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5" r:id="rId3"/>
    <p:sldId id="257" r:id="rId4"/>
    <p:sldId id="277" r:id="rId5"/>
    <p:sldId id="270" r:id="rId6"/>
    <p:sldId id="262" r:id="rId7"/>
    <p:sldId id="260" r:id="rId8"/>
    <p:sldId id="261" r:id="rId9"/>
    <p:sldId id="269" r:id="rId10"/>
    <p:sldId id="278" r:id="rId11"/>
    <p:sldId id="263" r:id="rId12"/>
    <p:sldId id="272" r:id="rId13"/>
    <p:sldId id="273" r:id="rId14"/>
    <p:sldId id="274" r:id="rId1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F7B1D8-BB23-43BF-92B0-0560B9073C4D}" v="31" dt="2024-03-08T19:47:20.2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elma Jovita Garcia" userId="95c9a101-4819-4b5c-965c-790a282db18c" providerId="ADAL" clId="{ADF7B1D8-BB23-43BF-92B0-0560B9073C4D}"/>
    <pc:docChg chg="undo custSel addSld delSld modSld sldOrd">
      <pc:chgData name="Thelma Jovita Garcia" userId="95c9a101-4819-4b5c-965c-790a282db18c" providerId="ADAL" clId="{ADF7B1D8-BB23-43BF-92B0-0560B9073C4D}" dt="2024-03-08T19:47:42.907" v="1732" actId="20577"/>
      <pc:docMkLst>
        <pc:docMk/>
      </pc:docMkLst>
      <pc:sldChg chg="addSp delSp modSp mod setBg">
        <pc:chgData name="Thelma Jovita Garcia" userId="95c9a101-4819-4b5c-965c-790a282db18c" providerId="ADAL" clId="{ADF7B1D8-BB23-43BF-92B0-0560B9073C4D}" dt="2024-03-08T18:24:18.097" v="841" actId="207"/>
        <pc:sldMkLst>
          <pc:docMk/>
          <pc:sldMk cId="3997190723" sldId="256"/>
        </pc:sldMkLst>
        <pc:spChg chg="mod ord">
          <ac:chgData name="Thelma Jovita Garcia" userId="95c9a101-4819-4b5c-965c-790a282db18c" providerId="ADAL" clId="{ADF7B1D8-BB23-43BF-92B0-0560B9073C4D}" dt="2024-03-08T18:24:18.097" v="841" actId="207"/>
          <ac:spMkLst>
            <pc:docMk/>
            <pc:sldMk cId="3997190723" sldId="256"/>
            <ac:spMk id="2" creationId="{2425F297-E8E1-0000-EC96-2160D2F2C220}"/>
          </ac:spMkLst>
        </pc:spChg>
        <pc:spChg chg="del">
          <ac:chgData name="Thelma Jovita Garcia" userId="95c9a101-4819-4b5c-965c-790a282db18c" providerId="ADAL" clId="{ADF7B1D8-BB23-43BF-92B0-0560B9073C4D}" dt="2024-03-08T18:19:09.156" v="724" actId="478"/>
          <ac:spMkLst>
            <pc:docMk/>
            <pc:sldMk cId="3997190723" sldId="256"/>
            <ac:spMk id="3" creationId="{11682A4E-A971-2ED9-5114-7C63262DE94A}"/>
          </ac:spMkLst>
        </pc:spChg>
        <pc:spChg chg="add del">
          <ac:chgData name="Thelma Jovita Garcia" userId="95c9a101-4819-4b5c-965c-790a282db18c" providerId="ADAL" clId="{ADF7B1D8-BB23-43BF-92B0-0560B9073C4D}" dt="2024-03-08T18:23:57.707" v="835" actId="26606"/>
          <ac:spMkLst>
            <pc:docMk/>
            <pc:sldMk cId="3997190723" sldId="256"/>
            <ac:spMk id="9" creationId="{37C89E4B-3C9F-44B9-8B86-D9E3D112D8EC}"/>
          </ac:spMkLst>
        </pc:spChg>
        <pc:spChg chg="add">
          <ac:chgData name="Thelma Jovita Garcia" userId="95c9a101-4819-4b5c-965c-790a282db18c" providerId="ADAL" clId="{ADF7B1D8-BB23-43BF-92B0-0560B9073C4D}" dt="2024-03-08T18:23:57.707" v="835" actId="26606"/>
          <ac:spMkLst>
            <pc:docMk/>
            <pc:sldMk cId="3997190723" sldId="256"/>
            <ac:spMk id="18" creationId="{C1DD1A8A-57D5-4A81-AD04-532B043C5611}"/>
          </ac:spMkLst>
        </pc:spChg>
        <pc:spChg chg="add">
          <ac:chgData name="Thelma Jovita Garcia" userId="95c9a101-4819-4b5c-965c-790a282db18c" providerId="ADAL" clId="{ADF7B1D8-BB23-43BF-92B0-0560B9073C4D}" dt="2024-03-08T18:23:57.707" v="835" actId="26606"/>
          <ac:spMkLst>
            <pc:docMk/>
            <pc:sldMk cId="3997190723" sldId="256"/>
            <ac:spMk id="20" creationId="{007891EC-4501-44ED-A8C8-B11B6DB767AB}"/>
          </ac:spMkLst>
        </pc:spChg>
        <pc:picChg chg="add mod">
          <ac:chgData name="Thelma Jovita Garcia" userId="95c9a101-4819-4b5c-965c-790a282db18c" providerId="ADAL" clId="{ADF7B1D8-BB23-43BF-92B0-0560B9073C4D}" dt="2024-03-08T18:24:06.573" v="839" actId="1076"/>
          <ac:picMkLst>
            <pc:docMk/>
            <pc:sldMk cId="3997190723" sldId="256"/>
            <ac:picMk id="4" creationId="{B5DC339C-7CEA-0704-3AEB-BAC877892A88}"/>
          </ac:picMkLst>
        </pc:picChg>
        <pc:picChg chg="add">
          <ac:chgData name="Thelma Jovita Garcia" userId="95c9a101-4819-4b5c-965c-790a282db18c" providerId="ADAL" clId="{ADF7B1D8-BB23-43BF-92B0-0560B9073C4D}" dt="2024-03-08T18:23:52.589" v="834"/>
          <ac:picMkLst>
            <pc:docMk/>
            <pc:sldMk cId="3997190723" sldId="256"/>
            <ac:picMk id="1026" creationId="{88423BBD-088D-86D1-09FD-C8B8D672949B}"/>
          </ac:picMkLst>
        </pc:picChg>
        <pc:cxnChg chg="add del">
          <ac:chgData name="Thelma Jovita Garcia" userId="95c9a101-4819-4b5c-965c-790a282db18c" providerId="ADAL" clId="{ADF7B1D8-BB23-43BF-92B0-0560B9073C4D}" dt="2024-03-08T18:23:57.707" v="835" actId="26606"/>
          <ac:cxnSpMkLst>
            <pc:docMk/>
            <pc:sldMk cId="3997190723" sldId="256"/>
            <ac:cxnSpMk id="11" creationId="{AA2EAA10-076F-46BD-8F0F-B9A2FB77A85C}"/>
          </ac:cxnSpMkLst>
        </pc:cxnChg>
        <pc:cxnChg chg="add del">
          <ac:chgData name="Thelma Jovita Garcia" userId="95c9a101-4819-4b5c-965c-790a282db18c" providerId="ADAL" clId="{ADF7B1D8-BB23-43BF-92B0-0560B9073C4D}" dt="2024-03-08T18:23:57.707" v="835" actId="26606"/>
          <ac:cxnSpMkLst>
            <pc:docMk/>
            <pc:sldMk cId="3997190723" sldId="256"/>
            <ac:cxnSpMk id="13" creationId="{D891E407-403B-4764-86C9-33A56D3BCAA3}"/>
          </ac:cxnSpMkLst>
        </pc:cxnChg>
      </pc:sldChg>
      <pc:sldChg chg="addSp modSp mod ord setBg">
        <pc:chgData name="Thelma Jovita Garcia" userId="95c9a101-4819-4b5c-965c-790a282db18c" providerId="ADAL" clId="{ADF7B1D8-BB23-43BF-92B0-0560B9073C4D}" dt="2024-03-08T19:45:56.046" v="1707" actId="20577"/>
        <pc:sldMkLst>
          <pc:docMk/>
          <pc:sldMk cId="1171921479" sldId="257"/>
        </pc:sldMkLst>
        <pc:spChg chg="mod">
          <ac:chgData name="Thelma Jovita Garcia" userId="95c9a101-4819-4b5c-965c-790a282db18c" providerId="ADAL" clId="{ADF7B1D8-BB23-43BF-92B0-0560B9073C4D}" dt="2024-03-08T19:45:32.647" v="1688" actId="26606"/>
          <ac:spMkLst>
            <pc:docMk/>
            <pc:sldMk cId="1171921479" sldId="257"/>
            <ac:spMk id="2" creationId="{118783BC-F5C2-7DAB-5D90-77D8F7FB7F66}"/>
          </ac:spMkLst>
        </pc:spChg>
        <pc:spChg chg="mod">
          <ac:chgData name="Thelma Jovita Garcia" userId="95c9a101-4819-4b5c-965c-790a282db18c" providerId="ADAL" clId="{ADF7B1D8-BB23-43BF-92B0-0560B9073C4D}" dt="2024-03-08T19:45:56.046" v="1707" actId="20577"/>
          <ac:spMkLst>
            <pc:docMk/>
            <pc:sldMk cId="1171921479" sldId="257"/>
            <ac:spMk id="3" creationId="{6BC0B391-9592-E538-CC7E-6DADBF3A6E76}"/>
          </ac:spMkLst>
        </pc:spChg>
        <pc:spChg chg="add">
          <ac:chgData name="Thelma Jovita Garcia" userId="95c9a101-4819-4b5c-965c-790a282db18c" providerId="ADAL" clId="{ADF7B1D8-BB23-43BF-92B0-0560B9073C4D}" dt="2024-03-08T19:45:32.647" v="1688" actId="26606"/>
          <ac:spMkLst>
            <pc:docMk/>
            <pc:sldMk cId="1171921479" sldId="257"/>
            <ac:spMk id="9" creationId="{F13C74B1-5B17-4795-BED0-7140497B445A}"/>
          </ac:spMkLst>
        </pc:spChg>
        <pc:spChg chg="add">
          <ac:chgData name="Thelma Jovita Garcia" userId="95c9a101-4819-4b5c-965c-790a282db18c" providerId="ADAL" clId="{ADF7B1D8-BB23-43BF-92B0-0560B9073C4D}" dt="2024-03-08T19:45:32.647" v="1688" actId="26606"/>
          <ac:spMkLst>
            <pc:docMk/>
            <pc:sldMk cId="1171921479" sldId="257"/>
            <ac:spMk id="11" creationId="{D4974D33-8DC5-464E-8C6D-BE58F0669C17}"/>
          </ac:spMkLst>
        </pc:spChg>
        <pc:picChg chg="add mod">
          <ac:chgData name="Thelma Jovita Garcia" userId="95c9a101-4819-4b5c-965c-790a282db18c" providerId="ADAL" clId="{ADF7B1D8-BB23-43BF-92B0-0560B9073C4D}" dt="2024-03-08T19:45:32.647" v="1688" actId="26606"/>
          <ac:picMkLst>
            <pc:docMk/>
            <pc:sldMk cId="1171921479" sldId="257"/>
            <ac:picMk id="4" creationId="{9945576C-F9D5-DA15-2836-26402BD6E4DE}"/>
          </ac:picMkLst>
        </pc:picChg>
      </pc:sldChg>
      <pc:sldChg chg="del">
        <pc:chgData name="Thelma Jovita Garcia" userId="95c9a101-4819-4b5c-965c-790a282db18c" providerId="ADAL" clId="{ADF7B1D8-BB23-43BF-92B0-0560B9073C4D}" dt="2024-03-08T19:46:12.893" v="1710" actId="47"/>
        <pc:sldMkLst>
          <pc:docMk/>
          <pc:sldMk cId="2554201602" sldId="258"/>
        </pc:sldMkLst>
      </pc:sldChg>
      <pc:sldChg chg="del">
        <pc:chgData name="Thelma Jovita Garcia" userId="95c9a101-4819-4b5c-965c-790a282db18c" providerId="ADAL" clId="{ADF7B1D8-BB23-43BF-92B0-0560B9073C4D}" dt="2024-03-08T17:44:21.423" v="157" actId="47"/>
        <pc:sldMkLst>
          <pc:docMk/>
          <pc:sldMk cId="328114204" sldId="259"/>
        </pc:sldMkLst>
      </pc:sldChg>
      <pc:sldChg chg="addSp delSp modSp">
        <pc:chgData name="Thelma Jovita Garcia" userId="95c9a101-4819-4b5c-965c-790a282db18c" providerId="ADAL" clId="{ADF7B1D8-BB23-43BF-92B0-0560B9073C4D}" dt="2024-03-08T17:47:15.678" v="225"/>
        <pc:sldMkLst>
          <pc:docMk/>
          <pc:sldMk cId="3602839790" sldId="260"/>
        </pc:sldMkLst>
        <pc:spChg chg="del">
          <ac:chgData name="Thelma Jovita Garcia" userId="95c9a101-4819-4b5c-965c-790a282db18c" providerId="ADAL" clId="{ADF7B1D8-BB23-43BF-92B0-0560B9073C4D}" dt="2024-03-08T17:47:15.678" v="225"/>
          <ac:spMkLst>
            <pc:docMk/>
            <pc:sldMk cId="3602839790" sldId="260"/>
            <ac:spMk id="3" creationId="{7A44C9CA-DFA1-A892-7E3C-669484736E70}"/>
          </ac:spMkLst>
        </pc:spChg>
        <pc:picChg chg="add mod">
          <ac:chgData name="Thelma Jovita Garcia" userId="95c9a101-4819-4b5c-965c-790a282db18c" providerId="ADAL" clId="{ADF7B1D8-BB23-43BF-92B0-0560B9073C4D}" dt="2024-03-08T17:47:15.678" v="225"/>
          <ac:picMkLst>
            <pc:docMk/>
            <pc:sldMk cId="3602839790" sldId="260"/>
            <ac:picMk id="5" creationId="{EF30A8AE-FF91-6E5D-FA89-FACD66F924FC}"/>
          </ac:picMkLst>
        </pc:picChg>
      </pc:sldChg>
      <pc:sldChg chg="addSp modSp new mod setBg">
        <pc:chgData name="Thelma Jovita Garcia" userId="95c9a101-4819-4b5c-965c-790a282db18c" providerId="ADAL" clId="{ADF7B1D8-BB23-43BF-92B0-0560B9073C4D}" dt="2024-03-08T19:39:23.615" v="1386" actId="20577"/>
        <pc:sldMkLst>
          <pc:docMk/>
          <pc:sldMk cId="3783451271" sldId="261"/>
        </pc:sldMkLst>
        <pc:spChg chg="mod">
          <ac:chgData name="Thelma Jovita Garcia" userId="95c9a101-4819-4b5c-965c-790a282db18c" providerId="ADAL" clId="{ADF7B1D8-BB23-43BF-92B0-0560B9073C4D}" dt="2024-03-08T17:53:26.429" v="431" actId="20577"/>
          <ac:spMkLst>
            <pc:docMk/>
            <pc:sldMk cId="3783451271" sldId="261"/>
            <ac:spMk id="2" creationId="{10D9C6F8-A886-479D-5B0B-31F83EBEB2F9}"/>
          </ac:spMkLst>
        </pc:spChg>
        <pc:spChg chg="mod">
          <ac:chgData name="Thelma Jovita Garcia" userId="95c9a101-4819-4b5c-965c-790a282db18c" providerId="ADAL" clId="{ADF7B1D8-BB23-43BF-92B0-0560B9073C4D}" dt="2024-03-08T19:39:23.615" v="1386" actId="20577"/>
          <ac:spMkLst>
            <pc:docMk/>
            <pc:sldMk cId="3783451271" sldId="261"/>
            <ac:spMk id="3" creationId="{AC681833-F68E-5B2A-D889-E11B7B1CE846}"/>
          </ac:spMkLst>
        </pc:spChg>
        <pc:spChg chg="add">
          <ac:chgData name="Thelma Jovita Garcia" userId="95c9a101-4819-4b5c-965c-790a282db18c" providerId="ADAL" clId="{ADF7B1D8-BB23-43BF-92B0-0560B9073C4D}" dt="2024-03-08T17:42:34.085" v="103" actId="26606"/>
          <ac:spMkLst>
            <pc:docMk/>
            <pc:sldMk cId="3783451271" sldId="261"/>
            <ac:spMk id="8" creationId="{5C8908E2-EE49-44D2-9428-A28D2312A8D5}"/>
          </ac:spMkLst>
        </pc:spChg>
        <pc:spChg chg="add">
          <ac:chgData name="Thelma Jovita Garcia" userId="95c9a101-4819-4b5c-965c-790a282db18c" providerId="ADAL" clId="{ADF7B1D8-BB23-43BF-92B0-0560B9073C4D}" dt="2024-03-08T17:42:34.085" v="103" actId="26606"/>
          <ac:spMkLst>
            <pc:docMk/>
            <pc:sldMk cId="3783451271" sldId="261"/>
            <ac:spMk id="14" creationId="{BD92035A-AA2F-4CD8-A556-1CE8BDEC75BD}"/>
          </ac:spMkLst>
        </pc:spChg>
        <pc:spChg chg="add">
          <ac:chgData name="Thelma Jovita Garcia" userId="95c9a101-4819-4b5c-965c-790a282db18c" providerId="ADAL" clId="{ADF7B1D8-BB23-43BF-92B0-0560B9073C4D}" dt="2024-03-08T17:42:34.085" v="103" actId="26606"/>
          <ac:spMkLst>
            <pc:docMk/>
            <pc:sldMk cId="3783451271" sldId="261"/>
            <ac:spMk id="16" creationId="{ED888B23-07FA-482A-96DF-47E31AF1A603}"/>
          </ac:spMkLst>
        </pc:spChg>
        <pc:grpChg chg="add">
          <ac:chgData name="Thelma Jovita Garcia" userId="95c9a101-4819-4b5c-965c-790a282db18c" providerId="ADAL" clId="{ADF7B1D8-BB23-43BF-92B0-0560B9073C4D}" dt="2024-03-08T17:42:34.085" v="103" actId="26606"/>
          <ac:grpSpMkLst>
            <pc:docMk/>
            <pc:sldMk cId="3783451271" sldId="261"/>
            <ac:grpSpMk id="10" creationId="{5D1A9D8B-3117-4D9D-BDA4-DD81895098B0}"/>
          </ac:grpSpMkLst>
        </pc:grpChg>
      </pc:sldChg>
      <pc:sldChg chg="addSp delSp modSp new mod ord setBg">
        <pc:chgData name="Thelma Jovita Garcia" userId="95c9a101-4819-4b5c-965c-790a282db18c" providerId="ADAL" clId="{ADF7B1D8-BB23-43BF-92B0-0560B9073C4D}" dt="2024-03-08T19:35:35.576" v="1257" actId="1076"/>
        <pc:sldMkLst>
          <pc:docMk/>
          <pc:sldMk cId="3263963217" sldId="262"/>
        </pc:sldMkLst>
        <pc:spChg chg="mod">
          <ac:chgData name="Thelma Jovita Garcia" userId="95c9a101-4819-4b5c-965c-790a282db18c" providerId="ADAL" clId="{ADF7B1D8-BB23-43BF-92B0-0560B9073C4D}" dt="2024-03-08T19:35:35.576" v="1257" actId="1076"/>
          <ac:spMkLst>
            <pc:docMk/>
            <pc:sldMk cId="3263963217" sldId="262"/>
            <ac:spMk id="2" creationId="{60279306-9246-C4C7-F00D-F6D89EB3E6D9}"/>
          </ac:spMkLst>
        </pc:spChg>
        <pc:spChg chg="del mod">
          <ac:chgData name="Thelma Jovita Garcia" userId="95c9a101-4819-4b5c-965c-790a282db18c" providerId="ADAL" clId="{ADF7B1D8-BB23-43BF-92B0-0560B9073C4D}" dt="2024-03-08T17:46:58.809" v="223"/>
          <ac:spMkLst>
            <pc:docMk/>
            <pc:sldMk cId="3263963217" sldId="262"/>
            <ac:spMk id="3" creationId="{6C60E60A-3552-20C0-89D9-E4637F2F1F1D}"/>
          </ac:spMkLst>
        </pc:spChg>
        <pc:spChg chg="add del mod">
          <ac:chgData name="Thelma Jovita Garcia" userId="95c9a101-4819-4b5c-965c-790a282db18c" providerId="ADAL" clId="{ADF7B1D8-BB23-43BF-92B0-0560B9073C4D}" dt="2024-03-08T19:35:18.780" v="1231" actId="478"/>
          <ac:spMkLst>
            <pc:docMk/>
            <pc:sldMk cId="3263963217" sldId="262"/>
            <ac:spMk id="7" creationId="{C1B7AE85-7372-806B-BBFE-C2FB8F62ED67}"/>
          </ac:spMkLst>
        </pc:spChg>
        <pc:spChg chg="add">
          <ac:chgData name="Thelma Jovita Garcia" userId="95c9a101-4819-4b5c-965c-790a282db18c" providerId="ADAL" clId="{ADF7B1D8-BB23-43BF-92B0-0560B9073C4D}" dt="2024-03-08T17:45:17.209" v="159" actId="26606"/>
          <ac:spMkLst>
            <pc:docMk/>
            <pc:sldMk cId="3263963217" sldId="262"/>
            <ac:spMk id="9" creationId="{03AF1C04-3FEF-41BD-BB84-2F263765BEBC}"/>
          </ac:spMkLst>
        </pc:spChg>
        <pc:grpChg chg="add">
          <ac:chgData name="Thelma Jovita Garcia" userId="95c9a101-4819-4b5c-965c-790a282db18c" providerId="ADAL" clId="{ADF7B1D8-BB23-43BF-92B0-0560B9073C4D}" dt="2024-03-08T17:45:17.209" v="159" actId="26606"/>
          <ac:grpSpMkLst>
            <pc:docMk/>
            <pc:sldMk cId="3263963217" sldId="262"/>
            <ac:grpSpMk id="11" creationId="{2DD5E267-EB6F-47DF-ABEF-2C1BED44DAC6}"/>
          </ac:grpSpMkLst>
        </pc:grpChg>
        <pc:grpChg chg="add">
          <ac:chgData name="Thelma Jovita Garcia" userId="95c9a101-4819-4b5c-965c-790a282db18c" providerId="ADAL" clId="{ADF7B1D8-BB23-43BF-92B0-0560B9073C4D}" dt="2024-03-08T17:45:17.209" v="159" actId="26606"/>
          <ac:grpSpMkLst>
            <pc:docMk/>
            <pc:sldMk cId="3263963217" sldId="262"/>
            <ac:grpSpMk id="15" creationId="{66828D02-A05D-412B-9F20-B68E970B9FC2}"/>
          </ac:grpSpMkLst>
        </pc:grpChg>
        <pc:grpChg chg="add">
          <ac:chgData name="Thelma Jovita Garcia" userId="95c9a101-4819-4b5c-965c-790a282db18c" providerId="ADAL" clId="{ADF7B1D8-BB23-43BF-92B0-0560B9073C4D}" dt="2024-03-08T17:45:17.209" v="159" actId="26606"/>
          <ac:grpSpMkLst>
            <pc:docMk/>
            <pc:sldMk cId="3263963217" sldId="262"/>
            <ac:grpSpMk id="19" creationId="{E27AF472-EAE3-4572-AB69-B92BD10DBC6D}"/>
          </ac:grpSpMkLst>
        </pc:grpChg>
        <pc:picChg chg="add mod ord">
          <ac:chgData name="Thelma Jovita Garcia" userId="95c9a101-4819-4b5c-965c-790a282db18c" providerId="ADAL" clId="{ADF7B1D8-BB23-43BF-92B0-0560B9073C4D}" dt="2024-03-08T17:45:17.209" v="159" actId="26606"/>
          <ac:picMkLst>
            <pc:docMk/>
            <pc:sldMk cId="3263963217" sldId="262"/>
            <ac:picMk id="4" creationId="{F3ECA6D9-6A12-E9E3-6249-48D924ECACEA}"/>
          </ac:picMkLst>
        </pc:picChg>
        <pc:picChg chg="add del mod">
          <ac:chgData name="Thelma Jovita Garcia" userId="95c9a101-4819-4b5c-965c-790a282db18c" providerId="ADAL" clId="{ADF7B1D8-BB23-43BF-92B0-0560B9073C4D}" dt="2024-03-08T17:47:12.439" v="224" actId="21"/>
          <ac:picMkLst>
            <pc:docMk/>
            <pc:sldMk cId="3263963217" sldId="262"/>
            <ac:picMk id="5" creationId="{EF30A8AE-FF91-6E5D-FA89-FACD66F924FC}"/>
          </ac:picMkLst>
        </pc:picChg>
      </pc:sldChg>
      <pc:sldChg chg="addSp delSp modSp new mod setBg">
        <pc:chgData name="Thelma Jovita Garcia" userId="95c9a101-4819-4b5c-965c-790a282db18c" providerId="ADAL" clId="{ADF7B1D8-BB23-43BF-92B0-0560B9073C4D}" dt="2024-03-08T19:40:13.359" v="1390" actId="26606"/>
        <pc:sldMkLst>
          <pc:docMk/>
          <pc:sldMk cId="1684899946" sldId="263"/>
        </pc:sldMkLst>
        <pc:spChg chg="mod">
          <ac:chgData name="Thelma Jovita Garcia" userId="95c9a101-4819-4b5c-965c-790a282db18c" providerId="ADAL" clId="{ADF7B1D8-BB23-43BF-92B0-0560B9073C4D}" dt="2024-03-08T19:40:13.359" v="1390" actId="26606"/>
          <ac:spMkLst>
            <pc:docMk/>
            <pc:sldMk cId="1684899946" sldId="263"/>
            <ac:spMk id="2" creationId="{D3505557-49B2-9736-B871-AFACCB03BD0D}"/>
          </ac:spMkLst>
        </pc:spChg>
        <pc:spChg chg="mod">
          <ac:chgData name="Thelma Jovita Garcia" userId="95c9a101-4819-4b5c-965c-790a282db18c" providerId="ADAL" clId="{ADF7B1D8-BB23-43BF-92B0-0560B9073C4D}" dt="2024-03-08T19:40:13.359" v="1390" actId="26606"/>
          <ac:spMkLst>
            <pc:docMk/>
            <pc:sldMk cId="1684899946" sldId="263"/>
            <ac:spMk id="3" creationId="{1BB0DB54-AD79-EE18-F316-DA3EA55D2326}"/>
          </ac:spMkLst>
        </pc:spChg>
        <pc:spChg chg="add del">
          <ac:chgData name="Thelma Jovita Garcia" userId="95c9a101-4819-4b5c-965c-790a282db18c" providerId="ADAL" clId="{ADF7B1D8-BB23-43BF-92B0-0560B9073C4D}" dt="2024-03-08T19:40:13.359" v="1390" actId="26606"/>
          <ac:spMkLst>
            <pc:docMk/>
            <pc:sldMk cId="1684899946" sldId="263"/>
            <ac:spMk id="9" creationId="{04812C46-200A-4DEB-A05E-3ED6C68C2387}"/>
          </ac:spMkLst>
        </pc:spChg>
        <pc:spChg chg="add del">
          <ac:chgData name="Thelma Jovita Garcia" userId="95c9a101-4819-4b5c-965c-790a282db18c" providerId="ADAL" clId="{ADF7B1D8-BB23-43BF-92B0-0560B9073C4D}" dt="2024-03-08T19:40:13.359" v="1390" actId="26606"/>
          <ac:spMkLst>
            <pc:docMk/>
            <pc:sldMk cId="1684899946" sldId="263"/>
            <ac:spMk id="11" creationId="{D1EA859B-E555-4109-94F3-6700E046E008}"/>
          </ac:spMkLst>
        </pc:spChg>
        <pc:spChg chg="add">
          <ac:chgData name="Thelma Jovita Garcia" userId="95c9a101-4819-4b5c-965c-790a282db18c" providerId="ADAL" clId="{ADF7B1D8-BB23-43BF-92B0-0560B9073C4D}" dt="2024-03-08T19:40:13.359" v="1390" actId="26606"/>
          <ac:spMkLst>
            <pc:docMk/>
            <pc:sldMk cId="1684899946" sldId="263"/>
            <ac:spMk id="16" creationId="{3BA513B0-82FF-4F41-8178-885375D1CFB5}"/>
          </ac:spMkLst>
        </pc:spChg>
        <pc:grpChg chg="add">
          <ac:chgData name="Thelma Jovita Garcia" userId="95c9a101-4819-4b5c-965c-790a282db18c" providerId="ADAL" clId="{ADF7B1D8-BB23-43BF-92B0-0560B9073C4D}" dt="2024-03-08T19:40:13.359" v="1390" actId="26606"/>
          <ac:grpSpMkLst>
            <pc:docMk/>
            <pc:sldMk cId="1684899946" sldId="263"/>
            <ac:grpSpMk id="18" creationId="{93DB8501-F9F2-4ACD-B56A-9019CD5006D6}"/>
          </ac:grpSpMkLst>
        </pc:grpChg>
        <pc:picChg chg="add mod ord">
          <ac:chgData name="Thelma Jovita Garcia" userId="95c9a101-4819-4b5c-965c-790a282db18c" providerId="ADAL" clId="{ADF7B1D8-BB23-43BF-92B0-0560B9073C4D}" dt="2024-03-08T19:40:13.359" v="1390" actId="26606"/>
          <ac:picMkLst>
            <pc:docMk/>
            <pc:sldMk cId="1684899946" sldId="263"/>
            <ac:picMk id="4" creationId="{E35375A6-9DC7-183A-A2F4-2B39F2A35595}"/>
          </ac:picMkLst>
        </pc:picChg>
      </pc:sldChg>
      <pc:sldChg chg="modSp new del mod">
        <pc:chgData name="Thelma Jovita Garcia" userId="95c9a101-4819-4b5c-965c-790a282db18c" providerId="ADAL" clId="{ADF7B1D8-BB23-43BF-92B0-0560B9073C4D}" dt="2024-03-08T18:27:15.791" v="856" actId="47"/>
        <pc:sldMkLst>
          <pc:docMk/>
          <pc:sldMk cId="946968976" sldId="264"/>
        </pc:sldMkLst>
        <pc:spChg chg="mod">
          <ac:chgData name="Thelma Jovita Garcia" userId="95c9a101-4819-4b5c-965c-790a282db18c" providerId="ADAL" clId="{ADF7B1D8-BB23-43BF-92B0-0560B9073C4D}" dt="2024-03-08T18:27:12.559" v="855" actId="6549"/>
          <ac:spMkLst>
            <pc:docMk/>
            <pc:sldMk cId="946968976" sldId="264"/>
            <ac:spMk id="3" creationId="{A79CEEFC-B9FA-86E2-8A13-2E36E9BD5428}"/>
          </ac:spMkLst>
        </pc:spChg>
      </pc:sldChg>
      <pc:sldChg chg="modSp new del mod ord">
        <pc:chgData name="Thelma Jovita Garcia" userId="95c9a101-4819-4b5c-965c-790a282db18c" providerId="ADAL" clId="{ADF7B1D8-BB23-43BF-92B0-0560B9073C4D}" dt="2024-03-08T19:38:16.136" v="1377" actId="47"/>
        <pc:sldMkLst>
          <pc:docMk/>
          <pc:sldMk cId="677800054" sldId="265"/>
        </pc:sldMkLst>
        <pc:spChg chg="mod">
          <ac:chgData name="Thelma Jovita Garcia" userId="95c9a101-4819-4b5c-965c-790a282db18c" providerId="ADAL" clId="{ADF7B1D8-BB23-43BF-92B0-0560B9073C4D}" dt="2024-03-08T17:55:55.213" v="468" actId="20577"/>
          <ac:spMkLst>
            <pc:docMk/>
            <pc:sldMk cId="677800054" sldId="265"/>
            <ac:spMk id="3" creationId="{33CAE6B6-CD73-1B81-3BFE-CD48E2E3CC8D}"/>
          </ac:spMkLst>
        </pc:spChg>
      </pc:sldChg>
      <pc:sldChg chg="modSp new del mod">
        <pc:chgData name="Thelma Jovita Garcia" userId="95c9a101-4819-4b5c-965c-790a282db18c" providerId="ADAL" clId="{ADF7B1D8-BB23-43BF-92B0-0560B9073C4D}" dt="2024-03-08T17:55:14.693" v="450" actId="47"/>
        <pc:sldMkLst>
          <pc:docMk/>
          <pc:sldMk cId="2243459263" sldId="266"/>
        </pc:sldMkLst>
        <pc:spChg chg="mod">
          <ac:chgData name="Thelma Jovita Garcia" userId="95c9a101-4819-4b5c-965c-790a282db18c" providerId="ADAL" clId="{ADF7B1D8-BB23-43BF-92B0-0560B9073C4D}" dt="2024-03-08T17:54:54.846" v="444" actId="20577"/>
          <ac:spMkLst>
            <pc:docMk/>
            <pc:sldMk cId="2243459263" sldId="266"/>
            <ac:spMk id="3" creationId="{9A8B31EE-FC1C-B1A5-AE63-9ED4373DB99E}"/>
          </ac:spMkLst>
        </pc:spChg>
      </pc:sldChg>
      <pc:sldChg chg="new del">
        <pc:chgData name="Thelma Jovita Garcia" userId="95c9a101-4819-4b5c-965c-790a282db18c" providerId="ADAL" clId="{ADF7B1D8-BB23-43BF-92B0-0560B9073C4D}" dt="2024-03-08T17:55:22.623" v="451" actId="47"/>
        <pc:sldMkLst>
          <pc:docMk/>
          <pc:sldMk cId="3297746806" sldId="267"/>
        </pc:sldMkLst>
      </pc:sldChg>
      <pc:sldChg chg="delSp add del setBg delDesignElem">
        <pc:chgData name="Thelma Jovita Garcia" userId="95c9a101-4819-4b5c-965c-790a282db18c" providerId="ADAL" clId="{ADF7B1D8-BB23-43BF-92B0-0560B9073C4D}" dt="2024-03-08T19:36:26.276" v="1316" actId="47"/>
        <pc:sldMkLst>
          <pc:docMk/>
          <pc:sldMk cId="2097254971" sldId="268"/>
        </pc:sldMkLst>
        <pc:spChg chg="del">
          <ac:chgData name="Thelma Jovita Garcia" userId="95c9a101-4819-4b5c-965c-790a282db18c" providerId="ADAL" clId="{ADF7B1D8-BB23-43BF-92B0-0560B9073C4D}" dt="2024-03-08T17:54:59.689" v="446"/>
          <ac:spMkLst>
            <pc:docMk/>
            <pc:sldMk cId="2097254971" sldId="268"/>
            <ac:spMk id="8" creationId="{5C8908E2-EE49-44D2-9428-A28D2312A8D5}"/>
          </ac:spMkLst>
        </pc:spChg>
        <pc:spChg chg="del">
          <ac:chgData name="Thelma Jovita Garcia" userId="95c9a101-4819-4b5c-965c-790a282db18c" providerId="ADAL" clId="{ADF7B1D8-BB23-43BF-92B0-0560B9073C4D}" dt="2024-03-08T17:54:59.689" v="446"/>
          <ac:spMkLst>
            <pc:docMk/>
            <pc:sldMk cId="2097254971" sldId="268"/>
            <ac:spMk id="14" creationId="{BD92035A-AA2F-4CD8-A556-1CE8BDEC75BD}"/>
          </ac:spMkLst>
        </pc:spChg>
        <pc:spChg chg="del">
          <ac:chgData name="Thelma Jovita Garcia" userId="95c9a101-4819-4b5c-965c-790a282db18c" providerId="ADAL" clId="{ADF7B1D8-BB23-43BF-92B0-0560B9073C4D}" dt="2024-03-08T17:54:59.689" v="446"/>
          <ac:spMkLst>
            <pc:docMk/>
            <pc:sldMk cId="2097254971" sldId="268"/>
            <ac:spMk id="16" creationId="{ED888B23-07FA-482A-96DF-47E31AF1A603}"/>
          </ac:spMkLst>
        </pc:spChg>
        <pc:grpChg chg="del">
          <ac:chgData name="Thelma Jovita Garcia" userId="95c9a101-4819-4b5c-965c-790a282db18c" providerId="ADAL" clId="{ADF7B1D8-BB23-43BF-92B0-0560B9073C4D}" dt="2024-03-08T17:54:59.689" v="446"/>
          <ac:grpSpMkLst>
            <pc:docMk/>
            <pc:sldMk cId="2097254971" sldId="268"/>
            <ac:grpSpMk id="10" creationId="{5D1A9D8B-3117-4D9D-BDA4-DD81895098B0}"/>
          </ac:grpSpMkLst>
        </pc:grpChg>
      </pc:sldChg>
      <pc:sldChg chg="addSp delSp modSp add del mod setBg delDesignElem">
        <pc:chgData name="Thelma Jovita Garcia" userId="95c9a101-4819-4b5c-965c-790a282db18c" providerId="ADAL" clId="{ADF7B1D8-BB23-43BF-92B0-0560B9073C4D}" dt="2024-03-08T19:44:15.815" v="1601"/>
        <pc:sldMkLst>
          <pc:docMk/>
          <pc:sldMk cId="276660997" sldId="269"/>
        </pc:sldMkLst>
        <pc:spChg chg="mod">
          <ac:chgData name="Thelma Jovita Garcia" userId="95c9a101-4819-4b5c-965c-790a282db18c" providerId="ADAL" clId="{ADF7B1D8-BB23-43BF-92B0-0560B9073C4D}" dt="2024-03-08T19:37:11.920" v="1371" actId="20577"/>
          <ac:spMkLst>
            <pc:docMk/>
            <pc:sldMk cId="276660997" sldId="269"/>
            <ac:spMk id="2" creationId="{10D9C6F8-A886-479D-5B0B-31F83EBEB2F9}"/>
          </ac:spMkLst>
        </pc:spChg>
        <pc:spChg chg="del mod">
          <ac:chgData name="Thelma Jovita Garcia" userId="95c9a101-4819-4b5c-965c-790a282db18c" providerId="ADAL" clId="{ADF7B1D8-BB23-43BF-92B0-0560B9073C4D}" dt="2024-03-08T19:44:15.815" v="1601"/>
          <ac:spMkLst>
            <pc:docMk/>
            <pc:sldMk cId="276660997" sldId="269"/>
            <ac:spMk id="3" creationId="{AC681833-F68E-5B2A-D889-E11B7B1CE846}"/>
          </ac:spMkLst>
        </pc:spChg>
        <pc:spChg chg="add">
          <ac:chgData name="Thelma Jovita Garcia" userId="95c9a101-4819-4b5c-965c-790a282db18c" providerId="ADAL" clId="{ADF7B1D8-BB23-43BF-92B0-0560B9073C4D}" dt="2024-03-08T17:55:10.347" v="449" actId="26606"/>
          <ac:spMkLst>
            <pc:docMk/>
            <pc:sldMk cId="276660997" sldId="269"/>
            <ac:spMk id="5" creationId="{5C8908E2-EE49-44D2-9428-A28D2312A8D5}"/>
          </ac:spMkLst>
        </pc:spChg>
        <pc:spChg chg="add">
          <ac:chgData name="Thelma Jovita Garcia" userId="95c9a101-4819-4b5c-965c-790a282db18c" providerId="ADAL" clId="{ADF7B1D8-BB23-43BF-92B0-0560B9073C4D}" dt="2024-03-08T17:55:10.347" v="449" actId="26606"/>
          <ac:spMkLst>
            <pc:docMk/>
            <pc:sldMk cId="276660997" sldId="269"/>
            <ac:spMk id="7" creationId="{BD92035A-AA2F-4CD8-A556-1CE8BDEC75BD}"/>
          </ac:spMkLst>
        </pc:spChg>
        <pc:spChg chg="del">
          <ac:chgData name="Thelma Jovita Garcia" userId="95c9a101-4819-4b5c-965c-790a282db18c" providerId="ADAL" clId="{ADF7B1D8-BB23-43BF-92B0-0560B9073C4D}" dt="2024-03-08T17:55:03.274" v="448"/>
          <ac:spMkLst>
            <pc:docMk/>
            <pc:sldMk cId="276660997" sldId="269"/>
            <ac:spMk id="8" creationId="{5C8908E2-EE49-44D2-9428-A28D2312A8D5}"/>
          </ac:spMkLst>
        </pc:spChg>
        <pc:spChg chg="add">
          <ac:chgData name="Thelma Jovita Garcia" userId="95c9a101-4819-4b5c-965c-790a282db18c" providerId="ADAL" clId="{ADF7B1D8-BB23-43BF-92B0-0560B9073C4D}" dt="2024-03-08T17:55:10.347" v="449" actId="26606"/>
          <ac:spMkLst>
            <pc:docMk/>
            <pc:sldMk cId="276660997" sldId="269"/>
            <ac:spMk id="9" creationId="{ED888B23-07FA-482A-96DF-47E31AF1A603}"/>
          </ac:spMkLst>
        </pc:spChg>
        <pc:spChg chg="del">
          <ac:chgData name="Thelma Jovita Garcia" userId="95c9a101-4819-4b5c-965c-790a282db18c" providerId="ADAL" clId="{ADF7B1D8-BB23-43BF-92B0-0560B9073C4D}" dt="2024-03-08T17:55:03.274" v="448"/>
          <ac:spMkLst>
            <pc:docMk/>
            <pc:sldMk cId="276660997" sldId="269"/>
            <ac:spMk id="14" creationId="{BD92035A-AA2F-4CD8-A556-1CE8BDEC75BD}"/>
          </ac:spMkLst>
        </pc:spChg>
        <pc:spChg chg="del">
          <ac:chgData name="Thelma Jovita Garcia" userId="95c9a101-4819-4b5c-965c-790a282db18c" providerId="ADAL" clId="{ADF7B1D8-BB23-43BF-92B0-0560B9073C4D}" dt="2024-03-08T17:55:03.274" v="448"/>
          <ac:spMkLst>
            <pc:docMk/>
            <pc:sldMk cId="276660997" sldId="269"/>
            <ac:spMk id="16" creationId="{ED888B23-07FA-482A-96DF-47E31AF1A603}"/>
          </ac:spMkLst>
        </pc:spChg>
        <pc:grpChg chg="add">
          <ac:chgData name="Thelma Jovita Garcia" userId="95c9a101-4819-4b5c-965c-790a282db18c" providerId="ADAL" clId="{ADF7B1D8-BB23-43BF-92B0-0560B9073C4D}" dt="2024-03-08T17:55:10.347" v="449" actId="26606"/>
          <ac:grpSpMkLst>
            <pc:docMk/>
            <pc:sldMk cId="276660997" sldId="269"/>
            <ac:grpSpMk id="6" creationId="{5D1A9D8B-3117-4D9D-BDA4-DD81895098B0}"/>
          </ac:grpSpMkLst>
        </pc:grpChg>
        <pc:grpChg chg="del">
          <ac:chgData name="Thelma Jovita Garcia" userId="95c9a101-4819-4b5c-965c-790a282db18c" providerId="ADAL" clId="{ADF7B1D8-BB23-43BF-92B0-0560B9073C4D}" dt="2024-03-08T17:55:03.274" v="448"/>
          <ac:grpSpMkLst>
            <pc:docMk/>
            <pc:sldMk cId="276660997" sldId="269"/>
            <ac:grpSpMk id="10" creationId="{5D1A9D8B-3117-4D9D-BDA4-DD81895098B0}"/>
          </ac:grpSpMkLst>
        </pc:grpChg>
        <pc:picChg chg="add mod">
          <ac:chgData name="Thelma Jovita Garcia" userId="95c9a101-4819-4b5c-965c-790a282db18c" providerId="ADAL" clId="{ADF7B1D8-BB23-43BF-92B0-0560B9073C4D}" dt="2024-03-08T19:44:15.815" v="1601"/>
          <ac:picMkLst>
            <pc:docMk/>
            <pc:sldMk cId="276660997" sldId="269"/>
            <ac:picMk id="4" creationId="{5392FE5D-5E83-0141-FFAC-E2EC5A7D9A54}"/>
          </ac:picMkLst>
        </pc:picChg>
      </pc:sldChg>
      <pc:sldChg chg="addSp delSp modSp new mod setBg modNotesTx">
        <pc:chgData name="Thelma Jovita Garcia" userId="95c9a101-4819-4b5c-965c-790a282db18c" providerId="ADAL" clId="{ADF7B1D8-BB23-43BF-92B0-0560B9073C4D}" dt="2024-03-08T18:12:49.364" v="573" actId="1076"/>
        <pc:sldMkLst>
          <pc:docMk/>
          <pc:sldMk cId="2378557268" sldId="270"/>
        </pc:sldMkLst>
        <pc:spChg chg="mod">
          <ac:chgData name="Thelma Jovita Garcia" userId="95c9a101-4819-4b5c-965c-790a282db18c" providerId="ADAL" clId="{ADF7B1D8-BB23-43BF-92B0-0560B9073C4D}" dt="2024-03-08T18:12:45.292" v="572" actId="26606"/>
          <ac:spMkLst>
            <pc:docMk/>
            <pc:sldMk cId="2378557268" sldId="270"/>
            <ac:spMk id="2" creationId="{954E25F6-EC28-5331-E266-C7FAB262CAC2}"/>
          </ac:spMkLst>
        </pc:spChg>
        <pc:spChg chg="mod">
          <ac:chgData name="Thelma Jovita Garcia" userId="95c9a101-4819-4b5c-965c-790a282db18c" providerId="ADAL" clId="{ADF7B1D8-BB23-43BF-92B0-0560B9073C4D}" dt="2024-03-08T18:12:45.292" v="572" actId="26606"/>
          <ac:spMkLst>
            <pc:docMk/>
            <pc:sldMk cId="2378557268" sldId="270"/>
            <ac:spMk id="3" creationId="{78BEEEA5-CA75-67BD-4D99-A60A3BF35CF7}"/>
          </ac:spMkLst>
        </pc:spChg>
        <pc:spChg chg="add del">
          <ac:chgData name="Thelma Jovita Garcia" userId="95c9a101-4819-4b5c-965c-790a282db18c" providerId="ADAL" clId="{ADF7B1D8-BB23-43BF-92B0-0560B9073C4D}" dt="2024-03-08T18:12:45.292" v="572" actId="26606"/>
          <ac:spMkLst>
            <pc:docMk/>
            <pc:sldMk cId="2378557268" sldId="270"/>
            <ac:spMk id="10" creationId="{C3420C89-0B09-4632-A4AF-3971D08BF7A8}"/>
          </ac:spMkLst>
        </pc:spChg>
        <pc:spChg chg="add del">
          <ac:chgData name="Thelma Jovita Garcia" userId="95c9a101-4819-4b5c-965c-790a282db18c" providerId="ADAL" clId="{ADF7B1D8-BB23-43BF-92B0-0560B9073C4D}" dt="2024-03-08T18:12:45.292" v="572" actId="26606"/>
          <ac:spMkLst>
            <pc:docMk/>
            <pc:sldMk cId="2378557268" sldId="270"/>
            <ac:spMk id="12" creationId="{4E5CBA61-BF74-40B4-A3A8-366BBA626CCF}"/>
          </ac:spMkLst>
        </pc:spChg>
        <pc:spChg chg="add del">
          <ac:chgData name="Thelma Jovita Garcia" userId="95c9a101-4819-4b5c-965c-790a282db18c" providerId="ADAL" clId="{ADF7B1D8-BB23-43BF-92B0-0560B9073C4D}" dt="2024-03-08T18:12:45.283" v="571" actId="26606"/>
          <ac:spMkLst>
            <pc:docMk/>
            <pc:sldMk cId="2378557268" sldId="270"/>
            <ac:spMk id="30" creationId="{C3420C89-0B09-4632-A4AF-3971D08BF7A8}"/>
          </ac:spMkLst>
        </pc:spChg>
        <pc:spChg chg="add del">
          <ac:chgData name="Thelma Jovita Garcia" userId="95c9a101-4819-4b5c-965c-790a282db18c" providerId="ADAL" clId="{ADF7B1D8-BB23-43BF-92B0-0560B9073C4D}" dt="2024-03-08T18:12:45.283" v="571" actId="26606"/>
          <ac:spMkLst>
            <pc:docMk/>
            <pc:sldMk cId="2378557268" sldId="270"/>
            <ac:spMk id="32" creationId="{4E5CBA61-BF74-40B4-A3A8-366BBA626CCF}"/>
          </ac:spMkLst>
        </pc:spChg>
        <pc:spChg chg="add">
          <ac:chgData name="Thelma Jovita Garcia" userId="95c9a101-4819-4b5c-965c-790a282db18c" providerId="ADAL" clId="{ADF7B1D8-BB23-43BF-92B0-0560B9073C4D}" dt="2024-03-08T18:12:45.292" v="572" actId="26606"/>
          <ac:spMkLst>
            <pc:docMk/>
            <pc:sldMk cId="2378557268" sldId="270"/>
            <ac:spMk id="47" creationId="{058A14AF-9FB5-4CC7-BA35-E8E85D3EDF0E}"/>
          </ac:spMkLst>
        </pc:spChg>
        <pc:spChg chg="add">
          <ac:chgData name="Thelma Jovita Garcia" userId="95c9a101-4819-4b5c-965c-790a282db18c" providerId="ADAL" clId="{ADF7B1D8-BB23-43BF-92B0-0560B9073C4D}" dt="2024-03-08T18:12:45.292" v="572" actId="26606"/>
          <ac:spMkLst>
            <pc:docMk/>
            <pc:sldMk cId="2378557268" sldId="270"/>
            <ac:spMk id="48" creationId="{3A9A4357-BD1D-4622-A4FE-766E6AB8DE84}"/>
          </ac:spMkLst>
        </pc:spChg>
        <pc:spChg chg="add">
          <ac:chgData name="Thelma Jovita Garcia" userId="95c9a101-4819-4b5c-965c-790a282db18c" providerId="ADAL" clId="{ADF7B1D8-BB23-43BF-92B0-0560B9073C4D}" dt="2024-03-08T18:12:45.292" v="572" actId="26606"/>
          <ac:spMkLst>
            <pc:docMk/>
            <pc:sldMk cId="2378557268" sldId="270"/>
            <ac:spMk id="49" creationId="{E659831F-0D9A-4C63-9EBB-8435B85A440F}"/>
          </ac:spMkLst>
        </pc:spChg>
        <pc:spChg chg="add">
          <ac:chgData name="Thelma Jovita Garcia" userId="95c9a101-4819-4b5c-965c-790a282db18c" providerId="ADAL" clId="{ADF7B1D8-BB23-43BF-92B0-0560B9073C4D}" dt="2024-03-08T18:12:45.292" v="572" actId="26606"/>
          <ac:spMkLst>
            <pc:docMk/>
            <pc:sldMk cId="2378557268" sldId="270"/>
            <ac:spMk id="50" creationId="{E6995CE5-F890-4ABA-82A2-26507CE8D2A3}"/>
          </ac:spMkLst>
        </pc:spChg>
        <pc:grpChg chg="add del">
          <ac:chgData name="Thelma Jovita Garcia" userId="95c9a101-4819-4b5c-965c-790a282db18c" providerId="ADAL" clId="{ADF7B1D8-BB23-43BF-92B0-0560B9073C4D}" dt="2024-03-08T18:12:45.292" v="572" actId="26606"/>
          <ac:grpSpMkLst>
            <pc:docMk/>
            <pc:sldMk cId="2378557268" sldId="270"/>
            <ac:grpSpMk id="14" creationId="{AC27E70C-5470-4262-B9CE-AE52C51CF4C1}"/>
          </ac:grpSpMkLst>
        </pc:grpChg>
        <pc:grpChg chg="add del">
          <ac:chgData name="Thelma Jovita Garcia" userId="95c9a101-4819-4b5c-965c-790a282db18c" providerId="ADAL" clId="{ADF7B1D8-BB23-43BF-92B0-0560B9073C4D}" dt="2024-03-08T18:12:45.292" v="572" actId="26606"/>
          <ac:grpSpMkLst>
            <pc:docMk/>
            <pc:sldMk cId="2378557268" sldId="270"/>
            <ac:grpSpMk id="18" creationId="{E27AF472-EAE3-4572-AB69-B92BD10DBC6D}"/>
          </ac:grpSpMkLst>
        </pc:grpChg>
        <pc:grpChg chg="add del">
          <ac:chgData name="Thelma Jovita Garcia" userId="95c9a101-4819-4b5c-965c-790a282db18c" providerId="ADAL" clId="{ADF7B1D8-BB23-43BF-92B0-0560B9073C4D}" dt="2024-03-08T18:12:45.283" v="571" actId="26606"/>
          <ac:grpSpMkLst>
            <pc:docMk/>
            <pc:sldMk cId="2378557268" sldId="270"/>
            <ac:grpSpMk id="34" creationId="{AC27E70C-5470-4262-B9CE-AE52C51CF4C1}"/>
          </ac:grpSpMkLst>
        </pc:grpChg>
        <pc:grpChg chg="add del">
          <ac:chgData name="Thelma Jovita Garcia" userId="95c9a101-4819-4b5c-965c-790a282db18c" providerId="ADAL" clId="{ADF7B1D8-BB23-43BF-92B0-0560B9073C4D}" dt="2024-03-08T18:12:45.283" v="571" actId="26606"/>
          <ac:grpSpMkLst>
            <pc:docMk/>
            <pc:sldMk cId="2378557268" sldId="270"/>
            <ac:grpSpMk id="38" creationId="{E27AF472-EAE3-4572-AB69-B92BD10DBC6D}"/>
          </ac:grpSpMkLst>
        </pc:grpChg>
        <pc:picChg chg="add del mod ord">
          <ac:chgData name="Thelma Jovita Garcia" userId="95c9a101-4819-4b5c-965c-790a282db18c" providerId="ADAL" clId="{ADF7B1D8-BB23-43BF-92B0-0560B9073C4D}" dt="2024-03-08T18:11:29.222" v="568" actId="21"/>
          <ac:picMkLst>
            <pc:docMk/>
            <pc:sldMk cId="2378557268" sldId="270"/>
            <ac:picMk id="5" creationId="{E74A62CD-4760-9A8B-D16B-C79C738A23DC}"/>
          </ac:picMkLst>
        </pc:picChg>
        <pc:picChg chg="add mod ord">
          <ac:chgData name="Thelma Jovita Garcia" userId="95c9a101-4819-4b5c-965c-790a282db18c" providerId="ADAL" clId="{ADF7B1D8-BB23-43BF-92B0-0560B9073C4D}" dt="2024-03-08T18:12:49.364" v="573" actId="1076"/>
          <ac:picMkLst>
            <pc:docMk/>
            <pc:sldMk cId="2378557268" sldId="270"/>
            <ac:picMk id="7" creationId="{64E6634C-AF9A-6DB2-1FE9-139901D2519F}"/>
          </ac:picMkLst>
        </pc:picChg>
      </pc:sldChg>
      <pc:sldChg chg="modSp new del mod">
        <pc:chgData name="Thelma Jovita Garcia" userId="95c9a101-4819-4b5c-965c-790a282db18c" providerId="ADAL" clId="{ADF7B1D8-BB23-43BF-92B0-0560B9073C4D}" dt="2024-03-08T19:35:05.159" v="1230" actId="47"/>
        <pc:sldMkLst>
          <pc:docMk/>
          <pc:sldMk cId="1012369458" sldId="271"/>
        </pc:sldMkLst>
        <pc:spChg chg="mod">
          <ac:chgData name="Thelma Jovita Garcia" userId="95c9a101-4819-4b5c-965c-790a282db18c" providerId="ADAL" clId="{ADF7B1D8-BB23-43BF-92B0-0560B9073C4D}" dt="2024-03-08T18:09:33.657" v="538"/>
          <ac:spMkLst>
            <pc:docMk/>
            <pc:sldMk cId="1012369458" sldId="271"/>
            <ac:spMk id="3" creationId="{FD0C7A9D-9B67-D5CE-E8B1-A9E13D622E6F}"/>
          </ac:spMkLst>
        </pc:spChg>
      </pc:sldChg>
      <pc:sldChg chg="addSp modSp new mod setBg">
        <pc:chgData name="Thelma Jovita Garcia" userId="95c9a101-4819-4b5c-965c-790a282db18c" providerId="ADAL" clId="{ADF7B1D8-BB23-43BF-92B0-0560B9073C4D}" dt="2024-03-08T19:40:58.376" v="1392" actId="26606"/>
        <pc:sldMkLst>
          <pc:docMk/>
          <pc:sldMk cId="4204724030" sldId="272"/>
        </pc:sldMkLst>
        <pc:spChg chg="mod">
          <ac:chgData name="Thelma Jovita Garcia" userId="95c9a101-4819-4b5c-965c-790a282db18c" providerId="ADAL" clId="{ADF7B1D8-BB23-43BF-92B0-0560B9073C4D}" dt="2024-03-08T19:40:58.376" v="1392" actId="26606"/>
          <ac:spMkLst>
            <pc:docMk/>
            <pc:sldMk cId="4204724030" sldId="272"/>
            <ac:spMk id="2" creationId="{88A0BC45-65D9-1BC6-ED66-7D50A7463232}"/>
          </ac:spMkLst>
        </pc:spChg>
        <pc:spChg chg="mod">
          <ac:chgData name="Thelma Jovita Garcia" userId="95c9a101-4819-4b5c-965c-790a282db18c" providerId="ADAL" clId="{ADF7B1D8-BB23-43BF-92B0-0560B9073C4D}" dt="2024-03-08T19:40:58.376" v="1392" actId="26606"/>
          <ac:spMkLst>
            <pc:docMk/>
            <pc:sldMk cId="4204724030" sldId="272"/>
            <ac:spMk id="3" creationId="{F894E223-1DC2-4434-E887-86B433ED960E}"/>
          </ac:spMkLst>
        </pc:spChg>
        <pc:spChg chg="add">
          <ac:chgData name="Thelma Jovita Garcia" userId="95c9a101-4819-4b5c-965c-790a282db18c" providerId="ADAL" clId="{ADF7B1D8-BB23-43BF-92B0-0560B9073C4D}" dt="2024-03-08T19:40:58.376" v="1392" actId="26606"/>
          <ac:spMkLst>
            <pc:docMk/>
            <pc:sldMk cId="4204724030" sldId="272"/>
            <ac:spMk id="9" creationId="{DBC6133C-0615-4CE4-9132-37E609A9BDFA}"/>
          </ac:spMkLst>
        </pc:spChg>
        <pc:spChg chg="add">
          <ac:chgData name="Thelma Jovita Garcia" userId="95c9a101-4819-4b5c-965c-790a282db18c" providerId="ADAL" clId="{ADF7B1D8-BB23-43BF-92B0-0560B9073C4D}" dt="2024-03-08T19:40:58.376" v="1392" actId="26606"/>
          <ac:spMkLst>
            <pc:docMk/>
            <pc:sldMk cId="4204724030" sldId="272"/>
            <ac:spMk id="11" creationId="{169CC832-2974-4E8D-90ED-3E2941BA7336}"/>
          </ac:spMkLst>
        </pc:spChg>
        <pc:spChg chg="add">
          <ac:chgData name="Thelma Jovita Garcia" userId="95c9a101-4819-4b5c-965c-790a282db18c" providerId="ADAL" clId="{ADF7B1D8-BB23-43BF-92B0-0560B9073C4D}" dt="2024-03-08T19:40:58.376" v="1392" actId="26606"/>
          <ac:spMkLst>
            <pc:docMk/>
            <pc:sldMk cId="4204724030" sldId="272"/>
            <ac:spMk id="13" creationId="{55222F96-971A-4F90-B841-6BAB416C7AC1}"/>
          </ac:spMkLst>
        </pc:spChg>
        <pc:spChg chg="add">
          <ac:chgData name="Thelma Jovita Garcia" userId="95c9a101-4819-4b5c-965c-790a282db18c" providerId="ADAL" clId="{ADF7B1D8-BB23-43BF-92B0-0560B9073C4D}" dt="2024-03-08T19:40:58.376" v="1392" actId="26606"/>
          <ac:spMkLst>
            <pc:docMk/>
            <pc:sldMk cId="4204724030" sldId="272"/>
            <ac:spMk id="15" creationId="{08980754-6F4B-43C9-B9BE-127B6BED6586}"/>
          </ac:spMkLst>
        </pc:spChg>
        <pc:spChg chg="add">
          <ac:chgData name="Thelma Jovita Garcia" userId="95c9a101-4819-4b5c-965c-790a282db18c" providerId="ADAL" clId="{ADF7B1D8-BB23-43BF-92B0-0560B9073C4D}" dt="2024-03-08T19:40:58.376" v="1392" actId="26606"/>
          <ac:spMkLst>
            <pc:docMk/>
            <pc:sldMk cId="4204724030" sldId="272"/>
            <ac:spMk id="17" creationId="{2C1BBA94-3F40-40AA-8BB9-E69E25E537C1}"/>
          </ac:spMkLst>
        </pc:spChg>
        <pc:picChg chg="add mod">
          <ac:chgData name="Thelma Jovita Garcia" userId="95c9a101-4819-4b5c-965c-790a282db18c" providerId="ADAL" clId="{ADF7B1D8-BB23-43BF-92B0-0560B9073C4D}" dt="2024-03-08T19:40:58.376" v="1392" actId="26606"/>
          <ac:picMkLst>
            <pc:docMk/>
            <pc:sldMk cId="4204724030" sldId="272"/>
            <ac:picMk id="4" creationId="{CD8D0F2C-551A-781A-0450-D49EABDA0AC0}"/>
          </ac:picMkLst>
        </pc:picChg>
      </pc:sldChg>
      <pc:sldChg chg="addSp modSp new mod setBg">
        <pc:chgData name="Thelma Jovita Garcia" userId="95c9a101-4819-4b5c-965c-790a282db18c" providerId="ADAL" clId="{ADF7B1D8-BB23-43BF-92B0-0560B9073C4D}" dt="2024-03-08T19:47:42.907" v="1732" actId="20577"/>
        <pc:sldMkLst>
          <pc:docMk/>
          <pc:sldMk cId="2016775772" sldId="273"/>
        </pc:sldMkLst>
        <pc:spChg chg="mod">
          <ac:chgData name="Thelma Jovita Garcia" userId="95c9a101-4819-4b5c-965c-790a282db18c" providerId="ADAL" clId="{ADF7B1D8-BB23-43BF-92B0-0560B9073C4D}" dt="2024-03-08T19:47:24.816" v="1727" actId="26606"/>
          <ac:spMkLst>
            <pc:docMk/>
            <pc:sldMk cId="2016775772" sldId="273"/>
            <ac:spMk id="2" creationId="{CADC55FC-CDCB-276E-3F02-79FB0AEC2705}"/>
          </ac:spMkLst>
        </pc:spChg>
        <pc:spChg chg="mod">
          <ac:chgData name="Thelma Jovita Garcia" userId="95c9a101-4819-4b5c-965c-790a282db18c" providerId="ADAL" clId="{ADF7B1D8-BB23-43BF-92B0-0560B9073C4D}" dt="2024-03-08T19:47:42.907" v="1732" actId="20577"/>
          <ac:spMkLst>
            <pc:docMk/>
            <pc:sldMk cId="2016775772" sldId="273"/>
            <ac:spMk id="3" creationId="{C9EE5EA4-12C1-B338-56B7-8D093F7023A3}"/>
          </ac:spMkLst>
        </pc:spChg>
        <pc:spChg chg="add">
          <ac:chgData name="Thelma Jovita Garcia" userId="95c9a101-4819-4b5c-965c-790a282db18c" providerId="ADAL" clId="{ADF7B1D8-BB23-43BF-92B0-0560B9073C4D}" dt="2024-03-08T19:47:24.816" v="1727" actId="26606"/>
          <ac:spMkLst>
            <pc:docMk/>
            <pc:sldMk cId="2016775772" sldId="273"/>
            <ac:spMk id="9" creationId="{9F79630B-0F0B-446E-A637-38FA8F61D10E}"/>
          </ac:spMkLst>
        </pc:spChg>
        <pc:spChg chg="add">
          <ac:chgData name="Thelma Jovita Garcia" userId="95c9a101-4819-4b5c-965c-790a282db18c" providerId="ADAL" clId="{ADF7B1D8-BB23-43BF-92B0-0560B9073C4D}" dt="2024-03-08T19:47:24.816" v="1727" actId="26606"/>
          <ac:spMkLst>
            <pc:docMk/>
            <pc:sldMk cId="2016775772" sldId="273"/>
            <ac:spMk id="11" creationId="{B3437C99-FC8E-4311-B48A-F0C4C329B154}"/>
          </ac:spMkLst>
        </pc:spChg>
        <pc:picChg chg="add mod">
          <ac:chgData name="Thelma Jovita Garcia" userId="95c9a101-4819-4b5c-965c-790a282db18c" providerId="ADAL" clId="{ADF7B1D8-BB23-43BF-92B0-0560B9073C4D}" dt="2024-03-08T19:47:24.816" v="1727" actId="26606"/>
          <ac:picMkLst>
            <pc:docMk/>
            <pc:sldMk cId="2016775772" sldId="273"/>
            <ac:picMk id="4" creationId="{570222FD-C549-94BC-1666-591F689F7FD8}"/>
          </ac:picMkLst>
        </pc:picChg>
      </pc:sldChg>
      <pc:sldChg chg="addSp delSp modSp new mod setBg addAnim setClrOvrMap">
        <pc:chgData name="Thelma Jovita Garcia" userId="95c9a101-4819-4b5c-965c-790a282db18c" providerId="ADAL" clId="{ADF7B1D8-BB23-43BF-92B0-0560B9073C4D}" dt="2024-03-08T18:18:44.783" v="721" actId="26606"/>
        <pc:sldMkLst>
          <pc:docMk/>
          <pc:sldMk cId="680605593" sldId="274"/>
        </pc:sldMkLst>
        <pc:spChg chg="mod">
          <ac:chgData name="Thelma Jovita Garcia" userId="95c9a101-4819-4b5c-965c-790a282db18c" providerId="ADAL" clId="{ADF7B1D8-BB23-43BF-92B0-0560B9073C4D}" dt="2024-03-08T18:18:44.783" v="721" actId="26606"/>
          <ac:spMkLst>
            <pc:docMk/>
            <pc:sldMk cId="680605593" sldId="274"/>
            <ac:spMk id="2" creationId="{D85E97E5-0B14-126D-DAAC-59F7DB35A407}"/>
          </ac:spMkLst>
        </pc:spChg>
        <pc:spChg chg="mod">
          <ac:chgData name="Thelma Jovita Garcia" userId="95c9a101-4819-4b5c-965c-790a282db18c" providerId="ADAL" clId="{ADF7B1D8-BB23-43BF-92B0-0560B9073C4D}" dt="2024-03-08T18:18:44.783" v="721" actId="26606"/>
          <ac:spMkLst>
            <pc:docMk/>
            <pc:sldMk cId="680605593" sldId="274"/>
            <ac:spMk id="3" creationId="{EB11227D-9A8C-8142-5815-CB54EC2B68EE}"/>
          </ac:spMkLst>
        </pc:spChg>
        <pc:spChg chg="add del">
          <ac:chgData name="Thelma Jovita Garcia" userId="95c9a101-4819-4b5c-965c-790a282db18c" providerId="ADAL" clId="{ADF7B1D8-BB23-43BF-92B0-0560B9073C4D}" dt="2024-03-08T18:18:44.783" v="721" actId="26606"/>
          <ac:spMkLst>
            <pc:docMk/>
            <pc:sldMk cId="680605593" sldId="274"/>
            <ac:spMk id="9" creationId="{71B2258F-86CA-4D4D-8270-BC05FCDEBFB3}"/>
          </ac:spMkLst>
        </pc:spChg>
        <pc:spChg chg="add del">
          <ac:chgData name="Thelma Jovita Garcia" userId="95c9a101-4819-4b5c-965c-790a282db18c" providerId="ADAL" clId="{ADF7B1D8-BB23-43BF-92B0-0560B9073C4D}" dt="2024-03-08T18:18:37.209" v="713" actId="26606"/>
          <ac:spMkLst>
            <pc:docMk/>
            <pc:sldMk cId="680605593" sldId="274"/>
            <ac:spMk id="14" creationId="{6F828D28-8E09-41CC-8229-3070B5467A96}"/>
          </ac:spMkLst>
        </pc:spChg>
        <pc:spChg chg="add del">
          <ac:chgData name="Thelma Jovita Garcia" userId="95c9a101-4819-4b5c-965c-790a282db18c" providerId="ADAL" clId="{ADF7B1D8-BB23-43BF-92B0-0560B9073C4D}" dt="2024-03-08T18:18:37.209" v="713" actId="26606"/>
          <ac:spMkLst>
            <pc:docMk/>
            <pc:sldMk cId="680605593" sldId="274"/>
            <ac:spMk id="16" creationId="{D5B012D8-7F27-4758-9AC6-C889B154BD73}"/>
          </ac:spMkLst>
        </pc:spChg>
        <pc:spChg chg="add del">
          <ac:chgData name="Thelma Jovita Garcia" userId="95c9a101-4819-4b5c-965c-790a282db18c" providerId="ADAL" clId="{ADF7B1D8-BB23-43BF-92B0-0560B9073C4D}" dt="2024-03-08T18:18:37.209" v="713" actId="26606"/>
          <ac:spMkLst>
            <pc:docMk/>
            <pc:sldMk cId="680605593" sldId="274"/>
            <ac:spMk id="18" creationId="{4063B759-00FC-46D1-9898-8E8625268FAF}"/>
          </ac:spMkLst>
        </pc:spChg>
        <pc:spChg chg="add del">
          <ac:chgData name="Thelma Jovita Garcia" userId="95c9a101-4819-4b5c-965c-790a282db18c" providerId="ADAL" clId="{ADF7B1D8-BB23-43BF-92B0-0560B9073C4D}" dt="2024-03-08T18:18:38.353" v="715" actId="26606"/>
          <ac:spMkLst>
            <pc:docMk/>
            <pc:sldMk cId="680605593" sldId="274"/>
            <ac:spMk id="20" creationId="{71B2258F-86CA-4D4D-8270-BC05FCDEBFB3}"/>
          </ac:spMkLst>
        </pc:spChg>
        <pc:spChg chg="add del">
          <ac:chgData name="Thelma Jovita Garcia" userId="95c9a101-4819-4b5c-965c-790a282db18c" providerId="ADAL" clId="{ADF7B1D8-BB23-43BF-92B0-0560B9073C4D}" dt="2024-03-08T18:18:39.427" v="717" actId="26606"/>
          <ac:spMkLst>
            <pc:docMk/>
            <pc:sldMk cId="680605593" sldId="274"/>
            <ac:spMk id="22" creationId="{9C6777B5-64F4-4200-B099-34168B69FE53}"/>
          </ac:spMkLst>
        </pc:spChg>
        <pc:spChg chg="add del">
          <ac:chgData name="Thelma Jovita Garcia" userId="95c9a101-4819-4b5c-965c-790a282db18c" providerId="ADAL" clId="{ADF7B1D8-BB23-43BF-92B0-0560B9073C4D}" dt="2024-03-08T18:18:39.427" v="717" actId="26606"/>
          <ac:spMkLst>
            <pc:docMk/>
            <pc:sldMk cId="680605593" sldId="274"/>
            <ac:spMk id="23" creationId="{9B37791B-B040-4694-BFDC-8DD132D86E8E}"/>
          </ac:spMkLst>
        </pc:spChg>
        <pc:spChg chg="add del">
          <ac:chgData name="Thelma Jovita Garcia" userId="95c9a101-4819-4b5c-965c-790a282db18c" providerId="ADAL" clId="{ADF7B1D8-BB23-43BF-92B0-0560B9073C4D}" dt="2024-03-08T18:18:40.929" v="719" actId="26606"/>
          <ac:spMkLst>
            <pc:docMk/>
            <pc:sldMk cId="680605593" sldId="274"/>
            <ac:spMk id="27" creationId="{6F828D28-8E09-41CC-8229-3070B5467A96}"/>
          </ac:spMkLst>
        </pc:spChg>
        <pc:spChg chg="add del">
          <ac:chgData name="Thelma Jovita Garcia" userId="95c9a101-4819-4b5c-965c-790a282db18c" providerId="ADAL" clId="{ADF7B1D8-BB23-43BF-92B0-0560B9073C4D}" dt="2024-03-08T18:18:40.929" v="719" actId="26606"/>
          <ac:spMkLst>
            <pc:docMk/>
            <pc:sldMk cId="680605593" sldId="274"/>
            <ac:spMk id="28" creationId="{D5B012D8-7F27-4758-9AC6-C889B154BD73}"/>
          </ac:spMkLst>
        </pc:spChg>
        <pc:spChg chg="add del">
          <ac:chgData name="Thelma Jovita Garcia" userId="95c9a101-4819-4b5c-965c-790a282db18c" providerId="ADAL" clId="{ADF7B1D8-BB23-43BF-92B0-0560B9073C4D}" dt="2024-03-08T18:18:40.929" v="719" actId="26606"/>
          <ac:spMkLst>
            <pc:docMk/>
            <pc:sldMk cId="680605593" sldId="274"/>
            <ac:spMk id="29" creationId="{4063B759-00FC-46D1-9898-8E8625268FAF}"/>
          </ac:spMkLst>
        </pc:spChg>
        <pc:grpChg chg="add del">
          <ac:chgData name="Thelma Jovita Garcia" userId="95c9a101-4819-4b5c-965c-790a282db18c" providerId="ADAL" clId="{ADF7B1D8-BB23-43BF-92B0-0560B9073C4D}" dt="2024-03-08T18:18:39.427" v="717" actId="26606"/>
          <ac:grpSpMkLst>
            <pc:docMk/>
            <pc:sldMk cId="680605593" sldId="274"/>
            <ac:grpSpMk id="24" creationId="{4252769E-B9F0-4068-A645-5BBEF16E9C28}"/>
          </ac:grpSpMkLst>
        </pc:grpChg>
        <pc:picChg chg="add mod ord">
          <ac:chgData name="Thelma Jovita Garcia" userId="95c9a101-4819-4b5c-965c-790a282db18c" providerId="ADAL" clId="{ADF7B1D8-BB23-43BF-92B0-0560B9073C4D}" dt="2024-03-08T18:18:44.783" v="721" actId="26606"/>
          <ac:picMkLst>
            <pc:docMk/>
            <pc:sldMk cId="680605593" sldId="274"/>
            <ac:picMk id="4" creationId="{46D9E431-2727-E09E-708B-EACD0F2BDCFF}"/>
          </ac:picMkLst>
        </pc:picChg>
      </pc:sldChg>
      <pc:sldChg chg="addSp delSp modSp new mod setBg addAnim delAnim">
        <pc:chgData name="Thelma Jovita Garcia" userId="95c9a101-4819-4b5c-965c-790a282db18c" providerId="ADAL" clId="{ADF7B1D8-BB23-43BF-92B0-0560B9073C4D}" dt="2024-03-08T18:28:30.062" v="929" actId="26606"/>
        <pc:sldMkLst>
          <pc:docMk/>
          <pc:sldMk cId="1193968251" sldId="275"/>
        </pc:sldMkLst>
        <pc:spChg chg="mod">
          <ac:chgData name="Thelma Jovita Garcia" userId="95c9a101-4819-4b5c-965c-790a282db18c" providerId="ADAL" clId="{ADF7B1D8-BB23-43BF-92B0-0560B9073C4D}" dt="2024-03-08T18:28:30.062" v="929" actId="26606"/>
          <ac:spMkLst>
            <pc:docMk/>
            <pc:sldMk cId="1193968251" sldId="275"/>
            <ac:spMk id="2" creationId="{9162ED70-B79C-ADC6-2401-AC4D61CB7E3D}"/>
          </ac:spMkLst>
        </pc:spChg>
        <pc:spChg chg="del">
          <ac:chgData name="Thelma Jovita Garcia" userId="95c9a101-4819-4b5c-965c-790a282db18c" providerId="ADAL" clId="{ADF7B1D8-BB23-43BF-92B0-0560B9073C4D}" dt="2024-03-08T18:25:10.616" v="845"/>
          <ac:spMkLst>
            <pc:docMk/>
            <pc:sldMk cId="1193968251" sldId="275"/>
            <ac:spMk id="3" creationId="{509DFD5B-3794-F64E-661A-BAB2AFE7DD0C}"/>
          </ac:spMkLst>
        </pc:spChg>
        <pc:spChg chg="add del mod">
          <ac:chgData name="Thelma Jovita Garcia" userId="95c9a101-4819-4b5c-965c-790a282db18c" providerId="ADAL" clId="{ADF7B1D8-BB23-43BF-92B0-0560B9073C4D}" dt="2024-03-08T18:25:12.308" v="846"/>
          <ac:spMkLst>
            <pc:docMk/>
            <pc:sldMk cId="1193968251" sldId="275"/>
            <ac:spMk id="4" creationId="{D28FE2D7-E04E-0AEE-7839-6B482E543D73}"/>
          </ac:spMkLst>
        </pc:spChg>
        <pc:spChg chg="add del mod">
          <ac:chgData name="Thelma Jovita Garcia" userId="95c9a101-4819-4b5c-965c-790a282db18c" providerId="ADAL" clId="{ADF7B1D8-BB23-43BF-92B0-0560B9073C4D}" dt="2024-03-08T18:25:17.524" v="847"/>
          <ac:spMkLst>
            <pc:docMk/>
            <pc:sldMk cId="1193968251" sldId="275"/>
            <ac:spMk id="5" creationId="{3B01519D-FC98-6A14-1A6C-EDE6157C1929}"/>
          </ac:spMkLst>
        </pc:spChg>
        <pc:spChg chg="add del mod">
          <ac:chgData name="Thelma Jovita Garcia" userId="95c9a101-4819-4b5c-965c-790a282db18c" providerId="ADAL" clId="{ADF7B1D8-BB23-43BF-92B0-0560B9073C4D}" dt="2024-03-08T18:26:00.376" v="849"/>
          <ac:spMkLst>
            <pc:docMk/>
            <pc:sldMk cId="1193968251" sldId="275"/>
            <ac:spMk id="6" creationId="{7295F72D-8A0A-9577-FF65-D20BC15CD9CC}"/>
          </ac:spMkLst>
        </pc:spChg>
        <pc:spChg chg="add ord">
          <ac:chgData name="Thelma Jovita Garcia" userId="95c9a101-4819-4b5c-965c-790a282db18c" providerId="ADAL" clId="{ADF7B1D8-BB23-43BF-92B0-0560B9073C4D}" dt="2024-03-08T18:28:30.062" v="929" actId="26606"/>
          <ac:spMkLst>
            <pc:docMk/>
            <pc:sldMk cId="1193968251" sldId="275"/>
            <ac:spMk id="7" creationId="{B20E6F2F-CF66-AB02-1EFD-AA87DB75AAC0}"/>
          </ac:spMkLst>
        </pc:spChg>
        <pc:spChg chg="add del">
          <ac:chgData name="Thelma Jovita Garcia" userId="95c9a101-4819-4b5c-965c-790a282db18c" providerId="ADAL" clId="{ADF7B1D8-BB23-43BF-92B0-0560B9073C4D}" dt="2024-03-08T18:27:22.606" v="857" actId="478"/>
          <ac:spMkLst>
            <pc:docMk/>
            <pc:sldMk cId="1193968251" sldId="275"/>
            <ac:spMk id="2062" creationId="{F2AEF6EA-38E9-B484-63A2-B790ED23497C}"/>
          </ac:spMkLst>
        </pc:spChg>
        <pc:spChg chg="add del">
          <ac:chgData name="Thelma Jovita Garcia" userId="95c9a101-4819-4b5c-965c-790a282db18c" providerId="ADAL" clId="{ADF7B1D8-BB23-43BF-92B0-0560B9073C4D}" dt="2024-03-08T18:27:00.360" v="854" actId="26606"/>
          <ac:spMkLst>
            <pc:docMk/>
            <pc:sldMk cId="1193968251" sldId="275"/>
            <ac:spMk id="2065" creationId="{2DAA6C16-BF9B-4A3E-BC70-EE6015D4F967}"/>
          </ac:spMkLst>
        </pc:spChg>
        <pc:spChg chg="add del">
          <ac:chgData name="Thelma Jovita Garcia" userId="95c9a101-4819-4b5c-965c-790a282db18c" providerId="ADAL" clId="{ADF7B1D8-BB23-43BF-92B0-0560B9073C4D}" dt="2024-03-08T18:28:30.062" v="929" actId="26606"/>
          <ac:spMkLst>
            <pc:docMk/>
            <pc:sldMk cId="1193968251" sldId="275"/>
            <ac:spMk id="2074" creationId="{114C78B5-EC6B-4A39-8860-705100867457}"/>
          </ac:spMkLst>
        </pc:spChg>
        <pc:spChg chg="add del">
          <ac:chgData name="Thelma Jovita Garcia" userId="95c9a101-4819-4b5c-965c-790a282db18c" providerId="ADAL" clId="{ADF7B1D8-BB23-43BF-92B0-0560B9073C4D}" dt="2024-03-08T18:28:30.051" v="928" actId="26606"/>
          <ac:spMkLst>
            <pc:docMk/>
            <pc:sldMk cId="1193968251" sldId="275"/>
            <ac:spMk id="2083" creationId="{72018E1B-E0B9-4440-AFF3-4112E50A2763}"/>
          </ac:spMkLst>
        </pc:spChg>
        <pc:spChg chg="add">
          <ac:chgData name="Thelma Jovita Garcia" userId="95c9a101-4819-4b5c-965c-790a282db18c" providerId="ADAL" clId="{ADF7B1D8-BB23-43BF-92B0-0560B9073C4D}" dt="2024-03-08T18:28:30.062" v="929" actId="26606"/>
          <ac:spMkLst>
            <pc:docMk/>
            <pc:sldMk cId="1193968251" sldId="275"/>
            <ac:spMk id="2085" creationId="{D9DFE8A5-DCEC-4A43-B613-D62AC8C5734F}"/>
          </ac:spMkLst>
        </pc:spChg>
        <pc:spChg chg="add">
          <ac:chgData name="Thelma Jovita Garcia" userId="95c9a101-4819-4b5c-965c-790a282db18c" providerId="ADAL" clId="{ADF7B1D8-BB23-43BF-92B0-0560B9073C4D}" dt="2024-03-08T18:28:30.062" v="929" actId="26606"/>
          <ac:spMkLst>
            <pc:docMk/>
            <pc:sldMk cId="1193968251" sldId="275"/>
            <ac:spMk id="2086" creationId="{489B7BFD-8F45-4093-AD9C-91B15B0503D9}"/>
          </ac:spMkLst>
        </pc:spChg>
        <pc:spChg chg="add">
          <ac:chgData name="Thelma Jovita Garcia" userId="95c9a101-4819-4b5c-965c-790a282db18c" providerId="ADAL" clId="{ADF7B1D8-BB23-43BF-92B0-0560B9073C4D}" dt="2024-03-08T18:28:30.062" v="929" actId="26606"/>
          <ac:spMkLst>
            <pc:docMk/>
            <pc:sldMk cId="1193968251" sldId="275"/>
            <ac:spMk id="2087" creationId="{28169967-F1A4-4EE8-A07F-DD064C05A974}"/>
          </ac:spMkLst>
        </pc:spChg>
        <pc:spChg chg="add">
          <ac:chgData name="Thelma Jovita Garcia" userId="95c9a101-4819-4b5c-965c-790a282db18c" providerId="ADAL" clId="{ADF7B1D8-BB23-43BF-92B0-0560B9073C4D}" dt="2024-03-08T18:28:30.062" v="929" actId="26606"/>
          <ac:spMkLst>
            <pc:docMk/>
            <pc:sldMk cId="1193968251" sldId="275"/>
            <ac:spMk id="2089" creationId="{26B7664A-BE61-4A65-B937-A31E08B8B9AD}"/>
          </ac:spMkLst>
        </pc:spChg>
        <pc:spChg chg="add">
          <ac:chgData name="Thelma Jovita Garcia" userId="95c9a101-4819-4b5c-965c-790a282db18c" providerId="ADAL" clId="{ADF7B1D8-BB23-43BF-92B0-0560B9073C4D}" dt="2024-03-08T18:28:30.062" v="929" actId="26606"/>
          <ac:spMkLst>
            <pc:docMk/>
            <pc:sldMk cId="1193968251" sldId="275"/>
            <ac:spMk id="2091" creationId="{279CAF82-0ECF-42BE-8F37-F71941E5D410}"/>
          </ac:spMkLst>
        </pc:spChg>
        <pc:spChg chg="add">
          <ac:chgData name="Thelma Jovita Garcia" userId="95c9a101-4819-4b5c-965c-790a282db18c" providerId="ADAL" clId="{ADF7B1D8-BB23-43BF-92B0-0560B9073C4D}" dt="2024-03-08T18:28:30.062" v="929" actId="26606"/>
          <ac:spMkLst>
            <pc:docMk/>
            <pc:sldMk cId="1193968251" sldId="275"/>
            <ac:spMk id="2100" creationId="{CD08DEF0-DEFD-4BD6-BCF3-12E1C32E7B8B}"/>
          </ac:spMkLst>
        </pc:spChg>
        <pc:grpChg chg="add del">
          <ac:chgData name="Thelma Jovita Garcia" userId="95c9a101-4819-4b5c-965c-790a282db18c" providerId="ADAL" clId="{ADF7B1D8-BB23-43BF-92B0-0560B9073C4D}" dt="2024-03-08T18:27:00.360" v="854" actId="26606"/>
          <ac:grpSpMkLst>
            <pc:docMk/>
            <pc:sldMk cId="1193968251" sldId="275"/>
            <ac:grpSpMk id="2067" creationId="{A4AE1828-51FD-4AD7-BCF6-9AF5C696CE5D}"/>
          </ac:grpSpMkLst>
        </pc:grpChg>
        <pc:grpChg chg="add del">
          <ac:chgData name="Thelma Jovita Garcia" userId="95c9a101-4819-4b5c-965c-790a282db18c" providerId="ADAL" clId="{ADF7B1D8-BB23-43BF-92B0-0560B9073C4D}" dt="2024-03-08T18:28:30.062" v="929" actId="26606"/>
          <ac:grpSpMkLst>
            <pc:docMk/>
            <pc:sldMk cId="1193968251" sldId="275"/>
            <ac:grpSpMk id="2076" creationId="{A50943B0-FDF7-4C2C-B784-9208C945A8C3}"/>
          </ac:grpSpMkLst>
        </pc:grpChg>
        <pc:grpChg chg="add">
          <ac:chgData name="Thelma Jovita Garcia" userId="95c9a101-4819-4b5c-965c-790a282db18c" providerId="ADAL" clId="{ADF7B1D8-BB23-43BF-92B0-0560B9073C4D}" dt="2024-03-08T18:28:30.062" v="929" actId="26606"/>
          <ac:grpSpMkLst>
            <pc:docMk/>
            <pc:sldMk cId="1193968251" sldId="275"/>
            <ac:grpSpMk id="2093" creationId="{8D9B46D6-1A02-4C72-9C0B-B52485EC3685}"/>
          </ac:grpSpMkLst>
        </pc:grpChg>
        <pc:picChg chg="add mod ord">
          <ac:chgData name="Thelma Jovita Garcia" userId="95c9a101-4819-4b5c-965c-790a282db18c" providerId="ADAL" clId="{ADF7B1D8-BB23-43BF-92B0-0560B9073C4D}" dt="2024-03-08T18:28:30.062" v="929" actId="26606"/>
          <ac:picMkLst>
            <pc:docMk/>
            <pc:sldMk cId="1193968251" sldId="275"/>
            <ac:picMk id="8" creationId="{07BCC8AE-E68C-6ACE-EBC0-97CDC2D78F5C}"/>
          </ac:picMkLst>
        </pc:picChg>
        <pc:picChg chg="add mod ord">
          <ac:chgData name="Thelma Jovita Garcia" userId="95c9a101-4819-4b5c-965c-790a282db18c" providerId="ADAL" clId="{ADF7B1D8-BB23-43BF-92B0-0560B9073C4D}" dt="2024-03-08T18:28:30.062" v="929" actId="26606"/>
          <ac:picMkLst>
            <pc:docMk/>
            <pc:sldMk cId="1193968251" sldId="275"/>
            <ac:picMk id="9" creationId="{E62558A1-1C7A-7468-051C-AD28BD52AFB9}"/>
          </ac:picMkLst>
        </pc:picChg>
        <pc:picChg chg="add mod ord">
          <ac:chgData name="Thelma Jovita Garcia" userId="95c9a101-4819-4b5c-965c-790a282db18c" providerId="ADAL" clId="{ADF7B1D8-BB23-43BF-92B0-0560B9073C4D}" dt="2024-03-08T18:28:30.062" v="929" actId="26606"/>
          <ac:picMkLst>
            <pc:docMk/>
            <pc:sldMk cId="1193968251" sldId="275"/>
            <ac:picMk id="2058" creationId="{CACE50ED-2D84-5465-C154-35531CB9B935}"/>
          </ac:picMkLst>
        </pc:picChg>
        <pc:picChg chg="add mod">
          <ac:chgData name="Thelma Jovita Garcia" userId="95c9a101-4819-4b5c-965c-790a282db18c" providerId="ADAL" clId="{ADF7B1D8-BB23-43BF-92B0-0560B9073C4D}" dt="2024-03-08T18:28:30.062" v="929" actId="26606"/>
          <ac:picMkLst>
            <pc:docMk/>
            <pc:sldMk cId="1193968251" sldId="275"/>
            <ac:picMk id="2060" creationId="{9BB04CE6-6B6E-8E45-C661-1899A3C28869}"/>
          </ac:picMkLst>
        </pc:picChg>
      </pc:sldChg>
      <pc:sldChg chg="modSp new del mod">
        <pc:chgData name="Thelma Jovita Garcia" userId="95c9a101-4819-4b5c-965c-790a282db18c" providerId="ADAL" clId="{ADF7B1D8-BB23-43BF-92B0-0560B9073C4D}" dt="2024-03-08T19:46:03.996" v="1709" actId="47"/>
        <pc:sldMkLst>
          <pc:docMk/>
          <pc:sldMk cId="2222383662" sldId="276"/>
        </pc:sldMkLst>
        <pc:spChg chg="mod">
          <ac:chgData name="Thelma Jovita Garcia" userId="95c9a101-4819-4b5c-965c-790a282db18c" providerId="ADAL" clId="{ADF7B1D8-BB23-43BF-92B0-0560B9073C4D}" dt="2024-03-08T19:46:02.639" v="1708" actId="20577"/>
          <ac:spMkLst>
            <pc:docMk/>
            <pc:sldMk cId="2222383662" sldId="276"/>
            <ac:spMk id="3" creationId="{98E6ECB1-6E09-3CE2-1BEE-787DC11B1ABE}"/>
          </ac:spMkLst>
        </pc:spChg>
      </pc:sldChg>
      <pc:sldChg chg="addSp delSp modSp new mod ord setBg">
        <pc:chgData name="Thelma Jovita Garcia" userId="95c9a101-4819-4b5c-965c-790a282db18c" providerId="ADAL" clId="{ADF7B1D8-BB23-43BF-92B0-0560B9073C4D}" dt="2024-03-08T18:43:19.164" v="1206"/>
        <pc:sldMkLst>
          <pc:docMk/>
          <pc:sldMk cId="283270138" sldId="277"/>
        </pc:sldMkLst>
        <pc:spChg chg="mod">
          <ac:chgData name="Thelma Jovita Garcia" userId="95c9a101-4819-4b5c-965c-790a282db18c" providerId="ADAL" clId="{ADF7B1D8-BB23-43BF-92B0-0560B9073C4D}" dt="2024-03-08T18:42:37.484" v="1204" actId="20577"/>
          <ac:spMkLst>
            <pc:docMk/>
            <pc:sldMk cId="283270138" sldId="277"/>
            <ac:spMk id="2" creationId="{E234443D-DA02-6B29-759E-53B3E1586FA7}"/>
          </ac:spMkLst>
        </pc:spChg>
        <pc:spChg chg="del">
          <ac:chgData name="Thelma Jovita Garcia" userId="95c9a101-4819-4b5c-965c-790a282db18c" providerId="ADAL" clId="{ADF7B1D8-BB23-43BF-92B0-0560B9073C4D}" dt="2024-03-08T18:30:06.807" v="1028"/>
          <ac:spMkLst>
            <pc:docMk/>
            <pc:sldMk cId="283270138" sldId="277"/>
            <ac:spMk id="3" creationId="{C9218880-B0CF-A9E9-8511-C5EC6E1BB8D0}"/>
          </ac:spMkLst>
        </pc:spChg>
        <pc:spChg chg="add del">
          <ac:chgData name="Thelma Jovita Garcia" userId="95c9a101-4819-4b5c-965c-790a282db18c" providerId="ADAL" clId="{ADF7B1D8-BB23-43BF-92B0-0560B9073C4D}" dt="2024-03-08T18:32:37.709" v="1052" actId="478"/>
          <ac:spMkLst>
            <pc:docMk/>
            <pc:sldMk cId="283270138" sldId="277"/>
            <ac:spMk id="3078" creationId="{24CA931A-D135-D277-8350-5154C4E86D13}"/>
          </ac:spMkLst>
        </pc:spChg>
        <pc:spChg chg="add">
          <ac:chgData name="Thelma Jovita Garcia" userId="95c9a101-4819-4b5c-965c-790a282db18c" providerId="ADAL" clId="{ADF7B1D8-BB23-43BF-92B0-0560B9073C4D}" dt="2024-03-08T18:32:34.544" v="1051" actId="26606"/>
          <ac:spMkLst>
            <pc:docMk/>
            <pc:sldMk cId="283270138" sldId="277"/>
            <ac:spMk id="3081" creationId="{73AD41DB-DF9F-49BC-85AE-6AB1840AD517}"/>
          </ac:spMkLst>
        </pc:spChg>
        <pc:grpChg chg="add">
          <ac:chgData name="Thelma Jovita Garcia" userId="95c9a101-4819-4b5c-965c-790a282db18c" providerId="ADAL" clId="{ADF7B1D8-BB23-43BF-92B0-0560B9073C4D}" dt="2024-03-08T18:32:34.544" v="1051" actId="26606"/>
          <ac:grpSpMkLst>
            <pc:docMk/>
            <pc:sldMk cId="283270138" sldId="277"/>
            <ac:grpSpMk id="3083" creationId="{A4AE1828-51FD-4AD7-BCF6-9AF5C696CE5D}"/>
          </ac:grpSpMkLst>
        </pc:grpChg>
        <pc:picChg chg="add mod">
          <ac:chgData name="Thelma Jovita Garcia" userId="95c9a101-4819-4b5c-965c-790a282db18c" providerId="ADAL" clId="{ADF7B1D8-BB23-43BF-92B0-0560B9073C4D}" dt="2024-03-08T18:32:34.544" v="1051" actId="26606"/>
          <ac:picMkLst>
            <pc:docMk/>
            <pc:sldMk cId="283270138" sldId="277"/>
            <ac:picMk id="3074" creationId="{F3258FDF-A218-0110-FFAF-2DDD18FCA2F7}"/>
          </ac:picMkLst>
        </pc:picChg>
      </pc:sldChg>
      <pc:sldChg chg="addSp delSp modSp add mod setBg delDesignElem">
        <pc:chgData name="Thelma Jovita Garcia" userId="95c9a101-4819-4b5c-965c-790a282db18c" providerId="ADAL" clId="{ADF7B1D8-BB23-43BF-92B0-0560B9073C4D}" dt="2024-03-08T19:43:07.088" v="1600" actId="6549"/>
        <pc:sldMkLst>
          <pc:docMk/>
          <pc:sldMk cId="64463520" sldId="278"/>
        </pc:sldMkLst>
        <pc:spChg chg="mod">
          <ac:chgData name="Thelma Jovita Garcia" userId="95c9a101-4819-4b5c-965c-790a282db18c" providerId="ADAL" clId="{ADF7B1D8-BB23-43BF-92B0-0560B9073C4D}" dt="2024-03-08T19:42:02.517" v="1405" actId="26606"/>
          <ac:spMkLst>
            <pc:docMk/>
            <pc:sldMk cId="64463520" sldId="278"/>
            <ac:spMk id="2" creationId="{10D9C6F8-A886-479D-5B0B-31F83EBEB2F9}"/>
          </ac:spMkLst>
        </pc:spChg>
        <pc:spChg chg="mod">
          <ac:chgData name="Thelma Jovita Garcia" userId="95c9a101-4819-4b5c-965c-790a282db18c" providerId="ADAL" clId="{ADF7B1D8-BB23-43BF-92B0-0560B9073C4D}" dt="2024-03-08T19:43:07.088" v="1600" actId="6549"/>
          <ac:spMkLst>
            <pc:docMk/>
            <pc:sldMk cId="64463520" sldId="278"/>
            <ac:spMk id="3" creationId="{AC681833-F68E-5B2A-D889-E11B7B1CE846}"/>
          </ac:spMkLst>
        </pc:spChg>
        <pc:spChg chg="del">
          <ac:chgData name="Thelma Jovita Garcia" userId="95c9a101-4819-4b5c-965c-790a282db18c" providerId="ADAL" clId="{ADF7B1D8-BB23-43BF-92B0-0560B9073C4D}" dt="2024-03-08T19:37:54.488" v="1375"/>
          <ac:spMkLst>
            <pc:docMk/>
            <pc:sldMk cId="64463520" sldId="278"/>
            <ac:spMk id="5" creationId="{5C8908E2-EE49-44D2-9428-A28D2312A8D5}"/>
          </ac:spMkLst>
        </pc:spChg>
        <pc:spChg chg="del">
          <ac:chgData name="Thelma Jovita Garcia" userId="95c9a101-4819-4b5c-965c-790a282db18c" providerId="ADAL" clId="{ADF7B1D8-BB23-43BF-92B0-0560B9073C4D}" dt="2024-03-08T19:37:54.488" v="1375"/>
          <ac:spMkLst>
            <pc:docMk/>
            <pc:sldMk cId="64463520" sldId="278"/>
            <ac:spMk id="7" creationId="{BD92035A-AA2F-4CD8-A556-1CE8BDEC75BD}"/>
          </ac:spMkLst>
        </pc:spChg>
        <pc:spChg chg="add del">
          <ac:chgData name="Thelma Jovita Garcia" userId="95c9a101-4819-4b5c-965c-790a282db18c" providerId="ADAL" clId="{ADF7B1D8-BB23-43BF-92B0-0560B9073C4D}" dt="2024-03-08T19:42:02.517" v="1405" actId="26606"/>
          <ac:spMkLst>
            <pc:docMk/>
            <pc:sldMk cId="64463520" sldId="278"/>
            <ac:spMk id="8" creationId="{5C8908E2-EE49-44D2-9428-A28D2312A8D5}"/>
          </ac:spMkLst>
        </pc:spChg>
        <pc:spChg chg="del">
          <ac:chgData name="Thelma Jovita Garcia" userId="95c9a101-4819-4b5c-965c-790a282db18c" providerId="ADAL" clId="{ADF7B1D8-BB23-43BF-92B0-0560B9073C4D}" dt="2024-03-08T19:37:54.488" v="1375"/>
          <ac:spMkLst>
            <pc:docMk/>
            <pc:sldMk cId="64463520" sldId="278"/>
            <ac:spMk id="9" creationId="{ED888B23-07FA-482A-96DF-47E31AF1A603}"/>
          </ac:spMkLst>
        </pc:spChg>
        <pc:spChg chg="add del">
          <ac:chgData name="Thelma Jovita Garcia" userId="95c9a101-4819-4b5c-965c-790a282db18c" providerId="ADAL" clId="{ADF7B1D8-BB23-43BF-92B0-0560B9073C4D}" dt="2024-03-08T19:42:02.517" v="1405" actId="26606"/>
          <ac:spMkLst>
            <pc:docMk/>
            <pc:sldMk cId="64463520" sldId="278"/>
            <ac:spMk id="14" creationId="{BD92035A-AA2F-4CD8-A556-1CE8BDEC75BD}"/>
          </ac:spMkLst>
        </pc:spChg>
        <pc:spChg chg="add del">
          <ac:chgData name="Thelma Jovita Garcia" userId="95c9a101-4819-4b5c-965c-790a282db18c" providerId="ADAL" clId="{ADF7B1D8-BB23-43BF-92B0-0560B9073C4D}" dt="2024-03-08T19:42:02.517" v="1405" actId="26606"/>
          <ac:spMkLst>
            <pc:docMk/>
            <pc:sldMk cId="64463520" sldId="278"/>
            <ac:spMk id="16" creationId="{ED888B23-07FA-482A-96DF-47E31AF1A603}"/>
          </ac:spMkLst>
        </pc:spChg>
        <pc:spChg chg="add">
          <ac:chgData name="Thelma Jovita Garcia" userId="95c9a101-4819-4b5c-965c-790a282db18c" providerId="ADAL" clId="{ADF7B1D8-BB23-43BF-92B0-0560B9073C4D}" dt="2024-03-08T19:42:02.517" v="1405" actId="26606"/>
          <ac:spMkLst>
            <pc:docMk/>
            <pc:sldMk cId="64463520" sldId="278"/>
            <ac:spMk id="22" creationId="{04C21BAE-6866-4C7A-A7EC-C1B2E572D5BE}"/>
          </ac:spMkLst>
        </pc:spChg>
        <pc:spChg chg="add">
          <ac:chgData name="Thelma Jovita Garcia" userId="95c9a101-4819-4b5c-965c-790a282db18c" providerId="ADAL" clId="{ADF7B1D8-BB23-43BF-92B0-0560B9073C4D}" dt="2024-03-08T19:42:02.517" v="1405" actId="26606"/>
          <ac:spMkLst>
            <pc:docMk/>
            <pc:sldMk cId="64463520" sldId="278"/>
            <ac:spMk id="24" creationId="{7E7D0C94-08B4-48AE-8813-CC4D60294F42}"/>
          </ac:spMkLst>
        </pc:spChg>
        <pc:spChg chg="add">
          <ac:chgData name="Thelma Jovita Garcia" userId="95c9a101-4819-4b5c-965c-790a282db18c" providerId="ADAL" clId="{ADF7B1D8-BB23-43BF-92B0-0560B9073C4D}" dt="2024-03-08T19:42:02.517" v="1405" actId="26606"/>
          <ac:spMkLst>
            <pc:docMk/>
            <pc:sldMk cId="64463520" sldId="278"/>
            <ac:spMk id="26" creationId="{F0C518C2-0AA4-470C-87B9-9CBF428FBA25}"/>
          </ac:spMkLst>
        </pc:spChg>
        <pc:grpChg chg="del">
          <ac:chgData name="Thelma Jovita Garcia" userId="95c9a101-4819-4b5c-965c-790a282db18c" providerId="ADAL" clId="{ADF7B1D8-BB23-43BF-92B0-0560B9073C4D}" dt="2024-03-08T19:37:54.488" v="1375"/>
          <ac:grpSpMkLst>
            <pc:docMk/>
            <pc:sldMk cId="64463520" sldId="278"/>
            <ac:grpSpMk id="6" creationId="{5D1A9D8B-3117-4D9D-BDA4-DD81895098B0}"/>
          </ac:grpSpMkLst>
        </pc:grpChg>
        <pc:grpChg chg="add del">
          <ac:chgData name="Thelma Jovita Garcia" userId="95c9a101-4819-4b5c-965c-790a282db18c" providerId="ADAL" clId="{ADF7B1D8-BB23-43BF-92B0-0560B9073C4D}" dt="2024-03-08T19:42:02.517" v="1405" actId="26606"/>
          <ac:grpSpMkLst>
            <pc:docMk/>
            <pc:sldMk cId="64463520" sldId="278"/>
            <ac:grpSpMk id="10" creationId="{5D1A9D8B-3117-4D9D-BDA4-DD81895098B0}"/>
          </ac:grpSpMkLst>
        </pc:grpChg>
        <pc:picChg chg="add">
          <ac:chgData name="Thelma Jovita Garcia" userId="95c9a101-4819-4b5c-965c-790a282db18c" providerId="ADAL" clId="{ADF7B1D8-BB23-43BF-92B0-0560B9073C4D}" dt="2024-03-08T19:42:02.517" v="1405" actId="26606"/>
          <ac:picMkLst>
            <pc:docMk/>
            <pc:sldMk cId="64463520" sldId="278"/>
            <ac:picMk id="18" creationId="{27D551DD-0542-3462-0C13-4CFE3083B3F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7530D-A91F-4682-8B6A-C6502AF60385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D9749-278E-4F0D-A660-E92A689B636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8868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/>
              <a:t>Todavía se discute el derecho a los anticonceptivos cuando las mujeres no discuten el uso del viagra o la vasectomía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ED9749-278E-4F0D-A660-E92A689B6362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420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121C1-CA83-BC73-F09A-E43BCA4635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900B96E-C2E5-E9BA-8D0D-BBC42892D8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E52DEC-F727-DFF3-BFD1-4773E4D3F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7913-2BB6-4E01-9CD0-B15BB5F3928E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45B1FF-8349-A539-32F5-8B3990F7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3A4BF6-5E86-ABAC-9C09-9D20E624A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368D-4F7F-4CE9-AAA9-3197692C57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463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A06766-0F45-AB95-EF83-6DC892E0D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3C2482-6D5C-3E8D-874F-B18BAED01A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9E65FE-08E8-25EA-E5D6-A6017D789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7913-2BB6-4E01-9CD0-B15BB5F3928E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36E4BE-99C8-9607-F899-ED3BD9CE1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427E9D-6AC8-95BC-34D2-5EA36800E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368D-4F7F-4CE9-AAA9-3197692C57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7688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9B54FFC-6D1B-247D-B687-4C02428D11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3300EE4-4188-1E21-F23C-469CD045E5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32F492A-F14B-CFCB-BDFF-4B049C3B7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7913-2BB6-4E01-9CD0-B15BB5F3928E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F4FEB5-D972-2776-12DE-27A4A2CDA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1901BF3-7FD7-AA28-98CA-D7AF7DD0E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368D-4F7F-4CE9-AAA9-3197692C57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547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E77F8B-3656-76E2-14C3-5D8E5FC45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F74247-72AC-8464-339F-34BECC19F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F13A07-7768-BA7E-7F6D-B46B44995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7913-2BB6-4E01-9CD0-B15BB5F3928E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8E9EDA-C61C-C23D-516C-B1C8B53C2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54734D6-FA1E-9457-8CEB-F2EA9FFD4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368D-4F7F-4CE9-AAA9-3197692C57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153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FE003F-D501-7C41-B66B-154A33A12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E76DBD-8E3C-F42A-B1F7-9247AD8CE7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DAFE39-64AC-E5A5-E868-8E863884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7913-2BB6-4E01-9CD0-B15BB5F3928E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63EE2D-28CE-9C95-6A25-FFE07B1FB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9DCEB6-BE14-1B33-221B-F4B92DEF0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368D-4F7F-4CE9-AAA9-3197692C57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4780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8F8D7F-F3FF-8253-558D-B02BF84F9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67A541-239E-4F77-0CCF-9579E5915D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B5B2BC3-20BF-4A6B-835C-32066D7EE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C6D8F5F-B83B-4D3F-F2B4-75DCC0C65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7913-2BB6-4E01-9CD0-B15BB5F3928E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7AAF6A5-4324-A8F0-D3DC-BDF1C4CF7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B199B6B-18AA-8934-024A-93B77608B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368D-4F7F-4CE9-AAA9-3197692C57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7830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4F9D14-D08E-D810-E767-A6CB38900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A834EDE-28E5-54B0-FB5B-0A04BB4A5E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723F17-4EE2-1D6F-473A-C98611A4D8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DDAC1E8-11AD-6A9C-F535-114938E66A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BB315B6-3947-89AC-0A50-FFB6C6CE2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6D75AE-2CB1-9EAA-AB61-9DC0E703E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7913-2BB6-4E01-9CD0-B15BB5F3928E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D368437-6EC6-4A3E-6736-A372802C2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9B2F487-9D16-DE00-F030-CE6104820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368D-4F7F-4CE9-AAA9-3197692C57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590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439698-E004-005E-051F-28B8733B4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242F4B3-3723-0643-695E-EDB34BF82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7913-2BB6-4E01-9CD0-B15BB5F3928E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89A48E2-0A83-AFFC-EE44-BFAA0409F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72B6166-1B21-B272-6F68-AFCA27051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368D-4F7F-4CE9-AAA9-3197692C57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0355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BCC1E9D-4498-7307-596F-0C57E2ED9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7913-2BB6-4E01-9CD0-B15BB5F3928E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D15A56F-FFD0-67BE-9B0F-299349974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B9A9251-1E7B-0C75-1F1A-AE67FE870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368D-4F7F-4CE9-AAA9-3197692C57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1328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202460-FB15-8240-4F9B-E34B7DC17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3921E9-AD22-98DD-8CA5-DF6C22F0B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056B6E2-1C6E-C435-6C93-4C7565FF4C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92929F7-5E79-D808-1E81-2B7C7BAF1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7913-2BB6-4E01-9CD0-B15BB5F3928E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CEA245F-67A0-DCD5-8899-2AFACE0F9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8A41A67-0FAB-8B5A-BEF4-3B1694AE8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368D-4F7F-4CE9-AAA9-3197692C57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48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220C21-540C-AB77-697E-10939E035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CADCBCB-1E30-C5B8-E3EB-12A3C2B913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E6A8318-FF9C-684D-D566-56FBF14BD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6CB2EAF-CF71-CB4C-19F0-692F215F9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7913-2BB6-4E01-9CD0-B15BB5F3928E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AF3A1E-5900-87E1-A168-9587482D3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FD93847-2D22-B6B5-9ECB-C3769675A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1368D-4F7F-4CE9-AAA9-3197692C57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8321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A7D7FD5-FB65-8F8D-9EBA-EB26EA54B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13FC50B-06A1-35CA-DF97-53F4AFAB1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B91FAB-8165-CDA1-D1DF-77122AC791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F67913-2BB6-4E01-9CD0-B15BB5F3928E}" type="datetimeFigureOut">
              <a:rPr lang="es-MX" smtClean="0"/>
              <a:t>08/03/2024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AA4ADF-6010-7404-244F-D417F6CC1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932CC3C-FA5B-4B1F-83A9-42A75EC989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11368D-4F7F-4CE9-AAA9-3197692C57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5631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5DC339C-7CEA-0704-3AEB-BAC877892A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04" b="1496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425F297-E8E1-0000-EC96-2160D2F2C2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7036" y="3168142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br>
              <a:rPr lang="en-US" sz="5200" dirty="0">
                <a:solidFill>
                  <a:srgbClr val="FFFFFF"/>
                </a:solidFill>
              </a:rPr>
            </a:br>
            <a:r>
              <a:rPr lang="es-MX" sz="5200" dirty="0">
                <a:solidFill>
                  <a:schemeClr val="accent5">
                    <a:lumMod val="50000"/>
                  </a:schemeClr>
                </a:solidFill>
              </a:rPr>
              <a:t>¿Qué quieren las mujeres este 8 de marzo? </a:t>
            </a:r>
            <a:br>
              <a:rPr lang="es-MX" sz="5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MX" sz="5200" dirty="0">
                <a:solidFill>
                  <a:schemeClr val="accent5">
                    <a:lumMod val="50000"/>
                  </a:schemeClr>
                </a:solidFill>
              </a:rPr>
              <a:t>Dra. Thelma García</a:t>
            </a:r>
          </a:p>
        </p:txBody>
      </p:sp>
    </p:spTree>
    <p:extLst>
      <p:ext uri="{BB962C8B-B14F-4D97-AF65-F5344CB8AC3E}">
        <p14:creationId xmlns:p14="http://schemas.microsoft.com/office/powerpoint/2010/main" val="3997190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04C21BAE-6866-4C7A-A7EC-C1B2E572D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7D551DD-0542-3462-0C13-4CFE3083B3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7E7D0C94-08B4-48AE-8813-CC4D60294F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3899" y="609600"/>
            <a:ext cx="5372101" cy="5513767"/>
          </a:xfrm>
          <a:custGeom>
            <a:avLst/>
            <a:gdLst>
              <a:gd name="connsiteX0" fmla="*/ 0 w 5372101"/>
              <a:gd name="connsiteY0" fmla="*/ 0 h 5513767"/>
              <a:gd name="connsiteX1" fmla="*/ 5372101 w 5372101"/>
              <a:gd name="connsiteY1" fmla="*/ 0 h 5513767"/>
              <a:gd name="connsiteX2" fmla="*/ 5372101 w 5372101"/>
              <a:gd name="connsiteY2" fmla="*/ 5513767 h 5513767"/>
              <a:gd name="connsiteX3" fmla="*/ 5363126 w 5372101"/>
              <a:gd name="connsiteY3" fmla="*/ 5512835 h 5513767"/>
              <a:gd name="connsiteX4" fmla="*/ 5316714 w 5372101"/>
              <a:gd name="connsiteY4" fmla="*/ 5491247 h 5513767"/>
              <a:gd name="connsiteX5" fmla="*/ 5198331 w 5372101"/>
              <a:gd name="connsiteY5" fmla="*/ 5470092 h 5513767"/>
              <a:gd name="connsiteX6" fmla="*/ 5150428 w 5372101"/>
              <a:gd name="connsiteY6" fmla="*/ 5472506 h 5513767"/>
              <a:gd name="connsiteX7" fmla="*/ 5085506 w 5372101"/>
              <a:gd name="connsiteY7" fmla="*/ 5468851 h 5513767"/>
              <a:gd name="connsiteX8" fmla="*/ 4968663 w 5372101"/>
              <a:gd name="connsiteY8" fmla="*/ 5470487 h 5513767"/>
              <a:gd name="connsiteX9" fmla="*/ 4815623 w 5372101"/>
              <a:gd name="connsiteY9" fmla="*/ 5458622 h 5513767"/>
              <a:gd name="connsiteX10" fmla="*/ 4716679 w 5372101"/>
              <a:gd name="connsiteY10" fmla="*/ 5405365 h 5513767"/>
              <a:gd name="connsiteX11" fmla="*/ 4704891 w 5372101"/>
              <a:gd name="connsiteY11" fmla="*/ 5411529 h 5513767"/>
              <a:gd name="connsiteX12" fmla="*/ 4630496 w 5372101"/>
              <a:gd name="connsiteY12" fmla="*/ 5396532 h 5513767"/>
              <a:gd name="connsiteX13" fmla="*/ 4506964 w 5372101"/>
              <a:gd name="connsiteY13" fmla="*/ 5396685 h 5513767"/>
              <a:gd name="connsiteX14" fmla="*/ 4427135 w 5372101"/>
              <a:gd name="connsiteY14" fmla="*/ 5358585 h 5513767"/>
              <a:gd name="connsiteX15" fmla="*/ 4028338 w 5372101"/>
              <a:gd name="connsiteY15" fmla="*/ 5313494 h 5513767"/>
              <a:gd name="connsiteX16" fmla="*/ 4015367 w 5372101"/>
              <a:gd name="connsiteY16" fmla="*/ 5320766 h 5513767"/>
              <a:gd name="connsiteX17" fmla="*/ 4002837 w 5372101"/>
              <a:gd name="connsiteY17" fmla="*/ 5322294 h 5513767"/>
              <a:gd name="connsiteX18" fmla="*/ 3997650 w 5372101"/>
              <a:gd name="connsiteY18" fmla="*/ 5329513 h 5513767"/>
              <a:gd name="connsiteX19" fmla="*/ 3991991 w 5372101"/>
              <a:gd name="connsiteY19" fmla="*/ 5331908 h 5513767"/>
              <a:gd name="connsiteX20" fmla="*/ 3925210 w 5372101"/>
              <a:gd name="connsiteY20" fmla="*/ 5319395 h 5513767"/>
              <a:gd name="connsiteX21" fmla="*/ 3837014 w 5372101"/>
              <a:gd name="connsiteY21" fmla="*/ 5289023 h 5513767"/>
              <a:gd name="connsiteX22" fmla="*/ 3798765 w 5372101"/>
              <a:gd name="connsiteY22" fmla="*/ 5299431 h 5513767"/>
              <a:gd name="connsiteX23" fmla="*/ 3792144 w 5372101"/>
              <a:gd name="connsiteY23" fmla="*/ 5301616 h 5513767"/>
              <a:gd name="connsiteX24" fmla="*/ 3766249 w 5372101"/>
              <a:gd name="connsiteY24" fmla="*/ 5301869 h 5513767"/>
              <a:gd name="connsiteX25" fmla="*/ 3718651 w 5372101"/>
              <a:gd name="connsiteY25" fmla="*/ 5320541 h 5513767"/>
              <a:gd name="connsiteX26" fmla="*/ 3671207 w 5372101"/>
              <a:gd name="connsiteY26" fmla="*/ 5318046 h 5513767"/>
              <a:gd name="connsiteX27" fmla="*/ 3446863 w 5372101"/>
              <a:gd name="connsiteY27" fmla="*/ 5294348 h 5513767"/>
              <a:gd name="connsiteX28" fmla="*/ 3312000 w 5372101"/>
              <a:gd name="connsiteY28" fmla="*/ 5286923 h 5513767"/>
              <a:gd name="connsiteX29" fmla="*/ 3259756 w 5372101"/>
              <a:gd name="connsiteY29" fmla="*/ 5294712 h 5513767"/>
              <a:gd name="connsiteX30" fmla="*/ 3187481 w 5372101"/>
              <a:gd name="connsiteY30" fmla="*/ 5298457 h 5513767"/>
              <a:gd name="connsiteX31" fmla="*/ 3124115 w 5372101"/>
              <a:gd name="connsiteY31" fmla="*/ 5294626 h 5513767"/>
              <a:gd name="connsiteX32" fmla="*/ 3099907 w 5372101"/>
              <a:gd name="connsiteY32" fmla="*/ 5302443 h 5513767"/>
              <a:gd name="connsiteX33" fmla="*/ 3017494 w 5372101"/>
              <a:gd name="connsiteY33" fmla="*/ 5301439 h 5513767"/>
              <a:gd name="connsiteX34" fmla="*/ 3010848 w 5372101"/>
              <a:gd name="connsiteY34" fmla="*/ 5307225 h 5513767"/>
              <a:gd name="connsiteX35" fmla="*/ 2994286 w 5372101"/>
              <a:gd name="connsiteY35" fmla="*/ 5309060 h 5513767"/>
              <a:gd name="connsiteX36" fmla="*/ 2988160 w 5372101"/>
              <a:gd name="connsiteY36" fmla="*/ 5310041 h 5513767"/>
              <a:gd name="connsiteX37" fmla="*/ 2984260 w 5372101"/>
              <a:gd name="connsiteY37" fmla="*/ 5307528 h 5513767"/>
              <a:gd name="connsiteX38" fmla="*/ 2979127 w 5372101"/>
              <a:gd name="connsiteY38" fmla="*/ 5308389 h 5513767"/>
              <a:gd name="connsiteX39" fmla="*/ 2978660 w 5372101"/>
              <a:gd name="connsiteY39" fmla="*/ 5311563 h 5513767"/>
              <a:gd name="connsiteX40" fmla="*/ 2946326 w 5372101"/>
              <a:gd name="connsiteY40" fmla="*/ 5316745 h 5513767"/>
              <a:gd name="connsiteX41" fmla="*/ 2713134 w 5372101"/>
              <a:gd name="connsiteY41" fmla="*/ 5331381 h 5513767"/>
              <a:gd name="connsiteX42" fmla="*/ 2352072 w 5372101"/>
              <a:gd name="connsiteY42" fmla="*/ 5342761 h 5513767"/>
              <a:gd name="connsiteX43" fmla="*/ 2260922 w 5372101"/>
              <a:gd name="connsiteY43" fmla="*/ 5328122 h 5513767"/>
              <a:gd name="connsiteX44" fmla="*/ 2178497 w 5372101"/>
              <a:gd name="connsiteY44" fmla="*/ 5351065 h 5513767"/>
              <a:gd name="connsiteX45" fmla="*/ 2034408 w 5372101"/>
              <a:gd name="connsiteY45" fmla="*/ 5307958 h 5513767"/>
              <a:gd name="connsiteX46" fmla="*/ 1831505 w 5372101"/>
              <a:gd name="connsiteY46" fmla="*/ 5312691 h 5513767"/>
              <a:gd name="connsiteX47" fmla="*/ 1710387 w 5372101"/>
              <a:gd name="connsiteY47" fmla="*/ 5308705 h 5513767"/>
              <a:gd name="connsiteX48" fmla="*/ 1664816 w 5372101"/>
              <a:gd name="connsiteY48" fmla="*/ 5296479 h 5513767"/>
              <a:gd name="connsiteX49" fmla="*/ 1600883 w 5372101"/>
              <a:gd name="connsiteY49" fmla="*/ 5286607 h 5513767"/>
              <a:gd name="connsiteX50" fmla="*/ 1488397 w 5372101"/>
              <a:gd name="connsiteY50" fmla="*/ 5260898 h 5513767"/>
              <a:gd name="connsiteX51" fmla="*/ 1336670 w 5372101"/>
              <a:gd name="connsiteY51" fmla="*/ 5240770 h 5513767"/>
              <a:gd name="connsiteX52" fmla="*/ 1224297 w 5372101"/>
              <a:gd name="connsiteY52" fmla="*/ 5271845 h 5513767"/>
              <a:gd name="connsiteX53" fmla="*/ 1214830 w 5372101"/>
              <a:gd name="connsiteY53" fmla="*/ 5263450 h 5513767"/>
              <a:gd name="connsiteX54" fmla="*/ 1138181 w 5372101"/>
              <a:gd name="connsiteY54" fmla="*/ 5262590 h 5513767"/>
              <a:gd name="connsiteX55" fmla="*/ 943575 w 5372101"/>
              <a:gd name="connsiteY55" fmla="*/ 5290808 h 5513767"/>
              <a:gd name="connsiteX56" fmla="*/ 529813 w 5372101"/>
              <a:gd name="connsiteY56" fmla="*/ 5218555 h 5513767"/>
              <a:gd name="connsiteX57" fmla="*/ 519546 w 5372101"/>
              <a:gd name="connsiteY57" fmla="*/ 5208845 h 5513767"/>
              <a:gd name="connsiteX58" fmla="*/ 507906 w 5372101"/>
              <a:gd name="connsiteY58" fmla="*/ 5204779 h 5513767"/>
              <a:gd name="connsiteX59" fmla="*/ 505153 w 5372101"/>
              <a:gd name="connsiteY59" fmla="*/ 5196726 h 5513767"/>
              <a:gd name="connsiteX60" fmla="*/ 500429 w 5372101"/>
              <a:gd name="connsiteY60" fmla="*/ 5193241 h 5513767"/>
              <a:gd name="connsiteX61" fmla="*/ 431923 w 5372101"/>
              <a:gd name="connsiteY61" fmla="*/ 5191553 h 5513767"/>
              <a:gd name="connsiteX62" fmla="*/ 337115 w 5372101"/>
              <a:gd name="connsiteY62" fmla="*/ 5202714 h 5513767"/>
              <a:gd name="connsiteX63" fmla="*/ 303383 w 5372101"/>
              <a:gd name="connsiteY63" fmla="*/ 5184750 h 5513767"/>
              <a:gd name="connsiteX64" fmla="*/ 297664 w 5372101"/>
              <a:gd name="connsiteY64" fmla="*/ 5181269 h 5513767"/>
              <a:gd name="connsiteX65" fmla="*/ 272701 w 5372101"/>
              <a:gd name="connsiteY65" fmla="*/ 5175678 h 5513767"/>
              <a:gd name="connsiteX66" fmla="*/ 268242 w 5372101"/>
              <a:gd name="connsiteY66" fmla="*/ 5163678 h 5513767"/>
              <a:gd name="connsiteX67" fmla="*/ 232517 w 5372101"/>
              <a:gd name="connsiteY67" fmla="*/ 5147792 h 5513767"/>
              <a:gd name="connsiteX68" fmla="*/ 185851 w 5372101"/>
              <a:gd name="connsiteY68" fmla="*/ 5140408 h 5513767"/>
              <a:gd name="connsiteX69" fmla="*/ 20337 w 5372101"/>
              <a:gd name="connsiteY69" fmla="*/ 5113040 h 5513767"/>
              <a:gd name="connsiteX70" fmla="*/ 0 w 5372101"/>
              <a:gd name="connsiteY70" fmla="*/ 5112243 h 5513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5372101" h="5513767">
                <a:moveTo>
                  <a:pt x="0" y="0"/>
                </a:moveTo>
                <a:lnTo>
                  <a:pt x="5372101" y="0"/>
                </a:lnTo>
                <a:lnTo>
                  <a:pt x="5372101" y="5513767"/>
                </a:lnTo>
                <a:lnTo>
                  <a:pt x="5363126" y="5512835"/>
                </a:lnTo>
                <a:cubicBezTo>
                  <a:pt x="5345779" y="5509071"/>
                  <a:pt x="5329767" y="5502649"/>
                  <a:pt x="5316714" y="5491247"/>
                </a:cubicBezTo>
                <a:cubicBezTo>
                  <a:pt x="5295689" y="5478131"/>
                  <a:pt x="5219502" y="5459909"/>
                  <a:pt x="5198331" y="5470092"/>
                </a:cubicBezTo>
                <a:cubicBezTo>
                  <a:pt x="5181052" y="5469102"/>
                  <a:pt x="5165047" y="5459569"/>
                  <a:pt x="5150428" y="5472506"/>
                </a:cubicBezTo>
                <a:cubicBezTo>
                  <a:pt x="5129562" y="5487248"/>
                  <a:pt x="5088050" y="5445894"/>
                  <a:pt x="5085506" y="5468851"/>
                </a:cubicBezTo>
                <a:cubicBezTo>
                  <a:pt x="5055692" y="5440170"/>
                  <a:pt x="5006122" y="5469577"/>
                  <a:pt x="4968663" y="5470487"/>
                </a:cubicBezTo>
                <a:cubicBezTo>
                  <a:pt x="4947085" y="5444049"/>
                  <a:pt x="4889767" y="5472037"/>
                  <a:pt x="4815623" y="5458622"/>
                </a:cubicBezTo>
                <a:cubicBezTo>
                  <a:pt x="4792418" y="5428488"/>
                  <a:pt x="4765548" y="5449887"/>
                  <a:pt x="4716679" y="5405365"/>
                </a:cubicBezTo>
                <a:cubicBezTo>
                  <a:pt x="4713235" y="5407807"/>
                  <a:pt x="4709266" y="5409883"/>
                  <a:pt x="4704891" y="5411529"/>
                </a:cubicBezTo>
                <a:cubicBezTo>
                  <a:pt x="4679473" y="5421092"/>
                  <a:pt x="4646164" y="5414379"/>
                  <a:pt x="4630496" y="5396532"/>
                </a:cubicBezTo>
                <a:cubicBezTo>
                  <a:pt x="4590205" y="5365061"/>
                  <a:pt x="4548419" y="5412094"/>
                  <a:pt x="4506964" y="5396685"/>
                </a:cubicBezTo>
                <a:lnTo>
                  <a:pt x="4427135" y="5358585"/>
                </a:lnTo>
                <a:cubicBezTo>
                  <a:pt x="4319267" y="5308575"/>
                  <a:pt x="4152341" y="5340956"/>
                  <a:pt x="4028338" y="5313494"/>
                </a:cubicBezTo>
                <a:lnTo>
                  <a:pt x="4015367" y="5320766"/>
                </a:lnTo>
                <a:lnTo>
                  <a:pt x="4002837" y="5322294"/>
                </a:lnTo>
                <a:lnTo>
                  <a:pt x="3997650" y="5329513"/>
                </a:lnTo>
                <a:lnTo>
                  <a:pt x="3991991" y="5331908"/>
                </a:lnTo>
                <a:cubicBezTo>
                  <a:pt x="3969659" y="5338581"/>
                  <a:pt x="3978880" y="5316131"/>
                  <a:pt x="3925210" y="5319395"/>
                </a:cubicBezTo>
                <a:cubicBezTo>
                  <a:pt x="3947765" y="5277139"/>
                  <a:pt x="3837331" y="5338342"/>
                  <a:pt x="3837014" y="5289023"/>
                </a:cubicBezTo>
                <a:cubicBezTo>
                  <a:pt x="3824001" y="5291376"/>
                  <a:pt x="3811407" y="5295212"/>
                  <a:pt x="3798765" y="5299431"/>
                </a:cubicBezTo>
                <a:lnTo>
                  <a:pt x="3792144" y="5301616"/>
                </a:lnTo>
                <a:lnTo>
                  <a:pt x="3766249" y="5301869"/>
                </a:lnTo>
                <a:lnTo>
                  <a:pt x="3718651" y="5320541"/>
                </a:lnTo>
                <a:cubicBezTo>
                  <a:pt x="3703968" y="5321892"/>
                  <a:pt x="3688308" y="5321427"/>
                  <a:pt x="3671207" y="5318046"/>
                </a:cubicBezTo>
                <a:cubicBezTo>
                  <a:pt x="3616458" y="5288532"/>
                  <a:pt x="3514048" y="5333307"/>
                  <a:pt x="3446863" y="5294348"/>
                </a:cubicBezTo>
                <a:cubicBezTo>
                  <a:pt x="3420930" y="5283822"/>
                  <a:pt x="3333157" y="5274511"/>
                  <a:pt x="3312000" y="5286923"/>
                </a:cubicBezTo>
                <a:cubicBezTo>
                  <a:pt x="3292759" y="5287903"/>
                  <a:pt x="3273112" y="5280334"/>
                  <a:pt x="3259756" y="5294712"/>
                </a:cubicBezTo>
                <a:cubicBezTo>
                  <a:pt x="3239905" y="5311572"/>
                  <a:pt x="3185410" y="5275588"/>
                  <a:pt x="3187481" y="5298457"/>
                </a:cubicBezTo>
                <a:cubicBezTo>
                  <a:pt x="3168018" y="5286036"/>
                  <a:pt x="3146200" y="5288458"/>
                  <a:pt x="3124115" y="5294626"/>
                </a:cubicBezTo>
                <a:lnTo>
                  <a:pt x="3099907" y="5302443"/>
                </a:lnTo>
                <a:lnTo>
                  <a:pt x="3017494" y="5301439"/>
                </a:lnTo>
                <a:lnTo>
                  <a:pt x="3010848" y="5307225"/>
                </a:lnTo>
                <a:lnTo>
                  <a:pt x="2994286" y="5309060"/>
                </a:lnTo>
                <a:lnTo>
                  <a:pt x="2988160" y="5310041"/>
                </a:lnTo>
                <a:lnTo>
                  <a:pt x="2984260" y="5307528"/>
                </a:lnTo>
                <a:cubicBezTo>
                  <a:pt x="2981957" y="5306419"/>
                  <a:pt x="2980273" y="5306402"/>
                  <a:pt x="2979127" y="5308389"/>
                </a:cubicBezTo>
                <a:cubicBezTo>
                  <a:pt x="2978971" y="5309447"/>
                  <a:pt x="2978816" y="5310505"/>
                  <a:pt x="2978660" y="5311563"/>
                </a:cubicBezTo>
                <a:lnTo>
                  <a:pt x="2946326" y="5316745"/>
                </a:lnTo>
                <a:lnTo>
                  <a:pt x="2713134" y="5331381"/>
                </a:lnTo>
                <a:cubicBezTo>
                  <a:pt x="2610698" y="5372328"/>
                  <a:pt x="2466037" y="5325762"/>
                  <a:pt x="2352072" y="5342761"/>
                </a:cubicBezTo>
                <a:cubicBezTo>
                  <a:pt x="2293501" y="5293708"/>
                  <a:pt x="2324138" y="5338538"/>
                  <a:pt x="2260922" y="5328122"/>
                </a:cubicBezTo>
                <a:cubicBezTo>
                  <a:pt x="2275681" y="5372347"/>
                  <a:pt x="2185007" y="5301703"/>
                  <a:pt x="2178497" y="5351065"/>
                </a:cubicBezTo>
                <a:cubicBezTo>
                  <a:pt x="2133294" y="5337229"/>
                  <a:pt x="2097074" y="5300208"/>
                  <a:pt x="2034408" y="5307958"/>
                </a:cubicBezTo>
                <a:cubicBezTo>
                  <a:pt x="1981894" y="5332879"/>
                  <a:pt x="1896288" y="5279365"/>
                  <a:pt x="1831505" y="5312691"/>
                </a:cubicBezTo>
                <a:cubicBezTo>
                  <a:pt x="1807063" y="5321035"/>
                  <a:pt x="1727674" y="5322925"/>
                  <a:pt x="1710387" y="5308705"/>
                </a:cubicBezTo>
                <a:cubicBezTo>
                  <a:pt x="1693367" y="5306094"/>
                  <a:pt x="1674901" y="5312009"/>
                  <a:pt x="1664816" y="5296479"/>
                </a:cubicBezTo>
                <a:cubicBezTo>
                  <a:pt x="1649255" y="5277912"/>
                  <a:pt x="1596152" y="5309335"/>
                  <a:pt x="1600883" y="5286607"/>
                </a:cubicBezTo>
                <a:cubicBezTo>
                  <a:pt x="1563066" y="5308189"/>
                  <a:pt x="1524339" y="5269513"/>
                  <a:pt x="1488397" y="5260898"/>
                </a:cubicBezTo>
                <a:cubicBezTo>
                  <a:pt x="1459246" y="5282011"/>
                  <a:pt x="1412580" y="5243108"/>
                  <a:pt x="1336670" y="5240770"/>
                </a:cubicBezTo>
                <a:cubicBezTo>
                  <a:pt x="1304792" y="5265122"/>
                  <a:pt x="1285508" y="5238878"/>
                  <a:pt x="1224297" y="5271845"/>
                </a:cubicBezTo>
                <a:cubicBezTo>
                  <a:pt x="1221731" y="5268771"/>
                  <a:pt x="1218543" y="5265944"/>
                  <a:pt x="1214830" y="5263450"/>
                </a:cubicBezTo>
                <a:cubicBezTo>
                  <a:pt x="1193241" y="5248952"/>
                  <a:pt x="1158925" y="5248567"/>
                  <a:pt x="1138181" y="5262590"/>
                </a:cubicBezTo>
                <a:lnTo>
                  <a:pt x="943575" y="5290808"/>
                </a:lnTo>
                <a:cubicBezTo>
                  <a:pt x="823587" y="5316899"/>
                  <a:pt x="658340" y="5217603"/>
                  <a:pt x="529813" y="5218555"/>
                </a:cubicBezTo>
                <a:lnTo>
                  <a:pt x="519546" y="5208845"/>
                </a:lnTo>
                <a:lnTo>
                  <a:pt x="507906" y="5204779"/>
                </a:lnTo>
                <a:lnTo>
                  <a:pt x="505153" y="5196726"/>
                </a:lnTo>
                <a:lnTo>
                  <a:pt x="500429" y="5193241"/>
                </a:lnTo>
                <a:cubicBezTo>
                  <a:pt x="480923" y="5182176"/>
                  <a:pt x="482807" y="5205793"/>
                  <a:pt x="431923" y="5191553"/>
                </a:cubicBezTo>
                <a:cubicBezTo>
                  <a:pt x="440499" y="5237077"/>
                  <a:pt x="352872" y="5155083"/>
                  <a:pt x="337115" y="5202714"/>
                </a:cubicBezTo>
                <a:cubicBezTo>
                  <a:pt x="325265" y="5197752"/>
                  <a:pt x="314288" y="5191441"/>
                  <a:pt x="303383" y="5184750"/>
                </a:cubicBezTo>
                <a:lnTo>
                  <a:pt x="297664" y="5181269"/>
                </a:lnTo>
                <a:lnTo>
                  <a:pt x="272701" y="5175678"/>
                </a:lnTo>
                <a:lnTo>
                  <a:pt x="268242" y="5163678"/>
                </a:lnTo>
                <a:lnTo>
                  <a:pt x="232517" y="5147792"/>
                </a:lnTo>
                <a:cubicBezTo>
                  <a:pt x="218741" y="5143453"/>
                  <a:pt x="203450" y="5140668"/>
                  <a:pt x="185851" y="5140408"/>
                </a:cubicBezTo>
                <a:cubicBezTo>
                  <a:pt x="139207" y="5153337"/>
                  <a:pt x="79723" y="5120316"/>
                  <a:pt x="20337" y="5113040"/>
                </a:cubicBezTo>
                <a:lnTo>
                  <a:pt x="0" y="5112243"/>
                </a:lnTo>
                <a:close/>
              </a:path>
            </a:pathLst>
          </a:custGeom>
          <a:ln>
            <a:noFill/>
          </a:ln>
          <a:effectLst>
            <a:outerShdw blurRad="25400" dist="12700" dir="30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0D9C6F8-A886-479D-5B0B-31F83EBEB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7809" y="1071350"/>
            <a:ext cx="4775162" cy="1339382"/>
          </a:xfrm>
        </p:spPr>
        <p:txBody>
          <a:bodyPr>
            <a:normAutofit/>
          </a:bodyPr>
          <a:lstStyle/>
          <a:p>
            <a:pPr algn="ctr"/>
            <a:br>
              <a:rPr lang="es-MX" sz="3600"/>
            </a:br>
            <a:r>
              <a:rPr lang="es-MX" sz="3600"/>
              <a:t>Belleza </a:t>
            </a:r>
          </a:p>
        </p:txBody>
      </p:sp>
      <p:sp>
        <p:nvSpPr>
          <p:cNvPr id="26" name="Rectangle 6">
            <a:extLst>
              <a:ext uri="{FF2B5EF4-FFF2-40B4-BE49-F238E27FC236}">
                <a16:creationId xmlns:a16="http://schemas.microsoft.com/office/drawing/2014/main" id="{F0C518C2-0AA4-470C-87B9-9CBF428FB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64666" y="399531"/>
            <a:ext cx="1707751" cy="428984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lnTo>
                  <a:pt x="2164992" y="12386"/>
                </a:lnTo>
                <a:cubicBezTo>
                  <a:pt x="2164717" y="43049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60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681833-F68E-5B2A-D889-E11B7B1CE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319" y="2547257"/>
            <a:ext cx="4458446" cy="310974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MX" sz="2000" dirty="0"/>
              <a:t>“En todas las culturas las mujeres nos adornamos, adornamos nuestras casas, queremos belleza en el mundo, belleza para nuestras vidas” Isabel Allende</a:t>
            </a:r>
          </a:p>
        </p:txBody>
      </p:sp>
    </p:spTree>
    <p:extLst>
      <p:ext uri="{BB962C8B-B14F-4D97-AF65-F5344CB8AC3E}">
        <p14:creationId xmlns:p14="http://schemas.microsoft.com/office/powerpoint/2010/main" val="64463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BA513B0-82FF-4F41-8178-885375D1CF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35375A6-9DC7-183A-A2F4-2B39F2A355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08" r="-1" b="18241"/>
          <a:stretch/>
        </p:blipFill>
        <p:spPr>
          <a:xfrm>
            <a:off x="-1" y="10"/>
            <a:ext cx="12228129" cy="4666928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93DB8501-F9F2-4ACD-B56A-9019CD500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2987478"/>
            <a:ext cx="12228128" cy="1828800"/>
            <a:chOff x="-305" y="2987478"/>
            <a:chExt cx="12188952" cy="182880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D03A94A-ADF5-4334-86B1-DBA5F70ACD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2987478"/>
              <a:ext cx="12188952" cy="1099712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85A18E1-CBE3-4BBD-B1B7-CDBCA685E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99381"/>
              <a:ext cx="12188952" cy="902694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33EDCAA-1D6C-4710-9DA1-C7FC946D8E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01488"/>
              <a:ext cx="12188952" cy="641669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 useBgFill="1">
          <p:nvSpPr>
            <p:cNvPr id="22" name="Freeform: Shape 21">
              <a:extLst>
                <a:ext uri="{FF2B5EF4-FFF2-40B4-BE49-F238E27FC236}">
                  <a16:creationId xmlns:a16="http://schemas.microsoft.com/office/drawing/2014/main" id="{3916FBF2-1CC9-460D-A42B-FB77E515EC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14750"/>
              <a:ext cx="12188952" cy="1201528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D3505557-49B2-9736-B871-AFACCB03B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4551037"/>
            <a:ext cx="5021782" cy="1509931"/>
          </a:xfrm>
        </p:spPr>
        <p:txBody>
          <a:bodyPr>
            <a:normAutofit/>
          </a:bodyPr>
          <a:lstStyle/>
          <a:p>
            <a:r>
              <a:rPr lang="es-MX" sz="2800">
                <a:solidFill>
                  <a:schemeClr val="tx2"/>
                </a:solidFill>
              </a:rPr>
              <a:t>Las mujeres cuando se reúnen quieren contar su historia y escuchar la historia de las otras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B0DB54-AD79-EE18-F316-DA3EA55D2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0247" y="4551037"/>
            <a:ext cx="4926411" cy="15099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MX" sz="1800" dirty="0">
                <a:solidFill>
                  <a:schemeClr val="tx2"/>
                </a:solidFill>
              </a:rPr>
              <a:t>Cuando las mujeres están juntas están alegres.</a:t>
            </a:r>
          </a:p>
          <a:p>
            <a:pPr marL="0" indent="0">
              <a:buNone/>
            </a:pPr>
            <a:r>
              <a:rPr lang="es-MX" sz="1800" dirty="0">
                <a:solidFill>
                  <a:schemeClr val="tx2"/>
                </a:solidFill>
              </a:rPr>
              <a:t> Esther </a:t>
            </a:r>
            <a:r>
              <a:rPr lang="es-MX" sz="1800" dirty="0" err="1">
                <a:solidFill>
                  <a:schemeClr val="tx2"/>
                </a:solidFill>
              </a:rPr>
              <a:t>Odiahmbo</a:t>
            </a:r>
            <a:r>
              <a:rPr lang="es-MX" sz="18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4899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C6133C-0615-4CE4-9132-37E609A9B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8A0BC45-65D9-1BC6-ED66-7D50A7463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4" y="525982"/>
            <a:ext cx="4282983" cy="1200361"/>
          </a:xfrm>
        </p:spPr>
        <p:txBody>
          <a:bodyPr anchor="b">
            <a:normAutofit/>
          </a:bodyPr>
          <a:lstStyle/>
          <a:p>
            <a:r>
              <a:rPr lang="es-ES" sz="2000" b="1" i="0" cap="all">
                <a:effectLst/>
                <a:latin typeface="Noveo Sans"/>
              </a:rPr>
              <a:t>¿QUÉ HUBIERA PASADO SI EN VEZ DE TRES REYES MAGOS HUBIESEN SIDO TRES REINAS MAGAS?</a:t>
            </a:r>
            <a:br>
              <a:rPr lang="es-ES" sz="2000" b="1" i="0" cap="all">
                <a:effectLst/>
                <a:latin typeface="Noveo Sans"/>
              </a:rPr>
            </a:br>
            <a:endParaRPr lang="es-MX" sz="20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6533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94E223-1DC2-4434-E887-86B433ED9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066" y="2031101"/>
            <a:ext cx="4282984" cy="3511943"/>
          </a:xfrm>
        </p:spPr>
        <p:txBody>
          <a:bodyPr anchor="ctr">
            <a:normAutofit/>
          </a:bodyPr>
          <a:lstStyle/>
          <a:p>
            <a:pPr marL="0" indent="0" rtl="0" fontAlgn="base">
              <a:buNone/>
            </a:pPr>
            <a:r>
              <a:rPr lang="es-ES" sz="1800" b="0" i="0" dirty="0">
                <a:effectLst/>
                <a:latin typeface="inherit"/>
              </a:rPr>
              <a:t>Las Reinas Magas del siglo XXI seguro hubieran adoptado un </a:t>
            </a:r>
            <a:r>
              <a:rPr lang="es-ES" sz="1800" b="0" i="1" dirty="0" err="1">
                <a:effectLst/>
                <a:latin typeface="inherit"/>
              </a:rPr>
              <a:t>mood</a:t>
            </a:r>
            <a:r>
              <a:rPr lang="es-ES" sz="1800" b="0" i="0" dirty="0">
                <a:effectLst/>
                <a:latin typeface="inherit"/>
              </a:rPr>
              <a:t> muy </a:t>
            </a:r>
            <a:r>
              <a:rPr lang="es-ES" sz="1800" b="0" i="1" dirty="0" err="1">
                <a:effectLst/>
                <a:latin typeface="inherit"/>
              </a:rPr>
              <a:t>girl</a:t>
            </a:r>
            <a:r>
              <a:rPr lang="es-ES" sz="1800" b="0" i="1" dirty="0">
                <a:effectLst/>
                <a:latin typeface="inherit"/>
              </a:rPr>
              <a:t> </a:t>
            </a:r>
            <a:r>
              <a:rPr lang="es-ES" sz="1800" b="0" i="1" dirty="0" err="1">
                <a:effectLst/>
                <a:latin typeface="inherit"/>
              </a:rPr>
              <a:t>power</a:t>
            </a:r>
            <a:r>
              <a:rPr lang="es-ES" sz="1800" b="0" i="0" dirty="0">
                <a:effectLst/>
                <a:latin typeface="inherit"/>
              </a:rPr>
              <a:t> y hecho un llamado a la sororidad y a su </a:t>
            </a:r>
            <a:r>
              <a:rPr lang="es-ES" sz="1800" b="0" i="1" dirty="0" err="1">
                <a:effectLst/>
                <a:latin typeface="inherit"/>
              </a:rPr>
              <a:t>sisterhood</a:t>
            </a:r>
            <a:r>
              <a:rPr lang="es-ES" sz="1800" b="0" i="0" dirty="0">
                <a:effectLst/>
                <a:latin typeface="inherit"/>
              </a:rPr>
              <a:t> para poder reunir todo lo necesario para María, con mucho tiempo de anticipación.</a:t>
            </a:r>
            <a:endParaRPr lang="es-ES" sz="1800" b="0" i="0" dirty="0">
              <a:effectLst/>
              <a:latin typeface="Noveo Sans"/>
            </a:endParaRPr>
          </a:p>
          <a:p>
            <a:pPr marL="0" indent="0" rtl="0" fontAlgn="base">
              <a:buNone/>
            </a:pPr>
            <a:r>
              <a:rPr lang="es-ES" sz="1800" b="0" i="0" dirty="0">
                <a:effectLst/>
                <a:latin typeface="inherit"/>
              </a:rPr>
              <a:t>Con su sensibilidad astrológica y su capacidad para leer e interpretar las estrellas, así como su sexto sentido, seguro habrían descifrado el mapa estelar al instante y estamos convencidas de que no se hubieran perdido, por lo tanto, hubieran llegado temprano para organizar todo.</a:t>
            </a:r>
            <a:endParaRPr lang="es-ES" sz="1800" b="0" i="0" dirty="0">
              <a:effectLst/>
              <a:latin typeface="Noveo Sans"/>
            </a:endParaRPr>
          </a:p>
          <a:p>
            <a:pPr marL="0" indent="0">
              <a:buNone/>
            </a:pPr>
            <a:endParaRPr lang="es-MX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25843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90492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6793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D8D0F2C-551A-781A-0450-D49EABDA0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738" y="1117638"/>
            <a:ext cx="5628018" cy="438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724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F79630B-0F0B-446E-A637-38FA8F61D1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437C99-FC8E-4311-B48A-F0C4C329B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028" y="-1"/>
            <a:ext cx="12192000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ADC55FC-CDCB-276E-3F02-79FB0AEC2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5" y="609600"/>
            <a:ext cx="3595678" cy="1330839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EE5EA4-12C1-B338-56B7-8D093F702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4102"/>
            <a:ext cx="3158741" cy="3908586"/>
          </a:xfrm>
        </p:spPr>
        <p:txBody>
          <a:bodyPr>
            <a:normAutofit/>
          </a:bodyPr>
          <a:lstStyle/>
          <a:p>
            <a:pPr rtl="0" fontAlgn="base"/>
            <a:r>
              <a:rPr lang="es-ES" sz="1400" b="0" i="0" dirty="0">
                <a:effectLst/>
                <a:latin typeface="inherit"/>
              </a:rPr>
              <a:t>Su empoderamiento femenino les hubiese permitido planificar y coordinar el parto, dándole como tarea a José limpiar bien el pesebre y apoyarlo física y mentalmente con todo lo que él y María (sobre todo) iban a necesitar. </a:t>
            </a:r>
          </a:p>
          <a:p>
            <a:pPr rtl="0" fontAlgn="base"/>
            <a:r>
              <a:rPr lang="es-ES" sz="1400" b="0" i="0" dirty="0">
                <a:effectLst/>
                <a:latin typeface="inherit"/>
              </a:rPr>
              <a:t>Ellas se habrían quedado y turnado, tanto de día como de noche, para cuidar al bebé.</a:t>
            </a:r>
          </a:p>
          <a:p>
            <a:pPr rtl="0" fontAlgn="base"/>
            <a:r>
              <a:rPr lang="es-ES" sz="1400" b="0" i="0" dirty="0">
                <a:effectLst/>
                <a:latin typeface="inherit"/>
              </a:rPr>
              <a:t>¡Y por fin los regalos,! Creemos que las Reinas hubieran sido más prácticas. ¿Por qué incienso? ¿oro? ¿mirra? Ellas hubieran optado mejor por pañales </a:t>
            </a:r>
            <a:r>
              <a:rPr lang="es-ES" sz="1400" b="0" i="0" dirty="0" err="1">
                <a:effectLst/>
                <a:latin typeface="inherit"/>
              </a:rPr>
              <a:t>ecoresponsables</a:t>
            </a:r>
            <a:r>
              <a:rPr lang="es-ES" sz="1400" b="0" i="0" dirty="0">
                <a:effectLst/>
                <a:latin typeface="inherit"/>
              </a:rPr>
              <a:t>, ropita para el bebé.</a:t>
            </a:r>
            <a:endParaRPr lang="es-MX" sz="1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70222FD-C549-94BC-1666-591F689F7F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31" r="3087" b="-2"/>
          <a:stretch/>
        </p:blipFill>
        <p:spPr>
          <a:xfrm>
            <a:off x="4948188" y="1"/>
            <a:ext cx="7243812" cy="6857999"/>
          </a:xfrm>
          <a:custGeom>
            <a:avLst/>
            <a:gdLst/>
            <a:ahLst/>
            <a:cxnLst/>
            <a:rect l="l" t="t" r="r" b="b"/>
            <a:pathLst>
              <a:path w="7243812" h="6857999">
                <a:moveTo>
                  <a:pt x="609803" y="0"/>
                </a:moveTo>
                <a:lnTo>
                  <a:pt x="1222601" y="0"/>
                </a:lnTo>
                <a:lnTo>
                  <a:pt x="1223032" y="1645"/>
                </a:lnTo>
                <a:lnTo>
                  <a:pt x="1343371" y="1645"/>
                </a:lnTo>
                <a:lnTo>
                  <a:pt x="1343665" y="0"/>
                </a:lnTo>
                <a:lnTo>
                  <a:pt x="1884172" y="0"/>
                </a:lnTo>
                <a:lnTo>
                  <a:pt x="1884280" y="1645"/>
                </a:lnTo>
                <a:lnTo>
                  <a:pt x="7243812" y="1645"/>
                </a:lnTo>
                <a:lnTo>
                  <a:pt x="7243812" y="6857999"/>
                </a:lnTo>
                <a:lnTo>
                  <a:pt x="133676" y="6857999"/>
                </a:lnTo>
                <a:lnTo>
                  <a:pt x="114609" y="6843646"/>
                </a:lnTo>
                <a:cubicBezTo>
                  <a:pt x="106811" y="6836369"/>
                  <a:pt x="103243" y="6828354"/>
                  <a:pt x="111459" y="6817746"/>
                </a:cubicBezTo>
                <a:cubicBezTo>
                  <a:pt x="93943" y="6769544"/>
                  <a:pt x="97901" y="6796071"/>
                  <a:pt x="113412" y="6759582"/>
                </a:cubicBezTo>
                <a:cubicBezTo>
                  <a:pt x="110188" y="6732087"/>
                  <a:pt x="99653" y="6727133"/>
                  <a:pt x="100729" y="6705297"/>
                </a:cubicBezTo>
                <a:cubicBezTo>
                  <a:pt x="94563" y="6675394"/>
                  <a:pt x="99792" y="6669536"/>
                  <a:pt x="87662" y="6640957"/>
                </a:cubicBezTo>
                <a:cubicBezTo>
                  <a:pt x="74199" y="6591883"/>
                  <a:pt x="82185" y="6576319"/>
                  <a:pt x="83084" y="6541313"/>
                </a:cubicBezTo>
                <a:cubicBezTo>
                  <a:pt x="82225" y="6490855"/>
                  <a:pt x="67640" y="6422980"/>
                  <a:pt x="59444" y="6370251"/>
                </a:cubicBezTo>
                <a:cubicBezTo>
                  <a:pt x="51248" y="6317522"/>
                  <a:pt x="30729" y="6270972"/>
                  <a:pt x="33908" y="6224938"/>
                </a:cubicBezTo>
                <a:lnTo>
                  <a:pt x="30063" y="6089693"/>
                </a:lnTo>
                <a:cubicBezTo>
                  <a:pt x="25730" y="6032039"/>
                  <a:pt x="3474" y="5997051"/>
                  <a:pt x="29101" y="5973994"/>
                </a:cubicBezTo>
                <a:cubicBezTo>
                  <a:pt x="17018" y="5940131"/>
                  <a:pt x="41135" y="5955713"/>
                  <a:pt x="33855" y="5939847"/>
                </a:cubicBezTo>
                <a:lnTo>
                  <a:pt x="12982" y="5906467"/>
                </a:lnTo>
                <a:lnTo>
                  <a:pt x="8416" y="5862699"/>
                </a:lnTo>
                <a:cubicBezTo>
                  <a:pt x="7895" y="5838948"/>
                  <a:pt x="8409" y="5853058"/>
                  <a:pt x="12052" y="5823324"/>
                </a:cubicBezTo>
                <a:cubicBezTo>
                  <a:pt x="11631" y="5805291"/>
                  <a:pt x="11213" y="5787258"/>
                  <a:pt x="10793" y="5769225"/>
                </a:cubicBezTo>
                <a:cubicBezTo>
                  <a:pt x="17866" y="5738356"/>
                  <a:pt x="19121" y="5696311"/>
                  <a:pt x="25986" y="5667896"/>
                </a:cubicBezTo>
                <a:cubicBezTo>
                  <a:pt x="16329" y="5647975"/>
                  <a:pt x="42195" y="5619318"/>
                  <a:pt x="43687" y="5594585"/>
                </a:cubicBezTo>
                <a:cubicBezTo>
                  <a:pt x="32512" y="5517959"/>
                  <a:pt x="44052" y="5536542"/>
                  <a:pt x="40019" y="5464225"/>
                </a:cubicBezTo>
                <a:cubicBezTo>
                  <a:pt x="32676" y="5400671"/>
                  <a:pt x="26469" y="5311951"/>
                  <a:pt x="22904" y="5269726"/>
                </a:cubicBezTo>
                <a:cubicBezTo>
                  <a:pt x="19341" y="5227501"/>
                  <a:pt x="14742" y="5212581"/>
                  <a:pt x="18628" y="5210876"/>
                </a:cubicBezTo>
                <a:cubicBezTo>
                  <a:pt x="-20300" y="5161742"/>
                  <a:pt x="15511" y="5141336"/>
                  <a:pt x="5392" y="5111369"/>
                </a:cubicBezTo>
                <a:cubicBezTo>
                  <a:pt x="10662" y="5053859"/>
                  <a:pt x="15546" y="5034036"/>
                  <a:pt x="13324" y="5009272"/>
                </a:cubicBezTo>
                <a:cubicBezTo>
                  <a:pt x="25126" y="4982633"/>
                  <a:pt x="74251" y="4956261"/>
                  <a:pt x="48699" y="4925805"/>
                </a:cubicBezTo>
                <a:cubicBezTo>
                  <a:pt x="76704" y="4931200"/>
                  <a:pt x="39437" y="4888353"/>
                  <a:pt x="62925" y="4877992"/>
                </a:cubicBezTo>
                <a:cubicBezTo>
                  <a:pt x="82480" y="4871554"/>
                  <a:pt x="75731" y="4857054"/>
                  <a:pt x="79496" y="4844323"/>
                </a:cubicBezTo>
                <a:cubicBezTo>
                  <a:pt x="97657" y="4832308"/>
                  <a:pt x="110974" y="4752352"/>
                  <a:pt x="101400" y="4733115"/>
                </a:cubicBezTo>
                <a:cubicBezTo>
                  <a:pt x="108185" y="4679357"/>
                  <a:pt x="119720" y="4662889"/>
                  <a:pt x="111223" y="4625153"/>
                </a:cubicBezTo>
                <a:cubicBezTo>
                  <a:pt x="106592" y="4588197"/>
                  <a:pt x="114401" y="4567830"/>
                  <a:pt x="126359" y="4539168"/>
                </a:cubicBezTo>
                <a:cubicBezTo>
                  <a:pt x="126535" y="4522289"/>
                  <a:pt x="126710" y="4505410"/>
                  <a:pt x="126886" y="4488531"/>
                </a:cubicBezTo>
                <a:cubicBezTo>
                  <a:pt x="126165" y="4473140"/>
                  <a:pt x="132917" y="4437329"/>
                  <a:pt x="135099" y="4411258"/>
                </a:cubicBezTo>
                <a:cubicBezTo>
                  <a:pt x="107667" y="4345686"/>
                  <a:pt x="146840" y="4280033"/>
                  <a:pt x="132327" y="4219510"/>
                </a:cubicBezTo>
                <a:cubicBezTo>
                  <a:pt x="138549" y="4158987"/>
                  <a:pt x="124091" y="4192084"/>
                  <a:pt x="172424" y="4048117"/>
                </a:cubicBezTo>
                <a:cubicBezTo>
                  <a:pt x="167703" y="4015047"/>
                  <a:pt x="203806" y="3905047"/>
                  <a:pt x="177666" y="3878222"/>
                </a:cubicBezTo>
                <a:cubicBezTo>
                  <a:pt x="167714" y="3821305"/>
                  <a:pt x="183914" y="3845122"/>
                  <a:pt x="156982" y="3778166"/>
                </a:cubicBezTo>
                <a:cubicBezTo>
                  <a:pt x="160365" y="3760234"/>
                  <a:pt x="142791" y="3724716"/>
                  <a:pt x="142115" y="3707357"/>
                </a:cubicBezTo>
                <a:cubicBezTo>
                  <a:pt x="139253" y="3688591"/>
                  <a:pt x="140202" y="3672776"/>
                  <a:pt x="139805" y="3665569"/>
                </a:cubicBezTo>
                <a:cubicBezTo>
                  <a:pt x="139778" y="3665084"/>
                  <a:pt x="139750" y="3664599"/>
                  <a:pt x="139723" y="3664114"/>
                </a:cubicBezTo>
                <a:lnTo>
                  <a:pt x="134134" y="3653088"/>
                </a:lnTo>
                <a:lnTo>
                  <a:pt x="126568" y="3641228"/>
                </a:lnTo>
                <a:cubicBezTo>
                  <a:pt x="126560" y="3629488"/>
                  <a:pt x="126549" y="3617747"/>
                  <a:pt x="126540" y="3606007"/>
                </a:cubicBezTo>
                <a:lnTo>
                  <a:pt x="134645" y="3597336"/>
                </a:lnTo>
                <a:lnTo>
                  <a:pt x="131649" y="3586412"/>
                </a:lnTo>
                <a:lnTo>
                  <a:pt x="134221" y="3569719"/>
                </a:lnTo>
                <a:lnTo>
                  <a:pt x="133795" y="3568021"/>
                </a:lnTo>
                <a:lnTo>
                  <a:pt x="130189" y="3553678"/>
                </a:lnTo>
                <a:lnTo>
                  <a:pt x="129827" y="3552249"/>
                </a:lnTo>
                <a:lnTo>
                  <a:pt x="122183" y="3542019"/>
                </a:lnTo>
                <a:lnTo>
                  <a:pt x="112426" y="3531201"/>
                </a:lnTo>
                <a:lnTo>
                  <a:pt x="105626" y="3496391"/>
                </a:lnTo>
                <a:lnTo>
                  <a:pt x="111971" y="3486850"/>
                </a:lnTo>
                <a:lnTo>
                  <a:pt x="106910" y="3476412"/>
                </a:lnTo>
                <a:cubicBezTo>
                  <a:pt x="105781" y="3466028"/>
                  <a:pt x="105824" y="3433967"/>
                  <a:pt x="105209" y="3424545"/>
                </a:cubicBezTo>
                <a:lnTo>
                  <a:pt x="103215" y="3419880"/>
                </a:lnTo>
                <a:lnTo>
                  <a:pt x="104953" y="3415218"/>
                </a:lnTo>
                <a:lnTo>
                  <a:pt x="101255" y="3409825"/>
                </a:lnTo>
                <a:lnTo>
                  <a:pt x="103044" y="3407057"/>
                </a:lnTo>
                <a:lnTo>
                  <a:pt x="89764" y="3378959"/>
                </a:lnTo>
                <a:lnTo>
                  <a:pt x="83991" y="3362948"/>
                </a:lnTo>
                <a:lnTo>
                  <a:pt x="66858" y="3332072"/>
                </a:lnTo>
                <a:lnTo>
                  <a:pt x="69057" y="3325671"/>
                </a:lnTo>
                <a:lnTo>
                  <a:pt x="51631" y="3278130"/>
                </a:lnTo>
                <a:lnTo>
                  <a:pt x="53959" y="3277179"/>
                </a:lnTo>
                <a:lnTo>
                  <a:pt x="60205" y="3262610"/>
                </a:lnTo>
                <a:lnTo>
                  <a:pt x="58998" y="3258677"/>
                </a:lnTo>
                <a:cubicBezTo>
                  <a:pt x="46010" y="3210316"/>
                  <a:pt x="80872" y="3236545"/>
                  <a:pt x="45170" y="3180546"/>
                </a:cubicBezTo>
                <a:cubicBezTo>
                  <a:pt x="53643" y="3171780"/>
                  <a:pt x="52550" y="3163902"/>
                  <a:pt x="45228" y="3151828"/>
                </a:cubicBezTo>
                <a:cubicBezTo>
                  <a:pt x="39651" y="3128169"/>
                  <a:pt x="64667" y="3124610"/>
                  <a:pt x="45020" y="3103777"/>
                </a:cubicBezTo>
                <a:cubicBezTo>
                  <a:pt x="59127" y="3105196"/>
                  <a:pt x="41123" y="3057428"/>
                  <a:pt x="57092" y="3065434"/>
                </a:cubicBezTo>
                <a:cubicBezTo>
                  <a:pt x="55435" y="3051512"/>
                  <a:pt x="40803" y="3032637"/>
                  <a:pt x="35088" y="3020247"/>
                </a:cubicBezTo>
                <a:cubicBezTo>
                  <a:pt x="32503" y="3002537"/>
                  <a:pt x="18197" y="3001119"/>
                  <a:pt x="22803" y="2991092"/>
                </a:cubicBezTo>
                <a:cubicBezTo>
                  <a:pt x="24338" y="2987749"/>
                  <a:pt x="27975" y="2983455"/>
                  <a:pt x="34850" y="2977278"/>
                </a:cubicBezTo>
                <a:cubicBezTo>
                  <a:pt x="22587" y="2954448"/>
                  <a:pt x="35600" y="2946689"/>
                  <a:pt x="36223" y="2911749"/>
                </a:cubicBezTo>
                <a:cubicBezTo>
                  <a:pt x="35158" y="2886513"/>
                  <a:pt x="29761" y="2843788"/>
                  <a:pt x="28462" y="2825860"/>
                </a:cubicBezTo>
                <a:cubicBezTo>
                  <a:pt x="28449" y="2818634"/>
                  <a:pt x="28437" y="2811409"/>
                  <a:pt x="28424" y="2804183"/>
                </a:cubicBezTo>
                <a:lnTo>
                  <a:pt x="21292" y="2790136"/>
                </a:lnTo>
                <a:lnTo>
                  <a:pt x="16179" y="2760208"/>
                </a:lnTo>
                <a:lnTo>
                  <a:pt x="22858" y="2751112"/>
                </a:lnTo>
                <a:lnTo>
                  <a:pt x="18505" y="2740278"/>
                </a:lnTo>
                <a:lnTo>
                  <a:pt x="22482" y="2726489"/>
                </a:lnTo>
                <a:lnTo>
                  <a:pt x="18175" y="2725052"/>
                </a:lnTo>
                <a:lnTo>
                  <a:pt x="10521" y="2715895"/>
                </a:lnTo>
                <a:lnTo>
                  <a:pt x="25499" y="2665666"/>
                </a:lnTo>
                <a:lnTo>
                  <a:pt x="30658" y="2635351"/>
                </a:lnTo>
                <a:cubicBezTo>
                  <a:pt x="30723" y="2625597"/>
                  <a:pt x="30791" y="2615842"/>
                  <a:pt x="30857" y="2606088"/>
                </a:cubicBezTo>
                <a:lnTo>
                  <a:pt x="37532" y="2596456"/>
                </a:lnTo>
                <a:cubicBezTo>
                  <a:pt x="41239" y="2582253"/>
                  <a:pt x="34640" y="2564757"/>
                  <a:pt x="36511" y="2549900"/>
                </a:cubicBezTo>
                <a:lnTo>
                  <a:pt x="53712" y="2496499"/>
                </a:lnTo>
                <a:cubicBezTo>
                  <a:pt x="53527" y="2492743"/>
                  <a:pt x="64725" y="2449625"/>
                  <a:pt x="64540" y="2445869"/>
                </a:cubicBezTo>
                <a:cubicBezTo>
                  <a:pt x="61940" y="2441580"/>
                  <a:pt x="65575" y="2413465"/>
                  <a:pt x="64348" y="2408995"/>
                </a:cubicBezTo>
                <a:cubicBezTo>
                  <a:pt x="100333" y="2407546"/>
                  <a:pt x="71752" y="2329020"/>
                  <a:pt x="101725" y="2335735"/>
                </a:cubicBezTo>
                <a:cubicBezTo>
                  <a:pt x="120512" y="2299003"/>
                  <a:pt x="138791" y="2291744"/>
                  <a:pt x="147278" y="2260088"/>
                </a:cubicBezTo>
                <a:cubicBezTo>
                  <a:pt x="152668" y="2224200"/>
                  <a:pt x="143589" y="2220953"/>
                  <a:pt x="152643" y="2193455"/>
                </a:cubicBezTo>
                <a:cubicBezTo>
                  <a:pt x="152701" y="2159228"/>
                  <a:pt x="131577" y="2138038"/>
                  <a:pt x="161815" y="2107942"/>
                </a:cubicBezTo>
                <a:lnTo>
                  <a:pt x="168884" y="2024270"/>
                </a:lnTo>
                <a:lnTo>
                  <a:pt x="210800" y="1969445"/>
                </a:lnTo>
                <a:lnTo>
                  <a:pt x="215063" y="1961162"/>
                </a:lnTo>
                <a:lnTo>
                  <a:pt x="226767" y="1945112"/>
                </a:lnTo>
                <a:lnTo>
                  <a:pt x="225906" y="1942021"/>
                </a:lnTo>
                <a:lnTo>
                  <a:pt x="220555" y="1935584"/>
                </a:lnTo>
                <a:cubicBezTo>
                  <a:pt x="220179" y="1930292"/>
                  <a:pt x="223282" y="1914884"/>
                  <a:pt x="223648" y="1910265"/>
                </a:cubicBezTo>
                <a:cubicBezTo>
                  <a:pt x="221934" y="1909994"/>
                  <a:pt x="221895" y="1909162"/>
                  <a:pt x="222758" y="1907867"/>
                </a:cubicBezTo>
                <a:lnTo>
                  <a:pt x="229387" y="1899379"/>
                </a:lnTo>
                <a:lnTo>
                  <a:pt x="231548" y="1895114"/>
                </a:lnTo>
                <a:lnTo>
                  <a:pt x="216553" y="1892417"/>
                </a:lnTo>
                <a:cubicBezTo>
                  <a:pt x="209075" y="1884999"/>
                  <a:pt x="222114" y="1866643"/>
                  <a:pt x="209739" y="1861483"/>
                </a:cubicBezTo>
                <a:cubicBezTo>
                  <a:pt x="214584" y="1853278"/>
                  <a:pt x="219066" y="1844665"/>
                  <a:pt x="222950" y="1835810"/>
                </a:cubicBezTo>
                <a:lnTo>
                  <a:pt x="224812" y="1830569"/>
                </a:lnTo>
                <a:lnTo>
                  <a:pt x="224522" y="1830429"/>
                </a:lnTo>
                <a:cubicBezTo>
                  <a:pt x="224224" y="1829219"/>
                  <a:pt x="224571" y="1827468"/>
                  <a:pt x="225830" y="1824832"/>
                </a:cubicBezTo>
                <a:lnTo>
                  <a:pt x="228207" y="1821003"/>
                </a:lnTo>
                <a:lnTo>
                  <a:pt x="230878" y="1807109"/>
                </a:lnTo>
                <a:lnTo>
                  <a:pt x="227355" y="1805316"/>
                </a:lnTo>
                <a:lnTo>
                  <a:pt x="228132" y="1804434"/>
                </a:lnTo>
                <a:cubicBezTo>
                  <a:pt x="237533" y="1798221"/>
                  <a:pt x="248274" y="1797417"/>
                  <a:pt x="223762" y="1784314"/>
                </a:cubicBezTo>
                <a:cubicBezTo>
                  <a:pt x="240655" y="1769422"/>
                  <a:pt x="224912" y="1763793"/>
                  <a:pt x="226521" y="1740358"/>
                </a:cubicBezTo>
                <a:cubicBezTo>
                  <a:pt x="240385" y="1732435"/>
                  <a:pt x="239102" y="1724301"/>
                  <a:pt x="233164" y="1715685"/>
                </a:cubicBezTo>
                <a:cubicBezTo>
                  <a:pt x="245499" y="1694404"/>
                  <a:pt x="240415" y="1672675"/>
                  <a:pt x="245819" y="1647555"/>
                </a:cubicBezTo>
                <a:cubicBezTo>
                  <a:pt x="268668" y="1622803"/>
                  <a:pt x="248434" y="1605585"/>
                  <a:pt x="254317" y="1578752"/>
                </a:cubicBezTo>
                <a:lnTo>
                  <a:pt x="249918" y="1546022"/>
                </a:lnTo>
                <a:cubicBezTo>
                  <a:pt x="251996" y="1543635"/>
                  <a:pt x="248777" y="1521210"/>
                  <a:pt x="248927" y="1519929"/>
                </a:cubicBezTo>
                <a:lnTo>
                  <a:pt x="248704" y="1519731"/>
                </a:lnTo>
                <a:lnTo>
                  <a:pt x="252245" y="1514846"/>
                </a:lnTo>
                <a:cubicBezTo>
                  <a:pt x="255314" y="1501295"/>
                  <a:pt x="252199" y="1477394"/>
                  <a:pt x="254681" y="1463304"/>
                </a:cubicBezTo>
                <a:cubicBezTo>
                  <a:pt x="257024" y="1459891"/>
                  <a:pt x="268983" y="1432466"/>
                  <a:pt x="267138" y="1430305"/>
                </a:cubicBezTo>
                <a:lnTo>
                  <a:pt x="266110" y="1429568"/>
                </a:lnTo>
                <a:lnTo>
                  <a:pt x="286784" y="1404045"/>
                </a:lnTo>
                <a:lnTo>
                  <a:pt x="294521" y="1360879"/>
                </a:lnTo>
                <a:lnTo>
                  <a:pt x="324750" y="1301993"/>
                </a:lnTo>
                <a:lnTo>
                  <a:pt x="328780" y="1210776"/>
                </a:lnTo>
                <a:cubicBezTo>
                  <a:pt x="344171" y="1197232"/>
                  <a:pt x="343390" y="1192124"/>
                  <a:pt x="346123" y="1157176"/>
                </a:cubicBezTo>
                <a:cubicBezTo>
                  <a:pt x="359383" y="1110140"/>
                  <a:pt x="355619" y="1111028"/>
                  <a:pt x="349331" y="1063288"/>
                </a:cubicBezTo>
                <a:cubicBezTo>
                  <a:pt x="364194" y="1005331"/>
                  <a:pt x="362778" y="969963"/>
                  <a:pt x="431245" y="889417"/>
                </a:cubicBezTo>
                <a:lnTo>
                  <a:pt x="459477" y="816346"/>
                </a:lnTo>
                <a:cubicBezTo>
                  <a:pt x="465006" y="808083"/>
                  <a:pt x="496978" y="764380"/>
                  <a:pt x="489268" y="752692"/>
                </a:cubicBezTo>
                <a:lnTo>
                  <a:pt x="505368" y="724368"/>
                </a:lnTo>
                <a:lnTo>
                  <a:pt x="511178" y="722494"/>
                </a:lnTo>
                <a:lnTo>
                  <a:pt x="514451" y="717531"/>
                </a:lnTo>
                <a:cubicBezTo>
                  <a:pt x="514171" y="710761"/>
                  <a:pt x="513893" y="703992"/>
                  <a:pt x="513612" y="697222"/>
                </a:cubicBezTo>
                <a:cubicBezTo>
                  <a:pt x="513272" y="693376"/>
                  <a:pt x="513720" y="690905"/>
                  <a:pt x="514772" y="689289"/>
                </a:cubicBezTo>
                <a:lnTo>
                  <a:pt x="515249" y="689151"/>
                </a:lnTo>
                <a:cubicBezTo>
                  <a:pt x="515320" y="686637"/>
                  <a:pt x="515389" y="684122"/>
                  <a:pt x="515461" y="681608"/>
                </a:cubicBezTo>
                <a:cubicBezTo>
                  <a:pt x="522970" y="666964"/>
                  <a:pt x="551123" y="617831"/>
                  <a:pt x="560298" y="601285"/>
                </a:cubicBezTo>
                <a:cubicBezTo>
                  <a:pt x="558549" y="585107"/>
                  <a:pt x="540289" y="573171"/>
                  <a:pt x="570504" y="582332"/>
                </a:cubicBezTo>
                <a:cubicBezTo>
                  <a:pt x="570816" y="577121"/>
                  <a:pt x="573898" y="574271"/>
                  <a:pt x="578347" y="572511"/>
                </a:cubicBezTo>
                <a:lnTo>
                  <a:pt x="580375" y="572092"/>
                </a:lnTo>
                <a:lnTo>
                  <a:pt x="575722" y="536015"/>
                </a:lnTo>
                <a:lnTo>
                  <a:pt x="578705" y="531675"/>
                </a:lnTo>
                <a:lnTo>
                  <a:pt x="564084" y="491380"/>
                </a:lnTo>
                <a:cubicBezTo>
                  <a:pt x="560969" y="487340"/>
                  <a:pt x="560134" y="482008"/>
                  <a:pt x="564457" y="473782"/>
                </a:cubicBezTo>
                <a:lnTo>
                  <a:pt x="566413" y="472000"/>
                </a:lnTo>
                <a:lnTo>
                  <a:pt x="584600" y="354566"/>
                </a:lnTo>
                <a:cubicBezTo>
                  <a:pt x="586100" y="325288"/>
                  <a:pt x="584583" y="317533"/>
                  <a:pt x="588077" y="265704"/>
                </a:cubicBezTo>
                <a:cubicBezTo>
                  <a:pt x="588008" y="205530"/>
                  <a:pt x="578491" y="226511"/>
                  <a:pt x="580576" y="187093"/>
                </a:cubicBezTo>
                <a:cubicBezTo>
                  <a:pt x="579265" y="162458"/>
                  <a:pt x="569240" y="117589"/>
                  <a:pt x="587928" y="130336"/>
                </a:cubicBezTo>
                <a:cubicBezTo>
                  <a:pt x="552635" y="69804"/>
                  <a:pt x="604651" y="82036"/>
                  <a:pt x="593881" y="17287"/>
                </a:cubicBezTo>
                <a:cubicBezTo>
                  <a:pt x="600399" y="13784"/>
                  <a:pt x="605413" y="8440"/>
                  <a:pt x="609224" y="17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16775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6D9E431-2727-E09E-708B-EACD0F2BDC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85E97E5-0B14-126D-DAAC-59F7DB35A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>
                <a:solidFill>
                  <a:srgbClr val="FFFFFF"/>
                </a:solidFill>
              </a:rPr>
              <a:t>Y </a:t>
            </a:r>
            <a:r>
              <a:rPr lang="en-US" sz="6000" dirty="0" err="1">
                <a:solidFill>
                  <a:srgbClr val="FFFFFF"/>
                </a:solidFill>
              </a:rPr>
              <a:t>seguro</a:t>
            </a:r>
            <a:r>
              <a:rPr lang="en-US" sz="6000" dirty="0">
                <a:solidFill>
                  <a:srgbClr val="FFFFFF"/>
                </a:solidFill>
              </a:rPr>
              <a:t> al </a:t>
            </a:r>
            <a:r>
              <a:rPr lang="en-US" sz="6000" dirty="0" err="1">
                <a:solidFill>
                  <a:srgbClr val="FFFFFF"/>
                </a:solidFill>
              </a:rPr>
              <a:t>despedirse</a:t>
            </a:r>
            <a:r>
              <a:rPr lang="en-US" sz="6000" dirty="0">
                <a:solidFill>
                  <a:srgbClr val="FFFFFF"/>
                </a:solidFill>
              </a:rPr>
              <a:t> </a:t>
            </a:r>
            <a:r>
              <a:rPr lang="en-US" sz="6000" dirty="0" err="1">
                <a:solidFill>
                  <a:srgbClr val="FFFFFF"/>
                </a:solidFill>
              </a:rPr>
              <a:t>hubieran</a:t>
            </a:r>
            <a:r>
              <a:rPr lang="en-US" sz="6000" dirty="0">
                <a:solidFill>
                  <a:srgbClr val="FFFFFF"/>
                </a:solidFill>
              </a:rPr>
              <a:t> </a:t>
            </a:r>
            <a:r>
              <a:rPr lang="en-US" sz="6000" dirty="0" err="1">
                <a:solidFill>
                  <a:srgbClr val="FFFFFF"/>
                </a:solidFill>
              </a:rPr>
              <a:t>dicho</a:t>
            </a:r>
            <a:r>
              <a:rPr lang="en-US" sz="6000" dirty="0">
                <a:solidFill>
                  <a:srgbClr val="FFFFFF"/>
                </a:solidFill>
              </a:rPr>
              <a:t>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11227D-9A8C-8142-5815-CB54EC2B6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ctr">
              <a:buNone/>
            </a:pPr>
            <a:r>
              <a:rPr lang="en-US" sz="5400">
                <a:solidFill>
                  <a:srgbClr val="FFFFFF"/>
                </a:solidFill>
              </a:rPr>
              <a:t>¿Te fijaste que el niño no se parece a José? </a:t>
            </a:r>
            <a:endParaRPr lang="en-US" sz="5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605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6" name="Rectangle 2082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5" name="Oval 2084">
            <a:extLst>
              <a:ext uri="{FF2B5EF4-FFF2-40B4-BE49-F238E27FC236}">
                <a16:creationId xmlns:a16="http://schemas.microsoft.com/office/drawing/2014/main" id="{D9DFE8A5-DCEC-4A43-B613-D62AC8C57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77" y="229996"/>
            <a:ext cx="5290997" cy="5290997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7" name="Oval 2086">
            <a:extLst>
              <a:ext uri="{FF2B5EF4-FFF2-40B4-BE49-F238E27FC236}">
                <a16:creationId xmlns:a16="http://schemas.microsoft.com/office/drawing/2014/main" id="{28169967-F1A4-4EE8-A07F-DD064C05A9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77" y="229996"/>
            <a:ext cx="5290997" cy="5290997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9" name="Oval 2088">
            <a:extLst>
              <a:ext uri="{FF2B5EF4-FFF2-40B4-BE49-F238E27FC236}">
                <a16:creationId xmlns:a16="http://schemas.microsoft.com/office/drawing/2014/main" id="{26B7664A-BE61-4A65-B937-A31E08B8B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6713" y="107425"/>
            <a:ext cx="5290997" cy="5290997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162ED70-B79C-ADC6-2401-AC4D61CB7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433"/>
            <a:ext cx="3950423" cy="294861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 mujer es culpable de la desgracia humana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7BCC8AE-E68C-6ACE-EBC0-97CDC2D78F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92" b="1"/>
          <a:stretch/>
        </p:blipFill>
        <p:spPr>
          <a:xfrm>
            <a:off x="7194874" y="10"/>
            <a:ext cx="3897767" cy="2902545"/>
          </a:xfrm>
          <a:custGeom>
            <a:avLst/>
            <a:gdLst/>
            <a:ahLst/>
            <a:cxnLst/>
            <a:rect l="l" t="t" r="r" b="b"/>
            <a:pathLst>
              <a:path w="3897767" h="2902555">
                <a:moveTo>
                  <a:pt x="249554" y="0"/>
                </a:moveTo>
                <a:lnTo>
                  <a:pt x="3648213" y="0"/>
                </a:lnTo>
                <a:lnTo>
                  <a:pt x="3705586" y="108750"/>
                </a:lnTo>
                <a:cubicBezTo>
                  <a:pt x="3828747" y="364352"/>
                  <a:pt x="3897767" y="650952"/>
                  <a:pt x="3897767" y="953672"/>
                </a:cubicBezTo>
                <a:cubicBezTo>
                  <a:pt x="3897767" y="2030010"/>
                  <a:pt x="3025222" y="2902555"/>
                  <a:pt x="1948884" y="2902555"/>
                </a:cubicBezTo>
                <a:cubicBezTo>
                  <a:pt x="872545" y="2902555"/>
                  <a:pt x="0" y="2030010"/>
                  <a:pt x="0" y="953672"/>
                </a:cubicBezTo>
                <a:cubicBezTo>
                  <a:pt x="0" y="650952"/>
                  <a:pt x="69020" y="364352"/>
                  <a:pt x="192182" y="108750"/>
                </a:cubicBezTo>
                <a:close/>
              </a:path>
            </a:pathLst>
          </a:cu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62558A1-1C7A-7468-051C-AD28BD52AF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658" r="4" b="9880"/>
          <a:stretch/>
        </p:blipFill>
        <p:spPr>
          <a:xfrm>
            <a:off x="5887982" y="2295345"/>
            <a:ext cx="2328596" cy="2328596"/>
          </a:xfrm>
          <a:custGeom>
            <a:avLst/>
            <a:gdLst/>
            <a:ahLst/>
            <a:cxnLst/>
            <a:rect l="l" t="t" r="r" b="b"/>
            <a:pathLst>
              <a:path w="2328596" h="2328596">
                <a:moveTo>
                  <a:pt x="1164298" y="0"/>
                </a:moveTo>
                <a:cubicBezTo>
                  <a:pt x="1807322" y="0"/>
                  <a:pt x="2328596" y="521274"/>
                  <a:pt x="2328596" y="1164298"/>
                </a:cubicBezTo>
                <a:cubicBezTo>
                  <a:pt x="2328596" y="1807322"/>
                  <a:pt x="1807322" y="2328596"/>
                  <a:pt x="1164298" y="2328596"/>
                </a:cubicBezTo>
                <a:cubicBezTo>
                  <a:pt x="521274" y="2328596"/>
                  <a:pt x="0" y="1807322"/>
                  <a:pt x="0" y="1164298"/>
                </a:cubicBezTo>
                <a:cubicBezTo>
                  <a:pt x="0" y="521274"/>
                  <a:pt x="521274" y="0"/>
                  <a:pt x="1164298" y="0"/>
                </a:cubicBezTo>
                <a:close/>
              </a:path>
            </a:pathLst>
          </a:custGeom>
        </p:spPr>
      </p:pic>
      <p:pic>
        <p:nvPicPr>
          <p:cNvPr id="2060" name="Picture 12" descr="Hipótesis del culto de las brujas - Wikipedia, la enciclopedia libre">
            <a:extLst>
              <a:ext uri="{FF2B5EF4-FFF2-40B4-BE49-F238E27FC236}">
                <a16:creationId xmlns:a16="http://schemas.microsoft.com/office/drawing/2014/main" id="{9BB04CE6-6B6E-8E45-C661-1899A3C288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53" r="4" b="7124"/>
          <a:stretch/>
        </p:blipFill>
        <p:spPr bwMode="auto">
          <a:xfrm>
            <a:off x="7091539" y="4397678"/>
            <a:ext cx="2624707" cy="2460323"/>
          </a:xfrm>
          <a:custGeom>
            <a:avLst/>
            <a:gdLst/>
            <a:ahLst/>
            <a:cxnLst/>
            <a:rect l="l" t="t" r="r" b="b"/>
            <a:pathLst>
              <a:path w="2624707" h="2460323">
                <a:moveTo>
                  <a:pt x="1312353" y="0"/>
                </a:moveTo>
                <a:cubicBezTo>
                  <a:pt x="2037146" y="0"/>
                  <a:pt x="2624707" y="587562"/>
                  <a:pt x="2624707" y="1312354"/>
                </a:cubicBezTo>
                <a:cubicBezTo>
                  <a:pt x="2624707" y="1765349"/>
                  <a:pt x="2395191" y="2164738"/>
                  <a:pt x="2046103" y="2400578"/>
                </a:cubicBezTo>
                <a:lnTo>
                  <a:pt x="1947759" y="2460323"/>
                </a:lnTo>
                <a:lnTo>
                  <a:pt x="676949" y="2460323"/>
                </a:lnTo>
                <a:lnTo>
                  <a:pt x="578605" y="2400578"/>
                </a:lnTo>
                <a:cubicBezTo>
                  <a:pt x="229517" y="2164738"/>
                  <a:pt x="0" y="1765349"/>
                  <a:pt x="0" y="1312354"/>
                </a:cubicBezTo>
                <a:cubicBezTo>
                  <a:pt x="0" y="587562"/>
                  <a:pt x="587562" y="0"/>
                  <a:pt x="131235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1" name="Graphic 212">
            <a:extLst>
              <a:ext uri="{FF2B5EF4-FFF2-40B4-BE49-F238E27FC236}">
                <a16:creationId xmlns:a16="http://schemas.microsoft.com/office/drawing/2014/main" id="{279CAF82-0ECF-42BE-8F37-F71941E5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00998" y="4012309"/>
            <a:ext cx="963681" cy="96368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pic>
        <p:nvPicPr>
          <p:cNvPr id="2058" name="Picture 10" descr="Imágenes de Medusa: descubre bancos de fotos, ilustraciones, vectores y  vídeos de 213,551 | Adobe Stock">
            <a:extLst>
              <a:ext uri="{FF2B5EF4-FFF2-40B4-BE49-F238E27FC236}">
                <a16:creationId xmlns:a16="http://schemas.microsoft.com/office/drawing/2014/main" id="{CACE50ED-2D84-5465-C154-35531CB9B9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r="22491"/>
          <a:stretch/>
        </p:blipFill>
        <p:spPr bwMode="auto">
          <a:xfrm>
            <a:off x="9620168" y="2718756"/>
            <a:ext cx="2571833" cy="3070200"/>
          </a:xfrm>
          <a:custGeom>
            <a:avLst/>
            <a:gdLst/>
            <a:ahLst/>
            <a:cxnLst/>
            <a:rect l="l" t="t" r="r" b="b"/>
            <a:pathLst>
              <a:path w="2571833" h="3070200">
                <a:moveTo>
                  <a:pt x="1535100" y="0"/>
                </a:moveTo>
                <a:cubicBezTo>
                  <a:pt x="1932512" y="0"/>
                  <a:pt x="2294653" y="151016"/>
                  <a:pt x="2567267" y="398791"/>
                </a:cubicBezTo>
                <a:lnTo>
                  <a:pt x="2571833" y="403468"/>
                </a:lnTo>
                <a:lnTo>
                  <a:pt x="2571833" y="2666733"/>
                </a:lnTo>
                <a:lnTo>
                  <a:pt x="2567267" y="2671410"/>
                </a:lnTo>
                <a:cubicBezTo>
                  <a:pt x="2294653" y="2919185"/>
                  <a:pt x="1932512" y="3070200"/>
                  <a:pt x="1535100" y="3070200"/>
                </a:cubicBezTo>
                <a:cubicBezTo>
                  <a:pt x="687287" y="3070200"/>
                  <a:pt x="0" y="2382913"/>
                  <a:pt x="0" y="1535100"/>
                </a:cubicBezTo>
                <a:cubicBezTo>
                  <a:pt x="0" y="687287"/>
                  <a:pt x="687287" y="0"/>
                  <a:pt x="1535100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93" name="Group 2092">
            <a:extLst>
              <a:ext uri="{FF2B5EF4-FFF2-40B4-BE49-F238E27FC236}">
                <a16:creationId xmlns:a16="http://schemas.microsoft.com/office/drawing/2014/main" id="{8D9B46D6-1A02-4C72-9C0B-B52485EC3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646761" y="2283235"/>
            <a:ext cx="1054465" cy="469689"/>
            <a:chOff x="10646761" y="2283235"/>
            <a:chExt cx="1054465" cy="469689"/>
          </a:xfrm>
          <a:solidFill>
            <a:schemeClr val="bg1"/>
          </a:solidFill>
        </p:grpSpPr>
        <p:sp>
          <p:nvSpPr>
            <p:cNvPr id="2094" name="Freeform: Shape 2093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6761" y="2283235"/>
              <a:ext cx="355269" cy="469689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5" name="Freeform: Shape 2094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21559" y="2283235"/>
              <a:ext cx="355269" cy="469689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6" name="Freeform: Shape 2095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96358" y="2283235"/>
              <a:ext cx="355269" cy="469689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7" name="Freeform: Shape 2096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71159" y="2283235"/>
              <a:ext cx="355269" cy="469689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8" name="Freeform: Shape 2097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45957" y="2283235"/>
              <a:ext cx="355269" cy="469689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00" name="Graphic 212">
            <a:extLst>
              <a:ext uri="{FF2B5EF4-FFF2-40B4-BE49-F238E27FC236}">
                <a16:creationId xmlns:a16="http://schemas.microsoft.com/office/drawing/2014/main" id="{CD08DEF0-DEFD-4BD6-BCF3-12E1C32E7B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00998" y="4012309"/>
            <a:ext cx="963681" cy="96368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7" name="AutoShape 8" descr="Medusa mitología: Origen, Mitos y Características de la Gorgona ||  Mitología fantástica">
            <a:extLst>
              <a:ext uri="{FF2B5EF4-FFF2-40B4-BE49-F238E27FC236}">
                <a16:creationId xmlns:a16="http://schemas.microsoft.com/office/drawing/2014/main" id="{B20E6F2F-CF66-AB02-1EFD-AA87DB75AA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3968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18783BC-F5C2-7DAB-5D90-77D8F7FB7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s-MX" sz="2600"/>
              <a:t>Sin embargo, por primera vez en la historia tenemos millones de mujeres educadas en todo el mundo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C0B391-9592-E538-CC7E-6DADBF3A6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endParaRPr lang="es-MX" sz="2200" dirty="0"/>
          </a:p>
          <a:p>
            <a:endParaRPr lang="es-ES" sz="2200" dirty="0"/>
          </a:p>
          <a:p>
            <a:endParaRPr lang="es-MX" sz="2200" dirty="0"/>
          </a:p>
          <a:p>
            <a:pPr marL="0" indent="0">
              <a:buNone/>
            </a:pPr>
            <a:r>
              <a:rPr lang="es-MX" sz="2200" dirty="0"/>
              <a:t>Somos grandes administradoras, tenemos respeto por la naturaleza, tenemos instinto de preservación y cuidado de  la vida.</a:t>
            </a:r>
          </a:p>
          <a:p>
            <a:endParaRPr lang="es-MX" sz="22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945576C-F9D5-DA15-2836-26402BD6E4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21" r="19754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71921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1" name="Rectangle 3080">
            <a:extLst>
              <a:ext uri="{FF2B5EF4-FFF2-40B4-BE49-F238E27FC236}">
                <a16:creationId xmlns:a16="http://schemas.microsoft.com/office/drawing/2014/main" id="{73AD41DB-DF9F-49BC-85AE-6AB1840A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234443D-DA02-6B29-759E-53B3E158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895" y="4838944"/>
            <a:ext cx="10783957" cy="1173700"/>
          </a:xfrm>
        </p:spPr>
        <p:txBody>
          <a:bodyPr anchor="t">
            <a:normAutofit fontScale="90000"/>
          </a:bodyPr>
          <a:lstStyle/>
          <a:p>
            <a: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  <a:t>Fabiola </a:t>
            </a:r>
            <a:r>
              <a:rPr lang="es-MX" sz="1300" b="1" i="0" dirty="0" err="1">
                <a:solidFill>
                  <a:schemeClr val="bg1"/>
                </a:solidFill>
                <a:effectLst/>
                <a:latin typeface="ReithSans"/>
              </a:rPr>
              <a:t>Gianotti</a:t>
            </a:r>
            <a: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  <a:t>, Italia: </a:t>
            </a:r>
            <a:r>
              <a:rPr lang="es-ES" sz="1300" b="1" i="0" dirty="0">
                <a:solidFill>
                  <a:schemeClr val="bg1"/>
                </a:solidFill>
                <a:effectLst/>
                <a:latin typeface="ReithSans"/>
              </a:rPr>
              <a:t> primera mujer en dirigir el principal centro de física de partículas del mundo.</a:t>
            </a:r>
            <a:b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</a:br>
            <a: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  <a:t>Kiran </a:t>
            </a:r>
            <a:r>
              <a:rPr lang="es-MX" sz="1300" b="1" i="0" dirty="0" err="1">
                <a:solidFill>
                  <a:schemeClr val="bg1"/>
                </a:solidFill>
                <a:effectLst/>
                <a:latin typeface="ReithSans"/>
              </a:rPr>
              <a:t>Mazumdar</a:t>
            </a:r>
            <a: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  <a:t>-Shaw, India: </a:t>
            </a:r>
            <a:r>
              <a:rPr lang="es-ES" sz="1300" b="1" i="0" dirty="0">
                <a:solidFill>
                  <a:schemeClr val="bg1"/>
                </a:solidFill>
                <a:effectLst/>
                <a:latin typeface="ReithSans"/>
              </a:rPr>
              <a:t>es biotecnóloga, fundadora y presidenta de </a:t>
            </a:r>
            <a:r>
              <a:rPr lang="es-ES" sz="1300" b="1" i="0" dirty="0" err="1">
                <a:solidFill>
                  <a:schemeClr val="bg1"/>
                </a:solidFill>
                <a:effectLst/>
                <a:latin typeface="ReithSans"/>
              </a:rPr>
              <a:t>Biocon</a:t>
            </a:r>
            <a:r>
              <a:rPr lang="es-ES" sz="1300" b="1" i="0" dirty="0">
                <a:solidFill>
                  <a:schemeClr val="bg1"/>
                </a:solidFill>
                <a:effectLst/>
                <a:latin typeface="ReithSans"/>
              </a:rPr>
              <a:t>, una empresa pionera en el campo de la biotecnología. </a:t>
            </a:r>
            <a:b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</a:br>
            <a:r>
              <a:rPr lang="es-MX" sz="1300" b="1" i="0" dirty="0" err="1">
                <a:solidFill>
                  <a:schemeClr val="bg1"/>
                </a:solidFill>
                <a:effectLst/>
                <a:latin typeface="ReithSans"/>
              </a:rPr>
              <a:t>Gwynne</a:t>
            </a:r>
            <a: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  <a:t> </a:t>
            </a:r>
            <a:r>
              <a:rPr lang="es-MX" sz="1300" b="1" i="0" dirty="0" err="1">
                <a:solidFill>
                  <a:schemeClr val="bg1"/>
                </a:solidFill>
                <a:effectLst/>
                <a:latin typeface="ReithSans"/>
              </a:rPr>
              <a:t>Shotwell</a:t>
            </a:r>
            <a: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  <a:t>, EE.UU.: </a:t>
            </a:r>
            <a:r>
              <a:rPr lang="es-ES" sz="1300" b="1" i="0" dirty="0">
                <a:solidFill>
                  <a:schemeClr val="bg1"/>
                </a:solidFill>
                <a:effectLst/>
                <a:latin typeface="ReithSans"/>
              </a:rPr>
              <a:t>Es presidenta y jefa de operaciones de SpaceX</a:t>
            </a:r>
            <a:b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</a:br>
            <a: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  <a:t>Margaret Chan, China: </a:t>
            </a:r>
            <a:r>
              <a:rPr lang="es-ES" sz="1300" b="1" i="0" dirty="0">
                <a:solidFill>
                  <a:schemeClr val="bg1"/>
                </a:solidFill>
                <a:effectLst/>
                <a:latin typeface="ReithSans"/>
              </a:rPr>
              <a:t>Chan fue directora general de la OMS por dos periodos.</a:t>
            </a:r>
            <a:b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</a:br>
            <a:r>
              <a:rPr lang="es-MX" sz="1300" b="1" i="0" dirty="0" err="1">
                <a:solidFill>
                  <a:schemeClr val="bg1"/>
                </a:solidFill>
                <a:effectLst/>
                <a:latin typeface="ReithSans"/>
              </a:rPr>
              <a:t>Christiana</a:t>
            </a:r>
            <a: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  <a:t> Figueres, Costa Rica: en</a:t>
            </a:r>
            <a:r>
              <a:rPr lang="es-ES" sz="1300" b="1" i="0" dirty="0" err="1">
                <a:solidFill>
                  <a:schemeClr val="bg1"/>
                </a:solidFill>
                <a:effectLst/>
                <a:latin typeface="ReithSans"/>
              </a:rPr>
              <a:t>tre</a:t>
            </a:r>
            <a:r>
              <a:rPr lang="es-ES" sz="1300" b="1" i="0" dirty="0">
                <a:solidFill>
                  <a:schemeClr val="bg1"/>
                </a:solidFill>
                <a:effectLst/>
                <a:latin typeface="ReithSans"/>
              </a:rPr>
              <a:t> 2012 y 2016  fue la Secretaria Ejecutiva de la Convención Marco de Naciones Unidas para el Cambio Climático.</a:t>
            </a:r>
            <a:b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</a:br>
            <a:b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</a:br>
            <a:br>
              <a:rPr lang="es-MX" sz="1300" b="1" i="0" dirty="0">
                <a:solidFill>
                  <a:schemeClr val="bg1"/>
                </a:solidFill>
                <a:effectLst/>
                <a:latin typeface="ReithSans"/>
              </a:rPr>
            </a:br>
            <a:endParaRPr lang="es-MX" sz="1300" dirty="0">
              <a:solidFill>
                <a:schemeClr val="bg1"/>
              </a:solidFill>
            </a:endParaRPr>
          </a:p>
        </p:txBody>
      </p:sp>
      <p:pic>
        <p:nvPicPr>
          <p:cNvPr id="3074" name="Picture 2" descr="Fabiola Gianotti, Kiran Mazumdar-Shaw, Gwynne Shotwell, Margaret Chan, Christiana Figueres">
            <a:extLst>
              <a:ext uri="{FF2B5EF4-FFF2-40B4-BE49-F238E27FC236}">
                <a16:creationId xmlns:a16="http://schemas.microsoft.com/office/drawing/2014/main" id="{F3258FDF-A218-0110-FFAF-2DDD18FCA2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37" b="26257"/>
          <a:stretch/>
        </p:blipFill>
        <p:spPr bwMode="auto">
          <a:xfrm>
            <a:off x="20" y="-1"/>
            <a:ext cx="12191980" cy="3984912"/>
          </a:xfrm>
          <a:custGeom>
            <a:avLst/>
            <a:gdLst/>
            <a:ahLst/>
            <a:cxnLst/>
            <a:rect l="l" t="t" r="r" b="b"/>
            <a:pathLst>
              <a:path w="12192000" h="3984912">
                <a:moveTo>
                  <a:pt x="0" y="0"/>
                </a:moveTo>
                <a:lnTo>
                  <a:pt x="12192000" y="0"/>
                </a:lnTo>
                <a:lnTo>
                  <a:pt x="12192000" y="566059"/>
                </a:lnTo>
                <a:lnTo>
                  <a:pt x="12192000" y="794037"/>
                </a:lnTo>
                <a:lnTo>
                  <a:pt x="12192000" y="2336800"/>
                </a:lnTo>
                <a:lnTo>
                  <a:pt x="12192000" y="2631227"/>
                </a:lnTo>
                <a:lnTo>
                  <a:pt x="12192000" y="3908712"/>
                </a:lnTo>
                <a:lnTo>
                  <a:pt x="9439275" y="3984912"/>
                </a:lnTo>
                <a:lnTo>
                  <a:pt x="5572127" y="3737262"/>
                </a:lnTo>
                <a:lnTo>
                  <a:pt x="0" y="3908712"/>
                </a:lnTo>
                <a:lnTo>
                  <a:pt x="0" y="2631227"/>
                </a:lnTo>
                <a:lnTo>
                  <a:pt x="0" y="2336800"/>
                </a:lnTo>
                <a:lnTo>
                  <a:pt x="0" y="794037"/>
                </a:lnTo>
                <a:lnTo>
                  <a:pt x="0" y="56605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83" name="Group 3082">
            <a:extLst>
              <a:ext uri="{FF2B5EF4-FFF2-40B4-BE49-F238E27FC236}">
                <a16:creationId xmlns:a16="http://schemas.microsoft.com/office/drawing/2014/main" id="{A4AE1828-51FD-4AD7-BCF6-9AF5C696CE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3084" name="Freeform: Shape 3083">
              <a:extLst>
                <a:ext uri="{FF2B5EF4-FFF2-40B4-BE49-F238E27FC236}">
                  <a16:creationId xmlns:a16="http://schemas.microsoft.com/office/drawing/2014/main" id="{8542C7CD-02BE-4ADE-8D2F-DFB759D71A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85" name="Freeform: Shape 3084">
              <a:extLst>
                <a:ext uri="{FF2B5EF4-FFF2-40B4-BE49-F238E27FC236}">
                  <a16:creationId xmlns:a16="http://schemas.microsoft.com/office/drawing/2014/main" id="{840A04EE-8E37-4C28-B09B-A9593A4AAB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3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3270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29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54E25F6-EC28-5331-E266-C7FAB262C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s-MX" sz="4800"/>
              <a:t>El uso de anticonceptivos</a:t>
            </a:r>
          </a:p>
        </p:txBody>
      </p:sp>
      <p:sp>
        <p:nvSpPr>
          <p:cNvPr id="48" name="Rectangle 31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3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BEEEA5-CA75-67BD-4D99-A60A3BF35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4530898" cy="363945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ES" sz="1700" b="0" i="0" dirty="0">
                <a:effectLst/>
                <a:latin typeface="Georgia" panose="02040502050405020303" pitchFamily="18" charset="0"/>
              </a:rPr>
              <a:t>“Aproximadamente el 45% de los 6 millones de embarazos anuales son no deseados. Las adolescentes y las niñas, las mujeres de color y las de bajos ingresos dicen padecer mayores obstáculos para obtener recetas y recogerlas”</a:t>
            </a:r>
            <a:endParaRPr lang="es-MX" sz="1700" b="0" i="0" dirty="0">
              <a:effectLst/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s-MX" sz="1700" b="0" i="0" dirty="0">
                <a:effectLst/>
                <a:latin typeface="Georgia" panose="02040502050405020303" pitchFamily="18" charset="0"/>
              </a:rPr>
              <a:t>(Los </a:t>
            </a:r>
            <a:r>
              <a:rPr lang="es-MX" sz="1700" b="0" i="0" dirty="0" err="1">
                <a:effectLst/>
                <a:latin typeface="Georgia" panose="02040502050405020303" pitchFamily="18" charset="0"/>
              </a:rPr>
              <a:t>Angeles</a:t>
            </a:r>
            <a:r>
              <a:rPr lang="es-MX" sz="1700" b="0" i="0" dirty="0">
                <a:effectLst/>
                <a:latin typeface="Georgia" panose="02040502050405020303" pitchFamily="18" charset="0"/>
              </a:rPr>
              <a:t> Time, 2023</a:t>
            </a:r>
            <a:r>
              <a:rPr lang="es-MX" sz="1700" dirty="0">
                <a:latin typeface="Georgia" panose="02040502050405020303" pitchFamily="18" charset="0"/>
              </a:rPr>
              <a:t>. https://www.latimes.com/espanol/eeuu/articulo/2023-07-14/eeuu-aprueba-primera-pildora-anticonceptiva-de-venta-libre#:~:text=Las%20autoridades%20reguladoras%20de%20Estados,y%20gotas%20para%20los%20ojos. )</a:t>
            </a:r>
            <a:endParaRPr lang="es-MX" sz="1700" dirty="0"/>
          </a:p>
          <a:p>
            <a:endParaRPr lang="es-MX" sz="17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4E6634C-AF9A-6DB2-1FE9-139901D25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328" y="2780068"/>
            <a:ext cx="5150277" cy="2897030"/>
          </a:xfrm>
          <a:prstGeom prst="rect">
            <a:avLst/>
          </a:prstGeom>
        </p:spPr>
      </p:pic>
      <p:sp>
        <p:nvSpPr>
          <p:cNvPr id="50" name="Rectangle 35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57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03AF1C04-3FEF-41BD-BB84-2F263765BE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1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DD5E267-EB6F-47DF-ABEF-2C1BED44D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848" y="0"/>
            <a:ext cx="12188949" cy="6858000"/>
            <a:chOff x="-2848" y="0"/>
            <a:chExt cx="12188949" cy="6858000"/>
          </a:xfrm>
        </p:grpSpPr>
        <p:sp>
          <p:nvSpPr>
            <p:cNvPr id="12" name="Color Cover">
              <a:extLst>
                <a:ext uri="{FF2B5EF4-FFF2-40B4-BE49-F238E27FC236}">
                  <a16:creationId xmlns:a16="http://schemas.microsoft.com/office/drawing/2014/main" id="{4BA86AA3-0623-4268-861E-ADA01A7C07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5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Color Cover">
              <a:extLst>
                <a:ext uri="{FF2B5EF4-FFF2-40B4-BE49-F238E27FC236}">
                  <a16:creationId xmlns:a16="http://schemas.microsoft.com/office/drawing/2014/main" id="{72692EF2-4C1F-4ED7-9C00-6CF92783E2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6"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6828D02-A05D-412B-9F20-B68E970B9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51279" y="598259"/>
            <a:ext cx="10889442" cy="5680742"/>
            <a:chOff x="651279" y="598259"/>
            <a:chExt cx="10889442" cy="5680742"/>
          </a:xfrm>
        </p:grpSpPr>
        <p:sp>
          <p:nvSpPr>
            <p:cNvPr id="16" name="Color">
              <a:extLst>
                <a:ext uri="{FF2B5EF4-FFF2-40B4-BE49-F238E27FC236}">
                  <a16:creationId xmlns:a16="http://schemas.microsoft.com/office/drawing/2014/main" id="{A1A8E50E-11DE-480E-A93B-F503760BCC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Color">
              <a:extLst>
                <a:ext uri="{FF2B5EF4-FFF2-40B4-BE49-F238E27FC236}">
                  <a16:creationId xmlns:a16="http://schemas.microsoft.com/office/drawing/2014/main" id="{D2E2EE99-89A4-435B-B61A-3C8B5B2B2D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F3ECA6D9-6A12-E9E3-6249-48D924ECA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4410" y="819015"/>
            <a:ext cx="4397167" cy="5196653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27AF472-EAE3-4572-AB69-B92BD10DB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F4DB9D2-6215-420C-874C-82EADF8C6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F003139-C97C-44FA-B139-32E4DFDCE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CE4DD6E-8CEA-45EE-B630-DBC22144D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372F7F-AA3C-470B-AA61-7C35B7722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4B605BF-D199-43DD-9328-E99F2ADFC6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5D42A77-7336-4A35-8922-8098A16AA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401EE7D-B85D-4C10-AB8C-71884EFB11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60279306-9246-C4C7-F00D-F6D89EB3E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337" y="1834318"/>
            <a:ext cx="5501548" cy="2353362"/>
          </a:xfrm>
        </p:spPr>
        <p:txBody>
          <a:bodyPr anchor="b">
            <a:normAutofit fontScale="90000"/>
          </a:bodyPr>
          <a:lstStyle/>
          <a:p>
            <a:r>
              <a:rPr lang="es-MX" sz="4800" dirty="0">
                <a:solidFill>
                  <a:schemeClr val="bg1"/>
                </a:solidFill>
              </a:rPr>
              <a:t>Un califa le pregunta a un ladrón condenado a cortarle la mano derecha:</a:t>
            </a:r>
          </a:p>
        </p:txBody>
      </p:sp>
    </p:spTree>
    <p:extLst>
      <p:ext uri="{BB962C8B-B14F-4D97-AF65-F5344CB8AC3E}">
        <p14:creationId xmlns:p14="http://schemas.microsoft.com/office/powerpoint/2010/main" val="3263963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4AF6D7-059B-115C-90A2-75861A43D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quieren las mujeres? 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EF30A8AE-FF91-6E5D-FA89-FACD66F924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4089" y="1825625"/>
            <a:ext cx="652382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839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1A9D8B-3117-4D9D-BDA4-DD8189509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7467600" cy="6858000"/>
            <a:chOff x="7467600" y="0"/>
            <a:chExt cx="4724400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7877B25-8C10-4C8D-BC88-BF3C557F8F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4F0DD86-96CD-4F5F-BA4D-FFC17F2D6C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D92035A-AA2F-4CD8-A556-1CE8BDEC7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69701" cy="6858000"/>
          </a:xfrm>
          <a:custGeom>
            <a:avLst/>
            <a:gdLst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7090188 w 7467600"/>
              <a:gd name="connsiteY3" fmla="*/ 6584365 h 6858000"/>
              <a:gd name="connsiteX4" fmla="*/ 7440138 w 7467600"/>
              <a:gd name="connsiteY4" fmla="*/ 6622648 h 6858000"/>
              <a:gd name="connsiteX5" fmla="*/ 7467600 w 7467600"/>
              <a:gd name="connsiteY5" fmla="*/ 6628217 h 6858000"/>
              <a:gd name="connsiteX6" fmla="*/ 7467600 w 7467600"/>
              <a:gd name="connsiteY6" fmla="*/ 6668575 h 6858000"/>
              <a:gd name="connsiteX7" fmla="*/ 7392322 w 7467600"/>
              <a:gd name="connsiteY7" fmla="*/ 6658238 h 6858000"/>
              <a:gd name="connsiteX8" fmla="*/ 7467600 w 7467600"/>
              <a:gd name="connsiteY8" fmla="*/ 6683873 h 6858000"/>
              <a:gd name="connsiteX9" fmla="*/ 7467600 w 7467600"/>
              <a:gd name="connsiteY9" fmla="*/ 6714215 h 6858000"/>
              <a:gd name="connsiteX10" fmla="*/ 7447383 w 7467600"/>
              <a:gd name="connsiteY10" fmla="*/ 6707202 h 6858000"/>
              <a:gd name="connsiteX11" fmla="*/ 7289862 w 7467600"/>
              <a:gd name="connsiteY11" fmla="*/ 6659827 h 6858000"/>
              <a:gd name="connsiteX12" fmla="*/ 7434024 w 7467600"/>
              <a:gd name="connsiteY12" fmla="*/ 6722130 h 6858000"/>
              <a:gd name="connsiteX13" fmla="*/ 7467600 w 7467600"/>
              <a:gd name="connsiteY13" fmla="*/ 6736157 h 6858000"/>
              <a:gd name="connsiteX14" fmla="*/ 7467600 w 7467600"/>
              <a:gd name="connsiteY14" fmla="*/ 6767913 h 6858000"/>
              <a:gd name="connsiteX15" fmla="*/ 7271814 w 7467600"/>
              <a:gd name="connsiteY15" fmla="*/ 6684601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7090188 w 7467600"/>
              <a:gd name="connsiteY21" fmla="*/ 6584365 h 6858000"/>
              <a:gd name="connsiteX22" fmla="*/ 1019354 w 7467600"/>
              <a:gd name="connsiteY22" fmla="*/ 6315006 h 6858000"/>
              <a:gd name="connsiteX23" fmla="*/ 441046 w 7467600"/>
              <a:gd name="connsiteY23" fmla="*/ 6691153 h 6858000"/>
              <a:gd name="connsiteX24" fmla="*/ 1019354 w 7467600"/>
              <a:gd name="connsiteY24" fmla="*/ 6315006 h 6858000"/>
              <a:gd name="connsiteX25" fmla="*/ 991680 w 7467600"/>
              <a:gd name="connsiteY25" fmla="*/ 6298413 h 6858000"/>
              <a:gd name="connsiteX26" fmla="*/ 409060 w 7467600"/>
              <a:gd name="connsiteY26" fmla="*/ 6671470 h 6858000"/>
              <a:gd name="connsiteX27" fmla="*/ 991680 w 7467600"/>
              <a:gd name="connsiteY27" fmla="*/ 6298413 h 6858000"/>
              <a:gd name="connsiteX28" fmla="*/ 103333 w 7467600"/>
              <a:gd name="connsiteY28" fmla="*/ 5699602 h 6858000"/>
              <a:gd name="connsiteX29" fmla="*/ 233938 w 7467600"/>
              <a:gd name="connsiteY29" fmla="*/ 5809416 h 6858000"/>
              <a:gd name="connsiteX30" fmla="*/ 883580 w 7467600"/>
              <a:gd name="connsiteY30" fmla="*/ 6180710 h 6858000"/>
              <a:gd name="connsiteX31" fmla="*/ 487337 w 7467600"/>
              <a:gd name="connsiteY31" fmla="*/ 5950182 h 6858000"/>
              <a:gd name="connsiteX32" fmla="*/ 354051 w 7467600"/>
              <a:gd name="connsiteY32" fmla="*/ 5854912 h 6858000"/>
              <a:gd name="connsiteX33" fmla="*/ 195436 w 7467600"/>
              <a:gd name="connsiteY33" fmla="*/ 5755068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61797 w 7467600"/>
              <a:gd name="connsiteY74" fmla="*/ 5419899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7240170 w 7467600"/>
              <a:gd name="connsiteY84" fmla="*/ 5787985 h 6858000"/>
              <a:gd name="connsiteX85" fmla="*/ 6946849 w 7467600"/>
              <a:gd name="connsiteY85" fmla="*/ 5523271 h 6858000"/>
              <a:gd name="connsiteX86" fmla="*/ 6946972 w 7467600"/>
              <a:gd name="connsiteY86" fmla="*/ 5526491 h 6858000"/>
              <a:gd name="connsiteX87" fmla="*/ 7105827 w 7467600"/>
              <a:gd name="connsiteY87" fmla="*/ 5718700 h 6858000"/>
              <a:gd name="connsiteX88" fmla="*/ 7126431 w 7467600"/>
              <a:gd name="connsiteY88" fmla="*/ 5737872 h 6858000"/>
              <a:gd name="connsiteX89" fmla="*/ 7356878 w 7467600"/>
              <a:gd name="connsiteY89" fmla="*/ 5981332 h 6858000"/>
              <a:gd name="connsiteX90" fmla="*/ 7467600 w 7467600"/>
              <a:gd name="connsiteY90" fmla="*/ 6117703 h 6858000"/>
              <a:gd name="connsiteX91" fmla="*/ 7467600 w 7467600"/>
              <a:gd name="connsiteY91" fmla="*/ 6163634 h 6858000"/>
              <a:gd name="connsiteX92" fmla="*/ 7403637 w 7467600"/>
              <a:gd name="connsiteY92" fmla="*/ 6083957 h 6858000"/>
              <a:gd name="connsiteX93" fmla="*/ 7254615 w 7467600"/>
              <a:gd name="connsiteY93" fmla="*/ 5911918 h 6858000"/>
              <a:gd name="connsiteX94" fmla="*/ 7312589 w 7467600"/>
              <a:gd name="connsiteY94" fmla="*/ 5982309 h 6858000"/>
              <a:gd name="connsiteX95" fmla="*/ 7448321 w 7467600"/>
              <a:gd name="connsiteY95" fmla="*/ 6190991 h 6858000"/>
              <a:gd name="connsiteX96" fmla="*/ 7467600 w 7467600"/>
              <a:gd name="connsiteY96" fmla="*/ 6221686 h 6858000"/>
              <a:gd name="connsiteX97" fmla="*/ 7467600 w 7467600"/>
              <a:gd name="connsiteY97" fmla="*/ 6334256 h 6858000"/>
              <a:gd name="connsiteX98" fmla="*/ 7454976 w 7467600"/>
              <a:gd name="connsiteY98" fmla="*/ 6318297 h 6858000"/>
              <a:gd name="connsiteX99" fmla="*/ 7042773 w 7467600"/>
              <a:gd name="connsiteY99" fmla="*/ 5734011 h 6858000"/>
              <a:gd name="connsiteX100" fmla="*/ 6844835 w 7467600"/>
              <a:gd name="connsiteY100" fmla="*/ 5424988 h 6858000"/>
              <a:gd name="connsiteX101" fmla="*/ 6861797 w 7467600"/>
              <a:gd name="connsiteY101" fmla="*/ 5419899 h 6858000"/>
              <a:gd name="connsiteX102" fmla="*/ 1456157 w 7467600"/>
              <a:gd name="connsiteY102" fmla="*/ 5371404 h 6858000"/>
              <a:gd name="connsiteX103" fmla="*/ 1244432 w 7467600"/>
              <a:gd name="connsiteY103" fmla="*/ 5385601 h 6858000"/>
              <a:gd name="connsiteX104" fmla="*/ 973990 w 7467600"/>
              <a:gd name="connsiteY104" fmla="*/ 5424940 h 6858000"/>
              <a:gd name="connsiteX105" fmla="*/ 1103809 w 7467600"/>
              <a:gd name="connsiteY105" fmla="*/ 5433720 h 6858000"/>
              <a:gd name="connsiteX106" fmla="*/ 1123454 w 7467600"/>
              <a:gd name="connsiteY106" fmla="*/ 5435727 h 6858000"/>
              <a:gd name="connsiteX107" fmla="*/ 1737017 w 7467600"/>
              <a:gd name="connsiteY107" fmla="*/ 5452183 h 6858000"/>
              <a:gd name="connsiteX108" fmla="*/ 1824397 w 7467600"/>
              <a:gd name="connsiteY108" fmla="*/ 5447757 h 6858000"/>
              <a:gd name="connsiteX109" fmla="*/ 2070059 w 7467600"/>
              <a:gd name="connsiteY109" fmla="*/ 5441660 h 6858000"/>
              <a:gd name="connsiteX110" fmla="*/ 1456157 w 7467600"/>
              <a:gd name="connsiteY110" fmla="*/ 5371404 h 6858000"/>
              <a:gd name="connsiteX111" fmla="*/ 4988186 w 7467600"/>
              <a:gd name="connsiteY111" fmla="*/ 5216467 h 6858000"/>
              <a:gd name="connsiteX112" fmla="*/ 4777334 w 7467600"/>
              <a:gd name="connsiteY112" fmla="*/ 5406072 h 6858000"/>
              <a:gd name="connsiteX113" fmla="*/ 4718341 w 7467600"/>
              <a:gd name="connsiteY113" fmla="*/ 5468043 h 6858000"/>
              <a:gd name="connsiteX114" fmla="*/ 4604655 w 7467600"/>
              <a:gd name="connsiteY114" fmla="*/ 5583434 h 6858000"/>
              <a:gd name="connsiteX115" fmla="*/ 4565074 w 7467600"/>
              <a:gd name="connsiteY115" fmla="*/ 5618550 h 6858000"/>
              <a:gd name="connsiteX116" fmla="*/ 4988186 w 7467600"/>
              <a:gd name="connsiteY116" fmla="*/ 5216467 h 6858000"/>
              <a:gd name="connsiteX117" fmla="*/ 4978032 w 7467600"/>
              <a:gd name="connsiteY117" fmla="*/ 5183809 h 6858000"/>
              <a:gd name="connsiteX118" fmla="*/ 4463413 w 7467600"/>
              <a:gd name="connsiteY118" fmla="*/ 5615162 h 6858000"/>
              <a:gd name="connsiteX119" fmla="*/ 4358134 w 7467600"/>
              <a:gd name="connsiteY119" fmla="*/ 5742791 h 6858000"/>
              <a:gd name="connsiteX120" fmla="*/ 4376219 w 7467600"/>
              <a:gd name="connsiteY120" fmla="*/ 5729027 h 6858000"/>
              <a:gd name="connsiteX121" fmla="*/ 4582340 w 7467600"/>
              <a:gd name="connsiteY121" fmla="*/ 5561037 h 6858000"/>
              <a:gd name="connsiteX122" fmla="*/ 4694684 w 7467600"/>
              <a:gd name="connsiteY122" fmla="*/ 5447098 h 6858000"/>
              <a:gd name="connsiteX123" fmla="*/ 4754123 w 7467600"/>
              <a:gd name="connsiteY123" fmla="*/ 5384643 h 6858000"/>
              <a:gd name="connsiteX124" fmla="*/ 4978032 w 7467600"/>
              <a:gd name="connsiteY124" fmla="*/ 5183809 h 6858000"/>
              <a:gd name="connsiteX125" fmla="*/ 7133363 w 7467600"/>
              <a:gd name="connsiteY125" fmla="*/ 5050246 h 6858000"/>
              <a:gd name="connsiteX126" fmla="*/ 7450656 w 7467600"/>
              <a:gd name="connsiteY126" fmla="*/ 5134750 h 6858000"/>
              <a:gd name="connsiteX127" fmla="*/ 7467600 w 7467600"/>
              <a:gd name="connsiteY127" fmla="*/ 5142496 h 6858000"/>
              <a:gd name="connsiteX128" fmla="*/ 7467600 w 7467600"/>
              <a:gd name="connsiteY128" fmla="*/ 5158623 h 6858000"/>
              <a:gd name="connsiteX129" fmla="*/ 7427076 w 7467600"/>
              <a:gd name="connsiteY129" fmla="*/ 5142684 h 6858000"/>
              <a:gd name="connsiteX130" fmla="*/ 7467600 w 7467600"/>
              <a:gd name="connsiteY130" fmla="*/ 5164774 h 6858000"/>
              <a:gd name="connsiteX131" fmla="*/ 7467600 w 7467600"/>
              <a:gd name="connsiteY131" fmla="*/ 5199146 h 6858000"/>
              <a:gd name="connsiteX132" fmla="*/ 7391022 w 7467600"/>
              <a:gd name="connsiteY132" fmla="*/ 5158141 h 6858000"/>
              <a:gd name="connsiteX133" fmla="*/ 7312201 w 7467600"/>
              <a:gd name="connsiteY133" fmla="*/ 5128278 h 6858000"/>
              <a:gd name="connsiteX134" fmla="*/ 7343603 w 7467600"/>
              <a:gd name="connsiteY134" fmla="*/ 5149746 h 6858000"/>
              <a:gd name="connsiteX135" fmla="*/ 7467600 w 7467600"/>
              <a:gd name="connsiteY135" fmla="*/ 5241225 h 6858000"/>
              <a:gd name="connsiteX136" fmla="*/ 7467600 w 7467600"/>
              <a:gd name="connsiteY136" fmla="*/ 5277736 h 6858000"/>
              <a:gd name="connsiteX137" fmla="*/ 7327465 w 7467600"/>
              <a:gd name="connsiteY137" fmla="*/ 5174181 h 6858000"/>
              <a:gd name="connsiteX138" fmla="*/ 7244057 w 7467600"/>
              <a:gd name="connsiteY138" fmla="*/ 5124233 h 6858000"/>
              <a:gd name="connsiteX139" fmla="*/ 7353035 w 7467600"/>
              <a:gd name="connsiteY139" fmla="*/ 5197318 h 6858000"/>
              <a:gd name="connsiteX140" fmla="*/ 7467600 w 7467600"/>
              <a:gd name="connsiteY140" fmla="*/ 5297634 h 6858000"/>
              <a:gd name="connsiteX141" fmla="*/ 7467600 w 7467600"/>
              <a:gd name="connsiteY141" fmla="*/ 5361850 h 6858000"/>
              <a:gd name="connsiteX142" fmla="*/ 7368569 w 7467600"/>
              <a:gd name="connsiteY142" fmla="*/ 5270182 h 6858000"/>
              <a:gd name="connsiteX143" fmla="*/ 7131946 w 7467600"/>
              <a:gd name="connsiteY143" fmla="*/ 5075653 h 6858000"/>
              <a:gd name="connsiteX144" fmla="*/ 7133363 w 7467600"/>
              <a:gd name="connsiteY144" fmla="*/ 5050246 h 6858000"/>
              <a:gd name="connsiteX145" fmla="*/ 1903353 w 7467600"/>
              <a:gd name="connsiteY145" fmla="*/ 5044827 h 6858000"/>
              <a:gd name="connsiteX146" fmla="*/ 1936931 w 7467600"/>
              <a:gd name="connsiteY146" fmla="*/ 5093954 h 6858000"/>
              <a:gd name="connsiteX147" fmla="*/ 2195868 w 7467600"/>
              <a:gd name="connsiteY147" fmla="*/ 5396574 h 6858000"/>
              <a:gd name="connsiteX148" fmla="*/ 2088852 w 7467600"/>
              <a:gd name="connsiteY148" fmla="*/ 5166123 h 6858000"/>
              <a:gd name="connsiteX149" fmla="*/ 1958241 w 7467600"/>
              <a:gd name="connsiteY149" fmla="*/ 5067955 h 6858000"/>
              <a:gd name="connsiteX150" fmla="*/ 1903353 w 7467600"/>
              <a:gd name="connsiteY150" fmla="*/ 5044827 h 6858000"/>
              <a:gd name="connsiteX151" fmla="*/ 1979378 w 7467600"/>
              <a:gd name="connsiteY151" fmla="*/ 4769504 h 6858000"/>
              <a:gd name="connsiteX152" fmla="*/ 2882120 w 7467600"/>
              <a:gd name="connsiteY152" fmla="*/ 5064547 h 6858000"/>
              <a:gd name="connsiteX153" fmla="*/ 2793103 w 7467600"/>
              <a:gd name="connsiteY153" fmla="*/ 5039699 h 6858000"/>
              <a:gd name="connsiteX154" fmla="*/ 2770041 w 7467600"/>
              <a:gd name="connsiteY154" fmla="*/ 5033634 h 6858000"/>
              <a:gd name="connsiteX155" fmla="*/ 1979378 w 7467600"/>
              <a:gd name="connsiteY155" fmla="*/ 4769504 h 6858000"/>
              <a:gd name="connsiteX156" fmla="*/ 1927410 w 7467600"/>
              <a:gd name="connsiteY156" fmla="*/ 4716164 h 6858000"/>
              <a:gd name="connsiteX157" fmla="*/ 1959587 w 7467600"/>
              <a:gd name="connsiteY157" fmla="*/ 4728849 h 6858000"/>
              <a:gd name="connsiteX158" fmla="*/ 2777707 w 7467600"/>
              <a:gd name="connsiteY158" fmla="*/ 5003991 h 6858000"/>
              <a:gd name="connsiteX159" fmla="*/ 2800768 w 7467600"/>
              <a:gd name="connsiteY159" fmla="*/ 5010056 h 6858000"/>
              <a:gd name="connsiteX160" fmla="*/ 2879408 w 7467600"/>
              <a:gd name="connsiteY160" fmla="*/ 5031590 h 6858000"/>
              <a:gd name="connsiteX161" fmla="*/ 2862295 w 7467600"/>
              <a:gd name="connsiteY161" fmla="*/ 5022958 h 6858000"/>
              <a:gd name="connsiteX162" fmla="*/ 2813343 w 7467600"/>
              <a:gd name="connsiteY162" fmla="*/ 4998369 h 6858000"/>
              <a:gd name="connsiteX163" fmla="*/ 2646245 w 7467600"/>
              <a:gd name="connsiteY163" fmla="*/ 4930999 h 6858000"/>
              <a:gd name="connsiteX164" fmla="*/ 1999243 w 7467600"/>
              <a:gd name="connsiteY164" fmla="*/ 4730524 h 6858000"/>
              <a:gd name="connsiteX165" fmla="*/ 1979527 w 7467600"/>
              <a:gd name="connsiteY165" fmla="*/ 4726651 h 6858000"/>
              <a:gd name="connsiteX166" fmla="*/ 1997014 w 7467600"/>
              <a:gd name="connsiteY166" fmla="*/ 4698007 h 6858000"/>
              <a:gd name="connsiteX167" fmla="*/ 2005458 w 7467600"/>
              <a:gd name="connsiteY167" fmla="*/ 4699540 h 6858000"/>
              <a:gd name="connsiteX168" fmla="*/ 2657186 w 7467600"/>
              <a:gd name="connsiteY168" fmla="*/ 4901687 h 6858000"/>
              <a:gd name="connsiteX169" fmla="*/ 2826662 w 7467600"/>
              <a:gd name="connsiteY169" fmla="*/ 4970362 h 6858000"/>
              <a:gd name="connsiteX170" fmla="*/ 2876100 w 7467600"/>
              <a:gd name="connsiteY170" fmla="*/ 4995397 h 6858000"/>
              <a:gd name="connsiteX171" fmla="*/ 3042600 w 7467600"/>
              <a:gd name="connsiteY171" fmla="*/ 5059532 h 6858000"/>
              <a:gd name="connsiteX172" fmla="*/ 1997014 w 7467600"/>
              <a:gd name="connsiteY172" fmla="*/ 4698007 h 6858000"/>
              <a:gd name="connsiteX173" fmla="*/ 2305292 w 7467600"/>
              <a:gd name="connsiteY173" fmla="*/ 4219492 h 6858000"/>
              <a:gd name="connsiteX174" fmla="*/ 3360922 w 7467600"/>
              <a:gd name="connsiteY174" fmla="*/ 4529373 h 6858000"/>
              <a:gd name="connsiteX175" fmla="*/ 3492420 w 7467600"/>
              <a:gd name="connsiteY175" fmla="*/ 4510145 h 6858000"/>
              <a:gd name="connsiteX176" fmla="*/ 3364086 w 7467600"/>
              <a:gd name="connsiteY176" fmla="*/ 4480340 h 6858000"/>
              <a:gd name="connsiteX177" fmla="*/ 3225818 w 7467600"/>
              <a:gd name="connsiteY177" fmla="*/ 4411822 h 6858000"/>
              <a:gd name="connsiteX178" fmla="*/ 3129696 w 7467600"/>
              <a:gd name="connsiteY178" fmla="*/ 4360704 h 6858000"/>
              <a:gd name="connsiteX179" fmla="*/ 2814545 w 7467600"/>
              <a:gd name="connsiteY179" fmla="*/ 4282955 h 6858000"/>
              <a:gd name="connsiteX180" fmla="*/ 2305292 w 7467600"/>
              <a:gd name="connsiteY180" fmla="*/ 4219492 h 6858000"/>
              <a:gd name="connsiteX181" fmla="*/ 2626982 w 7467600"/>
              <a:gd name="connsiteY181" fmla="*/ 4206450 h 6858000"/>
              <a:gd name="connsiteX182" fmla="*/ 2490617 w 7467600"/>
              <a:gd name="connsiteY182" fmla="*/ 4206951 h 6858000"/>
              <a:gd name="connsiteX183" fmla="*/ 2819869 w 7467600"/>
              <a:gd name="connsiteY183" fmla="*/ 4252936 h 6858000"/>
              <a:gd name="connsiteX184" fmla="*/ 3143018 w 7467600"/>
              <a:gd name="connsiteY184" fmla="*/ 4332698 h 6858000"/>
              <a:gd name="connsiteX185" fmla="*/ 3241520 w 7467600"/>
              <a:gd name="connsiteY185" fmla="*/ 4385112 h 6858000"/>
              <a:gd name="connsiteX186" fmla="*/ 3374575 w 7467600"/>
              <a:gd name="connsiteY186" fmla="*/ 4451517 h 6858000"/>
              <a:gd name="connsiteX187" fmla="*/ 3505221 w 7467600"/>
              <a:gd name="connsiteY187" fmla="*/ 4480757 h 6858000"/>
              <a:gd name="connsiteX188" fmla="*/ 2626982 w 7467600"/>
              <a:gd name="connsiteY188" fmla="*/ 4206450 h 6858000"/>
              <a:gd name="connsiteX189" fmla="*/ 1310106 w 7467600"/>
              <a:gd name="connsiteY189" fmla="*/ 3943217 h 6858000"/>
              <a:gd name="connsiteX190" fmla="*/ 854994 w 7467600"/>
              <a:gd name="connsiteY190" fmla="*/ 4399136 h 6858000"/>
              <a:gd name="connsiteX191" fmla="*/ 742462 w 7467600"/>
              <a:gd name="connsiteY191" fmla="*/ 4594648 h 6858000"/>
              <a:gd name="connsiteX192" fmla="*/ 820602 w 7467600"/>
              <a:gd name="connsiteY192" fmla="*/ 4485915 h 6858000"/>
              <a:gd name="connsiteX193" fmla="*/ 878295 w 7467600"/>
              <a:gd name="connsiteY193" fmla="*/ 4403594 h 6858000"/>
              <a:gd name="connsiteX194" fmla="*/ 1240607 w 7467600"/>
              <a:gd name="connsiteY194" fmla="*/ 4010401 h 6858000"/>
              <a:gd name="connsiteX195" fmla="*/ 1423113 w 7467600"/>
              <a:gd name="connsiteY195" fmla="*/ 3874565 h 6858000"/>
              <a:gd name="connsiteX196" fmla="*/ 1260565 w 7467600"/>
              <a:gd name="connsiteY196" fmla="*/ 4031982 h 6858000"/>
              <a:gd name="connsiteX197" fmla="*/ 901900 w 7467600"/>
              <a:gd name="connsiteY197" fmla="*/ 4421236 h 6858000"/>
              <a:gd name="connsiteX198" fmla="*/ 845044 w 7467600"/>
              <a:gd name="connsiteY198" fmla="*/ 4502436 h 6858000"/>
              <a:gd name="connsiteX199" fmla="*/ 685926 w 7467600"/>
              <a:gd name="connsiteY199" fmla="*/ 4703069 h 6858000"/>
              <a:gd name="connsiteX200" fmla="*/ 684248 w 7467600"/>
              <a:gd name="connsiteY200" fmla="*/ 4706721 h 6858000"/>
              <a:gd name="connsiteX201" fmla="*/ 1423113 w 7467600"/>
              <a:gd name="connsiteY201" fmla="*/ 3874565 h 6858000"/>
              <a:gd name="connsiteX202" fmla="*/ 3316479 w 7467600"/>
              <a:gd name="connsiteY202" fmla="*/ 3872136 h 6858000"/>
              <a:gd name="connsiteX203" fmla="*/ 3546806 w 7467600"/>
              <a:gd name="connsiteY203" fmla="*/ 4356139 h 6858000"/>
              <a:gd name="connsiteX204" fmla="*/ 3364433 w 7467600"/>
              <a:gd name="connsiteY204" fmla="*/ 3953121 h 6858000"/>
              <a:gd name="connsiteX205" fmla="*/ 3291335 w 7467600"/>
              <a:gd name="connsiteY205" fmla="*/ 3767420 h 6858000"/>
              <a:gd name="connsiteX206" fmla="*/ 3390805 w 7467600"/>
              <a:gd name="connsiteY206" fmla="*/ 3937163 h 6858000"/>
              <a:gd name="connsiteX207" fmla="*/ 3579062 w 7467600"/>
              <a:gd name="connsiteY207" fmla="*/ 4359040 h 6858000"/>
              <a:gd name="connsiteX208" fmla="*/ 3467355 w 7467600"/>
              <a:gd name="connsiteY208" fmla="*/ 3988130 h 6858000"/>
              <a:gd name="connsiteX209" fmla="*/ 3310753 w 7467600"/>
              <a:gd name="connsiteY209" fmla="*/ 3787140 h 6858000"/>
              <a:gd name="connsiteX210" fmla="*/ 3291335 w 7467600"/>
              <a:gd name="connsiteY210" fmla="*/ 3767420 h 6858000"/>
              <a:gd name="connsiteX211" fmla="*/ 1635889 w 7467600"/>
              <a:gd name="connsiteY211" fmla="*/ 3709494 h 6858000"/>
              <a:gd name="connsiteX212" fmla="*/ 1634800 w 7467600"/>
              <a:gd name="connsiteY212" fmla="*/ 3731111 h 6858000"/>
              <a:gd name="connsiteX213" fmla="*/ 1635889 w 7467600"/>
              <a:gd name="connsiteY213" fmla="*/ 3709494 h 6858000"/>
              <a:gd name="connsiteX214" fmla="*/ 1510397 w 7467600"/>
              <a:gd name="connsiteY214" fmla="*/ 3684705 h 6858000"/>
              <a:gd name="connsiteX215" fmla="*/ 1146550 w 7467600"/>
              <a:gd name="connsiteY215" fmla="*/ 3802012 h 6858000"/>
              <a:gd name="connsiteX216" fmla="*/ 698834 w 7467600"/>
              <a:gd name="connsiteY216" fmla="*/ 3952272 h 6858000"/>
              <a:gd name="connsiteX217" fmla="*/ 34256 w 7467600"/>
              <a:gd name="connsiteY217" fmla="*/ 4347603 h 6858000"/>
              <a:gd name="connsiteX218" fmla="*/ 527241 w 7467600"/>
              <a:gd name="connsiteY218" fmla="*/ 4065078 h 6858000"/>
              <a:gd name="connsiteX219" fmla="*/ 1510397 w 7467600"/>
              <a:gd name="connsiteY219" fmla="*/ 3684705 h 6858000"/>
              <a:gd name="connsiteX220" fmla="*/ 1313114 w 7467600"/>
              <a:gd name="connsiteY220" fmla="*/ 3655216 h 6858000"/>
              <a:gd name="connsiteX221" fmla="*/ 1109304 w 7467600"/>
              <a:gd name="connsiteY221" fmla="*/ 3669030 h 6858000"/>
              <a:gd name="connsiteX222" fmla="*/ 8129 w 7467600"/>
              <a:gd name="connsiteY222" fmla="*/ 4330519 h 6858000"/>
              <a:gd name="connsiteX223" fmla="*/ 687572 w 7467600"/>
              <a:gd name="connsiteY223" fmla="*/ 3925629 h 6858000"/>
              <a:gd name="connsiteX224" fmla="*/ 1138365 w 7467600"/>
              <a:gd name="connsiteY224" fmla="*/ 3774515 h 6858000"/>
              <a:gd name="connsiteX225" fmla="*/ 1505579 w 7467600"/>
              <a:gd name="connsiteY225" fmla="*/ 3655526 h 6858000"/>
              <a:gd name="connsiteX226" fmla="*/ 1313114 w 7467600"/>
              <a:gd name="connsiteY226" fmla="*/ 3655216 h 6858000"/>
              <a:gd name="connsiteX227" fmla="*/ 3655073 w 7467600"/>
              <a:gd name="connsiteY227" fmla="*/ 3650884 h 6858000"/>
              <a:gd name="connsiteX228" fmla="*/ 3989938 w 7467600"/>
              <a:gd name="connsiteY228" fmla="*/ 3991685 h 6858000"/>
              <a:gd name="connsiteX229" fmla="*/ 4393907 w 7467600"/>
              <a:gd name="connsiteY229" fmla="*/ 4261258 h 6858000"/>
              <a:gd name="connsiteX230" fmla="*/ 4648051 w 7467600"/>
              <a:gd name="connsiteY230" fmla="*/ 4374051 h 6858000"/>
              <a:gd name="connsiteX231" fmla="*/ 4383389 w 7467600"/>
              <a:gd name="connsiteY231" fmla="*/ 4184369 h 6858000"/>
              <a:gd name="connsiteX232" fmla="*/ 4165508 w 7467600"/>
              <a:gd name="connsiteY232" fmla="*/ 4035196 h 6858000"/>
              <a:gd name="connsiteX233" fmla="*/ 4068162 w 7467600"/>
              <a:gd name="connsiteY233" fmla="*/ 3953394 h 6858000"/>
              <a:gd name="connsiteX234" fmla="*/ 3981416 w 7467600"/>
              <a:gd name="connsiteY234" fmla="*/ 3880482 h 6858000"/>
              <a:gd name="connsiteX235" fmla="*/ 3800147 w 7467600"/>
              <a:gd name="connsiteY235" fmla="*/ 3749872 h 6858000"/>
              <a:gd name="connsiteX236" fmla="*/ 3670252 w 7467600"/>
              <a:gd name="connsiteY236" fmla="*/ 3622798 h 6858000"/>
              <a:gd name="connsiteX237" fmla="*/ 3817258 w 7467600"/>
              <a:gd name="connsiteY237" fmla="*/ 3723577 h 6858000"/>
              <a:gd name="connsiteX238" fmla="*/ 4000461 w 7467600"/>
              <a:gd name="connsiteY238" fmla="*/ 3855966 h 6858000"/>
              <a:gd name="connsiteX239" fmla="*/ 4088180 w 7467600"/>
              <a:gd name="connsiteY239" fmla="*/ 3929774 h 6858000"/>
              <a:gd name="connsiteX240" fmla="*/ 4184555 w 7467600"/>
              <a:gd name="connsiteY240" fmla="*/ 4010683 h 6858000"/>
              <a:gd name="connsiteX241" fmla="*/ 4399563 w 7467600"/>
              <a:gd name="connsiteY241" fmla="*/ 4158106 h 6858000"/>
              <a:gd name="connsiteX242" fmla="*/ 4684469 w 7467600"/>
              <a:gd name="connsiteY242" fmla="*/ 4364680 h 6858000"/>
              <a:gd name="connsiteX243" fmla="*/ 4690271 w 7467600"/>
              <a:gd name="connsiteY243" fmla="*/ 4370034 h 6858000"/>
              <a:gd name="connsiteX244" fmla="*/ 4136093 w 7467600"/>
              <a:gd name="connsiteY244" fmla="*/ 3858466 h 6858000"/>
              <a:gd name="connsiteX245" fmla="*/ 3670252 w 7467600"/>
              <a:gd name="connsiteY245" fmla="*/ 3622798 h 6858000"/>
              <a:gd name="connsiteX246" fmla="*/ 4440129 w 7467600"/>
              <a:gd name="connsiteY246" fmla="*/ 3448571 h 6858000"/>
              <a:gd name="connsiteX247" fmla="*/ 4856525 w 7467600"/>
              <a:gd name="connsiteY247" fmla="*/ 3915351 h 6858000"/>
              <a:gd name="connsiteX248" fmla="*/ 5059055 w 7467600"/>
              <a:gd name="connsiteY248" fmla="*/ 4108918 h 6858000"/>
              <a:gd name="connsiteX249" fmla="*/ 5290070 w 7467600"/>
              <a:gd name="connsiteY249" fmla="*/ 4263619 h 6858000"/>
              <a:gd name="connsiteX250" fmla="*/ 4834991 w 7467600"/>
              <a:gd name="connsiteY250" fmla="*/ 3830985 h 6858000"/>
              <a:gd name="connsiteX251" fmla="*/ 4440129 w 7467600"/>
              <a:gd name="connsiteY251" fmla="*/ 3448571 h 6858000"/>
              <a:gd name="connsiteX252" fmla="*/ 4441737 w 7467600"/>
              <a:gd name="connsiteY252" fmla="*/ 3399734 h 6858000"/>
              <a:gd name="connsiteX253" fmla="*/ 4431236 w 7467600"/>
              <a:gd name="connsiteY253" fmla="*/ 3400954 h 6858000"/>
              <a:gd name="connsiteX254" fmla="*/ 4557150 w 7467600"/>
              <a:gd name="connsiteY254" fmla="*/ 3510023 h 6858000"/>
              <a:gd name="connsiteX255" fmla="*/ 4856936 w 7467600"/>
              <a:gd name="connsiteY255" fmla="*/ 3809146 h 6858000"/>
              <a:gd name="connsiteX256" fmla="*/ 5111996 w 7467600"/>
              <a:gd name="connsiteY256" fmla="*/ 4065759 h 6858000"/>
              <a:gd name="connsiteX257" fmla="*/ 5388878 w 7467600"/>
              <a:gd name="connsiteY257" fmla="*/ 4300185 h 6858000"/>
              <a:gd name="connsiteX258" fmla="*/ 5425556 w 7467600"/>
              <a:gd name="connsiteY258" fmla="*/ 4308967 h 6858000"/>
              <a:gd name="connsiteX259" fmla="*/ 4943646 w 7467600"/>
              <a:gd name="connsiteY259" fmla="*/ 3822916 h 6858000"/>
              <a:gd name="connsiteX260" fmla="*/ 4594837 w 7467600"/>
              <a:gd name="connsiteY260" fmla="*/ 3532274 h 6858000"/>
              <a:gd name="connsiteX261" fmla="*/ 4441737 w 7467600"/>
              <a:gd name="connsiteY261" fmla="*/ 3399734 h 6858000"/>
              <a:gd name="connsiteX262" fmla="*/ 5425834 w 7467600"/>
              <a:gd name="connsiteY262" fmla="*/ 3162785 h 6858000"/>
              <a:gd name="connsiteX263" fmla="*/ 5401644 w 7467600"/>
              <a:gd name="connsiteY263" fmla="*/ 3617847 h 6858000"/>
              <a:gd name="connsiteX264" fmla="*/ 5467256 w 7467600"/>
              <a:gd name="connsiteY264" fmla="*/ 4175494 h 6858000"/>
              <a:gd name="connsiteX265" fmla="*/ 5448069 w 7467600"/>
              <a:gd name="connsiteY265" fmla="*/ 3567554 h 6858000"/>
              <a:gd name="connsiteX266" fmla="*/ 1318687 w 7467600"/>
              <a:gd name="connsiteY266" fmla="*/ 3113840 h 6858000"/>
              <a:gd name="connsiteX267" fmla="*/ 1066793 w 7467600"/>
              <a:gd name="connsiteY267" fmla="*/ 3212171 h 6858000"/>
              <a:gd name="connsiteX268" fmla="*/ 993319 w 7467600"/>
              <a:gd name="connsiteY268" fmla="*/ 3247648 h 6858000"/>
              <a:gd name="connsiteX269" fmla="*/ 853081 w 7467600"/>
              <a:gd name="connsiteY269" fmla="*/ 3312410 h 6858000"/>
              <a:gd name="connsiteX270" fmla="*/ 805957 w 7467600"/>
              <a:gd name="connsiteY270" fmla="*/ 3330443 h 6858000"/>
              <a:gd name="connsiteX271" fmla="*/ 1318687 w 7467600"/>
              <a:gd name="connsiteY271" fmla="*/ 3113840 h 6858000"/>
              <a:gd name="connsiteX272" fmla="*/ 5453702 w 7467600"/>
              <a:gd name="connsiteY272" fmla="*/ 3090882 h 6858000"/>
              <a:gd name="connsiteX273" fmla="*/ 5480135 w 7467600"/>
              <a:gd name="connsiteY273" fmla="*/ 3565802 h 6858000"/>
              <a:gd name="connsiteX274" fmla="*/ 5499023 w 7467600"/>
              <a:gd name="connsiteY274" fmla="*/ 4166310 h 6858000"/>
              <a:gd name="connsiteX275" fmla="*/ 5547022 w 7467600"/>
              <a:gd name="connsiteY275" fmla="*/ 3607838 h 6858000"/>
              <a:gd name="connsiteX276" fmla="*/ 5515964 w 7467600"/>
              <a:gd name="connsiteY276" fmla="*/ 3378541 h 6858000"/>
              <a:gd name="connsiteX277" fmla="*/ 5453702 w 7467600"/>
              <a:gd name="connsiteY277" fmla="*/ 3090882 h 6858000"/>
              <a:gd name="connsiteX278" fmla="*/ 1238695 w 7467600"/>
              <a:gd name="connsiteY278" fmla="*/ 3076820 h 6858000"/>
              <a:gd name="connsiteX279" fmla="*/ 716371 w 7467600"/>
              <a:gd name="connsiteY279" fmla="*/ 3293249 h 6858000"/>
              <a:gd name="connsiteX280" fmla="*/ 579522 w 7467600"/>
              <a:gd name="connsiteY280" fmla="*/ 3371759 h 6858000"/>
              <a:gd name="connsiteX281" fmla="*/ 600288 w 7467600"/>
              <a:gd name="connsiteY281" fmla="*/ 3365555 h 6858000"/>
              <a:gd name="connsiteX282" fmla="*/ 840692 w 7467600"/>
              <a:gd name="connsiteY282" fmla="*/ 3284921 h 6858000"/>
              <a:gd name="connsiteX283" fmla="*/ 979248 w 7467600"/>
              <a:gd name="connsiteY283" fmla="*/ 3221003 h 6858000"/>
              <a:gd name="connsiteX284" fmla="*/ 1053282 w 7467600"/>
              <a:gd name="connsiteY284" fmla="*/ 3185247 h 6858000"/>
              <a:gd name="connsiteX285" fmla="*/ 1320603 w 7467600"/>
              <a:gd name="connsiteY285" fmla="*/ 3081281 h 6858000"/>
              <a:gd name="connsiteX286" fmla="*/ 1238695 w 7467600"/>
              <a:gd name="connsiteY286" fmla="*/ 3076820 h 6858000"/>
              <a:gd name="connsiteX287" fmla="*/ 5425627 w 7467600"/>
              <a:gd name="connsiteY287" fmla="*/ 2954192 h 6858000"/>
              <a:gd name="connsiteX288" fmla="*/ 5470770 w 7467600"/>
              <a:gd name="connsiteY288" fmla="*/ 3005435 h 6858000"/>
              <a:gd name="connsiteX289" fmla="*/ 5519779 w 7467600"/>
              <a:gd name="connsiteY289" fmla="*/ 4359223 h 6858000"/>
              <a:gd name="connsiteX290" fmla="*/ 5520293 w 7467600"/>
              <a:gd name="connsiteY290" fmla="*/ 4360602 h 6858000"/>
              <a:gd name="connsiteX291" fmla="*/ 5767221 w 7467600"/>
              <a:gd name="connsiteY291" fmla="*/ 4665564 h 6858000"/>
              <a:gd name="connsiteX292" fmla="*/ 6937169 w 7467600"/>
              <a:gd name="connsiteY292" fmla="*/ 4815941 h 6858000"/>
              <a:gd name="connsiteX293" fmla="*/ 6953922 w 7467600"/>
              <a:gd name="connsiteY293" fmla="*/ 4890068 h 6858000"/>
              <a:gd name="connsiteX294" fmla="*/ 6071359 w 7467600"/>
              <a:gd name="connsiteY294" fmla="*/ 4770770 h 6858000"/>
              <a:gd name="connsiteX295" fmla="*/ 6038839 w 7467600"/>
              <a:gd name="connsiteY295" fmla="*/ 4764474 h 6858000"/>
              <a:gd name="connsiteX296" fmla="*/ 6038706 w 7467600"/>
              <a:gd name="connsiteY296" fmla="*/ 4763847 h 6858000"/>
              <a:gd name="connsiteX297" fmla="*/ 6037784 w 7467600"/>
              <a:gd name="connsiteY297" fmla="*/ 4764270 h 6858000"/>
              <a:gd name="connsiteX298" fmla="*/ 6038839 w 7467600"/>
              <a:gd name="connsiteY298" fmla="*/ 4764474 h 6858000"/>
              <a:gd name="connsiteX299" fmla="*/ 6040338 w 7467600"/>
              <a:gd name="connsiteY299" fmla="*/ 4771418 h 6858000"/>
              <a:gd name="connsiteX300" fmla="*/ 6024488 w 7467600"/>
              <a:gd name="connsiteY300" fmla="*/ 4809903 h 6858000"/>
              <a:gd name="connsiteX301" fmla="*/ 5599771 w 7467600"/>
              <a:gd name="connsiteY301" fmla="*/ 5509652 h 6858000"/>
              <a:gd name="connsiteX302" fmla="*/ 5548843 w 7467600"/>
              <a:gd name="connsiteY302" fmla="*/ 5563845 h 6858000"/>
              <a:gd name="connsiteX303" fmla="*/ 5940952 w 7467600"/>
              <a:gd name="connsiteY303" fmla="*/ 6250028 h 6858000"/>
              <a:gd name="connsiteX304" fmla="*/ 6043441 w 7467600"/>
              <a:gd name="connsiteY304" fmla="*/ 6665847 h 6858000"/>
              <a:gd name="connsiteX305" fmla="*/ 6093432 w 7467600"/>
              <a:gd name="connsiteY305" fmla="*/ 6858000 h 6858000"/>
              <a:gd name="connsiteX306" fmla="*/ 6034344 w 7467600"/>
              <a:gd name="connsiteY306" fmla="*/ 6858000 h 6858000"/>
              <a:gd name="connsiteX307" fmla="*/ 6026679 w 7467600"/>
              <a:gd name="connsiteY307" fmla="*/ 6836959 h 6858000"/>
              <a:gd name="connsiteX308" fmla="*/ 5800441 w 7467600"/>
              <a:gd name="connsiteY308" fmla="*/ 6335286 h 6858000"/>
              <a:gd name="connsiteX309" fmla="*/ 5526562 w 7467600"/>
              <a:gd name="connsiteY309" fmla="*/ 5705388 h 6858000"/>
              <a:gd name="connsiteX310" fmla="*/ 5519640 w 7467600"/>
              <a:gd name="connsiteY310" fmla="*/ 5683774 h 6858000"/>
              <a:gd name="connsiteX311" fmla="*/ 5844559 w 7467600"/>
              <a:gd name="connsiteY311" fmla="*/ 6553349 h 6858000"/>
              <a:gd name="connsiteX312" fmla="*/ 5975994 w 7467600"/>
              <a:gd name="connsiteY312" fmla="*/ 6858000 h 6858000"/>
              <a:gd name="connsiteX313" fmla="*/ 5898547 w 7467600"/>
              <a:gd name="connsiteY313" fmla="*/ 6858000 h 6858000"/>
              <a:gd name="connsiteX314" fmla="*/ 5682041 w 7467600"/>
              <a:gd name="connsiteY314" fmla="*/ 6355860 h 6858000"/>
              <a:gd name="connsiteX315" fmla="*/ 5461758 w 7467600"/>
              <a:gd name="connsiteY315" fmla="*/ 5820220 h 6858000"/>
              <a:gd name="connsiteX316" fmla="*/ 5237282 w 7467600"/>
              <a:gd name="connsiteY316" fmla="*/ 6579086 h 6858000"/>
              <a:gd name="connsiteX317" fmla="*/ 5115009 w 7467600"/>
              <a:gd name="connsiteY317" fmla="*/ 6858000 h 6858000"/>
              <a:gd name="connsiteX318" fmla="*/ 5028074 w 7467600"/>
              <a:gd name="connsiteY318" fmla="*/ 6858000 h 6858000"/>
              <a:gd name="connsiteX319" fmla="*/ 5079508 w 7467600"/>
              <a:gd name="connsiteY319" fmla="*/ 6749074 h 6858000"/>
              <a:gd name="connsiteX320" fmla="*/ 5371846 w 7467600"/>
              <a:gd name="connsiteY320" fmla="*/ 5924413 h 6858000"/>
              <a:gd name="connsiteX321" fmla="*/ 5270512 w 7467600"/>
              <a:gd name="connsiteY321" fmla="*/ 6138975 h 6858000"/>
              <a:gd name="connsiteX322" fmla="*/ 5062409 w 7467600"/>
              <a:gd name="connsiteY322" fmla="*/ 6653544 h 6858000"/>
              <a:gd name="connsiteX323" fmla="*/ 5036628 w 7467600"/>
              <a:gd name="connsiteY323" fmla="*/ 6754247 h 6858000"/>
              <a:gd name="connsiteX324" fmla="*/ 5009112 w 7467600"/>
              <a:gd name="connsiteY324" fmla="*/ 6858000 h 6858000"/>
              <a:gd name="connsiteX325" fmla="*/ 4976679 w 7467600"/>
              <a:gd name="connsiteY325" fmla="*/ 6858000 h 6858000"/>
              <a:gd name="connsiteX326" fmla="*/ 5006537 w 7467600"/>
              <a:gd name="connsiteY326" fmla="*/ 6747068 h 6858000"/>
              <a:gd name="connsiteX327" fmla="*/ 5032723 w 7467600"/>
              <a:gd name="connsiteY327" fmla="*/ 6644957 h 6858000"/>
              <a:gd name="connsiteX328" fmla="*/ 5242949 w 7467600"/>
              <a:gd name="connsiteY328" fmla="*/ 6125175 h 6858000"/>
              <a:gd name="connsiteX329" fmla="*/ 5286321 w 7467600"/>
              <a:gd name="connsiteY329" fmla="*/ 6033555 h 6858000"/>
              <a:gd name="connsiteX330" fmla="*/ 5008210 w 7467600"/>
              <a:gd name="connsiteY330" fmla="*/ 6649194 h 6858000"/>
              <a:gd name="connsiteX331" fmla="*/ 4986321 w 7467600"/>
              <a:gd name="connsiteY331" fmla="*/ 6765687 h 6858000"/>
              <a:gd name="connsiteX332" fmla="*/ 4973474 w 7467600"/>
              <a:gd name="connsiteY332" fmla="*/ 6858000 h 6858000"/>
              <a:gd name="connsiteX333" fmla="*/ 4907178 w 7467600"/>
              <a:gd name="connsiteY333" fmla="*/ 6858000 h 6858000"/>
              <a:gd name="connsiteX334" fmla="*/ 4910810 w 7467600"/>
              <a:gd name="connsiteY334" fmla="*/ 6829660 h 6858000"/>
              <a:gd name="connsiteX335" fmla="*/ 4987461 w 7467600"/>
              <a:gd name="connsiteY335" fmla="*/ 6432994 h 6858000"/>
              <a:gd name="connsiteX336" fmla="*/ 5179262 w 7467600"/>
              <a:gd name="connsiteY336" fmla="*/ 6035044 h 6858000"/>
              <a:gd name="connsiteX337" fmla="*/ 4689678 w 7467600"/>
              <a:gd name="connsiteY337" fmla="*/ 6440241 h 6858000"/>
              <a:gd name="connsiteX338" fmla="*/ 4477543 w 7467600"/>
              <a:gd name="connsiteY338" fmla="*/ 6674836 h 6858000"/>
              <a:gd name="connsiteX339" fmla="*/ 4329957 w 7467600"/>
              <a:gd name="connsiteY339" fmla="*/ 6858000 h 6858000"/>
              <a:gd name="connsiteX340" fmla="*/ 4218595 w 7467600"/>
              <a:gd name="connsiteY340" fmla="*/ 6858000 h 6858000"/>
              <a:gd name="connsiteX341" fmla="*/ 4368888 w 7467600"/>
              <a:gd name="connsiteY341" fmla="*/ 6668412 h 6858000"/>
              <a:gd name="connsiteX342" fmla="*/ 4563091 w 7467600"/>
              <a:gd name="connsiteY342" fmla="*/ 6442508 h 6858000"/>
              <a:gd name="connsiteX343" fmla="*/ 5387324 w 7467600"/>
              <a:gd name="connsiteY343" fmla="*/ 5705830 h 6858000"/>
              <a:gd name="connsiteX344" fmla="*/ 5073620 w 7467600"/>
              <a:gd name="connsiteY344" fmla="*/ 5955437 h 6858000"/>
              <a:gd name="connsiteX345" fmla="*/ 4689789 w 7467600"/>
              <a:gd name="connsiteY345" fmla="*/ 6268382 h 6858000"/>
              <a:gd name="connsiteX346" fmla="*/ 4418722 w 7467600"/>
              <a:gd name="connsiteY346" fmla="*/ 6570886 h 6858000"/>
              <a:gd name="connsiteX347" fmla="*/ 4214944 w 7467600"/>
              <a:gd name="connsiteY347" fmla="*/ 6858000 h 6858000"/>
              <a:gd name="connsiteX348" fmla="*/ 4177898 w 7467600"/>
              <a:gd name="connsiteY348" fmla="*/ 6858000 h 6858000"/>
              <a:gd name="connsiteX349" fmla="*/ 4391597 w 7467600"/>
              <a:gd name="connsiteY349" fmla="*/ 6556370 h 6858000"/>
              <a:gd name="connsiteX350" fmla="*/ 4668889 w 7467600"/>
              <a:gd name="connsiteY350" fmla="*/ 6246399 h 6858000"/>
              <a:gd name="connsiteX351" fmla="*/ 5055427 w 7467600"/>
              <a:gd name="connsiteY351" fmla="*/ 5931476 h 6858000"/>
              <a:gd name="connsiteX352" fmla="*/ 5371814 w 7467600"/>
              <a:gd name="connsiteY352" fmla="*/ 5678975 h 6858000"/>
              <a:gd name="connsiteX353" fmla="*/ 4987918 w 7467600"/>
              <a:gd name="connsiteY353" fmla="*/ 5838701 h 6858000"/>
              <a:gd name="connsiteX354" fmla="*/ 4317146 w 7467600"/>
              <a:gd name="connsiteY354" fmla="*/ 6587716 h 6858000"/>
              <a:gd name="connsiteX355" fmla="*/ 4171627 w 7467600"/>
              <a:gd name="connsiteY355" fmla="*/ 6858000 h 6858000"/>
              <a:gd name="connsiteX356" fmla="*/ 4081585 w 7467600"/>
              <a:gd name="connsiteY356" fmla="*/ 6858000 h 6858000"/>
              <a:gd name="connsiteX357" fmla="*/ 4238603 w 7467600"/>
              <a:gd name="connsiteY357" fmla="*/ 6559341 h 6858000"/>
              <a:gd name="connsiteX358" fmla="*/ 4778333 w 7467600"/>
              <a:gd name="connsiteY358" fmla="*/ 5873626 h 6858000"/>
              <a:gd name="connsiteX359" fmla="*/ 5414185 w 7467600"/>
              <a:gd name="connsiteY359" fmla="*/ 5573882 h 6858000"/>
              <a:gd name="connsiteX360" fmla="*/ 5959648 w 7467600"/>
              <a:gd name="connsiteY360" fmla="*/ 4760797 h 6858000"/>
              <a:gd name="connsiteX361" fmla="*/ 5355019 w 7467600"/>
              <a:gd name="connsiteY361" fmla="*/ 4734672 h 6858000"/>
              <a:gd name="connsiteX362" fmla="*/ 5083565 w 7467600"/>
              <a:gd name="connsiteY362" fmla="*/ 5179121 h 6858000"/>
              <a:gd name="connsiteX363" fmla="*/ 4713577 w 7467600"/>
              <a:gd name="connsiteY363" fmla="*/ 5616803 h 6858000"/>
              <a:gd name="connsiteX364" fmla="*/ 3989559 w 7467600"/>
              <a:gd name="connsiteY364" fmla="*/ 6145945 h 6858000"/>
              <a:gd name="connsiteX365" fmla="*/ 3939824 w 7467600"/>
              <a:gd name="connsiteY365" fmla="*/ 6066900 h 6858000"/>
              <a:gd name="connsiteX366" fmla="*/ 4584537 w 7467600"/>
              <a:gd name="connsiteY366" fmla="*/ 5324826 h 6858000"/>
              <a:gd name="connsiteX367" fmla="*/ 5037105 w 7467600"/>
              <a:gd name="connsiteY367" fmla="*/ 5088765 h 6858000"/>
              <a:gd name="connsiteX368" fmla="*/ 5039930 w 7467600"/>
              <a:gd name="connsiteY368" fmla="*/ 5089585 h 6858000"/>
              <a:gd name="connsiteX369" fmla="*/ 5263764 w 7467600"/>
              <a:gd name="connsiteY369" fmla="*/ 4735525 h 6858000"/>
              <a:gd name="connsiteX370" fmla="*/ 4086300 w 7467600"/>
              <a:gd name="connsiteY370" fmla="*/ 4884599 h 6858000"/>
              <a:gd name="connsiteX371" fmla="*/ 4085485 w 7467600"/>
              <a:gd name="connsiteY371" fmla="*/ 4899070 h 6858000"/>
              <a:gd name="connsiteX372" fmla="*/ 3871915 w 7467600"/>
              <a:gd name="connsiteY372" fmla="*/ 5253645 h 6858000"/>
              <a:gd name="connsiteX373" fmla="*/ 3799374 w 7467600"/>
              <a:gd name="connsiteY373" fmla="*/ 5466127 h 6858000"/>
              <a:gd name="connsiteX374" fmla="*/ 3498850 w 7467600"/>
              <a:gd name="connsiteY374" fmla="*/ 6661888 h 6858000"/>
              <a:gd name="connsiteX375" fmla="*/ 3399216 w 7467600"/>
              <a:gd name="connsiteY375" fmla="*/ 6858000 h 6858000"/>
              <a:gd name="connsiteX376" fmla="*/ 3303688 w 7467600"/>
              <a:gd name="connsiteY376" fmla="*/ 6858000 h 6858000"/>
              <a:gd name="connsiteX377" fmla="*/ 3391774 w 7467600"/>
              <a:gd name="connsiteY377" fmla="*/ 6697181 h 6858000"/>
              <a:gd name="connsiteX378" fmla="*/ 3735540 w 7467600"/>
              <a:gd name="connsiteY378" fmla="*/ 5546923 h 6858000"/>
              <a:gd name="connsiteX379" fmla="*/ 3729438 w 7467600"/>
              <a:gd name="connsiteY379" fmla="*/ 5569058 h 6858000"/>
              <a:gd name="connsiteX380" fmla="*/ 3707782 w 7467600"/>
              <a:gd name="connsiteY380" fmla="*/ 5644908 h 6858000"/>
              <a:gd name="connsiteX381" fmla="*/ 3583827 w 7467600"/>
              <a:gd name="connsiteY381" fmla="*/ 6039215 h 6858000"/>
              <a:gd name="connsiteX382" fmla="*/ 3547861 w 7467600"/>
              <a:gd name="connsiteY382" fmla="*/ 6129609 h 6858000"/>
              <a:gd name="connsiteX383" fmla="*/ 3490905 w 7467600"/>
              <a:gd name="connsiteY383" fmla="*/ 6277660 h 6858000"/>
              <a:gd name="connsiteX384" fmla="*/ 3455859 w 7467600"/>
              <a:gd name="connsiteY384" fmla="*/ 6391301 h 6858000"/>
              <a:gd name="connsiteX385" fmla="*/ 3429112 w 7467600"/>
              <a:gd name="connsiteY385" fmla="*/ 6479469 h 6858000"/>
              <a:gd name="connsiteX386" fmla="*/ 3304862 w 7467600"/>
              <a:gd name="connsiteY386" fmla="*/ 6796476 h 6858000"/>
              <a:gd name="connsiteX387" fmla="*/ 3276071 w 7467600"/>
              <a:gd name="connsiteY387" fmla="*/ 6858000 h 6858000"/>
              <a:gd name="connsiteX388" fmla="*/ 3240805 w 7467600"/>
              <a:gd name="connsiteY388" fmla="*/ 6858000 h 6858000"/>
              <a:gd name="connsiteX389" fmla="*/ 3275917 w 7467600"/>
              <a:gd name="connsiteY389" fmla="*/ 6783192 h 6858000"/>
              <a:gd name="connsiteX390" fmla="*/ 3399358 w 7467600"/>
              <a:gd name="connsiteY390" fmla="*/ 6469011 h 6858000"/>
              <a:gd name="connsiteX391" fmla="*/ 3425650 w 7467600"/>
              <a:gd name="connsiteY391" fmla="*/ 6381333 h 6858000"/>
              <a:gd name="connsiteX392" fmla="*/ 3460661 w 7467600"/>
              <a:gd name="connsiteY392" fmla="*/ 6266763 h 6858000"/>
              <a:gd name="connsiteX393" fmla="*/ 3518021 w 7467600"/>
              <a:gd name="connsiteY393" fmla="*/ 6117298 h 6858000"/>
              <a:gd name="connsiteX394" fmla="*/ 3554035 w 7467600"/>
              <a:gd name="connsiteY394" fmla="*/ 6027832 h 6858000"/>
              <a:gd name="connsiteX395" fmla="*/ 3677174 w 7467600"/>
              <a:gd name="connsiteY395" fmla="*/ 5636351 h 6858000"/>
              <a:gd name="connsiteX396" fmla="*/ 3698819 w 7467600"/>
              <a:gd name="connsiteY396" fmla="*/ 5560503 h 6858000"/>
              <a:gd name="connsiteX397" fmla="*/ 3702094 w 7467600"/>
              <a:gd name="connsiteY397" fmla="*/ 5549194 h 6858000"/>
              <a:gd name="connsiteX398" fmla="*/ 3398355 w 7467600"/>
              <a:gd name="connsiteY398" fmla="*/ 6094603 h 6858000"/>
              <a:gd name="connsiteX399" fmla="*/ 3193941 w 7467600"/>
              <a:gd name="connsiteY399" fmla="*/ 6798775 h 6858000"/>
              <a:gd name="connsiteX400" fmla="*/ 3184140 w 7467600"/>
              <a:gd name="connsiteY400" fmla="*/ 6858000 h 6858000"/>
              <a:gd name="connsiteX401" fmla="*/ 3099978 w 7467600"/>
              <a:gd name="connsiteY401" fmla="*/ 6858000 h 6858000"/>
              <a:gd name="connsiteX402" fmla="*/ 3101556 w 7467600"/>
              <a:gd name="connsiteY402" fmla="*/ 6843337 h 6858000"/>
              <a:gd name="connsiteX403" fmla="*/ 3370162 w 7467600"/>
              <a:gd name="connsiteY403" fmla="*/ 5785550 h 6858000"/>
              <a:gd name="connsiteX404" fmla="*/ 3746477 w 7467600"/>
              <a:gd name="connsiteY404" fmla="*/ 5377889 h 6858000"/>
              <a:gd name="connsiteX405" fmla="*/ 3863399 w 7467600"/>
              <a:gd name="connsiteY405" fmla="*/ 5087257 h 6858000"/>
              <a:gd name="connsiteX406" fmla="*/ 3968712 w 7467600"/>
              <a:gd name="connsiteY406" fmla="*/ 4913989 h 6858000"/>
              <a:gd name="connsiteX407" fmla="*/ 2792390 w 7467600"/>
              <a:gd name="connsiteY407" fmla="*/ 5382974 h 6858000"/>
              <a:gd name="connsiteX408" fmla="*/ 2714982 w 7467600"/>
              <a:gd name="connsiteY408" fmla="*/ 5427051 h 6858000"/>
              <a:gd name="connsiteX409" fmla="*/ 2813361 w 7467600"/>
              <a:gd name="connsiteY409" fmla="*/ 6023912 h 6858000"/>
              <a:gd name="connsiteX410" fmla="*/ 2688430 w 7467600"/>
              <a:gd name="connsiteY410" fmla="*/ 6801564 h 6858000"/>
              <a:gd name="connsiteX411" fmla="*/ 2629626 w 7467600"/>
              <a:gd name="connsiteY411" fmla="*/ 6763394 h 6858000"/>
              <a:gd name="connsiteX412" fmla="*/ 2565328 w 7467600"/>
              <a:gd name="connsiteY412" fmla="*/ 5516399 h 6858000"/>
              <a:gd name="connsiteX413" fmla="*/ 1922999 w 7467600"/>
              <a:gd name="connsiteY413" fmla="*/ 5980343 h 6858000"/>
              <a:gd name="connsiteX414" fmla="*/ 1950261 w 7467600"/>
              <a:gd name="connsiteY414" fmla="*/ 6405858 h 6858000"/>
              <a:gd name="connsiteX415" fmla="*/ 2365554 w 7467600"/>
              <a:gd name="connsiteY415" fmla="*/ 6759107 h 6858000"/>
              <a:gd name="connsiteX416" fmla="*/ 2424142 w 7467600"/>
              <a:gd name="connsiteY416" fmla="*/ 6858000 h 6858000"/>
              <a:gd name="connsiteX417" fmla="*/ 2395994 w 7467600"/>
              <a:gd name="connsiteY417" fmla="*/ 6858000 h 6858000"/>
              <a:gd name="connsiteX418" fmla="*/ 2392863 w 7467600"/>
              <a:gd name="connsiteY418" fmla="*/ 6852964 h 6858000"/>
              <a:gd name="connsiteX419" fmla="*/ 2017589 w 7467600"/>
              <a:gd name="connsiteY419" fmla="*/ 6493982 h 6858000"/>
              <a:gd name="connsiteX420" fmla="*/ 2147336 w 7467600"/>
              <a:gd name="connsiteY420" fmla="*/ 6594052 h 6858000"/>
              <a:gd name="connsiteX421" fmla="*/ 2207047 w 7467600"/>
              <a:gd name="connsiteY421" fmla="*/ 6654540 h 6858000"/>
              <a:gd name="connsiteX422" fmla="*/ 2299106 w 7467600"/>
              <a:gd name="connsiteY422" fmla="*/ 6778931 h 6858000"/>
              <a:gd name="connsiteX423" fmla="*/ 2314430 w 7467600"/>
              <a:gd name="connsiteY423" fmla="*/ 6801144 h 6858000"/>
              <a:gd name="connsiteX424" fmla="*/ 2352406 w 7467600"/>
              <a:gd name="connsiteY424" fmla="*/ 6858000 h 6858000"/>
              <a:gd name="connsiteX425" fmla="*/ 2314492 w 7467600"/>
              <a:gd name="connsiteY425" fmla="*/ 6858000 h 6858000"/>
              <a:gd name="connsiteX426" fmla="*/ 2288095 w 7467600"/>
              <a:gd name="connsiteY426" fmla="*/ 6818030 h 6858000"/>
              <a:gd name="connsiteX427" fmla="*/ 2272768 w 7467600"/>
              <a:gd name="connsiteY427" fmla="*/ 6795822 h 6858000"/>
              <a:gd name="connsiteX428" fmla="*/ 2182715 w 7467600"/>
              <a:gd name="connsiteY428" fmla="*/ 6675071 h 6858000"/>
              <a:gd name="connsiteX429" fmla="*/ 2032061 w 7467600"/>
              <a:gd name="connsiteY429" fmla="*/ 6541380 h 6858000"/>
              <a:gd name="connsiteX430" fmla="*/ 2257220 w 7467600"/>
              <a:gd name="connsiteY430" fmla="*/ 6826257 h 6858000"/>
              <a:gd name="connsiteX431" fmla="*/ 2281324 w 7467600"/>
              <a:gd name="connsiteY431" fmla="*/ 6858000 h 6858000"/>
              <a:gd name="connsiteX432" fmla="*/ 2242860 w 7467600"/>
              <a:gd name="connsiteY432" fmla="*/ 6858000 h 6858000"/>
              <a:gd name="connsiteX433" fmla="*/ 2232818 w 7467600"/>
              <a:gd name="connsiteY433" fmla="*/ 6844926 h 6858000"/>
              <a:gd name="connsiteX434" fmla="*/ 1990172 w 7467600"/>
              <a:gd name="connsiteY434" fmla="*/ 6542121 h 6858000"/>
              <a:gd name="connsiteX435" fmla="*/ 2124090 w 7467600"/>
              <a:gd name="connsiteY435" fmla="*/ 6761017 h 6858000"/>
              <a:gd name="connsiteX436" fmla="*/ 2200380 w 7467600"/>
              <a:gd name="connsiteY436" fmla="*/ 6858000 h 6858000"/>
              <a:gd name="connsiteX437" fmla="*/ 2147507 w 7467600"/>
              <a:gd name="connsiteY437" fmla="*/ 6858000 h 6858000"/>
              <a:gd name="connsiteX438" fmla="*/ 2070668 w 7467600"/>
              <a:gd name="connsiteY438" fmla="*/ 6761520 h 6858000"/>
              <a:gd name="connsiteX439" fmla="*/ 1975142 w 7467600"/>
              <a:gd name="connsiteY439" fmla="*/ 6585570 h 6858000"/>
              <a:gd name="connsiteX440" fmla="*/ 2050035 w 7467600"/>
              <a:gd name="connsiteY440" fmla="*/ 6813345 h 6858000"/>
              <a:gd name="connsiteX441" fmla="*/ 2063025 w 7467600"/>
              <a:gd name="connsiteY441" fmla="*/ 6858000 h 6858000"/>
              <a:gd name="connsiteX442" fmla="*/ 2021675 w 7467600"/>
              <a:gd name="connsiteY442" fmla="*/ 6858000 h 6858000"/>
              <a:gd name="connsiteX443" fmla="*/ 2019308 w 7467600"/>
              <a:gd name="connsiteY443" fmla="*/ 6847118 h 6858000"/>
              <a:gd name="connsiteX444" fmla="*/ 1938835 w 7467600"/>
              <a:gd name="connsiteY444" fmla="*/ 6551160 h 6858000"/>
              <a:gd name="connsiteX445" fmla="*/ 1953230 w 7467600"/>
              <a:gd name="connsiteY445" fmla="*/ 6759699 h 6858000"/>
              <a:gd name="connsiteX446" fmla="*/ 1956763 w 7467600"/>
              <a:gd name="connsiteY446" fmla="*/ 6778191 h 6858000"/>
              <a:gd name="connsiteX447" fmla="*/ 1967925 w 7467600"/>
              <a:gd name="connsiteY447" fmla="*/ 6858000 h 6858000"/>
              <a:gd name="connsiteX448" fmla="*/ 1936622 w 7467600"/>
              <a:gd name="connsiteY448" fmla="*/ 6858000 h 6858000"/>
              <a:gd name="connsiteX449" fmla="*/ 1926261 w 7467600"/>
              <a:gd name="connsiteY449" fmla="*/ 6784064 h 6858000"/>
              <a:gd name="connsiteX450" fmla="*/ 1922724 w 7467600"/>
              <a:gd name="connsiteY450" fmla="*/ 6765577 h 6858000"/>
              <a:gd name="connsiteX451" fmla="*/ 1904650 w 7467600"/>
              <a:gd name="connsiteY451" fmla="*/ 6639616 h 6858000"/>
              <a:gd name="connsiteX452" fmla="*/ 1885273 w 7467600"/>
              <a:gd name="connsiteY452" fmla="*/ 6858000 h 6858000"/>
              <a:gd name="connsiteX453" fmla="*/ 1854363 w 7467600"/>
              <a:gd name="connsiteY453" fmla="*/ 6858000 h 6858000"/>
              <a:gd name="connsiteX454" fmla="*/ 1880391 w 7467600"/>
              <a:gd name="connsiteY454" fmla="*/ 6603796 h 6858000"/>
              <a:gd name="connsiteX455" fmla="*/ 1818273 w 7467600"/>
              <a:gd name="connsiteY455" fmla="*/ 6715729 h 6858000"/>
              <a:gd name="connsiteX456" fmla="*/ 1794691 w 7467600"/>
              <a:gd name="connsiteY456" fmla="*/ 6843239 h 6858000"/>
              <a:gd name="connsiteX457" fmla="*/ 1794914 w 7467600"/>
              <a:gd name="connsiteY457" fmla="*/ 6858000 h 6858000"/>
              <a:gd name="connsiteX458" fmla="*/ 1746128 w 7467600"/>
              <a:gd name="connsiteY458" fmla="*/ 6858000 h 6858000"/>
              <a:gd name="connsiteX459" fmla="*/ 1753934 w 7467600"/>
              <a:gd name="connsiteY459" fmla="*/ 6724796 h 6858000"/>
              <a:gd name="connsiteX460" fmla="*/ 1792053 w 7467600"/>
              <a:gd name="connsiteY460" fmla="*/ 6572396 h 6858000"/>
              <a:gd name="connsiteX461" fmla="*/ 1862248 w 7467600"/>
              <a:gd name="connsiteY461" fmla="*/ 6266397 h 6858000"/>
              <a:gd name="connsiteX462" fmla="*/ 1862250 w 7467600"/>
              <a:gd name="connsiteY462" fmla="*/ 6033531 h 6858000"/>
              <a:gd name="connsiteX463" fmla="*/ 1211999 w 7467600"/>
              <a:gd name="connsiteY463" fmla="*/ 6683610 h 6858000"/>
              <a:gd name="connsiteX464" fmla="*/ 1213266 w 7467600"/>
              <a:gd name="connsiteY464" fmla="*/ 6691947 h 6858000"/>
              <a:gd name="connsiteX465" fmla="*/ 1203370 w 7467600"/>
              <a:gd name="connsiteY465" fmla="*/ 6850676 h 6858000"/>
              <a:gd name="connsiteX466" fmla="*/ 1203671 w 7467600"/>
              <a:gd name="connsiteY466" fmla="*/ 6858000 h 6858000"/>
              <a:gd name="connsiteX467" fmla="*/ 1143180 w 7467600"/>
              <a:gd name="connsiteY467" fmla="*/ 6858000 h 6858000"/>
              <a:gd name="connsiteX468" fmla="*/ 1142176 w 7467600"/>
              <a:gd name="connsiteY468" fmla="*/ 6766045 h 6858000"/>
              <a:gd name="connsiteX469" fmla="*/ 1067484 w 7467600"/>
              <a:gd name="connsiteY469" fmla="*/ 6858000 h 6858000"/>
              <a:gd name="connsiteX470" fmla="*/ 953928 w 7467600"/>
              <a:gd name="connsiteY470" fmla="*/ 6858000 h 6858000"/>
              <a:gd name="connsiteX471" fmla="*/ 959715 w 7467600"/>
              <a:gd name="connsiteY471" fmla="*/ 6850185 h 6858000"/>
              <a:gd name="connsiteX472" fmla="*/ 1483788 w 7467600"/>
              <a:gd name="connsiteY472" fmla="*/ 6259174 h 6858000"/>
              <a:gd name="connsiteX473" fmla="*/ 1100671 w 7467600"/>
              <a:gd name="connsiteY473" fmla="*/ 6252137 h 6858000"/>
              <a:gd name="connsiteX474" fmla="*/ 1090144 w 7467600"/>
              <a:gd name="connsiteY474" fmla="*/ 6256748 h 6858000"/>
              <a:gd name="connsiteX475" fmla="*/ 1095872 w 7467600"/>
              <a:gd name="connsiteY475" fmla="*/ 6271892 h 6858000"/>
              <a:gd name="connsiteX476" fmla="*/ 262785 w 7467600"/>
              <a:gd name="connsiteY476" fmla="*/ 6845450 h 6858000"/>
              <a:gd name="connsiteX477" fmla="*/ 209968 w 7467600"/>
              <a:gd name="connsiteY477" fmla="*/ 6770713 h 6858000"/>
              <a:gd name="connsiteX478" fmla="*/ 873460 w 7467600"/>
              <a:gd name="connsiteY478" fmla="*/ 6253768 h 6858000"/>
              <a:gd name="connsiteX479" fmla="*/ 192686 w 7467600"/>
              <a:gd name="connsiteY479" fmla="*/ 5849257 h 6858000"/>
              <a:gd name="connsiteX480" fmla="*/ 4696 w 7467600"/>
              <a:gd name="connsiteY480" fmla="*/ 5697668 h 6858000"/>
              <a:gd name="connsiteX481" fmla="*/ 0 w 7467600"/>
              <a:gd name="connsiteY481" fmla="*/ 5689984 h 6858000"/>
              <a:gd name="connsiteX482" fmla="*/ 0 w 7467600"/>
              <a:gd name="connsiteY482" fmla="*/ 5513472 h 6858000"/>
              <a:gd name="connsiteX483" fmla="*/ 174101 w 7467600"/>
              <a:gd name="connsiteY483" fmla="*/ 5620277 h 6858000"/>
              <a:gd name="connsiteX484" fmla="*/ 891800 w 7467600"/>
              <a:gd name="connsiteY484" fmla="*/ 6036935 h 6858000"/>
              <a:gd name="connsiteX485" fmla="*/ 1072219 w 7467600"/>
              <a:gd name="connsiteY485" fmla="*/ 6169443 h 6858000"/>
              <a:gd name="connsiteX486" fmla="*/ 1074117 w 7467600"/>
              <a:gd name="connsiteY486" fmla="*/ 6170301 h 6858000"/>
              <a:gd name="connsiteX487" fmla="*/ 1083114 w 7467600"/>
              <a:gd name="connsiteY487" fmla="*/ 6174131 h 6858000"/>
              <a:gd name="connsiteX488" fmla="*/ 1543010 w 7467600"/>
              <a:gd name="connsiteY488" fmla="*/ 6191140 h 6858000"/>
              <a:gd name="connsiteX489" fmla="*/ 1551080 w 7467600"/>
              <a:gd name="connsiteY489" fmla="*/ 6195006 h 6858000"/>
              <a:gd name="connsiteX490" fmla="*/ 2345443 w 7467600"/>
              <a:gd name="connsiteY490" fmla="*/ 5549882 h 6858000"/>
              <a:gd name="connsiteX491" fmla="*/ 1721499 w 7467600"/>
              <a:gd name="connsiteY491" fmla="*/ 5599969 h 6858000"/>
              <a:gd name="connsiteX492" fmla="*/ 767716 w 7467600"/>
              <a:gd name="connsiteY492" fmla="*/ 5472768 h 6858000"/>
              <a:gd name="connsiteX493" fmla="*/ 722147 w 7467600"/>
              <a:gd name="connsiteY493" fmla="*/ 5393091 h 6858000"/>
              <a:gd name="connsiteX494" fmla="*/ 1485552 w 7467600"/>
              <a:gd name="connsiteY494" fmla="*/ 5313202 h 6858000"/>
              <a:gd name="connsiteX495" fmla="*/ 2143004 w 7467600"/>
              <a:gd name="connsiteY495" fmla="*/ 5402420 h 6858000"/>
              <a:gd name="connsiteX496" fmla="*/ 1933391 w 7467600"/>
              <a:gd name="connsiteY496" fmla="*/ 5156971 h 6858000"/>
              <a:gd name="connsiteX497" fmla="*/ 1827118 w 7467600"/>
              <a:gd name="connsiteY497" fmla="*/ 4968410 h 6858000"/>
              <a:gd name="connsiteX498" fmla="*/ 1837349 w 7467600"/>
              <a:gd name="connsiteY498" fmla="*/ 4956357 h 6858000"/>
              <a:gd name="connsiteX499" fmla="*/ 2162835 w 7467600"/>
              <a:gd name="connsiteY499" fmla="*/ 5187853 h 6858000"/>
              <a:gd name="connsiteX500" fmla="*/ 2257167 w 7467600"/>
              <a:gd name="connsiteY500" fmla="*/ 5462123 h 6858000"/>
              <a:gd name="connsiteX501" fmla="*/ 2261598 w 7467600"/>
              <a:gd name="connsiteY501" fmla="*/ 5467998 h 6858000"/>
              <a:gd name="connsiteX502" fmla="*/ 2437177 w 7467600"/>
              <a:gd name="connsiteY502" fmla="*/ 5479608 h 6858000"/>
              <a:gd name="connsiteX503" fmla="*/ 2445247 w 7467600"/>
              <a:gd name="connsiteY503" fmla="*/ 5483476 h 6858000"/>
              <a:gd name="connsiteX504" fmla="*/ 2743626 w 7467600"/>
              <a:gd name="connsiteY504" fmla="*/ 5304819 h 6858000"/>
              <a:gd name="connsiteX505" fmla="*/ 3048102 w 7467600"/>
              <a:gd name="connsiteY505" fmla="*/ 5150595 h 6858000"/>
              <a:gd name="connsiteX506" fmla="*/ 1799414 w 7467600"/>
              <a:gd name="connsiteY506" fmla="*/ 4694732 h 6858000"/>
              <a:gd name="connsiteX507" fmla="*/ 1771735 w 7467600"/>
              <a:gd name="connsiteY507" fmla="*/ 4619929 h 6858000"/>
              <a:gd name="connsiteX508" fmla="*/ 3104273 w 7467600"/>
              <a:gd name="connsiteY508" fmla="*/ 5076159 h 6858000"/>
              <a:gd name="connsiteX509" fmla="*/ 3113245 w 7467600"/>
              <a:gd name="connsiteY509" fmla="*/ 5090705 h 6858000"/>
              <a:gd name="connsiteX510" fmla="*/ 3126294 w 7467600"/>
              <a:gd name="connsiteY510" fmla="*/ 5114400 h 6858000"/>
              <a:gd name="connsiteX511" fmla="*/ 3937433 w 7467600"/>
              <a:gd name="connsiteY511" fmla="*/ 4830473 h 6858000"/>
              <a:gd name="connsiteX512" fmla="*/ 3590475 w 7467600"/>
              <a:gd name="connsiteY512" fmla="*/ 4597974 h 6858000"/>
              <a:gd name="connsiteX513" fmla="*/ 3100264 w 7467600"/>
              <a:gd name="connsiteY513" fmla="*/ 4579845 h 6858000"/>
              <a:gd name="connsiteX514" fmla="*/ 2183576 w 7467600"/>
              <a:gd name="connsiteY514" fmla="*/ 4227150 h 6858000"/>
              <a:gd name="connsiteX515" fmla="*/ 2151029 w 7467600"/>
              <a:gd name="connsiteY515" fmla="*/ 4146947 h 6858000"/>
              <a:gd name="connsiteX516" fmla="*/ 3563434 w 7467600"/>
              <a:gd name="connsiteY516" fmla="*/ 4469115 h 6858000"/>
              <a:gd name="connsiteX517" fmla="*/ 3177952 w 7467600"/>
              <a:gd name="connsiteY517" fmla="*/ 3657386 h 6858000"/>
              <a:gd name="connsiteX518" fmla="*/ 3189263 w 7467600"/>
              <a:gd name="connsiteY518" fmla="*/ 3625726 h 6858000"/>
              <a:gd name="connsiteX519" fmla="*/ 3560912 w 7467600"/>
              <a:gd name="connsiteY519" fmla="*/ 4079863 h 6858000"/>
              <a:gd name="connsiteX520" fmla="*/ 3626636 w 7467600"/>
              <a:gd name="connsiteY520" fmla="*/ 4512230 h 6858000"/>
              <a:gd name="connsiteX521" fmla="*/ 3653088 w 7467600"/>
              <a:gd name="connsiteY521" fmla="*/ 4521417 h 6858000"/>
              <a:gd name="connsiteX522" fmla="*/ 3988128 w 7467600"/>
              <a:gd name="connsiteY522" fmla="*/ 4817267 h 6858000"/>
              <a:gd name="connsiteX523" fmla="*/ 4830582 w 7467600"/>
              <a:gd name="connsiteY523" fmla="*/ 4676000 h 6858000"/>
              <a:gd name="connsiteX524" fmla="*/ 4830100 w 7467600"/>
              <a:gd name="connsiteY524" fmla="*/ 4675554 h 6858000"/>
              <a:gd name="connsiteX525" fmla="*/ 4036318 w 7467600"/>
              <a:gd name="connsiteY525" fmla="*/ 4147013 h 6858000"/>
              <a:gd name="connsiteX526" fmla="*/ 3432098 w 7467600"/>
              <a:gd name="connsiteY526" fmla="*/ 3537312 h 6858000"/>
              <a:gd name="connsiteX527" fmla="*/ 3446761 w 7467600"/>
              <a:gd name="connsiteY527" fmla="*/ 3461278 h 6858000"/>
              <a:gd name="connsiteX528" fmla="*/ 4419733 w 7467600"/>
              <a:gd name="connsiteY528" fmla="*/ 3963555 h 6858000"/>
              <a:gd name="connsiteX529" fmla="*/ 4781371 w 7467600"/>
              <a:gd name="connsiteY529" fmla="*/ 4458604 h 6858000"/>
              <a:gd name="connsiteX530" fmla="*/ 4780440 w 7467600"/>
              <a:gd name="connsiteY530" fmla="*/ 4470290 h 6858000"/>
              <a:gd name="connsiteX531" fmla="*/ 4898954 w 7467600"/>
              <a:gd name="connsiteY531" fmla="*/ 4662092 h 6858000"/>
              <a:gd name="connsiteX532" fmla="*/ 4900699 w 7467600"/>
              <a:gd name="connsiteY532" fmla="*/ 4670867 h 6858000"/>
              <a:gd name="connsiteX533" fmla="*/ 5714511 w 7467600"/>
              <a:gd name="connsiteY533" fmla="*/ 4663483 h 6858000"/>
              <a:gd name="connsiteX534" fmla="*/ 5464793 w 7467600"/>
              <a:gd name="connsiteY534" fmla="*/ 4393556 h 6858000"/>
              <a:gd name="connsiteX535" fmla="*/ 5461897 w 7467600"/>
              <a:gd name="connsiteY535" fmla="*/ 4390879 h 6858000"/>
              <a:gd name="connsiteX536" fmla="*/ 4294126 w 7467600"/>
              <a:gd name="connsiteY536" fmla="*/ 3303048 h 6858000"/>
              <a:gd name="connsiteX537" fmla="*/ 4305321 w 7467600"/>
              <a:gd name="connsiteY537" fmla="*/ 3256953 h 6858000"/>
              <a:gd name="connsiteX538" fmla="*/ 4949299 w 7467600"/>
              <a:gd name="connsiteY538" fmla="*/ 3766336 h 6858000"/>
              <a:gd name="connsiteX539" fmla="*/ 5291452 w 7467600"/>
              <a:gd name="connsiteY539" fmla="*/ 4076801 h 6858000"/>
              <a:gd name="connsiteX540" fmla="*/ 5434998 w 7467600"/>
              <a:gd name="connsiteY540" fmla="*/ 4254100 h 6858000"/>
              <a:gd name="connsiteX541" fmla="*/ 5351015 w 7467600"/>
              <a:gd name="connsiteY541" fmla="*/ 3760989 h 6858000"/>
              <a:gd name="connsiteX542" fmla="*/ 5413780 w 7467600"/>
              <a:gd name="connsiteY542" fmla="*/ 2966265 h 6858000"/>
              <a:gd name="connsiteX543" fmla="*/ 5425627 w 7467600"/>
              <a:gd name="connsiteY543" fmla="*/ 2954192 h 6858000"/>
              <a:gd name="connsiteX544" fmla="*/ 6604735 w 7467600"/>
              <a:gd name="connsiteY544" fmla="*/ 2041381 h 6858000"/>
              <a:gd name="connsiteX545" fmla="*/ 7204487 w 7467600"/>
              <a:gd name="connsiteY545" fmla="*/ 2742112 h 6858000"/>
              <a:gd name="connsiteX546" fmla="*/ 7131592 w 7467600"/>
              <a:gd name="connsiteY546" fmla="*/ 2672096 h 6858000"/>
              <a:gd name="connsiteX547" fmla="*/ 6996344 w 7467600"/>
              <a:gd name="connsiteY547" fmla="*/ 2518310 h 6858000"/>
              <a:gd name="connsiteX548" fmla="*/ 6735495 w 7467600"/>
              <a:gd name="connsiteY548" fmla="*/ 2196890 h 6858000"/>
              <a:gd name="connsiteX549" fmla="*/ 6721901 w 7467600"/>
              <a:gd name="connsiteY549" fmla="*/ 2179274 h 6858000"/>
              <a:gd name="connsiteX550" fmla="*/ 6604735 w 7467600"/>
              <a:gd name="connsiteY550" fmla="*/ 2041381 h 6858000"/>
              <a:gd name="connsiteX551" fmla="*/ 6591670 w 7467600"/>
              <a:gd name="connsiteY551" fmla="*/ 1988277 h 6858000"/>
              <a:gd name="connsiteX552" fmla="*/ 6747349 w 7467600"/>
              <a:gd name="connsiteY552" fmla="*/ 2160069 h 6858000"/>
              <a:gd name="connsiteX553" fmla="*/ 6760943 w 7467600"/>
              <a:gd name="connsiteY553" fmla="*/ 2177686 h 6858000"/>
              <a:gd name="connsiteX554" fmla="*/ 7021065 w 7467600"/>
              <a:gd name="connsiteY554" fmla="*/ 2498102 h 6858000"/>
              <a:gd name="connsiteX555" fmla="*/ 7155223 w 7467600"/>
              <a:gd name="connsiteY555" fmla="*/ 2650386 h 6858000"/>
              <a:gd name="connsiteX556" fmla="*/ 7203167 w 7467600"/>
              <a:gd name="connsiteY556" fmla="*/ 2697288 h 6858000"/>
              <a:gd name="connsiteX557" fmla="*/ 6937703 w 7467600"/>
              <a:gd name="connsiteY557" fmla="*/ 2321981 h 6858000"/>
              <a:gd name="connsiteX558" fmla="*/ 6591670 w 7467600"/>
              <a:gd name="connsiteY558" fmla="*/ 1988277 h 6858000"/>
              <a:gd name="connsiteX559" fmla="*/ 5798671 w 7467600"/>
              <a:gd name="connsiteY559" fmla="*/ 1981601 h 6858000"/>
              <a:gd name="connsiteX560" fmla="*/ 5754709 w 7467600"/>
              <a:gd name="connsiteY560" fmla="*/ 2071454 h 6858000"/>
              <a:gd name="connsiteX561" fmla="*/ 5763044 w 7467600"/>
              <a:gd name="connsiteY561" fmla="*/ 2842206 h 6858000"/>
              <a:gd name="connsiteX562" fmla="*/ 5764974 w 7467600"/>
              <a:gd name="connsiteY562" fmla="*/ 2799609 h 6858000"/>
              <a:gd name="connsiteX563" fmla="*/ 5767665 w 7467600"/>
              <a:gd name="connsiteY563" fmla="*/ 2666409 h 6858000"/>
              <a:gd name="connsiteX564" fmla="*/ 5763055 w 7467600"/>
              <a:gd name="connsiteY564" fmla="*/ 2579705 h 6858000"/>
              <a:gd name="connsiteX565" fmla="*/ 5758079 w 7467600"/>
              <a:gd name="connsiteY565" fmla="*/ 2492508 h 6858000"/>
              <a:gd name="connsiteX566" fmla="*/ 5779325 w 7467600"/>
              <a:gd name="connsiteY566" fmla="*/ 2197069 h 6858000"/>
              <a:gd name="connsiteX567" fmla="*/ 5798671 w 7467600"/>
              <a:gd name="connsiteY567" fmla="*/ 1981601 h 6858000"/>
              <a:gd name="connsiteX568" fmla="*/ 5829202 w 7467600"/>
              <a:gd name="connsiteY568" fmla="*/ 1971679 h 6858000"/>
              <a:gd name="connsiteX569" fmla="*/ 5809558 w 7467600"/>
              <a:gd name="connsiteY569" fmla="*/ 2198043 h 6858000"/>
              <a:gd name="connsiteX570" fmla="*/ 5788653 w 7467600"/>
              <a:gd name="connsiteY570" fmla="*/ 2489430 h 6858000"/>
              <a:gd name="connsiteX571" fmla="*/ 5793439 w 7467600"/>
              <a:gd name="connsiteY571" fmla="*/ 2575235 h 6858000"/>
              <a:gd name="connsiteX572" fmla="*/ 5796837 w 7467600"/>
              <a:gd name="connsiteY572" fmla="*/ 2637633 h 6858000"/>
              <a:gd name="connsiteX573" fmla="*/ 5818614 w 7467600"/>
              <a:gd name="connsiteY573" fmla="*/ 2473055 h 6858000"/>
              <a:gd name="connsiteX574" fmla="*/ 5829202 w 7467600"/>
              <a:gd name="connsiteY574" fmla="*/ 1971679 h 6858000"/>
              <a:gd name="connsiteX575" fmla="*/ 5911389 w 7467600"/>
              <a:gd name="connsiteY575" fmla="*/ 1898371 h 6858000"/>
              <a:gd name="connsiteX576" fmla="*/ 6237627 w 7467600"/>
              <a:gd name="connsiteY576" fmla="*/ 2231921 h 6858000"/>
              <a:gd name="connsiteX577" fmla="*/ 5911389 w 7467600"/>
              <a:gd name="connsiteY577" fmla="*/ 1898371 h 6858000"/>
              <a:gd name="connsiteX578" fmla="*/ 6944437 w 7467600"/>
              <a:gd name="connsiteY578" fmla="*/ 1575402 h 6858000"/>
              <a:gd name="connsiteX579" fmla="*/ 6304730 w 7467600"/>
              <a:gd name="connsiteY579" fmla="*/ 1766654 h 6858000"/>
              <a:gd name="connsiteX580" fmla="*/ 6944437 w 7467600"/>
              <a:gd name="connsiteY580" fmla="*/ 1575402 h 6858000"/>
              <a:gd name="connsiteX581" fmla="*/ 7019523 w 7467600"/>
              <a:gd name="connsiteY581" fmla="*/ 1519450 h 6858000"/>
              <a:gd name="connsiteX582" fmla="*/ 6298091 w 7467600"/>
              <a:gd name="connsiteY582" fmla="*/ 1737122 h 6858000"/>
              <a:gd name="connsiteX583" fmla="*/ 7019523 w 7467600"/>
              <a:gd name="connsiteY583" fmla="*/ 1519450 h 6858000"/>
              <a:gd name="connsiteX584" fmla="*/ 2399523 w 7467600"/>
              <a:gd name="connsiteY584" fmla="*/ 1428234 h 6858000"/>
              <a:gd name="connsiteX585" fmla="*/ 2224982 w 7467600"/>
              <a:gd name="connsiteY585" fmla="*/ 1826201 h 6858000"/>
              <a:gd name="connsiteX586" fmla="*/ 2096099 w 7467600"/>
              <a:gd name="connsiteY586" fmla="*/ 2345900 h 6858000"/>
              <a:gd name="connsiteX587" fmla="*/ 2283317 w 7467600"/>
              <a:gd name="connsiteY587" fmla="*/ 1796925 h 6858000"/>
              <a:gd name="connsiteX588" fmla="*/ 2448558 w 7467600"/>
              <a:gd name="connsiteY588" fmla="*/ 1373435 h 6858000"/>
              <a:gd name="connsiteX589" fmla="*/ 2312521 w 7467600"/>
              <a:gd name="connsiteY589" fmla="*/ 1806140 h 6858000"/>
              <a:gd name="connsiteX590" fmla="*/ 2127533 w 7467600"/>
              <a:gd name="connsiteY590" fmla="*/ 2348380 h 6858000"/>
              <a:gd name="connsiteX591" fmla="*/ 2358080 w 7467600"/>
              <a:gd name="connsiteY591" fmla="*/ 1866134 h 6858000"/>
              <a:gd name="connsiteX592" fmla="*/ 2407436 w 7467600"/>
              <a:gd name="connsiteY592" fmla="*/ 1651070 h 6858000"/>
              <a:gd name="connsiteX593" fmla="*/ 2448558 w 7467600"/>
              <a:gd name="connsiteY593" fmla="*/ 1373435 h 6858000"/>
              <a:gd name="connsiteX594" fmla="*/ 278707 w 7467600"/>
              <a:gd name="connsiteY594" fmla="*/ 1352270 h 6858000"/>
              <a:gd name="connsiteX595" fmla="*/ 321570 w 7467600"/>
              <a:gd name="connsiteY595" fmla="*/ 1861610 h 6858000"/>
              <a:gd name="connsiteX596" fmla="*/ 294281 w 7467600"/>
              <a:gd name="connsiteY596" fmla="*/ 1440658 h 6858000"/>
              <a:gd name="connsiteX597" fmla="*/ 1423821 w 7467600"/>
              <a:gd name="connsiteY597" fmla="*/ 1351958 h 6858000"/>
              <a:gd name="connsiteX598" fmla="*/ 1638521 w 7467600"/>
              <a:gd name="connsiteY598" fmla="*/ 1908470 h 6858000"/>
              <a:gd name="connsiteX599" fmla="*/ 1754199 w 7467600"/>
              <a:gd name="connsiteY599" fmla="*/ 2149284 h 6858000"/>
              <a:gd name="connsiteX600" fmla="*/ 1908359 w 7467600"/>
              <a:gd name="connsiteY600" fmla="*/ 2364988 h 6858000"/>
              <a:gd name="connsiteX601" fmla="*/ 1647661 w 7467600"/>
              <a:gd name="connsiteY601" fmla="*/ 1825945 h 6858000"/>
              <a:gd name="connsiteX602" fmla="*/ 1423821 w 7467600"/>
              <a:gd name="connsiteY602" fmla="*/ 1351958 h 6858000"/>
              <a:gd name="connsiteX603" fmla="*/ 1431890 w 7467600"/>
              <a:gd name="connsiteY603" fmla="*/ 1306475 h 6858000"/>
              <a:gd name="connsiteX604" fmla="*/ 1507597 w 7467600"/>
              <a:gd name="connsiteY604" fmla="*/ 1446132 h 6858000"/>
              <a:gd name="connsiteX605" fmla="*/ 1674586 w 7467600"/>
              <a:gd name="connsiteY605" fmla="*/ 1813832 h 6858000"/>
              <a:gd name="connsiteX606" fmla="*/ 1815950 w 7467600"/>
              <a:gd name="connsiteY606" fmla="*/ 2128564 h 6858000"/>
              <a:gd name="connsiteX607" fmla="*/ 1984242 w 7467600"/>
              <a:gd name="connsiteY607" fmla="*/ 2430829 h 6858000"/>
              <a:gd name="connsiteX608" fmla="*/ 2014023 w 7467600"/>
              <a:gd name="connsiteY608" fmla="*/ 2450995 h 6858000"/>
              <a:gd name="connsiteX609" fmla="*/ 1747337 w 7467600"/>
              <a:gd name="connsiteY609" fmla="*/ 1855264 h 6858000"/>
              <a:gd name="connsiteX610" fmla="*/ 1533749 w 7467600"/>
              <a:gd name="connsiteY610" fmla="*/ 1478656 h 6858000"/>
              <a:gd name="connsiteX611" fmla="*/ 1431890 w 7467600"/>
              <a:gd name="connsiteY611" fmla="*/ 1306475 h 6858000"/>
              <a:gd name="connsiteX612" fmla="*/ 5052692 w 7467600"/>
              <a:gd name="connsiteY612" fmla="*/ 1292994 h 6858000"/>
              <a:gd name="connsiteX613" fmla="*/ 5200661 w 7467600"/>
              <a:gd name="connsiteY613" fmla="*/ 1635186 h 6858000"/>
              <a:gd name="connsiteX614" fmla="*/ 5297138 w 7467600"/>
              <a:gd name="connsiteY614" fmla="*/ 1906351 h 6858000"/>
              <a:gd name="connsiteX615" fmla="*/ 5052692 w 7467600"/>
              <a:gd name="connsiteY615" fmla="*/ 1292994 h 6858000"/>
              <a:gd name="connsiteX616" fmla="*/ 5009948 w 7467600"/>
              <a:gd name="connsiteY616" fmla="*/ 1273619 h 6858000"/>
              <a:gd name="connsiteX617" fmla="*/ 5121777 w 7467600"/>
              <a:gd name="connsiteY617" fmla="*/ 1654213 h 6858000"/>
              <a:gd name="connsiteX618" fmla="*/ 5293545 w 7467600"/>
              <a:gd name="connsiteY618" fmla="*/ 2072247 h 6858000"/>
              <a:gd name="connsiteX619" fmla="*/ 5294042 w 7467600"/>
              <a:gd name="connsiteY619" fmla="*/ 2065019 h 6858000"/>
              <a:gd name="connsiteX620" fmla="*/ 5171936 w 7467600"/>
              <a:gd name="connsiteY620" fmla="*/ 1647613 h 6858000"/>
              <a:gd name="connsiteX621" fmla="*/ 5009948 w 7467600"/>
              <a:gd name="connsiteY621" fmla="*/ 1273619 h 6858000"/>
              <a:gd name="connsiteX622" fmla="*/ 655236 w 7467600"/>
              <a:gd name="connsiteY622" fmla="*/ 1268632 h 6858000"/>
              <a:gd name="connsiteX623" fmla="*/ 839521 w 7467600"/>
              <a:gd name="connsiteY623" fmla="*/ 1685315 h 6858000"/>
              <a:gd name="connsiteX624" fmla="*/ 1109416 w 7467600"/>
              <a:gd name="connsiteY624" fmla="*/ 2061663 h 6858000"/>
              <a:gd name="connsiteX625" fmla="*/ 1298300 w 7467600"/>
              <a:gd name="connsiteY625" fmla="*/ 2247742 h 6858000"/>
              <a:gd name="connsiteX626" fmla="*/ 1125871 w 7467600"/>
              <a:gd name="connsiteY626" fmla="*/ 1989513 h 6858000"/>
              <a:gd name="connsiteX627" fmla="*/ 981574 w 7467600"/>
              <a:gd name="connsiteY627" fmla="*/ 1783157 h 6858000"/>
              <a:gd name="connsiteX628" fmla="*/ 922198 w 7467600"/>
              <a:gd name="connsiteY628" fmla="*/ 1677437 h 6858000"/>
              <a:gd name="connsiteX629" fmla="*/ 869293 w 7467600"/>
              <a:gd name="connsiteY629" fmla="*/ 1583214 h 6858000"/>
              <a:gd name="connsiteX630" fmla="*/ 751431 w 7467600"/>
              <a:gd name="connsiteY630" fmla="*/ 1405731 h 6858000"/>
              <a:gd name="connsiteX631" fmla="*/ 6516292 w 7467600"/>
              <a:gd name="connsiteY631" fmla="*/ 1263064 h 6858000"/>
              <a:gd name="connsiteX632" fmla="*/ 5736320 w 7467600"/>
              <a:gd name="connsiteY632" fmla="*/ 1501803 h 6858000"/>
              <a:gd name="connsiteX633" fmla="*/ 6516292 w 7467600"/>
              <a:gd name="connsiteY633" fmla="*/ 1263064 h 6858000"/>
              <a:gd name="connsiteX634" fmla="*/ 291466 w 7467600"/>
              <a:gd name="connsiteY634" fmla="*/ 1250369 h 6858000"/>
              <a:gd name="connsiteX635" fmla="*/ 323180 w 7467600"/>
              <a:gd name="connsiteY635" fmla="*/ 1435283 h 6858000"/>
              <a:gd name="connsiteX636" fmla="*/ 349381 w 7467600"/>
              <a:gd name="connsiteY636" fmla="*/ 1875041 h 6858000"/>
              <a:gd name="connsiteX637" fmla="*/ 374363 w 7467600"/>
              <a:gd name="connsiteY637" fmla="*/ 1506494 h 6858000"/>
              <a:gd name="connsiteX638" fmla="*/ 302168 w 7467600"/>
              <a:gd name="connsiteY638" fmla="*/ 1274495 h 6858000"/>
              <a:gd name="connsiteX639" fmla="*/ 291466 w 7467600"/>
              <a:gd name="connsiteY639" fmla="*/ 1250369 h 6858000"/>
              <a:gd name="connsiteX640" fmla="*/ 678222 w 7467600"/>
              <a:gd name="connsiteY640" fmla="*/ 1248670 h 6858000"/>
              <a:gd name="connsiteX641" fmla="*/ 775536 w 7467600"/>
              <a:gd name="connsiteY641" fmla="*/ 1388015 h 6858000"/>
              <a:gd name="connsiteX642" fmla="*/ 894529 w 7467600"/>
              <a:gd name="connsiteY642" fmla="*/ 1567739 h 6858000"/>
              <a:gd name="connsiteX643" fmla="*/ 948000 w 7467600"/>
              <a:gd name="connsiteY643" fmla="*/ 1663088 h 6858000"/>
              <a:gd name="connsiteX644" fmla="*/ 1006812 w 7467600"/>
              <a:gd name="connsiteY644" fmla="*/ 1767683 h 6858000"/>
              <a:gd name="connsiteX645" fmla="*/ 1149133 w 7467600"/>
              <a:gd name="connsiteY645" fmla="*/ 1971513 h 6858000"/>
              <a:gd name="connsiteX646" fmla="*/ 1333952 w 7467600"/>
              <a:gd name="connsiteY646" fmla="*/ 2251620 h 6858000"/>
              <a:gd name="connsiteX647" fmla="*/ 1337329 w 7467600"/>
              <a:gd name="connsiteY647" fmla="*/ 2258350 h 6858000"/>
              <a:gd name="connsiteX648" fmla="*/ 1014726 w 7467600"/>
              <a:gd name="connsiteY648" fmla="*/ 1615556 h 6858000"/>
              <a:gd name="connsiteX649" fmla="*/ 678222 w 7467600"/>
              <a:gd name="connsiteY649" fmla="*/ 1248670 h 6858000"/>
              <a:gd name="connsiteX650" fmla="*/ 6691602 w 7467600"/>
              <a:gd name="connsiteY650" fmla="*/ 1140573 h 6858000"/>
              <a:gd name="connsiteX651" fmla="*/ 6571100 w 7467600"/>
              <a:gd name="connsiteY651" fmla="*/ 1183662 h 6858000"/>
              <a:gd name="connsiteX652" fmla="*/ 6241687 w 7467600"/>
              <a:gd name="connsiteY652" fmla="*/ 1257600 h 6858000"/>
              <a:gd name="connsiteX653" fmla="*/ 5693009 w 7467600"/>
              <a:gd name="connsiteY653" fmla="*/ 1478256 h 6858000"/>
              <a:gd name="connsiteX654" fmla="*/ 6548420 w 7467600"/>
              <a:gd name="connsiteY654" fmla="*/ 1214599 h 6858000"/>
              <a:gd name="connsiteX655" fmla="*/ 6605473 w 7467600"/>
              <a:gd name="connsiteY655" fmla="*/ 1184686 h 6858000"/>
              <a:gd name="connsiteX656" fmla="*/ 6691602 w 7467600"/>
              <a:gd name="connsiteY656" fmla="*/ 1140573 h 6858000"/>
              <a:gd name="connsiteX657" fmla="*/ 4002475 w 7467600"/>
              <a:gd name="connsiteY657" fmla="*/ 1037802 h 6858000"/>
              <a:gd name="connsiteX658" fmla="*/ 4000324 w 7467600"/>
              <a:gd name="connsiteY658" fmla="*/ 1039362 h 6858000"/>
              <a:gd name="connsiteX659" fmla="*/ 4002862 w 7467600"/>
              <a:gd name="connsiteY659" fmla="*/ 1042866 h 6858000"/>
              <a:gd name="connsiteX660" fmla="*/ 4002475 w 7467600"/>
              <a:gd name="connsiteY660" fmla="*/ 1037802 h 6858000"/>
              <a:gd name="connsiteX661" fmla="*/ 506322 w 7467600"/>
              <a:gd name="connsiteY661" fmla="*/ 1020997 h 6858000"/>
              <a:gd name="connsiteX662" fmla="*/ 533068 w 7467600"/>
              <a:gd name="connsiteY662" fmla="*/ 1029409 h 6858000"/>
              <a:gd name="connsiteX663" fmla="*/ 1232525 w 7467600"/>
              <a:gd name="connsiteY663" fmla="*/ 1804675 h 6858000"/>
              <a:gd name="connsiteX664" fmla="*/ 1388858 w 7467600"/>
              <a:gd name="connsiteY664" fmla="*/ 2368011 h 6858000"/>
              <a:gd name="connsiteX665" fmla="*/ 1384098 w 7467600"/>
              <a:gd name="connsiteY665" fmla="*/ 2378125 h 6858000"/>
              <a:gd name="connsiteX666" fmla="*/ 1425393 w 7467600"/>
              <a:gd name="connsiteY666" fmla="*/ 2589124 h 6858000"/>
              <a:gd name="connsiteX667" fmla="*/ 1424001 w 7467600"/>
              <a:gd name="connsiteY667" fmla="*/ 2597541 h 6858000"/>
              <a:gd name="connsiteX668" fmla="*/ 2152729 w 7467600"/>
              <a:gd name="connsiteY668" fmla="*/ 2864487 h 6858000"/>
              <a:gd name="connsiteX669" fmla="*/ 2020609 w 7467600"/>
              <a:gd name="connsiteY669" fmla="*/ 2539671 h 6858000"/>
              <a:gd name="connsiteX670" fmla="*/ 2018920 w 7467600"/>
              <a:gd name="connsiteY670" fmla="*/ 2536309 h 6858000"/>
              <a:gd name="connsiteX671" fmla="*/ 1342441 w 7467600"/>
              <a:gd name="connsiteY671" fmla="*/ 1173017 h 6858000"/>
              <a:gd name="connsiteX672" fmla="*/ 1367925 w 7467600"/>
              <a:gd name="connsiteY672" fmla="*/ 1135648 h 6858000"/>
              <a:gd name="connsiteX673" fmla="*/ 1771401 w 7467600"/>
              <a:gd name="connsiteY673" fmla="*/ 1806673 h 6858000"/>
              <a:gd name="connsiteX674" fmla="*/ 1972385 w 7467600"/>
              <a:gd name="connsiteY674" fmla="*/ 2198735 h 6858000"/>
              <a:gd name="connsiteX675" fmla="*/ 2040892 w 7467600"/>
              <a:gd name="connsiteY675" fmla="*/ 2405205 h 6858000"/>
              <a:gd name="connsiteX676" fmla="*/ 2131689 w 7467600"/>
              <a:gd name="connsiteY676" fmla="*/ 1936926 h 6858000"/>
              <a:gd name="connsiteX677" fmla="*/ 2454820 w 7467600"/>
              <a:gd name="connsiteY677" fmla="*/ 1248808 h 6858000"/>
              <a:gd name="connsiteX678" fmla="*/ 2492512 w 7467600"/>
              <a:gd name="connsiteY678" fmla="*/ 1302920 h 6858000"/>
              <a:gd name="connsiteX679" fmla="*/ 2081216 w 7467600"/>
              <a:gd name="connsiteY679" fmla="*/ 2527513 h 6858000"/>
              <a:gd name="connsiteX680" fmla="*/ 2081211 w 7467600"/>
              <a:gd name="connsiteY680" fmla="*/ 2528916 h 6858000"/>
              <a:gd name="connsiteX681" fmla="*/ 2199067 w 7467600"/>
              <a:gd name="connsiteY681" fmla="*/ 2884061 h 6858000"/>
              <a:gd name="connsiteX682" fmla="*/ 3192586 w 7467600"/>
              <a:gd name="connsiteY682" fmla="*/ 3411496 h 6858000"/>
              <a:gd name="connsiteX683" fmla="*/ 3182620 w 7467600"/>
              <a:gd name="connsiteY683" fmla="*/ 3483279 h 6858000"/>
              <a:gd name="connsiteX684" fmla="*/ 2435119 w 7467600"/>
              <a:gd name="connsiteY684" fmla="*/ 3080173 h 6858000"/>
              <a:gd name="connsiteX685" fmla="*/ 2410152 w 7467600"/>
              <a:gd name="connsiteY685" fmla="*/ 3063751 h 6858000"/>
              <a:gd name="connsiteX686" fmla="*/ 2408099 w 7467600"/>
              <a:gd name="connsiteY686" fmla="*/ 3064403 h 6858000"/>
              <a:gd name="connsiteX687" fmla="*/ 2407218 w 7467600"/>
              <a:gd name="connsiteY687" fmla="*/ 3070324 h 6858000"/>
              <a:gd name="connsiteX688" fmla="*/ 2380138 w 7467600"/>
              <a:gd name="connsiteY688" fmla="*/ 3099341 h 6858000"/>
              <a:gd name="connsiteX689" fmla="*/ 1765923 w 7467600"/>
              <a:gd name="connsiteY689" fmla="*/ 3581043 h 6858000"/>
              <a:gd name="connsiteX690" fmla="*/ 1702258 w 7467600"/>
              <a:gd name="connsiteY690" fmla="*/ 3612286 h 6858000"/>
              <a:gd name="connsiteX691" fmla="*/ 1538370 w 7467600"/>
              <a:gd name="connsiteY691" fmla="*/ 3811804 h 6858000"/>
              <a:gd name="connsiteX692" fmla="*/ 542867 w 7467600"/>
              <a:gd name="connsiteY692" fmla="*/ 4944092 h 6858000"/>
              <a:gd name="connsiteX693" fmla="*/ 515800 w 7467600"/>
              <a:gd name="connsiteY693" fmla="*/ 4862180 h 6858000"/>
              <a:gd name="connsiteX694" fmla="*/ 909145 w 7467600"/>
              <a:gd name="connsiteY694" fmla="*/ 4199225 h 6858000"/>
              <a:gd name="connsiteX695" fmla="*/ 1214067 w 7467600"/>
              <a:gd name="connsiteY695" fmla="*/ 3908561 h 6858000"/>
              <a:gd name="connsiteX696" fmla="*/ 640967 w 7467600"/>
              <a:gd name="connsiteY696" fmla="*/ 4105601 h 6858000"/>
              <a:gd name="connsiteX697" fmla="*/ 112563 w 7467600"/>
              <a:gd name="connsiteY697" fmla="*/ 4396952 h 6858000"/>
              <a:gd name="connsiteX698" fmla="*/ 0 w 7467600"/>
              <a:gd name="connsiteY698" fmla="*/ 4466006 h 6858000"/>
              <a:gd name="connsiteX699" fmla="*/ 0 w 7467600"/>
              <a:gd name="connsiteY699" fmla="*/ 4233763 h 6858000"/>
              <a:gd name="connsiteX700" fmla="*/ 36881 w 7467600"/>
              <a:gd name="connsiteY700" fmla="*/ 4200118 h 6858000"/>
              <a:gd name="connsiteX701" fmla="*/ 910534 w 7467600"/>
              <a:gd name="connsiteY701" fmla="*/ 3629753 h 6858000"/>
              <a:gd name="connsiteX702" fmla="*/ 1578717 w 7467600"/>
              <a:gd name="connsiteY702" fmla="*/ 3575982 h 6858000"/>
              <a:gd name="connsiteX703" fmla="*/ 2338780 w 7467600"/>
              <a:gd name="connsiteY703" fmla="*/ 3033725 h 6858000"/>
              <a:gd name="connsiteX704" fmla="*/ 1807991 w 7467600"/>
              <a:gd name="connsiteY704" fmla="*/ 2807184 h 6858000"/>
              <a:gd name="connsiteX705" fmla="*/ 1416358 w 7467600"/>
              <a:gd name="connsiteY705" fmla="*/ 3112571 h 6858000"/>
              <a:gd name="connsiteX706" fmla="*/ 939066 w 7467600"/>
              <a:gd name="connsiteY706" fmla="*/ 3378798 h 6858000"/>
              <a:gd name="connsiteX707" fmla="*/ 115099 w 7467600"/>
              <a:gd name="connsiteY707" fmla="*/ 3607650 h 6858000"/>
              <a:gd name="connsiteX708" fmla="*/ 97284 w 7467600"/>
              <a:gd name="connsiteY708" fmla="*/ 3520393 h 6858000"/>
              <a:gd name="connsiteX709" fmla="*/ 922050 w 7467600"/>
              <a:gd name="connsiteY709" fmla="*/ 3074867 h 6858000"/>
              <a:gd name="connsiteX710" fmla="*/ 1405265 w 7467600"/>
              <a:gd name="connsiteY710" fmla="*/ 3016319 h 6858000"/>
              <a:gd name="connsiteX711" fmla="*/ 1407512 w 7467600"/>
              <a:gd name="connsiteY711" fmla="*/ 3018001 h 6858000"/>
              <a:gd name="connsiteX712" fmla="*/ 1726266 w 7467600"/>
              <a:gd name="connsiteY712" fmla="*/ 2777274 h 6858000"/>
              <a:gd name="connsiteX713" fmla="*/ 625390 w 7467600"/>
              <a:gd name="connsiteY713" fmla="*/ 2514541 h 6858000"/>
              <a:gd name="connsiteX714" fmla="*/ 619799 w 7467600"/>
              <a:gd name="connsiteY714" fmla="*/ 2527180 h 6858000"/>
              <a:gd name="connsiteX715" fmla="*/ 310030 w 7467600"/>
              <a:gd name="connsiteY715" fmla="*/ 2771818 h 6858000"/>
              <a:gd name="connsiteX716" fmla="*/ 173877 w 7467600"/>
              <a:gd name="connsiteY716" fmla="*/ 2937056 h 6858000"/>
              <a:gd name="connsiteX717" fmla="*/ 77889 w 7467600"/>
              <a:gd name="connsiteY717" fmla="*/ 3138440 h 6858000"/>
              <a:gd name="connsiteX718" fmla="*/ 0 w 7467600"/>
              <a:gd name="connsiteY718" fmla="*/ 3271395 h 6858000"/>
              <a:gd name="connsiteX719" fmla="*/ 0 w 7467600"/>
              <a:gd name="connsiteY719" fmla="*/ 3153002 h 6858000"/>
              <a:gd name="connsiteX720" fmla="*/ 2386 w 7467600"/>
              <a:gd name="connsiteY720" fmla="*/ 3149203 h 6858000"/>
              <a:gd name="connsiteX721" fmla="*/ 89753 w 7467600"/>
              <a:gd name="connsiteY721" fmla="*/ 2987702 h 6858000"/>
              <a:gd name="connsiteX722" fmla="*/ 76869 w 7467600"/>
              <a:gd name="connsiteY722" fmla="*/ 3005404 h 6858000"/>
              <a:gd name="connsiteX723" fmla="*/ 32049 w 7467600"/>
              <a:gd name="connsiteY723" fmla="*/ 3065814 h 6858000"/>
              <a:gd name="connsiteX724" fmla="*/ 0 w 7467600"/>
              <a:gd name="connsiteY724" fmla="*/ 3108744 h 6858000"/>
              <a:gd name="connsiteX725" fmla="*/ 0 w 7467600"/>
              <a:gd name="connsiteY725" fmla="*/ 3058059 h 6858000"/>
              <a:gd name="connsiteX726" fmla="*/ 7610 w 7467600"/>
              <a:gd name="connsiteY726" fmla="*/ 3047889 h 6858000"/>
              <a:gd name="connsiteX727" fmla="*/ 52419 w 7467600"/>
              <a:gd name="connsiteY727" fmla="*/ 2987479 h 6858000"/>
              <a:gd name="connsiteX728" fmla="*/ 59142 w 7467600"/>
              <a:gd name="connsiteY728" fmla="*/ 2978488 h 6858000"/>
              <a:gd name="connsiteX729" fmla="*/ 0 w 7467600"/>
              <a:gd name="connsiteY729" fmla="*/ 3015334 h 6858000"/>
              <a:gd name="connsiteX730" fmla="*/ 0 w 7467600"/>
              <a:gd name="connsiteY730" fmla="*/ 2914286 h 6858000"/>
              <a:gd name="connsiteX731" fmla="*/ 36383 w 7467600"/>
              <a:gd name="connsiteY731" fmla="*/ 2901128 h 6858000"/>
              <a:gd name="connsiteX732" fmla="*/ 156329 w 7467600"/>
              <a:gd name="connsiteY732" fmla="*/ 2840533 h 6858000"/>
              <a:gd name="connsiteX733" fmla="*/ 358355 w 7467600"/>
              <a:gd name="connsiteY733" fmla="*/ 2620471 h 6858000"/>
              <a:gd name="connsiteX734" fmla="*/ 510577 w 7467600"/>
              <a:gd name="connsiteY734" fmla="*/ 2501244 h 6858000"/>
              <a:gd name="connsiteX735" fmla="*/ 211967 w 7467600"/>
              <a:gd name="connsiteY735" fmla="*/ 2479171 h 6858000"/>
              <a:gd name="connsiteX736" fmla="*/ 0 w 7467600"/>
              <a:gd name="connsiteY736" fmla="*/ 2476398 h 6858000"/>
              <a:gd name="connsiteX737" fmla="*/ 0 w 7467600"/>
              <a:gd name="connsiteY737" fmla="*/ 2389189 h 6858000"/>
              <a:gd name="connsiteX738" fmla="*/ 103062 w 7467600"/>
              <a:gd name="connsiteY738" fmla="*/ 2389518 h 6858000"/>
              <a:gd name="connsiteX739" fmla="*/ 510734 w 7467600"/>
              <a:gd name="connsiteY739" fmla="*/ 2416201 h 6858000"/>
              <a:gd name="connsiteX740" fmla="*/ 279257 w 7467600"/>
              <a:gd name="connsiteY740" fmla="*/ 2092102 h 6858000"/>
              <a:gd name="connsiteX741" fmla="*/ 65265 w 7467600"/>
              <a:gd name="connsiteY741" fmla="*/ 2006049 h 6858000"/>
              <a:gd name="connsiteX742" fmla="*/ 0 w 7467600"/>
              <a:gd name="connsiteY742" fmla="*/ 1982532 h 6858000"/>
              <a:gd name="connsiteX743" fmla="*/ 0 w 7467600"/>
              <a:gd name="connsiteY743" fmla="*/ 1912789 h 6858000"/>
              <a:gd name="connsiteX744" fmla="*/ 97460 w 7467600"/>
              <a:gd name="connsiteY744" fmla="*/ 1953725 h 6858000"/>
              <a:gd name="connsiteX745" fmla="*/ 221272 w 7467600"/>
              <a:gd name="connsiteY745" fmla="*/ 1980766 h 6858000"/>
              <a:gd name="connsiteX746" fmla="*/ 116765 w 7467600"/>
              <a:gd name="connsiteY746" fmla="*/ 1911033 h 6858000"/>
              <a:gd name="connsiteX747" fmla="*/ 16405 w 7467600"/>
              <a:gd name="connsiteY747" fmla="*/ 1803412 h 6858000"/>
              <a:gd name="connsiteX748" fmla="*/ 0 w 7467600"/>
              <a:gd name="connsiteY748" fmla="*/ 1784777 h 6858000"/>
              <a:gd name="connsiteX749" fmla="*/ 0 w 7467600"/>
              <a:gd name="connsiteY749" fmla="*/ 1740082 h 6858000"/>
              <a:gd name="connsiteX750" fmla="*/ 39394 w 7467600"/>
              <a:gd name="connsiteY750" fmla="*/ 1784856 h 6858000"/>
              <a:gd name="connsiteX751" fmla="*/ 135813 w 7467600"/>
              <a:gd name="connsiteY751" fmla="*/ 1888838 h 6858000"/>
              <a:gd name="connsiteX752" fmla="*/ 242575 w 7467600"/>
              <a:gd name="connsiteY752" fmla="*/ 1958841 h 6858000"/>
              <a:gd name="connsiteX753" fmla="*/ 82197 w 7467600"/>
              <a:gd name="connsiteY753" fmla="*/ 1754826 h 6858000"/>
              <a:gd name="connsiteX754" fmla="*/ 0 w 7467600"/>
              <a:gd name="connsiteY754" fmla="*/ 1679650 h 6858000"/>
              <a:gd name="connsiteX755" fmla="*/ 0 w 7467600"/>
              <a:gd name="connsiteY755" fmla="*/ 1602463 h 6858000"/>
              <a:gd name="connsiteX756" fmla="*/ 84689 w 7467600"/>
              <a:gd name="connsiteY756" fmla="*/ 1677442 h 6858000"/>
              <a:gd name="connsiteX757" fmla="*/ 298437 w 7467600"/>
              <a:gd name="connsiteY757" fmla="*/ 1968019 h 6858000"/>
              <a:gd name="connsiteX758" fmla="*/ 227269 w 7467600"/>
              <a:gd name="connsiteY758" fmla="*/ 1114064 h 6858000"/>
              <a:gd name="connsiteX759" fmla="*/ 248003 w 7467600"/>
              <a:gd name="connsiteY759" fmla="*/ 1089613 h 6858000"/>
              <a:gd name="connsiteX760" fmla="*/ 427020 w 7467600"/>
              <a:gd name="connsiteY760" fmla="*/ 1619803 h 6858000"/>
              <a:gd name="connsiteX761" fmla="*/ 340345 w 7467600"/>
              <a:gd name="connsiteY761" fmla="*/ 2027739 h 6858000"/>
              <a:gd name="connsiteX762" fmla="*/ 360865 w 7467600"/>
              <a:gd name="connsiteY762" fmla="*/ 2044827 h 6858000"/>
              <a:gd name="connsiteX763" fmla="*/ 560414 w 7467600"/>
              <a:gd name="connsiteY763" fmla="*/ 2421457 h 6858000"/>
              <a:gd name="connsiteX764" fmla="*/ 1359703 w 7467600"/>
              <a:gd name="connsiteY764" fmla="*/ 2578554 h 6858000"/>
              <a:gd name="connsiteX765" fmla="*/ 1359422 w 7467600"/>
              <a:gd name="connsiteY765" fmla="*/ 2577994 h 6858000"/>
              <a:gd name="connsiteX766" fmla="*/ 828701 w 7467600"/>
              <a:gd name="connsiteY766" fmla="*/ 1839520 h 6858000"/>
              <a:gd name="connsiteX767" fmla="*/ 494427 w 7467600"/>
              <a:gd name="connsiteY767" fmla="*/ 1092333 h 6858000"/>
              <a:gd name="connsiteX768" fmla="*/ 506322 w 7467600"/>
              <a:gd name="connsiteY768" fmla="*/ 1020997 h 6858000"/>
              <a:gd name="connsiteX769" fmla="*/ 4570198 w 7467600"/>
              <a:gd name="connsiteY769" fmla="*/ 978081 h 6858000"/>
              <a:gd name="connsiteX770" fmla="*/ 4523691 w 7467600"/>
              <a:gd name="connsiteY770" fmla="*/ 1127776 h 6858000"/>
              <a:gd name="connsiteX771" fmla="*/ 4509875 w 7467600"/>
              <a:gd name="connsiteY771" fmla="*/ 1167552 h 6858000"/>
              <a:gd name="connsiteX772" fmla="*/ 4478168 w 7467600"/>
              <a:gd name="connsiteY772" fmla="*/ 1260735 h 6858000"/>
              <a:gd name="connsiteX773" fmla="*/ 4409309 w 7467600"/>
              <a:gd name="connsiteY773" fmla="*/ 1666996 h 6858000"/>
              <a:gd name="connsiteX774" fmla="*/ 4370031 w 7467600"/>
              <a:gd name="connsiteY774" fmla="*/ 1955666 h 6858000"/>
              <a:gd name="connsiteX775" fmla="*/ 4570198 w 7467600"/>
              <a:gd name="connsiteY775" fmla="*/ 978081 h 6858000"/>
              <a:gd name="connsiteX776" fmla="*/ 4557898 w 7467600"/>
              <a:gd name="connsiteY776" fmla="*/ 900011 h 6858000"/>
              <a:gd name="connsiteX777" fmla="*/ 4344840 w 7467600"/>
              <a:gd name="connsiteY777" fmla="*/ 1922038 h 6858000"/>
              <a:gd name="connsiteX778" fmla="*/ 4378710 w 7467600"/>
              <a:gd name="connsiteY778" fmla="*/ 1665516 h 6858000"/>
              <a:gd name="connsiteX779" fmla="*/ 4448798 w 7467600"/>
              <a:gd name="connsiteY779" fmla="*/ 1253024 h 6858000"/>
              <a:gd name="connsiteX780" fmla="*/ 4480315 w 7467600"/>
              <a:gd name="connsiteY780" fmla="*/ 1158454 h 6858000"/>
              <a:gd name="connsiteX781" fmla="*/ 4494133 w 7467600"/>
              <a:gd name="connsiteY781" fmla="*/ 1118676 h 6858000"/>
              <a:gd name="connsiteX782" fmla="*/ 4557898 w 7467600"/>
              <a:gd name="connsiteY782" fmla="*/ 900011 h 6858000"/>
              <a:gd name="connsiteX783" fmla="*/ 5870151 w 7467600"/>
              <a:gd name="connsiteY783" fmla="*/ 898890 h 6858000"/>
              <a:gd name="connsiteX784" fmla="*/ 5861335 w 7467600"/>
              <a:gd name="connsiteY784" fmla="*/ 899177 h 6858000"/>
              <a:gd name="connsiteX785" fmla="*/ 5843702 w 7467600"/>
              <a:gd name="connsiteY785" fmla="*/ 899748 h 6858000"/>
              <a:gd name="connsiteX786" fmla="*/ 5651107 w 7467600"/>
              <a:gd name="connsiteY786" fmla="*/ 920306 h 6858000"/>
              <a:gd name="connsiteX787" fmla="*/ 5459407 w 7467600"/>
              <a:gd name="connsiteY787" fmla="*/ 940975 h 6858000"/>
              <a:gd name="connsiteX788" fmla="*/ 5374846 w 7467600"/>
              <a:gd name="connsiteY788" fmla="*/ 941988 h 6858000"/>
              <a:gd name="connsiteX789" fmla="*/ 5256105 w 7467600"/>
              <a:gd name="connsiteY789" fmla="*/ 945632 h 6858000"/>
              <a:gd name="connsiteX790" fmla="*/ 5107071 w 7467600"/>
              <a:gd name="connsiteY790" fmla="*/ 969720 h 6858000"/>
              <a:gd name="connsiteX791" fmla="*/ 4998681 w 7467600"/>
              <a:gd name="connsiteY791" fmla="*/ 988771 h 6858000"/>
              <a:gd name="connsiteX792" fmla="*/ 5870151 w 7467600"/>
              <a:gd name="connsiteY792" fmla="*/ 898890 h 6858000"/>
              <a:gd name="connsiteX793" fmla="*/ 5504425 w 7467600"/>
              <a:gd name="connsiteY793" fmla="*/ 848067 h 6858000"/>
              <a:gd name="connsiteX794" fmla="*/ 4968849 w 7467600"/>
              <a:gd name="connsiteY794" fmla="*/ 962318 h 6858000"/>
              <a:gd name="connsiteX795" fmla="*/ 5104039 w 7467600"/>
              <a:gd name="connsiteY795" fmla="*/ 940634 h 6858000"/>
              <a:gd name="connsiteX796" fmla="*/ 5256311 w 7467600"/>
              <a:gd name="connsiteY796" fmla="*/ 916490 h 6858000"/>
              <a:gd name="connsiteX797" fmla="*/ 5377381 w 7467600"/>
              <a:gd name="connsiteY797" fmla="*/ 912671 h 6858000"/>
              <a:gd name="connsiteX798" fmla="*/ 5460148 w 7467600"/>
              <a:gd name="connsiteY798" fmla="*/ 911442 h 6858000"/>
              <a:gd name="connsiteX799" fmla="*/ 5648971 w 7467600"/>
              <a:gd name="connsiteY799" fmla="*/ 891331 h 6858000"/>
              <a:gd name="connsiteX800" fmla="*/ 5844807 w 7467600"/>
              <a:gd name="connsiteY800" fmla="*/ 870718 h 6858000"/>
              <a:gd name="connsiteX801" fmla="*/ 5862975 w 7467600"/>
              <a:gd name="connsiteY801" fmla="*/ 869756 h 6858000"/>
              <a:gd name="connsiteX802" fmla="*/ 5920887 w 7467600"/>
              <a:gd name="connsiteY802" fmla="*/ 865929 h 6858000"/>
              <a:gd name="connsiteX803" fmla="*/ 5504425 w 7467600"/>
              <a:gd name="connsiteY803" fmla="*/ 848067 h 6858000"/>
              <a:gd name="connsiteX804" fmla="*/ 3607114 w 7467600"/>
              <a:gd name="connsiteY804" fmla="*/ 467441 h 6858000"/>
              <a:gd name="connsiteX805" fmla="*/ 3296242 w 7467600"/>
              <a:gd name="connsiteY805" fmla="*/ 807991 h 6858000"/>
              <a:gd name="connsiteX806" fmla="*/ 3174674 w 7467600"/>
              <a:gd name="connsiteY806" fmla="*/ 919759 h 6858000"/>
              <a:gd name="connsiteX807" fmla="*/ 3042978 w 7467600"/>
              <a:gd name="connsiteY807" fmla="*/ 1054894 h 6858000"/>
              <a:gd name="connsiteX808" fmla="*/ 2968914 w 7467600"/>
              <a:gd name="connsiteY808" fmla="*/ 1133756 h 6858000"/>
              <a:gd name="connsiteX809" fmla="*/ 3103823 w 7467600"/>
              <a:gd name="connsiteY809" fmla="*/ 1026814 h 6858000"/>
              <a:gd name="connsiteX810" fmla="*/ 3607114 w 7467600"/>
              <a:gd name="connsiteY810" fmla="*/ 467441 h 6858000"/>
              <a:gd name="connsiteX811" fmla="*/ 3744487 w 7467600"/>
              <a:gd name="connsiteY811" fmla="*/ 383136 h 6858000"/>
              <a:gd name="connsiteX812" fmla="*/ 3970213 w 7467600"/>
              <a:gd name="connsiteY812" fmla="*/ 995559 h 6858000"/>
              <a:gd name="connsiteX813" fmla="*/ 3744487 w 7467600"/>
              <a:gd name="connsiteY813" fmla="*/ 383136 h 6858000"/>
              <a:gd name="connsiteX814" fmla="*/ 3624562 w 7467600"/>
              <a:gd name="connsiteY814" fmla="*/ 367041 h 6858000"/>
              <a:gd name="connsiteX815" fmla="*/ 3489712 w 7467600"/>
              <a:gd name="connsiteY815" fmla="*/ 485386 h 6858000"/>
              <a:gd name="connsiteX816" fmla="*/ 3182994 w 7467600"/>
              <a:gd name="connsiteY816" fmla="*/ 828265 h 6858000"/>
              <a:gd name="connsiteX817" fmla="*/ 2892114 w 7467600"/>
              <a:gd name="connsiteY817" fmla="*/ 1172635 h 6858000"/>
              <a:gd name="connsiteX818" fmla="*/ 3021459 w 7467600"/>
              <a:gd name="connsiteY818" fmla="*/ 1035385 h 6858000"/>
              <a:gd name="connsiteX819" fmla="*/ 3153873 w 7467600"/>
              <a:gd name="connsiteY819" fmla="*/ 898971 h 6858000"/>
              <a:gd name="connsiteX820" fmla="*/ 3276511 w 7467600"/>
              <a:gd name="connsiteY820" fmla="*/ 786423 h 6858000"/>
              <a:gd name="connsiteX821" fmla="*/ 3584154 w 7467600"/>
              <a:gd name="connsiteY821" fmla="*/ 448218 h 6858000"/>
              <a:gd name="connsiteX822" fmla="*/ 3624562 w 7467600"/>
              <a:gd name="connsiteY822" fmla="*/ 367041 h 6858000"/>
              <a:gd name="connsiteX823" fmla="*/ 3766672 w 7467600"/>
              <a:gd name="connsiteY823" fmla="*/ 359429 h 6858000"/>
              <a:gd name="connsiteX824" fmla="*/ 3996338 w 7467600"/>
              <a:gd name="connsiteY824" fmla="*/ 968237 h 6858000"/>
              <a:gd name="connsiteX825" fmla="*/ 3766672 w 7467600"/>
              <a:gd name="connsiteY825" fmla="*/ 359429 h 6858000"/>
              <a:gd name="connsiteX826" fmla="*/ 5805386 w 7467600"/>
              <a:gd name="connsiteY826" fmla="*/ 239240 h 6858000"/>
              <a:gd name="connsiteX827" fmla="*/ 5736947 w 7467600"/>
              <a:gd name="connsiteY827" fmla="*/ 261367 h 6858000"/>
              <a:gd name="connsiteX828" fmla="*/ 5427012 w 7467600"/>
              <a:gd name="connsiteY828" fmla="*/ 311272 h 6858000"/>
              <a:gd name="connsiteX829" fmla="*/ 5147818 w 7467600"/>
              <a:gd name="connsiteY829" fmla="*/ 322112 h 6858000"/>
              <a:gd name="connsiteX830" fmla="*/ 5060854 w 7467600"/>
              <a:gd name="connsiteY830" fmla="*/ 311882 h 6858000"/>
              <a:gd name="connsiteX831" fmla="*/ 4945989 w 7467600"/>
              <a:gd name="connsiteY831" fmla="*/ 300516 h 6858000"/>
              <a:gd name="connsiteX832" fmla="*/ 5410479 w 7467600"/>
              <a:gd name="connsiteY832" fmla="*/ 348434 h 6858000"/>
              <a:gd name="connsiteX833" fmla="*/ 5805386 w 7467600"/>
              <a:gd name="connsiteY833" fmla="*/ 239240 h 6858000"/>
              <a:gd name="connsiteX834" fmla="*/ 7467600 w 7467600"/>
              <a:gd name="connsiteY834" fmla="*/ 163142 h 6858000"/>
              <a:gd name="connsiteX835" fmla="*/ 7467600 w 7467600"/>
              <a:gd name="connsiteY835" fmla="*/ 789215 h 6858000"/>
              <a:gd name="connsiteX836" fmla="*/ 7451412 w 7467600"/>
              <a:gd name="connsiteY836" fmla="*/ 799572 h 6858000"/>
              <a:gd name="connsiteX837" fmla="*/ 7419999 w 7467600"/>
              <a:gd name="connsiteY837" fmla="*/ 774360 h 6858000"/>
              <a:gd name="connsiteX838" fmla="*/ 7429067 w 7467600"/>
              <a:gd name="connsiteY838" fmla="*/ 402737 h 6858000"/>
              <a:gd name="connsiteX839" fmla="*/ 5905192 w 7467600"/>
              <a:gd name="connsiteY839" fmla="*/ 163079 h 6858000"/>
              <a:gd name="connsiteX840" fmla="*/ 5865655 w 7467600"/>
              <a:gd name="connsiteY840" fmla="*/ 171901 h 6858000"/>
              <a:gd name="connsiteX841" fmla="*/ 5259740 w 7467600"/>
              <a:gd name="connsiteY841" fmla="*/ 257013 h 6858000"/>
              <a:gd name="connsiteX842" fmla="*/ 5208466 w 7467600"/>
              <a:gd name="connsiteY842" fmla="*/ 257550 h 6858000"/>
              <a:gd name="connsiteX843" fmla="*/ 4980204 w 7467600"/>
              <a:gd name="connsiteY843" fmla="*/ 271903 h 6858000"/>
              <a:gd name="connsiteX844" fmla="*/ 5068068 w 7467600"/>
              <a:gd name="connsiteY844" fmla="*/ 282244 h 6858000"/>
              <a:gd name="connsiteX845" fmla="*/ 5153231 w 7467600"/>
              <a:gd name="connsiteY845" fmla="*/ 292240 h 6858000"/>
              <a:gd name="connsiteX846" fmla="*/ 5426491 w 7467600"/>
              <a:gd name="connsiteY846" fmla="*/ 281128 h 6858000"/>
              <a:gd name="connsiteX847" fmla="*/ 5731212 w 7467600"/>
              <a:gd name="connsiteY847" fmla="*/ 231951 h 6858000"/>
              <a:gd name="connsiteX848" fmla="*/ 5905192 w 7467600"/>
              <a:gd name="connsiteY848" fmla="*/ 163079 h 6858000"/>
              <a:gd name="connsiteX849" fmla="*/ 5944437 w 7467600"/>
              <a:gd name="connsiteY849" fmla="*/ 113829 h 6858000"/>
              <a:gd name="connsiteX850" fmla="*/ 5825032 w 7467600"/>
              <a:gd name="connsiteY850" fmla="*/ 146405 h 6858000"/>
              <a:gd name="connsiteX851" fmla="*/ 4955599 w 7467600"/>
              <a:gd name="connsiteY851" fmla="*/ 247008 h 6858000"/>
              <a:gd name="connsiteX852" fmla="*/ 5210104 w 7467600"/>
              <a:gd name="connsiteY852" fmla="*/ 228123 h 6858000"/>
              <a:gd name="connsiteX853" fmla="*/ 5261015 w 7467600"/>
              <a:gd name="connsiteY853" fmla="*/ 227087 h 6858000"/>
              <a:gd name="connsiteX854" fmla="*/ 5861181 w 7467600"/>
              <a:gd name="connsiteY854" fmla="*/ 143093 h 6858000"/>
              <a:gd name="connsiteX855" fmla="*/ 5961252 w 7467600"/>
              <a:gd name="connsiteY855" fmla="*/ 114820 h 6858000"/>
              <a:gd name="connsiteX856" fmla="*/ 5944437 w 7467600"/>
              <a:gd name="connsiteY856" fmla="*/ 113829 h 6858000"/>
              <a:gd name="connsiteX857" fmla="*/ 3882765 w 7467600"/>
              <a:gd name="connsiteY857" fmla="*/ 0 h 6858000"/>
              <a:gd name="connsiteX858" fmla="*/ 3995099 w 7467600"/>
              <a:gd name="connsiteY858" fmla="*/ 0 h 6858000"/>
              <a:gd name="connsiteX859" fmla="*/ 4163818 w 7467600"/>
              <a:gd name="connsiteY859" fmla="*/ 234104 h 6858000"/>
              <a:gd name="connsiteX860" fmla="*/ 4172099 w 7467600"/>
              <a:gd name="connsiteY860" fmla="*/ 234207 h 6858000"/>
              <a:gd name="connsiteX861" fmla="*/ 4784282 w 7467600"/>
              <a:gd name="connsiteY861" fmla="*/ 276561 h 6858000"/>
              <a:gd name="connsiteX862" fmla="*/ 4801687 w 7467600"/>
              <a:gd name="connsiteY862" fmla="*/ 267764 h 6858000"/>
              <a:gd name="connsiteX863" fmla="*/ 6082788 w 7467600"/>
              <a:gd name="connsiteY863" fmla="*/ 64119 h 6858000"/>
              <a:gd name="connsiteX864" fmla="*/ 6099442 w 7467600"/>
              <a:gd name="connsiteY864" fmla="*/ 82568 h 6858000"/>
              <a:gd name="connsiteX865" fmla="*/ 4804137 w 7467600"/>
              <a:gd name="connsiteY865" fmla="*/ 320931 h 6858000"/>
              <a:gd name="connsiteX866" fmla="*/ 4227047 w 7467600"/>
              <a:gd name="connsiteY866" fmla="*/ 313415 h 6858000"/>
              <a:gd name="connsiteX867" fmla="*/ 4346041 w 7467600"/>
              <a:gd name="connsiteY867" fmla="*/ 456086 h 6858000"/>
              <a:gd name="connsiteX868" fmla="*/ 4870967 w 7467600"/>
              <a:gd name="connsiteY868" fmla="*/ 963061 h 6858000"/>
              <a:gd name="connsiteX869" fmla="*/ 4889647 w 7467600"/>
              <a:gd name="connsiteY869" fmla="*/ 957147 h 6858000"/>
              <a:gd name="connsiteX870" fmla="*/ 5422504 w 7467600"/>
              <a:gd name="connsiteY870" fmla="*/ 805191 h 6858000"/>
              <a:gd name="connsiteX871" fmla="*/ 6087656 w 7467600"/>
              <a:gd name="connsiteY871" fmla="*/ 826703 h 6858000"/>
              <a:gd name="connsiteX872" fmla="*/ 6058717 w 7467600"/>
              <a:gd name="connsiteY872" fmla="*/ 865992 h 6858000"/>
              <a:gd name="connsiteX873" fmla="*/ 4974153 w 7467600"/>
              <a:gd name="connsiteY873" fmla="*/ 1045456 h 6858000"/>
              <a:gd name="connsiteX874" fmla="*/ 5627835 w 7467600"/>
              <a:gd name="connsiteY874" fmla="*/ 1472077 h 6858000"/>
              <a:gd name="connsiteX875" fmla="*/ 5629817 w 7467600"/>
              <a:gd name="connsiteY875" fmla="*/ 1471412 h 6858000"/>
              <a:gd name="connsiteX876" fmla="*/ 5634124 w 7467600"/>
              <a:gd name="connsiteY876" fmla="*/ 1470572 h 6858000"/>
              <a:gd name="connsiteX877" fmla="*/ 5755832 w 7467600"/>
              <a:gd name="connsiteY877" fmla="*/ 1383886 h 6858000"/>
              <a:gd name="connsiteX878" fmla="*/ 6014186 w 7467600"/>
              <a:gd name="connsiteY878" fmla="*/ 1279799 h 6858000"/>
              <a:gd name="connsiteX879" fmla="*/ 6901619 w 7467600"/>
              <a:gd name="connsiteY879" fmla="*/ 1047874 h 6858000"/>
              <a:gd name="connsiteX880" fmla="*/ 6931566 w 7467600"/>
              <a:gd name="connsiteY880" fmla="*/ 1062034 h 6858000"/>
              <a:gd name="connsiteX881" fmla="*/ 5790982 w 7467600"/>
              <a:gd name="connsiteY881" fmla="*/ 1561380 h 6858000"/>
              <a:gd name="connsiteX882" fmla="*/ 6188971 w 7467600"/>
              <a:gd name="connsiteY882" fmla="*/ 1755168 h 6858000"/>
              <a:gd name="connsiteX883" fmla="*/ 6202446 w 7467600"/>
              <a:gd name="connsiteY883" fmla="*/ 1752268 h 6858000"/>
              <a:gd name="connsiteX884" fmla="*/ 7179560 w 7467600"/>
              <a:gd name="connsiteY884" fmla="*/ 1467551 h 6858000"/>
              <a:gd name="connsiteX885" fmla="*/ 7158730 w 7467600"/>
              <a:gd name="connsiteY885" fmla="*/ 1507835 h 6858000"/>
              <a:gd name="connsiteX886" fmla="*/ 6326959 w 7467600"/>
              <a:gd name="connsiteY886" fmla="*/ 1817686 h 6858000"/>
              <a:gd name="connsiteX887" fmla="*/ 6537433 w 7467600"/>
              <a:gd name="connsiteY887" fmla="*/ 1907790 h 6858000"/>
              <a:gd name="connsiteX888" fmla="*/ 6550221 w 7467600"/>
              <a:gd name="connsiteY888" fmla="*/ 1910729 h 6858000"/>
              <a:gd name="connsiteX889" fmla="*/ 6964438 w 7467600"/>
              <a:gd name="connsiteY889" fmla="*/ 2209505 h 6858000"/>
              <a:gd name="connsiteX890" fmla="*/ 7367862 w 7467600"/>
              <a:gd name="connsiteY890" fmla="*/ 2806833 h 6858000"/>
              <a:gd name="connsiteX891" fmla="*/ 7364329 w 7467600"/>
              <a:gd name="connsiteY891" fmla="*/ 2826907 h 6858000"/>
              <a:gd name="connsiteX892" fmla="*/ 7290545 w 7467600"/>
              <a:gd name="connsiteY892" fmla="*/ 2850663 h 6858000"/>
              <a:gd name="connsiteX893" fmla="*/ 6472036 w 7467600"/>
              <a:gd name="connsiteY893" fmla="*/ 1959003 h 6858000"/>
              <a:gd name="connsiteX894" fmla="*/ 5792897 w 7467600"/>
              <a:gd name="connsiteY894" fmla="*/ 1647747 h 6858000"/>
              <a:gd name="connsiteX895" fmla="*/ 5842751 w 7467600"/>
              <a:gd name="connsiteY895" fmla="*/ 1816112 h 6858000"/>
              <a:gd name="connsiteX896" fmla="*/ 5847424 w 7467600"/>
              <a:gd name="connsiteY896" fmla="*/ 1815776 h 6858000"/>
              <a:gd name="connsiteX897" fmla="*/ 6399821 w 7467600"/>
              <a:gd name="connsiteY897" fmla="*/ 2344799 h 6858000"/>
              <a:gd name="connsiteX898" fmla="*/ 6323232 w 7467600"/>
              <a:gd name="connsiteY898" fmla="*/ 2389634 h 6858000"/>
              <a:gd name="connsiteX899" fmla="*/ 5942958 w 7467600"/>
              <a:gd name="connsiteY899" fmla="*/ 2077708 h 6858000"/>
              <a:gd name="connsiteX900" fmla="*/ 5921559 w 7467600"/>
              <a:gd name="connsiteY900" fmla="*/ 2378596 h 6858000"/>
              <a:gd name="connsiteX901" fmla="*/ 5817651 w 7467600"/>
              <a:gd name="connsiteY901" fmla="*/ 3023919 h 6858000"/>
              <a:gd name="connsiteX902" fmla="*/ 5729634 w 7467600"/>
              <a:gd name="connsiteY902" fmla="*/ 3051849 h 6858000"/>
              <a:gd name="connsiteX903" fmla="*/ 5611018 w 7467600"/>
              <a:gd name="connsiteY903" fmla="*/ 2316769 h 6858000"/>
              <a:gd name="connsiteX904" fmla="*/ 5687608 w 7467600"/>
              <a:gd name="connsiteY904" fmla="*/ 2039972 h 6858000"/>
              <a:gd name="connsiteX905" fmla="*/ 5657554 w 7467600"/>
              <a:gd name="connsiteY905" fmla="*/ 1576445 h 6858000"/>
              <a:gd name="connsiteX906" fmla="*/ 5150475 w 7467600"/>
              <a:gd name="connsiteY906" fmla="*/ 1274012 h 6858000"/>
              <a:gd name="connsiteX907" fmla="*/ 5349142 w 7467600"/>
              <a:gd name="connsiteY907" fmla="*/ 2204405 h 6858000"/>
              <a:gd name="connsiteX908" fmla="*/ 5262214 w 7467600"/>
              <a:gd name="connsiteY908" fmla="*/ 2233836 h 6858000"/>
              <a:gd name="connsiteX909" fmla="*/ 4981539 w 7467600"/>
              <a:gd name="connsiteY909" fmla="*/ 1542201 h 6858000"/>
              <a:gd name="connsiteX910" fmla="*/ 4958461 w 7467600"/>
              <a:gd name="connsiteY910" fmla="*/ 1136957 h 6858000"/>
              <a:gd name="connsiteX911" fmla="*/ 4655015 w 7467600"/>
              <a:gd name="connsiteY911" fmla="*/ 891426 h 6858000"/>
              <a:gd name="connsiteX912" fmla="*/ 4348002 w 7467600"/>
              <a:gd name="connsiteY912" fmla="*/ 2205895 h 6858000"/>
              <a:gd name="connsiteX913" fmla="*/ 4262250 w 7467600"/>
              <a:gd name="connsiteY913" fmla="*/ 2219972 h 6858000"/>
              <a:gd name="connsiteX914" fmla="*/ 4550611 w 7467600"/>
              <a:gd name="connsiteY914" fmla="*/ 817540 h 6858000"/>
              <a:gd name="connsiteX915" fmla="*/ 4564418 w 7467600"/>
              <a:gd name="connsiteY915" fmla="*/ 808293 h 6858000"/>
              <a:gd name="connsiteX916" fmla="*/ 4266388 w 7467600"/>
              <a:gd name="connsiteY916" fmla="*/ 500083 h 6858000"/>
              <a:gd name="connsiteX917" fmla="*/ 4032842 w 7467600"/>
              <a:gd name="connsiteY917" fmla="*/ 211809 h 6858000"/>
              <a:gd name="connsiteX918" fmla="*/ 3721337 w 7467600"/>
              <a:gd name="connsiteY918" fmla="*/ 0 h 6858000"/>
              <a:gd name="connsiteX919" fmla="*/ 3797544 w 7467600"/>
              <a:gd name="connsiteY919" fmla="*/ 0 h 6858000"/>
              <a:gd name="connsiteX920" fmla="*/ 3775734 w 7467600"/>
              <a:gd name="connsiteY920" fmla="*/ 95131 h 6858000"/>
              <a:gd name="connsiteX921" fmla="*/ 3724807 w 7467600"/>
              <a:gd name="connsiteY921" fmla="*/ 272257 h 6858000"/>
              <a:gd name="connsiteX922" fmla="*/ 3726844 w 7467600"/>
              <a:gd name="connsiteY922" fmla="*/ 282988 h 6858000"/>
              <a:gd name="connsiteX923" fmla="*/ 3742664 w 7467600"/>
              <a:gd name="connsiteY923" fmla="*/ 279918 h 6858000"/>
              <a:gd name="connsiteX924" fmla="*/ 4103910 w 7467600"/>
              <a:gd name="connsiteY924" fmla="*/ 1161917 h 6858000"/>
              <a:gd name="connsiteX925" fmla="*/ 4020269 w 7467600"/>
              <a:gd name="connsiteY925" fmla="*/ 1200406 h 6858000"/>
              <a:gd name="connsiteX926" fmla="*/ 3674882 w 7467600"/>
              <a:gd name="connsiteY926" fmla="*/ 488524 h 6858000"/>
              <a:gd name="connsiteX927" fmla="*/ 3132682 w 7467600"/>
              <a:gd name="connsiteY927" fmla="*/ 1072284 h 6858000"/>
              <a:gd name="connsiteX928" fmla="*/ 2716346 w 7467600"/>
              <a:gd name="connsiteY928" fmla="*/ 1276376 h 6858000"/>
              <a:gd name="connsiteX929" fmla="*/ 2716772 w 7467600"/>
              <a:gd name="connsiteY929" fmla="*/ 1255462 h 6858000"/>
              <a:gd name="connsiteX930" fmla="*/ 3471096 w 7467600"/>
              <a:gd name="connsiteY930" fmla="*/ 437072 h 6858000"/>
              <a:gd name="connsiteX931" fmla="*/ 3639057 w 7467600"/>
              <a:gd name="connsiteY931" fmla="*/ 286334 h 6858000"/>
              <a:gd name="connsiteX932" fmla="*/ 3640309 w 7467600"/>
              <a:gd name="connsiteY932" fmla="*/ 284664 h 6858000"/>
              <a:gd name="connsiteX933" fmla="*/ 3646022 w 7467600"/>
              <a:gd name="connsiteY933" fmla="*/ 276711 h 6858000"/>
              <a:gd name="connsiteX934" fmla="*/ 3707943 w 7467600"/>
              <a:gd name="connsiteY934" fmla="*/ 65958 h 6858000"/>
              <a:gd name="connsiteX935" fmla="*/ 2867960 w 7467600"/>
              <a:gd name="connsiteY935" fmla="*/ 0 h 6858000"/>
              <a:gd name="connsiteX936" fmla="*/ 2926351 w 7467600"/>
              <a:gd name="connsiteY936" fmla="*/ 0 h 6858000"/>
              <a:gd name="connsiteX937" fmla="*/ 2902823 w 7467600"/>
              <a:gd name="connsiteY937" fmla="*/ 262929 h 6858000"/>
              <a:gd name="connsiteX938" fmla="*/ 2940663 w 7467600"/>
              <a:gd name="connsiteY938" fmla="*/ 140884 h 6858000"/>
              <a:gd name="connsiteX939" fmla="*/ 2947039 w 7467600"/>
              <a:gd name="connsiteY939" fmla="*/ 122524 h 6858000"/>
              <a:gd name="connsiteX940" fmla="*/ 2984316 w 7467600"/>
              <a:gd name="connsiteY940" fmla="*/ 0 h 6858000"/>
              <a:gd name="connsiteX941" fmla="*/ 3016114 w 7467600"/>
              <a:gd name="connsiteY941" fmla="*/ 0 h 6858000"/>
              <a:gd name="connsiteX942" fmla="*/ 2979949 w 7467600"/>
              <a:gd name="connsiteY942" fmla="*/ 119274 h 6858000"/>
              <a:gd name="connsiteX943" fmla="*/ 3023879 w 7467600"/>
              <a:gd name="connsiteY943" fmla="*/ 0 h 6858000"/>
              <a:gd name="connsiteX944" fmla="*/ 3105400 w 7467600"/>
              <a:gd name="connsiteY944" fmla="*/ 0 h 6858000"/>
              <a:gd name="connsiteX945" fmla="*/ 3094669 w 7467600"/>
              <a:gd name="connsiteY945" fmla="*/ 30308 h 6858000"/>
              <a:gd name="connsiteX946" fmla="*/ 2901945 w 7467600"/>
              <a:gd name="connsiteY946" fmla="*/ 466538 h 6858000"/>
              <a:gd name="connsiteX947" fmla="*/ 2815209 w 7467600"/>
              <a:gd name="connsiteY947" fmla="*/ 497361 h 6858000"/>
              <a:gd name="connsiteX948" fmla="*/ 2844845 w 7467600"/>
              <a:gd name="connsiteY948" fmla="*/ 127638 h 6858000"/>
              <a:gd name="connsiteX949" fmla="*/ 1057230 w 7467600"/>
              <a:gd name="connsiteY949" fmla="*/ 0 h 6858000"/>
              <a:gd name="connsiteX950" fmla="*/ 1111003 w 7467600"/>
              <a:gd name="connsiteY950" fmla="*/ 0 h 6858000"/>
              <a:gd name="connsiteX951" fmla="*/ 1125553 w 7467600"/>
              <a:gd name="connsiteY951" fmla="*/ 52588 h 6858000"/>
              <a:gd name="connsiteX952" fmla="*/ 1304276 w 7467600"/>
              <a:gd name="connsiteY952" fmla="*/ 476275 h 6858000"/>
              <a:gd name="connsiteX953" fmla="*/ 1492066 w 7467600"/>
              <a:gd name="connsiteY953" fmla="*/ 886333 h 6858000"/>
              <a:gd name="connsiteX954" fmla="*/ 1423698 w 7467600"/>
              <a:gd name="connsiteY954" fmla="*/ 710817 h 6858000"/>
              <a:gd name="connsiteX955" fmla="*/ 1357609 w 7467600"/>
              <a:gd name="connsiteY955" fmla="*/ 532892 h 6858000"/>
              <a:gd name="connsiteX956" fmla="*/ 1309550 w 7467600"/>
              <a:gd name="connsiteY956" fmla="*/ 374031 h 6858000"/>
              <a:gd name="connsiteX957" fmla="*/ 1193673 w 7467600"/>
              <a:gd name="connsiteY957" fmla="*/ 49533 h 6858000"/>
              <a:gd name="connsiteX958" fmla="*/ 1164391 w 7467600"/>
              <a:gd name="connsiteY958" fmla="*/ 0 h 6858000"/>
              <a:gd name="connsiteX959" fmla="*/ 1200666 w 7467600"/>
              <a:gd name="connsiteY959" fmla="*/ 0 h 6858000"/>
              <a:gd name="connsiteX960" fmla="*/ 1223408 w 7467600"/>
              <a:gd name="connsiteY960" fmla="*/ 38996 h 6858000"/>
              <a:gd name="connsiteX961" fmla="*/ 1339635 w 7467600"/>
              <a:gd name="connsiteY961" fmla="*/ 365517 h 6858000"/>
              <a:gd name="connsiteX962" fmla="*/ 1387469 w 7467600"/>
              <a:gd name="connsiteY962" fmla="*/ 523079 h 6858000"/>
              <a:gd name="connsiteX963" fmla="*/ 1452685 w 7467600"/>
              <a:gd name="connsiteY963" fmla="*/ 699806 h 6858000"/>
              <a:gd name="connsiteX964" fmla="*/ 1492092 w 7467600"/>
              <a:gd name="connsiteY964" fmla="*/ 800424 h 6858000"/>
              <a:gd name="connsiteX965" fmla="*/ 1455302 w 7467600"/>
              <a:gd name="connsiteY965" fmla="*/ 632913 h 6858000"/>
              <a:gd name="connsiteX966" fmla="*/ 1222336 w 7467600"/>
              <a:gd name="connsiteY966" fmla="*/ 9480 h 6858000"/>
              <a:gd name="connsiteX967" fmla="*/ 1214634 w 7467600"/>
              <a:gd name="connsiteY967" fmla="*/ 0 h 6858000"/>
              <a:gd name="connsiteX968" fmla="*/ 1289827 w 7467600"/>
              <a:gd name="connsiteY968" fmla="*/ 0 h 6858000"/>
              <a:gd name="connsiteX969" fmla="*/ 1321076 w 7467600"/>
              <a:gd name="connsiteY969" fmla="*/ 59722 h 6858000"/>
              <a:gd name="connsiteX970" fmla="*/ 1512579 w 7467600"/>
              <a:gd name="connsiteY970" fmla="*/ 626441 h 6858000"/>
              <a:gd name="connsiteX971" fmla="*/ 1506076 w 7467600"/>
              <a:gd name="connsiteY971" fmla="*/ 1089289 h 6858000"/>
              <a:gd name="connsiteX972" fmla="*/ 1486346 w 7467600"/>
              <a:gd name="connsiteY972" fmla="*/ 1079919 h 6858000"/>
              <a:gd name="connsiteX973" fmla="*/ 1070511 w 7467600"/>
              <a:gd name="connsiteY973" fmla="*/ 48609 h 6858000"/>
              <a:gd name="connsiteX974" fmla="*/ 43151 w 7467600"/>
              <a:gd name="connsiteY974" fmla="*/ 0 h 6858000"/>
              <a:gd name="connsiteX975" fmla="*/ 95283 w 7467600"/>
              <a:gd name="connsiteY975" fmla="*/ 0 h 6858000"/>
              <a:gd name="connsiteX976" fmla="*/ 300708 w 7467600"/>
              <a:gd name="connsiteY976" fmla="*/ 154571 h 6858000"/>
              <a:gd name="connsiteX977" fmla="*/ 530414 w 7467600"/>
              <a:gd name="connsiteY977" fmla="*/ 354673 h 6858000"/>
              <a:gd name="connsiteX978" fmla="*/ 333785 w 7467600"/>
              <a:gd name="connsiteY978" fmla="*/ 161564 h 6858000"/>
              <a:gd name="connsiteX979" fmla="*/ 147005 w 7467600"/>
              <a:gd name="connsiteY979" fmla="*/ 0 h 6858000"/>
              <a:gd name="connsiteX980" fmla="*/ 272509 w 7467600"/>
              <a:gd name="connsiteY980" fmla="*/ 0 h 6858000"/>
              <a:gd name="connsiteX981" fmla="*/ 326276 w 7467600"/>
              <a:gd name="connsiteY981" fmla="*/ 45847 h 6858000"/>
              <a:gd name="connsiteX982" fmla="*/ 823759 w 7467600"/>
              <a:gd name="connsiteY982" fmla="*/ 574145 h 6858000"/>
              <a:gd name="connsiteX983" fmla="*/ 811254 w 7467600"/>
              <a:gd name="connsiteY983" fmla="*/ 665546 h 6858000"/>
              <a:gd name="connsiteX984" fmla="*/ 154042 w 7467600"/>
              <a:gd name="connsiteY984" fmla="*/ 261522 h 6858000"/>
              <a:gd name="connsiteX985" fmla="*/ 13550 w 7467600"/>
              <a:gd name="connsiteY985" fmla="*/ 158423 h 6858000"/>
              <a:gd name="connsiteX986" fmla="*/ 0 w 7467600"/>
              <a:gd name="connsiteY986" fmla="*/ 146618 h 6858000"/>
              <a:gd name="connsiteX987" fmla="*/ 0 w 7467600"/>
              <a:gd name="connsiteY987" fmla="*/ 59161 h 6858000"/>
              <a:gd name="connsiteX988" fmla="*/ 45427 w 7467600"/>
              <a:gd name="connsiteY988" fmla="*/ 101078 h 6858000"/>
              <a:gd name="connsiteX989" fmla="*/ 630103 w 7467600"/>
              <a:gd name="connsiteY989" fmla="*/ 485885 h 6858000"/>
              <a:gd name="connsiteX990" fmla="*/ 532040 w 7467600"/>
              <a:gd name="connsiteY990" fmla="*/ 399359 h 6858000"/>
              <a:gd name="connsiteX991" fmla="*/ 517618 w 7467600"/>
              <a:gd name="connsiteY991" fmla="*/ 385726 h 6858000"/>
              <a:gd name="connsiteX992" fmla="*/ 285074 w 7467600"/>
              <a:gd name="connsiteY992" fmla="*/ 182755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29067 w 7467600"/>
              <a:gd name="connsiteY844" fmla="*/ 402737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7419999 w 7467600"/>
              <a:gd name="connsiteY847" fmla="*/ 774360 h 6858000"/>
              <a:gd name="connsiteX848" fmla="*/ 7429067 w 7467600"/>
              <a:gd name="connsiteY848" fmla="*/ 402737 h 6858000"/>
              <a:gd name="connsiteX849" fmla="*/ 5905192 w 7467600"/>
              <a:gd name="connsiteY849" fmla="*/ 163079 h 6858000"/>
              <a:gd name="connsiteX850" fmla="*/ 5865655 w 7467600"/>
              <a:gd name="connsiteY850" fmla="*/ 171901 h 6858000"/>
              <a:gd name="connsiteX851" fmla="*/ 5259740 w 7467600"/>
              <a:gd name="connsiteY851" fmla="*/ 257013 h 6858000"/>
              <a:gd name="connsiteX852" fmla="*/ 5208466 w 7467600"/>
              <a:gd name="connsiteY852" fmla="*/ 257550 h 6858000"/>
              <a:gd name="connsiteX853" fmla="*/ 4980204 w 7467600"/>
              <a:gd name="connsiteY853" fmla="*/ 271903 h 6858000"/>
              <a:gd name="connsiteX854" fmla="*/ 5068068 w 7467600"/>
              <a:gd name="connsiteY854" fmla="*/ 282244 h 6858000"/>
              <a:gd name="connsiteX855" fmla="*/ 5153231 w 7467600"/>
              <a:gd name="connsiteY855" fmla="*/ 292240 h 6858000"/>
              <a:gd name="connsiteX856" fmla="*/ 5426491 w 7467600"/>
              <a:gd name="connsiteY856" fmla="*/ 281128 h 6858000"/>
              <a:gd name="connsiteX857" fmla="*/ 5731212 w 7467600"/>
              <a:gd name="connsiteY857" fmla="*/ 231951 h 6858000"/>
              <a:gd name="connsiteX858" fmla="*/ 5905192 w 7467600"/>
              <a:gd name="connsiteY858" fmla="*/ 163079 h 6858000"/>
              <a:gd name="connsiteX859" fmla="*/ 5944437 w 7467600"/>
              <a:gd name="connsiteY859" fmla="*/ 113829 h 6858000"/>
              <a:gd name="connsiteX860" fmla="*/ 5825032 w 7467600"/>
              <a:gd name="connsiteY860" fmla="*/ 146405 h 6858000"/>
              <a:gd name="connsiteX861" fmla="*/ 4955599 w 7467600"/>
              <a:gd name="connsiteY861" fmla="*/ 247008 h 6858000"/>
              <a:gd name="connsiteX862" fmla="*/ 5210104 w 7467600"/>
              <a:gd name="connsiteY862" fmla="*/ 228123 h 6858000"/>
              <a:gd name="connsiteX863" fmla="*/ 5261015 w 7467600"/>
              <a:gd name="connsiteY863" fmla="*/ 227087 h 6858000"/>
              <a:gd name="connsiteX864" fmla="*/ 5861181 w 7467600"/>
              <a:gd name="connsiteY864" fmla="*/ 143093 h 6858000"/>
              <a:gd name="connsiteX865" fmla="*/ 5961252 w 7467600"/>
              <a:gd name="connsiteY865" fmla="*/ 114820 h 6858000"/>
              <a:gd name="connsiteX866" fmla="*/ 5944437 w 7467600"/>
              <a:gd name="connsiteY866" fmla="*/ 113829 h 6858000"/>
              <a:gd name="connsiteX867" fmla="*/ 3882765 w 7467600"/>
              <a:gd name="connsiteY867" fmla="*/ 0 h 6858000"/>
              <a:gd name="connsiteX868" fmla="*/ 3995099 w 7467600"/>
              <a:gd name="connsiteY868" fmla="*/ 0 h 6858000"/>
              <a:gd name="connsiteX869" fmla="*/ 4163818 w 7467600"/>
              <a:gd name="connsiteY869" fmla="*/ 234104 h 6858000"/>
              <a:gd name="connsiteX870" fmla="*/ 4172099 w 7467600"/>
              <a:gd name="connsiteY870" fmla="*/ 234207 h 6858000"/>
              <a:gd name="connsiteX871" fmla="*/ 4784282 w 7467600"/>
              <a:gd name="connsiteY871" fmla="*/ 276561 h 6858000"/>
              <a:gd name="connsiteX872" fmla="*/ 4801687 w 7467600"/>
              <a:gd name="connsiteY872" fmla="*/ 267764 h 6858000"/>
              <a:gd name="connsiteX873" fmla="*/ 6082788 w 7467600"/>
              <a:gd name="connsiteY873" fmla="*/ 64119 h 6858000"/>
              <a:gd name="connsiteX874" fmla="*/ 6099442 w 7467600"/>
              <a:gd name="connsiteY874" fmla="*/ 82568 h 6858000"/>
              <a:gd name="connsiteX875" fmla="*/ 4804137 w 7467600"/>
              <a:gd name="connsiteY875" fmla="*/ 320931 h 6858000"/>
              <a:gd name="connsiteX876" fmla="*/ 4227047 w 7467600"/>
              <a:gd name="connsiteY876" fmla="*/ 313415 h 6858000"/>
              <a:gd name="connsiteX877" fmla="*/ 4346041 w 7467600"/>
              <a:gd name="connsiteY877" fmla="*/ 456086 h 6858000"/>
              <a:gd name="connsiteX878" fmla="*/ 4870967 w 7467600"/>
              <a:gd name="connsiteY878" fmla="*/ 963061 h 6858000"/>
              <a:gd name="connsiteX879" fmla="*/ 4889647 w 7467600"/>
              <a:gd name="connsiteY879" fmla="*/ 957147 h 6858000"/>
              <a:gd name="connsiteX880" fmla="*/ 5422504 w 7467600"/>
              <a:gd name="connsiteY880" fmla="*/ 805191 h 6858000"/>
              <a:gd name="connsiteX881" fmla="*/ 6087656 w 7467600"/>
              <a:gd name="connsiteY881" fmla="*/ 826703 h 6858000"/>
              <a:gd name="connsiteX882" fmla="*/ 6058717 w 7467600"/>
              <a:gd name="connsiteY882" fmla="*/ 865992 h 6858000"/>
              <a:gd name="connsiteX883" fmla="*/ 4974153 w 7467600"/>
              <a:gd name="connsiteY883" fmla="*/ 1045456 h 6858000"/>
              <a:gd name="connsiteX884" fmla="*/ 5627835 w 7467600"/>
              <a:gd name="connsiteY884" fmla="*/ 1472077 h 6858000"/>
              <a:gd name="connsiteX885" fmla="*/ 5629817 w 7467600"/>
              <a:gd name="connsiteY885" fmla="*/ 1471412 h 6858000"/>
              <a:gd name="connsiteX886" fmla="*/ 5634124 w 7467600"/>
              <a:gd name="connsiteY886" fmla="*/ 1470572 h 6858000"/>
              <a:gd name="connsiteX887" fmla="*/ 5755832 w 7467600"/>
              <a:gd name="connsiteY887" fmla="*/ 1383886 h 6858000"/>
              <a:gd name="connsiteX888" fmla="*/ 6014186 w 7467600"/>
              <a:gd name="connsiteY888" fmla="*/ 1279799 h 6858000"/>
              <a:gd name="connsiteX889" fmla="*/ 6901619 w 7467600"/>
              <a:gd name="connsiteY889" fmla="*/ 1047874 h 6858000"/>
              <a:gd name="connsiteX890" fmla="*/ 6931566 w 7467600"/>
              <a:gd name="connsiteY890" fmla="*/ 1062034 h 6858000"/>
              <a:gd name="connsiteX891" fmla="*/ 5790982 w 7467600"/>
              <a:gd name="connsiteY891" fmla="*/ 1561380 h 6858000"/>
              <a:gd name="connsiteX892" fmla="*/ 6188971 w 7467600"/>
              <a:gd name="connsiteY892" fmla="*/ 1755168 h 6858000"/>
              <a:gd name="connsiteX893" fmla="*/ 6202446 w 7467600"/>
              <a:gd name="connsiteY893" fmla="*/ 1752268 h 6858000"/>
              <a:gd name="connsiteX894" fmla="*/ 7179560 w 7467600"/>
              <a:gd name="connsiteY894" fmla="*/ 1467551 h 6858000"/>
              <a:gd name="connsiteX895" fmla="*/ 7158730 w 7467600"/>
              <a:gd name="connsiteY895" fmla="*/ 1507835 h 6858000"/>
              <a:gd name="connsiteX896" fmla="*/ 6326959 w 7467600"/>
              <a:gd name="connsiteY896" fmla="*/ 1817686 h 6858000"/>
              <a:gd name="connsiteX897" fmla="*/ 6537433 w 7467600"/>
              <a:gd name="connsiteY897" fmla="*/ 1907790 h 6858000"/>
              <a:gd name="connsiteX898" fmla="*/ 6550221 w 7467600"/>
              <a:gd name="connsiteY898" fmla="*/ 1910729 h 6858000"/>
              <a:gd name="connsiteX899" fmla="*/ 6964438 w 7467600"/>
              <a:gd name="connsiteY899" fmla="*/ 2209505 h 6858000"/>
              <a:gd name="connsiteX900" fmla="*/ 7367862 w 7467600"/>
              <a:gd name="connsiteY900" fmla="*/ 2806833 h 6858000"/>
              <a:gd name="connsiteX901" fmla="*/ 7364329 w 7467600"/>
              <a:gd name="connsiteY901" fmla="*/ 2826907 h 6858000"/>
              <a:gd name="connsiteX902" fmla="*/ 7290545 w 7467600"/>
              <a:gd name="connsiteY902" fmla="*/ 2850663 h 6858000"/>
              <a:gd name="connsiteX903" fmla="*/ 6472036 w 7467600"/>
              <a:gd name="connsiteY903" fmla="*/ 1959003 h 6858000"/>
              <a:gd name="connsiteX904" fmla="*/ 5792897 w 7467600"/>
              <a:gd name="connsiteY904" fmla="*/ 1647747 h 6858000"/>
              <a:gd name="connsiteX905" fmla="*/ 5842751 w 7467600"/>
              <a:gd name="connsiteY905" fmla="*/ 1816112 h 6858000"/>
              <a:gd name="connsiteX906" fmla="*/ 5847424 w 7467600"/>
              <a:gd name="connsiteY906" fmla="*/ 1815776 h 6858000"/>
              <a:gd name="connsiteX907" fmla="*/ 6399821 w 7467600"/>
              <a:gd name="connsiteY907" fmla="*/ 2344799 h 6858000"/>
              <a:gd name="connsiteX908" fmla="*/ 6323232 w 7467600"/>
              <a:gd name="connsiteY908" fmla="*/ 2389634 h 6858000"/>
              <a:gd name="connsiteX909" fmla="*/ 5942958 w 7467600"/>
              <a:gd name="connsiteY909" fmla="*/ 2077708 h 6858000"/>
              <a:gd name="connsiteX910" fmla="*/ 5921559 w 7467600"/>
              <a:gd name="connsiteY910" fmla="*/ 2378596 h 6858000"/>
              <a:gd name="connsiteX911" fmla="*/ 5817651 w 7467600"/>
              <a:gd name="connsiteY911" fmla="*/ 3023919 h 6858000"/>
              <a:gd name="connsiteX912" fmla="*/ 5729634 w 7467600"/>
              <a:gd name="connsiteY912" fmla="*/ 3051849 h 6858000"/>
              <a:gd name="connsiteX913" fmla="*/ 5611018 w 7467600"/>
              <a:gd name="connsiteY913" fmla="*/ 2316769 h 6858000"/>
              <a:gd name="connsiteX914" fmla="*/ 5687608 w 7467600"/>
              <a:gd name="connsiteY914" fmla="*/ 2039972 h 6858000"/>
              <a:gd name="connsiteX915" fmla="*/ 5657554 w 7467600"/>
              <a:gd name="connsiteY915" fmla="*/ 1576445 h 6858000"/>
              <a:gd name="connsiteX916" fmla="*/ 5150475 w 7467600"/>
              <a:gd name="connsiteY916" fmla="*/ 1274012 h 6858000"/>
              <a:gd name="connsiteX917" fmla="*/ 5349142 w 7467600"/>
              <a:gd name="connsiteY917" fmla="*/ 2204405 h 6858000"/>
              <a:gd name="connsiteX918" fmla="*/ 5262214 w 7467600"/>
              <a:gd name="connsiteY918" fmla="*/ 2233836 h 6858000"/>
              <a:gd name="connsiteX919" fmla="*/ 4981539 w 7467600"/>
              <a:gd name="connsiteY919" fmla="*/ 1542201 h 6858000"/>
              <a:gd name="connsiteX920" fmla="*/ 4958461 w 7467600"/>
              <a:gd name="connsiteY920" fmla="*/ 1136957 h 6858000"/>
              <a:gd name="connsiteX921" fmla="*/ 4655015 w 7467600"/>
              <a:gd name="connsiteY921" fmla="*/ 891426 h 6858000"/>
              <a:gd name="connsiteX922" fmla="*/ 4348002 w 7467600"/>
              <a:gd name="connsiteY922" fmla="*/ 2205895 h 6858000"/>
              <a:gd name="connsiteX923" fmla="*/ 4262250 w 7467600"/>
              <a:gd name="connsiteY923" fmla="*/ 2219972 h 6858000"/>
              <a:gd name="connsiteX924" fmla="*/ 4550611 w 7467600"/>
              <a:gd name="connsiteY924" fmla="*/ 817540 h 6858000"/>
              <a:gd name="connsiteX925" fmla="*/ 4564418 w 7467600"/>
              <a:gd name="connsiteY925" fmla="*/ 808293 h 6858000"/>
              <a:gd name="connsiteX926" fmla="*/ 4266388 w 7467600"/>
              <a:gd name="connsiteY926" fmla="*/ 500083 h 6858000"/>
              <a:gd name="connsiteX927" fmla="*/ 4032842 w 7467600"/>
              <a:gd name="connsiteY927" fmla="*/ 211809 h 6858000"/>
              <a:gd name="connsiteX928" fmla="*/ 3882765 w 7467600"/>
              <a:gd name="connsiteY928" fmla="*/ 0 h 6858000"/>
              <a:gd name="connsiteX929" fmla="*/ 3721337 w 7467600"/>
              <a:gd name="connsiteY929" fmla="*/ 0 h 6858000"/>
              <a:gd name="connsiteX930" fmla="*/ 3797544 w 7467600"/>
              <a:gd name="connsiteY930" fmla="*/ 0 h 6858000"/>
              <a:gd name="connsiteX931" fmla="*/ 3775734 w 7467600"/>
              <a:gd name="connsiteY931" fmla="*/ 95131 h 6858000"/>
              <a:gd name="connsiteX932" fmla="*/ 3724807 w 7467600"/>
              <a:gd name="connsiteY932" fmla="*/ 272257 h 6858000"/>
              <a:gd name="connsiteX933" fmla="*/ 3726844 w 7467600"/>
              <a:gd name="connsiteY933" fmla="*/ 282988 h 6858000"/>
              <a:gd name="connsiteX934" fmla="*/ 3742664 w 7467600"/>
              <a:gd name="connsiteY934" fmla="*/ 279918 h 6858000"/>
              <a:gd name="connsiteX935" fmla="*/ 4103910 w 7467600"/>
              <a:gd name="connsiteY935" fmla="*/ 1161917 h 6858000"/>
              <a:gd name="connsiteX936" fmla="*/ 4020269 w 7467600"/>
              <a:gd name="connsiteY936" fmla="*/ 1200406 h 6858000"/>
              <a:gd name="connsiteX937" fmla="*/ 3674882 w 7467600"/>
              <a:gd name="connsiteY937" fmla="*/ 488524 h 6858000"/>
              <a:gd name="connsiteX938" fmla="*/ 3132682 w 7467600"/>
              <a:gd name="connsiteY938" fmla="*/ 1072284 h 6858000"/>
              <a:gd name="connsiteX939" fmla="*/ 2716346 w 7467600"/>
              <a:gd name="connsiteY939" fmla="*/ 1276376 h 6858000"/>
              <a:gd name="connsiteX940" fmla="*/ 2716772 w 7467600"/>
              <a:gd name="connsiteY940" fmla="*/ 1255462 h 6858000"/>
              <a:gd name="connsiteX941" fmla="*/ 3471096 w 7467600"/>
              <a:gd name="connsiteY941" fmla="*/ 437072 h 6858000"/>
              <a:gd name="connsiteX942" fmla="*/ 3639057 w 7467600"/>
              <a:gd name="connsiteY942" fmla="*/ 286334 h 6858000"/>
              <a:gd name="connsiteX943" fmla="*/ 3640309 w 7467600"/>
              <a:gd name="connsiteY943" fmla="*/ 284664 h 6858000"/>
              <a:gd name="connsiteX944" fmla="*/ 3646022 w 7467600"/>
              <a:gd name="connsiteY944" fmla="*/ 276711 h 6858000"/>
              <a:gd name="connsiteX945" fmla="*/ 3707943 w 7467600"/>
              <a:gd name="connsiteY945" fmla="*/ 65958 h 6858000"/>
              <a:gd name="connsiteX946" fmla="*/ 3721337 w 7467600"/>
              <a:gd name="connsiteY946" fmla="*/ 0 h 6858000"/>
              <a:gd name="connsiteX947" fmla="*/ 2867960 w 7467600"/>
              <a:gd name="connsiteY947" fmla="*/ 0 h 6858000"/>
              <a:gd name="connsiteX948" fmla="*/ 2926351 w 7467600"/>
              <a:gd name="connsiteY948" fmla="*/ 0 h 6858000"/>
              <a:gd name="connsiteX949" fmla="*/ 2902823 w 7467600"/>
              <a:gd name="connsiteY949" fmla="*/ 262929 h 6858000"/>
              <a:gd name="connsiteX950" fmla="*/ 2940663 w 7467600"/>
              <a:gd name="connsiteY950" fmla="*/ 140884 h 6858000"/>
              <a:gd name="connsiteX951" fmla="*/ 2947039 w 7467600"/>
              <a:gd name="connsiteY951" fmla="*/ 122524 h 6858000"/>
              <a:gd name="connsiteX952" fmla="*/ 2984316 w 7467600"/>
              <a:gd name="connsiteY952" fmla="*/ 0 h 6858000"/>
              <a:gd name="connsiteX953" fmla="*/ 3016114 w 7467600"/>
              <a:gd name="connsiteY953" fmla="*/ 0 h 6858000"/>
              <a:gd name="connsiteX954" fmla="*/ 2979949 w 7467600"/>
              <a:gd name="connsiteY954" fmla="*/ 119274 h 6858000"/>
              <a:gd name="connsiteX955" fmla="*/ 3023879 w 7467600"/>
              <a:gd name="connsiteY955" fmla="*/ 0 h 6858000"/>
              <a:gd name="connsiteX956" fmla="*/ 3105400 w 7467600"/>
              <a:gd name="connsiteY956" fmla="*/ 0 h 6858000"/>
              <a:gd name="connsiteX957" fmla="*/ 3094669 w 7467600"/>
              <a:gd name="connsiteY957" fmla="*/ 30308 h 6858000"/>
              <a:gd name="connsiteX958" fmla="*/ 2901945 w 7467600"/>
              <a:gd name="connsiteY958" fmla="*/ 466538 h 6858000"/>
              <a:gd name="connsiteX959" fmla="*/ 2815209 w 7467600"/>
              <a:gd name="connsiteY959" fmla="*/ 497361 h 6858000"/>
              <a:gd name="connsiteX960" fmla="*/ 2844845 w 7467600"/>
              <a:gd name="connsiteY960" fmla="*/ 127638 h 6858000"/>
              <a:gd name="connsiteX961" fmla="*/ 2867960 w 7467600"/>
              <a:gd name="connsiteY961" fmla="*/ 0 h 6858000"/>
              <a:gd name="connsiteX962" fmla="*/ 1057230 w 7467600"/>
              <a:gd name="connsiteY962" fmla="*/ 0 h 6858000"/>
              <a:gd name="connsiteX963" fmla="*/ 1111003 w 7467600"/>
              <a:gd name="connsiteY963" fmla="*/ 0 h 6858000"/>
              <a:gd name="connsiteX964" fmla="*/ 1125553 w 7467600"/>
              <a:gd name="connsiteY964" fmla="*/ 52588 h 6858000"/>
              <a:gd name="connsiteX965" fmla="*/ 1304276 w 7467600"/>
              <a:gd name="connsiteY965" fmla="*/ 476275 h 6858000"/>
              <a:gd name="connsiteX966" fmla="*/ 1492066 w 7467600"/>
              <a:gd name="connsiteY966" fmla="*/ 886333 h 6858000"/>
              <a:gd name="connsiteX967" fmla="*/ 1423698 w 7467600"/>
              <a:gd name="connsiteY967" fmla="*/ 710817 h 6858000"/>
              <a:gd name="connsiteX968" fmla="*/ 1357609 w 7467600"/>
              <a:gd name="connsiteY968" fmla="*/ 532892 h 6858000"/>
              <a:gd name="connsiteX969" fmla="*/ 1309550 w 7467600"/>
              <a:gd name="connsiteY969" fmla="*/ 374031 h 6858000"/>
              <a:gd name="connsiteX970" fmla="*/ 1193673 w 7467600"/>
              <a:gd name="connsiteY970" fmla="*/ 49533 h 6858000"/>
              <a:gd name="connsiteX971" fmla="*/ 1164391 w 7467600"/>
              <a:gd name="connsiteY971" fmla="*/ 0 h 6858000"/>
              <a:gd name="connsiteX972" fmla="*/ 1200666 w 7467600"/>
              <a:gd name="connsiteY972" fmla="*/ 0 h 6858000"/>
              <a:gd name="connsiteX973" fmla="*/ 1223408 w 7467600"/>
              <a:gd name="connsiteY973" fmla="*/ 38996 h 6858000"/>
              <a:gd name="connsiteX974" fmla="*/ 1339635 w 7467600"/>
              <a:gd name="connsiteY974" fmla="*/ 365517 h 6858000"/>
              <a:gd name="connsiteX975" fmla="*/ 1387469 w 7467600"/>
              <a:gd name="connsiteY975" fmla="*/ 523079 h 6858000"/>
              <a:gd name="connsiteX976" fmla="*/ 1452685 w 7467600"/>
              <a:gd name="connsiteY976" fmla="*/ 699806 h 6858000"/>
              <a:gd name="connsiteX977" fmla="*/ 1492092 w 7467600"/>
              <a:gd name="connsiteY977" fmla="*/ 800424 h 6858000"/>
              <a:gd name="connsiteX978" fmla="*/ 1455302 w 7467600"/>
              <a:gd name="connsiteY978" fmla="*/ 632913 h 6858000"/>
              <a:gd name="connsiteX979" fmla="*/ 1222336 w 7467600"/>
              <a:gd name="connsiteY979" fmla="*/ 9480 h 6858000"/>
              <a:gd name="connsiteX980" fmla="*/ 1214634 w 7467600"/>
              <a:gd name="connsiteY980" fmla="*/ 0 h 6858000"/>
              <a:gd name="connsiteX981" fmla="*/ 1289827 w 7467600"/>
              <a:gd name="connsiteY981" fmla="*/ 0 h 6858000"/>
              <a:gd name="connsiteX982" fmla="*/ 1321076 w 7467600"/>
              <a:gd name="connsiteY982" fmla="*/ 59722 h 6858000"/>
              <a:gd name="connsiteX983" fmla="*/ 1512579 w 7467600"/>
              <a:gd name="connsiteY983" fmla="*/ 626441 h 6858000"/>
              <a:gd name="connsiteX984" fmla="*/ 1506076 w 7467600"/>
              <a:gd name="connsiteY984" fmla="*/ 1089289 h 6858000"/>
              <a:gd name="connsiteX985" fmla="*/ 1486346 w 7467600"/>
              <a:gd name="connsiteY985" fmla="*/ 1079919 h 6858000"/>
              <a:gd name="connsiteX986" fmla="*/ 1070511 w 7467600"/>
              <a:gd name="connsiteY986" fmla="*/ 48609 h 6858000"/>
              <a:gd name="connsiteX987" fmla="*/ 1057230 w 7467600"/>
              <a:gd name="connsiteY987" fmla="*/ 0 h 6858000"/>
              <a:gd name="connsiteX988" fmla="*/ 43151 w 7467600"/>
              <a:gd name="connsiteY988" fmla="*/ 0 h 6858000"/>
              <a:gd name="connsiteX989" fmla="*/ 95283 w 7467600"/>
              <a:gd name="connsiteY989" fmla="*/ 0 h 6858000"/>
              <a:gd name="connsiteX990" fmla="*/ 300708 w 7467600"/>
              <a:gd name="connsiteY990" fmla="*/ 154571 h 6858000"/>
              <a:gd name="connsiteX991" fmla="*/ 530414 w 7467600"/>
              <a:gd name="connsiteY991" fmla="*/ 354673 h 6858000"/>
              <a:gd name="connsiteX992" fmla="*/ 333785 w 7467600"/>
              <a:gd name="connsiteY992" fmla="*/ 161564 h 6858000"/>
              <a:gd name="connsiteX993" fmla="*/ 147005 w 7467600"/>
              <a:gd name="connsiteY993" fmla="*/ 0 h 6858000"/>
              <a:gd name="connsiteX994" fmla="*/ 272509 w 7467600"/>
              <a:gd name="connsiteY994" fmla="*/ 0 h 6858000"/>
              <a:gd name="connsiteX995" fmla="*/ 326276 w 7467600"/>
              <a:gd name="connsiteY995" fmla="*/ 45847 h 6858000"/>
              <a:gd name="connsiteX996" fmla="*/ 823759 w 7467600"/>
              <a:gd name="connsiteY996" fmla="*/ 574145 h 6858000"/>
              <a:gd name="connsiteX997" fmla="*/ 811254 w 7467600"/>
              <a:gd name="connsiteY997" fmla="*/ 665546 h 6858000"/>
              <a:gd name="connsiteX998" fmla="*/ 154042 w 7467600"/>
              <a:gd name="connsiteY998" fmla="*/ 261522 h 6858000"/>
              <a:gd name="connsiteX999" fmla="*/ 13550 w 7467600"/>
              <a:gd name="connsiteY999" fmla="*/ 158423 h 6858000"/>
              <a:gd name="connsiteX1000" fmla="*/ 0 w 7467600"/>
              <a:gd name="connsiteY1000" fmla="*/ 146618 h 6858000"/>
              <a:gd name="connsiteX1001" fmla="*/ 0 w 7467600"/>
              <a:gd name="connsiteY1001" fmla="*/ 59161 h 6858000"/>
              <a:gd name="connsiteX1002" fmla="*/ 45427 w 7467600"/>
              <a:gd name="connsiteY1002" fmla="*/ 101078 h 6858000"/>
              <a:gd name="connsiteX1003" fmla="*/ 630103 w 7467600"/>
              <a:gd name="connsiteY1003" fmla="*/ 485885 h 6858000"/>
              <a:gd name="connsiteX1004" fmla="*/ 532040 w 7467600"/>
              <a:gd name="connsiteY1004" fmla="*/ 399359 h 6858000"/>
              <a:gd name="connsiteX1005" fmla="*/ 517618 w 7467600"/>
              <a:gd name="connsiteY1005" fmla="*/ 385726 h 6858000"/>
              <a:gd name="connsiteX1006" fmla="*/ 285074 w 7467600"/>
              <a:gd name="connsiteY1006" fmla="*/ 182755 h 6858000"/>
              <a:gd name="connsiteX1007" fmla="*/ 43151 w 7467600"/>
              <a:gd name="connsiteY100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19999 w 7467600"/>
              <a:gd name="connsiteY844" fmla="*/ 774360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7419999 w 7467600"/>
              <a:gd name="connsiteY847" fmla="*/ 774360 h 6858000"/>
              <a:gd name="connsiteX848" fmla="*/ 5905192 w 7467600"/>
              <a:gd name="connsiteY848" fmla="*/ 163079 h 6858000"/>
              <a:gd name="connsiteX849" fmla="*/ 5865655 w 7467600"/>
              <a:gd name="connsiteY849" fmla="*/ 171901 h 6858000"/>
              <a:gd name="connsiteX850" fmla="*/ 5259740 w 7467600"/>
              <a:gd name="connsiteY850" fmla="*/ 257013 h 6858000"/>
              <a:gd name="connsiteX851" fmla="*/ 5208466 w 7467600"/>
              <a:gd name="connsiteY851" fmla="*/ 257550 h 6858000"/>
              <a:gd name="connsiteX852" fmla="*/ 4980204 w 7467600"/>
              <a:gd name="connsiteY852" fmla="*/ 271903 h 6858000"/>
              <a:gd name="connsiteX853" fmla="*/ 5068068 w 7467600"/>
              <a:gd name="connsiteY853" fmla="*/ 282244 h 6858000"/>
              <a:gd name="connsiteX854" fmla="*/ 5153231 w 7467600"/>
              <a:gd name="connsiteY854" fmla="*/ 292240 h 6858000"/>
              <a:gd name="connsiteX855" fmla="*/ 5426491 w 7467600"/>
              <a:gd name="connsiteY855" fmla="*/ 281128 h 6858000"/>
              <a:gd name="connsiteX856" fmla="*/ 5731212 w 7467600"/>
              <a:gd name="connsiteY856" fmla="*/ 231951 h 6858000"/>
              <a:gd name="connsiteX857" fmla="*/ 5905192 w 7467600"/>
              <a:gd name="connsiteY857" fmla="*/ 163079 h 6858000"/>
              <a:gd name="connsiteX858" fmla="*/ 5944437 w 7467600"/>
              <a:gd name="connsiteY858" fmla="*/ 113829 h 6858000"/>
              <a:gd name="connsiteX859" fmla="*/ 5825032 w 7467600"/>
              <a:gd name="connsiteY859" fmla="*/ 146405 h 6858000"/>
              <a:gd name="connsiteX860" fmla="*/ 4955599 w 7467600"/>
              <a:gd name="connsiteY860" fmla="*/ 247008 h 6858000"/>
              <a:gd name="connsiteX861" fmla="*/ 5210104 w 7467600"/>
              <a:gd name="connsiteY861" fmla="*/ 228123 h 6858000"/>
              <a:gd name="connsiteX862" fmla="*/ 5261015 w 7467600"/>
              <a:gd name="connsiteY862" fmla="*/ 227087 h 6858000"/>
              <a:gd name="connsiteX863" fmla="*/ 5861181 w 7467600"/>
              <a:gd name="connsiteY863" fmla="*/ 143093 h 6858000"/>
              <a:gd name="connsiteX864" fmla="*/ 5961252 w 7467600"/>
              <a:gd name="connsiteY864" fmla="*/ 114820 h 6858000"/>
              <a:gd name="connsiteX865" fmla="*/ 5944437 w 7467600"/>
              <a:gd name="connsiteY865" fmla="*/ 113829 h 6858000"/>
              <a:gd name="connsiteX866" fmla="*/ 3882765 w 7467600"/>
              <a:gd name="connsiteY866" fmla="*/ 0 h 6858000"/>
              <a:gd name="connsiteX867" fmla="*/ 3995099 w 7467600"/>
              <a:gd name="connsiteY867" fmla="*/ 0 h 6858000"/>
              <a:gd name="connsiteX868" fmla="*/ 4163818 w 7467600"/>
              <a:gd name="connsiteY868" fmla="*/ 234104 h 6858000"/>
              <a:gd name="connsiteX869" fmla="*/ 4172099 w 7467600"/>
              <a:gd name="connsiteY869" fmla="*/ 234207 h 6858000"/>
              <a:gd name="connsiteX870" fmla="*/ 4784282 w 7467600"/>
              <a:gd name="connsiteY870" fmla="*/ 276561 h 6858000"/>
              <a:gd name="connsiteX871" fmla="*/ 4801687 w 7467600"/>
              <a:gd name="connsiteY871" fmla="*/ 267764 h 6858000"/>
              <a:gd name="connsiteX872" fmla="*/ 6082788 w 7467600"/>
              <a:gd name="connsiteY872" fmla="*/ 64119 h 6858000"/>
              <a:gd name="connsiteX873" fmla="*/ 6099442 w 7467600"/>
              <a:gd name="connsiteY873" fmla="*/ 82568 h 6858000"/>
              <a:gd name="connsiteX874" fmla="*/ 4804137 w 7467600"/>
              <a:gd name="connsiteY874" fmla="*/ 320931 h 6858000"/>
              <a:gd name="connsiteX875" fmla="*/ 4227047 w 7467600"/>
              <a:gd name="connsiteY875" fmla="*/ 313415 h 6858000"/>
              <a:gd name="connsiteX876" fmla="*/ 4346041 w 7467600"/>
              <a:gd name="connsiteY876" fmla="*/ 456086 h 6858000"/>
              <a:gd name="connsiteX877" fmla="*/ 4870967 w 7467600"/>
              <a:gd name="connsiteY877" fmla="*/ 963061 h 6858000"/>
              <a:gd name="connsiteX878" fmla="*/ 4889647 w 7467600"/>
              <a:gd name="connsiteY878" fmla="*/ 957147 h 6858000"/>
              <a:gd name="connsiteX879" fmla="*/ 5422504 w 7467600"/>
              <a:gd name="connsiteY879" fmla="*/ 805191 h 6858000"/>
              <a:gd name="connsiteX880" fmla="*/ 6087656 w 7467600"/>
              <a:gd name="connsiteY880" fmla="*/ 826703 h 6858000"/>
              <a:gd name="connsiteX881" fmla="*/ 6058717 w 7467600"/>
              <a:gd name="connsiteY881" fmla="*/ 865992 h 6858000"/>
              <a:gd name="connsiteX882" fmla="*/ 4974153 w 7467600"/>
              <a:gd name="connsiteY882" fmla="*/ 1045456 h 6858000"/>
              <a:gd name="connsiteX883" fmla="*/ 5627835 w 7467600"/>
              <a:gd name="connsiteY883" fmla="*/ 1472077 h 6858000"/>
              <a:gd name="connsiteX884" fmla="*/ 5629817 w 7467600"/>
              <a:gd name="connsiteY884" fmla="*/ 1471412 h 6858000"/>
              <a:gd name="connsiteX885" fmla="*/ 5634124 w 7467600"/>
              <a:gd name="connsiteY885" fmla="*/ 1470572 h 6858000"/>
              <a:gd name="connsiteX886" fmla="*/ 5755832 w 7467600"/>
              <a:gd name="connsiteY886" fmla="*/ 1383886 h 6858000"/>
              <a:gd name="connsiteX887" fmla="*/ 6014186 w 7467600"/>
              <a:gd name="connsiteY887" fmla="*/ 1279799 h 6858000"/>
              <a:gd name="connsiteX888" fmla="*/ 6901619 w 7467600"/>
              <a:gd name="connsiteY888" fmla="*/ 1047874 h 6858000"/>
              <a:gd name="connsiteX889" fmla="*/ 6931566 w 7467600"/>
              <a:gd name="connsiteY889" fmla="*/ 1062034 h 6858000"/>
              <a:gd name="connsiteX890" fmla="*/ 5790982 w 7467600"/>
              <a:gd name="connsiteY890" fmla="*/ 1561380 h 6858000"/>
              <a:gd name="connsiteX891" fmla="*/ 6188971 w 7467600"/>
              <a:gd name="connsiteY891" fmla="*/ 1755168 h 6858000"/>
              <a:gd name="connsiteX892" fmla="*/ 6202446 w 7467600"/>
              <a:gd name="connsiteY892" fmla="*/ 1752268 h 6858000"/>
              <a:gd name="connsiteX893" fmla="*/ 7179560 w 7467600"/>
              <a:gd name="connsiteY893" fmla="*/ 1467551 h 6858000"/>
              <a:gd name="connsiteX894" fmla="*/ 7158730 w 7467600"/>
              <a:gd name="connsiteY894" fmla="*/ 1507835 h 6858000"/>
              <a:gd name="connsiteX895" fmla="*/ 6326959 w 7467600"/>
              <a:gd name="connsiteY895" fmla="*/ 1817686 h 6858000"/>
              <a:gd name="connsiteX896" fmla="*/ 6537433 w 7467600"/>
              <a:gd name="connsiteY896" fmla="*/ 1907790 h 6858000"/>
              <a:gd name="connsiteX897" fmla="*/ 6550221 w 7467600"/>
              <a:gd name="connsiteY897" fmla="*/ 1910729 h 6858000"/>
              <a:gd name="connsiteX898" fmla="*/ 6964438 w 7467600"/>
              <a:gd name="connsiteY898" fmla="*/ 2209505 h 6858000"/>
              <a:gd name="connsiteX899" fmla="*/ 7367862 w 7467600"/>
              <a:gd name="connsiteY899" fmla="*/ 2806833 h 6858000"/>
              <a:gd name="connsiteX900" fmla="*/ 7364329 w 7467600"/>
              <a:gd name="connsiteY900" fmla="*/ 2826907 h 6858000"/>
              <a:gd name="connsiteX901" fmla="*/ 7290545 w 7467600"/>
              <a:gd name="connsiteY901" fmla="*/ 2850663 h 6858000"/>
              <a:gd name="connsiteX902" fmla="*/ 6472036 w 7467600"/>
              <a:gd name="connsiteY902" fmla="*/ 1959003 h 6858000"/>
              <a:gd name="connsiteX903" fmla="*/ 5792897 w 7467600"/>
              <a:gd name="connsiteY903" fmla="*/ 1647747 h 6858000"/>
              <a:gd name="connsiteX904" fmla="*/ 5842751 w 7467600"/>
              <a:gd name="connsiteY904" fmla="*/ 1816112 h 6858000"/>
              <a:gd name="connsiteX905" fmla="*/ 5847424 w 7467600"/>
              <a:gd name="connsiteY905" fmla="*/ 1815776 h 6858000"/>
              <a:gd name="connsiteX906" fmla="*/ 6399821 w 7467600"/>
              <a:gd name="connsiteY906" fmla="*/ 2344799 h 6858000"/>
              <a:gd name="connsiteX907" fmla="*/ 6323232 w 7467600"/>
              <a:gd name="connsiteY907" fmla="*/ 2389634 h 6858000"/>
              <a:gd name="connsiteX908" fmla="*/ 5942958 w 7467600"/>
              <a:gd name="connsiteY908" fmla="*/ 2077708 h 6858000"/>
              <a:gd name="connsiteX909" fmla="*/ 5921559 w 7467600"/>
              <a:gd name="connsiteY909" fmla="*/ 2378596 h 6858000"/>
              <a:gd name="connsiteX910" fmla="*/ 5817651 w 7467600"/>
              <a:gd name="connsiteY910" fmla="*/ 3023919 h 6858000"/>
              <a:gd name="connsiteX911" fmla="*/ 5729634 w 7467600"/>
              <a:gd name="connsiteY911" fmla="*/ 3051849 h 6858000"/>
              <a:gd name="connsiteX912" fmla="*/ 5611018 w 7467600"/>
              <a:gd name="connsiteY912" fmla="*/ 2316769 h 6858000"/>
              <a:gd name="connsiteX913" fmla="*/ 5687608 w 7467600"/>
              <a:gd name="connsiteY913" fmla="*/ 2039972 h 6858000"/>
              <a:gd name="connsiteX914" fmla="*/ 5657554 w 7467600"/>
              <a:gd name="connsiteY914" fmla="*/ 1576445 h 6858000"/>
              <a:gd name="connsiteX915" fmla="*/ 5150475 w 7467600"/>
              <a:gd name="connsiteY915" fmla="*/ 1274012 h 6858000"/>
              <a:gd name="connsiteX916" fmla="*/ 5349142 w 7467600"/>
              <a:gd name="connsiteY916" fmla="*/ 2204405 h 6858000"/>
              <a:gd name="connsiteX917" fmla="*/ 5262214 w 7467600"/>
              <a:gd name="connsiteY917" fmla="*/ 2233836 h 6858000"/>
              <a:gd name="connsiteX918" fmla="*/ 4981539 w 7467600"/>
              <a:gd name="connsiteY918" fmla="*/ 1542201 h 6858000"/>
              <a:gd name="connsiteX919" fmla="*/ 4958461 w 7467600"/>
              <a:gd name="connsiteY919" fmla="*/ 1136957 h 6858000"/>
              <a:gd name="connsiteX920" fmla="*/ 4655015 w 7467600"/>
              <a:gd name="connsiteY920" fmla="*/ 891426 h 6858000"/>
              <a:gd name="connsiteX921" fmla="*/ 4348002 w 7467600"/>
              <a:gd name="connsiteY921" fmla="*/ 2205895 h 6858000"/>
              <a:gd name="connsiteX922" fmla="*/ 4262250 w 7467600"/>
              <a:gd name="connsiteY922" fmla="*/ 2219972 h 6858000"/>
              <a:gd name="connsiteX923" fmla="*/ 4550611 w 7467600"/>
              <a:gd name="connsiteY923" fmla="*/ 817540 h 6858000"/>
              <a:gd name="connsiteX924" fmla="*/ 4564418 w 7467600"/>
              <a:gd name="connsiteY924" fmla="*/ 808293 h 6858000"/>
              <a:gd name="connsiteX925" fmla="*/ 4266388 w 7467600"/>
              <a:gd name="connsiteY925" fmla="*/ 500083 h 6858000"/>
              <a:gd name="connsiteX926" fmla="*/ 4032842 w 7467600"/>
              <a:gd name="connsiteY926" fmla="*/ 211809 h 6858000"/>
              <a:gd name="connsiteX927" fmla="*/ 3882765 w 7467600"/>
              <a:gd name="connsiteY927" fmla="*/ 0 h 6858000"/>
              <a:gd name="connsiteX928" fmla="*/ 3721337 w 7467600"/>
              <a:gd name="connsiteY928" fmla="*/ 0 h 6858000"/>
              <a:gd name="connsiteX929" fmla="*/ 3797544 w 7467600"/>
              <a:gd name="connsiteY929" fmla="*/ 0 h 6858000"/>
              <a:gd name="connsiteX930" fmla="*/ 3775734 w 7467600"/>
              <a:gd name="connsiteY930" fmla="*/ 95131 h 6858000"/>
              <a:gd name="connsiteX931" fmla="*/ 3724807 w 7467600"/>
              <a:gd name="connsiteY931" fmla="*/ 272257 h 6858000"/>
              <a:gd name="connsiteX932" fmla="*/ 3726844 w 7467600"/>
              <a:gd name="connsiteY932" fmla="*/ 282988 h 6858000"/>
              <a:gd name="connsiteX933" fmla="*/ 3742664 w 7467600"/>
              <a:gd name="connsiteY933" fmla="*/ 279918 h 6858000"/>
              <a:gd name="connsiteX934" fmla="*/ 4103910 w 7467600"/>
              <a:gd name="connsiteY934" fmla="*/ 1161917 h 6858000"/>
              <a:gd name="connsiteX935" fmla="*/ 4020269 w 7467600"/>
              <a:gd name="connsiteY935" fmla="*/ 1200406 h 6858000"/>
              <a:gd name="connsiteX936" fmla="*/ 3674882 w 7467600"/>
              <a:gd name="connsiteY936" fmla="*/ 488524 h 6858000"/>
              <a:gd name="connsiteX937" fmla="*/ 3132682 w 7467600"/>
              <a:gd name="connsiteY937" fmla="*/ 1072284 h 6858000"/>
              <a:gd name="connsiteX938" fmla="*/ 2716346 w 7467600"/>
              <a:gd name="connsiteY938" fmla="*/ 1276376 h 6858000"/>
              <a:gd name="connsiteX939" fmla="*/ 2716772 w 7467600"/>
              <a:gd name="connsiteY939" fmla="*/ 1255462 h 6858000"/>
              <a:gd name="connsiteX940" fmla="*/ 3471096 w 7467600"/>
              <a:gd name="connsiteY940" fmla="*/ 437072 h 6858000"/>
              <a:gd name="connsiteX941" fmla="*/ 3639057 w 7467600"/>
              <a:gd name="connsiteY941" fmla="*/ 286334 h 6858000"/>
              <a:gd name="connsiteX942" fmla="*/ 3640309 w 7467600"/>
              <a:gd name="connsiteY942" fmla="*/ 284664 h 6858000"/>
              <a:gd name="connsiteX943" fmla="*/ 3646022 w 7467600"/>
              <a:gd name="connsiteY943" fmla="*/ 276711 h 6858000"/>
              <a:gd name="connsiteX944" fmla="*/ 3707943 w 7467600"/>
              <a:gd name="connsiteY944" fmla="*/ 65958 h 6858000"/>
              <a:gd name="connsiteX945" fmla="*/ 3721337 w 7467600"/>
              <a:gd name="connsiteY945" fmla="*/ 0 h 6858000"/>
              <a:gd name="connsiteX946" fmla="*/ 2867960 w 7467600"/>
              <a:gd name="connsiteY946" fmla="*/ 0 h 6858000"/>
              <a:gd name="connsiteX947" fmla="*/ 2926351 w 7467600"/>
              <a:gd name="connsiteY947" fmla="*/ 0 h 6858000"/>
              <a:gd name="connsiteX948" fmla="*/ 2902823 w 7467600"/>
              <a:gd name="connsiteY948" fmla="*/ 262929 h 6858000"/>
              <a:gd name="connsiteX949" fmla="*/ 2940663 w 7467600"/>
              <a:gd name="connsiteY949" fmla="*/ 140884 h 6858000"/>
              <a:gd name="connsiteX950" fmla="*/ 2947039 w 7467600"/>
              <a:gd name="connsiteY950" fmla="*/ 122524 h 6858000"/>
              <a:gd name="connsiteX951" fmla="*/ 2984316 w 7467600"/>
              <a:gd name="connsiteY951" fmla="*/ 0 h 6858000"/>
              <a:gd name="connsiteX952" fmla="*/ 3016114 w 7467600"/>
              <a:gd name="connsiteY952" fmla="*/ 0 h 6858000"/>
              <a:gd name="connsiteX953" fmla="*/ 2979949 w 7467600"/>
              <a:gd name="connsiteY953" fmla="*/ 119274 h 6858000"/>
              <a:gd name="connsiteX954" fmla="*/ 3023879 w 7467600"/>
              <a:gd name="connsiteY954" fmla="*/ 0 h 6858000"/>
              <a:gd name="connsiteX955" fmla="*/ 3105400 w 7467600"/>
              <a:gd name="connsiteY955" fmla="*/ 0 h 6858000"/>
              <a:gd name="connsiteX956" fmla="*/ 3094669 w 7467600"/>
              <a:gd name="connsiteY956" fmla="*/ 30308 h 6858000"/>
              <a:gd name="connsiteX957" fmla="*/ 2901945 w 7467600"/>
              <a:gd name="connsiteY957" fmla="*/ 466538 h 6858000"/>
              <a:gd name="connsiteX958" fmla="*/ 2815209 w 7467600"/>
              <a:gd name="connsiteY958" fmla="*/ 497361 h 6858000"/>
              <a:gd name="connsiteX959" fmla="*/ 2844845 w 7467600"/>
              <a:gd name="connsiteY959" fmla="*/ 127638 h 6858000"/>
              <a:gd name="connsiteX960" fmla="*/ 2867960 w 7467600"/>
              <a:gd name="connsiteY960" fmla="*/ 0 h 6858000"/>
              <a:gd name="connsiteX961" fmla="*/ 1057230 w 7467600"/>
              <a:gd name="connsiteY961" fmla="*/ 0 h 6858000"/>
              <a:gd name="connsiteX962" fmla="*/ 1111003 w 7467600"/>
              <a:gd name="connsiteY962" fmla="*/ 0 h 6858000"/>
              <a:gd name="connsiteX963" fmla="*/ 1125553 w 7467600"/>
              <a:gd name="connsiteY963" fmla="*/ 52588 h 6858000"/>
              <a:gd name="connsiteX964" fmla="*/ 1304276 w 7467600"/>
              <a:gd name="connsiteY964" fmla="*/ 476275 h 6858000"/>
              <a:gd name="connsiteX965" fmla="*/ 1492066 w 7467600"/>
              <a:gd name="connsiteY965" fmla="*/ 886333 h 6858000"/>
              <a:gd name="connsiteX966" fmla="*/ 1423698 w 7467600"/>
              <a:gd name="connsiteY966" fmla="*/ 710817 h 6858000"/>
              <a:gd name="connsiteX967" fmla="*/ 1357609 w 7467600"/>
              <a:gd name="connsiteY967" fmla="*/ 532892 h 6858000"/>
              <a:gd name="connsiteX968" fmla="*/ 1309550 w 7467600"/>
              <a:gd name="connsiteY968" fmla="*/ 374031 h 6858000"/>
              <a:gd name="connsiteX969" fmla="*/ 1193673 w 7467600"/>
              <a:gd name="connsiteY969" fmla="*/ 49533 h 6858000"/>
              <a:gd name="connsiteX970" fmla="*/ 1164391 w 7467600"/>
              <a:gd name="connsiteY970" fmla="*/ 0 h 6858000"/>
              <a:gd name="connsiteX971" fmla="*/ 1200666 w 7467600"/>
              <a:gd name="connsiteY971" fmla="*/ 0 h 6858000"/>
              <a:gd name="connsiteX972" fmla="*/ 1223408 w 7467600"/>
              <a:gd name="connsiteY972" fmla="*/ 38996 h 6858000"/>
              <a:gd name="connsiteX973" fmla="*/ 1339635 w 7467600"/>
              <a:gd name="connsiteY973" fmla="*/ 365517 h 6858000"/>
              <a:gd name="connsiteX974" fmla="*/ 1387469 w 7467600"/>
              <a:gd name="connsiteY974" fmla="*/ 523079 h 6858000"/>
              <a:gd name="connsiteX975" fmla="*/ 1452685 w 7467600"/>
              <a:gd name="connsiteY975" fmla="*/ 699806 h 6858000"/>
              <a:gd name="connsiteX976" fmla="*/ 1492092 w 7467600"/>
              <a:gd name="connsiteY976" fmla="*/ 800424 h 6858000"/>
              <a:gd name="connsiteX977" fmla="*/ 1455302 w 7467600"/>
              <a:gd name="connsiteY977" fmla="*/ 632913 h 6858000"/>
              <a:gd name="connsiteX978" fmla="*/ 1222336 w 7467600"/>
              <a:gd name="connsiteY978" fmla="*/ 9480 h 6858000"/>
              <a:gd name="connsiteX979" fmla="*/ 1214634 w 7467600"/>
              <a:gd name="connsiteY979" fmla="*/ 0 h 6858000"/>
              <a:gd name="connsiteX980" fmla="*/ 1289827 w 7467600"/>
              <a:gd name="connsiteY980" fmla="*/ 0 h 6858000"/>
              <a:gd name="connsiteX981" fmla="*/ 1321076 w 7467600"/>
              <a:gd name="connsiteY981" fmla="*/ 59722 h 6858000"/>
              <a:gd name="connsiteX982" fmla="*/ 1512579 w 7467600"/>
              <a:gd name="connsiteY982" fmla="*/ 626441 h 6858000"/>
              <a:gd name="connsiteX983" fmla="*/ 1506076 w 7467600"/>
              <a:gd name="connsiteY983" fmla="*/ 1089289 h 6858000"/>
              <a:gd name="connsiteX984" fmla="*/ 1486346 w 7467600"/>
              <a:gd name="connsiteY984" fmla="*/ 1079919 h 6858000"/>
              <a:gd name="connsiteX985" fmla="*/ 1070511 w 7467600"/>
              <a:gd name="connsiteY985" fmla="*/ 48609 h 6858000"/>
              <a:gd name="connsiteX986" fmla="*/ 1057230 w 7467600"/>
              <a:gd name="connsiteY986" fmla="*/ 0 h 6858000"/>
              <a:gd name="connsiteX987" fmla="*/ 43151 w 7467600"/>
              <a:gd name="connsiteY987" fmla="*/ 0 h 6858000"/>
              <a:gd name="connsiteX988" fmla="*/ 95283 w 7467600"/>
              <a:gd name="connsiteY988" fmla="*/ 0 h 6858000"/>
              <a:gd name="connsiteX989" fmla="*/ 300708 w 7467600"/>
              <a:gd name="connsiteY989" fmla="*/ 154571 h 6858000"/>
              <a:gd name="connsiteX990" fmla="*/ 530414 w 7467600"/>
              <a:gd name="connsiteY990" fmla="*/ 354673 h 6858000"/>
              <a:gd name="connsiteX991" fmla="*/ 333785 w 7467600"/>
              <a:gd name="connsiteY991" fmla="*/ 161564 h 6858000"/>
              <a:gd name="connsiteX992" fmla="*/ 147005 w 7467600"/>
              <a:gd name="connsiteY992" fmla="*/ 0 h 6858000"/>
              <a:gd name="connsiteX993" fmla="*/ 272509 w 7467600"/>
              <a:gd name="connsiteY993" fmla="*/ 0 h 6858000"/>
              <a:gd name="connsiteX994" fmla="*/ 326276 w 7467600"/>
              <a:gd name="connsiteY994" fmla="*/ 45847 h 6858000"/>
              <a:gd name="connsiteX995" fmla="*/ 823759 w 7467600"/>
              <a:gd name="connsiteY995" fmla="*/ 574145 h 6858000"/>
              <a:gd name="connsiteX996" fmla="*/ 811254 w 7467600"/>
              <a:gd name="connsiteY996" fmla="*/ 665546 h 6858000"/>
              <a:gd name="connsiteX997" fmla="*/ 154042 w 7467600"/>
              <a:gd name="connsiteY997" fmla="*/ 261522 h 6858000"/>
              <a:gd name="connsiteX998" fmla="*/ 13550 w 7467600"/>
              <a:gd name="connsiteY998" fmla="*/ 158423 h 6858000"/>
              <a:gd name="connsiteX999" fmla="*/ 0 w 7467600"/>
              <a:gd name="connsiteY999" fmla="*/ 146618 h 6858000"/>
              <a:gd name="connsiteX1000" fmla="*/ 0 w 7467600"/>
              <a:gd name="connsiteY1000" fmla="*/ 59161 h 6858000"/>
              <a:gd name="connsiteX1001" fmla="*/ 45427 w 7467600"/>
              <a:gd name="connsiteY1001" fmla="*/ 101078 h 6858000"/>
              <a:gd name="connsiteX1002" fmla="*/ 630103 w 7467600"/>
              <a:gd name="connsiteY1002" fmla="*/ 485885 h 6858000"/>
              <a:gd name="connsiteX1003" fmla="*/ 532040 w 7467600"/>
              <a:gd name="connsiteY1003" fmla="*/ 399359 h 6858000"/>
              <a:gd name="connsiteX1004" fmla="*/ 517618 w 7467600"/>
              <a:gd name="connsiteY1004" fmla="*/ 385726 h 6858000"/>
              <a:gd name="connsiteX1005" fmla="*/ 285074 w 7467600"/>
              <a:gd name="connsiteY1005" fmla="*/ 182755 h 6858000"/>
              <a:gd name="connsiteX1006" fmla="*/ 43151 w 7467600"/>
              <a:gd name="connsiteY100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51412 w 7467600"/>
              <a:gd name="connsiteY844" fmla="*/ 799572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5905192 w 7467600"/>
              <a:gd name="connsiteY847" fmla="*/ 163079 h 6858000"/>
              <a:gd name="connsiteX848" fmla="*/ 5865655 w 7467600"/>
              <a:gd name="connsiteY848" fmla="*/ 171901 h 6858000"/>
              <a:gd name="connsiteX849" fmla="*/ 5259740 w 7467600"/>
              <a:gd name="connsiteY849" fmla="*/ 257013 h 6858000"/>
              <a:gd name="connsiteX850" fmla="*/ 5208466 w 7467600"/>
              <a:gd name="connsiteY850" fmla="*/ 257550 h 6858000"/>
              <a:gd name="connsiteX851" fmla="*/ 4980204 w 7467600"/>
              <a:gd name="connsiteY851" fmla="*/ 271903 h 6858000"/>
              <a:gd name="connsiteX852" fmla="*/ 5068068 w 7467600"/>
              <a:gd name="connsiteY852" fmla="*/ 282244 h 6858000"/>
              <a:gd name="connsiteX853" fmla="*/ 5153231 w 7467600"/>
              <a:gd name="connsiteY853" fmla="*/ 292240 h 6858000"/>
              <a:gd name="connsiteX854" fmla="*/ 5426491 w 7467600"/>
              <a:gd name="connsiteY854" fmla="*/ 281128 h 6858000"/>
              <a:gd name="connsiteX855" fmla="*/ 5731212 w 7467600"/>
              <a:gd name="connsiteY855" fmla="*/ 231951 h 6858000"/>
              <a:gd name="connsiteX856" fmla="*/ 5905192 w 7467600"/>
              <a:gd name="connsiteY856" fmla="*/ 163079 h 6858000"/>
              <a:gd name="connsiteX857" fmla="*/ 5944437 w 7467600"/>
              <a:gd name="connsiteY857" fmla="*/ 113829 h 6858000"/>
              <a:gd name="connsiteX858" fmla="*/ 5825032 w 7467600"/>
              <a:gd name="connsiteY858" fmla="*/ 146405 h 6858000"/>
              <a:gd name="connsiteX859" fmla="*/ 4955599 w 7467600"/>
              <a:gd name="connsiteY859" fmla="*/ 247008 h 6858000"/>
              <a:gd name="connsiteX860" fmla="*/ 5210104 w 7467600"/>
              <a:gd name="connsiteY860" fmla="*/ 228123 h 6858000"/>
              <a:gd name="connsiteX861" fmla="*/ 5261015 w 7467600"/>
              <a:gd name="connsiteY861" fmla="*/ 227087 h 6858000"/>
              <a:gd name="connsiteX862" fmla="*/ 5861181 w 7467600"/>
              <a:gd name="connsiteY862" fmla="*/ 143093 h 6858000"/>
              <a:gd name="connsiteX863" fmla="*/ 5961252 w 7467600"/>
              <a:gd name="connsiteY863" fmla="*/ 114820 h 6858000"/>
              <a:gd name="connsiteX864" fmla="*/ 5944437 w 7467600"/>
              <a:gd name="connsiteY864" fmla="*/ 113829 h 6858000"/>
              <a:gd name="connsiteX865" fmla="*/ 3882765 w 7467600"/>
              <a:gd name="connsiteY865" fmla="*/ 0 h 6858000"/>
              <a:gd name="connsiteX866" fmla="*/ 3995099 w 7467600"/>
              <a:gd name="connsiteY866" fmla="*/ 0 h 6858000"/>
              <a:gd name="connsiteX867" fmla="*/ 4163818 w 7467600"/>
              <a:gd name="connsiteY867" fmla="*/ 234104 h 6858000"/>
              <a:gd name="connsiteX868" fmla="*/ 4172099 w 7467600"/>
              <a:gd name="connsiteY868" fmla="*/ 234207 h 6858000"/>
              <a:gd name="connsiteX869" fmla="*/ 4784282 w 7467600"/>
              <a:gd name="connsiteY869" fmla="*/ 276561 h 6858000"/>
              <a:gd name="connsiteX870" fmla="*/ 4801687 w 7467600"/>
              <a:gd name="connsiteY870" fmla="*/ 267764 h 6858000"/>
              <a:gd name="connsiteX871" fmla="*/ 6082788 w 7467600"/>
              <a:gd name="connsiteY871" fmla="*/ 64119 h 6858000"/>
              <a:gd name="connsiteX872" fmla="*/ 6099442 w 7467600"/>
              <a:gd name="connsiteY872" fmla="*/ 82568 h 6858000"/>
              <a:gd name="connsiteX873" fmla="*/ 4804137 w 7467600"/>
              <a:gd name="connsiteY873" fmla="*/ 320931 h 6858000"/>
              <a:gd name="connsiteX874" fmla="*/ 4227047 w 7467600"/>
              <a:gd name="connsiteY874" fmla="*/ 313415 h 6858000"/>
              <a:gd name="connsiteX875" fmla="*/ 4346041 w 7467600"/>
              <a:gd name="connsiteY875" fmla="*/ 456086 h 6858000"/>
              <a:gd name="connsiteX876" fmla="*/ 4870967 w 7467600"/>
              <a:gd name="connsiteY876" fmla="*/ 963061 h 6858000"/>
              <a:gd name="connsiteX877" fmla="*/ 4889647 w 7467600"/>
              <a:gd name="connsiteY877" fmla="*/ 957147 h 6858000"/>
              <a:gd name="connsiteX878" fmla="*/ 5422504 w 7467600"/>
              <a:gd name="connsiteY878" fmla="*/ 805191 h 6858000"/>
              <a:gd name="connsiteX879" fmla="*/ 6087656 w 7467600"/>
              <a:gd name="connsiteY879" fmla="*/ 826703 h 6858000"/>
              <a:gd name="connsiteX880" fmla="*/ 6058717 w 7467600"/>
              <a:gd name="connsiteY880" fmla="*/ 865992 h 6858000"/>
              <a:gd name="connsiteX881" fmla="*/ 4974153 w 7467600"/>
              <a:gd name="connsiteY881" fmla="*/ 1045456 h 6858000"/>
              <a:gd name="connsiteX882" fmla="*/ 5627835 w 7467600"/>
              <a:gd name="connsiteY882" fmla="*/ 1472077 h 6858000"/>
              <a:gd name="connsiteX883" fmla="*/ 5629817 w 7467600"/>
              <a:gd name="connsiteY883" fmla="*/ 1471412 h 6858000"/>
              <a:gd name="connsiteX884" fmla="*/ 5634124 w 7467600"/>
              <a:gd name="connsiteY884" fmla="*/ 1470572 h 6858000"/>
              <a:gd name="connsiteX885" fmla="*/ 5755832 w 7467600"/>
              <a:gd name="connsiteY885" fmla="*/ 1383886 h 6858000"/>
              <a:gd name="connsiteX886" fmla="*/ 6014186 w 7467600"/>
              <a:gd name="connsiteY886" fmla="*/ 1279799 h 6858000"/>
              <a:gd name="connsiteX887" fmla="*/ 6901619 w 7467600"/>
              <a:gd name="connsiteY887" fmla="*/ 1047874 h 6858000"/>
              <a:gd name="connsiteX888" fmla="*/ 6931566 w 7467600"/>
              <a:gd name="connsiteY888" fmla="*/ 1062034 h 6858000"/>
              <a:gd name="connsiteX889" fmla="*/ 5790982 w 7467600"/>
              <a:gd name="connsiteY889" fmla="*/ 1561380 h 6858000"/>
              <a:gd name="connsiteX890" fmla="*/ 6188971 w 7467600"/>
              <a:gd name="connsiteY890" fmla="*/ 1755168 h 6858000"/>
              <a:gd name="connsiteX891" fmla="*/ 6202446 w 7467600"/>
              <a:gd name="connsiteY891" fmla="*/ 1752268 h 6858000"/>
              <a:gd name="connsiteX892" fmla="*/ 7179560 w 7467600"/>
              <a:gd name="connsiteY892" fmla="*/ 1467551 h 6858000"/>
              <a:gd name="connsiteX893" fmla="*/ 7158730 w 7467600"/>
              <a:gd name="connsiteY893" fmla="*/ 1507835 h 6858000"/>
              <a:gd name="connsiteX894" fmla="*/ 6326959 w 7467600"/>
              <a:gd name="connsiteY894" fmla="*/ 1817686 h 6858000"/>
              <a:gd name="connsiteX895" fmla="*/ 6537433 w 7467600"/>
              <a:gd name="connsiteY895" fmla="*/ 1907790 h 6858000"/>
              <a:gd name="connsiteX896" fmla="*/ 6550221 w 7467600"/>
              <a:gd name="connsiteY896" fmla="*/ 1910729 h 6858000"/>
              <a:gd name="connsiteX897" fmla="*/ 6964438 w 7467600"/>
              <a:gd name="connsiteY897" fmla="*/ 2209505 h 6858000"/>
              <a:gd name="connsiteX898" fmla="*/ 7367862 w 7467600"/>
              <a:gd name="connsiteY898" fmla="*/ 2806833 h 6858000"/>
              <a:gd name="connsiteX899" fmla="*/ 7364329 w 7467600"/>
              <a:gd name="connsiteY899" fmla="*/ 2826907 h 6858000"/>
              <a:gd name="connsiteX900" fmla="*/ 7290545 w 7467600"/>
              <a:gd name="connsiteY900" fmla="*/ 2850663 h 6858000"/>
              <a:gd name="connsiteX901" fmla="*/ 6472036 w 7467600"/>
              <a:gd name="connsiteY901" fmla="*/ 1959003 h 6858000"/>
              <a:gd name="connsiteX902" fmla="*/ 5792897 w 7467600"/>
              <a:gd name="connsiteY902" fmla="*/ 1647747 h 6858000"/>
              <a:gd name="connsiteX903" fmla="*/ 5842751 w 7467600"/>
              <a:gd name="connsiteY903" fmla="*/ 1816112 h 6858000"/>
              <a:gd name="connsiteX904" fmla="*/ 5847424 w 7467600"/>
              <a:gd name="connsiteY904" fmla="*/ 1815776 h 6858000"/>
              <a:gd name="connsiteX905" fmla="*/ 6399821 w 7467600"/>
              <a:gd name="connsiteY905" fmla="*/ 2344799 h 6858000"/>
              <a:gd name="connsiteX906" fmla="*/ 6323232 w 7467600"/>
              <a:gd name="connsiteY906" fmla="*/ 2389634 h 6858000"/>
              <a:gd name="connsiteX907" fmla="*/ 5942958 w 7467600"/>
              <a:gd name="connsiteY907" fmla="*/ 2077708 h 6858000"/>
              <a:gd name="connsiteX908" fmla="*/ 5921559 w 7467600"/>
              <a:gd name="connsiteY908" fmla="*/ 2378596 h 6858000"/>
              <a:gd name="connsiteX909" fmla="*/ 5817651 w 7467600"/>
              <a:gd name="connsiteY909" fmla="*/ 3023919 h 6858000"/>
              <a:gd name="connsiteX910" fmla="*/ 5729634 w 7467600"/>
              <a:gd name="connsiteY910" fmla="*/ 3051849 h 6858000"/>
              <a:gd name="connsiteX911" fmla="*/ 5611018 w 7467600"/>
              <a:gd name="connsiteY911" fmla="*/ 2316769 h 6858000"/>
              <a:gd name="connsiteX912" fmla="*/ 5687608 w 7467600"/>
              <a:gd name="connsiteY912" fmla="*/ 2039972 h 6858000"/>
              <a:gd name="connsiteX913" fmla="*/ 5657554 w 7467600"/>
              <a:gd name="connsiteY913" fmla="*/ 1576445 h 6858000"/>
              <a:gd name="connsiteX914" fmla="*/ 5150475 w 7467600"/>
              <a:gd name="connsiteY914" fmla="*/ 1274012 h 6858000"/>
              <a:gd name="connsiteX915" fmla="*/ 5349142 w 7467600"/>
              <a:gd name="connsiteY915" fmla="*/ 2204405 h 6858000"/>
              <a:gd name="connsiteX916" fmla="*/ 5262214 w 7467600"/>
              <a:gd name="connsiteY916" fmla="*/ 2233836 h 6858000"/>
              <a:gd name="connsiteX917" fmla="*/ 4981539 w 7467600"/>
              <a:gd name="connsiteY917" fmla="*/ 1542201 h 6858000"/>
              <a:gd name="connsiteX918" fmla="*/ 4958461 w 7467600"/>
              <a:gd name="connsiteY918" fmla="*/ 1136957 h 6858000"/>
              <a:gd name="connsiteX919" fmla="*/ 4655015 w 7467600"/>
              <a:gd name="connsiteY919" fmla="*/ 891426 h 6858000"/>
              <a:gd name="connsiteX920" fmla="*/ 4348002 w 7467600"/>
              <a:gd name="connsiteY920" fmla="*/ 2205895 h 6858000"/>
              <a:gd name="connsiteX921" fmla="*/ 4262250 w 7467600"/>
              <a:gd name="connsiteY921" fmla="*/ 2219972 h 6858000"/>
              <a:gd name="connsiteX922" fmla="*/ 4550611 w 7467600"/>
              <a:gd name="connsiteY922" fmla="*/ 817540 h 6858000"/>
              <a:gd name="connsiteX923" fmla="*/ 4564418 w 7467600"/>
              <a:gd name="connsiteY923" fmla="*/ 808293 h 6858000"/>
              <a:gd name="connsiteX924" fmla="*/ 4266388 w 7467600"/>
              <a:gd name="connsiteY924" fmla="*/ 500083 h 6858000"/>
              <a:gd name="connsiteX925" fmla="*/ 4032842 w 7467600"/>
              <a:gd name="connsiteY925" fmla="*/ 211809 h 6858000"/>
              <a:gd name="connsiteX926" fmla="*/ 3882765 w 7467600"/>
              <a:gd name="connsiteY926" fmla="*/ 0 h 6858000"/>
              <a:gd name="connsiteX927" fmla="*/ 3721337 w 7467600"/>
              <a:gd name="connsiteY927" fmla="*/ 0 h 6858000"/>
              <a:gd name="connsiteX928" fmla="*/ 3797544 w 7467600"/>
              <a:gd name="connsiteY928" fmla="*/ 0 h 6858000"/>
              <a:gd name="connsiteX929" fmla="*/ 3775734 w 7467600"/>
              <a:gd name="connsiteY929" fmla="*/ 95131 h 6858000"/>
              <a:gd name="connsiteX930" fmla="*/ 3724807 w 7467600"/>
              <a:gd name="connsiteY930" fmla="*/ 272257 h 6858000"/>
              <a:gd name="connsiteX931" fmla="*/ 3726844 w 7467600"/>
              <a:gd name="connsiteY931" fmla="*/ 282988 h 6858000"/>
              <a:gd name="connsiteX932" fmla="*/ 3742664 w 7467600"/>
              <a:gd name="connsiteY932" fmla="*/ 279918 h 6858000"/>
              <a:gd name="connsiteX933" fmla="*/ 4103910 w 7467600"/>
              <a:gd name="connsiteY933" fmla="*/ 1161917 h 6858000"/>
              <a:gd name="connsiteX934" fmla="*/ 4020269 w 7467600"/>
              <a:gd name="connsiteY934" fmla="*/ 1200406 h 6858000"/>
              <a:gd name="connsiteX935" fmla="*/ 3674882 w 7467600"/>
              <a:gd name="connsiteY935" fmla="*/ 488524 h 6858000"/>
              <a:gd name="connsiteX936" fmla="*/ 3132682 w 7467600"/>
              <a:gd name="connsiteY936" fmla="*/ 1072284 h 6858000"/>
              <a:gd name="connsiteX937" fmla="*/ 2716346 w 7467600"/>
              <a:gd name="connsiteY937" fmla="*/ 1276376 h 6858000"/>
              <a:gd name="connsiteX938" fmla="*/ 2716772 w 7467600"/>
              <a:gd name="connsiteY938" fmla="*/ 1255462 h 6858000"/>
              <a:gd name="connsiteX939" fmla="*/ 3471096 w 7467600"/>
              <a:gd name="connsiteY939" fmla="*/ 437072 h 6858000"/>
              <a:gd name="connsiteX940" fmla="*/ 3639057 w 7467600"/>
              <a:gd name="connsiteY940" fmla="*/ 286334 h 6858000"/>
              <a:gd name="connsiteX941" fmla="*/ 3640309 w 7467600"/>
              <a:gd name="connsiteY941" fmla="*/ 284664 h 6858000"/>
              <a:gd name="connsiteX942" fmla="*/ 3646022 w 7467600"/>
              <a:gd name="connsiteY942" fmla="*/ 276711 h 6858000"/>
              <a:gd name="connsiteX943" fmla="*/ 3707943 w 7467600"/>
              <a:gd name="connsiteY943" fmla="*/ 65958 h 6858000"/>
              <a:gd name="connsiteX944" fmla="*/ 3721337 w 7467600"/>
              <a:gd name="connsiteY944" fmla="*/ 0 h 6858000"/>
              <a:gd name="connsiteX945" fmla="*/ 2867960 w 7467600"/>
              <a:gd name="connsiteY945" fmla="*/ 0 h 6858000"/>
              <a:gd name="connsiteX946" fmla="*/ 2926351 w 7467600"/>
              <a:gd name="connsiteY946" fmla="*/ 0 h 6858000"/>
              <a:gd name="connsiteX947" fmla="*/ 2902823 w 7467600"/>
              <a:gd name="connsiteY947" fmla="*/ 262929 h 6858000"/>
              <a:gd name="connsiteX948" fmla="*/ 2940663 w 7467600"/>
              <a:gd name="connsiteY948" fmla="*/ 140884 h 6858000"/>
              <a:gd name="connsiteX949" fmla="*/ 2947039 w 7467600"/>
              <a:gd name="connsiteY949" fmla="*/ 122524 h 6858000"/>
              <a:gd name="connsiteX950" fmla="*/ 2984316 w 7467600"/>
              <a:gd name="connsiteY950" fmla="*/ 0 h 6858000"/>
              <a:gd name="connsiteX951" fmla="*/ 3016114 w 7467600"/>
              <a:gd name="connsiteY951" fmla="*/ 0 h 6858000"/>
              <a:gd name="connsiteX952" fmla="*/ 2979949 w 7467600"/>
              <a:gd name="connsiteY952" fmla="*/ 119274 h 6858000"/>
              <a:gd name="connsiteX953" fmla="*/ 3023879 w 7467600"/>
              <a:gd name="connsiteY953" fmla="*/ 0 h 6858000"/>
              <a:gd name="connsiteX954" fmla="*/ 3105400 w 7467600"/>
              <a:gd name="connsiteY954" fmla="*/ 0 h 6858000"/>
              <a:gd name="connsiteX955" fmla="*/ 3094669 w 7467600"/>
              <a:gd name="connsiteY955" fmla="*/ 30308 h 6858000"/>
              <a:gd name="connsiteX956" fmla="*/ 2901945 w 7467600"/>
              <a:gd name="connsiteY956" fmla="*/ 466538 h 6858000"/>
              <a:gd name="connsiteX957" fmla="*/ 2815209 w 7467600"/>
              <a:gd name="connsiteY957" fmla="*/ 497361 h 6858000"/>
              <a:gd name="connsiteX958" fmla="*/ 2844845 w 7467600"/>
              <a:gd name="connsiteY958" fmla="*/ 127638 h 6858000"/>
              <a:gd name="connsiteX959" fmla="*/ 2867960 w 7467600"/>
              <a:gd name="connsiteY959" fmla="*/ 0 h 6858000"/>
              <a:gd name="connsiteX960" fmla="*/ 1057230 w 7467600"/>
              <a:gd name="connsiteY960" fmla="*/ 0 h 6858000"/>
              <a:gd name="connsiteX961" fmla="*/ 1111003 w 7467600"/>
              <a:gd name="connsiteY961" fmla="*/ 0 h 6858000"/>
              <a:gd name="connsiteX962" fmla="*/ 1125553 w 7467600"/>
              <a:gd name="connsiteY962" fmla="*/ 52588 h 6858000"/>
              <a:gd name="connsiteX963" fmla="*/ 1304276 w 7467600"/>
              <a:gd name="connsiteY963" fmla="*/ 476275 h 6858000"/>
              <a:gd name="connsiteX964" fmla="*/ 1492066 w 7467600"/>
              <a:gd name="connsiteY964" fmla="*/ 886333 h 6858000"/>
              <a:gd name="connsiteX965" fmla="*/ 1423698 w 7467600"/>
              <a:gd name="connsiteY965" fmla="*/ 710817 h 6858000"/>
              <a:gd name="connsiteX966" fmla="*/ 1357609 w 7467600"/>
              <a:gd name="connsiteY966" fmla="*/ 532892 h 6858000"/>
              <a:gd name="connsiteX967" fmla="*/ 1309550 w 7467600"/>
              <a:gd name="connsiteY967" fmla="*/ 374031 h 6858000"/>
              <a:gd name="connsiteX968" fmla="*/ 1193673 w 7467600"/>
              <a:gd name="connsiteY968" fmla="*/ 49533 h 6858000"/>
              <a:gd name="connsiteX969" fmla="*/ 1164391 w 7467600"/>
              <a:gd name="connsiteY969" fmla="*/ 0 h 6858000"/>
              <a:gd name="connsiteX970" fmla="*/ 1200666 w 7467600"/>
              <a:gd name="connsiteY970" fmla="*/ 0 h 6858000"/>
              <a:gd name="connsiteX971" fmla="*/ 1223408 w 7467600"/>
              <a:gd name="connsiteY971" fmla="*/ 38996 h 6858000"/>
              <a:gd name="connsiteX972" fmla="*/ 1339635 w 7467600"/>
              <a:gd name="connsiteY972" fmla="*/ 365517 h 6858000"/>
              <a:gd name="connsiteX973" fmla="*/ 1387469 w 7467600"/>
              <a:gd name="connsiteY973" fmla="*/ 523079 h 6858000"/>
              <a:gd name="connsiteX974" fmla="*/ 1452685 w 7467600"/>
              <a:gd name="connsiteY974" fmla="*/ 699806 h 6858000"/>
              <a:gd name="connsiteX975" fmla="*/ 1492092 w 7467600"/>
              <a:gd name="connsiteY975" fmla="*/ 800424 h 6858000"/>
              <a:gd name="connsiteX976" fmla="*/ 1455302 w 7467600"/>
              <a:gd name="connsiteY976" fmla="*/ 632913 h 6858000"/>
              <a:gd name="connsiteX977" fmla="*/ 1222336 w 7467600"/>
              <a:gd name="connsiteY977" fmla="*/ 9480 h 6858000"/>
              <a:gd name="connsiteX978" fmla="*/ 1214634 w 7467600"/>
              <a:gd name="connsiteY978" fmla="*/ 0 h 6858000"/>
              <a:gd name="connsiteX979" fmla="*/ 1289827 w 7467600"/>
              <a:gd name="connsiteY979" fmla="*/ 0 h 6858000"/>
              <a:gd name="connsiteX980" fmla="*/ 1321076 w 7467600"/>
              <a:gd name="connsiteY980" fmla="*/ 59722 h 6858000"/>
              <a:gd name="connsiteX981" fmla="*/ 1512579 w 7467600"/>
              <a:gd name="connsiteY981" fmla="*/ 626441 h 6858000"/>
              <a:gd name="connsiteX982" fmla="*/ 1506076 w 7467600"/>
              <a:gd name="connsiteY982" fmla="*/ 1089289 h 6858000"/>
              <a:gd name="connsiteX983" fmla="*/ 1486346 w 7467600"/>
              <a:gd name="connsiteY983" fmla="*/ 1079919 h 6858000"/>
              <a:gd name="connsiteX984" fmla="*/ 1070511 w 7467600"/>
              <a:gd name="connsiteY984" fmla="*/ 48609 h 6858000"/>
              <a:gd name="connsiteX985" fmla="*/ 1057230 w 7467600"/>
              <a:gd name="connsiteY985" fmla="*/ 0 h 6858000"/>
              <a:gd name="connsiteX986" fmla="*/ 43151 w 7467600"/>
              <a:gd name="connsiteY986" fmla="*/ 0 h 6858000"/>
              <a:gd name="connsiteX987" fmla="*/ 95283 w 7467600"/>
              <a:gd name="connsiteY987" fmla="*/ 0 h 6858000"/>
              <a:gd name="connsiteX988" fmla="*/ 300708 w 7467600"/>
              <a:gd name="connsiteY988" fmla="*/ 154571 h 6858000"/>
              <a:gd name="connsiteX989" fmla="*/ 530414 w 7467600"/>
              <a:gd name="connsiteY989" fmla="*/ 354673 h 6858000"/>
              <a:gd name="connsiteX990" fmla="*/ 333785 w 7467600"/>
              <a:gd name="connsiteY990" fmla="*/ 161564 h 6858000"/>
              <a:gd name="connsiteX991" fmla="*/ 147005 w 7467600"/>
              <a:gd name="connsiteY991" fmla="*/ 0 h 6858000"/>
              <a:gd name="connsiteX992" fmla="*/ 272509 w 7467600"/>
              <a:gd name="connsiteY992" fmla="*/ 0 h 6858000"/>
              <a:gd name="connsiteX993" fmla="*/ 326276 w 7467600"/>
              <a:gd name="connsiteY993" fmla="*/ 45847 h 6858000"/>
              <a:gd name="connsiteX994" fmla="*/ 823759 w 7467600"/>
              <a:gd name="connsiteY994" fmla="*/ 574145 h 6858000"/>
              <a:gd name="connsiteX995" fmla="*/ 811254 w 7467600"/>
              <a:gd name="connsiteY995" fmla="*/ 665546 h 6858000"/>
              <a:gd name="connsiteX996" fmla="*/ 154042 w 7467600"/>
              <a:gd name="connsiteY996" fmla="*/ 261522 h 6858000"/>
              <a:gd name="connsiteX997" fmla="*/ 13550 w 7467600"/>
              <a:gd name="connsiteY997" fmla="*/ 158423 h 6858000"/>
              <a:gd name="connsiteX998" fmla="*/ 0 w 7467600"/>
              <a:gd name="connsiteY998" fmla="*/ 146618 h 6858000"/>
              <a:gd name="connsiteX999" fmla="*/ 0 w 7467600"/>
              <a:gd name="connsiteY999" fmla="*/ 59161 h 6858000"/>
              <a:gd name="connsiteX1000" fmla="*/ 45427 w 7467600"/>
              <a:gd name="connsiteY1000" fmla="*/ 101078 h 6858000"/>
              <a:gd name="connsiteX1001" fmla="*/ 630103 w 7467600"/>
              <a:gd name="connsiteY1001" fmla="*/ 485885 h 6858000"/>
              <a:gd name="connsiteX1002" fmla="*/ 532040 w 7467600"/>
              <a:gd name="connsiteY1002" fmla="*/ 399359 h 6858000"/>
              <a:gd name="connsiteX1003" fmla="*/ 517618 w 7467600"/>
              <a:gd name="connsiteY1003" fmla="*/ 385726 h 6858000"/>
              <a:gd name="connsiteX1004" fmla="*/ 285074 w 7467600"/>
              <a:gd name="connsiteY1004" fmla="*/ 182755 h 6858000"/>
              <a:gd name="connsiteX1005" fmla="*/ 43151 w 7467600"/>
              <a:gd name="connsiteY100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5905192 w 7467600"/>
              <a:gd name="connsiteY844" fmla="*/ 163079 h 6858000"/>
              <a:gd name="connsiteX845" fmla="*/ 5865655 w 7467600"/>
              <a:gd name="connsiteY845" fmla="*/ 171901 h 6858000"/>
              <a:gd name="connsiteX846" fmla="*/ 5259740 w 7467600"/>
              <a:gd name="connsiteY846" fmla="*/ 257013 h 6858000"/>
              <a:gd name="connsiteX847" fmla="*/ 5208466 w 7467600"/>
              <a:gd name="connsiteY847" fmla="*/ 257550 h 6858000"/>
              <a:gd name="connsiteX848" fmla="*/ 4980204 w 7467600"/>
              <a:gd name="connsiteY848" fmla="*/ 271903 h 6858000"/>
              <a:gd name="connsiteX849" fmla="*/ 5068068 w 7467600"/>
              <a:gd name="connsiteY849" fmla="*/ 282244 h 6858000"/>
              <a:gd name="connsiteX850" fmla="*/ 5153231 w 7467600"/>
              <a:gd name="connsiteY850" fmla="*/ 292240 h 6858000"/>
              <a:gd name="connsiteX851" fmla="*/ 5426491 w 7467600"/>
              <a:gd name="connsiteY851" fmla="*/ 281128 h 6858000"/>
              <a:gd name="connsiteX852" fmla="*/ 5731212 w 7467600"/>
              <a:gd name="connsiteY852" fmla="*/ 231951 h 6858000"/>
              <a:gd name="connsiteX853" fmla="*/ 5905192 w 7467600"/>
              <a:gd name="connsiteY853" fmla="*/ 163079 h 6858000"/>
              <a:gd name="connsiteX854" fmla="*/ 5944437 w 7467600"/>
              <a:gd name="connsiteY854" fmla="*/ 113829 h 6858000"/>
              <a:gd name="connsiteX855" fmla="*/ 5825032 w 7467600"/>
              <a:gd name="connsiteY855" fmla="*/ 146405 h 6858000"/>
              <a:gd name="connsiteX856" fmla="*/ 4955599 w 7467600"/>
              <a:gd name="connsiteY856" fmla="*/ 247008 h 6858000"/>
              <a:gd name="connsiteX857" fmla="*/ 5210104 w 7467600"/>
              <a:gd name="connsiteY857" fmla="*/ 228123 h 6858000"/>
              <a:gd name="connsiteX858" fmla="*/ 5261015 w 7467600"/>
              <a:gd name="connsiteY858" fmla="*/ 227087 h 6858000"/>
              <a:gd name="connsiteX859" fmla="*/ 5861181 w 7467600"/>
              <a:gd name="connsiteY859" fmla="*/ 143093 h 6858000"/>
              <a:gd name="connsiteX860" fmla="*/ 5961252 w 7467600"/>
              <a:gd name="connsiteY860" fmla="*/ 114820 h 6858000"/>
              <a:gd name="connsiteX861" fmla="*/ 5944437 w 7467600"/>
              <a:gd name="connsiteY861" fmla="*/ 113829 h 6858000"/>
              <a:gd name="connsiteX862" fmla="*/ 3882765 w 7467600"/>
              <a:gd name="connsiteY862" fmla="*/ 0 h 6858000"/>
              <a:gd name="connsiteX863" fmla="*/ 3995099 w 7467600"/>
              <a:gd name="connsiteY863" fmla="*/ 0 h 6858000"/>
              <a:gd name="connsiteX864" fmla="*/ 4163818 w 7467600"/>
              <a:gd name="connsiteY864" fmla="*/ 234104 h 6858000"/>
              <a:gd name="connsiteX865" fmla="*/ 4172099 w 7467600"/>
              <a:gd name="connsiteY865" fmla="*/ 234207 h 6858000"/>
              <a:gd name="connsiteX866" fmla="*/ 4784282 w 7467600"/>
              <a:gd name="connsiteY866" fmla="*/ 276561 h 6858000"/>
              <a:gd name="connsiteX867" fmla="*/ 4801687 w 7467600"/>
              <a:gd name="connsiteY867" fmla="*/ 267764 h 6858000"/>
              <a:gd name="connsiteX868" fmla="*/ 6082788 w 7467600"/>
              <a:gd name="connsiteY868" fmla="*/ 64119 h 6858000"/>
              <a:gd name="connsiteX869" fmla="*/ 6099442 w 7467600"/>
              <a:gd name="connsiteY869" fmla="*/ 82568 h 6858000"/>
              <a:gd name="connsiteX870" fmla="*/ 4804137 w 7467600"/>
              <a:gd name="connsiteY870" fmla="*/ 320931 h 6858000"/>
              <a:gd name="connsiteX871" fmla="*/ 4227047 w 7467600"/>
              <a:gd name="connsiteY871" fmla="*/ 313415 h 6858000"/>
              <a:gd name="connsiteX872" fmla="*/ 4346041 w 7467600"/>
              <a:gd name="connsiteY872" fmla="*/ 456086 h 6858000"/>
              <a:gd name="connsiteX873" fmla="*/ 4870967 w 7467600"/>
              <a:gd name="connsiteY873" fmla="*/ 963061 h 6858000"/>
              <a:gd name="connsiteX874" fmla="*/ 4889647 w 7467600"/>
              <a:gd name="connsiteY874" fmla="*/ 957147 h 6858000"/>
              <a:gd name="connsiteX875" fmla="*/ 5422504 w 7467600"/>
              <a:gd name="connsiteY875" fmla="*/ 805191 h 6858000"/>
              <a:gd name="connsiteX876" fmla="*/ 6087656 w 7467600"/>
              <a:gd name="connsiteY876" fmla="*/ 826703 h 6858000"/>
              <a:gd name="connsiteX877" fmla="*/ 6058717 w 7467600"/>
              <a:gd name="connsiteY877" fmla="*/ 865992 h 6858000"/>
              <a:gd name="connsiteX878" fmla="*/ 4974153 w 7467600"/>
              <a:gd name="connsiteY878" fmla="*/ 1045456 h 6858000"/>
              <a:gd name="connsiteX879" fmla="*/ 5627835 w 7467600"/>
              <a:gd name="connsiteY879" fmla="*/ 1472077 h 6858000"/>
              <a:gd name="connsiteX880" fmla="*/ 5629817 w 7467600"/>
              <a:gd name="connsiteY880" fmla="*/ 1471412 h 6858000"/>
              <a:gd name="connsiteX881" fmla="*/ 5634124 w 7467600"/>
              <a:gd name="connsiteY881" fmla="*/ 1470572 h 6858000"/>
              <a:gd name="connsiteX882" fmla="*/ 5755832 w 7467600"/>
              <a:gd name="connsiteY882" fmla="*/ 1383886 h 6858000"/>
              <a:gd name="connsiteX883" fmla="*/ 6014186 w 7467600"/>
              <a:gd name="connsiteY883" fmla="*/ 1279799 h 6858000"/>
              <a:gd name="connsiteX884" fmla="*/ 6901619 w 7467600"/>
              <a:gd name="connsiteY884" fmla="*/ 1047874 h 6858000"/>
              <a:gd name="connsiteX885" fmla="*/ 6931566 w 7467600"/>
              <a:gd name="connsiteY885" fmla="*/ 1062034 h 6858000"/>
              <a:gd name="connsiteX886" fmla="*/ 5790982 w 7467600"/>
              <a:gd name="connsiteY886" fmla="*/ 1561380 h 6858000"/>
              <a:gd name="connsiteX887" fmla="*/ 6188971 w 7467600"/>
              <a:gd name="connsiteY887" fmla="*/ 1755168 h 6858000"/>
              <a:gd name="connsiteX888" fmla="*/ 6202446 w 7467600"/>
              <a:gd name="connsiteY888" fmla="*/ 1752268 h 6858000"/>
              <a:gd name="connsiteX889" fmla="*/ 7179560 w 7467600"/>
              <a:gd name="connsiteY889" fmla="*/ 1467551 h 6858000"/>
              <a:gd name="connsiteX890" fmla="*/ 7158730 w 7467600"/>
              <a:gd name="connsiteY890" fmla="*/ 1507835 h 6858000"/>
              <a:gd name="connsiteX891" fmla="*/ 6326959 w 7467600"/>
              <a:gd name="connsiteY891" fmla="*/ 1817686 h 6858000"/>
              <a:gd name="connsiteX892" fmla="*/ 6537433 w 7467600"/>
              <a:gd name="connsiteY892" fmla="*/ 1907790 h 6858000"/>
              <a:gd name="connsiteX893" fmla="*/ 6550221 w 7467600"/>
              <a:gd name="connsiteY893" fmla="*/ 1910729 h 6858000"/>
              <a:gd name="connsiteX894" fmla="*/ 6964438 w 7467600"/>
              <a:gd name="connsiteY894" fmla="*/ 2209505 h 6858000"/>
              <a:gd name="connsiteX895" fmla="*/ 7367862 w 7467600"/>
              <a:gd name="connsiteY895" fmla="*/ 2806833 h 6858000"/>
              <a:gd name="connsiteX896" fmla="*/ 7364329 w 7467600"/>
              <a:gd name="connsiteY896" fmla="*/ 2826907 h 6858000"/>
              <a:gd name="connsiteX897" fmla="*/ 7290545 w 7467600"/>
              <a:gd name="connsiteY897" fmla="*/ 2850663 h 6858000"/>
              <a:gd name="connsiteX898" fmla="*/ 6472036 w 7467600"/>
              <a:gd name="connsiteY898" fmla="*/ 1959003 h 6858000"/>
              <a:gd name="connsiteX899" fmla="*/ 5792897 w 7467600"/>
              <a:gd name="connsiteY899" fmla="*/ 1647747 h 6858000"/>
              <a:gd name="connsiteX900" fmla="*/ 5842751 w 7467600"/>
              <a:gd name="connsiteY900" fmla="*/ 1816112 h 6858000"/>
              <a:gd name="connsiteX901" fmla="*/ 5847424 w 7467600"/>
              <a:gd name="connsiteY901" fmla="*/ 1815776 h 6858000"/>
              <a:gd name="connsiteX902" fmla="*/ 6399821 w 7467600"/>
              <a:gd name="connsiteY902" fmla="*/ 2344799 h 6858000"/>
              <a:gd name="connsiteX903" fmla="*/ 6323232 w 7467600"/>
              <a:gd name="connsiteY903" fmla="*/ 2389634 h 6858000"/>
              <a:gd name="connsiteX904" fmla="*/ 5942958 w 7467600"/>
              <a:gd name="connsiteY904" fmla="*/ 2077708 h 6858000"/>
              <a:gd name="connsiteX905" fmla="*/ 5921559 w 7467600"/>
              <a:gd name="connsiteY905" fmla="*/ 2378596 h 6858000"/>
              <a:gd name="connsiteX906" fmla="*/ 5817651 w 7467600"/>
              <a:gd name="connsiteY906" fmla="*/ 3023919 h 6858000"/>
              <a:gd name="connsiteX907" fmla="*/ 5729634 w 7467600"/>
              <a:gd name="connsiteY907" fmla="*/ 3051849 h 6858000"/>
              <a:gd name="connsiteX908" fmla="*/ 5611018 w 7467600"/>
              <a:gd name="connsiteY908" fmla="*/ 2316769 h 6858000"/>
              <a:gd name="connsiteX909" fmla="*/ 5687608 w 7467600"/>
              <a:gd name="connsiteY909" fmla="*/ 2039972 h 6858000"/>
              <a:gd name="connsiteX910" fmla="*/ 5657554 w 7467600"/>
              <a:gd name="connsiteY910" fmla="*/ 1576445 h 6858000"/>
              <a:gd name="connsiteX911" fmla="*/ 5150475 w 7467600"/>
              <a:gd name="connsiteY911" fmla="*/ 1274012 h 6858000"/>
              <a:gd name="connsiteX912" fmla="*/ 5349142 w 7467600"/>
              <a:gd name="connsiteY912" fmla="*/ 2204405 h 6858000"/>
              <a:gd name="connsiteX913" fmla="*/ 5262214 w 7467600"/>
              <a:gd name="connsiteY913" fmla="*/ 2233836 h 6858000"/>
              <a:gd name="connsiteX914" fmla="*/ 4981539 w 7467600"/>
              <a:gd name="connsiteY914" fmla="*/ 1542201 h 6858000"/>
              <a:gd name="connsiteX915" fmla="*/ 4958461 w 7467600"/>
              <a:gd name="connsiteY915" fmla="*/ 1136957 h 6858000"/>
              <a:gd name="connsiteX916" fmla="*/ 4655015 w 7467600"/>
              <a:gd name="connsiteY916" fmla="*/ 891426 h 6858000"/>
              <a:gd name="connsiteX917" fmla="*/ 4348002 w 7467600"/>
              <a:gd name="connsiteY917" fmla="*/ 2205895 h 6858000"/>
              <a:gd name="connsiteX918" fmla="*/ 4262250 w 7467600"/>
              <a:gd name="connsiteY918" fmla="*/ 2219972 h 6858000"/>
              <a:gd name="connsiteX919" fmla="*/ 4550611 w 7467600"/>
              <a:gd name="connsiteY919" fmla="*/ 817540 h 6858000"/>
              <a:gd name="connsiteX920" fmla="*/ 4564418 w 7467600"/>
              <a:gd name="connsiteY920" fmla="*/ 808293 h 6858000"/>
              <a:gd name="connsiteX921" fmla="*/ 4266388 w 7467600"/>
              <a:gd name="connsiteY921" fmla="*/ 500083 h 6858000"/>
              <a:gd name="connsiteX922" fmla="*/ 4032842 w 7467600"/>
              <a:gd name="connsiteY922" fmla="*/ 211809 h 6858000"/>
              <a:gd name="connsiteX923" fmla="*/ 3882765 w 7467600"/>
              <a:gd name="connsiteY923" fmla="*/ 0 h 6858000"/>
              <a:gd name="connsiteX924" fmla="*/ 3721337 w 7467600"/>
              <a:gd name="connsiteY924" fmla="*/ 0 h 6858000"/>
              <a:gd name="connsiteX925" fmla="*/ 3797544 w 7467600"/>
              <a:gd name="connsiteY925" fmla="*/ 0 h 6858000"/>
              <a:gd name="connsiteX926" fmla="*/ 3775734 w 7467600"/>
              <a:gd name="connsiteY926" fmla="*/ 95131 h 6858000"/>
              <a:gd name="connsiteX927" fmla="*/ 3724807 w 7467600"/>
              <a:gd name="connsiteY927" fmla="*/ 272257 h 6858000"/>
              <a:gd name="connsiteX928" fmla="*/ 3726844 w 7467600"/>
              <a:gd name="connsiteY928" fmla="*/ 282988 h 6858000"/>
              <a:gd name="connsiteX929" fmla="*/ 3742664 w 7467600"/>
              <a:gd name="connsiteY929" fmla="*/ 279918 h 6858000"/>
              <a:gd name="connsiteX930" fmla="*/ 4103910 w 7467600"/>
              <a:gd name="connsiteY930" fmla="*/ 1161917 h 6858000"/>
              <a:gd name="connsiteX931" fmla="*/ 4020269 w 7467600"/>
              <a:gd name="connsiteY931" fmla="*/ 1200406 h 6858000"/>
              <a:gd name="connsiteX932" fmla="*/ 3674882 w 7467600"/>
              <a:gd name="connsiteY932" fmla="*/ 488524 h 6858000"/>
              <a:gd name="connsiteX933" fmla="*/ 3132682 w 7467600"/>
              <a:gd name="connsiteY933" fmla="*/ 1072284 h 6858000"/>
              <a:gd name="connsiteX934" fmla="*/ 2716346 w 7467600"/>
              <a:gd name="connsiteY934" fmla="*/ 1276376 h 6858000"/>
              <a:gd name="connsiteX935" fmla="*/ 2716772 w 7467600"/>
              <a:gd name="connsiteY935" fmla="*/ 1255462 h 6858000"/>
              <a:gd name="connsiteX936" fmla="*/ 3471096 w 7467600"/>
              <a:gd name="connsiteY936" fmla="*/ 437072 h 6858000"/>
              <a:gd name="connsiteX937" fmla="*/ 3639057 w 7467600"/>
              <a:gd name="connsiteY937" fmla="*/ 286334 h 6858000"/>
              <a:gd name="connsiteX938" fmla="*/ 3640309 w 7467600"/>
              <a:gd name="connsiteY938" fmla="*/ 284664 h 6858000"/>
              <a:gd name="connsiteX939" fmla="*/ 3646022 w 7467600"/>
              <a:gd name="connsiteY939" fmla="*/ 276711 h 6858000"/>
              <a:gd name="connsiteX940" fmla="*/ 3707943 w 7467600"/>
              <a:gd name="connsiteY940" fmla="*/ 65958 h 6858000"/>
              <a:gd name="connsiteX941" fmla="*/ 3721337 w 7467600"/>
              <a:gd name="connsiteY941" fmla="*/ 0 h 6858000"/>
              <a:gd name="connsiteX942" fmla="*/ 2867960 w 7467600"/>
              <a:gd name="connsiteY942" fmla="*/ 0 h 6858000"/>
              <a:gd name="connsiteX943" fmla="*/ 2926351 w 7467600"/>
              <a:gd name="connsiteY943" fmla="*/ 0 h 6858000"/>
              <a:gd name="connsiteX944" fmla="*/ 2902823 w 7467600"/>
              <a:gd name="connsiteY944" fmla="*/ 262929 h 6858000"/>
              <a:gd name="connsiteX945" fmla="*/ 2940663 w 7467600"/>
              <a:gd name="connsiteY945" fmla="*/ 140884 h 6858000"/>
              <a:gd name="connsiteX946" fmla="*/ 2947039 w 7467600"/>
              <a:gd name="connsiteY946" fmla="*/ 122524 h 6858000"/>
              <a:gd name="connsiteX947" fmla="*/ 2984316 w 7467600"/>
              <a:gd name="connsiteY947" fmla="*/ 0 h 6858000"/>
              <a:gd name="connsiteX948" fmla="*/ 3016114 w 7467600"/>
              <a:gd name="connsiteY948" fmla="*/ 0 h 6858000"/>
              <a:gd name="connsiteX949" fmla="*/ 2979949 w 7467600"/>
              <a:gd name="connsiteY949" fmla="*/ 119274 h 6858000"/>
              <a:gd name="connsiteX950" fmla="*/ 3023879 w 7467600"/>
              <a:gd name="connsiteY950" fmla="*/ 0 h 6858000"/>
              <a:gd name="connsiteX951" fmla="*/ 3105400 w 7467600"/>
              <a:gd name="connsiteY951" fmla="*/ 0 h 6858000"/>
              <a:gd name="connsiteX952" fmla="*/ 3094669 w 7467600"/>
              <a:gd name="connsiteY952" fmla="*/ 30308 h 6858000"/>
              <a:gd name="connsiteX953" fmla="*/ 2901945 w 7467600"/>
              <a:gd name="connsiteY953" fmla="*/ 466538 h 6858000"/>
              <a:gd name="connsiteX954" fmla="*/ 2815209 w 7467600"/>
              <a:gd name="connsiteY954" fmla="*/ 497361 h 6858000"/>
              <a:gd name="connsiteX955" fmla="*/ 2844845 w 7467600"/>
              <a:gd name="connsiteY955" fmla="*/ 127638 h 6858000"/>
              <a:gd name="connsiteX956" fmla="*/ 2867960 w 7467600"/>
              <a:gd name="connsiteY956" fmla="*/ 0 h 6858000"/>
              <a:gd name="connsiteX957" fmla="*/ 1057230 w 7467600"/>
              <a:gd name="connsiteY957" fmla="*/ 0 h 6858000"/>
              <a:gd name="connsiteX958" fmla="*/ 1111003 w 7467600"/>
              <a:gd name="connsiteY958" fmla="*/ 0 h 6858000"/>
              <a:gd name="connsiteX959" fmla="*/ 1125553 w 7467600"/>
              <a:gd name="connsiteY959" fmla="*/ 52588 h 6858000"/>
              <a:gd name="connsiteX960" fmla="*/ 1304276 w 7467600"/>
              <a:gd name="connsiteY960" fmla="*/ 476275 h 6858000"/>
              <a:gd name="connsiteX961" fmla="*/ 1492066 w 7467600"/>
              <a:gd name="connsiteY961" fmla="*/ 886333 h 6858000"/>
              <a:gd name="connsiteX962" fmla="*/ 1423698 w 7467600"/>
              <a:gd name="connsiteY962" fmla="*/ 710817 h 6858000"/>
              <a:gd name="connsiteX963" fmla="*/ 1357609 w 7467600"/>
              <a:gd name="connsiteY963" fmla="*/ 532892 h 6858000"/>
              <a:gd name="connsiteX964" fmla="*/ 1309550 w 7467600"/>
              <a:gd name="connsiteY964" fmla="*/ 374031 h 6858000"/>
              <a:gd name="connsiteX965" fmla="*/ 1193673 w 7467600"/>
              <a:gd name="connsiteY965" fmla="*/ 49533 h 6858000"/>
              <a:gd name="connsiteX966" fmla="*/ 1164391 w 7467600"/>
              <a:gd name="connsiteY966" fmla="*/ 0 h 6858000"/>
              <a:gd name="connsiteX967" fmla="*/ 1200666 w 7467600"/>
              <a:gd name="connsiteY967" fmla="*/ 0 h 6858000"/>
              <a:gd name="connsiteX968" fmla="*/ 1223408 w 7467600"/>
              <a:gd name="connsiteY968" fmla="*/ 38996 h 6858000"/>
              <a:gd name="connsiteX969" fmla="*/ 1339635 w 7467600"/>
              <a:gd name="connsiteY969" fmla="*/ 365517 h 6858000"/>
              <a:gd name="connsiteX970" fmla="*/ 1387469 w 7467600"/>
              <a:gd name="connsiteY970" fmla="*/ 523079 h 6858000"/>
              <a:gd name="connsiteX971" fmla="*/ 1452685 w 7467600"/>
              <a:gd name="connsiteY971" fmla="*/ 699806 h 6858000"/>
              <a:gd name="connsiteX972" fmla="*/ 1492092 w 7467600"/>
              <a:gd name="connsiteY972" fmla="*/ 800424 h 6858000"/>
              <a:gd name="connsiteX973" fmla="*/ 1455302 w 7467600"/>
              <a:gd name="connsiteY973" fmla="*/ 632913 h 6858000"/>
              <a:gd name="connsiteX974" fmla="*/ 1222336 w 7467600"/>
              <a:gd name="connsiteY974" fmla="*/ 9480 h 6858000"/>
              <a:gd name="connsiteX975" fmla="*/ 1214634 w 7467600"/>
              <a:gd name="connsiteY975" fmla="*/ 0 h 6858000"/>
              <a:gd name="connsiteX976" fmla="*/ 1289827 w 7467600"/>
              <a:gd name="connsiteY976" fmla="*/ 0 h 6858000"/>
              <a:gd name="connsiteX977" fmla="*/ 1321076 w 7467600"/>
              <a:gd name="connsiteY977" fmla="*/ 59722 h 6858000"/>
              <a:gd name="connsiteX978" fmla="*/ 1512579 w 7467600"/>
              <a:gd name="connsiteY978" fmla="*/ 626441 h 6858000"/>
              <a:gd name="connsiteX979" fmla="*/ 1506076 w 7467600"/>
              <a:gd name="connsiteY979" fmla="*/ 1089289 h 6858000"/>
              <a:gd name="connsiteX980" fmla="*/ 1486346 w 7467600"/>
              <a:gd name="connsiteY980" fmla="*/ 1079919 h 6858000"/>
              <a:gd name="connsiteX981" fmla="*/ 1070511 w 7467600"/>
              <a:gd name="connsiteY981" fmla="*/ 48609 h 6858000"/>
              <a:gd name="connsiteX982" fmla="*/ 1057230 w 7467600"/>
              <a:gd name="connsiteY982" fmla="*/ 0 h 6858000"/>
              <a:gd name="connsiteX983" fmla="*/ 43151 w 7467600"/>
              <a:gd name="connsiteY983" fmla="*/ 0 h 6858000"/>
              <a:gd name="connsiteX984" fmla="*/ 95283 w 7467600"/>
              <a:gd name="connsiteY984" fmla="*/ 0 h 6858000"/>
              <a:gd name="connsiteX985" fmla="*/ 300708 w 7467600"/>
              <a:gd name="connsiteY985" fmla="*/ 154571 h 6858000"/>
              <a:gd name="connsiteX986" fmla="*/ 530414 w 7467600"/>
              <a:gd name="connsiteY986" fmla="*/ 354673 h 6858000"/>
              <a:gd name="connsiteX987" fmla="*/ 333785 w 7467600"/>
              <a:gd name="connsiteY987" fmla="*/ 161564 h 6858000"/>
              <a:gd name="connsiteX988" fmla="*/ 147005 w 7467600"/>
              <a:gd name="connsiteY988" fmla="*/ 0 h 6858000"/>
              <a:gd name="connsiteX989" fmla="*/ 272509 w 7467600"/>
              <a:gd name="connsiteY989" fmla="*/ 0 h 6858000"/>
              <a:gd name="connsiteX990" fmla="*/ 326276 w 7467600"/>
              <a:gd name="connsiteY990" fmla="*/ 45847 h 6858000"/>
              <a:gd name="connsiteX991" fmla="*/ 823759 w 7467600"/>
              <a:gd name="connsiteY991" fmla="*/ 574145 h 6858000"/>
              <a:gd name="connsiteX992" fmla="*/ 811254 w 7467600"/>
              <a:gd name="connsiteY992" fmla="*/ 665546 h 6858000"/>
              <a:gd name="connsiteX993" fmla="*/ 154042 w 7467600"/>
              <a:gd name="connsiteY993" fmla="*/ 261522 h 6858000"/>
              <a:gd name="connsiteX994" fmla="*/ 13550 w 7467600"/>
              <a:gd name="connsiteY994" fmla="*/ 158423 h 6858000"/>
              <a:gd name="connsiteX995" fmla="*/ 0 w 7467600"/>
              <a:gd name="connsiteY995" fmla="*/ 146618 h 6858000"/>
              <a:gd name="connsiteX996" fmla="*/ 0 w 7467600"/>
              <a:gd name="connsiteY996" fmla="*/ 59161 h 6858000"/>
              <a:gd name="connsiteX997" fmla="*/ 45427 w 7467600"/>
              <a:gd name="connsiteY997" fmla="*/ 101078 h 6858000"/>
              <a:gd name="connsiteX998" fmla="*/ 630103 w 7467600"/>
              <a:gd name="connsiteY998" fmla="*/ 485885 h 6858000"/>
              <a:gd name="connsiteX999" fmla="*/ 532040 w 7467600"/>
              <a:gd name="connsiteY999" fmla="*/ 399359 h 6858000"/>
              <a:gd name="connsiteX1000" fmla="*/ 517618 w 7467600"/>
              <a:gd name="connsiteY1000" fmla="*/ 385726 h 6858000"/>
              <a:gd name="connsiteX1001" fmla="*/ 285074 w 7467600"/>
              <a:gd name="connsiteY1001" fmla="*/ 182755 h 6858000"/>
              <a:gd name="connsiteX1002" fmla="*/ 43151 w 7467600"/>
              <a:gd name="connsiteY100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1946 w 7467600"/>
              <a:gd name="connsiteY127" fmla="*/ 5075653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1903353 w 7467600"/>
              <a:gd name="connsiteY146" fmla="*/ 5044827 h 6858000"/>
              <a:gd name="connsiteX147" fmla="*/ 1936931 w 7467600"/>
              <a:gd name="connsiteY147" fmla="*/ 5093954 h 6858000"/>
              <a:gd name="connsiteX148" fmla="*/ 2195868 w 7467600"/>
              <a:gd name="connsiteY148" fmla="*/ 5396574 h 6858000"/>
              <a:gd name="connsiteX149" fmla="*/ 2088852 w 7467600"/>
              <a:gd name="connsiteY149" fmla="*/ 5166123 h 6858000"/>
              <a:gd name="connsiteX150" fmla="*/ 1958241 w 7467600"/>
              <a:gd name="connsiteY150" fmla="*/ 5067955 h 6858000"/>
              <a:gd name="connsiteX151" fmla="*/ 1903353 w 7467600"/>
              <a:gd name="connsiteY151" fmla="*/ 5044827 h 6858000"/>
              <a:gd name="connsiteX152" fmla="*/ 1979378 w 7467600"/>
              <a:gd name="connsiteY152" fmla="*/ 4769504 h 6858000"/>
              <a:gd name="connsiteX153" fmla="*/ 2882120 w 7467600"/>
              <a:gd name="connsiteY153" fmla="*/ 5064547 h 6858000"/>
              <a:gd name="connsiteX154" fmla="*/ 2793103 w 7467600"/>
              <a:gd name="connsiteY154" fmla="*/ 5039699 h 6858000"/>
              <a:gd name="connsiteX155" fmla="*/ 2770041 w 7467600"/>
              <a:gd name="connsiteY155" fmla="*/ 5033634 h 6858000"/>
              <a:gd name="connsiteX156" fmla="*/ 1979378 w 7467600"/>
              <a:gd name="connsiteY156" fmla="*/ 4769504 h 6858000"/>
              <a:gd name="connsiteX157" fmla="*/ 1927410 w 7467600"/>
              <a:gd name="connsiteY157" fmla="*/ 4716164 h 6858000"/>
              <a:gd name="connsiteX158" fmla="*/ 1959587 w 7467600"/>
              <a:gd name="connsiteY158" fmla="*/ 4728849 h 6858000"/>
              <a:gd name="connsiteX159" fmla="*/ 2777707 w 7467600"/>
              <a:gd name="connsiteY159" fmla="*/ 5003991 h 6858000"/>
              <a:gd name="connsiteX160" fmla="*/ 2800768 w 7467600"/>
              <a:gd name="connsiteY160" fmla="*/ 5010056 h 6858000"/>
              <a:gd name="connsiteX161" fmla="*/ 2879408 w 7467600"/>
              <a:gd name="connsiteY161" fmla="*/ 5031590 h 6858000"/>
              <a:gd name="connsiteX162" fmla="*/ 2862295 w 7467600"/>
              <a:gd name="connsiteY162" fmla="*/ 5022958 h 6858000"/>
              <a:gd name="connsiteX163" fmla="*/ 2813343 w 7467600"/>
              <a:gd name="connsiteY163" fmla="*/ 4998369 h 6858000"/>
              <a:gd name="connsiteX164" fmla="*/ 2646245 w 7467600"/>
              <a:gd name="connsiteY164" fmla="*/ 4930999 h 6858000"/>
              <a:gd name="connsiteX165" fmla="*/ 1999243 w 7467600"/>
              <a:gd name="connsiteY165" fmla="*/ 4730524 h 6858000"/>
              <a:gd name="connsiteX166" fmla="*/ 1979527 w 7467600"/>
              <a:gd name="connsiteY166" fmla="*/ 4726651 h 6858000"/>
              <a:gd name="connsiteX167" fmla="*/ 1927410 w 7467600"/>
              <a:gd name="connsiteY167" fmla="*/ 4716164 h 6858000"/>
              <a:gd name="connsiteX168" fmla="*/ 1997014 w 7467600"/>
              <a:gd name="connsiteY168" fmla="*/ 4698007 h 6858000"/>
              <a:gd name="connsiteX169" fmla="*/ 2005458 w 7467600"/>
              <a:gd name="connsiteY169" fmla="*/ 4699540 h 6858000"/>
              <a:gd name="connsiteX170" fmla="*/ 2657186 w 7467600"/>
              <a:gd name="connsiteY170" fmla="*/ 4901687 h 6858000"/>
              <a:gd name="connsiteX171" fmla="*/ 2826662 w 7467600"/>
              <a:gd name="connsiteY171" fmla="*/ 4970362 h 6858000"/>
              <a:gd name="connsiteX172" fmla="*/ 2876100 w 7467600"/>
              <a:gd name="connsiteY172" fmla="*/ 4995397 h 6858000"/>
              <a:gd name="connsiteX173" fmla="*/ 3042600 w 7467600"/>
              <a:gd name="connsiteY173" fmla="*/ 5059532 h 6858000"/>
              <a:gd name="connsiteX174" fmla="*/ 1997014 w 7467600"/>
              <a:gd name="connsiteY174" fmla="*/ 4698007 h 6858000"/>
              <a:gd name="connsiteX175" fmla="*/ 2305292 w 7467600"/>
              <a:gd name="connsiteY175" fmla="*/ 4219492 h 6858000"/>
              <a:gd name="connsiteX176" fmla="*/ 3360922 w 7467600"/>
              <a:gd name="connsiteY176" fmla="*/ 4529373 h 6858000"/>
              <a:gd name="connsiteX177" fmla="*/ 3492420 w 7467600"/>
              <a:gd name="connsiteY177" fmla="*/ 4510145 h 6858000"/>
              <a:gd name="connsiteX178" fmla="*/ 3364086 w 7467600"/>
              <a:gd name="connsiteY178" fmla="*/ 4480340 h 6858000"/>
              <a:gd name="connsiteX179" fmla="*/ 3225818 w 7467600"/>
              <a:gd name="connsiteY179" fmla="*/ 4411822 h 6858000"/>
              <a:gd name="connsiteX180" fmla="*/ 3129696 w 7467600"/>
              <a:gd name="connsiteY180" fmla="*/ 4360704 h 6858000"/>
              <a:gd name="connsiteX181" fmla="*/ 2814545 w 7467600"/>
              <a:gd name="connsiteY181" fmla="*/ 4282955 h 6858000"/>
              <a:gd name="connsiteX182" fmla="*/ 2305292 w 7467600"/>
              <a:gd name="connsiteY182" fmla="*/ 4219492 h 6858000"/>
              <a:gd name="connsiteX183" fmla="*/ 2626982 w 7467600"/>
              <a:gd name="connsiteY183" fmla="*/ 4206450 h 6858000"/>
              <a:gd name="connsiteX184" fmla="*/ 2490617 w 7467600"/>
              <a:gd name="connsiteY184" fmla="*/ 4206951 h 6858000"/>
              <a:gd name="connsiteX185" fmla="*/ 2819869 w 7467600"/>
              <a:gd name="connsiteY185" fmla="*/ 4252936 h 6858000"/>
              <a:gd name="connsiteX186" fmla="*/ 3143018 w 7467600"/>
              <a:gd name="connsiteY186" fmla="*/ 4332698 h 6858000"/>
              <a:gd name="connsiteX187" fmla="*/ 3241520 w 7467600"/>
              <a:gd name="connsiteY187" fmla="*/ 4385112 h 6858000"/>
              <a:gd name="connsiteX188" fmla="*/ 3374575 w 7467600"/>
              <a:gd name="connsiteY188" fmla="*/ 4451517 h 6858000"/>
              <a:gd name="connsiteX189" fmla="*/ 3505221 w 7467600"/>
              <a:gd name="connsiteY189" fmla="*/ 4480757 h 6858000"/>
              <a:gd name="connsiteX190" fmla="*/ 2626982 w 7467600"/>
              <a:gd name="connsiteY190" fmla="*/ 4206450 h 6858000"/>
              <a:gd name="connsiteX191" fmla="*/ 1310106 w 7467600"/>
              <a:gd name="connsiteY191" fmla="*/ 3943217 h 6858000"/>
              <a:gd name="connsiteX192" fmla="*/ 854994 w 7467600"/>
              <a:gd name="connsiteY192" fmla="*/ 4399136 h 6858000"/>
              <a:gd name="connsiteX193" fmla="*/ 742462 w 7467600"/>
              <a:gd name="connsiteY193" fmla="*/ 4594648 h 6858000"/>
              <a:gd name="connsiteX194" fmla="*/ 820602 w 7467600"/>
              <a:gd name="connsiteY194" fmla="*/ 4485915 h 6858000"/>
              <a:gd name="connsiteX195" fmla="*/ 878295 w 7467600"/>
              <a:gd name="connsiteY195" fmla="*/ 4403594 h 6858000"/>
              <a:gd name="connsiteX196" fmla="*/ 1240607 w 7467600"/>
              <a:gd name="connsiteY196" fmla="*/ 4010401 h 6858000"/>
              <a:gd name="connsiteX197" fmla="*/ 1310106 w 7467600"/>
              <a:gd name="connsiteY197" fmla="*/ 3943217 h 6858000"/>
              <a:gd name="connsiteX198" fmla="*/ 1423113 w 7467600"/>
              <a:gd name="connsiteY198" fmla="*/ 3874565 h 6858000"/>
              <a:gd name="connsiteX199" fmla="*/ 1260565 w 7467600"/>
              <a:gd name="connsiteY199" fmla="*/ 4031982 h 6858000"/>
              <a:gd name="connsiteX200" fmla="*/ 901900 w 7467600"/>
              <a:gd name="connsiteY200" fmla="*/ 4421236 h 6858000"/>
              <a:gd name="connsiteX201" fmla="*/ 845044 w 7467600"/>
              <a:gd name="connsiteY201" fmla="*/ 4502436 h 6858000"/>
              <a:gd name="connsiteX202" fmla="*/ 685926 w 7467600"/>
              <a:gd name="connsiteY202" fmla="*/ 4703069 h 6858000"/>
              <a:gd name="connsiteX203" fmla="*/ 684248 w 7467600"/>
              <a:gd name="connsiteY203" fmla="*/ 4706721 h 6858000"/>
              <a:gd name="connsiteX204" fmla="*/ 1423113 w 7467600"/>
              <a:gd name="connsiteY204" fmla="*/ 3874565 h 6858000"/>
              <a:gd name="connsiteX205" fmla="*/ 3316479 w 7467600"/>
              <a:gd name="connsiteY205" fmla="*/ 3872136 h 6858000"/>
              <a:gd name="connsiteX206" fmla="*/ 3546806 w 7467600"/>
              <a:gd name="connsiteY206" fmla="*/ 4356139 h 6858000"/>
              <a:gd name="connsiteX207" fmla="*/ 3364433 w 7467600"/>
              <a:gd name="connsiteY207" fmla="*/ 3953121 h 6858000"/>
              <a:gd name="connsiteX208" fmla="*/ 3316479 w 7467600"/>
              <a:gd name="connsiteY208" fmla="*/ 3872136 h 6858000"/>
              <a:gd name="connsiteX209" fmla="*/ 3291335 w 7467600"/>
              <a:gd name="connsiteY209" fmla="*/ 3767420 h 6858000"/>
              <a:gd name="connsiteX210" fmla="*/ 3390805 w 7467600"/>
              <a:gd name="connsiteY210" fmla="*/ 3937163 h 6858000"/>
              <a:gd name="connsiteX211" fmla="*/ 3579062 w 7467600"/>
              <a:gd name="connsiteY211" fmla="*/ 4359040 h 6858000"/>
              <a:gd name="connsiteX212" fmla="*/ 3467355 w 7467600"/>
              <a:gd name="connsiteY212" fmla="*/ 3988130 h 6858000"/>
              <a:gd name="connsiteX213" fmla="*/ 3310753 w 7467600"/>
              <a:gd name="connsiteY213" fmla="*/ 3787140 h 6858000"/>
              <a:gd name="connsiteX214" fmla="*/ 3291335 w 7467600"/>
              <a:gd name="connsiteY214" fmla="*/ 3767420 h 6858000"/>
              <a:gd name="connsiteX215" fmla="*/ 1635889 w 7467600"/>
              <a:gd name="connsiteY215" fmla="*/ 3709494 h 6858000"/>
              <a:gd name="connsiteX216" fmla="*/ 1634800 w 7467600"/>
              <a:gd name="connsiteY216" fmla="*/ 3731111 h 6858000"/>
              <a:gd name="connsiteX217" fmla="*/ 1635889 w 7467600"/>
              <a:gd name="connsiteY217" fmla="*/ 3709494 h 6858000"/>
              <a:gd name="connsiteX218" fmla="*/ 1510397 w 7467600"/>
              <a:gd name="connsiteY218" fmla="*/ 3684705 h 6858000"/>
              <a:gd name="connsiteX219" fmla="*/ 1146550 w 7467600"/>
              <a:gd name="connsiteY219" fmla="*/ 3802012 h 6858000"/>
              <a:gd name="connsiteX220" fmla="*/ 698834 w 7467600"/>
              <a:gd name="connsiteY220" fmla="*/ 3952272 h 6858000"/>
              <a:gd name="connsiteX221" fmla="*/ 34256 w 7467600"/>
              <a:gd name="connsiteY221" fmla="*/ 4347603 h 6858000"/>
              <a:gd name="connsiteX222" fmla="*/ 527241 w 7467600"/>
              <a:gd name="connsiteY222" fmla="*/ 4065078 h 6858000"/>
              <a:gd name="connsiteX223" fmla="*/ 1510397 w 7467600"/>
              <a:gd name="connsiteY223" fmla="*/ 3684705 h 6858000"/>
              <a:gd name="connsiteX224" fmla="*/ 1313114 w 7467600"/>
              <a:gd name="connsiteY224" fmla="*/ 3655216 h 6858000"/>
              <a:gd name="connsiteX225" fmla="*/ 1109304 w 7467600"/>
              <a:gd name="connsiteY225" fmla="*/ 3669030 h 6858000"/>
              <a:gd name="connsiteX226" fmla="*/ 8129 w 7467600"/>
              <a:gd name="connsiteY226" fmla="*/ 4330519 h 6858000"/>
              <a:gd name="connsiteX227" fmla="*/ 687572 w 7467600"/>
              <a:gd name="connsiteY227" fmla="*/ 3925629 h 6858000"/>
              <a:gd name="connsiteX228" fmla="*/ 1138365 w 7467600"/>
              <a:gd name="connsiteY228" fmla="*/ 3774515 h 6858000"/>
              <a:gd name="connsiteX229" fmla="*/ 1505579 w 7467600"/>
              <a:gd name="connsiteY229" fmla="*/ 3655526 h 6858000"/>
              <a:gd name="connsiteX230" fmla="*/ 1313114 w 7467600"/>
              <a:gd name="connsiteY230" fmla="*/ 3655216 h 6858000"/>
              <a:gd name="connsiteX231" fmla="*/ 3655073 w 7467600"/>
              <a:gd name="connsiteY231" fmla="*/ 3650884 h 6858000"/>
              <a:gd name="connsiteX232" fmla="*/ 3989938 w 7467600"/>
              <a:gd name="connsiteY232" fmla="*/ 3991685 h 6858000"/>
              <a:gd name="connsiteX233" fmla="*/ 4393907 w 7467600"/>
              <a:gd name="connsiteY233" fmla="*/ 4261258 h 6858000"/>
              <a:gd name="connsiteX234" fmla="*/ 4648051 w 7467600"/>
              <a:gd name="connsiteY234" fmla="*/ 4374051 h 6858000"/>
              <a:gd name="connsiteX235" fmla="*/ 4383389 w 7467600"/>
              <a:gd name="connsiteY235" fmla="*/ 4184369 h 6858000"/>
              <a:gd name="connsiteX236" fmla="*/ 4165508 w 7467600"/>
              <a:gd name="connsiteY236" fmla="*/ 4035196 h 6858000"/>
              <a:gd name="connsiteX237" fmla="*/ 4068162 w 7467600"/>
              <a:gd name="connsiteY237" fmla="*/ 3953394 h 6858000"/>
              <a:gd name="connsiteX238" fmla="*/ 3981416 w 7467600"/>
              <a:gd name="connsiteY238" fmla="*/ 3880482 h 6858000"/>
              <a:gd name="connsiteX239" fmla="*/ 3800147 w 7467600"/>
              <a:gd name="connsiteY239" fmla="*/ 3749872 h 6858000"/>
              <a:gd name="connsiteX240" fmla="*/ 3655073 w 7467600"/>
              <a:gd name="connsiteY240" fmla="*/ 3650884 h 6858000"/>
              <a:gd name="connsiteX241" fmla="*/ 3670252 w 7467600"/>
              <a:gd name="connsiteY241" fmla="*/ 3622798 h 6858000"/>
              <a:gd name="connsiteX242" fmla="*/ 3817258 w 7467600"/>
              <a:gd name="connsiteY242" fmla="*/ 3723577 h 6858000"/>
              <a:gd name="connsiteX243" fmla="*/ 4000461 w 7467600"/>
              <a:gd name="connsiteY243" fmla="*/ 3855966 h 6858000"/>
              <a:gd name="connsiteX244" fmla="*/ 4088180 w 7467600"/>
              <a:gd name="connsiteY244" fmla="*/ 3929774 h 6858000"/>
              <a:gd name="connsiteX245" fmla="*/ 4184555 w 7467600"/>
              <a:gd name="connsiteY245" fmla="*/ 4010683 h 6858000"/>
              <a:gd name="connsiteX246" fmla="*/ 4399563 w 7467600"/>
              <a:gd name="connsiteY246" fmla="*/ 4158106 h 6858000"/>
              <a:gd name="connsiteX247" fmla="*/ 4684469 w 7467600"/>
              <a:gd name="connsiteY247" fmla="*/ 4364680 h 6858000"/>
              <a:gd name="connsiteX248" fmla="*/ 4690271 w 7467600"/>
              <a:gd name="connsiteY248" fmla="*/ 4370034 h 6858000"/>
              <a:gd name="connsiteX249" fmla="*/ 4136093 w 7467600"/>
              <a:gd name="connsiteY249" fmla="*/ 3858466 h 6858000"/>
              <a:gd name="connsiteX250" fmla="*/ 3670252 w 7467600"/>
              <a:gd name="connsiteY250" fmla="*/ 3622798 h 6858000"/>
              <a:gd name="connsiteX251" fmla="*/ 4440129 w 7467600"/>
              <a:gd name="connsiteY251" fmla="*/ 3448571 h 6858000"/>
              <a:gd name="connsiteX252" fmla="*/ 4856525 w 7467600"/>
              <a:gd name="connsiteY252" fmla="*/ 3915351 h 6858000"/>
              <a:gd name="connsiteX253" fmla="*/ 5059055 w 7467600"/>
              <a:gd name="connsiteY253" fmla="*/ 4108918 h 6858000"/>
              <a:gd name="connsiteX254" fmla="*/ 5290070 w 7467600"/>
              <a:gd name="connsiteY254" fmla="*/ 4263619 h 6858000"/>
              <a:gd name="connsiteX255" fmla="*/ 4834991 w 7467600"/>
              <a:gd name="connsiteY255" fmla="*/ 3830985 h 6858000"/>
              <a:gd name="connsiteX256" fmla="*/ 4440129 w 7467600"/>
              <a:gd name="connsiteY256" fmla="*/ 3448571 h 6858000"/>
              <a:gd name="connsiteX257" fmla="*/ 4441737 w 7467600"/>
              <a:gd name="connsiteY257" fmla="*/ 3399734 h 6858000"/>
              <a:gd name="connsiteX258" fmla="*/ 4431236 w 7467600"/>
              <a:gd name="connsiteY258" fmla="*/ 3400954 h 6858000"/>
              <a:gd name="connsiteX259" fmla="*/ 4557150 w 7467600"/>
              <a:gd name="connsiteY259" fmla="*/ 3510023 h 6858000"/>
              <a:gd name="connsiteX260" fmla="*/ 4856936 w 7467600"/>
              <a:gd name="connsiteY260" fmla="*/ 3809146 h 6858000"/>
              <a:gd name="connsiteX261" fmla="*/ 5111996 w 7467600"/>
              <a:gd name="connsiteY261" fmla="*/ 4065759 h 6858000"/>
              <a:gd name="connsiteX262" fmla="*/ 5388878 w 7467600"/>
              <a:gd name="connsiteY262" fmla="*/ 4300185 h 6858000"/>
              <a:gd name="connsiteX263" fmla="*/ 5425556 w 7467600"/>
              <a:gd name="connsiteY263" fmla="*/ 4308967 h 6858000"/>
              <a:gd name="connsiteX264" fmla="*/ 4943646 w 7467600"/>
              <a:gd name="connsiteY264" fmla="*/ 3822916 h 6858000"/>
              <a:gd name="connsiteX265" fmla="*/ 4594837 w 7467600"/>
              <a:gd name="connsiteY265" fmla="*/ 3532274 h 6858000"/>
              <a:gd name="connsiteX266" fmla="*/ 4441737 w 7467600"/>
              <a:gd name="connsiteY266" fmla="*/ 3399734 h 6858000"/>
              <a:gd name="connsiteX267" fmla="*/ 5425834 w 7467600"/>
              <a:gd name="connsiteY267" fmla="*/ 3162785 h 6858000"/>
              <a:gd name="connsiteX268" fmla="*/ 5401644 w 7467600"/>
              <a:gd name="connsiteY268" fmla="*/ 3617847 h 6858000"/>
              <a:gd name="connsiteX269" fmla="*/ 5467256 w 7467600"/>
              <a:gd name="connsiteY269" fmla="*/ 4175494 h 6858000"/>
              <a:gd name="connsiteX270" fmla="*/ 5448069 w 7467600"/>
              <a:gd name="connsiteY270" fmla="*/ 3567554 h 6858000"/>
              <a:gd name="connsiteX271" fmla="*/ 5425834 w 7467600"/>
              <a:gd name="connsiteY271" fmla="*/ 3162785 h 6858000"/>
              <a:gd name="connsiteX272" fmla="*/ 1318687 w 7467600"/>
              <a:gd name="connsiteY272" fmla="*/ 3113840 h 6858000"/>
              <a:gd name="connsiteX273" fmla="*/ 1066793 w 7467600"/>
              <a:gd name="connsiteY273" fmla="*/ 3212171 h 6858000"/>
              <a:gd name="connsiteX274" fmla="*/ 993319 w 7467600"/>
              <a:gd name="connsiteY274" fmla="*/ 3247648 h 6858000"/>
              <a:gd name="connsiteX275" fmla="*/ 853081 w 7467600"/>
              <a:gd name="connsiteY275" fmla="*/ 3312410 h 6858000"/>
              <a:gd name="connsiteX276" fmla="*/ 805957 w 7467600"/>
              <a:gd name="connsiteY276" fmla="*/ 3330443 h 6858000"/>
              <a:gd name="connsiteX277" fmla="*/ 1318687 w 7467600"/>
              <a:gd name="connsiteY277" fmla="*/ 3113840 h 6858000"/>
              <a:gd name="connsiteX278" fmla="*/ 5453702 w 7467600"/>
              <a:gd name="connsiteY278" fmla="*/ 3090882 h 6858000"/>
              <a:gd name="connsiteX279" fmla="*/ 5480135 w 7467600"/>
              <a:gd name="connsiteY279" fmla="*/ 3565802 h 6858000"/>
              <a:gd name="connsiteX280" fmla="*/ 5499023 w 7467600"/>
              <a:gd name="connsiteY280" fmla="*/ 4166310 h 6858000"/>
              <a:gd name="connsiteX281" fmla="*/ 5547022 w 7467600"/>
              <a:gd name="connsiteY281" fmla="*/ 3607838 h 6858000"/>
              <a:gd name="connsiteX282" fmla="*/ 5515964 w 7467600"/>
              <a:gd name="connsiteY282" fmla="*/ 3378541 h 6858000"/>
              <a:gd name="connsiteX283" fmla="*/ 5453702 w 7467600"/>
              <a:gd name="connsiteY283" fmla="*/ 3090882 h 6858000"/>
              <a:gd name="connsiteX284" fmla="*/ 1238695 w 7467600"/>
              <a:gd name="connsiteY284" fmla="*/ 3076820 h 6858000"/>
              <a:gd name="connsiteX285" fmla="*/ 716371 w 7467600"/>
              <a:gd name="connsiteY285" fmla="*/ 3293249 h 6858000"/>
              <a:gd name="connsiteX286" fmla="*/ 579522 w 7467600"/>
              <a:gd name="connsiteY286" fmla="*/ 3371759 h 6858000"/>
              <a:gd name="connsiteX287" fmla="*/ 600288 w 7467600"/>
              <a:gd name="connsiteY287" fmla="*/ 3365555 h 6858000"/>
              <a:gd name="connsiteX288" fmla="*/ 840692 w 7467600"/>
              <a:gd name="connsiteY288" fmla="*/ 3284921 h 6858000"/>
              <a:gd name="connsiteX289" fmla="*/ 979248 w 7467600"/>
              <a:gd name="connsiteY289" fmla="*/ 3221003 h 6858000"/>
              <a:gd name="connsiteX290" fmla="*/ 1053282 w 7467600"/>
              <a:gd name="connsiteY290" fmla="*/ 3185247 h 6858000"/>
              <a:gd name="connsiteX291" fmla="*/ 1320603 w 7467600"/>
              <a:gd name="connsiteY291" fmla="*/ 3081281 h 6858000"/>
              <a:gd name="connsiteX292" fmla="*/ 1238695 w 7467600"/>
              <a:gd name="connsiteY292" fmla="*/ 3076820 h 6858000"/>
              <a:gd name="connsiteX293" fmla="*/ 5425627 w 7467600"/>
              <a:gd name="connsiteY293" fmla="*/ 2954192 h 6858000"/>
              <a:gd name="connsiteX294" fmla="*/ 5470770 w 7467600"/>
              <a:gd name="connsiteY294" fmla="*/ 3005435 h 6858000"/>
              <a:gd name="connsiteX295" fmla="*/ 5519779 w 7467600"/>
              <a:gd name="connsiteY295" fmla="*/ 4359223 h 6858000"/>
              <a:gd name="connsiteX296" fmla="*/ 5520293 w 7467600"/>
              <a:gd name="connsiteY296" fmla="*/ 4360602 h 6858000"/>
              <a:gd name="connsiteX297" fmla="*/ 5767221 w 7467600"/>
              <a:gd name="connsiteY297" fmla="*/ 4665564 h 6858000"/>
              <a:gd name="connsiteX298" fmla="*/ 6937169 w 7467600"/>
              <a:gd name="connsiteY298" fmla="*/ 4815941 h 6858000"/>
              <a:gd name="connsiteX299" fmla="*/ 6953922 w 7467600"/>
              <a:gd name="connsiteY299" fmla="*/ 4890068 h 6858000"/>
              <a:gd name="connsiteX300" fmla="*/ 6071359 w 7467600"/>
              <a:gd name="connsiteY300" fmla="*/ 4770770 h 6858000"/>
              <a:gd name="connsiteX301" fmla="*/ 6038839 w 7467600"/>
              <a:gd name="connsiteY301" fmla="*/ 4764474 h 6858000"/>
              <a:gd name="connsiteX302" fmla="*/ 6038706 w 7467600"/>
              <a:gd name="connsiteY302" fmla="*/ 4763847 h 6858000"/>
              <a:gd name="connsiteX303" fmla="*/ 6037784 w 7467600"/>
              <a:gd name="connsiteY303" fmla="*/ 4764270 h 6858000"/>
              <a:gd name="connsiteX304" fmla="*/ 6038839 w 7467600"/>
              <a:gd name="connsiteY304" fmla="*/ 4764474 h 6858000"/>
              <a:gd name="connsiteX305" fmla="*/ 6040338 w 7467600"/>
              <a:gd name="connsiteY305" fmla="*/ 4771418 h 6858000"/>
              <a:gd name="connsiteX306" fmla="*/ 6024488 w 7467600"/>
              <a:gd name="connsiteY306" fmla="*/ 4809903 h 6858000"/>
              <a:gd name="connsiteX307" fmla="*/ 5599771 w 7467600"/>
              <a:gd name="connsiteY307" fmla="*/ 5509652 h 6858000"/>
              <a:gd name="connsiteX308" fmla="*/ 5548843 w 7467600"/>
              <a:gd name="connsiteY308" fmla="*/ 5563845 h 6858000"/>
              <a:gd name="connsiteX309" fmla="*/ 5940952 w 7467600"/>
              <a:gd name="connsiteY309" fmla="*/ 6250028 h 6858000"/>
              <a:gd name="connsiteX310" fmla="*/ 6043441 w 7467600"/>
              <a:gd name="connsiteY310" fmla="*/ 6665847 h 6858000"/>
              <a:gd name="connsiteX311" fmla="*/ 6093432 w 7467600"/>
              <a:gd name="connsiteY311" fmla="*/ 6858000 h 6858000"/>
              <a:gd name="connsiteX312" fmla="*/ 6034344 w 7467600"/>
              <a:gd name="connsiteY312" fmla="*/ 6858000 h 6858000"/>
              <a:gd name="connsiteX313" fmla="*/ 6026679 w 7467600"/>
              <a:gd name="connsiteY313" fmla="*/ 6836959 h 6858000"/>
              <a:gd name="connsiteX314" fmla="*/ 5800441 w 7467600"/>
              <a:gd name="connsiteY314" fmla="*/ 6335286 h 6858000"/>
              <a:gd name="connsiteX315" fmla="*/ 5526562 w 7467600"/>
              <a:gd name="connsiteY315" fmla="*/ 5705388 h 6858000"/>
              <a:gd name="connsiteX316" fmla="*/ 5519640 w 7467600"/>
              <a:gd name="connsiteY316" fmla="*/ 5683774 h 6858000"/>
              <a:gd name="connsiteX317" fmla="*/ 5844559 w 7467600"/>
              <a:gd name="connsiteY317" fmla="*/ 6553349 h 6858000"/>
              <a:gd name="connsiteX318" fmla="*/ 5975994 w 7467600"/>
              <a:gd name="connsiteY318" fmla="*/ 6858000 h 6858000"/>
              <a:gd name="connsiteX319" fmla="*/ 5898547 w 7467600"/>
              <a:gd name="connsiteY319" fmla="*/ 6858000 h 6858000"/>
              <a:gd name="connsiteX320" fmla="*/ 5682041 w 7467600"/>
              <a:gd name="connsiteY320" fmla="*/ 6355860 h 6858000"/>
              <a:gd name="connsiteX321" fmla="*/ 5461758 w 7467600"/>
              <a:gd name="connsiteY321" fmla="*/ 5820220 h 6858000"/>
              <a:gd name="connsiteX322" fmla="*/ 5237282 w 7467600"/>
              <a:gd name="connsiteY322" fmla="*/ 6579086 h 6858000"/>
              <a:gd name="connsiteX323" fmla="*/ 5115009 w 7467600"/>
              <a:gd name="connsiteY323" fmla="*/ 6858000 h 6858000"/>
              <a:gd name="connsiteX324" fmla="*/ 5028074 w 7467600"/>
              <a:gd name="connsiteY324" fmla="*/ 6858000 h 6858000"/>
              <a:gd name="connsiteX325" fmla="*/ 5079508 w 7467600"/>
              <a:gd name="connsiteY325" fmla="*/ 6749074 h 6858000"/>
              <a:gd name="connsiteX326" fmla="*/ 5371846 w 7467600"/>
              <a:gd name="connsiteY326" fmla="*/ 5924413 h 6858000"/>
              <a:gd name="connsiteX327" fmla="*/ 5270512 w 7467600"/>
              <a:gd name="connsiteY327" fmla="*/ 6138975 h 6858000"/>
              <a:gd name="connsiteX328" fmla="*/ 5062409 w 7467600"/>
              <a:gd name="connsiteY328" fmla="*/ 6653544 h 6858000"/>
              <a:gd name="connsiteX329" fmla="*/ 5036628 w 7467600"/>
              <a:gd name="connsiteY329" fmla="*/ 6754247 h 6858000"/>
              <a:gd name="connsiteX330" fmla="*/ 5009112 w 7467600"/>
              <a:gd name="connsiteY330" fmla="*/ 6858000 h 6858000"/>
              <a:gd name="connsiteX331" fmla="*/ 4976679 w 7467600"/>
              <a:gd name="connsiteY331" fmla="*/ 6858000 h 6858000"/>
              <a:gd name="connsiteX332" fmla="*/ 5006537 w 7467600"/>
              <a:gd name="connsiteY332" fmla="*/ 6747068 h 6858000"/>
              <a:gd name="connsiteX333" fmla="*/ 5032723 w 7467600"/>
              <a:gd name="connsiteY333" fmla="*/ 6644957 h 6858000"/>
              <a:gd name="connsiteX334" fmla="*/ 5242949 w 7467600"/>
              <a:gd name="connsiteY334" fmla="*/ 6125175 h 6858000"/>
              <a:gd name="connsiteX335" fmla="*/ 5286321 w 7467600"/>
              <a:gd name="connsiteY335" fmla="*/ 6033555 h 6858000"/>
              <a:gd name="connsiteX336" fmla="*/ 5008210 w 7467600"/>
              <a:gd name="connsiteY336" fmla="*/ 6649194 h 6858000"/>
              <a:gd name="connsiteX337" fmla="*/ 4986321 w 7467600"/>
              <a:gd name="connsiteY337" fmla="*/ 6765687 h 6858000"/>
              <a:gd name="connsiteX338" fmla="*/ 4973474 w 7467600"/>
              <a:gd name="connsiteY338" fmla="*/ 6858000 h 6858000"/>
              <a:gd name="connsiteX339" fmla="*/ 4907178 w 7467600"/>
              <a:gd name="connsiteY339" fmla="*/ 6858000 h 6858000"/>
              <a:gd name="connsiteX340" fmla="*/ 4910810 w 7467600"/>
              <a:gd name="connsiteY340" fmla="*/ 6829660 h 6858000"/>
              <a:gd name="connsiteX341" fmla="*/ 4987461 w 7467600"/>
              <a:gd name="connsiteY341" fmla="*/ 6432994 h 6858000"/>
              <a:gd name="connsiteX342" fmla="*/ 5179262 w 7467600"/>
              <a:gd name="connsiteY342" fmla="*/ 6035044 h 6858000"/>
              <a:gd name="connsiteX343" fmla="*/ 4689678 w 7467600"/>
              <a:gd name="connsiteY343" fmla="*/ 6440241 h 6858000"/>
              <a:gd name="connsiteX344" fmla="*/ 4477543 w 7467600"/>
              <a:gd name="connsiteY344" fmla="*/ 6674836 h 6858000"/>
              <a:gd name="connsiteX345" fmla="*/ 4329957 w 7467600"/>
              <a:gd name="connsiteY345" fmla="*/ 6858000 h 6858000"/>
              <a:gd name="connsiteX346" fmla="*/ 4218595 w 7467600"/>
              <a:gd name="connsiteY346" fmla="*/ 6858000 h 6858000"/>
              <a:gd name="connsiteX347" fmla="*/ 4368888 w 7467600"/>
              <a:gd name="connsiteY347" fmla="*/ 6668412 h 6858000"/>
              <a:gd name="connsiteX348" fmla="*/ 4563091 w 7467600"/>
              <a:gd name="connsiteY348" fmla="*/ 6442508 h 6858000"/>
              <a:gd name="connsiteX349" fmla="*/ 5387324 w 7467600"/>
              <a:gd name="connsiteY349" fmla="*/ 5705830 h 6858000"/>
              <a:gd name="connsiteX350" fmla="*/ 5073620 w 7467600"/>
              <a:gd name="connsiteY350" fmla="*/ 5955437 h 6858000"/>
              <a:gd name="connsiteX351" fmla="*/ 4689789 w 7467600"/>
              <a:gd name="connsiteY351" fmla="*/ 6268382 h 6858000"/>
              <a:gd name="connsiteX352" fmla="*/ 4418722 w 7467600"/>
              <a:gd name="connsiteY352" fmla="*/ 6570886 h 6858000"/>
              <a:gd name="connsiteX353" fmla="*/ 4214944 w 7467600"/>
              <a:gd name="connsiteY353" fmla="*/ 6858000 h 6858000"/>
              <a:gd name="connsiteX354" fmla="*/ 4177898 w 7467600"/>
              <a:gd name="connsiteY354" fmla="*/ 6858000 h 6858000"/>
              <a:gd name="connsiteX355" fmla="*/ 4391597 w 7467600"/>
              <a:gd name="connsiteY355" fmla="*/ 6556370 h 6858000"/>
              <a:gd name="connsiteX356" fmla="*/ 4668889 w 7467600"/>
              <a:gd name="connsiteY356" fmla="*/ 6246399 h 6858000"/>
              <a:gd name="connsiteX357" fmla="*/ 5055427 w 7467600"/>
              <a:gd name="connsiteY357" fmla="*/ 5931476 h 6858000"/>
              <a:gd name="connsiteX358" fmla="*/ 5371814 w 7467600"/>
              <a:gd name="connsiteY358" fmla="*/ 5678975 h 6858000"/>
              <a:gd name="connsiteX359" fmla="*/ 4987918 w 7467600"/>
              <a:gd name="connsiteY359" fmla="*/ 5838701 h 6858000"/>
              <a:gd name="connsiteX360" fmla="*/ 4317146 w 7467600"/>
              <a:gd name="connsiteY360" fmla="*/ 6587716 h 6858000"/>
              <a:gd name="connsiteX361" fmla="*/ 4171627 w 7467600"/>
              <a:gd name="connsiteY361" fmla="*/ 6858000 h 6858000"/>
              <a:gd name="connsiteX362" fmla="*/ 4081585 w 7467600"/>
              <a:gd name="connsiteY362" fmla="*/ 6858000 h 6858000"/>
              <a:gd name="connsiteX363" fmla="*/ 4238603 w 7467600"/>
              <a:gd name="connsiteY363" fmla="*/ 6559341 h 6858000"/>
              <a:gd name="connsiteX364" fmla="*/ 4778333 w 7467600"/>
              <a:gd name="connsiteY364" fmla="*/ 5873626 h 6858000"/>
              <a:gd name="connsiteX365" fmla="*/ 5414185 w 7467600"/>
              <a:gd name="connsiteY365" fmla="*/ 5573882 h 6858000"/>
              <a:gd name="connsiteX366" fmla="*/ 5959648 w 7467600"/>
              <a:gd name="connsiteY366" fmla="*/ 4760797 h 6858000"/>
              <a:gd name="connsiteX367" fmla="*/ 5355019 w 7467600"/>
              <a:gd name="connsiteY367" fmla="*/ 4734672 h 6858000"/>
              <a:gd name="connsiteX368" fmla="*/ 5083565 w 7467600"/>
              <a:gd name="connsiteY368" fmla="*/ 5179121 h 6858000"/>
              <a:gd name="connsiteX369" fmla="*/ 4713577 w 7467600"/>
              <a:gd name="connsiteY369" fmla="*/ 5616803 h 6858000"/>
              <a:gd name="connsiteX370" fmla="*/ 3989559 w 7467600"/>
              <a:gd name="connsiteY370" fmla="*/ 6145945 h 6858000"/>
              <a:gd name="connsiteX371" fmla="*/ 3939824 w 7467600"/>
              <a:gd name="connsiteY371" fmla="*/ 6066900 h 6858000"/>
              <a:gd name="connsiteX372" fmla="*/ 4584537 w 7467600"/>
              <a:gd name="connsiteY372" fmla="*/ 5324826 h 6858000"/>
              <a:gd name="connsiteX373" fmla="*/ 5037105 w 7467600"/>
              <a:gd name="connsiteY373" fmla="*/ 5088765 h 6858000"/>
              <a:gd name="connsiteX374" fmla="*/ 5039930 w 7467600"/>
              <a:gd name="connsiteY374" fmla="*/ 5089585 h 6858000"/>
              <a:gd name="connsiteX375" fmla="*/ 5263764 w 7467600"/>
              <a:gd name="connsiteY375" fmla="*/ 4735525 h 6858000"/>
              <a:gd name="connsiteX376" fmla="*/ 4086300 w 7467600"/>
              <a:gd name="connsiteY376" fmla="*/ 4884599 h 6858000"/>
              <a:gd name="connsiteX377" fmla="*/ 4085485 w 7467600"/>
              <a:gd name="connsiteY377" fmla="*/ 4899070 h 6858000"/>
              <a:gd name="connsiteX378" fmla="*/ 3871915 w 7467600"/>
              <a:gd name="connsiteY378" fmla="*/ 5253645 h 6858000"/>
              <a:gd name="connsiteX379" fmla="*/ 3799374 w 7467600"/>
              <a:gd name="connsiteY379" fmla="*/ 5466127 h 6858000"/>
              <a:gd name="connsiteX380" fmla="*/ 3498850 w 7467600"/>
              <a:gd name="connsiteY380" fmla="*/ 6661888 h 6858000"/>
              <a:gd name="connsiteX381" fmla="*/ 3399216 w 7467600"/>
              <a:gd name="connsiteY381" fmla="*/ 6858000 h 6858000"/>
              <a:gd name="connsiteX382" fmla="*/ 3303688 w 7467600"/>
              <a:gd name="connsiteY382" fmla="*/ 6858000 h 6858000"/>
              <a:gd name="connsiteX383" fmla="*/ 3391774 w 7467600"/>
              <a:gd name="connsiteY383" fmla="*/ 6697181 h 6858000"/>
              <a:gd name="connsiteX384" fmla="*/ 3735540 w 7467600"/>
              <a:gd name="connsiteY384" fmla="*/ 5546923 h 6858000"/>
              <a:gd name="connsiteX385" fmla="*/ 3729438 w 7467600"/>
              <a:gd name="connsiteY385" fmla="*/ 5569058 h 6858000"/>
              <a:gd name="connsiteX386" fmla="*/ 3707782 w 7467600"/>
              <a:gd name="connsiteY386" fmla="*/ 5644908 h 6858000"/>
              <a:gd name="connsiteX387" fmla="*/ 3583827 w 7467600"/>
              <a:gd name="connsiteY387" fmla="*/ 6039215 h 6858000"/>
              <a:gd name="connsiteX388" fmla="*/ 3547861 w 7467600"/>
              <a:gd name="connsiteY388" fmla="*/ 6129609 h 6858000"/>
              <a:gd name="connsiteX389" fmla="*/ 3490905 w 7467600"/>
              <a:gd name="connsiteY389" fmla="*/ 6277660 h 6858000"/>
              <a:gd name="connsiteX390" fmla="*/ 3455859 w 7467600"/>
              <a:gd name="connsiteY390" fmla="*/ 6391301 h 6858000"/>
              <a:gd name="connsiteX391" fmla="*/ 3429112 w 7467600"/>
              <a:gd name="connsiteY391" fmla="*/ 6479469 h 6858000"/>
              <a:gd name="connsiteX392" fmla="*/ 3304862 w 7467600"/>
              <a:gd name="connsiteY392" fmla="*/ 6796476 h 6858000"/>
              <a:gd name="connsiteX393" fmla="*/ 3276071 w 7467600"/>
              <a:gd name="connsiteY393" fmla="*/ 6858000 h 6858000"/>
              <a:gd name="connsiteX394" fmla="*/ 3240805 w 7467600"/>
              <a:gd name="connsiteY394" fmla="*/ 6858000 h 6858000"/>
              <a:gd name="connsiteX395" fmla="*/ 3275917 w 7467600"/>
              <a:gd name="connsiteY395" fmla="*/ 6783192 h 6858000"/>
              <a:gd name="connsiteX396" fmla="*/ 3399358 w 7467600"/>
              <a:gd name="connsiteY396" fmla="*/ 6469011 h 6858000"/>
              <a:gd name="connsiteX397" fmla="*/ 3425650 w 7467600"/>
              <a:gd name="connsiteY397" fmla="*/ 6381333 h 6858000"/>
              <a:gd name="connsiteX398" fmla="*/ 3460661 w 7467600"/>
              <a:gd name="connsiteY398" fmla="*/ 6266763 h 6858000"/>
              <a:gd name="connsiteX399" fmla="*/ 3518021 w 7467600"/>
              <a:gd name="connsiteY399" fmla="*/ 6117298 h 6858000"/>
              <a:gd name="connsiteX400" fmla="*/ 3554035 w 7467600"/>
              <a:gd name="connsiteY400" fmla="*/ 6027832 h 6858000"/>
              <a:gd name="connsiteX401" fmla="*/ 3677174 w 7467600"/>
              <a:gd name="connsiteY401" fmla="*/ 5636351 h 6858000"/>
              <a:gd name="connsiteX402" fmla="*/ 3698819 w 7467600"/>
              <a:gd name="connsiteY402" fmla="*/ 5560503 h 6858000"/>
              <a:gd name="connsiteX403" fmla="*/ 3702094 w 7467600"/>
              <a:gd name="connsiteY403" fmla="*/ 5549194 h 6858000"/>
              <a:gd name="connsiteX404" fmla="*/ 3398355 w 7467600"/>
              <a:gd name="connsiteY404" fmla="*/ 6094603 h 6858000"/>
              <a:gd name="connsiteX405" fmla="*/ 3193941 w 7467600"/>
              <a:gd name="connsiteY405" fmla="*/ 6798775 h 6858000"/>
              <a:gd name="connsiteX406" fmla="*/ 3184140 w 7467600"/>
              <a:gd name="connsiteY406" fmla="*/ 6858000 h 6858000"/>
              <a:gd name="connsiteX407" fmla="*/ 3099978 w 7467600"/>
              <a:gd name="connsiteY407" fmla="*/ 6858000 h 6858000"/>
              <a:gd name="connsiteX408" fmla="*/ 3101556 w 7467600"/>
              <a:gd name="connsiteY408" fmla="*/ 6843337 h 6858000"/>
              <a:gd name="connsiteX409" fmla="*/ 3370162 w 7467600"/>
              <a:gd name="connsiteY409" fmla="*/ 5785550 h 6858000"/>
              <a:gd name="connsiteX410" fmla="*/ 3746477 w 7467600"/>
              <a:gd name="connsiteY410" fmla="*/ 5377889 h 6858000"/>
              <a:gd name="connsiteX411" fmla="*/ 3863399 w 7467600"/>
              <a:gd name="connsiteY411" fmla="*/ 5087257 h 6858000"/>
              <a:gd name="connsiteX412" fmla="*/ 3968712 w 7467600"/>
              <a:gd name="connsiteY412" fmla="*/ 4913989 h 6858000"/>
              <a:gd name="connsiteX413" fmla="*/ 2792390 w 7467600"/>
              <a:gd name="connsiteY413" fmla="*/ 5382974 h 6858000"/>
              <a:gd name="connsiteX414" fmla="*/ 2714982 w 7467600"/>
              <a:gd name="connsiteY414" fmla="*/ 5427051 h 6858000"/>
              <a:gd name="connsiteX415" fmla="*/ 2813361 w 7467600"/>
              <a:gd name="connsiteY415" fmla="*/ 6023912 h 6858000"/>
              <a:gd name="connsiteX416" fmla="*/ 2688430 w 7467600"/>
              <a:gd name="connsiteY416" fmla="*/ 6801564 h 6858000"/>
              <a:gd name="connsiteX417" fmla="*/ 2629626 w 7467600"/>
              <a:gd name="connsiteY417" fmla="*/ 6763394 h 6858000"/>
              <a:gd name="connsiteX418" fmla="*/ 2565328 w 7467600"/>
              <a:gd name="connsiteY418" fmla="*/ 5516399 h 6858000"/>
              <a:gd name="connsiteX419" fmla="*/ 1922999 w 7467600"/>
              <a:gd name="connsiteY419" fmla="*/ 5980343 h 6858000"/>
              <a:gd name="connsiteX420" fmla="*/ 1950261 w 7467600"/>
              <a:gd name="connsiteY420" fmla="*/ 6405858 h 6858000"/>
              <a:gd name="connsiteX421" fmla="*/ 2365554 w 7467600"/>
              <a:gd name="connsiteY421" fmla="*/ 6759107 h 6858000"/>
              <a:gd name="connsiteX422" fmla="*/ 2424142 w 7467600"/>
              <a:gd name="connsiteY422" fmla="*/ 6858000 h 6858000"/>
              <a:gd name="connsiteX423" fmla="*/ 2395994 w 7467600"/>
              <a:gd name="connsiteY423" fmla="*/ 6858000 h 6858000"/>
              <a:gd name="connsiteX424" fmla="*/ 2392863 w 7467600"/>
              <a:gd name="connsiteY424" fmla="*/ 6852964 h 6858000"/>
              <a:gd name="connsiteX425" fmla="*/ 2017589 w 7467600"/>
              <a:gd name="connsiteY425" fmla="*/ 6493982 h 6858000"/>
              <a:gd name="connsiteX426" fmla="*/ 2147336 w 7467600"/>
              <a:gd name="connsiteY426" fmla="*/ 6594052 h 6858000"/>
              <a:gd name="connsiteX427" fmla="*/ 2207047 w 7467600"/>
              <a:gd name="connsiteY427" fmla="*/ 6654540 h 6858000"/>
              <a:gd name="connsiteX428" fmla="*/ 2299106 w 7467600"/>
              <a:gd name="connsiteY428" fmla="*/ 6778931 h 6858000"/>
              <a:gd name="connsiteX429" fmla="*/ 2314430 w 7467600"/>
              <a:gd name="connsiteY429" fmla="*/ 6801144 h 6858000"/>
              <a:gd name="connsiteX430" fmla="*/ 2352406 w 7467600"/>
              <a:gd name="connsiteY430" fmla="*/ 6858000 h 6858000"/>
              <a:gd name="connsiteX431" fmla="*/ 2314492 w 7467600"/>
              <a:gd name="connsiteY431" fmla="*/ 6858000 h 6858000"/>
              <a:gd name="connsiteX432" fmla="*/ 2288095 w 7467600"/>
              <a:gd name="connsiteY432" fmla="*/ 6818030 h 6858000"/>
              <a:gd name="connsiteX433" fmla="*/ 2272768 w 7467600"/>
              <a:gd name="connsiteY433" fmla="*/ 6795822 h 6858000"/>
              <a:gd name="connsiteX434" fmla="*/ 2182715 w 7467600"/>
              <a:gd name="connsiteY434" fmla="*/ 6675071 h 6858000"/>
              <a:gd name="connsiteX435" fmla="*/ 2032061 w 7467600"/>
              <a:gd name="connsiteY435" fmla="*/ 6541380 h 6858000"/>
              <a:gd name="connsiteX436" fmla="*/ 2257220 w 7467600"/>
              <a:gd name="connsiteY436" fmla="*/ 6826257 h 6858000"/>
              <a:gd name="connsiteX437" fmla="*/ 2281324 w 7467600"/>
              <a:gd name="connsiteY437" fmla="*/ 6858000 h 6858000"/>
              <a:gd name="connsiteX438" fmla="*/ 2242860 w 7467600"/>
              <a:gd name="connsiteY438" fmla="*/ 6858000 h 6858000"/>
              <a:gd name="connsiteX439" fmla="*/ 2232818 w 7467600"/>
              <a:gd name="connsiteY439" fmla="*/ 6844926 h 6858000"/>
              <a:gd name="connsiteX440" fmla="*/ 1990172 w 7467600"/>
              <a:gd name="connsiteY440" fmla="*/ 6542121 h 6858000"/>
              <a:gd name="connsiteX441" fmla="*/ 2124090 w 7467600"/>
              <a:gd name="connsiteY441" fmla="*/ 6761017 h 6858000"/>
              <a:gd name="connsiteX442" fmla="*/ 2200380 w 7467600"/>
              <a:gd name="connsiteY442" fmla="*/ 6858000 h 6858000"/>
              <a:gd name="connsiteX443" fmla="*/ 2147507 w 7467600"/>
              <a:gd name="connsiteY443" fmla="*/ 6858000 h 6858000"/>
              <a:gd name="connsiteX444" fmla="*/ 2070668 w 7467600"/>
              <a:gd name="connsiteY444" fmla="*/ 6761520 h 6858000"/>
              <a:gd name="connsiteX445" fmla="*/ 1975142 w 7467600"/>
              <a:gd name="connsiteY445" fmla="*/ 6585570 h 6858000"/>
              <a:gd name="connsiteX446" fmla="*/ 2050035 w 7467600"/>
              <a:gd name="connsiteY446" fmla="*/ 6813345 h 6858000"/>
              <a:gd name="connsiteX447" fmla="*/ 2063025 w 7467600"/>
              <a:gd name="connsiteY447" fmla="*/ 6858000 h 6858000"/>
              <a:gd name="connsiteX448" fmla="*/ 2021675 w 7467600"/>
              <a:gd name="connsiteY448" fmla="*/ 6858000 h 6858000"/>
              <a:gd name="connsiteX449" fmla="*/ 2019308 w 7467600"/>
              <a:gd name="connsiteY449" fmla="*/ 6847118 h 6858000"/>
              <a:gd name="connsiteX450" fmla="*/ 1938835 w 7467600"/>
              <a:gd name="connsiteY450" fmla="*/ 6551160 h 6858000"/>
              <a:gd name="connsiteX451" fmla="*/ 1953230 w 7467600"/>
              <a:gd name="connsiteY451" fmla="*/ 6759699 h 6858000"/>
              <a:gd name="connsiteX452" fmla="*/ 1956763 w 7467600"/>
              <a:gd name="connsiteY452" fmla="*/ 6778191 h 6858000"/>
              <a:gd name="connsiteX453" fmla="*/ 1967925 w 7467600"/>
              <a:gd name="connsiteY453" fmla="*/ 6858000 h 6858000"/>
              <a:gd name="connsiteX454" fmla="*/ 1936622 w 7467600"/>
              <a:gd name="connsiteY454" fmla="*/ 6858000 h 6858000"/>
              <a:gd name="connsiteX455" fmla="*/ 1926261 w 7467600"/>
              <a:gd name="connsiteY455" fmla="*/ 6784064 h 6858000"/>
              <a:gd name="connsiteX456" fmla="*/ 1922724 w 7467600"/>
              <a:gd name="connsiteY456" fmla="*/ 6765577 h 6858000"/>
              <a:gd name="connsiteX457" fmla="*/ 1904650 w 7467600"/>
              <a:gd name="connsiteY457" fmla="*/ 6639616 h 6858000"/>
              <a:gd name="connsiteX458" fmla="*/ 1885273 w 7467600"/>
              <a:gd name="connsiteY458" fmla="*/ 6858000 h 6858000"/>
              <a:gd name="connsiteX459" fmla="*/ 1854363 w 7467600"/>
              <a:gd name="connsiteY459" fmla="*/ 6858000 h 6858000"/>
              <a:gd name="connsiteX460" fmla="*/ 1880391 w 7467600"/>
              <a:gd name="connsiteY460" fmla="*/ 6603796 h 6858000"/>
              <a:gd name="connsiteX461" fmla="*/ 1818273 w 7467600"/>
              <a:gd name="connsiteY461" fmla="*/ 6715729 h 6858000"/>
              <a:gd name="connsiteX462" fmla="*/ 1794691 w 7467600"/>
              <a:gd name="connsiteY462" fmla="*/ 6843239 h 6858000"/>
              <a:gd name="connsiteX463" fmla="*/ 1794914 w 7467600"/>
              <a:gd name="connsiteY463" fmla="*/ 6858000 h 6858000"/>
              <a:gd name="connsiteX464" fmla="*/ 1746128 w 7467600"/>
              <a:gd name="connsiteY464" fmla="*/ 6858000 h 6858000"/>
              <a:gd name="connsiteX465" fmla="*/ 1753934 w 7467600"/>
              <a:gd name="connsiteY465" fmla="*/ 6724796 h 6858000"/>
              <a:gd name="connsiteX466" fmla="*/ 1792053 w 7467600"/>
              <a:gd name="connsiteY466" fmla="*/ 6572396 h 6858000"/>
              <a:gd name="connsiteX467" fmla="*/ 1862248 w 7467600"/>
              <a:gd name="connsiteY467" fmla="*/ 6266397 h 6858000"/>
              <a:gd name="connsiteX468" fmla="*/ 1862250 w 7467600"/>
              <a:gd name="connsiteY468" fmla="*/ 6033531 h 6858000"/>
              <a:gd name="connsiteX469" fmla="*/ 1211999 w 7467600"/>
              <a:gd name="connsiteY469" fmla="*/ 6683610 h 6858000"/>
              <a:gd name="connsiteX470" fmla="*/ 1213266 w 7467600"/>
              <a:gd name="connsiteY470" fmla="*/ 6691947 h 6858000"/>
              <a:gd name="connsiteX471" fmla="*/ 1203370 w 7467600"/>
              <a:gd name="connsiteY471" fmla="*/ 6850676 h 6858000"/>
              <a:gd name="connsiteX472" fmla="*/ 1203671 w 7467600"/>
              <a:gd name="connsiteY472" fmla="*/ 6858000 h 6858000"/>
              <a:gd name="connsiteX473" fmla="*/ 1143180 w 7467600"/>
              <a:gd name="connsiteY473" fmla="*/ 6858000 h 6858000"/>
              <a:gd name="connsiteX474" fmla="*/ 1142176 w 7467600"/>
              <a:gd name="connsiteY474" fmla="*/ 6766045 h 6858000"/>
              <a:gd name="connsiteX475" fmla="*/ 1067484 w 7467600"/>
              <a:gd name="connsiteY475" fmla="*/ 6858000 h 6858000"/>
              <a:gd name="connsiteX476" fmla="*/ 953928 w 7467600"/>
              <a:gd name="connsiteY476" fmla="*/ 6858000 h 6858000"/>
              <a:gd name="connsiteX477" fmla="*/ 959715 w 7467600"/>
              <a:gd name="connsiteY477" fmla="*/ 6850185 h 6858000"/>
              <a:gd name="connsiteX478" fmla="*/ 1483788 w 7467600"/>
              <a:gd name="connsiteY478" fmla="*/ 6259174 h 6858000"/>
              <a:gd name="connsiteX479" fmla="*/ 1100671 w 7467600"/>
              <a:gd name="connsiteY479" fmla="*/ 6252137 h 6858000"/>
              <a:gd name="connsiteX480" fmla="*/ 1090144 w 7467600"/>
              <a:gd name="connsiteY480" fmla="*/ 6256748 h 6858000"/>
              <a:gd name="connsiteX481" fmla="*/ 1095872 w 7467600"/>
              <a:gd name="connsiteY481" fmla="*/ 6271892 h 6858000"/>
              <a:gd name="connsiteX482" fmla="*/ 262785 w 7467600"/>
              <a:gd name="connsiteY482" fmla="*/ 6845450 h 6858000"/>
              <a:gd name="connsiteX483" fmla="*/ 209968 w 7467600"/>
              <a:gd name="connsiteY483" fmla="*/ 6770713 h 6858000"/>
              <a:gd name="connsiteX484" fmla="*/ 873460 w 7467600"/>
              <a:gd name="connsiteY484" fmla="*/ 6253768 h 6858000"/>
              <a:gd name="connsiteX485" fmla="*/ 192686 w 7467600"/>
              <a:gd name="connsiteY485" fmla="*/ 5849257 h 6858000"/>
              <a:gd name="connsiteX486" fmla="*/ 4696 w 7467600"/>
              <a:gd name="connsiteY486" fmla="*/ 5697668 h 6858000"/>
              <a:gd name="connsiteX487" fmla="*/ 0 w 7467600"/>
              <a:gd name="connsiteY487" fmla="*/ 5689984 h 6858000"/>
              <a:gd name="connsiteX488" fmla="*/ 0 w 7467600"/>
              <a:gd name="connsiteY488" fmla="*/ 5513472 h 6858000"/>
              <a:gd name="connsiteX489" fmla="*/ 174101 w 7467600"/>
              <a:gd name="connsiteY489" fmla="*/ 5620277 h 6858000"/>
              <a:gd name="connsiteX490" fmla="*/ 891800 w 7467600"/>
              <a:gd name="connsiteY490" fmla="*/ 6036935 h 6858000"/>
              <a:gd name="connsiteX491" fmla="*/ 1072219 w 7467600"/>
              <a:gd name="connsiteY491" fmla="*/ 6169443 h 6858000"/>
              <a:gd name="connsiteX492" fmla="*/ 1074117 w 7467600"/>
              <a:gd name="connsiteY492" fmla="*/ 6170301 h 6858000"/>
              <a:gd name="connsiteX493" fmla="*/ 1083114 w 7467600"/>
              <a:gd name="connsiteY493" fmla="*/ 6174131 h 6858000"/>
              <a:gd name="connsiteX494" fmla="*/ 1543010 w 7467600"/>
              <a:gd name="connsiteY494" fmla="*/ 6191140 h 6858000"/>
              <a:gd name="connsiteX495" fmla="*/ 1551080 w 7467600"/>
              <a:gd name="connsiteY495" fmla="*/ 6195006 h 6858000"/>
              <a:gd name="connsiteX496" fmla="*/ 2345443 w 7467600"/>
              <a:gd name="connsiteY496" fmla="*/ 5549882 h 6858000"/>
              <a:gd name="connsiteX497" fmla="*/ 1721499 w 7467600"/>
              <a:gd name="connsiteY497" fmla="*/ 5599969 h 6858000"/>
              <a:gd name="connsiteX498" fmla="*/ 767716 w 7467600"/>
              <a:gd name="connsiteY498" fmla="*/ 5472768 h 6858000"/>
              <a:gd name="connsiteX499" fmla="*/ 722147 w 7467600"/>
              <a:gd name="connsiteY499" fmla="*/ 5393091 h 6858000"/>
              <a:gd name="connsiteX500" fmla="*/ 1485552 w 7467600"/>
              <a:gd name="connsiteY500" fmla="*/ 5313202 h 6858000"/>
              <a:gd name="connsiteX501" fmla="*/ 2143004 w 7467600"/>
              <a:gd name="connsiteY501" fmla="*/ 5402420 h 6858000"/>
              <a:gd name="connsiteX502" fmla="*/ 1933391 w 7467600"/>
              <a:gd name="connsiteY502" fmla="*/ 5156971 h 6858000"/>
              <a:gd name="connsiteX503" fmla="*/ 1827118 w 7467600"/>
              <a:gd name="connsiteY503" fmla="*/ 4968410 h 6858000"/>
              <a:gd name="connsiteX504" fmla="*/ 1837349 w 7467600"/>
              <a:gd name="connsiteY504" fmla="*/ 4956357 h 6858000"/>
              <a:gd name="connsiteX505" fmla="*/ 2162835 w 7467600"/>
              <a:gd name="connsiteY505" fmla="*/ 5187853 h 6858000"/>
              <a:gd name="connsiteX506" fmla="*/ 2257167 w 7467600"/>
              <a:gd name="connsiteY506" fmla="*/ 5462123 h 6858000"/>
              <a:gd name="connsiteX507" fmla="*/ 2261598 w 7467600"/>
              <a:gd name="connsiteY507" fmla="*/ 5467998 h 6858000"/>
              <a:gd name="connsiteX508" fmla="*/ 2437177 w 7467600"/>
              <a:gd name="connsiteY508" fmla="*/ 5479608 h 6858000"/>
              <a:gd name="connsiteX509" fmla="*/ 2445247 w 7467600"/>
              <a:gd name="connsiteY509" fmla="*/ 5483476 h 6858000"/>
              <a:gd name="connsiteX510" fmla="*/ 2743626 w 7467600"/>
              <a:gd name="connsiteY510" fmla="*/ 5304819 h 6858000"/>
              <a:gd name="connsiteX511" fmla="*/ 3048102 w 7467600"/>
              <a:gd name="connsiteY511" fmla="*/ 5150595 h 6858000"/>
              <a:gd name="connsiteX512" fmla="*/ 1799414 w 7467600"/>
              <a:gd name="connsiteY512" fmla="*/ 4694732 h 6858000"/>
              <a:gd name="connsiteX513" fmla="*/ 1771735 w 7467600"/>
              <a:gd name="connsiteY513" fmla="*/ 4619929 h 6858000"/>
              <a:gd name="connsiteX514" fmla="*/ 3104273 w 7467600"/>
              <a:gd name="connsiteY514" fmla="*/ 5076159 h 6858000"/>
              <a:gd name="connsiteX515" fmla="*/ 3113245 w 7467600"/>
              <a:gd name="connsiteY515" fmla="*/ 5090705 h 6858000"/>
              <a:gd name="connsiteX516" fmla="*/ 3126294 w 7467600"/>
              <a:gd name="connsiteY516" fmla="*/ 5114400 h 6858000"/>
              <a:gd name="connsiteX517" fmla="*/ 3937433 w 7467600"/>
              <a:gd name="connsiteY517" fmla="*/ 4830473 h 6858000"/>
              <a:gd name="connsiteX518" fmla="*/ 3590475 w 7467600"/>
              <a:gd name="connsiteY518" fmla="*/ 4597974 h 6858000"/>
              <a:gd name="connsiteX519" fmla="*/ 3100264 w 7467600"/>
              <a:gd name="connsiteY519" fmla="*/ 4579845 h 6858000"/>
              <a:gd name="connsiteX520" fmla="*/ 2183576 w 7467600"/>
              <a:gd name="connsiteY520" fmla="*/ 4227150 h 6858000"/>
              <a:gd name="connsiteX521" fmla="*/ 2151029 w 7467600"/>
              <a:gd name="connsiteY521" fmla="*/ 4146947 h 6858000"/>
              <a:gd name="connsiteX522" fmla="*/ 3563434 w 7467600"/>
              <a:gd name="connsiteY522" fmla="*/ 4469115 h 6858000"/>
              <a:gd name="connsiteX523" fmla="*/ 3177952 w 7467600"/>
              <a:gd name="connsiteY523" fmla="*/ 3657386 h 6858000"/>
              <a:gd name="connsiteX524" fmla="*/ 3189263 w 7467600"/>
              <a:gd name="connsiteY524" fmla="*/ 3625726 h 6858000"/>
              <a:gd name="connsiteX525" fmla="*/ 3560912 w 7467600"/>
              <a:gd name="connsiteY525" fmla="*/ 4079863 h 6858000"/>
              <a:gd name="connsiteX526" fmla="*/ 3626636 w 7467600"/>
              <a:gd name="connsiteY526" fmla="*/ 4512230 h 6858000"/>
              <a:gd name="connsiteX527" fmla="*/ 3653088 w 7467600"/>
              <a:gd name="connsiteY527" fmla="*/ 4521417 h 6858000"/>
              <a:gd name="connsiteX528" fmla="*/ 3988128 w 7467600"/>
              <a:gd name="connsiteY528" fmla="*/ 4817267 h 6858000"/>
              <a:gd name="connsiteX529" fmla="*/ 4830582 w 7467600"/>
              <a:gd name="connsiteY529" fmla="*/ 4676000 h 6858000"/>
              <a:gd name="connsiteX530" fmla="*/ 4830100 w 7467600"/>
              <a:gd name="connsiteY530" fmla="*/ 4675554 h 6858000"/>
              <a:gd name="connsiteX531" fmla="*/ 4036318 w 7467600"/>
              <a:gd name="connsiteY531" fmla="*/ 4147013 h 6858000"/>
              <a:gd name="connsiteX532" fmla="*/ 3432098 w 7467600"/>
              <a:gd name="connsiteY532" fmla="*/ 3537312 h 6858000"/>
              <a:gd name="connsiteX533" fmla="*/ 3446761 w 7467600"/>
              <a:gd name="connsiteY533" fmla="*/ 3461278 h 6858000"/>
              <a:gd name="connsiteX534" fmla="*/ 4419733 w 7467600"/>
              <a:gd name="connsiteY534" fmla="*/ 3963555 h 6858000"/>
              <a:gd name="connsiteX535" fmla="*/ 4781371 w 7467600"/>
              <a:gd name="connsiteY535" fmla="*/ 4458604 h 6858000"/>
              <a:gd name="connsiteX536" fmla="*/ 4780440 w 7467600"/>
              <a:gd name="connsiteY536" fmla="*/ 4470290 h 6858000"/>
              <a:gd name="connsiteX537" fmla="*/ 4898954 w 7467600"/>
              <a:gd name="connsiteY537" fmla="*/ 4662092 h 6858000"/>
              <a:gd name="connsiteX538" fmla="*/ 4900699 w 7467600"/>
              <a:gd name="connsiteY538" fmla="*/ 4670867 h 6858000"/>
              <a:gd name="connsiteX539" fmla="*/ 5714511 w 7467600"/>
              <a:gd name="connsiteY539" fmla="*/ 4663483 h 6858000"/>
              <a:gd name="connsiteX540" fmla="*/ 5464793 w 7467600"/>
              <a:gd name="connsiteY540" fmla="*/ 4393556 h 6858000"/>
              <a:gd name="connsiteX541" fmla="*/ 5461897 w 7467600"/>
              <a:gd name="connsiteY541" fmla="*/ 4390879 h 6858000"/>
              <a:gd name="connsiteX542" fmla="*/ 4294126 w 7467600"/>
              <a:gd name="connsiteY542" fmla="*/ 3303048 h 6858000"/>
              <a:gd name="connsiteX543" fmla="*/ 4305321 w 7467600"/>
              <a:gd name="connsiteY543" fmla="*/ 3256953 h 6858000"/>
              <a:gd name="connsiteX544" fmla="*/ 4949299 w 7467600"/>
              <a:gd name="connsiteY544" fmla="*/ 3766336 h 6858000"/>
              <a:gd name="connsiteX545" fmla="*/ 5291452 w 7467600"/>
              <a:gd name="connsiteY545" fmla="*/ 4076801 h 6858000"/>
              <a:gd name="connsiteX546" fmla="*/ 5434998 w 7467600"/>
              <a:gd name="connsiteY546" fmla="*/ 4254100 h 6858000"/>
              <a:gd name="connsiteX547" fmla="*/ 5351015 w 7467600"/>
              <a:gd name="connsiteY547" fmla="*/ 3760989 h 6858000"/>
              <a:gd name="connsiteX548" fmla="*/ 5413780 w 7467600"/>
              <a:gd name="connsiteY548" fmla="*/ 2966265 h 6858000"/>
              <a:gd name="connsiteX549" fmla="*/ 5425627 w 7467600"/>
              <a:gd name="connsiteY549" fmla="*/ 2954192 h 6858000"/>
              <a:gd name="connsiteX550" fmla="*/ 6604735 w 7467600"/>
              <a:gd name="connsiteY550" fmla="*/ 2041381 h 6858000"/>
              <a:gd name="connsiteX551" fmla="*/ 7204487 w 7467600"/>
              <a:gd name="connsiteY551" fmla="*/ 2742112 h 6858000"/>
              <a:gd name="connsiteX552" fmla="*/ 7131592 w 7467600"/>
              <a:gd name="connsiteY552" fmla="*/ 2672096 h 6858000"/>
              <a:gd name="connsiteX553" fmla="*/ 6996344 w 7467600"/>
              <a:gd name="connsiteY553" fmla="*/ 2518310 h 6858000"/>
              <a:gd name="connsiteX554" fmla="*/ 6735495 w 7467600"/>
              <a:gd name="connsiteY554" fmla="*/ 2196890 h 6858000"/>
              <a:gd name="connsiteX555" fmla="*/ 6721901 w 7467600"/>
              <a:gd name="connsiteY555" fmla="*/ 2179274 h 6858000"/>
              <a:gd name="connsiteX556" fmla="*/ 6604735 w 7467600"/>
              <a:gd name="connsiteY556" fmla="*/ 2041381 h 6858000"/>
              <a:gd name="connsiteX557" fmla="*/ 6591670 w 7467600"/>
              <a:gd name="connsiteY557" fmla="*/ 1988277 h 6858000"/>
              <a:gd name="connsiteX558" fmla="*/ 6747349 w 7467600"/>
              <a:gd name="connsiteY558" fmla="*/ 2160069 h 6858000"/>
              <a:gd name="connsiteX559" fmla="*/ 6760943 w 7467600"/>
              <a:gd name="connsiteY559" fmla="*/ 2177686 h 6858000"/>
              <a:gd name="connsiteX560" fmla="*/ 7021065 w 7467600"/>
              <a:gd name="connsiteY560" fmla="*/ 2498102 h 6858000"/>
              <a:gd name="connsiteX561" fmla="*/ 7155223 w 7467600"/>
              <a:gd name="connsiteY561" fmla="*/ 2650386 h 6858000"/>
              <a:gd name="connsiteX562" fmla="*/ 7203167 w 7467600"/>
              <a:gd name="connsiteY562" fmla="*/ 2697288 h 6858000"/>
              <a:gd name="connsiteX563" fmla="*/ 6937703 w 7467600"/>
              <a:gd name="connsiteY563" fmla="*/ 2321981 h 6858000"/>
              <a:gd name="connsiteX564" fmla="*/ 6591670 w 7467600"/>
              <a:gd name="connsiteY564" fmla="*/ 1988277 h 6858000"/>
              <a:gd name="connsiteX565" fmla="*/ 5798671 w 7467600"/>
              <a:gd name="connsiteY565" fmla="*/ 1981601 h 6858000"/>
              <a:gd name="connsiteX566" fmla="*/ 5754709 w 7467600"/>
              <a:gd name="connsiteY566" fmla="*/ 2071454 h 6858000"/>
              <a:gd name="connsiteX567" fmla="*/ 5763044 w 7467600"/>
              <a:gd name="connsiteY567" fmla="*/ 2842206 h 6858000"/>
              <a:gd name="connsiteX568" fmla="*/ 5764974 w 7467600"/>
              <a:gd name="connsiteY568" fmla="*/ 2799609 h 6858000"/>
              <a:gd name="connsiteX569" fmla="*/ 5767665 w 7467600"/>
              <a:gd name="connsiteY569" fmla="*/ 2666409 h 6858000"/>
              <a:gd name="connsiteX570" fmla="*/ 5763055 w 7467600"/>
              <a:gd name="connsiteY570" fmla="*/ 2579705 h 6858000"/>
              <a:gd name="connsiteX571" fmla="*/ 5758079 w 7467600"/>
              <a:gd name="connsiteY571" fmla="*/ 2492508 h 6858000"/>
              <a:gd name="connsiteX572" fmla="*/ 5779325 w 7467600"/>
              <a:gd name="connsiteY572" fmla="*/ 2197069 h 6858000"/>
              <a:gd name="connsiteX573" fmla="*/ 5798671 w 7467600"/>
              <a:gd name="connsiteY573" fmla="*/ 1981601 h 6858000"/>
              <a:gd name="connsiteX574" fmla="*/ 5829202 w 7467600"/>
              <a:gd name="connsiteY574" fmla="*/ 1971679 h 6858000"/>
              <a:gd name="connsiteX575" fmla="*/ 5809558 w 7467600"/>
              <a:gd name="connsiteY575" fmla="*/ 2198043 h 6858000"/>
              <a:gd name="connsiteX576" fmla="*/ 5788653 w 7467600"/>
              <a:gd name="connsiteY576" fmla="*/ 2489430 h 6858000"/>
              <a:gd name="connsiteX577" fmla="*/ 5793439 w 7467600"/>
              <a:gd name="connsiteY577" fmla="*/ 2575235 h 6858000"/>
              <a:gd name="connsiteX578" fmla="*/ 5796837 w 7467600"/>
              <a:gd name="connsiteY578" fmla="*/ 2637633 h 6858000"/>
              <a:gd name="connsiteX579" fmla="*/ 5818614 w 7467600"/>
              <a:gd name="connsiteY579" fmla="*/ 2473055 h 6858000"/>
              <a:gd name="connsiteX580" fmla="*/ 5829202 w 7467600"/>
              <a:gd name="connsiteY580" fmla="*/ 1971679 h 6858000"/>
              <a:gd name="connsiteX581" fmla="*/ 5911389 w 7467600"/>
              <a:gd name="connsiteY581" fmla="*/ 1898371 h 6858000"/>
              <a:gd name="connsiteX582" fmla="*/ 6237627 w 7467600"/>
              <a:gd name="connsiteY582" fmla="*/ 2231921 h 6858000"/>
              <a:gd name="connsiteX583" fmla="*/ 5911389 w 7467600"/>
              <a:gd name="connsiteY583" fmla="*/ 1898371 h 6858000"/>
              <a:gd name="connsiteX584" fmla="*/ 6944437 w 7467600"/>
              <a:gd name="connsiteY584" fmla="*/ 1575402 h 6858000"/>
              <a:gd name="connsiteX585" fmla="*/ 6304730 w 7467600"/>
              <a:gd name="connsiteY585" fmla="*/ 1766654 h 6858000"/>
              <a:gd name="connsiteX586" fmla="*/ 6944437 w 7467600"/>
              <a:gd name="connsiteY586" fmla="*/ 1575402 h 6858000"/>
              <a:gd name="connsiteX587" fmla="*/ 7019523 w 7467600"/>
              <a:gd name="connsiteY587" fmla="*/ 1519450 h 6858000"/>
              <a:gd name="connsiteX588" fmla="*/ 6298091 w 7467600"/>
              <a:gd name="connsiteY588" fmla="*/ 1737122 h 6858000"/>
              <a:gd name="connsiteX589" fmla="*/ 7019523 w 7467600"/>
              <a:gd name="connsiteY589" fmla="*/ 1519450 h 6858000"/>
              <a:gd name="connsiteX590" fmla="*/ 2399523 w 7467600"/>
              <a:gd name="connsiteY590" fmla="*/ 1428234 h 6858000"/>
              <a:gd name="connsiteX591" fmla="*/ 2224982 w 7467600"/>
              <a:gd name="connsiteY591" fmla="*/ 1826201 h 6858000"/>
              <a:gd name="connsiteX592" fmla="*/ 2096099 w 7467600"/>
              <a:gd name="connsiteY592" fmla="*/ 2345900 h 6858000"/>
              <a:gd name="connsiteX593" fmla="*/ 2283317 w 7467600"/>
              <a:gd name="connsiteY593" fmla="*/ 1796925 h 6858000"/>
              <a:gd name="connsiteX594" fmla="*/ 2399523 w 7467600"/>
              <a:gd name="connsiteY594" fmla="*/ 1428234 h 6858000"/>
              <a:gd name="connsiteX595" fmla="*/ 2448558 w 7467600"/>
              <a:gd name="connsiteY595" fmla="*/ 1373435 h 6858000"/>
              <a:gd name="connsiteX596" fmla="*/ 2312521 w 7467600"/>
              <a:gd name="connsiteY596" fmla="*/ 1806140 h 6858000"/>
              <a:gd name="connsiteX597" fmla="*/ 2127533 w 7467600"/>
              <a:gd name="connsiteY597" fmla="*/ 2348380 h 6858000"/>
              <a:gd name="connsiteX598" fmla="*/ 2358080 w 7467600"/>
              <a:gd name="connsiteY598" fmla="*/ 1866134 h 6858000"/>
              <a:gd name="connsiteX599" fmla="*/ 2407436 w 7467600"/>
              <a:gd name="connsiteY599" fmla="*/ 1651070 h 6858000"/>
              <a:gd name="connsiteX600" fmla="*/ 2448558 w 7467600"/>
              <a:gd name="connsiteY600" fmla="*/ 1373435 h 6858000"/>
              <a:gd name="connsiteX601" fmla="*/ 278707 w 7467600"/>
              <a:gd name="connsiteY601" fmla="*/ 1352270 h 6858000"/>
              <a:gd name="connsiteX602" fmla="*/ 321570 w 7467600"/>
              <a:gd name="connsiteY602" fmla="*/ 1861610 h 6858000"/>
              <a:gd name="connsiteX603" fmla="*/ 294281 w 7467600"/>
              <a:gd name="connsiteY603" fmla="*/ 1440658 h 6858000"/>
              <a:gd name="connsiteX604" fmla="*/ 278707 w 7467600"/>
              <a:gd name="connsiteY604" fmla="*/ 1352270 h 6858000"/>
              <a:gd name="connsiteX605" fmla="*/ 1423821 w 7467600"/>
              <a:gd name="connsiteY605" fmla="*/ 1351958 h 6858000"/>
              <a:gd name="connsiteX606" fmla="*/ 1638521 w 7467600"/>
              <a:gd name="connsiteY606" fmla="*/ 1908470 h 6858000"/>
              <a:gd name="connsiteX607" fmla="*/ 1754199 w 7467600"/>
              <a:gd name="connsiteY607" fmla="*/ 2149284 h 6858000"/>
              <a:gd name="connsiteX608" fmla="*/ 1908359 w 7467600"/>
              <a:gd name="connsiteY608" fmla="*/ 2364988 h 6858000"/>
              <a:gd name="connsiteX609" fmla="*/ 1647661 w 7467600"/>
              <a:gd name="connsiteY609" fmla="*/ 1825945 h 6858000"/>
              <a:gd name="connsiteX610" fmla="*/ 1423821 w 7467600"/>
              <a:gd name="connsiteY610" fmla="*/ 1351958 h 6858000"/>
              <a:gd name="connsiteX611" fmla="*/ 1431890 w 7467600"/>
              <a:gd name="connsiteY611" fmla="*/ 1306475 h 6858000"/>
              <a:gd name="connsiteX612" fmla="*/ 1507597 w 7467600"/>
              <a:gd name="connsiteY612" fmla="*/ 1446132 h 6858000"/>
              <a:gd name="connsiteX613" fmla="*/ 1674586 w 7467600"/>
              <a:gd name="connsiteY613" fmla="*/ 1813832 h 6858000"/>
              <a:gd name="connsiteX614" fmla="*/ 1815950 w 7467600"/>
              <a:gd name="connsiteY614" fmla="*/ 2128564 h 6858000"/>
              <a:gd name="connsiteX615" fmla="*/ 1984242 w 7467600"/>
              <a:gd name="connsiteY615" fmla="*/ 2430829 h 6858000"/>
              <a:gd name="connsiteX616" fmla="*/ 2014023 w 7467600"/>
              <a:gd name="connsiteY616" fmla="*/ 2450995 h 6858000"/>
              <a:gd name="connsiteX617" fmla="*/ 1747337 w 7467600"/>
              <a:gd name="connsiteY617" fmla="*/ 1855264 h 6858000"/>
              <a:gd name="connsiteX618" fmla="*/ 1533749 w 7467600"/>
              <a:gd name="connsiteY618" fmla="*/ 1478656 h 6858000"/>
              <a:gd name="connsiteX619" fmla="*/ 1431890 w 7467600"/>
              <a:gd name="connsiteY619" fmla="*/ 1306475 h 6858000"/>
              <a:gd name="connsiteX620" fmla="*/ 5052692 w 7467600"/>
              <a:gd name="connsiteY620" fmla="*/ 1292994 h 6858000"/>
              <a:gd name="connsiteX621" fmla="*/ 5200661 w 7467600"/>
              <a:gd name="connsiteY621" fmla="*/ 1635186 h 6858000"/>
              <a:gd name="connsiteX622" fmla="*/ 5297138 w 7467600"/>
              <a:gd name="connsiteY622" fmla="*/ 1906351 h 6858000"/>
              <a:gd name="connsiteX623" fmla="*/ 5052692 w 7467600"/>
              <a:gd name="connsiteY623" fmla="*/ 1292994 h 6858000"/>
              <a:gd name="connsiteX624" fmla="*/ 5009948 w 7467600"/>
              <a:gd name="connsiteY624" fmla="*/ 1273619 h 6858000"/>
              <a:gd name="connsiteX625" fmla="*/ 5121777 w 7467600"/>
              <a:gd name="connsiteY625" fmla="*/ 1654213 h 6858000"/>
              <a:gd name="connsiteX626" fmla="*/ 5293545 w 7467600"/>
              <a:gd name="connsiteY626" fmla="*/ 2072247 h 6858000"/>
              <a:gd name="connsiteX627" fmla="*/ 5294042 w 7467600"/>
              <a:gd name="connsiteY627" fmla="*/ 2065019 h 6858000"/>
              <a:gd name="connsiteX628" fmla="*/ 5171936 w 7467600"/>
              <a:gd name="connsiteY628" fmla="*/ 1647613 h 6858000"/>
              <a:gd name="connsiteX629" fmla="*/ 5009948 w 7467600"/>
              <a:gd name="connsiteY629" fmla="*/ 1273619 h 6858000"/>
              <a:gd name="connsiteX630" fmla="*/ 655236 w 7467600"/>
              <a:gd name="connsiteY630" fmla="*/ 1268632 h 6858000"/>
              <a:gd name="connsiteX631" fmla="*/ 839521 w 7467600"/>
              <a:gd name="connsiteY631" fmla="*/ 1685315 h 6858000"/>
              <a:gd name="connsiteX632" fmla="*/ 1109416 w 7467600"/>
              <a:gd name="connsiteY632" fmla="*/ 2061663 h 6858000"/>
              <a:gd name="connsiteX633" fmla="*/ 1298300 w 7467600"/>
              <a:gd name="connsiteY633" fmla="*/ 2247742 h 6858000"/>
              <a:gd name="connsiteX634" fmla="*/ 1125871 w 7467600"/>
              <a:gd name="connsiteY634" fmla="*/ 1989513 h 6858000"/>
              <a:gd name="connsiteX635" fmla="*/ 981574 w 7467600"/>
              <a:gd name="connsiteY635" fmla="*/ 1783157 h 6858000"/>
              <a:gd name="connsiteX636" fmla="*/ 922198 w 7467600"/>
              <a:gd name="connsiteY636" fmla="*/ 1677437 h 6858000"/>
              <a:gd name="connsiteX637" fmla="*/ 869293 w 7467600"/>
              <a:gd name="connsiteY637" fmla="*/ 1583214 h 6858000"/>
              <a:gd name="connsiteX638" fmla="*/ 751431 w 7467600"/>
              <a:gd name="connsiteY638" fmla="*/ 1405731 h 6858000"/>
              <a:gd name="connsiteX639" fmla="*/ 655236 w 7467600"/>
              <a:gd name="connsiteY639" fmla="*/ 1268632 h 6858000"/>
              <a:gd name="connsiteX640" fmla="*/ 6516292 w 7467600"/>
              <a:gd name="connsiteY640" fmla="*/ 1263064 h 6858000"/>
              <a:gd name="connsiteX641" fmla="*/ 5736320 w 7467600"/>
              <a:gd name="connsiteY641" fmla="*/ 1501803 h 6858000"/>
              <a:gd name="connsiteX642" fmla="*/ 6516292 w 7467600"/>
              <a:gd name="connsiteY642" fmla="*/ 1263064 h 6858000"/>
              <a:gd name="connsiteX643" fmla="*/ 291466 w 7467600"/>
              <a:gd name="connsiteY643" fmla="*/ 1250369 h 6858000"/>
              <a:gd name="connsiteX644" fmla="*/ 323180 w 7467600"/>
              <a:gd name="connsiteY644" fmla="*/ 1435283 h 6858000"/>
              <a:gd name="connsiteX645" fmla="*/ 349381 w 7467600"/>
              <a:gd name="connsiteY645" fmla="*/ 1875041 h 6858000"/>
              <a:gd name="connsiteX646" fmla="*/ 374363 w 7467600"/>
              <a:gd name="connsiteY646" fmla="*/ 1506494 h 6858000"/>
              <a:gd name="connsiteX647" fmla="*/ 302168 w 7467600"/>
              <a:gd name="connsiteY647" fmla="*/ 1274495 h 6858000"/>
              <a:gd name="connsiteX648" fmla="*/ 291466 w 7467600"/>
              <a:gd name="connsiteY648" fmla="*/ 1250369 h 6858000"/>
              <a:gd name="connsiteX649" fmla="*/ 678222 w 7467600"/>
              <a:gd name="connsiteY649" fmla="*/ 1248670 h 6858000"/>
              <a:gd name="connsiteX650" fmla="*/ 775536 w 7467600"/>
              <a:gd name="connsiteY650" fmla="*/ 1388015 h 6858000"/>
              <a:gd name="connsiteX651" fmla="*/ 894529 w 7467600"/>
              <a:gd name="connsiteY651" fmla="*/ 1567739 h 6858000"/>
              <a:gd name="connsiteX652" fmla="*/ 948000 w 7467600"/>
              <a:gd name="connsiteY652" fmla="*/ 1663088 h 6858000"/>
              <a:gd name="connsiteX653" fmla="*/ 1006812 w 7467600"/>
              <a:gd name="connsiteY653" fmla="*/ 1767683 h 6858000"/>
              <a:gd name="connsiteX654" fmla="*/ 1149133 w 7467600"/>
              <a:gd name="connsiteY654" fmla="*/ 1971513 h 6858000"/>
              <a:gd name="connsiteX655" fmla="*/ 1333952 w 7467600"/>
              <a:gd name="connsiteY655" fmla="*/ 2251620 h 6858000"/>
              <a:gd name="connsiteX656" fmla="*/ 1337329 w 7467600"/>
              <a:gd name="connsiteY656" fmla="*/ 2258350 h 6858000"/>
              <a:gd name="connsiteX657" fmla="*/ 1014726 w 7467600"/>
              <a:gd name="connsiteY657" fmla="*/ 1615556 h 6858000"/>
              <a:gd name="connsiteX658" fmla="*/ 678222 w 7467600"/>
              <a:gd name="connsiteY658" fmla="*/ 1248670 h 6858000"/>
              <a:gd name="connsiteX659" fmla="*/ 6691602 w 7467600"/>
              <a:gd name="connsiteY659" fmla="*/ 1140573 h 6858000"/>
              <a:gd name="connsiteX660" fmla="*/ 6571100 w 7467600"/>
              <a:gd name="connsiteY660" fmla="*/ 1183662 h 6858000"/>
              <a:gd name="connsiteX661" fmla="*/ 6241687 w 7467600"/>
              <a:gd name="connsiteY661" fmla="*/ 1257600 h 6858000"/>
              <a:gd name="connsiteX662" fmla="*/ 5693009 w 7467600"/>
              <a:gd name="connsiteY662" fmla="*/ 1478256 h 6858000"/>
              <a:gd name="connsiteX663" fmla="*/ 6548420 w 7467600"/>
              <a:gd name="connsiteY663" fmla="*/ 1214599 h 6858000"/>
              <a:gd name="connsiteX664" fmla="*/ 6605473 w 7467600"/>
              <a:gd name="connsiteY664" fmla="*/ 1184686 h 6858000"/>
              <a:gd name="connsiteX665" fmla="*/ 6691602 w 7467600"/>
              <a:gd name="connsiteY665" fmla="*/ 1140573 h 6858000"/>
              <a:gd name="connsiteX666" fmla="*/ 4002475 w 7467600"/>
              <a:gd name="connsiteY666" fmla="*/ 1037802 h 6858000"/>
              <a:gd name="connsiteX667" fmla="*/ 4000324 w 7467600"/>
              <a:gd name="connsiteY667" fmla="*/ 1039362 h 6858000"/>
              <a:gd name="connsiteX668" fmla="*/ 4002862 w 7467600"/>
              <a:gd name="connsiteY668" fmla="*/ 1042866 h 6858000"/>
              <a:gd name="connsiteX669" fmla="*/ 4002475 w 7467600"/>
              <a:gd name="connsiteY669" fmla="*/ 1037802 h 6858000"/>
              <a:gd name="connsiteX670" fmla="*/ 506322 w 7467600"/>
              <a:gd name="connsiteY670" fmla="*/ 1020997 h 6858000"/>
              <a:gd name="connsiteX671" fmla="*/ 533068 w 7467600"/>
              <a:gd name="connsiteY671" fmla="*/ 1029409 h 6858000"/>
              <a:gd name="connsiteX672" fmla="*/ 1232525 w 7467600"/>
              <a:gd name="connsiteY672" fmla="*/ 1804675 h 6858000"/>
              <a:gd name="connsiteX673" fmla="*/ 1388858 w 7467600"/>
              <a:gd name="connsiteY673" fmla="*/ 2368011 h 6858000"/>
              <a:gd name="connsiteX674" fmla="*/ 1384098 w 7467600"/>
              <a:gd name="connsiteY674" fmla="*/ 2378125 h 6858000"/>
              <a:gd name="connsiteX675" fmla="*/ 1425393 w 7467600"/>
              <a:gd name="connsiteY675" fmla="*/ 2589124 h 6858000"/>
              <a:gd name="connsiteX676" fmla="*/ 1424001 w 7467600"/>
              <a:gd name="connsiteY676" fmla="*/ 2597541 h 6858000"/>
              <a:gd name="connsiteX677" fmla="*/ 2152729 w 7467600"/>
              <a:gd name="connsiteY677" fmla="*/ 2864487 h 6858000"/>
              <a:gd name="connsiteX678" fmla="*/ 2020609 w 7467600"/>
              <a:gd name="connsiteY678" fmla="*/ 2539671 h 6858000"/>
              <a:gd name="connsiteX679" fmla="*/ 2018920 w 7467600"/>
              <a:gd name="connsiteY679" fmla="*/ 2536309 h 6858000"/>
              <a:gd name="connsiteX680" fmla="*/ 1342441 w 7467600"/>
              <a:gd name="connsiteY680" fmla="*/ 1173017 h 6858000"/>
              <a:gd name="connsiteX681" fmla="*/ 1367925 w 7467600"/>
              <a:gd name="connsiteY681" fmla="*/ 1135648 h 6858000"/>
              <a:gd name="connsiteX682" fmla="*/ 1771401 w 7467600"/>
              <a:gd name="connsiteY682" fmla="*/ 1806673 h 6858000"/>
              <a:gd name="connsiteX683" fmla="*/ 1972385 w 7467600"/>
              <a:gd name="connsiteY683" fmla="*/ 2198735 h 6858000"/>
              <a:gd name="connsiteX684" fmla="*/ 2040892 w 7467600"/>
              <a:gd name="connsiteY684" fmla="*/ 2405205 h 6858000"/>
              <a:gd name="connsiteX685" fmla="*/ 2131689 w 7467600"/>
              <a:gd name="connsiteY685" fmla="*/ 1936926 h 6858000"/>
              <a:gd name="connsiteX686" fmla="*/ 2454820 w 7467600"/>
              <a:gd name="connsiteY686" fmla="*/ 1248808 h 6858000"/>
              <a:gd name="connsiteX687" fmla="*/ 2492512 w 7467600"/>
              <a:gd name="connsiteY687" fmla="*/ 1302920 h 6858000"/>
              <a:gd name="connsiteX688" fmla="*/ 2081216 w 7467600"/>
              <a:gd name="connsiteY688" fmla="*/ 2527513 h 6858000"/>
              <a:gd name="connsiteX689" fmla="*/ 2081211 w 7467600"/>
              <a:gd name="connsiteY689" fmla="*/ 2528916 h 6858000"/>
              <a:gd name="connsiteX690" fmla="*/ 2199067 w 7467600"/>
              <a:gd name="connsiteY690" fmla="*/ 2884061 h 6858000"/>
              <a:gd name="connsiteX691" fmla="*/ 3192586 w 7467600"/>
              <a:gd name="connsiteY691" fmla="*/ 3411496 h 6858000"/>
              <a:gd name="connsiteX692" fmla="*/ 3182620 w 7467600"/>
              <a:gd name="connsiteY692" fmla="*/ 3483279 h 6858000"/>
              <a:gd name="connsiteX693" fmla="*/ 2435119 w 7467600"/>
              <a:gd name="connsiteY693" fmla="*/ 3080173 h 6858000"/>
              <a:gd name="connsiteX694" fmla="*/ 2410152 w 7467600"/>
              <a:gd name="connsiteY694" fmla="*/ 3063751 h 6858000"/>
              <a:gd name="connsiteX695" fmla="*/ 2408099 w 7467600"/>
              <a:gd name="connsiteY695" fmla="*/ 3064403 h 6858000"/>
              <a:gd name="connsiteX696" fmla="*/ 2407218 w 7467600"/>
              <a:gd name="connsiteY696" fmla="*/ 3070324 h 6858000"/>
              <a:gd name="connsiteX697" fmla="*/ 2380138 w 7467600"/>
              <a:gd name="connsiteY697" fmla="*/ 3099341 h 6858000"/>
              <a:gd name="connsiteX698" fmla="*/ 1765923 w 7467600"/>
              <a:gd name="connsiteY698" fmla="*/ 3581043 h 6858000"/>
              <a:gd name="connsiteX699" fmla="*/ 1702258 w 7467600"/>
              <a:gd name="connsiteY699" fmla="*/ 3612286 h 6858000"/>
              <a:gd name="connsiteX700" fmla="*/ 1538370 w 7467600"/>
              <a:gd name="connsiteY700" fmla="*/ 3811804 h 6858000"/>
              <a:gd name="connsiteX701" fmla="*/ 542867 w 7467600"/>
              <a:gd name="connsiteY701" fmla="*/ 4944092 h 6858000"/>
              <a:gd name="connsiteX702" fmla="*/ 515800 w 7467600"/>
              <a:gd name="connsiteY702" fmla="*/ 4862180 h 6858000"/>
              <a:gd name="connsiteX703" fmla="*/ 909145 w 7467600"/>
              <a:gd name="connsiteY703" fmla="*/ 4199225 h 6858000"/>
              <a:gd name="connsiteX704" fmla="*/ 1214067 w 7467600"/>
              <a:gd name="connsiteY704" fmla="*/ 3908561 h 6858000"/>
              <a:gd name="connsiteX705" fmla="*/ 640967 w 7467600"/>
              <a:gd name="connsiteY705" fmla="*/ 4105601 h 6858000"/>
              <a:gd name="connsiteX706" fmla="*/ 112563 w 7467600"/>
              <a:gd name="connsiteY706" fmla="*/ 4396952 h 6858000"/>
              <a:gd name="connsiteX707" fmla="*/ 0 w 7467600"/>
              <a:gd name="connsiteY707" fmla="*/ 4466006 h 6858000"/>
              <a:gd name="connsiteX708" fmla="*/ 0 w 7467600"/>
              <a:gd name="connsiteY708" fmla="*/ 4233763 h 6858000"/>
              <a:gd name="connsiteX709" fmla="*/ 36881 w 7467600"/>
              <a:gd name="connsiteY709" fmla="*/ 4200118 h 6858000"/>
              <a:gd name="connsiteX710" fmla="*/ 910534 w 7467600"/>
              <a:gd name="connsiteY710" fmla="*/ 3629753 h 6858000"/>
              <a:gd name="connsiteX711" fmla="*/ 1578717 w 7467600"/>
              <a:gd name="connsiteY711" fmla="*/ 3575982 h 6858000"/>
              <a:gd name="connsiteX712" fmla="*/ 2338780 w 7467600"/>
              <a:gd name="connsiteY712" fmla="*/ 3033725 h 6858000"/>
              <a:gd name="connsiteX713" fmla="*/ 1807991 w 7467600"/>
              <a:gd name="connsiteY713" fmla="*/ 2807184 h 6858000"/>
              <a:gd name="connsiteX714" fmla="*/ 1416358 w 7467600"/>
              <a:gd name="connsiteY714" fmla="*/ 3112571 h 6858000"/>
              <a:gd name="connsiteX715" fmla="*/ 939066 w 7467600"/>
              <a:gd name="connsiteY715" fmla="*/ 3378798 h 6858000"/>
              <a:gd name="connsiteX716" fmla="*/ 115099 w 7467600"/>
              <a:gd name="connsiteY716" fmla="*/ 3607650 h 6858000"/>
              <a:gd name="connsiteX717" fmla="*/ 97284 w 7467600"/>
              <a:gd name="connsiteY717" fmla="*/ 3520393 h 6858000"/>
              <a:gd name="connsiteX718" fmla="*/ 922050 w 7467600"/>
              <a:gd name="connsiteY718" fmla="*/ 3074867 h 6858000"/>
              <a:gd name="connsiteX719" fmla="*/ 1405265 w 7467600"/>
              <a:gd name="connsiteY719" fmla="*/ 3016319 h 6858000"/>
              <a:gd name="connsiteX720" fmla="*/ 1407512 w 7467600"/>
              <a:gd name="connsiteY720" fmla="*/ 3018001 h 6858000"/>
              <a:gd name="connsiteX721" fmla="*/ 1726266 w 7467600"/>
              <a:gd name="connsiteY721" fmla="*/ 2777274 h 6858000"/>
              <a:gd name="connsiteX722" fmla="*/ 625390 w 7467600"/>
              <a:gd name="connsiteY722" fmla="*/ 2514541 h 6858000"/>
              <a:gd name="connsiteX723" fmla="*/ 619799 w 7467600"/>
              <a:gd name="connsiteY723" fmla="*/ 2527180 h 6858000"/>
              <a:gd name="connsiteX724" fmla="*/ 310030 w 7467600"/>
              <a:gd name="connsiteY724" fmla="*/ 2771818 h 6858000"/>
              <a:gd name="connsiteX725" fmla="*/ 173877 w 7467600"/>
              <a:gd name="connsiteY725" fmla="*/ 2937056 h 6858000"/>
              <a:gd name="connsiteX726" fmla="*/ 77889 w 7467600"/>
              <a:gd name="connsiteY726" fmla="*/ 3138440 h 6858000"/>
              <a:gd name="connsiteX727" fmla="*/ 0 w 7467600"/>
              <a:gd name="connsiteY727" fmla="*/ 3271395 h 6858000"/>
              <a:gd name="connsiteX728" fmla="*/ 0 w 7467600"/>
              <a:gd name="connsiteY728" fmla="*/ 3153002 h 6858000"/>
              <a:gd name="connsiteX729" fmla="*/ 2386 w 7467600"/>
              <a:gd name="connsiteY729" fmla="*/ 3149203 h 6858000"/>
              <a:gd name="connsiteX730" fmla="*/ 89753 w 7467600"/>
              <a:gd name="connsiteY730" fmla="*/ 2987702 h 6858000"/>
              <a:gd name="connsiteX731" fmla="*/ 76869 w 7467600"/>
              <a:gd name="connsiteY731" fmla="*/ 3005404 h 6858000"/>
              <a:gd name="connsiteX732" fmla="*/ 32049 w 7467600"/>
              <a:gd name="connsiteY732" fmla="*/ 3065814 h 6858000"/>
              <a:gd name="connsiteX733" fmla="*/ 0 w 7467600"/>
              <a:gd name="connsiteY733" fmla="*/ 3108744 h 6858000"/>
              <a:gd name="connsiteX734" fmla="*/ 0 w 7467600"/>
              <a:gd name="connsiteY734" fmla="*/ 3058059 h 6858000"/>
              <a:gd name="connsiteX735" fmla="*/ 7610 w 7467600"/>
              <a:gd name="connsiteY735" fmla="*/ 3047889 h 6858000"/>
              <a:gd name="connsiteX736" fmla="*/ 52419 w 7467600"/>
              <a:gd name="connsiteY736" fmla="*/ 2987479 h 6858000"/>
              <a:gd name="connsiteX737" fmla="*/ 59142 w 7467600"/>
              <a:gd name="connsiteY737" fmla="*/ 2978488 h 6858000"/>
              <a:gd name="connsiteX738" fmla="*/ 0 w 7467600"/>
              <a:gd name="connsiteY738" fmla="*/ 3015334 h 6858000"/>
              <a:gd name="connsiteX739" fmla="*/ 0 w 7467600"/>
              <a:gd name="connsiteY739" fmla="*/ 2914286 h 6858000"/>
              <a:gd name="connsiteX740" fmla="*/ 36383 w 7467600"/>
              <a:gd name="connsiteY740" fmla="*/ 2901128 h 6858000"/>
              <a:gd name="connsiteX741" fmla="*/ 156329 w 7467600"/>
              <a:gd name="connsiteY741" fmla="*/ 2840533 h 6858000"/>
              <a:gd name="connsiteX742" fmla="*/ 358355 w 7467600"/>
              <a:gd name="connsiteY742" fmla="*/ 2620471 h 6858000"/>
              <a:gd name="connsiteX743" fmla="*/ 510577 w 7467600"/>
              <a:gd name="connsiteY743" fmla="*/ 2501244 h 6858000"/>
              <a:gd name="connsiteX744" fmla="*/ 211967 w 7467600"/>
              <a:gd name="connsiteY744" fmla="*/ 2479171 h 6858000"/>
              <a:gd name="connsiteX745" fmla="*/ 0 w 7467600"/>
              <a:gd name="connsiteY745" fmla="*/ 2476398 h 6858000"/>
              <a:gd name="connsiteX746" fmla="*/ 0 w 7467600"/>
              <a:gd name="connsiteY746" fmla="*/ 2389189 h 6858000"/>
              <a:gd name="connsiteX747" fmla="*/ 103062 w 7467600"/>
              <a:gd name="connsiteY747" fmla="*/ 2389518 h 6858000"/>
              <a:gd name="connsiteX748" fmla="*/ 510734 w 7467600"/>
              <a:gd name="connsiteY748" fmla="*/ 2416201 h 6858000"/>
              <a:gd name="connsiteX749" fmla="*/ 279257 w 7467600"/>
              <a:gd name="connsiteY749" fmla="*/ 2092102 h 6858000"/>
              <a:gd name="connsiteX750" fmla="*/ 65265 w 7467600"/>
              <a:gd name="connsiteY750" fmla="*/ 2006049 h 6858000"/>
              <a:gd name="connsiteX751" fmla="*/ 0 w 7467600"/>
              <a:gd name="connsiteY751" fmla="*/ 1982532 h 6858000"/>
              <a:gd name="connsiteX752" fmla="*/ 0 w 7467600"/>
              <a:gd name="connsiteY752" fmla="*/ 1912789 h 6858000"/>
              <a:gd name="connsiteX753" fmla="*/ 97460 w 7467600"/>
              <a:gd name="connsiteY753" fmla="*/ 1953725 h 6858000"/>
              <a:gd name="connsiteX754" fmla="*/ 221272 w 7467600"/>
              <a:gd name="connsiteY754" fmla="*/ 1980766 h 6858000"/>
              <a:gd name="connsiteX755" fmla="*/ 116765 w 7467600"/>
              <a:gd name="connsiteY755" fmla="*/ 1911033 h 6858000"/>
              <a:gd name="connsiteX756" fmla="*/ 16405 w 7467600"/>
              <a:gd name="connsiteY756" fmla="*/ 1803412 h 6858000"/>
              <a:gd name="connsiteX757" fmla="*/ 0 w 7467600"/>
              <a:gd name="connsiteY757" fmla="*/ 1784777 h 6858000"/>
              <a:gd name="connsiteX758" fmla="*/ 0 w 7467600"/>
              <a:gd name="connsiteY758" fmla="*/ 1740082 h 6858000"/>
              <a:gd name="connsiteX759" fmla="*/ 39394 w 7467600"/>
              <a:gd name="connsiteY759" fmla="*/ 1784856 h 6858000"/>
              <a:gd name="connsiteX760" fmla="*/ 135813 w 7467600"/>
              <a:gd name="connsiteY760" fmla="*/ 1888838 h 6858000"/>
              <a:gd name="connsiteX761" fmla="*/ 242575 w 7467600"/>
              <a:gd name="connsiteY761" fmla="*/ 1958841 h 6858000"/>
              <a:gd name="connsiteX762" fmla="*/ 82197 w 7467600"/>
              <a:gd name="connsiteY762" fmla="*/ 1754826 h 6858000"/>
              <a:gd name="connsiteX763" fmla="*/ 0 w 7467600"/>
              <a:gd name="connsiteY763" fmla="*/ 1679650 h 6858000"/>
              <a:gd name="connsiteX764" fmla="*/ 0 w 7467600"/>
              <a:gd name="connsiteY764" fmla="*/ 1602463 h 6858000"/>
              <a:gd name="connsiteX765" fmla="*/ 84689 w 7467600"/>
              <a:gd name="connsiteY765" fmla="*/ 1677442 h 6858000"/>
              <a:gd name="connsiteX766" fmla="*/ 298437 w 7467600"/>
              <a:gd name="connsiteY766" fmla="*/ 1968019 h 6858000"/>
              <a:gd name="connsiteX767" fmla="*/ 227269 w 7467600"/>
              <a:gd name="connsiteY767" fmla="*/ 1114064 h 6858000"/>
              <a:gd name="connsiteX768" fmla="*/ 248003 w 7467600"/>
              <a:gd name="connsiteY768" fmla="*/ 1089613 h 6858000"/>
              <a:gd name="connsiteX769" fmla="*/ 427020 w 7467600"/>
              <a:gd name="connsiteY769" fmla="*/ 1619803 h 6858000"/>
              <a:gd name="connsiteX770" fmla="*/ 340345 w 7467600"/>
              <a:gd name="connsiteY770" fmla="*/ 2027739 h 6858000"/>
              <a:gd name="connsiteX771" fmla="*/ 360865 w 7467600"/>
              <a:gd name="connsiteY771" fmla="*/ 2044827 h 6858000"/>
              <a:gd name="connsiteX772" fmla="*/ 560414 w 7467600"/>
              <a:gd name="connsiteY772" fmla="*/ 2421457 h 6858000"/>
              <a:gd name="connsiteX773" fmla="*/ 1359703 w 7467600"/>
              <a:gd name="connsiteY773" fmla="*/ 2578554 h 6858000"/>
              <a:gd name="connsiteX774" fmla="*/ 1359422 w 7467600"/>
              <a:gd name="connsiteY774" fmla="*/ 2577994 h 6858000"/>
              <a:gd name="connsiteX775" fmla="*/ 828701 w 7467600"/>
              <a:gd name="connsiteY775" fmla="*/ 1839520 h 6858000"/>
              <a:gd name="connsiteX776" fmla="*/ 494427 w 7467600"/>
              <a:gd name="connsiteY776" fmla="*/ 1092333 h 6858000"/>
              <a:gd name="connsiteX777" fmla="*/ 506322 w 7467600"/>
              <a:gd name="connsiteY777" fmla="*/ 1020997 h 6858000"/>
              <a:gd name="connsiteX778" fmla="*/ 4570198 w 7467600"/>
              <a:gd name="connsiteY778" fmla="*/ 978081 h 6858000"/>
              <a:gd name="connsiteX779" fmla="*/ 4523691 w 7467600"/>
              <a:gd name="connsiteY779" fmla="*/ 1127776 h 6858000"/>
              <a:gd name="connsiteX780" fmla="*/ 4509875 w 7467600"/>
              <a:gd name="connsiteY780" fmla="*/ 1167552 h 6858000"/>
              <a:gd name="connsiteX781" fmla="*/ 4478168 w 7467600"/>
              <a:gd name="connsiteY781" fmla="*/ 1260735 h 6858000"/>
              <a:gd name="connsiteX782" fmla="*/ 4409309 w 7467600"/>
              <a:gd name="connsiteY782" fmla="*/ 1666996 h 6858000"/>
              <a:gd name="connsiteX783" fmla="*/ 4370031 w 7467600"/>
              <a:gd name="connsiteY783" fmla="*/ 1955666 h 6858000"/>
              <a:gd name="connsiteX784" fmla="*/ 4570198 w 7467600"/>
              <a:gd name="connsiteY784" fmla="*/ 978081 h 6858000"/>
              <a:gd name="connsiteX785" fmla="*/ 4557898 w 7467600"/>
              <a:gd name="connsiteY785" fmla="*/ 900011 h 6858000"/>
              <a:gd name="connsiteX786" fmla="*/ 4344840 w 7467600"/>
              <a:gd name="connsiteY786" fmla="*/ 1922038 h 6858000"/>
              <a:gd name="connsiteX787" fmla="*/ 4378710 w 7467600"/>
              <a:gd name="connsiteY787" fmla="*/ 1665516 h 6858000"/>
              <a:gd name="connsiteX788" fmla="*/ 4448798 w 7467600"/>
              <a:gd name="connsiteY788" fmla="*/ 1253024 h 6858000"/>
              <a:gd name="connsiteX789" fmla="*/ 4480315 w 7467600"/>
              <a:gd name="connsiteY789" fmla="*/ 1158454 h 6858000"/>
              <a:gd name="connsiteX790" fmla="*/ 4494133 w 7467600"/>
              <a:gd name="connsiteY790" fmla="*/ 1118676 h 6858000"/>
              <a:gd name="connsiteX791" fmla="*/ 4557898 w 7467600"/>
              <a:gd name="connsiteY791" fmla="*/ 900011 h 6858000"/>
              <a:gd name="connsiteX792" fmla="*/ 5870151 w 7467600"/>
              <a:gd name="connsiteY792" fmla="*/ 898890 h 6858000"/>
              <a:gd name="connsiteX793" fmla="*/ 5861335 w 7467600"/>
              <a:gd name="connsiteY793" fmla="*/ 899177 h 6858000"/>
              <a:gd name="connsiteX794" fmla="*/ 5843702 w 7467600"/>
              <a:gd name="connsiteY794" fmla="*/ 899748 h 6858000"/>
              <a:gd name="connsiteX795" fmla="*/ 5651107 w 7467600"/>
              <a:gd name="connsiteY795" fmla="*/ 920306 h 6858000"/>
              <a:gd name="connsiteX796" fmla="*/ 5459407 w 7467600"/>
              <a:gd name="connsiteY796" fmla="*/ 940975 h 6858000"/>
              <a:gd name="connsiteX797" fmla="*/ 5374846 w 7467600"/>
              <a:gd name="connsiteY797" fmla="*/ 941988 h 6858000"/>
              <a:gd name="connsiteX798" fmla="*/ 5256105 w 7467600"/>
              <a:gd name="connsiteY798" fmla="*/ 945632 h 6858000"/>
              <a:gd name="connsiteX799" fmla="*/ 5107071 w 7467600"/>
              <a:gd name="connsiteY799" fmla="*/ 969720 h 6858000"/>
              <a:gd name="connsiteX800" fmla="*/ 4998681 w 7467600"/>
              <a:gd name="connsiteY800" fmla="*/ 988771 h 6858000"/>
              <a:gd name="connsiteX801" fmla="*/ 5870151 w 7467600"/>
              <a:gd name="connsiteY801" fmla="*/ 898890 h 6858000"/>
              <a:gd name="connsiteX802" fmla="*/ 5504425 w 7467600"/>
              <a:gd name="connsiteY802" fmla="*/ 848067 h 6858000"/>
              <a:gd name="connsiteX803" fmla="*/ 4968849 w 7467600"/>
              <a:gd name="connsiteY803" fmla="*/ 962318 h 6858000"/>
              <a:gd name="connsiteX804" fmla="*/ 5104039 w 7467600"/>
              <a:gd name="connsiteY804" fmla="*/ 940634 h 6858000"/>
              <a:gd name="connsiteX805" fmla="*/ 5256311 w 7467600"/>
              <a:gd name="connsiteY805" fmla="*/ 916490 h 6858000"/>
              <a:gd name="connsiteX806" fmla="*/ 5377381 w 7467600"/>
              <a:gd name="connsiteY806" fmla="*/ 912671 h 6858000"/>
              <a:gd name="connsiteX807" fmla="*/ 5460148 w 7467600"/>
              <a:gd name="connsiteY807" fmla="*/ 911442 h 6858000"/>
              <a:gd name="connsiteX808" fmla="*/ 5648971 w 7467600"/>
              <a:gd name="connsiteY808" fmla="*/ 891331 h 6858000"/>
              <a:gd name="connsiteX809" fmla="*/ 5844807 w 7467600"/>
              <a:gd name="connsiteY809" fmla="*/ 870718 h 6858000"/>
              <a:gd name="connsiteX810" fmla="*/ 5862975 w 7467600"/>
              <a:gd name="connsiteY810" fmla="*/ 869756 h 6858000"/>
              <a:gd name="connsiteX811" fmla="*/ 5920887 w 7467600"/>
              <a:gd name="connsiteY811" fmla="*/ 865929 h 6858000"/>
              <a:gd name="connsiteX812" fmla="*/ 5504425 w 7467600"/>
              <a:gd name="connsiteY812" fmla="*/ 848067 h 6858000"/>
              <a:gd name="connsiteX813" fmla="*/ 3607114 w 7467600"/>
              <a:gd name="connsiteY813" fmla="*/ 467441 h 6858000"/>
              <a:gd name="connsiteX814" fmla="*/ 3296242 w 7467600"/>
              <a:gd name="connsiteY814" fmla="*/ 807991 h 6858000"/>
              <a:gd name="connsiteX815" fmla="*/ 3174674 w 7467600"/>
              <a:gd name="connsiteY815" fmla="*/ 919759 h 6858000"/>
              <a:gd name="connsiteX816" fmla="*/ 3042978 w 7467600"/>
              <a:gd name="connsiteY816" fmla="*/ 1054894 h 6858000"/>
              <a:gd name="connsiteX817" fmla="*/ 2968914 w 7467600"/>
              <a:gd name="connsiteY817" fmla="*/ 1133756 h 6858000"/>
              <a:gd name="connsiteX818" fmla="*/ 3103823 w 7467600"/>
              <a:gd name="connsiteY818" fmla="*/ 1026814 h 6858000"/>
              <a:gd name="connsiteX819" fmla="*/ 3607114 w 7467600"/>
              <a:gd name="connsiteY819" fmla="*/ 467441 h 6858000"/>
              <a:gd name="connsiteX820" fmla="*/ 3744487 w 7467600"/>
              <a:gd name="connsiteY820" fmla="*/ 383136 h 6858000"/>
              <a:gd name="connsiteX821" fmla="*/ 3970213 w 7467600"/>
              <a:gd name="connsiteY821" fmla="*/ 995559 h 6858000"/>
              <a:gd name="connsiteX822" fmla="*/ 3744487 w 7467600"/>
              <a:gd name="connsiteY822" fmla="*/ 383136 h 6858000"/>
              <a:gd name="connsiteX823" fmla="*/ 3624562 w 7467600"/>
              <a:gd name="connsiteY823" fmla="*/ 367041 h 6858000"/>
              <a:gd name="connsiteX824" fmla="*/ 3489712 w 7467600"/>
              <a:gd name="connsiteY824" fmla="*/ 485386 h 6858000"/>
              <a:gd name="connsiteX825" fmla="*/ 3182994 w 7467600"/>
              <a:gd name="connsiteY825" fmla="*/ 828265 h 6858000"/>
              <a:gd name="connsiteX826" fmla="*/ 2892114 w 7467600"/>
              <a:gd name="connsiteY826" fmla="*/ 1172635 h 6858000"/>
              <a:gd name="connsiteX827" fmla="*/ 3021459 w 7467600"/>
              <a:gd name="connsiteY827" fmla="*/ 1035385 h 6858000"/>
              <a:gd name="connsiteX828" fmla="*/ 3153873 w 7467600"/>
              <a:gd name="connsiteY828" fmla="*/ 898971 h 6858000"/>
              <a:gd name="connsiteX829" fmla="*/ 3276511 w 7467600"/>
              <a:gd name="connsiteY829" fmla="*/ 786423 h 6858000"/>
              <a:gd name="connsiteX830" fmla="*/ 3584154 w 7467600"/>
              <a:gd name="connsiteY830" fmla="*/ 448218 h 6858000"/>
              <a:gd name="connsiteX831" fmla="*/ 3624562 w 7467600"/>
              <a:gd name="connsiteY831" fmla="*/ 367041 h 6858000"/>
              <a:gd name="connsiteX832" fmla="*/ 3766672 w 7467600"/>
              <a:gd name="connsiteY832" fmla="*/ 359429 h 6858000"/>
              <a:gd name="connsiteX833" fmla="*/ 3996338 w 7467600"/>
              <a:gd name="connsiteY833" fmla="*/ 968237 h 6858000"/>
              <a:gd name="connsiteX834" fmla="*/ 3766672 w 7467600"/>
              <a:gd name="connsiteY834" fmla="*/ 359429 h 6858000"/>
              <a:gd name="connsiteX835" fmla="*/ 5805386 w 7467600"/>
              <a:gd name="connsiteY835" fmla="*/ 239240 h 6858000"/>
              <a:gd name="connsiteX836" fmla="*/ 5736947 w 7467600"/>
              <a:gd name="connsiteY836" fmla="*/ 261367 h 6858000"/>
              <a:gd name="connsiteX837" fmla="*/ 5427012 w 7467600"/>
              <a:gd name="connsiteY837" fmla="*/ 311272 h 6858000"/>
              <a:gd name="connsiteX838" fmla="*/ 5147818 w 7467600"/>
              <a:gd name="connsiteY838" fmla="*/ 322112 h 6858000"/>
              <a:gd name="connsiteX839" fmla="*/ 5060854 w 7467600"/>
              <a:gd name="connsiteY839" fmla="*/ 311882 h 6858000"/>
              <a:gd name="connsiteX840" fmla="*/ 4945989 w 7467600"/>
              <a:gd name="connsiteY840" fmla="*/ 300516 h 6858000"/>
              <a:gd name="connsiteX841" fmla="*/ 5410479 w 7467600"/>
              <a:gd name="connsiteY841" fmla="*/ 348434 h 6858000"/>
              <a:gd name="connsiteX842" fmla="*/ 5805386 w 7467600"/>
              <a:gd name="connsiteY842" fmla="*/ 239240 h 6858000"/>
              <a:gd name="connsiteX843" fmla="*/ 5905192 w 7467600"/>
              <a:gd name="connsiteY843" fmla="*/ 163079 h 6858000"/>
              <a:gd name="connsiteX844" fmla="*/ 5865655 w 7467600"/>
              <a:gd name="connsiteY844" fmla="*/ 171901 h 6858000"/>
              <a:gd name="connsiteX845" fmla="*/ 5259740 w 7467600"/>
              <a:gd name="connsiteY845" fmla="*/ 257013 h 6858000"/>
              <a:gd name="connsiteX846" fmla="*/ 5208466 w 7467600"/>
              <a:gd name="connsiteY846" fmla="*/ 257550 h 6858000"/>
              <a:gd name="connsiteX847" fmla="*/ 4980204 w 7467600"/>
              <a:gd name="connsiteY847" fmla="*/ 271903 h 6858000"/>
              <a:gd name="connsiteX848" fmla="*/ 5068068 w 7467600"/>
              <a:gd name="connsiteY848" fmla="*/ 282244 h 6858000"/>
              <a:gd name="connsiteX849" fmla="*/ 5153231 w 7467600"/>
              <a:gd name="connsiteY849" fmla="*/ 292240 h 6858000"/>
              <a:gd name="connsiteX850" fmla="*/ 5426491 w 7467600"/>
              <a:gd name="connsiteY850" fmla="*/ 281128 h 6858000"/>
              <a:gd name="connsiteX851" fmla="*/ 5731212 w 7467600"/>
              <a:gd name="connsiteY851" fmla="*/ 231951 h 6858000"/>
              <a:gd name="connsiteX852" fmla="*/ 5905192 w 7467600"/>
              <a:gd name="connsiteY852" fmla="*/ 163079 h 6858000"/>
              <a:gd name="connsiteX853" fmla="*/ 5944437 w 7467600"/>
              <a:gd name="connsiteY853" fmla="*/ 113829 h 6858000"/>
              <a:gd name="connsiteX854" fmla="*/ 5825032 w 7467600"/>
              <a:gd name="connsiteY854" fmla="*/ 146405 h 6858000"/>
              <a:gd name="connsiteX855" fmla="*/ 4955599 w 7467600"/>
              <a:gd name="connsiteY855" fmla="*/ 247008 h 6858000"/>
              <a:gd name="connsiteX856" fmla="*/ 5210104 w 7467600"/>
              <a:gd name="connsiteY856" fmla="*/ 228123 h 6858000"/>
              <a:gd name="connsiteX857" fmla="*/ 5261015 w 7467600"/>
              <a:gd name="connsiteY857" fmla="*/ 227087 h 6858000"/>
              <a:gd name="connsiteX858" fmla="*/ 5861181 w 7467600"/>
              <a:gd name="connsiteY858" fmla="*/ 143093 h 6858000"/>
              <a:gd name="connsiteX859" fmla="*/ 5961252 w 7467600"/>
              <a:gd name="connsiteY859" fmla="*/ 114820 h 6858000"/>
              <a:gd name="connsiteX860" fmla="*/ 5944437 w 7467600"/>
              <a:gd name="connsiteY860" fmla="*/ 113829 h 6858000"/>
              <a:gd name="connsiteX861" fmla="*/ 3882765 w 7467600"/>
              <a:gd name="connsiteY861" fmla="*/ 0 h 6858000"/>
              <a:gd name="connsiteX862" fmla="*/ 3995099 w 7467600"/>
              <a:gd name="connsiteY862" fmla="*/ 0 h 6858000"/>
              <a:gd name="connsiteX863" fmla="*/ 4163818 w 7467600"/>
              <a:gd name="connsiteY863" fmla="*/ 234104 h 6858000"/>
              <a:gd name="connsiteX864" fmla="*/ 4172099 w 7467600"/>
              <a:gd name="connsiteY864" fmla="*/ 234207 h 6858000"/>
              <a:gd name="connsiteX865" fmla="*/ 4784282 w 7467600"/>
              <a:gd name="connsiteY865" fmla="*/ 276561 h 6858000"/>
              <a:gd name="connsiteX866" fmla="*/ 4801687 w 7467600"/>
              <a:gd name="connsiteY866" fmla="*/ 267764 h 6858000"/>
              <a:gd name="connsiteX867" fmla="*/ 6082788 w 7467600"/>
              <a:gd name="connsiteY867" fmla="*/ 64119 h 6858000"/>
              <a:gd name="connsiteX868" fmla="*/ 6099442 w 7467600"/>
              <a:gd name="connsiteY868" fmla="*/ 82568 h 6858000"/>
              <a:gd name="connsiteX869" fmla="*/ 4804137 w 7467600"/>
              <a:gd name="connsiteY869" fmla="*/ 320931 h 6858000"/>
              <a:gd name="connsiteX870" fmla="*/ 4227047 w 7467600"/>
              <a:gd name="connsiteY870" fmla="*/ 313415 h 6858000"/>
              <a:gd name="connsiteX871" fmla="*/ 4346041 w 7467600"/>
              <a:gd name="connsiteY871" fmla="*/ 456086 h 6858000"/>
              <a:gd name="connsiteX872" fmla="*/ 4870967 w 7467600"/>
              <a:gd name="connsiteY872" fmla="*/ 963061 h 6858000"/>
              <a:gd name="connsiteX873" fmla="*/ 4889647 w 7467600"/>
              <a:gd name="connsiteY873" fmla="*/ 957147 h 6858000"/>
              <a:gd name="connsiteX874" fmla="*/ 5422504 w 7467600"/>
              <a:gd name="connsiteY874" fmla="*/ 805191 h 6858000"/>
              <a:gd name="connsiteX875" fmla="*/ 6087656 w 7467600"/>
              <a:gd name="connsiteY875" fmla="*/ 826703 h 6858000"/>
              <a:gd name="connsiteX876" fmla="*/ 6058717 w 7467600"/>
              <a:gd name="connsiteY876" fmla="*/ 865992 h 6858000"/>
              <a:gd name="connsiteX877" fmla="*/ 4974153 w 7467600"/>
              <a:gd name="connsiteY877" fmla="*/ 1045456 h 6858000"/>
              <a:gd name="connsiteX878" fmla="*/ 5627835 w 7467600"/>
              <a:gd name="connsiteY878" fmla="*/ 1472077 h 6858000"/>
              <a:gd name="connsiteX879" fmla="*/ 5629817 w 7467600"/>
              <a:gd name="connsiteY879" fmla="*/ 1471412 h 6858000"/>
              <a:gd name="connsiteX880" fmla="*/ 5634124 w 7467600"/>
              <a:gd name="connsiteY880" fmla="*/ 1470572 h 6858000"/>
              <a:gd name="connsiteX881" fmla="*/ 5755832 w 7467600"/>
              <a:gd name="connsiteY881" fmla="*/ 1383886 h 6858000"/>
              <a:gd name="connsiteX882" fmla="*/ 6014186 w 7467600"/>
              <a:gd name="connsiteY882" fmla="*/ 1279799 h 6858000"/>
              <a:gd name="connsiteX883" fmla="*/ 6901619 w 7467600"/>
              <a:gd name="connsiteY883" fmla="*/ 1047874 h 6858000"/>
              <a:gd name="connsiteX884" fmla="*/ 6931566 w 7467600"/>
              <a:gd name="connsiteY884" fmla="*/ 1062034 h 6858000"/>
              <a:gd name="connsiteX885" fmla="*/ 5790982 w 7467600"/>
              <a:gd name="connsiteY885" fmla="*/ 1561380 h 6858000"/>
              <a:gd name="connsiteX886" fmla="*/ 6188971 w 7467600"/>
              <a:gd name="connsiteY886" fmla="*/ 1755168 h 6858000"/>
              <a:gd name="connsiteX887" fmla="*/ 6202446 w 7467600"/>
              <a:gd name="connsiteY887" fmla="*/ 1752268 h 6858000"/>
              <a:gd name="connsiteX888" fmla="*/ 7179560 w 7467600"/>
              <a:gd name="connsiteY888" fmla="*/ 1467551 h 6858000"/>
              <a:gd name="connsiteX889" fmla="*/ 7158730 w 7467600"/>
              <a:gd name="connsiteY889" fmla="*/ 1507835 h 6858000"/>
              <a:gd name="connsiteX890" fmla="*/ 6326959 w 7467600"/>
              <a:gd name="connsiteY890" fmla="*/ 1817686 h 6858000"/>
              <a:gd name="connsiteX891" fmla="*/ 6537433 w 7467600"/>
              <a:gd name="connsiteY891" fmla="*/ 1907790 h 6858000"/>
              <a:gd name="connsiteX892" fmla="*/ 6550221 w 7467600"/>
              <a:gd name="connsiteY892" fmla="*/ 1910729 h 6858000"/>
              <a:gd name="connsiteX893" fmla="*/ 6964438 w 7467600"/>
              <a:gd name="connsiteY893" fmla="*/ 2209505 h 6858000"/>
              <a:gd name="connsiteX894" fmla="*/ 7367862 w 7467600"/>
              <a:gd name="connsiteY894" fmla="*/ 2806833 h 6858000"/>
              <a:gd name="connsiteX895" fmla="*/ 7364329 w 7467600"/>
              <a:gd name="connsiteY895" fmla="*/ 2826907 h 6858000"/>
              <a:gd name="connsiteX896" fmla="*/ 7290545 w 7467600"/>
              <a:gd name="connsiteY896" fmla="*/ 2850663 h 6858000"/>
              <a:gd name="connsiteX897" fmla="*/ 6472036 w 7467600"/>
              <a:gd name="connsiteY897" fmla="*/ 1959003 h 6858000"/>
              <a:gd name="connsiteX898" fmla="*/ 5792897 w 7467600"/>
              <a:gd name="connsiteY898" fmla="*/ 1647747 h 6858000"/>
              <a:gd name="connsiteX899" fmla="*/ 5842751 w 7467600"/>
              <a:gd name="connsiteY899" fmla="*/ 1816112 h 6858000"/>
              <a:gd name="connsiteX900" fmla="*/ 5847424 w 7467600"/>
              <a:gd name="connsiteY900" fmla="*/ 1815776 h 6858000"/>
              <a:gd name="connsiteX901" fmla="*/ 6399821 w 7467600"/>
              <a:gd name="connsiteY901" fmla="*/ 2344799 h 6858000"/>
              <a:gd name="connsiteX902" fmla="*/ 6323232 w 7467600"/>
              <a:gd name="connsiteY902" fmla="*/ 2389634 h 6858000"/>
              <a:gd name="connsiteX903" fmla="*/ 5942958 w 7467600"/>
              <a:gd name="connsiteY903" fmla="*/ 2077708 h 6858000"/>
              <a:gd name="connsiteX904" fmla="*/ 5921559 w 7467600"/>
              <a:gd name="connsiteY904" fmla="*/ 2378596 h 6858000"/>
              <a:gd name="connsiteX905" fmla="*/ 5817651 w 7467600"/>
              <a:gd name="connsiteY905" fmla="*/ 3023919 h 6858000"/>
              <a:gd name="connsiteX906" fmla="*/ 5729634 w 7467600"/>
              <a:gd name="connsiteY906" fmla="*/ 3051849 h 6858000"/>
              <a:gd name="connsiteX907" fmla="*/ 5611018 w 7467600"/>
              <a:gd name="connsiteY907" fmla="*/ 2316769 h 6858000"/>
              <a:gd name="connsiteX908" fmla="*/ 5687608 w 7467600"/>
              <a:gd name="connsiteY908" fmla="*/ 2039972 h 6858000"/>
              <a:gd name="connsiteX909" fmla="*/ 5657554 w 7467600"/>
              <a:gd name="connsiteY909" fmla="*/ 1576445 h 6858000"/>
              <a:gd name="connsiteX910" fmla="*/ 5150475 w 7467600"/>
              <a:gd name="connsiteY910" fmla="*/ 1274012 h 6858000"/>
              <a:gd name="connsiteX911" fmla="*/ 5349142 w 7467600"/>
              <a:gd name="connsiteY911" fmla="*/ 2204405 h 6858000"/>
              <a:gd name="connsiteX912" fmla="*/ 5262214 w 7467600"/>
              <a:gd name="connsiteY912" fmla="*/ 2233836 h 6858000"/>
              <a:gd name="connsiteX913" fmla="*/ 4981539 w 7467600"/>
              <a:gd name="connsiteY913" fmla="*/ 1542201 h 6858000"/>
              <a:gd name="connsiteX914" fmla="*/ 4958461 w 7467600"/>
              <a:gd name="connsiteY914" fmla="*/ 1136957 h 6858000"/>
              <a:gd name="connsiteX915" fmla="*/ 4655015 w 7467600"/>
              <a:gd name="connsiteY915" fmla="*/ 891426 h 6858000"/>
              <a:gd name="connsiteX916" fmla="*/ 4348002 w 7467600"/>
              <a:gd name="connsiteY916" fmla="*/ 2205895 h 6858000"/>
              <a:gd name="connsiteX917" fmla="*/ 4262250 w 7467600"/>
              <a:gd name="connsiteY917" fmla="*/ 2219972 h 6858000"/>
              <a:gd name="connsiteX918" fmla="*/ 4550611 w 7467600"/>
              <a:gd name="connsiteY918" fmla="*/ 817540 h 6858000"/>
              <a:gd name="connsiteX919" fmla="*/ 4564418 w 7467600"/>
              <a:gd name="connsiteY919" fmla="*/ 808293 h 6858000"/>
              <a:gd name="connsiteX920" fmla="*/ 4266388 w 7467600"/>
              <a:gd name="connsiteY920" fmla="*/ 500083 h 6858000"/>
              <a:gd name="connsiteX921" fmla="*/ 4032842 w 7467600"/>
              <a:gd name="connsiteY921" fmla="*/ 211809 h 6858000"/>
              <a:gd name="connsiteX922" fmla="*/ 3882765 w 7467600"/>
              <a:gd name="connsiteY922" fmla="*/ 0 h 6858000"/>
              <a:gd name="connsiteX923" fmla="*/ 3721337 w 7467600"/>
              <a:gd name="connsiteY923" fmla="*/ 0 h 6858000"/>
              <a:gd name="connsiteX924" fmla="*/ 3797544 w 7467600"/>
              <a:gd name="connsiteY924" fmla="*/ 0 h 6858000"/>
              <a:gd name="connsiteX925" fmla="*/ 3775734 w 7467600"/>
              <a:gd name="connsiteY925" fmla="*/ 95131 h 6858000"/>
              <a:gd name="connsiteX926" fmla="*/ 3724807 w 7467600"/>
              <a:gd name="connsiteY926" fmla="*/ 272257 h 6858000"/>
              <a:gd name="connsiteX927" fmla="*/ 3726844 w 7467600"/>
              <a:gd name="connsiteY927" fmla="*/ 282988 h 6858000"/>
              <a:gd name="connsiteX928" fmla="*/ 3742664 w 7467600"/>
              <a:gd name="connsiteY928" fmla="*/ 279918 h 6858000"/>
              <a:gd name="connsiteX929" fmla="*/ 4103910 w 7467600"/>
              <a:gd name="connsiteY929" fmla="*/ 1161917 h 6858000"/>
              <a:gd name="connsiteX930" fmla="*/ 4020269 w 7467600"/>
              <a:gd name="connsiteY930" fmla="*/ 1200406 h 6858000"/>
              <a:gd name="connsiteX931" fmla="*/ 3674882 w 7467600"/>
              <a:gd name="connsiteY931" fmla="*/ 488524 h 6858000"/>
              <a:gd name="connsiteX932" fmla="*/ 3132682 w 7467600"/>
              <a:gd name="connsiteY932" fmla="*/ 1072284 h 6858000"/>
              <a:gd name="connsiteX933" fmla="*/ 2716346 w 7467600"/>
              <a:gd name="connsiteY933" fmla="*/ 1276376 h 6858000"/>
              <a:gd name="connsiteX934" fmla="*/ 2716772 w 7467600"/>
              <a:gd name="connsiteY934" fmla="*/ 1255462 h 6858000"/>
              <a:gd name="connsiteX935" fmla="*/ 3471096 w 7467600"/>
              <a:gd name="connsiteY935" fmla="*/ 437072 h 6858000"/>
              <a:gd name="connsiteX936" fmla="*/ 3639057 w 7467600"/>
              <a:gd name="connsiteY936" fmla="*/ 286334 h 6858000"/>
              <a:gd name="connsiteX937" fmla="*/ 3640309 w 7467600"/>
              <a:gd name="connsiteY937" fmla="*/ 284664 h 6858000"/>
              <a:gd name="connsiteX938" fmla="*/ 3646022 w 7467600"/>
              <a:gd name="connsiteY938" fmla="*/ 276711 h 6858000"/>
              <a:gd name="connsiteX939" fmla="*/ 3707943 w 7467600"/>
              <a:gd name="connsiteY939" fmla="*/ 65958 h 6858000"/>
              <a:gd name="connsiteX940" fmla="*/ 3721337 w 7467600"/>
              <a:gd name="connsiteY940" fmla="*/ 0 h 6858000"/>
              <a:gd name="connsiteX941" fmla="*/ 2867960 w 7467600"/>
              <a:gd name="connsiteY941" fmla="*/ 0 h 6858000"/>
              <a:gd name="connsiteX942" fmla="*/ 2926351 w 7467600"/>
              <a:gd name="connsiteY942" fmla="*/ 0 h 6858000"/>
              <a:gd name="connsiteX943" fmla="*/ 2902823 w 7467600"/>
              <a:gd name="connsiteY943" fmla="*/ 262929 h 6858000"/>
              <a:gd name="connsiteX944" fmla="*/ 2940663 w 7467600"/>
              <a:gd name="connsiteY944" fmla="*/ 140884 h 6858000"/>
              <a:gd name="connsiteX945" fmla="*/ 2947039 w 7467600"/>
              <a:gd name="connsiteY945" fmla="*/ 122524 h 6858000"/>
              <a:gd name="connsiteX946" fmla="*/ 2984316 w 7467600"/>
              <a:gd name="connsiteY946" fmla="*/ 0 h 6858000"/>
              <a:gd name="connsiteX947" fmla="*/ 3016114 w 7467600"/>
              <a:gd name="connsiteY947" fmla="*/ 0 h 6858000"/>
              <a:gd name="connsiteX948" fmla="*/ 2979949 w 7467600"/>
              <a:gd name="connsiteY948" fmla="*/ 119274 h 6858000"/>
              <a:gd name="connsiteX949" fmla="*/ 3023879 w 7467600"/>
              <a:gd name="connsiteY949" fmla="*/ 0 h 6858000"/>
              <a:gd name="connsiteX950" fmla="*/ 3105400 w 7467600"/>
              <a:gd name="connsiteY950" fmla="*/ 0 h 6858000"/>
              <a:gd name="connsiteX951" fmla="*/ 3094669 w 7467600"/>
              <a:gd name="connsiteY951" fmla="*/ 30308 h 6858000"/>
              <a:gd name="connsiteX952" fmla="*/ 2901945 w 7467600"/>
              <a:gd name="connsiteY952" fmla="*/ 466538 h 6858000"/>
              <a:gd name="connsiteX953" fmla="*/ 2815209 w 7467600"/>
              <a:gd name="connsiteY953" fmla="*/ 497361 h 6858000"/>
              <a:gd name="connsiteX954" fmla="*/ 2844845 w 7467600"/>
              <a:gd name="connsiteY954" fmla="*/ 127638 h 6858000"/>
              <a:gd name="connsiteX955" fmla="*/ 2867960 w 7467600"/>
              <a:gd name="connsiteY955" fmla="*/ 0 h 6858000"/>
              <a:gd name="connsiteX956" fmla="*/ 1057230 w 7467600"/>
              <a:gd name="connsiteY956" fmla="*/ 0 h 6858000"/>
              <a:gd name="connsiteX957" fmla="*/ 1111003 w 7467600"/>
              <a:gd name="connsiteY957" fmla="*/ 0 h 6858000"/>
              <a:gd name="connsiteX958" fmla="*/ 1125553 w 7467600"/>
              <a:gd name="connsiteY958" fmla="*/ 52588 h 6858000"/>
              <a:gd name="connsiteX959" fmla="*/ 1304276 w 7467600"/>
              <a:gd name="connsiteY959" fmla="*/ 476275 h 6858000"/>
              <a:gd name="connsiteX960" fmla="*/ 1492066 w 7467600"/>
              <a:gd name="connsiteY960" fmla="*/ 886333 h 6858000"/>
              <a:gd name="connsiteX961" fmla="*/ 1423698 w 7467600"/>
              <a:gd name="connsiteY961" fmla="*/ 710817 h 6858000"/>
              <a:gd name="connsiteX962" fmla="*/ 1357609 w 7467600"/>
              <a:gd name="connsiteY962" fmla="*/ 532892 h 6858000"/>
              <a:gd name="connsiteX963" fmla="*/ 1309550 w 7467600"/>
              <a:gd name="connsiteY963" fmla="*/ 374031 h 6858000"/>
              <a:gd name="connsiteX964" fmla="*/ 1193673 w 7467600"/>
              <a:gd name="connsiteY964" fmla="*/ 49533 h 6858000"/>
              <a:gd name="connsiteX965" fmla="*/ 1164391 w 7467600"/>
              <a:gd name="connsiteY965" fmla="*/ 0 h 6858000"/>
              <a:gd name="connsiteX966" fmla="*/ 1200666 w 7467600"/>
              <a:gd name="connsiteY966" fmla="*/ 0 h 6858000"/>
              <a:gd name="connsiteX967" fmla="*/ 1223408 w 7467600"/>
              <a:gd name="connsiteY967" fmla="*/ 38996 h 6858000"/>
              <a:gd name="connsiteX968" fmla="*/ 1339635 w 7467600"/>
              <a:gd name="connsiteY968" fmla="*/ 365517 h 6858000"/>
              <a:gd name="connsiteX969" fmla="*/ 1387469 w 7467600"/>
              <a:gd name="connsiteY969" fmla="*/ 523079 h 6858000"/>
              <a:gd name="connsiteX970" fmla="*/ 1452685 w 7467600"/>
              <a:gd name="connsiteY970" fmla="*/ 699806 h 6858000"/>
              <a:gd name="connsiteX971" fmla="*/ 1492092 w 7467600"/>
              <a:gd name="connsiteY971" fmla="*/ 800424 h 6858000"/>
              <a:gd name="connsiteX972" fmla="*/ 1455302 w 7467600"/>
              <a:gd name="connsiteY972" fmla="*/ 632913 h 6858000"/>
              <a:gd name="connsiteX973" fmla="*/ 1222336 w 7467600"/>
              <a:gd name="connsiteY973" fmla="*/ 9480 h 6858000"/>
              <a:gd name="connsiteX974" fmla="*/ 1214634 w 7467600"/>
              <a:gd name="connsiteY974" fmla="*/ 0 h 6858000"/>
              <a:gd name="connsiteX975" fmla="*/ 1289827 w 7467600"/>
              <a:gd name="connsiteY975" fmla="*/ 0 h 6858000"/>
              <a:gd name="connsiteX976" fmla="*/ 1321076 w 7467600"/>
              <a:gd name="connsiteY976" fmla="*/ 59722 h 6858000"/>
              <a:gd name="connsiteX977" fmla="*/ 1512579 w 7467600"/>
              <a:gd name="connsiteY977" fmla="*/ 626441 h 6858000"/>
              <a:gd name="connsiteX978" fmla="*/ 1506076 w 7467600"/>
              <a:gd name="connsiteY978" fmla="*/ 1089289 h 6858000"/>
              <a:gd name="connsiteX979" fmla="*/ 1486346 w 7467600"/>
              <a:gd name="connsiteY979" fmla="*/ 1079919 h 6858000"/>
              <a:gd name="connsiteX980" fmla="*/ 1070511 w 7467600"/>
              <a:gd name="connsiteY980" fmla="*/ 48609 h 6858000"/>
              <a:gd name="connsiteX981" fmla="*/ 1057230 w 7467600"/>
              <a:gd name="connsiteY981" fmla="*/ 0 h 6858000"/>
              <a:gd name="connsiteX982" fmla="*/ 43151 w 7467600"/>
              <a:gd name="connsiteY982" fmla="*/ 0 h 6858000"/>
              <a:gd name="connsiteX983" fmla="*/ 95283 w 7467600"/>
              <a:gd name="connsiteY983" fmla="*/ 0 h 6858000"/>
              <a:gd name="connsiteX984" fmla="*/ 300708 w 7467600"/>
              <a:gd name="connsiteY984" fmla="*/ 154571 h 6858000"/>
              <a:gd name="connsiteX985" fmla="*/ 530414 w 7467600"/>
              <a:gd name="connsiteY985" fmla="*/ 354673 h 6858000"/>
              <a:gd name="connsiteX986" fmla="*/ 333785 w 7467600"/>
              <a:gd name="connsiteY986" fmla="*/ 161564 h 6858000"/>
              <a:gd name="connsiteX987" fmla="*/ 147005 w 7467600"/>
              <a:gd name="connsiteY987" fmla="*/ 0 h 6858000"/>
              <a:gd name="connsiteX988" fmla="*/ 272509 w 7467600"/>
              <a:gd name="connsiteY988" fmla="*/ 0 h 6858000"/>
              <a:gd name="connsiteX989" fmla="*/ 326276 w 7467600"/>
              <a:gd name="connsiteY989" fmla="*/ 45847 h 6858000"/>
              <a:gd name="connsiteX990" fmla="*/ 823759 w 7467600"/>
              <a:gd name="connsiteY990" fmla="*/ 574145 h 6858000"/>
              <a:gd name="connsiteX991" fmla="*/ 811254 w 7467600"/>
              <a:gd name="connsiteY991" fmla="*/ 665546 h 6858000"/>
              <a:gd name="connsiteX992" fmla="*/ 154042 w 7467600"/>
              <a:gd name="connsiteY992" fmla="*/ 261522 h 6858000"/>
              <a:gd name="connsiteX993" fmla="*/ 13550 w 7467600"/>
              <a:gd name="connsiteY993" fmla="*/ 158423 h 6858000"/>
              <a:gd name="connsiteX994" fmla="*/ 0 w 7467600"/>
              <a:gd name="connsiteY994" fmla="*/ 146618 h 6858000"/>
              <a:gd name="connsiteX995" fmla="*/ 0 w 7467600"/>
              <a:gd name="connsiteY995" fmla="*/ 59161 h 6858000"/>
              <a:gd name="connsiteX996" fmla="*/ 45427 w 7467600"/>
              <a:gd name="connsiteY996" fmla="*/ 101078 h 6858000"/>
              <a:gd name="connsiteX997" fmla="*/ 630103 w 7467600"/>
              <a:gd name="connsiteY997" fmla="*/ 485885 h 6858000"/>
              <a:gd name="connsiteX998" fmla="*/ 532040 w 7467600"/>
              <a:gd name="connsiteY998" fmla="*/ 399359 h 6858000"/>
              <a:gd name="connsiteX999" fmla="*/ 517618 w 7467600"/>
              <a:gd name="connsiteY999" fmla="*/ 385726 h 6858000"/>
              <a:gd name="connsiteX1000" fmla="*/ 285074 w 7467600"/>
              <a:gd name="connsiteY1000" fmla="*/ 182755 h 6858000"/>
              <a:gd name="connsiteX1001" fmla="*/ 43151 w 7467600"/>
              <a:gd name="connsiteY100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68569 w 7467600"/>
              <a:gd name="connsiteY127" fmla="*/ 5270182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1903353 w 7467600"/>
              <a:gd name="connsiteY145" fmla="*/ 5044827 h 6858000"/>
              <a:gd name="connsiteX146" fmla="*/ 1936931 w 7467600"/>
              <a:gd name="connsiteY146" fmla="*/ 5093954 h 6858000"/>
              <a:gd name="connsiteX147" fmla="*/ 2195868 w 7467600"/>
              <a:gd name="connsiteY147" fmla="*/ 5396574 h 6858000"/>
              <a:gd name="connsiteX148" fmla="*/ 2088852 w 7467600"/>
              <a:gd name="connsiteY148" fmla="*/ 5166123 h 6858000"/>
              <a:gd name="connsiteX149" fmla="*/ 1958241 w 7467600"/>
              <a:gd name="connsiteY149" fmla="*/ 5067955 h 6858000"/>
              <a:gd name="connsiteX150" fmla="*/ 1903353 w 7467600"/>
              <a:gd name="connsiteY150" fmla="*/ 5044827 h 6858000"/>
              <a:gd name="connsiteX151" fmla="*/ 1979378 w 7467600"/>
              <a:gd name="connsiteY151" fmla="*/ 4769504 h 6858000"/>
              <a:gd name="connsiteX152" fmla="*/ 2882120 w 7467600"/>
              <a:gd name="connsiteY152" fmla="*/ 5064547 h 6858000"/>
              <a:gd name="connsiteX153" fmla="*/ 2793103 w 7467600"/>
              <a:gd name="connsiteY153" fmla="*/ 5039699 h 6858000"/>
              <a:gd name="connsiteX154" fmla="*/ 2770041 w 7467600"/>
              <a:gd name="connsiteY154" fmla="*/ 5033634 h 6858000"/>
              <a:gd name="connsiteX155" fmla="*/ 1979378 w 7467600"/>
              <a:gd name="connsiteY155" fmla="*/ 4769504 h 6858000"/>
              <a:gd name="connsiteX156" fmla="*/ 1927410 w 7467600"/>
              <a:gd name="connsiteY156" fmla="*/ 4716164 h 6858000"/>
              <a:gd name="connsiteX157" fmla="*/ 1959587 w 7467600"/>
              <a:gd name="connsiteY157" fmla="*/ 4728849 h 6858000"/>
              <a:gd name="connsiteX158" fmla="*/ 2777707 w 7467600"/>
              <a:gd name="connsiteY158" fmla="*/ 5003991 h 6858000"/>
              <a:gd name="connsiteX159" fmla="*/ 2800768 w 7467600"/>
              <a:gd name="connsiteY159" fmla="*/ 5010056 h 6858000"/>
              <a:gd name="connsiteX160" fmla="*/ 2879408 w 7467600"/>
              <a:gd name="connsiteY160" fmla="*/ 5031590 h 6858000"/>
              <a:gd name="connsiteX161" fmla="*/ 2862295 w 7467600"/>
              <a:gd name="connsiteY161" fmla="*/ 5022958 h 6858000"/>
              <a:gd name="connsiteX162" fmla="*/ 2813343 w 7467600"/>
              <a:gd name="connsiteY162" fmla="*/ 4998369 h 6858000"/>
              <a:gd name="connsiteX163" fmla="*/ 2646245 w 7467600"/>
              <a:gd name="connsiteY163" fmla="*/ 4930999 h 6858000"/>
              <a:gd name="connsiteX164" fmla="*/ 1999243 w 7467600"/>
              <a:gd name="connsiteY164" fmla="*/ 4730524 h 6858000"/>
              <a:gd name="connsiteX165" fmla="*/ 1979527 w 7467600"/>
              <a:gd name="connsiteY165" fmla="*/ 4726651 h 6858000"/>
              <a:gd name="connsiteX166" fmla="*/ 1927410 w 7467600"/>
              <a:gd name="connsiteY166" fmla="*/ 4716164 h 6858000"/>
              <a:gd name="connsiteX167" fmla="*/ 1997014 w 7467600"/>
              <a:gd name="connsiteY167" fmla="*/ 4698007 h 6858000"/>
              <a:gd name="connsiteX168" fmla="*/ 2005458 w 7467600"/>
              <a:gd name="connsiteY168" fmla="*/ 4699540 h 6858000"/>
              <a:gd name="connsiteX169" fmla="*/ 2657186 w 7467600"/>
              <a:gd name="connsiteY169" fmla="*/ 4901687 h 6858000"/>
              <a:gd name="connsiteX170" fmla="*/ 2826662 w 7467600"/>
              <a:gd name="connsiteY170" fmla="*/ 4970362 h 6858000"/>
              <a:gd name="connsiteX171" fmla="*/ 2876100 w 7467600"/>
              <a:gd name="connsiteY171" fmla="*/ 4995397 h 6858000"/>
              <a:gd name="connsiteX172" fmla="*/ 3042600 w 7467600"/>
              <a:gd name="connsiteY172" fmla="*/ 5059532 h 6858000"/>
              <a:gd name="connsiteX173" fmla="*/ 1997014 w 7467600"/>
              <a:gd name="connsiteY173" fmla="*/ 4698007 h 6858000"/>
              <a:gd name="connsiteX174" fmla="*/ 2305292 w 7467600"/>
              <a:gd name="connsiteY174" fmla="*/ 4219492 h 6858000"/>
              <a:gd name="connsiteX175" fmla="*/ 3360922 w 7467600"/>
              <a:gd name="connsiteY175" fmla="*/ 4529373 h 6858000"/>
              <a:gd name="connsiteX176" fmla="*/ 3492420 w 7467600"/>
              <a:gd name="connsiteY176" fmla="*/ 4510145 h 6858000"/>
              <a:gd name="connsiteX177" fmla="*/ 3364086 w 7467600"/>
              <a:gd name="connsiteY177" fmla="*/ 4480340 h 6858000"/>
              <a:gd name="connsiteX178" fmla="*/ 3225818 w 7467600"/>
              <a:gd name="connsiteY178" fmla="*/ 4411822 h 6858000"/>
              <a:gd name="connsiteX179" fmla="*/ 3129696 w 7467600"/>
              <a:gd name="connsiteY179" fmla="*/ 4360704 h 6858000"/>
              <a:gd name="connsiteX180" fmla="*/ 2814545 w 7467600"/>
              <a:gd name="connsiteY180" fmla="*/ 4282955 h 6858000"/>
              <a:gd name="connsiteX181" fmla="*/ 2305292 w 7467600"/>
              <a:gd name="connsiteY181" fmla="*/ 4219492 h 6858000"/>
              <a:gd name="connsiteX182" fmla="*/ 2626982 w 7467600"/>
              <a:gd name="connsiteY182" fmla="*/ 4206450 h 6858000"/>
              <a:gd name="connsiteX183" fmla="*/ 2490617 w 7467600"/>
              <a:gd name="connsiteY183" fmla="*/ 4206951 h 6858000"/>
              <a:gd name="connsiteX184" fmla="*/ 2819869 w 7467600"/>
              <a:gd name="connsiteY184" fmla="*/ 4252936 h 6858000"/>
              <a:gd name="connsiteX185" fmla="*/ 3143018 w 7467600"/>
              <a:gd name="connsiteY185" fmla="*/ 4332698 h 6858000"/>
              <a:gd name="connsiteX186" fmla="*/ 3241520 w 7467600"/>
              <a:gd name="connsiteY186" fmla="*/ 4385112 h 6858000"/>
              <a:gd name="connsiteX187" fmla="*/ 3374575 w 7467600"/>
              <a:gd name="connsiteY187" fmla="*/ 4451517 h 6858000"/>
              <a:gd name="connsiteX188" fmla="*/ 3505221 w 7467600"/>
              <a:gd name="connsiteY188" fmla="*/ 4480757 h 6858000"/>
              <a:gd name="connsiteX189" fmla="*/ 2626982 w 7467600"/>
              <a:gd name="connsiteY189" fmla="*/ 4206450 h 6858000"/>
              <a:gd name="connsiteX190" fmla="*/ 1310106 w 7467600"/>
              <a:gd name="connsiteY190" fmla="*/ 3943217 h 6858000"/>
              <a:gd name="connsiteX191" fmla="*/ 854994 w 7467600"/>
              <a:gd name="connsiteY191" fmla="*/ 4399136 h 6858000"/>
              <a:gd name="connsiteX192" fmla="*/ 742462 w 7467600"/>
              <a:gd name="connsiteY192" fmla="*/ 4594648 h 6858000"/>
              <a:gd name="connsiteX193" fmla="*/ 820602 w 7467600"/>
              <a:gd name="connsiteY193" fmla="*/ 4485915 h 6858000"/>
              <a:gd name="connsiteX194" fmla="*/ 878295 w 7467600"/>
              <a:gd name="connsiteY194" fmla="*/ 4403594 h 6858000"/>
              <a:gd name="connsiteX195" fmla="*/ 1240607 w 7467600"/>
              <a:gd name="connsiteY195" fmla="*/ 4010401 h 6858000"/>
              <a:gd name="connsiteX196" fmla="*/ 1310106 w 7467600"/>
              <a:gd name="connsiteY196" fmla="*/ 3943217 h 6858000"/>
              <a:gd name="connsiteX197" fmla="*/ 1423113 w 7467600"/>
              <a:gd name="connsiteY197" fmla="*/ 3874565 h 6858000"/>
              <a:gd name="connsiteX198" fmla="*/ 1260565 w 7467600"/>
              <a:gd name="connsiteY198" fmla="*/ 4031982 h 6858000"/>
              <a:gd name="connsiteX199" fmla="*/ 901900 w 7467600"/>
              <a:gd name="connsiteY199" fmla="*/ 4421236 h 6858000"/>
              <a:gd name="connsiteX200" fmla="*/ 845044 w 7467600"/>
              <a:gd name="connsiteY200" fmla="*/ 4502436 h 6858000"/>
              <a:gd name="connsiteX201" fmla="*/ 685926 w 7467600"/>
              <a:gd name="connsiteY201" fmla="*/ 4703069 h 6858000"/>
              <a:gd name="connsiteX202" fmla="*/ 684248 w 7467600"/>
              <a:gd name="connsiteY202" fmla="*/ 4706721 h 6858000"/>
              <a:gd name="connsiteX203" fmla="*/ 1423113 w 7467600"/>
              <a:gd name="connsiteY203" fmla="*/ 3874565 h 6858000"/>
              <a:gd name="connsiteX204" fmla="*/ 3316479 w 7467600"/>
              <a:gd name="connsiteY204" fmla="*/ 3872136 h 6858000"/>
              <a:gd name="connsiteX205" fmla="*/ 3546806 w 7467600"/>
              <a:gd name="connsiteY205" fmla="*/ 4356139 h 6858000"/>
              <a:gd name="connsiteX206" fmla="*/ 3364433 w 7467600"/>
              <a:gd name="connsiteY206" fmla="*/ 3953121 h 6858000"/>
              <a:gd name="connsiteX207" fmla="*/ 3316479 w 7467600"/>
              <a:gd name="connsiteY207" fmla="*/ 3872136 h 6858000"/>
              <a:gd name="connsiteX208" fmla="*/ 3291335 w 7467600"/>
              <a:gd name="connsiteY208" fmla="*/ 3767420 h 6858000"/>
              <a:gd name="connsiteX209" fmla="*/ 3390805 w 7467600"/>
              <a:gd name="connsiteY209" fmla="*/ 3937163 h 6858000"/>
              <a:gd name="connsiteX210" fmla="*/ 3579062 w 7467600"/>
              <a:gd name="connsiteY210" fmla="*/ 4359040 h 6858000"/>
              <a:gd name="connsiteX211" fmla="*/ 3467355 w 7467600"/>
              <a:gd name="connsiteY211" fmla="*/ 3988130 h 6858000"/>
              <a:gd name="connsiteX212" fmla="*/ 3310753 w 7467600"/>
              <a:gd name="connsiteY212" fmla="*/ 3787140 h 6858000"/>
              <a:gd name="connsiteX213" fmla="*/ 3291335 w 7467600"/>
              <a:gd name="connsiteY213" fmla="*/ 3767420 h 6858000"/>
              <a:gd name="connsiteX214" fmla="*/ 1635889 w 7467600"/>
              <a:gd name="connsiteY214" fmla="*/ 3709494 h 6858000"/>
              <a:gd name="connsiteX215" fmla="*/ 1634800 w 7467600"/>
              <a:gd name="connsiteY215" fmla="*/ 3731111 h 6858000"/>
              <a:gd name="connsiteX216" fmla="*/ 1635889 w 7467600"/>
              <a:gd name="connsiteY216" fmla="*/ 3709494 h 6858000"/>
              <a:gd name="connsiteX217" fmla="*/ 1510397 w 7467600"/>
              <a:gd name="connsiteY217" fmla="*/ 3684705 h 6858000"/>
              <a:gd name="connsiteX218" fmla="*/ 1146550 w 7467600"/>
              <a:gd name="connsiteY218" fmla="*/ 3802012 h 6858000"/>
              <a:gd name="connsiteX219" fmla="*/ 698834 w 7467600"/>
              <a:gd name="connsiteY219" fmla="*/ 3952272 h 6858000"/>
              <a:gd name="connsiteX220" fmla="*/ 34256 w 7467600"/>
              <a:gd name="connsiteY220" fmla="*/ 4347603 h 6858000"/>
              <a:gd name="connsiteX221" fmla="*/ 527241 w 7467600"/>
              <a:gd name="connsiteY221" fmla="*/ 4065078 h 6858000"/>
              <a:gd name="connsiteX222" fmla="*/ 1510397 w 7467600"/>
              <a:gd name="connsiteY222" fmla="*/ 3684705 h 6858000"/>
              <a:gd name="connsiteX223" fmla="*/ 1313114 w 7467600"/>
              <a:gd name="connsiteY223" fmla="*/ 3655216 h 6858000"/>
              <a:gd name="connsiteX224" fmla="*/ 1109304 w 7467600"/>
              <a:gd name="connsiteY224" fmla="*/ 3669030 h 6858000"/>
              <a:gd name="connsiteX225" fmla="*/ 8129 w 7467600"/>
              <a:gd name="connsiteY225" fmla="*/ 4330519 h 6858000"/>
              <a:gd name="connsiteX226" fmla="*/ 687572 w 7467600"/>
              <a:gd name="connsiteY226" fmla="*/ 3925629 h 6858000"/>
              <a:gd name="connsiteX227" fmla="*/ 1138365 w 7467600"/>
              <a:gd name="connsiteY227" fmla="*/ 3774515 h 6858000"/>
              <a:gd name="connsiteX228" fmla="*/ 1505579 w 7467600"/>
              <a:gd name="connsiteY228" fmla="*/ 3655526 h 6858000"/>
              <a:gd name="connsiteX229" fmla="*/ 1313114 w 7467600"/>
              <a:gd name="connsiteY229" fmla="*/ 3655216 h 6858000"/>
              <a:gd name="connsiteX230" fmla="*/ 3655073 w 7467600"/>
              <a:gd name="connsiteY230" fmla="*/ 3650884 h 6858000"/>
              <a:gd name="connsiteX231" fmla="*/ 3989938 w 7467600"/>
              <a:gd name="connsiteY231" fmla="*/ 3991685 h 6858000"/>
              <a:gd name="connsiteX232" fmla="*/ 4393907 w 7467600"/>
              <a:gd name="connsiteY232" fmla="*/ 4261258 h 6858000"/>
              <a:gd name="connsiteX233" fmla="*/ 4648051 w 7467600"/>
              <a:gd name="connsiteY233" fmla="*/ 4374051 h 6858000"/>
              <a:gd name="connsiteX234" fmla="*/ 4383389 w 7467600"/>
              <a:gd name="connsiteY234" fmla="*/ 4184369 h 6858000"/>
              <a:gd name="connsiteX235" fmla="*/ 4165508 w 7467600"/>
              <a:gd name="connsiteY235" fmla="*/ 4035196 h 6858000"/>
              <a:gd name="connsiteX236" fmla="*/ 4068162 w 7467600"/>
              <a:gd name="connsiteY236" fmla="*/ 3953394 h 6858000"/>
              <a:gd name="connsiteX237" fmla="*/ 3981416 w 7467600"/>
              <a:gd name="connsiteY237" fmla="*/ 3880482 h 6858000"/>
              <a:gd name="connsiteX238" fmla="*/ 3800147 w 7467600"/>
              <a:gd name="connsiteY238" fmla="*/ 3749872 h 6858000"/>
              <a:gd name="connsiteX239" fmla="*/ 3655073 w 7467600"/>
              <a:gd name="connsiteY239" fmla="*/ 3650884 h 6858000"/>
              <a:gd name="connsiteX240" fmla="*/ 3670252 w 7467600"/>
              <a:gd name="connsiteY240" fmla="*/ 3622798 h 6858000"/>
              <a:gd name="connsiteX241" fmla="*/ 3817258 w 7467600"/>
              <a:gd name="connsiteY241" fmla="*/ 3723577 h 6858000"/>
              <a:gd name="connsiteX242" fmla="*/ 4000461 w 7467600"/>
              <a:gd name="connsiteY242" fmla="*/ 3855966 h 6858000"/>
              <a:gd name="connsiteX243" fmla="*/ 4088180 w 7467600"/>
              <a:gd name="connsiteY243" fmla="*/ 3929774 h 6858000"/>
              <a:gd name="connsiteX244" fmla="*/ 4184555 w 7467600"/>
              <a:gd name="connsiteY244" fmla="*/ 4010683 h 6858000"/>
              <a:gd name="connsiteX245" fmla="*/ 4399563 w 7467600"/>
              <a:gd name="connsiteY245" fmla="*/ 4158106 h 6858000"/>
              <a:gd name="connsiteX246" fmla="*/ 4684469 w 7467600"/>
              <a:gd name="connsiteY246" fmla="*/ 4364680 h 6858000"/>
              <a:gd name="connsiteX247" fmla="*/ 4690271 w 7467600"/>
              <a:gd name="connsiteY247" fmla="*/ 4370034 h 6858000"/>
              <a:gd name="connsiteX248" fmla="*/ 4136093 w 7467600"/>
              <a:gd name="connsiteY248" fmla="*/ 3858466 h 6858000"/>
              <a:gd name="connsiteX249" fmla="*/ 3670252 w 7467600"/>
              <a:gd name="connsiteY249" fmla="*/ 3622798 h 6858000"/>
              <a:gd name="connsiteX250" fmla="*/ 4440129 w 7467600"/>
              <a:gd name="connsiteY250" fmla="*/ 3448571 h 6858000"/>
              <a:gd name="connsiteX251" fmla="*/ 4856525 w 7467600"/>
              <a:gd name="connsiteY251" fmla="*/ 3915351 h 6858000"/>
              <a:gd name="connsiteX252" fmla="*/ 5059055 w 7467600"/>
              <a:gd name="connsiteY252" fmla="*/ 4108918 h 6858000"/>
              <a:gd name="connsiteX253" fmla="*/ 5290070 w 7467600"/>
              <a:gd name="connsiteY253" fmla="*/ 4263619 h 6858000"/>
              <a:gd name="connsiteX254" fmla="*/ 4834991 w 7467600"/>
              <a:gd name="connsiteY254" fmla="*/ 3830985 h 6858000"/>
              <a:gd name="connsiteX255" fmla="*/ 4440129 w 7467600"/>
              <a:gd name="connsiteY255" fmla="*/ 3448571 h 6858000"/>
              <a:gd name="connsiteX256" fmla="*/ 4441737 w 7467600"/>
              <a:gd name="connsiteY256" fmla="*/ 3399734 h 6858000"/>
              <a:gd name="connsiteX257" fmla="*/ 4431236 w 7467600"/>
              <a:gd name="connsiteY257" fmla="*/ 3400954 h 6858000"/>
              <a:gd name="connsiteX258" fmla="*/ 4557150 w 7467600"/>
              <a:gd name="connsiteY258" fmla="*/ 3510023 h 6858000"/>
              <a:gd name="connsiteX259" fmla="*/ 4856936 w 7467600"/>
              <a:gd name="connsiteY259" fmla="*/ 3809146 h 6858000"/>
              <a:gd name="connsiteX260" fmla="*/ 5111996 w 7467600"/>
              <a:gd name="connsiteY260" fmla="*/ 4065759 h 6858000"/>
              <a:gd name="connsiteX261" fmla="*/ 5388878 w 7467600"/>
              <a:gd name="connsiteY261" fmla="*/ 4300185 h 6858000"/>
              <a:gd name="connsiteX262" fmla="*/ 5425556 w 7467600"/>
              <a:gd name="connsiteY262" fmla="*/ 4308967 h 6858000"/>
              <a:gd name="connsiteX263" fmla="*/ 4943646 w 7467600"/>
              <a:gd name="connsiteY263" fmla="*/ 3822916 h 6858000"/>
              <a:gd name="connsiteX264" fmla="*/ 4594837 w 7467600"/>
              <a:gd name="connsiteY264" fmla="*/ 3532274 h 6858000"/>
              <a:gd name="connsiteX265" fmla="*/ 4441737 w 7467600"/>
              <a:gd name="connsiteY265" fmla="*/ 3399734 h 6858000"/>
              <a:gd name="connsiteX266" fmla="*/ 5425834 w 7467600"/>
              <a:gd name="connsiteY266" fmla="*/ 3162785 h 6858000"/>
              <a:gd name="connsiteX267" fmla="*/ 5401644 w 7467600"/>
              <a:gd name="connsiteY267" fmla="*/ 3617847 h 6858000"/>
              <a:gd name="connsiteX268" fmla="*/ 5467256 w 7467600"/>
              <a:gd name="connsiteY268" fmla="*/ 4175494 h 6858000"/>
              <a:gd name="connsiteX269" fmla="*/ 5448069 w 7467600"/>
              <a:gd name="connsiteY269" fmla="*/ 3567554 h 6858000"/>
              <a:gd name="connsiteX270" fmla="*/ 5425834 w 7467600"/>
              <a:gd name="connsiteY270" fmla="*/ 3162785 h 6858000"/>
              <a:gd name="connsiteX271" fmla="*/ 1318687 w 7467600"/>
              <a:gd name="connsiteY271" fmla="*/ 3113840 h 6858000"/>
              <a:gd name="connsiteX272" fmla="*/ 1066793 w 7467600"/>
              <a:gd name="connsiteY272" fmla="*/ 3212171 h 6858000"/>
              <a:gd name="connsiteX273" fmla="*/ 993319 w 7467600"/>
              <a:gd name="connsiteY273" fmla="*/ 3247648 h 6858000"/>
              <a:gd name="connsiteX274" fmla="*/ 853081 w 7467600"/>
              <a:gd name="connsiteY274" fmla="*/ 3312410 h 6858000"/>
              <a:gd name="connsiteX275" fmla="*/ 805957 w 7467600"/>
              <a:gd name="connsiteY275" fmla="*/ 3330443 h 6858000"/>
              <a:gd name="connsiteX276" fmla="*/ 1318687 w 7467600"/>
              <a:gd name="connsiteY276" fmla="*/ 3113840 h 6858000"/>
              <a:gd name="connsiteX277" fmla="*/ 5453702 w 7467600"/>
              <a:gd name="connsiteY277" fmla="*/ 3090882 h 6858000"/>
              <a:gd name="connsiteX278" fmla="*/ 5480135 w 7467600"/>
              <a:gd name="connsiteY278" fmla="*/ 3565802 h 6858000"/>
              <a:gd name="connsiteX279" fmla="*/ 5499023 w 7467600"/>
              <a:gd name="connsiteY279" fmla="*/ 4166310 h 6858000"/>
              <a:gd name="connsiteX280" fmla="*/ 5547022 w 7467600"/>
              <a:gd name="connsiteY280" fmla="*/ 3607838 h 6858000"/>
              <a:gd name="connsiteX281" fmla="*/ 5515964 w 7467600"/>
              <a:gd name="connsiteY281" fmla="*/ 3378541 h 6858000"/>
              <a:gd name="connsiteX282" fmla="*/ 5453702 w 7467600"/>
              <a:gd name="connsiteY282" fmla="*/ 3090882 h 6858000"/>
              <a:gd name="connsiteX283" fmla="*/ 1238695 w 7467600"/>
              <a:gd name="connsiteY283" fmla="*/ 3076820 h 6858000"/>
              <a:gd name="connsiteX284" fmla="*/ 716371 w 7467600"/>
              <a:gd name="connsiteY284" fmla="*/ 3293249 h 6858000"/>
              <a:gd name="connsiteX285" fmla="*/ 579522 w 7467600"/>
              <a:gd name="connsiteY285" fmla="*/ 3371759 h 6858000"/>
              <a:gd name="connsiteX286" fmla="*/ 600288 w 7467600"/>
              <a:gd name="connsiteY286" fmla="*/ 3365555 h 6858000"/>
              <a:gd name="connsiteX287" fmla="*/ 840692 w 7467600"/>
              <a:gd name="connsiteY287" fmla="*/ 3284921 h 6858000"/>
              <a:gd name="connsiteX288" fmla="*/ 979248 w 7467600"/>
              <a:gd name="connsiteY288" fmla="*/ 3221003 h 6858000"/>
              <a:gd name="connsiteX289" fmla="*/ 1053282 w 7467600"/>
              <a:gd name="connsiteY289" fmla="*/ 3185247 h 6858000"/>
              <a:gd name="connsiteX290" fmla="*/ 1320603 w 7467600"/>
              <a:gd name="connsiteY290" fmla="*/ 3081281 h 6858000"/>
              <a:gd name="connsiteX291" fmla="*/ 1238695 w 7467600"/>
              <a:gd name="connsiteY291" fmla="*/ 3076820 h 6858000"/>
              <a:gd name="connsiteX292" fmla="*/ 5425627 w 7467600"/>
              <a:gd name="connsiteY292" fmla="*/ 2954192 h 6858000"/>
              <a:gd name="connsiteX293" fmla="*/ 5470770 w 7467600"/>
              <a:gd name="connsiteY293" fmla="*/ 3005435 h 6858000"/>
              <a:gd name="connsiteX294" fmla="*/ 5519779 w 7467600"/>
              <a:gd name="connsiteY294" fmla="*/ 4359223 h 6858000"/>
              <a:gd name="connsiteX295" fmla="*/ 5520293 w 7467600"/>
              <a:gd name="connsiteY295" fmla="*/ 4360602 h 6858000"/>
              <a:gd name="connsiteX296" fmla="*/ 5767221 w 7467600"/>
              <a:gd name="connsiteY296" fmla="*/ 4665564 h 6858000"/>
              <a:gd name="connsiteX297" fmla="*/ 6937169 w 7467600"/>
              <a:gd name="connsiteY297" fmla="*/ 4815941 h 6858000"/>
              <a:gd name="connsiteX298" fmla="*/ 6953922 w 7467600"/>
              <a:gd name="connsiteY298" fmla="*/ 4890068 h 6858000"/>
              <a:gd name="connsiteX299" fmla="*/ 6071359 w 7467600"/>
              <a:gd name="connsiteY299" fmla="*/ 4770770 h 6858000"/>
              <a:gd name="connsiteX300" fmla="*/ 6038839 w 7467600"/>
              <a:gd name="connsiteY300" fmla="*/ 4764474 h 6858000"/>
              <a:gd name="connsiteX301" fmla="*/ 6038706 w 7467600"/>
              <a:gd name="connsiteY301" fmla="*/ 4763847 h 6858000"/>
              <a:gd name="connsiteX302" fmla="*/ 6037784 w 7467600"/>
              <a:gd name="connsiteY302" fmla="*/ 4764270 h 6858000"/>
              <a:gd name="connsiteX303" fmla="*/ 6038839 w 7467600"/>
              <a:gd name="connsiteY303" fmla="*/ 4764474 h 6858000"/>
              <a:gd name="connsiteX304" fmla="*/ 6040338 w 7467600"/>
              <a:gd name="connsiteY304" fmla="*/ 4771418 h 6858000"/>
              <a:gd name="connsiteX305" fmla="*/ 6024488 w 7467600"/>
              <a:gd name="connsiteY305" fmla="*/ 4809903 h 6858000"/>
              <a:gd name="connsiteX306" fmla="*/ 5599771 w 7467600"/>
              <a:gd name="connsiteY306" fmla="*/ 5509652 h 6858000"/>
              <a:gd name="connsiteX307" fmla="*/ 5548843 w 7467600"/>
              <a:gd name="connsiteY307" fmla="*/ 5563845 h 6858000"/>
              <a:gd name="connsiteX308" fmla="*/ 5940952 w 7467600"/>
              <a:gd name="connsiteY308" fmla="*/ 6250028 h 6858000"/>
              <a:gd name="connsiteX309" fmla="*/ 6043441 w 7467600"/>
              <a:gd name="connsiteY309" fmla="*/ 6665847 h 6858000"/>
              <a:gd name="connsiteX310" fmla="*/ 6093432 w 7467600"/>
              <a:gd name="connsiteY310" fmla="*/ 6858000 h 6858000"/>
              <a:gd name="connsiteX311" fmla="*/ 6034344 w 7467600"/>
              <a:gd name="connsiteY311" fmla="*/ 6858000 h 6858000"/>
              <a:gd name="connsiteX312" fmla="*/ 6026679 w 7467600"/>
              <a:gd name="connsiteY312" fmla="*/ 6836959 h 6858000"/>
              <a:gd name="connsiteX313" fmla="*/ 5800441 w 7467600"/>
              <a:gd name="connsiteY313" fmla="*/ 6335286 h 6858000"/>
              <a:gd name="connsiteX314" fmla="*/ 5526562 w 7467600"/>
              <a:gd name="connsiteY314" fmla="*/ 5705388 h 6858000"/>
              <a:gd name="connsiteX315" fmla="*/ 5519640 w 7467600"/>
              <a:gd name="connsiteY315" fmla="*/ 5683774 h 6858000"/>
              <a:gd name="connsiteX316" fmla="*/ 5844559 w 7467600"/>
              <a:gd name="connsiteY316" fmla="*/ 6553349 h 6858000"/>
              <a:gd name="connsiteX317" fmla="*/ 5975994 w 7467600"/>
              <a:gd name="connsiteY317" fmla="*/ 6858000 h 6858000"/>
              <a:gd name="connsiteX318" fmla="*/ 5898547 w 7467600"/>
              <a:gd name="connsiteY318" fmla="*/ 6858000 h 6858000"/>
              <a:gd name="connsiteX319" fmla="*/ 5682041 w 7467600"/>
              <a:gd name="connsiteY319" fmla="*/ 6355860 h 6858000"/>
              <a:gd name="connsiteX320" fmla="*/ 5461758 w 7467600"/>
              <a:gd name="connsiteY320" fmla="*/ 5820220 h 6858000"/>
              <a:gd name="connsiteX321" fmla="*/ 5237282 w 7467600"/>
              <a:gd name="connsiteY321" fmla="*/ 6579086 h 6858000"/>
              <a:gd name="connsiteX322" fmla="*/ 5115009 w 7467600"/>
              <a:gd name="connsiteY322" fmla="*/ 6858000 h 6858000"/>
              <a:gd name="connsiteX323" fmla="*/ 5028074 w 7467600"/>
              <a:gd name="connsiteY323" fmla="*/ 6858000 h 6858000"/>
              <a:gd name="connsiteX324" fmla="*/ 5079508 w 7467600"/>
              <a:gd name="connsiteY324" fmla="*/ 6749074 h 6858000"/>
              <a:gd name="connsiteX325" fmla="*/ 5371846 w 7467600"/>
              <a:gd name="connsiteY325" fmla="*/ 5924413 h 6858000"/>
              <a:gd name="connsiteX326" fmla="*/ 5270512 w 7467600"/>
              <a:gd name="connsiteY326" fmla="*/ 6138975 h 6858000"/>
              <a:gd name="connsiteX327" fmla="*/ 5062409 w 7467600"/>
              <a:gd name="connsiteY327" fmla="*/ 6653544 h 6858000"/>
              <a:gd name="connsiteX328" fmla="*/ 5036628 w 7467600"/>
              <a:gd name="connsiteY328" fmla="*/ 6754247 h 6858000"/>
              <a:gd name="connsiteX329" fmla="*/ 5009112 w 7467600"/>
              <a:gd name="connsiteY329" fmla="*/ 6858000 h 6858000"/>
              <a:gd name="connsiteX330" fmla="*/ 4976679 w 7467600"/>
              <a:gd name="connsiteY330" fmla="*/ 6858000 h 6858000"/>
              <a:gd name="connsiteX331" fmla="*/ 5006537 w 7467600"/>
              <a:gd name="connsiteY331" fmla="*/ 6747068 h 6858000"/>
              <a:gd name="connsiteX332" fmla="*/ 5032723 w 7467600"/>
              <a:gd name="connsiteY332" fmla="*/ 6644957 h 6858000"/>
              <a:gd name="connsiteX333" fmla="*/ 5242949 w 7467600"/>
              <a:gd name="connsiteY333" fmla="*/ 6125175 h 6858000"/>
              <a:gd name="connsiteX334" fmla="*/ 5286321 w 7467600"/>
              <a:gd name="connsiteY334" fmla="*/ 6033555 h 6858000"/>
              <a:gd name="connsiteX335" fmla="*/ 5008210 w 7467600"/>
              <a:gd name="connsiteY335" fmla="*/ 6649194 h 6858000"/>
              <a:gd name="connsiteX336" fmla="*/ 4986321 w 7467600"/>
              <a:gd name="connsiteY336" fmla="*/ 6765687 h 6858000"/>
              <a:gd name="connsiteX337" fmla="*/ 4973474 w 7467600"/>
              <a:gd name="connsiteY337" fmla="*/ 6858000 h 6858000"/>
              <a:gd name="connsiteX338" fmla="*/ 4907178 w 7467600"/>
              <a:gd name="connsiteY338" fmla="*/ 6858000 h 6858000"/>
              <a:gd name="connsiteX339" fmla="*/ 4910810 w 7467600"/>
              <a:gd name="connsiteY339" fmla="*/ 6829660 h 6858000"/>
              <a:gd name="connsiteX340" fmla="*/ 4987461 w 7467600"/>
              <a:gd name="connsiteY340" fmla="*/ 6432994 h 6858000"/>
              <a:gd name="connsiteX341" fmla="*/ 5179262 w 7467600"/>
              <a:gd name="connsiteY341" fmla="*/ 6035044 h 6858000"/>
              <a:gd name="connsiteX342" fmla="*/ 4689678 w 7467600"/>
              <a:gd name="connsiteY342" fmla="*/ 6440241 h 6858000"/>
              <a:gd name="connsiteX343" fmla="*/ 4477543 w 7467600"/>
              <a:gd name="connsiteY343" fmla="*/ 6674836 h 6858000"/>
              <a:gd name="connsiteX344" fmla="*/ 4329957 w 7467600"/>
              <a:gd name="connsiteY344" fmla="*/ 6858000 h 6858000"/>
              <a:gd name="connsiteX345" fmla="*/ 4218595 w 7467600"/>
              <a:gd name="connsiteY345" fmla="*/ 6858000 h 6858000"/>
              <a:gd name="connsiteX346" fmla="*/ 4368888 w 7467600"/>
              <a:gd name="connsiteY346" fmla="*/ 6668412 h 6858000"/>
              <a:gd name="connsiteX347" fmla="*/ 4563091 w 7467600"/>
              <a:gd name="connsiteY347" fmla="*/ 6442508 h 6858000"/>
              <a:gd name="connsiteX348" fmla="*/ 5387324 w 7467600"/>
              <a:gd name="connsiteY348" fmla="*/ 5705830 h 6858000"/>
              <a:gd name="connsiteX349" fmla="*/ 5073620 w 7467600"/>
              <a:gd name="connsiteY349" fmla="*/ 5955437 h 6858000"/>
              <a:gd name="connsiteX350" fmla="*/ 4689789 w 7467600"/>
              <a:gd name="connsiteY350" fmla="*/ 6268382 h 6858000"/>
              <a:gd name="connsiteX351" fmla="*/ 4418722 w 7467600"/>
              <a:gd name="connsiteY351" fmla="*/ 6570886 h 6858000"/>
              <a:gd name="connsiteX352" fmla="*/ 4214944 w 7467600"/>
              <a:gd name="connsiteY352" fmla="*/ 6858000 h 6858000"/>
              <a:gd name="connsiteX353" fmla="*/ 4177898 w 7467600"/>
              <a:gd name="connsiteY353" fmla="*/ 6858000 h 6858000"/>
              <a:gd name="connsiteX354" fmla="*/ 4391597 w 7467600"/>
              <a:gd name="connsiteY354" fmla="*/ 6556370 h 6858000"/>
              <a:gd name="connsiteX355" fmla="*/ 4668889 w 7467600"/>
              <a:gd name="connsiteY355" fmla="*/ 6246399 h 6858000"/>
              <a:gd name="connsiteX356" fmla="*/ 5055427 w 7467600"/>
              <a:gd name="connsiteY356" fmla="*/ 5931476 h 6858000"/>
              <a:gd name="connsiteX357" fmla="*/ 5371814 w 7467600"/>
              <a:gd name="connsiteY357" fmla="*/ 5678975 h 6858000"/>
              <a:gd name="connsiteX358" fmla="*/ 4987918 w 7467600"/>
              <a:gd name="connsiteY358" fmla="*/ 5838701 h 6858000"/>
              <a:gd name="connsiteX359" fmla="*/ 4317146 w 7467600"/>
              <a:gd name="connsiteY359" fmla="*/ 6587716 h 6858000"/>
              <a:gd name="connsiteX360" fmla="*/ 4171627 w 7467600"/>
              <a:gd name="connsiteY360" fmla="*/ 6858000 h 6858000"/>
              <a:gd name="connsiteX361" fmla="*/ 4081585 w 7467600"/>
              <a:gd name="connsiteY361" fmla="*/ 6858000 h 6858000"/>
              <a:gd name="connsiteX362" fmla="*/ 4238603 w 7467600"/>
              <a:gd name="connsiteY362" fmla="*/ 6559341 h 6858000"/>
              <a:gd name="connsiteX363" fmla="*/ 4778333 w 7467600"/>
              <a:gd name="connsiteY363" fmla="*/ 5873626 h 6858000"/>
              <a:gd name="connsiteX364" fmla="*/ 5414185 w 7467600"/>
              <a:gd name="connsiteY364" fmla="*/ 5573882 h 6858000"/>
              <a:gd name="connsiteX365" fmla="*/ 5959648 w 7467600"/>
              <a:gd name="connsiteY365" fmla="*/ 4760797 h 6858000"/>
              <a:gd name="connsiteX366" fmla="*/ 5355019 w 7467600"/>
              <a:gd name="connsiteY366" fmla="*/ 4734672 h 6858000"/>
              <a:gd name="connsiteX367" fmla="*/ 5083565 w 7467600"/>
              <a:gd name="connsiteY367" fmla="*/ 5179121 h 6858000"/>
              <a:gd name="connsiteX368" fmla="*/ 4713577 w 7467600"/>
              <a:gd name="connsiteY368" fmla="*/ 5616803 h 6858000"/>
              <a:gd name="connsiteX369" fmla="*/ 3989559 w 7467600"/>
              <a:gd name="connsiteY369" fmla="*/ 6145945 h 6858000"/>
              <a:gd name="connsiteX370" fmla="*/ 3939824 w 7467600"/>
              <a:gd name="connsiteY370" fmla="*/ 6066900 h 6858000"/>
              <a:gd name="connsiteX371" fmla="*/ 4584537 w 7467600"/>
              <a:gd name="connsiteY371" fmla="*/ 5324826 h 6858000"/>
              <a:gd name="connsiteX372" fmla="*/ 5037105 w 7467600"/>
              <a:gd name="connsiteY372" fmla="*/ 5088765 h 6858000"/>
              <a:gd name="connsiteX373" fmla="*/ 5039930 w 7467600"/>
              <a:gd name="connsiteY373" fmla="*/ 5089585 h 6858000"/>
              <a:gd name="connsiteX374" fmla="*/ 5263764 w 7467600"/>
              <a:gd name="connsiteY374" fmla="*/ 4735525 h 6858000"/>
              <a:gd name="connsiteX375" fmla="*/ 4086300 w 7467600"/>
              <a:gd name="connsiteY375" fmla="*/ 4884599 h 6858000"/>
              <a:gd name="connsiteX376" fmla="*/ 4085485 w 7467600"/>
              <a:gd name="connsiteY376" fmla="*/ 4899070 h 6858000"/>
              <a:gd name="connsiteX377" fmla="*/ 3871915 w 7467600"/>
              <a:gd name="connsiteY377" fmla="*/ 5253645 h 6858000"/>
              <a:gd name="connsiteX378" fmla="*/ 3799374 w 7467600"/>
              <a:gd name="connsiteY378" fmla="*/ 5466127 h 6858000"/>
              <a:gd name="connsiteX379" fmla="*/ 3498850 w 7467600"/>
              <a:gd name="connsiteY379" fmla="*/ 6661888 h 6858000"/>
              <a:gd name="connsiteX380" fmla="*/ 3399216 w 7467600"/>
              <a:gd name="connsiteY380" fmla="*/ 6858000 h 6858000"/>
              <a:gd name="connsiteX381" fmla="*/ 3303688 w 7467600"/>
              <a:gd name="connsiteY381" fmla="*/ 6858000 h 6858000"/>
              <a:gd name="connsiteX382" fmla="*/ 3391774 w 7467600"/>
              <a:gd name="connsiteY382" fmla="*/ 6697181 h 6858000"/>
              <a:gd name="connsiteX383" fmla="*/ 3735540 w 7467600"/>
              <a:gd name="connsiteY383" fmla="*/ 5546923 h 6858000"/>
              <a:gd name="connsiteX384" fmla="*/ 3729438 w 7467600"/>
              <a:gd name="connsiteY384" fmla="*/ 5569058 h 6858000"/>
              <a:gd name="connsiteX385" fmla="*/ 3707782 w 7467600"/>
              <a:gd name="connsiteY385" fmla="*/ 5644908 h 6858000"/>
              <a:gd name="connsiteX386" fmla="*/ 3583827 w 7467600"/>
              <a:gd name="connsiteY386" fmla="*/ 6039215 h 6858000"/>
              <a:gd name="connsiteX387" fmla="*/ 3547861 w 7467600"/>
              <a:gd name="connsiteY387" fmla="*/ 6129609 h 6858000"/>
              <a:gd name="connsiteX388" fmla="*/ 3490905 w 7467600"/>
              <a:gd name="connsiteY388" fmla="*/ 6277660 h 6858000"/>
              <a:gd name="connsiteX389" fmla="*/ 3455859 w 7467600"/>
              <a:gd name="connsiteY389" fmla="*/ 6391301 h 6858000"/>
              <a:gd name="connsiteX390" fmla="*/ 3429112 w 7467600"/>
              <a:gd name="connsiteY390" fmla="*/ 6479469 h 6858000"/>
              <a:gd name="connsiteX391" fmla="*/ 3304862 w 7467600"/>
              <a:gd name="connsiteY391" fmla="*/ 6796476 h 6858000"/>
              <a:gd name="connsiteX392" fmla="*/ 3276071 w 7467600"/>
              <a:gd name="connsiteY392" fmla="*/ 6858000 h 6858000"/>
              <a:gd name="connsiteX393" fmla="*/ 3240805 w 7467600"/>
              <a:gd name="connsiteY393" fmla="*/ 6858000 h 6858000"/>
              <a:gd name="connsiteX394" fmla="*/ 3275917 w 7467600"/>
              <a:gd name="connsiteY394" fmla="*/ 6783192 h 6858000"/>
              <a:gd name="connsiteX395" fmla="*/ 3399358 w 7467600"/>
              <a:gd name="connsiteY395" fmla="*/ 6469011 h 6858000"/>
              <a:gd name="connsiteX396" fmla="*/ 3425650 w 7467600"/>
              <a:gd name="connsiteY396" fmla="*/ 6381333 h 6858000"/>
              <a:gd name="connsiteX397" fmla="*/ 3460661 w 7467600"/>
              <a:gd name="connsiteY397" fmla="*/ 6266763 h 6858000"/>
              <a:gd name="connsiteX398" fmla="*/ 3518021 w 7467600"/>
              <a:gd name="connsiteY398" fmla="*/ 6117298 h 6858000"/>
              <a:gd name="connsiteX399" fmla="*/ 3554035 w 7467600"/>
              <a:gd name="connsiteY399" fmla="*/ 6027832 h 6858000"/>
              <a:gd name="connsiteX400" fmla="*/ 3677174 w 7467600"/>
              <a:gd name="connsiteY400" fmla="*/ 5636351 h 6858000"/>
              <a:gd name="connsiteX401" fmla="*/ 3698819 w 7467600"/>
              <a:gd name="connsiteY401" fmla="*/ 5560503 h 6858000"/>
              <a:gd name="connsiteX402" fmla="*/ 3702094 w 7467600"/>
              <a:gd name="connsiteY402" fmla="*/ 5549194 h 6858000"/>
              <a:gd name="connsiteX403" fmla="*/ 3398355 w 7467600"/>
              <a:gd name="connsiteY403" fmla="*/ 6094603 h 6858000"/>
              <a:gd name="connsiteX404" fmla="*/ 3193941 w 7467600"/>
              <a:gd name="connsiteY404" fmla="*/ 6798775 h 6858000"/>
              <a:gd name="connsiteX405" fmla="*/ 3184140 w 7467600"/>
              <a:gd name="connsiteY405" fmla="*/ 6858000 h 6858000"/>
              <a:gd name="connsiteX406" fmla="*/ 3099978 w 7467600"/>
              <a:gd name="connsiteY406" fmla="*/ 6858000 h 6858000"/>
              <a:gd name="connsiteX407" fmla="*/ 3101556 w 7467600"/>
              <a:gd name="connsiteY407" fmla="*/ 6843337 h 6858000"/>
              <a:gd name="connsiteX408" fmla="*/ 3370162 w 7467600"/>
              <a:gd name="connsiteY408" fmla="*/ 5785550 h 6858000"/>
              <a:gd name="connsiteX409" fmla="*/ 3746477 w 7467600"/>
              <a:gd name="connsiteY409" fmla="*/ 5377889 h 6858000"/>
              <a:gd name="connsiteX410" fmla="*/ 3863399 w 7467600"/>
              <a:gd name="connsiteY410" fmla="*/ 5087257 h 6858000"/>
              <a:gd name="connsiteX411" fmla="*/ 3968712 w 7467600"/>
              <a:gd name="connsiteY411" fmla="*/ 4913989 h 6858000"/>
              <a:gd name="connsiteX412" fmla="*/ 2792390 w 7467600"/>
              <a:gd name="connsiteY412" fmla="*/ 5382974 h 6858000"/>
              <a:gd name="connsiteX413" fmla="*/ 2714982 w 7467600"/>
              <a:gd name="connsiteY413" fmla="*/ 5427051 h 6858000"/>
              <a:gd name="connsiteX414" fmla="*/ 2813361 w 7467600"/>
              <a:gd name="connsiteY414" fmla="*/ 6023912 h 6858000"/>
              <a:gd name="connsiteX415" fmla="*/ 2688430 w 7467600"/>
              <a:gd name="connsiteY415" fmla="*/ 6801564 h 6858000"/>
              <a:gd name="connsiteX416" fmla="*/ 2629626 w 7467600"/>
              <a:gd name="connsiteY416" fmla="*/ 6763394 h 6858000"/>
              <a:gd name="connsiteX417" fmla="*/ 2565328 w 7467600"/>
              <a:gd name="connsiteY417" fmla="*/ 5516399 h 6858000"/>
              <a:gd name="connsiteX418" fmla="*/ 1922999 w 7467600"/>
              <a:gd name="connsiteY418" fmla="*/ 5980343 h 6858000"/>
              <a:gd name="connsiteX419" fmla="*/ 1950261 w 7467600"/>
              <a:gd name="connsiteY419" fmla="*/ 6405858 h 6858000"/>
              <a:gd name="connsiteX420" fmla="*/ 2365554 w 7467600"/>
              <a:gd name="connsiteY420" fmla="*/ 6759107 h 6858000"/>
              <a:gd name="connsiteX421" fmla="*/ 2424142 w 7467600"/>
              <a:gd name="connsiteY421" fmla="*/ 6858000 h 6858000"/>
              <a:gd name="connsiteX422" fmla="*/ 2395994 w 7467600"/>
              <a:gd name="connsiteY422" fmla="*/ 6858000 h 6858000"/>
              <a:gd name="connsiteX423" fmla="*/ 2392863 w 7467600"/>
              <a:gd name="connsiteY423" fmla="*/ 6852964 h 6858000"/>
              <a:gd name="connsiteX424" fmla="*/ 2017589 w 7467600"/>
              <a:gd name="connsiteY424" fmla="*/ 6493982 h 6858000"/>
              <a:gd name="connsiteX425" fmla="*/ 2147336 w 7467600"/>
              <a:gd name="connsiteY425" fmla="*/ 6594052 h 6858000"/>
              <a:gd name="connsiteX426" fmla="*/ 2207047 w 7467600"/>
              <a:gd name="connsiteY426" fmla="*/ 6654540 h 6858000"/>
              <a:gd name="connsiteX427" fmla="*/ 2299106 w 7467600"/>
              <a:gd name="connsiteY427" fmla="*/ 6778931 h 6858000"/>
              <a:gd name="connsiteX428" fmla="*/ 2314430 w 7467600"/>
              <a:gd name="connsiteY428" fmla="*/ 6801144 h 6858000"/>
              <a:gd name="connsiteX429" fmla="*/ 2352406 w 7467600"/>
              <a:gd name="connsiteY429" fmla="*/ 6858000 h 6858000"/>
              <a:gd name="connsiteX430" fmla="*/ 2314492 w 7467600"/>
              <a:gd name="connsiteY430" fmla="*/ 6858000 h 6858000"/>
              <a:gd name="connsiteX431" fmla="*/ 2288095 w 7467600"/>
              <a:gd name="connsiteY431" fmla="*/ 6818030 h 6858000"/>
              <a:gd name="connsiteX432" fmla="*/ 2272768 w 7467600"/>
              <a:gd name="connsiteY432" fmla="*/ 6795822 h 6858000"/>
              <a:gd name="connsiteX433" fmla="*/ 2182715 w 7467600"/>
              <a:gd name="connsiteY433" fmla="*/ 6675071 h 6858000"/>
              <a:gd name="connsiteX434" fmla="*/ 2032061 w 7467600"/>
              <a:gd name="connsiteY434" fmla="*/ 6541380 h 6858000"/>
              <a:gd name="connsiteX435" fmla="*/ 2257220 w 7467600"/>
              <a:gd name="connsiteY435" fmla="*/ 6826257 h 6858000"/>
              <a:gd name="connsiteX436" fmla="*/ 2281324 w 7467600"/>
              <a:gd name="connsiteY436" fmla="*/ 6858000 h 6858000"/>
              <a:gd name="connsiteX437" fmla="*/ 2242860 w 7467600"/>
              <a:gd name="connsiteY437" fmla="*/ 6858000 h 6858000"/>
              <a:gd name="connsiteX438" fmla="*/ 2232818 w 7467600"/>
              <a:gd name="connsiteY438" fmla="*/ 6844926 h 6858000"/>
              <a:gd name="connsiteX439" fmla="*/ 1990172 w 7467600"/>
              <a:gd name="connsiteY439" fmla="*/ 6542121 h 6858000"/>
              <a:gd name="connsiteX440" fmla="*/ 2124090 w 7467600"/>
              <a:gd name="connsiteY440" fmla="*/ 6761017 h 6858000"/>
              <a:gd name="connsiteX441" fmla="*/ 2200380 w 7467600"/>
              <a:gd name="connsiteY441" fmla="*/ 6858000 h 6858000"/>
              <a:gd name="connsiteX442" fmla="*/ 2147507 w 7467600"/>
              <a:gd name="connsiteY442" fmla="*/ 6858000 h 6858000"/>
              <a:gd name="connsiteX443" fmla="*/ 2070668 w 7467600"/>
              <a:gd name="connsiteY443" fmla="*/ 6761520 h 6858000"/>
              <a:gd name="connsiteX444" fmla="*/ 1975142 w 7467600"/>
              <a:gd name="connsiteY444" fmla="*/ 6585570 h 6858000"/>
              <a:gd name="connsiteX445" fmla="*/ 2050035 w 7467600"/>
              <a:gd name="connsiteY445" fmla="*/ 6813345 h 6858000"/>
              <a:gd name="connsiteX446" fmla="*/ 2063025 w 7467600"/>
              <a:gd name="connsiteY446" fmla="*/ 6858000 h 6858000"/>
              <a:gd name="connsiteX447" fmla="*/ 2021675 w 7467600"/>
              <a:gd name="connsiteY447" fmla="*/ 6858000 h 6858000"/>
              <a:gd name="connsiteX448" fmla="*/ 2019308 w 7467600"/>
              <a:gd name="connsiteY448" fmla="*/ 6847118 h 6858000"/>
              <a:gd name="connsiteX449" fmla="*/ 1938835 w 7467600"/>
              <a:gd name="connsiteY449" fmla="*/ 6551160 h 6858000"/>
              <a:gd name="connsiteX450" fmla="*/ 1953230 w 7467600"/>
              <a:gd name="connsiteY450" fmla="*/ 6759699 h 6858000"/>
              <a:gd name="connsiteX451" fmla="*/ 1956763 w 7467600"/>
              <a:gd name="connsiteY451" fmla="*/ 6778191 h 6858000"/>
              <a:gd name="connsiteX452" fmla="*/ 1967925 w 7467600"/>
              <a:gd name="connsiteY452" fmla="*/ 6858000 h 6858000"/>
              <a:gd name="connsiteX453" fmla="*/ 1936622 w 7467600"/>
              <a:gd name="connsiteY453" fmla="*/ 6858000 h 6858000"/>
              <a:gd name="connsiteX454" fmla="*/ 1926261 w 7467600"/>
              <a:gd name="connsiteY454" fmla="*/ 6784064 h 6858000"/>
              <a:gd name="connsiteX455" fmla="*/ 1922724 w 7467600"/>
              <a:gd name="connsiteY455" fmla="*/ 6765577 h 6858000"/>
              <a:gd name="connsiteX456" fmla="*/ 1904650 w 7467600"/>
              <a:gd name="connsiteY456" fmla="*/ 6639616 h 6858000"/>
              <a:gd name="connsiteX457" fmla="*/ 1885273 w 7467600"/>
              <a:gd name="connsiteY457" fmla="*/ 6858000 h 6858000"/>
              <a:gd name="connsiteX458" fmla="*/ 1854363 w 7467600"/>
              <a:gd name="connsiteY458" fmla="*/ 6858000 h 6858000"/>
              <a:gd name="connsiteX459" fmla="*/ 1880391 w 7467600"/>
              <a:gd name="connsiteY459" fmla="*/ 6603796 h 6858000"/>
              <a:gd name="connsiteX460" fmla="*/ 1818273 w 7467600"/>
              <a:gd name="connsiteY460" fmla="*/ 6715729 h 6858000"/>
              <a:gd name="connsiteX461" fmla="*/ 1794691 w 7467600"/>
              <a:gd name="connsiteY461" fmla="*/ 6843239 h 6858000"/>
              <a:gd name="connsiteX462" fmla="*/ 1794914 w 7467600"/>
              <a:gd name="connsiteY462" fmla="*/ 6858000 h 6858000"/>
              <a:gd name="connsiteX463" fmla="*/ 1746128 w 7467600"/>
              <a:gd name="connsiteY463" fmla="*/ 6858000 h 6858000"/>
              <a:gd name="connsiteX464" fmla="*/ 1753934 w 7467600"/>
              <a:gd name="connsiteY464" fmla="*/ 6724796 h 6858000"/>
              <a:gd name="connsiteX465" fmla="*/ 1792053 w 7467600"/>
              <a:gd name="connsiteY465" fmla="*/ 6572396 h 6858000"/>
              <a:gd name="connsiteX466" fmla="*/ 1862248 w 7467600"/>
              <a:gd name="connsiteY466" fmla="*/ 6266397 h 6858000"/>
              <a:gd name="connsiteX467" fmla="*/ 1862250 w 7467600"/>
              <a:gd name="connsiteY467" fmla="*/ 6033531 h 6858000"/>
              <a:gd name="connsiteX468" fmla="*/ 1211999 w 7467600"/>
              <a:gd name="connsiteY468" fmla="*/ 6683610 h 6858000"/>
              <a:gd name="connsiteX469" fmla="*/ 1213266 w 7467600"/>
              <a:gd name="connsiteY469" fmla="*/ 6691947 h 6858000"/>
              <a:gd name="connsiteX470" fmla="*/ 1203370 w 7467600"/>
              <a:gd name="connsiteY470" fmla="*/ 6850676 h 6858000"/>
              <a:gd name="connsiteX471" fmla="*/ 1203671 w 7467600"/>
              <a:gd name="connsiteY471" fmla="*/ 6858000 h 6858000"/>
              <a:gd name="connsiteX472" fmla="*/ 1143180 w 7467600"/>
              <a:gd name="connsiteY472" fmla="*/ 6858000 h 6858000"/>
              <a:gd name="connsiteX473" fmla="*/ 1142176 w 7467600"/>
              <a:gd name="connsiteY473" fmla="*/ 6766045 h 6858000"/>
              <a:gd name="connsiteX474" fmla="*/ 1067484 w 7467600"/>
              <a:gd name="connsiteY474" fmla="*/ 6858000 h 6858000"/>
              <a:gd name="connsiteX475" fmla="*/ 953928 w 7467600"/>
              <a:gd name="connsiteY475" fmla="*/ 6858000 h 6858000"/>
              <a:gd name="connsiteX476" fmla="*/ 959715 w 7467600"/>
              <a:gd name="connsiteY476" fmla="*/ 6850185 h 6858000"/>
              <a:gd name="connsiteX477" fmla="*/ 1483788 w 7467600"/>
              <a:gd name="connsiteY477" fmla="*/ 6259174 h 6858000"/>
              <a:gd name="connsiteX478" fmla="*/ 1100671 w 7467600"/>
              <a:gd name="connsiteY478" fmla="*/ 6252137 h 6858000"/>
              <a:gd name="connsiteX479" fmla="*/ 1090144 w 7467600"/>
              <a:gd name="connsiteY479" fmla="*/ 6256748 h 6858000"/>
              <a:gd name="connsiteX480" fmla="*/ 1095872 w 7467600"/>
              <a:gd name="connsiteY480" fmla="*/ 6271892 h 6858000"/>
              <a:gd name="connsiteX481" fmla="*/ 262785 w 7467600"/>
              <a:gd name="connsiteY481" fmla="*/ 6845450 h 6858000"/>
              <a:gd name="connsiteX482" fmla="*/ 209968 w 7467600"/>
              <a:gd name="connsiteY482" fmla="*/ 6770713 h 6858000"/>
              <a:gd name="connsiteX483" fmla="*/ 873460 w 7467600"/>
              <a:gd name="connsiteY483" fmla="*/ 6253768 h 6858000"/>
              <a:gd name="connsiteX484" fmla="*/ 192686 w 7467600"/>
              <a:gd name="connsiteY484" fmla="*/ 5849257 h 6858000"/>
              <a:gd name="connsiteX485" fmla="*/ 4696 w 7467600"/>
              <a:gd name="connsiteY485" fmla="*/ 5697668 h 6858000"/>
              <a:gd name="connsiteX486" fmla="*/ 0 w 7467600"/>
              <a:gd name="connsiteY486" fmla="*/ 5689984 h 6858000"/>
              <a:gd name="connsiteX487" fmla="*/ 0 w 7467600"/>
              <a:gd name="connsiteY487" fmla="*/ 5513472 h 6858000"/>
              <a:gd name="connsiteX488" fmla="*/ 174101 w 7467600"/>
              <a:gd name="connsiteY488" fmla="*/ 5620277 h 6858000"/>
              <a:gd name="connsiteX489" fmla="*/ 891800 w 7467600"/>
              <a:gd name="connsiteY489" fmla="*/ 6036935 h 6858000"/>
              <a:gd name="connsiteX490" fmla="*/ 1072219 w 7467600"/>
              <a:gd name="connsiteY490" fmla="*/ 6169443 h 6858000"/>
              <a:gd name="connsiteX491" fmla="*/ 1074117 w 7467600"/>
              <a:gd name="connsiteY491" fmla="*/ 6170301 h 6858000"/>
              <a:gd name="connsiteX492" fmla="*/ 1083114 w 7467600"/>
              <a:gd name="connsiteY492" fmla="*/ 6174131 h 6858000"/>
              <a:gd name="connsiteX493" fmla="*/ 1543010 w 7467600"/>
              <a:gd name="connsiteY493" fmla="*/ 6191140 h 6858000"/>
              <a:gd name="connsiteX494" fmla="*/ 1551080 w 7467600"/>
              <a:gd name="connsiteY494" fmla="*/ 6195006 h 6858000"/>
              <a:gd name="connsiteX495" fmla="*/ 2345443 w 7467600"/>
              <a:gd name="connsiteY495" fmla="*/ 5549882 h 6858000"/>
              <a:gd name="connsiteX496" fmla="*/ 1721499 w 7467600"/>
              <a:gd name="connsiteY496" fmla="*/ 5599969 h 6858000"/>
              <a:gd name="connsiteX497" fmla="*/ 767716 w 7467600"/>
              <a:gd name="connsiteY497" fmla="*/ 5472768 h 6858000"/>
              <a:gd name="connsiteX498" fmla="*/ 722147 w 7467600"/>
              <a:gd name="connsiteY498" fmla="*/ 5393091 h 6858000"/>
              <a:gd name="connsiteX499" fmla="*/ 1485552 w 7467600"/>
              <a:gd name="connsiteY499" fmla="*/ 5313202 h 6858000"/>
              <a:gd name="connsiteX500" fmla="*/ 2143004 w 7467600"/>
              <a:gd name="connsiteY500" fmla="*/ 5402420 h 6858000"/>
              <a:gd name="connsiteX501" fmla="*/ 1933391 w 7467600"/>
              <a:gd name="connsiteY501" fmla="*/ 5156971 h 6858000"/>
              <a:gd name="connsiteX502" fmla="*/ 1827118 w 7467600"/>
              <a:gd name="connsiteY502" fmla="*/ 4968410 h 6858000"/>
              <a:gd name="connsiteX503" fmla="*/ 1837349 w 7467600"/>
              <a:gd name="connsiteY503" fmla="*/ 4956357 h 6858000"/>
              <a:gd name="connsiteX504" fmla="*/ 2162835 w 7467600"/>
              <a:gd name="connsiteY504" fmla="*/ 5187853 h 6858000"/>
              <a:gd name="connsiteX505" fmla="*/ 2257167 w 7467600"/>
              <a:gd name="connsiteY505" fmla="*/ 5462123 h 6858000"/>
              <a:gd name="connsiteX506" fmla="*/ 2261598 w 7467600"/>
              <a:gd name="connsiteY506" fmla="*/ 5467998 h 6858000"/>
              <a:gd name="connsiteX507" fmla="*/ 2437177 w 7467600"/>
              <a:gd name="connsiteY507" fmla="*/ 5479608 h 6858000"/>
              <a:gd name="connsiteX508" fmla="*/ 2445247 w 7467600"/>
              <a:gd name="connsiteY508" fmla="*/ 5483476 h 6858000"/>
              <a:gd name="connsiteX509" fmla="*/ 2743626 w 7467600"/>
              <a:gd name="connsiteY509" fmla="*/ 5304819 h 6858000"/>
              <a:gd name="connsiteX510" fmla="*/ 3048102 w 7467600"/>
              <a:gd name="connsiteY510" fmla="*/ 5150595 h 6858000"/>
              <a:gd name="connsiteX511" fmla="*/ 1799414 w 7467600"/>
              <a:gd name="connsiteY511" fmla="*/ 4694732 h 6858000"/>
              <a:gd name="connsiteX512" fmla="*/ 1771735 w 7467600"/>
              <a:gd name="connsiteY512" fmla="*/ 4619929 h 6858000"/>
              <a:gd name="connsiteX513" fmla="*/ 3104273 w 7467600"/>
              <a:gd name="connsiteY513" fmla="*/ 5076159 h 6858000"/>
              <a:gd name="connsiteX514" fmla="*/ 3113245 w 7467600"/>
              <a:gd name="connsiteY514" fmla="*/ 5090705 h 6858000"/>
              <a:gd name="connsiteX515" fmla="*/ 3126294 w 7467600"/>
              <a:gd name="connsiteY515" fmla="*/ 5114400 h 6858000"/>
              <a:gd name="connsiteX516" fmla="*/ 3937433 w 7467600"/>
              <a:gd name="connsiteY516" fmla="*/ 4830473 h 6858000"/>
              <a:gd name="connsiteX517" fmla="*/ 3590475 w 7467600"/>
              <a:gd name="connsiteY517" fmla="*/ 4597974 h 6858000"/>
              <a:gd name="connsiteX518" fmla="*/ 3100264 w 7467600"/>
              <a:gd name="connsiteY518" fmla="*/ 4579845 h 6858000"/>
              <a:gd name="connsiteX519" fmla="*/ 2183576 w 7467600"/>
              <a:gd name="connsiteY519" fmla="*/ 4227150 h 6858000"/>
              <a:gd name="connsiteX520" fmla="*/ 2151029 w 7467600"/>
              <a:gd name="connsiteY520" fmla="*/ 4146947 h 6858000"/>
              <a:gd name="connsiteX521" fmla="*/ 3563434 w 7467600"/>
              <a:gd name="connsiteY521" fmla="*/ 4469115 h 6858000"/>
              <a:gd name="connsiteX522" fmla="*/ 3177952 w 7467600"/>
              <a:gd name="connsiteY522" fmla="*/ 3657386 h 6858000"/>
              <a:gd name="connsiteX523" fmla="*/ 3189263 w 7467600"/>
              <a:gd name="connsiteY523" fmla="*/ 3625726 h 6858000"/>
              <a:gd name="connsiteX524" fmla="*/ 3560912 w 7467600"/>
              <a:gd name="connsiteY524" fmla="*/ 4079863 h 6858000"/>
              <a:gd name="connsiteX525" fmla="*/ 3626636 w 7467600"/>
              <a:gd name="connsiteY525" fmla="*/ 4512230 h 6858000"/>
              <a:gd name="connsiteX526" fmla="*/ 3653088 w 7467600"/>
              <a:gd name="connsiteY526" fmla="*/ 4521417 h 6858000"/>
              <a:gd name="connsiteX527" fmla="*/ 3988128 w 7467600"/>
              <a:gd name="connsiteY527" fmla="*/ 4817267 h 6858000"/>
              <a:gd name="connsiteX528" fmla="*/ 4830582 w 7467600"/>
              <a:gd name="connsiteY528" fmla="*/ 4676000 h 6858000"/>
              <a:gd name="connsiteX529" fmla="*/ 4830100 w 7467600"/>
              <a:gd name="connsiteY529" fmla="*/ 4675554 h 6858000"/>
              <a:gd name="connsiteX530" fmla="*/ 4036318 w 7467600"/>
              <a:gd name="connsiteY530" fmla="*/ 4147013 h 6858000"/>
              <a:gd name="connsiteX531" fmla="*/ 3432098 w 7467600"/>
              <a:gd name="connsiteY531" fmla="*/ 3537312 h 6858000"/>
              <a:gd name="connsiteX532" fmla="*/ 3446761 w 7467600"/>
              <a:gd name="connsiteY532" fmla="*/ 3461278 h 6858000"/>
              <a:gd name="connsiteX533" fmla="*/ 4419733 w 7467600"/>
              <a:gd name="connsiteY533" fmla="*/ 3963555 h 6858000"/>
              <a:gd name="connsiteX534" fmla="*/ 4781371 w 7467600"/>
              <a:gd name="connsiteY534" fmla="*/ 4458604 h 6858000"/>
              <a:gd name="connsiteX535" fmla="*/ 4780440 w 7467600"/>
              <a:gd name="connsiteY535" fmla="*/ 4470290 h 6858000"/>
              <a:gd name="connsiteX536" fmla="*/ 4898954 w 7467600"/>
              <a:gd name="connsiteY536" fmla="*/ 4662092 h 6858000"/>
              <a:gd name="connsiteX537" fmla="*/ 4900699 w 7467600"/>
              <a:gd name="connsiteY537" fmla="*/ 4670867 h 6858000"/>
              <a:gd name="connsiteX538" fmla="*/ 5714511 w 7467600"/>
              <a:gd name="connsiteY538" fmla="*/ 4663483 h 6858000"/>
              <a:gd name="connsiteX539" fmla="*/ 5464793 w 7467600"/>
              <a:gd name="connsiteY539" fmla="*/ 4393556 h 6858000"/>
              <a:gd name="connsiteX540" fmla="*/ 5461897 w 7467600"/>
              <a:gd name="connsiteY540" fmla="*/ 4390879 h 6858000"/>
              <a:gd name="connsiteX541" fmla="*/ 4294126 w 7467600"/>
              <a:gd name="connsiteY541" fmla="*/ 3303048 h 6858000"/>
              <a:gd name="connsiteX542" fmla="*/ 4305321 w 7467600"/>
              <a:gd name="connsiteY542" fmla="*/ 3256953 h 6858000"/>
              <a:gd name="connsiteX543" fmla="*/ 4949299 w 7467600"/>
              <a:gd name="connsiteY543" fmla="*/ 3766336 h 6858000"/>
              <a:gd name="connsiteX544" fmla="*/ 5291452 w 7467600"/>
              <a:gd name="connsiteY544" fmla="*/ 4076801 h 6858000"/>
              <a:gd name="connsiteX545" fmla="*/ 5434998 w 7467600"/>
              <a:gd name="connsiteY545" fmla="*/ 4254100 h 6858000"/>
              <a:gd name="connsiteX546" fmla="*/ 5351015 w 7467600"/>
              <a:gd name="connsiteY546" fmla="*/ 3760989 h 6858000"/>
              <a:gd name="connsiteX547" fmla="*/ 5413780 w 7467600"/>
              <a:gd name="connsiteY547" fmla="*/ 2966265 h 6858000"/>
              <a:gd name="connsiteX548" fmla="*/ 5425627 w 7467600"/>
              <a:gd name="connsiteY548" fmla="*/ 2954192 h 6858000"/>
              <a:gd name="connsiteX549" fmla="*/ 6604735 w 7467600"/>
              <a:gd name="connsiteY549" fmla="*/ 2041381 h 6858000"/>
              <a:gd name="connsiteX550" fmla="*/ 7204487 w 7467600"/>
              <a:gd name="connsiteY550" fmla="*/ 2742112 h 6858000"/>
              <a:gd name="connsiteX551" fmla="*/ 7131592 w 7467600"/>
              <a:gd name="connsiteY551" fmla="*/ 2672096 h 6858000"/>
              <a:gd name="connsiteX552" fmla="*/ 6996344 w 7467600"/>
              <a:gd name="connsiteY552" fmla="*/ 2518310 h 6858000"/>
              <a:gd name="connsiteX553" fmla="*/ 6735495 w 7467600"/>
              <a:gd name="connsiteY553" fmla="*/ 2196890 h 6858000"/>
              <a:gd name="connsiteX554" fmla="*/ 6721901 w 7467600"/>
              <a:gd name="connsiteY554" fmla="*/ 2179274 h 6858000"/>
              <a:gd name="connsiteX555" fmla="*/ 6604735 w 7467600"/>
              <a:gd name="connsiteY555" fmla="*/ 2041381 h 6858000"/>
              <a:gd name="connsiteX556" fmla="*/ 6591670 w 7467600"/>
              <a:gd name="connsiteY556" fmla="*/ 1988277 h 6858000"/>
              <a:gd name="connsiteX557" fmla="*/ 6747349 w 7467600"/>
              <a:gd name="connsiteY557" fmla="*/ 2160069 h 6858000"/>
              <a:gd name="connsiteX558" fmla="*/ 6760943 w 7467600"/>
              <a:gd name="connsiteY558" fmla="*/ 2177686 h 6858000"/>
              <a:gd name="connsiteX559" fmla="*/ 7021065 w 7467600"/>
              <a:gd name="connsiteY559" fmla="*/ 2498102 h 6858000"/>
              <a:gd name="connsiteX560" fmla="*/ 7155223 w 7467600"/>
              <a:gd name="connsiteY560" fmla="*/ 2650386 h 6858000"/>
              <a:gd name="connsiteX561" fmla="*/ 7203167 w 7467600"/>
              <a:gd name="connsiteY561" fmla="*/ 2697288 h 6858000"/>
              <a:gd name="connsiteX562" fmla="*/ 6937703 w 7467600"/>
              <a:gd name="connsiteY562" fmla="*/ 2321981 h 6858000"/>
              <a:gd name="connsiteX563" fmla="*/ 6591670 w 7467600"/>
              <a:gd name="connsiteY563" fmla="*/ 1988277 h 6858000"/>
              <a:gd name="connsiteX564" fmla="*/ 5798671 w 7467600"/>
              <a:gd name="connsiteY564" fmla="*/ 1981601 h 6858000"/>
              <a:gd name="connsiteX565" fmla="*/ 5754709 w 7467600"/>
              <a:gd name="connsiteY565" fmla="*/ 2071454 h 6858000"/>
              <a:gd name="connsiteX566" fmla="*/ 5763044 w 7467600"/>
              <a:gd name="connsiteY566" fmla="*/ 2842206 h 6858000"/>
              <a:gd name="connsiteX567" fmla="*/ 5764974 w 7467600"/>
              <a:gd name="connsiteY567" fmla="*/ 2799609 h 6858000"/>
              <a:gd name="connsiteX568" fmla="*/ 5767665 w 7467600"/>
              <a:gd name="connsiteY568" fmla="*/ 2666409 h 6858000"/>
              <a:gd name="connsiteX569" fmla="*/ 5763055 w 7467600"/>
              <a:gd name="connsiteY569" fmla="*/ 2579705 h 6858000"/>
              <a:gd name="connsiteX570" fmla="*/ 5758079 w 7467600"/>
              <a:gd name="connsiteY570" fmla="*/ 2492508 h 6858000"/>
              <a:gd name="connsiteX571" fmla="*/ 5779325 w 7467600"/>
              <a:gd name="connsiteY571" fmla="*/ 2197069 h 6858000"/>
              <a:gd name="connsiteX572" fmla="*/ 5798671 w 7467600"/>
              <a:gd name="connsiteY572" fmla="*/ 1981601 h 6858000"/>
              <a:gd name="connsiteX573" fmla="*/ 5829202 w 7467600"/>
              <a:gd name="connsiteY573" fmla="*/ 1971679 h 6858000"/>
              <a:gd name="connsiteX574" fmla="*/ 5809558 w 7467600"/>
              <a:gd name="connsiteY574" fmla="*/ 2198043 h 6858000"/>
              <a:gd name="connsiteX575" fmla="*/ 5788653 w 7467600"/>
              <a:gd name="connsiteY575" fmla="*/ 2489430 h 6858000"/>
              <a:gd name="connsiteX576" fmla="*/ 5793439 w 7467600"/>
              <a:gd name="connsiteY576" fmla="*/ 2575235 h 6858000"/>
              <a:gd name="connsiteX577" fmla="*/ 5796837 w 7467600"/>
              <a:gd name="connsiteY577" fmla="*/ 2637633 h 6858000"/>
              <a:gd name="connsiteX578" fmla="*/ 5818614 w 7467600"/>
              <a:gd name="connsiteY578" fmla="*/ 2473055 h 6858000"/>
              <a:gd name="connsiteX579" fmla="*/ 5829202 w 7467600"/>
              <a:gd name="connsiteY579" fmla="*/ 1971679 h 6858000"/>
              <a:gd name="connsiteX580" fmla="*/ 5911389 w 7467600"/>
              <a:gd name="connsiteY580" fmla="*/ 1898371 h 6858000"/>
              <a:gd name="connsiteX581" fmla="*/ 6237627 w 7467600"/>
              <a:gd name="connsiteY581" fmla="*/ 2231921 h 6858000"/>
              <a:gd name="connsiteX582" fmla="*/ 5911389 w 7467600"/>
              <a:gd name="connsiteY582" fmla="*/ 1898371 h 6858000"/>
              <a:gd name="connsiteX583" fmla="*/ 6944437 w 7467600"/>
              <a:gd name="connsiteY583" fmla="*/ 1575402 h 6858000"/>
              <a:gd name="connsiteX584" fmla="*/ 6304730 w 7467600"/>
              <a:gd name="connsiteY584" fmla="*/ 1766654 h 6858000"/>
              <a:gd name="connsiteX585" fmla="*/ 6944437 w 7467600"/>
              <a:gd name="connsiteY585" fmla="*/ 1575402 h 6858000"/>
              <a:gd name="connsiteX586" fmla="*/ 7019523 w 7467600"/>
              <a:gd name="connsiteY586" fmla="*/ 1519450 h 6858000"/>
              <a:gd name="connsiteX587" fmla="*/ 6298091 w 7467600"/>
              <a:gd name="connsiteY587" fmla="*/ 1737122 h 6858000"/>
              <a:gd name="connsiteX588" fmla="*/ 7019523 w 7467600"/>
              <a:gd name="connsiteY588" fmla="*/ 1519450 h 6858000"/>
              <a:gd name="connsiteX589" fmla="*/ 2399523 w 7467600"/>
              <a:gd name="connsiteY589" fmla="*/ 1428234 h 6858000"/>
              <a:gd name="connsiteX590" fmla="*/ 2224982 w 7467600"/>
              <a:gd name="connsiteY590" fmla="*/ 1826201 h 6858000"/>
              <a:gd name="connsiteX591" fmla="*/ 2096099 w 7467600"/>
              <a:gd name="connsiteY591" fmla="*/ 2345900 h 6858000"/>
              <a:gd name="connsiteX592" fmla="*/ 2283317 w 7467600"/>
              <a:gd name="connsiteY592" fmla="*/ 1796925 h 6858000"/>
              <a:gd name="connsiteX593" fmla="*/ 2399523 w 7467600"/>
              <a:gd name="connsiteY593" fmla="*/ 1428234 h 6858000"/>
              <a:gd name="connsiteX594" fmla="*/ 2448558 w 7467600"/>
              <a:gd name="connsiteY594" fmla="*/ 1373435 h 6858000"/>
              <a:gd name="connsiteX595" fmla="*/ 2312521 w 7467600"/>
              <a:gd name="connsiteY595" fmla="*/ 1806140 h 6858000"/>
              <a:gd name="connsiteX596" fmla="*/ 2127533 w 7467600"/>
              <a:gd name="connsiteY596" fmla="*/ 2348380 h 6858000"/>
              <a:gd name="connsiteX597" fmla="*/ 2358080 w 7467600"/>
              <a:gd name="connsiteY597" fmla="*/ 1866134 h 6858000"/>
              <a:gd name="connsiteX598" fmla="*/ 2407436 w 7467600"/>
              <a:gd name="connsiteY598" fmla="*/ 1651070 h 6858000"/>
              <a:gd name="connsiteX599" fmla="*/ 2448558 w 7467600"/>
              <a:gd name="connsiteY599" fmla="*/ 1373435 h 6858000"/>
              <a:gd name="connsiteX600" fmla="*/ 278707 w 7467600"/>
              <a:gd name="connsiteY600" fmla="*/ 1352270 h 6858000"/>
              <a:gd name="connsiteX601" fmla="*/ 321570 w 7467600"/>
              <a:gd name="connsiteY601" fmla="*/ 1861610 h 6858000"/>
              <a:gd name="connsiteX602" fmla="*/ 294281 w 7467600"/>
              <a:gd name="connsiteY602" fmla="*/ 1440658 h 6858000"/>
              <a:gd name="connsiteX603" fmla="*/ 278707 w 7467600"/>
              <a:gd name="connsiteY603" fmla="*/ 1352270 h 6858000"/>
              <a:gd name="connsiteX604" fmla="*/ 1423821 w 7467600"/>
              <a:gd name="connsiteY604" fmla="*/ 1351958 h 6858000"/>
              <a:gd name="connsiteX605" fmla="*/ 1638521 w 7467600"/>
              <a:gd name="connsiteY605" fmla="*/ 1908470 h 6858000"/>
              <a:gd name="connsiteX606" fmla="*/ 1754199 w 7467600"/>
              <a:gd name="connsiteY606" fmla="*/ 2149284 h 6858000"/>
              <a:gd name="connsiteX607" fmla="*/ 1908359 w 7467600"/>
              <a:gd name="connsiteY607" fmla="*/ 2364988 h 6858000"/>
              <a:gd name="connsiteX608" fmla="*/ 1647661 w 7467600"/>
              <a:gd name="connsiteY608" fmla="*/ 1825945 h 6858000"/>
              <a:gd name="connsiteX609" fmla="*/ 1423821 w 7467600"/>
              <a:gd name="connsiteY609" fmla="*/ 1351958 h 6858000"/>
              <a:gd name="connsiteX610" fmla="*/ 1431890 w 7467600"/>
              <a:gd name="connsiteY610" fmla="*/ 1306475 h 6858000"/>
              <a:gd name="connsiteX611" fmla="*/ 1507597 w 7467600"/>
              <a:gd name="connsiteY611" fmla="*/ 1446132 h 6858000"/>
              <a:gd name="connsiteX612" fmla="*/ 1674586 w 7467600"/>
              <a:gd name="connsiteY612" fmla="*/ 1813832 h 6858000"/>
              <a:gd name="connsiteX613" fmla="*/ 1815950 w 7467600"/>
              <a:gd name="connsiteY613" fmla="*/ 2128564 h 6858000"/>
              <a:gd name="connsiteX614" fmla="*/ 1984242 w 7467600"/>
              <a:gd name="connsiteY614" fmla="*/ 2430829 h 6858000"/>
              <a:gd name="connsiteX615" fmla="*/ 2014023 w 7467600"/>
              <a:gd name="connsiteY615" fmla="*/ 2450995 h 6858000"/>
              <a:gd name="connsiteX616" fmla="*/ 1747337 w 7467600"/>
              <a:gd name="connsiteY616" fmla="*/ 1855264 h 6858000"/>
              <a:gd name="connsiteX617" fmla="*/ 1533749 w 7467600"/>
              <a:gd name="connsiteY617" fmla="*/ 1478656 h 6858000"/>
              <a:gd name="connsiteX618" fmla="*/ 1431890 w 7467600"/>
              <a:gd name="connsiteY618" fmla="*/ 1306475 h 6858000"/>
              <a:gd name="connsiteX619" fmla="*/ 5052692 w 7467600"/>
              <a:gd name="connsiteY619" fmla="*/ 1292994 h 6858000"/>
              <a:gd name="connsiteX620" fmla="*/ 5200661 w 7467600"/>
              <a:gd name="connsiteY620" fmla="*/ 1635186 h 6858000"/>
              <a:gd name="connsiteX621" fmla="*/ 5297138 w 7467600"/>
              <a:gd name="connsiteY621" fmla="*/ 1906351 h 6858000"/>
              <a:gd name="connsiteX622" fmla="*/ 5052692 w 7467600"/>
              <a:gd name="connsiteY622" fmla="*/ 1292994 h 6858000"/>
              <a:gd name="connsiteX623" fmla="*/ 5009948 w 7467600"/>
              <a:gd name="connsiteY623" fmla="*/ 1273619 h 6858000"/>
              <a:gd name="connsiteX624" fmla="*/ 5121777 w 7467600"/>
              <a:gd name="connsiteY624" fmla="*/ 1654213 h 6858000"/>
              <a:gd name="connsiteX625" fmla="*/ 5293545 w 7467600"/>
              <a:gd name="connsiteY625" fmla="*/ 2072247 h 6858000"/>
              <a:gd name="connsiteX626" fmla="*/ 5294042 w 7467600"/>
              <a:gd name="connsiteY626" fmla="*/ 2065019 h 6858000"/>
              <a:gd name="connsiteX627" fmla="*/ 5171936 w 7467600"/>
              <a:gd name="connsiteY627" fmla="*/ 1647613 h 6858000"/>
              <a:gd name="connsiteX628" fmla="*/ 5009948 w 7467600"/>
              <a:gd name="connsiteY628" fmla="*/ 1273619 h 6858000"/>
              <a:gd name="connsiteX629" fmla="*/ 655236 w 7467600"/>
              <a:gd name="connsiteY629" fmla="*/ 1268632 h 6858000"/>
              <a:gd name="connsiteX630" fmla="*/ 839521 w 7467600"/>
              <a:gd name="connsiteY630" fmla="*/ 1685315 h 6858000"/>
              <a:gd name="connsiteX631" fmla="*/ 1109416 w 7467600"/>
              <a:gd name="connsiteY631" fmla="*/ 2061663 h 6858000"/>
              <a:gd name="connsiteX632" fmla="*/ 1298300 w 7467600"/>
              <a:gd name="connsiteY632" fmla="*/ 2247742 h 6858000"/>
              <a:gd name="connsiteX633" fmla="*/ 1125871 w 7467600"/>
              <a:gd name="connsiteY633" fmla="*/ 1989513 h 6858000"/>
              <a:gd name="connsiteX634" fmla="*/ 981574 w 7467600"/>
              <a:gd name="connsiteY634" fmla="*/ 1783157 h 6858000"/>
              <a:gd name="connsiteX635" fmla="*/ 922198 w 7467600"/>
              <a:gd name="connsiteY635" fmla="*/ 1677437 h 6858000"/>
              <a:gd name="connsiteX636" fmla="*/ 869293 w 7467600"/>
              <a:gd name="connsiteY636" fmla="*/ 1583214 h 6858000"/>
              <a:gd name="connsiteX637" fmla="*/ 751431 w 7467600"/>
              <a:gd name="connsiteY637" fmla="*/ 1405731 h 6858000"/>
              <a:gd name="connsiteX638" fmla="*/ 655236 w 7467600"/>
              <a:gd name="connsiteY638" fmla="*/ 1268632 h 6858000"/>
              <a:gd name="connsiteX639" fmla="*/ 6516292 w 7467600"/>
              <a:gd name="connsiteY639" fmla="*/ 1263064 h 6858000"/>
              <a:gd name="connsiteX640" fmla="*/ 5736320 w 7467600"/>
              <a:gd name="connsiteY640" fmla="*/ 1501803 h 6858000"/>
              <a:gd name="connsiteX641" fmla="*/ 6516292 w 7467600"/>
              <a:gd name="connsiteY641" fmla="*/ 1263064 h 6858000"/>
              <a:gd name="connsiteX642" fmla="*/ 291466 w 7467600"/>
              <a:gd name="connsiteY642" fmla="*/ 1250369 h 6858000"/>
              <a:gd name="connsiteX643" fmla="*/ 323180 w 7467600"/>
              <a:gd name="connsiteY643" fmla="*/ 1435283 h 6858000"/>
              <a:gd name="connsiteX644" fmla="*/ 349381 w 7467600"/>
              <a:gd name="connsiteY644" fmla="*/ 1875041 h 6858000"/>
              <a:gd name="connsiteX645" fmla="*/ 374363 w 7467600"/>
              <a:gd name="connsiteY645" fmla="*/ 1506494 h 6858000"/>
              <a:gd name="connsiteX646" fmla="*/ 302168 w 7467600"/>
              <a:gd name="connsiteY646" fmla="*/ 1274495 h 6858000"/>
              <a:gd name="connsiteX647" fmla="*/ 291466 w 7467600"/>
              <a:gd name="connsiteY647" fmla="*/ 1250369 h 6858000"/>
              <a:gd name="connsiteX648" fmla="*/ 678222 w 7467600"/>
              <a:gd name="connsiteY648" fmla="*/ 1248670 h 6858000"/>
              <a:gd name="connsiteX649" fmla="*/ 775536 w 7467600"/>
              <a:gd name="connsiteY649" fmla="*/ 1388015 h 6858000"/>
              <a:gd name="connsiteX650" fmla="*/ 894529 w 7467600"/>
              <a:gd name="connsiteY650" fmla="*/ 1567739 h 6858000"/>
              <a:gd name="connsiteX651" fmla="*/ 948000 w 7467600"/>
              <a:gd name="connsiteY651" fmla="*/ 1663088 h 6858000"/>
              <a:gd name="connsiteX652" fmla="*/ 1006812 w 7467600"/>
              <a:gd name="connsiteY652" fmla="*/ 1767683 h 6858000"/>
              <a:gd name="connsiteX653" fmla="*/ 1149133 w 7467600"/>
              <a:gd name="connsiteY653" fmla="*/ 1971513 h 6858000"/>
              <a:gd name="connsiteX654" fmla="*/ 1333952 w 7467600"/>
              <a:gd name="connsiteY654" fmla="*/ 2251620 h 6858000"/>
              <a:gd name="connsiteX655" fmla="*/ 1337329 w 7467600"/>
              <a:gd name="connsiteY655" fmla="*/ 2258350 h 6858000"/>
              <a:gd name="connsiteX656" fmla="*/ 1014726 w 7467600"/>
              <a:gd name="connsiteY656" fmla="*/ 1615556 h 6858000"/>
              <a:gd name="connsiteX657" fmla="*/ 678222 w 7467600"/>
              <a:gd name="connsiteY657" fmla="*/ 1248670 h 6858000"/>
              <a:gd name="connsiteX658" fmla="*/ 6691602 w 7467600"/>
              <a:gd name="connsiteY658" fmla="*/ 1140573 h 6858000"/>
              <a:gd name="connsiteX659" fmla="*/ 6571100 w 7467600"/>
              <a:gd name="connsiteY659" fmla="*/ 1183662 h 6858000"/>
              <a:gd name="connsiteX660" fmla="*/ 6241687 w 7467600"/>
              <a:gd name="connsiteY660" fmla="*/ 1257600 h 6858000"/>
              <a:gd name="connsiteX661" fmla="*/ 5693009 w 7467600"/>
              <a:gd name="connsiteY661" fmla="*/ 1478256 h 6858000"/>
              <a:gd name="connsiteX662" fmla="*/ 6548420 w 7467600"/>
              <a:gd name="connsiteY662" fmla="*/ 1214599 h 6858000"/>
              <a:gd name="connsiteX663" fmla="*/ 6605473 w 7467600"/>
              <a:gd name="connsiteY663" fmla="*/ 1184686 h 6858000"/>
              <a:gd name="connsiteX664" fmla="*/ 6691602 w 7467600"/>
              <a:gd name="connsiteY664" fmla="*/ 1140573 h 6858000"/>
              <a:gd name="connsiteX665" fmla="*/ 4002475 w 7467600"/>
              <a:gd name="connsiteY665" fmla="*/ 1037802 h 6858000"/>
              <a:gd name="connsiteX666" fmla="*/ 4000324 w 7467600"/>
              <a:gd name="connsiteY666" fmla="*/ 1039362 h 6858000"/>
              <a:gd name="connsiteX667" fmla="*/ 4002862 w 7467600"/>
              <a:gd name="connsiteY667" fmla="*/ 1042866 h 6858000"/>
              <a:gd name="connsiteX668" fmla="*/ 4002475 w 7467600"/>
              <a:gd name="connsiteY668" fmla="*/ 1037802 h 6858000"/>
              <a:gd name="connsiteX669" fmla="*/ 506322 w 7467600"/>
              <a:gd name="connsiteY669" fmla="*/ 1020997 h 6858000"/>
              <a:gd name="connsiteX670" fmla="*/ 533068 w 7467600"/>
              <a:gd name="connsiteY670" fmla="*/ 1029409 h 6858000"/>
              <a:gd name="connsiteX671" fmla="*/ 1232525 w 7467600"/>
              <a:gd name="connsiteY671" fmla="*/ 1804675 h 6858000"/>
              <a:gd name="connsiteX672" fmla="*/ 1388858 w 7467600"/>
              <a:gd name="connsiteY672" fmla="*/ 2368011 h 6858000"/>
              <a:gd name="connsiteX673" fmla="*/ 1384098 w 7467600"/>
              <a:gd name="connsiteY673" fmla="*/ 2378125 h 6858000"/>
              <a:gd name="connsiteX674" fmla="*/ 1425393 w 7467600"/>
              <a:gd name="connsiteY674" fmla="*/ 2589124 h 6858000"/>
              <a:gd name="connsiteX675" fmla="*/ 1424001 w 7467600"/>
              <a:gd name="connsiteY675" fmla="*/ 2597541 h 6858000"/>
              <a:gd name="connsiteX676" fmla="*/ 2152729 w 7467600"/>
              <a:gd name="connsiteY676" fmla="*/ 2864487 h 6858000"/>
              <a:gd name="connsiteX677" fmla="*/ 2020609 w 7467600"/>
              <a:gd name="connsiteY677" fmla="*/ 2539671 h 6858000"/>
              <a:gd name="connsiteX678" fmla="*/ 2018920 w 7467600"/>
              <a:gd name="connsiteY678" fmla="*/ 2536309 h 6858000"/>
              <a:gd name="connsiteX679" fmla="*/ 1342441 w 7467600"/>
              <a:gd name="connsiteY679" fmla="*/ 1173017 h 6858000"/>
              <a:gd name="connsiteX680" fmla="*/ 1367925 w 7467600"/>
              <a:gd name="connsiteY680" fmla="*/ 1135648 h 6858000"/>
              <a:gd name="connsiteX681" fmla="*/ 1771401 w 7467600"/>
              <a:gd name="connsiteY681" fmla="*/ 1806673 h 6858000"/>
              <a:gd name="connsiteX682" fmla="*/ 1972385 w 7467600"/>
              <a:gd name="connsiteY682" fmla="*/ 2198735 h 6858000"/>
              <a:gd name="connsiteX683" fmla="*/ 2040892 w 7467600"/>
              <a:gd name="connsiteY683" fmla="*/ 2405205 h 6858000"/>
              <a:gd name="connsiteX684" fmla="*/ 2131689 w 7467600"/>
              <a:gd name="connsiteY684" fmla="*/ 1936926 h 6858000"/>
              <a:gd name="connsiteX685" fmla="*/ 2454820 w 7467600"/>
              <a:gd name="connsiteY685" fmla="*/ 1248808 h 6858000"/>
              <a:gd name="connsiteX686" fmla="*/ 2492512 w 7467600"/>
              <a:gd name="connsiteY686" fmla="*/ 1302920 h 6858000"/>
              <a:gd name="connsiteX687" fmla="*/ 2081216 w 7467600"/>
              <a:gd name="connsiteY687" fmla="*/ 2527513 h 6858000"/>
              <a:gd name="connsiteX688" fmla="*/ 2081211 w 7467600"/>
              <a:gd name="connsiteY688" fmla="*/ 2528916 h 6858000"/>
              <a:gd name="connsiteX689" fmla="*/ 2199067 w 7467600"/>
              <a:gd name="connsiteY689" fmla="*/ 2884061 h 6858000"/>
              <a:gd name="connsiteX690" fmla="*/ 3192586 w 7467600"/>
              <a:gd name="connsiteY690" fmla="*/ 3411496 h 6858000"/>
              <a:gd name="connsiteX691" fmla="*/ 3182620 w 7467600"/>
              <a:gd name="connsiteY691" fmla="*/ 3483279 h 6858000"/>
              <a:gd name="connsiteX692" fmla="*/ 2435119 w 7467600"/>
              <a:gd name="connsiteY692" fmla="*/ 3080173 h 6858000"/>
              <a:gd name="connsiteX693" fmla="*/ 2410152 w 7467600"/>
              <a:gd name="connsiteY693" fmla="*/ 3063751 h 6858000"/>
              <a:gd name="connsiteX694" fmla="*/ 2408099 w 7467600"/>
              <a:gd name="connsiteY694" fmla="*/ 3064403 h 6858000"/>
              <a:gd name="connsiteX695" fmla="*/ 2407218 w 7467600"/>
              <a:gd name="connsiteY695" fmla="*/ 3070324 h 6858000"/>
              <a:gd name="connsiteX696" fmla="*/ 2380138 w 7467600"/>
              <a:gd name="connsiteY696" fmla="*/ 3099341 h 6858000"/>
              <a:gd name="connsiteX697" fmla="*/ 1765923 w 7467600"/>
              <a:gd name="connsiteY697" fmla="*/ 3581043 h 6858000"/>
              <a:gd name="connsiteX698" fmla="*/ 1702258 w 7467600"/>
              <a:gd name="connsiteY698" fmla="*/ 3612286 h 6858000"/>
              <a:gd name="connsiteX699" fmla="*/ 1538370 w 7467600"/>
              <a:gd name="connsiteY699" fmla="*/ 3811804 h 6858000"/>
              <a:gd name="connsiteX700" fmla="*/ 542867 w 7467600"/>
              <a:gd name="connsiteY700" fmla="*/ 4944092 h 6858000"/>
              <a:gd name="connsiteX701" fmla="*/ 515800 w 7467600"/>
              <a:gd name="connsiteY701" fmla="*/ 4862180 h 6858000"/>
              <a:gd name="connsiteX702" fmla="*/ 909145 w 7467600"/>
              <a:gd name="connsiteY702" fmla="*/ 4199225 h 6858000"/>
              <a:gd name="connsiteX703" fmla="*/ 1214067 w 7467600"/>
              <a:gd name="connsiteY703" fmla="*/ 3908561 h 6858000"/>
              <a:gd name="connsiteX704" fmla="*/ 640967 w 7467600"/>
              <a:gd name="connsiteY704" fmla="*/ 4105601 h 6858000"/>
              <a:gd name="connsiteX705" fmla="*/ 112563 w 7467600"/>
              <a:gd name="connsiteY705" fmla="*/ 4396952 h 6858000"/>
              <a:gd name="connsiteX706" fmla="*/ 0 w 7467600"/>
              <a:gd name="connsiteY706" fmla="*/ 4466006 h 6858000"/>
              <a:gd name="connsiteX707" fmla="*/ 0 w 7467600"/>
              <a:gd name="connsiteY707" fmla="*/ 4233763 h 6858000"/>
              <a:gd name="connsiteX708" fmla="*/ 36881 w 7467600"/>
              <a:gd name="connsiteY708" fmla="*/ 4200118 h 6858000"/>
              <a:gd name="connsiteX709" fmla="*/ 910534 w 7467600"/>
              <a:gd name="connsiteY709" fmla="*/ 3629753 h 6858000"/>
              <a:gd name="connsiteX710" fmla="*/ 1578717 w 7467600"/>
              <a:gd name="connsiteY710" fmla="*/ 3575982 h 6858000"/>
              <a:gd name="connsiteX711" fmla="*/ 2338780 w 7467600"/>
              <a:gd name="connsiteY711" fmla="*/ 3033725 h 6858000"/>
              <a:gd name="connsiteX712" fmla="*/ 1807991 w 7467600"/>
              <a:gd name="connsiteY712" fmla="*/ 2807184 h 6858000"/>
              <a:gd name="connsiteX713" fmla="*/ 1416358 w 7467600"/>
              <a:gd name="connsiteY713" fmla="*/ 3112571 h 6858000"/>
              <a:gd name="connsiteX714" fmla="*/ 939066 w 7467600"/>
              <a:gd name="connsiteY714" fmla="*/ 3378798 h 6858000"/>
              <a:gd name="connsiteX715" fmla="*/ 115099 w 7467600"/>
              <a:gd name="connsiteY715" fmla="*/ 3607650 h 6858000"/>
              <a:gd name="connsiteX716" fmla="*/ 97284 w 7467600"/>
              <a:gd name="connsiteY716" fmla="*/ 3520393 h 6858000"/>
              <a:gd name="connsiteX717" fmla="*/ 922050 w 7467600"/>
              <a:gd name="connsiteY717" fmla="*/ 3074867 h 6858000"/>
              <a:gd name="connsiteX718" fmla="*/ 1405265 w 7467600"/>
              <a:gd name="connsiteY718" fmla="*/ 3016319 h 6858000"/>
              <a:gd name="connsiteX719" fmla="*/ 1407512 w 7467600"/>
              <a:gd name="connsiteY719" fmla="*/ 3018001 h 6858000"/>
              <a:gd name="connsiteX720" fmla="*/ 1726266 w 7467600"/>
              <a:gd name="connsiteY720" fmla="*/ 2777274 h 6858000"/>
              <a:gd name="connsiteX721" fmla="*/ 625390 w 7467600"/>
              <a:gd name="connsiteY721" fmla="*/ 2514541 h 6858000"/>
              <a:gd name="connsiteX722" fmla="*/ 619799 w 7467600"/>
              <a:gd name="connsiteY722" fmla="*/ 2527180 h 6858000"/>
              <a:gd name="connsiteX723" fmla="*/ 310030 w 7467600"/>
              <a:gd name="connsiteY723" fmla="*/ 2771818 h 6858000"/>
              <a:gd name="connsiteX724" fmla="*/ 173877 w 7467600"/>
              <a:gd name="connsiteY724" fmla="*/ 2937056 h 6858000"/>
              <a:gd name="connsiteX725" fmla="*/ 77889 w 7467600"/>
              <a:gd name="connsiteY725" fmla="*/ 3138440 h 6858000"/>
              <a:gd name="connsiteX726" fmla="*/ 0 w 7467600"/>
              <a:gd name="connsiteY726" fmla="*/ 3271395 h 6858000"/>
              <a:gd name="connsiteX727" fmla="*/ 0 w 7467600"/>
              <a:gd name="connsiteY727" fmla="*/ 3153002 h 6858000"/>
              <a:gd name="connsiteX728" fmla="*/ 2386 w 7467600"/>
              <a:gd name="connsiteY728" fmla="*/ 3149203 h 6858000"/>
              <a:gd name="connsiteX729" fmla="*/ 89753 w 7467600"/>
              <a:gd name="connsiteY729" fmla="*/ 2987702 h 6858000"/>
              <a:gd name="connsiteX730" fmla="*/ 76869 w 7467600"/>
              <a:gd name="connsiteY730" fmla="*/ 3005404 h 6858000"/>
              <a:gd name="connsiteX731" fmla="*/ 32049 w 7467600"/>
              <a:gd name="connsiteY731" fmla="*/ 3065814 h 6858000"/>
              <a:gd name="connsiteX732" fmla="*/ 0 w 7467600"/>
              <a:gd name="connsiteY732" fmla="*/ 3108744 h 6858000"/>
              <a:gd name="connsiteX733" fmla="*/ 0 w 7467600"/>
              <a:gd name="connsiteY733" fmla="*/ 3058059 h 6858000"/>
              <a:gd name="connsiteX734" fmla="*/ 7610 w 7467600"/>
              <a:gd name="connsiteY734" fmla="*/ 3047889 h 6858000"/>
              <a:gd name="connsiteX735" fmla="*/ 52419 w 7467600"/>
              <a:gd name="connsiteY735" fmla="*/ 2987479 h 6858000"/>
              <a:gd name="connsiteX736" fmla="*/ 59142 w 7467600"/>
              <a:gd name="connsiteY736" fmla="*/ 2978488 h 6858000"/>
              <a:gd name="connsiteX737" fmla="*/ 0 w 7467600"/>
              <a:gd name="connsiteY737" fmla="*/ 3015334 h 6858000"/>
              <a:gd name="connsiteX738" fmla="*/ 0 w 7467600"/>
              <a:gd name="connsiteY738" fmla="*/ 2914286 h 6858000"/>
              <a:gd name="connsiteX739" fmla="*/ 36383 w 7467600"/>
              <a:gd name="connsiteY739" fmla="*/ 2901128 h 6858000"/>
              <a:gd name="connsiteX740" fmla="*/ 156329 w 7467600"/>
              <a:gd name="connsiteY740" fmla="*/ 2840533 h 6858000"/>
              <a:gd name="connsiteX741" fmla="*/ 358355 w 7467600"/>
              <a:gd name="connsiteY741" fmla="*/ 2620471 h 6858000"/>
              <a:gd name="connsiteX742" fmla="*/ 510577 w 7467600"/>
              <a:gd name="connsiteY742" fmla="*/ 2501244 h 6858000"/>
              <a:gd name="connsiteX743" fmla="*/ 211967 w 7467600"/>
              <a:gd name="connsiteY743" fmla="*/ 2479171 h 6858000"/>
              <a:gd name="connsiteX744" fmla="*/ 0 w 7467600"/>
              <a:gd name="connsiteY744" fmla="*/ 2476398 h 6858000"/>
              <a:gd name="connsiteX745" fmla="*/ 0 w 7467600"/>
              <a:gd name="connsiteY745" fmla="*/ 2389189 h 6858000"/>
              <a:gd name="connsiteX746" fmla="*/ 103062 w 7467600"/>
              <a:gd name="connsiteY746" fmla="*/ 2389518 h 6858000"/>
              <a:gd name="connsiteX747" fmla="*/ 510734 w 7467600"/>
              <a:gd name="connsiteY747" fmla="*/ 2416201 h 6858000"/>
              <a:gd name="connsiteX748" fmla="*/ 279257 w 7467600"/>
              <a:gd name="connsiteY748" fmla="*/ 2092102 h 6858000"/>
              <a:gd name="connsiteX749" fmla="*/ 65265 w 7467600"/>
              <a:gd name="connsiteY749" fmla="*/ 2006049 h 6858000"/>
              <a:gd name="connsiteX750" fmla="*/ 0 w 7467600"/>
              <a:gd name="connsiteY750" fmla="*/ 1982532 h 6858000"/>
              <a:gd name="connsiteX751" fmla="*/ 0 w 7467600"/>
              <a:gd name="connsiteY751" fmla="*/ 1912789 h 6858000"/>
              <a:gd name="connsiteX752" fmla="*/ 97460 w 7467600"/>
              <a:gd name="connsiteY752" fmla="*/ 1953725 h 6858000"/>
              <a:gd name="connsiteX753" fmla="*/ 221272 w 7467600"/>
              <a:gd name="connsiteY753" fmla="*/ 1980766 h 6858000"/>
              <a:gd name="connsiteX754" fmla="*/ 116765 w 7467600"/>
              <a:gd name="connsiteY754" fmla="*/ 1911033 h 6858000"/>
              <a:gd name="connsiteX755" fmla="*/ 16405 w 7467600"/>
              <a:gd name="connsiteY755" fmla="*/ 1803412 h 6858000"/>
              <a:gd name="connsiteX756" fmla="*/ 0 w 7467600"/>
              <a:gd name="connsiteY756" fmla="*/ 1784777 h 6858000"/>
              <a:gd name="connsiteX757" fmla="*/ 0 w 7467600"/>
              <a:gd name="connsiteY757" fmla="*/ 1740082 h 6858000"/>
              <a:gd name="connsiteX758" fmla="*/ 39394 w 7467600"/>
              <a:gd name="connsiteY758" fmla="*/ 1784856 h 6858000"/>
              <a:gd name="connsiteX759" fmla="*/ 135813 w 7467600"/>
              <a:gd name="connsiteY759" fmla="*/ 1888838 h 6858000"/>
              <a:gd name="connsiteX760" fmla="*/ 242575 w 7467600"/>
              <a:gd name="connsiteY760" fmla="*/ 1958841 h 6858000"/>
              <a:gd name="connsiteX761" fmla="*/ 82197 w 7467600"/>
              <a:gd name="connsiteY761" fmla="*/ 1754826 h 6858000"/>
              <a:gd name="connsiteX762" fmla="*/ 0 w 7467600"/>
              <a:gd name="connsiteY762" fmla="*/ 1679650 h 6858000"/>
              <a:gd name="connsiteX763" fmla="*/ 0 w 7467600"/>
              <a:gd name="connsiteY763" fmla="*/ 1602463 h 6858000"/>
              <a:gd name="connsiteX764" fmla="*/ 84689 w 7467600"/>
              <a:gd name="connsiteY764" fmla="*/ 1677442 h 6858000"/>
              <a:gd name="connsiteX765" fmla="*/ 298437 w 7467600"/>
              <a:gd name="connsiteY765" fmla="*/ 1968019 h 6858000"/>
              <a:gd name="connsiteX766" fmla="*/ 227269 w 7467600"/>
              <a:gd name="connsiteY766" fmla="*/ 1114064 h 6858000"/>
              <a:gd name="connsiteX767" fmla="*/ 248003 w 7467600"/>
              <a:gd name="connsiteY767" fmla="*/ 1089613 h 6858000"/>
              <a:gd name="connsiteX768" fmla="*/ 427020 w 7467600"/>
              <a:gd name="connsiteY768" fmla="*/ 1619803 h 6858000"/>
              <a:gd name="connsiteX769" fmla="*/ 340345 w 7467600"/>
              <a:gd name="connsiteY769" fmla="*/ 2027739 h 6858000"/>
              <a:gd name="connsiteX770" fmla="*/ 360865 w 7467600"/>
              <a:gd name="connsiteY770" fmla="*/ 2044827 h 6858000"/>
              <a:gd name="connsiteX771" fmla="*/ 560414 w 7467600"/>
              <a:gd name="connsiteY771" fmla="*/ 2421457 h 6858000"/>
              <a:gd name="connsiteX772" fmla="*/ 1359703 w 7467600"/>
              <a:gd name="connsiteY772" fmla="*/ 2578554 h 6858000"/>
              <a:gd name="connsiteX773" fmla="*/ 1359422 w 7467600"/>
              <a:gd name="connsiteY773" fmla="*/ 2577994 h 6858000"/>
              <a:gd name="connsiteX774" fmla="*/ 828701 w 7467600"/>
              <a:gd name="connsiteY774" fmla="*/ 1839520 h 6858000"/>
              <a:gd name="connsiteX775" fmla="*/ 494427 w 7467600"/>
              <a:gd name="connsiteY775" fmla="*/ 1092333 h 6858000"/>
              <a:gd name="connsiteX776" fmla="*/ 506322 w 7467600"/>
              <a:gd name="connsiteY776" fmla="*/ 1020997 h 6858000"/>
              <a:gd name="connsiteX777" fmla="*/ 4570198 w 7467600"/>
              <a:gd name="connsiteY777" fmla="*/ 978081 h 6858000"/>
              <a:gd name="connsiteX778" fmla="*/ 4523691 w 7467600"/>
              <a:gd name="connsiteY778" fmla="*/ 1127776 h 6858000"/>
              <a:gd name="connsiteX779" fmla="*/ 4509875 w 7467600"/>
              <a:gd name="connsiteY779" fmla="*/ 1167552 h 6858000"/>
              <a:gd name="connsiteX780" fmla="*/ 4478168 w 7467600"/>
              <a:gd name="connsiteY780" fmla="*/ 1260735 h 6858000"/>
              <a:gd name="connsiteX781" fmla="*/ 4409309 w 7467600"/>
              <a:gd name="connsiteY781" fmla="*/ 1666996 h 6858000"/>
              <a:gd name="connsiteX782" fmla="*/ 4370031 w 7467600"/>
              <a:gd name="connsiteY782" fmla="*/ 1955666 h 6858000"/>
              <a:gd name="connsiteX783" fmla="*/ 4570198 w 7467600"/>
              <a:gd name="connsiteY783" fmla="*/ 978081 h 6858000"/>
              <a:gd name="connsiteX784" fmla="*/ 4557898 w 7467600"/>
              <a:gd name="connsiteY784" fmla="*/ 900011 h 6858000"/>
              <a:gd name="connsiteX785" fmla="*/ 4344840 w 7467600"/>
              <a:gd name="connsiteY785" fmla="*/ 1922038 h 6858000"/>
              <a:gd name="connsiteX786" fmla="*/ 4378710 w 7467600"/>
              <a:gd name="connsiteY786" fmla="*/ 1665516 h 6858000"/>
              <a:gd name="connsiteX787" fmla="*/ 4448798 w 7467600"/>
              <a:gd name="connsiteY787" fmla="*/ 1253024 h 6858000"/>
              <a:gd name="connsiteX788" fmla="*/ 4480315 w 7467600"/>
              <a:gd name="connsiteY788" fmla="*/ 1158454 h 6858000"/>
              <a:gd name="connsiteX789" fmla="*/ 4494133 w 7467600"/>
              <a:gd name="connsiteY789" fmla="*/ 1118676 h 6858000"/>
              <a:gd name="connsiteX790" fmla="*/ 4557898 w 7467600"/>
              <a:gd name="connsiteY790" fmla="*/ 900011 h 6858000"/>
              <a:gd name="connsiteX791" fmla="*/ 5870151 w 7467600"/>
              <a:gd name="connsiteY791" fmla="*/ 898890 h 6858000"/>
              <a:gd name="connsiteX792" fmla="*/ 5861335 w 7467600"/>
              <a:gd name="connsiteY792" fmla="*/ 899177 h 6858000"/>
              <a:gd name="connsiteX793" fmla="*/ 5843702 w 7467600"/>
              <a:gd name="connsiteY793" fmla="*/ 899748 h 6858000"/>
              <a:gd name="connsiteX794" fmla="*/ 5651107 w 7467600"/>
              <a:gd name="connsiteY794" fmla="*/ 920306 h 6858000"/>
              <a:gd name="connsiteX795" fmla="*/ 5459407 w 7467600"/>
              <a:gd name="connsiteY795" fmla="*/ 940975 h 6858000"/>
              <a:gd name="connsiteX796" fmla="*/ 5374846 w 7467600"/>
              <a:gd name="connsiteY796" fmla="*/ 941988 h 6858000"/>
              <a:gd name="connsiteX797" fmla="*/ 5256105 w 7467600"/>
              <a:gd name="connsiteY797" fmla="*/ 945632 h 6858000"/>
              <a:gd name="connsiteX798" fmla="*/ 5107071 w 7467600"/>
              <a:gd name="connsiteY798" fmla="*/ 969720 h 6858000"/>
              <a:gd name="connsiteX799" fmla="*/ 4998681 w 7467600"/>
              <a:gd name="connsiteY799" fmla="*/ 988771 h 6858000"/>
              <a:gd name="connsiteX800" fmla="*/ 5870151 w 7467600"/>
              <a:gd name="connsiteY800" fmla="*/ 898890 h 6858000"/>
              <a:gd name="connsiteX801" fmla="*/ 5504425 w 7467600"/>
              <a:gd name="connsiteY801" fmla="*/ 848067 h 6858000"/>
              <a:gd name="connsiteX802" fmla="*/ 4968849 w 7467600"/>
              <a:gd name="connsiteY802" fmla="*/ 962318 h 6858000"/>
              <a:gd name="connsiteX803" fmla="*/ 5104039 w 7467600"/>
              <a:gd name="connsiteY803" fmla="*/ 940634 h 6858000"/>
              <a:gd name="connsiteX804" fmla="*/ 5256311 w 7467600"/>
              <a:gd name="connsiteY804" fmla="*/ 916490 h 6858000"/>
              <a:gd name="connsiteX805" fmla="*/ 5377381 w 7467600"/>
              <a:gd name="connsiteY805" fmla="*/ 912671 h 6858000"/>
              <a:gd name="connsiteX806" fmla="*/ 5460148 w 7467600"/>
              <a:gd name="connsiteY806" fmla="*/ 911442 h 6858000"/>
              <a:gd name="connsiteX807" fmla="*/ 5648971 w 7467600"/>
              <a:gd name="connsiteY807" fmla="*/ 891331 h 6858000"/>
              <a:gd name="connsiteX808" fmla="*/ 5844807 w 7467600"/>
              <a:gd name="connsiteY808" fmla="*/ 870718 h 6858000"/>
              <a:gd name="connsiteX809" fmla="*/ 5862975 w 7467600"/>
              <a:gd name="connsiteY809" fmla="*/ 869756 h 6858000"/>
              <a:gd name="connsiteX810" fmla="*/ 5920887 w 7467600"/>
              <a:gd name="connsiteY810" fmla="*/ 865929 h 6858000"/>
              <a:gd name="connsiteX811" fmla="*/ 5504425 w 7467600"/>
              <a:gd name="connsiteY811" fmla="*/ 848067 h 6858000"/>
              <a:gd name="connsiteX812" fmla="*/ 3607114 w 7467600"/>
              <a:gd name="connsiteY812" fmla="*/ 467441 h 6858000"/>
              <a:gd name="connsiteX813" fmla="*/ 3296242 w 7467600"/>
              <a:gd name="connsiteY813" fmla="*/ 807991 h 6858000"/>
              <a:gd name="connsiteX814" fmla="*/ 3174674 w 7467600"/>
              <a:gd name="connsiteY814" fmla="*/ 919759 h 6858000"/>
              <a:gd name="connsiteX815" fmla="*/ 3042978 w 7467600"/>
              <a:gd name="connsiteY815" fmla="*/ 1054894 h 6858000"/>
              <a:gd name="connsiteX816" fmla="*/ 2968914 w 7467600"/>
              <a:gd name="connsiteY816" fmla="*/ 1133756 h 6858000"/>
              <a:gd name="connsiteX817" fmla="*/ 3103823 w 7467600"/>
              <a:gd name="connsiteY817" fmla="*/ 1026814 h 6858000"/>
              <a:gd name="connsiteX818" fmla="*/ 3607114 w 7467600"/>
              <a:gd name="connsiteY818" fmla="*/ 467441 h 6858000"/>
              <a:gd name="connsiteX819" fmla="*/ 3744487 w 7467600"/>
              <a:gd name="connsiteY819" fmla="*/ 383136 h 6858000"/>
              <a:gd name="connsiteX820" fmla="*/ 3970213 w 7467600"/>
              <a:gd name="connsiteY820" fmla="*/ 995559 h 6858000"/>
              <a:gd name="connsiteX821" fmla="*/ 3744487 w 7467600"/>
              <a:gd name="connsiteY821" fmla="*/ 383136 h 6858000"/>
              <a:gd name="connsiteX822" fmla="*/ 3624562 w 7467600"/>
              <a:gd name="connsiteY822" fmla="*/ 367041 h 6858000"/>
              <a:gd name="connsiteX823" fmla="*/ 3489712 w 7467600"/>
              <a:gd name="connsiteY823" fmla="*/ 485386 h 6858000"/>
              <a:gd name="connsiteX824" fmla="*/ 3182994 w 7467600"/>
              <a:gd name="connsiteY824" fmla="*/ 828265 h 6858000"/>
              <a:gd name="connsiteX825" fmla="*/ 2892114 w 7467600"/>
              <a:gd name="connsiteY825" fmla="*/ 1172635 h 6858000"/>
              <a:gd name="connsiteX826" fmla="*/ 3021459 w 7467600"/>
              <a:gd name="connsiteY826" fmla="*/ 1035385 h 6858000"/>
              <a:gd name="connsiteX827" fmla="*/ 3153873 w 7467600"/>
              <a:gd name="connsiteY827" fmla="*/ 898971 h 6858000"/>
              <a:gd name="connsiteX828" fmla="*/ 3276511 w 7467600"/>
              <a:gd name="connsiteY828" fmla="*/ 786423 h 6858000"/>
              <a:gd name="connsiteX829" fmla="*/ 3584154 w 7467600"/>
              <a:gd name="connsiteY829" fmla="*/ 448218 h 6858000"/>
              <a:gd name="connsiteX830" fmla="*/ 3624562 w 7467600"/>
              <a:gd name="connsiteY830" fmla="*/ 367041 h 6858000"/>
              <a:gd name="connsiteX831" fmla="*/ 3766672 w 7467600"/>
              <a:gd name="connsiteY831" fmla="*/ 359429 h 6858000"/>
              <a:gd name="connsiteX832" fmla="*/ 3996338 w 7467600"/>
              <a:gd name="connsiteY832" fmla="*/ 968237 h 6858000"/>
              <a:gd name="connsiteX833" fmla="*/ 3766672 w 7467600"/>
              <a:gd name="connsiteY833" fmla="*/ 359429 h 6858000"/>
              <a:gd name="connsiteX834" fmla="*/ 5805386 w 7467600"/>
              <a:gd name="connsiteY834" fmla="*/ 239240 h 6858000"/>
              <a:gd name="connsiteX835" fmla="*/ 5736947 w 7467600"/>
              <a:gd name="connsiteY835" fmla="*/ 261367 h 6858000"/>
              <a:gd name="connsiteX836" fmla="*/ 5427012 w 7467600"/>
              <a:gd name="connsiteY836" fmla="*/ 311272 h 6858000"/>
              <a:gd name="connsiteX837" fmla="*/ 5147818 w 7467600"/>
              <a:gd name="connsiteY837" fmla="*/ 322112 h 6858000"/>
              <a:gd name="connsiteX838" fmla="*/ 5060854 w 7467600"/>
              <a:gd name="connsiteY838" fmla="*/ 311882 h 6858000"/>
              <a:gd name="connsiteX839" fmla="*/ 4945989 w 7467600"/>
              <a:gd name="connsiteY839" fmla="*/ 300516 h 6858000"/>
              <a:gd name="connsiteX840" fmla="*/ 5410479 w 7467600"/>
              <a:gd name="connsiteY840" fmla="*/ 348434 h 6858000"/>
              <a:gd name="connsiteX841" fmla="*/ 5805386 w 7467600"/>
              <a:gd name="connsiteY841" fmla="*/ 239240 h 6858000"/>
              <a:gd name="connsiteX842" fmla="*/ 5905192 w 7467600"/>
              <a:gd name="connsiteY842" fmla="*/ 163079 h 6858000"/>
              <a:gd name="connsiteX843" fmla="*/ 5865655 w 7467600"/>
              <a:gd name="connsiteY843" fmla="*/ 171901 h 6858000"/>
              <a:gd name="connsiteX844" fmla="*/ 5259740 w 7467600"/>
              <a:gd name="connsiteY844" fmla="*/ 257013 h 6858000"/>
              <a:gd name="connsiteX845" fmla="*/ 5208466 w 7467600"/>
              <a:gd name="connsiteY845" fmla="*/ 257550 h 6858000"/>
              <a:gd name="connsiteX846" fmla="*/ 4980204 w 7467600"/>
              <a:gd name="connsiteY846" fmla="*/ 271903 h 6858000"/>
              <a:gd name="connsiteX847" fmla="*/ 5068068 w 7467600"/>
              <a:gd name="connsiteY847" fmla="*/ 282244 h 6858000"/>
              <a:gd name="connsiteX848" fmla="*/ 5153231 w 7467600"/>
              <a:gd name="connsiteY848" fmla="*/ 292240 h 6858000"/>
              <a:gd name="connsiteX849" fmla="*/ 5426491 w 7467600"/>
              <a:gd name="connsiteY849" fmla="*/ 281128 h 6858000"/>
              <a:gd name="connsiteX850" fmla="*/ 5731212 w 7467600"/>
              <a:gd name="connsiteY850" fmla="*/ 231951 h 6858000"/>
              <a:gd name="connsiteX851" fmla="*/ 5905192 w 7467600"/>
              <a:gd name="connsiteY851" fmla="*/ 163079 h 6858000"/>
              <a:gd name="connsiteX852" fmla="*/ 5944437 w 7467600"/>
              <a:gd name="connsiteY852" fmla="*/ 113829 h 6858000"/>
              <a:gd name="connsiteX853" fmla="*/ 5825032 w 7467600"/>
              <a:gd name="connsiteY853" fmla="*/ 146405 h 6858000"/>
              <a:gd name="connsiteX854" fmla="*/ 4955599 w 7467600"/>
              <a:gd name="connsiteY854" fmla="*/ 247008 h 6858000"/>
              <a:gd name="connsiteX855" fmla="*/ 5210104 w 7467600"/>
              <a:gd name="connsiteY855" fmla="*/ 228123 h 6858000"/>
              <a:gd name="connsiteX856" fmla="*/ 5261015 w 7467600"/>
              <a:gd name="connsiteY856" fmla="*/ 227087 h 6858000"/>
              <a:gd name="connsiteX857" fmla="*/ 5861181 w 7467600"/>
              <a:gd name="connsiteY857" fmla="*/ 143093 h 6858000"/>
              <a:gd name="connsiteX858" fmla="*/ 5961252 w 7467600"/>
              <a:gd name="connsiteY858" fmla="*/ 114820 h 6858000"/>
              <a:gd name="connsiteX859" fmla="*/ 5944437 w 7467600"/>
              <a:gd name="connsiteY859" fmla="*/ 113829 h 6858000"/>
              <a:gd name="connsiteX860" fmla="*/ 3882765 w 7467600"/>
              <a:gd name="connsiteY860" fmla="*/ 0 h 6858000"/>
              <a:gd name="connsiteX861" fmla="*/ 3995099 w 7467600"/>
              <a:gd name="connsiteY861" fmla="*/ 0 h 6858000"/>
              <a:gd name="connsiteX862" fmla="*/ 4163818 w 7467600"/>
              <a:gd name="connsiteY862" fmla="*/ 234104 h 6858000"/>
              <a:gd name="connsiteX863" fmla="*/ 4172099 w 7467600"/>
              <a:gd name="connsiteY863" fmla="*/ 234207 h 6858000"/>
              <a:gd name="connsiteX864" fmla="*/ 4784282 w 7467600"/>
              <a:gd name="connsiteY864" fmla="*/ 276561 h 6858000"/>
              <a:gd name="connsiteX865" fmla="*/ 4801687 w 7467600"/>
              <a:gd name="connsiteY865" fmla="*/ 267764 h 6858000"/>
              <a:gd name="connsiteX866" fmla="*/ 6082788 w 7467600"/>
              <a:gd name="connsiteY866" fmla="*/ 64119 h 6858000"/>
              <a:gd name="connsiteX867" fmla="*/ 6099442 w 7467600"/>
              <a:gd name="connsiteY867" fmla="*/ 82568 h 6858000"/>
              <a:gd name="connsiteX868" fmla="*/ 4804137 w 7467600"/>
              <a:gd name="connsiteY868" fmla="*/ 320931 h 6858000"/>
              <a:gd name="connsiteX869" fmla="*/ 4227047 w 7467600"/>
              <a:gd name="connsiteY869" fmla="*/ 313415 h 6858000"/>
              <a:gd name="connsiteX870" fmla="*/ 4346041 w 7467600"/>
              <a:gd name="connsiteY870" fmla="*/ 456086 h 6858000"/>
              <a:gd name="connsiteX871" fmla="*/ 4870967 w 7467600"/>
              <a:gd name="connsiteY871" fmla="*/ 963061 h 6858000"/>
              <a:gd name="connsiteX872" fmla="*/ 4889647 w 7467600"/>
              <a:gd name="connsiteY872" fmla="*/ 957147 h 6858000"/>
              <a:gd name="connsiteX873" fmla="*/ 5422504 w 7467600"/>
              <a:gd name="connsiteY873" fmla="*/ 805191 h 6858000"/>
              <a:gd name="connsiteX874" fmla="*/ 6087656 w 7467600"/>
              <a:gd name="connsiteY874" fmla="*/ 826703 h 6858000"/>
              <a:gd name="connsiteX875" fmla="*/ 6058717 w 7467600"/>
              <a:gd name="connsiteY875" fmla="*/ 865992 h 6858000"/>
              <a:gd name="connsiteX876" fmla="*/ 4974153 w 7467600"/>
              <a:gd name="connsiteY876" fmla="*/ 1045456 h 6858000"/>
              <a:gd name="connsiteX877" fmla="*/ 5627835 w 7467600"/>
              <a:gd name="connsiteY877" fmla="*/ 1472077 h 6858000"/>
              <a:gd name="connsiteX878" fmla="*/ 5629817 w 7467600"/>
              <a:gd name="connsiteY878" fmla="*/ 1471412 h 6858000"/>
              <a:gd name="connsiteX879" fmla="*/ 5634124 w 7467600"/>
              <a:gd name="connsiteY879" fmla="*/ 1470572 h 6858000"/>
              <a:gd name="connsiteX880" fmla="*/ 5755832 w 7467600"/>
              <a:gd name="connsiteY880" fmla="*/ 1383886 h 6858000"/>
              <a:gd name="connsiteX881" fmla="*/ 6014186 w 7467600"/>
              <a:gd name="connsiteY881" fmla="*/ 1279799 h 6858000"/>
              <a:gd name="connsiteX882" fmla="*/ 6901619 w 7467600"/>
              <a:gd name="connsiteY882" fmla="*/ 1047874 h 6858000"/>
              <a:gd name="connsiteX883" fmla="*/ 6931566 w 7467600"/>
              <a:gd name="connsiteY883" fmla="*/ 1062034 h 6858000"/>
              <a:gd name="connsiteX884" fmla="*/ 5790982 w 7467600"/>
              <a:gd name="connsiteY884" fmla="*/ 1561380 h 6858000"/>
              <a:gd name="connsiteX885" fmla="*/ 6188971 w 7467600"/>
              <a:gd name="connsiteY885" fmla="*/ 1755168 h 6858000"/>
              <a:gd name="connsiteX886" fmla="*/ 6202446 w 7467600"/>
              <a:gd name="connsiteY886" fmla="*/ 1752268 h 6858000"/>
              <a:gd name="connsiteX887" fmla="*/ 7179560 w 7467600"/>
              <a:gd name="connsiteY887" fmla="*/ 1467551 h 6858000"/>
              <a:gd name="connsiteX888" fmla="*/ 7158730 w 7467600"/>
              <a:gd name="connsiteY888" fmla="*/ 1507835 h 6858000"/>
              <a:gd name="connsiteX889" fmla="*/ 6326959 w 7467600"/>
              <a:gd name="connsiteY889" fmla="*/ 1817686 h 6858000"/>
              <a:gd name="connsiteX890" fmla="*/ 6537433 w 7467600"/>
              <a:gd name="connsiteY890" fmla="*/ 1907790 h 6858000"/>
              <a:gd name="connsiteX891" fmla="*/ 6550221 w 7467600"/>
              <a:gd name="connsiteY891" fmla="*/ 1910729 h 6858000"/>
              <a:gd name="connsiteX892" fmla="*/ 6964438 w 7467600"/>
              <a:gd name="connsiteY892" fmla="*/ 2209505 h 6858000"/>
              <a:gd name="connsiteX893" fmla="*/ 7367862 w 7467600"/>
              <a:gd name="connsiteY893" fmla="*/ 2806833 h 6858000"/>
              <a:gd name="connsiteX894" fmla="*/ 7364329 w 7467600"/>
              <a:gd name="connsiteY894" fmla="*/ 2826907 h 6858000"/>
              <a:gd name="connsiteX895" fmla="*/ 7290545 w 7467600"/>
              <a:gd name="connsiteY895" fmla="*/ 2850663 h 6858000"/>
              <a:gd name="connsiteX896" fmla="*/ 6472036 w 7467600"/>
              <a:gd name="connsiteY896" fmla="*/ 1959003 h 6858000"/>
              <a:gd name="connsiteX897" fmla="*/ 5792897 w 7467600"/>
              <a:gd name="connsiteY897" fmla="*/ 1647747 h 6858000"/>
              <a:gd name="connsiteX898" fmla="*/ 5842751 w 7467600"/>
              <a:gd name="connsiteY898" fmla="*/ 1816112 h 6858000"/>
              <a:gd name="connsiteX899" fmla="*/ 5847424 w 7467600"/>
              <a:gd name="connsiteY899" fmla="*/ 1815776 h 6858000"/>
              <a:gd name="connsiteX900" fmla="*/ 6399821 w 7467600"/>
              <a:gd name="connsiteY900" fmla="*/ 2344799 h 6858000"/>
              <a:gd name="connsiteX901" fmla="*/ 6323232 w 7467600"/>
              <a:gd name="connsiteY901" fmla="*/ 2389634 h 6858000"/>
              <a:gd name="connsiteX902" fmla="*/ 5942958 w 7467600"/>
              <a:gd name="connsiteY902" fmla="*/ 2077708 h 6858000"/>
              <a:gd name="connsiteX903" fmla="*/ 5921559 w 7467600"/>
              <a:gd name="connsiteY903" fmla="*/ 2378596 h 6858000"/>
              <a:gd name="connsiteX904" fmla="*/ 5817651 w 7467600"/>
              <a:gd name="connsiteY904" fmla="*/ 3023919 h 6858000"/>
              <a:gd name="connsiteX905" fmla="*/ 5729634 w 7467600"/>
              <a:gd name="connsiteY905" fmla="*/ 3051849 h 6858000"/>
              <a:gd name="connsiteX906" fmla="*/ 5611018 w 7467600"/>
              <a:gd name="connsiteY906" fmla="*/ 2316769 h 6858000"/>
              <a:gd name="connsiteX907" fmla="*/ 5687608 w 7467600"/>
              <a:gd name="connsiteY907" fmla="*/ 2039972 h 6858000"/>
              <a:gd name="connsiteX908" fmla="*/ 5657554 w 7467600"/>
              <a:gd name="connsiteY908" fmla="*/ 1576445 h 6858000"/>
              <a:gd name="connsiteX909" fmla="*/ 5150475 w 7467600"/>
              <a:gd name="connsiteY909" fmla="*/ 1274012 h 6858000"/>
              <a:gd name="connsiteX910" fmla="*/ 5349142 w 7467600"/>
              <a:gd name="connsiteY910" fmla="*/ 2204405 h 6858000"/>
              <a:gd name="connsiteX911" fmla="*/ 5262214 w 7467600"/>
              <a:gd name="connsiteY911" fmla="*/ 2233836 h 6858000"/>
              <a:gd name="connsiteX912" fmla="*/ 4981539 w 7467600"/>
              <a:gd name="connsiteY912" fmla="*/ 1542201 h 6858000"/>
              <a:gd name="connsiteX913" fmla="*/ 4958461 w 7467600"/>
              <a:gd name="connsiteY913" fmla="*/ 1136957 h 6858000"/>
              <a:gd name="connsiteX914" fmla="*/ 4655015 w 7467600"/>
              <a:gd name="connsiteY914" fmla="*/ 891426 h 6858000"/>
              <a:gd name="connsiteX915" fmla="*/ 4348002 w 7467600"/>
              <a:gd name="connsiteY915" fmla="*/ 2205895 h 6858000"/>
              <a:gd name="connsiteX916" fmla="*/ 4262250 w 7467600"/>
              <a:gd name="connsiteY916" fmla="*/ 2219972 h 6858000"/>
              <a:gd name="connsiteX917" fmla="*/ 4550611 w 7467600"/>
              <a:gd name="connsiteY917" fmla="*/ 817540 h 6858000"/>
              <a:gd name="connsiteX918" fmla="*/ 4564418 w 7467600"/>
              <a:gd name="connsiteY918" fmla="*/ 808293 h 6858000"/>
              <a:gd name="connsiteX919" fmla="*/ 4266388 w 7467600"/>
              <a:gd name="connsiteY919" fmla="*/ 500083 h 6858000"/>
              <a:gd name="connsiteX920" fmla="*/ 4032842 w 7467600"/>
              <a:gd name="connsiteY920" fmla="*/ 211809 h 6858000"/>
              <a:gd name="connsiteX921" fmla="*/ 3882765 w 7467600"/>
              <a:gd name="connsiteY921" fmla="*/ 0 h 6858000"/>
              <a:gd name="connsiteX922" fmla="*/ 3721337 w 7467600"/>
              <a:gd name="connsiteY922" fmla="*/ 0 h 6858000"/>
              <a:gd name="connsiteX923" fmla="*/ 3797544 w 7467600"/>
              <a:gd name="connsiteY923" fmla="*/ 0 h 6858000"/>
              <a:gd name="connsiteX924" fmla="*/ 3775734 w 7467600"/>
              <a:gd name="connsiteY924" fmla="*/ 95131 h 6858000"/>
              <a:gd name="connsiteX925" fmla="*/ 3724807 w 7467600"/>
              <a:gd name="connsiteY925" fmla="*/ 272257 h 6858000"/>
              <a:gd name="connsiteX926" fmla="*/ 3726844 w 7467600"/>
              <a:gd name="connsiteY926" fmla="*/ 282988 h 6858000"/>
              <a:gd name="connsiteX927" fmla="*/ 3742664 w 7467600"/>
              <a:gd name="connsiteY927" fmla="*/ 279918 h 6858000"/>
              <a:gd name="connsiteX928" fmla="*/ 4103910 w 7467600"/>
              <a:gd name="connsiteY928" fmla="*/ 1161917 h 6858000"/>
              <a:gd name="connsiteX929" fmla="*/ 4020269 w 7467600"/>
              <a:gd name="connsiteY929" fmla="*/ 1200406 h 6858000"/>
              <a:gd name="connsiteX930" fmla="*/ 3674882 w 7467600"/>
              <a:gd name="connsiteY930" fmla="*/ 488524 h 6858000"/>
              <a:gd name="connsiteX931" fmla="*/ 3132682 w 7467600"/>
              <a:gd name="connsiteY931" fmla="*/ 1072284 h 6858000"/>
              <a:gd name="connsiteX932" fmla="*/ 2716346 w 7467600"/>
              <a:gd name="connsiteY932" fmla="*/ 1276376 h 6858000"/>
              <a:gd name="connsiteX933" fmla="*/ 2716772 w 7467600"/>
              <a:gd name="connsiteY933" fmla="*/ 1255462 h 6858000"/>
              <a:gd name="connsiteX934" fmla="*/ 3471096 w 7467600"/>
              <a:gd name="connsiteY934" fmla="*/ 437072 h 6858000"/>
              <a:gd name="connsiteX935" fmla="*/ 3639057 w 7467600"/>
              <a:gd name="connsiteY935" fmla="*/ 286334 h 6858000"/>
              <a:gd name="connsiteX936" fmla="*/ 3640309 w 7467600"/>
              <a:gd name="connsiteY936" fmla="*/ 284664 h 6858000"/>
              <a:gd name="connsiteX937" fmla="*/ 3646022 w 7467600"/>
              <a:gd name="connsiteY937" fmla="*/ 276711 h 6858000"/>
              <a:gd name="connsiteX938" fmla="*/ 3707943 w 7467600"/>
              <a:gd name="connsiteY938" fmla="*/ 65958 h 6858000"/>
              <a:gd name="connsiteX939" fmla="*/ 3721337 w 7467600"/>
              <a:gd name="connsiteY939" fmla="*/ 0 h 6858000"/>
              <a:gd name="connsiteX940" fmla="*/ 2867960 w 7467600"/>
              <a:gd name="connsiteY940" fmla="*/ 0 h 6858000"/>
              <a:gd name="connsiteX941" fmla="*/ 2926351 w 7467600"/>
              <a:gd name="connsiteY941" fmla="*/ 0 h 6858000"/>
              <a:gd name="connsiteX942" fmla="*/ 2902823 w 7467600"/>
              <a:gd name="connsiteY942" fmla="*/ 262929 h 6858000"/>
              <a:gd name="connsiteX943" fmla="*/ 2940663 w 7467600"/>
              <a:gd name="connsiteY943" fmla="*/ 140884 h 6858000"/>
              <a:gd name="connsiteX944" fmla="*/ 2947039 w 7467600"/>
              <a:gd name="connsiteY944" fmla="*/ 122524 h 6858000"/>
              <a:gd name="connsiteX945" fmla="*/ 2984316 w 7467600"/>
              <a:gd name="connsiteY945" fmla="*/ 0 h 6858000"/>
              <a:gd name="connsiteX946" fmla="*/ 3016114 w 7467600"/>
              <a:gd name="connsiteY946" fmla="*/ 0 h 6858000"/>
              <a:gd name="connsiteX947" fmla="*/ 2979949 w 7467600"/>
              <a:gd name="connsiteY947" fmla="*/ 119274 h 6858000"/>
              <a:gd name="connsiteX948" fmla="*/ 3023879 w 7467600"/>
              <a:gd name="connsiteY948" fmla="*/ 0 h 6858000"/>
              <a:gd name="connsiteX949" fmla="*/ 3105400 w 7467600"/>
              <a:gd name="connsiteY949" fmla="*/ 0 h 6858000"/>
              <a:gd name="connsiteX950" fmla="*/ 3094669 w 7467600"/>
              <a:gd name="connsiteY950" fmla="*/ 30308 h 6858000"/>
              <a:gd name="connsiteX951" fmla="*/ 2901945 w 7467600"/>
              <a:gd name="connsiteY951" fmla="*/ 466538 h 6858000"/>
              <a:gd name="connsiteX952" fmla="*/ 2815209 w 7467600"/>
              <a:gd name="connsiteY952" fmla="*/ 497361 h 6858000"/>
              <a:gd name="connsiteX953" fmla="*/ 2844845 w 7467600"/>
              <a:gd name="connsiteY953" fmla="*/ 127638 h 6858000"/>
              <a:gd name="connsiteX954" fmla="*/ 2867960 w 7467600"/>
              <a:gd name="connsiteY954" fmla="*/ 0 h 6858000"/>
              <a:gd name="connsiteX955" fmla="*/ 1057230 w 7467600"/>
              <a:gd name="connsiteY955" fmla="*/ 0 h 6858000"/>
              <a:gd name="connsiteX956" fmla="*/ 1111003 w 7467600"/>
              <a:gd name="connsiteY956" fmla="*/ 0 h 6858000"/>
              <a:gd name="connsiteX957" fmla="*/ 1125553 w 7467600"/>
              <a:gd name="connsiteY957" fmla="*/ 52588 h 6858000"/>
              <a:gd name="connsiteX958" fmla="*/ 1304276 w 7467600"/>
              <a:gd name="connsiteY958" fmla="*/ 476275 h 6858000"/>
              <a:gd name="connsiteX959" fmla="*/ 1492066 w 7467600"/>
              <a:gd name="connsiteY959" fmla="*/ 886333 h 6858000"/>
              <a:gd name="connsiteX960" fmla="*/ 1423698 w 7467600"/>
              <a:gd name="connsiteY960" fmla="*/ 710817 h 6858000"/>
              <a:gd name="connsiteX961" fmla="*/ 1357609 w 7467600"/>
              <a:gd name="connsiteY961" fmla="*/ 532892 h 6858000"/>
              <a:gd name="connsiteX962" fmla="*/ 1309550 w 7467600"/>
              <a:gd name="connsiteY962" fmla="*/ 374031 h 6858000"/>
              <a:gd name="connsiteX963" fmla="*/ 1193673 w 7467600"/>
              <a:gd name="connsiteY963" fmla="*/ 49533 h 6858000"/>
              <a:gd name="connsiteX964" fmla="*/ 1164391 w 7467600"/>
              <a:gd name="connsiteY964" fmla="*/ 0 h 6858000"/>
              <a:gd name="connsiteX965" fmla="*/ 1200666 w 7467600"/>
              <a:gd name="connsiteY965" fmla="*/ 0 h 6858000"/>
              <a:gd name="connsiteX966" fmla="*/ 1223408 w 7467600"/>
              <a:gd name="connsiteY966" fmla="*/ 38996 h 6858000"/>
              <a:gd name="connsiteX967" fmla="*/ 1339635 w 7467600"/>
              <a:gd name="connsiteY967" fmla="*/ 365517 h 6858000"/>
              <a:gd name="connsiteX968" fmla="*/ 1387469 w 7467600"/>
              <a:gd name="connsiteY968" fmla="*/ 523079 h 6858000"/>
              <a:gd name="connsiteX969" fmla="*/ 1452685 w 7467600"/>
              <a:gd name="connsiteY969" fmla="*/ 699806 h 6858000"/>
              <a:gd name="connsiteX970" fmla="*/ 1492092 w 7467600"/>
              <a:gd name="connsiteY970" fmla="*/ 800424 h 6858000"/>
              <a:gd name="connsiteX971" fmla="*/ 1455302 w 7467600"/>
              <a:gd name="connsiteY971" fmla="*/ 632913 h 6858000"/>
              <a:gd name="connsiteX972" fmla="*/ 1222336 w 7467600"/>
              <a:gd name="connsiteY972" fmla="*/ 9480 h 6858000"/>
              <a:gd name="connsiteX973" fmla="*/ 1214634 w 7467600"/>
              <a:gd name="connsiteY973" fmla="*/ 0 h 6858000"/>
              <a:gd name="connsiteX974" fmla="*/ 1289827 w 7467600"/>
              <a:gd name="connsiteY974" fmla="*/ 0 h 6858000"/>
              <a:gd name="connsiteX975" fmla="*/ 1321076 w 7467600"/>
              <a:gd name="connsiteY975" fmla="*/ 59722 h 6858000"/>
              <a:gd name="connsiteX976" fmla="*/ 1512579 w 7467600"/>
              <a:gd name="connsiteY976" fmla="*/ 626441 h 6858000"/>
              <a:gd name="connsiteX977" fmla="*/ 1506076 w 7467600"/>
              <a:gd name="connsiteY977" fmla="*/ 1089289 h 6858000"/>
              <a:gd name="connsiteX978" fmla="*/ 1486346 w 7467600"/>
              <a:gd name="connsiteY978" fmla="*/ 1079919 h 6858000"/>
              <a:gd name="connsiteX979" fmla="*/ 1070511 w 7467600"/>
              <a:gd name="connsiteY979" fmla="*/ 48609 h 6858000"/>
              <a:gd name="connsiteX980" fmla="*/ 1057230 w 7467600"/>
              <a:gd name="connsiteY980" fmla="*/ 0 h 6858000"/>
              <a:gd name="connsiteX981" fmla="*/ 43151 w 7467600"/>
              <a:gd name="connsiteY981" fmla="*/ 0 h 6858000"/>
              <a:gd name="connsiteX982" fmla="*/ 95283 w 7467600"/>
              <a:gd name="connsiteY982" fmla="*/ 0 h 6858000"/>
              <a:gd name="connsiteX983" fmla="*/ 300708 w 7467600"/>
              <a:gd name="connsiteY983" fmla="*/ 154571 h 6858000"/>
              <a:gd name="connsiteX984" fmla="*/ 530414 w 7467600"/>
              <a:gd name="connsiteY984" fmla="*/ 354673 h 6858000"/>
              <a:gd name="connsiteX985" fmla="*/ 333785 w 7467600"/>
              <a:gd name="connsiteY985" fmla="*/ 161564 h 6858000"/>
              <a:gd name="connsiteX986" fmla="*/ 147005 w 7467600"/>
              <a:gd name="connsiteY986" fmla="*/ 0 h 6858000"/>
              <a:gd name="connsiteX987" fmla="*/ 272509 w 7467600"/>
              <a:gd name="connsiteY987" fmla="*/ 0 h 6858000"/>
              <a:gd name="connsiteX988" fmla="*/ 326276 w 7467600"/>
              <a:gd name="connsiteY988" fmla="*/ 45847 h 6858000"/>
              <a:gd name="connsiteX989" fmla="*/ 823759 w 7467600"/>
              <a:gd name="connsiteY989" fmla="*/ 574145 h 6858000"/>
              <a:gd name="connsiteX990" fmla="*/ 811254 w 7467600"/>
              <a:gd name="connsiteY990" fmla="*/ 665546 h 6858000"/>
              <a:gd name="connsiteX991" fmla="*/ 154042 w 7467600"/>
              <a:gd name="connsiteY991" fmla="*/ 261522 h 6858000"/>
              <a:gd name="connsiteX992" fmla="*/ 13550 w 7467600"/>
              <a:gd name="connsiteY992" fmla="*/ 158423 h 6858000"/>
              <a:gd name="connsiteX993" fmla="*/ 0 w 7467600"/>
              <a:gd name="connsiteY993" fmla="*/ 146618 h 6858000"/>
              <a:gd name="connsiteX994" fmla="*/ 0 w 7467600"/>
              <a:gd name="connsiteY994" fmla="*/ 59161 h 6858000"/>
              <a:gd name="connsiteX995" fmla="*/ 45427 w 7467600"/>
              <a:gd name="connsiteY995" fmla="*/ 101078 h 6858000"/>
              <a:gd name="connsiteX996" fmla="*/ 630103 w 7467600"/>
              <a:gd name="connsiteY996" fmla="*/ 485885 h 6858000"/>
              <a:gd name="connsiteX997" fmla="*/ 532040 w 7467600"/>
              <a:gd name="connsiteY997" fmla="*/ 399359 h 6858000"/>
              <a:gd name="connsiteX998" fmla="*/ 517618 w 7467600"/>
              <a:gd name="connsiteY998" fmla="*/ 385726 h 6858000"/>
              <a:gd name="connsiteX999" fmla="*/ 285074 w 7467600"/>
              <a:gd name="connsiteY999" fmla="*/ 182755 h 6858000"/>
              <a:gd name="connsiteX1000" fmla="*/ 43151 w 7467600"/>
              <a:gd name="connsiteY100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68569 w 7467600"/>
              <a:gd name="connsiteY127" fmla="*/ 5270182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7467600 w 7467600"/>
              <a:gd name="connsiteY142" fmla="*/ 5361850 h 6858000"/>
              <a:gd name="connsiteX143" fmla="*/ 7368569 w 7467600"/>
              <a:gd name="connsiteY143" fmla="*/ 5270182 h 6858000"/>
              <a:gd name="connsiteX144" fmla="*/ 1903353 w 7467600"/>
              <a:gd name="connsiteY144" fmla="*/ 5044827 h 6858000"/>
              <a:gd name="connsiteX145" fmla="*/ 1936931 w 7467600"/>
              <a:gd name="connsiteY145" fmla="*/ 5093954 h 6858000"/>
              <a:gd name="connsiteX146" fmla="*/ 2195868 w 7467600"/>
              <a:gd name="connsiteY146" fmla="*/ 5396574 h 6858000"/>
              <a:gd name="connsiteX147" fmla="*/ 2088852 w 7467600"/>
              <a:gd name="connsiteY147" fmla="*/ 5166123 h 6858000"/>
              <a:gd name="connsiteX148" fmla="*/ 1958241 w 7467600"/>
              <a:gd name="connsiteY148" fmla="*/ 5067955 h 6858000"/>
              <a:gd name="connsiteX149" fmla="*/ 1903353 w 7467600"/>
              <a:gd name="connsiteY149" fmla="*/ 5044827 h 6858000"/>
              <a:gd name="connsiteX150" fmla="*/ 1979378 w 7467600"/>
              <a:gd name="connsiteY150" fmla="*/ 4769504 h 6858000"/>
              <a:gd name="connsiteX151" fmla="*/ 2882120 w 7467600"/>
              <a:gd name="connsiteY151" fmla="*/ 5064547 h 6858000"/>
              <a:gd name="connsiteX152" fmla="*/ 2793103 w 7467600"/>
              <a:gd name="connsiteY152" fmla="*/ 5039699 h 6858000"/>
              <a:gd name="connsiteX153" fmla="*/ 2770041 w 7467600"/>
              <a:gd name="connsiteY153" fmla="*/ 5033634 h 6858000"/>
              <a:gd name="connsiteX154" fmla="*/ 1979378 w 7467600"/>
              <a:gd name="connsiteY154" fmla="*/ 4769504 h 6858000"/>
              <a:gd name="connsiteX155" fmla="*/ 1927410 w 7467600"/>
              <a:gd name="connsiteY155" fmla="*/ 4716164 h 6858000"/>
              <a:gd name="connsiteX156" fmla="*/ 1959587 w 7467600"/>
              <a:gd name="connsiteY156" fmla="*/ 4728849 h 6858000"/>
              <a:gd name="connsiteX157" fmla="*/ 2777707 w 7467600"/>
              <a:gd name="connsiteY157" fmla="*/ 5003991 h 6858000"/>
              <a:gd name="connsiteX158" fmla="*/ 2800768 w 7467600"/>
              <a:gd name="connsiteY158" fmla="*/ 5010056 h 6858000"/>
              <a:gd name="connsiteX159" fmla="*/ 2879408 w 7467600"/>
              <a:gd name="connsiteY159" fmla="*/ 5031590 h 6858000"/>
              <a:gd name="connsiteX160" fmla="*/ 2862295 w 7467600"/>
              <a:gd name="connsiteY160" fmla="*/ 5022958 h 6858000"/>
              <a:gd name="connsiteX161" fmla="*/ 2813343 w 7467600"/>
              <a:gd name="connsiteY161" fmla="*/ 4998369 h 6858000"/>
              <a:gd name="connsiteX162" fmla="*/ 2646245 w 7467600"/>
              <a:gd name="connsiteY162" fmla="*/ 4930999 h 6858000"/>
              <a:gd name="connsiteX163" fmla="*/ 1999243 w 7467600"/>
              <a:gd name="connsiteY163" fmla="*/ 4730524 h 6858000"/>
              <a:gd name="connsiteX164" fmla="*/ 1979527 w 7467600"/>
              <a:gd name="connsiteY164" fmla="*/ 4726651 h 6858000"/>
              <a:gd name="connsiteX165" fmla="*/ 1927410 w 7467600"/>
              <a:gd name="connsiteY165" fmla="*/ 4716164 h 6858000"/>
              <a:gd name="connsiteX166" fmla="*/ 1997014 w 7467600"/>
              <a:gd name="connsiteY166" fmla="*/ 4698007 h 6858000"/>
              <a:gd name="connsiteX167" fmla="*/ 2005458 w 7467600"/>
              <a:gd name="connsiteY167" fmla="*/ 4699540 h 6858000"/>
              <a:gd name="connsiteX168" fmla="*/ 2657186 w 7467600"/>
              <a:gd name="connsiteY168" fmla="*/ 4901687 h 6858000"/>
              <a:gd name="connsiteX169" fmla="*/ 2826662 w 7467600"/>
              <a:gd name="connsiteY169" fmla="*/ 4970362 h 6858000"/>
              <a:gd name="connsiteX170" fmla="*/ 2876100 w 7467600"/>
              <a:gd name="connsiteY170" fmla="*/ 4995397 h 6858000"/>
              <a:gd name="connsiteX171" fmla="*/ 3042600 w 7467600"/>
              <a:gd name="connsiteY171" fmla="*/ 5059532 h 6858000"/>
              <a:gd name="connsiteX172" fmla="*/ 1997014 w 7467600"/>
              <a:gd name="connsiteY172" fmla="*/ 4698007 h 6858000"/>
              <a:gd name="connsiteX173" fmla="*/ 2305292 w 7467600"/>
              <a:gd name="connsiteY173" fmla="*/ 4219492 h 6858000"/>
              <a:gd name="connsiteX174" fmla="*/ 3360922 w 7467600"/>
              <a:gd name="connsiteY174" fmla="*/ 4529373 h 6858000"/>
              <a:gd name="connsiteX175" fmla="*/ 3492420 w 7467600"/>
              <a:gd name="connsiteY175" fmla="*/ 4510145 h 6858000"/>
              <a:gd name="connsiteX176" fmla="*/ 3364086 w 7467600"/>
              <a:gd name="connsiteY176" fmla="*/ 4480340 h 6858000"/>
              <a:gd name="connsiteX177" fmla="*/ 3225818 w 7467600"/>
              <a:gd name="connsiteY177" fmla="*/ 4411822 h 6858000"/>
              <a:gd name="connsiteX178" fmla="*/ 3129696 w 7467600"/>
              <a:gd name="connsiteY178" fmla="*/ 4360704 h 6858000"/>
              <a:gd name="connsiteX179" fmla="*/ 2814545 w 7467600"/>
              <a:gd name="connsiteY179" fmla="*/ 4282955 h 6858000"/>
              <a:gd name="connsiteX180" fmla="*/ 2305292 w 7467600"/>
              <a:gd name="connsiteY180" fmla="*/ 4219492 h 6858000"/>
              <a:gd name="connsiteX181" fmla="*/ 2626982 w 7467600"/>
              <a:gd name="connsiteY181" fmla="*/ 4206450 h 6858000"/>
              <a:gd name="connsiteX182" fmla="*/ 2490617 w 7467600"/>
              <a:gd name="connsiteY182" fmla="*/ 4206951 h 6858000"/>
              <a:gd name="connsiteX183" fmla="*/ 2819869 w 7467600"/>
              <a:gd name="connsiteY183" fmla="*/ 4252936 h 6858000"/>
              <a:gd name="connsiteX184" fmla="*/ 3143018 w 7467600"/>
              <a:gd name="connsiteY184" fmla="*/ 4332698 h 6858000"/>
              <a:gd name="connsiteX185" fmla="*/ 3241520 w 7467600"/>
              <a:gd name="connsiteY185" fmla="*/ 4385112 h 6858000"/>
              <a:gd name="connsiteX186" fmla="*/ 3374575 w 7467600"/>
              <a:gd name="connsiteY186" fmla="*/ 4451517 h 6858000"/>
              <a:gd name="connsiteX187" fmla="*/ 3505221 w 7467600"/>
              <a:gd name="connsiteY187" fmla="*/ 4480757 h 6858000"/>
              <a:gd name="connsiteX188" fmla="*/ 2626982 w 7467600"/>
              <a:gd name="connsiteY188" fmla="*/ 4206450 h 6858000"/>
              <a:gd name="connsiteX189" fmla="*/ 1310106 w 7467600"/>
              <a:gd name="connsiteY189" fmla="*/ 3943217 h 6858000"/>
              <a:gd name="connsiteX190" fmla="*/ 854994 w 7467600"/>
              <a:gd name="connsiteY190" fmla="*/ 4399136 h 6858000"/>
              <a:gd name="connsiteX191" fmla="*/ 742462 w 7467600"/>
              <a:gd name="connsiteY191" fmla="*/ 4594648 h 6858000"/>
              <a:gd name="connsiteX192" fmla="*/ 820602 w 7467600"/>
              <a:gd name="connsiteY192" fmla="*/ 4485915 h 6858000"/>
              <a:gd name="connsiteX193" fmla="*/ 878295 w 7467600"/>
              <a:gd name="connsiteY193" fmla="*/ 4403594 h 6858000"/>
              <a:gd name="connsiteX194" fmla="*/ 1240607 w 7467600"/>
              <a:gd name="connsiteY194" fmla="*/ 4010401 h 6858000"/>
              <a:gd name="connsiteX195" fmla="*/ 1310106 w 7467600"/>
              <a:gd name="connsiteY195" fmla="*/ 3943217 h 6858000"/>
              <a:gd name="connsiteX196" fmla="*/ 1423113 w 7467600"/>
              <a:gd name="connsiteY196" fmla="*/ 3874565 h 6858000"/>
              <a:gd name="connsiteX197" fmla="*/ 1260565 w 7467600"/>
              <a:gd name="connsiteY197" fmla="*/ 4031982 h 6858000"/>
              <a:gd name="connsiteX198" fmla="*/ 901900 w 7467600"/>
              <a:gd name="connsiteY198" fmla="*/ 4421236 h 6858000"/>
              <a:gd name="connsiteX199" fmla="*/ 845044 w 7467600"/>
              <a:gd name="connsiteY199" fmla="*/ 4502436 h 6858000"/>
              <a:gd name="connsiteX200" fmla="*/ 685926 w 7467600"/>
              <a:gd name="connsiteY200" fmla="*/ 4703069 h 6858000"/>
              <a:gd name="connsiteX201" fmla="*/ 684248 w 7467600"/>
              <a:gd name="connsiteY201" fmla="*/ 4706721 h 6858000"/>
              <a:gd name="connsiteX202" fmla="*/ 1423113 w 7467600"/>
              <a:gd name="connsiteY202" fmla="*/ 3874565 h 6858000"/>
              <a:gd name="connsiteX203" fmla="*/ 3316479 w 7467600"/>
              <a:gd name="connsiteY203" fmla="*/ 3872136 h 6858000"/>
              <a:gd name="connsiteX204" fmla="*/ 3546806 w 7467600"/>
              <a:gd name="connsiteY204" fmla="*/ 4356139 h 6858000"/>
              <a:gd name="connsiteX205" fmla="*/ 3364433 w 7467600"/>
              <a:gd name="connsiteY205" fmla="*/ 3953121 h 6858000"/>
              <a:gd name="connsiteX206" fmla="*/ 3316479 w 7467600"/>
              <a:gd name="connsiteY206" fmla="*/ 3872136 h 6858000"/>
              <a:gd name="connsiteX207" fmla="*/ 3291335 w 7467600"/>
              <a:gd name="connsiteY207" fmla="*/ 3767420 h 6858000"/>
              <a:gd name="connsiteX208" fmla="*/ 3390805 w 7467600"/>
              <a:gd name="connsiteY208" fmla="*/ 3937163 h 6858000"/>
              <a:gd name="connsiteX209" fmla="*/ 3579062 w 7467600"/>
              <a:gd name="connsiteY209" fmla="*/ 4359040 h 6858000"/>
              <a:gd name="connsiteX210" fmla="*/ 3467355 w 7467600"/>
              <a:gd name="connsiteY210" fmla="*/ 3988130 h 6858000"/>
              <a:gd name="connsiteX211" fmla="*/ 3310753 w 7467600"/>
              <a:gd name="connsiteY211" fmla="*/ 3787140 h 6858000"/>
              <a:gd name="connsiteX212" fmla="*/ 3291335 w 7467600"/>
              <a:gd name="connsiteY212" fmla="*/ 3767420 h 6858000"/>
              <a:gd name="connsiteX213" fmla="*/ 1635889 w 7467600"/>
              <a:gd name="connsiteY213" fmla="*/ 3709494 h 6858000"/>
              <a:gd name="connsiteX214" fmla="*/ 1634800 w 7467600"/>
              <a:gd name="connsiteY214" fmla="*/ 3731111 h 6858000"/>
              <a:gd name="connsiteX215" fmla="*/ 1635889 w 7467600"/>
              <a:gd name="connsiteY215" fmla="*/ 3709494 h 6858000"/>
              <a:gd name="connsiteX216" fmla="*/ 1510397 w 7467600"/>
              <a:gd name="connsiteY216" fmla="*/ 3684705 h 6858000"/>
              <a:gd name="connsiteX217" fmla="*/ 1146550 w 7467600"/>
              <a:gd name="connsiteY217" fmla="*/ 3802012 h 6858000"/>
              <a:gd name="connsiteX218" fmla="*/ 698834 w 7467600"/>
              <a:gd name="connsiteY218" fmla="*/ 3952272 h 6858000"/>
              <a:gd name="connsiteX219" fmla="*/ 34256 w 7467600"/>
              <a:gd name="connsiteY219" fmla="*/ 4347603 h 6858000"/>
              <a:gd name="connsiteX220" fmla="*/ 527241 w 7467600"/>
              <a:gd name="connsiteY220" fmla="*/ 4065078 h 6858000"/>
              <a:gd name="connsiteX221" fmla="*/ 1510397 w 7467600"/>
              <a:gd name="connsiteY221" fmla="*/ 3684705 h 6858000"/>
              <a:gd name="connsiteX222" fmla="*/ 1313114 w 7467600"/>
              <a:gd name="connsiteY222" fmla="*/ 3655216 h 6858000"/>
              <a:gd name="connsiteX223" fmla="*/ 1109304 w 7467600"/>
              <a:gd name="connsiteY223" fmla="*/ 3669030 h 6858000"/>
              <a:gd name="connsiteX224" fmla="*/ 8129 w 7467600"/>
              <a:gd name="connsiteY224" fmla="*/ 4330519 h 6858000"/>
              <a:gd name="connsiteX225" fmla="*/ 687572 w 7467600"/>
              <a:gd name="connsiteY225" fmla="*/ 3925629 h 6858000"/>
              <a:gd name="connsiteX226" fmla="*/ 1138365 w 7467600"/>
              <a:gd name="connsiteY226" fmla="*/ 3774515 h 6858000"/>
              <a:gd name="connsiteX227" fmla="*/ 1505579 w 7467600"/>
              <a:gd name="connsiteY227" fmla="*/ 3655526 h 6858000"/>
              <a:gd name="connsiteX228" fmla="*/ 1313114 w 7467600"/>
              <a:gd name="connsiteY228" fmla="*/ 3655216 h 6858000"/>
              <a:gd name="connsiteX229" fmla="*/ 3655073 w 7467600"/>
              <a:gd name="connsiteY229" fmla="*/ 3650884 h 6858000"/>
              <a:gd name="connsiteX230" fmla="*/ 3989938 w 7467600"/>
              <a:gd name="connsiteY230" fmla="*/ 3991685 h 6858000"/>
              <a:gd name="connsiteX231" fmla="*/ 4393907 w 7467600"/>
              <a:gd name="connsiteY231" fmla="*/ 4261258 h 6858000"/>
              <a:gd name="connsiteX232" fmla="*/ 4648051 w 7467600"/>
              <a:gd name="connsiteY232" fmla="*/ 4374051 h 6858000"/>
              <a:gd name="connsiteX233" fmla="*/ 4383389 w 7467600"/>
              <a:gd name="connsiteY233" fmla="*/ 4184369 h 6858000"/>
              <a:gd name="connsiteX234" fmla="*/ 4165508 w 7467600"/>
              <a:gd name="connsiteY234" fmla="*/ 4035196 h 6858000"/>
              <a:gd name="connsiteX235" fmla="*/ 4068162 w 7467600"/>
              <a:gd name="connsiteY235" fmla="*/ 3953394 h 6858000"/>
              <a:gd name="connsiteX236" fmla="*/ 3981416 w 7467600"/>
              <a:gd name="connsiteY236" fmla="*/ 3880482 h 6858000"/>
              <a:gd name="connsiteX237" fmla="*/ 3800147 w 7467600"/>
              <a:gd name="connsiteY237" fmla="*/ 3749872 h 6858000"/>
              <a:gd name="connsiteX238" fmla="*/ 3655073 w 7467600"/>
              <a:gd name="connsiteY238" fmla="*/ 3650884 h 6858000"/>
              <a:gd name="connsiteX239" fmla="*/ 3670252 w 7467600"/>
              <a:gd name="connsiteY239" fmla="*/ 3622798 h 6858000"/>
              <a:gd name="connsiteX240" fmla="*/ 3817258 w 7467600"/>
              <a:gd name="connsiteY240" fmla="*/ 3723577 h 6858000"/>
              <a:gd name="connsiteX241" fmla="*/ 4000461 w 7467600"/>
              <a:gd name="connsiteY241" fmla="*/ 3855966 h 6858000"/>
              <a:gd name="connsiteX242" fmla="*/ 4088180 w 7467600"/>
              <a:gd name="connsiteY242" fmla="*/ 3929774 h 6858000"/>
              <a:gd name="connsiteX243" fmla="*/ 4184555 w 7467600"/>
              <a:gd name="connsiteY243" fmla="*/ 4010683 h 6858000"/>
              <a:gd name="connsiteX244" fmla="*/ 4399563 w 7467600"/>
              <a:gd name="connsiteY244" fmla="*/ 4158106 h 6858000"/>
              <a:gd name="connsiteX245" fmla="*/ 4684469 w 7467600"/>
              <a:gd name="connsiteY245" fmla="*/ 4364680 h 6858000"/>
              <a:gd name="connsiteX246" fmla="*/ 4690271 w 7467600"/>
              <a:gd name="connsiteY246" fmla="*/ 4370034 h 6858000"/>
              <a:gd name="connsiteX247" fmla="*/ 4136093 w 7467600"/>
              <a:gd name="connsiteY247" fmla="*/ 3858466 h 6858000"/>
              <a:gd name="connsiteX248" fmla="*/ 3670252 w 7467600"/>
              <a:gd name="connsiteY248" fmla="*/ 3622798 h 6858000"/>
              <a:gd name="connsiteX249" fmla="*/ 4440129 w 7467600"/>
              <a:gd name="connsiteY249" fmla="*/ 3448571 h 6858000"/>
              <a:gd name="connsiteX250" fmla="*/ 4856525 w 7467600"/>
              <a:gd name="connsiteY250" fmla="*/ 3915351 h 6858000"/>
              <a:gd name="connsiteX251" fmla="*/ 5059055 w 7467600"/>
              <a:gd name="connsiteY251" fmla="*/ 4108918 h 6858000"/>
              <a:gd name="connsiteX252" fmla="*/ 5290070 w 7467600"/>
              <a:gd name="connsiteY252" fmla="*/ 4263619 h 6858000"/>
              <a:gd name="connsiteX253" fmla="*/ 4834991 w 7467600"/>
              <a:gd name="connsiteY253" fmla="*/ 3830985 h 6858000"/>
              <a:gd name="connsiteX254" fmla="*/ 4440129 w 7467600"/>
              <a:gd name="connsiteY254" fmla="*/ 3448571 h 6858000"/>
              <a:gd name="connsiteX255" fmla="*/ 4441737 w 7467600"/>
              <a:gd name="connsiteY255" fmla="*/ 3399734 h 6858000"/>
              <a:gd name="connsiteX256" fmla="*/ 4431236 w 7467600"/>
              <a:gd name="connsiteY256" fmla="*/ 3400954 h 6858000"/>
              <a:gd name="connsiteX257" fmla="*/ 4557150 w 7467600"/>
              <a:gd name="connsiteY257" fmla="*/ 3510023 h 6858000"/>
              <a:gd name="connsiteX258" fmla="*/ 4856936 w 7467600"/>
              <a:gd name="connsiteY258" fmla="*/ 3809146 h 6858000"/>
              <a:gd name="connsiteX259" fmla="*/ 5111996 w 7467600"/>
              <a:gd name="connsiteY259" fmla="*/ 4065759 h 6858000"/>
              <a:gd name="connsiteX260" fmla="*/ 5388878 w 7467600"/>
              <a:gd name="connsiteY260" fmla="*/ 4300185 h 6858000"/>
              <a:gd name="connsiteX261" fmla="*/ 5425556 w 7467600"/>
              <a:gd name="connsiteY261" fmla="*/ 4308967 h 6858000"/>
              <a:gd name="connsiteX262" fmla="*/ 4943646 w 7467600"/>
              <a:gd name="connsiteY262" fmla="*/ 3822916 h 6858000"/>
              <a:gd name="connsiteX263" fmla="*/ 4594837 w 7467600"/>
              <a:gd name="connsiteY263" fmla="*/ 3532274 h 6858000"/>
              <a:gd name="connsiteX264" fmla="*/ 4441737 w 7467600"/>
              <a:gd name="connsiteY264" fmla="*/ 3399734 h 6858000"/>
              <a:gd name="connsiteX265" fmla="*/ 5425834 w 7467600"/>
              <a:gd name="connsiteY265" fmla="*/ 3162785 h 6858000"/>
              <a:gd name="connsiteX266" fmla="*/ 5401644 w 7467600"/>
              <a:gd name="connsiteY266" fmla="*/ 3617847 h 6858000"/>
              <a:gd name="connsiteX267" fmla="*/ 5467256 w 7467600"/>
              <a:gd name="connsiteY267" fmla="*/ 4175494 h 6858000"/>
              <a:gd name="connsiteX268" fmla="*/ 5448069 w 7467600"/>
              <a:gd name="connsiteY268" fmla="*/ 3567554 h 6858000"/>
              <a:gd name="connsiteX269" fmla="*/ 5425834 w 7467600"/>
              <a:gd name="connsiteY269" fmla="*/ 3162785 h 6858000"/>
              <a:gd name="connsiteX270" fmla="*/ 1318687 w 7467600"/>
              <a:gd name="connsiteY270" fmla="*/ 3113840 h 6858000"/>
              <a:gd name="connsiteX271" fmla="*/ 1066793 w 7467600"/>
              <a:gd name="connsiteY271" fmla="*/ 3212171 h 6858000"/>
              <a:gd name="connsiteX272" fmla="*/ 993319 w 7467600"/>
              <a:gd name="connsiteY272" fmla="*/ 3247648 h 6858000"/>
              <a:gd name="connsiteX273" fmla="*/ 853081 w 7467600"/>
              <a:gd name="connsiteY273" fmla="*/ 3312410 h 6858000"/>
              <a:gd name="connsiteX274" fmla="*/ 805957 w 7467600"/>
              <a:gd name="connsiteY274" fmla="*/ 3330443 h 6858000"/>
              <a:gd name="connsiteX275" fmla="*/ 1318687 w 7467600"/>
              <a:gd name="connsiteY275" fmla="*/ 3113840 h 6858000"/>
              <a:gd name="connsiteX276" fmla="*/ 5453702 w 7467600"/>
              <a:gd name="connsiteY276" fmla="*/ 3090882 h 6858000"/>
              <a:gd name="connsiteX277" fmla="*/ 5480135 w 7467600"/>
              <a:gd name="connsiteY277" fmla="*/ 3565802 h 6858000"/>
              <a:gd name="connsiteX278" fmla="*/ 5499023 w 7467600"/>
              <a:gd name="connsiteY278" fmla="*/ 4166310 h 6858000"/>
              <a:gd name="connsiteX279" fmla="*/ 5547022 w 7467600"/>
              <a:gd name="connsiteY279" fmla="*/ 3607838 h 6858000"/>
              <a:gd name="connsiteX280" fmla="*/ 5515964 w 7467600"/>
              <a:gd name="connsiteY280" fmla="*/ 3378541 h 6858000"/>
              <a:gd name="connsiteX281" fmla="*/ 5453702 w 7467600"/>
              <a:gd name="connsiteY281" fmla="*/ 3090882 h 6858000"/>
              <a:gd name="connsiteX282" fmla="*/ 1238695 w 7467600"/>
              <a:gd name="connsiteY282" fmla="*/ 3076820 h 6858000"/>
              <a:gd name="connsiteX283" fmla="*/ 716371 w 7467600"/>
              <a:gd name="connsiteY283" fmla="*/ 3293249 h 6858000"/>
              <a:gd name="connsiteX284" fmla="*/ 579522 w 7467600"/>
              <a:gd name="connsiteY284" fmla="*/ 3371759 h 6858000"/>
              <a:gd name="connsiteX285" fmla="*/ 600288 w 7467600"/>
              <a:gd name="connsiteY285" fmla="*/ 3365555 h 6858000"/>
              <a:gd name="connsiteX286" fmla="*/ 840692 w 7467600"/>
              <a:gd name="connsiteY286" fmla="*/ 3284921 h 6858000"/>
              <a:gd name="connsiteX287" fmla="*/ 979248 w 7467600"/>
              <a:gd name="connsiteY287" fmla="*/ 3221003 h 6858000"/>
              <a:gd name="connsiteX288" fmla="*/ 1053282 w 7467600"/>
              <a:gd name="connsiteY288" fmla="*/ 3185247 h 6858000"/>
              <a:gd name="connsiteX289" fmla="*/ 1320603 w 7467600"/>
              <a:gd name="connsiteY289" fmla="*/ 3081281 h 6858000"/>
              <a:gd name="connsiteX290" fmla="*/ 1238695 w 7467600"/>
              <a:gd name="connsiteY290" fmla="*/ 3076820 h 6858000"/>
              <a:gd name="connsiteX291" fmla="*/ 5425627 w 7467600"/>
              <a:gd name="connsiteY291" fmla="*/ 2954192 h 6858000"/>
              <a:gd name="connsiteX292" fmla="*/ 5470770 w 7467600"/>
              <a:gd name="connsiteY292" fmla="*/ 3005435 h 6858000"/>
              <a:gd name="connsiteX293" fmla="*/ 5519779 w 7467600"/>
              <a:gd name="connsiteY293" fmla="*/ 4359223 h 6858000"/>
              <a:gd name="connsiteX294" fmla="*/ 5520293 w 7467600"/>
              <a:gd name="connsiteY294" fmla="*/ 4360602 h 6858000"/>
              <a:gd name="connsiteX295" fmla="*/ 5767221 w 7467600"/>
              <a:gd name="connsiteY295" fmla="*/ 4665564 h 6858000"/>
              <a:gd name="connsiteX296" fmla="*/ 6937169 w 7467600"/>
              <a:gd name="connsiteY296" fmla="*/ 4815941 h 6858000"/>
              <a:gd name="connsiteX297" fmla="*/ 6953922 w 7467600"/>
              <a:gd name="connsiteY297" fmla="*/ 4890068 h 6858000"/>
              <a:gd name="connsiteX298" fmla="*/ 6071359 w 7467600"/>
              <a:gd name="connsiteY298" fmla="*/ 4770770 h 6858000"/>
              <a:gd name="connsiteX299" fmla="*/ 6038839 w 7467600"/>
              <a:gd name="connsiteY299" fmla="*/ 4764474 h 6858000"/>
              <a:gd name="connsiteX300" fmla="*/ 6038706 w 7467600"/>
              <a:gd name="connsiteY300" fmla="*/ 4763847 h 6858000"/>
              <a:gd name="connsiteX301" fmla="*/ 6037784 w 7467600"/>
              <a:gd name="connsiteY301" fmla="*/ 4764270 h 6858000"/>
              <a:gd name="connsiteX302" fmla="*/ 6038839 w 7467600"/>
              <a:gd name="connsiteY302" fmla="*/ 4764474 h 6858000"/>
              <a:gd name="connsiteX303" fmla="*/ 6040338 w 7467600"/>
              <a:gd name="connsiteY303" fmla="*/ 4771418 h 6858000"/>
              <a:gd name="connsiteX304" fmla="*/ 6024488 w 7467600"/>
              <a:gd name="connsiteY304" fmla="*/ 4809903 h 6858000"/>
              <a:gd name="connsiteX305" fmla="*/ 5599771 w 7467600"/>
              <a:gd name="connsiteY305" fmla="*/ 5509652 h 6858000"/>
              <a:gd name="connsiteX306" fmla="*/ 5548843 w 7467600"/>
              <a:gd name="connsiteY306" fmla="*/ 5563845 h 6858000"/>
              <a:gd name="connsiteX307" fmla="*/ 5940952 w 7467600"/>
              <a:gd name="connsiteY307" fmla="*/ 6250028 h 6858000"/>
              <a:gd name="connsiteX308" fmla="*/ 6043441 w 7467600"/>
              <a:gd name="connsiteY308" fmla="*/ 6665847 h 6858000"/>
              <a:gd name="connsiteX309" fmla="*/ 6093432 w 7467600"/>
              <a:gd name="connsiteY309" fmla="*/ 6858000 h 6858000"/>
              <a:gd name="connsiteX310" fmla="*/ 6034344 w 7467600"/>
              <a:gd name="connsiteY310" fmla="*/ 6858000 h 6858000"/>
              <a:gd name="connsiteX311" fmla="*/ 6026679 w 7467600"/>
              <a:gd name="connsiteY311" fmla="*/ 6836959 h 6858000"/>
              <a:gd name="connsiteX312" fmla="*/ 5800441 w 7467600"/>
              <a:gd name="connsiteY312" fmla="*/ 6335286 h 6858000"/>
              <a:gd name="connsiteX313" fmla="*/ 5526562 w 7467600"/>
              <a:gd name="connsiteY313" fmla="*/ 5705388 h 6858000"/>
              <a:gd name="connsiteX314" fmla="*/ 5519640 w 7467600"/>
              <a:gd name="connsiteY314" fmla="*/ 5683774 h 6858000"/>
              <a:gd name="connsiteX315" fmla="*/ 5844559 w 7467600"/>
              <a:gd name="connsiteY315" fmla="*/ 6553349 h 6858000"/>
              <a:gd name="connsiteX316" fmla="*/ 5975994 w 7467600"/>
              <a:gd name="connsiteY316" fmla="*/ 6858000 h 6858000"/>
              <a:gd name="connsiteX317" fmla="*/ 5898547 w 7467600"/>
              <a:gd name="connsiteY317" fmla="*/ 6858000 h 6858000"/>
              <a:gd name="connsiteX318" fmla="*/ 5682041 w 7467600"/>
              <a:gd name="connsiteY318" fmla="*/ 6355860 h 6858000"/>
              <a:gd name="connsiteX319" fmla="*/ 5461758 w 7467600"/>
              <a:gd name="connsiteY319" fmla="*/ 5820220 h 6858000"/>
              <a:gd name="connsiteX320" fmla="*/ 5237282 w 7467600"/>
              <a:gd name="connsiteY320" fmla="*/ 6579086 h 6858000"/>
              <a:gd name="connsiteX321" fmla="*/ 5115009 w 7467600"/>
              <a:gd name="connsiteY321" fmla="*/ 6858000 h 6858000"/>
              <a:gd name="connsiteX322" fmla="*/ 5028074 w 7467600"/>
              <a:gd name="connsiteY322" fmla="*/ 6858000 h 6858000"/>
              <a:gd name="connsiteX323" fmla="*/ 5079508 w 7467600"/>
              <a:gd name="connsiteY323" fmla="*/ 6749074 h 6858000"/>
              <a:gd name="connsiteX324" fmla="*/ 5371846 w 7467600"/>
              <a:gd name="connsiteY324" fmla="*/ 5924413 h 6858000"/>
              <a:gd name="connsiteX325" fmla="*/ 5270512 w 7467600"/>
              <a:gd name="connsiteY325" fmla="*/ 6138975 h 6858000"/>
              <a:gd name="connsiteX326" fmla="*/ 5062409 w 7467600"/>
              <a:gd name="connsiteY326" fmla="*/ 6653544 h 6858000"/>
              <a:gd name="connsiteX327" fmla="*/ 5036628 w 7467600"/>
              <a:gd name="connsiteY327" fmla="*/ 6754247 h 6858000"/>
              <a:gd name="connsiteX328" fmla="*/ 5009112 w 7467600"/>
              <a:gd name="connsiteY328" fmla="*/ 6858000 h 6858000"/>
              <a:gd name="connsiteX329" fmla="*/ 4976679 w 7467600"/>
              <a:gd name="connsiteY329" fmla="*/ 6858000 h 6858000"/>
              <a:gd name="connsiteX330" fmla="*/ 5006537 w 7467600"/>
              <a:gd name="connsiteY330" fmla="*/ 6747068 h 6858000"/>
              <a:gd name="connsiteX331" fmla="*/ 5032723 w 7467600"/>
              <a:gd name="connsiteY331" fmla="*/ 6644957 h 6858000"/>
              <a:gd name="connsiteX332" fmla="*/ 5242949 w 7467600"/>
              <a:gd name="connsiteY332" fmla="*/ 6125175 h 6858000"/>
              <a:gd name="connsiteX333" fmla="*/ 5286321 w 7467600"/>
              <a:gd name="connsiteY333" fmla="*/ 6033555 h 6858000"/>
              <a:gd name="connsiteX334" fmla="*/ 5008210 w 7467600"/>
              <a:gd name="connsiteY334" fmla="*/ 6649194 h 6858000"/>
              <a:gd name="connsiteX335" fmla="*/ 4986321 w 7467600"/>
              <a:gd name="connsiteY335" fmla="*/ 6765687 h 6858000"/>
              <a:gd name="connsiteX336" fmla="*/ 4973474 w 7467600"/>
              <a:gd name="connsiteY336" fmla="*/ 6858000 h 6858000"/>
              <a:gd name="connsiteX337" fmla="*/ 4907178 w 7467600"/>
              <a:gd name="connsiteY337" fmla="*/ 6858000 h 6858000"/>
              <a:gd name="connsiteX338" fmla="*/ 4910810 w 7467600"/>
              <a:gd name="connsiteY338" fmla="*/ 6829660 h 6858000"/>
              <a:gd name="connsiteX339" fmla="*/ 4987461 w 7467600"/>
              <a:gd name="connsiteY339" fmla="*/ 6432994 h 6858000"/>
              <a:gd name="connsiteX340" fmla="*/ 5179262 w 7467600"/>
              <a:gd name="connsiteY340" fmla="*/ 6035044 h 6858000"/>
              <a:gd name="connsiteX341" fmla="*/ 4689678 w 7467600"/>
              <a:gd name="connsiteY341" fmla="*/ 6440241 h 6858000"/>
              <a:gd name="connsiteX342" fmla="*/ 4477543 w 7467600"/>
              <a:gd name="connsiteY342" fmla="*/ 6674836 h 6858000"/>
              <a:gd name="connsiteX343" fmla="*/ 4329957 w 7467600"/>
              <a:gd name="connsiteY343" fmla="*/ 6858000 h 6858000"/>
              <a:gd name="connsiteX344" fmla="*/ 4218595 w 7467600"/>
              <a:gd name="connsiteY344" fmla="*/ 6858000 h 6858000"/>
              <a:gd name="connsiteX345" fmla="*/ 4368888 w 7467600"/>
              <a:gd name="connsiteY345" fmla="*/ 6668412 h 6858000"/>
              <a:gd name="connsiteX346" fmla="*/ 4563091 w 7467600"/>
              <a:gd name="connsiteY346" fmla="*/ 6442508 h 6858000"/>
              <a:gd name="connsiteX347" fmla="*/ 5387324 w 7467600"/>
              <a:gd name="connsiteY347" fmla="*/ 5705830 h 6858000"/>
              <a:gd name="connsiteX348" fmla="*/ 5073620 w 7467600"/>
              <a:gd name="connsiteY348" fmla="*/ 5955437 h 6858000"/>
              <a:gd name="connsiteX349" fmla="*/ 4689789 w 7467600"/>
              <a:gd name="connsiteY349" fmla="*/ 6268382 h 6858000"/>
              <a:gd name="connsiteX350" fmla="*/ 4418722 w 7467600"/>
              <a:gd name="connsiteY350" fmla="*/ 6570886 h 6858000"/>
              <a:gd name="connsiteX351" fmla="*/ 4214944 w 7467600"/>
              <a:gd name="connsiteY351" fmla="*/ 6858000 h 6858000"/>
              <a:gd name="connsiteX352" fmla="*/ 4177898 w 7467600"/>
              <a:gd name="connsiteY352" fmla="*/ 6858000 h 6858000"/>
              <a:gd name="connsiteX353" fmla="*/ 4391597 w 7467600"/>
              <a:gd name="connsiteY353" fmla="*/ 6556370 h 6858000"/>
              <a:gd name="connsiteX354" fmla="*/ 4668889 w 7467600"/>
              <a:gd name="connsiteY354" fmla="*/ 6246399 h 6858000"/>
              <a:gd name="connsiteX355" fmla="*/ 5055427 w 7467600"/>
              <a:gd name="connsiteY355" fmla="*/ 5931476 h 6858000"/>
              <a:gd name="connsiteX356" fmla="*/ 5371814 w 7467600"/>
              <a:gd name="connsiteY356" fmla="*/ 5678975 h 6858000"/>
              <a:gd name="connsiteX357" fmla="*/ 4987918 w 7467600"/>
              <a:gd name="connsiteY357" fmla="*/ 5838701 h 6858000"/>
              <a:gd name="connsiteX358" fmla="*/ 4317146 w 7467600"/>
              <a:gd name="connsiteY358" fmla="*/ 6587716 h 6858000"/>
              <a:gd name="connsiteX359" fmla="*/ 4171627 w 7467600"/>
              <a:gd name="connsiteY359" fmla="*/ 6858000 h 6858000"/>
              <a:gd name="connsiteX360" fmla="*/ 4081585 w 7467600"/>
              <a:gd name="connsiteY360" fmla="*/ 6858000 h 6858000"/>
              <a:gd name="connsiteX361" fmla="*/ 4238603 w 7467600"/>
              <a:gd name="connsiteY361" fmla="*/ 6559341 h 6858000"/>
              <a:gd name="connsiteX362" fmla="*/ 4778333 w 7467600"/>
              <a:gd name="connsiteY362" fmla="*/ 5873626 h 6858000"/>
              <a:gd name="connsiteX363" fmla="*/ 5414185 w 7467600"/>
              <a:gd name="connsiteY363" fmla="*/ 5573882 h 6858000"/>
              <a:gd name="connsiteX364" fmla="*/ 5959648 w 7467600"/>
              <a:gd name="connsiteY364" fmla="*/ 4760797 h 6858000"/>
              <a:gd name="connsiteX365" fmla="*/ 5355019 w 7467600"/>
              <a:gd name="connsiteY365" fmla="*/ 4734672 h 6858000"/>
              <a:gd name="connsiteX366" fmla="*/ 5083565 w 7467600"/>
              <a:gd name="connsiteY366" fmla="*/ 5179121 h 6858000"/>
              <a:gd name="connsiteX367" fmla="*/ 4713577 w 7467600"/>
              <a:gd name="connsiteY367" fmla="*/ 5616803 h 6858000"/>
              <a:gd name="connsiteX368" fmla="*/ 3989559 w 7467600"/>
              <a:gd name="connsiteY368" fmla="*/ 6145945 h 6858000"/>
              <a:gd name="connsiteX369" fmla="*/ 3939824 w 7467600"/>
              <a:gd name="connsiteY369" fmla="*/ 6066900 h 6858000"/>
              <a:gd name="connsiteX370" fmla="*/ 4584537 w 7467600"/>
              <a:gd name="connsiteY370" fmla="*/ 5324826 h 6858000"/>
              <a:gd name="connsiteX371" fmla="*/ 5037105 w 7467600"/>
              <a:gd name="connsiteY371" fmla="*/ 5088765 h 6858000"/>
              <a:gd name="connsiteX372" fmla="*/ 5039930 w 7467600"/>
              <a:gd name="connsiteY372" fmla="*/ 5089585 h 6858000"/>
              <a:gd name="connsiteX373" fmla="*/ 5263764 w 7467600"/>
              <a:gd name="connsiteY373" fmla="*/ 4735525 h 6858000"/>
              <a:gd name="connsiteX374" fmla="*/ 4086300 w 7467600"/>
              <a:gd name="connsiteY374" fmla="*/ 4884599 h 6858000"/>
              <a:gd name="connsiteX375" fmla="*/ 4085485 w 7467600"/>
              <a:gd name="connsiteY375" fmla="*/ 4899070 h 6858000"/>
              <a:gd name="connsiteX376" fmla="*/ 3871915 w 7467600"/>
              <a:gd name="connsiteY376" fmla="*/ 5253645 h 6858000"/>
              <a:gd name="connsiteX377" fmla="*/ 3799374 w 7467600"/>
              <a:gd name="connsiteY377" fmla="*/ 5466127 h 6858000"/>
              <a:gd name="connsiteX378" fmla="*/ 3498850 w 7467600"/>
              <a:gd name="connsiteY378" fmla="*/ 6661888 h 6858000"/>
              <a:gd name="connsiteX379" fmla="*/ 3399216 w 7467600"/>
              <a:gd name="connsiteY379" fmla="*/ 6858000 h 6858000"/>
              <a:gd name="connsiteX380" fmla="*/ 3303688 w 7467600"/>
              <a:gd name="connsiteY380" fmla="*/ 6858000 h 6858000"/>
              <a:gd name="connsiteX381" fmla="*/ 3391774 w 7467600"/>
              <a:gd name="connsiteY381" fmla="*/ 6697181 h 6858000"/>
              <a:gd name="connsiteX382" fmla="*/ 3735540 w 7467600"/>
              <a:gd name="connsiteY382" fmla="*/ 5546923 h 6858000"/>
              <a:gd name="connsiteX383" fmla="*/ 3729438 w 7467600"/>
              <a:gd name="connsiteY383" fmla="*/ 5569058 h 6858000"/>
              <a:gd name="connsiteX384" fmla="*/ 3707782 w 7467600"/>
              <a:gd name="connsiteY384" fmla="*/ 5644908 h 6858000"/>
              <a:gd name="connsiteX385" fmla="*/ 3583827 w 7467600"/>
              <a:gd name="connsiteY385" fmla="*/ 6039215 h 6858000"/>
              <a:gd name="connsiteX386" fmla="*/ 3547861 w 7467600"/>
              <a:gd name="connsiteY386" fmla="*/ 6129609 h 6858000"/>
              <a:gd name="connsiteX387" fmla="*/ 3490905 w 7467600"/>
              <a:gd name="connsiteY387" fmla="*/ 6277660 h 6858000"/>
              <a:gd name="connsiteX388" fmla="*/ 3455859 w 7467600"/>
              <a:gd name="connsiteY388" fmla="*/ 6391301 h 6858000"/>
              <a:gd name="connsiteX389" fmla="*/ 3429112 w 7467600"/>
              <a:gd name="connsiteY389" fmla="*/ 6479469 h 6858000"/>
              <a:gd name="connsiteX390" fmla="*/ 3304862 w 7467600"/>
              <a:gd name="connsiteY390" fmla="*/ 6796476 h 6858000"/>
              <a:gd name="connsiteX391" fmla="*/ 3276071 w 7467600"/>
              <a:gd name="connsiteY391" fmla="*/ 6858000 h 6858000"/>
              <a:gd name="connsiteX392" fmla="*/ 3240805 w 7467600"/>
              <a:gd name="connsiteY392" fmla="*/ 6858000 h 6858000"/>
              <a:gd name="connsiteX393" fmla="*/ 3275917 w 7467600"/>
              <a:gd name="connsiteY393" fmla="*/ 6783192 h 6858000"/>
              <a:gd name="connsiteX394" fmla="*/ 3399358 w 7467600"/>
              <a:gd name="connsiteY394" fmla="*/ 6469011 h 6858000"/>
              <a:gd name="connsiteX395" fmla="*/ 3425650 w 7467600"/>
              <a:gd name="connsiteY395" fmla="*/ 6381333 h 6858000"/>
              <a:gd name="connsiteX396" fmla="*/ 3460661 w 7467600"/>
              <a:gd name="connsiteY396" fmla="*/ 6266763 h 6858000"/>
              <a:gd name="connsiteX397" fmla="*/ 3518021 w 7467600"/>
              <a:gd name="connsiteY397" fmla="*/ 6117298 h 6858000"/>
              <a:gd name="connsiteX398" fmla="*/ 3554035 w 7467600"/>
              <a:gd name="connsiteY398" fmla="*/ 6027832 h 6858000"/>
              <a:gd name="connsiteX399" fmla="*/ 3677174 w 7467600"/>
              <a:gd name="connsiteY399" fmla="*/ 5636351 h 6858000"/>
              <a:gd name="connsiteX400" fmla="*/ 3698819 w 7467600"/>
              <a:gd name="connsiteY400" fmla="*/ 5560503 h 6858000"/>
              <a:gd name="connsiteX401" fmla="*/ 3702094 w 7467600"/>
              <a:gd name="connsiteY401" fmla="*/ 5549194 h 6858000"/>
              <a:gd name="connsiteX402" fmla="*/ 3398355 w 7467600"/>
              <a:gd name="connsiteY402" fmla="*/ 6094603 h 6858000"/>
              <a:gd name="connsiteX403" fmla="*/ 3193941 w 7467600"/>
              <a:gd name="connsiteY403" fmla="*/ 6798775 h 6858000"/>
              <a:gd name="connsiteX404" fmla="*/ 3184140 w 7467600"/>
              <a:gd name="connsiteY404" fmla="*/ 6858000 h 6858000"/>
              <a:gd name="connsiteX405" fmla="*/ 3099978 w 7467600"/>
              <a:gd name="connsiteY405" fmla="*/ 6858000 h 6858000"/>
              <a:gd name="connsiteX406" fmla="*/ 3101556 w 7467600"/>
              <a:gd name="connsiteY406" fmla="*/ 6843337 h 6858000"/>
              <a:gd name="connsiteX407" fmla="*/ 3370162 w 7467600"/>
              <a:gd name="connsiteY407" fmla="*/ 5785550 h 6858000"/>
              <a:gd name="connsiteX408" fmla="*/ 3746477 w 7467600"/>
              <a:gd name="connsiteY408" fmla="*/ 5377889 h 6858000"/>
              <a:gd name="connsiteX409" fmla="*/ 3863399 w 7467600"/>
              <a:gd name="connsiteY409" fmla="*/ 5087257 h 6858000"/>
              <a:gd name="connsiteX410" fmla="*/ 3968712 w 7467600"/>
              <a:gd name="connsiteY410" fmla="*/ 4913989 h 6858000"/>
              <a:gd name="connsiteX411" fmla="*/ 2792390 w 7467600"/>
              <a:gd name="connsiteY411" fmla="*/ 5382974 h 6858000"/>
              <a:gd name="connsiteX412" fmla="*/ 2714982 w 7467600"/>
              <a:gd name="connsiteY412" fmla="*/ 5427051 h 6858000"/>
              <a:gd name="connsiteX413" fmla="*/ 2813361 w 7467600"/>
              <a:gd name="connsiteY413" fmla="*/ 6023912 h 6858000"/>
              <a:gd name="connsiteX414" fmla="*/ 2688430 w 7467600"/>
              <a:gd name="connsiteY414" fmla="*/ 6801564 h 6858000"/>
              <a:gd name="connsiteX415" fmla="*/ 2629626 w 7467600"/>
              <a:gd name="connsiteY415" fmla="*/ 6763394 h 6858000"/>
              <a:gd name="connsiteX416" fmla="*/ 2565328 w 7467600"/>
              <a:gd name="connsiteY416" fmla="*/ 5516399 h 6858000"/>
              <a:gd name="connsiteX417" fmla="*/ 1922999 w 7467600"/>
              <a:gd name="connsiteY417" fmla="*/ 5980343 h 6858000"/>
              <a:gd name="connsiteX418" fmla="*/ 1950261 w 7467600"/>
              <a:gd name="connsiteY418" fmla="*/ 6405858 h 6858000"/>
              <a:gd name="connsiteX419" fmla="*/ 2365554 w 7467600"/>
              <a:gd name="connsiteY419" fmla="*/ 6759107 h 6858000"/>
              <a:gd name="connsiteX420" fmla="*/ 2424142 w 7467600"/>
              <a:gd name="connsiteY420" fmla="*/ 6858000 h 6858000"/>
              <a:gd name="connsiteX421" fmla="*/ 2395994 w 7467600"/>
              <a:gd name="connsiteY421" fmla="*/ 6858000 h 6858000"/>
              <a:gd name="connsiteX422" fmla="*/ 2392863 w 7467600"/>
              <a:gd name="connsiteY422" fmla="*/ 6852964 h 6858000"/>
              <a:gd name="connsiteX423" fmla="*/ 2017589 w 7467600"/>
              <a:gd name="connsiteY423" fmla="*/ 6493982 h 6858000"/>
              <a:gd name="connsiteX424" fmla="*/ 2147336 w 7467600"/>
              <a:gd name="connsiteY424" fmla="*/ 6594052 h 6858000"/>
              <a:gd name="connsiteX425" fmla="*/ 2207047 w 7467600"/>
              <a:gd name="connsiteY425" fmla="*/ 6654540 h 6858000"/>
              <a:gd name="connsiteX426" fmla="*/ 2299106 w 7467600"/>
              <a:gd name="connsiteY426" fmla="*/ 6778931 h 6858000"/>
              <a:gd name="connsiteX427" fmla="*/ 2314430 w 7467600"/>
              <a:gd name="connsiteY427" fmla="*/ 6801144 h 6858000"/>
              <a:gd name="connsiteX428" fmla="*/ 2352406 w 7467600"/>
              <a:gd name="connsiteY428" fmla="*/ 6858000 h 6858000"/>
              <a:gd name="connsiteX429" fmla="*/ 2314492 w 7467600"/>
              <a:gd name="connsiteY429" fmla="*/ 6858000 h 6858000"/>
              <a:gd name="connsiteX430" fmla="*/ 2288095 w 7467600"/>
              <a:gd name="connsiteY430" fmla="*/ 6818030 h 6858000"/>
              <a:gd name="connsiteX431" fmla="*/ 2272768 w 7467600"/>
              <a:gd name="connsiteY431" fmla="*/ 6795822 h 6858000"/>
              <a:gd name="connsiteX432" fmla="*/ 2182715 w 7467600"/>
              <a:gd name="connsiteY432" fmla="*/ 6675071 h 6858000"/>
              <a:gd name="connsiteX433" fmla="*/ 2032061 w 7467600"/>
              <a:gd name="connsiteY433" fmla="*/ 6541380 h 6858000"/>
              <a:gd name="connsiteX434" fmla="*/ 2257220 w 7467600"/>
              <a:gd name="connsiteY434" fmla="*/ 6826257 h 6858000"/>
              <a:gd name="connsiteX435" fmla="*/ 2281324 w 7467600"/>
              <a:gd name="connsiteY435" fmla="*/ 6858000 h 6858000"/>
              <a:gd name="connsiteX436" fmla="*/ 2242860 w 7467600"/>
              <a:gd name="connsiteY436" fmla="*/ 6858000 h 6858000"/>
              <a:gd name="connsiteX437" fmla="*/ 2232818 w 7467600"/>
              <a:gd name="connsiteY437" fmla="*/ 6844926 h 6858000"/>
              <a:gd name="connsiteX438" fmla="*/ 1990172 w 7467600"/>
              <a:gd name="connsiteY438" fmla="*/ 6542121 h 6858000"/>
              <a:gd name="connsiteX439" fmla="*/ 2124090 w 7467600"/>
              <a:gd name="connsiteY439" fmla="*/ 6761017 h 6858000"/>
              <a:gd name="connsiteX440" fmla="*/ 2200380 w 7467600"/>
              <a:gd name="connsiteY440" fmla="*/ 6858000 h 6858000"/>
              <a:gd name="connsiteX441" fmla="*/ 2147507 w 7467600"/>
              <a:gd name="connsiteY441" fmla="*/ 6858000 h 6858000"/>
              <a:gd name="connsiteX442" fmla="*/ 2070668 w 7467600"/>
              <a:gd name="connsiteY442" fmla="*/ 6761520 h 6858000"/>
              <a:gd name="connsiteX443" fmla="*/ 1975142 w 7467600"/>
              <a:gd name="connsiteY443" fmla="*/ 6585570 h 6858000"/>
              <a:gd name="connsiteX444" fmla="*/ 2050035 w 7467600"/>
              <a:gd name="connsiteY444" fmla="*/ 6813345 h 6858000"/>
              <a:gd name="connsiteX445" fmla="*/ 2063025 w 7467600"/>
              <a:gd name="connsiteY445" fmla="*/ 6858000 h 6858000"/>
              <a:gd name="connsiteX446" fmla="*/ 2021675 w 7467600"/>
              <a:gd name="connsiteY446" fmla="*/ 6858000 h 6858000"/>
              <a:gd name="connsiteX447" fmla="*/ 2019308 w 7467600"/>
              <a:gd name="connsiteY447" fmla="*/ 6847118 h 6858000"/>
              <a:gd name="connsiteX448" fmla="*/ 1938835 w 7467600"/>
              <a:gd name="connsiteY448" fmla="*/ 6551160 h 6858000"/>
              <a:gd name="connsiteX449" fmla="*/ 1953230 w 7467600"/>
              <a:gd name="connsiteY449" fmla="*/ 6759699 h 6858000"/>
              <a:gd name="connsiteX450" fmla="*/ 1956763 w 7467600"/>
              <a:gd name="connsiteY450" fmla="*/ 6778191 h 6858000"/>
              <a:gd name="connsiteX451" fmla="*/ 1967925 w 7467600"/>
              <a:gd name="connsiteY451" fmla="*/ 6858000 h 6858000"/>
              <a:gd name="connsiteX452" fmla="*/ 1936622 w 7467600"/>
              <a:gd name="connsiteY452" fmla="*/ 6858000 h 6858000"/>
              <a:gd name="connsiteX453" fmla="*/ 1926261 w 7467600"/>
              <a:gd name="connsiteY453" fmla="*/ 6784064 h 6858000"/>
              <a:gd name="connsiteX454" fmla="*/ 1922724 w 7467600"/>
              <a:gd name="connsiteY454" fmla="*/ 6765577 h 6858000"/>
              <a:gd name="connsiteX455" fmla="*/ 1904650 w 7467600"/>
              <a:gd name="connsiteY455" fmla="*/ 6639616 h 6858000"/>
              <a:gd name="connsiteX456" fmla="*/ 1885273 w 7467600"/>
              <a:gd name="connsiteY456" fmla="*/ 6858000 h 6858000"/>
              <a:gd name="connsiteX457" fmla="*/ 1854363 w 7467600"/>
              <a:gd name="connsiteY457" fmla="*/ 6858000 h 6858000"/>
              <a:gd name="connsiteX458" fmla="*/ 1880391 w 7467600"/>
              <a:gd name="connsiteY458" fmla="*/ 6603796 h 6858000"/>
              <a:gd name="connsiteX459" fmla="*/ 1818273 w 7467600"/>
              <a:gd name="connsiteY459" fmla="*/ 6715729 h 6858000"/>
              <a:gd name="connsiteX460" fmla="*/ 1794691 w 7467600"/>
              <a:gd name="connsiteY460" fmla="*/ 6843239 h 6858000"/>
              <a:gd name="connsiteX461" fmla="*/ 1794914 w 7467600"/>
              <a:gd name="connsiteY461" fmla="*/ 6858000 h 6858000"/>
              <a:gd name="connsiteX462" fmla="*/ 1746128 w 7467600"/>
              <a:gd name="connsiteY462" fmla="*/ 6858000 h 6858000"/>
              <a:gd name="connsiteX463" fmla="*/ 1753934 w 7467600"/>
              <a:gd name="connsiteY463" fmla="*/ 6724796 h 6858000"/>
              <a:gd name="connsiteX464" fmla="*/ 1792053 w 7467600"/>
              <a:gd name="connsiteY464" fmla="*/ 6572396 h 6858000"/>
              <a:gd name="connsiteX465" fmla="*/ 1862248 w 7467600"/>
              <a:gd name="connsiteY465" fmla="*/ 6266397 h 6858000"/>
              <a:gd name="connsiteX466" fmla="*/ 1862250 w 7467600"/>
              <a:gd name="connsiteY466" fmla="*/ 6033531 h 6858000"/>
              <a:gd name="connsiteX467" fmla="*/ 1211999 w 7467600"/>
              <a:gd name="connsiteY467" fmla="*/ 6683610 h 6858000"/>
              <a:gd name="connsiteX468" fmla="*/ 1213266 w 7467600"/>
              <a:gd name="connsiteY468" fmla="*/ 6691947 h 6858000"/>
              <a:gd name="connsiteX469" fmla="*/ 1203370 w 7467600"/>
              <a:gd name="connsiteY469" fmla="*/ 6850676 h 6858000"/>
              <a:gd name="connsiteX470" fmla="*/ 1203671 w 7467600"/>
              <a:gd name="connsiteY470" fmla="*/ 6858000 h 6858000"/>
              <a:gd name="connsiteX471" fmla="*/ 1143180 w 7467600"/>
              <a:gd name="connsiteY471" fmla="*/ 6858000 h 6858000"/>
              <a:gd name="connsiteX472" fmla="*/ 1142176 w 7467600"/>
              <a:gd name="connsiteY472" fmla="*/ 6766045 h 6858000"/>
              <a:gd name="connsiteX473" fmla="*/ 1067484 w 7467600"/>
              <a:gd name="connsiteY473" fmla="*/ 6858000 h 6858000"/>
              <a:gd name="connsiteX474" fmla="*/ 953928 w 7467600"/>
              <a:gd name="connsiteY474" fmla="*/ 6858000 h 6858000"/>
              <a:gd name="connsiteX475" fmla="*/ 959715 w 7467600"/>
              <a:gd name="connsiteY475" fmla="*/ 6850185 h 6858000"/>
              <a:gd name="connsiteX476" fmla="*/ 1483788 w 7467600"/>
              <a:gd name="connsiteY476" fmla="*/ 6259174 h 6858000"/>
              <a:gd name="connsiteX477" fmla="*/ 1100671 w 7467600"/>
              <a:gd name="connsiteY477" fmla="*/ 6252137 h 6858000"/>
              <a:gd name="connsiteX478" fmla="*/ 1090144 w 7467600"/>
              <a:gd name="connsiteY478" fmla="*/ 6256748 h 6858000"/>
              <a:gd name="connsiteX479" fmla="*/ 1095872 w 7467600"/>
              <a:gd name="connsiteY479" fmla="*/ 6271892 h 6858000"/>
              <a:gd name="connsiteX480" fmla="*/ 262785 w 7467600"/>
              <a:gd name="connsiteY480" fmla="*/ 6845450 h 6858000"/>
              <a:gd name="connsiteX481" fmla="*/ 209968 w 7467600"/>
              <a:gd name="connsiteY481" fmla="*/ 6770713 h 6858000"/>
              <a:gd name="connsiteX482" fmla="*/ 873460 w 7467600"/>
              <a:gd name="connsiteY482" fmla="*/ 6253768 h 6858000"/>
              <a:gd name="connsiteX483" fmla="*/ 192686 w 7467600"/>
              <a:gd name="connsiteY483" fmla="*/ 5849257 h 6858000"/>
              <a:gd name="connsiteX484" fmla="*/ 4696 w 7467600"/>
              <a:gd name="connsiteY484" fmla="*/ 5697668 h 6858000"/>
              <a:gd name="connsiteX485" fmla="*/ 0 w 7467600"/>
              <a:gd name="connsiteY485" fmla="*/ 5689984 h 6858000"/>
              <a:gd name="connsiteX486" fmla="*/ 0 w 7467600"/>
              <a:gd name="connsiteY486" fmla="*/ 5513472 h 6858000"/>
              <a:gd name="connsiteX487" fmla="*/ 174101 w 7467600"/>
              <a:gd name="connsiteY487" fmla="*/ 5620277 h 6858000"/>
              <a:gd name="connsiteX488" fmla="*/ 891800 w 7467600"/>
              <a:gd name="connsiteY488" fmla="*/ 6036935 h 6858000"/>
              <a:gd name="connsiteX489" fmla="*/ 1072219 w 7467600"/>
              <a:gd name="connsiteY489" fmla="*/ 6169443 h 6858000"/>
              <a:gd name="connsiteX490" fmla="*/ 1074117 w 7467600"/>
              <a:gd name="connsiteY490" fmla="*/ 6170301 h 6858000"/>
              <a:gd name="connsiteX491" fmla="*/ 1083114 w 7467600"/>
              <a:gd name="connsiteY491" fmla="*/ 6174131 h 6858000"/>
              <a:gd name="connsiteX492" fmla="*/ 1543010 w 7467600"/>
              <a:gd name="connsiteY492" fmla="*/ 6191140 h 6858000"/>
              <a:gd name="connsiteX493" fmla="*/ 1551080 w 7467600"/>
              <a:gd name="connsiteY493" fmla="*/ 6195006 h 6858000"/>
              <a:gd name="connsiteX494" fmla="*/ 2345443 w 7467600"/>
              <a:gd name="connsiteY494" fmla="*/ 5549882 h 6858000"/>
              <a:gd name="connsiteX495" fmla="*/ 1721499 w 7467600"/>
              <a:gd name="connsiteY495" fmla="*/ 5599969 h 6858000"/>
              <a:gd name="connsiteX496" fmla="*/ 767716 w 7467600"/>
              <a:gd name="connsiteY496" fmla="*/ 5472768 h 6858000"/>
              <a:gd name="connsiteX497" fmla="*/ 722147 w 7467600"/>
              <a:gd name="connsiteY497" fmla="*/ 5393091 h 6858000"/>
              <a:gd name="connsiteX498" fmla="*/ 1485552 w 7467600"/>
              <a:gd name="connsiteY498" fmla="*/ 5313202 h 6858000"/>
              <a:gd name="connsiteX499" fmla="*/ 2143004 w 7467600"/>
              <a:gd name="connsiteY499" fmla="*/ 5402420 h 6858000"/>
              <a:gd name="connsiteX500" fmla="*/ 1933391 w 7467600"/>
              <a:gd name="connsiteY500" fmla="*/ 5156971 h 6858000"/>
              <a:gd name="connsiteX501" fmla="*/ 1827118 w 7467600"/>
              <a:gd name="connsiteY501" fmla="*/ 4968410 h 6858000"/>
              <a:gd name="connsiteX502" fmla="*/ 1837349 w 7467600"/>
              <a:gd name="connsiteY502" fmla="*/ 4956357 h 6858000"/>
              <a:gd name="connsiteX503" fmla="*/ 2162835 w 7467600"/>
              <a:gd name="connsiteY503" fmla="*/ 5187853 h 6858000"/>
              <a:gd name="connsiteX504" fmla="*/ 2257167 w 7467600"/>
              <a:gd name="connsiteY504" fmla="*/ 5462123 h 6858000"/>
              <a:gd name="connsiteX505" fmla="*/ 2261598 w 7467600"/>
              <a:gd name="connsiteY505" fmla="*/ 5467998 h 6858000"/>
              <a:gd name="connsiteX506" fmla="*/ 2437177 w 7467600"/>
              <a:gd name="connsiteY506" fmla="*/ 5479608 h 6858000"/>
              <a:gd name="connsiteX507" fmla="*/ 2445247 w 7467600"/>
              <a:gd name="connsiteY507" fmla="*/ 5483476 h 6858000"/>
              <a:gd name="connsiteX508" fmla="*/ 2743626 w 7467600"/>
              <a:gd name="connsiteY508" fmla="*/ 5304819 h 6858000"/>
              <a:gd name="connsiteX509" fmla="*/ 3048102 w 7467600"/>
              <a:gd name="connsiteY509" fmla="*/ 5150595 h 6858000"/>
              <a:gd name="connsiteX510" fmla="*/ 1799414 w 7467600"/>
              <a:gd name="connsiteY510" fmla="*/ 4694732 h 6858000"/>
              <a:gd name="connsiteX511" fmla="*/ 1771735 w 7467600"/>
              <a:gd name="connsiteY511" fmla="*/ 4619929 h 6858000"/>
              <a:gd name="connsiteX512" fmla="*/ 3104273 w 7467600"/>
              <a:gd name="connsiteY512" fmla="*/ 5076159 h 6858000"/>
              <a:gd name="connsiteX513" fmla="*/ 3113245 w 7467600"/>
              <a:gd name="connsiteY513" fmla="*/ 5090705 h 6858000"/>
              <a:gd name="connsiteX514" fmla="*/ 3126294 w 7467600"/>
              <a:gd name="connsiteY514" fmla="*/ 5114400 h 6858000"/>
              <a:gd name="connsiteX515" fmla="*/ 3937433 w 7467600"/>
              <a:gd name="connsiteY515" fmla="*/ 4830473 h 6858000"/>
              <a:gd name="connsiteX516" fmla="*/ 3590475 w 7467600"/>
              <a:gd name="connsiteY516" fmla="*/ 4597974 h 6858000"/>
              <a:gd name="connsiteX517" fmla="*/ 3100264 w 7467600"/>
              <a:gd name="connsiteY517" fmla="*/ 4579845 h 6858000"/>
              <a:gd name="connsiteX518" fmla="*/ 2183576 w 7467600"/>
              <a:gd name="connsiteY518" fmla="*/ 4227150 h 6858000"/>
              <a:gd name="connsiteX519" fmla="*/ 2151029 w 7467600"/>
              <a:gd name="connsiteY519" fmla="*/ 4146947 h 6858000"/>
              <a:gd name="connsiteX520" fmla="*/ 3563434 w 7467600"/>
              <a:gd name="connsiteY520" fmla="*/ 4469115 h 6858000"/>
              <a:gd name="connsiteX521" fmla="*/ 3177952 w 7467600"/>
              <a:gd name="connsiteY521" fmla="*/ 3657386 h 6858000"/>
              <a:gd name="connsiteX522" fmla="*/ 3189263 w 7467600"/>
              <a:gd name="connsiteY522" fmla="*/ 3625726 h 6858000"/>
              <a:gd name="connsiteX523" fmla="*/ 3560912 w 7467600"/>
              <a:gd name="connsiteY523" fmla="*/ 4079863 h 6858000"/>
              <a:gd name="connsiteX524" fmla="*/ 3626636 w 7467600"/>
              <a:gd name="connsiteY524" fmla="*/ 4512230 h 6858000"/>
              <a:gd name="connsiteX525" fmla="*/ 3653088 w 7467600"/>
              <a:gd name="connsiteY525" fmla="*/ 4521417 h 6858000"/>
              <a:gd name="connsiteX526" fmla="*/ 3988128 w 7467600"/>
              <a:gd name="connsiteY526" fmla="*/ 4817267 h 6858000"/>
              <a:gd name="connsiteX527" fmla="*/ 4830582 w 7467600"/>
              <a:gd name="connsiteY527" fmla="*/ 4676000 h 6858000"/>
              <a:gd name="connsiteX528" fmla="*/ 4830100 w 7467600"/>
              <a:gd name="connsiteY528" fmla="*/ 4675554 h 6858000"/>
              <a:gd name="connsiteX529" fmla="*/ 4036318 w 7467600"/>
              <a:gd name="connsiteY529" fmla="*/ 4147013 h 6858000"/>
              <a:gd name="connsiteX530" fmla="*/ 3432098 w 7467600"/>
              <a:gd name="connsiteY530" fmla="*/ 3537312 h 6858000"/>
              <a:gd name="connsiteX531" fmla="*/ 3446761 w 7467600"/>
              <a:gd name="connsiteY531" fmla="*/ 3461278 h 6858000"/>
              <a:gd name="connsiteX532" fmla="*/ 4419733 w 7467600"/>
              <a:gd name="connsiteY532" fmla="*/ 3963555 h 6858000"/>
              <a:gd name="connsiteX533" fmla="*/ 4781371 w 7467600"/>
              <a:gd name="connsiteY533" fmla="*/ 4458604 h 6858000"/>
              <a:gd name="connsiteX534" fmla="*/ 4780440 w 7467600"/>
              <a:gd name="connsiteY534" fmla="*/ 4470290 h 6858000"/>
              <a:gd name="connsiteX535" fmla="*/ 4898954 w 7467600"/>
              <a:gd name="connsiteY535" fmla="*/ 4662092 h 6858000"/>
              <a:gd name="connsiteX536" fmla="*/ 4900699 w 7467600"/>
              <a:gd name="connsiteY536" fmla="*/ 4670867 h 6858000"/>
              <a:gd name="connsiteX537" fmla="*/ 5714511 w 7467600"/>
              <a:gd name="connsiteY537" fmla="*/ 4663483 h 6858000"/>
              <a:gd name="connsiteX538" fmla="*/ 5464793 w 7467600"/>
              <a:gd name="connsiteY538" fmla="*/ 4393556 h 6858000"/>
              <a:gd name="connsiteX539" fmla="*/ 5461897 w 7467600"/>
              <a:gd name="connsiteY539" fmla="*/ 4390879 h 6858000"/>
              <a:gd name="connsiteX540" fmla="*/ 4294126 w 7467600"/>
              <a:gd name="connsiteY540" fmla="*/ 3303048 h 6858000"/>
              <a:gd name="connsiteX541" fmla="*/ 4305321 w 7467600"/>
              <a:gd name="connsiteY541" fmla="*/ 3256953 h 6858000"/>
              <a:gd name="connsiteX542" fmla="*/ 4949299 w 7467600"/>
              <a:gd name="connsiteY542" fmla="*/ 3766336 h 6858000"/>
              <a:gd name="connsiteX543" fmla="*/ 5291452 w 7467600"/>
              <a:gd name="connsiteY543" fmla="*/ 4076801 h 6858000"/>
              <a:gd name="connsiteX544" fmla="*/ 5434998 w 7467600"/>
              <a:gd name="connsiteY544" fmla="*/ 4254100 h 6858000"/>
              <a:gd name="connsiteX545" fmla="*/ 5351015 w 7467600"/>
              <a:gd name="connsiteY545" fmla="*/ 3760989 h 6858000"/>
              <a:gd name="connsiteX546" fmla="*/ 5413780 w 7467600"/>
              <a:gd name="connsiteY546" fmla="*/ 2966265 h 6858000"/>
              <a:gd name="connsiteX547" fmla="*/ 5425627 w 7467600"/>
              <a:gd name="connsiteY547" fmla="*/ 2954192 h 6858000"/>
              <a:gd name="connsiteX548" fmla="*/ 6604735 w 7467600"/>
              <a:gd name="connsiteY548" fmla="*/ 2041381 h 6858000"/>
              <a:gd name="connsiteX549" fmla="*/ 7204487 w 7467600"/>
              <a:gd name="connsiteY549" fmla="*/ 2742112 h 6858000"/>
              <a:gd name="connsiteX550" fmla="*/ 7131592 w 7467600"/>
              <a:gd name="connsiteY550" fmla="*/ 2672096 h 6858000"/>
              <a:gd name="connsiteX551" fmla="*/ 6996344 w 7467600"/>
              <a:gd name="connsiteY551" fmla="*/ 2518310 h 6858000"/>
              <a:gd name="connsiteX552" fmla="*/ 6735495 w 7467600"/>
              <a:gd name="connsiteY552" fmla="*/ 2196890 h 6858000"/>
              <a:gd name="connsiteX553" fmla="*/ 6721901 w 7467600"/>
              <a:gd name="connsiteY553" fmla="*/ 2179274 h 6858000"/>
              <a:gd name="connsiteX554" fmla="*/ 6604735 w 7467600"/>
              <a:gd name="connsiteY554" fmla="*/ 2041381 h 6858000"/>
              <a:gd name="connsiteX555" fmla="*/ 6591670 w 7467600"/>
              <a:gd name="connsiteY555" fmla="*/ 1988277 h 6858000"/>
              <a:gd name="connsiteX556" fmla="*/ 6747349 w 7467600"/>
              <a:gd name="connsiteY556" fmla="*/ 2160069 h 6858000"/>
              <a:gd name="connsiteX557" fmla="*/ 6760943 w 7467600"/>
              <a:gd name="connsiteY557" fmla="*/ 2177686 h 6858000"/>
              <a:gd name="connsiteX558" fmla="*/ 7021065 w 7467600"/>
              <a:gd name="connsiteY558" fmla="*/ 2498102 h 6858000"/>
              <a:gd name="connsiteX559" fmla="*/ 7155223 w 7467600"/>
              <a:gd name="connsiteY559" fmla="*/ 2650386 h 6858000"/>
              <a:gd name="connsiteX560" fmla="*/ 7203167 w 7467600"/>
              <a:gd name="connsiteY560" fmla="*/ 2697288 h 6858000"/>
              <a:gd name="connsiteX561" fmla="*/ 6937703 w 7467600"/>
              <a:gd name="connsiteY561" fmla="*/ 2321981 h 6858000"/>
              <a:gd name="connsiteX562" fmla="*/ 6591670 w 7467600"/>
              <a:gd name="connsiteY562" fmla="*/ 1988277 h 6858000"/>
              <a:gd name="connsiteX563" fmla="*/ 5798671 w 7467600"/>
              <a:gd name="connsiteY563" fmla="*/ 1981601 h 6858000"/>
              <a:gd name="connsiteX564" fmla="*/ 5754709 w 7467600"/>
              <a:gd name="connsiteY564" fmla="*/ 2071454 h 6858000"/>
              <a:gd name="connsiteX565" fmla="*/ 5763044 w 7467600"/>
              <a:gd name="connsiteY565" fmla="*/ 2842206 h 6858000"/>
              <a:gd name="connsiteX566" fmla="*/ 5764974 w 7467600"/>
              <a:gd name="connsiteY566" fmla="*/ 2799609 h 6858000"/>
              <a:gd name="connsiteX567" fmla="*/ 5767665 w 7467600"/>
              <a:gd name="connsiteY567" fmla="*/ 2666409 h 6858000"/>
              <a:gd name="connsiteX568" fmla="*/ 5763055 w 7467600"/>
              <a:gd name="connsiteY568" fmla="*/ 2579705 h 6858000"/>
              <a:gd name="connsiteX569" fmla="*/ 5758079 w 7467600"/>
              <a:gd name="connsiteY569" fmla="*/ 2492508 h 6858000"/>
              <a:gd name="connsiteX570" fmla="*/ 5779325 w 7467600"/>
              <a:gd name="connsiteY570" fmla="*/ 2197069 h 6858000"/>
              <a:gd name="connsiteX571" fmla="*/ 5798671 w 7467600"/>
              <a:gd name="connsiteY571" fmla="*/ 1981601 h 6858000"/>
              <a:gd name="connsiteX572" fmla="*/ 5829202 w 7467600"/>
              <a:gd name="connsiteY572" fmla="*/ 1971679 h 6858000"/>
              <a:gd name="connsiteX573" fmla="*/ 5809558 w 7467600"/>
              <a:gd name="connsiteY573" fmla="*/ 2198043 h 6858000"/>
              <a:gd name="connsiteX574" fmla="*/ 5788653 w 7467600"/>
              <a:gd name="connsiteY574" fmla="*/ 2489430 h 6858000"/>
              <a:gd name="connsiteX575" fmla="*/ 5793439 w 7467600"/>
              <a:gd name="connsiteY575" fmla="*/ 2575235 h 6858000"/>
              <a:gd name="connsiteX576" fmla="*/ 5796837 w 7467600"/>
              <a:gd name="connsiteY576" fmla="*/ 2637633 h 6858000"/>
              <a:gd name="connsiteX577" fmla="*/ 5818614 w 7467600"/>
              <a:gd name="connsiteY577" fmla="*/ 2473055 h 6858000"/>
              <a:gd name="connsiteX578" fmla="*/ 5829202 w 7467600"/>
              <a:gd name="connsiteY578" fmla="*/ 1971679 h 6858000"/>
              <a:gd name="connsiteX579" fmla="*/ 5911389 w 7467600"/>
              <a:gd name="connsiteY579" fmla="*/ 1898371 h 6858000"/>
              <a:gd name="connsiteX580" fmla="*/ 6237627 w 7467600"/>
              <a:gd name="connsiteY580" fmla="*/ 2231921 h 6858000"/>
              <a:gd name="connsiteX581" fmla="*/ 5911389 w 7467600"/>
              <a:gd name="connsiteY581" fmla="*/ 1898371 h 6858000"/>
              <a:gd name="connsiteX582" fmla="*/ 6944437 w 7467600"/>
              <a:gd name="connsiteY582" fmla="*/ 1575402 h 6858000"/>
              <a:gd name="connsiteX583" fmla="*/ 6304730 w 7467600"/>
              <a:gd name="connsiteY583" fmla="*/ 1766654 h 6858000"/>
              <a:gd name="connsiteX584" fmla="*/ 6944437 w 7467600"/>
              <a:gd name="connsiteY584" fmla="*/ 1575402 h 6858000"/>
              <a:gd name="connsiteX585" fmla="*/ 7019523 w 7467600"/>
              <a:gd name="connsiteY585" fmla="*/ 1519450 h 6858000"/>
              <a:gd name="connsiteX586" fmla="*/ 6298091 w 7467600"/>
              <a:gd name="connsiteY586" fmla="*/ 1737122 h 6858000"/>
              <a:gd name="connsiteX587" fmla="*/ 7019523 w 7467600"/>
              <a:gd name="connsiteY587" fmla="*/ 1519450 h 6858000"/>
              <a:gd name="connsiteX588" fmla="*/ 2399523 w 7467600"/>
              <a:gd name="connsiteY588" fmla="*/ 1428234 h 6858000"/>
              <a:gd name="connsiteX589" fmla="*/ 2224982 w 7467600"/>
              <a:gd name="connsiteY589" fmla="*/ 1826201 h 6858000"/>
              <a:gd name="connsiteX590" fmla="*/ 2096099 w 7467600"/>
              <a:gd name="connsiteY590" fmla="*/ 2345900 h 6858000"/>
              <a:gd name="connsiteX591" fmla="*/ 2283317 w 7467600"/>
              <a:gd name="connsiteY591" fmla="*/ 1796925 h 6858000"/>
              <a:gd name="connsiteX592" fmla="*/ 2399523 w 7467600"/>
              <a:gd name="connsiteY592" fmla="*/ 1428234 h 6858000"/>
              <a:gd name="connsiteX593" fmla="*/ 2448558 w 7467600"/>
              <a:gd name="connsiteY593" fmla="*/ 1373435 h 6858000"/>
              <a:gd name="connsiteX594" fmla="*/ 2312521 w 7467600"/>
              <a:gd name="connsiteY594" fmla="*/ 1806140 h 6858000"/>
              <a:gd name="connsiteX595" fmla="*/ 2127533 w 7467600"/>
              <a:gd name="connsiteY595" fmla="*/ 2348380 h 6858000"/>
              <a:gd name="connsiteX596" fmla="*/ 2358080 w 7467600"/>
              <a:gd name="connsiteY596" fmla="*/ 1866134 h 6858000"/>
              <a:gd name="connsiteX597" fmla="*/ 2407436 w 7467600"/>
              <a:gd name="connsiteY597" fmla="*/ 1651070 h 6858000"/>
              <a:gd name="connsiteX598" fmla="*/ 2448558 w 7467600"/>
              <a:gd name="connsiteY598" fmla="*/ 1373435 h 6858000"/>
              <a:gd name="connsiteX599" fmla="*/ 278707 w 7467600"/>
              <a:gd name="connsiteY599" fmla="*/ 1352270 h 6858000"/>
              <a:gd name="connsiteX600" fmla="*/ 321570 w 7467600"/>
              <a:gd name="connsiteY600" fmla="*/ 1861610 h 6858000"/>
              <a:gd name="connsiteX601" fmla="*/ 294281 w 7467600"/>
              <a:gd name="connsiteY601" fmla="*/ 1440658 h 6858000"/>
              <a:gd name="connsiteX602" fmla="*/ 278707 w 7467600"/>
              <a:gd name="connsiteY602" fmla="*/ 1352270 h 6858000"/>
              <a:gd name="connsiteX603" fmla="*/ 1423821 w 7467600"/>
              <a:gd name="connsiteY603" fmla="*/ 1351958 h 6858000"/>
              <a:gd name="connsiteX604" fmla="*/ 1638521 w 7467600"/>
              <a:gd name="connsiteY604" fmla="*/ 1908470 h 6858000"/>
              <a:gd name="connsiteX605" fmla="*/ 1754199 w 7467600"/>
              <a:gd name="connsiteY605" fmla="*/ 2149284 h 6858000"/>
              <a:gd name="connsiteX606" fmla="*/ 1908359 w 7467600"/>
              <a:gd name="connsiteY606" fmla="*/ 2364988 h 6858000"/>
              <a:gd name="connsiteX607" fmla="*/ 1647661 w 7467600"/>
              <a:gd name="connsiteY607" fmla="*/ 1825945 h 6858000"/>
              <a:gd name="connsiteX608" fmla="*/ 1423821 w 7467600"/>
              <a:gd name="connsiteY608" fmla="*/ 1351958 h 6858000"/>
              <a:gd name="connsiteX609" fmla="*/ 1431890 w 7467600"/>
              <a:gd name="connsiteY609" fmla="*/ 1306475 h 6858000"/>
              <a:gd name="connsiteX610" fmla="*/ 1507597 w 7467600"/>
              <a:gd name="connsiteY610" fmla="*/ 1446132 h 6858000"/>
              <a:gd name="connsiteX611" fmla="*/ 1674586 w 7467600"/>
              <a:gd name="connsiteY611" fmla="*/ 1813832 h 6858000"/>
              <a:gd name="connsiteX612" fmla="*/ 1815950 w 7467600"/>
              <a:gd name="connsiteY612" fmla="*/ 2128564 h 6858000"/>
              <a:gd name="connsiteX613" fmla="*/ 1984242 w 7467600"/>
              <a:gd name="connsiteY613" fmla="*/ 2430829 h 6858000"/>
              <a:gd name="connsiteX614" fmla="*/ 2014023 w 7467600"/>
              <a:gd name="connsiteY614" fmla="*/ 2450995 h 6858000"/>
              <a:gd name="connsiteX615" fmla="*/ 1747337 w 7467600"/>
              <a:gd name="connsiteY615" fmla="*/ 1855264 h 6858000"/>
              <a:gd name="connsiteX616" fmla="*/ 1533749 w 7467600"/>
              <a:gd name="connsiteY616" fmla="*/ 1478656 h 6858000"/>
              <a:gd name="connsiteX617" fmla="*/ 1431890 w 7467600"/>
              <a:gd name="connsiteY617" fmla="*/ 1306475 h 6858000"/>
              <a:gd name="connsiteX618" fmla="*/ 5052692 w 7467600"/>
              <a:gd name="connsiteY618" fmla="*/ 1292994 h 6858000"/>
              <a:gd name="connsiteX619" fmla="*/ 5200661 w 7467600"/>
              <a:gd name="connsiteY619" fmla="*/ 1635186 h 6858000"/>
              <a:gd name="connsiteX620" fmla="*/ 5297138 w 7467600"/>
              <a:gd name="connsiteY620" fmla="*/ 1906351 h 6858000"/>
              <a:gd name="connsiteX621" fmla="*/ 5052692 w 7467600"/>
              <a:gd name="connsiteY621" fmla="*/ 1292994 h 6858000"/>
              <a:gd name="connsiteX622" fmla="*/ 5009948 w 7467600"/>
              <a:gd name="connsiteY622" fmla="*/ 1273619 h 6858000"/>
              <a:gd name="connsiteX623" fmla="*/ 5121777 w 7467600"/>
              <a:gd name="connsiteY623" fmla="*/ 1654213 h 6858000"/>
              <a:gd name="connsiteX624" fmla="*/ 5293545 w 7467600"/>
              <a:gd name="connsiteY624" fmla="*/ 2072247 h 6858000"/>
              <a:gd name="connsiteX625" fmla="*/ 5294042 w 7467600"/>
              <a:gd name="connsiteY625" fmla="*/ 2065019 h 6858000"/>
              <a:gd name="connsiteX626" fmla="*/ 5171936 w 7467600"/>
              <a:gd name="connsiteY626" fmla="*/ 1647613 h 6858000"/>
              <a:gd name="connsiteX627" fmla="*/ 5009948 w 7467600"/>
              <a:gd name="connsiteY627" fmla="*/ 1273619 h 6858000"/>
              <a:gd name="connsiteX628" fmla="*/ 655236 w 7467600"/>
              <a:gd name="connsiteY628" fmla="*/ 1268632 h 6858000"/>
              <a:gd name="connsiteX629" fmla="*/ 839521 w 7467600"/>
              <a:gd name="connsiteY629" fmla="*/ 1685315 h 6858000"/>
              <a:gd name="connsiteX630" fmla="*/ 1109416 w 7467600"/>
              <a:gd name="connsiteY630" fmla="*/ 2061663 h 6858000"/>
              <a:gd name="connsiteX631" fmla="*/ 1298300 w 7467600"/>
              <a:gd name="connsiteY631" fmla="*/ 2247742 h 6858000"/>
              <a:gd name="connsiteX632" fmla="*/ 1125871 w 7467600"/>
              <a:gd name="connsiteY632" fmla="*/ 1989513 h 6858000"/>
              <a:gd name="connsiteX633" fmla="*/ 981574 w 7467600"/>
              <a:gd name="connsiteY633" fmla="*/ 1783157 h 6858000"/>
              <a:gd name="connsiteX634" fmla="*/ 922198 w 7467600"/>
              <a:gd name="connsiteY634" fmla="*/ 1677437 h 6858000"/>
              <a:gd name="connsiteX635" fmla="*/ 869293 w 7467600"/>
              <a:gd name="connsiteY635" fmla="*/ 1583214 h 6858000"/>
              <a:gd name="connsiteX636" fmla="*/ 751431 w 7467600"/>
              <a:gd name="connsiteY636" fmla="*/ 1405731 h 6858000"/>
              <a:gd name="connsiteX637" fmla="*/ 655236 w 7467600"/>
              <a:gd name="connsiteY637" fmla="*/ 1268632 h 6858000"/>
              <a:gd name="connsiteX638" fmla="*/ 6516292 w 7467600"/>
              <a:gd name="connsiteY638" fmla="*/ 1263064 h 6858000"/>
              <a:gd name="connsiteX639" fmla="*/ 5736320 w 7467600"/>
              <a:gd name="connsiteY639" fmla="*/ 1501803 h 6858000"/>
              <a:gd name="connsiteX640" fmla="*/ 6516292 w 7467600"/>
              <a:gd name="connsiteY640" fmla="*/ 1263064 h 6858000"/>
              <a:gd name="connsiteX641" fmla="*/ 291466 w 7467600"/>
              <a:gd name="connsiteY641" fmla="*/ 1250369 h 6858000"/>
              <a:gd name="connsiteX642" fmla="*/ 323180 w 7467600"/>
              <a:gd name="connsiteY642" fmla="*/ 1435283 h 6858000"/>
              <a:gd name="connsiteX643" fmla="*/ 349381 w 7467600"/>
              <a:gd name="connsiteY643" fmla="*/ 1875041 h 6858000"/>
              <a:gd name="connsiteX644" fmla="*/ 374363 w 7467600"/>
              <a:gd name="connsiteY644" fmla="*/ 1506494 h 6858000"/>
              <a:gd name="connsiteX645" fmla="*/ 302168 w 7467600"/>
              <a:gd name="connsiteY645" fmla="*/ 1274495 h 6858000"/>
              <a:gd name="connsiteX646" fmla="*/ 291466 w 7467600"/>
              <a:gd name="connsiteY646" fmla="*/ 1250369 h 6858000"/>
              <a:gd name="connsiteX647" fmla="*/ 678222 w 7467600"/>
              <a:gd name="connsiteY647" fmla="*/ 1248670 h 6858000"/>
              <a:gd name="connsiteX648" fmla="*/ 775536 w 7467600"/>
              <a:gd name="connsiteY648" fmla="*/ 1388015 h 6858000"/>
              <a:gd name="connsiteX649" fmla="*/ 894529 w 7467600"/>
              <a:gd name="connsiteY649" fmla="*/ 1567739 h 6858000"/>
              <a:gd name="connsiteX650" fmla="*/ 948000 w 7467600"/>
              <a:gd name="connsiteY650" fmla="*/ 1663088 h 6858000"/>
              <a:gd name="connsiteX651" fmla="*/ 1006812 w 7467600"/>
              <a:gd name="connsiteY651" fmla="*/ 1767683 h 6858000"/>
              <a:gd name="connsiteX652" fmla="*/ 1149133 w 7467600"/>
              <a:gd name="connsiteY652" fmla="*/ 1971513 h 6858000"/>
              <a:gd name="connsiteX653" fmla="*/ 1333952 w 7467600"/>
              <a:gd name="connsiteY653" fmla="*/ 2251620 h 6858000"/>
              <a:gd name="connsiteX654" fmla="*/ 1337329 w 7467600"/>
              <a:gd name="connsiteY654" fmla="*/ 2258350 h 6858000"/>
              <a:gd name="connsiteX655" fmla="*/ 1014726 w 7467600"/>
              <a:gd name="connsiteY655" fmla="*/ 1615556 h 6858000"/>
              <a:gd name="connsiteX656" fmla="*/ 678222 w 7467600"/>
              <a:gd name="connsiteY656" fmla="*/ 1248670 h 6858000"/>
              <a:gd name="connsiteX657" fmla="*/ 6691602 w 7467600"/>
              <a:gd name="connsiteY657" fmla="*/ 1140573 h 6858000"/>
              <a:gd name="connsiteX658" fmla="*/ 6571100 w 7467600"/>
              <a:gd name="connsiteY658" fmla="*/ 1183662 h 6858000"/>
              <a:gd name="connsiteX659" fmla="*/ 6241687 w 7467600"/>
              <a:gd name="connsiteY659" fmla="*/ 1257600 h 6858000"/>
              <a:gd name="connsiteX660" fmla="*/ 5693009 w 7467600"/>
              <a:gd name="connsiteY660" fmla="*/ 1478256 h 6858000"/>
              <a:gd name="connsiteX661" fmla="*/ 6548420 w 7467600"/>
              <a:gd name="connsiteY661" fmla="*/ 1214599 h 6858000"/>
              <a:gd name="connsiteX662" fmla="*/ 6605473 w 7467600"/>
              <a:gd name="connsiteY662" fmla="*/ 1184686 h 6858000"/>
              <a:gd name="connsiteX663" fmla="*/ 6691602 w 7467600"/>
              <a:gd name="connsiteY663" fmla="*/ 1140573 h 6858000"/>
              <a:gd name="connsiteX664" fmla="*/ 4002475 w 7467600"/>
              <a:gd name="connsiteY664" fmla="*/ 1037802 h 6858000"/>
              <a:gd name="connsiteX665" fmla="*/ 4000324 w 7467600"/>
              <a:gd name="connsiteY665" fmla="*/ 1039362 h 6858000"/>
              <a:gd name="connsiteX666" fmla="*/ 4002862 w 7467600"/>
              <a:gd name="connsiteY666" fmla="*/ 1042866 h 6858000"/>
              <a:gd name="connsiteX667" fmla="*/ 4002475 w 7467600"/>
              <a:gd name="connsiteY667" fmla="*/ 1037802 h 6858000"/>
              <a:gd name="connsiteX668" fmla="*/ 506322 w 7467600"/>
              <a:gd name="connsiteY668" fmla="*/ 1020997 h 6858000"/>
              <a:gd name="connsiteX669" fmla="*/ 533068 w 7467600"/>
              <a:gd name="connsiteY669" fmla="*/ 1029409 h 6858000"/>
              <a:gd name="connsiteX670" fmla="*/ 1232525 w 7467600"/>
              <a:gd name="connsiteY670" fmla="*/ 1804675 h 6858000"/>
              <a:gd name="connsiteX671" fmla="*/ 1388858 w 7467600"/>
              <a:gd name="connsiteY671" fmla="*/ 2368011 h 6858000"/>
              <a:gd name="connsiteX672" fmla="*/ 1384098 w 7467600"/>
              <a:gd name="connsiteY672" fmla="*/ 2378125 h 6858000"/>
              <a:gd name="connsiteX673" fmla="*/ 1425393 w 7467600"/>
              <a:gd name="connsiteY673" fmla="*/ 2589124 h 6858000"/>
              <a:gd name="connsiteX674" fmla="*/ 1424001 w 7467600"/>
              <a:gd name="connsiteY674" fmla="*/ 2597541 h 6858000"/>
              <a:gd name="connsiteX675" fmla="*/ 2152729 w 7467600"/>
              <a:gd name="connsiteY675" fmla="*/ 2864487 h 6858000"/>
              <a:gd name="connsiteX676" fmla="*/ 2020609 w 7467600"/>
              <a:gd name="connsiteY676" fmla="*/ 2539671 h 6858000"/>
              <a:gd name="connsiteX677" fmla="*/ 2018920 w 7467600"/>
              <a:gd name="connsiteY677" fmla="*/ 2536309 h 6858000"/>
              <a:gd name="connsiteX678" fmla="*/ 1342441 w 7467600"/>
              <a:gd name="connsiteY678" fmla="*/ 1173017 h 6858000"/>
              <a:gd name="connsiteX679" fmla="*/ 1367925 w 7467600"/>
              <a:gd name="connsiteY679" fmla="*/ 1135648 h 6858000"/>
              <a:gd name="connsiteX680" fmla="*/ 1771401 w 7467600"/>
              <a:gd name="connsiteY680" fmla="*/ 1806673 h 6858000"/>
              <a:gd name="connsiteX681" fmla="*/ 1972385 w 7467600"/>
              <a:gd name="connsiteY681" fmla="*/ 2198735 h 6858000"/>
              <a:gd name="connsiteX682" fmla="*/ 2040892 w 7467600"/>
              <a:gd name="connsiteY682" fmla="*/ 2405205 h 6858000"/>
              <a:gd name="connsiteX683" fmla="*/ 2131689 w 7467600"/>
              <a:gd name="connsiteY683" fmla="*/ 1936926 h 6858000"/>
              <a:gd name="connsiteX684" fmla="*/ 2454820 w 7467600"/>
              <a:gd name="connsiteY684" fmla="*/ 1248808 h 6858000"/>
              <a:gd name="connsiteX685" fmla="*/ 2492512 w 7467600"/>
              <a:gd name="connsiteY685" fmla="*/ 1302920 h 6858000"/>
              <a:gd name="connsiteX686" fmla="*/ 2081216 w 7467600"/>
              <a:gd name="connsiteY686" fmla="*/ 2527513 h 6858000"/>
              <a:gd name="connsiteX687" fmla="*/ 2081211 w 7467600"/>
              <a:gd name="connsiteY687" fmla="*/ 2528916 h 6858000"/>
              <a:gd name="connsiteX688" fmla="*/ 2199067 w 7467600"/>
              <a:gd name="connsiteY688" fmla="*/ 2884061 h 6858000"/>
              <a:gd name="connsiteX689" fmla="*/ 3192586 w 7467600"/>
              <a:gd name="connsiteY689" fmla="*/ 3411496 h 6858000"/>
              <a:gd name="connsiteX690" fmla="*/ 3182620 w 7467600"/>
              <a:gd name="connsiteY690" fmla="*/ 3483279 h 6858000"/>
              <a:gd name="connsiteX691" fmla="*/ 2435119 w 7467600"/>
              <a:gd name="connsiteY691" fmla="*/ 3080173 h 6858000"/>
              <a:gd name="connsiteX692" fmla="*/ 2410152 w 7467600"/>
              <a:gd name="connsiteY692" fmla="*/ 3063751 h 6858000"/>
              <a:gd name="connsiteX693" fmla="*/ 2408099 w 7467600"/>
              <a:gd name="connsiteY693" fmla="*/ 3064403 h 6858000"/>
              <a:gd name="connsiteX694" fmla="*/ 2407218 w 7467600"/>
              <a:gd name="connsiteY694" fmla="*/ 3070324 h 6858000"/>
              <a:gd name="connsiteX695" fmla="*/ 2380138 w 7467600"/>
              <a:gd name="connsiteY695" fmla="*/ 3099341 h 6858000"/>
              <a:gd name="connsiteX696" fmla="*/ 1765923 w 7467600"/>
              <a:gd name="connsiteY696" fmla="*/ 3581043 h 6858000"/>
              <a:gd name="connsiteX697" fmla="*/ 1702258 w 7467600"/>
              <a:gd name="connsiteY697" fmla="*/ 3612286 h 6858000"/>
              <a:gd name="connsiteX698" fmla="*/ 1538370 w 7467600"/>
              <a:gd name="connsiteY698" fmla="*/ 3811804 h 6858000"/>
              <a:gd name="connsiteX699" fmla="*/ 542867 w 7467600"/>
              <a:gd name="connsiteY699" fmla="*/ 4944092 h 6858000"/>
              <a:gd name="connsiteX700" fmla="*/ 515800 w 7467600"/>
              <a:gd name="connsiteY700" fmla="*/ 4862180 h 6858000"/>
              <a:gd name="connsiteX701" fmla="*/ 909145 w 7467600"/>
              <a:gd name="connsiteY701" fmla="*/ 4199225 h 6858000"/>
              <a:gd name="connsiteX702" fmla="*/ 1214067 w 7467600"/>
              <a:gd name="connsiteY702" fmla="*/ 3908561 h 6858000"/>
              <a:gd name="connsiteX703" fmla="*/ 640967 w 7467600"/>
              <a:gd name="connsiteY703" fmla="*/ 4105601 h 6858000"/>
              <a:gd name="connsiteX704" fmla="*/ 112563 w 7467600"/>
              <a:gd name="connsiteY704" fmla="*/ 4396952 h 6858000"/>
              <a:gd name="connsiteX705" fmla="*/ 0 w 7467600"/>
              <a:gd name="connsiteY705" fmla="*/ 4466006 h 6858000"/>
              <a:gd name="connsiteX706" fmla="*/ 0 w 7467600"/>
              <a:gd name="connsiteY706" fmla="*/ 4233763 h 6858000"/>
              <a:gd name="connsiteX707" fmla="*/ 36881 w 7467600"/>
              <a:gd name="connsiteY707" fmla="*/ 4200118 h 6858000"/>
              <a:gd name="connsiteX708" fmla="*/ 910534 w 7467600"/>
              <a:gd name="connsiteY708" fmla="*/ 3629753 h 6858000"/>
              <a:gd name="connsiteX709" fmla="*/ 1578717 w 7467600"/>
              <a:gd name="connsiteY709" fmla="*/ 3575982 h 6858000"/>
              <a:gd name="connsiteX710" fmla="*/ 2338780 w 7467600"/>
              <a:gd name="connsiteY710" fmla="*/ 3033725 h 6858000"/>
              <a:gd name="connsiteX711" fmla="*/ 1807991 w 7467600"/>
              <a:gd name="connsiteY711" fmla="*/ 2807184 h 6858000"/>
              <a:gd name="connsiteX712" fmla="*/ 1416358 w 7467600"/>
              <a:gd name="connsiteY712" fmla="*/ 3112571 h 6858000"/>
              <a:gd name="connsiteX713" fmla="*/ 939066 w 7467600"/>
              <a:gd name="connsiteY713" fmla="*/ 3378798 h 6858000"/>
              <a:gd name="connsiteX714" fmla="*/ 115099 w 7467600"/>
              <a:gd name="connsiteY714" fmla="*/ 3607650 h 6858000"/>
              <a:gd name="connsiteX715" fmla="*/ 97284 w 7467600"/>
              <a:gd name="connsiteY715" fmla="*/ 3520393 h 6858000"/>
              <a:gd name="connsiteX716" fmla="*/ 922050 w 7467600"/>
              <a:gd name="connsiteY716" fmla="*/ 3074867 h 6858000"/>
              <a:gd name="connsiteX717" fmla="*/ 1405265 w 7467600"/>
              <a:gd name="connsiteY717" fmla="*/ 3016319 h 6858000"/>
              <a:gd name="connsiteX718" fmla="*/ 1407512 w 7467600"/>
              <a:gd name="connsiteY718" fmla="*/ 3018001 h 6858000"/>
              <a:gd name="connsiteX719" fmla="*/ 1726266 w 7467600"/>
              <a:gd name="connsiteY719" fmla="*/ 2777274 h 6858000"/>
              <a:gd name="connsiteX720" fmla="*/ 625390 w 7467600"/>
              <a:gd name="connsiteY720" fmla="*/ 2514541 h 6858000"/>
              <a:gd name="connsiteX721" fmla="*/ 619799 w 7467600"/>
              <a:gd name="connsiteY721" fmla="*/ 2527180 h 6858000"/>
              <a:gd name="connsiteX722" fmla="*/ 310030 w 7467600"/>
              <a:gd name="connsiteY722" fmla="*/ 2771818 h 6858000"/>
              <a:gd name="connsiteX723" fmla="*/ 173877 w 7467600"/>
              <a:gd name="connsiteY723" fmla="*/ 2937056 h 6858000"/>
              <a:gd name="connsiteX724" fmla="*/ 77889 w 7467600"/>
              <a:gd name="connsiteY724" fmla="*/ 3138440 h 6858000"/>
              <a:gd name="connsiteX725" fmla="*/ 0 w 7467600"/>
              <a:gd name="connsiteY725" fmla="*/ 3271395 h 6858000"/>
              <a:gd name="connsiteX726" fmla="*/ 0 w 7467600"/>
              <a:gd name="connsiteY726" fmla="*/ 3153002 h 6858000"/>
              <a:gd name="connsiteX727" fmla="*/ 2386 w 7467600"/>
              <a:gd name="connsiteY727" fmla="*/ 3149203 h 6858000"/>
              <a:gd name="connsiteX728" fmla="*/ 89753 w 7467600"/>
              <a:gd name="connsiteY728" fmla="*/ 2987702 h 6858000"/>
              <a:gd name="connsiteX729" fmla="*/ 76869 w 7467600"/>
              <a:gd name="connsiteY729" fmla="*/ 3005404 h 6858000"/>
              <a:gd name="connsiteX730" fmla="*/ 32049 w 7467600"/>
              <a:gd name="connsiteY730" fmla="*/ 3065814 h 6858000"/>
              <a:gd name="connsiteX731" fmla="*/ 0 w 7467600"/>
              <a:gd name="connsiteY731" fmla="*/ 3108744 h 6858000"/>
              <a:gd name="connsiteX732" fmla="*/ 0 w 7467600"/>
              <a:gd name="connsiteY732" fmla="*/ 3058059 h 6858000"/>
              <a:gd name="connsiteX733" fmla="*/ 7610 w 7467600"/>
              <a:gd name="connsiteY733" fmla="*/ 3047889 h 6858000"/>
              <a:gd name="connsiteX734" fmla="*/ 52419 w 7467600"/>
              <a:gd name="connsiteY734" fmla="*/ 2987479 h 6858000"/>
              <a:gd name="connsiteX735" fmla="*/ 59142 w 7467600"/>
              <a:gd name="connsiteY735" fmla="*/ 2978488 h 6858000"/>
              <a:gd name="connsiteX736" fmla="*/ 0 w 7467600"/>
              <a:gd name="connsiteY736" fmla="*/ 3015334 h 6858000"/>
              <a:gd name="connsiteX737" fmla="*/ 0 w 7467600"/>
              <a:gd name="connsiteY737" fmla="*/ 2914286 h 6858000"/>
              <a:gd name="connsiteX738" fmla="*/ 36383 w 7467600"/>
              <a:gd name="connsiteY738" fmla="*/ 2901128 h 6858000"/>
              <a:gd name="connsiteX739" fmla="*/ 156329 w 7467600"/>
              <a:gd name="connsiteY739" fmla="*/ 2840533 h 6858000"/>
              <a:gd name="connsiteX740" fmla="*/ 358355 w 7467600"/>
              <a:gd name="connsiteY740" fmla="*/ 2620471 h 6858000"/>
              <a:gd name="connsiteX741" fmla="*/ 510577 w 7467600"/>
              <a:gd name="connsiteY741" fmla="*/ 2501244 h 6858000"/>
              <a:gd name="connsiteX742" fmla="*/ 211967 w 7467600"/>
              <a:gd name="connsiteY742" fmla="*/ 2479171 h 6858000"/>
              <a:gd name="connsiteX743" fmla="*/ 0 w 7467600"/>
              <a:gd name="connsiteY743" fmla="*/ 2476398 h 6858000"/>
              <a:gd name="connsiteX744" fmla="*/ 0 w 7467600"/>
              <a:gd name="connsiteY744" fmla="*/ 2389189 h 6858000"/>
              <a:gd name="connsiteX745" fmla="*/ 103062 w 7467600"/>
              <a:gd name="connsiteY745" fmla="*/ 2389518 h 6858000"/>
              <a:gd name="connsiteX746" fmla="*/ 510734 w 7467600"/>
              <a:gd name="connsiteY746" fmla="*/ 2416201 h 6858000"/>
              <a:gd name="connsiteX747" fmla="*/ 279257 w 7467600"/>
              <a:gd name="connsiteY747" fmla="*/ 2092102 h 6858000"/>
              <a:gd name="connsiteX748" fmla="*/ 65265 w 7467600"/>
              <a:gd name="connsiteY748" fmla="*/ 2006049 h 6858000"/>
              <a:gd name="connsiteX749" fmla="*/ 0 w 7467600"/>
              <a:gd name="connsiteY749" fmla="*/ 1982532 h 6858000"/>
              <a:gd name="connsiteX750" fmla="*/ 0 w 7467600"/>
              <a:gd name="connsiteY750" fmla="*/ 1912789 h 6858000"/>
              <a:gd name="connsiteX751" fmla="*/ 97460 w 7467600"/>
              <a:gd name="connsiteY751" fmla="*/ 1953725 h 6858000"/>
              <a:gd name="connsiteX752" fmla="*/ 221272 w 7467600"/>
              <a:gd name="connsiteY752" fmla="*/ 1980766 h 6858000"/>
              <a:gd name="connsiteX753" fmla="*/ 116765 w 7467600"/>
              <a:gd name="connsiteY753" fmla="*/ 1911033 h 6858000"/>
              <a:gd name="connsiteX754" fmla="*/ 16405 w 7467600"/>
              <a:gd name="connsiteY754" fmla="*/ 1803412 h 6858000"/>
              <a:gd name="connsiteX755" fmla="*/ 0 w 7467600"/>
              <a:gd name="connsiteY755" fmla="*/ 1784777 h 6858000"/>
              <a:gd name="connsiteX756" fmla="*/ 0 w 7467600"/>
              <a:gd name="connsiteY756" fmla="*/ 1740082 h 6858000"/>
              <a:gd name="connsiteX757" fmla="*/ 39394 w 7467600"/>
              <a:gd name="connsiteY757" fmla="*/ 1784856 h 6858000"/>
              <a:gd name="connsiteX758" fmla="*/ 135813 w 7467600"/>
              <a:gd name="connsiteY758" fmla="*/ 1888838 h 6858000"/>
              <a:gd name="connsiteX759" fmla="*/ 242575 w 7467600"/>
              <a:gd name="connsiteY759" fmla="*/ 1958841 h 6858000"/>
              <a:gd name="connsiteX760" fmla="*/ 82197 w 7467600"/>
              <a:gd name="connsiteY760" fmla="*/ 1754826 h 6858000"/>
              <a:gd name="connsiteX761" fmla="*/ 0 w 7467600"/>
              <a:gd name="connsiteY761" fmla="*/ 1679650 h 6858000"/>
              <a:gd name="connsiteX762" fmla="*/ 0 w 7467600"/>
              <a:gd name="connsiteY762" fmla="*/ 1602463 h 6858000"/>
              <a:gd name="connsiteX763" fmla="*/ 84689 w 7467600"/>
              <a:gd name="connsiteY763" fmla="*/ 1677442 h 6858000"/>
              <a:gd name="connsiteX764" fmla="*/ 298437 w 7467600"/>
              <a:gd name="connsiteY764" fmla="*/ 1968019 h 6858000"/>
              <a:gd name="connsiteX765" fmla="*/ 227269 w 7467600"/>
              <a:gd name="connsiteY765" fmla="*/ 1114064 h 6858000"/>
              <a:gd name="connsiteX766" fmla="*/ 248003 w 7467600"/>
              <a:gd name="connsiteY766" fmla="*/ 1089613 h 6858000"/>
              <a:gd name="connsiteX767" fmla="*/ 427020 w 7467600"/>
              <a:gd name="connsiteY767" fmla="*/ 1619803 h 6858000"/>
              <a:gd name="connsiteX768" fmla="*/ 340345 w 7467600"/>
              <a:gd name="connsiteY768" fmla="*/ 2027739 h 6858000"/>
              <a:gd name="connsiteX769" fmla="*/ 360865 w 7467600"/>
              <a:gd name="connsiteY769" fmla="*/ 2044827 h 6858000"/>
              <a:gd name="connsiteX770" fmla="*/ 560414 w 7467600"/>
              <a:gd name="connsiteY770" fmla="*/ 2421457 h 6858000"/>
              <a:gd name="connsiteX771" fmla="*/ 1359703 w 7467600"/>
              <a:gd name="connsiteY771" fmla="*/ 2578554 h 6858000"/>
              <a:gd name="connsiteX772" fmla="*/ 1359422 w 7467600"/>
              <a:gd name="connsiteY772" fmla="*/ 2577994 h 6858000"/>
              <a:gd name="connsiteX773" fmla="*/ 828701 w 7467600"/>
              <a:gd name="connsiteY773" fmla="*/ 1839520 h 6858000"/>
              <a:gd name="connsiteX774" fmla="*/ 494427 w 7467600"/>
              <a:gd name="connsiteY774" fmla="*/ 1092333 h 6858000"/>
              <a:gd name="connsiteX775" fmla="*/ 506322 w 7467600"/>
              <a:gd name="connsiteY775" fmla="*/ 1020997 h 6858000"/>
              <a:gd name="connsiteX776" fmla="*/ 4570198 w 7467600"/>
              <a:gd name="connsiteY776" fmla="*/ 978081 h 6858000"/>
              <a:gd name="connsiteX777" fmla="*/ 4523691 w 7467600"/>
              <a:gd name="connsiteY777" fmla="*/ 1127776 h 6858000"/>
              <a:gd name="connsiteX778" fmla="*/ 4509875 w 7467600"/>
              <a:gd name="connsiteY778" fmla="*/ 1167552 h 6858000"/>
              <a:gd name="connsiteX779" fmla="*/ 4478168 w 7467600"/>
              <a:gd name="connsiteY779" fmla="*/ 1260735 h 6858000"/>
              <a:gd name="connsiteX780" fmla="*/ 4409309 w 7467600"/>
              <a:gd name="connsiteY780" fmla="*/ 1666996 h 6858000"/>
              <a:gd name="connsiteX781" fmla="*/ 4370031 w 7467600"/>
              <a:gd name="connsiteY781" fmla="*/ 1955666 h 6858000"/>
              <a:gd name="connsiteX782" fmla="*/ 4570198 w 7467600"/>
              <a:gd name="connsiteY782" fmla="*/ 978081 h 6858000"/>
              <a:gd name="connsiteX783" fmla="*/ 4557898 w 7467600"/>
              <a:gd name="connsiteY783" fmla="*/ 900011 h 6858000"/>
              <a:gd name="connsiteX784" fmla="*/ 4344840 w 7467600"/>
              <a:gd name="connsiteY784" fmla="*/ 1922038 h 6858000"/>
              <a:gd name="connsiteX785" fmla="*/ 4378710 w 7467600"/>
              <a:gd name="connsiteY785" fmla="*/ 1665516 h 6858000"/>
              <a:gd name="connsiteX786" fmla="*/ 4448798 w 7467600"/>
              <a:gd name="connsiteY786" fmla="*/ 1253024 h 6858000"/>
              <a:gd name="connsiteX787" fmla="*/ 4480315 w 7467600"/>
              <a:gd name="connsiteY787" fmla="*/ 1158454 h 6858000"/>
              <a:gd name="connsiteX788" fmla="*/ 4494133 w 7467600"/>
              <a:gd name="connsiteY788" fmla="*/ 1118676 h 6858000"/>
              <a:gd name="connsiteX789" fmla="*/ 4557898 w 7467600"/>
              <a:gd name="connsiteY789" fmla="*/ 900011 h 6858000"/>
              <a:gd name="connsiteX790" fmla="*/ 5870151 w 7467600"/>
              <a:gd name="connsiteY790" fmla="*/ 898890 h 6858000"/>
              <a:gd name="connsiteX791" fmla="*/ 5861335 w 7467600"/>
              <a:gd name="connsiteY791" fmla="*/ 899177 h 6858000"/>
              <a:gd name="connsiteX792" fmla="*/ 5843702 w 7467600"/>
              <a:gd name="connsiteY792" fmla="*/ 899748 h 6858000"/>
              <a:gd name="connsiteX793" fmla="*/ 5651107 w 7467600"/>
              <a:gd name="connsiteY793" fmla="*/ 920306 h 6858000"/>
              <a:gd name="connsiteX794" fmla="*/ 5459407 w 7467600"/>
              <a:gd name="connsiteY794" fmla="*/ 940975 h 6858000"/>
              <a:gd name="connsiteX795" fmla="*/ 5374846 w 7467600"/>
              <a:gd name="connsiteY795" fmla="*/ 941988 h 6858000"/>
              <a:gd name="connsiteX796" fmla="*/ 5256105 w 7467600"/>
              <a:gd name="connsiteY796" fmla="*/ 945632 h 6858000"/>
              <a:gd name="connsiteX797" fmla="*/ 5107071 w 7467600"/>
              <a:gd name="connsiteY797" fmla="*/ 969720 h 6858000"/>
              <a:gd name="connsiteX798" fmla="*/ 4998681 w 7467600"/>
              <a:gd name="connsiteY798" fmla="*/ 988771 h 6858000"/>
              <a:gd name="connsiteX799" fmla="*/ 5870151 w 7467600"/>
              <a:gd name="connsiteY799" fmla="*/ 898890 h 6858000"/>
              <a:gd name="connsiteX800" fmla="*/ 5504425 w 7467600"/>
              <a:gd name="connsiteY800" fmla="*/ 848067 h 6858000"/>
              <a:gd name="connsiteX801" fmla="*/ 4968849 w 7467600"/>
              <a:gd name="connsiteY801" fmla="*/ 962318 h 6858000"/>
              <a:gd name="connsiteX802" fmla="*/ 5104039 w 7467600"/>
              <a:gd name="connsiteY802" fmla="*/ 940634 h 6858000"/>
              <a:gd name="connsiteX803" fmla="*/ 5256311 w 7467600"/>
              <a:gd name="connsiteY803" fmla="*/ 916490 h 6858000"/>
              <a:gd name="connsiteX804" fmla="*/ 5377381 w 7467600"/>
              <a:gd name="connsiteY804" fmla="*/ 912671 h 6858000"/>
              <a:gd name="connsiteX805" fmla="*/ 5460148 w 7467600"/>
              <a:gd name="connsiteY805" fmla="*/ 911442 h 6858000"/>
              <a:gd name="connsiteX806" fmla="*/ 5648971 w 7467600"/>
              <a:gd name="connsiteY806" fmla="*/ 891331 h 6858000"/>
              <a:gd name="connsiteX807" fmla="*/ 5844807 w 7467600"/>
              <a:gd name="connsiteY807" fmla="*/ 870718 h 6858000"/>
              <a:gd name="connsiteX808" fmla="*/ 5862975 w 7467600"/>
              <a:gd name="connsiteY808" fmla="*/ 869756 h 6858000"/>
              <a:gd name="connsiteX809" fmla="*/ 5920887 w 7467600"/>
              <a:gd name="connsiteY809" fmla="*/ 865929 h 6858000"/>
              <a:gd name="connsiteX810" fmla="*/ 5504425 w 7467600"/>
              <a:gd name="connsiteY810" fmla="*/ 848067 h 6858000"/>
              <a:gd name="connsiteX811" fmla="*/ 3607114 w 7467600"/>
              <a:gd name="connsiteY811" fmla="*/ 467441 h 6858000"/>
              <a:gd name="connsiteX812" fmla="*/ 3296242 w 7467600"/>
              <a:gd name="connsiteY812" fmla="*/ 807991 h 6858000"/>
              <a:gd name="connsiteX813" fmla="*/ 3174674 w 7467600"/>
              <a:gd name="connsiteY813" fmla="*/ 919759 h 6858000"/>
              <a:gd name="connsiteX814" fmla="*/ 3042978 w 7467600"/>
              <a:gd name="connsiteY814" fmla="*/ 1054894 h 6858000"/>
              <a:gd name="connsiteX815" fmla="*/ 2968914 w 7467600"/>
              <a:gd name="connsiteY815" fmla="*/ 1133756 h 6858000"/>
              <a:gd name="connsiteX816" fmla="*/ 3103823 w 7467600"/>
              <a:gd name="connsiteY816" fmla="*/ 1026814 h 6858000"/>
              <a:gd name="connsiteX817" fmla="*/ 3607114 w 7467600"/>
              <a:gd name="connsiteY817" fmla="*/ 467441 h 6858000"/>
              <a:gd name="connsiteX818" fmla="*/ 3744487 w 7467600"/>
              <a:gd name="connsiteY818" fmla="*/ 383136 h 6858000"/>
              <a:gd name="connsiteX819" fmla="*/ 3970213 w 7467600"/>
              <a:gd name="connsiteY819" fmla="*/ 995559 h 6858000"/>
              <a:gd name="connsiteX820" fmla="*/ 3744487 w 7467600"/>
              <a:gd name="connsiteY820" fmla="*/ 383136 h 6858000"/>
              <a:gd name="connsiteX821" fmla="*/ 3624562 w 7467600"/>
              <a:gd name="connsiteY821" fmla="*/ 367041 h 6858000"/>
              <a:gd name="connsiteX822" fmla="*/ 3489712 w 7467600"/>
              <a:gd name="connsiteY822" fmla="*/ 485386 h 6858000"/>
              <a:gd name="connsiteX823" fmla="*/ 3182994 w 7467600"/>
              <a:gd name="connsiteY823" fmla="*/ 828265 h 6858000"/>
              <a:gd name="connsiteX824" fmla="*/ 2892114 w 7467600"/>
              <a:gd name="connsiteY824" fmla="*/ 1172635 h 6858000"/>
              <a:gd name="connsiteX825" fmla="*/ 3021459 w 7467600"/>
              <a:gd name="connsiteY825" fmla="*/ 1035385 h 6858000"/>
              <a:gd name="connsiteX826" fmla="*/ 3153873 w 7467600"/>
              <a:gd name="connsiteY826" fmla="*/ 898971 h 6858000"/>
              <a:gd name="connsiteX827" fmla="*/ 3276511 w 7467600"/>
              <a:gd name="connsiteY827" fmla="*/ 786423 h 6858000"/>
              <a:gd name="connsiteX828" fmla="*/ 3584154 w 7467600"/>
              <a:gd name="connsiteY828" fmla="*/ 448218 h 6858000"/>
              <a:gd name="connsiteX829" fmla="*/ 3624562 w 7467600"/>
              <a:gd name="connsiteY829" fmla="*/ 367041 h 6858000"/>
              <a:gd name="connsiteX830" fmla="*/ 3766672 w 7467600"/>
              <a:gd name="connsiteY830" fmla="*/ 359429 h 6858000"/>
              <a:gd name="connsiteX831" fmla="*/ 3996338 w 7467600"/>
              <a:gd name="connsiteY831" fmla="*/ 968237 h 6858000"/>
              <a:gd name="connsiteX832" fmla="*/ 3766672 w 7467600"/>
              <a:gd name="connsiteY832" fmla="*/ 359429 h 6858000"/>
              <a:gd name="connsiteX833" fmla="*/ 5805386 w 7467600"/>
              <a:gd name="connsiteY833" fmla="*/ 239240 h 6858000"/>
              <a:gd name="connsiteX834" fmla="*/ 5736947 w 7467600"/>
              <a:gd name="connsiteY834" fmla="*/ 261367 h 6858000"/>
              <a:gd name="connsiteX835" fmla="*/ 5427012 w 7467600"/>
              <a:gd name="connsiteY835" fmla="*/ 311272 h 6858000"/>
              <a:gd name="connsiteX836" fmla="*/ 5147818 w 7467600"/>
              <a:gd name="connsiteY836" fmla="*/ 322112 h 6858000"/>
              <a:gd name="connsiteX837" fmla="*/ 5060854 w 7467600"/>
              <a:gd name="connsiteY837" fmla="*/ 311882 h 6858000"/>
              <a:gd name="connsiteX838" fmla="*/ 4945989 w 7467600"/>
              <a:gd name="connsiteY838" fmla="*/ 300516 h 6858000"/>
              <a:gd name="connsiteX839" fmla="*/ 5410479 w 7467600"/>
              <a:gd name="connsiteY839" fmla="*/ 348434 h 6858000"/>
              <a:gd name="connsiteX840" fmla="*/ 5805386 w 7467600"/>
              <a:gd name="connsiteY840" fmla="*/ 239240 h 6858000"/>
              <a:gd name="connsiteX841" fmla="*/ 5905192 w 7467600"/>
              <a:gd name="connsiteY841" fmla="*/ 163079 h 6858000"/>
              <a:gd name="connsiteX842" fmla="*/ 5865655 w 7467600"/>
              <a:gd name="connsiteY842" fmla="*/ 171901 h 6858000"/>
              <a:gd name="connsiteX843" fmla="*/ 5259740 w 7467600"/>
              <a:gd name="connsiteY843" fmla="*/ 257013 h 6858000"/>
              <a:gd name="connsiteX844" fmla="*/ 5208466 w 7467600"/>
              <a:gd name="connsiteY844" fmla="*/ 257550 h 6858000"/>
              <a:gd name="connsiteX845" fmla="*/ 4980204 w 7467600"/>
              <a:gd name="connsiteY845" fmla="*/ 271903 h 6858000"/>
              <a:gd name="connsiteX846" fmla="*/ 5068068 w 7467600"/>
              <a:gd name="connsiteY846" fmla="*/ 282244 h 6858000"/>
              <a:gd name="connsiteX847" fmla="*/ 5153231 w 7467600"/>
              <a:gd name="connsiteY847" fmla="*/ 292240 h 6858000"/>
              <a:gd name="connsiteX848" fmla="*/ 5426491 w 7467600"/>
              <a:gd name="connsiteY848" fmla="*/ 281128 h 6858000"/>
              <a:gd name="connsiteX849" fmla="*/ 5731212 w 7467600"/>
              <a:gd name="connsiteY849" fmla="*/ 231951 h 6858000"/>
              <a:gd name="connsiteX850" fmla="*/ 5905192 w 7467600"/>
              <a:gd name="connsiteY850" fmla="*/ 163079 h 6858000"/>
              <a:gd name="connsiteX851" fmla="*/ 5944437 w 7467600"/>
              <a:gd name="connsiteY851" fmla="*/ 113829 h 6858000"/>
              <a:gd name="connsiteX852" fmla="*/ 5825032 w 7467600"/>
              <a:gd name="connsiteY852" fmla="*/ 146405 h 6858000"/>
              <a:gd name="connsiteX853" fmla="*/ 4955599 w 7467600"/>
              <a:gd name="connsiteY853" fmla="*/ 247008 h 6858000"/>
              <a:gd name="connsiteX854" fmla="*/ 5210104 w 7467600"/>
              <a:gd name="connsiteY854" fmla="*/ 228123 h 6858000"/>
              <a:gd name="connsiteX855" fmla="*/ 5261015 w 7467600"/>
              <a:gd name="connsiteY855" fmla="*/ 227087 h 6858000"/>
              <a:gd name="connsiteX856" fmla="*/ 5861181 w 7467600"/>
              <a:gd name="connsiteY856" fmla="*/ 143093 h 6858000"/>
              <a:gd name="connsiteX857" fmla="*/ 5961252 w 7467600"/>
              <a:gd name="connsiteY857" fmla="*/ 114820 h 6858000"/>
              <a:gd name="connsiteX858" fmla="*/ 5944437 w 7467600"/>
              <a:gd name="connsiteY858" fmla="*/ 113829 h 6858000"/>
              <a:gd name="connsiteX859" fmla="*/ 3882765 w 7467600"/>
              <a:gd name="connsiteY859" fmla="*/ 0 h 6858000"/>
              <a:gd name="connsiteX860" fmla="*/ 3995099 w 7467600"/>
              <a:gd name="connsiteY860" fmla="*/ 0 h 6858000"/>
              <a:gd name="connsiteX861" fmla="*/ 4163818 w 7467600"/>
              <a:gd name="connsiteY861" fmla="*/ 234104 h 6858000"/>
              <a:gd name="connsiteX862" fmla="*/ 4172099 w 7467600"/>
              <a:gd name="connsiteY862" fmla="*/ 234207 h 6858000"/>
              <a:gd name="connsiteX863" fmla="*/ 4784282 w 7467600"/>
              <a:gd name="connsiteY863" fmla="*/ 276561 h 6858000"/>
              <a:gd name="connsiteX864" fmla="*/ 4801687 w 7467600"/>
              <a:gd name="connsiteY864" fmla="*/ 267764 h 6858000"/>
              <a:gd name="connsiteX865" fmla="*/ 6082788 w 7467600"/>
              <a:gd name="connsiteY865" fmla="*/ 64119 h 6858000"/>
              <a:gd name="connsiteX866" fmla="*/ 6099442 w 7467600"/>
              <a:gd name="connsiteY866" fmla="*/ 82568 h 6858000"/>
              <a:gd name="connsiteX867" fmla="*/ 4804137 w 7467600"/>
              <a:gd name="connsiteY867" fmla="*/ 320931 h 6858000"/>
              <a:gd name="connsiteX868" fmla="*/ 4227047 w 7467600"/>
              <a:gd name="connsiteY868" fmla="*/ 313415 h 6858000"/>
              <a:gd name="connsiteX869" fmla="*/ 4346041 w 7467600"/>
              <a:gd name="connsiteY869" fmla="*/ 456086 h 6858000"/>
              <a:gd name="connsiteX870" fmla="*/ 4870967 w 7467600"/>
              <a:gd name="connsiteY870" fmla="*/ 963061 h 6858000"/>
              <a:gd name="connsiteX871" fmla="*/ 4889647 w 7467600"/>
              <a:gd name="connsiteY871" fmla="*/ 957147 h 6858000"/>
              <a:gd name="connsiteX872" fmla="*/ 5422504 w 7467600"/>
              <a:gd name="connsiteY872" fmla="*/ 805191 h 6858000"/>
              <a:gd name="connsiteX873" fmla="*/ 6087656 w 7467600"/>
              <a:gd name="connsiteY873" fmla="*/ 826703 h 6858000"/>
              <a:gd name="connsiteX874" fmla="*/ 6058717 w 7467600"/>
              <a:gd name="connsiteY874" fmla="*/ 865992 h 6858000"/>
              <a:gd name="connsiteX875" fmla="*/ 4974153 w 7467600"/>
              <a:gd name="connsiteY875" fmla="*/ 1045456 h 6858000"/>
              <a:gd name="connsiteX876" fmla="*/ 5627835 w 7467600"/>
              <a:gd name="connsiteY876" fmla="*/ 1472077 h 6858000"/>
              <a:gd name="connsiteX877" fmla="*/ 5629817 w 7467600"/>
              <a:gd name="connsiteY877" fmla="*/ 1471412 h 6858000"/>
              <a:gd name="connsiteX878" fmla="*/ 5634124 w 7467600"/>
              <a:gd name="connsiteY878" fmla="*/ 1470572 h 6858000"/>
              <a:gd name="connsiteX879" fmla="*/ 5755832 w 7467600"/>
              <a:gd name="connsiteY879" fmla="*/ 1383886 h 6858000"/>
              <a:gd name="connsiteX880" fmla="*/ 6014186 w 7467600"/>
              <a:gd name="connsiteY880" fmla="*/ 1279799 h 6858000"/>
              <a:gd name="connsiteX881" fmla="*/ 6901619 w 7467600"/>
              <a:gd name="connsiteY881" fmla="*/ 1047874 h 6858000"/>
              <a:gd name="connsiteX882" fmla="*/ 6931566 w 7467600"/>
              <a:gd name="connsiteY882" fmla="*/ 1062034 h 6858000"/>
              <a:gd name="connsiteX883" fmla="*/ 5790982 w 7467600"/>
              <a:gd name="connsiteY883" fmla="*/ 1561380 h 6858000"/>
              <a:gd name="connsiteX884" fmla="*/ 6188971 w 7467600"/>
              <a:gd name="connsiteY884" fmla="*/ 1755168 h 6858000"/>
              <a:gd name="connsiteX885" fmla="*/ 6202446 w 7467600"/>
              <a:gd name="connsiteY885" fmla="*/ 1752268 h 6858000"/>
              <a:gd name="connsiteX886" fmla="*/ 7179560 w 7467600"/>
              <a:gd name="connsiteY886" fmla="*/ 1467551 h 6858000"/>
              <a:gd name="connsiteX887" fmla="*/ 7158730 w 7467600"/>
              <a:gd name="connsiteY887" fmla="*/ 1507835 h 6858000"/>
              <a:gd name="connsiteX888" fmla="*/ 6326959 w 7467600"/>
              <a:gd name="connsiteY888" fmla="*/ 1817686 h 6858000"/>
              <a:gd name="connsiteX889" fmla="*/ 6537433 w 7467600"/>
              <a:gd name="connsiteY889" fmla="*/ 1907790 h 6858000"/>
              <a:gd name="connsiteX890" fmla="*/ 6550221 w 7467600"/>
              <a:gd name="connsiteY890" fmla="*/ 1910729 h 6858000"/>
              <a:gd name="connsiteX891" fmla="*/ 6964438 w 7467600"/>
              <a:gd name="connsiteY891" fmla="*/ 2209505 h 6858000"/>
              <a:gd name="connsiteX892" fmla="*/ 7367862 w 7467600"/>
              <a:gd name="connsiteY892" fmla="*/ 2806833 h 6858000"/>
              <a:gd name="connsiteX893" fmla="*/ 7364329 w 7467600"/>
              <a:gd name="connsiteY893" fmla="*/ 2826907 h 6858000"/>
              <a:gd name="connsiteX894" fmla="*/ 7290545 w 7467600"/>
              <a:gd name="connsiteY894" fmla="*/ 2850663 h 6858000"/>
              <a:gd name="connsiteX895" fmla="*/ 6472036 w 7467600"/>
              <a:gd name="connsiteY895" fmla="*/ 1959003 h 6858000"/>
              <a:gd name="connsiteX896" fmla="*/ 5792897 w 7467600"/>
              <a:gd name="connsiteY896" fmla="*/ 1647747 h 6858000"/>
              <a:gd name="connsiteX897" fmla="*/ 5842751 w 7467600"/>
              <a:gd name="connsiteY897" fmla="*/ 1816112 h 6858000"/>
              <a:gd name="connsiteX898" fmla="*/ 5847424 w 7467600"/>
              <a:gd name="connsiteY898" fmla="*/ 1815776 h 6858000"/>
              <a:gd name="connsiteX899" fmla="*/ 6399821 w 7467600"/>
              <a:gd name="connsiteY899" fmla="*/ 2344799 h 6858000"/>
              <a:gd name="connsiteX900" fmla="*/ 6323232 w 7467600"/>
              <a:gd name="connsiteY900" fmla="*/ 2389634 h 6858000"/>
              <a:gd name="connsiteX901" fmla="*/ 5942958 w 7467600"/>
              <a:gd name="connsiteY901" fmla="*/ 2077708 h 6858000"/>
              <a:gd name="connsiteX902" fmla="*/ 5921559 w 7467600"/>
              <a:gd name="connsiteY902" fmla="*/ 2378596 h 6858000"/>
              <a:gd name="connsiteX903" fmla="*/ 5817651 w 7467600"/>
              <a:gd name="connsiteY903" fmla="*/ 3023919 h 6858000"/>
              <a:gd name="connsiteX904" fmla="*/ 5729634 w 7467600"/>
              <a:gd name="connsiteY904" fmla="*/ 3051849 h 6858000"/>
              <a:gd name="connsiteX905" fmla="*/ 5611018 w 7467600"/>
              <a:gd name="connsiteY905" fmla="*/ 2316769 h 6858000"/>
              <a:gd name="connsiteX906" fmla="*/ 5687608 w 7467600"/>
              <a:gd name="connsiteY906" fmla="*/ 2039972 h 6858000"/>
              <a:gd name="connsiteX907" fmla="*/ 5657554 w 7467600"/>
              <a:gd name="connsiteY907" fmla="*/ 1576445 h 6858000"/>
              <a:gd name="connsiteX908" fmla="*/ 5150475 w 7467600"/>
              <a:gd name="connsiteY908" fmla="*/ 1274012 h 6858000"/>
              <a:gd name="connsiteX909" fmla="*/ 5349142 w 7467600"/>
              <a:gd name="connsiteY909" fmla="*/ 2204405 h 6858000"/>
              <a:gd name="connsiteX910" fmla="*/ 5262214 w 7467600"/>
              <a:gd name="connsiteY910" fmla="*/ 2233836 h 6858000"/>
              <a:gd name="connsiteX911" fmla="*/ 4981539 w 7467600"/>
              <a:gd name="connsiteY911" fmla="*/ 1542201 h 6858000"/>
              <a:gd name="connsiteX912" fmla="*/ 4958461 w 7467600"/>
              <a:gd name="connsiteY912" fmla="*/ 1136957 h 6858000"/>
              <a:gd name="connsiteX913" fmla="*/ 4655015 w 7467600"/>
              <a:gd name="connsiteY913" fmla="*/ 891426 h 6858000"/>
              <a:gd name="connsiteX914" fmla="*/ 4348002 w 7467600"/>
              <a:gd name="connsiteY914" fmla="*/ 2205895 h 6858000"/>
              <a:gd name="connsiteX915" fmla="*/ 4262250 w 7467600"/>
              <a:gd name="connsiteY915" fmla="*/ 2219972 h 6858000"/>
              <a:gd name="connsiteX916" fmla="*/ 4550611 w 7467600"/>
              <a:gd name="connsiteY916" fmla="*/ 817540 h 6858000"/>
              <a:gd name="connsiteX917" fmla="*/ 4564418 w 7467600"/>
              <a:gd name="connsiteY917" fmla="*/ 808293 h 6858000"/>
              <a:gd name="connsiteX918" fmla="*/ 4266388 w 7467600"/>
              <a:gd name="connsiteY918" fmla="*/ 500083 h 6858000"/>
              <a:gd name="connsiteX919" fmla="*/ 4032842 w 7467600"/>
              <a:gd name="connsiteY919" fmla="*/ 211809 h 6858000"/>
              <a:gd name="connsiteX920" fmla="*/ 3882765 w 7467600"/>
              <a:gd name="connsiteY920" fmla="*/ 0 h 6858000"/>
              <a:gd name="connsiteX921" fmla="*/ 3721337 w 7467600"/>
              <a:gd name="connsiteY921" fmla="*/ 0 h 6858000"/>
              <a:gd name="connsiteX922" fmla="*/ 3797544 w 7467600"/>
              <a:gd name="connsiteY922" fmla="*/ 0 h 6858000"/>
              <a:gd name="connsiteX923" fmla="*/ 3775734 w 7467600"/>
              <a:gd name="connsiteY923" fmla="*/ 95131 h 6858000"/>
              <a:gd name="connsiteX924" fmla="*/ 3724807 w 7467600"/>
              <a:gd name="connsiteY924" fmla="*/ 272257 h 6858000"/>
              <a:gd name="connsiteX925" fmla="*/ 3726844 w 7467600"/>
              <a:gd name="connsiteY925" fmla="*/ 282988 h 6858000"/>
              <a:gd name="connsiteX926" fmla="*/ 3742664 w 7467600"/>
              <a:gd name="connsiteY926" fmla="*/ 279918 h 6858000"/>
              <a:gd name="connsiteX927" fmla="*/ 4103910 w 7467600"/>
              <a:gd name="connsiteY927" fmla="*/ 1161917 h 6858000"/>
              <a:gd name="connsiteX928" fmla="*/ 4020269 w 7467600"/>
              <a:gd name="connsiteY928" fmla="*/ 1200406 h 6858000"/>
              <a:gd name="connsiteX929" fmla="*/ 3674882 w 7467600"/>
              <a:gd name="connsiteY929" fmla="*/ 488524 h 6858000"/>
              <a:gd name="connsiteX930" fmla="*/ 3132682 w 7467600"/>
              <a:gd name="connsiteY930" fmla="*/ 1072284 h 6858000"/>
              <a:gd name="connsiteX931" fmla="*/ 2716346 w 7467600"/>
              <a:gd name="connsiteY931" fmla="*/ 1276376 h 6858000"/>
              <a:gd name="connsiteX932" fmla="*/ 2716772 w 7467600"/>
              <a:gd name="connsiteY932" fmla="*/ 1255462 h 6858000"/>
              <a:gd name="connsiteX933" fmla="*/ 3471096 w 7467600"/>
              <a:gd name="connsiteY933" fmla="*/ 437072 h 6858000"/>
              <a:gd name="connsiteX934" fmla="*/ 3639057 w 7467600"/>
              <a:gd name="connsiteY934" fmla="*/ 286334 h 6858000"/>
              <a:gd name="connsiteX935" fmla="*/ 3640309 w 7467600"/>
              <a:gd name="connsiteY935" fmla="*/ 284664 h 6858000"/>
              <a:gd name="connsiteX936" fmla="*/ 3646022 w 7467600"/>
              <a:gd name="connsiteY936" fmla="*/ 276711 h 6858000"/>
              <a:gd name="connsiteX937" fmla="*/ 3707943 w 7467600"/>
              <a:gd name="connsiteY937" fmla="*/ 65958 h 6858000"/>
              <a:gd name="connsiteX938" fmla="*/ 3721337 w 7467600"/>
              <a:gd name="connsiteY938" fmla="*/ 0 h 6858000"/>
              <a:gd name="connsiteX939" fmla="*/ 2867960 w 7467600"/>
              <a:gd name="connsiteY939" fmla="*/ 0 h 6858000"/>
              <a:gd name="connsiteX940" fmla="*/ 2926351 w 7467600"/>
              <a:gd name="connsiteY940" fmla="*/ 0 h 6858000"/>
              <a:gd name="connsiteX941" fmla="*/ 2902823 w 7467600"/>
              <a:gd name="connsiteY941" fmla="*/ 262929 h 6858000"/>
              <a:gd name="connsiteX942" fmla="*/ 2940663 w 7467600"/>
              <a:gd name="connsiteY942" fmla="*/ 140884 h 6858000"/>
              <a:gd name="connsiteX943" fmla="*/ 2947039 w 7467600"/>
              <a:gd name="connsiteY943" fmla="*/ 122524 h 6858000"/>
              <a:gd name="connsiteX944" fmla="*/ 2984316 w 7467600"/>
              <a:gd name="connsiteY944" fmla="*/ 0 h 6858000"/>
              <a:gd name="connsiteX945" fmla="*/ 3016114 w 7467600"/>
              <a:gd name="connsiteY945" fmla="*/ 0 h 6858000"/>
              <a:gd name="connsiteX946" fmla="*/ 2979949 w 7467600"/>
              <a:gd name="connsiteY946" fmla="*/ 119274 h 6858000"/>
              <a:gd name="connsiteX947" fmla="*/ 3023879 w 7467600"/>
              <a:gd name="connsiteY947" fmla="*/ 0 h 6858000"/>
              <a:gd name="connsiteX948" fmla="*/ 3105400 w 7467600"/>
              <a:gd name="connsiteY948" fmla="*/ 0 h 6858000"/>
              <a:gd name="connsiteX949" fmla="*/ 3094669 w 7467600"/>
              <a:gd name="connsiteY949" fmla="*/ 30308 h 6858000"/>
              <a:gd name="connsiteX950" fmla="*/ 2901945 w 7467600"/>
              <a:gd name="connsiteY950" fmla="*/ 466538 h 6858000"/>
              <a:gd name="connsiteX951" fmla="*/ 2815209 w 7467600"/>
              <a:gd name="connsiteY951" fmla="*/ 497361 h 6858000"/>
              <a:gd name="connsiteX952" fmla="*/ 2844845 w 7467600"/>
              <a:gd name="connsiteY952" fmla="*/ 127638 h 6858000"/>
              <a:gd name="connsiteX953" fmla="*/ 2867960 w 7467600"/>
              <a:gd name="connsiteY953" fmla="*/ 0 h 6858000"/>
              <a:gd name="connsiteX954" fmla="*/ 1057230 w 7467600"/>
              <a:gd name="connsiteY954" fmla="*/ 0 h 6858000"/>
              <a:gd name="connsiteX955" fmla="*/ 1111003 w 7467600"/>
              <a:gd name="connsiteY955" fmla="*/ 0 h 6858000"/>
              <a:gd name="connsiteX956" fmla="*/ 1125553 w 7467600"/>
              <a:gd name="connsiteY956" fmla="*/ 52588 h 6858000"/>
              <a:gd name="connsiteX957" fmla="*/ 1304276 w 7467600"/>
              <a:gd name="connsiteY957" fmla="*/ 476275 h 6858000"/>
              <a:gd name="connsiteX958" fmla="*/ 1492066 w 7467600"/>
              <a:gd name="connsiteY958" fmla="*/ 886333 h 6858000"/>
              <a:gd name="connsiteX959" fmla="*/ 1423698 w 7467600"/>
              <a:gd name="connsiteY959" fmla="*/ 710817 h 6858000"/>
              <a:gd name="connsiteX960" fmla="*/ 1357609 w 7467600"/>
              <a:gd name="connsiteY960" fmla="*/ 532892 h 6858000"/>
              <a:gd name="connsiteX961" fmla="*/ 1309550 w 7467600"/>
              <a:gd name="connsiteY961" fmla="*/ 374031 h 6858000"/>
              <a:gd name="connsiteX962" fmla="*/ 1193673 w 7467600"/>
              <a:gd name="connsiteY962" fmla="*/ 49533 h 6858000"/>
              <a:gd name="connsiteX963" fmla="*/ 1164391 w 7467600"/>
              <a:gd name="connsiteY963" fmla="*/ 0 h 6858000"/>
              <a:gd name="connsiteX964" fmla="*/ 1200666 w 7467600"/>
              <a:gd name="connsiteY964" fmla="*/ 0 h 6858000"/>
              <a:gd name="connsiteX965" fmla="*/ 1223408 w 7467600"/>
              <a:gd name="connsiteY965" fmla="*/ 38996 h 6858000"/>
              <a:gd name="connsiteX966" fmla="*/ 1339635 w 7467600"/>
              <a:gd name="connsiteY966" fmla="*/ 365517 h 6858000"/>
              <a:gd name="connsiteX967" fmla="*/ 1387469 w 7467600"/>
              <a:gd name="connsiteY967" fmla="*/ 523079 h 6858000"/>
              <a:gd name="connsiteX968" fmla="*/ 1452685 w 7467600"/>
              <a:gd name="connsiteY968" fmla="*/ 699806 h 6858000"/>
              <a:gd name="connsiteX969" fmla="*/ 1492092 w 7467600"/>
              <a:gd name="connsiteY969" fmla="*/ 800424 h 6858000"/>
              <a:gd name="connsiteX970" fmla="*/ 1455302 w 7467600"/>
              <a:gd name="connsiteY970" fmla="*/ 632913 h 6858000"/>
              <a:gd name="connsiteX971" fmla="*/ 1222336 w 7467600"/>
              <a:gd name="connsiteY971" fmla="*/ 9480 h 6858000"/>
              <a:gd name="connsiteX972" fmla="*/ 1214634 w 7467600"/>
              <a:gd name="connsiteY972" fmla="*/ 0 h 6858000"/>
              <a:gd name="connsiteX973" fmla="*/ 1289827 w 7467600"/>
              <a:gd name="connsiteY973" fmla="*/ 0 h 6858000"/>
              <a:gd name="connsiteX974" fmla="*/ 1321076 w 7467600"/>
              <a:gd name="connsiteY974" fmla="*/ 59722 h 6858000"/>
              <a:gd name="connsiteX975" fmla="*/ 1512579 w 7467600"/>
              <a:gd name="connsiteY975" fmla="*/ 626441 h 6858000"/>
              <a:gd name="connsiteX976" fmla="*/ 1506076 w 7467600"/>
              <a:gd name="connsiteY976" fmla="*/ 1089289 h 6858000"/>
              <a:gd name="connsiteX977" fmla="*/ 1486346 w 7467600"/>
              <a:gd name="connsiteY977" fmla="*/ 1079919 h 6858000"/>
              <a:gd name="connsiteX978" fmla="*/ 1070511 w 7467600"/>
              <a:gd name="connsiteY978" fmla="*/ 48609 h 6858000"/>
              <a:gd name="connsiteX979" fmla="*/ 1057230 w 7467600"/>
              <a:gd name="connsiteY979" fmla="*/ 0 h 6858000"/>
              <a:gd name="connsiteX980" fmla="*/ 43151 w 7467600"/>
              <a:gd name="connsiteY980" fmla="*/ 0 h 6858000"/>
              <a:gd name="connsiteX981" fmla="*/ 95283 w 7467600"/>
              <a:gd name="connsiteY981" fmla="*/ 0 h 6858000"/>
              <a:gd name="connsiteX982" fmla="*/ 300708 w 7467600"/>
              <a:gd name="connsiteY982" fmla="*/ 154571 h 6858000"/>
              <a:gd name="connsiteX983" fmla="*/ 530414 w 7467600"/>
              <a:gd name="connsiteY983" fmla="*/ 354673 h 6858000"/>
              <a:gd name="connsiteX984" fmla="*/ 333785 w 7467600"/>
              <a:gd name="connsiteY984" fmla="*/ 161564 h 6858000"/>
              <a:gd name="connsiteX985" fmla="*/ 147005 w 7467600"/>
              <a:gd name="connsiteY985" fmla="*/ 0 h 6858000"/>
              <a:gd name="connsiteX986" fmla="*/ 272509 w 7467600"/>
              <a:gd name="connsiteY986" fmla="*/ 0 h 6858000"/>
              <a:gd name="connsiteX987" fmla="*/ 326276 w 7467600"/>
              <a:gd name="connsiteY987" fmla="*/ 45847 h 6858000"/>
              <a:gd name="connsiteX988" fmla="*/ 823759 w 7467600"/>
              <a:gd name="connsiteY988" fmla="*/ 574145 h 6858000"/>
              <a:gd name="connsiteX989" fmla="*/ 811254 w 7467600"/>
              <a:gd name="connsiteY989" fmla="*/ 665546 h 6858000"/>
              <a:gd name="connsiteX990" fmla="*/ 154042 w 7467600"/>
              <a:gd name="connsiteY990" fmla="*/ 261522 h 6858000"/>
              <a:gd name="connsiteX991" fmla="*/ 13550 w 7467600"/>
              <a:gd name="connsiteY991" fmla="*/ 158423 h 6858000"/>
              <a:gd name="connsiteX992" fmla="*/ 0 w 7467600"/>
              <a:gd name="connsiteY992" fmla="*/ 146618 h 6858000"/>
              <a:gd name="connsiteX993" fmla="*/ 0 w 7467600"/>
              <a:gd name="connsiteY993" fmla="*/ 59161 h 6858000"/>
              <a:gd name="connsiteX994" fmla="*/ 45427 w 7467600"/>
              <a:gd name="connsiteY994" fmla="*/ 101078 h 6858000"/>
              <a:gd name="connsiteX995" fmla="*/ 630103 w 7467600"/>
              <a:gd name="connsiteY995" fmla="*/ 485885 h 6858000"/>
              <a:gd name="connsiteX996" fmla="*/ 532040 w 7467600"/>
              <a:gd name="connsiteY996" fmla="*/ 399359 h 6858000"/>
              <a:gd name="connsiteX997" fmla="*/ 517618 w 7467600"/>
              <a:gd name="connsiteY997" fmla="*/ 385726 h 6858000"/>
              <a:gd name="connsiteX998" fmla="*/ 285074 w 7467600"/>
              <a:gd name="connsiteY998" fmla="*/ 182755 h 6858000"/>
              <a:gd name="connsiteX999" fmla="*/ 43151 w 7467600"/>
              <a:gd name="connsiteY99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361850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7467600 w 7467600"/>
              <a:gd name="connsiteY142" fmla="*/ 5361850 h 6858000"/>
              <a:gd name="connsiteX143" fmla="*/ 1903353 w 7467600"/>
              <a:gd name="connsiteY143" fmla="*/ 5044827 h 6858000"/>
              <a:gd name="connsiteX144" fmla="*/ 1936931 w 7467600"/>
              <a:gd name="connsiteY144" fmla="*/ 5093954 h 6858000"/>
              <a:gd name="connsiteX145" fmla="*/ 2195868 w 7467600"/>
              <a:gd name="connsiteY145" fmla="*/ 5396574 h 6858000"/>
              <a:gd name="connsiteX146" fmla="*/ 2088852 w 7467600"/>
              <a:gd name="connsiteY146" fmla="*/ 5166123 h 6858000"/>
              <a:gd name="connsiteX147" fmla="*/ 1958241 w 7467600"/>
              <a:gd name="connsiteY147" fmla="*/ 5067955 h 6858000"/>
              <a:gd name="connsiteX148" fmla="*/ 1903353 w 7467600"/>
              <a:gd name="connsiteY148" fmla="*/ 5044827 h 6858000"/>
              <a:gd name="connsiteX149" fmla="*/ 1979378 w 7467600"/>
              <a:gd name="connsiteY149" fmla="*/ 4769504 h 6858000"/>
              <a:gd name="connsiteX150" fmla="*/ 2882120 w 7467600"/>
              <a:gd name="connsiteY150" fmla="*/ 5064547 h 6858000"/>
              <a:gd name="connsiteX151" fmla="*/ 2793103 w 7467600"/>
              <a:gd name="connsiteY151" fmla="*/ 5039699 h 6858000"/>
              <a:gd name="connsiteX152" fmla="*/ 2770041 w 7467600"/>
              <a:gd name="connsiteY152" fmla="*/ 5033634 h 6858000"/>
              <a:gd name="connsiteX153" fmla="*/ 1979378 w 7467600"/>
              <a:gd name="connsiteY153" fmla="*/ 4769504 h 6858000"/>
              <a:gd name="connsiteX154" fmla="*/ 1927410 w 7467600"/>
              <a:gd name="connsiteY154" fmla="*/ 4716164 h 6858000"/>
              <a:gd name="connsiteX155" fmla="*/ 1959587 w 7467600"/>
              <a:gd name="connsiteY155" fmla="*/ 4728849 h 6858000"/>
              <a:gd name="connsiteX156" fmla="*/ 2777707 w 7467600"/>
              <a:gd name="connsiteY156" fmla="*/ 5003991 h 6858000"/>
              <a:gd name="connsiteX157" fmla="*/ 2800768 w 7467600"/>
              <a:gd name="connsiteY157" fmla="*/ 5010056 h 6858000"/>
              <a:gd name="connsiteX158" fmla="*/ 2879408 w 7467600"/>
              <a:gd name="connsiteY158" fmla="*/ 5031590 h 6858000"/>
              <a:gd name="connsiteX159" fmla="*/ 2862295 w 7467600"/>
              <a:gd name="connsiteY159" fmla="*/ 5022958 h 6858000"/>
              <a:gd name="connsiteX160" fmla="*/ 2813343 w 7467600"/>
              <a:gd name="connsiteY160" fmla="*/ 4998369 h 6858000"/>
              <a:gd name="connsiteX161" fmla="*/ 2646245 w 7467600"/>
              <a:gd name="connsiteY161" fmla="*/ 4930999 h 6858000"/>
              <a:gd name="connsiteX162" fmla="*/ 1999243 w 7467600"/>
              <a:gd name="connsiteY162" fmla="*/ 4730524 h 6858000"/>
              <a:gd name="connsiteX163" fmla="*/ 1979527 w 7467600"/>
              <a:gd name="connsiteY163" fmla="*/ 4726651 h 6858000"/>
              <a:gd name="connsiteX164" fmla="*/ 1927410 w 7467600"/>
              <a:gd name="connsiteY164" fmla="*/ 4716164 h 6858000"/>
              <a:gd name="connsiteX165" fmla="*/ 1997014 w 7467600"/>
              <a:gd name="connsiteY165" fmla="*/ 4698007 h 6858000"/>
              <a:gd name="connsiteX166" fmla="*/ 2005458 w 7467600"/>
              <a:gd name="connsiteY166" fmla="*/ 4699540 h 6858000"/>
              <a:gd name="connsiteX167" fmla="*/ 2657186 w 7467600"/>
              <a:gd name="connsiteY167" fmla="*/ 4901687 h 6858000"/>
              <a:gd name="connsiteX168" fmla="*/ 2826662 w 7467600"/>
              <a:gd name="connsiteY168" fmla="*/ 4970362 h 6858000"/>
              <a:gd name="connsiteX169" fmla="*/ 2876100 w 7467600"/>
              <a:gd name="connsiteY169" fmla="*/ 4995397 h 6858000"/>
              <a:gd name="connsiteX170" fmla="*/ 3042600 w 7467600"/>
              <a:gd name="connsiteY170" fmla="*/ 5059532 h 6858000"/>
              <a:gd name="connsiteX171" fmla="*/ 1997014 w 7467600"/>
              <a:gd name="connsiteY171" fmla="*/ 4698007 h 6858000"/>
              <a:gd name="connsiteX172" fmla="*/ 2305292 w 7467600"/>
              <a:gd name="connsiteY172" fmla="*/ 4219492 h 6858000"/>
              <a:gd name="connsiteX173" fmla="*/ 3360922 w 7467600"/>
              <a:gd name="connsiteY173" fmla="*/ 4529373 h 6858000"/>
              <a:gd name="connsiteX174" fmla="*/ 3492420 w 7467600"/>
              <a:gd name="connsiteY174" fmla="*/ 4510145 h 6858000"/>
              <a:gd name="connsiteX175" fmla="*/ 3364086 w 7467600"/>
              <a:gd name="connsiteY175" fmla="*/ 4480340 h 6858000"/>
              <a:gd name="connsiteX176" fmla="*/ 3225818 w 7467600"/>
              <a:gd name="connsiteY176" fmla="*/ 4411822 h 6858000"/>
              <a:gd name="connsiteX177" fmla="*/ 3129696 w 7467600"/>
              <a:gd name="connsiteY177" fmla="*/ 4360704 h 6858000"/>
              <a:gd name="connsiteX178" fmla="*/ 2814545 w 7467600"/>
              <a:gd name="connsiteY178" fmla="*/ 4282955 h 6858000"/>
              <a:gd name="connsiteX179" fmla="*/ 2305292 w 7467600"/>
              <a:gd name="connsiteY179" fmla="*/ 4219492 h 6858000"/>
              <a:gd name="connsiteX180" fmla="*/ 2626982 w 7467600"/>
              <a:gd name="connsiteY180" fmla="*/ 4206450 h 6858000"/>
              <a:gd name="connsiteX181" fmla="*/ 2490617 w 7467600"/>
              <a:gd name="connsiteY181" fmla="*/ 4206951 h 6858000"/>
              <a:gd name="connsiteX182" fmla="*/ 2819869 w 7467600"/>
              <a:gd name="connsiteY182" fmla="*/ 4252936 h 6858000"/>
              <a:gd name="connsiteX183" fmla="*/ 3143018 w 7467600"/>
              <a:gd name="connsiteY183" fmla="*/ 4332698 h 6858000"/>
              <a:gd name="connsiteX184" fmla="*/ 3241520 w 7467600"/>
              <a:gd name="connsiteY184" fmla="*/ 4385112 h 6858000"/>
              <a:gd name="connsiteX185" fmla="*/ 3374575 w 7467600"/>
              <a:gd name="connsiteY185" fmla="*/ 4451517 h 6858000"/>
              <a:gd name="connsiteX186" fmla="*/ 3505221 w 7467600"/>
              <a:gd name="connsiteY186" fmla="*/ 4480757 h 6858000"/>
              <a:gd name="connsiteX187" fmla="*/ 2626982 w 7467600"/>
              <a:gd name="connsiteY187" fmla="*/ 4206450 h 6858000"/>
              <a:gd name="connsiteX188" fmla="*/ 1310106 w 7467600"/>
              <a:gd name="connsiteY188" fmla="*/ 3943217 h 6858000"/>
              <a:gd name="connsiteX189" fmla="*/ 854994 w 7467600"/>
              <a:gd name="connsiteY189" fmla="*/ 4399136 h 6858000"/>
              <a:gd name="connsiteX190" fmla="*/ 742462 w 7467600"/>
              <a:gd name="connsiteY190" fmla="*/ 4594648 h 6858000"/>
              <a:gd name="connsiteX191" fmla="*/ 820602 w 7467600"/>
              <a:gd name="connsiteY191" fmla="*/ 4485915 h 6858000"/>
              <a:gd name="connsiteX192" fmla="*/ 878295 w 7467600"/>
              <a:gd name="connsiteY192" fmla="*/ 4403594 h 6858000"/>
              <a:gd name="connsiteX193" fmla="*/ 1240607 w 7467600"/>
              <a:gd name="connsiteY193" fmla="*/ 4010401 h 6858000"/>
              <a:gd name="connsiteX194" fmla="*/ 1310106 w 7467600"/>
              <a:gd name="connsiteY194" fmla="*/ 3943217 h 6858000"/>
              <a:gd name="connsiteX195" fmla="*/ 1423113 w 7467600"/>
              <a:gd name="connsiteY195" fmla="*/ 3874565 h 6858000"/>
              <a:gd name="connsiteX196" fmla="*/ 1260565 w 7467600"/>
              <a:gd name="connsiteY196" fmla="*/ 4031982 h 6858000"/>
              <a:gd name="connsiteX197" fmla="*/ 901900 w 7467600"/>
              <a:gd name="connsiteY197" fmla="*/ 4421236 h 6858000"/>
              <a:gd name="connsiteX198" fmla="*/ 845044 w 7467600"/>
              <a:gd name="connsiteY198" fmla="*/ 4502436 h 6858000"/>
              <a:gd name="connsiteX199" fmla="*/ 685926 w 7467600"/>
              <a:gd name="connsiteY199" fmla="*/ 4703069 h 6858000"/>
              <a:gd name="connsiteX200" fmla="*/ 684248 w 7467600"/>
              <a:gd name="connsiteY200" fmla="*/ 4706721 h 6858000"/>
              <a:gd name="connsiteX201" fmla="*/ 1423113 w 7467600"/>
              <a:gd name="connsiteY201" fmla="*/ 3874565 h 6858000"/>
              <a:gd name="connsiteX202" fmla="*/ 3316479 w 7467600"/>
              <a:gd name="connsiteY202" fmla="*/ 3872136 h 6858000"/>
              <a:gd name="connsiteX203" fmla="*/ 3546806 w 7467600"/>
              <a:gd name="connsiteY203" fmla="*/ 4356139 h 6858000"/>
              <a:gd name="connsiteX204" fmla="*/ 3364433 w 7467600"/>
              <a:gd name="connsiteY204" fmla="*/ 3953121 h 6858000"/>
              <a:gd name="connsiteX205" fmla="*/ 3316479 w 7467600"/>
              <a:gd name="connsiteY205" fmla="*/ 3872136 h 6858000"/>
              <a:gd name="connsiteX206" fmla="*/ 3291335 w 7467600"/>
              <a:gd name="connsiteY206" fmla="*/ 3767420 h 6858000"/>
              <a:gd name="connsiteX207" fmla="*/ 3390805 w 7467600"/>
              <a:gd name="connsiteY207" fmla="*/ 3937163 h 6858000"/>
              <a:gd name="connsiteX208" fmla="*/ 3579062 w 7467600"/>
              <a:gd name="connsiteY208" fmla="*/ 4359040 h 6858000"/>
              <a:gd name="connsiteX209" fmla="*/ 3467355 w 7467600"/>
              <a:gd name="connsiteY209" fmla="*/ 3988130 h 6858000"/>
              <a:gd name="connsiteX210" fmla="*/ 3310753 w 7467600"/>
              <a:gd name="connsiteY210" fmla="*/ 3787140 h 6858000"/>
              <a:gd name="connsiteX211" fmla="*/ 3291335 w 7467600"/>
              <a:gd name="connsiteY211" fmla="*/ 3767420 h 6858000"/>
              <a:gd name="connsiteX212" fmla="*/ 1635889 w 7467600"/>
              <a:gd name="connsiteY212" fmla="*/ 3709494 h 6858000"/>
              <a:gd name="connsiteX213" fmla="*/ 1634800 w 7467600"/>
              <a:gd name="connsiteY213" fmla="*/ 3731111 h 6858000"/>
              <a:gd name="connsiteX214" fmla="*/ 1635889 w 7467600"/>
              <a:gd name="connsiteY214" fmla="*/ 3709494 h 6858000"/>
              <a:gd name="connsiteX215" fmla="*/ 1510397 w 7467600"/>
              <a:gd name="connsiteY215" fmla="*/ 3684705 h 6858000"/>
              <a:gd name="connsiteX216" fmla="*/ 1146550 w 7467600"/>
              <a:gd name="connsiteY216" fmla="*/ 3802012 h 6858000"/>
              <a:gd name="connsiteX217" fmla="*/ 698834 w 7467600"/>
              <a:gd name="connsiteY217" fmla="*/ 3952272 h 6858000"/>
              <a:gd name="connsiteX218" fmla="*/ 34256 w 7467600"/>
              <a:gd name="connsiteY218" fmla="*/ 4347603 h 6858000"/>
              <a:gd name="connsiteX219" fmla="*/ 527241 w 7467600"/>
              <a:gd name="connsiteY219" fmla="*/ 4065078 h 6858000"/>
              <a:gd name="connsiteX220" fmla="*/ 1510397 w 7467600"/>
              <a:gd name="connsiteY220" fmla="*/ 3684705 h 6858000"/>
              <a:gd name="connsiteX221" fmla="*/ 1313114 w 7467600"/>
              <a:gd name="connsiteY221" fmla="*/ 3655216 h 6858000"/>
              <a:gd name="connsiteX222" fmla="*/ 1109304 w 7467600"/>
              <a:gd name="connsiteY222" fmla="*/ 3669030 h 6858000"/>
              <a:gd name="connsiteX223" fmla="*/ 8129 w 7467600"/>
              <a:gd name="connsiteY223" fmla="*/ 4330519 h 6858000"/>
              <a:gd name="connsiteX224" fmla="*/ 687572 w 7467600"/>
              <a:gd name="connsiteY224" fmla="*/ 3925629 h 6858000"/>
              <a:gd name="connsiteX225" fmla="*/ 1138365 w 7467600"/>
              <a:gd name="connsiteY225" fmla="*/ 3774515 h 6858000"/>
              <a:gd name="connsiteX226" fmla="*/ 1505579 w 7467600"/>
              <a:gd name="connsiteY226" fmla="*/ 3655526 h 6858000"/>
              <a:gd name="connsiteX227" fmla="*/ 1313114 w 7467600"/>
              <a:gd name="connsiteY227" fmla="*/ 3655216 h 6858000"/>
              <a:gd name="connsiteX228" fmla="*/ 3655073 w 7467600"/>
              <a:gd name="connsiteY228" fmla="*/ 3650884 h 6858000"/>
              <a:gd name="connsiteX229" fmla="*/ 3989938 w 7467600"/>
              <a:gd name="connsiteY229" fmla="*/ 3991685 h 6858000"/>
              <a:gd name="connsiteX230" fmla="*/ 4393907 w 7467600"/>
              <a:gd name="connsiteY230" fmla="*/ 4261258 h 6858000"/>
              <a:gd name="connsiteX231" fmla="*/ 4648051 w 7467600"/>
              <a:gd name="connsiteY231" fmla="*/ 4374051 h 6858000"/>
              <a:gd name="connsiteX232" fmla="*/ 4383389 w 7467600"/>
              <a:gd name="connsiteY232" fmla="*/ 4184369 h 6858000"/>
              <a:gd name="connsiteX233" fmla="*/ 4165508 w 7467600"/>
              <a:gd name="connsiteY233" fmla="*/ 4035196 h 6858000"/>
              <a:gd name="connsiteX234" fmla="*/ 4068162 w 7467600"/>
              <a:gd name="connsiteY234" fmla="*/ 3953394 h 6858000"/>
              <a:gd name="connsiteX235" fmla="*/ 3981416 w 7467600"/>
              <a:gd name="connsiteY235" fmla="*/ 3880482 h 6858000"/>
              <a:gd name="connsiteX236" fmla="*/ 3800147 w 7467600"/>
              <a:gd name="connsiteY236" fmla="*/ 3749872 h 6858000"/>
              <a:gd name="connsiteX237" fmla="*/ 3655073 w 7467600"/>
              <a:gd name="connsiteY237" fmla="*/ 3650884 h 6858000"/>
              <a:gd name="connsiteX238" fmla="*/ 3670252 w 7467600"/>
              <a:gd name="connsiteY238" fmla="*/ 3622798 h 6858000"/>
              <a:gd name="connsiteX239" fmla="*/ 3817258 w 7467600"/>
              <a:gd name="connsiteY239" fmla="*/ 3723577 h 6858000"/>
              <a:gd name="connsiteX240" fmla="*/ 4000461 w 7467600"/>
              <a:gd name="connsiteY240" fmla="*/ 3855966 h 6858000"/>
              <a:gd name="connsiteX241" fmla="*/ 4088180 w 7467600"/>
              <a:gd name="connsiteY241" fmla="*/ 3929774 h 6858000"/>
              <a:gd name="connsiteX242" fmla="*/ 4184555 w 7467600"/>
              <a:gd name="connsiteY242" fmla="*/ 4010683 h 6858000"/>
              <a:gd name="connsiteX243" fmla="*/ 4399563 w 7467600"/>
              <a:gd name="connsiteY243" fmla="*/ 4158106 h 6858000"/>
              <a:gd name="connsiteX244" fmla="*/ 4684469 w 7467600"/>
              <a:gd name="connsiteY244" fmla="*/ 4364680 h 6858000"/>
              <a:gd name="connsiteX245" fmla="*/ 4690271 w 7467600"/>
              <a:gd name="connsiteY245" fmla="*/ 4370034 h 6858000"/>
              <a:gd name="connsiteX246" fmla="*/ 4136093 w 7467600"/>
              <a:gd name="connsiteY246" fmla="*/ 3858466 h 6858000"/>
              <a:gd name="connsiteX247" fmla="*/ 3670252 w 7467600"/>
              <a:gd name="connsiteY247" fmla="*/ 3622798 h 6858000"/>
              <a:gd name="connsiteX248" fmla="*/ 4440129 w 7467600"/>
              <a:gd name="connsiteY248" fmla="*/ 3448571 h 6858000"/>
              <a:gd name="connsiteX249" fmla="*/ 4856525 w 7467600"/>
              <a:gd name="connsiteY249" fmla="*/ 3915351 h 6858000"/>
              <a:gd name="connsiteX250" fmla="*/ 5059055 w 7467600"/>
              <a:gd name="connsiteY250" fmla="*/ 4108918 h 6858000"/>
              <a:gd name="connsiteX251" fmla="*/ 5290070 w 7467600"/>
              <a:gd name="connsiteY251" fmla="*/ 4263619 h 6858000"/>
              <a:gd name="connsiteX252" fmla="*/ 4834991 w 7467600"/>
              <a:gd name="connsiteY252" fmla="*/ 3830985 h 6858000"/>
              <a:gd name="connsiteX253" fmla="*/ 4440129 w 7467600"/>
              <a:gd name="connsiteY253" fmla="*/ 3448571 h 6858000"/>
              <a:gd name="connsiteX254" fmla="*/ 4441737 w 7467600"/>
              <a:gd name="connsiteY254" fmla="*/ 3399734 h 6858000"/>
              <a:gd name="connsiteX255" fmla="*/ 4431236 w 7467600"/>
              <a:gd name="connsiteY255" fmla="*/ 3400954 h 6858000"/>
              <a:gd name="connsiteX256" fmla="*/ 4557150 w 7467600"/>
              <a:gd name="connsiteY256" fmla="*/ 3510023 h 6858000"/>
              <a:gd name="connsiteX257" fmla="*/ 4856936 w 7467600"/>
              <a:gd name="connsiteY257" fmla="*/ 3809146 h 6858000"/>
              <a:gd name="connsiteX258" fmla="*/ 5111996 w 7467600"/>
              <a:gd name="connsiteY258" fmla="*/ 4065759 h 6858000"/>
              <a:gd name="connsiteX259" fmla="*/ 5388878 w 7467600"/>
              <a:gd name="connsiteY259" fmla="*/ 4300185 h 6858000"/>
              <a:gd name="connsiteX260" fmla="*/ 5425556 w 7467600"/>
              <a:gd name="connsiteY260" fmla="*/ 4308967 h 6858000"/>
              <a:gd name="connsiteX261" fmla="*/ 4943646 w 7467600"/>
              <a:gd name="connsiteY261" fmla="*/ 3822916 h 6858000"/>
              <a:gd name="connsiteX262" fmla="*/ 4594837 w 7467600"/>
              <a:gd name="connsiteY262" fmla="*/ 3532274 h 6858000"/>
              <a:gd name="connsiteX263" fmla="*/ 4441737 w 7467600"/>
              <a:gd name="connsiteY263" fmla="*/ 3399734 h 6858000"/>
              <a:gd name="connsiteX264" fmla="*/ 5425834 w 7467600"/>
              <a:gd name="connsiteY264" fmla="*/ 3162785 h 6858000"/>
              <a:gd name="connsiteX265" fmla="*/ 5401644 w 7467600"/>
              <a:gd name="connsiteY265" fmla="*/ 3617847 h 6858000"/>
              <a:gd name="connsiteX266" fmla="*/ 5467256 w 7467600"/>
              <a:gd name="connsiteY266" fmla="*/ 4175494 h 6858000"/>
              <a:gd name="connsiteX267" fmla="*/ 5448069 w 7467600"/>
              <a:gd name="connsiteY267" fmla="*/ 3567554 h 6858000"/>
              <a:gd name="connsiteX268" fmla="*/ 5425834 w 7467600"/>
              <a:gd name="connsiteY268" fmla="*/ 3162785 h 6858000"/>
              <a:gd name="connsiteX269" fmla="*/ 1318687 w 7467600"/>
              <a:gd name="connsiteY269" fmla="*/ 3113840 h 6858000"/>
              <a:gd name="connsiteX270" fmla="*/ 1066793 w 7467600"/>
              <a:gd name="connsiteY270" fmla="*/ 3212171 h 6858000"/>
              <a:gd name="connsiteX271" fmla="*/ 993319 w 7467600"/>
              <a:gd name="connsiteY271" fmla="*/ 3247648 h 6858000"/>
              <a:gd name="connsiteX272" fmla="*/ 853081 w 7467600"/>
              <a:gd name="connsiteY272" fmla="*/ 3312410 h 6858000"/>
              <a:gd name="connsiteX273" fmla="*/ 805957 w 7467600"/>
              <a:gd name="connsiteY273" fmla="*/ 3330443 h 6858000"/>
              <a:gd name="connsiteX274" fmla="*/ 1318687 w 7467600"/>
              <a:gd name="connsiteY274" fmla="*/ 3113840 h 6858000"/>
              <a:gd name="connsiteX275" fmla="*/ 5453702 w 7467600"/>
              <a:gd name="connsiteY275" fmla="*/ 3090882 h 6858000"/>
              <a:gd name="connsiteX276" fmla="*/ 5480135 w 7467600"/>
              <a:gd name="connsiteY276" fmla="*/ 3565802 h 6858000"/>
              <a:gd name="connsiteX277" fmla="*/ 5499023 w 7467600"/>
              <a:gd name="connsiteY277" fmla="*/ 4166310 h 6858000"/>
              <a:gd name="connsiteX278" fmla="*/ 5547022 w 7467600"/>
              <a:gd name="connsiteY278" fmla="*/ 3607838 h 6858000"/>
              <a:gd name="connsiteX279" fmla="*/ 5515964 w 7467600"/>
              <a:gd name="connsiteY279" fmla="*/ 3378541 h 6858000"/>
              <a:gd name="connsiteX280" fmla="*/ 5453702 w 7467600"/>
              <a:gd name="connsiteY280" fmla="*/ 3090882 h 6858000"/>
              <a:gd name="connsiteX281" fmla="*/ 1238695 w 7467600"/>
              <a:gd name="connsiteY281" fmla="*/ 3076820 h 6858000"/>
              <a:gd name="connsiteX282" fmla="*/ 716371 w 7467600"/>
              <a:gd name="connsiteY282" fmla="*/ 3293249 h 6858000"/>
              <a:gd name="connsiteX283" fmla="*/ 579522 w 7467600"/>
              <a:gd name="connsiteY283" fmla="*/ 3371759 h 6858000"/>
              <a:gd name="connsiteX284" fmla="*/ 600288 w 7467600"/>
              <a:gd name="connsiteY284" fmla="*/ 3365555 h 6858000"/>
              <a:gd name="connsiteX285" fmla="*/ 840692 w 7467600"/>
              <a:gd name="connsiteY285" fmla="*/ 3284921 h 6858000"/>
              <a:gd name="connsiteX286" fmla="*/ 979248 w 7467600"/>
              <a:gd name="connsiteY286" fmla="*/ 3221003 h 6858000"/>
              <a:gd name="connsiteX287" fmla="*/ 1053282 w 7467600"/>
              <a:gd name="connsiteY287" fmla="*/ 3185247 h 6858000"/>
              <a:gd name="connsiteX288" fmla="*/ 1320603 w 7467600"/>
              <a:gd name="connsiteY288" fmla="*/ 3081281 h 6858000"/>
              <a:gd name="connsiteX289" fmla="*/ 1238695 w 7467600"/>
              <a:gd name="connsiteY289" fmla="*/ 3076820 h 6858000"/>
              <a:gd name="connsiteX290" fmla="*/ 5425627 w 7467600"/>
              <a:gd name="connsiteY290" fmla="*/ 2954192 h 6858000"/>
              <a:gd name="connsiteX291" fmla="*/ 5470770 w 7467600"/>
              <a:gd name="connsiteY291" fmla="*/ 3005435 h 6858000"/>
              <a:gd name="connsiteX292" fmla="*/ 5519779 w 7467600"/>
              <a:gd name="connsiteY292" fmla="*/ 4359223 h 6858000"/>
              <a:gd name="connsiteX293" fmla="*/ 5520293 w 7467600"/>
              <a:gd name="connsiteY293" fmla="*/ 4360602 h 6858000"/>
              <a:gd name="connsiteX294" fmla="*/ 5767221 w 7467600"/>
              <a:gd name="connsiteY294" fmla="*/ 4665564 h 6858000"/>
              <a:gd name="connsiteX295" fmla="*/ 6937169 w 7467600"/>
              <a:gd name="connsiteY295" fmla="*/ 4815941 h 6858000"/>
              <a:gd name="connsiteX296" fmla="*/ 6953922 w 7467600"/>
              <a:gd name="connsiteY296" fmla="*/ 4890068 h 6858000"/>
              <a:gd name="connsiteX297" fmla="*/ 6071359 w 7467600"/>
              <a:gd name="connsiteY297" fmla="*/ 4770770 h 6858000"/>
              <a:gd name="connsiteX298" fmla="*/ 6038839 w 7467600"/>
              <a:gd name="connsiteY298" fmla="*/ 4764474 h 6858000"/>
              <a:gd name="connsiteX299" fmla="*/ 6038706 w 7467600"/>
              <a:gd name="connsiteY299" fmla="*/ 4763847 h 6858000"/>
              <a:gd name="connsiteX300" fmla="*/ 6037784 w 7467600"/>
              <a:gd name="connsiteY300" fmla="*/ 4764270 h 6858000"/>
              <a:gd name="connsiteX301" fmla="*/ 6038839 w 7467600"/>
              <a:gd name="connsiteY301" fmla="*/ 4764474 h 6858000"/>
              <a:gd name="connsiteX302" fmla="*/ 6040338 w 7467600"/>
              <a:gd name="connsiteY302" fmla="*/ 4771418 h 6858000"/>
              <a:gd name="connsiteX303" fmla="*/ 6024488 w 7467600"/>
              <a:gd name="connsiteY303" fmla="*/ 4809903 h 6858000"/>
              <a:gd name="connsiteX304" fmla="*/ 5599771 w 7467600"/>
              <a:gd name="connsiteY304" fmla="*/ 5509652 h 6858000"/>
              <a:gd name="connsiteX305" fmla="*/ 5548843 w 7467600"/>
              <a:gd name="connsiteY305" fmla="*/ 5563845 h 6858000"/>
              <a:gd name="connsiteX306" fmla="*/ 5940952 w 7467600"/>
              <a:gd name="connsiteY306" fmla="*/ 6250028 h 6858000"/>
              <a:gd name="connsiteX307" fmla="*/ 6043441 w 7467600"/>
              <a:gd name="connsiteY307" fmla="*/ 6665847 h 6858000"/>
              <a:gd name="connsiteX308" fmla="*/ 6093432 w 7467600"/>
              <a:gd name="connsiteY308" fmla="*/ 6858000 h 6858000"/>
              <a:gd name="connsiteX309" fmla="*/ 6034344 w 7467600"/>
              <a:gd name="connsiteY309" fmla="*/ 6858000 h 6858000"/>
              <a:gd name="connsiteX310" fmla="*/ 6026679 w 7467600"/>
              <a:gd name="connsiteY310" fmla="*/ 6836959 h 6858000"/>
              <a:gd name="connsiteX311" fmla="*/ 5800441 w 7467600"/>
              <a:gd name="connsiteY311" fmla="*/ 6335286 h 6858000"/>
              <a:gd name="connsiteX312" fmla="*/ 5526562 w 7467600"/>
              <a:gd name="connsiteY312" fmla="*/ 5705388 h 6858000"/>
              <a:gd name="connsiteX313" fmla="*/ 5519640 w 7467600"/>
              <a:gd name="connsiteY313" fmla="*/ 5683774 h 6858000"/>
              <a:gd name="connsiteX314" fmla="*/ 5844559 w 7467600"/>
              <a:gd name="connsiteY314" fmla="*/ 6553349 h 6858000"/>
              <a:gd name="connsiteX315" fmla="*/ 5975994 w 7467600"/>
              <a:gd name="connsiteY315" fmla="*/ 6858000 h 6858000"/>
              <a:gd name="connsiteX316" fmla="*/ 5898547 w 7467600"/>
              <a:gd name="connsiteY316" fmla="*/ 6858000 h 6858000"/>
              <a:gd name="connsiteX317" fmla="*/ 5682041 w 7467600"/>
              <a:gd name="connsiteY317" fmla="*/ 6355860 h 6858000"/>
              <a:gd name="connsiteX318" fmla="*/ 5461758 w 7467600"/>
              <a:gd name="connsiteY318" fmla="*/ 5820220 h 6858000"/>
              <a:gd name="connsiteX319" fmla="*/ 5237282 w 7467600"/>
              <a:gd name="connsiteY319" fmla="*/ 6579086 h 6858000"/>
              <a:gd name="connsiteX320" fmla="*/ 5115009 w 7467600"/>
              <a:gd name="connsiteY320" fmla="*/ 6858000 h 6858000"/>
              <a:gd name="connsiteX321" fmla="*/ 5028074 w 7467600"/>
              <a:gd name="connsiteY321" fmla="*/ 6858000 h 6858000"/>
              <a:gd name="connsiteX322" fmla="*/ 5079508 w 7467600"/>
              <a:gd name="connsiteY322" fmla="*/ 6749074 h 6858000"/>
              <a:gd name="connsiteX323" fmla="*/ 5371846 w 7467600"/>
              <a:gd name="connsiteY323" fmla="*/ 5924413 h 6858000"/>
              <a:gd name="connsiteX324" fmla="*/ 5270512 w 7467600"/>
              <a:gd name="connsiteY324" fmla="*/ 6138975 h 6858000"/>
              <a:gd name="connsiteX325" fmla="*/ 5062409 w 7467600"/>
              <a:gd name="connsiteY325" fmla="*/ 6653544 h 6858000"/>
              <a:gd name="connsiteX326" fmla="*/ 5036628 w 7467600"/>
              <a:gd name="connsiteY326" fmla="*/ 6754247 h 6858000"/>
              <a:gd name="connsiteX327" fmla="*/ 5009112 w 7467600"/>
              <a:gd name="connsiteY327" fmla="*/ 6858000 h 6858000"/>
              <a:gd name="connsiteX328" fmla="*/ 4976679 w 7467600"/>
              <a:gd name="connsiteY328" fmla="*/ 6858000 h 6858000"/>
              <a:gd name="connsiteX329" fmla="*/ 5006537 w 7467600"/>
              <a:gd name="connsiteY329" fmla="*/ 6747068 h 6858000"/>
              <a:gd name="connsiteX330" fmla="*/ 5032723 w 7467600"/>
              <a:gd name="connsiteY330" fmla="*/ 6644957 h 6858000"/>
              <a:gd name="connsiteX331" fmla="*/ 5242949 w 7467600"/>
              <a:gd name="connsiteY331" fmla="*/ 6125175 h 6858000"/>
              <a:gd name="connsiteX332" fmla="*/ 5286321 w 7467600"/>
              <a:gd name="connsiteY332" fmla="*/ 6033555 h 6858000"/>
              <a:gd name="connsiteX333" fmla="*/ 5008210 w 7467600"/>
              <a:gd name="connsiteY333" fmla="*/ 6649194 h 6858000"/>
              <a:gd name="connsiteX334" fmla="*/ 4986321 w 7467600"/>
              <a:gd name="connsiteY334" fmla="*/ 6765687 h 6858000"/>
              <a:gd name="connsiteX335" fmla="*/ 4973474 w 7467600"/>
              <a:gd name="connsiteY335" fmla="*/ 6858000 h 6858000"/>
              <a:gd name="connsiteX336" fmla="*/ 4907178 w 7467600"/>
              <a:gd name="connsiteY336" fmla="*/ 6858000 h 6858000"/>
              <a:gd name="connsiteX337" fmla="*/ 4910810 w 7467600"/>
              <a:gd name="connsiteY337" fmla="*/ 6829660 h 6858000"/>
              <a:gd name="connsiteX338" fmla="*/ 4987461 w 7467600"/>
              <a:gd name="connsiteY338" fmla="*/ 6432994 h 6858000"/>
              <a:gd name="connsiteX339" fmla="*/ 5179262 w 7467600"/>
              <a:gd name="connsiteY339" fmla="*/ 6035044 h 6858000"/>
              <a:gd name="connsiteX340" fmla="*/ 4689678 w 7467600"/>
              <a:gd name="connsiteY340" fmla="*/ 6440241 h 6858000"/>
              <a:gd name="connsiteX341" fmla="*/ 4477543 w 7467600"/>
              <a:gd name="connsiteY341" fmla="*/ 6674836 h 6858000"/>
              <a:gd name="connsiteX342" fmla="*/ 4329957 w 7467600"/>
              <a:gd name="connsiteY342" fmla="*/ 6858000 h 6858000"/>
              <a:gd name="connsiteX343" fmla="*/ 4218595 w 7467600"/>
              <a:gd name="connsiteY343" fmla="*/ 6858000 h 6858000"/>
              <a:gd name="connsiteX344" fmla="*/ 4368888 w 7467600"/>
              <a:gd name="connsiteY344" fmla="*/ 6668412 h 6858000"/>
              <a:gd name="connsiteX345" fmla="*/ 4563091 w 7467600"/>
              <a:gd name="connsiteY345" fmla="*/ 6442508 h 6858000"/>
              <a:gd name="connsiteX346" fmla="*/ 5387324 w 7467600"/>
              <a:gd name="connsiteY346" fmla="*/ 5705830 h 6858000"/>
              <a:gd name="connsiteX347" fmla="*/ 5073620 w 7467600"/>
              <a:gd name="connsiteY347" fmla="*/ 5955437 h 6858000"/>
              <a:gd name="connsiteX348" fmla="*/ 4689789 w 7467600"/>
              <a:gd name="connsiteY348" fmla="*/ 6268382 h 6858000"/>
              <a:gd name="connsiteX349" fmla="*/ 4418722 w 7467600"/>
              <a:gd name="connsiteY349" fmla="*/ 6570886 h 6858000"/>
              <a:gd name="connsiteX350" fmla="*/ 4214944 w 7467600"/>
              <a:gd name="connsiteY350" fmla="*/ 6858000 h 6858000"/>
              <a:gd name="connsiteX351" fmla="*/ 4177898 w 7467600"/>
              <a:gd name="connsiteY351" fmla="*/ 6858000 h 6858000"/>
              <a:gd name="connsiteX352" fmla="*/ 4391597 w 7467600"/>
              <a:gd name="connsiteY352" fmla="*/ 6556370 h 6858000"/>
              <a:gd name="connsiteX353" fmla="*/ 4668889 w 7467600"/>
              <a:gd name="connsiteY353" fmla="*/ 6246399 h 6858000"/>
              <a:gd name="connsiteX354" fmla="*/ 5055427 w 7467600"/>
              <a:gd name="connsiteY354" fmla="*/ 5931476 h 6858000"/>
              <a:gd name="connsiteX355" fmla="*/ 5371814 w 7467600"/>
              <a:gd name="connsiteY355" fmla="*/ 5678975 h 6858000"/>
              <a:gd name="connsiteX356" fmla="*/ 4987918 w 7467600"/>
              <a:gd name="connsiteY356" fmla="*/ 5838701 h 6858000"/>
              <a:gd name="connsiteX357" fmla="*/ 4317146 w 7467600"/>
              <a:gd name="connsiteY357" fmla="*/ 6587716 h 6858000"/>
              <a:gd name="connsiteX358" fmla="*/ 4171627 w 7467600"/>
              <a:gd name="connsiteY358" fmla="*/ 6858000 h 6858000"/>
              <a:gd name="connsiteX359" fmla="*/ 4081585 w 7467600"/>
              <a:gd name="connsiteY359" fmla="*/ 6858000 h 6858000"/>
              <a:gd name="connsiteX360" fmla="*/ 4238603 w 7467600"/>
              <a:gd name="connsiteY360" fmla="*/ 6559341 h 6858000"/>
              <a:gd name="connsiteX361" fmla="*/ 4778333 w 7467600"/>
              <a:gd name="connsiteY361" fmla="*/ 5873626 h 6858000"/>
              <a:gd name="connsiteX362" fmla="*/ 5414185 w 7467600"/>
              <a:gd name="connsiteY362" fmla="*/ 5573882 h 6858000"/>
              <a:gd name="connsiteX363" fmla="*/ 5959648 w 7467600"/>
              <a:gd name="connsiteY363" fmla="*/ 4760797 h 6858000"/>
              <a:gd name="connsiteX364" fmla="*/ 5355019 w 7467600"/>
              <a:gd name="connsiteY364" fmla="*/ 4734672 h 6858000"/>
              <a:gd name="connsiteX365" fmla="*/ 5083565 w 7467600"/>
              <a:gd name="connsiteY365" fmla="*/ 5179121 h 6858000"/>
              <a:gd name="connsiteX366" fmla="*/ 4713577 w 7467600"/>
              <a:gd name="connsiteY366" fmla="*/ 5616803 h 6858000"/>
              <a:gd name="connsiteX367" fmla="*/ 3989559 w 7467600"/>
              <a:gd name="connsiteY367" fmla="*/ 6145945 h 6858000"/>
              <a:gd name="connsiteX368" fmla="*/ 3939824 w 7467600"/>
              <a:gd name="connsiteY368" fmla="*/ 6066900 h 6858000"/>
              <a:gd name="connsiteX369" fmla="*/ 4584537 w 7467600"/>
              <a:gd name="connsiteY369" fmla="*/ 5324826 h 6858000"/>
              <a:gd name="connsiteX370" fmla="*/ 5037105 w 7467600"/>
              <a:gd name="connsiteY370" fmla="*/ 5088765 h 6858000"/>
              <a:gd name="connsiteX371" fmla="*/ 5039930 w 7467600"/>
              <a:gd name="connsiteY371" fmla="*/ 5089585 h 6858000"/>
              <a:gd name="connsiteX372" fmla="*/ 5263764 w 7467600"/>
              <a:gd name="connsiteY372" fmla="*/ 4735525 h 6858000"/>
              <a:gd name="connsiteX373" fmla="*/ 4086300 w 7467600"/>
              <a:gd name="connsiteY373" fmla="*/ 4884599 h 6858000"/>
              <a:gd name="connsiteX374" fmla="*/ 4085485 w 7467600"/>
              <a:gd name="connsiteY374" fmla="*/ 4899070 h 6858000"/>
              <a:gd name="connsiteX375" fmla="*/ 3871915 w 7467600"/>
              <a:gd name="connsiteY375" fmla="*/ 5253645 h 6858000"/>
              <a:gd name="connsiteX376" fmla="*/ 3799374 w 7467600"/>
              <a:gd name="connsiteY376" fmla="*/ 5466127 h 6858000"/>
              <a:gd name="connsiteX377" fmla="*/ 3498850 w 7467600"/>
              <a:gd name="connsiteY377" fmla="*/ 6661888 h 6858000"/>
              <a:gd name="connsiteX378" fmla="*/ 3399216 w 7467600"/>
              <a:gd name="connsiteY378" fmla="*/ 6858000 h 6858000"/>
              <a:gd name="connsiteX379" fmla="*/ 3303688 w 7467600"/>
              <a:gd name="connsiteY379" fmla="*/ 6858000 h 6858000"/>
              <a:gd name="connsiteX380" fmla="*/ 3391774 w 7467600"/>
              <a:gd name="connsiteY380" fmla="*/ 6697181 h 6858000"/>
              <a:gd name="connsiteX381" fmla="*/ 3735540 w 7467600"/>
              <a:gd name="connsiteY381" fmla="*/ 5546923 h 6858000"/>
              <a:gd name="connsiteX382" fmla="*/ 3729438 w 7467600"/>
              <a:gd name="connsiteY382" fmla="*/ 5569058 h 6858000"/>
              <a:gd name="connsiteX383" fmla="*/ 3707782 w 7467600"/>
              <a:gd name="connsiteY383" fmla="*/ 5644908 h 6858000"/>
              <a:gd name="connsiteX384" fmla="*/ 3583827 w 7467600"/>
              <a:gd name="connsiteY384" fmla="*/ 6039215 h 6858000"/>
              <a:gd name="connsiteX385" fmla="*/ 3547861 w 7467600"/>
              <a:gd name="connsiteY385" fmla="*/ 6129609 h 6858000"/>
              <a:gd name="connsiteX386" fmla="*/ 3490905 w 7467600"/>
              <a:gd name="connsiteY386" fmla="*/ 6277660 h 6858000"/>
              <a:gd name="connsiteX387" fmla="*/ 3455859 w 7467600"/>
              <a:gd name="connsiteY387" fmla="*/ 6391301 h 6858000"/>
              <a:gd name="connsiteX388" fmla="*/ 3429112 w 7467600"/>
              <a:gd name="connsiteY388" fmla="*/ 6479469 h 6858000"/>
              <a:gd name="connsiteX389" fmla="*/ 3304862 w 7467600"/>
              <a:gd name="connsiteY389" fmla="*/ 6796476 h 6858000"/>
              <a:gd name="connsiteX390" fmla="*/ 3276071 w 7467600"/>
              <a:gd name="connsiteY390" fmla="*/ 6858000 h 6858000"/>
              <a:gd name="connsiteX391" fmla="*/ 3240805 w 7467600"/>
              <a:gd name="connsiteY391" fmla="*/ 6858000 h 6858000"/>
              <a:gd name="connsiteX392" fmla="*/ 3275917 w 7467600"/>
              <a:gd name="connsiteY392" fmla="*/ 6783192 h 6858000"/>
              <a:gd name="connsiteX393" fmla="*/ 3399358 w 7467600"/>
              <a:gd name="connsiteY393" fmla="*/ 6469011 h 6858000"/>
              <a:gd name="connsiteX394" fmla="*/ 3425650 w 7467600"/>
              <a:gd name="connsiteY394" fmla="*/ 6381333 h 6858000"/>
              <a:gd name="connsiteX395" fmla="*/ 3460661 w 7467600"/>
              <a:gd name="connsiteY395" fmla="*/ 6266763 h 6858000"/>
              <a:gd name="connsiteX396" fmla="*/ 3518021 w 7467600"/>
              <a:gd name="connsiteY396" fmla="*/ 6117298 h 6858000"/>
              <a:gd name="connsiteX397" fmla="*/ 3554035 w 7467600"/>
              <a:gd name="connsiteY397" fmla="*/ 6027832 h 6858000"/>
              <a:gd name="connsiteX398" fmla="*/ 3677174 w 7467600"/>
              <a:gd name="connsiteY398" fmla="*/ 5636351 h 6858000"/>
              <a:gd name="connsiteX399" fmla="*/ 3698819 w 7467600"/>
              <a:gd name="connsiteY399" fmla="*/ 5560503 h 6858000"/>
              <a:gd name="connsiteX400" fmla="*/ 3702094 w 7467600"/>
              <a:gd name="connsiteY400" fmla="*/ 5549194 h 6858000"/>
              <a:gd name="connsiteX401" fmla="*/ 3398355 w 7467600"/>
              <a:gd name="connsiteY401" fmla="*/ 6094603 h 6858000"/>
              <a:gd name="connsiteX402" fmla="*/ 3193941 w 7467600"/>
              <a:gd name="connsiteY402" fmla="*/ 6798775 h 6858000"/>
              <a:gd name="connsiteX403" fmla="*/ 3184140 w 7467600"/>
              <a:gd name="connsiteY403" fmla="*/ 6858000 h 6858000"/>
              <a:gd name="connsiteX404" fmla="*/ 3099978 w 7467600"/>
              <a:gd name="connsiteY404" fmla="*/ 6858000 h 6858000"/>
              <a:gd name="connsiteX405" fmla="*/ 3101556 w 7467600"/>
              <a:gd name="connsiteY405" fmla="*/ 6843337 h 6858000"/>
              <a:gd name="connsiteX406" fmla="*/ 3370162 w 7467600"/>
              <a:gd name="connsiteY406" fmla="*/ 5785550 h 6858000"/>
              <a:gd name="connsiteX407" fmla="*/ 3746477 w 7467600"/>
              <a:gd name="connsiteY407" fmla="*/ 5377889 h 6858000"/>
              <a:gd name="connsiteX408" fmla="*/ 3863399 w 7467600"/>
              <a:gd name="connsiteY408" fmla="*/ 5087257 h 6858000"/>
              <a:gd name="connsiteX409" fmla="*/ 3968712 w 7467600"/>
              <a:gd name="connsiteY409" fmla="*/ 4913989 h 6858000"/>
              <a:gd name="connsiteX410" fmla="*/ 2792390 w 7467600"/>
              <a:gd name="connsiteY410" fmla="*/ 5382974 h 6858000"/>
              <a:gd name="connsiteX411" fmla="*/ 2714982 w 7467600"/>
              <a:gd name="connsiteY411" fmla="*/ 5427051 h 6858000"/>
              <a:gd name="connsiteX412" fmla="*/ 2813361 w 7467600"/>
              <a:gd name="connsiteY412" fmla="*/ 6023912 h 6858000"/>
              <a:gd name="connsiteX413" fmla="*/ 2688430 w 7467600"/>
              <a:gd name="connsiteY413" fmla="*/ 6801564 h 6858000"/>
              <a:gd name="connsiteX414" fmla="*/ 2629626 w 7467600"/>
              <a:gd name="connsiteY414" fmla="*/ 6763394 h 6858000"/>
              <a:gd name="connsiteX415" fmla="*/ 2565328 w 7467600"/>
              <a:gd name="connsiteY415" fmla="*/ 5516399 h 6858000"/>
              <a:gd name="connsiteX416" fmla="*/ 1922999 w 7467600"/>
              <a:gd name="connsiteY416" fmla="*/ 5980343 h 6858000"/>
              <a:gd name="connsiteX417" fmla="*/ 1950261 w 7467600"/>
              <a:gd name="connsiteY417" fmla="*/ 6405858 h 6858000"/>
              <a:gd name="connsiteX418" fmla="*/ 2365554 w 7467600"/>
              <a:gd name="connsiteY418" fmla="*/ 6759107 h 6858000"/>
              <a:gd name="connsiteX419" fmla="*/ 2424142 w 7467600"/>
              <a:gd name="connsiteY419" fmla="*/ 6858000 h 6858000"/>
              <a:gd name="connsiteX420" fmla="*/ 2395994 w 7467600"/>
              <a:gd name="connsiteY420" fmla="*/ 6858000 h 6858000"/>
              <a:gd name="connsiteX421" fmla="*/ 2392863 w 7467600"/>
              <a:gd name="connsiteY421" fmla="*/ 6852964 h 6858000"/>
              <a:gd name="connsiteX422" fmla="*/ 2017589 w 7467600"/>
              <a:gd name="connsiteY422" fmla="*/ 6493982 h 6858000"/>
              <a:gd name="connsiteX423" fmla="*/ 2147336 w 7467600"/>
              <a:gd name="connsiteY423" fmla="*/ 6594052 h 6858000"/>
              <a:gd name="connsiteX424" fmla="*/ 2207047 w 7467600"/>
              <a:gd name="connsiteY424" fmla="*/ 6654540 h 6858000"/>
              <a:gd name="connsiteX425" fmla="*/ 2299106 w 7467600"/>
              <a:gd name="connsiteY425" fmla="*/ 6778931 h 6858000"/>
              <a:gd name="connsiteX426" fmla="*/ 2314430 w 7467600"/>
              <a:gd name="connsiteY426" fmla="*/ 6801144 h 6858000"/>
              <a:gd name="connsiteX427" fmla="*/ 2352406 w 7467600"/>
              <a:gd name="connsiteY427" fmla="*/ 6858000 h 6858000"/>
              <a:gd name="connsiteX428" fmla="*/ 2314492 w 7467600"/>
              <a:gd name="connsiteY428" fmla="*/ 6858000 h 6858000"/>
              <a:gd name="connsiteX429" fmla="*/ 2288095 w 7467600"/>
              <a:gd name="connsiteY429" fmla="*/ 6818030 h 6858000"/>
              <a:gd name="connsiteX430" fmla="*/ 2272768 w 7467600"/>
              <a:gd name="connsiteY430" fmla="*/ 6795822 h 6858000"/>
              <a:gd name="connsiteX431" fmla="*/ 2182715 w 7467600"/>
              <a:gd name="connsiteY431" fmla="*/ 6675071 h 6858000"/>
              <a:gd name="connsiteX432" fmla="*/ 2032061 w 7467600"/>
              <a:gd name="connsiteY432" fmla="*/ 6541380 h 6858000"/>
              <a:gd name="connsiteX433" fmla="*/ 2257220 w 7467600"/>
              <a:gd name="connsiteY433" fmla="*/ 6826257 h 6858000"/>
              <a:gd name="connsiteX434" fmla="*/ 2281324 w 7467600"/>
              <a:gd name="connsiteY434" fmla="*/ 6858000 h 6858000"/>
              <a:gd name="connsiteX435" fmla="*/ 2242860 w 7467600"/>
              <a:gd name="connsiteY435" fmla="*/ 6858000 h 6858000"/>
              <a:gd name="connsiteX436" fmla="*/ 2232818 w 7467600"/>
              <a:gd name="connsiteY436" fmla="*/ 6844926 h 6858000"/>
              <a:gd name="connsiteX437" fmla="*/ 1990172 w 7467600"/>
              <a:gd name="connsiteY437" fmla="*/ 6542121 h 6858000"/>
              <a:gd name="connsiteX438" fmla="*/ 2124090 w 7467600"/>
              <a:gd name="connsiteY438" fmla="*/ 6761017 h 6858000"/>
              <a:gd name="connsiteX439" fmla="*/ 2200380 w 7467600"/>
              <a:gd name="connsiteY439" fmla="*/ 6858000 h 6858000"/>
              <a:gd name="connsiteX440" fmla="*/ 2147507 w 7467600"/>
              <a:gd name="connsiteY440" fmla="*/ 6858000 h 6858000"/>
              <a:gd name="connsiteX441" fmla="*/ 2070668 w 7467600"/>
              <a:gd name="connsiteY441" fmla="*/ 6761520 h 6858000"/>
              <a:gd name="connsiteX442" fmla="*/ 1975142 w 7467600"/>
              <a:gd name="connsiteY442" fmla="*/ 6585570 h 6858000"/>
              <a:gd name="connsiteX443" fmla="*/ 2050035 w 7467600"/>
              <a:gd name="connsiteY443" fmla="*/ 6813345 h 6858000"/>
              <a:gd name="connsiteX444" fmla="*/ 2063025 w 7467600"/>
              <a:gd name="connsiteY444" fmla="*/ 6858000 h 6858000"/>
              <a:gd name="connsiteX445" fmla="*/ 2021675 w 7467600"/>
              <a:gd name="connsiteY445" fmla="*/ 6858000 h 6858000"/>
              <a:gd name="connsiteX446" fmla="*/ 2019308 w 7467600"/>
              <a:gd name="connsiteY446" fmla="*/ 6847118 h 6858000"/>
              <a:gd name="connsiteX447" fmla="*/ 1938835 w 7467600"/>
              <a:gd name="connsiteY447" fmla="*/ 6551160 h 6858000"/>
              <a:gd name="connsiteX448" fmla="*/ 1953230 w 7467600"/>
              <a:gd name="connsiteY448" fmla="*/ 6759699 h 6858000"/>
              <a:gd name="connsiteX449" fmla="*/ 1956763 w 7467600"/>
              <a:gd name="connsiteY449" fmla="*/ 6778191 h 6858000"/>
              <a:gd name="connsiteX450" fmla="*/ 1967925 w 7467600"/>
              <a:gd name="connsiteY450" fmla="*/ 6858000 h 6858000"/>
              <a:gd name="connsiteX451" fmla="*/ 1936622 w 7467600"/>
              <a:gd name="connsiteY451" fmla="*/ 6858000 h 6858000"/>
              <a:gd name="connsiteX452" fmla="*/ 1926261 w 7467600"/>
              <a:gd name="connsiteY452" fmla="*/ 6784064 h 6858000"/>
              <a:gd name="connsiteX453" fmla="*/ 1922724 w 7467600"/>
              <a:gd name="connsiteY453" fmla="*/ 6765577 h 6858000"/>
              <a:gd name="connsiteX454" fmla="*/ 1904650 w 7467600"/>
              <a:gd name="connsiteY454" fmla="*/ 6639616 h 6858000"/>
              <a:gd name="connsiteX455" fmla="*/ 1885273 w 7467600"/>
              <a:gd name="connsiteY455" fmla="*/ 6858000 h 6858000"/>
              <a:gd name="connsiteX456" fmla="*/ 1854363 w 7467600"/>
              <a:gd name="connsiteY456" fmla="*/ 6858000 h 6858000"/>
              <a:gd name="connsiteX457" fmla="*/ 1880391 w 7467600"/>
              <a:gd name="connsiteY457" fmla="*/ 6603796 h 6858000"/>
              <a:gd name="connsiteX458" fmla="*/ 1818273 w 7467600"/>
              <a:gd name="connsiteY458" fmla="*/ 6715729 h 6858000"/>
              <a:gd name="connsiteX459" fmla="*/ 1794691 w 7467600"/>
              <a:gd name="connsiteY459" fmla="*/ 6843239 h 6858000"/>
              <a:gd name="connsiteX460" fmla="*/ 1794914 w 7467600"/>
              <a:gd name="connsiteY460" fmla="*/ 6858000 h 6858000"/>
              <a:gd name="connsiteX461" fmla="*/ 1746128 w 7467600"/>
              <a:gd name="connsiteY461" fmla="*/ 6858000 h 6858000"/>
              <a:gd name="connsiteX462" fmla="*/ 1753934 w 7467600"/>
              <a:gd name="connsiteY462" fmla="*/ 6724796 h 6858000"/>
              <a:gd name="connsiteX463" fmla="*/ 1792053 w 7467600"/>
              <a:gd name="connsiteY463" fmla="*/ 6572396 h 6858000"/>
              <a:gd name="connsiteX464" fmla="*/ 1862248 w 7467600"/>
              <a:gd name="connsiteY464" fmla="*/ 6266397 h 6858000"/>
              <a:gd name="connsiteX465" fmla="*/ 1862250 w 7467600"/>
              <a:gd name="connsiteY465" fmla="*/ 6033531 h 6858000"/>
              <a:gd name="connsiteX466" fmla="*/ 1211999 w 7467600"/>
              <a:gd name="connsiteY466" fmla="*/ 6683610 h 6858000"/>
              <a:gd name="connsiteX467" fmla="*/ 1213266 w 7467600"/>
              <a:gd name="connsiteY467" fmla="*/ 6691947 h 6858000"/>
              <a:gd name="connsiteX468" fmla="*/ 1203370 w 7467600"/>
              <a:gd name="connsiteY468" fmla="*/ 6850676 h 6858000"/>
              <a:gd name="connsiteX469" fmla="*/ 1203671 w 7467600"/>
              <a:gd name="connsiteY469" fmla="*/ 6858000 h 6858000"/>
              <a:gd name="connsiteX470" fmla="*/ 1143180 w 7467600"/>
              <a:gd name="connsiteY470" fmla="*/ 6858000 h 6858000"/>
              <a:gd name="connsiteX471" fmla="*/ 1142176 w 7467600"/>
              <a:gd name="connsiteY471" fmla="*/ 6766045 h 6858000"/>
              <a:gd name="connsiteX472" fmla="*/ 1067484 w 7467600"/>
              <a:gd name="connsiteY472" fmla="*/ 6858000 h 6858000"/>
              <a:gd name="connsiteX473" fmla="*/ 953928 w 7467600"/>
              <a:gd name="connsiteY473" fmla="*/ 6858000 h 6858000"/>
              <a:gd name="connsiteX474" fmla="*/ 959715 w 7467600"/>
              <a:gd name="connsiteY474" fmla="*/ 6850185 h 6858000"/>
              <a:gd name="connsiteX475" fmla="*/ 1483788 w 7467600"/>
              <a:gd name="connsiteY475" fmla="*/ 6259174 h 6858000"/>
              <a:gd name="connsiteX476" fmla="*/ 1100671 w 7467600"/>
              <a:gd name="connsiteY476" fmla="*/ 6252137 h 6858000"/>
              <a:gd name="connsiteX477" fmla="*/ 1090144 w 7467600"/>
              <a:gd name="connsiteY477" fmla="*/ 6256748 h 6858000"/>
              <a:gd name="connsiteX478" fmla="*/ 1095872 w 7467600"/>
              <a:gd name="connsiteY478" fmla="*/ 6271892 h 6858000"/>
              <a:gd name="connsiteX479" fmla="*/ 262785 w 7467600"/>
              <a:gd name="connsiteY479" fmla="*/ 6845450 h 6858000"/>
              <a:gd name="connsiteX480" fmla="*/ 209968 w 7467600"/>
              <a:gd name="connsiteY480" fmla="*/ 6770713 h 6858000"/>
              <a:gd name="connsiteX481" fmla="*/ 873460 w 7467600"/>
              <a:gd name="connsiteY481" fmla="*/ 6253768 h 6858000"/>
              <a:gd name="connsiteX482" fmla="*/ 192686 w 7467600"/>
              <a:gd name="connsiteY482" fmla="*/ 5849257 h 6858000"/>
              <a:gd name="connsiteX483" fmla="*/ 4696 w 7467600"/>
              <a:gd name="connsiteY483" fmla="*/ 5697668 h 6858000"/>
              <a:gd name="connsiteX484" fmla="*/ 0 w 7467600"/>
              <a:gd name="connsiteY484" fmla="*/ 5689984 h 6858000"/>
              <a:gd name="connsiteX485" fmla="*/ 0 w 7467600"/>
              <a:gd name="connsiteY485" fmla="*/ 5513472 h 6858000"/>
              <a:gd name="connsiteX486" fmla="*/ 174101 w 7467600"/>
              <a:gd name="connsiteY486" fmla="*/ 5620277 h 6858000"/>
              <a:gd name="connsiteX487" fmla="*/ 891800 w 7467600"/>
              <a:gd name="connsiteY487" fmla="*/ 6036935 h 6858000"/>
              <a:gd name="connsiteX488" fmla="*/ 1072219 w 7467600"/>
              <a:gd name="connsiteY488" fmla="*/ 6169443 h 6858000"/>
              <a:gd name="connsiteX489" fmla="*/ 1074117 w 7467600"/>
              <a:gd name="connsiteY489" fmla="*/ 6170301 h 6858000"/>
              <a:gd name="connsiteX490" fmla="*/ 1083114 w 7467600"/>
              <a:gd name="connsiteY490" fmla="*/ 6174131 h 6858000"/>
              <a:gd name="connsiteX491" fmla="*/ 1543010 w 7467600"/>
              <a:gd name="connsiteY491" fmla="*/ 6191140 h 6858000"/>
              <a:gd name="connsiteX492" fmla="*/ 1551080 w 7467600"/>
              <a:gd name="connsiteY492" fmla="*/ 6195006 h 6858000"/>
              <a:gd name="connsiteX493" fmla="*/ 2345443 w 7467600"/>
              <a:gd name="connsiteY493" fmla="*/ 5549882 h 6858000"/>
              <a:gd name="connsiteX494" fmla="*/ 1721499 w 7467600"/>
              <a:gd name="connsiteY494" fmla="*/ 5599969 h 6858000"/>
              <a:gd name="connsiteX495" fmla="*/ 767716 w 7467600"/>
              <a:gd name="connsiteY495" fmla="*/ 5472768 h 6858000"/>
              <a:gd name="connsiteX496" fmla="*/ 722147 w 7467600"/>
              <a:gd name="connsiteY496" fmla="*/ 5393091 h 6858000"/>
              <a:gd name="connsiteX497" fmla="*/ 1485552 w 7467600"/>
              <a:gd name="connsiteY497" fmla="*/ 5313202 h 6858000"/>
              <a:gd name="connsiteX498" fmla="*/ 2143004 w 7467600"/>
              <a:gd name="connsiteY498" fmla="*/ 5402420 h 6858000"/>
              <a:gd name="connsiteX499" fmla="*/ 1933391 w 7467600"/>
              <a:gd name="connsiteY499" fmla="*/ 5156971 h 6858000"/>
              <a:gd name="connsiteX500" fmla="*/ 1827118 w 7467600"/>
              <a:gd name="connsiteY500" fmla="*/ 4968410 h 6858000"/>
              <a:gd name="connsiteX501" fmla="*/ 1837349 w 7467600"/>
              <a:gd name="connsiteY501" fmla="*/ 4956357 h 6858000"/>
              <a:gd name="connsiteX502" fmla="*/ 2162835 w 7467600"/>
              <a:gd name="connsiteY502" fmla="*/ 5187853 h 6858000"/>
              <a:gd name="connsiteX503" fmla="*/ 2257167 w 7467600"/>
              <a:gd name="connsiteY503" fmla="*/ 5462123 h 6858000"/>
              <a:gd name="connsiteX504" fmla="*/ 2261598 w 7467600"/>
              <a:gd name="connsiteY504" fmla="*/ 5467998 h 6858000"/>
              <a:gd name="connsiteX505" fmla="*/ 2437177 w 7467600"/>
              <a:gd name="connsiteY505" fmla="*/ 5479608 h 6858000"/>
              <a:gd name="connsiteX506" fmla="*/ 2445247 w 7467600"/>
              <a:gd name="connsiteY506" fmla="*/ 5483476 h 6858000"/>
              <a:gd name="connsiteX507" fmla="*/ 2743626 w 7467600"/>
              <a:gd name="connsiteY507" fmla="*/ 5304819 h 6858000"/>
              <a:gd name="connsiteX508" fmla="*/ 3048102 w 7467600"/>
              <a:gd name="connsiteY508" fmla="*/ 5150595 h 6858000"/>
              <a:gd name="connsiteX509" fmla="*/ 1799414 w 7467600"/>
              <a:gd name="connsiteY509" fmla="*/ 4694732 h 6858000"/>
              <a:gd name="connsiteX510" fmla="*/ 1771735 w 7467600"/>
              <a:gd name="connsiteY510" fmla="*/ 4619929 h 6858000"/>
              <a:gd name="connsiteX511" fmla="*/ 3104273 w 7467600"/>
              <a:gd name="connsiteY511" fmla="*/ 5076159 h 6858000"/>
              <a:gd name="connsiteX512" fmla="*/ 3113245 w 7467600"/>
              <a:gd name="connsiteY512" fmla="*/ 5090705 h 6858000"/>
              <a:gd name="connsiteX513" fmla="*/ 3126294 w 7467600"/>
              <a:gd name="connsiteY513" fmla="*/ 5114400 h 6858000"/>
              <a:gd name="connsiteX514" fmla="*/ 3937433 w 7467600"/>
              <a:gd name="connsiteY514" fmla="*/ 4830473 h 6858000"/>
              <a:gd name="connsiteX515" fmla="*/ 3590475 w 7467600"/>
              <a:gd name="connsiteY515" fmla="*/ 4597974 h 6858000"/>
              <a:gd name="connsiteX516" fmla="*/ 3100264 w 7467600"/>
              <a:gd name="connsiteY516" fmla="*/ 4579845 h 6858000"/>
              <a:gd name="connsiteX517" fmla="*/ 2183576 w 7467600"/>
              <a:gd name="connsiteY517" fmla="*/ 4227150 h 6858000"/>
              <a:gd name="connsiteX518" fmla="*/ 2151029 w 7467600"/>
              <a:gd name="connsiteY518" fmla="*/ 4146947 h 6858000"/>
              <a:gd name="connsiteX519" fmla="*/ 3563434 w 7467600"/>
              <a:gd name="connsiteY519" fmla="*/ 4469115 h 6858000"/>
              <a:gd name="connsiteX520" fmla="*/ 3177952 w 7467600"/>
              <a:gd name="connsiteY520" fmla="*/ 3657386 h 6858000"/>
              <a:gd name="connsiteX521" fmla="*/ 3189263 w 7467600"/>
              <a:gd name="connsiteY521" fmla="*/ 3625726 h 6858000"/>
              <a:gd name="connsiteX522" fmla="*/ 3560912 w 7467600"/>
              <a:gd name="connsiteY522" fmla="*/ 4079863 h 6858000"/>
              <a:gd name="connsiteX523" fmla="*/ 3626636 w 7467600"/>
              <a:gd name="connsiteY523" fmla="*/ 4512230 h 6858000"/>
              <a:gd name="connsiteX524" fmla="*/ 3653088 w 7467600"/>
              <a:gd name="connsiteY524" fmla="*/ 4521417 h 6858000"/>
              <a:gd name="connsiteX525" fmla="*/ 3988128 w 7467600"/>
              <a:gd name="connsiteY525" fmla="*/ 4817267 h 6858000"/>
              <a:gd name="connsiteX526" fmla="*/ 4830582 w 7467600"/>
              <a:gd name="connsiteY526" fmla="*/ 4676000 h 6858000"/>
              <a:gd name="connsiteX527" fmla="*/ 4830100 w 7467600"/>
              <a:gd name="connsiteY527" fmla="*/ 4675554 h 6858000"/>
              <a:gd name="connsiteX528" fmla="*/ 4036318 w 7467600"/>
              <a:gd name="connsiteY528" fmla="*/ 4147013 h 6858000"/>
              <a:gd name="connsiteX529" fmla="*/ 3432098 w 7467600"/>
              <a:gd name="connsiteY529" fmla="*/ 3537312 h 6858000"/>
              <a:gd name="connsiteX530" fmla="*/ 3446761 w 7467600"/>
              <a:gd name="connsiteY530" fmla="*/ 3461278 h 6858000"/>
              <a:gd name="connsiteX531" fmla="*/ 4419733 w 7467600"/>
              <a:gd name="connsiteY531" fmla="*/ 3963555 h 6858000"/>
              <a:gd name="connsiteX532" fmla="*/ 4781371 w 7467600"/>
              <a:gd name="connsiteY532" fmla="*/ 4458604 h 6858000"/>
              <a:gd name="connsiteX533" fmla="*/ 4780440 w 7467600"/>
              <a:gd name="connsiteY533" fmla="*/ 4470290 h 6858000"/>
              <a:gd name="connsiteX534" fmla="*/ 4898954 w 7467600"/>
              <a:gd name="connsiteY534" fmla="*/ 4662092 h 6858000"/>
              <a:gd name="connsiteX535" fmla="*/ 4900699 w 7467600"/>
              <a:gd name="connsiteY535" fmla="*/ 4670867 h 6858000"/>
              <a:gd name="connsiteX536" fmla="*/ 5714511 w 7467600"/>
              <a:gd name="connsiteY536" fmla="*/ 4663483 h 6858000"/>
              <a:gd name="connsiteX537" fmla="*/ 5464793 w 7467600"/>
              <a:gd name="connsiteY537" fmla="*/ 4393556 h 6858000"/>
              <a:gd name="connsiteX538" fmla="*/ 5461897 w 7467600"/>
              <a:gd name="connsiteY538" fmla="*/ 4390879 h 6858000"/>
              <a:gd name="connsiteX539" fmla="*/ 4294126 w 7467600"/>
              <a:gd name="connsiteY539" fmla="*/ 3303048 h 6858000"/>
              <a:gd name="connsiteX540" fmla="*/ 4305321 w 7467600"/>
              <a:gd name="connsiteY540" fmla="*/ 3256953 h 6858000"/>
              <a:gd name="connsiteX541" fmla="*/ 4949299 w 7467600"/>
              <a:gd name="connsiteY541" fmla="*/ 3766336 h 6858000"/>
              <a:gd name="connsiteX542" fmla="*/ 5291452 w 7467600"/>
              <a:gd name="connsiteY542" fmla="*/ 4076801 h 6858000"/>
              <a:gd name="connsiteX543" fmla="*/ 5434998 w 7467600"/>
              <a:gd name="connsiteY543" fmla="*/ 4254100 h 6858000"/>
              <a:gd name="connsiteX544" fmla="*/ 5351015 w 7467600"/>
              <a:gd name="connsiteY544" fmla="*/ 3760989 h 6858000"/>
              <a:gd name="connsiteX545" fmla="*/ 5413780 w 7467600"/>
              <a:gd name="connsiteY545" fmla="*/ 2966265 h 6858000"/>
              <a:gd name="connsiteX546" fmla="*/ 5425627 w 7467600"/>
              <a:gd name="connsiteY546" fmla="*/ 2954192 h 6858000"/>
              <a:gd name="connsiteX547" fmla="*/ 6604735 w 7467600"/>
              <a:gd name="connsiteY547" fmla="*/ 2041381 h 6858000"/>
              <a:gd name="connsiteX548" fmla="*/ 7204487 w 7467600"/>
              <a:gd name="connsiteY548" fmla="*/ 2742112 h 6858000"/>
              <a:gd name="connsiteX549" fmla="*/ 7131592 w 7467600"/>
              <a:gd name="connsiteY549" fmla="*/ 2672096 h 6858000"/>
              <a:gd name="connsiteX550" fmla="*/ 6996344 w 7467600"/>
              <a:gd name="connsiteY550" fmla="*/ 2518310 h 6858000"/>
              <a:gd name="connsiteX551" fmla="*/ 6735495 w 7467600"/>
              <a:gd name="connsiteY551" fmla="*/ 2196890 h 6858000"/>
              <a:gd name="connsiteX552" fmla="*/ 6721901 w 7467600"/>
              <a:gd name="connsiteY552" fmla="*/ 2179274 h 6858000"/>
              <a:gd name="connsiteX553" fmla="*/ 6604735 w 7467600"/>
              <a:gd name="connsiteY553" fmla="*/ 2041381 h 6858000"/>
              <a:gd name="connsiteX554" fmla="*/ 6591670 w 7467600"/>
              <a:gd name="connsiteY554" fmla="*/ 1988277 h 6858000"/>
              <a:gd name="connsiteX555" fmla="*/ 6747349 w 7467600"/>
              <a:gd name="connsiteY555" fmla="*/ 2160069 h 6858000"/>
              <a:gd name="connsiteX556" fmla="*/ 6760943 w 7467600"/>
              <a:gd name="connsiteY556" fmla="*/ 2177686 h 6858000"/>
              <a:gd name="connsiteX557" fmla="*/ 7021065 w 7467600"/>
              <a:gd name="connsiteY557" fmla="*/ 2498102 h 6858000"/>
              <a:gd name="connsiteX558" fmla="*/ 7155223 w 7467600"/>
              <a:gd name="connsiteY558" fmla="*/ 2650386 h 6858000"/>
              <a:gd name="connsiteX559" fmla="*/ 7203167 w 7467600"/>
              <a:gd name="connsiteY559" fmla="*/ 2697288 h 6858000"/>
              <a:gd name="connsiteX560" fmla="*/ 6937703 w 7467600"/>
              <a:gd name="connsiteY560" fmla="*/ 2321981 h 6858000"/>
              <a:gd name="connsiteX561" fmla="*/ 6591670 w 7467600"/>
              <a:gd name="connsiteY561" fmla="*/ 1988277 h 6858000"/>
              <a:gd name="connsiteX562" fmla="*/ 5798671 w 7467600"/>
              <a:gd name="connsiteY562" fmla="*/ 1981601 h 6858000"/>
              <a:gd name="connsiteX563" fmla="*/ 5754709 w 7467600"/>
              <a:gd name="connsiteY563" fmla="*/ 2071454 h 6858000"/>
              <a:gd name="connsiteX564" fmla="*/ 5763044 w 7467600"/>
              <a:gd name="connsiteY564" fmla="*/ 2842206 h 6858000"/>
              <a:gd name="connsiteX565" fmla="*/ 5764974 w 7467600"/>
              <a:gd name="connsiteY565" fmla="*/ 2799609 h 6858000"/>
              <a:gd name="connsiteX566" fmla="*/ 5767665 w 7467600"/>
              <a:gd name="connsiteY566" fmla="*/ 2666409 h 6858000"/>
              <a:gd name="connsiteX567" fmla="*/ 5763055 w 7467600"/>
              <a:gd name="connsiteY567" fmla="*/ 2579705 h 6858000"/>
              <a:gd name="connsiteX568" fmla="*/ 5758079 w 7467600"/>
              <a:gd name="connsiteY568" fmla="*/ 2492508 h 6858000"/>
              <a:gd name="connsiteX569" fmla="*/ 5779325 w 7467600"/>
              <a:gd name="connsiteY569" fmla="*/ 2197069 h 6858000"/>
              <a:gd name="connsiteX570" fmla="*/ 5798671 w 7467600"/>
              <a:gd name="connsiteY570" fmla="*/ 1981601 h 6858000"/>
              <a:gd name="connsiteX571" fmla="*/ 5829202 w 7467600"/>
              <a:gd name="connsiteY571" fmla="*/ 1971679 h 6858000"/>
              <a:gd name="connsiteX572" fmla="*/ 5809558 w 7467600"/>
              <a:gd name="connsiteY572" fmla="*/ 2198043 h 6858000"/>
              <a:gd name="connsiteX573" fmla="*/ 5788653 w 7467600"/>
              <a:gd name="connsiteY573" fmla="*/ 2489430 h 6858000"/>
              <a:gd name="connsiteX574" fmla="*/ 5793439 w 7467600"/>
              <a:gd name="connsiteY574" fmla="*/ 2575235 h 6858000"/>
              <a:gd name="connsiteX575" fmla="*/ 5796837 w 7467600"/>
              <a:gd name="connsiteY575" fmla="*/ 2637633 h 6858000"/>
              <a:gd name="connsiteX576" fmla="*/ 5818614 w 7467600"/>
              <a:gd name="connsiteY576" fmla="*/ 2473055 h 6858000"/>
              <a:gd name="connsiteX577" fmla="*/ 5829202 w 7467600"/>
              <a:gd name="connsiteY577" fmla="*/ 1971679 h 6858000"/>
              <a:gd name="connsiteX578" fmla="*/ 5911389 w 7467600"/>
              <a:gd name="connsiteY578" fmla="*/ 1898371 h 6858000"/>
              <a:gd name="connsiteX579" fmla="*/ 6237627 w 7467600"/>
              <a:gd name="connsiteY579" fmla="*/ 2231921 h 6858000"/>
              <a:gd name="connsiteX580" fmla="*/ 5911389 w 7467600"/>
              <a:gd name="connsiteY580" fmla="*/ 1898371 h 6858000"/>
              <a:gd name="connsiteX581" fmla="*/ 6944437 w 7467600"/>
              <a:gd name="connsiteY581" fmla="*/ 1575402 h 6858000"/>
              <a:gd name="connsiteX582" fmla="*/ 6304730 w 7467600"/>
              <a:gd name="connsiteY582" fmla="*/ 1766654 h 6858000"/>
              <a:gd name="connsiteX583" fmla="*/ 6944437 w 7467600"/>
              <a:gd name="connsiteY583" fmla="*/ 1575402 h 6858000"/>
              <a:gd name="connsiteX584" fmla="*/ 7019523 w 7467600"/>
              <a:gd name="connsiteY584" fmla="*/ 1519450 h 6858000"/>
              <a:gd name="connsiteX585" fmla="*/ 6298091 w 7467600"/>
              <a:gd name="connsiteY585" fmla="*/ 1737122 h 6858000"/>
              <a:gd name="connsiteX586" fmla="*/ 7019523 w 7467600"/>
              <a:gd name="connsiteY586" fmla="*/ 1519450 h 6858000"/>
              <a:gd name="connsiteX587" fmla="*/ 2399523 w 7467600"/>
              <a:gd name="connsiteY587" fmla="*/ 1428234 h 6858000"/>
              <a:gd name="connsiteX588" fmla="*/ 2224982 w 7467600"/>
              <a:gd name="connsiteY588" fmla="*/ 1826201 h 6858000"/>
              <a:gd name="connsiteX589" fmla="*/ 2096099 w 7467600"/>
              <a:gd name="connsiteY589" fmla="*/ 2345900 h 6858000"/>
              <a:gd name="connsiteX590" fmla="*/ 2283317 w 7467600"/>
              <a:gd name="connsiteY590" fmla="*/ 1796925 h 6858000"/>
              <a:gd name="connsiteX591" fmla="*/ 2399523 w 7467600"/>
              <a:gd name="connsiteY591" fmla="*/ 1428234 h 6858000"/>
              <a:gd name="connsiteX592" fmla="*/ 2448558 w 7467600"/>
              <a:gd name="connsiteY592" fmla="*/ 1373435 h 6858000"/>
              <a:gd name="connsiteX593" fmla="*/ 2312521 w 7467600"/>
              <a:gd name="connsiteY593" fmla="*/ 1806140 h 6858000"/>
              <a:gd name="connsiteX594" fmla="*/ 2127533 w 7467600"/>
              <a:gd name="connsiteY594" fmla="*/ 2348380 h 6858000"/>
              <a:gd name="connsiteX595" fmla="*/ 2358080 w 7467600"/>
              <a:gd name="connsiteY595" fmla="*/ 1866134 h 6858000"/>
              <a:gd name="connsiteX596" fmla="*/ 2407436 w 7467600"/>
              <a:gd name="connsiteY596" fmla="*/ 1651070 h 6858000"/>
              <a:gd name="connsiteX597" fmla="*/ 2448558 w 7467600"/>
              <a:gd name="connsiteY597" fmla="*/ 1373435 h 6858000"/>
              <a:gd name="connsiteX598" fmla="*/ 278707 w 7467600"/>
              <a:gd name="connsiteY598" fmla="*/ 1352270 h 6858000"/>
              <a:gd name="connsiteX599" fmla="*/ 321570 w 7467600"/>
              <a:gd name="connsiteY599" fmla="*/ 1861610 h 6858000"/>
              <a:gd name="connsiteX600" fmla="*/ 294281 w 7467600"/>
              <a:gd name="connsiteY600" fmla="*/ 1440658 h 6858000"/>
              <a:gd name="connsiteX601" fmla="*/ 278707 w 7467600"/>
              <a:gd name="connsiteY601" fmla="*/ 1352270 h 6858000"/>
              <a:gd name="connsiteX602" fmla="*/ 1423821 w 7467600"/>
              <a:gd name="connsiteY602" fmla="*/ 1351958 h 6858000"/>
              <a:gd name="connsiteX603" fmla="*/ 1638521 w 7467600"/>
              <a:gd name="connsiteY603" fmla="*/ 1908470 h 6858000"/>
              <a:gd name="connsiteX604" fmla="*/ 1754199 w 7467600"/>
              <a:gd name="connsiteY604" fmla="*/ 2149284 h 6858000"/>
              <a:gd name="connsiteX605" fmla="*/ 1908359 w 7467600"/>
              <a:gd name="connsiteY605" fmla="*/ 2364988 h 6858000"/>
              <a:gd name="connsiteX606" fmla="*/ 1647661 w 7467600"/>
              <a:gd name="connsiteY606" fmla="*/ 1825945 h 6858000"/>
              <a:gd name="connsiteX607" fmla="*/ 1423821 w 7467600"/>
              <a:gd name="connsiteY607" fmla="*/ 1351958 h 6858000"/>
              <a:gd name="connsiteX608" fmla="*/ 1431890 w 7467600"/>
              <a:gd name="connsiteY608" fmla="*/ 1306475 h 6858000"/>
              <a:gd name="connsiteX609" fmla="*/ 1507597 w 7467600"/>
              <a:gd name="connsiteY609" fmla="*/ 1446132 h 6858000"/>
              <a:gd name="connsiteX610" fmla="*/ 1674586 w 7467600"/>
              <a:gd name="connsiteY610" fmla="*/ 1813832 h 6858000"/>
              <a:gd name="connsiteX611" fmla="*/ 1815950 w 7467600"/>
              <a:gd name="connsiteY611" fmla="*/ 2128564 h 6858000"/>
              <a:gd name="connsiteX612" fmla="*/ 1984242 w 7467600"/>
              <a:gd name="connsiteY612" fmla="*/ 2430829 h 6858000"/>
              <a:gd name="connsiteX613" fmla="*/ 2014023 w 7467600"/>
              <a:gd name="connsiteY613" fmla="*/ 2450995 h 6858000"/>
              <a:gd name="connsiteX614" fmla="*/ 1747337 w 7467600"/>
              <a:gd name="connsiteY614" fmla="*/ 1855264 h 6858000"/>
              <a:gd name="connsiteX615" fmla="*/ 1533749 w 7467600"/>
              <a:gd name="connsiteY615" fmla="*/ 1478656 h 6858000"/>
              <a:gd name="connsiteX616" fmla="*/ 1431890 w 7467600"/>
              <a:gd name="connsiteY616" fmla="*/ 1306475 h 6858000"/>
              <a:gd name="connsiteX617" fmla="*/ 5052692 w 7467600"/>
              <a:gd name="connsiteY617" fmla="*/ 1292994 h 6858000"/>
              <a:gd name="connsiteX618" fmla="*/ 5200661 w 7467600"/>
              <a:gd name="connsiteY618" fmla="*/ 1635186 h 6858000"/>
              <a:gd name="connsiteX619" fmla="*/ 5297138 w 7467600"/>
              <a:gd name="connsiteY619" fmla="*/ 1906351 h 6858000"/>
              <a:gd name="connsiteX620" fmla="*/ 5052692 w 7467600"/>
              <a:gd name="connsiteY620" fmla="*/ 1292994 h 6858000"/>
              <a:gd name="connsiteX621" fmla="*/ 5009948 w 7467600"/>
              <a:gd name="connsiteY621" fmla="*/ 1273619 h 6858000"/>
              <a:gd name="connsiteX622" fmla="*/ 5121777 w 7467600"/>
              <a:gd name="connsiteY622" fmla="*/ 1654213 h 6858000"/>
              <a:gd name="connsiteX623" fmla="*/ 5293545 w 7467600"/>
              <a:gd name="connsiteY623" fmla="*/ 2072247 h 6858000"/>
              <a:gd name="connsiteX624" fmla="*/ 5294042 w 7467600"/>
              <a:gd name="connsiteY624" fmla="*/ 2065019 h 6858000"/>
              <a:gd name="connsiteX625" fmla="*/ 5171936 w 7467600"/>
              <a:gd name="connsiteY625" fmla="*/ 1647613 h 6858000"/>
              <a:gd name="connsiteX626" fmla="*/ 5009948 w 7467600"/>
              <a:gd name="connsiteY626" fmla="*/ 1273619 h 6858000"/>
              <a:gd name="connsiteX627" fmla="*/ 655236 w 7467600"/>
              <a:gd name="connsiteY627" fmla="*/ 1268632 h 6858000"/>
              <a:gd name="connsiteX628" fmla="*/ 839521 w 7467600"/>
              <a:gd name="connsiteY628" fmla="*/ 1685315 h 6858000"/>
              <a:gd name="connsiteX629" fmla="*/ 1109416 w 7467600"/>
              <a:gd name="connsiteY629" fmla="*/ 2061663 h 6858000"/>
              <a:gd name="connsiteX630" fmla="*/ 1298300 w 7467600"/>
              <a:gd name="connsiteY630" fmla="*/ 2247742 h 6858000"/>
              <a:gd name="connsiteX631" fmla="*/ 1125871 w 7467600"/>
              <a:gd name="connsiteY631" fmla="*/ 1989513 h 6858000"/>
              <a:gd name="connsiteX632" fmla="*/ 981574 w 7467600"/>
              <a:gd name="connsiteY632" fmla="*/ 1783157 h 6858000"/>
              <a:gd name="connsiteX633" fmla="*/ 922198 w 7467600"/>
              <a:gd name="connsiteY633" fmla="*/ 1677437 h 6858000"/>
              <a:gd name="connsiteX634" fmla="*/ 869293 w 7467600"/>
              <a:gd name="connsiteY634" fmla="*/ 1583214 h 6858000"/>
              <a:gd name="connsiteX635" fmla="*/ 751431 w 7467600"/>
              <a:gd name="connsiteY635" fmla="*/ 1405731 h 6858000"/>
              <a:gd name="connsiteX636" fmla="*/ 655236 w 7467600"/>
              <a:gd name="connsiteY636" fmla="*/ 1268632 h 6858000"/>
              <a:gd name="connsiteX637" fmla="*/ 6516292 w 7467600"/>
              <a:gd name="connsiteY637" fmla="*/ 1263064 h 6858000"/>
              <a:gd name="connsiteX638" fmla="*/ 5736320 w 7467600"/>
              <a:gd name="connsiteY638" fmla="*/ 1501803 h 6858000"/>
              <a:gd name="connsiteX639" fmla="*/ 6516292 w 7467600"/>
              <a:gd name="connsiteY639" fmla="*/ 1263064 h 6858000"/>
              <a:gd name="connsiteX640" fmla="*/ 291466 w 7467600"/>
              <a:gd name="connsiteY640" fmla="*/ 1250369 h 6858000"/>
              <a:gd name="connsiteX641" fmla="*/ 323180 w 7467600"/>
              <a:gd name="connsiteY641" fmla="*/ 1435283 h 6858000"/>
              <a:gd name="connsiteX642" fmla="*/ 349381 w 7467600"/>
              <a:gd name="connsiteY642" fmla="*/ 1875041 h 6858000"/>
              <a:gd name="connsiteX643" fmla="*/ 374363 w 7467600"/>
              <a:gd name="connsiteY643" fmla="*/ 1506494 h 6858000"/>
              <a:gd name="connsiteX644" fmla="*/ 302168 w 7467600"/>
              <a:gd name="connsiteY644" fmla="*/ 1274495 h 6858000"/>
              <a:gd name="connsiteX645" fmla="*/ 291466 w 7467600"/>
              <a:gd name="connsiteY645" fmla="*/ 1250369 h 6858000"/>
              <a:gd name="connsiteX646" fmla="*/ 678222 w 7467600"/>
              <a:gd name="connsiteY646" fmla="*/ 1248670 h 6858000"/>
              <a:gd name="connsiteX647" fmla="*/ 775536 w 7467600"/>
              <a:gd name="connsiteY647" fmla="*/ 1388015 h 6858000"/>
              <a:gd name="connsiteX648" fmla="*/ 894529 w 7467600"/>
              <a:gd name="connsiteY648" fmla="*/ 1567739 h 6858000"/>
              <a:gd name="connsiteX649" fmla="*/ 948000 w 7467600"/>
              <a:gd name="connsiteY649" fmla="*/ 1663088 h 6858000"/>
              <a:gd name="connsiteX650" fmla="*/ 1006812 w 7467600"/>
              <a:gd name="connsiteY650" fmla="*/ 1767683 h 6858000"/>
              <a:gd name="connsiteX651" fmla="*/ 1149133 w 7467600"/>
              <a:gd name="connsiteY651" fmla="*/ 1971513 h 6858000"/>
              <a:gd name="connsiteX652" fmla="*/ 1333952 w 7467600"/>
              <a:gd name="connsiteY652" fmla="*/ 2251620 h 6858000"/>
              <a:gd name="connsiteX653" fmla="*/ 1337329 w 7467600"/>
              <a:gd name="connsiteY653" fmla="*/ 2258350 h 6858000"/>
              <a:gd name="connsiteX654" fmla="*/ 1014726 w 7467600"/>
              <a:gd name="connsiteY654" fmla="*/ 1615556 h 6858000"/>
              <a:gd name="connsiteX655" fmla="*/ 678222 w 7467600"/>
              <a:gd name="connsiteY655" fmla="*/ 1248670 h 6858000"/>
              <a:gd name="connsiteX656" fmla="*/ 6691602 w 7467600"/>
              <a:gd name="connsiteY656" fmla="*/ 1140573 h 6858000"/>
              <a:gd name="connsiteX657" fmla="*/ 6571100 w 7467600"/>
              <a:gd name="connsiteY657" fmla="*/ 1183662 h 6858000"/>
              <a:gd name="connsiteX658" fmla="*/ 6241687 w 7467600"/>
              <a:gd name="connsiteY658" fmla="*/ 1257600 h 6858000"/>
              <a:gd name="connsiteX659" fmla="*/ 5693009 w 7467600"/>
              <a:gd name="connsiteY659" fmla="*/ 1478256 h 6858000"/>
              <a:gd name="connsiteX660" fmla="*/ 6548420 w 7467600"/>
              <a:gd name="connsiteY660" fmla="*/ 1214599 h 6858000"/>
              <a:gd name="connsiteX661" fmla="*/ 6605473 w 7467600"/>
              <a:gd name="connsiteY661" fmla="*/ 1184686 h 6858000"/>
              <a:gd name="connsiteX662" fmla="*/ 6691602 w 7467600"/>
              <a:gd name="connsiteY662" fmla="*/ 1140573 h 6858000"/>
              <a:gd name="connsiteX663" fmla="*/ 4002475 w 7467600"/>
              <a:gd name="connsiteY663" fmla="*/ 1037802 h 6858000"/>
              <a:gd name="connsiteX664" fmla="*/ 4000324 w 7467600"/>
              <a:gd name="connsiteY664" fmla="*/ 1039362 h 6858000"/>
              <a:gd name="connsiteX665" fmla="*/ 4002862 w 7467600"/>
              <a:gd name="connsiteY665" fmla="*/ 1042866 h 6858000"/>
              <a:gd name="connsiteX666" fmla="*/ 4002475 w 7467600"/>
              <a:gd name="connsiteY666" fmla="*/ 1037802 h 6858000"/>
              <a:gd name="connsiteX667" fmla="*/ 506322 w 7467600"/>
              <a:gd name="connsiteY667" fmla="*/ 1020997 h 6858000"/>
              <a:gd name="connsiteX668" fmla="*/ 533068 w 7467600"/>
              <a:gd name="connsiteY668" fmla="*/ 1029409 h 6858000"/>
              <a:gd name="connsiteX669" fmla="*/ 1232525 w 7467600"/>
              <a:gd name="connsiteY669" fmla="*/ 1804675 h 6858000"/>
              <a:gd name="connsiteX670" fmla="*/ 1388858 w 7467600"/>
              <a:gd name="connsiteY670" fmla="*/ 2368011 h 6858000"/>
              <a:gd name="connsiteX671" fmla="*/ 1384098 w 7467600"/>
              <a:gd name="connsiteY671" fmla="*/ 2378125 h 6858000"/>
              <a:gd name="connsiteX672" fmla="*/ 1425393 w 7467600"/>
              <a:gd name="connsiteY672" fmla="*/ 2589124 h 6858000"/>
              <a:gd name="connsiteX673" fmla="*/ 1424001 w 7467600"/>
              <a:gd name="connsiteY673" fmla="*/ 2597541 h 6858000"/>
              <a:gd name="connsiteX674" fmla="*/ 2152729 w 7467600"/>
              <a:gd name="connsiteY674" fmla="*/ 2864487 h 6858000"/>
              <a:gd name="connsiteX675" fmla="*/ 2020609 w 7467600"/>
              <a:gd name="connsiteY675" fmla="*/ 2539671 h 6858000"/>
              <a:gd name="connsiteX676" fmla="*/ 2018920 w 7467600"/>
              <a:gd name="connsiteY676" fmla="*/ 2536309 h 6858000"/>
              <a:gd name="connsiteX677" fmla="*/ 1342441 w 7467600"/>
              <a:gd name="connsiteY677" fmla="*/ 1173017 h 6858000"/>
              <a:gd name="connsiteX678" fmla="*/ 1367925 w 7467600"/>
              <a:gd name="connsiteY678" fmla="*/ 1135648 h 6858000"/>
              <a:gd name="connsiteX679" fmla="*/ 1771401 w 7467600"/>
              <a:gd name="connsiteY679" fmla="*/ 1806673 h 6858000"/>
              <a:gd name="connsiteX680" fmla="*/ 1972385 w 7467600"/>
              <a:gd name="connsiteY680" fmla="*/ 2198735 h 6858000"/>
              <a:gd name="connsiteX681" fmla="*/ 2040892 w 7467600"/>
              <a:gd name="connsiteY681" fmla="*/ 2405205 h 6858000"/>
              <a:gd name="connsiteX682" fmla="*/ 2131689 w 7467600"/>
              <a:gd name="connsiteY682" fmla="*/ 1936926 h 6858000"/>
              <a:gd name="connsiteX683" fmla="*/ 2454820 w 7467600"/>
              <a:gd name="connsiteY683" fmla="*/ 1248808 h 6858000"/>
              <a:gd name="connsiteX684" fmla="*/ 2492512 w 7467600"/>
              <a:gd name="connsiteY684" fmla="*/ 1302920 h 6858000"/>
              <a:gd name="connsiteX685" fmla="*/ 2081216 w 7467600"/>
              <a:gd name="connsiteY685" fmla="*/ 2527513 h 6858000"/>
              <a:gd name="connsiteX686" fmla="*/ 2081211 w 7467600"/>
              <a:gd name="connsiteY686" fmla="*/ 2528916 h 6858000"/>
              <a:gd name="connsiteX687" fmla="*/ 2199067 w 7467600"/>
              <a:gd name="connsiteY687" fmla="*/ 2884061 h 6858000"/>
              <a:gd name="connsiteX688" fmla="*/ 3192586 w 7467600"/>
              <a:gd name="connsiteY688" fmla="*/ 3411496 h 6858000"/>
              <a:gd name="connsiteX689" fmla="*/ 3182620 w 7467600"/>
              <a:gd name="connsiteY689" fmla="*/ 3483279 h 6858000"/>
              <a:gd name="connsiteX690" fmla="*/ 2435119 w 7467600"/>
              <a:gd name="connsiteY690" fmla="*/ 3080173 h 6858000"/>
              <a:gd name="connsiteX691" fmla="*/ 2410152 w 7467600"/>
              <a:gd name="connsiteY691" fmla="*/ 3063751 h 6858000"/>
              <a:gd name="connsiteX692" fmla="*/ 2408099 w 7467600"/>
              <a:gd name="connsiteY692" fmla="*/ 3064403 h 6858000"/>
              <a:gd name="connsiteX693" fmla="*/ 2407218 w 7467600"/>
              <a:gd name="connsiteY693" fmla="*/ 3070324 h 6858000"/>
              <a:gd name="connsiteX694" fmla="*/ 2380138 w 7467600"/>
              <a:gd name="connsiteY694" fmla="*/ 3099341 h 6858000"/>
              <a:gd name="connsiteX695" fmla="*/ 1765923 w 7467600"/>
              <a:gd name="connsiteY695" fmla="*/ 3581043 h 6858000"/>
              <a:gd name="connsiteX696" fmla="*/ 1702258 w 7467600"/>
              <a:gd name="connsiteY696" fmla="*/ 3612286 h 6858000"/>
              <a:gd name="connsiteX697" fmla="*/ 1538370 w 7467600"/>
              <a:gd name="connsiteY697" fmla="*/ 3811804 h 6858000"/>
              <a:gd name="connsiteX698" fmla="*/ 542867 w 7467600"/>
              <a:gd name="connsiteY698" fmla="*/ 4944092 h 6858000"/>
              <a:gd name="connsiteX699" fmla="*/ 515800 w 7467600"/>
              <a:gd name="connsiteY699" fmla="*/ 4862180 h 6858000"/>
              <a:gd name="connsiteX700" fmla="*/ 909145 w 7467600"/>
              <a:gd name="connsiteY700" fmla="*/ 4199225 h 6858000"/>
              <a:gd name="connsiteX701" fmla="*/ 1214067 w 7467600"/>
              <a:gd name="connsiteY701" fmla="*/ 3908561 h 6858000"/>
              <a:gd name="connsiteX702" fmla="*/ 640967 w 7467600"/>
              <a:gd name="connsiteY702" fmla="*/ 4105601 h 6858000"/>
              <a:gd name="connsiteX703" fmla="*/ 112563 w 7467600"/>
              <a:gd name="connsiteY703" fmla="*/ 4396952 h 6858000"/>
              <a:gd name="connsiteX704" fmla="*/ 0 w 7467600"/>
              <a:gd name="connsiteY704" fmla="*/ 4466006 h 6858000"/>
              <a:gd name="connsiteX705" fmla="*/ 0 w 7467600"/>
              <a:gd name="connsiteY705" fmla="*/ 4233763 h 6858000"/>
              <a:gd name="connsiteX706" fmla="*/ 36881 w 7467600"/>
              <a:gd name="connsiteY706" fmla="*/ 4200118 h 6858000"/>
              <a:gd name="connsiteX707" fmla="*/ 910534 w 7467600"/>
              <a:gd name="connsiteY707" fmla="*/ 3629753 h 6858000"/>
              <a:gd name="connsiteX708" fmla="*/ 1578717 w 7467600"/>
              <a:gd name="connsiteY708" fmla="*/ 3575982 h 6858000"/>
              <a:gd name="connsiteX709" fmla="*/ 2338780 w 7467600"/>
              <a:gd name="connsiteY709" fmla="*/ 3033725 h 6858000"/>
              <a:gd name="connsiteX710" fmla="*/ 1807991 w 7467600"/>
              <a:gd name="connsiteY710" fmla="*/ 2807184 h 6858000"/>
              <a:gd name="connsiteX711" fmla="*/ 1416358 w 7467600"/>
              <a:gd name="connsiteY711" fmla="*/ 3112571 h 6858000"/>
              <a:gd name="connsiteX712" fmla="*/ 939066 w 7467600"/>
              <a:gd name="connsiteY712" fmla="*/ 3378798 h 6858000"/>
              <a:gd name="connsiteX713" fmla="*/ 115099 w 7467600"/>
              <a:gd name="connsiteY713" fmla="*/ 3607650 h 6858000"/>
              <a:gd name="connsiteX714" fmla="*/ 97284 w 7467600"/>
              <a:gd name="connsiteY714" fmla="*/ 3520393 h 6858000"/>
              <a:gd name="connsiteX715" fmla="*/ 922050 w 7467600"/>
              <a:gd name="connsiteY715" fmla="*/ 3074867 h 6858000"/>
              <a:gd name="connsiteX716" fmla="*/ 1405265 w 7467600"/>
              <a:gd name="connsiteY716" fmla="*/ 3016319 h 6858000"/>
              <a:gd name="connsiteX717" fmla="*/ 1407512 w 7467600"/>
              <a:gd name="connsiteY717" fmla="*/ 3018001 h 6858000"/>
              <a:gd name="connsiteX718" fmla="*/ 1726266 w 7467600"/>
              <a:gd name="connsiteY718" fmla="*/ 2777274 h 6858000"/>
              <a:gd name="connsiteX719" fmla="*/ 625390 w 7467600"/>
              <a:gd name="connsiteY719" fmla="*/ 2514541 h 6858000"/>
              <a:gd name="connsiteX720" fmla="*/ 619799 w 7467600"/>
              <a:gd name="connsiteY720" fmla="*/ 2527180 h 6858000"/>
              <a:gd name="connsiteX721" fmla="*/ 310030 w 7467600"/>
              <a:gd name="connsiteY721" fmla="*/ 2771818 h 6858000"/>
              <a:gd name="connsiteX722" fmla="*/ 173877 w 7467600"/>
              <a:gd name="connsiteY722" fmla="*/ 2937056 h 6858000"/>
              <a:gd name="connsiteX723" fmla="*/ 77889 w 7467600"/>
              <a:gd name="connsiteY723" fmla="*/ 3138440 h 6858000"/>
              <a:gd name="connsiteX724" fmla="*/ 0 w 7467600"/>
              <a:gd name="connsiteY724" fmla="*/ 3271395 h 6858000"/>
              <a:gd name="connsiteX725" fmla="*/ 0 w 7467600"/>
              <a:gd name="connsiteY725" fmla="*/ 3153002 h 6858000"/>
              <a:gd name="connsiteX726" fmla="*/ 2386 w 7467600"/>
              <a:gd name="connsiteY726" fmla="*/ 3149203 h 6858000"/>
              <a:gd name="connsiteX727" fmla="*/ 89753 w 7467600"/>
              <a:gd name="connsiteY727" fmla="*/ 2987702 h 6858000"/>
              <a:gd name="connsiteX728" fmla="*/ 76869 w 7467600"/>
              <a:gd name="connsiteY728" fmla="*/ 3005404 h 6858000"/>
              <a:gd name="connsiteX729" fmla="*/ 32049 w 7467600"/>
              <a:gd name="connsiteY729" fmla="*/ 3065814 h 6858000"/>
              <a:gd name="connsiteX730" fmla="*/ 0 w 7467600"/>
              <a:gd name="connsiteY730" fmla="*/ 3108744 h 6858000"/>
              <a:gd name="connsiteX731" fmla="*/ 0 w 7467600"/>
              <a:gd name="connsiteY731" fmla="*/ 3058059 h 6858000"/>
              <a:gd name="connsiteX732" fmla="*/ 7610 w 7467600"/>
              <a:gd name="connsiteY732" fmla="*/ 3047889 h 6858000"/>
              <a:gd name="connsiteX733" fmla="*/ 52419 w 7467600"/>
              <a:gd name="connsiteY733" fmla="*/ 2987479 h 6858000"/>
              <a:gd name="connsiteX734" fmla="*/ 59142 w 7467600"/>
              <a:gd name="connsiteY734" fmla="*/ 2978488 h 6858000"/>
              <a:gd name="connsiteX735" fmla="*/ 0 w 7467600"/>
              <a:gd name="connsiteY735" fmla="*/ 3015334 h 6858000"/>
              <a:gd name="connsiteX736" fmla="*/ 0 w 7467600"/>
              <a:gd name="connsiteY736" fmla="*/ 2914286 h 6858000"/>
              <a:gd name="connsiteX737" fmla="*/ 36383 w 7467600"/>
              <a:gd name="connsiteY737" fmla="*/ 2901128 h 6858000"/>
              <a:gd name="connsiteX738" fmla="*/ 156329 w 7467600"/>
              <a:gd name="connsiteY738" fmla="*/ 2840533 h 6858000"/>
              <a:gd name="connsiteX739" fmla="*/ 358355 w 7467600"/>
              <a:gd name="connsiteY739" fmla="*/ 2620471 h 6858000"/>
              <a:gd name="connsiteX740" fmla="*/ 510577 w 7467600"/>
              <a:gd name="connsiteY740" fmla="*/ 2501244 h 6858000"/>
              <a:gd name="connsiteX741" fmla="*/ 211967 w 7467600"/>
              <a:gd name="connsiteY741" fmla="*/ 2479171 h 6858000"/>
              <a:gd name="connsiteX742" fmla="*/ 0 w 7467600"/>
              <a:gd name="connsiteY742" fmla="*/ 2476398 h 6858000"/>
              <a:gd name="connsiteX743" fmla="*/ 0 w 7467600"/>
              <a:gd name="connsiteY743" fmla="*/ 2389189 h 6858000"/>
              <a:gd name="connsiteX744" fmla="*/ 103062 w 7467600"/>
              <a:gd name="connsiteY744" fmla="*/ 2389518 h 6858000"/>
              <a:gd name="connsiteX745" fmla="*/ 510734 w 7467600"/>
              <a:gd name="connsiteY745" fmla="*/ 2416201 h 6858000"/>
              <a:gd name="connsiteX746" fmla="*/ 279257 w 7467600"/>
              <a:gd name="connsiteY746" fmla="*/ 2092102 h 6858000"/>
              <a:gd name="connsiteX747" fmla="*/ 65265 w 7467600"/>
              <a:gd name="connsiteY747" fmla="*/ 2006049 h 6858000"/>
              <a:gd name="connsiteX748" fmla="*/ 0 w 7467600"/>
              <a:gd name="connsiteY748" fmla="*/ 1982532 h 6858000"/>
              <a:gd name="connsiteX749" fmla="*/ 0 w 7467600"/>
              <a:gd name="connsiteY749" fmla="*/ 1912789 h 6858000"/>
              <a:gd name="connsiteX750" fmla="*/ 97460 w 7467600"/>
              <a:gd name="connsiteY750" fmla="*/ 1953725 h 6858000"/>
              <a:gd name="connsiteX751" fmla="*/ 221272 w 7467600"/>
              <a:gd name="connsiteY751" fmla="*/ 1980766 h 6858000"/>
              <a:gd name="connsiteX752" fmla="*/ 116765 w 7467600"/>
              <a:gd name="connsiteY752" fmla="*/ 1911033 h 6858000"/>
              <a:gd name="connsiteX753" fmla="*/ 16405 w 7467600"/>
              <a:gd name="connsiteY753" fmla="*/ 1803412 h 6858000"/>
              <a:gd name="connsiteX754" fmla="*/ 0 w 7467600"/>
              <a:gd name="connsiteY754" fmla="*/ 1784777 h 6858000"/>
              <a:gd name="connsiteX755" fmla="*/ 0 w 7467600"/>
              <a:gd name="connsiteY755" fmla="*/ 1740082 h 6858000"/>
              <a:gd name="connsiteX756" fmla="*/ 39394 w 7467600"/>
              <a:gd name="connsiteY756" fmla="*/ 1784856 h 6858000"/>
              <a:gd name="connsiteX757" fmla="*/ 135813 w 7467600"/>
              <a:gd name="connsiteY757" fmla="*/ 1888838 h 6858000"/>
              <a:gd name="connsiteX758" fmla="*/ 242575 w 7467600"/>
              <a:gd name="connsiteY758" fmla="*/ 1958841 h 6858000"/>
              <a:gd name="connsiteX759" fmla="*/ 82197 w 7467600"/>
              <a:gd name="connsiteY759" fmla="*/ 1754826 h 6858000"/>
              <a:gd name="connsiteX760" fmla="*/ 0 w 7467600"/>
              <a:gd name="connsiteY760" fmla="*/ 1679650 h 6858000"/>
              <a:gd name="connsiteX761" fmla="*/ 0 w 7467600"/>
              <a:gd name="connsiteY761" fmla="*/ 1602463 h 6858000"/>
              <a:gd name="connsiteX762" fmla="*/ 84689 w 7467600"/>
              <a:gd name="connsiteY762" fmla="*/ 1677442 h 6858000"/>
              <a:gd name="connsiteX763" fmla="*/ 298437 w 7467600"/>
              <a:gd name="connsiteY763" fmla="*/ 1968019 h 6858000"/>
              <a:gd name="connsiteX764" fmla="*/ 227269 w 7467600"/>
              <a:gd name="connsiteY764" fmla="*/ 1114064 h 6858000"/>
              <a:gd name="connsiteX765" fmla="*/ 248003 w 7467600"/>
              <a:gd name="connsiteY765" fmla="*/ 1089613 h 6858000"/>
              <a:gd name="connsiteX766" fmla="*/ 427020 w 7467600"/>
              <a:gd name="connsiteY766" fmla="*/ 1619803 h 6858000"/>
              <a:gd name="connsiteX767" fmla="*/ 340345 w 7467600"/>
              <a:gd name="connsiteY767" fmla="*/ 2027739 h 6858000"/>
              <a:gd name="connsiteX768" fmla="*/ 360865 w 7467600"/>
              <a:gd name="connsiteY768" fmla="*/ 2044827 h 6858000"/>
              <a:gd name="connsiteX769" fmla="*/ 560414 w 7467600"/>
              <a:gd name="connsiteY769" fmla="*/ 2421457 h 6858000"/>
              <a:gd name="connsiteX770" fmla="*/ 1359703 w 7467600"/>
              <a:gd name="connsiteY770" fmla="*/ 2578554 h 6858000"/>
              <a:gd name="connsiteX771" fmla="*/ 1359422 w 7467600"/>
              <a:gd name="connsiteY771" fmla="*/ 2577994 h 6858000"/>
              <a:gd name="connsiteX772" fmla="*/ 828701 w 7467600"/>
              <a:gd name="connsiteY772" fmla="*/ 1839520 h 6858000"/>
              <a:gd name="connsiteX773" fmla="*/ 494427 w 7467600"/>
              <a:gd name="connsiteY773" fmla="*/ 1092333 h 6858000"/>
              <a:gd name="connsiteX774" fmla="*/ 506322 w 7467600"/>
              <a:gd name="connsiteY774" fmla="*/ 1020997 h 6858000"/>
              <a:gd name="connsiteX775" fmla="*/ 4570198 w 7467600"/>
              <a:gd name="connsiteY775" fmla="*/ 978081 h 6858000"/>
              <a:gd name="connsiteX776" fmla="*/ 4523691 w 7467600"/>
              <a:gd name="connsiteY776" fmla="*/ 1127776 h 6858000"/>
              <a:gd name="connsiteX777" fmla="*/ 4509875 w 7467600"/>
              <a:gd name="connsiteY777" fmla="*/ 1167552 h 6858000"/>
              <a:gd name="connsiteX778" fmla="*/ 4478168 w 7467600"/>
              <a:gd name="connsiteY778" fmla="*/ 1260735 h 6858000"/>
              <a:gd name="connsiteX779" fmla="*/ 4409309 w 7467600"/>
              <a:gd name="connsiteY779" fmla="*/ 1666996 h 6858000"/>
              <a:gd name="connsiteX780" fmla="*/ 4370031 w 7467600"/>
              <a:gd name="connsiteY780" fmla="*/ 1955666 h 6858000"/>
              <a:gd name="connsiteX781" fmla="*/ 4570198 w 7467600"/>
              <a:gd name="connsiteY781" fmla="*/ 978081 h 6858000"/>
              <a:gd name="connsiteX782" fmla="*/ 4557898 w 7467600"/>
              <a:gd name="connsiteY782" fmla="*/ 900011 h 6858000"/>
              <a:gd name="connsiteX783" fmla="*/ 4344840 w 7467600"/>
              <a:gd name="connsiteY783" fmla="*/ 1922038 h 6858000"/>
              <a:gd name="connsiteX784" fmla="*/ 4378710 w 7467600"/>
              <a:gd name="connsiteY784" fmla="*/ 1665516 h 6858000"/>
              <a:gd name="connsiteX785" fmla="*/ 4448798 w 7467600"/>
              <a:gd name="connsiteY785" fmla="*/ 1253024 h 6858000"/>
              <a:gd name="connsiteX786" fmla="*/ 4480315 w 7467600"/>
              <a:gd name="connsiteY786" fmla="*/ 1158454 h 6858000"/>
              <a:gd name="connsiteX787" fmla="*/ 4494133 w 7467600"/>
              <a:gd name="connsiteY787" fmla="*/ 1118676 h 6858000"/>
              <a:gd name="connsiteX788" fmla="*/ 4557898 w 7467600"/>
              <a:gd name="connsiteY788" fmla="*/ 900011 h 6858000"/>
              <a:gd name="connsiteX789" fmla="*/ 5870151 w 7467600"/>
              <a:gd name="connsiteY789" fmla="*/ 898890 h 6858000"/>
              <a:gd name="connsiteX790" fmla="*/ 5861335 w 7467600"/>
              <a:gd name="connsiteY790" fmla="*/ 899177 h 6858000"/>
              <a:gd name="connsiteX791" fmla="*/ 5843702 w 7467600"/>
              <a:gd name="connsiteY791" fmla="*/ 899748 h 6858000"/>
              <a:gd name="connsiteX792" fmla="*/ 5651107 w 7467600"/>
              <a:gd name="connsiteY792" fmla="*/ 920306 h 6858000"/>
              <a:gd name="connsiteX793" fmla="*/ 5459407 w 7467600"/>
              <a:gd name="connsiteY793" fmla="*/ 940975 h 6858000"/>
              <a:gd name="connsiteX794" fmla="*/ 5374846 w 7467600"/>
              <a:gd name="connsiteY794" fmla="*/ 941988 h 6858000"/>
              <a:gd name="connsiteX795" fmla="*/ 5256105 w 7467600"/>
              <a:gd name="connsiteY795" fmla="*/ 945632 h 6858000"/>
              <a:gd name="connsiteX796" fmla="*/ 5107071 w 7467600"/>
              <a:gd name="connsiteY796" fmla="*/ 969720 h 6858000"/>
              <a:gd name="connsiteX797" fmla="*/ 4998681 w 7467600"/>
              <a:gd name="connsiteY797" fmla="*/ 988771 h 6858000"/>
              <a:gd name="connsiteX798" fmla="*/ 5870151 w 7467600"/>
              <a:gd name="connsiteY798" fmla="*/ 898890 h 6858000"/>
              <a:gd name="connsiteX799" fmla="*/ 5504425 w 7467600"/>
              <a:gd name="connsiteY799" fmla="*/ 848067 h 6858000"/>
              <a:gd name="connsiteX800" fmla="*/ 4968849 w 7467600"/>
              <a:gd name="connsiteY800" fmla="*/ 962318 h 6858000"/>
              <a:gd name="connsiteX801" fmla="*/ 5104039 w 7467600"/>
              <a:gd name="connsiteY801" fmla="*/ 940634 h 6858000"/>
              <a:gd name="connsiteX802" fmla="*/ 5256311 w 7467600"/>
              <a:gd name="connsiteY802" fmla="*/ 916490 h 6858000"/>
              <a:gd name="connsiteX803" fmla="*/ 5377381 w 7467600"/>
              <a:gd name="connsiteY803" fmla="*/ 912671 h 6858000"/>
              <a:gd name="connsiteX804" fmla="*/ 5460148 w 7467600"/>
              <a:gd name="connsiteY804" fmla="*/ 911442 h 6858000"/>
              <a:gd name="connsiteX805" fmla="*/ 5648971 w 7467600"/>
              <a:gd name="connsiteY805" fmla="*/ 891331 h 6858000"/>
              <a:gd name="connsiteX806" fmla="*/ 5844807 w 7467600"/>
              <a:gd name="connsiteY806" fmla="*/ 870718 h 6858000"/>
              <a:gd name="connsiteX807" fmla="*/ 5862975 w 7467600"/>
              <a:gd name="connsiteY807" fmla="*/ 869756 h 6858000"/>
              <a:gd name="connsiteX808" fmla="*/ 5920887 w 7467600"/>
              <a:gd name="connsiteY808" fmla="*/ 865929 h 6858000"/>
              <a:gd name="connsiteX809" fmla="*/ 5504425 w 7467600"/>
              <a:gd name="connsiteY809" fmla="*/ 848067 h 6858000"/>
              <a:gd name="connsiteX810" fmla="*/ 3607114 w 7467600"/>
              <a:gd name="connsiteY810" fmla="*/ 467441 h 6858000"/>
              <a:gd name="connsiteX811" fmla="*/ 3296242 w 7467600"/>
              <a:gd name="connsiteY811" fmla="*/ 807991 h 6858000"/>
              <a:gd name="connsiteX812" fmla="*/ 3174674 w 7467600"/>
              <a:gd name="connsiteY812" fmla="*/ 919759 h 6858000"/>
              <a:gd name="connsiteX813" fmla="*/ 3042978 w 7467600"/>
              <a:gd name="connsiteY813" fmla="*/ 1054894 h 6858000"/>
              <a:gd name="connsiteX814" fmla="*/ 2968914 w 7467600"/>
              <a:gd name="connsiteY814" fmla="*/ 1133756 h 6858000"/>
              <a:gd name="connsiteX815" fmla="*/ 3103823 w 7467600"/>
              <a:gd name="connsiteY815" fmla="*/ 1026814 h 6858000"/>
              <a:gd name="connsiteX816" fmla="*/ 3607114 w 7467600"/>
              <a:gd name="connsiteY816" fmla="*/ 467441 h 6858000"/>
              <a:gd name="connsiteX817" fmla="*/ 3744487 w 7467600"/>
              <a:gd name="connsiteY817" fmla="*/ 383136 h 6858000"/>
              <a:gd name="connsiteX818" fmla="*/ 3970213 w 7467600"/>
              <a:gd name="connsiteY818" fmla="*/ 995559 h 6858000"/>
              <a:gd name="connsiteX819" fmla="*/ 3744487 w 7467600"/>
              <a:gd name="connsiteY819" fmla="*/ 383136 h 6858000"/>
              <a:gd name="connsiteX820" fmla="*/ 3624562 w 7467600"/>
              <a:gd name="connsiteY820" fmla="*/ 367041 h 6858000"/>
              <a:gd name="connsiteX821" fmla="*/ 3489712 w 7467600"/>
              <a:gd name="connsiteY821" fmla="*/ 485386 h 6858000"/>
              <a:gd name="connsiteX822" fmla="*/ 3182994 w 7467600"/>
              <a:gd name="connsiteY822" fmla="*/ 828265 h 6858000"/>
              <a:gd name="connsiteX823" fmla="*/ 2892114 w 7467600"/>
              <a:gd name="connsiteY823" fmla="*/ 1172635 h 6858000"/>
              <a:gd name="connsiteX824" fmla="*/ 3021459 w 7467600"/>
              <a:gd name="connsiteY824" fmla="*/ 1035385 h 6858000"/>
              <a:gd name="connsiteX825" fmla="*/ 3153873 w 7467600"/>
              <a:gd name="connsiteY825" fmla="*/ 898971 h 6858000"/>
              <a:gd name="connsiteX826" fmla="*/ 3276511 w 7467600"/>
              <a:gd name="connsiteY826" fmla="*/ 786423 h 6858000"/>
              <a:gd name="connsiteX827" fmla="*/ 3584154 w 7467600"/>
              <a:gd name="connsiteY827" fmla="*/ 448218 h 6858000"/>
              <a:gd name="connsiteX828" fmla="*/ 3624562 w 7467600"/>
              <a:gd name="connsiteY828" fmla="*/ 367041 h 6858000"/>
              <a:gd name="connsiteX829" fmla="*/ 3766672 w 7467600"/>
              <a:gd name="connsiteY829" fmla="*/ 359429 h 6858000"/>
              <a:gd name="connsiteX830" fmla="*/ 3996338 w 7467600"/>
              <a:gd name="connsiteY830" fmla="*/ 968237 h 6858000"/>
              <a:gd name="connsiteX831" fmla="*/ 3766672 w 7467600"/>
              <a:gd name="connsiteY831" fmla="*/ 359429 h 6858000"/>
              <a:gd name="connsiteX832" fmla="*/ 5805386 w 7467600"/>
              <a:gd name="connsiteY832" fmla="*/ 239240 h 6858000"/>
              <a:gd name="connsiteX833" fmla="*/ 5736947 w 7467600"/>
              <a:gd name="connsiteY833" fmla="*/ 261367 h 6858000"/>
              <a:gd name="connsiteX834" fmla="*/ 5427012 w 7467600"/>
              <a:gd name="connsiteY834" fmla="*/ 311272 h 6858000"/>
              <a:gd name="connsiteX835" fmla="*/ 5147818 w 7467600"/>
              <a:gd name="connsiteY835" fmla="*/ 322112 h 6858000"/>
              <a:gd name="connsiteX836" fmla="*/ 5060854 w 7467600"/>
              <a:gd name="connsiteY836" fmla="*/ 311882 h 6858000"/>
              <a:gd name="connsiteX837" fmla="*/ 4945989 w 7467600"/>
              <a:gd name="connsiteY837" fmla="*/ 300516 h 6858000"/>
              <a:gd name="connsiteX838" fmla="*/ 5410479 w 7467600"/>
              <a:gd name="connsiteY838" fmla="*/ 348434 h 6858000"/>
              <a:gd name="connsiteX839" fmla="*/ 5805386 w 7467600"/>
              <a:gd name="connsiteY839" fmla="*/ 239240 h 6858000"/>
              <a:gd name="connsiteX840" fmla="*/ 5905192 w 7467600"/>
              <a:gd name="connsiteY840" fmla="*/ 163079 h 6858000"/>
              <a:gd name="connsiteX841" fmla="*/ 5865655 w 7467600"/>
              <a:gd name="connsiteY841" fmla="*/ 171901 h 6858000"/>
              <a:gd name="connsiteX842" fmla="*/ 5259740 w 7467600"/>
              <a:gd name="connsiteY842" fmla="*/ 257013 h 6858000"/>
              <a:gd name="connsiteX843" fmla="*/ 5208466 w 7467600"/>
              <a:gd name="connsiteY843" fmla="*/ 257550 h 6858000"/>
              <a:gd name="connsiteX844" fmla="*/ 4980204 w 7467600"/>
              <a:gd name="connsiteY844" fmla="*/ 271903 h 6858000"/>
              <a:gd name="connsiteX845" fmla="*/ 5068068 w 7467600"/>
              <a:gd name="connsiteY845" fmla="*/ 282244 h 6858000"/>
              <a:gd name="connsiteX846" fmla="*/ 5153231 w 7467600"/>
              <a:gd name="connsiteY846" fmla="*/ 292240 h 6858000"/>
              <a:gd name="connsiteX847" fmla="*/ 5426491 w 7467600"/>
              <a:gd name="connsiteY847" fmla="*/ 281128 h 6858000"/>
              <a:gd name="connsiteX848" fmla="*/ 5731212 w 7467600"/>
              <a:gd name="connsiteY848" fmla="*/ 231951 h 6858000"/>
              <a:gd name="connsiteX849" fmla="*/ 5905192 w 7467600"/>
              <a:gd name="connsiteY849" fmla="*/ 163079 h 6858000"/>
              <a:gd name="connsiteX850" fmla="*/ 5944437 w 7467600"/>
              <a:gd name="connsiteY850" fmla="*/ 113829 h 6858000"/>
              <a:gd name="connsiteX851" fmla="*/ 5825032 w 7467600"/>
              <a:gd name="connsiteY851" fmla="*/ 146405 h 6858000"/>
              <a:gd name="connsiteX852" fmla="*/ 4955599 w 7467600"/>
              <a:gd name="connsiteY852" fmla="*/ 247008 h 6858000"/>
              <a:gd name="connsiteX853" fmla="*/ 5210104 w 7467600"/>
              <a:gd name="connsiteY853" fmla="*/ 228123 h 6858000"/>
              <a:gd name="connsiteX854" fmla="*/ 5261015 w 7467600"/>
              <a:gd name="connsiteY854" fmla="*/ 227087 h 6858000"/>
              <a:gd name="connsiteX855" fmla="*/ 5861181 w 7467600"/>
              <a:gd name="connsiteY855" fmla="*/ 143093 h 6858000"/>
              <a:gd name="connsiteX856" fmla="*/ 5961252 w 7467600"/>
              <a:gd name="connsiteY856" fmla="*/ 114820 h 6858000"/>
              <a:gd name="connsiteX857" fmla="*/ 5944437 w 7467600"/>
              <a:gd name="connsiteY857" fmla="*/ 113829 h 6858000"/>
              <a:gd name="connsiteX858" fmla="*/ 3882765 w 7467600"/>
              <a:gd name="connsiteY858" fmla="*/ 0 h 6858000"/>
              <a:gd name="connsiteX859" fmla="*/ 3995099 w 7467600"/>
              <a:gd name="connsiteY859" fmla="*/ 0 h 6858000"/>
              <a:gd name="connsiteX860" fmla="*/ 4163818 w 7467600"/>
              <a:gd name="connsiteY860" fmla="*/ 234104 h 6858000"/>
              <a:gd name="connsiteX861" fmla="*/ 4172099 w 7467600"/>
              <a:gd name="connsiteY861" fmla="*/ 234207 h 6858000"/>
              <a:gd name="connsiteX862" fmla="*/ 4784282 w 7467600"/>
              <a:gd name="connsiteY862" fmla="*/ 276561 h 6858000"/>
              <a:gd name="connsiteX863" fmla="*/ 4801687 w 7467600"/>
              <a:gd name="connsiteY863" fmla="*/ 267764 h 6858000"/>
              <a:gd name="connsiteX864" fmla="*/ 6082788 w 7467600"/>
              <a:gd name="connsiteY864" fmla="*/ 64119 h 6858000"/>
              <a:gd name="connsiteX865" fmla="*/ 6099442 w 7467600"/>
              <a:gd name="connsiteY865" fmla="*/ 82568 h 6858000"/>
              <a:gd name="connsiteX866" fmla="*/ 4804137 w 7467600"/>
              <a:gd name="connsiteY866" fmla="*/ 320931 h 6858000"/>
              <a:gd name="connsiteX867" fmla="*/ 4227047 w 7467600"/>
              <a:gd name="connsiteY867" fmla="*/ 313415 h 6858000"/>
              <a:gd name="connsiteX868" fmla="*/ 4346041 w 7467600"/>
              <a:gd name="connsiteY868" fmla="*/ 456086 h 6858000"/>
              <a:gd name="connsiteX869" fmla="*/ 4870967 w 7467600"/>
              <a:gd name="connsiteY869" fmla="*/ 963061 h 6858000"/>
              <a:gd name="connsiteX870" fmla="*/ 4889647 w 7467600"/>
              <a:gd name="connsiteY870" fmla="*/ 957147 h 6858000"/>
              <a:gd name="connsiteX871" fmla="*/ 5422504 w 7467600"/>
              <a:gd name="connsiteY871" fmla="*/ 805191 h 6858000"/>
              <a:gd name="connsiteX872" fmla="*/ 6087656 w 7467600"/>
              <a:gd name="connsiteY872" fmla="*/ 826703 h 6858000"/>
              <a:gd name="connsiteX873" fmla="*/ 6058717 w 7467600"/>
              <a:gd name="connsiteY873" fmla="*/ 865992 h 6858000"/>
              <a:gd name="connsiteX874" fmla="*/ 4974153 w 7467600"/>
              <a:gd name="connsiteY874" fmla="*/ 1045456 h 6858000"/>
              <a:gd name="connsiteX875" fmla="*/ 5627835 w 7467600"/>
              <a:gd name="connsiteY875" fmla="*/ 1472077 h 6858000"/>
              <a:gd name="connsiteX876" fmla="*/ 5629817 w 7467600"/>
              <a:gd name="connsiteY876" fmla="*/ 1471412 h 6858000"/>
              <a:gd name="connsiteX877" fmla="*/ 5634124 w 7467600"/>
              <a:gd name="connsiteY877" fmla="*/ 1470572 h 6858000"/>
              <a:gd name="connsiteX878" fmla="*/ 5755832 w 7467600"/>
              <a:gd name="connsiteY878" fmla="*/ 1383886 h 6858000"/>
              <a:gd name="connsiteX879" fmla="*/ 6014186 w 7467600"/>
              <a:gd name="connsiteY879" fmla="*/ 1279799 h 6858000"/>
              <a:gd name="connsiteX880" fmla="*/ 6901619 w 7467600"/>
              <a:gd name="connsiteY880" fmla="*/ 1047874 h 6858000"/>
              <a:gd name="connsiteX881" fmla="*/ 6931566 w 7467600"/>
              <a:gd name="connsiteY881" fmla="*/ 1062034 h 6858000"/>
              <a:gd name="connsiteX882" fmla="*/ 5790982 w 7467600"/>
              <a:gd name="connsiteY882" fmla="*/ 1561380 h 6858000"/>
              <a:gd name="connsiteX883" fmla="*/ 6188971 w 7467600"/>
              <a:gd name="connsiteY883" fmla="*/ 1755168 h 6858000"/>
              <a:gd name="connsiteX884" fmla="*/ 6202446 w 7467600"/>
              <a:gd name="connsiteY884" fmla="*/ 1752268 h 6858000"/>
              <a:gd name="connsiteX885" fmla="*/ 7179560 w 7467600"/>
              <a:gd name="connsiteY885" fmla="*/ 1467551 h 6858000"/>
              <a:gd name="connsiteX886" fmla="*/ 7158730 w 7467600"/>
              <a:gd name="connsiteY886" fmla="*/ 1507835 h 6858000"/>
              <a:gd name="connsiteX887" fmla="*/ 6326959 w 7467600"/>
              <a:gd name="connsiteY887" fmla="*/ 1817686 h 6858000"/>
              <a:gd name="connsiteX888" fmla="*/ 6537433 w 7467600"/>
              <a:gd name="connsiteY888" fmla="*/ 1907790 h 6858000"/>
              <a:gd name="connsiteX889" fmla="*/ 6550221 w 7467600"/>
              <a:gd name="connsiteY889" fmla="*/ 1910729 h 6858000"/>
              <a:gd name="connsiteX890" fmla="*/ 6964438 w 7467600"/>
              <a:gd name="connsiteY890" fmla="*/ 2209505 h 6858000"/>
              <a:gd name="connsiteX891" fmla="*/ 7367862 w 7467600"/>
              <a:gd name="connsiteY891" fmla="*/ 2806833 h 6858000"/>
              <a:gd name="connsiteX892" fmla="*/ 7364329 w 7467600"/>
              <a:gd name="connsiteY892" fmla="*/ 2826907 h 6858000"/>
              <a:gd name="connsiteX893" fmla="*/ 7290545 w 7467600"/>
              <a:gd name="connsiteY893" fmla="*/ 2850663 h 6858000"/>
              <a:gd name="connsiteX894" fmla="*/ 6472036 w 7467600"/>
              <a:gd name="connsiteY894" fmla="*/ 1959003 h 6858000"/>
              <a:gd name="connsiteX895" fmla="*/ 5792897 w 7467600"/>
              <a:gd name="connsiteY895" fmla="*/ 1647747 h 6858000"/>
              <a:gd name="connsiteX896" fmla="*/ 5842751 w 7467600"/>
              <a:gd name="connsiteY896" fmla="*/ 1816112 h 6858000"/>
              <a:gd name="connsiteX897" fmla="*/ 5847424 w 7467600"/>
              <a:gd name="connsiteY897" fmla="*/ 1815776 h 6858000"/>
              <a:gd name="connsiteX898" fmla="*/ 6399821 w 7467600"/>
              <a:gd name="connsiteY898" fmla="*/ 2344799 h 6858000"/>
              <a:gd name="connsiteX899" fmla="*/ 6323232 w 7467600"/>
              <a:gd name="connsiteY899" fmla="*/ 2389634 h 6858000"/>
              <a:gd name="connsiteX900" fmla="*/ 5942958 w 7467600"/>
              <a:gd name="connsiteY900" fmla="*/ 2077708 h 6858000"/>
              <a:gd name="connsiteX901" fmla="*/ 5921559 w 7467600"/>
              <a:gd name="connsiteY901" fmla="*/ 2378596 h 6858000"/>
              <a:gd name="connsiteX902" fmla="*/ 5817651 w 7467600"/>
              <a:gd name="connsiteY902" fmla="*/ 3023919 h 6858000"/>
              <a:gd name="connsiteX903" fmla="*/ 5729634 w 7467600"/>
              <a:gd name="connsiteY903" fmla="*/ 3051849 h 6858000"/>
              <a:gd name="connsiteX904" fmla="*/ 5611018 w 7467600"/>
              <a:gd name="connsiteY904" fmla="*/ 2316769 h 6858000"/>
              <a:gd name="connsiteX905" fmla="*/ 5687608 w 7467600"/>
              <a:gd name="connsiteY905" fmla="*/ 2039972 h 6858000"/>
              <a:gd name="connsiteX906" fmla="*/ 5657554 w 7467600"/>
              <a:gd name="connsiteY906" fmla="*/ 1576445 h 6858000"/>
              <a:gd name="connsiteX907" fmla="*/ 5150475 w 7467600"/>
              <a:gd name="connsiteY907" fmla="*/ 1274012 h 6858000"/>
              <a:gd name="connsiteX908" fmla="*/ 5349142 w 7467600"/>
              <a:gd name="connsiteY908" fmla="*/ 2204405 h 6858000"/>
              <a:gd name="connsiteX909" fmla="*/ 5262214 w 7467600"/>
              <a:gd name="connsiteY909" fmla="*/ 2233836 h 6858000"/>
              <a:gd name="connsiteX910" fmla="*/ 4981539 w 7467600"/>
              <a:gd name="connsiteY910" fmla="*/ 1542201 h 6858000"/>
              <a:gd name="connsiteX911" fmla="*/ 4958461 w 7467600"/>
              <a:gd name="connsiteY911" fmla="*/ 1136957 h 6858000"/>
              <a:gd name="connsiteX912" fmla="*/ 4655015 w 7467600"/>
              <a:gd name="connsiteY912" fmla="*/ 891426 h 6858000"/>
              <a:gd name="connsiteX913" fmla="*/ 4348002 w 7467600"/>
              <a:gd name="connsiteY913" fmla="*/ 2205895 h 6858000"/>
              <a:gd name="connsiteX914" fmla="*/ 4262250 w 7467600"/>
              <a:gd name="connsiteY914" fmla="*/ 2219972 h 6858000"/>
              <a:gd name="connsiteX915" fmla="*/ 4550611 w 7467600"/>
              <a:gd name="connsiteY915" fmla="*/ 817540 h 6858000"/>
              <a:gd name="connsiteX916" fmla="*/ 4564418 w 7467600"/>
              <a:gd name="connsiteY916" fmla="*/ 808293 h 6858000"/>
              <a:gd name="connsiteX917" fmla="*/ 4266388 w 7467600"/>
              <a:gd name="connsiteY917" fmla="*/ 500083 h 6858000"/>
              <a:gd name="connsiteX918" fmla="*/ 4032842 w 7467600"/>
              <a:gd name="connsiteY918" fmla="*/ 211809 h 6858000"/>
              <a:gd name="connsiteX919" fmla="*/ 3882765 w 7467600"/>
              <a:gd name="connsiteY919" fmla="*/ 0 h 6858000"/>
              <a:gd name="connsiteX920" fmla="*/ 3721337 w 7467600"/>
              <a:gd name="connsiteY920" fmla="*/ 0 h 6858000"/>
              <a:gd name="connsiteX921" fmla="*/ 3797544 w 7467600"/>
              <a:gd name="connsiteY921" fmla="*/ 0 h 6858000"/>
              <a:gd name="connsiteX922" fmla="*/ 3775734 w 7467600"/>
              <a:gd name="connsiteY922" fmla="*/ 95131 h 6858000"/>
              <a:gd name="connsiteX923" fmla="*/ 3724807 w 7467600"/>
              <a:gd name="connsiteY923" fmla="*/ 272257 h 6858000"/>
              <a:gd name="connsiteX924" fmla="*/ 3726844 w 7467600"/>
              <a:gd name="connsiteY924" fmla="*/ 282988 h 6858000"/>
              <a:gd name="connsiteX925" fmla="*/ 3742664 w 7467600"/>
              <a:gd name="connsiteY925" fmla="*/ 279918 h 6858000"/>
              <a:gd name="connsiteX926" fmla="*/ 4103910 w 7467600"/>
              <a:gd name="connsiteY926" fmla="*/ 1161917 h 6858000"/>
              <a:gd name="connsiteX927" fmla="*/ 4020269 w 7467600"/>
              <a:gd name="connsiteY927" fmla="*/ 1200406 h 6858000"/>
              <a:gd name="connsiteX928" fmla="*/ 3674882 w 7467600"/>
              <a:gd name="connsiteY928" fmla="*/ 488524 h 6858000"/>
              <a:gd name="connsiteX929" fmla="*/ 3132682 w 7467600"/>
              <a:gd name="connsiteY929" fmla="*/ 1072284 h 6858000"/>
              <a:gd name="connsiteX930" fmla="*/ 2716346 w 7467600"/>
              <a:gd name="connsiteY930" fmla="*/ 1276376 h 6858000"/>
              <a:gd name="connsiteX931" fmla="*/ 2716772 w 7467600"/>
              <a:gd name="connsiteY931" fmla="*/ 1255462 h 6858000"/>
              <a:gd name="connsiteX932" fmla="*/ 3471096 w 7467600"/>
              <a:gd name="connsiteY932" fmla="*/ 437072 h 6858000"/>
              <a:gd name="connsiteX933" fmla="*/ 3639057 w 7467600"/>
              <a:gd name="connsiteY933" fmla="*/ 286334 h 6858000"/>
              <a:gd name="connsiteX934" fmla="*/ 3640309 w 7467600"/>
              <a:gd name="connsiteY934" fmla="*/ 284664 h 6858000"/>
              <a:gd name="connsiteX935" fmla="*/ 3646022 w 7467600"/>
              <a:gd name="connsiteY935" fmla="*/ 276711 h 6858000"/>
              <a:gd name="connsiteX936" fmla="*/ 3707943 w 7467600"/>
              <a:gd name="connsiteY936" fmla="*/ 65958 h 6858000"/>
              <a:gd name="connsiteX937" fmla="*/ 3721337 w 7467600"/>
              <a:gd name="connsiteY937" fmla="*/ 0 h 6858000"/>
              <a:gd name="connsiteX938" fmla="*/ 2867960 w 7467600"/>
              <a:gd name="connsiteY938" fmla="*/ 0 h 6858000"/>
              <a:gd name="connsiteX939" fmla="*/ 2926351 w 7467600"/>
              <a:gd name="connsiteY939" fmla="*/ 0 h 6858000"/>
              <a:gd name="connsiteX940" fmla="*/ 2902823 w 7467600"/>
              <a:gd name="connsiteY940" fmla="*/ 262929 h 6858000"/>
              <a:gd name="connsiteX941" fmla="*/ 2940663 w 7467600"/>
              <a:gd name="connsiteY941" fmla="*/ 140884 h 6858000"/>
              <a:gd name="connsiteX942" fmla="*/ 2947039 w 7467600"/>
              <a:gd name="connsiteY942" fmla="*/ 122524 h 6858000"/>
              <a:gd name="connsiteX943" fmla="*/ 2984316 w 7467600"/>
              <a:gd name="connsiteY943" fmla="*/ 0 h 6858000"/>
              <a:gd name="connsiteX944" fmla="*/ 3016114 w 7467600"/>
              <a:gd name="connsiteY944" fmla="*/ 0 h 6858000"/>
              <a:gd name="connsiteX945" fmla="*/ 2979949 w 7467600"/>
              <a:gd name="connsiteY945" fmla="*/ 119274 h 6858000"/>
              <a:gd name="connsiteX946" fmla="*/ 3023879 w 7467600"/>
              <a:gd name="connsiteY946" fmla="*/ 0 h 6858000"/>
              <a:gd name="connsiteX947" fmla="*/ 3105400 w 7467600"/>
              <a:gd name="connsiteY947" fmla="*/ 0 h 6858000"/>
              <a:gd name="connsiteX948" fmla="*/ 3094669 w 7467600"/>
              <a:gd name="connsiteY948" fmla="*/ 30308 h 6858000"/>
              <a:gd name="connsiteX949" fmla="*/ 2901945 w 7467600"/>
              <a:gd name="connsiteY949" fmla="*/ 466538 h 6858000"/>
              <a:gd name="connsiteX950" fmla="*/ 2815209 w 7467600"/>
              <a:gd name="connsiteY950" fmla="*/ 497361 h 6858000"/>
              <a:gd name="connsiteX951" fmla="*/ 2844845 w 7467600"/>
              <a:gd name="connsiteY951" fmla="*/ 127638 h 6858000"/>
              <a:gd name="connsiteX952" fmla="*/ 2867960 w 7467600"/>
              <a:gd name="connsiteY952" fmla="*/ 0 h 6858000"/>
              <a:gd name="connsiteX953" fmla="*/ 1057230 w 7467600"/>
              <a:gd name="connsiteY953" fmla="*/ 0 h 6858000"/>
              <a:gd name="connsiteX954" fmla="*/ 1111003 w 7467600"/>
              <a:gd name="connsiteY954" fmla="*/ 0 h 6858000"/>
              <a:gd name="connsiteX955" fmla="*/ 1125553 w 7467600"/>
              <a:gd name="connsiteY955" fmla="*/ 52588 h 6858000"/>
              <a:gd name="connsiteX956" fmla="*/ 1304276 w 7467600"/>
              <a:gd name="connsiteY956" fmla="*/ 476275 h 6858000"/>
              <a:gd name="connsiteX957" fmla="*/ 1492066 w 7467600"/>
              <a:gd name="connsiteY957" fmla="*/ 886333 h 6858000"/>
              <a:gd name="connsiteX958" fmla="*/ 1423698 w 7467600"/>
              <a:gd name="connsiteY958" fmla="*/ 710817 h 6858000"/>
              <a:gd name="connsiteX959" fmla="*/ 1357609 w 7467600"/>
              <a:gd name="connsiteY959" fmla="*/ 532892 h 6858000"/>
              <a:gd name="connsiteX960" fmla="*/ 1309550 w 7467600"/>
              <a:gd name="connsiteY960" fmla="*/ 374031 h 6858000"/>
              <a:gd name="connsiteX961" fmla="*/ 1193673 w 7467600"/>
              <a:gd name="connsiteY961" fmla="*/ 49533 h 6858000"/>
              <a:gd name="connsiteX962" fmla="*/ 1164391 w 7467600"/>
              <a:gd name="connsiteY962" fmla="*/ 0 h 6858000"/>
              <a:gd name="connsiteX963" fmla="*/ 1200666 w 7467600"/>
              <a:gd name="connsiteY963" fmla="*/ 0 h 6858000"/>
              <a:gd name="connsiteX964" fmla="*/ 1223408 w 7467600"/>
              <a:gd name="connsiteY964" fmla="*/ 38996 h 6858000"/>
              <a:gd name="connsiteX965" fmla="*/ 1339635 w 7467600"/>
              <a:gd name="connsiteY965" fmla="*/ 365517 h 6858000"/>
              <a:gd name="connsiteX966" fmla="*/ 1387469 w 7467600"/>
              <a:gd name="connsiteY966" fmla="*/ 523079 h 6858000"/>
              <a:gd name="connsiteX967" fmla="*/ 1452685 w 7467600"/>
              <a:gd name="connsiteY967" fmla="*/ 699806 h 6858000"/>
              <a:gd name="connsiteX968" fmla="*/ 1492092 w 7467600"/>
              <a:gd name="connsiteY968" fmla="*/ 800424 h 6858000"/>
              <a:gd name="connsiteX969" fmla="*/ 1455302 w 7467600"/>
              <a:gd name="connsiteY969" fmla="*/ 632913 h 6858000"/>
              <a:gd name="connsiteX970" fmla="*/ 1222336 w 7467600"/>
              <a:gd name="connsiteY970" fmla="*/ 9480 h 6858000"/>
              <a:gd name="connsiteX971" fmla="*/ 1214634 w 7467600"/>
              <a:gd name="connsiteY971" fmla="*/ 0 h 6858000"/>
              <a:gd name="connsiteX972" fmla="*/ 1289827 w 7467600"/>
              <a:gd name="connsiteY972" fmla="*/ 0 h 6858000"/>
              <a:gd name="connsiteX973" fmla="*/ 1321076 w 7467600"/>
              <a:gd name="connsiteY973" fmla="*/ 59722 h 6858000"/>
              <a:gd name="connsiteX974" fmla="*/ 1512579 w 7467600"/>
              <a:gd name="connsiteY974" fmla="*/ 626441 h 6858000"/>
              <a:gd name="connsiteX975" fmla="*/ 1506076 w 7467600"/>
              <a:gd name="connsiteY975" fmla="*/ 1089289 h 6858000"/>
              <a:gd name="connsiteX976" fmla="*/ 1486346 w 7467600"/>
              <a:gd name="connsiteY976" fmla="*/ 1079919 h 6858000"/>
              <a:gd name="connsiteX977" fmla="*/ 1070511 w 7467600"/>
              <a:gd name="connsiteY977" fmla="*/ 48609 h 6858000"/>
              <a:gd name="connsiteX978" fmla="*/ 1057230 w 7467600"/>
              <a:gd name="connsiteY978" fmla="*/ 0 h 6858000"/>
              <a:gd name="connsiteX979" fmla="*/ 43151 w 7467600"/>
              <a:gd name="connsiteY979" fmla="*/ 0 h 6858000"/>
              <a:gd name="connsiteX980" fmla="*/ 95283 w 7467600"/>
              <a:gd name="connsiteY980" fmla="*/ 0 h 6858000"/>
              <a:gd name="connsiteX981" fmla="*/ 300708 w 7467600"/>
              <a:gd name="connsiteY981" fmla="*/ 154571 h 6858000"/>
              <a:gd name="connsiteX982" fmla="*/ 530414 w 7467600"/>
              <a:gd name="connsiteY982" fmla="*/ 354673 h 6858000"/>
              <a:gd name="connsiteX983" fmla="*/ 333785 w 7467600"/>
              <a:gd name="connsiteY983" fmla="*/ 161564 h 6858000"/>
              <a:gd name="connsiteX984" fmla="*/ 147005 w 7467600"/>
              <a:gd name="connsiteY984" fmla="*/ 0 h 6858000"/>
              <a:gd name="connsiteX985" fmla="*/ 272509 w 7467600"/>
              <a:gd name="connsiteY985" fmla="*/ 0 h 6858000"/>
              <a:gd name="connsiteX986" fmla="*/ 326276 w 7467600"/>
              <a:gd name="connsiteY986" fmla="*/ 45847 h 6858000"/>
              <a:gd name="connsiteX987" fmla="*/ 823759 w 7467600"/>
              <a:gd name="connsiteY987" fmla="*/ 574145 h 6858000"/>
              <a:gd name="connsiteX988" fmla="*/ 811254 w 7467600"/>
              <a:gd name="connsiteY988" fmla="*/ 665546 h 6858000"/>
              <a:gd name="connsiteX989" fmla="*/ 154042 w 7467600"/>
              <a:gd name="connsiteY989" fmla="*/ 261522 h 6858000"/>
              <a:gd name="connsiteX990" fmla="*/ 13550 w 7467600"/>
              <a:gd name="connsiteY990" fmla="*/ 158423 h 6858000"/>
              <a:gd name="connsiteX991" fmla="*/ 0 w 7467600"/>
              <a:gd name="connsiteY991" fmla="*/ 146618 h 6858000"/>
              <a:gd name="connsiteX992" fmla="*/ 0 w 7467600"/>
              <a:gd name="connsiteY992" fmla="*/ 59161 h 6858000"/>
              <a:gd name="connsiteX993" fmla="*/ 45427 w 7467600"/>
              <a:gd name="connsiteY993" fmla="*/ 101078 h 6858000"/>
              <a:gd name="connsiteX994" fmla="*/ 630103 w 7467600"/>
              <a:gd name="connsiteY994" fmla="*/ 485885 h 6858000"/>
              <a:gd name="connsiteX995" fmla="*/ 532040 w 7467600"/>
              <a:gd name="connsiteY995" fmla="*/ 399359 h 6858000"/>
              <a:gd name="connsiteX996" fmla="*/ 517618 w 7467600"/>
              <a:gd name="connsiteY996" fmla="*/ 385726 h 6858000"/>
              <a:gd name="connsiteX997" fmla="*/ 285074 w 7467600"/>
              <a:gd name="connsiteY997" fmla="*/ 182755 h 6858000"/>
              <a:gd name="connsiteX998" fmla="*/ 43151 w 7467600"/>
              <a:gd name="connsiteY99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97634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1903353 w 7467600"/>
              <a:gd name="connsiteY142" fmla="*/ 5044827 h 6858000"/>
              <a:gd name="connsiteX143" fmla="*/ 1936931 w 7467600"/>
              <a:gd name="connsiteY143" fmla="*/ 5093954 h 6858000"/>
              <a:gd name="connsiteX144" fmla="*/ 2195868 w 7467600"/>
              <a:gd name="connsiteY144" fmla="*/ 5396574 h 6858000"/>
              <a:gd name="connsiteX145" fmla="*/ 2088852 w 7467600"/>
              <a:gd name="connsiteY145" fmla="*/ 5166123 h 6858000"/>
              <a:gd name="connsiteX146" fmla="*/ 1958241 w 7467600"/>
              <a:gd name="connsiteY146" fmla="*/ 5067955 h 6858000"/>
              <a:gd name="connsiteX147" fmla="*/ 1903353 w 7467600"/>
              <a:gd name="connsiteY147" fmla="*/ 5044827 h 6858000"/>
              <a:gd name="connsiteX148" fmla="*/ 1979378 w 7467600"/>
              <a:gd name="connsiteY148" fmla="*/ 4769504 h 6858000"/>
              <a:gd name="connsiteX149" fmla="*/ 2882120 w 7467600"/>
              <a:gd name="connsiteY149" fmla="*/ 5064547 h 6858000"/>
              <a:gd name="connsiteX150" fmla="*/ 2793103 w 7467600"/>
              <a:gd name="connsiteY150" fmla="*/ 5039699 h 6858000"/>
              <a:gd name="connsiteX151" fmla="*/ 2770041 w 7467600"/>
              <a:gd name="connsiteY151" fmla="*/ 5033634 h 6858000"/>
              <a:gd name="connsiteX152" fmla="*/ 1979378 w 7467600"/>
              <a:gd name="connsiteY152" fmla="*/ 4769504 h 6858000"/>
              <a:gd name="connsiteX153" fmla="*/ 1927410 w 7467600"/>
              <a:gd name="connsiteY153" fmla="*/ 4716164 h 6858000"/>
              <a:gd name="connsiteX154" fmla="*/ 1959587 w 7467600"/>
              <a:gd name="connsiteY154" fmla="*/ 4728849 h 6858000"/>
              <a:gd name="connsiteX155" fmla="*/ 2777707 w 7467600"/>
              <a:gd name="connsiteY155" fmla="*/ 5003991 h 6858000"/>
              <a:gd name="connsiteX156" fmla="*/ 2800768 w 7467600"/>
              <a:gd name="connsiteY156" fmla="*/ 5010056 h 6858000"/>
              <a:gd name="connsiteX157" fmla="*/ 2879408 w 7467600"/>
              <a:gd name="connsiteY157" fmla="*/ 5031590 h 6858000"/>
              <a:gd name="connsiteX158" fmla="*/ 2862295 w 7467600"/>
              <a:gd name="connsiteY158" fmla="*/ 5022958 h 6858000"/>
              <a:gd name="connsiteX159" fmla="*/ 2813343 w 7467600"/>
              <a:gd name="connsiteY159" fmla="*/ 4998369 h 6858000"/>
              <a:gd name="connsiteX160" fmla="*/ 2646245 w 7467600"/>
              <a:gd name="connsiteY160" fmla="*/ 4930999 h 6858000"/>
              <a:gd name="connsiteX161" fmla="*/ 1999243 w 7467600"/>
              <a:gd name="connsiteY161" fmla="*/ 4730524 h 6858000"/>
              <a:gd name="connsiteX162" fmla="*/ 1979527 w 7467600"/>
              <a:gd name="connsiteY162" fmla="*/ 4726651 h 6858000"/>
              <a:gd name="connsiteX163" fmla="*/ 1927410 w 7467600"/>
              <a:gd name="connsiteY163" fmla="*/ 4716164 h 6858000"/>
              <a:gd name="connsiteX164" fmla="*/ 1997014 w 7467600"/>
              <a:gd name="connsiteY164" fmla="*/ 4698007 h 6858000"/>
              <a:gd name="connsiteX165" fmla="*/ 2005458 w 7467600"/>
              <a:gd name="connsiteY165" fmla="*/ 4699540 h 6858000"/>
              <a:gd name="connsiteX166" fmla="*/ 2657186 w 7467600"/>
              <a:gd name="connsiteY166" fmla="*/ 4901687 h 6858000"/>
              <a:gd name="connsiteX167" fmla="*/ 2826662 w 7467600"/>
              <a:gd name="connsiteY167" fmla="*/ 4970362 h 6858000"/>
              <a:gd name="connsiteX168" fmla="*/ 2876100 w 7467600"/>
              <a:gd name="connsiteY168" fmla="*/ 4995397 h 6858000"/>
              <a:gd name="connsiteX169" fmla="*/ 3042600 w 7467600"/>
              <a:gd name="connsiteY169" fmla="*/ 5059532 h 6858000"/>
              <a:gd name="connsiteX170" fmla="*/ 1997014 w 7467600"/>
              <a:gd name="connsiteY170" fmla="*/ 4698007 h 6858000"/>
              <a:gd name="connsiteX171" fmla="*/ 2305292 w 7467600"/>
              <a:gd name="connsiteY171" fmla="*/ 4219492 h 6858000"/>
              <a:gd name="connsiteX172" fmla="*/ 3360922 w 7467600"/>
              <a:gd name="connsiteY172" fmla="*/ 4529373 h 6858000"/>
              <a:gd name="connsiteX173" fmla="*/ 3492420 w 7467600"/>
              <a:gd name="connsiteY173" fmla="*/ 4510145 h 6858000"/>
              <a:gd name="connsiteX174" fmla="*/ 3364086 w 7467600"/>
              <a:gd name="connsiteY174" fmla="*/ 4480340 h 6858000"/>
              <a:gd name="connsiteX175" fmla="*/ 3225818 w 7467600"/>
              <a:gd name="connsiteY175" fmla="*/ 4411822 h 6858000"/>
              <a:gd name="connsiteX176" fmla="*/ 3129696 w 7467600"/>
              <a:gd name="connsiteY176" fmla="*/ 4360704 h 6858000"/>
              <a:gd name="connsiteX177" fmla="*/ 2814545 w 7467600"/>
              <a:gd name="connsiteY177" fmla="*/ 4282955 h 6858000"/>
              <a:gd name="connsiteX178" fmla="*/ 2305292 w 7467600"/>
              <a:gd name="connsiteY178" fmla="*/ 4219492 h 6858000"/>
              <a:gd name="connsiteX179" fmla="*/ 2626982 w 7467600"/>
              <a:gd name="connsiteY179" fmla="*/ 4206450 h 6858000"/>
              <a:gd name="connsiteX180" fmla="*/ 2490617 w 7467600"/>
              <a:gd name="connsiteY180" fmla="*/ 4206951 h 6858000"/>
              <a:gd name="connsiteX181" fmla="*/ 2819869 w 7467600"/>
              <a:gd name="connsiteY181" fmla="*/ 4252936 h 6858000"/>
              <a:gd name="connsiteX182" fmla="*/ 3143018 w 7467600"/>
              <a:gd name="connsiteY182" fmla="*/ 4332698 h 6858000"/>
              <a:gd name="connsiteX183" fmla="*/ 3241520 w 7467600"/>
              <a:gd name="connsiteY183" fmla="*/ 4385112 h 6858000"/>
              <a:gd name="connsiteX184" fmla="*/ 3374575 w 7467600"/>
              <a:gd name="connsiteY184" fmla="*/ 4451517 h 6858000"/>
              <a:gd name="connsiteX185" fmla="*/ 3505221 w 7467600"/>
              <a:gd name="connsiteY185" fmla="*/ 4480757 h 6858000"/>
              <a:gd name="connsiteX186" fmla="*/ 2626982 w 7467600"/>
              <a:gd name="connsiteY186" fmla="*/ 4206450 h 6858000"/>
              <a:gd name="connsiteX187" fmla="*/ 1310106 w 7467600"/>
              <a:gd name="connsiteY187" fmla="*/ 3943217 h 6858000"/>
              <a:gd name="connsiteX188" fmla="*/ 854994 w 7467600"/>
              <a:gd name="connsiteY188" fmla="*/ 4399136 h 6858000"/>
              <a:gd name="connsiteX189" fmla="*/ 742462 w 7467600"/>
              <a:gd name="connsiteY189" fmla="*/ 4594648 h 6858000"/>
              <a:gd name="connsiteX190" fmla="*/ 820602 w 7467600"/>
              <a:gd name="connsiteY190" fmla="*/ 4485915 h 6858000"/>
              <a:gd name="connsiteX191" fmla="*/ 878295 w 7467600"/>
              <a:gd name="connsiteY191" fmla="*/ 4403594 h 6858000"/>
              <a:gd name="connsiteX192" fmla="*/ 1240607 w 7467600"/>
              <a:gd name="connsiteY192" fmla="*/ 4010401 h 6858000"/>
              <a:gd name="connsiteX193" fmla="*/ 1310106 w 7467600"/>
              <a:gd name="connsiteY193" fmla="*/ 3943217 h 6858000"/>
              <a:gd name="connsiteX194" fmla="*/ 1423113 w 7467600"/>
              <a:gd name="connsiteY194" fmla="*/ 3874565 h 6858000"/>
              <a:gd name="connsiteX195" fmla="*/ 1260565 w 7467600"/>
              <a:gd name="connsiteY195" fmla="*/ 4031982 h 6858000"/>
              <a:gd name="connsiteX196" fmla="*/ 901900 w 7467600"/>
              <a:gd name="connsiteY196" fmla="*/ 4421236 h 6858000"/>
              <a:gd name="connsiteX197" fmla="*/ 845044 w 7467600"/>
              <a:gd name="connsiteY197" fmla="*/ 4502436 h 6858000"/>
              <a:gd name="connsiteX198" fmla="*/ 685926 w 7467600"/>
              <a:gd name="connsiteY198" fmla="*/ 4703069 h 6858000"/>
              <a:gd name="connsiteX199" fmla="*/ 684248 w 7467600"/>
              <a:gd name="connsiteY199" fmla="*/ 4706721 h 6858000"/>
              <a:gd name="connsiteX200" fmla="*/ 1423113 w 7467600"/>
              <a:gd name="connsiteY200" fmla="*/ 3874565 h 6858000"/>
              <a:gd name="connsiteX201" fmla="*/ 3316479 w 7467600"/>
              <a:gd name="connsiteY201" fmla="*/ 3872136 h 6858000"/>
              <a:gd name="connsiteX202" fmla="*/ 3546806 w 7467600"/>
              <a:gd name="connsiteY202" fmla="*/ 4356139 h 6858000"/>
              <a:gd name="connsiteX203" fmla="*/ 3364433 w 7467600"/>
              <a:gd name="connsiteY203" fmla="*/ 3953121 h 6858000"/>
              <a:gd name="connsiteX204" fmla="*/ 3316479 w 7467600"/>
              <a:gd name="connsiteY204" fmla="*/ 3872136 h 6858000"/>
              <a:gd name="connsiteX205" fmla="*/ 3291335 w 7467600"/>
              <a:gd name="connsiteY205" fmla="*/ 3767420 h 6858000"/>
              <a:gd name="connsiteX206" fmla="*/ 3390805 w 7467600"/>
              <a:gd name="connsiteY206" fmla="*/ 3937163 h 6858000"/>
              <a:gd name="connsiteX207" fmla="*/ 3579062 w 7467600"/>
              <a:gd name="connsiteY207" fmla="*/ 4359040 h 6858000"/>
              <a:gd name="connsiteX208" fmla="*/ 3467355 w 7467600"/>
              <a:gd name="connsiteY208" fmla="*/ 3988130 h 6858000"/>
              <a:gd name="connsiteX209" fmla="*/ 3310753 w 7467600"/>
              <a:gd name="connsiteY209" fmla="*/ 3787140 h 6858000"/>
              <a:gd name="connsiteX210" fmla="*/ 3291335 w 7467600"/>
              <a:gd name="connsiteY210" fmla="*/ 3767420 h 6858000"/>
              <a:gd name="connsiteX211" fmla="*/ 1635889 w 7467600"/>
              <a:gd name="connsiteY211" fmla="*/ 3709494 h 6858000"/>
              <a:gd name="connsiteX212" fmla="*/ 1634800 w 7467600"/>
              <a:gd name="connsiteY212" fmla="*/ 3731111 h 6858000"/>
              <a:gd name="connsiteX213" fmla="*/ 1635889 w 7467600"/>
              <a:gd name="connsiteY213" fmla="*/ 3709494 h 6858000"/>
              <a:gd name="connsiteX214" fmla="*/ 1510397 w 7467600"/>
              <a:gd name="connsiteY214" fmla="*/ 3684705 h 6858000"/>
              <a:gd name="connsiteX215" fmla="*/ 1146550 w 7467600"/>
              <a:gd name="connsiteY215" fmla="*/ 3802012 h 6858000"/>
              <a:gd name="connsiteX216" fmla="*/ 698834 w 7467600"/>
              <a:gd name="connsiteY216" fmla="*/ 3952272 h 6858000"/>
              <a:gd name="connsiteX217" fmla="*/ 34256 w 7467600"/>
              <a:gd name="connsiteY217" fmla="*/ 4347603 h 6858000"/>
              <a:gd name="connsiteX218" fmla="*/ 527241 w 7467600"/>
              <a:gd name="connsiteY218" fmla="*/ 4065078 h 6858000"/>
              <a:gd name="connsiteX219" fmla="*/ 1510397 w 7467600"/>
              <a:gd name="connsiteY219" fmla="*/ 3684705 h 6858000"/>
              <a:gd name="connsiteX220" fmla="*/ 1313114 w 7467600"/>
              <a:gd name="connsiteY220" fmla="*/ 3655216 h 6858000"/>
              <a:gd name="connsiteX221" fmla="*/ 1109304 w 7467600"/>
              <a:gd name="connsiteY221" fmla="*/ 3669030 h 6858000"/>
              <a:gd name="connsiteX222" fmla="*/ 8129 w 7467600"/>
              <a:gd name="connsiteY222" fmla="*/ 4330519 h 6858000"/>
              <a:gd name="connsiteX223" fmla="*/ 687572 w 7467600"/>
              <a:gd name="connsiteY223" fmla="*/ 3925629 h 6858000"/>
              <a:gd name="connsiteX224" fmla="*/ 1138365 w 7467600"/>
              <a:gd name="connsiteY224" fmla="*/ 3774515 h 6858000"/>
              <a:gd name="connsiteX225" fmla="*/ 1505579 w 7467600"/>
              <a:gd name="connsiteY225" fmla="*/ 3655526 h 6858000"/>
              <a:gd name="connsiteX226" fmla="*/ 1313114 w 7467600"/>
              <a:gd name="connsiteY226" fmla="*/ 3655216 h 6858000"/>
              <a:gd name="connsiteX227" fmla="*/ 3655073 w 7467600"/>
              <a:gd name="connsiteY227" fmla="*/ 3650884 h 6858000"/>
              <a:gd name="connsiteX228" fmla="*/ 3989938 w 7467600"/>
              <a:gd name="connsiteY228" fmla="*/ 3991685 h 6858000"/>
              <a:gd name="connsiteX229" fmla="*/ 4393907 w 7467600"/>
              <a:gd name="connsiteY229" fmla="*/ 4261258 h 6858000"/>
              <a:gd name="connsiteX230" fmla="*/ 4648051 w 7467600"/>
              <a:gd name="connsiteY230" fmla="*/ 4374051 h 6858000"/>
              <a:gd name="connsiteX231" fmla="*/ 4383389 w 7467600"/>
              <a:gd name="connsiteY231" fmla="*/ 4184369 h 6858000"/>
              <a:gd name="connsiteX232" fmla="*/ 4165508 w 7467600"/>
              <a:gd name="connsiteY232" fmla="*/ 4035196 h 6858000"/>
              <a:gd name="connsiteX233" fmla="*/ 4068162 w 7467600"/>
              <a:gd name="connsiteY233" fmla="*/ 3953394 h 6858000"/>
              <a:gd name="connsiteX234" fmla="*/ 3981416 w 7467600"/>
              <a:gd name="connsiteY234" fmla="*/ 3880482 h 6858000"/>
              <a:gd name="connsiteX235" fmla="*/ 3800147 w 7467600"/>
              <a:gd name="connsiteY235" fmla="*/ 3749872 h 6858000"/>
              <a:gd name="connsiteX236" fmla="*/ 3655073 w 7467600"/>
              <a:gd name="connsiteY236" fmla="*/ 3650884 h 6858000"/>
              <a:gd name="connsiteX237" fmla="*/ 3670252 w 7467600"/>
              <a:gd name="connsiteY237" fmla="*/ 3622798 h 6858000"/>
              <a:gd name="connsiteX238" fmla="*/ 3817258 w 7467600"/>
              <a:gd name="connsiteY238" fmla="*/ 3723577 h 6858000"/>
              <a:gd name="connsiteX239" fmla="*/ 4000461 w 7467600"/>
              <a:gd name="connsiteY239" fmla="*/ 3855966 h 6858000"/>
              <a:gd name="connsiteX240" fmla="*/ 4088180 w 7467600"/>
              <a:gd name="connsiteY240" fmla="*/ 3929774 h 6858000"/>
              <a:gd name="connsiteX241" fmla="*/ 4184555 w 7467600"/>
              <a:gd name="connsiteY241" fmla="*/ 4010683 h 6858000"/>
              <a:gd name="connsiteX242" fmla="*/ 4399563 w 7467600"/>
              <a:gd name="connsiteY242" fmla="*/ 4158106 h 6858000"/>
              <a:gd name="connsiteX243" fmla="*/ 4684469 w 7467600"/>
              <a:gd name="connsiteY243" fmla="*/ 4364680 h 6858000"/>
              <a:gd name="connsiteX244" fmla="*/ 4690271 w 7467600"/>
              <a:gd name="connsiteY244" fmla="*/ 4370034 h 6858000"/>
              <a:gd name="connsiteX245" fmla="*/ 4136093 w 7467600"/>
              <a:gd name="connsiteY245" fmla="*/ 3858466 h 6858000"/>
              <a:gd name="connsiteX246" fmla="*/ 3670252 w 7467600"/>
              <a:gd name="connsiteY246" fmla="*/ 3622798 h 6858000"/>
              <a:gd name="connsiteX247" fmla="*/ 4440129 w 7467600"/>
              <a:gd name="connsiteY247" fmla="*/ 3448571 h 6858000"/>
              <a:gd name="connsiteX248" fmla="*/ 4856525 w 7467600"/>
              <a:gd name="connsiteY248" fmla="*/ 3915351 h 6858000"/>
              <a:gd name="connsiteX249" fmla="*/ 5059055 w 7467600"/>
              <a:gd name="connsiteY249" fmla="*/ 4108918 h 6858000"/>
              <a:gd name="connsiteX250" fmla="*/ 5290070 w 7467600"/>
              <a:gd name="connsiteY250" fmla="*/ 4263619 h 6858000"/>
              <a:gd name="connsiteX251" fmla="*/ 4834991 w 7467600"/>
              <a:gd name="connsiteY251" fmla="*/ 3830985 h 6858000"/>
              <a:gd name="connsiteX252" fmla="*/ 4440129 w 7467600"/>
              <a:gd name="connsiteY252" fmla="*/ 3448571 h 6858000"/>
              <a:gd name="connsiteX253" fmla="*/ 4441737 w 7467600"/>
              <a:gd name="connsiteY253" fmla="*/ 3399734 h 6858000"/>
              <a:gd name="connsiteX254" fmla="*/ 4431236 w 7467600"/>
              <a:gd name="connsiteY254" fmla="*/ 3400954 h 6858000"/>
              <a:gd name="connsiteX255" fmla="*/ 4557150 w 7467600"/>
              <a:gd name="connsiteY255" fmla="*/ 3510023 h 6858000"/>
              <a:gd name="connsiteX256" fmla="*/ 4856936 w 7467600"/>
              <a:gd name="connsiteY256" fmla="*/ 3809146 h 6858000"/>
              <a:gd name="connsiteX257" fmla="*/ 5111996 w 7467600"/>
              <a:gd name="connsiteY257" fmla="*/ 4065759 h 6858000"/>
              <a:gd name="connsiteX258" fmla="*/ 5388878 w 7467600"/>
              <a:gd name="connsiteY258" fmla="*/ 4300185 h 6858000"/>
              <a:gd name="connsiteX259" fmla="*/ 5425556 w 7467600"/>
              <a:gd name="connsiteY259" fmla="*/ 4308967 h 6858000"/>
              <a:gd name="connsiteX260" fmla="*/ 4943646 w 7467600"/>
              <a:gd name="connsiteY260" fmla="*/ 3822916 h 6858000"/>
              <a:gd name="connsiteX261" fmla="*/ 4594837 w 7467600"/>
              <a:gd name="connsiteY261" fmla="*/ 3532274 h 6858000"/>
              <a:gd name="connsiteX262" fmla="*/ 4441737 w 7467600"/>
              <a:gd name="connsiteY262" fmla="*/ 3399734 h 6858000"/>
              <a:gd name="connsiteX263" fmla="*/ 5425834 w 7467600"/>
              <a:gd name="connsiteY263" fmla="*/ 3162785 h 6858000"/>
              <a:gd name="connsiteX264" fmla="*/ 5401644 w 7467600"/>
              <a:gd name="connsiteY264" fmla="*/ 3617847 h 6858000"/>
              <a:gd name="connsiteX265" fmla="*/ 5467256 w 7467600"/>
              <a:gd name="connsiteY265" fmla="*/ 4175494 h 6858000"/>
              <a:gd name="connsiteX266" fmla="*/ 5448069 w 7467600"/>
              <a:gd name="connsiteY266" fmla="*/ 3567554 h 6858000"/>
              <a:gd name="connsiteX267" fmla="*/ 5425834 w 7467600"/>
              <a:gd name="connsiteY267" fmla="*/ 3162785 h 6858000"/>
              <a:gd name="connsiteX268" fmla="*/ 1318687 w 7467600"/>
              <a:gd name="connsiteY268" fmla="*/ 3113840 h 6858000"/>
              <a:gd name="connsiteX269" fmla="*/ 1066793 w 7467600"/>
              <a:gd name="connsiteY269" fmla="*/ 3212171 h 6858000"/>
              <a:gd name="connsiteX270" fmla="*/ 993319 w 7467600"/>
              <a:gd name="connsiteY270" fmla="*/ 3247648 h 6858000"/>
              <a:gd name="connsiteX271" fmla="*/ 853081 w 7467600"/>
              <a:gd name="connsiteY271" fmla="*/ 3312410 h 6858000"/>
              <a:gd name="connsiteX272" fmla="*/ 805957 w 7467600"/>
              <a:gd name="connsiteY272" fmla="*/ 3330443 h 6858000"/>
              <a:gd name="connsiteX273" fmla="*/ 1318687 w 7467600"/>
              <a:gd name="connsiteY273" fmla="*/ 3113840 h 6858000"/>
              <a:gd name="connsiteX274" fmla="*/ 5453702 w 7467600"/>
              <a:gd name="connsiteY274" fmla="*/ 3090882 h 6858000"/>
              <a:gd name="connsiteX275" fmla="*/ 5480135 w 7467600"/>
              <a:gd name="connsiteY275" fmla="*/ 3565802 h 6858000"/>
              <a:gd name="connsiteX276" fmla="*/ 5499023 w 7467600"/>
              <a:gd name="connsiteY276" fmla="*/ 4166310 h 6858000"/>
              <a:gd name="connsiteX277" fmla="*/ 5547022 w 7467600"/>
              <a:gd name="connsiteY277" fmla="*/ 3607838 h 6858000"/>
              <a:gd name="connsiteX278" fmla="*/ 5515964 w 7467600"/>
              <a:gd name="connsiteY278" fmla="*/ 3378541 h 6858000"/>
              <a:gd name="connsiteX279" fmla="*/ 5453702 w 7467600"/>
              <a:gd name="connsiteY279" fmla="*/ 3090882 h 6858000"/>
              <a:gd name="connsiteX280" fmla="*/ 1238695 w 7467600"/>
              <a:gd name="connsiteY280" fmla="*/ 3076820 h 6858000"/>
              <a:gd name="connsiteX281" fmla="*/ 716371 w 7467600"/>
              <a:gd name="connsiteY281" fmla="*/ 3293249 h 6858000"/>
              <a:gd name="connsiteX282" fmla="*/ 579522 w 7467600"/>
              <a:gd name="connsiteY282" fmla="*/ 3371759 h 6858000"/>
              <a:gd name="connsiteX283" fmla="*/ 600288 w 7467600"/>
              <a:gd name="connsiteY283" fmla="*/ 3365555 h 6858000"/>
              <a:gd name="connsiteX284" fmla="*/ 840692 w 7467600"/>
              <a:gd name="connsiteY284" fmla="*/ 3284921 h 6858000"/>
              <a:gd name="connsiteX285" fmla="*/ 979248 w 7467600"/>
              <a:gd name="connsiteY285" fmla="*/ 3221003 h 6858000"/>
              <a:gd name="connsiteX286" fmla="*/ 1053282 w 7467600"/>
              <a:gd name="connsiteY286" fmla="*/ 3185247 h 6858000"/>
              <a:gd name="connsiteX287" fmla="*/ 1320603 w 7467600"/>
              <a:gd name="connsiteY287" fmla="*/ 3081281 h 6858000"/>
              <a:gd name="connsiteX288" fmla="*/ 1238695 w 7467600"/>
              <a:gd name="connsiteY288" fmla="*/ 3076820 h 6858000"/>
              <a:gd name="connsiteX289" fmla="*/ 5425627 w 7467600"/>
              <a:gd name="connsiteY289" fmla="*/ 2954192 h 6858000"/>
              <a:gd name="connsiteX290" fmla="*/ 5470770 w 7467600"/>
              <a:gd name="connsiteY290" fmla="*/ 3005435 h 6858000"/>
              <a:gd name="connsiteX291" fmla="*/ 5519779 w 7467600"/>
              <a:gd name="connsiteY291" fmla="*/ 4359223 h 6858000"/>
              <a:gd name="connsiteX292" fmla="*/ 5520293 w 7467600"/>
              <a:gd name="connsiteY292" fmla="*/ 4360602 h 6858000"/>
              <a:gd name="connsiteX293" fmla="*/ 5767221 w 7467600"/>
              <a:gd name="connsiteY293" fmla="*/ 4665564 h 6858000"/>
              <a:gd name="connsiteX294" fmla="*/ 6937169 w 7467600"/>
              <a:gd name="connsiteY294" fmla="*/ 4815941 h 6858000"/>
              <a:gd name="connsiteX295" fmla="*/ 6953922 w 7467600"/>
              <a:gd name="connsiteY295" fmla="*/ 4890068 h 6858000"/>
              <a:gd name="connsiteX296" fmla="*/ 6071359 w 7467600"/>
              <a:gd name="connsiteY296" fmla="*/ 4770770 h 6858000"/>
              <a:gd name="connsiteX297" fmla="*/ 6038839 w 7467600"/>
              <a:gd name="connsiteY297" fmla="*/ 4764474 h 6858000"/>
              <a:gd name="connsiteX298" fmla="*/ 6038706 w 7467600"/>
              <a:gd name="connsiteY298" fmla="*/ 4763847 h 6858000"/>
              <a:gd name="connsiteX299" fmla="*/ 6037784 w 7467600"/>
              <a:gd name="connsiteY299" fmla="*/ 4764270 h 6858000"/>
              <a:gd name="connsiteX300" fmla="*/ 6038839 w 7467600"/>
              <a:gd name="connsiteY300" fmla="*/ 4764474 h 6858000"/>
              <a:gd name="connsiteX301" fmla="*/ 6040338 w 7467600"/>
              <a:gd name="connsiteY301" fmla="*/ 4771418 h 6858000"/>
              <a:gd name="connsiteX302" fmla="*/ 6024488 w 7467600"/>
              <a:gd name="connsiteY302" fmla="*/ 4809903 h 6858000"/>
              <a:gd name="connsiteX303" fmla="*/ 5599771 w 7467600"/>
              <a:gd name="connsiteY303" fmla="*/ 5509652 h 6858000"/>
              <a:gd name="connsiteX304" fmla="*/ 5548843 w 7467600"/>
              <a:gd name="connsiteY304" fmla="*/ 5563845 h 6858000"/>
              <a:gd name="connsiteX305" fmla="*/ 5940952 w 7467600"/>
              <a:gd name="connsiteY305" fmla="*/ 6250028 h 6858000"/>
              <a:gd name="connsiteX306" fmla="*/ 6043441 w 7467600"/>
              <a:gd name="connsiteY306" fmla="*/ 6665847 h 6858000"/>
              <a:gd name="connsiteX307" fmla="*/ 6093432 w 7467600"/>
              <a:gd name="connsiteY307" fmla="*/ 6858000 h 6858000"/>
              <a:gd name="connsiteX308" fmla="*/ 6034344 w 7467600"/>
              <a:gd name="connsiteY308" fmla="*/ 6858000 h 6858000"/>
              <a:gd name="connsiteX309" fmla="*/ 6026679 w 7467600"/>
              <a:gd name="connsiteY309" fmla="*/ 6836959 h 6858000"/>
              <a:gd name="connsiteX310" fmla="*/ 5800441 w 7467600"/>
              <a:gd name="connsiteY310" fmla="*/ 6335286 h 6858000"/>
              <a:gd name="connsiteX311" fmla="*/ 5526562 w 7467600"/>
              <a:gd name="connsiteY311" fmla="*/ 5705388 h 6858000"/>
              <a:gd name="connsiteX312" fmla="*/ 5519640 w 7467600"/>
              <a:gd name="connsiteY312" fmla="*/ 5683774 h 6858000"/>
              <a:gd name="connsiteX313" fmla="*/ 5844559 w 7467600"/>
              <a:gd name="connsiteY313" fmla="*/ 6553349 h 6858000"/>
              <a:gd name="connsiteX314" fmla="*/ 5975994 w 7467600"/>
              <a:gd name="connsiteY314" fmla="*/ 6858000 h 6858000"/>
              <a:gd name="connsiteX315" fmla="*/ 5898547 w 7467600"/>
              <a:gd name="connsiteY315" fmla="*/ 6858000 h 6858000"/>
              <a:gd name="connsiteX316" fmla="*/ 5682041 w 7467600"/>
              <a:gd name="connsiteY316" fmla="*/ 6355860 h 6858000"/>
              <a:gd name="connsiteX317" fmla="*/ 5461758 w 7467600"/>
              <a:gd name="connsiteY317" fmla="*/ 5820220 h 6858000"/>
              <a:gd name="connsiteX318" fmla="*/ 5237282 w 7467600"/>
              <a:gd name="connsiteY318" fmla="*/ 6579086 h 6858000"/>
              <a:gd name="connsiteX319" fmla="*/ 5115009 w 7467600"/>
              <a:gd name="connsiteY319" fmla="*/ 6858000 h 6858000"/>
              <a:gd name="connsiteX320" fmla="*/ 5028074 w 7467600"/>
              <a:gd name="connsiteY320" fmla="*/ 6858000 h 6858000"/>
              <a:gd name="connsiteX321" fmla="*/ 5079508 w 7467600"/>
              <a:gd name="connsiteY321" fmla="*/ 6749074 h 6858000"/>
              <a:gd name="connsiteX322" fmla="*/ 5371846 w 7467600"/>
              <a:gd name="connsiteY322" fmla="*/ 5924413 h 6858000"/>
              <a:gd name="connsiteX323" fmla="*/ 5270512 w 7467600"/>
              <a:gd name="connsiteY323" fmla="*/ 6138975 h 6858000"/>
              <a:gd name="connsiteX324" fmla="*/ 5062409 w 7467600"/>
              <a:gd name="connsiteY324" fmla="*/ 6653544 h 6858000"/>
              <a:gd name="connsiteX325" fmla="*/ 5036628 w 7467600"/>
              <a:gd name="connsiteY325" fmla="*/ 6754247 h 6858000"/>
              <a:gd name="connsiteX326" fmla="*/ 5009112 w 7467600"/>
              <a:gd name="connsiteY326" fmla="*/ 6858000 h 6858000"/>
              <a:gd name="connsiteX327" fmla="*/ 4976679 w 7467600"/>
              <a:gd name="connsiteY327" fmla="*/ 6858000 h 6858000"/>
              <a:gd name="connsiteX328" fmla="*/ 5006537 w 7467600"/>
              <a:gd name="connsiteY328" fmla="*/ 6747068 h 6858000"/>
              <a:gd name="connsiteX329" fmla="*/ 5032723 w 7467600"/>
              <a:gd name="connsiteY329" fmla="*/ 6644957 h 6858000"/>
              <a:gd name="connsiteX330" fmla="*/ 5242949 w 7467600"/>
              <a:gd name="connsiteY330" fmla="*/ 6125175 h 6858000"/>
              <a:gd name="connsiteX331" fmla="*/ 5286321 w 7467600"/>
              <a:gd name="connsiteY331" fmla="*/ 6033555 h 6858000"/>
              <a:gd name="connsiteX332" fmla="*/ 5008210 w 7467600"/>
              <a:gd name="connsiteY332" fmla="*/ 6649194 h 6858000"/>
              <a:gd name="connsiteX333" fmla="*/ 4986321 w 7467600"/>
              <a:gd name="connsiteY333" fmla="*/ 6765687 h 6858000"/>
              <a:gd name="connsiteX334" fmla="*/ 4973474 w 7467600"/>
              <a:gd name="connsiteY334" fmla="*/ 6858000 h 6858000"/>
              <a:gd name="connsiteX335" fmla="*/ 4907178 w 7467600"/>
              <a:gd name="connsiteY335" fmla="*/ 6858000 h 6858000"/>
              <a:gd name="connsiteX336" fmla="*/ 4910810 w 7467600"/>
              <a:gd name="connsiteY336" fmla="*/ 6829660 h 6858000"/>
              <a:gd name="connsiteX337" fmla="*/ 4987461 w 7467600"/>
              <a:gd name="connsiteY337" fmla="*/ 6432994 h 6858000"/>
              <a:gd name="connsiteX338" fmla="*/ 5179262 w 7467600"/>
              <a:gd name="connsiteY338" fmla="*/ 6035044 h 6858000"/>
              <a:gd name="connsiteX339" fmla="*/ 4689678 w 7467600"/>
              <a:gd name="connsiteY339" fmla="*/ 6440241 h 6858000"/>
              <a:gd name="connsiteX340" fmla="*/ 4477543 w 7467600"/>
              <a:gd name="connsiteY340" fmla="*/ 6674836 h 6858000"/>
              <a:gd name="connsiteX341" fmla="*/ 4329957 w 7467600"/>
              <a:gd name="connsiteY341" fmla="*/ 6858000 h 6858000"/>
              <a:gd name="connsiteX342" fmla="*/ 4218595 w 7467600"/>
              <a:gd name="connsiteY342" fmla="*/ 6858000 h 6858000"/>
              <a:gd name="connsiteX343" fmla="*/ 4368888 w 7467600"/>
              <a:gd name="connsiteY343" fmla="*/ 6668412 h 6858000"/>
              <a:gd name="connsiteX344" fmla="*/ 4563091 w 7467600"/>
              <a:gd name="connsiteY344" fmla="*/ 6442508 h 6858000"/>
              <a:gd name="connsiteX345" fmla="*/ 5387324 w 7467600"/>
              <a:gd name="connsiteY345" fmla="*/ 5705830 h 6858000"/>
              <a:gd name="connsiteX346" fmla="*/ 5073620 w 7467600"/>
              <a:gd name="connsiteY346" fmla="*/ 5955437 h 6858000"/>
              <a:gd name="connsiteX347" fmla="*/ 4689789 w 7467600"/>
              <a:gd name="connsiteY347" fmla="*/ 6268382 h 6858000"/>
              <a:gd name="connsiteX348" fmla="*/ 4418722 w 7467600"/>
              <a:gd name="connsiteY348" fmla="*/ 6570886 h 6858000"/>
              <a:gd name="connsiteX349" fmla="*/ 4214944 w 7467600"/>
              <a:gd name="connsiteY349" fmla="*/ 6858000 h 6858000"/>
              <a:gd name="connsiteX350" fmla="*/ 4177898 w 7467600"/>
              <a:gd name="connsiteY350" fmla="*/ 6858000 h 6858000"/>
              <a:gd name="connsiteX351" fmla="*/ 4391597 w 7467600"/>
              <a:gd name="connsiteY351" fmla="*/ 6556370 h 6858000"/>
              <a:gd name="connsiteX352" fmla="*/ 4668889 w 7467600"/>
              <a:gd name="connsiteY352" fmla="*/ 6246399 h 6858000"/>
              <a:gd name="connsiteX353" fmla="*/ 5055427 w 7467600"/>
              <a:gd name="connsiteY353" fmla="*/ 5931476 h 6858000"/>
              <a:gd name="connsiteX354" fmla="*/ 5371814 w 7467600"/>
              <a:gd name="connsiteY354" fmla="*/ 5678975 h 6858000"/>
              <a:gd name="connsiteX355" fmla="*/ 4987918 w 7467600"/>
              <a:gd name="connsiteY355" fmla="*/ 5838701 h 6858000"/>
              <a:gd name="connsiteX356" fmla="*/ 4317146 w 7467600"/>
              <a:gd name="connsiteY356" fmla="*/ 6587716 h 6858000"/>
              <a:gd name="connsiteX357" fmla="*/ 4171627 w 7467600"/>
              <a:gd name="connsiteY357" fmla="*/ 6858000 h 6858000"/>
              <a:gd name="connsiteX358" fmla="*/ 4081585 w 7467600"/>
              <a:gd name="connsiteY358" fmla="*/ 6858000 h 6858000"/>
              <a:gd name="connsiteX359" fmla="*/ 4238603 w 7467600"/>
              <a:gd name="connsiteY359" fmla="*/ 6559341 h 6858000"/>
              <a:gd name="connsiteX360" fmla="*/ 4778333 w 7467600"/>
              <a:gd name="connsiteY360" fmla="*/ 5873626 h 6858000"/>
              <a:gd name="connsiteX361" fmla="*/ 5414185 w 7467600"/>
              <a:gd name="connsiteY361" fmla="*/ 5573882 h 6858000"/>
              <a:gd name="connsiteX362" fmla="*/ 5959648 w 7467600"/>
              <a:gd name="connsiteY362" fmla="*/ 4760797 h 6858000"/>
              <a:gd name="connsiteX363" fmla="*/ 5355019 w 7467600"/>
              <a:gd name="connsiteY363" fmla="*/ 4734672 h 6858000"/>
              <a:gd name="connsiteX364" fmla="*/ 5083565 w 7467600"/>
              <a:gd name="connsiteY364" fmla="*/ 5179121 h 6858000"/>
              <a:gd name="connsiteX365" fmla="*/ 4713577 w 7467600"/>
              <a:gd name="connsiteY365" fmla="*/ 5616803 h 6858000"/>
              <a:gd name="connsiteX366" fmla="*/ 3989559 w 7467600"/>
              <a:gd name="connsiteY366" fmla="*/ 6145945 h 6858000"/>
              <a:gd name="connsiteX367" fmla="*/ 3939824 w 7467600"/>
              <a:gd name="connsiteY367" fmla="*/ 6066900 h 6858000"/>
              <a:gd name="connsiteX368" fmla="*/ 4584537 w 7467600"/>
              <a:gd name="connsiteY368" fmla="*/ 5324826 h 6858000"/>
              <a:gd name="connsiteX369" fmla="*/ 5037105 w 7467600"/>
              <a:gd name="connsiteY369" fmla="*/ 5088765 h 6858000"/>
              <a:gd name="connsiteX370" fmla="*/ 5039930 w 7467600"/>
              <a:gd name="connsiteY370" fmla="*/ 5089585 h 6858000"/>
              <a:gd name="connsiteX371" fmla="*/ 5263764 w 7467600"/>
              <a:gd name="connsiteY371" fmla="*/ 4735525 h 6858000"/>
              <a:gd name="connsiteX372" fmla="*/ 4086300 w 7467600"/>
              <a:gd name="connsiteY372" fmla="*/ 4884599 h 6858000"/>
              <a:gd name="connsiteX373" fmla="*/ 4085485 w 7467600"/>
              <a:gd name="connsiteY373" fmla="*/ 4899070 h 6858000"/>
              <a:gd name="connsiteX374" fmla="*/ 3871915 w 7467600"/>
              <a:gd name="connsiteY374" fmla="*/ 5253645 h 6858000"/>
              <a:gd name="connsiteX375" fmla="*/ 3799374 w 7467600"/>
              <a:gd name="connsiteY375" fmla="*/ 5466127 h 6858000"/>
              <a:gd name="connsiteX376" fmla="*/ 3498850 w 7467600"/>
              <a:gd name="connsiteY376" fmla="*/ 6661888 h 6858000"/>
              <a:gd name="connsiteX377" fmla="*/ 3399216 w 7467600"/>
              <a:gd name="connsiteY377" fmla="*/ 6858000 h 6858000"/>
              <a:gd name="connsiteX378" fmla="*/ 3303688 w 7467600"/>
              <a:gd name="connsiteY378" fmla="*/ 6858000 h 6858000"/>
              <a:gd name="connsiteX379" fmla="*/ 3391774 w 7467600"/>
              <a:gd name="connsiteY379" fmla="*/ 6697181 h 6858000"/>
              <a:gd name="connsiteX380" fmla="*/ 3735540 w 7467600"/>
              <a:gd name="connsiteY380" fmla="*/ 5546923 h 6858000"/>
              <a:gd name="connsiteX381" fmla="*/ 3729438 w 7467600"/>
              <a:gd name="connsiteY381" fmla="*/ 5569058 h 6858000"/>
              <a:gd name="connsiteX382" fmla="*/ 3707782 w 7467600"/>
              <a:gd name="connsiteY382" fmla="*/ 5644908 h 6858000"/>
              <a:gd name="connsiteX383" fmla="*/ 3583827 w 7467600"/>
              <a:gd name="connsiteY383" fmla="*/ 6039215 h 6858000"/>
              <a:gd name="connsiteX384" fmla="*/ 3547861 w 7467600"/>
              <a:gd name="connsiteY384" fmla="*/ 6129609 h 6858000"/>
              <a:gd name="connsiteX385" fmla="*/ 3490905 w 7467600"/>
              <a:gd name="connsiteY385" fmla="*/ 6277660 h 6858000"/>
              <a:gd name="connsiteX386" fmla="*/ 3455859 w 7467600"/>
              <a:gd name="connsiteY386" fmla="*/ 6391301 h 6858000"/>
              <a:gd name="connsiteX387" fmla="*/ 3429112 w 7467600"/>
              <a:gd name="connsiteY387" fmla="*/ 6479469 h 6858000"/>
              <a:gd name="connsiteX388" fmla="*/ 3304862 w 7467600"/>
              <a:gd name="connsiteY388" fmla="*/ 6796476 h 6858000"/>
              <a:gd name="connsiteX389" fmla="*/ 3276071 w 7467600"/>
              <a:gd name="connsiteY389" fmla="*/ 6858000 h 6858000"/>
              <a:gd name="connsiteX390" fmla="*/ 3240805 w 7467600"/>
              <a:gd name="connsiteY390" fmla="*/ 6858000 h 6858000"/>
              <a:gd name="connsiteX391" fmla="*/ 3275917 w 7467600"/>
              <a:gd name="connsiteY391" fmla="*/ 6783192 h 6858000"/>
              <a:gd name="connsiteX392" fmla="*/ 3399358 w 7467600"/>
              <a:gd name="connsiteY392" fmla="*/ 6469011 h 6858000"/>
              <a:gd name="connsiteX393" fmla="*/ 3425650 w 7467600"/>
              <a:gd name="connsiteY393" fmla="*/ 6381333 h 6858000"/>
              <a:gd name="connsiteX394" fmla="*/ 3460661 w 7467600"/>
              <a:gd name="connsiteY394" fmla="*/ 6266763 h 6858000"/>
              <a:gd name="connsiteX395" fmla="*/ 3518021 w 7467600"/>
              <a:gd name="connsiteY395" fmla="*/ 6117298 h 6858000"/>
              <a:gd name="connsiteX396" fmla="*/ 3554035 w 7467600"/>
              <a:gd name="connsiteY396" fmla="*/ 6027832 h 6858000"/>
              <a:gd name="connsiteX397" fmla="*/ 3677174 w 7467600"/>
              <a:gd name="connsiteY397" fmla="*/ 5636351 h 6858000"/>
              <a:gd name="connsiteX398" fmla="*/ 3698819 w 7467600"/>
              <a:gd name="connsiteY398" fmla="*/ 5560503 h 6858000"/>
              <a:gd name="connsiteX399" fmla="*/ 3702094 w 7467600"/>
              <a:gd name="connsiteY399" fmla="*/ 5549194 h 6858000"/>
              <a:gd name="connsiteX400" fmla="*/ 3398355 w 7467600"/>
              <a:gd name="connsiteY400" fmla="*/ 6094603 h 6858000"/>
              <a:gd name="connsiteX401" fmla="*/ 3193941 w 7467600"/>
              <a:gd name="connsiteY401" fmla="*/ 6798775 h 6858000"/>
              <a:gd name="connsiteX402" fmla="*/ 3184140 w 7467600"/>
              <a:gd name="connsiteY402" fmla="*/ 6858000 h 6858000"/>
              <a:gd name="connsiteX403" fmla="*/ 3099978 w 7467600"/>
              <a:gd name="connsiteY403" fmla="*/ 6858000 h 6858000"/>
              <a:gd name="connsiteX404" fmla="*/ 3101556 w 7467600"/>
              <a:gd name="connsiteY404" fmla="*/ 6843337 h 6858000"/>
              <a:gd name="connsiteX405" fmla="*/ 3370162 w 7467600"/>
              <a:gd name="connsiteY405" fmla="*/ 5785550 h 6858000"/>
              <a:gd name="connsiteX406" fmla="*/ 3746477 w 7467600"/>
              <a:gd name="connsiteY406" fmla="*/ 5377889 h 6858000"/>
              <a:gd name="connsiteX407" fmla="*/ 3863399 w 7467600"/>
              <a:gd name="connsiteY407" fmla="*/ 5087257 h 6858000"/>
              <a:gd name="connsiteX408" fmla="*/ 3968712 w 7467600"/>
              <a:gd name="connsiteY408" fmla="*/ 4913989 h 6858000"/>
              <a:gd name="connsiteX409" fmla="*/ 2792390 w 7467600"/>
              <a:gd name="connsiteY409" fmla="*/ 5382974 h 6858000"/>
              <a:gd name="connsiteX410" fmla="*/ 2714982 w 7467600"/>
              <a:gd name="connsiteY410" fmla="*/ 5427051 h 6858000"/>
              <a:gd name="connsiteX411" fmla="*/ 2813361 w 7467600"/>
              <a:gd name="connsiteY411" fmla="*/ 6023912 h 6858000"/>
              <a:gd name="connsiteX412" fmla="*/ 2688430 w 7467600"/>
              <a:gd name="connsiteY412" fmla="*/ 6801564 h 6858000"/>
              <a:gd name="connsiteX413" fmla="*/ 2629626 w 7467600"/>
              <a:gd name="connsiteY413" fmla="*/ 6763394 h 6858000"/>
              <a:gd name="connsiteX414" fmla="*/ 2565328 w 7467600"/>
              <a:gd name="connsiteY414" fmla="*/ 5516399 h 6858000"/>
              <a:gd name="connsiteX415" fmla="*/ 1922999 w 7467600"/>
              <a:gd name="connsiteY415" fmla="*/ 5980343 h 6858000"/>
              <a:gd name="connsiteX416" fmla="*/ 1950261 w 7467600"/>
              <a:gd name="connsiteY416" fmla="*/ 6405858 h 6858000"/>
              <a:gd name="connsiteX417" fmla="*/ 2365554 w 7467600"/>
              <a:gd name="connsiteY417" fmla="*/ 6759107 h 6858000"/>
              <a:gd name="connsiteX418" fmla="*/ 2424142 w 7467600"/>
              <a:gd name="connsiteY418" fmla="*/ 6858000 h 6858000"/>
              <a:gd name="connsiteX419" fmla="*/ 2395994 w 7467600"/>
              <a:gd name="connsiteY419" fmla="*/ 6858000 h 6858000"/>
              <a:gd name="connsiteX420" fmla="*/ 2392863 w 7467600"/>
              <a:gd name="connsiteY420" fmla="*/ 6852964 h 6858000"/>
              <a:gd name="connsiteX421" fmla="*/ 2017589 w 7467600"/>
              <a:gd name="connsiteY421" fmla="*/ 6493982 h 6858000"/>
              <a:gd name="connsiteX422" fmla="*/ 2147336 w 7467600"/>
              <a:gd name="connsiteY422" fmla="*/ 6594052 h 6858000"/>
              <a:gd name="connsiteX423" fmla="*/ 2207047 w 7467600"/>
              <a:gd name="connsiteY423" fmla="*/ 6654540 h 6858000"/>
              <a:gd name="connsiteX424" fmla="*/ 2299106 w 7467600"/>
              <a:gd name="connsiteY424" fmla="*/ 6778931 h 6858000"/>
              <a:gd name="connsiteX425" fmla="*/ 2314430 w 7467600"/>
              <a:gd name="connsiteY425" fmla="*/ 6801144 h 6858000"/>
              <a:gd name="connsiteX426" fmla="*/ 2352406 w 7467600"/>
              <a:gd name="connsiteY426" fmla="*/ 6858000 h 6858000"/>
              <a:gd name="connsiteX427" fmla="*/ 2314492 w 7467600"/>
              <a:gd name="connsiteY427" fmla="*/ 6858000 h 6858000"/>
              <a:gd name="connsiteX428" fmla="*/ 2288095 w 7467600"/>
              <a:gd name="connsiteY428" fmla="*/ 6818030 h 6858000"/>
              <a:gd name="connsiteX429" fmla="*/ 2272768 w 7467600"/>
              <a:gd name="connsiteY429" fmla="*/ 6795822 h 6858000"/>
              <a:gd name="connsiteX430" fmla="*/ 2182715 w 7467600"/>
              <a:gd name="connsiteY430" fmla="*/ 6675071 h 6858000"/>
              <a:gd name="connsiteX431" fmla="*/ 2032061 w 7467600"/>
              <a:gd name="connsiteY431" fmla="*/ 6541380 h 6858000"/>
              <a:gd name="connsiteX432" fmla="*/ 2257220 w 7467600"/>
              <a:gd name="connsiteY432" fmla="*/ 6826257 h 6858000"/>
              <a:gd name="connsiteX433" fmla="*/ 2281324 w 7467600"/>
              <a:gd name="connsiteY433" fmla="*/ 6858000 h 6858000"/>
              <a:gd name="connsiteX434" fmla="*/ 2242860 w 7467600"/>
              <a:gd name="connsiteY434" fmla="*/ 6858000 h 6858000"/>
              <a:gd name="connsiteX435" fmla="*/ 2232818 w 7467600"/>
              <a:gd name="connsiteY435" fmla="*/ 6844926 h 6858000"/>
              <a:gd name="connsiteX436" fmla="*/ 1990172 w 7467600"/>
              <a:gd name="connsiteY436" fmla="*/ 6542121 h 6858000"/>
              <a:gd name="connsiteX437" fmla="*/ 2124090 w 7467600"/>
              <a:gd name="connsiteY437" fmla="*/ 6761017 h 6858000"/>
              <a:gd name="connsiteX438" fmla="*/ 2200380 w 7467600"/>
              <a:gd name="connsiteY438" fmla="*/ 6858000 h 6858000"/>
              <a:gd name="connsiteX439" fmla="*/ 2147507 w 7467600"/>
              <a:gd name="connsiteY439" fmla="*/ 6858000 h 6858000"/>
              <a:gd name="connsiteX440" fmla="*/ 2070668 w 7467600"/>
              <a:gd name="connsiteY440" fmla="*/ 6761520 h 6858000"/>
              <a:gd name="connsiteX441" fmla="*/ 1975142 w 7467600"/>
              <a:gd name="connsiteY441" fmla="*/ 6585570 h 6858000"/>
              <a:gd name="connsiteX442" fmla="*/ 2050035 w 7467600"/>
              <a:gd name="connsiteY442" fmla="*/ 6813345 h 6858000"/>
              <a:gd name="connsiteX443" fmla="*/ 2063025 w 7467600"/>
              <a:gd name="connsiteY443" fmla="*/ 6858000 h 6858000"/>
              <a:gd name="connsiteX444" fmla="*/ 2021675 w 7467600"/>
              <a:gd name="connsiteY444" fmla="*/ 6858000 h 6858000"/>
              <a:gd name="connsiteX445" fmla="*/ 2019308 w 7467600"/>
              <a:gd name="connsiteY445" fmla="*/ 6847118 h 6858000"/>
              <a:gd name="connsiteX446" fmla="*/ 1938835 w 7467600"/>
              <a:gd name="connsiteY446" fmla="*/ 6551160 h 6858000"/>
              <a:gd name="connsiteX447" fmla="*/ 1953230 w 7467600"/>
              <a:gd name="connsiteY447" fmla="*/ 6759699 h 6858000"/>
              <a:gd name="connsiteX448" fmla="*/ 1956763 w 7467600"/>
              <a:gd name="connsiteY448" fmla="*/ 6778191 h 6858000"/>
              <a:gd name="connsiteX449" fmla="*/ 1967925 w 7467600"/>
              <a:gd name="connsiteY449" fmla="*/ 6858000 h 6858000"/>
              <a:gd name="connsiteX450" fmla="*/ 1936622 w 7467600"/>
              <a:gd name="connsiteY450" fmla="*/ 6858000 h 6858000"/>
              <a:gd name="connsiteX451" fmla="*/ 1926261 w 7467600"/>
              <a:gd name="connsiteY451" fmla="*/ 6784064 h 6858000"/>
              <a:gd name="connsiteX452" fmla="*/ 1922724 w 7467600"/>
              <a:gd name="connsiteY452" fmla="*/ 6765577 h 6858000"/>
              <a:gd name="connsiteX453" fmla="*/ 1904650 w 7467600"/>
              <a:gd name="connsiteY453" fmla="*/ 6639616 h 6858000"/>
              <a:gd name="connsiteX454" fmla="*/ 1885273 w 7467600"/>
              <a:gd name="connsiteY454" fmla="*/ 6858000 h 6858000"/>
              <a:gd name="connsiteX455" fmla="*/ 1854363 w 7467600"/>
              <a:gd name="connsiteY455" fmla="*/ 6858000 h 6858000"/>
              <a:gd name="connsiteX456" fmla="*/ 1880391 w 7467600"/>
              <a:gd name="connsiteY456" fmla="*/ 6603796 h 6858000"/>
              <a:gd name="connsiteX457" fmla="*/ 1818273 w 7467600"/>
              <a:gd name="connsiteY457" fmla="*/ 6715729 h 6858000"/>
              <a:gd name="connsiteX458" fmla="*/ 1794691 w 7467600"/>
              <a:gd name="connsiteY458" fmla="*/ 6843239 h 6858000"/>
              <a:gd name="connsiteX459" fmla="*/ 1794914 w 7467600"/>
              <a:gd name="connsiteY459" fmla="*/ 6858000 h 6858000"/>
              <a:gd name="connsiteX460" fmla="*/ 1746128 w 7467600"/>
              <a:gd name="connsiteY460" fmla="*/ 6858000 h 6858000"/>
              <a:gd name="connsiteX461" fmla="*/ 1753934 w 7467600"/>
              <a:gd name="connsiteY461" fmla="*/ 6724796 h 6858000"/>
              <a:gd name="connsiteX462" fmla="*/ 1792053 w 7467600"/>
              <a:gd name="connsiteY462" fmla="*/ 6572396 h 6858000"/>
              <a:gd name="connsiteX463" fmla="*/ 1862248 w 7467600"/>
              <a:gd name="connsiteY463" fmla="*/ 6266397 h 6858000"/>
              <a:gd name="connsiteX464" fmla="*/ 1862250 w 7467600"/>
              <a:gd name="connsiteY464" fmla="*/ 6033531 h 6858000"/>
              <a:gd name="connsiteX465" fmla="*/ 1211999 w 7467600"/>
              <a:gd name="connsiteY465" fmla="*/ 6683610 h 6858000"/>
              <a:gd name="connsiteX466" fmla="*/ 1213266 w 7467600"/>
              <a:gd name="connsiteY466" fmla="*/ 6691947 h 6858000"/>
              <a:gd name="connsiteX467" fmla="*/ 1203370 w 7467600"/>
              <a:gd name="connsiteY467" fmla="*/ 6850676 h 6858000"/>
              <a:gd name="connsiteX468" fmla="*/ 1203671 w 7467600"/>
              <a:gd name="connsiteY468" fmla="*/ 6858000 h 6858000"/>
              <a:gd name="connsiteX469" fmla="*/ 1143180 w 7467600"/>
              <a:gd name="connsiteY469" fmla="*/ 6858000 h 6858000"/>
              <a:gd name="connsiteX470" fmla="*/ 1142176 w 7467600"/>
              <a:gd name="connsiteY470" fmla="*/ 6766045 h 6858000"/>
              <a:gd name="connsiteX471" fmla="*/ 1067484 w 7467600"/>
              <a:gd name="connsiteY471" fmla="*/ 6858000 h 6858000"/>
              <a:gd name="connsiteX472" fmla="*/ 953928 w 7467600"/>
              <a:gd name="connsiteY472" fmla="*/ 6858000 h 6858000"/>
              <a:gd name="connsiteX473" fmla="*/ 959715 w 7467600"/>
              <a:gd name="connsiteY473" fmla="*/ 6850185 h 6858000"/>
              <a:gd name="connsiteX474" fmla="*/ 1483788 w 7467600"/>
              <a:gd name="connsiteY474" fmla="*/ 6259174 h 6858000"/>
              <a:gd name="connsiteX475" fmla="*/ 1100671 w 7467600"/>
              <a:gd name="connsiteY475" fmla="*/ 6252137 h 6858000"/>
              <a:gd name="connsiteX476" fmla="*/ 1090144 w 7467600"/>
              <a:gd name="connsiteY476" fmla="*/ 6256748 h 6858000"/>
              <a:gd name="connsiteX477" fmla="*/ 1095872 w 7467600"/>
              <a:gd name="connsiteY477" fmla="*/ 6271892 h 6858000"/>
              <a:gd name="connsiteX478" fmla="*/ 262785 w 7467600"/>
              <a:gd name="connsiteY478" fmla="*/ 6845450 h 6858000"/>
              <a:gd name="connsiteX479" fmla="*/ 209968 w 7467600"/>
              <a:gd name="connsiteY479" fmla="*/ 6770713 h 6858000"/>
              <a:gd name="connsiteX480" fmla="*/ 873460 w 7467600"/>
              <a:gd name="connsiteY480" fmla="*/ 6253768 h 6858000"/>
              <a:gd name="connsiteX481" fmla="*/ 192686 w 7467600"/>
              <a:gd name="connsiteY481" fmla="*/ 5849257 h 6858000"/>
              <a:gd name="connsiteX482" fmla="*/ 4696 w 7467600"/>
              <a:gd name="connsiteY482" fmla="*/ 5697668 h 6858000"/>
              <a:gd name="connsiteX483" fmla="*/ 0 w 7467600"/>
              <a:gd name="connsiteY483" fmla="*/ 5689984 h 6858000"/>
              <a:gd name="connsiteX484" fmla="*/ 0 w 7467600"/>
              <a:gd name="connsiteY484" fmla="*/ 5513472 h 6858000"/>
              <a:gd name="connsiteX485" fmla="*/ 174101 w 7467600"/>
              <a:gd name="connsiteY485" fmla="*/ 5620277 h 6858000"/>
              <a:gd name="connsiteX486" fmla="*/ 891800 w 7467600"/>
              <a:gd name="connsiteY486" fmla="*/ 6036935 h 6858000"/>
              <a:gd name="connsiteX487" fmla="*/ 1072219 w 7467600"/>
              <a:gd name="connsiteY487" fmla="*/ 6169443 h 6858000"/>
              <a:gd name="connsiteX488" fmla="*/ 1074117 w 7467600"/>
              <a:gd name="connsiteY488" fmla="*/ 6170301 h 6858000"/>
              <a:gd name="connsiteX489" fmla="*/ 1083114 w 7467600"/>
              <a:gd name="connsiteY489" fmla="*/ 6174131 h 6858000"/>
              <a:gd name="connsiteX490" fmla="*/ 1543010 w 7467600"/>
              <a:gd name="connsiteY490" fmla="*/ 6191140 h 6858000"/>
              <a:gd name="connsiteX491" fmla="*/ 1551080 w 7467600"/>
              <a:gd name="connsiteY491" fmla="*/ 6195006 h 6858000"/>
              <a:gd name="connsiteX492" fmla="*/ 2345443 w 7467600"/>
              <a:gd name="connsiteY492" fmla="*/ 5549882 h 6858000"/>
              <a:gd name="connsiteX493" fmla="*/ 1721499 w 7467600"/>
              <a:gd name="connsiteY493" fmla="*/ 5599969 h 6858000"/>
              <a:gd name="connsiteX494" fmla="*/ 767716 w 7467600"/>
              <a:gd name="connsiteY494" fmla="*/ 5472768 h 6858000"/>
              <a:gd name="connsiteX495" fmla="*/ 722147 w 7467600"/>
              <a:gd name="connsiteY495" fmla="*/ 5393091 h 6858000"/>
              <a:gd name="connsiteX496" fmla="*/ 1485552 w 7467600"/>
              <a:gd name="connsiteY496" fmla="*/ 5313202 h 6858000"/>
              <a:gd name="connsiteX497" fmla="*/ 2143004 w 7467600"/>
              <a:gd name="connsiteY497" fmla="*/ 5402420 h 6858000"/>
              <a:gd name="connsiteX498" fmla="*/ 1933391 w 7467600"/>
              <a:gd name="connsiteY498" fmla="*/ 5156971 h 6858000"/>
              <a:gd name="connsiteX499" fmla="*/ 1827118 w 7467600"/>
              <a:gd name="connsiteY499" fmla="*/ 4968410 h 6858000"/>
              <a:gd name="connsiteX500" fmla="*/ 1837349 w 7467600"/>
              <a:gd name="connsiteY500" fmla="*/ 4956357 h 6858000"/>
              <a:gd name="connsiteX501" fmla="*/ 2162835 w 7467600"/>
              <a:gd name="connsiteY501" fmla="*/ 5187853 h 6858000"/>
              <a:gd name="connsiteX502" fmla="*/ 2257167 w 7467600"/>
              <a:gd name="connsiteY502" fmla="*/ 5462123 h 6858000"/>
              <a:gd name="connsiteX503" fmla="*/ 2261598 w 7467600"/>
              <a:gd name="connsiteY503" fmla="*/ 5467998 h 6858000"/>
              <a:gd name="connsiteX504" fmla="*/ 2437177 w 7467600"/>
              <a:gd name="connsiteY504" fmla="*/ 5479608 h 6858000"/>
              <a:gd name="connsiteX505" fmla="*/ 2445247 w 7467600"/>
              <a:gd name="connsiteY505" fmla="*/ 5483476 h 6858000"/>
              <a:gd name="connsiteX506" fmla="*/ 2743626 w 7467600"/>
              <a:gd name="connsiteY506" fmla="*/ 5304819 h 6858000"/>
              <a:gd name="connsiteX507" fmla="*/ 3048102 w 7467600"/>
              <a:gd name="connsiteY507" fmla="*/ 5150595 h 6858000"/>
              <a:gd name="connsiteX508" fmla="*/ 1799414 w 7467600"/>
              <a:gd name="connsiteY508" fmla="*/ 4694732 h 6858000"/>
              <a:gd name="connsiteX509" fmla="*/ 1771735 w 7467600"/>
              <a:gd name="connsiteY509" fmla="*/ 4619929 h 6858000"/>
              <a:gd name="connsiteX510" fmla="*/ 3104273 w 7467600"/>
              <a:gd name="connsiteY510" fmla="*/ 5076159 h 6858000"/>
              <a:gd name="connsiteX511" fmla="*/ 3113245 w 7467600"/>
              <a:gd name="connsiteY511" fmla="*/ 5090705 h 6858000"/>
              <a:gd name="connsiteX512" fmla="*/ 3126294 w 7467600"/>
              <a:gd name="connsiteY512" fmla="*/ 5114400 h 6858000"/>
              <a:gd name="connsiteX513" fmla="*/ 3937433 w 7467600"/>
              <a:gd name="connsiteY513" fmla="*/ 4830473 h 6858000"/>
              <a:gd name="connsiteX514" fmla="*/ 3590475 w 7467600"/>
              <a:gd name="connsiteY514" fmla="*/ 4597974 h 6858000"/>
              <a:gd name="connsiteX515" fmla="*/ 3100264 w 7467600"/>
              <a:gd name="connsiteY515" fmla="*/ 4579845 h 6858000"/>
              <a:gd name="connsiteX516" fmla="*/ 2183576 w 7467600"/>
              <a:gd name="connsiteY516" fmla="*/ 4227150 h 6858000"/>
              <a:gd name="connsiteX517" fmla="*/ 2151029 w 7467600"/>
              <a:gd name="connsiteY517" fmla="*/ 4146947 h 6858000"/>
              <a:gd name="connsiteX518" fmla="*/ 3563434 w 7467600"/>
              <a:gd name="connsiteY518" fmla="*/ 4469115 h 6858000"/>
              <a:gd name="connsiteX519" fmla="*/ 3177952 w 7467600"/>
              <a:gd name="connsiteY519" fmla="*/ 3657386 h 6858000"/>
              <a:gd name="connsiteX520" fmla="*/ 3189263 w 7467600"/>
              <a:gd name="connsiteY520" fmla="*/ 3625726 h 6858000"/>
              <a:gd name="connsiteX521" fmla="*/ 3560912 w 7467600"/>
              <a:gd name="connsiteY521" fmla="*/ 4079863 h 6858000"/>
              <a:gd name="connsiteX522" fmla="*/ 3626636 w 7467600"/>
              <a:gd name="connsiteY522" fmla="*/ 4512230 h 6858000"/>
              <a:gd name="connsiteX523" fmla="*/ 3653088 w 7467600"/>
              <a:gd name="connsiteY523" fmla="*/ 4521417 h 6858000"/>
              <a:gd name="connsiteX524" fmla="*/ 3988128 w 7467600"/>
              <a:gd name="connsiteY524" fmla="*/ 4817267 h 6858000"/>
              <a:gd name="connsiteX525" fmla="*/ 4830582 w 7467600"/>
              <a:gd name="connsiteY525" fmla="*/ 4676000 h 6858000"/>
              <a:gd name="connsiteX526" fmla="*/ 4830100 w 7467600"/>
              <a:gd name="connsiteY526" fmla="*/ 4675554 h 6858000"/>
              <a:gd name="connsiteX527" fmla="*/ 4036318 w 7467600"/>
              <a:gd name="connsiteY527" fmla="*/ 4147013 h 6858000"/>
              <a:gd name="connsiteX528" fmla="*/ 3432098 w 7467600"/>
              <a:gd name="connsiteY528" fmla="*/ 3537312 h 6858000"/>
              <a:gd name="connsiteX529" fmla="*/ 3446761 w 7467600"/>
              <a:gd name="connsiteY529" fmla="*/ 3461278 h 6858000"/>
              <a:gd name="connsiteX530" fmla="*/ 4419733 w 7467600"/>
              <a:gd name="connsiteY530" fmla="*/ 3963555 h 6858000"/>
              <a:gd name="connsiteX531" fmla="*/ 4781371 w 7467600"/>
              <a:gd name="connsiteY531" fmla="*/ 4458604 h 6858000"/>
              <a:gd name="connsiteX532" fmla="*/ 4780440 w 7467600"/>
              <a:gd name="connsiteY532" fmla="*/ 4470290 h 6858000"/>
              <a:gd name="connsiteX533" fmla="*/ 4898954 w 7467600"/>
              <a:gd name="connsiteY533" fmla="*/ 4662092 h 6858000"/>
              <a:gd name="connsiteX534" fmla="*/ 4900699 w 7467600"/>
              <a:gd name="connsiteY534" fmla="*/ 4670867 h 6858000"/>
              <a:gd name="connsiteX535" fmla="*/ 5714511 w 7467600"/>
              <a:gd name="connsiteY535" fmla="*/ 4663483 h 6858000"/>
              <a:gd name="connsiteX536" fmla="*/ 5464793 w 7467600"/>
              <a:gd name="connsiteY536" fmla="*/ 4393556 h 6858000"/>
              <a:gd name="connsiteX537" fmla="*/ 5461897 w 7467600"/>
              <a:gd name="connsiteY537" fmla="*/ 4390879 h 6858000"/>
              <a:gd name="connsiteX538" fmla="*/ 4294126 w 7467600"/>
              <a:gd name="connsiteY538" fmla="*/ 3303048 h 6858000"/>
              <a:gd name="connsiteX539" fmla="*/ 4305321 w 7467600"/>
              <a:gd name="connsiteY539" fmla="*/ 3256953 h 6858000"/>
              <a:gd name="connsiteX540" fmla="*/ 4949299 w 7467600"/>
              <a:gd name="connsiteY540" fmla="*/ 3766336 h 6858000"/>
              <a:gd name="connsiteX541" fmla="*/ 5291452 w 7467600"/>
              <a:gd name="connsiteY541" fmla="*/ 4076801 h 6858000"/>
              <a:gd name="connsiteX542" fmla="*/ 5434998 w 7467600"/>
              <a:gd name="connsiteY542" fmla="*/ 4254100 h 6858000"/>
              <a:gd name="connsiteX543" fmla="*/ 5351015 w 7467600"/>
              <a:gd name="connsiteY543" fmla="*/ 3760989 h 6858000"/>
              <a:gd name="connsiteX544" fmla="*/ 5413780 w 7467600"/>
              <a:gd name="connsiteY544" fmla="*/ 2966265 h 6858000"/>
              <a:gd name="connsiteX545" fmla="*/ 5425627 w 7467600"/>
              <a:gd name="connsiteY545" fmla="*/ 2954192 h 6858000"/>
              <a:gd name="connsiteX546" fmla="*/ 6604735 w 7467600"/>
              <a:gd name="connsiteY546" fmla="*/ 2041381 h 6858000"/>
              <a:gd name="connsiteX547" fmla="*/ 7204487 w 7467600"/>
              <a:gd name="connsiteY547" fmla="*/ 2742112 h 6858000"/>
              <a:gd name="connsiteX548" fmla="*/ 7131592 w 7467600"/>
              <a:gd name="connsiteY548" fmla="*/ 2672096 h 6858000"/>
              <a:gd name="connsiteX549" fmla="*/ 6996344 w 7467600"/>
              <a:gd name="connsiteY549" fmla="*/ 2518310 h 6858000"/>
              <a:gd name="connsiteX550" fmla="*/ 6735495 w 7467600"/>
              <a:gd name="connsiteY550" fmla="*/ 2196890 h 6858000"/>
              <a:gd name="connsiteX551" fmla="*/ 6721901 w 7467600"/>
              <a:gd name="connsiteY551" fmla="*/ 2179274 h 6858000"/>
              <a:gd name="connsiteX552" fmla="*/ 6604735 w 7467600"/>
              <a:gd name="connsiteY552" fmla="*/ 2041381 h 6858000"/>
              <a:gd name="connsiteX553" fmla="*/ 6591670 w 7467600"/>
              <a:gd name="connsiteY553" fmla="*/ 1988277 h 6858000"/>
              <a:gd name="connsiteX554" fmla="*/ 6747349 w 7467600"/>
              <a:gd name="connsiteY554" fmla="*/ 2160069 h 6858000"/>
              <a:gd name="connsiteX555" fmla="*/ 6760943 w 7467600"/>
              <a:gd name="connsiteY555" fmla="*/ 2177686 h 6858000"/>
              <a:gd name="connsiteX556" fmla="*/ 7021065 w 7467600"/>
              <a:gd name="connsiteY556" fmla="*/ 2498102 h 6858000"/>
              <a:gd name="connsiteX557" fmla="*/ 7155223 w 7467600"/>
              <a:gd name="connsiteY557" fmla="*/ 2650386 h 6858000"/>
              <a:gd name="connsiteX558" fmla="*/ 7203167 w 7467600"/>
              <a:gd name="connsiteY558" fmla="*/ 2697288 h 6858000"/>
              <a:gd name="connsiteX559" fmla="*/ 6937703 w 7467600"/>
              <a:gd name="connsiteY559" fmla="*/ 2321981 h 6858000"/>
              <a:gd name="connsiteX560" fmla="*/ 6591670 w 7467600"/>
              <a:gd name="connsiteY560" fmla="*/ 1988277 h 6858000"/>
              <a:gd name="connsiteX561" fmla="*/ 5798671 w 7467600"/>
              <a:gd name="connsiteY561" fmla="*/ 1981601 h 6858000"/>
              <a:gd name="connsiteX562" fmla="*/ 5754709 w 7467600"/>
              <a:gd name="connsiteY562" fmla="*/ 2071454 h 6858000"/>
              <a:gd name="connsiteX563" fmla="*/ 5763044 w 7467600"/>
              <a:gd name="connsiteY563" fmla="*/ 2842206 h 6858000"/>
              <a:gd name="connsiteX564" fmla="*/ 5764974 w 7467600"/>
              <a:gd name="connsiteY564" fmla="*/ 2799609 h 6858000"/>
              <a:gd name="connsiteX565" fmla="*/ 5767665 w 7467600"/>
              <a:gd name="connsiteY565" fmla="*/ 2666409 h 6858000"/>
              <a:gd name="connsiteX566" fmla="*/ 5763055 w 7467600"/>
              <a:gd name="connsiteY566" fmla="*/ 2579705 h 6858000"/>
              <a:gd name="connsiteX567" fmla="*/ 5758079 w 7467600"/>
              <a:gd name="connsiteY567" fmla="*/ 2492508 h 6858000"/>
              <a:gd name="connsiteX568" fmla="*/ 5779325 w 7467600"/>
              <a:gd name="connsiteY568" fmla="*/ 2197069 h 6858000"/>
              <a:gd name="connsiteX569" fmla="*/ 5798671 w 7467600"/>
              <a:gd name="connsiteY569" fmla="*/ 1981601 h 6858000"/>
              <a:gd name="connsiteX570" fmla="*/ 5829202 w 7467600"/>
              <a:gd name="connsiteY570" fmla="*/ 1971679 h 6858000"/>
              <a:gd name="connsiteX571" fmla="*/ 5809558 w 7467600"/>
              <a:gd name="connsiteY571" fmla="*/ 2198043 h 6858000"/>
              <a:gd name="connsiteX572" fmla="*/ 5788653 w 7467600"/>
              <a:gd name="connsiteY572" fmla="*/ 2489430 h 6858000"/>
              <a:gd name="connsiteX573" fmla="*/ 5793439 w 7467600"/>
              <a:gd name="connsiteY573" fmla="*/ 2575235 h 6858000"/>
              <a:gd name="connsiteX574" fmla="*/ 5796837 w 7467600"/>
              <a:gd name="connsiteY574" fmla="*/ 2637633 h 6858000"/>
              <a:gd name="connsiteX575" fmla="*/ 5818614 w 7467600"/>
              <a:gd name="connsiteY575" fmla="*/ 2473055 h 6858000"/>
              <a:gd name="connsiteX576" fmla="*/ 5829202 w 7467600"/>
              <a:gd name="connsiteY576" fmla="*/ 1971679 h 6858000"/>
              <a:gd name="connsiteX577" fmla="*/ 5911389 w 7467600"/>
              <a:gd name="connsiteY577" fmla="*/ 1898371 h 6858000"/>
              <a:gd name="connsiteX578" fmla="*/ 6237627 w 7467600"/>
              <a:gd name="connsiteY578" fmla="*/ 2231921 h 6858000"/>
              <a:gd name="connsiteX579" fmla="*/ 5911389 w 7467600"/>
              <a:gd name="connsiteY579" fmla="*/ 1898371 h 6858000"/>
              <a:gd name="connsiteX580" fmla="*/ 6944437 w 7467600"/>
              <a:gd name="connsiteY580" fmla="*/ 1575402 h 6858000"/>
              <a:gd name="connsiteX581" fmla="*/ 6304730 w 7467600"/>
              <a:gd name="connsiteY581" fmla="*/ 1766654 h 6858000"/>
              <a:gd name="connsiteX582" fmla="*/ 6944437 w 7467600"/>
              <a:gd name="connsiteY582" fmla="*/ 1575402 h 6858000"/>
              <a:gd name="connsiteX583" fmla="*/ 7019523 w 7467600"/>
              <a:gd name="connsiteY583" fmla="*/ 1519450 h 6858000"/>
              <a:gd name="connsiteX584" fmla="*/ 6298091 w 7467600"/>
              <a:gd name="connsiteY584" fmla="*/ 1737122 h 6858000"/>
              <a:gd name="connsiteX585" fmla="*/ 7019523 w 7467600"/>
              <a:gd name="connsiteY585" fmla="*/ 1519450 h 6858000"/>
              <a:gd name="connsiteX586" fmla="*/ 2399523 w 7467600"/>
              <a:gd name="connsiteY586" fmla="*/ 1428234 h 6858000"/>
              <a:gd name="connsiteX587" fmla="*/ 2224982 w 7467600"/>
              <a:gd name="connsiteY587" fmla="*/ 1826201 h 6858000"/>
              <a:gd name="connsiteX588" fmla="*/ 2096099 w 7467600"/>
              <a:gd name="connsiteY588" fmla="*/ 2345900 h 6858000"/>
              <a:gd name="connsiteX589" fmla="*/ 2283317 w 7467600"/>
              <a:gd name="connsiteY589" fmla="*/ 1796925 h 6858000"/>
              <a:gd name="connsiteX590" fmla="*/ 2399523 w 7467600"/>
              <a:gd name="connsiteY590" fmla="*/ 1428234 h 6858000"/>
              <a:gd name="connsiteX591" fmla="*/ 2448558 w 7467600"/>
              <a:gd name="connsiteY591" fmla="*/ 1373435 h 6858000"/>
              <a:gd name="connsiteX592" fmla="*/ 2312521 w 7467600"/>
              <a:gd name="connsiteY592" fmla="*/ 1806140 h 6858000"/>
              <a:gd name="connsiteX593" fmla="*/ 2127533 w 7467600"/>
              <a:gd name="connsiteY593" fmla="*/ 2348380 h 6858000"/>
              <a:gd name="connsiteX594" fmla="*/ 2358080 w 7467600"/>
              <a:gd name="connsiteY594" fmla="*/ 1866134 h 6858000"/>
              <a:gd name="connsiteX595" fmla="*/ 2407436 w 7467600"/>
              <a:gd name="connsiteY595" fmla="*/ 1651070 h 6858000"/>
              <a:gd name="connsiteX596" fmla="*/ 2448558 w 7467600"/>
              <a:gd name="connsiteY596" fmla="*/ 1373435 h 6858000"/>
              <a:gd name="connsiteX597" fmla="*/ 278707 w 7467600"/>
              <a:gd name="connsiteY597" fmla="*/ 1352270 h 6858000"/>
              <a:gd name="connsiteX598" fmla="*/ 321570 w 7467600"/>
              <a:gd name="connsiteY598" fmla="*/ 1861610 h 6858000"/>
              <a:gd name="connsiteX599" fmla="*/ 294281 w 7467600"/>
              <a:gd name="connsiteY599" fmla="*/ 1440658 h 6858000"/>
              <a:gd name="connsiteX600" fmla="*/ 278707 w 7467600"/>
              <a:gd name="connsiteY600" fmla="*/ 1352270 h 6858000"/>
              <a:gd name="connsiteX601" fmla="*/ 1423821 w 7467600"/>
              <a:gd name="connsiteY601" fmla="*/ 1351958 h 6858000"/>
              <a:gd name="connsiteX602" fmla="*/ 1638521 w 7467600"/>
              <a:gd name="connsiteY602" fmla="*/ 1908470 h 6858000"/>
              <a:gd name="connsiteX603" fmla="*/ 1754199 w 7467600"/>
              <a:gd name="connsiteY603" fmla="*/ 2149284 h 6858000"/>
              <a:gd name="connsiteX604" fmla="*/ 1908359 w 7467600"/>
              <a:gd name="connsiteY604" fmla="*/ 2364988 h 6858000"/>
              <a:gd name="connsiteX605" fmla="*/ 1647661 w 7467600"/>
              <a:gd name="connsiteY605" fmla="*/ 1825945 h 6858000"/>
              <a:gd name="connsiteX606" fmla="*/ 1423821 w 7467600"/>
              <a:gd name="connsiteY606" fmla="*/ 1351958 h 6858000"/>
              <a:gd name="connsiteX607" fmla="*/ 1431890 w 7467600"/>
              <a:gd name="connsiteY607" fmla="*/ 1306475 h 6858000"/>
              <a:gd name="connsiteX608" fmla="*/ 1507597 w 7467600"/>
              <a:gd name="connsiteY608" fmla="*/ 1446132 h 6858000"/>
              <a:gd name="connsiteX609" fmla="*/ 1674586 w 7467600"/>
              <a:gd name="connsiteY609" fmla="*/ 1813832 h 6858000"/>
              <a:gd name="connsiteX610" fmla="*/ 1815950 w 7467600"/>
              <a:gd name="connsiteY610" fmla="*/ 2128564 h 6858000"/>
              <a:gd name="connsiteX611" fmla="*/ 1984242 w 7467600"/>
              <a:gd name="connsiteY611" fmla="*/ 2430829 h 6858000"/>
              <a:gd name="connsiteX612" fmla="*/ 2014023 w 7467600"/>
              <a:gd name="connsiteY612" fmla="*/ 2450995 h 6858000"/>
              <a:gd name="connsiteX613" fmla="*/ 1747337 w 7467600"/>
              <a:gd name="connsiteY613" fmla="*/ 1855264 h 6858000"/>
              <a:gd name="connsiteX614" fmla="*/ 1533749 w 7467600"/>
              <a:gd name="connsiteY614" fmla="*/ 1478656 h 6858000"/>
              <a:gd name="connsiteX615" fmla="*/ 1431890 w 7467600"/>
              <a:gd name="connsiteY615" fmla="*/ 1306475 h 6858000"/>
              <a:gd name="connsiteX616" fmla="*/ 5052692 w 7467600"/>
              <a:gd name="connsiteY616" fmla="*/ 1292994 h 6858000"/>
              <a:gd name="connsiteX617" fmla="*/ 5200661 w 7467600"/>
              <a:gd name="connsiteY617" fmla="*/ 1635186 h 6858000"/>
              <a:gd name="connsiteX618" fmla="*/ 5297138 w 7467600"/>
              <a:gd name="connsiteY618" fmla="*/ 1906351 h 6858000"/>
              <a:gd name="connsiteX619" fmla="*/ 5052692 w 7467600"/>
              <a:gd name="connsiteY619" fmla="*/ 1292994 h 6858000"/>
              <a:gd name="connsiteX620" fmla="*/ 5009948 w 7467600"/>
              <a:gd name="connsiteY620" fmla="*/ 1273619 h 6858000"/>
              <a:gd name="connsiteX621" fmla="*/ 5121777 w 7467600"/>
              <a:gd name="connsiteY621" fmla="*/ 1654213 h 6858000"/>
              <a:gd name="connsiteX622" fmla="*/ 5293545 w 7467600"/>
              <a:gd name="connsiteY622" fmla="*/ 2072247 h 6858000"/>
              <a:gd name="connsiteX623" fmla="*/ 5294042 w 7467600"/>
              <a:gd name="connsiteY623" fmla="*/ 2065019 h 6858000"/>
              <a:gd name="connsiteX624" fmla="*/ 5171936 w 7467600"/>
              <a:gd name="connsiteY624" fmla="*/ 1647613 h 6858000"/>
              <a:gd name="connsiteX625" fmla="*/ 5009948 w 7467600"/>
              <a:gd name="connsiteY625" fmla="*/ 1273619 h 6858000"/>
              <a:gd name="connsiteX626" fmla="*/ 655236 w 7467600"/>
              <a:gd name="connsiteY626" fmla="*/ 1268632 h 6858000"/>
              <a:gd name="connsiteX627" fmla="*/ 839521 w 7467600"/>
              <a:gd name="connsiteY627" fmla="*/ 1685315 h 6858000"/>
              <a:gd name="connsiteX628" fmla="*/ 1109416 w 7467600"/>
              <a:gd name="connsiteY628" fmla="*/ 2061663 h 6858000"/>
              <a:gd name="connsiteX629" fmla="*/ 1298300 w 7467600"/>
              <a:gd name="connsiteY629" fmla="*/ 2247742 h 6858000"/>
              <a:gd name="connsiteX630" fmla="*/ 1125871 w 7467600"/>
              <a:gd name="connsiteY630" fmla="*/ 1989513 h 6858000"/>
              <a:gd name="connsiteX631" fmla="*/ 981574 w 7467600"/>
              <a:gd name="connsiteY631" fmla="*/ 1783157 h 6858000"/>
              <a:gd name="connsiteX632" fmla="*/ 922198 w 7467600"/>
              <a:gd name="connsiteY632" fmla="*/ 1677437 h 6858000"/>
              <a:gd name="connsiteX633" fmla="*/ 869293 w 7467600"/>
              <a:gd name="connsiteY633" fmla="*/ 1583214 h 6858000"/>
              <a:gd name="connsiteX634" fmla="*/ 751431 w 7467600"/>
              <a:gd name="connsiteY634" fmla="*/ 1405731 h 6858000"/>
              <a:gd name="connsiteX635" fmla="*/ 655236 w 7467600"/>
              <a:gd name="connsiteY635" fmla="*/ 1268632 h 6858000"/>
              <a:gd name="connsiteX636" fmla="*/ 6516292 w 7467600"/>
              <a:gd name="connsiteY636" fmla="*/ 1263064 h 6858000"/>
              <a:gd name="connsiteX637" fmla="*/ 5736320 w 7467600"/>
              <a:gd name="connsiteY637" fmla="*/ 1501803 h 6858000"/>
              <a:gd name="connsiteX638" fmla="*/ 6516292 w 7467600"/>
              <a:gd name="connsiteY638" fmla="*/ 1263064 h 6858000"/>
              <a:gd name="connsiteX639" fmla="*/ 291466 w 7467600"/>
              <a:gd name="connsiteY639" fmla="*/ 1250369 h 6858000"/>
              <a:gd name="connsiteX640" fmla="*/ 323180 w 7467600"/>
              <a:gd name="connsiteY640" fmla="*/ 1435283 h 6858000"/>
              <a:gd name="connsiteX641" fmla="*/ 349381 w 7467600"/>
              <a:gd name="connsiteY641" fmla="*/ 1875041 h 6858000"/>
              <a:gd name="connsiteX642" fmla="*/ 374363 w 7467600"/>
              <a:gd name="connsiteY642" fmla="*/ 1506494 h 6858000"/>
              <a:gd name="connsiteX643" fmla="*/ 302168 w 7467600"/>
              <a:gd name="connsiteY643" fmla="*/ 1274495 h 6858000"/>
              <a:gd name="connsiteX644" fmla="*/ 291466 w 7467600"/>
              <a:gd name="connsiteY644" fmla="*/ 1250369 h 6858000"/>
              <a:gd name="connsiteX645" fmla="*/ 678222 w 7467600"/>
              <a:gd name="connsiteY645" fmla="*/ 1248670 h 6858000"/>
              <a:gd name="connsiteX646" fmla="*/ 775536 w 7467600"/>
              <a:gd name="connsiteY646" fmla="*/ 1388015 h 6858000"/>
              <a:gd name="connsiteX647" fmla="*/ 894529 w 7467600"/>
              <a:gd name="connsiteY647" fmla="*/ 1567739 h 6858000"/>
              <a:gd name="connsiteX648" fmla="*/ 948000 w 7467600"/>
              <a:gd name="connsiteY648" fmla="*/ 1663088 h 6858000"/>
              <a:gd name="connsiteX649" fmla="*/ 1006812 w 7467600"/>
              <a:gd name="connsiteY649" fmla="*/ 1767683 h 6858000"/>
              <a:gd name="connsiteX650" fmla="*/ 1149133 w 7467600"/>
              <a:gd name="connsiteY650" fmla="*/ 1971513 h 6858000"/>
              <a:gd name="connsiteX651" fmla="*/ 1333952 w 7467600"/>
              <a:gd name="connsiteY651" fmla="*/ 2251620 h 6858000"/>
              <a:gd name="connsiteX652" fmla="*/ 1337329 w 7467600"/>
              <a:gd name="connsiteY652" fmla="*/ 2258350 h 6858000"/>
              <a:gd name="connsiteX653" fmla="*/ 1014726 w 7467600"/>
              <a:gd name="connsiteY653" fmla="*/ 1615556 h 6858000"/>
              <a:gd name="connsiteX654" fmla="*/ 678222 w 7467600"/>
              <a:gd name="connsiteY654" fmla="*/ 1248670 h 6858000"/>
              <a:gd name="connsiteX655" fmla="*/ 6691602 w 7467600"/>
              <a:gd name="connsiteY655" fmla="*/ 1140573 h 6858000"/>
              <a:gd name="connsiteX656" fmla="*/ 6571100 w 7467600"/>
              <a:gd name="connsiteY656" fmla="*/ 1183662 h 6858000"/>
              <a:gd name="connsiteX657" fmla="*/ 6241687 w 7467600"/>
              <a:gd name="connsiteY657" fmla="*/ 1257600 h 6858000"/>
              <a:gd name="connsiteX658" fmla="*/ 5693009 w 7467600"/>
              <a:gd name="connsiteY658" fmla="*/ 1478256 h 6858000"/>
              <a:gd name="connsiteX659" fmla="*/ 6548420 w 7467600"/>
              <a:gd name="connsiteY659" fmla="*/ 1214599 h 6858000"/>
              <a:gd name="connsiteX660" fmla="*/ 6605473 w 7467600"/>
              <a:gd name="connsiteY660" fmla="*/ 1184686 h 6858000"/>
              <a:gd name="connsiteX661" fmla="*/ 6691602 w 7467600"/>
              <a:gd name="connsiteY661" fmla="*/ 1140573 h 6858000"/>
              <a:gd name="connsiteX662" fmla="*/ 4002475 w 7467600"/>
              <a:gd name="connsiteY662" fmla="*/ 1037802 h 6858000"/>
              <a:gd name="connsiteX663" fmla="*/ 4000324 w 7467600"/>
              <a:gd name="connsiteY663" fmla="*/ 1039362 h 6858000"/>
              <a:gd name="connsiteX664" fmla="*/ 4002862 w 7467600"/>
              <a:gd name="connsiteY664" fmla="*/ 1042866 h 6858000"/>
              <a:gd name="connsiteX665" fmla="*/ 4002475 w 7467600"/>
              <a:gd name="connsiteY665" fmla="*/ 1037802 h 6858000"/>
              <a:gd name="connsiteX666" fmla="*/ 506322 w 7467600"/>
              <a:gd name="connsiteY666" fmla="*/ 1020997 h 6858000"/>
              <a:gd name="connsiteX667" fmla="*/ 533068 w 7467600"/>
              <a:gd name="connsiteY667" fmla="*/ 1029409 h 6858000"/>
              <a:gd name="connsiteX668" fmla="*/ 1232525 w 7467600"/>
              <a:gd name="connsiteY668" fmla="*/ 1804675 h 6858000"/>
              <a:gd name="connsiteX669" fmla="*/ 1388858 w 7467600"/>
              <a:gd name="connsiteY669" fmla="*/ 2368011 h 6858000"/>
              <a:gd name="connsiteX670" fmla="*/ 1384098 w 7467600"/>
              <a:gd name="connsiteY670" fmla="*/ 2378125 h 6858000"/>
              <a:gd name="connsiteX671" fmla="*/ 1425393 w 7467600"/>
              <a:gd name="connsiteY671" fmla="*/ 2589124 h 6858000"/>
              <a:gd name="connsiteX672" fmla="*/ 1424001 w 7467600"/>
              <a:gd name="connsiteY672" fmla="*/ 2597541 h 6858000"/>
              <a:gd name="connsiteX673" fmla="*/ 2152729 w 7467600"/>
              <a:gd name="connsiteY673" fmla="*/ 2864487 h 6858000"/>
              <a:gd name="connsiteX674" fmla="*/ 2020609 w 7467600"/>
              <a:gd name="connsiteY674" fmla="*/ 2539671 h 6858000"/>
              <a:gd name="connsiteX675" fmla="*/ 2018920 w 7467600"/>
              <a:gd name="connsiteY675" fmla="*/ 2536309 h 6858000"/>
              <a:gd name="connsiteX676" fmla="*/ 1342441 w 7467600"/>
              <a:gd name="connsiteY676" fmla="*/ 1173017 h 6858000"/>
              <a:gd name="connsiteX677" fmla="*/ 1367925 w 7467600"/>
              <a:gd name="connsiteY677" fmla="*/ 1135648 h 6858000"/>
              <a:gd name="connsiteX678" fmla="*/ 1771401 w 7467600"/>
              <a:gd name="connsiteY678" fmla="*/ 1806673 h 6858000"/>
              <a:gd name="connsiteX679" fmla="*/ 1972385 w 7467600"/>
              <a:gd name="connsiteY679" fmla="*/ 2198735 h 6858000"/>
              <a:gd name="connsiteX680" fmla="*/ 2040892 w 7467600"/>
              <a:gd name="connsiteY680" fmla="*/ 2405205 h 6858000"/>
              <a:gd name="connsiteX681" fmla="*/ 2131689 w 7467600"/>
              <a:gd name="connsiteY681" fmla="*/ 1936926 h 6858000"/>
              <a:gd name="connsiteX682" fmla="*/ 2454820 w 7467600"/>
              <a:gd name="connsiteY682" fmla="*/ 1248808 h 6858000"/>
              <a:gd name="connsiteX683" fmla="*/ 2492512 w 7467600"/>
              <a:gd name="connsiteY683" fmla="*/ 1302920 h 6858000"/>
              <a:gd name="connsiteX684" fmla="*/ 2081216 w 7467600"/>
              <a:gd name="connsiteY684" fmla="*/ 2527513 h 6858000"/>
              <a:gd name="connsiteX685" fmla="*/ 2081211 w 7467600"/>
              <a:gd name="connsiteY685" fmla="*/ 2528916 h 6858000"/>
              <a:gd name="connsiteX686" fmla="*/ 2199067 w 7467600"/>
              <a:gd name="connsiteY686" fmla="*/ 2884061 h 6858000"/>
              <a:gd name="connsiteX687" fmla="*/ 3192586 w 7467600"/>
              <a:gd name="connsiteY687" fmla="*/ 3411496 h 6858000"/>
              <a:gd name="connsiteX688" fmla="*/ 3182620 w 7467600"/>
              <a:gd name="connsiteY688" fmla="*/ 3483279 h 6858000"/>
              <a:gd name="connsiteX689" fmla="*/ 2435119 w 7467600"/>
              <a:gd name="connsiteY689" fmla="*/ 3080173 h 6858000"/>
              <a:gd name="connsiteX690" fmla="*/ 2410152 w 7467600"/>
              <a:gd name="connsiteY690" fmla="*/ 3063751 h 6858000"/>
              <a:gd name="connsiteX691" fmla="*/ 2408099 w 7467600"/>
              <a:gd name="connsiteY691" fmla="*/ 3064403 h 6858000"/>
              <a:gd name="connsiteX692" fmla="*/ 2407218 w 7467600"/>
              <a:gd name="connsiteY692" fmla="*/ 3070324 h 6858000"/>
              <a:gd name="connsiteX693" fmla="*/ 2380138 w 7467600"/>
              <a:gd name="connsiteY693" fmla="*/ 3099341 h 6858000"/>
              <a:gd name="connsiteX694" fmla="*/ 1765923 w 7467600"/>
              <a:gd name="connsiteY694" fmla="*/ 3581043 h 6858000"/>
              <a:gd name="connsiteX695" fmla="*/ 1702258 w 7467600"/>
              <a:gd name="connsiteY695" fmla="*/ 3612286 h 6858000"/>
              <a:gd name="connsiteX696" fmla="*/ 1538370 w 7467600"/>
              <a:gd name="connsiteY696" fmla="*/ 3811804 h 6858000"/>
              <a:gd name="connsiteX697" fmla="*/ 542867 w 7467600"/>
              <a:gd name="connsiteY697" fmla="*/ 4944092 h 6858000"/>
              <a:gd name="connsiteX698" fmla="*/ 515800 w 7467600"/>
              <a:gd name="connsiteY698" fmla="*/ 4862180 h 6858000"/>
              <a:gd name="connsiteX699" fmla="*/ 909145 w 7467600"/>
              <a:gd name="connsiteY699" fmla="*/ 4199225 h 6858000"/>
              <a:gd name="connsiteX700" fmla="*/ 1214067 w 7467600"/>
              <a:gd name="connsiteY700" fmla="*/ 3908561 h 6858000"/>
              <a:gd name="connsiteX701" fmla="*/ 640967 w 7467600"/>
              <a:gd name="connsiteY701" fmla="*/ 4105601 h 6858000"/>
              <a:gd name="connsiteX702" fmla="*/ 112563 w 7467600"/>
              <a:gd name="connsiteY702" fmla="*/ 4396952 h 6858000"/>
              <a:gd name="connsiteX703" fmla="*/ 0 w 7467600"/>
              <a:gd name="connsiteY703" fmla="*/ 4466006 h 6858000"/>
              <a:gd name="connsiteX704" fmla="*/ 0 w 7467600"/>
              <a:gd name="connsiteY704" fmla="*/ 4233763 h 6858000"/>
              <a:gd name="connsiteX705" fmla="*/ 36881 w 7467600"/>
              <a:gd name="connsiteY705" fmla="*/ 4200118 h 6858000"/>
              <a:gd name="connsiteX706" fmla="*/ 910534 w 7467600"/>
              <a:gd name="connsiteY706" fmla="*/ 3629753 h 6858000"/>
              <a:gd name="connsiteX707" fmla="*/ 1578717 w 7467600"/>
              <a:gd name="connsiteY707" fmla="*/ 3575982 h 6858000"/>
              <a:gd name="connsiteX708" fmla="*/ 2338780 w 7467600"/>
              <a:gd name="connsiteY708" fmla="*/ 3033725 h 6858000"/>
              <a:gd name="connsiteX709" fmla="*/ 1807991 w 7467600"/>
              <a:gd name="connsiteY709" fmla="*/ 2807184 h 6858000"/>
              <a:gd name="connsiteX710" fmla="*/ 1416358 w 7467600"/>
              <a:gd name="connsiteY710" fmla="*/ 3112571 h 6858000"/>
              <a:gd name="connsiteX711" fmla="*/ 939066 w 7467600"/>
              <a:gd name="connsiteY711" fmla="*/ 3378798 h 6858000"/>
              <a:gd name="connsiteX712" fmla="*/ 115099 w 7467600"/>
              <a:gd name="connsiteY712" fmla="*/ 3607650 h 6858000"/>
              <a:gd name="connsiteX713" fmla="*/ 97284 w 7467600"/>
              <a:gd name="connsiteY713" fmla="*/ 3520393 h 6858000"/>
              <a:gd name="connsiteX714" fmla="*/ 922050 w 7467600"/>
              <a:gd name="connsiteY714" fmla="*/ 3074867 h 6858000"/>
              <a:gd name="connsiteX715" fmla="*/ 1405265 w 7467600"/>
              <a:gd name="connsiteY715" fmla="*/ 3016319 h 6858000"/>
              <a:gd name="connsiteX716" fmla="*/ 1407512 w 7467600"/>
              <a:gd name="connsiteY716" fmla="*/ 3018001 h 6858000"/>
              <a:gd name="connsiteX717" fmla="*/ 1726266 w 7467600"/>
              <a:gd name="connsiteY717" fmla="*/ 2777274 h 6858000"/>
              <a:gd name="connsiteX718" fmla="*/ 625390 w 7467600"/>
              <a:gd name="connsiteY718" fmla="*/ 2514541 h 6858000"/>
              <a:gd name="connsiteX719" fmla="*/ 619799 w 7467600"/>
              <a:gd name="connsiteY719" fmla="*/ 2527180 h 6858000"/>
              <a:gd name="connsiteX720" fmla="*/ 310030 w 7467600"/>
              <a:gd name="connsiteY720" fmla="*/ 2771818 h 6858000"/>
              <a:gd name="connsiteX721" fmla="*/ 173877 w 7467600"/>
              <a:gd name="connsiteY721" fmla="*/ 2937056 h 6858000"/>
              <a:gd name="connsiteX722" fmla="*/ 77889 w 7467600"/>
              <a:gd name="connsiteY722" fmla="*/ 3138440 h 6858000"/>
              <a:gd name="connsiteX723" fmla="*/ 0 w 7467600"/>
              <a:gd name="connsiteY723" fmla="*/ 3271395 h 6858000"/>
              <a:gd name="connsiteX724" fmla="*/ 0 w 7467600"/>
              <a:gd name="connsiteY724" fmla="*/ 3153002 h 6858000"/>
              <a:gd name="connsiteX725" fmla="*/ 2386 w 7467600"/>
              <a:gd name="connsiteY725" fmla="*/ 3149203 h 6858000"/>
              <a:gd name="connsiteX726" fmla="*/ 89753 w 7467600"/>
              <a:gd name="connsiteY726" fmla="*/ 2987702 h 6858000"/>
              <a:gd name="connsiteX727" fmla="*/ 76869 w 7467600"/>
              <a:gd name="connsiteY727" fmla="*/ 3005404 h 6858000"/>
              <a:gd name="connsiteX728" fmla="*/ 32049 w 7467600"/>
              <a:gd name="connsiteY728" fmla="*/ 3065814 h 6858000"/>
              <a:gd name="connsiteX729" fmla="*/ 0 w 7467600"/>
              <a:gd name="connsiteY729" fmla="*/ 3108744 h 6858000"/>
              <a:gd name="connsiteX730" fmla="*/ 0 w 7467600"/>
              <a:gd name="connsiteY730" fmla="*/ 3058059 h 6858000"/>
              <a:gd name="connsiteX731" fmla="*/ 7610 w 7467600"/>
              <a:gd name="connsiteY731" fmla="*/ 3047889 h 6858000"/>
              <a:gd name="connsiteX732" fmla="*/ 52419 w 7467600"/>
              <a:gd name="connsiteY732" fmla="*/ 2987479 h 6858000"/>
              <a:gd name="connsiteX733" fmla="*/ 59142 w 7467600"/>
              <a:gd name="connsiteY733" fmla="*/ 2978488 h 6858000"/>
              <a:gd name="connsiteX734" fmla="*/ 0 w 7467600"/>
              <a:gd name="connsiteY734" fmla="*/ 3015334 h 6858000"/>
              <a:gd name="connsiteX735" fmla="*/ 0 w 7467600"/>
              <a:gd name="connsiteY735" fmla="*/ 2914286 h 6858000"/>
              <a:gd name="connsiteX736" fmla="*/ 36383 w 7467600"/>
              <a:gd name="connsiteY736" fmla="*/ 2901128 h 6858000"/>
              <a:gd name="connsiteX737" fmla="*/ 156329 w 7467600"/>
              <a:gd name="connsiteY737" fmla="*/ 2840533 h 6858000"/>
              <a:gd name="connsiteX738" fmla="*/ 358355 w 7467600"/>
              <a:gd name="connsiteY738" fmla="*/ 2620471 h 6858000"/>
              <a:gd name="connsiteX739" fmla="*/ 510577 w 7467600"/>
              <a:gd name="connsiteY739" fmla="*/ 2501244 h 6858000"/>
              <a:gd name="connsiteX740" fmla="*/ 211967 w 7467600"/>
              <a:gd name="connsiteY740" fmla="*/ 2479171 h 6858000"/>
              <a:gd name="connsiteX741" fmla="*/ 0 w 7467600"/>
              <a:gd name="connsiteY741" fmla="*/ 2476398 h 6858000"/>
              <a:gd name="connsiteX742" fmla="*/ 0 w 7467600"/>
              <a:gd name="connsiteY742" fmla="*/ 2389189 h 6858000"/>
              <a:gd name="connsiteX743" fmla="*/ 103062 w 7467600"/>
              <a:gd name="connsiteY743" fmla="*/ 2389518 h 6858000"/>
              <a:gd name="connsiteX744" fmla="*/ 510734 w 7467600"/>
              <a:gd name="connsiteY744" fmla="*/ 2416201 h 6858000"/>
              <a:gd name="connsiteX745" fmla="*/ 279257 w 7467600"/>
              <a:gd name="connsiteY745" fmla="*/ 2092102 h 6858000"/>
              <a:gd name="connsiteX746" fmla="*/ 65265 w 7467600"/>
              <a:gd name="connsiteY746" fmla="*/ 2006049 h 6858000"/>
              <a:gd name="connsiteX747" fmla="*/ 0 w 7467600"/>
              <a:gd name="connsiteY747" fmla="*/ 1982532 h 6858000"/>
              <a:gd name="connsiteX748" fmla="*/ 0 w 7467600"/>
              <a:gd name="connsiteY748" fmla="*/ 1912789 h 6858000"/>
              <a:gd name="connsiteX749" fmla="*/ 97460 w 7467600"/>
              <a:gd name="connsiteY749" fmla="*/ 1953725 h 6858000"/>
              <a:gd name="connsiteX750" fmla="*/ 221272 w 7467600"/>
              <a:gd name="connsiteY750" fmla="*/ 1980766 h 6858000"/>
              <a:gd name="connsiteX751" fmla="*/ 116765 w 7467600"/>
              <a:gd name="connsiteY751" fmla="*/ 1911033 h 6858000"/>
              <a:gd name="connsiteX752" fmla="*/ 16405 w 7467600"/>
              <a:gd name="connsiteY752" fmla="*/ 1803412 h 6858000"/>
              <a:gd name="connsiteX753" fmla="*/ 0 w 7467600"/>
              <a:gd name="connsiteY753" fmla="*/ 1784777 h 6858000"/>
              <a:gd name="connsiteX754" fmla="*/ 0 w 7467600"/>
              <a:gd name="connsiteY754" fmla="*/ 1740082 h 6858000"/>
              <a:gd name="connsiteX755" fmla="*/ 39394 w 7467600"/>
              <a:gd name="connsiteY755" fmla="*/ 1784856 h 6858000"/>
              <a:gd name="connsiteX756" fmla="*/ 135813 w 7467600"/>
              <a:gd name="connsiteY756" fmla="*/ 1888838 h 6858000"/>
              <a:gd name="connsiteX757" fmla="*/ 242575 w 7467600"/>
              <a:gd name="connsiteY757" fmla="*/ 1958841 h 6858000"/>
              <a:gd name="connsiteX758" fmla="*/ 82197 w 7467600"/>
              <a:gd name="connsiteY758" fmla="*/ 1754826 h 6858000"/>
              <a:gd name="connsiteX759" fmla="*/ 0 w 7467600"/>
              <a:gd name="connsiteY759" fmla="*/ 1679650 h 6858000"/>
              <a:gd name="connsiteX760" fmla="*/ 0 w 7467600"/>
              <a:gd name="connsiteY760" fmla="*/ 1602463 h 6858000"/>
              <a:gd name="connsiteX761" fmla="*/ 84689 w 7467600"/>
              <a:gd name="connsiteY761" fmla="*/ 1677442 h 6858000"/>
              <a:gd name="connsiteX762" fmla="*/ 298437 w 7467600"/>
              <a:gd name="connsiteY762" fmla="*/ 1968019 h 6858000"/>
              <a:gd name="connsiteX763" fmla="*/ 227269 w 7467600"/>
              <a:gd name="connsiteY763" fmla="*/ 1114064 h 6858000"/>
              <a:gd name="connsiteX764" fmla="*/ 248003 w 7467600"/>
              <a:gd name="connsiteY764" fmla="*/ 1089613 h 6858000"/>
              <a:gd name="connsiteX765" fmla="*/ 427020 w 7467600"/>
              <a:gd name="connsiteY765" fmla="*/ 1619803 h 6858000"/>
              <a:gd name="connsiteX766" fmla="*/ 340345 w 7467600"/>
              <a:gd name="connsiteY766" fmla="*/ 2027739 h 6858000"/>
              <a:gd name="connsiteX767" fmla="*/ 360865 w 7467600"/>
              <a:gd name="connsiteY767" fmla="*/ 2044827 h 6858000"/>
              <a:gd name="connsiteX768" fmla="*/ 560414 w 7467600"/>
              <a:gd name="connsiteY768" fmla="*/ 2421457 h 6858000"/>
              <a:gd name="connsiteX769" fmla="*/ 1359703 w 7467600"/>
              <a:gd name="connsiteY769" fmla="*/ 2578554 h 6858000"/>
              <a:gd name="connsiteX770" fmla="*/ 1359422 w 7467600"/>
              <a:gd name="connsiteY770" fmla="*/ 2577994 h 6858000"/>
              <a:gd name="connsiteX771" fmla="*/ 828701 w 7467600"/>
              <a:gd name="connsiteY771" fmla="*/ 1839520 h 6858000"/>
              <a:gd name="connsiteX772" fmla="*/ 494427 w 7467600"/>
              <a:gd name="connsiteY772" fmla="*/ 1092333 h 6858000"/>
              <a:gd name="connsiteX773" fmla="*/ 506322 w 7467600"/>
              <a:gd name="connsiteY773" fmla="*/ 1020997 h 6858000"/>
              <a:gd name="connsiteX774" fmla="*/ 4570198 w 7467600"/>
              <a:gd name="connsiteY774" fmla="*/ 978081 h 6858000"/>
              <a:gd name="connsiteX775" fmla="*/ 4523691 w 7467600"/>
              <a:gd name="connsiteY775" fmla="*/ 1127776 h 6858000"/>
              <a:gd name="connsiteX776" fmla="*/ 4509875 w 7467600"/>
              <a:gd name="connsiteY776" fmla="*/ 1167552 h 6858000"/>
              <a:gd name="connsiteX777" fmla="*/ 4478168 w 7467600"/>
              <a:gd name="connsiteY777" fmla="*/ 1260735 h 6858000"/>
              <a:gd name="connsiteX778" fmla="*/ 4409309 w 7467600"/>
              <a:gd name="connsiteY778" fmla="*/ 1666996 h 6858000"/>
              <a:gd name="connsiteX779" fmla="*/ 4370031 w 7467600"/>
              <a:gd name="connsiteY779" fmla="*/ 1955666 h 6858000"/>
              <a:gd name="connsiteX780" fmla="*/ 4570198 w 7467600"/>
              <a:gd name="connsiteY780" fmla="*/ 978081 h 6858000"/>
              <a:gd name="connsiteX781" fmla="*/ 4557898 w 7467600"/>
              <a:gd name="connsiteY781" fmla="*/ 900011 h 6858000"/>
              <a:gd name="connsiteX782" fmla="*/ 4344840 w 7467600"/>
              <a:gd name="connsiteY782" fmla="*/ 1922038 h 6858000"/>
              <a:gd name="connsiteX783" fmla="*/ 4378710 w 7467600"/>
              <a:gd name="connsiteY783" fmla="*/ 1665516 h 6858000"/>
              <a:gd name="connsiteX784" fmla="*/ 4448798 w 7467600"/>
              <a:gd name="connsiteY784" fmla="*/ 1253024 h 6858000"/>
              <a:gd name="connsiteX785" fmla="*/ 4480315 w 7467600"/>
              <a:gd name="connsiteY785" fmla="*/ 1158454 h 6858000"/>
              <a:gd name="connsiteX786" fmla="*/ 4494133 w 7467600"/>
              <a:gd name="connsiteY786" fmla="*/ 1118676 h 6858000"/>
              <a:gd name="connsiteX787" fmla="*/ 4557898 w 7467600"/>
              <a:gd name="connsiteY787" fmla="*/ 900011 h 6858000"/>
              <a:gd name="connsiteX788" fmla="*/ 5870151 w 7467600"/>
              <a:gd name="connsiteY788" fmla="*/ 898890 h 6858000"/>
              <a:gd name="connsiteX789" fmla="*/ 5861335 w 7467600"/>
              <a:gd name="connsiteY789" fmla="*/ 899177 h 6858000"/>
              <a:gd name="connsiteX790" fmla="*/ 5843702 w 7467600"/>
              <a:gd name="connsiteY790" fmla="*/ 899748 h 6858000"/>
              <a:gd name="connsiteX791" fmla="*/ 5651107 w 7467600"/>
              <a:gd name="connsiteY791" fmla="*/ 920306 h 6858000"/>
              <a:gd name="connsiteX792" fmla="*/ 5459407 w 7467600"/>
              <a:gd name="connsiteY792" fmla="*/ 940975 h 6858000"/>
              <a:gd name="connsiteX793" fmla="*/ 5374846 w 7467600"/>
              <a:gd name="connsiteY793" fmla="*/ 941988 h 6858000"/>
              <a:gd name="connsiteX794" fmla="*/ 5256105 w 7467600"/>
              <a:gd name="connsiteY794" fmla="*/ 945632 h 6858000"/>
              <a:gd name="connsiteX795" fmla="*/ 5107071 w 7467600"/>
              <a:gd name="connsiteY795" fmla="*/ 969720 h 6858000"/>
              <a:gd name="connsiteX796" fmla="*/ 4998681 w 7467600"/>
              <a:gd name="connsiteY796" fmla="*/ 988771 h 6858000"/>
              <a:gd name="connsiteX797" fmla="*/ 5870151 w 7467600"/>
              <a:gd name="connsiteY797" fmla="*/ 898890 h 6858000"/>
              <a:gd name="connsiteX798" fmla="*/ 5504425 w 7467600"/>
              <a:gd name="connsiteY798" fmla="*/ 848067 h 6858000"/>
              <a:gd name="connsiteX799" fmla="*/ 4968849 w 7467600"/>
              <a:gd name="connsiteY799" fmla="*/ 962318 h 6858000"/>
              <a:gd name="connsiteX800" fmla="*/ 5104039 w 7467600"/>
              <a:gd name="connsiteY800" fmla="*/ 940634 h 6858000"/>
              <a:gd name="connsiteX801" fmla="*/ 5256311 w 7467600"/>
              <a:gd name="connsiteY801" fmla="*/ 916490 h 6858000"/>
              <a:gd name="connsiteX802" fmla="*/ 5377381 w 7467600"/>
              <a:gd name="connsiteY802" fmla="*/ 912671 h 6858000"/>
              <a:gd name="connsiteX803" fmla="*/ 5460148 w 7467600"/>
              <a:gd name="connsiteY803" fmla="*/ 911442 h 6858000"/>
              <a:gd name="connsiteX804" fmla="*/ 5648971 w 7467600"/>
              <a:gd name="connsiteY804" fmla="*/ 891331 h 6858000"/>
              <a:gd name="connsiteX805" fmla="*/ 5844807 w 7467600"/>
              <a:gd name="connsiteY805" fmla="*/ 870718 h 6858000"/>
              <a:gd name="connsiteX806" fmla="*/ 5862975 w 7467600"/>
              <a:gd name="connsiteY806" fmla="*/ 869756 h 6858000"/>
              <a:gd name="connsiteX807" fmla="*/ 5920887 w 7467600"/>
              <a:gd name="connsiteY807" fmla="*/ 865929 h 6858000"/>
              <a:gd name="connsiteX808" fmla="*/ 5504425 w 7467600"/>
              <a:gd name="connsiteY808" fmla="*/ 848067 h 6858000"/>
              <a:gd name="connsiteX809" fmla="*/ 3607114 w 7467600"/>
              <a:gd name="connsiteY809" fmla="*/ 467441 h 6858000"/>
              <a:gd name="connsiteX810" fmla="*/ 3296242 w 7467600"/>
              <a:gd name="connsiteY810" fmla="*/ 807991 h 6858000"/>
              <a:gd name="connsiteX811" fmla="*/ 3174674 w 7467600"/>
              <a:gd name="connsiteY811" fmla="*/ 919759 h 6858000"/>
              <a:gd name="connsiteX812" fmla="*/ 3042978 w 7467600"/>
              <a:gd name="connsiteY812" fmla="*/ 1054894 h 6858000"/>
              <a:gd name="connsiteX813" fmla="*/ 2968914 w 7467600"/>
              <a:gd name="connsiteY813" fmla="*/ 1133756 h 6858000"/>
              <a:gd name="connsiteX814" fmla="*/ 3103823 w 7467600"/>
              <a:gd name="connsiteY814" fmla="*/ 1026814 h 6858000"/>
              <a:gd name="connsiteX815" fmla="*/ 3607114 w 7467600"/>
              <a:gd name="connsiteY815" fmla="*/ 467441 h 6858000"/>
              <a:gd name="connsiteX816" fmla="*/ 3744487 w 7467600"/>
              <a:gd name="connsiteY816" fmla="*/ 383136 h 6858000"/>
              <a:gd name="connsiteX817" fmla="*/ 3970213 w 7467600"/>
              <a:gd name="connsiteY817" fmla="*/ 995559 h 6858000"/>
              <a:gd name="connsiteX818" fmla="*/ 3744487 w 7467600"/>
              <a:gd name="connsiteY818" fmla="*/ 383136 h 6858000"/>
              <a:gd name="connsiteX819" fmla="*/ 3624562 w 7467600"/>
              <a:gd name="connsiteY819" fmla="*/ 367041 h 6858000"/>
              <a:gd name="connsiteX820" fmla="*/ 3489712 w 7467600"/>
              <a:gd name="connsiteY820" fmla="*/ 485386 h 6858000"/>
              <a:gd name="connsiteX821" fmla="*/ 3182994 w 7467600"/>
              <a:gd name="connsiteY821" fmla="*/ 828265 h 6858000"/>
              <a:gd name="connsiteX822" fmla="*/ 2892114 w 7467600"/>
              <a:gd name="connsiteY822" fmla="*/ 1172635 h 6858000"/>
              <a:gd name="connsiteX823" fmla="*/ 3021459 w 7467600"/>
              <a:gd name="connsiteY823" fmla="*/ 1035385 h 6858000"/>
              <a:gd name="connsiteX824" fmla="*/ 3153873 w 7467600"/>
              <a:gd name="connsiteY824" fmla="*/ 898971 h 6858000"/>
              <a:gd name="connsiteX825" fmla="*/ 3276511 w 7467600"/>
              <a:gd name="connsiteY825" fmla="*/ 786423 h 6858000"/>
              <a:gd name="connsiteX826" fmla="*/ 3584154 w 7467600"/>
              <a:gd name="connsiteY826" fmla="*/ 448218 h 6858000"/>
              <a:gd name="connsiteX827" fmla="*/ 3624562 w 7467600"/>
              <a:gd name="connsiteY827" fmla="*/ 367041 h 6858000"/>
              <a:gd name="connsiteX828" fmla="*/ 3766672 w 7467600"/>
              <a:gd name="connsiteY828" fmla="*/ 359429 h 6858000"/>
              <a:gd name="connsiteX829" fmla="*/ 3996338 w 7467600"/>
              <a:gd name="connsiteY829" fmla="*/ 968237 h 6858000"/>
              <a:gd name="connsiteX830" fmla="*/ 3766672 w 7467600"/>
              <a:gd name="connsiteY830" fmla="*/ 359429 h 6858000"/>
              <a:gd name="connsiteX831" fmla="*/ 5805386 w 7467600"/>
              <a:gd name="connsiteY831" fmla="*/ 239240 h 6858000"/>
              <a:gd name="connsiteX832" fmla="*/ 5736947 w 7467600"/>
              <a:gd name="connsiteY832" fmla="*/ 261367 h 6858000"/>
              <a:gd name="connsiteX833" fmla="*/ 5427012 w 7467600"/>
              <a:gd name="connsiteY833" fmla="*/ 311272 h 6858000"/>
              <a:gd name="connsiteX834" fmla="*/ 5147818 w 7467600"/>
              <a:gd name="connsiteY834" fmla="*/ 322112 h 6858000"/>
              <a:gd name="connsiteX835" fmla="*/ 5060854 w 7467600"/>
              <a:gd name="connsiteY835" fmla="*/ 311882 h 6858000"/>
              <a:gd name="connsiteX836" fmla="*/ 4945989 w 7467600"/>
              <a:gd name="connsiteY836" fmla="*/ 300516 h 6858000"/>
              <a:gd name="connsiteX837" fmla="*/ 5410479 w 7467600"/>
              <a:gd name="connsiteY837" fmla="*/ 348434 h 6858000"/>
              <a:gd name="connsiteX838" fmla="*/ 5805386 w 7467600"/>
              <a:gd name="connsiteY838" fmla="*/ 239240 h 6858000"/>
              <a:gd name="connsiteX839" fmla="*/ 5905192 w 7467600"/>
              <a:gd name="connsiteY839" fmla="*/ 163079 h 6858000"/>
              <a:gd name="connsiteX840" fmla="*/ 5865655 w 7467600"/>
              <a:gd name="connsiteY840" fmla="*/ 171901 h 6858000"/>
              <a:gd name="connsiteX841" fmla="*/ 5259740 w 7467600"/>
              <a:gd name="connsiteY841" fmla="*/ 257013 h 6858000"/>
              <a:gd name="connsiteX842" fmla="*/ 5208466 w 7467600"/>
              <a:gd name="connsiteY842" fmla="*/ 257550 h 6858000"/>
              <a:gd name="connsiteX843" fmla="*/ 4980204 w 7467600"/>
              <a:gd name="connsiteY843" fmla="*/ 271903 h 6858000"/>
              <a:gd name="connsiteX844" fmla="*/ 5068068 w 7467600"/>
              <a:gd name="connsiteY844" fmla="*/ 282244 h 6858000"/>
              <a:gd name="connsiteX845" fmla="*/ 5153231 w 7467600"/>
              <a:gd name="connsiteY845" fmla="*/ 292240 h 6858000"/>
              <a:gd name="connsiteX846" fmla="*/ 5426491 w 7467600"/>
              <a:gd name="connsiteY846" fmla="*/ 281128 h 6858000"/>
              <a:gd name="connsiteX847" fmla="*/ 5731212 w 7467600"/>
              <a:gd name="connsiteY847" fmla="*/ 231951 h 6858000"/>
              <a:gd name="connsiteX848" fmla="*/ 5905192 w 7467600"/>
              <a:gd name="connsiteY848" fmla="*/ 163079 h 6858000"/>
              <a:gd name="connsiteX849" fmla="*/ 5944437 w 7467600"/>
              <a:gd name="connsiteY849" fmla="*/ 113829 h 6858000"/>
              <a:gd name="connsiteX850" fmla="*/ 5825032 w 7467600"/>
              <a:gd name="connsiteY850" fmla="*/ 146405 h 6858000"/>
              <a:gd name="connsiteX851" fmla="*/ 4955599 w 7467600"/>
              <a:gd name="connsiteY851" fmla="*/ 247008 h 6858000"/>
              <a:gd name="connsiteX852" fmla="*/ 5210104 w 7467600"/>
              <a:gd name="connsiteY852" fmla="*/ 228123 h 6858000"/>
              <a:gd name="connsiteX853" fmla="*/ 5261015 w 7467600"/>
              <a:gd name="connsiteY853" fmla="*/ 227087 h 6858000"/>
              <a:gd name="connsiteX854" fmla="*/ 5861181 w 7467600"/>
              <a:gd name="connsiteY854" fmla="*/ 143093 h 6858000"/>
              <a:gd name="connsiteX855" fmla="*/ 5961252 w 7467600"/>
              <a:gd name="connsiteY855" fmla="*/ 114820 h 6858000"/>
              <a:gd name="connsiteX856" fmla="*/ 5944437 w 7467600"/>
              <a:gd name="connsiteY856" fmla="*/ 113829 h 6858000"/>
              <a:gd name="connsiteX857" fmla="*/ 3882765 w 7467600"/>
              <a:gd name="connsiteY857" fmla="*/ 0 h 6858000"/>
              <a:gd name="connsiteX858" fmla="*/ 3995099 w 7467600"/>
              <a:gd name="connsiteY858" fmla="*/ 0 h 6858000"/>
              <a:gd name="connsiteX859" fmla="*/ 4163818 w 7467600"/>
              <a:gd name="connsiteY859" fmla="*/ 234104 h 6858000"/>
              <a:gd name="connsiteX860" fmla="*/ 4172099 w 7467600"/>
              <a:gd name="connsiteY860" fmla="*/ 234207 h 6858000"/>
              <a:gd name="connsiteX861" fmla="*/ 4784282 w 7467600"/>
              <a:gd name="connsiteY861" fmla="*/ 276561 h 6858000"/>
              <a:gd name="connsiteX862" fmla="*/ 4801687 w 7467600"/>
              <a:gd name="connsiteY862" fmla="*/ 267764 h 6858000"/>
              <a:gd name="connsiteX863" fmla="*/ 6082788 w 7467600"/>
              <a:gd name="connsiteY863" fmla="*/ 64119 h 6858000"/>
              <a:gd name="connsiteX864" fmla="*/ 6099442 w 7467600"/>
              <a:gd name="connsiteY864" fmla="*/ 82568 h 6858000"/>
              <a:gd name="connsiteX865" fmla="*/ 4804137 w 7467600"/>
              <a:gd name="connsiteY865" fmla="*/ 320931 h 6858000"/>
              <a:gd name="connsiteX866" fmla="*/ 4227047 w 7467600"/>
              <a:gd name="connsiteY866" fmla="*/ 313415 h 6858000"/>
              <a:gd name="connsiteX867" fmla="*/ 4346041 w 7467600"/>
              <a:gd name="connsiteY867" fmla="*/ 456086 h 6858000"/>
              <a:gd name="connsiteX868" fmla="*/ 4870967 w 7467600"/>
              <a:gd name="connsiteY868" fmla="*/ 963061 h 6858000"/>
              <a:gd name="connsiteX869" fmla="*/ 4889647 w 7467600"/>
              <a:gd name="connsiteY869" fmla="*/ 957147 h 6858000"/>
              <a:gd name="connsiteX870" fmla="*/ 5422504 w 7467600"/>
              <a:gd name="connsiteY870" fmla="*/ 805191 h 6858000"/>
              <a:gd name="connsiteX871" fmla="*/ 6087656 w 7467600"/>
              <a:gd name="connsiteY871" fmla="*/ 826703 h 6858000"/>
              <a:gd name="connsiteX872" fmla="*/ 6058717 w 7467600"/>
              <a:gd name="connsiteY872" fmla="*/ 865992 h 6858000"/>
              <a:gd name="connsiteX873" fmla="*/ 4974153 w 7467600"/>
              <a:gd name="connsiteY873" fmla="*/ 1045456 h 6858000"/>
              <a:gd name="connsiteX874" fmla="*/ 5627835 w 7467600"/>
              <a:gd name="connsiteY874" fmla="*/ 1472077 h 6858000"/>
              <a:gd name="connsiteX875" fmla="*/ 5629817 w 7467600"/>
              <a:gd name="connsiteY875" fmla="*/ 1471412 h 6858000"/>
              <a:gd name="connsiteX876" fmla="*/ 5634124 w 7467600"/>
              <a:gd name="connsiteY876" fmla="*/ 1470572 h 6858000"/>
              <a:gd name="connsiteX877" fmla="*/ 5755832 w 7467600"/>
              <a:gd name="connsiteY877" fmla="*/ 1383886 h 6858000"/>
              <a:gd name="connsiteX878" fmla="*/ 6014186 w 7467600"/>
              <a:gd name="connsiteY878" fmla="*/ 1279799 h 6858000"/>
              <a:gd name="connsiteX879" fmla="*/ 6901619 w 7467600"/>
              <a:gd name="connsiteY879" fmla="*/ 1047874 h 6858000"/>
              <a:gd name="connsiteX880" fmla="*/ 6931566 w 7467600"/>
              <a:gd name="connsiteY880" fmla="*/ 1062034 h 6858000"/>
              <a:gd name="connsiteX881" fmla="*/ 5790982 w 7467600"/>
              <a:gd name="connsiteY881" fmla="*/ 1561380 h 6858000"/>
              <a:gd name="connsiteX882" fmla="*/ 6188971 w 7467600"/>
              <a:gd name="connsiteY882" fmla="*/ 1755168 h 6858000"/>
              <a:gd name="connsiteX883" fmla="*/ 6202446 w 7467600"/>
              <a:gd name="connsiteY883" fmla="*/ 1752268 h 6858000"/>
              <a:gd name="connsiteX884" fmla="*/ 7179560 w 7467600"/>
              <a:gd name="connsiteY884" fmla="*/ 1467551 h 6858000"/>
              <a:gd name="connsiteX885" fmla="*/ 7158730 w 7467600"/>
              <a:gd name="connsiteY885" fmla="*/ 1507835 h 6858000"/>
              <a:gd name="connsiteX886" fmla="*/ 6326959 w 7467600"/>
              <a:gd name="connsiteY886" fmla="*/ 1817686 h 6858000"/>
              <a:gd name="connsiteX887" fmla="*/ 6537433 w 7467600"/>
              <a:gd name="connsiteY887" fmla="*/ 1907790 h 6858000"/>
              <a:gd name="connsiteX888" fmla="*/ 6550221 w 7467600"/>
              <a:gd name="connsiteY888" fmla="*/ 1910729 h 6858000"/>
              <a:gd name="connsiteX889" fmla="*/ 6964438 w 7467600"/>
              <a:gd name="connsiteY889" fmla="*/ 2209505 h 6858000"/>
              <a:gd name="connsiteX890" fmla="*/ 7367862 w 7467600"/>
              <a:gd name="connsiteY890" fmla="*/ 2806833 h 6858000"/>
              <a:gd name="connsiteX891" fmla="*/ 7364329 w 7467600"/>
              <a:gd name="connsiteY891" fmla="*/ 2826907 h 6858000"/>
              <a:gd name="connsiteX892" fmla="*/ 7290545 w 7467600"/>
              <a:gd name="connsiteY892" fmla="*/ 2850663 h 6858000"/>
              <a:gd name="connsiteX893" fmla="*/ 6472036 w 7467600"/>
              <a:gd name="connsiteY893" fmla="*/ 1959003 h 6858000"/>
              <a:gd name="connsiteX894" fmla="*/ 5792897 w 7467600"/>
              <a:gd name="connsiteY894" fmla="*/ 1647747 h 6858000"/>
              <a:gd name="connsiteX895" fmla="*/ 5842751 w 7467600"/>
              <a:gd name="connsiteY895" fmla="*/ 1816112 h 6858000"/>
              <a:gd name="connsiteX896" fmla="*/ 5847424 w 7467600"/>
              <a:gd name="connsiteY896" fmla="*/ 1815776 h 6858000"/>
              <a:gd name="connsiteX897" fmla="*/ 6399821 w 7467600"/>
              <a:gd name="connsiteY897" fmla="*/ 2344799 h 6858000"/>
              <a:gd name="connsiteX898" fmla="*/ 6323232 w 7467600"/>
              <a:gd name="connsiteY898" fmla="*/ 2389634 h 6858000"/>
              <a:gd name="connsiteX899" fmla="*/ 5942958 w 7467600"/>
              <a:gd name="connsiteY899" fmla="*/ 2077708 h 6858000"/>
              <a:gd name="connsiteX900" fmla="*/ 5921559 w 7467600"/>
              <a:gd name="connsiteY900" fmla="*/ 2378596 h 6858000"/>
              <a:gd name="connsiteX901" fmla="*/ 5817651 w 7467600"/>
              <a:gd name="connsiteY901" fmla="*/ 3023919 h 6858000"/>
              <a:gd name="connsiteX902" fmla="*/ 5729634 w 7467600"/>
              <a:gd name="connsiteY902" fmla="*/ 3051849 h 6858000"/>
              <a:gd name="connsiteX903" fmla="*/ 5611018 w 7467600"/>
              <a:gd name="connsiteY903" fmla="*/ 2316769 h 6858000"/>
              <a:gd name="connsiteX904" fmla="*/ 5687608 w 7467600"/>
              <a:gd name="connsiteY904" fmla="*/ 2039972 h 6858000"/>
              <a:gd name="connsiteX905" fmla="*/ 5657554 w 7467600"/>
              <a:gd name="connsiteY905" fmla="*/ 1576445 h 6858000"/>
              <a:gd name="connsiteX906" fmla="*/ 5150475 w 7467600"/>
              <a:gd name="connsiteY906" fmla="*/ 1274012 h 6858000"/>
              <a:gd name="connsiteX907" fmla="*/ 5349142 w 7467600"/>
              <a:gd name="connsiteY907" fmla="*/ 2204405 h 6858000"/>
              <a:gd name="connsiteX908" fmla="*/ 5262214 w 7467600"/>
              <a:gd name="connsiteY908" fmla="*/ 2233836 h 6858000"/>
              <a:gd name="connsiteX909" fmla="*/ 4981539 w 7467600"/>
              <a:gd name="connsiteY909" fmla="*/ 1542201 h 6858000"/>
              <a:gd name="connsiteX910" fmla="*/ 4958461 w 7467600"/>
              <a:gd name="connsiteY910" fmla="*/ 1136957 h 6858000"/>
              <a:gd name="connsiteX911" fmla="*/ 4655015 w 7467600"/>
              <a:gd name="connsiteY911" fmla="*/ 891426 h 6858000"/>
              <a:gd name="connsiteX912" fmla="*/ 4348002 w 7467600"/>
              <a:gd name="connsiteY912" fmla="*/ 2205895 h 6858000"/>
              <a:gd name="connsiteX913" fmla="*/ 4262250 w 7467600"/>
              <a:gd name="connsiteY913" fmla="*/ 2219972 h 6858000"/>
              <a:gd name="connsiteX914" fmla="*/ 4550611 w 7467600"/>
              <a:gd name="connsiteY914" fmla="*/ 817540 h 6858000"/>
              <a:gd name="connsiteX915" fmla="*/ 4564418 w 7467600"/>
              <a:gd name="connsiteY915" fmla="*/ 808293 h 6858000"/>
              <a:gd name="connsiteX916" fmla="*/ 4266388 w 7467600"/>
              <a:gd name="connsiteY916" fmla="*/ 500083 h 6858000"/>
              <a:gd name="connsiteX917" fmla="*/ 4032842 w 7467600"/>
              <a:gd name="connsiteY917" fmla="*/ 211809 h 6858000"/>
              <a:gd name="connsiteX918" fmla="*/ 3882765 w 7467600"/>
              <a:gd name="connsiteY918" fmla="*/ 0 h 6858000"/>
              <a:gd name="connsiteX919" fmla="*/ 3721337 w 7467600"/>
              <a:gd name="connsiteY919" fmla="*/ 0 h 6858000"/>
              <a:gd name="connsiteX920" fmla="*/ 3797544 w 7467600"/>
              <a:gd name="connsiteY920" fmla="*/ 0 h 6858000"/>
              <a:gd name="connsiteX921" fmla="*/ 3775734 w 7467600"/>
              <a:gd name="connsiteY921" fmla="*/ 95131 h 6858000"/>
              <a:gd name="connsiteX922" fmla="*/ 3724807 w 7467600"/>
              <a:gd name="connsiteY922" fmla="*/ 272257 h 6858000"/>
              <a:gd name="connsiteX923" fmla="*/ 3726844 w 7467600"/>
              <a:gd name="connsiteY923" fmla="*/ 282988 h 6858000"/>
              <a:gd name="connsiteX924" fmla="*/ 3742664 w 7467600"/>
              <a:gd name="connsiteY924" fmla="*/ 279918 h 6858000"/>
              <a:gd name="connsiteX925" fmla="*/ 4103910 w 7467600"/>
              <a:gd name="connsiteY925" fmla="*/ 1161917 h 6858000"/>
              <a:gd name="connsiteX926" fmla="*/ 4020269 w 7467600"/>
              <a:gd name="connsiteY926" fmla="*/ 1200406 h 6858000"/>
              <a:gd name="connsiteX927" fmla="*/ 3674882 w 7467600"/>
              <a:gd name="connsiteY927" fmla="*/ 488524 h 6858000"/>
              <a:gd name="connsiteX928" fmla="*/ 3132682 w 7467600"/>
              <a:gd name="connsiteY928" fmla="*/ 1072284 h 6858000"/>
              <a:gd name="connsiteX929" fmla="*/ 2716346 w 7467600"/>
              <a:gd name="connsiteY929" fmla="*/ 1276376 h 6858000"/>
              <a:gd name="connsiteX930" fmla="*/ 2716772 w 7467600"/>
              <a:gd name="connsiteY930" fmla="*/ 1255462 h 6858000"/>
              <a:gd name="connsiteX931" fmla="*/ 3471096 w 7467600"/>
              <a:gd name="connsiteY931" fmla="*/ 437072 h 6858000"/>
              <a:gd name="connsiteX932" fmla="*/ 3639057 w 7467600"/>
              <a:gd name="connsiteY932" fmla="*/ 286334 h 6858000"/>
              <a:gd name="connsiteX933" fmla="*/ 3640309 w 7467600"/>
              <a:gd name="connsiteY933" fmla="*/ 284664 h 6858000"/>
              <a:gd name="connsiteX934" fmla="*/ 3646022 w 7467600"/>
              <a:gd name="connsiteY934" fmla="*/ 276711 h 6858000"/>
              <a:gd name="connsiteX935" fmla="*/ 3707943 w 7467600"/>
              <a:gd name="connsiteY935" fmla="*/ 65958 h 6858000"/>
              <a:gd name="connsiteX936" fmla="*/ 3721337 w 7467600"/>
              <a:gd name="connsiteY936" fmla="*/ 0 h 6858000"/>
              <a:gd name="connsiteX937" fmla="*/ 2867960 w 7467600"/>
              <a:gd name="connsiteY937" fmla="*/ 0 h 6858000"/>
              <a:gd name="connsiteX938" fmla="*/ 2926351 w 7467600"/>
              <a:gd name="connsiteY938" fmla="*/ 0 h 6858000"/>
              <a:gd name="connsiteX939" fmla="*/ 2902823 w 7467600"/>
              <a:gd name="connsiteY939" fmla="*/ 262929 h 6858000"/>
              <a:gd name="connsiteX940" fmla="*/ 2940663 w 7467600"/>
              <a:gd name="connsiteY940" fmla="*/ 140884 h 6858000"/>
              <a:gd name="connsiteX941" fmla="*/ 2947039 w 7467600"/>
              <a:gd name="connsiteY941" fmla="*/ 122524 h 6858000"/>
              <a:gd name="connsiteX942" fmla="*/ 2984316 w 7467600"/>
              <a:gd name="connsiteY942" fmla="*/ 0 h 6858000"/>
              <a:gd name="connsiteX943" fmla="*/ 3016114 w 7467600"/>
              <a:gd name="connsiteY943" fmla="*/ 0 h 6858000"/>
              <a:gd name="connsiteX944" fmla="*/ 2979949 w 7467600"/>
              <a:gd name="connsiteY944" fmla="*/ 119274 h 6858000"/>
              <a:gd name="connsiteX945" fmla="*/ 3023879 w 7467600"/>
              <a:gd name="connsiteY945" fmla="*/ 0 h 6858000"/>
              <a:gd name="connsiteX946" fmla="*/ 3105400 w 7467600"/>
              <a:gd name="connsiteY946" fmla="*/ 0 h 6858000"/>
              <a:gd name="connsiteX947" fmla="*/ 3094669 w 7467600"/>
              <a:gd name="connsiteY947" fmla="*/ 30308 h 6858000"/>
              <a:gd name="connsiteX948" fmla="*/ 2901945 w 7467600"/>
              <a:gd name="connsiteY948" fmla="*/ 466538 h 6858000"/>
              <a:gd name="connsiteX949" fmla="*/ 2815209 w 7467600"/>
              <a:gd name="connsiteY949" fmla="*/ 497361 h 6858000"/>
              <a:gd name="connsiteX950" fmla="*/ 2844845 w 7467600"/>
              <a:gd name="connsiteY950" fmla="*/ 127638 h 6858000"/>
              <a:gd name="connsiteX951" fmla="*/ 2867960 w 7467600"/>
              <a:gd name="connsiteY951" fmla="*/ 0 h 6858000"/>
              <a:gd name="connsiteX952" fmla="*/ 1057230 w 7467600"/>
              <a:gd name="connsiteY952" fmla="*/ 0 h 6858000"/>
              <a:gd name="connsiteX953" fmla="*/ 1111003 w 7467600"/>
              <a:gd name="connsiteY953" fmla="*/ 0 h 6858000"/>
              <a:gd name="connsiteX954" fmla="*/ 1125553 w 7467600"/>
              <a:gd name="connsiteY954" fmla="*/ 52588 h 6858000"/>
              <a:gd name="connsiteX955" fmla="*/ 1304276 w 7467600"/>
              <a:gd name="connsiteY955" fmla="*/ 476275 h 6858000"/>
              <a:gd name="connsiteX956" fmla="*/ 1492066 w 7467600"/>
              <a:gd name="connsiteY956" fmla="*/ 886333 h 6858000"/>
              <a:gd name="connsiteX957" fmla="*/ 1423698 w 7467600"/>
              <a:gd name="connsiteY957" fmla="*/ 710817 h 6858000"/>
              <a:gd name="connsiteX958" fmla="*/ 1357609 w 7467600"/>
              <a:gd name="connsiteY958" fmla="*/ 532892 h 6858000"/>
              <a:gd name="connsiteX959" fmla="*/ 1309550 w 7467600"/>
              <a:gd name="connsiteY959" fmla="*/ 374031 h 6858000"/>
              <a:gd name="connsiteX960" fmla="*/ 1193673 w 7467600"/>
              <a:gd name="connsiteY960" fmla="*/ 49533 h 6858000"/>
              <a:gd name="connsiteX961" fmla="*/ 1164391 w 7467600"/>
              <a:gd name="connsiteY961" fmla="*/ 0 h 6858000"/>
              <a:gd name="connsiteX962" fmla="*/ 1200666 w 7467600"/>
              <a:gd name="connsiteY962" fmla="*/ 0 h 6858000"/>
              <a:gd name="connsiteX963" fmla="*/ 1223408 w 7467600"/>
              <a:gd name="connsiteY963" fmla="*/ 38996 h 6858000"/>
              <a:gd name="connsiteX964" fmla="*/ 1339635 w 7467600"/>
              <a:gd name="connsiteY964" fmla="*/ 365517 h 6858000"/>
              <a:gd name="connsiteX965" fmla="*/ 1387469 w 7467600"/>
              <a:gd name="connsiteY965" fmla="*/ 523079 h 6858000"/>
              <a:gd name="connsiteX966" fmla="*/ 1452685 w 7467600"/>
              <a:gd name="connsiteY966" fmla="*/ 699806 h 6858000"/>
              <a:gd name="connsiteX967" fmla="*/ 1492092 w 7467600"/>
              <a:gd name="connsiteY967" fmla="*/ 800424 h 6858000"/>
              <a:gd name="connsiteX968" fmla="*/ 1455302 w 7467600"/>
              <a:gd name="connsiteY968" fmla="*/ 632913 h 6858000"/>
              <a:gd name="connsiteX969" fmla="*/ 1222336 w 7467600"/>
              <a:gd name="connsiteY969" fmla="*/ 9480 h 6858000"/>
              <a:gd name="connsiteX970" fmla="*/ 1214634 w 7467600"/>
              <a:gd name="connsiteY970" fmla="*/ 0 h 6858000"/>
              <a:gd name="connsiteX971" fmla="*/ 1289827 w 7467600"/>
              <a:gd name="connsiteY971" fmla="*/ 0 h 6858000"/>
              <a:gd name="connsiteX972" fmla="*/ 1321076 w 7467600"/>
              <a:gd name="connsiteY972" fmla="*/ 59722 h 6858000"/>
              <a:gd name="connsiteX973" fmla="*/ 1512579 w 7467600"/>
              <a:gd name="connsiteY973" fmla="*/ 626441 h 6858000"/>
              <a:gd name="connsiteX974" fmla="*/ 1506076 w 7467600"/>
              <a:gd name="connsiteY974" fmla="*/ 1089289 h 6858000"/>
              <a:gd name="connsiteX975" fmla="*/ 1486346 w 7467600"/>
              <a:gd name="connsiteY975" fmla="*/ 1079919 h 6858000"/>
              <a:gd name="connsiteX976" fmla="*/ 1070511 w 7467600"/>
              <a:gd name="connsiteY976" fmla="*/ 48609 h 6858000"/>
              <a:gd name="connsiteX977" fmla="*/ 1057230 w 7467600"/>
              <a:gd name="connsiteY977" fmla="*/ 0 h 6858000"/>
              <a:gd name="connsiteX978" fmla="*/ 43151 w 7467600"/>
              <a:gd name="connsiteY978" fmla="*/ 0 h 6858000"/>
              <a:gd name="connsiteX979" fmla="*/ 95283 w 7467600"/>
              <a:gd name="connsiteY979" fmla="*/ 0 h 6858000"/>
              <a:gd name="connsiteX980" fmla="*/ 300708 w 7467600"/>
              <a:gd name="connsiteY980" fmla="*/ 154571 h 6858000"/>
              <a:gd name="connsiteX981" fmla="*/ 530414 w 7467600"/>
              <a:gd name="connsiteY981" fmla="*/ 354673 h 6858000"/>
              <a:gd name="connsiteX982" fmla="*/ 333785 w 7467600"/>
              <a:gd name="connsiteY982" fmla="*/ 161564 h 6858000"/>
              <a:gd name="connsiteX983" fmla="*/ 147005 w 7467600"/>
              <a:gd name="connsiteY983" fmla="*/ 0 h 6858000"/>
              <a:gd name="connsiteX984" fmla="*/ 272509 w 7467600"/>
              <a:gd name="connsiteY984" fmla="*/ 0 h 6858000"/>
              <a:gd name="connsiteX985" fmla="*/ 326276 w 7467600"/>
              <a:gd name="connsiteY985" fmla="*/ 45847 h 6858000"/>
              <a:gd name="connsiteX986" fmla="*/ 823759 w 7467600"/>
              <a:gd name="connsiteY986" fmla="*/ 574145 h 6858000"/>
              <a:gd name="connsiteX987" fmla="*/ 811254 w 7467600"/>
              <a:gd name="connsiteY987" fmla="*/ 665546 h 6858000"/>
              <a:gd name="connsiteX988" fmla="*/ 154042 w 7467600"/>
              <a:gd name="connsiteY988" fmla="*/ 261522 h 6858000"/>
              <a:gd name="connsiteX989" fmla="*/ 13550 w 7467600"/>
              <a:gd name="connsiteY989" fmla="*/ 158423 h 6858000"/>
              <a:gd name="connsiteX990" fmla="*/ 0 w 7467600"/>
              <a:gd name="connsiteY990" fmla="*/ 146618 h 6858000"/>
              <a:gd name="connsiteX991" fmla="*/ 0 w 7467600"/>
              <a:gd name="connsiteY991" fmla="*/ 59161 h 6858000"/>
              <a:gd name="connsiteX992" fmla="*/ 45427 w 7467600"/>
              <a:gd name="connsiteY992" fmla="*/ 101078 h 6858000"/>
              <a:gd name="connsiteX993" fmla="*/ 630103 w 7467600"/>
              <a:gd name="connsiteY993" fmla="*/ 485885 h 6858000"/>
              <a:gd name="connsiteX994" fmla="*/ 532040 w 7467600"/>
              <a:gd name="connsiteY994" fmla="*/ 399359 h 6858000"/>
              <a:gd name="connsiteX995" fmla="*/ 517618 w 7467600"/>
              <a:gd name="connsiteY995" fmla="*/ 385726 h 6858000"/>
              <a:gd name="connsiteX996" fmla="*/ 285074 w 7467600"/>
              <a:gd name="connsiteY996" fmla="*/ 182755 h 6858000"/>
              <a:gd name="connsiteX997" fmla="*/ 43151 w 7467600"/>
              <a:gd name="connsiteY99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53035 w 7467600"/>
              <a:gd name="connsiteY127" fmla="*/ 519731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1903353 w 7467600"/>
              <a:gd name="connsiteY141" fmla="*/ 5044827 h 6858000"/>
              <a:gd name="connsiteX142" fmla="*/ 1936931 w 7467600"/>
              <a:gd name="connsiteY142" fmla="*/ 5093954 h 6858000"/>
              <a:gd name="connsiteX143" fmla="*/ 2195868 w 7467600"/>
              <a:gd name="connsiteY143" fmla="*/ 5396574 h 6858000"/>
              <a:gd name="connsiteX144" fmla="*/ 2088852 w 7467600"/>
              <a:gd name="connsiteY144" fmla="*/ 5166123 h 6858000"/>
              <a:gd name="connsiteX145" fmla="*/ 1958241 w 7467600"/>
              <a:gd name="connsiteY145" fmla="*/ 5067955 h 6858000"/>
              <a:gd name="connsiteX146" fmla="*/ 1903353 w 7467600"/>
              <a:gd name="connsiteY146" fmla="*/ 5044827 h 6858000"/>
              <a:gd name="connsiteX147" fmla="*/ 1979378 w 7467600"/>
              <a:gd name="connsiteY147" fmla="*/ 4769504 h 6858000"/>
              <a:gd name="connsiteX148" fmla="*/ 2882120 w 7467600"/>
              <a:gd name="connsiteY148" fmla="*/ 5064547 h 6858000"/>
              <a:gd name="connsiteX149" fmla="*/ 2793103 w 7467600"/>
              <a:gd name="connsiteY149" fmla="*/ 5039699 h 6858000"/>
              <a:gd name="connsiteX150" fmla="*/ 2770041 w 7467600"/>
              <a:gd name="connsiteY150" fmla="*/ 5033634 h 6858000"/>
              <a:gd name="connsiteX151" fmla="*/ 1979378 w 7467600"/>
              <a:gd name="connsiteY151" fmla="*/ 4769504 h 6858000"/>
              <a:gd name="connsiteX152" fmla="*/ 1927410 w 7467600"/>
              <a:gd name="connsiteY152" fmla="*/ 4716164 h 6858000"/>
              <a:gd name="connsiteX153" fmla="*/ 1959587 w 7467600"/>
              <a:gd name="connsiteY153" fmla="*/ 4728849 h 6858000"/>
              <a:gd name="connsiteX154" fmla="*/ 2777707 w 7467600"/>
              <a:gd name="connsiteY154" fmla="*/ 5003991 h 6858000"/>
              <a:gd name="connsiteX155" fmla="*/ 2800768 w 7467600"/>
              <a:gd name="connsiteY155" fmla="*/ 5010056 h 6858000"/>
              <a:gd name="connsiteX156" fmla="*/ 2879408 w 7467600"/>
              <a:gd name="connsiteY156" fmla="*/ 5031590 h 6858000"/>
              <a:gd name="connsiteX157" fmla="*/ 2862295 w 7467600"/>
              <a:gd name="connsiteY157" fmla="*/ 5022958 h 6858000"/>
              <a:gd name="connsiteX158" fmla="*/ 2813343 w 7467600"/>
              <a:gd name="connsiteY158" fmla="*/ 4998369 h 6858000"/>
              <a:gd name="connsiteX159" fmla="*/ 2646245 w 7467600"/>
              <a:gd name="connsiteY159" fmla="*/ 4930999 h 6858000"/>
              <a:gd name="connsiteX160" fmla="*/ 1999243 w 7467600"/>
              <a:gd name="connsiteY160" fmla="*/ 4730524 h 6858000"/>
              <a:gd name="connsiteX161" fmla="*/ 1979527 w 7467600"/>
              <a:gd name="connsiteY161" fmla="*/ 4726651 h 6858000"/>
              <a:gd name="connsiteX162" fmla="*/ 1927410 w 7467600"/>
              <a:gd name="connsiteY162" fmla="*/ 4716164 h 6858000"/>
              <a:gd name="connsiteX163" fmla="*/ 1997014 w 7467600"/>
              <a:gd name="connsiteY163" fmla="*/ 4698007 h 6858000"/>
              <a:gd name="connsiteX164" fmla="*/ 2005458 w 7467600"/>
              <a:gd name="connsiteY164" fmla="*/ 4699540 h 6858000"/>
              <a:gd name="connsiteX165" fmla="*/ 2657186 w 7467600"/>
              <a:gd name="connsiteY165" fmla="*/ 4901687 h 6858000"/>
              <a:gd name="connsiteX166" fmla="*/ 2826662 w 7467600"/>
              <a:gd name="connsiteY166" fmla="*/ 4970362 h 6858000"/>
              <a:gd name="connsiteX167" fmla="*/ 2876100 w 7467600"/>
              <a:gd name="connsiteY167" fmla="*/ 4995397 h 6858000"/>
              <a:gd name="connsiteX168" fmla="*/ 3042600 w 7467600"/>
              <a:gd name="connsiteY168" fmla="*/ 5059532 h 6858000"/>
              <a:gd name="connsiteX169" fmla="*/ 1997014 w 7467600"/>
              <a:gd name="connsiteY169" fmla="*/ 4698007 h 6858000"/>
              <a:gd name="connsiteX170" fmla="*/ 2305292 w 7467600"/>
              <a:gd name="connsiteY170" fmla="*/ 4219492 h 6858000"/>
              <a:gd name="connsiteX171" fmla="*/ 3360922 w 7467600"/>
              <a:gd name="connsiteY171" fmla="*/ 4529373 h 6858000"/>
              <a:gd name="connsiteX172" fmla="*/ 3492420 w 7467600"/>
              <a:gd name="connsiteY172" fmla="*/ 4510145 h 6858000"/>
              <a:gd name="connsiteX173" fmla="*/ 3364086 w 7467600"/>
              <a:gd name="connsiteY173" fmla="*/ 4480340 h 6858000"/>
              <a:gd name="connsiteX174" fmla="*/ 3225818 w 7467600"/>
              <a:gd name="connsiteY174" fmla="*/ 4411822 h 6858000"/>
              <a:gd name="connsiteX175" fmla="*/ 3129696 w 7467600"/>
              <a:gd name="connsiteY175" fmla="*/ 4360704 h 6858000"/>
              <a:gd name="connsiteX176" fmla="*/ 2814545 w 7467600"/>
              <a:gd name="connsiteY176" fmla="*/ 4282955 h 6858000"/>
              <a:gd name="connsiteX177" fmla="*/ 2305292 w 7467600"/>
              <a:gd name="connsiteY177" fmla="*/ 4219492 h 6858000"/>
              <a:gd name="connsiteX178" fmla="*/ 2626982 w 7467600"/>
              <a:gd name="connsiteY178" fmla="*/ 4206450 h 6858000"/>
              <a:gd name="connsiteX179" fmla="*/ 2490617 w 7467600"/>
              <a:gd name="connsiteY179" fmla="*/ 4206951 h 6858000"/>
              <a:gd name="connsiteX180" fmla="*/ 2819869 w 7467600"/>
              <a:gd name="connsiteY180" fmla="*/ 4252936 h 6858000"/>
              <a:gd name="connsiteX181" fmla="*/ 3143018 w 7467600"/>
              <a:gd name="connsiteY181" fmla="*/ 4332698 h 6858000"/>
              <a:gd name="connsiteX182" fmla="*/ 3241520 w 7467600"/>
              <a:gd name="connsiteY182" fmla="*/ 4385112 h 6858000"/>
              <a:gd name="connsiteX183" fmla="*/ 3374575 w 7467600"/>
              <a:gd name="connsiteY183" fmla="*/ 4451517 h 6858000"/>
              <a:gd name="connsiteX184" fmla="*/ 3505221 w 7467600"/>
              <a:gd name="connsiteY184" fmla="*/ 4480757 h 6858000"/>
              <a:gd name="connsiteX185" fmla="*/ 2626982 w 7467600"/>
              <a:gd name="connsiteY185" fmla="*/ 4206450 h 6858000"/>
              <a:gd name="connsiteX186" fmla="*/ 1310106 w 7467600"/>
              <a:gd name="connsiteY186" fmla="*/ 3943217 h 6858000"/>
              <a:gd name="connsiteX187" fmla="*/ 854994 w 7467600"/>
              <a:gd name="connsiteY187" fmla="*/ 4399136 h 6858000"/>
              <a:gd name="connsiteX188" fmla="*/ 742462 w 7467600"/>
              <a:gd name="connsiteY188" fmla="*/ 4594648 h 6858000"/>
              <a:gd name="connsiteX189" fmla="*/ 820602 w 7467600"/>
              <a:gd name="connsiteY189" fmla="*/ 4485915 h 6858000"/>
              <a:gd name="connsiteX190" fmla="*/ 878295 w 7467600"/>
              <a:gd name="connsiteY190" fmla="*/ 4403594 h 6858000"/>
              <a:gd name="connsiteX191" fmla="*/ 1240607 w 7467600"/>
              <a:gd name="connsiteY191" fmla="*/ 4010401 h 6858000"/>
              <a:gd name="connsiteX192" fmla="*/ 1310106 w 7467600"/>
              <a:gd name="connsiteY192" fmla="*/ 3943217 h 6858000"/>
              <a:gd name="connsiteX193" fmla="*/ 1423113 w 7467600"/>
              <a:gd name="connsiteY193" fmla="*/ 3874565 h 6858000"/>
              <a:gd name="connsiteX194" fmla="*/ 1260565 w 7467600"/>
              <a:gd name="connsiteY194" fmla="*/ 4031982 h 6858000"/>
              <a:gd name="connsiteX195" fmla="*/ 901900 w 7467600"/>
              <a:gd name="connsiteY195" fmla="*/ 4421236 h 6858000"/>
              <a:gd name="connsiteX196" fmla="*/ 845044 w 7467600"/>
              <a:gd name="connsiteY196" fmla="*/ 4502436 h 6858000"/>
              <a:gd name="connsiteX197" fmla="*/ 685926 w 7467600"/>
              <a:gd name="connsiteY197" fmla="*/ 4703069 h 6858000"/>
              <a:gd name="connsiteX198" fmla="*/ 684248 w 7467600"/>
              <a:gd name="connsiteY198" fmla="*/ 4706721 h 6858000"/>
              <a:gd name="connsiteX199" fmla="*/ 1423113 w 7467600"/>
              <a:gd name="connsiteY199" fmla="*/ 3874565 h 6858000"/>
              <a:gd name="connsiteX200" fmla="*/ 3316479 w 7467600"/>
              <a:gd name="connsiteY200" fmla="*/ 3872136 h 6858000"/>
              <a:gd name="connsiteX201" fmla="*/ 3546806 w 7467600"/>
              <a:gd name="connsiteY201" fmla="*/ 4356139 h 6858000"/>
              <a:gd name="connsiteX202" fmla="*/ 3364433 w 7467600"/>
              <a:gd name="connsiteY202" fmla="*/ 3953121 h 6858000"/>
              <a:gd name="connsiteX203" fmla="*/ 3316479 w 7467600"/>
              <a:gd name="connsiteY203" fmla="*/ 3872136 h 6858000"/>
              <a:gd name="connsiteX204" fmla="*/ 3291335 w 7467600"/>
              <a:gd name="connsiteY204" fmla="*/ 3767420 h 6858000"/>
              <a:gd name="connsiteX205" fmla="*/ 3390805 w 7467600"/>
              <a:gd name="connsiteY205" fmla="*/ 3937163 h 6858000"/>
              <a:gd name="connsiteX206" fmla="*/ 3579062 w 7467600"/>
              <a:gd name="connsiteY206" fmla="*/ 4359040 h 6858000"/>
              <a:gd name="connsiteX207" fmla="*/ 3467355 w 7467600"/>
              <a:gd name="connsiteY207" fmla="*/ 3988130 h 6858000"/>
              <a:gd name="connsiteX208" fmla="*/ 3310753 w 7467600"/>
              <a:gd name="connsiteY208" fmla="*/ 3787140 h 6858000"/>
              <a:gd name="connsiteX209" fmla="*/ 3291335 w 7467600"/>
              <a:gd name="connsiteY209" fmla="*/ 3767420 h 6858000"/>
              <a:gd name="connsiteX210" fmla="*/ 1635889 w 7467600"/>
              <a:gd name="connsiteY210" fmla="*/ 3709494 h 6858000"/>
              <a:gd name="connsiteX211" fmla="*/ 1634800 w 7467600"/>
              <a:gd name="connsiteY211" fmla="*/ 3731111 h 6858000"/>
              <a:gd name="connsiteX212" fmla="*/ 1635889 w 7467600"/>
              <a:gd name="connsiteY212" fmla="*/ 3709494 h 6858000"/>
              <a:gd name="connsiteX213" fmla="*/ 1510397 w 7467600"/>
              <a:gd name="connsiteY213" fmla="*/ 3684705 h 6858000"/>
              <a:gd name="connsiteX214" fmla="*/ 1146550 w 7467600"/>
              <a:gd name="connsiteY214" fmla="*/ 3802012 h 6858000"/>
              <a:gd name="connsiteX215" fmla="*/ 698834 w 7467600"/>
              <a:gd name="connsiteY215" fmla="*/ 3952272 h 6858000"/>
              <a:gd name="connsiteX216" fmla="*/ 34256 w 7467600"/>
              <a:gd name="connsiteY216" fmla="*/ 4347603 h 6858000"/>
              <a:gd name="connsiteX217" fmla="*/ 527241 w 7467600"/>
              <a:gd name="connsiteY217" fmla="*/ 4065078 h 6858000"/>
              <a:gd name="connsiteX218" fmla="*/ 1510397 w 7467600"/>
              <a:gd name="connsiteY218" fmla="*/ 3684705 h 6858000"/>
              <a:gd name="connsiteX219" fmla="*/ 1313114 w 7467600"/>
              <a:gd name="connsiteY219" fmla="*/ 3655216 h 6858000"/>
              <a:gd name="connsiteX220" fmla="*/ 1109304 w 7467600"/>
              <a:gd name="connsiteY220" fmla="*/ 3669030 h 6858000"/>
              <a:gd name="connsiteX221" fmla="*/ 8129 w 7467600"/>
              <a:gd name="connsiteY221" fmla="*/ 4330519 h 6858000"/>
              <a:gd name="connsiteX222" fmla="*/ 687572 w 7467600"/>
              <a:gd name="connsiteY222" fmla="*/ 3925629 h 6858000"/>
              <a:gd name="connsiteX223" fmla="*/ 1138365 w 7467600"/>
              <a:gd name="connsiteY223" fmla="*/ 3774515 h 6858000"/>
              <a:gd name="connsiteX224" fmla="*/ 1505579 w 7467600"/>
              <a:gd name="connsiteY224" fmla="*/ 3655526 h 6858000"/>
              <a:gd name="connsiteX225" fmla="*/ 1313114 w 7467600"/>
              <a:gd name="connsiteY225" fmla="*/ 3655216 h 6858000"/>
              <a:gd name="connsiteX226" fmla="*/ 3655073 w 7467600"/>
              <a:gd name="connsiteY226" fmla="*/ 3650884 h 6858000"/>
              <a:gd name="connsiteX227" fmla="*/ 3989938 w 7467600"/>
              <a:gd name="connsiteY227" fmla="*/ 3991685 h 6858000"/>
              <a:gd name="connsiteX228" fmla="*/ 4393907 w 7467600"/>
              <a:gd name="connsiteY228" fmla="*/ 4261258 h 6858000"/>
              <a:gd name="connsiteX229" fmla="*/ 4648051 w 7467600"/>
              <a:gd name="connsiteY229" fmla="*/ 4374051 h 6858000"/>
              <a:gd name="connsiteX230" fmla="*/ 4383389 w 7467600"/>
              <a:gd name="connsiteY230" fmla="*/ 4184369 h 6858000"/>
              <a:gd name="connsiteX231" fmla="*/ 4165508 w 7467600"/>
              <a:gd name="connsiteY231" fmla="*/ 4035196 h 6858000"/>
              <a:gd name="connsiteX232" fmla="*/ 4068162 w 7467600"/>
              <a:gd name="connsiteY232" fmla="*/ 3953394 h 6858000"/>
              <a:gd name="connsiteX233" fmla="*/ 3981416 w 7467600"/>
              <a:gd name="connsiteY233" fmla="*/ 3880482 h 6858000"/>
              <a:gd name="connsiteX234" fmla="*/ 3800147 w 7467600"/>
              <a:gd name="connsiteY234" fmla="*/ 3749872 h 6858000"/>
              <a:gd name="connsiteX235" fmla="*/ 3655073 w 7467600"/>
              <a:gd name="connsiteY235" fmla="*/ 3650884 h 6858000"/>
              <a:gd name="connsiteX236" fmla="*/ 3670252 w 7467600"/>
              <a:gd name="connsiteY236" fmla="*/ 3622798 h 6858000"/>
              <a:gd name="connsiteX237" fmla="*/ 3817258 w 7467600"/>
              <a:gd name="connsiteY237" fmla="*/ 3723577 h 6858000"/>
              <a:gd name="connsiteX238" fmla="*/ 4000461 w 7467600"/>
              <a:gd name="connsiteY238" fmla="*/ 3855966 h 6858000"/>
              <a:gd name="connsiteX239" fmla="*/ 4088180 w 7467600"/>
              <a:gd name="connsiteY239" fmla="*/ 3929774 h 6858000"/>
              <a:gd name="connsiteX240" fmla="*/ 4184555 w 7467600"/>
              <a:gd name="connsiteY240" fmla="*/ 4010683 h 6858000"/>
              <a:gd name="connsiteX241" fmla="*/ 4399563 w 7467600"/>
              <a:gd name="connsiteY241" fmla="*/ 4158106 h 6858000"/>
              <a:gd name="connsiteX242" fmla="*/ 4684469 w 7467600"/>
              <a:gd name="connsiteY242" fmla="*/ 4364680 h 6858000"/>
              <a:gd name="connsiteX243" fmla="*/ 4690271 w 7467600"/>
              <a:gd name="connsiteY243" fmla="*/ 4370034 h 6858000"/>
              <a:gd name="connsiteX244" fmla="*/ 4136093 w 7467600"/>
              <a:gd name="connsiteY244" fmla="*/ 3858466 h 6858000"/>
              <a:gd name="connsiteX245" fmla="*/ 3670252 w 7467600"/>
              <a:gd name="connsiteY245" fmla="*/ 3622798 h 6858000"/>
              <a:gd name="connsiteX246" fmla="*/ 4440129 w 7467600"/>
              <a:gd name="connsiteY246" fmla="*/ 3448571 h 6858000"/>
              <a:gd name="connsiteX247" fmla="*/ 4856525 w 7467600"/>
              <a:gd name="connsiteY247" fmla="*/ 3915351 h 6858000"/>
              <a:gd name="connsiteX248" fmla="*/ 5059055 w 7467600"/>
              <a:gd name="connsiteY248" fmla="*/ 4108918 h 6858000"/>
              <a:gd name="connsiteX249" fmla="*/ 5290070 w 7467600"/>
              <a:gd name="connsiteY249" fmla="*/ 4263619 h 6858000"/>
              <a:gd name="connsiteX250" fmla="*/ 4834991 w 7467600"/>
              <a:gd name="connsiteY250" fmla="*/ 3830985 h 6858000"/>
              <a:gd name="connsiteX251" fmla="*/ 4440129 w 7467600"/>
              <a:gd name="connsiteY251" fmla="*/ 3448571 h 6858000"/>
              <a:gd name="connsiteX252" fmla="*/ 4441737 w 7467600"/>
              <a:gd name="connsiteY252" fmla="*/ 3399734 h 6858000"/>
              <a:gd name="connsiteX253" fmla="*/ 4431236 w 7467600"/>
              <a:gd name="connsiteY253" fmla="*/ 3400954 h 6858000"/>
              <a:gd name="connsiteX254" fmla="*/ 4557150 w 7467600"/>
              <a:gd name="connsiteY254" fmla="*/ 3510023 h 6858000"/>
              <a:gd name="connsiteX255" fmla="*/ 4856936 w 7467600"/>
              <a:gd name="connsiteY255" fmla="*/ 3809146 h 6858000"/>
              <a:gd name="connsiteX256" fmla="*/ 5111996 w 7467600"/>
              <a:gd name="connsiteY256" fmla="*/ 4065759 h 6858000"/>
              <a:gd name="connsiteX257" fmla="*/ 5388878 w 7467600"/>
              <a:gd name="connsiteY257" fmla="*/ 4300185 h 6858000"/>
              <a:gd name="connsiteX258" fmla="*/ 5425556 w 7467600"/>
              <a:gd name="connsiteY258" fmla="*/ 4308967 h 6858000"/>
              <a:gd name="connsiteX259" fmla="*/ 4943646 w 7467600"/>
              <a:gd name="connsiteY259" fmla="*/ 3822916 h 6858000"/>
              <a:gd name="connsiteX260" fmla="*/ 4594837 w 7467600"/>
              <a:gd name="connsiteY260" fmla="*/ 3532274 h 6858000"/>
              <a:gd name="connsiteX261" fmla="*/ 4441737 w 7467600"/>
              <a:gd name="connsiteY261" fmla="*/ 3399734 h 6858000"/>
              <a:gd name="connsiteX262" fmla="*/ 5425834 w 7467600"/>
              <a:gd name="connsiteY262" fmla="*/ 3162785 h 6858000"/>
              <a:gd name="connsiteX263" fmla="*/ 5401644 w 7467600"/>
              <a:gd name="connsiteY263" fmla="*/ 3617847 h 6858000"/>
              <a:gd name="connsiteX264" fmla="*/ 5467256 w 7467600"/>
              <a:gd name="connsiteY264" fmla="*/ 4175494 h 6858000"/>
              <a:gd name="connsiteX265" fmla="*/ 5448069 w 7467600"/>
              <a:gd name="connsiteY265" fmla="*/ 3567554 h 6858000"/>
              <a:gd name="connsiteX266" fmla="*/ 5425834 w 7467600"/>
              <a:gd name="connsiteY266" fmla="*/ 3162785 h 6858000"/>
              <a:gd name="connsiteX267" fmla="*/ 1318687 w 7467600"/>
              <a:gd name="connsiteY267" fmla="*/ 3113840 h 6858000"/>
              <a:gd name="connsiteX268" fmla="*/ 1066793 w 7467600"/>
              <a:gd name="connsiteY268" fmla="*/ 3212171 h 6858000"/>
              <a:gd name="connsiteX269" fmla="*/ 993319 w 7467600"/>
              <a:gd name="connsiteY269" fmla="*/ 3247648 h 6858000"/>
              <a:gd name="connsiteX270" fmla="*/ 853081 w 7467600"/>
              <a:gd name="connsiteY270" fmla="*/ 3312410 h 6858000"/>
              <a:gd name="connsiteX271" fmla="*/ 805957 w 7467600"/>
              <a:gd name="connsiteY271" fmla="*/ 3330443 h 6858000"/>
              <a:gd name="connsiteX272" fmla="*/ 1318687 w 7467600"/>
              <a:gd name="connsiteY272" fmla="*/ 3113840 h 6858000"/>
              <a:gd name="connsiteX273" fmla="*/ 5453702 w 7467600"/>
              <a:gd name="connsiteY273" fmla="*/ 3090882 h 6858000"/>
              <a:gd name="connsiteX274" fmla="*/ 5480135 w 7467600"/>
              <a:gd name="connsiteY274" fmla="*/ 3565802 h 6858000"/>
              <a:gd name="connsiteX275" fmla="*/ 5499023 w 7467600"/>
              <a:gd name="connsiteY275" fmla="*/ 4166310 h 6858000"/>
              <a:gd name="connsiteX276" fmla="*/ 5547022 w 7467600"/>
              <a:gd name="connsiteY276" fmla="*/ 3607838 h 6858000"/>
              <a:gd name="connsiteX277" fmla="*/ 5515964 w 7467600"/>
              <a:gd name="connsiteY277" fmla="*/ 3378541 h 6858000"/>
              <a:gd name="connsiteX278" fmla="*/ 5453702 w 7467600"/>
              <a:gd name="connsiteY278" fmla="*/ 3090882 h 6858000"/>
              <a:gd name="connsiteX279" fmla="*/ 1238695 w 7467600"/>
              <a:gd name="connsiteY279" fmla="*/ 3076820 h 6858000"/>
              <a:gd name="connsiteX280" fmla="*/ 716371 w 7467600"/>
              <a:gd name="connsiteY280" fmla="*/ 3293249 h 6858000"/>
              <a:gd name="connsiteX281" fmla="*/ 579522 w 7467600"/>
              <a:gd name="connsiteY281" fmla="*/ 3371759 h 6858000"/>
              <a:gd name="connsiteX282" fmla="*/ 600288 w 7467600"/>
              <a:gd name="connsiteY282" fmla="*/ 3365555 h 6858000"/>
              <a:gd name="connsiteX283" fmla="*/ 840692 w 7467600"/>
              <a:gd name="connsiteY283" fmla="*/ 3284921 h 6858000"/>
              <a:gd name="connsiteX284" fmla="*/ 979248 w 7467600"/>
              <a:gd name="connsiteY284" fmla="*/ 3221003 h 6858000"/>
              <a:gd name="connsiteX285" fmla="*/ 1053282 w 7467600"/>
              <a:gd name="connsiteY285" fmla="*/ 3185247 h 6858000"/>
              <a:gd name="connsiteX286" fmla="*/ 1320603 w 7467600"/>
              <a:gd name="connsiteY286" fmla="*/ 3081281 h 6858000"/>
              <a:gd name="connsiteX287" fmla="*/ 1238695 w 7467600"/>
              <a:gd name="connsiteY287" fmla="*/ 3076820 h 6858000"/>
              <a:gd name="connsiteX288" fmla="*/ 5425627 w 7467600"/>
              <a:gd name="connsiteY288" fmla="*/ 2954192 h 6858000"/>
              <a:gd name="connsiteX289" fmla="*/ 5470770 w 7467600"/>
              <a:gd name="connsiteY289" fmla="*/ 3005435 h 6858000"/>
              <a:gd name="connsiteX290" fmla="*/ 5519779 w 7467600"/>
              <a:gd name="connsiteY290" fmla="*/ 4359223 h 6858000"/>
              <a:gd name="connsiteX291" fmla="*/ 5520293 w 7467600"/>
              <a:gd name="connsiteY291" fmla="*/ 4360602 h 6858000"/>
              <a:gd name="connsiteX292" fmla="*/ 5767221 w 7467600"/>
              <a:gd name="connsiteY292" fmla="*/ 4665564 h 6858000"/>
              <a:gd name="connsiteX293" fmla="*/ 6937169 w 7467600"/>
              <a:gd name="connsiteY293" fmla="*/ 4815941 h 6858000"/>
              <a:gd name="connsiteX294" fmla="*/ 6953922 w 7467600"/>
              <a:gd name="connsiteY294" fmla="*/ 4890068 h 6858000"/>
              <a:gd name="connsiteX295" fmla="*/ 6071359 w 7467600"/>
              <a:gd name="connsiteY295" fmla="*/ 4770770 h 6858000"/>
              <a:gd name="connsiteX296" fmla="*/ 6038839 w 7467600"/>
              <a:gd name="connsiteY296" fmla="*/ 4764474 h 6858000"/>
              <a:gd name="connsiteX297" fmla="*/ 6038706 w 7467600"/>
              <a:gd name="connsiteY297" fmla="*/ 4763847 h 6858000"/>
              <a:gd name="connsiteX298" fmla="*/ 6037784 w 7467600"/>
              <a:gd name="connsiteY298" fmla="*/ 4764270 h 6858000"/>
              <a:gd name="connsiteX299" fmla="*/ 6038839 w 7467600"/>
              <a:gd name="connsiteY299" fmla="*/ 4764474 h 6858000"/>
              <a:gd name="connsiteX300" fmla="*/ 6040338 w 7467600"/>
              <a:gd name="connsiteY300" fmla="*/ 4771418 h 6858000"/>
              <a:gd name="connsiteX301" fmla="*/ 6024488 w 7467600"/>
              <a:gd name="connsiteY301" fmla="*/ 4809903 h 6858000"/>
              <a:gd name="connsiteX302" fmla="*/ 5599771 w 7467600"/>
              <a:gd name="connsiteY302" fmla="*/ 5509652 h 6858000"/>
              <a:gd name="connsiteX303" fmla="*/ 5548843 w 7467600"/>
              <a:gd name="connsiteY303" fmla="*/ 5563845 h 6858000"/>
              <a:gd name="connsiteX304" fmla="*/ 5940952 w 7467600"/>
              <a:gd name="connsiteY304" fmla="*/ 6250028 h 6858000"/>
              <a:gd name="connsiteX305" fmla="*/ 6043441 w 7467600"/>
              <a:gd name="connsiteY305" fmla="*/ 6665847 h 6858000"/>
              <a:gd name="connsiteX306" fmla="*/ 6093432 w 7467600"/>
              <a:gd name="connsiteY306" fmla="*/ 6858000 h 6858000"/>
              <a:gd name="connsiteX307" fmla="*/ 6034344 w 7467600"/>
              <a:gd name="connsiteY307" fmla="*/ 6858000 h 6858000"/>
              <a:gd name="connsiteX308" fmla="*/ 6026679 w 7467600"/>
              <a:gd name="connsiteY308" fmla="*/ 6836959 h 6858000"/>
              <a:gd name="connsiteX309" fmla="*/ 5800441 w 7467600"/>
              <a:gd name="connsiteY309" fmla="*/ 6335286 h 6858000"/>
              <a:gd name="connsiteX310" fmla="*/ 5526562 w 7467600"/>
              <a:gd name="connsiteY310" fmla="*/ 5705388 h 6858000"/>
              <a:gd name="connsiteX311" fmla="*/ 5519640 w 7467600"/>
              <a:gd name="connsiteY311" fmla="*/ 5683774 h 6858000"/>
              <a:gd name="connsiteX312" fmla="*/ 5844559 w 7467600"/>
              <a:gd name="connsiteY312" fmla="*/ 6553349 h 6858000"/>
              <a:gd name="connsiteX313" fmla="*/ 5975994 w 7467600"/>
              <a:gd name="connsiteY313" fmla="*/ 6858000 h 6858000"/>
              <a:gd name="connsiteX314" fmla="*/ 5898547 w 7467600"/>
              <a:gd name="connsiteY314" fmla="*/ 6858000 h 6858000"/>
              <a:gd name="connsiteX315" fmla="*/ 5682041 w 7467600"/>
              <a:gd name="connsiteY315" fmla="*/ 6355860 h 6858000"/>
              <a:gd name="connsiteX316" fmla="*/ 5461758 w 7467600"/>
              <a:gd name="connsiteY316" fmla="*/ 5820220 h 6858000"/>
              <a:gd name="connsiteX317" fmla="*/ 5237282 w 7467600"/>
              <a:gd name="connsiteY317" fmla="*/ 6579086 h 6858000"/>
              <a:gd name="connsiteX318" fmla="*/ 5115009 w 7467600"/>
              <a:gd name="connsiteY318" fmla="*/ 6858000 h 6858000"/>
              <a:gd name="connsiteX319" fmla="*/ 5028074 w 7467600"/>
              <a:gd name="connsiteY319" fmla="*/ 6858000 h 6858000"/>
              <a:gd name="connsiteX320" fmla="*/ 5079508 w 7467600"/>
              <a:gd name="connsiteY320" fmla="*/ 6749074 h 6858000"/>
              <a:gd name="connsiteX321" fmla="*/ 5371846 w 7467600"/>
              <a:gd name="connsiteY321" fmla="*/ 5924413 h 6858000"/>
              <a:gd name="connsiteX322" fmla="*/ 5270512 w 7467600"/>
              <a:gd name="connsiteY322" fmla="*/ 6138975 h 6858000"/>
              <a:gd name="connsiteX323" fmla="*/ 5062409 w 7467600"/>
              <a:gd name="connsiteY323" fmla="*/ 6653544 h 6858000"/>
              <a:gd name="connsiteX324" fmla="*/ 5036628 w 7467600"/>
              <a:gd name="connsiteY324" fmla="*/ 6754247 h 6858000"/>
              <a:gd name="connsiteX325" fmla="*/ 5009112 w 7467600"/>
              <a:gd name="connsiteY325" fmla="*/ 6858000 h 6858000"/>
              <a:gd name="connsiteX326" fmla="*/ 4976679 w 7467600"/>
              <a:gd name="connsiteY326" fmla="*/ 6858000 h 6858000"/>
              <a:gd name="connsiteX327" fmla="*/ 5006537 w 7467600"/>
              <a:gd name="connsiteY327" fmla="*/ 6747068 h 6858000"/>
              <a:gd name="connsiteX328" fmla="*/ 5032723 w 7467600"/>
              <a:gd name="connsiteY328" fmla="*/ 6644957 h 6858000"/>
              <a:gd name="connsiteX329" fmla="*/ 5242949 w 7467600"/>
              <a:gd name="connsiteY329" fmla="*/ 6125175 h 6858000"/>
              <a:gd name="connsiteX330" fmla="*/ 5286321 w 7467600"/>
              <a:gd name="connsiteY330" fmla="*/ 6033555 h 6858000"/>
              <a:gd name="connsiteX331" fmla="*/ 5008210 w 7467600"/>
              <a:gd name="connsiteY331" fmla="*/ 6649194 h 6858000"/>
              <a:gd name="connsiteX332" fmla="*/ 4986321 w 7467600"/>
              <a:gd name="connsiteY332" fmla="*/ 6765687 h 6858000"/>
              <a:gd name="connsiteX333" fmla="*/ 4973474 w 7467600"/>
              <a:gd name="connsiteY333" fmla="*/ 6858000 h 6858000"/>
              <a:gd name="connsiteX334" fmla="*/ 4907178 w 7467600"/>
              <a:gd name="connsiteY334" fmla="*/ 6858000 h 6858000"/>
              <a:gd name="connsiteX335" fmla="*/ 4910810 w 7467600"/>
              <a:gd name="connsiteY335" fmla="*/ 6829660 h 6858000"/>
              <a:gd name="connsiteX336" fmla="*/ 4987461 w 7467600"/>
              <a:gd name="connsiteY336" fmla="*/ 6432994 h 6858000"/>
              <a:gd name="connsiteX337" fmla="*/ 5179262 w 7467600"/>
              <a:gd name="connsiteY337" fmla="*/ 6035044 h 6858000"/>
              <a:gd name="connsiteX338" fmla="*/ 4689678 w 7467600"/>
              <a:gd name="connsiteY338" fmla="*/ 6440241 h 6858000"/>
              <a:gd name="connsiteX339" fmla="*/ 4477543 w 7467600"/>
              <a:gd name="connsiteY339" fmla="*/ 6674836 h 6858000"/>
              <a:gd name="connsiteX340" fmla="*/ 4329957 w 7467600"/>
              <a:gd name="connsiteY340" fmla="*/ 6858000 h 6858000"/>
              <a:gd name="connsiteX341" fmla="*/ 4218595 w 7467600"/>
              <a:gd name="connsiteY341" fmla="*/ 6858000 h 6858000"/>
              <a:gd name="connsiteX342" fmla="*/ 4368888 w 7467600"/>
              <a:gd name="connsiteY342" fmla="*/ 6668412 h 6858000"/>
              <a:gd name="connsiteX343" fmla="*/ 4563091 w 7467600"/>
              <a:gd name="connsiteY343" fmla="*/ 6442508 h 6858000"/>
              <a:gd name="connsiteX344" fmla="*/ 5387324 w 7467600"/>
              <a:gd name="connsiteY344" fmla="*/ 5705830 h 6858000"/>
              <a:gd name="connsiteX345" fmla="*/ 5073620 w 7467600"/>
              <a:gd name="connsiteY345" fmla="*/ 5955437 h 6858000"/>
              <a:gd name="connsiteX346" fmla="*/ 4689789 w 7467600"/>
              <a:gd name="connsiteY346" fmla="*/ 6268382 h 6858000"/>
              <a:gd name="connsiteX347" fmla="*/ 4418722 w 7467600"/>
              <a:gd name="connsiteY347" fmla="*/ 6570886 h 6858000"/>
              <a:gd name="connsiteX348" fmla="*/ 4214944 w 7467600"/>
              <a:gd name="connsiteY348" fmla="*/ 6858000 h 6858000"/>
              <a:gd name="connsiteX349" fmla="*/ 4177898 w 7467600"/>
              <a:gd name="connsiteY349" fmla="*/ 6858000 h 6858000"/>
              <a:gd name="connsiteX350" fmla="*/ 4391597 w 7467600"/>
              <a:gd name="connsiteY350" fmla="*/ 6556370 h 6858000"/>
              <a:gd name="connsiteX351" fmla="*/ 4668889 w 7467600"/>
              <a:gd name="connsiteY351" fmla="*/ 6246399 h 6858000"/>
              <a:gd name="connsiteX352" fmla="*/ 5055427 w 7467600"/>
              <a:gd name="connsiteY352" fmla="*/ 5931476 h 6858000"/>
              <a:gd name="connsiteX353" fmla="*/ 5371814 w 7467600"/>
              <a:gd name="connsiteY353" fmla="*/ 5678975 h 6858000"/>
              <a:gd name="connsiteX354" fmla="*/ 4987918 w 7467600"/>
              <a:gd name="connsiteY354" fmla="*/ 5838701 h 6858000"/>
              <a:gd name="connsiteX355" fmla="*/ 4317146 w 7467600"/>
              <a:gd name="connsiteY355" fmla="*/ 6587716 h 6858000"/>
              <a:gd name="connsiteX356" fmla="*/ 4171627 w 7467600"/>
              <a:gd name="connsiteY356" fmla="*/ 6858000 h 6858000"/>
              <a:gd name="connsiteX357" fmla="*/ 4081585 w 7467600"/>
              <a:gd name="connsiteY357" fmla="*/ 6858000 h 6858000"/>
              <a:gd name="connsiteX358" fmla="*/ 4238603 w 7467600"/>
              <a:gd name="connsiteY358" fmla="*/ 6559341 h 6858000"/>
              <a:gd name="connsiteX359" fmla="*/ 4778333 w 7467600"/>
              <a:gd name="connsiteY359" fmla="*/ 5873626 h 6858000"/>
              <a:gd name="connsiteX360" fmla="*/ 5414185 w 7467600"/>
              <a:gd name="connsiteY360" fmla="*/ 5573882 h 6858000"/>
              <a:gd name="connsiteX361" fmla="*/ 5959648 w 7467600"/>
              <a:gd name="connsiteY361" fmla="*/ 4760797 h 6858000"/>
              <a:gd name="connsiteX362" fmla="*/ 5355019 w 7467600"/>
              <a:gd name="connsiteY362" fmla="*/ 4734672 h 6858000"/>
              <a:gd name="connsiteX363" fmla="*/ 5083565 w 7467600"/>
              <a:gd name="connsiteY363" fmla="*/ 5179121 h 6858000"/>
              <a:gd name="connsiteX364" fmla="*/ 4713577 w 7467600"/>
              <a:gd name="connsiteY364" fmla="*/ 5616803 h 6858000"/>
              <a:gd name="connsiteX365" fmla="*/ 3989559 w 7467600"/>
              <a:gd name="connsiteY365" fmla="*/ 6145945 h 6858000"/>
              <a:gd name="connsiteX366" fmla="*/ 3939824 w 7467600"/>
              <a:gd name="connsiteY366" fmla="*/ 6066900 h 6858000"/>
              <a:gd name="connsiteX367" fmla="*/ 4584537 w 7467600"/>
              <a:gd name="connsiteY367" fmla="*/ 5324826 h 6858000"/>
              <a:gd name="connsiteX368" fmla="*/ 5037105 w 7467600"/>
              <a:gd name="connsiteY368" fmla="*/ 5088765 h 6858000"/>
              <a:gd name="connsiteX369" fmla="*/ 5039930 w 7467600"/>
              <a:gd name="connsiteY369" fmla="*/ 5089585 h 6858000"/>
              <a:gd name="connsiteX370" fmla="*/ 5263764 w 7467600"/>
              <a:gd name="connsiteY370" fmla="*/ 4735525 h 6858000"/>
              <a:gd name="connsiteX371" fmla="*/ 4086300 w 7467600"/>
              <a:gd name="connsiteY371" fmla="*/ 4884599 h 6858000"/>
              <a:gd name="connsiteX372" fmla="*/ 4085485 w 7467600"/>
              <a:gd name="connsiteY372" fmla="*/ 4899070 h 6858000"/>
              <a:gd name="connsiteX373" fmla="*/ 3871915 w 7467600"/>
              <a:gd name="connsiteY373" fmla="*/ 5253645 h 6858000"/>
              <a:gd name="connsiteX374" fmla="*/ 3799374 w 7467600"/>
              <a:gd name="connsiteY374" fmla="*/ 5466127 h 6858000"/>
              <a:gd name="connsiteX375" fmla="*/ 3498850 w 7467600"/>
              <a:gd name="connsiteY375" fmla="*/ 6661888 h 6858000"/>
              <a:gd name="connsiteX376" fmla="*/ 3399216 w 7467600"/>
              <a:gd name="connsiteY376" fmla="*/ 6858000 h 6858000"/>
              <a:gd name="connsiteX377" fmla="*/ 3303688 w 7467600"/>
              <a:gd name="connsiteY377" fmla="*/ 6858000 h 6858000"/>
              <a:gd name="connsiteX378" fmla="*/ 3391774 w 7467600"/>
              <a:gd name="connsiteY378" fmla="*/ 6697181 h 6858000"/>
              <a:gd name="connsiteX379" fmla="*/ 3735540 w 7467600"/>
              <a:gd name="connsiteY379" fmla="*/ 5546923 h 6858000"/>
              <a:gd name="connsiteX380" fmla="*/ 3729438 w 7467600"/>
              <a:gd name="connsiteY380" fmla="*/ 5569058 h 6858000"/>
              <a:gd name="connsiteX381" fmla="*/ 3707782 w 7467600"/>
              <a:gd name="connsiteY381" fmla="*/ 5644908 h 6858000"/>
              <a:gd name="connsiteX382" fmla="*/ 3583827 w 7467600"/>
              <a:gd name="connsiteY382" fmla="*/ 6039215 h 6858000"/>
              <a:gd name="connsiteX383" fmla="*/ 3547861 w 7467600"/>
              <a:gd name="connsiteY383" fmla="*/ 6129609 h 6858000"/>
              <a:gd name="connsiteX384" fmla="*/ 3490905 w 7467600"/>
              <a:gd name="connsiteY384" fmla="*/ 6277660 h 6858000"/>
              <a:gd name="connsiteX385" fmla="*/ 3455859 w 7467600"/>
              <a:gd name="connsiteY385" fmla="*/ 6391301 h 6858000"/>
              <a:gd name="connsiteX386" fmla="*/ 3429112 w 7467600"/>
              <a:gd name="connsiteY386" fmla="*/ 6479469 h 6858000"/>
              <a:gd name="connsiteX387" fmla="*/ 3304862 w 7467600"/>
              <a:gd name="connsiteY387" fmla="*/ 6796476 h 6858000"/>
              <a:gd name="connsiteX388" fmla="*/ 3276071 w 7467600"/>
              <a:gd name="connsiteY388" fmla="*/ 6858000 h 6858000"/>
              <a:gd name="connsiteX389" fmla="*/ 3240805 w 7467600"/>
              <a:gd name="connsiteY389" fmla="*/ 6858000 h 6858000"/>
              <a:gd name="connsiteX390" fmla="*/ 3275917 w 7467600"/>
              <a:gd name="connsiteY390" fmla="*/ 6783192 h 6858000"/>
              <a:gd name="connsiteX391" fmla="*/ 3399358 w 7467600"/>
              <a:gd name="connsiteY391" fmla="*/ 6469011 h 6858000"/>
              <a:gd name="connsiteX392" fmla="*/ 3425650 w 7467600"/>
              <a:gd name="connsiteY392" fmla="*/ 6381333 h 6858000"/>
              <a:gd name="connsiteX393" fmla="*/ 3460661 w 7467600"/>
              <a:gd name="connsiteY393" fmla="*/ 6266763 h 6858000"/>
              <a:gd name="connsiteX394" fmla="*/ 3518021 w 7467600"/>
              <a:gd name="connsiteY394" fmla="*/ 6117298 h 6858000"/>
              <a:gd name="connsiteX395" fmla="*/ 3554035 w 7467600"/>
              <a:gd name="connsiteY395" fmla="*/ 6027832 h 6858000"/>
              <a:gd name="connsiteX396" fmla="*/ 3677174 w 7467600"/>
              <a:gd name="connsiteY396" fmla="*/ 5636351 h 6858000"/>
              <a:gd name="connsiteX397" fmla="*/ 3698819 w 7467600"/>
              <a:gd name="connsiteY397" fmla="*/ 5560503 h 6858000"/>
              <a:gd name="connsiteX398" fmla="*/ 3702094 w 7467600"/>
              <a:gd name="connsiteY398" fmla="*/ 5549194 h 6858000"/>
              <a:gd name="connsiteX399" fmla="*/ 3398355 w 7467600"/>
              <a:gd name="connsiteY399" fmla="*/ 6094603 h 6858000"/>
              <a:gd name="connsiteX400" fmla="*/ 3193941 w 7467600"/>
              <a:gd name="connsiteY400" fmla="*/ 6798775 h 6858000"/>
              <a:gd name="connsiteX401" fmla="*/ 3184140 w 7467600"/>
              <a:gd name="connsiteY401" fmla="*/ 6858000 h 6858000"/>
              <a:gd name="connsiteX402" fmla="*/ 3099978 w 7467600"/>
              <a:gd name="connsiteY402" fmla="*/ 6858000 h 6858000"/>
              <a:gd name="connsiteX403" fmla="*/ 3101556 w 7467600"/>
              <a:gd name="connsiteY403" fmla="*/ 6843337 h 6858000"/>
              <a:gd name="connsiteX404" fmla="*/ 3370162 w 7467600"/>
              <a:gd name="connsiteY404" fmla="*/ 5785550 h 6858000"/>
              <a:gd name="connsiteX405" fmla="*/ 3746477 w 7467600"/>
              <a:gd name="connsiteY405" fmla="*/ 5377889 h 6858000"/>
              <a:gd name="connsiteX406" fmla="*/ 3863399 w 7467600"/>
              <a:gd name="connsiteY406" fmla="*/ 5087257 h 6858000"/>
              <a:gd name="connsiteX407" fmla="*/ 3968712 w 7467600"/>
              <a:gd name="connsiteY407" fmla="*/ 4913989 h 6858000"/>
              <a:gd name="connsiteX408" fmla="*/ 2792390 w 7467600"/>
              <a:gd name="connsiteY408" fmla="*/ 5382974 h 6858000"/>
              <a:gd name="connsiteX409" fmla="*/ 2714982 w 7467600"/>
              <a:gd name="connsiteY409" fmla="*/ 5427051 h 6858000"/>
              <a:gd name="connsiteX410" fmla="*/ 2813361 w 7467600"/>
              <a:gd name="connsiteY410" fmla="*/ 6023912 h 6858000"/>
              <a:gd name="connsiteX411" fmla="*/ 2688430 w 7467600"/>
              <a:gd name="connsiteY411" fmla="*/ 6801564 h 6858000"/>
              <a:gd name="connsiteX412" fmla="*/ 2629626 w 7467600"/>
              <a:gd name="connsiteY412" fmla="*/ 6763394 h 6858000"/>
              <a:gd name="connsiteX413" fmla="*/ 2565328 w 7467600"/>
              <a:gd name="connsiteY413" fmla="*/ 5516399 h 6858000"/>
              <a:gd name="connsiteX414" fmla="*/ 1922999 w 7467600"/>
              <a:gd name="connsiteY414" fmla="*/ 5980343 h 6858000"/>
              <a:gd name="connsiteX415" fmla="*/ 1950261 w 7467600"/>
              <a:gd name="connsiteY415" fmla="*/ 6405858 h 6858000"/>
              <a:gd name="connsiteX416" fmla="*/ 2365554 w 7467600"/>
              <a:gd name="connsiteY416" fmla="*/ 6759107 h 6858000"/>
              <a:gd name="connsiteX417" fmla="*/ 2424142 w 7467600"/>
              <a:gd name="connsiteY417" fmla="*/ 6858000 h 6858000"/>
              <a:gd name="connsiteX418" fmla="*/ 2395994 w 7467600"/>
              <a:gd name="connsiteY418" fmla="*/ 6858000 h 6858000"/>
              <a:gd name="connsiteX419" fmla="*/ 2392863 w 7467600"/>
              <a:gd name="connsiteY419" fmla="*/ 6852964 h 6858000"/>
              <a:gd name="connsiteX420" fmla="*/ 2017589 w 7467600"/>
              <a:gd name="connsiteY420" fmla="*/ 6493982 h 6858000"/>
              <a:gd name="connsiteX421" fmla="*/ 2147336 w 7467600"/>
              <a:gd name="connsiteY421" fmla="*/ 6594052 h 6858000"/>
              <a:gd name="connsiteX422" fmla="*/ 2207047 w 7467600"/>
              <a:gd name="connsiteY422" fmla="*/ 6654540 h 6858000"/>
              <a:gd name="connsiteX423" fmla="*/ 2299106 w 7467600"/>
              <a:gd name="connsiteY423" fmla="*/ 6778931 h 6858000"/>
              <a:gd name="connsiteX424" fmla="*/ 2314430 w 7467600"/>
              <a:gd name="connsiteY424" fmla="*/ 6801144 h 6858000"/>
              <a:gd name="connsiteX425" fmla="*/ 2352406 w 7467600"/>
              <a:gd name="connsiteY425" fmla="*/ 6858000 h 6858000"/>
              <a:gd name="connsiteX426" fmla="*/ 2314492 w 7467600"/>
              <a:gd name="connsiteY426" fmla="*/ 6858000 h 6858000"/>
              <a:gd name="connsiteX427" fmla="*/ 2288095 w 7467600"/>
              <a:gd name="connsiteY427" fmla="*/ 6818030 h 6858000"/>
              <a:gd name="connsiteX428" fmla="*/ 2272768 w 7467600"/>
              <a:gd name="connsiteY428" fmla="*/ 6795822 h 6858000"/>
              <a:gd name="connsiteX429" fmla="*/ 2182715 w 7467600"/>
              <a:gd name="connsiteY429" fmla="*/ 6675071 h 6858000"/>
              <a:gd name="connsiteX430" fmla="*/ 2032061 w 7467600"/>
              <a:gd name="connsiteY430" fmla="*/ 6541380 h 6858000"/>
              <a:gd name="connsiteX431" fmla="*/ 2257220 w 7467600"/>
              <a:gd name="connsiteY431" fmla="*/ 6826257 h 6858000"/>
              <a:gd name="connsiteX432" fmla="*/ 2281324 w 7467600"/>
              <a:gd name="connsiteY432" fmla="*/ 6858000 h 6858000"/>
              <a:gd name="connsiteX433" fmla="*/ 2242860 w 7467600"/>
              <a:gd name="connsiteY433" fmla="*/ 6858000 h 6858000"/>
              <a:gd name="connsiteX434" fmla="*/ 2232818 w 7467600"/>
              <a:gd name="connsiteY434" fmla="*/ 6844926 h 6858000"/>
              <a:gd name="connsiteX435" fmla="*/ 1990172 w 7467600"/>
              <a:gd name="connsiteY435" fmla="*/ 6542121 h 6858000"/>
              <a:gd name="connsiteX436" fmla="*/ 2124090 w 7467600"/>
              <a:gd name="connsiteY436" fmla="*/ 6761017 h 6858000"/>
              <a:gd name="connsiteX437" fmla="*/ 2200380 w 7467600"/>
              <a:gd name="connsiteY437" fmla="*/ 6858000 h 6858000"/>
              <a:gd name="connsiteX438" fmla="*/ 2147507 w 7467600"/>
              <a:gd name="connsiteY438" fmla="*/ 6858000 h 6858000"/>
              <a:gd name="connsiteX439" fmla="*/ 2070668 w 7467600"/>
              <a:gd name="connsiteY439" fmla="*/ 6761520 h 6858000"/>
              <a:gd name="connsiteX440" fmla="*/ 1975142 w 7467600"/>
              <a:gd name="connsiteY440" fmla="*/ 6585570 h 6858000"/>
              <a:gd name="connsiteX441" fmla="*/ 2050035 w 7467600"/>
              <a:gd name="connsiteY441" fmla="*/ 6813345 h 6858000"/>
              <a:gd name="connsiteX442" fmla="*/ 2063025 w 7467600"/>
              <a:gd name="connsiteY442" fmla="*/ 6858000 h 6858000"/>
              <a:gd name="connsiteX443" fmla="*/ 2021675 w 7467600"/>
              <a:gd name="connsiteY443" fmla="*/ 6858000 h 6858000"/>
              <a:gd name="connsiteX444" fmla="*/ 2019308 w 7467600"/>
              <a:gd name="connsiteY444" fmla="*/ 6847118 h 6858000"/>
              <a:gd name="connsiteX445" fmla="*/ 1938835 w 7467600"/>
              <a:gd name="connsiteY445" fmla="*/ 6551160 h 6858000"/>
              <a:gd name="connsiteX446" fmla="*/ 1953230 w 7467600"/>
              <a:gd name="connsiteY446" fmla="*/ 6759699 h 6858000"/>
              <a:gd name="connsiteX447" fmla="*/ 1956763 w 7467600"/>
              <a:gd name="connsiteY447" fmla="*/ 6778191 h 6858000"/>
              <a:gd name="connsiteX448" fmla="*/ 1967925 w 7467600"/>
              <a:gd name="connsiteY448" fmla="*/ 6858000 h 6858000"/>
              <a:gd name="connsiteX449" fmla="*/ 1936622 w 7467600"/>
              <a:gd name="connsiteY449" fmla="*/ 6858000 h 6858000"/>
              <a:gd name="connsiteX450" fmla="*/ 1926261 w 7467600"/>
              <a:gd name="connsiteY450" fmla="*/ 6784064 h 6858000"/>
              <a:gd name="connsiteX451" fmla="*/ 1922724 w 7467600"/>
              <a:gd name="connsiteY451" fmla="*/ 6765577 h 6858000"/>
              <a:gd name="connsiteX452" fmla="*/ 1904650 w 7467600"/>
              <a:gd name="connsiteY452" fmla="*/ 6639616 h 6858000"/>
              <a:gd name="connsiteX453" fmla="*/ 1885273 w 7467600"/>
              <a:gd name="connsiteY453" fmla="*/ 6858000 h 6858000"/>
              <a:gd name="connsiteX454" fmla="*/ 1854363 w 7467600"/>
              <a:gd name="connsiteY454" fmla="*/ 6858000 h 6858000"/>
              <a:gd name="connsiteX455" fmla="*/ 1880391 w 7467600"/>
              <a:gd name="connsiteY455" fmla="*/ 6603796 h 6858000"/>
              <a:gd name="connsiteX456" fmla="*/ 1818273 w 7467600"/>
              <a:gd name="connsiteY456" fmla="*/ 6715729 h 6858000"/>
              <a:gd name="connsiteX457" fmla="*/ 1794691 w 7467600"/>
              <a:gd name="connsiteY457" fmla="*/ 6843239 h 6858000"/>
              <a:gd name="connsiteX458" fmla="*/ 1794914 w 7467600"/>
              <a:gd name="connsiteY458" fmla="*/ 6858000 h 6858000"/>
              <a:gd name="connsiteX459" fmla="*/ 1746128 w 7467600"/>
              <a:gd name="connsiteY459" fmla="*/ 6858000 h 6858000"/>
              <a:gd name="connsiteX460" fmla="*/ 1753934 w 7467600"/>
              <a:gd name="connsiteY460" fmla="*/ 6724796 h 6858000"/>
              <a:gd name="connsiteX461" fmla="*/ 1792053 w 7467600"/>
              <a:gd name="connsiteY461" fmla="*/ 6572396 h 6858000"/>
              <a:gd name="connsiteX462" fmla="*/ 1862248 w 7467600"/>
              <a:gd name="connsiteY462" fmla="*/ 6266397 h 6858000"/>
              <a:gd name="connsiteX463" fmla="*/ 1862250 w 7467600"/>
              <a:gd name="connsiteY463" fmla="*/ 6033531 h 6858000"/>
              <a:gd name="connsiteX464" fmla="*/ 1211999 w 7467600"/>
              <a:gd name="connsiteY464" fmla="*/ 6683610 h 6858000"/>
              <a:gd name="connsiteX465" fmla="*/ 1213266 w 7467600"/>
              <a:gd name="connsiteY465" fmla="*/ 6691947 h 6858000"/>
              <a:gd name="connsiteX466" fmla="*/ 1203370 w 7467600"/>
              <a:gd name="connsiteY466" fmla="*/ 6850676 h 6858000"/>
              <a:gd name="connsiteX467" fmla="*/ 1203671 w 7467600"/>
              <a:gd name="connsiteY467" fmla="*/ 6858000 h 6858000"/>
              <a:gd name="connsiteX468" fmla="*/ 1143180 w 7467600"/>
              <a:gd name="connsiteY468" fmla="*/ 6858000 h 6858000"/>
              <a:gd name="connsiteX469" fmla="*/ 1142176 w 7467600"/>
              <a:gd name="connsiteY469" fmla="*/ 6766045 h 6858000"/>
              <a:gd name="connsiteX470" fmla="*/ 1067484 w 7467600"/>
              <a:gd name="connsiteY470" fmla="*/ 6858000 h 6858000"/>
              <a:gd name="connsiteX471" fmla="*/ 953928 w 7467600"/>
              <a:gd name="connsiteY471" fmla="*/ 6858000 h 6858000"/>
              <a:gd name="connsiteX472" fmla="*/ 959715 w 7467600"/>
              <a:gd name="connsiteY472" fmla="*/ 6850185 h 6858000"/>
              <a:gd name="connsiteX473" fmla="*/ 1483788 w 7467600"/>
              <a:gd name="connsiteY473" fmla="*/ 6259174 h 6858000"/>
              <a:gd name="connsiteX474" fmla="*/ 1100671 w 7467600"/>
              <a:gd name="connsiteY474" fmla="*/ 6252137 h 6858000"/>
              <a:gd name="connsiteX475" fmla="*/ 1090144 w 7467600"/>
              <a:gd name="connsiteY475" fmla="*/ 6256748 h 6858000"/>
              <a:gd name="connsiteX476" fmla="*/ 1095872 w 7467600"/>
              <a:gd name="connsiteY476" fmla="*/ 6271892 h 6858000"/>
              <a:gd name="connsiteX477" fmla="*/ 262785 w 7467600"/>
              <a:gd name="connsiteY477" fmla="*/ 6845450 h 6858000"/>
              <a:gd name="connsiteX478" fmla="*/ 209968 w 7467600"/>
              <a:gd name="connsiteY478" fmla="*/ 6770713 h 6858000"/>
              <a:gd name="connsiteX479" fmla="*/ 873460 w 7467600"/>
              <a:gd name="connsiteY479" fmla="*/ 6253768 h 6858000"/>
              <a:gd name="connsiteX480" fmla="*/ 192686 w 7467600"/>
              <a:gd name="connsiteY480" fmla="*/ 5849257 h 6858000"/>
              <a:gd name="connsiteX481" fmla="*/ 4696 w 7467600"/>
              <a:gd name="connsiteY481" fmla="*/ 5697668 h 6858000"/>
              <a:gd name="connsiteX482" fmla="*/ 0 w 7467600"/>
              <a:gd name="connsiteY482" fmla="*/ 5689984 h 6858000"/>
              <a:gd name="connsiteX483" fmla="*/ 0 w 7467600"/>
              <a:gd name="connsiteY483" fmla="*/ 5513472 h 6858000"/>
              <a:gd name="connsiteX484" fmla="*/ 174101 w 7467600"/>
              <a:gd name="connsiteY484" fmla="*/ 5620277 h 6858000"/>
              <a:gd name="connsiteX485" fmla="*/ 891800 w 7467600"/>
              <a:gd name="connsiteY485" fmla="*/ 6036935 h 6858000"/>
              <a:gd name="connsiteX486" fmla="*/ 1072219 w 7467600"/>
              <a:gd name="connsiteY486" fmla="*/ 6169443 h 6858000"/>
              <a:gd name="connsiteX487" fmla="*/ 1074117 w 7467600"/>
              <a:gd name="connsiteY487" fmla="*/ 6170301 h 6858000"/>
              <a:gd name="connsiteX488" fmla="*/ 1083114 w 7467600"/>
              <a:gd name="connsiteY488" fmla="*/ 6174131 h 6858000"/>
              <a:gd name="connsiteX489" fmla="*/ 1543010 w 7467600"/>
              <a:gd name="connsiteY489" fmla="*/ 6191140 h 6858000"/>
              <a:gd name="connsiteX490" fmla="*/ 1551080 w 7467600"/>
              <a:gd name="connsiteY490" fmla="*/ 6195006 h 6858000"/>
              <a:gd name="connsiteX491" fmla="*/ 2345443 w 7467600"/>
              <a:gd name="connsiteY491" fmla="*/ 5549882 h 6858000"/>
              <a:gd name="connsiteX492" fmla="*/ 1721499 w 7467600"/>
              <a:gd name="connsiteY492" fmla="*/ 5599969 h 6858000"/>
              <a:gd name="connsiteX493" fmla="*/ 767716 w 7467600"/>
              <a:gd name="connsiteY493" fmla="*/ 5472768 h 6858000"/>
              <a:gd name="connsiteX494" fmla="*/ 722147 w 7467600"/>
              <a:gd name="connsiteY494" fmla="*/ 5393091 h 6858000"/>
              <a:gd name="connsiteX495" fmla="*/ 1485552 w 7467600"/>
              <a:gd name="connsiteY495" fmla="*/ 5313202 h 6858000"/>
              <a:gd name="connsiteX496" fmla="*/ 2143004 w 7467600"/>
              <a:gd name="connsiteY496" fmla="*/ 5402420 h 6858000"/>
              <a:gd name="connsiteX497" fmla="*/ 1933391 w 7467600"/>
              <a:gd name="connsiteY497" fmla="*/ 5156971 h 6858000"/>
              <a:gd name="connsiteX498" fmla="*/ 1827118 w 7467600"/>
              <a:gd name="connsiteY498" fmla="*/ 4968410 h 6858000"/>
              <a:gd name="connsiteX499" fmla="*/ 1837349 w 7467600"/>
              <a:gd name="connsiteY499" fmla="*/ 4956357 h 6858000"/>
              <a:gd name="connsiteX500" fmla="*/ 2162835 w 7467600"/>
              <a:gd name="connsiteY500" fmla="*/ 5187853 h 6858000"/>
              <a:gd name="connsiteX501" fmla="*/ 2257167 w 7467600"/>
              <a:gd name="connsiteY501" fmla="*/ 5462123 h 6858000"/>
              <a:gd name="connsiteX502" fmla="*/ 2261598 w 7467600"/>
              <a:gd name="connsiteY502" fmla="*/ 5467998 h 6858000"/>
              <a:gd name="connsiteX503" fmla="*/ 2437177 w 7467600"/>
              <a:gd name="connsiteY503" fmla="*/ 5479608 h 6858000"/>
              <a:gd name="connsiteX504" fmla="*/ 2445247 w 7467600"/>
              <a:gd name="connsiteY504" fmla="*/ 5483476 h 6858000"/>
              <a:gd name="connsiteX505" fmla="*/ 2743626 w 7467600"/>
              <a:gd name="connsiteY505" fmla="*/ 5304819 h 6858000"/>
              <a:gd name="connsiteX506" fmla="*/ 3048102 w 7467600"/>
              <a:gd name="connsiteY506" fmla="*/ 5150595 h 6858000"/>
              <a:gd name="connsiteX507" fmla="*/ 1799414 w 7467600"/>
              <a:gd name="connsiteY507" fmla="*/ 4694732 h 6858000"/>
              <a:gd name="connsiteX508" fmla="*/ 1771735 w 7467600"/>
              <a:gd name="connsiteY508" fmla="*/ 4619929 h 6858000"/>
              <a:gd name="connsiteX509" fmla="*/ 3104273 w 7467600"/>
              <a:gd name="connsiteY509" fmla="*/ 5076159 h 6858000"/>
              <a:gd name="connsiteX510" fmla="*/ 3113245 w 7467600"/>
              <a:gd name="connsiteY510" fmla="*/ 5090705 h 6858000"/>
              <a:gd name="connsiteX511" fmla="*/ 3126294 w 7467600"/>
              <a:gd name="connsiteY511" fmla="*/ 5114400 h 6858000"/>
              <a:gd name="connsiteX512" fmla="*/ 3937433 w 7467600"/>
              <a:gd name="connsiteY512" fmla="*/ 4830473 h 6858000"/>
              <a:gd name="connsiteX513" fmla="*/ 3590475 w 7467600"/>
              <a:gd name="connsiteY513" fmla="*/ 4597974 h 6858000"/>
              <a:gd name="connsiteX514" fmla="*/ 3100264 w 7467600"/>
              <a:gd name="connsiteY514" fmla="*/ 4579845 h 6858000"/>
              <a:gd name="connsiteX515" fmla="*/ 2183576 w 7467600"/>
              <a:gd name="connsiteY515" fmla="*/ 4227150 h 6858000"/>
              <a:gd name="connsiteX516" fmla="*/ 2151029 w 7467600"/>
              <a:gd name="connsiteY516" fmla="*/ 4146947 h 6858000"/>
              <a:gd name="connsiteX517" fmla="*/ 3563434 w 7467600"/>
              <a:gd name="connsiteY517" fmla="*/ 4469115 h 6858000"/>
              <a:gd name="connsiteX518" fmla="*/ 3177952 w 7467600"/>
              <a:gd name="connsiteY518" fmla="*/ 3657386 h 6858000"/>
              <a:gd name="connsiteX519" fmla="*/ 3189263 w 7467600"/>
              <a:gd name="connsiteY519" fmla="*/ 3625726 h 6858000"/>
              <a:gd name="connsiteX520" fmla="*/ 3560912 w 7467600"/>
              <a:gd name="connsiteY520" fmla="*/ 4079863 h 6858000"/>
              <a:gd name="connsiteX521" fmla="*/ 3626636 w 7467600"/>
              <a:gd name="connsiteY521" fmla="*/ 4512230 h 6858000"/>
              <a:gd name="connsiteX522" fmla="*/ 3653088 w 7467600"/>
              <a:gd name="connsiteY522" fmla="*/ 4521417 h 6858000"/>
              <a:gd name="connsiteX523" fmla="*/ 3988128 w 7467600"/>
              <a:gd name="connsiteY523" fmla="*/ 4817267 h 6858000"/>
              <a:gd name="connsiteX524" fmla="*/ 4830582 w 7467600"/>
              <a:gd name="connsiteY524" fmla="*/ 4676000 h 6858000"/>
              <a:gd name="connsiteX525" fmla="*/ 4830100 w 7467600"/>
              <a:gd name="connsiteY525" fmla="*/ 4675554 h 6858000"/>
              <a:gd name="connsiteX526" fmla="*/ 4036318 w 7467600"/>
              <a:gd name="connsiteY526" fmla="*/ 4147013 h 6858000"/>
              <a:gd name="connsiteX527" fmla="*/ 3432098 w 7467600"/>
              <a:gd name="connsiteY527" fmla="*/ 3537312 h 6858000"/>
              <a:gd name="connsiteX528" fmla="*/ 3446761 w 7467600"/>
              <a:gd name="connsiteY528" fmla="*/ 3461278 h 6858000"/>
              <a:gd name="connsiteX529" fmla="*/ 4419733 w 7467600"/>
              <a:gd name="connsiteY529" fmla="*/ 3963555 h 6858000"/>
              <a:gd name="connsiteX530" fmla="*/ 4781371 w 7467600"/>
              <a:gd name="connsiteY530" fmla="*/ 4458604 h 6858000"/>
              <a:gd name="connsiteX531" fmla="*/ 4780440 w 7467600"/>
              <a:gd name="connsiteY531" fmla="*/ 4470290 h 6858000"/>
              <a:gd name="connsiteX532" fmla="*/ 4898954 w 7467600"/>
              <a:gd name="connsiteY532" fmla="*/ 4662092 h 6858000"/>
              <a:gd name="connsiteX533" fmla="*/ 4900699 w 7467600"/>
              <a:gd name="connsiteY533" fmla="*/ 4670867 h 6858000"/>
              <a:gd name="connsiteX534" fmla="*/ 5714511 w 7467600"/>
              <a:gd name="connsiteY534" fmla="*/ 4663483 h 6858000"/>
              <a:gd name="connsiteX535" fmla="*/ 5464793 w 7467600"/>
              <a:gd name="connsiteY535" fmla="*/ 4393556 h 6858000"/>
              <a:gd name="connsiteX536" fmla="*/ 5461897 w 7467600"/>
              <a:gd name="connsiteY536" fmla="*/ 4390879 h 6858000"/>
              <a:gd name="connsiteX537" fmla="*/ 4294126 w 7467600"/>
              <a:gd name="connsiteY537" fmla="*/ 3303048 h 6858000"/>
              <a:gd name="connsiteX538" fmla="*/ 4305321 w 7467600"/>
              <a:gd name="connsiteY538" fmla="*/ 3256953 h 6858000"/>
              <a:gd name="connsiteX539" fmla="*/ 4949299 w 7467600"/>
              <a:gd name="connsiteY539" fmla="*/ 3766336 h 6858000"/>
              <a:gd name="connsiteX540" fmla="*/ 5291452 w 7467600"/>
              <a:gd name="connsiteY540" fmla="*/ 4076801 h 6858000"/>
              <a:gd name="connsiteX541" fmla="*/ 5434998 w 7467600"/>
              <a:gd name="connsiteY541" fmla="*/ 4254100 h 6858000"/>
              <a:gd name="connsiteX542" fmla="*/ 5351015 w 7467600"/>
              <a:gd name="connsiteY542" fmla="*/ 3760989 h 6858000"/>
              <a:gd name="connsiteX543" fmla="*/ 5413780 w 7467600"/>
              <a:gd name="connsiteY543" fmla="*/ 2966265 h 6858000"/>
              <a:gd name="connsiteX544" fmla="*/ 5425627 w 7467600"/>
              <a:gd name="connsiteY544" fmla="*/ 2954192 h 6858000"/>
              <a:gd name="connsiteX545" fmla="*/ 6604735 w 7467600"/>
              <a:gd name="connsiteY545" fmla="*/ 2041381 h 6858000"/>
              <a:gd name="connsiteX546" fmla="*/ 7204487 w 7467600"/>
              <a:gd name="connsiteY546" fmla="*/ 2742112 h 6858000"/>
              <a:gd name="connsiteX547" fmla="*/ 7131592 w 7467600"/>
              <a:gd name="connsiteY547" fmla="*/ 2672096 h 6858000"/>
              <a:gd name="connsiteX548" fmla="*/ 6996344 w 7467600"/>
              <a:gd name="connsiteY548" fmla="*/ 2518310 h 6858000"/>
              <a:gd name="connsiteX549" fmla="*/ 6735495 w 7467600"/>
              <a:gd name="connsiteY549" fmla="*/ 2196890 h 6858000"/>
              <a:gd name="connsiteX550" fmla="*/ 6721901 w 7467600"/>
              <a:gd name="connsiteY550" fmla="*/ 2179274 h 6858000"/>
              <a:gd name="connsiteX551" fmla="*/ 6604735 w 7467600"/>
              <a:gd name="connsiteY551" fmla="*/ 2041381 h 6858000"/>
              <a:gd name="connsiteX552" fmla="*/ 6591670 w 7467600"/>
              <a:gd name="connsiteY552" fmla="*/ 1988277 h 6858000"/>
              <a:gd name="connsiteX553" fmla="*/ 6747349 w 7467600"/>
              <a:gd name="connsiteY553" fmla="*/ 2160069 h 6858000"/>
              <a:gd name="connsiteX554" fmla="*/ 6760943 w 7467600"/>
              <a:gd name="connsiteY554" fmla="*/ 2177686 h 6858000"/>
              <a:gd name="connsiteX555" fmla="*/ 7021065 w 7467600"/>
              <a:gd name="connsiteY555" fmla="*/ 2498102 h 6858000"/>
              <a:gd name="connsiteX556" fmla="*/ 7155223 w 7467600"/>
              <a:gd name="connsiteY556" fmla="*/ 2650386 h 6858000"/>
              <a:gd name="connsiteX557" fmla="*/ 7203167 w 7467600"/>
              <a:gd name="connsiteY557" fmla="*/ 2697288 h 6858000"/>
              <a:gd name="connsiteX558" fmla="*/ 6937703 w 7467600"/>
              <a:gd name="connsiteY558" fmla="*/ 2321981 h 6858000"/>
              <a:gd name="connsiteX559" fmla="*/ 6591670 w 7467600"/>
              <a:gd name="connsiteY559" fmla="*/ 1988277 h 6858000"/>
              <a:gd name="connsiteX560" fmla="*/ 5798671 w 7467600"/>
              <a:gd name="connsiteY560" fmla="*/ 1981601 h 6858000"/>
              <a:gd name="connsiteX561" fmla="*/ 5754709 w 7467600"/>
              <a:gd name="connsiteY561" fmla="*/ 2071454 h 6858000"/>
              <a:gd name="connsiteX562" fmla="*/ 5763044 w 7467600"/>
              <a:gd name="connsiteY562" fmla="*/ 2842206 h 6858000"/>
              <a:gd name="connsiteX563" fmla="*/ 5764974 w 7467600"/>
              <a:gd name="connsiteY563" fmla="*/ 2799609 h 6858000"/>
              <a:gd name="connsiteX564" fmla="*/ 5767665 w 7467600"/>
              <a:gd name="connsiteY564" fmla="*/ 2666409 h 6858000"/>
              <a:gd name="connsiteX565" fmla="*/ 5763055 w 7467600"/>
              <a:gd name="connsiteY565" fmla="*/ 2579705 h 6858000"/>
              <a:gd name="connsiteX566" fmla="*/ 5758079 w 7467600"/>
              <a:gd name="connsiteY566" fmla="*/ 2492508 h 6858000"/>
              <a:gd name="connsiteX567" fmla="*/ 5779325 w 7467600"/>
              <a:gd name="connsiteY567" fmla="*/ 2197069 h 6858000"/>
              <a:gd name="connsiteX568" fmla="*/ 5798671 w 7467600"/>
              <a:gd name="connsiteY568" fmla="*/ 1981601 h 6858000"/>
              <a:gd name="connsiteX569" fmla="*/ 5829202 w 7467600"/>
              <a:gd name="connsiteY569" fmla="*/ 1971679 h 6858000"/>
              <a:gd name="connsiteX570" fmla="*/ 5809558 w 7467600"/>
              <a:gd name="connsiteY570" fmla="*/ 2198043 h 6858000"/>
              <a:gd name="connsiteX571" fmla="*/ 5788653 w 7467600"/>
              <a:gd name="connsiteY571" fmla="*/ 2489430 h 6858000"/>
              <a:gd name="connsiteX572" fmla="*/ 5793439 w 7467600"/>
              <a:gd name="connsiteY572" fmla="*/ 2575235 h 6858000"/>
              <a:gd name="connsiteX573" fmla="*/ 5796837 w 7467600"/>
              <a:gd name="connsiteY573" fmla="*/ 2637633 h 6858000"/>
              <a:gd name="connsiteX574" fmla="*/ 5818614 w 7467600"/>
              <a:gd name="connsiteY574" fmla="*/ 2473055 h 6858000"/>
              <a:gd name="connsiteX575" fmla="*/ 5829202 w 7467600"/>
              <a:gd name="connsiteY575" fmla="*/ 1971679 h 6858000"/>
              <a:gd name="connsiteX576" fmla="*/ 5911389 w 7467600"/>
              <a:gd name="connsiteY576" fmla="*/ 1898371 h 6858000"/>
              <a:gd name="connsiteX577" fmla="*/ 6237627 w 7467600"/>
              <a:gd name="connsiteY577" fmla="*/ 2231921 h 6858000"/>
              <a:gd name="connsiteX578" fmla="*/ 5911389 w 7467600"/>
              <a:gd name="connsiteY578" fmla="*/ 1898371 h 6858000"/>
              <a:gd name="connsiteX579" fmla="*/ 6944437 w 7467600"/>
              <a:gd name="connsiteY579" fmla="*/ 1575402 h 6858000"/>
              <a:gd name="connsiteX580" fmla="*/ 6304730 w 7467600"/>
              <a:gd name="connsiteY580" fmla="*/ 1766654 h 6858000"/>
              <a:gd name="connsiteX581" fmla="*/ 6944437 w 7467600"/>
              <a:gd name="connsiteY581" fmla="*/ 1575402 h 6858000"/>
              <a:gd name="connsiteX582" fmla="*/ 7019523 w 7467600"/>
              <a:gd name="connsiteY582" fmla="*/ 1519450 h 6858000"/>
              <a:gd name="connsiteX583" fmla="*/ 6298091 w 7467600"/>
              <a:gd name="connsiteY583" fmla="*/ 1737122 h 6858000"/>
              <a:gd name="connsiteX584" fmla="*/ 7019523 w 7467600"/>
              <a:gd name="connsiteY584" fmla="*/ 1519450 h 6858000"/>
              <a:gd name="connsiteX585" fmla="*/ 2399523 w 7467600"/>
              <a:gd name="connsiteY585" fmla="*/ 1428234 h 6858000"/>
              <a:gd name="connsiteX586" fmla="*/ 2224982 w 7467600"/>
              <a:gd name="connsiteY586" fmla="*/ 1826201 h 6858000"/>
              <a:gd name="connsiteX587" fmla="*/ 2096099 w 7467600"/>
              <a:gd name="connsiteY587" fmla="*/ 2345900 h 6858000"/>
              <a:gd name="connsiteX588" fmla="*/ 2283317 w 7467600"/>
              <a:gd name="connsiteY588" fmla="*/ 1796925 h 6858000"/>
              <a:gd name="connsiteX589" fmla="*/ 2399523 w 7467600"/>
              <a:gd name="connsiteY589" fmla="*/ 1428234 h 6858000"/>
              <a:gd name="connsiteX590" fmla="*/ 2448558 w 7467600"/>
              <a:gd name="connsiteY590" fmla="*/ 1373435 h 6858000"/>
              <a:gd name="connsiteX591" fmla="*/ 2312521 w 7467600"/>
              <a:gd name="connsiteY591" fmla="*/ 1806140 h 6858000"/>
              <a:gd name="connsiteX592" fmla="*/ 2127533 w 7467600"/>
              <a:gd name="connsiteY592" fmla="*/ 2348380 h 6858000"/>
              <a:gd name="connsiteX593" fmla="*/ 2358080 w 7467600"/>
              <a:gd name="connsiteY593" fmla="*/ 1866134 h 6858000"/>
              <a:gd name="connsiteX594" fmla="*/ 2407436 w 7467600"/>
              <a:gd name="connsiteY594" fmla="*/ 1651070 h 6858000"/>
              <a:gd name="connsiteX595" fmla="*/ 2448558 w 7467600"/>
              <a:gd name="connsiteY595" fmla="*/ 1373435 h 6858000"/>
              <a:gd name="connsiteX596" fmla="*/ 278707 w 7467600"/>
              <a:gd name="connsiteY596" fmla="*/ 1352270 h 6858000"/>
              <a:gd name="connsiteX597" fmla="*/ 321570 w 7467600"/>
              <a:gd name="connsiteY597" fmla="*/ 1861610 h 6858000"/>
              <a:gd name="connsiteX598" fmla="*/ 294281 w 7467600"/>
              <a:gd name="connsiteY598" fmla="*/ 1440658 h 6858000"/>
              <a:gd name="connsiteX599" fmla="*/ 278707 w 7467600"/>
              <a:gd name="connsiteY599" fmla="*/ 1352270 h 6858000"/>
              <a:gd name="connsiteX600" fmla="*/ 1423821 w 7467600"/>
              <a:gd name="connsiteY600" fmla="*/ 1351958 h 6858000"/>
              <a:gd name="connsiteX601" fmla="*/ 1638521 w 7467600"/>
              <a:gd name="connsiteY601" fmla="*/ 1908470 h 6858000"/>
              <a:gd name="connsiteX602" fmla="*/ 1754199 w 7467600"/>
              <a:gd name="connsiteY602" fmla="*/ 2149284 h 6858000"/>
              <a:gd name="connsiteX603" fmla="*/ 1908359 w 7467600"/>
              <a:gd name="connsiteY603" fmla="*/ 2364988 h 6858000"/>
              <a:gd name="connsiteX604" fmla="*/ 1647661 w 7467600"/>
              <a:gd name="connsiteY604" fmla="*/ 1825945 h 6858000"/>
              <a:gd name="connsiteX605" fmla="*/ 1423821 w 7467600"/>
              <a:gd name="connsiteY605" fmla="*/ 1351958 h 6858000"/>
              <a:gd name="connsiteX606" fmla="*/ 1431890 w 7467600"/>
              <a:gd name="connsiteY606" fmla="*/ 1306475 h 6858000"/>
              <a:gd name="connsiteX607" fmla="*/ 1507597 w 7467600"/>
              <a:gd name="connsiteY607" fmla="*/ 1446132 h 6858000"/>
              <a:gd name="connsiteX608" fmla="*/ 1674586 w 7467600"/>
              <a:gd name="connsiteY608" fmla="*/ 1813832 h 6858000"/>
              <a:gd name="connsiteX609" fmla="*/ 1815950 w 7467600"/>
              <a:gd name="connsiteY609" fmla="*/ 2128564 h 6858000"/>
              <a:gd name="connsiteX610" fmla="*/ 1984242 w 7467600"/>
              <a:gd name="connsiteY610" fmla="*/ 2430829 h 6858000"/>
              <a:gd name="connsiteX611" fmla="*/ 2014023 w 7467600"/>
              <a:gd name="connsiteY611" fmla="*/ 2450995 h 6858000"/>
              <a:gd name="connsiteX612" fmla="*/ 1747337 w 7467600"/>
              <a:gd name="connsiteY612" fmla="*/ 1855264 h 6858000"/>
              <a:gd name="connsiteX613" fmla="*/ 1533749 w 7467600"/>
              <a:gd name="connsiteY613" fmla="*/ 1478656 h 6858000"/>
              <a:gd name="connsiteX614" fmla="*/ 1431890 w 7467600"/>
              <a:gd name="connsiteY614" fmla="*/ 1306475 h 6858000"/>
              <a:gd name="connsiteX615" fmla="*/ 5052692 w 7467600"/>
              <a:gd name="connsiteY615" fmla="*/ 1292994 h 6858000"/>
              <a:gd name="connsiteX616" fmla="*/ 5200661 w 7467600"/>
              <a:gd name="connsiteY616" fmla="*/ 1635186 h 6858000"/>
              <a:gd name="connsiteX617" fmla="*/ 5297138 w 7467600"/>
              <a:gd name="connsiteY617" fmla="*/ 1906351 h 6858000"/>
              <a:gd name="connsiteX618" fmla="*/ 5052692 w 7467600"/>
              <a:gd name="connsiteY618" fmla="*/ 1292994 h 6858000"/>
              <a:gd name="connsiteX619" fmla="*/ 5009948 w 7467600"/>
              <a:gd name="connsiteY619" fmla="*/ 1273619 h 6858000"/>
              <a:gd name="connsiteX620" fmla="*/ 5121777 w 7467600"/>
              <a:gd name="connsiteY620" fmla="*/ 1654213 h 6858000"/>
              <a:gd name="connsiteX621" fmla="*/ 5293545 w 7467600"/>
              <a:gd name="connsiteY621" fmla="*/ 2072247 h 6858000"/>
              <a:gd name="connsiteX622" fmla="*/ 5294042 w 7467600"/>
              <a:gd name="connsiteY622" fmla="*/ 2065019 h 6858000"/>
              <a:gd name="connsiteX623" fmla="*/ 5171936 w 7467600"/>
              <a:gd name="connsiteY623" fmla="*/ 1647613 h 6858000"/>
              <a:gd name="connsiteX624" fmla="*/ 5009948 w 7467600"/>
              <a:gd name="connsiteY624" fmla="*/ 1273619 h 6858000"/>
              <a:gd name="connsiteX625" fmla="*/ 655236 w 7467600"/>
              <a:gd name="connsiteY625" fmla="*/ 1268632 h 6858000"/>
              <a:gd name="connsiteX626" fmla="*/ 839521 w 7467600"/>
              <a:gd name="connsiteY626" fmla="*/ 1685315 h 6858000"/>
              <a:gd name="connsiteX627" fmla="*/ 1109416 w 7467600"/>
              <a:gd name="connsiteY627" fmla="*/ 2061663 h 6858000"/>
              <a:gd name="connsiteX628" fmla="*/ 1298300 w 7467600"/>
              <a:gd name="connsiteY628" fmla="*/ 2247742 h 6858000"/>
              <a:gd name="connsiteX629" fmla="*/ 1125871 w 7467600"/>
              <a:gd name="connsiteY629" fmla="*/ 1989513 h 6858000"/>
              <a:gd name="connsiteX630" fmla="*/ 981574 w 7467600"/>
              <a:gd name="connsiteY630" fmla="*/ 1783157 h 6858000"/>
              <a:gd name="connsiteX631" fmla="*/ 922198 w 7467600"/>
              <a:gd name="connsiteY631" fmla="*/ 1677437 h 6858000"/>
              <a:gd name="connsiteX632" fmla="*/ 869293 w 7467600"/>
              <a:gd name="connsiteY632" fmla="*/ 1583214 h 6858000"/>
              <a:gd name="connsiteX633" fmla="*/ 751431 w 7467600"/>
              <a:gd name="connsiteY633" fmla="*/ 1405731 h 6858000"/>
              <a:gd name="connsiteX634" fmla="*/ 655236 w 7467600"/>
              <a:gd name="connsiteY634" fmla="*/ 1268632 h 6858000"/>
              <a:gd name="connsiteX635" fmla="*/ 6516292 w 7467600"/>
              <a:gd name="connsiteY635" fmla="*/ 1263064 h 6858000"/>
              <a:gd name="connsiteX636" fmla="*/ 5736320 w 7467600"/>
              <a:gd name="connsiteY636" fmla="*/ 1501803 h 6858000"/>
              <a:gd name="connsiteX637" fmla="*/ 6516292 w 7467600"/>
              <a:gd name="connsiteY637" fmla="*/ 1263064 h 6858000"/>
              <a:gd name="connsiteX638" fmla="*/ 291466 w 7467600"/>
              <a:gd name="connsiteY638" fmla="*/ 1250369 h 6858000"/>
              <a:gd name="connsiteX639" fmla="*/ 323180 w 7467600"/>
              <a:gd name="connsiteY639" fmla="*/ 1435283 h 6858000"/>
              <a:gd name="connsiteX640" fmla="*/ 349381 w 7467600"/>
              <a:gd name="connsiteY640" fmla="*/ 1875041 h 6858000"/>
              <a:gd name="connsiteX641" fmla="*/ 374363 w 7467600"/>
              <a:gd name="connsiteY641" fmla="*/ 1506494 h 6858000"/>
              <a:gd name="connsiteX642" fmla="*/ 302168 w 7467600"/>
              <a:gd name="connsiteY642" fmla="*/ 1274495 h 6858000"/>
              <a:gd name="connsiteX643" fmla="*/ 291466 w 7467600"/>
              <a:gd name="connsiteY643" fmla="*/ 1250369 h 6858000"/>
              <a:gd name="connsiteX644" fmla="*/ 678222 w 7467600"/>
              <a:gd name="connsiteY644" fmla="*/ 1248670 h 6858000"/>
              <a:gd name="connsiteX645" fmla="*/ 775536 w 7467600"/>
              <a:gd name="connsiteY645" fmla="*/ 1388015 h 6858000"/>
              <a:gd name="connsiteX646" fmla="*/ 894529 w 7467600"/>
              <a:gd name="connsiteY646" fmla="*/ 1567739 h 6858000"/>
              <a:gd name="connsiteX647" fmla="*/ 948000 w 7467600"/>
              <a:gd name="connsiteY647" fmla="*/ 1663088 h 6858000"/>
              <a:gd name="connsiteX648" fmla="*/ 1006812 w 7467600"/>
              <a:gd name="connsiteY648" fmla="*/ 1767683 h 6858000"/>
              <a:gd name="connsiteX649" fmla="*/ 1149133 w 7467600"/>
              <a:gd name="connsiteY649" fmla="*/ 1971513 h 6858000"/>
              <a:gd name="connsiteX650" fmla="*/ 1333952 w 7467600"/>
              <a:gd name="connsiteY650" fmla="*/ 2251620 h 6858000"/>
              <a:gd name="connsiteX651" fmla="*/ 1337329 w 7467600"/>
              <a:gd name="connsiteY651" fmla="*/ 2258350 h 6858000"/>
              <a:gd name="connsiteX652" fmla="*/ 1014726 w 7467600"/>
              <a:gd name="connsiteY652" fmla="*/ 1615556 h 6858000"/>
              <a:gd name="connsiteX653" fmla="*/ 678222 w 7467600"/>
              <a:gd name="connsiteY653" fmla="*/ 1248670 h 6858000"/>
              <a:gd name="connsiteX654" fmla="*/ 6691602 w 7467600"/>
              <a:gd name="connsiteY654" fmla="*/ 1140573 h 6858000"/>
              <a:gd name="connsiteX655" fmla="*/ 6571100 w 7467600"/>
              <a:gd name="connsiteY655" fmla="*/ 1183662 h 6858000"/>
              <a:gd name="connsiteX656" fmla="*/ 6241687 w 7467600"/>
              <a:gd name="connsiteY656" fmla="*/ 1257600 h 6858000"/>
              <a:gd name="connsiteX657" fmla="*/ 5693009 w 7467600"/>
              <a:gd name="connsiteY657" fmla="*/ 1478256 h 6858000"/>
              <a:gd name="connsiteX658" fmla="*/ 6548420 w 7467600"/>
              <a:gd name="connsiteY658" fmla="*/ 1214599 h 6858000"/>
              <a:gd name="connsiteX659" fmla="*/ 6605473 w 7467600"/>
              <a:gd name="connsiteY659" fmla="*/ 1184686 h 6858000"/>
              <a:gd name="connsiteX660" fmla="*/ 6691602 w 7467600"/>
              <a:gd name="connsiteY660" fmla="*/ 1140573 h 6858000"/>
              <a:gd name="connsiteX661" fmla="*/ 4002475 w 7467600"/>
              <a:gd name="connsiteY661" fmla="*/ 1037802 h 6858000"/>
              <a:gd name="connsiteX662" fmla="*/ 4000324 w 7467600"/>
              <a:gd name="connsiteY662" fmla="*/ 1039362 h 6858000"/>
              <a:gd name="connsiteX663" fmla="*/ 4002862 w 7467600"/>
              <a:gd name="connsiteY663" fmla="*/ 1042866 h 6858000"/>
              <a:gd name="connsiteX664" fmla="*/ 4002475 w 7467600"/>
              <a:gd name="connsiteY664" fmla="*/ 1037802 h 6858000"/>
              <a:gd name="connsiteX665" fmla="*/ 506322 w 7467600"/>
              <a:gd name="connsiteY665" fmla="*/ 1020997 h 6858000"/>
              <a:gd name="connsiteX666" fmla="*/ 533068 w 7467600"/>
              <a:gd name="connsiteY666" fmla="*/ 1029409 h 6858000"/>
              <a:gd name="connsiteX667" fmla="*/ 1232525 w 7467600"/>
              <a:gd name="connsiteY667" fmla="*/ 1804675 h 6858000"/>
              <a:gd name="connsiteX668" fmla="*/ 1388858 w 7467600"/>
              <a:gd name="connsiteY668" fmla="*/ 2368011 h 6858000"/>
              <a:gd name="connsiteX669" fmla="*/ 1384098 w 7467600"/>
              <a:gd name="connsiteY669" fmla="*/ 2378125 h 6858000"/>
              <a:gd name="connsiteX670" fmla="*/ 1425393 w 7467600"/>
              <a:gd name="connsiteY670" fmla="*/ 2589124 h 6858000"/>
              <a:gd name="connsiteX671" fmla="*/ 1424001 w 7467600"/>
              <a:gd name="connsiteY671" fmla="*/ 2597541 h 6858000"/>
              <a:gd name="connsiteX672" fmla="*/ 2152729 w 7467600"/>
              <a:gd name="connsiteY672" fmla="*/ 2864487 h 6858000"/>
              <a:gd name="connsiteX673" fmla="*/ 2020609 w 7467600"/>
              <a:gd name="connsiteY673" fmla="*/ 2539671 h 6858000"/>
              <a:gd name="connsiteX674" fmla="*/ 2018920 w 7467600"/>
              <a:gd name="connsiteY674" fmla="*/ 2536309 h 6858000"/>
              <a:gd name="connsiteX675" fmla="*/ 1342441 w 7467600"/>
              <a:gd name="connsiteY675" fmla="*/ 1173017 h 6858000"/>
              <a:gd name="connsiteX676" fmla="*/ 1367925 w 7467600"/>
              <a:gd name="connsiteY676" fmla="*/ 1135648 h 6858000"/>
              <a:gd name="connsiteX677" fmla="*/ 1771401 w 7467600"/>
              <a:gd name="connsiteY677" fmla="*/ 1806673 h 6858000"/>
              <a:gd name="connsiteX678" fmla="*/ 1972385 w 7467600"/>
              <a:gd name="connsiteY678" fmla="*/ 2198735 h 6858000"/>
              <a:gd name="connsiteX679" fmla="*/ 2040892 w 7467600"/>
              <a:gd name="connsiteY679" fmla="*/ 2405205 h 6858000"/>
              <a:gd name="connsiteX680" fmla="*/ 2131689 w 7467600"/>
              <a:gd name="connsiteY680" fmla="*/ 1936926 h 6858000"/>
              <a:gd name="connsiteX681" fmla="*/ 2454820 w 7467600"/>
              <a:gd name="connsiteY681" fmla="*/ 1248808 h 6858000"/>
              <a:gd name="connsiteX682" fmla="*/ 2492512 w 7467600"/>
              <a:gd name="connsiteY682" fmla="*/ 1302920 h 6858000"/>
              <a:gd name="connsiteX683" fmla="*/ 2081216 w 7467600"/>
              <a:gd name="connsiteY683" fmla="*/ 2527513 h 6858000"/>
              <a:gd name="connsiteX684" fmla="*/ 2081211 w 7467600"/>
              <a:gd name="connsiteY684" fmla="*/ 2528916 h 6858000"/>
              <a:gd name="connsiteX685" fmla="*/ 2199067 w 7467600"/>
              <a:gd name="connsiteY685" fmla="*/ 2884061 h 6858000"/>
              <a:gd name="connsiteX686" fmla="*/ 3192586 w 7467600"/>
              <a:gd name="connsiteY686" fmla="*/ 3411496 h 6858000"/>
              <a:gd name="connsiteX687" fmla="*/ 3182620 w 7467600"/>
              <a:gd name="connsiteY687" fmla="*/ 3483279 h 6858000"/>
              <a:gd name="connsiteX688" fmla="*/ 2435119 w 7467600"/>
              <a:gd name="connsiteY688" fmla="*/ 3080173 h 6858000"/>
              <a:gd name="connsiteX689" fmla="*/ 2410152 w 7467600"/>
              <a:gd name="connsiteY689" fmla="*/ 3063751 h 6858000"/>
              <a:gd name="connsiteX690" fmla="*/ 2408099 w 7467600"/>
              <a:gd name="connsiteY690" fmla="*/ 3064403 h 6858000"/>
              <a:gd name="connsiteX691" fmla="*/ 2407218 w 7467600"/>
              <a:gd name="connsiteY691" fmla="*/ 3070324 h 6858000"/>
              <a:gd name="connsiteX692" fmla="*/ 2380138 w 7467600"/>
              <a:gd name="connsiteY692" fmla="*/ 3099341 h 6858000"/>
              <a:gd name="connsiteX693" fmla="*/ 1765923 w 7467600"/>
              <a:gd name="connsiteY693" fmla="*/ 3581043 h 6858000"/>
              <a:gd name="connsiteX694" fmla="*/ 1702258 w 7467600"/>
              <a:gd name="connsiteY694" fmla="*/ 3612286 h 6858000"/>
              <a:gd name="connsiteX695" fmla="*/ 1538370 w 7467600"/>
              <a:gd name="connsiteY695" fmla="*/ 3811804 h 6858000"/>
              <a:gd name="connsiteX696" fmla="*/ 542867 w 7467600"/>
              <a:gd name="connsiteY696" fmla="*/ 4944092 h 6858000"/>
              <a:gd name="connsiteX697" fmla="*/ 515800 w 7467600"/>
              <a:gd name="connsiteY697" fmla="*/ 4862180 h 6858000"/>
              <a:gd name="connsiteX698" fmla="*/ 909145 w 7467600"/>
              <a:gd name="connsiteY698" fmla="*/ 4199225 h 6858000"/>
              <a:gd name="connsiteX699" fmla="*/ 1214067 w 7467600"/>
              <a:gd name="connsiteY699" fmla="*/ 3908561 h 6858000"/>
              <a:gd name="connsiteX700" fmla="*/ 640967 w 7467600"/>
              <a:gd name="connsiteY700" fmla="*/ 4105601 h 6858000"/>
              <a:gd name="connsiteX701" fmla="*/ 112563 w 7467600"/>
              <a:gd name="connsiteY701" fmla="*/ 4396952 h 6858000"/>
              <a:gd name="connsiteX702" fmla="*/ 0 w 7467600"/>
              <a:gd name="connsiteY702" fmla="*/ 4466006 h 6858000"/>
              <a:gd name="connsiteX703" fmla="*/ 0 w 7467600"/>
              <a:gd name="connsiteY703" fmla="*/ 4233763 h 6858000"/>
              <a:gd name="connsiteX704" fmla="*/ 36881 w 7467600"/>
              <a:gd name="connsiteY704" fmla="*/ 4200118 h 6858000"/>
              <a:gd name="connsiteX705" fmla="*/ 910534 w 7467600"/>
              <a:gd name="connsiteY705" fmla="*/ 3629753 h 6858000"/>
              <a:gd name="connsiteX706" fmla="*/ 1578717 w 7467600"/>
              <a:gd name="connsiteY706" fmla="*/ 3575982 h 6858000"/>
              <a:gd name="connsiteX707" fmla="*/ 2338780 w 7467600"/>
              <a:gd name="connsiteY707" fmla="*/ 3033725 h 6858000"/>
              <a:gd name="connsiteX708" fmla="*/ 1807991 w 7467600"/>
              <a:gd name="connsiteY708" fmla="*/ 2807184 h 6858000"/>
              <a:gd name="connsiteX709" fmla="*/ 1416358 w 7467600"/>
              <a:gd name="connsiteY709" fmla="*/ 3112571 h 6858000"/>
              <a:gd name="connsiteX710" fmla="*/ 939066 w 7467600"/>
              <a:gd name="connsiteY710" fmla="*/ 3378798 h 6858000"/>
              <a:gd name="connsiteX711" fmla="*/ 115099 w 7467600"/>
              <a:gd name="connsiteY711" fmla="*/ 3607650 h 6858000"/>
              <a:gd name="connsiteX712" fmla="*/ 97284 w 7467600"/>
              <a:gd name="connsiteY712" fmla="*/ 3520393 h 6858000"/>
              <a:gd name="connsiteX713" fmla="*/ 922050 w 7467600"/>
              <a:gd name="connsiteY713" fmla="*/ 3074867 h 6858000"/>
              <a:gd name="connsiteX714" fmla="*/ 1405265 w 7467600"/>
              <a:gd name="connsiteY714" fmla="*/ 3016319 h 6858000"/>
              <a:gd name="connsiteX715" fmla="*/ 1407512 w 7467600"/>
              <a:gd name="connsiteY715" fmla="*/ 3018001 h 6858000"/>
              <a:gd name="connsiteX716" fmla="*/ 1726266 w 7467600"/>
              <a:gd name="connsiteY716" fmla="*/ 2777274 h 6858000"/>
              <a:gd name="connsiteX717" fmla="*/ 625390 w 7467600"/>
              <a:gd name="connsiteY717" fmla="*/ 2514541 h 6858000"/>
              <a:gd name="connsiteX718" fmla="*/ 619799 w 7467600"/>
              <a:gd name="connsiteY718" fmla="*/ 2527180 h 6858000"/>
              <a:gd name="connsiteX719" fmla="*/ 310030 w 7467600"/>
              <a:gd name="connsiteY719" fmla="*/ 2771818 h 6858000"/>
              <a:gd name="connsiteX720" fmla="*/ 173877 w 7467600"/>
              <a:gd name="connsiteY720" fmla="*/ 2937056 h 6858000"/>
              <a:gd name="connsiteX721" fmla="*/ 77889 w 7467600"/>
              <a:gd name="connsiteY721" fmla="*/ 3138440 h 6858000"/>
              <a:gd name="connsiteX722" fmla="*/ 0 w 7467600"/>
              <a:gd name="connsiteY722" fmla="*/ 3271395 h 6858000"/>
              <a:gd name="connsiteX723" fmla="*/ 0 w 7467600"/>
              <a:gd name="connsiteY723" fmla="*/ 3153002 h 6858000"/>
              <a:gd name="connsiteX724" fmla="*/ 2386 w 7467600"/>
              <a:gd name="connsiteY724" fmla="*/ 3149203 h 6858000"/>
              <a:gd name="connsiteX725" fmla="*/ 89753 w 7467600"/>
              <a:gd name="connsiteY725" fmla="*/ 2987702 h 6858000"/>
              <a:gd name="connsiteX726" fmla="*/ 76869 w 7467600"/>
              <a:gd name="connsiteY726" fmla="*/ 3005404 h 6858000"/>
              <a:gd name="connsiteX727" fmla="*/ 32049 w 7467600"/>
              <a:gd name="connsiteY727" fmla="*/ 3065814 h 6858000"/>
              <a:gd name="connsiteX728" fmla="*/ 0 w 7467600"/>
              <a:gd name="connsiteY728" fmla="*/ 3108744 h 6858000"/>
              <a:gd name="connsiteX729" fmla="*/ 0 w 7467600"/>
              <a:gd name="connsiteY729" fmla="*/ 3058059 h 6858000"/>
              <a:gd name="connsiteX730" fmla="*/ 7610 w 7467600"/>
              <a:gd name="connsiteY730" fmla="*/ 3047889 h 6858000"/>
              <a:gd name="connsiteX731" fmla="*/ 52419 w 7467600"/>
              <a:gd name="connsiteY731" fmla="*/ 2987479 h 6858000"/>
              <a:gd name="connsiteX732" fmla="*/ 59142 w 7467600"/>
              <a:gd name="connsiteY732" fmla="*/ 2978488 h 6858000"/>
              <a:gd name="connsiteX733" fmla="*/ 0 w 7467600"/>
              <a:gd name="connsiteY733" fmla="*/ 3015334 h 6858000"/>
              <a:gd name="connsiteX734" fmla="*/ 0 w 7467600"/>
              <a:gd name="connsiteY734" fmla="*/ 2914286 h 6858000"/>
              <a:gd name="connsiteX735" fmla="*/ 36383 w 7467600"/>
              <a:gd name="connsiteY735" fmla="*/ 2901128 h 6858000"/>
              <a:gd name="connsiteX736" fmla="*/ 156329 w 7467600"/>
              <a:gd name="connsiteY736" fmla="*/ 2840533 h 6858000"/>
              <a:gd name="connsiteX737" fmla="*/ 358355 w 7467600"/>
              <a:gd name="connsiteY737" fmla="*/ 2620471 h 6858000"/>
              <a:gd name="connsiteX738" fmla="*/ 510577 w 7467600"/>
              <a:gd name="connsiteY738" fmla="*/ 2501244 h 6858000"/>
              <a:gd name="connsiteX739" fmla="*/ 211967 w 7467600"/>
              <a:gd name="connsiteY739" fmla="*/ 2479171 h 6858000"/>
              <a:gd name="connsiteX740" fmla="*/ 0 w 7467600"/>
              <a:gd name="connsiteY740" fmla="*/ 2476398 h 6858000"/>
              <a:gd name="connsiteX741" fmla="*/ 0 w 7467600"/>
              <a:gd name="connsiteY741" fmla="*/ 2389189 h 6858000"/>
              <a:gd name="connsiteX742" fmla="*/ 103062 w 7467600"/>
              <a:gd name="connsiteY742" fmla="*/ 2389518 h 6858000"/>
              <a:gd name="connsiteX743" fmla="*/ 510734 w 7467600"/>
              <a:gd name="connsiteY743" fmla="*/ 2416201 h 6858000"/>
              <a:gd name="connsiteX744" fmla="*/ 279257 w 7467600"/>
              <a:gd name="connsiteY744" fmla="*/ 2092102 h 6858000"/>
              <a:gd name="connsiteX745" fmla="*/ 65265 w 7467600"/>
              <a:gd name="connsiteY745" fmla="*/ 2006049 h 6858000"/>
              <a:gd name="connsiteX746" fmla="*/ 0 w 7467600"/>
              <a:gd name="connsiteY746" fmla="*/ 1982532 h 6858000"/>
              <a:gd name="connsiteX747" fmla="*/ 0 w 7467600"/>
              <a:gd name="connsiteY747" fmla="*/ 1912789 h 6858000"/>
              <a:gd name="connsiteX748" fmla="*/ 97460 w 7467600"/>
              <a:gd name="connsiteY748" fmla="*/ 1953725 h 6858000"/>
              <a:gd name="connsiteX749" fmla="*/ 221272 w 7467600"/>
              <a:gd name="connsiteY749" fmla="*/ 1980766 h 6858000"/>
              <a:gd name="connsiteX750" fmla="*/ 116765 w 7467600"/>
              <a:gd name="connsiteY750" fmla="*/ 1911033 h 6858000"/>
              <a:gd name="connsiteX751" fmla="*/ 16405 w 7467600"/>
              <a:gd name="connsiteY751" fmla="*/ 1803412 h 6858000"/>
              <a:gd name="connsiteX752" fmla="*/ 0 w 7467600"/>
              <a:gd name="connsiteY752" fmla="*/ 1784777 h 6858000"/>
              <a:gd name="connsiteX753" fmla="*/ 0 w 7467600"/>
              <a:gd name="connsiteY753" fmla="*/ 1740082 h 6858000"/>
              <a:gd name="connsiteX754" fmla="*/ 39394 w 7467600"/>
              <a:gd name="connsiteY754" fmla="*/ 1784856 h 6858000"/>
              <a:gd name="connsiteX755" fmla="*/ 135813 w 7467600"/>
              <a:gd name="connsiteY755" fmla="*/ 1888838 h 6858000"/>
              <a:gd name="connsiteX756" fmla="*/ 242575 w 7467600"/>
              <a:gd name="connsiteY756" fmla="*/ 1958841 h 6858000"/>
              <a:gd name="connsiteX757" fmla="*/ 82197 w 7467600"/>
              <a:gd name="connsiteY757" fmla="*/ 1754826 h 6858000"/>
              <a:gd name="connsiteX758" fmla="*/ 0 w 7467600"/>
              <a:gd name="connsiteY758" fmla="*/ 1679650 h 6858000"/>
              <a:gd name="connsiteX759" fmla="*/ 0 w 7467600"/>
              <a:gd name="connsiteY759" fmla="*/ 1602463 h 6858000"/>
              <a:gd name="connsiteX760" fmla="*/ 84689 w 7467600"/>
              <a:gd name="connsiteY760" fmla="*/ 1677442 h 6858000"/>
              <a:gd name="connsiteX761" fmla="*/ 298437 w 7467600"/>
              <a:gd name="connsiteY761" fmla="*/ 1968019 h 6858000"/>
              <a:gd name="connsiteX762" fmla="*/ 227269 w 7467600"/>
              <a:gd name="connsiteY762" fmla="*/ 1114064 h 6858000"/>
              <a:gd name="connsiteX763" fmla="*/ 248003 w 7467600"/>
              <a:gd name="connsiteY763" fmla="*/ 1089613 h 6858000"/>
              <a:gd name="connsiteX764" fmla="*/ 427020 w 7467600"/>
              <a:gd name="connsiteY764" fmla="*/ 1619803 h 6858000"/>
              <a:gd name="connsiteX765" fmla="*/ 340345 w 7467600"/>
              <a:gd name="connsiteY765" fmla="*/ 2027739 h 6858000"/>
              <a:gd name="connsiteX766" fmla="*/ 360865 w 7467600"/>
              <a:gd name="connsiteY766" fmla="*/ 2044827 h 6858000"/>
              <a:gd name="connsiteX767" fmla="*/ 560414 w 7467600"/>
              <a:gd name="connsiteY767" fmla="*/ 2421457 h 6858000"/>
              <a:gd name="connsiteX768" fmla="*/ 1359703 w 7467600"/>
              <a:gd name="connsiteY768" fmla="*/ 2578554 h 6858000"/>
              <a:gd name="connsiteX769" fmla="*/ 1359422 w 7467600"/>
              <a:gd name="connsiteY769" fmla="*/ 2577994 h 6858000"/>
              <a:gd name="connsiteX770" fmla="*/ 828701 w 7467600"/>
              <a:gd name="connsiteY770" fmla="*/ 1839520 h 6858000"/>
              <a:gd name="connsiteX771" fmla="*/ 494427 w 7467600"/>
              <a:gd name="connsiteY771" fmla="*/ 1092333 h 6858000"/>
              <a:gd name="connsiteX772" fmla="*/ 506322 w 7467600"/>
              <a:gd name="connsiteY772" fmla="*/ 1020997 h 6858000"/>
              <a:gd name="connsiteX773" fmla="*/ 4570198 w 7467600"/>
              <a:gd name="connsiteY773" fmla="*/ 978081 h 6858000"/>
              <a:gd name="connsiteX774" fmla="*/ 4523691 w 7467600"/>
              <a:gd name="connsiteY774" fmla="*/ 1127776 h 6858000"/>
              <a:gd name="connsiteX775" fmla="*/ 4509875 w 7467600"/>
              <a:gd name="connsiteY775" fmla="*/ 1167552 h 6858000"/>
              <a:gd name="connsiteX776" fmla="*/ 4478168 w 7467600"/>
              <a:gd name="connsiteY776" fmla="*/ 1260735 h 6858000"/>
              <a:gd name="connsiteX777" fmla="*/ 4409309 w 7467600"/>
              <a:gd name="connsiteY777" fmla="*/ 1666996 h 6858000"/>
              <a:gd name="connsiteX778" fmla="*/ 4370031 w 7467600"/>
              <a:gd name="connsiteY778" fmla="*/ 1955666 h 6858000"/>
              <a:gd name="connsiteX779" fmla="*/ 4570198 w 7467600"/>
              <a:gd name="connsiteY779" fmla="*/ 978081 h 6858000"/>
              <a:gd name="connsiteX780" fmla="*/ 4557898 w 7467600"/>
              <a:gd name="connsiteY780" fmla="*/ 900011 h 6858000"/>
              <a:gd name="connsiteX781" fmla="*/ 4344840 w 7467600"/>
              <a:gd name="connsiteY781" fmla="*/ 1922038 h 6858000"/>
              <a:gd name="connsiteX782" fmla="*/ 4378710 w 7467600"/>
              <a:gd name="connsiteY782" fmla="*/ 1665516 h 6858000"/>
              <a:gd name="connsiteX783" fmla="*/ 4448798 w 7467600"/>
              <a:gd name="connsiteY783" fmla="*/ 1253024 h 6858000"/>
              <a:gd name="connsiteX784" fmla="*/ 4480315 w 7467600"/>
              <a:gd name="connsiteY784" fmla="*/ 1158454 h 6858000"/>
              <a:gd name="connsiteX785" fmla="*/ 4494133 w 7467600"/>
              <a:gd name="connsiteY785" fmla="*/ 1118676 h 6858000"/>
              <a:gd name="connsiteX786" fmla="*/ 4557898 w 7467600"/>
              <a:gd name="connsiteY786" fmla="*/ 900011 h 6858000"/>
              <a:gd name="connsiteX787" fmla="*/ 5870151 w 7467600"/>
              <a:gd name="connsiteY787" fmla="*/ 898890 h 6858000"/>
              <a:gd name="connsiteX788" fmla="*/ 5861335 w 7467600"/>
              <a:gd name="connsiteY788" fmla="*/ 899177 h 6858000"/>
              <a:gd name="connsiteX789" fmla="*/ 5843702 w 7467600"/>
              <a:gd name="connsiteY789" fmla="*/ 899748 h 6858000"/>
              <a:gd name="connsiteX790" fmla="*/ 5651107 w 7467600"/>
              <a:gd name="connsiteY790" fmla="*/ 920306 h 6858000"/>
              <a:gd name="connsiteX791" fmla="*/ 5459407 w 7467600"/>
              <a:gd name="connsiteY791" fmla="*/ 940975 h 6858000"/>
              <a:gd name="connsiteX792" fmla="*/ 5374846 w 7467600"/>
              <a:gd name="connsiteY792" fmla="*/ 941988 h 6858000"/>
              <a:gd name="connsiteX793" fmla="*/ 5256105 w 7467600"/>
              <a:gd name="connsiteY793" fmla="*/ 945632 h 6858000"/>
              <a:gd name="connsiteX794" fmla="*/ 5107071 w 7467600"/>
              <a:gd name="connsiteY794" fmla="*/ 969720 h 6858000"/>
              <a:gd name="connsiteX795" fmla="*/ 4998681 w 7467600"/>
              <a:gd name="connsiteY795" fmla="*/ 988771 h 6858000"/>
              <a:gd name="connsiteX796" fmla="*/ 5870151 w 7467600"/>
              <a:gd name="connsiteY796" fmla="*/ 898890 h 6858000"/>
              <a:gd name="connsiteX797" fmla="*/ 5504425 w 7467600"/>
              <a:gd name="connsiteY797" fmla="*/ 848067 h 6858000"/>
              <a:gd name="connsiteX798" fmla="*/ 4968849 w 7467600"/>
              <a:gd name="connsiteY798" fmla="*/ 962318 h 6858000"/>
              <a:gd name="connsiteX799" fmla="*/ 5104039 w 7467600"/>
              <a:gd name="connsiteY799" fmla="*/ 940634 h 6858000"/>
              <a:gd name="connsiteX800" fmla="*/ 5256311 w 7467600"/>
              <a:gd name="connsiteY800" fmla="*/ 916490 h 6858000"/>
              <a:gd name="connsiteX801" fmla="*/ 5377381 w 7467600"/>
              <a:gd name="connsiteY801" fmla="*/ 912671 h 6858000"/>
              <a:gd name="connsiteX802" fmla="*/ 5460148 w 7467600"/>
              <a:gd name="connsiteY802" fmla="*/ 911442 h 6858000"/>
              <a:gd name="connsiteX803" fmla="*/ 5648971 w 7467600"/>
              <a:gd name="connsiteY803" fmla="*/ 891331 h 6858000"/>
              <a:gd name="connsiteX804" fmla="*/ 5844807 w 7467600"/>
              <a:gd name="connsiteY804" fmla="*/ 870718 h 6858000"/>
              <a:gd name="connsiteX805" fmla="*/ 5862975 w 7467600"/>
              <a:gd name="connsiteY805" fmla="*/ 869756 h 6858000"/>
              <a:gd name="connsiteX806" fmla="*/ 5920887 w 7467600"/>
              <a:gd name="connsiteY806" fmla="*/ 865929 h 6858000"/>
              <a:gd name="connsiteX807" fmla="*/ 5504425 w 7467600"/>
              <a:gd name="connsiteY807" fmla="*/ 848067 h 6858000"/>
              <a:gd name="connsiteX808" fmla="*/ 3607114 w 7467600"/>
              <a:gd name="connsiteY808" fmla="*/ 467441 h 6858000"/>
              <a:gd name="connsiteX809" fmla="*/ 3296242 w 7467600"/>
              <a:gd name="connsiteY809" fmla="*/ 807991 h 6858000"/>
              <a:gd name="connsiteX810" fmla="*/ 3174674 w 7467600"/>
              <a:gd name="connsiteY810" fmla="*/ 919759 h 6858000"/>
              <a:gd name="connsiteX811" fmla="*/ 3042978 w 7467600"/>
              <a:gd name="connsiteY811" fmla="*/ 1054894 h 6858000"/>
              <a:gd name="connsiteX812" fmla="*/ 2968914 w 7467600"/>
              <a:gd name="connsiteY812" fmla="*/ 1133756 h 6858000"/>
              <a:gd name="connsiteX813" fmla="*/ 3103823 w 7467600"/>
              <a:gd name="connsiteY813" fmla="*/ 1026814 h 6858000"/>
              <a:gd name="connsiteX814" fmla="*/ 3607114 w 7467600"/>
              <a:gd name="connsiteY814" fmla="*/ 467441 h 6858000"/>
              <a:gd name="connsiteX815" fmla="*/ 3744487 w 7467600"/>
              <a:gd name="connsiteY815" fmla="*/ 383136 h 6858000"/>
              <a:gd name="connsiteX816" fmla="*/ 3970213 w 7467600"/>
              <a:gd name="connsiteY816" fmla="*/ 995559 h 6858000"/>
              <a:gd name="connsiteX817" fmla="*/ 3744487 w 7467600"/>
              <a:gd name="connsiteY817" fmla="*/ 383136 h 6858000"/>
              <a:gd name="connsiteX818" fmla="*/ 3624562 w 7467600"/>
              <a:gd name="connsiteY818" fmla="*/ 367041 h 6858000"/>
              <a:gd name="connsiteX819" fmla="*/ 3489712 w 7467600"/>
              <a:gd name="connsiteY819" fmla="*/ 485386 h 6858000"/>
              <a:gd name="connsiteX820" fmla="*/ 3182994 w 7467600"/>
              <a:gd name="connsiteY820" fmla="*/ 828265 h 6858000"/>
              <a:gd name="connsiteX821" fmla="*/ 2892114 w 7467600"/>
              <a:gd name="connsiteY821" fmla="*/ 1172635 h 6858000"/>
              <a:gd name="connsiteX822" fmla="*/ 3021459 w 7467600"/>
              <a:gd name="connsiteY822" fmla="*/ 1035385 h 6858000"/>
              <a:gd name="connsiteX823" fmla="*/ 3153873 w 7467600"/>
              <a:gd name="connsiteY823" fmla="*/ 898971 h 6858000"/>
              <a:gd name="connsiteX824" fmla="*/ 3276511 w 7467600"/>
              <a:gd name="connsiteY824" fmla="*/ 786423 h 6858000"/>
              <a:gd name="connsiteX825" fmla="*/ 3584154 w 7467600"/>
              <a:gd name="connsiteY825" fmla="*/ 448218 h 6858000"/>
              <a:gd name="connsiteX826" fmla="*/ 3624562 w 7467600"/>
              <a:gd name="connsiteY826" fmla="*/ 367041 h 6858000"/>
              <a:gd name="connsiteX827" fmla="*/ 3766672 w 7467600"/>
              <a:gd name="connsiteY827" fmla="*/ 359429 h 6858000"/>
              <a:gd name="connsiteX828" fmla="*/ 3996338 w 7467600"/>
              <a:gd name="connsiteY828" fmla="*/ 968237 h 6858000"/>
              <a:gd name="connsiteX829" fmla="*/ 3766672 w 7467600"/>
              <a:gd name="connsiteY829" fmla="*/ 359429 h 6858000"/>
              <a:gd name="connsiteX830" fmla="*/ 5805386 w 7467600"/>
              <a:gd name="connsiteY830" fmla="*/ 239240 h 6858000"/>
              <a:gd name="connsiteX831" fmla="*/ 5736947 w 7467600"/>
              <a:gd name="connsiteY831" fmla="*/ 261367 h 6858000"/>
              <a:gd name="connsiteX832" fmla="*/ 5427012 w 7467600"/>
              <a:gd name="connsiteY832" fmla="*/ 311272 h 6858000"/>
              <a:gd name="connsiteX833" fmla="*/ 5147818 w 7467600"/>
              <a:gd name="connsiteY833" fmla="*/ 322112 h 6858000"/>
              <a:gd name="connsiteX834" fmla="*/ 5060854 w 7467600"/>
              <a:gd name="connsiteY834" fmla="*/ 311882 h 6858000"/>
              <a:gd name="connsiteX835" fmla="*/ 4945989 w 7467600"/>
              <a:gd name="connsiteY835" fmla="*/ 300516 h 6858000"/>
              <a:gd name="connsiteX836" fmla="*/ 5410479 w 7467600"/>
              <a:gd name="connsiteY836" fmla="*/ 348434 h 6858000"/>
              <a:gd name="connsiteX837" fmla="*/ 5805386 w 7467600"/>
              <a:gd name="connsiteY837" fmla="*/ 239240 h 6858000"/>
              <a:gd name="connsiteX838" fmla="*/ 5905192 w 7467600"/>
              <a:gd name="connsiteY838" fmla="*/ 163079 h 6858000"/>
              <a:gd name="connsiteX839" fmla="*/ 5865655 w 7467600"/>
              <a:gd name="connsiteY839" fmla="*/ 171901 h 6858000"/>
              <a:gd name="connsiteX840" fmla="*/ 5259740 w 7467600"/>
              <a:gd name="connsiteY840" fmla="*/ 257013 h 6858000"/>
              <a:gd name="connsiteX841" fmla="*/ 5208466 w 7467600"/>
              <a:gd name="connsiteY841" fmla="*/ 257550 h 6858000"/>
              <a:gd name="connsiteX842" fmla="*/ 4980204 w 7467600"/>
              <a:gd name="connsiteY842" fmla="*/ 271903 h 6858000"/>
              <a:gd name="connsiteX843" fmla="*/ 5068068 w 7467600"/>
              <a:gd name="connsiteY843" fmla="*/ 282244 h 6858000"/>
              <a:gd name="connsiteX844" fmla="*/ 5153231 w 7467600"/>
              <a:gd name="connsiteY844" fmla="*/ 292240 h 6858000"/>
              <a:gd name="connsiteX845" fmla="*/ 5426491 w 7467600"/>
              <a:gd name="connsiteY845" fmla="*/ 281128 h 6858000"/>
              <a:gd name="connsiteX846" fmla="*/ 5731212 w 7467600"/>
              <a:gd name="connsiteY846" fmla="*/ 231951 h 6858000"/>
              <a:gd name="connsiteX847" fmla="*/ 5905192 w 7467600"/>
              <a:gd name="connsiteY847" fmla="*/ 163079 h 6858000"/>
              <a:gd name="connsiteX848" fmla="*/ 5944437 w 7467600"/>
              <a:gd name="connsiteY848" fmla="*/ 113829 h 6858000"/>
              <a:gd name="connsiteX849" fmla="*/ 5825032 w 7467600"/>
              <a:gd name="connsiteY849" fmla="*/ 146405 h 6858000"/>
              <a:gd name="connsiteX850" fmla="*/ 4955599 w 7467600"/>
              <a:gd name="connsiteY850" fmla="*/ 247008 h 6858000"/>
              <a:gd name="connsiteX851" fmla="*/ 5210104 w 7467600"/>
              <a:gd name="connsiteY851" fmla="*/ 228123 h 6858000"/>
              <a:gd name="connsiteX852" fmla="*/ 5261015 w 7467600"/>
              <a:gd name="connsiteY852" fmla="*/ 227087 h 6858000"/>
              <a:gd name="connsiteX853" fmla="*/ 5861181 w 7467600"/>
              <a:gd name="connsiteY853" fmla="*/ 143093 h 6858000"/>
              <a:gd name="connsiteX854" fmla="*/ 5961252 w 7467600"/>
              <a:gd name="connsiteY854" fmla="*/ 114820 h 6858000"/>
              <a:gd name="connsiteX855" fmla="*/ 5944437 w 7467600"/>
              <a:gd name="connsiteY855" fmla="*/ 113829 h 6858000"/>
              <a:gd name="connsiteX856" fmla="*/ 3882765 w 7467600"/>
              <a:gd name="connsiteY856" fmla="*/ 0 h 6858000"/>
              <a:gd name="connsiteX857" fmla="*/ 3995099 w 7467600"/>
              <a:gd name="connsiteY857" fmla="*/ 0 h 6858000"/>
              <a:gd name="connsiteX858" fmla="*/ 4163818 w 7467600"/>
              <a:gd name="connsiteY858" fmla="*/ 234104 h 6858000"/>
              <a:gd name="connsiteX859" fmla="*/ 4172099 w 7467600"/>
              <a:gd name="connsiteY859" fmla="*/ 234207 h 6858000"/>
              <a:gd name="connsiteX860" fmla="*/ 4784282 w 7467600"/>
              <a:gd name="connsiteY860" fmla="*/ 276561 h 6858000"/>
              <a:gd name="connsiteX861" fmla="*/ 4801687 w 7467600"/>
              <a:gd name="connsiteY861" fmla="*/ 267764 h 6858000"/>
              <a:gd name="connsiteX862" fmla="*/ 6082788 w 7467600"/>
              <a:gd name="connsiteY862" fmla="*/ 64119 h 6858000"/>
              <a:gd name="connsiteX863" fmla="*/ 6099442 w 7467600"/>
              <a:gd name="connsiteY863" fmla="*/ 82568 h 6858000"/>
              <a:gd name="connsiteX864" fmla="*/ 4804137 w 7467600"/>
              <a:gd name="connsiteY864" fmla="*/ 320931 h 6858000"/>
              <a:gd name="connsiteX865" fmla="*/ 4227047 w 7467600"/>
              <a:gd name="connsiteY865" fmla="*/ 313415 h 6858000"/>
              <a:gd name="connsiteX866" fmla="*/ 4346041 w 7467600"/>
              <a:gd name="connsiteY866" fmla="*/ 456086 h 6858000"/>
              <a:gd name="connsiteX867" fmla="*/ 4870967 w 7467600"/>
              <a:gd name="connsiteY867" fmla="*/ 963061 h 6858000"/>
              <a:gd name="connsiteX868" fmla="*/ 4889647 w 7467600"/>
              <a:gd name="connsiteY868" fmla="*/ 957147 h 6858000"/>
              <a:gd name="connsiteX869" fmla="*/ 5422504 w 7467600"/>
              <a:gd name="connsiteY869" fmla="*/ 805191 h 6858000"/>
              <a:gd name="connsiteX870" fmla="*/ 6087656 w 7467600"/>
              <a:gd name="connsiteY870" fmla="*/ 826703 h 6858000"/>
              <a:gd name="connsiteX871" fmla="*/ 6058717 w 7467600"/>
              <a:gd name="connsiteY871" fmla="*/ 865992 h 6858000"/>
              <a:gd name="connsiteX872" fmla="*/ 4974153 w 7467600"/>
              <a:gd name="connsiteY872" fmla="*/ 1045456 h 6858000"/>
              <a:gd name="connsiteX873" fmla="*/ 5627835 w 7467600"/>
              <a:gd name="connsiteY873" fmla="*/ 1472077 h 6858000"/>
              <a:gd name="connsiteX874" fmla="*/ 5629817 w 7467600"/>
              <a:gd name="connsiteY874" fmla="*/ 1471412 h 6858000"/>
              <a:gd name="connsiteX875" fmla="*/ 5634124 w 7467600"/>
              <a:gd name="connsiteY875" fmla="*/ 1470572 h 6858000"/>
              <a:gd name="connsiteX876" fmla="*/ 5755832 w 7467600"/>
              <a:gd name="connsiteY876" fmla="*/ 1383886 h 6858000"/>
              <a:gd name="connsiteX877" fmla="*/ 6014186 w 7467600"/>
              <a:gd name="connsiteY877" fmla="*/ 1279799 h 6858000"/>
              <a:gd name="connsiteX878" fmla="*/ 6901619 w 7467600"/>
              <a:gd name="connsiteY878" fmla="*/ 1047874 h 6858000"/>
              <a:gd name="connsiteX879" fmla="*/ 6931566 w 7467600"/>
              <a:gd name="connsiteY879" fmla="*/ 1062034 h 6858000"/>
              <a:gd name="connsiteX880" fmla="*/ 5790982 w 7467600"/>
              <a:gd name="connsiteY880" fmla="*/ 1561380 h 6858000"/>
              <a:gd name="connsiteX881" fmla="*/ 6188971 w 7467600"/>
              <a:gd name="connsiteY881" fmla="*/ 1755168 h 6858000"/>
              <a:gd name="connsiteX882" fmla="*/ 6202446 w 7467600"/>
              <a:gd name="connsiteY882" fmla="*/ 1752268 h 6858000"/>
              <a:gd name="connsiteX883" fmla="*/ 7179560 w 7467600"/>
              <a:gd name="connsiteY883" fmla="*/ 1467551 h 6858000"/>
              <a:gd name="connsiteX884" fmla="*/ 7158730 w 7467600"/>
              <a:gd name="connsiteY884" fmla="*/ 1507835 h 6858000"/>
              <a:gd name="connsiteX885" fmla="*/ 6326959 w 7467600"/>
              <a:gd name="connsiteY885" fmla="*/ 1817686 h 6858000"/>
              <a:gd name="connsiteX886" fmla="*/ 6537433 w 7467600"/>
              <a:gd name="connsiteY886" fmla="*/ 1907790 h 6858000"/>
              <a:gd name="connsiteX887" fmla="*/ 6550221 w 7467600"/>
              <a:gd name="connsiteY887" fmla="*/ 1910729 h 6858000"/>
              <a:gd name="connsiteX888" fmla="*/ 6964438 w 7467600"/>
              <a:gd name="connsiteY888" fmla="*/ 2209505 h 6858000"/>
              <a:gd name="connsiteX889" fmla="*/ 7367862 w 7467600"/>
              <a:gd name="connsiteY889" fmla="*/ 2806833 h 6858000"/>
              <a:gd name="connsiteX890" fmla="*/ 7364329 w 7467600"/>
              <a:gd name="connsiteY890" fmla="*/ 2826907 h 6858000"/>
              <a:gd name="connsiteX891" fmla="*/ 7290545 w 7467600"/>
              <a:gd name="connsiteY891" fmla="*/ 2850663 h 6858000"/>
              <a:gd name="connsiteX892" fmla="*/ 6472036 w 7467600"/>
              <a:gd name="connsiteY892" fmla="*/ 1959003 h 6858000"/>
              <a:gd name="connsiteX893" fmla="*/ 5792897 w 7467600"/>
              <a:gd name="connsiteY893" fmla="*/ 1647747 h 6858000"/>
              <a:gd name="connsiteX894" fmla="*/ 5842751 w 7467600"/>
              <a:gd name="connsiteY894" fmla="*/ 1816112 h 6858000"/>
              <a:gd name="connsiteX895" fmla="*/ 5847424 w 7467600"/>
              <a:gd name="connsiteY895" fmla="*/ 1815776 h 6858000"/>
              <a:gd name="connsiteX896" fmla="*/ 6399821 w 7467600"/>
              <a:gd name="connsiteY896" fmla="*/ 2344799 h 6858000"/>
              <a:gd name="connsiteX897" fmla="*/ 6323232 w 7467600"/>
              <a:gd name="connsiteY897" fmla="*/ 2389634 h 6858000"/>
              <a:gd name="connsiteX898" fmla="*/ 5942958 w 7467600"/>
              <a:gd name="connsiteY898" fmla="*/ 2077708 h 6858000"/>
              <a:gd name="connsiteX899" fmla="*/ 5921559 w 7467600"/>
              <a:gd name="connsiteY899" fmla="*/ 2378596 h 6858000"/>
              <a:gd name="connsiteX900" fmla="*/ 5817651 w 7467600"/>
              <a:gd name="connsiteY900" fmla="*/ 3023919 h 6858000"/>
              <a:gd name="connsiteX901" fmla="*/ 5729634 w 7467600"/>
              <a:gd name="connsiteY901" fmla="*/ 3051849 h 6858000"/>
              <a:gd name="connsiteX902" fmla="*/ 5611018 w 7467600"/>
              <a:gd name="connsiteY902" fmla="*/ 2316769 h 6858000"/>
              <a:gd name="connsiteX903" fmla="*/ 5687608 w 7467600"/>
              <a:gd name="connsiteY903" fmla="*/ 2039972 h 6858000"/>
              <a:gd name="connsiteX904" fmla="*/ 5657554 w 7467600"/>
              <a:gd name="connsiteY904" fmla="*/ 1576445 h 6858000"/>
              <a:gd name="connsiteX905" fmla="*/ 5150475 w 7467600"/>
              <a:gd name="connsiteY905" fmla="*/ 1274012 h 6858000"/>
              <a:gd name="connsiteX906" fmla="*/ 5349142 w 7467600"/>
              <a:gd name="connsiteY906" fmla="*/ 2204405 h 6858000"/>
              <a:gd name="connsiteX907" fmla="*/ 5262214 w 7467600"/>
              <a:gd name="connsiteY907" fmla="*/ 2233836 h 6858000"/>
              <a:gd name="connsiteX908" fmla="*/ 4981539 w 7467600"/>
              <a:gd name="connsiteY908" fmla="*/ 1542201 h 6858000"/>
              <a:gd name="connsiteX909" fmla="*/ 4958461 w 7467600"/>
              <a:gd name="connsiteY909" fmla="*/ 1136957 h 6858000"/>
              <a:gd name="connsiteX910" fmla="*/ 4655015 w 7467600"/>
              <a:gd name="connsiteY910" fmla="*/ 891426 h 6858000"/>
              <a:gd name="connsiteX911" fmla="*/ 4348002 w 7467600"/>
              <a:gd name="connsiteY911" fmla="*/ 2205895 h 6858000"/>
              <a:gd name="connsiteX912" fmla="*/ 4262250 w 7467600"/>
              <a:gd name="connsiteY912" fmla="*/ 2219972 h 6858000"/>
              <a:gd name="connsiteX913" fmla="*/ 4550611 w 7467600"/>
              <a:gd name="connsiteY913" fmla="*/ 817540 h 6858000"/>
              <a:gd name="connsiteX914" fmla="*/ 4564418 w 7467600"/>
              <a:gd name="connsiteY914" fmla="*/ 808293 h 6858000"/>
              <a:gd name="connsiteX915" fmla="*/ 4266388 w 7467600"/>
              <a:gd name="connsiteY915" fmla="*/ 500083 h 6858000"/>
              <a:gd name="connsiteX916" fmla="*/ 4032842 w 7467600"/>
              <a:gd name="connsiteY916" fmla="*/ 211809 h 6858000"/>
              <a:gd name="connsiteX917" fmla="*/ 3882765 w 7467600"/>
              <a:gd name="connsiteY917" fmla="*/ 0 h 6858000"/>
              <a:gd name="connsiteX918" fmla="*/ 3721337 w 7467600"/>
              <a:gd name="connsiteY918" fmla="*/ 0 h 6858000"/>
              <a:gd name="connsiteX919" fmla="*/ 3797544 w 7467600"/>
              <a:gd name="connsiteY919" fmla="*/ 0 h 6858000"/>
              <a:gd name="connsiteX920" fmla="*/ 3775734 w 7467600"/>
              <a:gd name="connsiteY920" fmla="*/ 95131 h 6858000"/>
              <a:gd name="connsiteX921" fmla="*/ 3724807 w 7467600"/>
              <a:gd name="connsiteY921" fmla="*/ 272257 h 6858000"/>
              <a:gd name="connsiteX922" fmla="*/ 3726844 w 7467600"/>
              <a:gd name="connsiteY922" fmla="*/ 282988 h 6858000"/>
              <a:gd name="connsiteX923" fmla="*/ 3742664 w 7467600"/>
              <a:gd name="connsiteY923" fmla="*/ 279918 h 6858000"/>
              <a:gd name="connsiteX924" fmla="*/ 4103910 w 7467600"/>
              <a:gd name="connsiteY924" fmla="*/ 1161917 h 6858000"/>
              <a:gd name="connsiteX925" fmla="*/ 4020269 w 7467600"/>
              <a:gd name="connsiteY925" fmla="*/ 1200406 h 6858000"/>
              <a:gd name="connsiteX926" fmla="*/ 3674882 w 7467600"/>
              <a:gd name="connsiteY926" fmla="*/ 488524 h 6858000"/>
              <a:gd name="connsiteX927" fmla="*/ 3132682 w 7467600"/>
              <a:gd name="connsiteY927" fmla="*/ 1072284 h 6858000"/>
              <a:gd name="connsiteX928" fmla="*/ 2716346 w 7467600"/>
              <a:gd name="connsiteY928" fmla="*/ 1276376 h 6858000"/>
              <a:gd name="connsiteX929" fmla="*/ 2716772 w 7467600"/>
              <a:gd name="connsiteY929" fmla="*/ 1255462 h 6858000"/>
              <a:gd name="connsiteX930" fmla="*/ 3471096 w 7467600"/>
              <a:gd name="connsiteY930" fmla="*/ 437072 h 6858000"/>
              <a:gd name="connsiteX931" fmla="*/ 3639057 w 7467600"/>
              <a:gd name="connsiteY931" fmla="*/ 286334 h 6858000"/>
              <a:gd name="connsiteX932" fmla="*/ 3640309 w 7467600"/>
              <a:gd name="connsiteY932" fmla="*/ 284664 h 6858000"/>
              <a:gd name="connsiteX933" fmla="*/ 3646022 w 7467600"/>
              <a:gd name="connsiteY933" fmla="*/ 276711 h 6858000"/>
              <a:gd name="connsiteX934" fmla="*/ 3707943 w 7467600"/>
              <a:gd name="connsiteY934" fmla="*/ 65958 h 6858000"/>
              <a:gd name="connsiteX935" fmla="*/ 3721337 w 7467600"/>
              <a:gd name="connsiteY935" fmla="*/ 0 h 6858000"/>
              <a:gd name="connsiteX936" fmla="*/ 2867960 w 7467600"/>
              <a:gd name="connsiteY936" fmla="*/ 0 h 6858000"/>
              <a:gd name="connsiteX937" fmla="*/ 2926351 w 7467600"/>
              <a:gd name="connsiteY937" fmla="*/ 0 h 6858000"/>
              <a:gd name="connsiteX938" fmla="*/ 2902823 w 7467600"/>
              <a:gd name="connsiteY938" fmla="*/ 262929 h 6858000"/>
              <a:gd name="connsiteX939" fmla="*/ 2940663 w 7467600"/>
              <a:gd name="connsiteY939" fmla="*/ 140884 h 6858000"/>
              <a:gd name="connsiteX940" fmla="*/ 2947039 w 7467600"/>
              <a:gd name="connsiteY940" fmla="*/ 122524 h 6858000"/>
              <a:gd name="connsiteX941" fmla="*/ 2984316 w 7467600"/>
              <a:gd name="connsiteY941" fmla="*/ 0 h 6858000"/>
              <a:gd name="connsiteX942" fmla="*/ 3016114 w 7467600"/>
              <a:gd name="connsiteY942" fmla="*/ 0 h 6858000"/>
              <a:gd name="connsiteX943" fmla="*/ 2979949 w 7467600"/>
              <a:gd name="connsiteY943" fmla="*/ 119274 h 6858000"/>
              <a:gd name="connsiteX944" fmla="*/ 3023879 w 7467600"/>
              <a:gd name="connsiteY944" fmla="*/ 0 h 6858000"/>
              <a:gd name="connsiteX945" fmla="*/ 3105400 w 7467600"/>
              <a:gd name="connsiteY945" fmla="*/ 0 h 6858000"/>
              <a:gd name="connsiteX946" fmla="*/ 3094669 w 7467600"/>
              <a:gd name="connsiteY946" fmla="*/ 30308 h 6858000"/>
              <a:gd name="connsiteX947" fmla="*/ 2901945 w 7467600"/>
              <a:gd name="connsiteY947" fmla="*/ 466538 h 6858000"/>
              <a:gd name="connsiteX948" fmla="*/ 2815209 w 7467600"/>
              <a:gd name="connsiteY948" fmla="*/ 497361 h 6858000"/>
              <a:gd name="connsiteX949" fmla="*/ 2844845 w 7467600"/>
              <a:gd name="connsiteY949" fmla="*/ 127638 h 6858000"/>
              <a:gd name="connsiteX950" fmla="*/ 2867960 w 7467600"/>
              <a:gd name="connsiteY950" fmla="*/ 0 h 6858000"/>
              <a:gd name="connsiteX951" fmla="*/ 1057230 w 7467600"/>
              <a:gd name="connsiteY951" fmla="*/ 0 h 6858000"/>
              <a:gd name="connsiteX952" fmla="*/ 1111003 w 7467600"/>
              <a:gd name="connsiteY952" fmla="*/ 0 h 6858000"/>
              <a:gd name="connsiteX953" fmla="*/ 1125553 w 7467600"/>
              <a:gd name="connsiteY953" fmla="*/ 52588 h 6858000"/>
              <a:gd name="connsiteX954" fmla="*/ 1304276 w 7467600"/>
              <a:gd name="connsiteY954" fmla="*/ 476275 h 6858000"/>
              <a:gd name="connsiteX955" fmla="*/ 1492066 w 7467600"/>
              <a:gd name="connsiteY955" fmla="*/ 886333 h 6858000"/>
              <a:gd name="connsiteX956" fmla="*/ 1423698 w 7467600"/>
              <a:gd name="connsiteY956" fmla="*/ 710817 h 6858000"/>
              <a:gd name="connsiteX957" fmla="*/ 1357609 w 7467600"/>
              <a:gd name="connsiteY957" fmla="*/ 532892 h 6858000"/>
              <a:gd name="connsiteX958" fmla="*/ 1309550 w 7467600"/>
              <a:gd name="connsiteY958" fmla="*/ 374031 h 6858000"/>
              <a:gd name="connsiteX959" fmla="*/ 1193673 w 7467600"/>
              <a:gd name="connsiteY959" fmla="*/ 49533 h 6858000"/>
              <a:gd name="connsiteX960" fmla="*/ 1164391 w 7467600"/>
              <a:gd name="connsiteY960" fmla="*/ 0 h 6858000"/>
              <a:gd name="connsiteX961" fmla="*/ 1200666 w 7467600"/>
              <a:gd name="connsiteY961" fmla="*/ 0 h 6858000"/>
              <a:gd name="connsiteX962" fmla="*/ 1223408 w 7467600"/>
              <a:gd name="connsiteY962" fmla="*/ 38996 h 6858000"/>
              <a:gd name="connsiteX963" fmla="*/ 1339635 w 7467600"/>
              <a:gd name="connsiteY963" fmla="*/ 365517 h 6858000"/>
              <a:gd name="connsiteX964" fmla="*/ 1387469 w 7467600"/>
              <a:gd name="connsiteY964" fmla="*/ 523079 h 6858000"/>
              <a:gd name="connsiteX965" fmla="*/ 1452685 w 7467600"/>
              <a:gd name="connsiteY965" fmla="*/ 699806 h 6858000"/>
              <a:gd name="connsiteX966" fmla="*/ 1492092 w 7467600"/>
              <a:gd name="connsiteY966" fmla="*/ 800424 h 6858000"/>
              <a:gd name="connsiteX967" fmla="*/ 1455302 w 7467600"/>
              <a:gd name="connsiteY967" fmla="*/ 632913 h 6858000"/>
              <a:gd name="connsiteX968" fmla="*/ 1222336 w 7467600"/>
              <a:gd name="connsiteY968" fmla="*/ 9480 h 6858000"/>
              <a:gd name="connsiteX969" fmla="*/ 1214634 w 7467600"/>
              <a:gd name="connsiteY969" fmla="*/ 0 h 6858000"/>
              <a:gd name="connsiteX970" fmla="*/ 1289827 w 7467600"/>
              <a:gd name="connsiteY970" fmla="*/ 0 h 6858000"/>
              <a:gd name="connsiteX971" fmla="*/ 1321076 w 7467600"/>
              <a:gd name="connsiteY971" fmla="*/ 59722 h 6858000"/>
              <a:gd name="connsiteX972" fmla="*/ 1512579 w 7467600"/>
              <a:gd name="connsiteY972" fmla="*/ 626441 h 6858000"/>
              <a:gd name="connsiteX973" fmla="*/ 1506076 w 7467600"/>
              <a:gd name="connsiteY973" fmla="*/ 1089289 h 6858000"/>
              <a:gd name="connsiteX974" fmla="*/ 1486346 w 7467600"/>
              <a:gd name="connsiteY974" fmla="*/ 1079919 h 6858000"/>
              <a:gd name="connsiteX975" fmla="*/ 1070511 w 7467600"/>
              <a:gd name="connsiteY975" fmla="*/ 48609 h 6858000"/>
              <a:gd name="connsiteX976" fmla="*/ 1057230 w 7467600"/>
              <a:gd name="connsiteY976" fmla="*/ 0 h 6858000"/>
              <a:gd name="connsiteX977" fmla="*/ 43151 w 7467600"/>
              <a:gd name="connsiteY977" fmla="*/ 0 h 6858000"/>
              <a:gd name="connsiteX978" fmla="*/ 95283 w 7467600"/>
              <a:gd name="connsiteY978" fmla="*/ 0 h 6858000"/>
              <a:gd name="connsiteX979" fmla="*/ 300708 w 7467600"/>
              <a:gd name="connsiteY979" fmla="*/ 154571 h 6858000"/>
              <a:gd name="connsiteX980" fmla="*/ 530414 w 7467600"/>
              <a:gd name="connsiteY980" fmla="*/ 354673 h 6858000"/>
              <a:gd name="connsiteX981" fmla="*/ 333785 w 7467600"/>
              <a:gd name="connsiteY981" fmla="*/ 161564 h 6858000"/>
              <a:gd name="connsiteX982" fmla="*/ 147005 w 7467600"/>
              <a:gd name="connsiteY982" fmla="*/ 0 h 6858000"/>
              <a:gd name="connsiteX983" fmla="*/ 272509 w 7467600"/>
              <a:gd name="connsiteY983" fmla="*/ 0 h 6858000"/>
              <a:gd name="connsiteX984" fmla="*/ 326276 w 7467600"/>
              <a:gd name="connsiteY984" fmla="*/ 45847 h 6858000"/>
              <a:gd name="connsiteX985" fmla="*/ 823759 w 7467600"/>
              <a:gd name="connsiteY985" fmla="*/ 574145 h 6858000"/>
              <a:gd name="connsiteX986" fmla="*/ 811254 w 7467600"/>
              <a:gd name="connsiteY986" fmla="*/ 665546 h 6858000"/>
              <a:gd name="connsiteX987" fmla="*/ 154042 w 7467600"/>
              <a:gd name="connsiteY987" fmla="*/ 261522 h 6858000"/>
              <a:gd name="connsiteX988" fmla="*/ 13550 w 7467600"/>
              <a:gd name="connsiteY988" fmla="*/ 158423 h 6858000"/>
              <a:gd name="connsiteX989" fmla="*/ 0 w 7467600"/>
              <a:gd name="connsiteY989" fmla="*/ 146618 h 6858000"/>
              <a:gd name="connsiteX990" fmla="*/ 0 w 7467600"/>
              <a:gd name="connsiteY990" fmla="*/ 59161 h 6858000"/>
              <a:gd name="connsiteX991" fmla="*/ 45427 w 7467600"/>
              <a:gd name="connsiteY991" fmla="*/ 101078 h 6858000"/>
              <a:gd name="connsiteX992" fmla="*/ 630103 w 7467600"/>
              <a:gd name="connsiteY992" fmla="*/ 485885 h 6858000"/>
              <a:gd name="connsiteX993" fmla="*/ 532040 w 7467600"/>
              <a:gd name="connsiteY993" fmla="*/ 399359 h 6858000"/>
              <a:gd name="connsiteX994" fmla="*/ 517618 w 7467600"/>
              <a:gd name="connsiteY994" fmla="*/ 385726 h 6858000"/>
              <a:gd name="connsiteX995" fmla="*/ 285074 w 7467600"/>
              <a:gd name="connsiteY995" fmla="*/ 182755 h 6858000"/>
              <a:gd name="connsiteX996" fmla="*/ 43151 w 7467600"/>
              <a:gd name="connsiteY99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27465 w 7467600"/>
              <a:gd name="connsiteY127" fmla="*/ 5174181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1903353 w 7467600"/>
              <a:gd name="connsiteY140" fmla="*/ 5044827 h 6858000"/>
              <a:gd name="connsiteX141" fmla="*/ 1936931 w 7467600"/>
              <a:gd name="connsiteY141" fmla="*/ 5093954 h 6858000"/>
              <a:gd name="connsiteX142" fmla="*/ 2195868 w 7467600"/>
              <a:gd name="connsiteY142" fmla="*/ 5396574 h 6858000"/>
              <a:gd name="connsiteX143" fmla="*/ 2088852 w 7467600"/>
              <a:gd name="connsiteY143" fmla="*/ 5166123 h 6858000"/>
              <a:gd name="connsiteX144" fmla="*/ 1958241 w 7467600"/>
              <a:gd name="connsiteY144" fmla="*/ 5067955 h 6858000"/>
              <a:gd name="connsiteX145" fmla="*/ 1903353 w 7467600"/>
              <a:gd name="connsiteY145" fmla="*/ 5044827 h 6858000"/>
              <a:gd name="connsiteX146" fmla="*/ 1979378 w 7467600"/>
              <a:gd name="connsiteY146" fmla="*/ 4769504 h 6858000"/>
              <a:gd name="connsiteX147" fmla="*/ 2882120 w 7467600"/>
              <a:gd name="connsiteY147" fmla="*/ 5064547 h 6858000"/>
              <a:gd name="connsiteX148" fmla="*/ 2793103 w 7467600"/>
              <a:gd name="connsiteY148" fmla="*/ 5039699 h 6858000"/>
              <a:gd name="connsiteX149" fmla="*/ 2770041 w 7467600"/>
              <a:gd name="connsiteY149" fmla="*/ 5033634 h 6858000"/>
              <a:gd name="connsiteX150" fmla="*/ 1979378 w 7467600"/>
              <a:gd name="connsiteY150" fmla="*/ 4769504 h 6858000"/>
              <a:gd name="connsiteX151" fmla="*/ 1927410 w 7467600"/>
              <a:gd name="connsiteY151" fmla="*/ 4716164 h 6858000"/>
              <a:gd name="connsiteX152" fmla="*/ 1959587 w 7467600"/>
              <a:gd name="connsiteY152" fmla="*/ 4728849 h 6858000"/>
              <a:gd name="connsiteX153" fmla="*/ 2777707 w 7467600"/>
              <a:gd name="connsiteY153" fmla="*/ 5003991 h 6858000"/>
              <a:gd name="connsiteX154" fmla="*/ 2800768 w 7467600"/>
              <a:gd name="connsiteY154" fmla="*/ 5010056 h 6858000"/>
              <a:gd name="connsiteX155" fmla="*/ 2879408 w 7467600"/>
              <a:gd name="connsiteY155" fmla="*/ 5031590 h 6858000"/>
              <a:gd name="connsiteX156" fmla="*/ 2862295 w 7467600"/>
              <a:gd name="connsiteY156" fmla="*/ 5022958 h 6858000"/>
              <a:gd name="connsiteX157" fmla="*/ 2813343 w 7467600"/>
              <a:gd name="connsiteY157" fmla="*/ 4998369 h 6858000"/>
              <a:gd name="connsiteX158" fmla="*/ 2646245 w 7467600"/>
              <a:gd name="connsiteY158" fmla="*/ 4930999 h 6858000"/>
              <a:gd name="connsiteX159" fmla="*/ 1999243 w 7467600"/>
              <a:gd name="connsiteY159" fmla="*/ 4730524 h 6858000"/>
              <a:gd name="connsiteX160" fmla="*/ 1979527 w 7467600"/>
              <a:gd name="connsiteY160" fmla="*/ 4726651 h 6858000"/>
              <a:gd name="connsiteX161" fmla="*/ 1927410 w 7467600"/>
              <a:gd name="connsiteY161" fmla="*/ 4716164 h 6858000"/>
              <a:gd name="connsiteX162" fmla="*/ 1997014 w 7467600"/>
              <a:gd name="connsiteY162" fmla="*/ 4698007 h 6858000"/>
              <a:gd name="connsiteX163" fmla="*/ 2005458 w 7467600"/>
              <a:gd name="connsiteY163" fmla="*/ 4699540 h 6858000"/>
              <a:gd name="connsiteX164" fmla="*/ 2657186 w 7467600"/>
              <a:gd name="connsiteY164" fmla="*/ 4901687 h 6858000"/>
              <a:gd name="connsiteX165" fmla="*/ 2826662 w 7467600"/>
              <a:gd name="connsiteY165" fmla="*/ 4970362 h 6858000"/>
              <a:gd name="connsiteX166" fmla="*/ 2876100 w 7467600"/>
              <a:gd name="connsiteY166" fmla="*/ 4995397 h 6858000"/>
              <a:gd name="connsiteX167" fmla="*/ 3042600 w 7467600"/>
              <a:gd name="connsiteY167" fmla="*/ 5059532 h 6858000"/>
              <a:gd name="connsiteX168" fmla="*/ 1997014 w 7467600"/>
              <a:gd name="connsiteY168" fmla="*/ 4698007 h 6858000"/>
              <a:gd name="connsiteX169" fmla="*/ 2305292 w 7467600"/>
              <a:gd name="connsiteY169" fmla="*/ 4219492 h 6858000"/>
              <a:gd name="connsiteX170" fmla="*/ 3360922 w 7467600"/>
              <a:gd name="connsiteY170" fmla="*/ 4529373 h 6858000"/>
              <a:gd name="connsiteX171" fmla="*/ 3492420 w 7467600"/>
              <a:gd name="connsiteY171" fmla="*/ 4510145 h 6858000"/>
              <a:gd name="connsiteX172" fmla="*/ 3364086 w 7467600"/>
              <a:gd name="connsiteY172" fmla="*/ 4480340 h 6858000"/>
              <a:gd name="connsiteX173" fmla="*/ 3225818 w 7467600"/>
              <a:gd name="connsiteY173" fmla="*/ 4411822 h 6858000"/>
              <a:gd name="connsiteX174" fmla="*/ 3129696 w 7467600"/>
              <a:gd name="connsiteY174" fmla="*/ 4360704 h 6858000"/>
              <a:gd name="connsiteX175" fmla="*/ 2814545 w 7467600"/>
              <a:gd name="connsiteY175" fmla="*/ 4282955 h 6858000"/>
              <a:gd name="connsiteX176" fmla="*/ 2305292 w 7467600"/>
              <a:gd name="connsiteY176" fmla="*/ 4219492 h 6858000"/>
              <a:gd name="connsiteX177" fmla="*/ 2626982 w 7467600"/>
              <a:gd name="connsiteY177" fmla="*/ 4206450 h 6858000"/>
              <a:gd name="connsiteX178" fmla="*/ 2490617 w 7467600"/>
              <a:gd name="connsiteY178" fmla="*/ 4206951 h 6858000"/>
              <a:gd name="connsiteX179" fmla="*/ 2819869 w 7467600"/>
              <a:gd name="connsiteY179" fmla="*/ 4252936 h 6858000"/>
              <a:gd name="connsiteX180" fmla="*/ 3143018 w 7467600"/>
              <a:gd name="connsiteY180" fmla="*/ 4332698 h 6858000"/>
              <a:gd name="connsiteX181" fmla="*/ 3241520 w 7467600"/>
              <a:gd name="connsiteY181" fmla="*/ 4385112 h 6858000"/>
              <a:gd name="connsiteX182" fmla="*/ 3374575 w 7467600"/>
              <a:gd name="connsiteY182" fmla="*/ 4451517 h 6858000"/>
              <a:gd name="connsiteX183" fmla="*/ 3505221 w 7467600"/>
              <a:gd name="connsiteY183" fmla="*/ 4480757 h 6858000"/>
              <a:gd name="connsiteX184" fmla="*/ 2626982 w 7467600"/>
              <a:gd name="connsiteY184" fmla="*/ 4206450 h 6858000"/>
              <a:gd name="connsiteX185" fmla="*/ 1310106 w 7467600"/>
              <a:gd name="connsiteY185" fmla="*/ 3943217 h 6858000"/>
              <a:gd name="connsiteX186" fmla="*/ 854994 w 7467600"/>
              <a:gd name="connsiteY186" fmla="*/ 4399136 h 6858000"/>
              <a:gd name="connsiteX187" fmla="*/ 742462 w 7467600"/>
              <a:gd name="connsiteY187" fmla="*/ 4594648 h 6858000"/>
              <a:gd name="connsiteX188" fmla="*/ 820602 w 7467600"/>
              <a:gd name="connsiteY188" fmla="*/ 4485915 h 6858000"/>
              <a:gd name="connsiteX189" fmla="*/ 878295 w 7467600"/>
              <a:gd name="connsiteY189" fmla="*/ 4403594 h 6858000"/>
              <a:gd name="connsiteX190" fmla="*/ 1240607 w 7467600"/>
              <a:gd name="connsiteY190" fmla="*/ 4010401 h 6858000"/>
              <a:gd name="connsiteX191" fmla="*/ 1310106 w 7467600"/>
              <a:gd name="connsiteY191" fmla="*/ 3943217 h 6858000"/>
              <a:gd name="connsiteX192" fmla="*/ 1423113 w 7467600"/>
              <a:gd name="connsiteY192" fmla="*/ 3874565 h 6858000"/>
              <a:gd name="connsiteX193" fmla="*/ 1260565 w 7467600"/>
              <a:gd name="connsiteY193" fmla="*/ 4031982 h 6858000"/>
              <a:gd name="connsiteX194" fmla="*/ 901900 w 7467600"/>
              <a:gd name="connsiteY194" fmla="*/ 4421236 h 6858000"/>
              <a:gd name="connsiteX195" fmla="*/ 845044 w 7467600"/>
              <a:gd name="connsiteY195" fmla="*/ 4502436 h 6858000"/>
              <a:gd name="connsiteX196" fmla="*/ 685926 w 7467600"/>
              <a:gd name="connsiteY196" fmla="*/ 4703069 h 6858000"/>
              <a:gd name="connsiteX197" fmla="*/ 684248 w 7467600"/>
              <a:gd name="connsiteY197" fmla="*/ 4706721 h 6858000"/>
              <a:gd name="connsiteX198" fmla="*/ 1423113 w 7467600"/>
              <a:gd name="connsiteY198" fmla="*/ 3874565 h 6858000"/>
              <a:gd name="connsiteX199" fmla="*/ 3316479 w 7467600"/>
              <a:gd name="connsiteY199" fmla="*/ 3872136 h 6858000"/>
              <a:gd name="connsiteX200" fmla="*/ 3546806 w 7467600"/>
              <a:gd name="connsiteY200" fmla="*/ 4356139 h 6858000"/>
              <a:gd name="connsiteX201" fmla="*/ 3364433 w 7467600"/>
              <a:gd name="connsiteY201" fmla="*/ 3953121 h 6858000"/>
              <a:gd name="connsiteX202" fmla="*/ 3316479 w 7467600"/>
              <a:gd name="connsiteY202" fmla="*/ 3872136 h 6858000"/>
              <a:gd name="connsiteX203" fmla="*/ 3291335 w 7467600"/>
              <a:gd name="connsiteY203" fmla="*/ 3767420 h 6858000"/>
              <a:gd name="connsiteX204" fmla="*/ 3390805 w 7467600"/>
              <a:gd name="connsiteY204" fmla="*/ 3937163 h 6858000"/>
              <a:gd name="connsiteX205" fmla="*/ 3579062 w 7467600"/>
              <a:gd name="connsiteY205" fmla="*/ 4359040 h 6858000"/>
              <a:gd name="connsiteX206" fmla="*/ 3467355 w 7467600"/>
              <a:gd name="connsiteY206" fmla="*/ 3988130 h 6858000"/>
              <a:gd name="connsiteX207" fmla="*/ 3310753 w 7467600"/>
              <a:gd name="connsiteY207" fmla="*/ 3787140 h 6858000"/>
              <a:gd name="connsiteX208" fmla="*/ 3291335 w 7467600"/>
              <a:gd name="connsiteY208" fmla="*/ 3767420 h 6858000"/>
              <a:gd name="connsiteX209" fmla="*/ 1635889 w 7467600"/>
              <a:gd name="connsiteY209" fmla="*/ 3709494 h 6858000"/>
              <a:gd name="connsiteX210" fmla="*/ 1634800 w 7467600"/>
              <a:gd name="connsiteY210" fmla="*/ 3731111 h 6858000"/>
              <a:gd name="connsiteX211" fmla="*/ 1635889 w 7467600"/>
              <a:gd name="connsiteY211" fmla="*/ 3709494 h 6858000"/>
              <a:gd name="connsiteX212" fmla="*/ 1510397 w 7467600"/>
              <a:gd name="connsiteY212" fmla="*/ 3684705 h 6858000"/>
              <a:gd name="connsiteX213" fmla="*/ 1146550 w 7467600"/>
              <a:gd name="connsiteY213" fmla="*/ 3802012 h 6858000"/>
              <a:gd name="connsiteX214" fmla="*/ 698834 w 7467600"/>
              <a:gd name="connsiteY214" fmla="*/ 3952272 h 6858000"/>
              <a:gd name="connsiteX215" fmla="*/ 34256 w 7467600"/>
              <a:gd name="connsiteY215" fmla="*/ 4347603 h 6858000"/>
              <a:gd name="connsiteX216" fmla="*/ 527241 w 7467600"/>
              <a:gd name="connsiteY216" fmla="*/ 4065078 h 6858000"/>
              <a:gd name="connsiteX217" fmla="*/ 1510397 w 7467600"/>
              <a:gd name="connsiteY217" fmla="*/ 3684705 h 6858000"/>
              <a:gd name="connsiteX218" fmla="*/ 1313114 w 7467600"/>
              <a:gd name="connsiteY218" fmla="*/ 3655216 h 6858000"/>
              <a:gd name="connsiteX219" fmla="*/ 1109304 w 7467600"/>
              <a:gd name="connsiteY219" fmla="*/ 3669030 h 6858000"/>
              <a:gd name="connsiteX220" fmla="*/ 8129 w 7467600"/>
              <a:gd name="connsiteY220" fmla="*/ 4330519 h 6858000"/>
              <a:gd name="connsiteX221" fmla="*/ 687572 w 7467600"/>
              <a:gd name="connsiteY221" fmla="*/ 3925629 h 6858000"/>
              <a:gd name="connsiteX222" fmla="*/ 1138365 w 7467600"/>
              <a:gd name="connsiteY222" fmla="*/ 3774515 h 6858000"/>
              <a:gd name="connsiteX223" fmla="*/ 1505579 w 7467600"/>
              <a:gd name="connsiteY223" fmla="*/ 3655526 h 6858000"/>
              <a:gd name="connsiteX224" fmla="*/ 1313114 w 7467600"/>
              <a:gd name="connsiteY224" fmla="*/ 3655216 h 6858000"/>
              <a:gd name="connsiteX225" fmla="*/ 3655073 w 7467600"/>
              <a:gd name="connsiteY225" fmla="*/ 3650884 h 6858000"/>
              <a:gd name="connsiteX226" fmla="*/ 3989938 w 7467600"/>
              <a:gd name="connsiteY226" fmla="*/ 3991685 h 6858000"/>
              <a:gd name="connsiteX227" fmla="*/ 4393907 w 7467600"/>
              <a:gd name="connsiteY227" fmla="*/ 4261258 h 6858000"/>
              <a:gd name="connsiteX228" fmla="*/ 4648051 w 7467600"/>
              <a:gd name="connsiteY228" fmla="*/ 4374051 h 6858000"/>
              <a:gd name="connsiteX229" fmla="*/ 4383389 w 7467600"/>
              <a:gd name="connsiteY229" fmla="*/ 4184369 h 6858000"/>
              <a:gd name="connsiteX230" fmla="*/ 4165508 w 7467600"/>
              <a:gd name="connsiteY230" fmla="*/ 4035196 h 6858000"/>
              <a:gd name="connsiteX231" fmla="*/ 4068162 w 7467600"/>
              <a:gd name="connsiteY231" fmla="*/ 3953394 h 6858000"/>
              <a:gd name="connsiteX232" fmla="*/ 3981416 w 7467600"/>
              <a:gd name="connsiteY232" fmla="*/ 3880482 h 6858000"/>
              <a:gd name="connsiteX233" fmla="*/ 3800147 w 7467600"/>
              <a:gd name="connsiteY233" fmla="*/ 3749872 h 6858000"/>
              <a:gd name="connsiteX234" fmla="*/ 3655073 w 7467600"/>
              <a:gd name="connsiteY234" fmla="*/ 3650884 h 6858000"/>
              <a:gd name="connsiteX235" fmla="*/ 3670252 w 7467600"/>
              <a:gd name="connsiteY235" fmla="*/ 3622798 h 6858000"/>
              <a:gd name="connsiteX236" fmla="*/ 3817258 w 7467600"/>
              <a:gd name="connsiteY236" fmla="*/ 3723577 h 6858000"/>
              <a:gd name="connsiteX237" fmla="*/ 4000461 w 7467600"/>
              <a:gd name="connsiteY237" fmla="*/ 3855966 h 6858000"/>
              <a:gd name="connsiteX238" fmla="*/ 4088180 w 7467600"/>
              <a:gd name="connsiteY238" fmla="*/ 3929774 h 6858000"/>
              <a:gd name="connsiteX239" fmla="*/ 4184555 w 7467600"/>
              <a:gd name="connsiteY239" fmla="*/ 4010683 h 6858000"/>
              <a:gd name="connsiteX240" fmla="*/ 4399563 w 7467600"/>
              <a:gd name="connsiteY240" fmla="*/ 4158106 h 6858000"/>
              <a:gd name="connsiteX241" fmla="*/ 4684469 w 7467600"/>
              <a:gd name="connsiteY241" fmla="*/ 4364680 h 6858000"/>
              <a:gd name="connsiteX242" fmla="*/ 4690271 w 7467600"/>
              <a:gd name="connsiteY242" fmla="*/ 4370034 h 6858000"/>
              <a:gd name="connsiteX243" fmla="*/ 4136093 w 7467600"/>
              <a:gd name="connsiteY243" fmla="*/ 3858466 h 6858000"/>
              <a:gd name="connsiteX244" fmla="*/ 3670252 w 7467600"/>
              <a:gd name="connsiteY244" fmla="*/ 3622798 h 6858000"/>
              <a:gd name="connsiteX245" fmla="*/ 4440129 w 7467600"/>
              <a:gd name="connsiteY245" fmla="*/ 3448571 h 6858000"/>
              <a:gd name="connsiteX246" fmla="*/ 4856525 w 7467600"/>
              <a:gd name="connsiteY246" fmla="*/ 3915351 h 6858000"/>
              <a:gd name="connsiteX247" fmla="*/ 5059055 w 7467600"/>
              <a:gd name="connsiteY247" fmla="*/ 4108918 h 6858000"/>
              <a:gd name="connsiteX248" fmla="*/ 5290070 w 7467600"/>
              <a:gd name="connsiteY248" fmla="*/ 4263619 h 6858000"/>
              <a:gd name="connsiteX249" fmla="*/ 4834991 w 7467600"/>
              <a:gd name="connsiteY249" fmla="*/ 3830985 h 6858000"/>
              <a:gd name="connsiteX250" fmla="*/ 4440129 w 7467600"/>
              <a:gd name="connsiteY250" fmla="*/ 3448571 h 6858000"/>
              <a:gd name="connsiteX251" fmla="*/ 4441737 w 7467600"/>
              <a:gd name="connsiteY251" fmla="*/ 3399734 h 6858000"/>
              <a:gd name="connsiteX252" fmla="*/ 4431236 w 7467600"/>
              <a:gd name="connsiteY252" fmla="*/ 3400954 h 6858000"/>
              <a:gd name="connsiteX253" fmla="*/ 4557150 w 7467600"/>
              <a:gd name="connsiteY253" fmla="*/ 3510023 h 6858000"/>
              <a:gd name="connsiteX254" fmla="*/ 4856936 w 7467600"/>
              <a:gd name="connsiteY254" fmla="*/ 3809146 h 6858000"/>
              <a:gd name="connsiteX255" fmla="*/ 5111996 w 7467600"/>
              <a:gd name="connsiteY255" fmla="*/ 4065759 h 6858000"/>
              <a:gd name="connsiteX256" fmla="*/ 5388878 w 7467600"/>
              <a:gd name="connsiteY256" fmla="*/ 4300185 h 6858000"/>
              <a:gd name="connsiteX257" fmla="*/ 5425556 w 7467600"/>
              <a:gd name="connsiteY257" fmla="*/ 4308967 h 6858000"/>
              <a:gd name="connsiteX258" fmla="*/ 4943646 w 7467600"/>
              <a:gd name="connsiteY258" fmla="*/ 3822916 h 6858000"/>
              <a:gd name="connsiteX259" fmla="*/ 4594837 w 7467600"/>
              <a:gd name="connsiteY259" fmla="*/ 3532274 h 6858000"/>
              <a:gd name="connsiteX260" fmla="*/ 4441737 w 7467600"/>
              <a:gd name="connsiteY260" fmla="*/ 3399734 h 6858000"/>
              <a:gd name="connsiteX261" fmla="*/ 5425834 w 7467600"/>
              <a:gd name="connsiteY261" fmla="*/ 3162785 h 6858000"/>
              <a:gd name="connsiteX262" fmla="*/ 5401644 w 7467600"/>
              <a:gd name="connsiteY262" fmla="*/ 3617847 h 6858000"/>
              <a:gd name="connsiteX263" fmla="*/ 5467256 w 7467600"/>
              <a:gd name="connsiteY263" fmla="*/ 4175494 h 6858000"/>
              <a:gd name="connsiteX264" fmla="*/ 5448069 w 7467600"/>
              <a:gd name="connsiteY264" fmla="*/ 3567554 h 6858000"/>
              <a:gd name="connsiteX265" fmla="*/ 5425834 w 7467600"/>
              <a:gd name="connsiteY265" fmla="*/ 3162785 h 6858000"/>
              <a:gd name="connsiteX266" fmla="*/ 1318687 w 7467600"/>
              <a:gd name="connsiteY266" fmla="*/ 3113840 h 6858000"/>
              <a:gd name="connsiteX267" fmla="*/ 1066793 w 7467600"/>
              <a:gd name="connsiteY267" fmla="*/ 3212171 h 6858000"/>
              <a:gd name="connsiteX268" fmla="*/ 993319 w 7467600"/>
              <a:gd name="connsiteY268" fmla="*/ 3247648 h 6858000"/>
              <a:gd name="connsiteX269" fmla="*/ 853081 w 7467600"/>
              <a:gd name="connsiteY269" fmla="*/ 3312410 h 6858000"/>
              <a:gd name="connsiteX270" fmla="*/ 805957 w 7467600"/>
              <a:gd name="connsiteY270" fmla="*/ 3330443 h 6858000"/>
              <a:gd name="connsiteX271" fmla="*/ 1318687 w 7467600"/>
              <a:gd name="connsiteY271" fmla="*/ 3113840 h 6858000"/>
              <a:gd name="connsiteX272" fmla="*/ 5453702 w 7467600"/>
              <a:gd name="connsiteY272" fmla="*/ 3090882 h 6858000"/>
              <a:gd name="connsiteX273" fmla="*/ 5480135 w 7467600"/>
              <a:gd name="connsiteY273" fmla="*/ 3565802 h 6858000"/>
              <a:gd name="connsiteX274" fmla="*/ 5499023 w 7467600"/>
              <a:gd name="connsiteY274" fmla="*/ 4166310 h 6858000"/>
              <a:gd name="connsiteX275" fmla="*/ 5547022 w 7467600"/>
              <a:gd name="connsiteY275" fmla="*/ 3607838 h 6858000"/>
              <a:gd name="connsiteX276" fmla="*/ 5515964 w 7467600"/>
              <a:gd name="connsiteY276" fmla="*/ 3378541 h 6858000"/>
              <a:gd name="connsiteX277" fmla="*/ 5453702 w 7467600"/>
              <a:gd name="connsiteY277" fmla="*/ 3090882 h 6858000"/>
              <a:gd name="connsiteX278" fmla="*/ 1238695 w 7467600"/>
              <a:gd name="connsiteY278" fmla="*/ 3076820 h 6858000"/>
              <a:gd name="connsiteX279" fmla="*/ 716371 w 7467600"/>
              <a:gd name="connsiteY279" fmla="*/ 3293249 h 6858000"/>
              <a:gd name="connsiteX280" fmla="*/ 579522 w 7467600"/>
              <a:gd name="connsiteY280" fmla="*/ 3371759 h 6858000"/>
              <a:gd name="connsiteX281" fmla="*/ 600288 w 7467600"/>
              <a:gd name="connsiteY281" fmla="*/ 3365555 h 6858000"/>
              <a:gd name="connsiteX282" fmla="*/ 840692 w 7467600"/>
              <a:gd name="connsiteY282" fmla="*/ 3284921 h 6858000"/>
              <a:gd name="connsiteX283" fmla="*/ 979248 w 7467600"/>
              <a:gd name="connsiteY283" fmla="*/ 3221003 h 6858000"/>
              <a:gd name="connsiteX284" fmla="*/ 1053282 w 7467600"/>
              <a:gd name="connsiteY284" fmla="*/ 3185247 h 6858000"/>
              <a:gd name="connsiteX285" fmla="*/ 1320603 w 7467600"/>
              <a:gd name="connsiteY285" fmla="*/ 3081281 h 6858000"/>
              <a:gd name="connsiteX286" fmla="*/ 1238695 w 7467600"/>
              <a:gd name="connsiteY286" fmla="*/ 3076820 h 6858000"/>
              <a:gd name="connsiteX287" fmla="*/ 5425627 w 7467600"/>
              <a:gd name="connsiteY287" fmla="*/ 2954192 h 6858000"/>
              <a:gd name="connsiteX288" fmla="*/ 5470770 w 7467600"/>
              <a:gd name="connsiteY288" fmla="*/ 3005435 h 6858000"/>
              <a:gd name="connsiteX289" fmla="*/ 5519779 w 7467600"/>
              <a:gd name="connsiteY289" fmla="*/ 4359223 h 6858000"/>
              <a:gd name="connsiteX290" fmla="*/ 5520293 w 7467600"/>
              <a:gd name="connsiteY290" fmla="*/ 4360602 h 6858000"/>
              <a:gd name="connsiteX291" fmla="*/ 5767221 w 7467600"/>
              <a:gd name="connsiteY291" fmla="*/ 4665564 h 6858000"/>
              <a:gd name="connsiteX292" fmla="*/ 6937169 w 7467600"/>
              <a:gd name="connsiteY292" fmla="*/ 4815941 h 6858000"/>
              <a:gd name="connsiteX293" fmla="*/ 6953922 w 7467600"/>
              <a:gd name="connsiteY293" fmla="*/ 4890068 h 6858000"/>
              <a:gd name="connsiteX294" fmla="*/ 6071359 w 7467600"/>
              <a:gd name="connsiteY294" fmla="*/ 4770770 h 6858000"/>
              <a:gd name="connsiteX295" fmla="*/ 6038839 w 7467600"/>
              <a:gd name="connsiteY295" fmla="*/ 4764474 h 6858000"/>
              <a:gd name="connsiteX296" fmla="*/ 6038706 w 7467600"/>
              <a:gd name="connsiteY296" fmla="*/ 4763847 h 6858000"/>
              <a:gd name="connsiteX297" fmla="*/ 6037784 w 7467600"/>
              <a:gd name="connsiteY297" fmla="*/ 4764270 h 6858000"/>
              <a:gd name="connsiteX298" fmla="*/ 6038839 w 7467600"/>
              <a:gd name="connsiteY298" fmla="*/ 4764474 h 6858000"/>
              <a:gd name="connsiteX299" fmla="*/ 6040338 w 7467600"/>
              <a:gd name="connsiteY299" fmla="*/ 4771418 h 6858000"/>
              <a:gd name="connsiteX300" fmla="*/ 6024488 w 7467600"/>
              <a:gd name="connsiteY300" fmla="*/ 4809903 h 6858000"/>
              <a:gd name="connsiteX301" fmla="*/ 5599771 w 7467600"/>
              <a:gd name="connsiteY301" fmla="*/ 5509652 h 6858000"/>
              <a:gd name="connsiteX302" fmla="*/ 5548843 w 7467600"/>
              <a:gd name="connsiteY302" fmla="*/ 5563845 h 6858000"/>
              <a:gd name="connsiteX303" fmla="*/ 5940952 w 7467600"/>
              <a:gd name="connsiteY303" fmla="*/ 6250028 h 6858000"/>
              <a:gd name="connsiteX304" fmla="*/ 6043441 w 7467600"/>
              <a:gd name="connsiteY304" fmla="*/ 6665847 h 6858000"/>
              <a:gd name="connsiteX305" fmla="*/ 6093432 w 7467600"/>
              <a:gd name="connsiteY305" fmla="*/ 6858000 h 6858000"/>
              <a:gd name="connsiteX306" fmla="*/ 6034344 w 7467600"/>
              <a:gd name="connsiteY306" fmla="*/ 6858000 h 6858000"/>
              <a:gd name="connsiteX307" fmla="*/ 6026679 w 7467600"/>
              <a:gd name="connsiteY307" fmla="*/ 6836959 h 6858000"/>
              <a:gd name="connsiteX308" fmla="*/ 5800441 w 7467600"/>
              <a:gd name="connsiteY308" fmla="*/ 6335286 h 6858000"/>
              <a:gd name="connsiteX309" fmla="*/ 5526562 w 7467600"/>
              <a:gd name="connsiteY309" fmla="*/ 5705388 h 6858000"/>
              <a:gd name="connsiteX310" fmla="*/ 5519640 w 7467600"/>
              <a:gd name="connsiteY310" fmla="*/ 5683774 h 6858000"/>
              <a:gd name="connsiteX311" fmla="*/ 5844559 w 7467600"/>
              <a:gd name="connsiteY311" fmla="*/ 6553349 h 6858000"/>
              <a:gd name="connsiteX312" fmla="*/ 5975994 w 7467600"/>
              <a:gd name="connsiteY312" fmla="*/ 6858000 h 6858000"/>
              <a:gd name="connsiteX313" fmla="*/ 5898547 w 7467600"/>
              <a:gd name="connsiteY313" fmla="*/ 6858000 h 6858000"/>
              <a:gd name="connsiteX314" fmla="*/ 5682041 w 7467600"/>
              <a:gd name="connsiteY314" fmla="*/ 6355860 h 6858000"/>
              <a:gd name="connsiteX315" fmla="*/ 5461758 w 7467600"/>
              <a:gd name="connsiteY315" fmla="*/ 5820220 h 6858000"/>
              <a:gd name="connsiteX316" fmla="*/ 5237282 w 7467600"/>
              <a:gd name="connsiteY316" fmla="*/ 6579086 h 6858000"/>
              <a:gd name="connsiteX317" fmla="*/ 5115009 w 7467600"/>
              <a:gd name="connsiteY317" fmla="*/ 6858000 h 6858000"/>
              <a:gd name="connsiteX318" fmla="*/ 5028074 w 7467600"/>
              <a:gd name="connsiteY318" fmla="*/ 6858000 h 6858000"/>
              <a:gd name="connsiteX319" fmla="*/ 5079508 w 7467600"/>
              <a:gd name="connsiteY319" fmla="*/ 6749074 h 6858000"/>
              <a:gd name="connsiteX320" fmla="*/ 5371846 w 7467600"/>
              <a:gd name="connsiteY320" fmla="*/ 5924413 h 6858000"/>
              <a:gd name="connsiteX321" fmla="*/ 5270512 w 7467600"/>
              <a:gd name="connsiteY321" fmla="*/ 6138975 h 6858000"/>
              <a:gd name="connsiteX322" fmla="*/ 5062409 w 7467600"/>
              <a:gd name="connsiteY322" fmla="*/ 6653544 h 6858000"/>
              <a:gd name="connsiteX323" fmla="*/ 5036628 w 7467600"/>
              <a:gd name="connsiteY323" fmla="*/ 6754247 h 6858000"/>
              <a:gd name="connsiteX324" fmla="*/ 5009112 w 7467600"/>
              <a:gd name="connsiteY324" fmla="*/ 6858000 h 6858000"/>
              <a:gd name="connsiteX325" fmla="*/ 4976679 w 7467600"/>
              <a:gd name="connsiteY325" fmla="*/ 6858000 h 6858000"/>
              <a:gd name="connsiteX326" fmla="*/ 5006537 w 7467600"/>
              <a:gd name="connsiteY326" fmla="*/ 6747068 h 6858000"/>
              <a:gd name="connsiteX327" fmla="*/ 5032723 w 7467600"/>
              <a:gd name="connsiteY327" fmla="*/ 6644957 h 6858000"/>
              <a:gd name="connsiteX328" fmla="*/ 5242949 w 7467600"/>
              <a:gd name="connsiteY328" fmla="*/ 6125175 h 6858000"/>
              <a:gd name="connsiteX329" fmla="*/ 5286321 w 7467600"/>
              <a:gd name="connsiteY329" fmla="*/ 6033555 h 6858000"/>
              <a:gd name="connsiteX330" fmla="*/ 5008210 w 7467600"/>
              <a:gd name="connsiteY330" fmla="*/ 6649194 h 6858000"/>
              <a:gd name="connsiteX331" fmla="*/ 4986321 w 7467600"/>
              <a:gd name="connsiteY331" fmla="*/ 6765687 h 6858000"/>
              <a:gd name="connsiteX332" fmla="*/ 4973474 w 7467600"/>
              <a:gd name="connsiteY332" fmla="*/ 6858000 h 6858000"/>
              <a:gd name="connsiteX333" fmla="*/ 4907178 w 7467600"/>
              <a:gd name="connsiteY333" fmla="*/ 6858000 h 6858000"/>
              <a:gd name="connsiteX334" fmla="*/ 4910810 w 7467600"/>
              <a:gd name="connsiteY334" fmla="*/ 6829660 h 6858000"/>
              <a:gd name="connsiteX335" fmla="*/ 4987461 w 7467600"/>
              <a:gd name="connsiteY335" fmla="*/ 6432994 h 6858000"/>
              <a:gd name="connsiteX336" fmla="*/ 5179262 w 7467600"/>
              <a:gd name="connsiteY336" fmla="*/ 6035044 h 6858000"/>
              <a:gd name="connsiteX337" fmla="*/ 4689678 w 7467600"/>
              <a:gd name="connsiteY337" fmla="*/ 6440241 h 6858000"/>
              <a:gd name="connsiteX338" fmla="*/ 4477543 w 7467600"/>
              <a:gd name="connsiteY338" fmla="*/ 6674836 h 6858000"/>
              <a:gd name="connsiteX339" fmla="*/ 4329957 w 7467600"/>
              <a:gd name="connsiteY339" fmla="*/ 6858000 h 6858000"/>
              <a:gd name="connsiteX340" fmla="*/ 4218595 w 7467600"/>
              <a:gd name="connsiteY340" fmla="*/ 6858000 h 6858000"/>
              <a:gd name="connsiteX341" fmla="*/ 4368888 w 7467600"/>
              <a:gd name="connsiteY341" fmla="*/ 6668412 h 6858000"/>
              <a:gd name="connsiteX342" fmla="*/ 4563091 w 7467600"/>
              <a:gd name="connsiteY342" fmla="*/ 6442508 h 6858000"/>
              <a:gd name="connsiteX343" fmla="*/ 5387324 w 7467600"/>
              <a:gd name="connsiteY343" fmla="*/ 5705830 h 6858000"/>
              <a:gd name="connsiteX344" fmla="*/ 5073620 w 7467600"/>
              <a:gd name="connsiteY344" fmla="*/ 5955437 h 6858000"/>
              <a:gd name="connsiteX345" fmla="*/ 4689789 w 7467600"/>
              <a:gd name="connsiteY345" fmla="*/ 6268382 h 6858000"/>
              <a:gd name="connsiteX346" fmla="*/ 4418722 w 7467600"/>
              <a:gd name="connsiteY346" fmla="*/ 6570886 h 6858000"/>
              <a:gd name="connsiteX347" fmla="*/ 4214944 w 7467600"/>
              <a:gd name="connsiteY347" fmla="*/ 6858000 h 6858000"/>
              <a:gd name="connsiteX348" fmla="*/ 4177898 w 7467600"/>
              <a:gd name="connsiteY348" fmla="*/ 6858000 h 6858000"/>
              <a:gd name="connsiteX349" fmla="*/ 4391597 w 7467600"/>
              <a:gd name="connsiteY349" fmla="*/ 6556370 h 6858000"/>
              <a:gd name="connsiteX350" fmla="*/ 4668889 w 7467600"/>
              <a:gd name="connsiteY350" fmla="*/ 6246399 h 6858000"/>
              <a:gd name="connsiteX351" fmla="*/ 5055427 w 7467600"/>
              <a:gd name="connsiteY351" fmla="*/ 5931476 h 6858000"/>
              <a:gd name="connsiteX352" fmla="*/ 5371814 w 7467600"/>
              <a:gd name="connsiteY352" fmla="*/ 5678975 h 6858000"/>
              <a:gd name="connsiteX353" fmla="*/ 4987918 w 7467600"/>
              <a:gd name="connsiteY353" fmla="*/ 5838701 h 6858000"/>
              <a:gd name="connsiteX354" fmla="*/ 4317146 w 7467600"/>
              <a:gd name="connsiteY354" fmla="*/ 6587716 h 6858000"/>
              <a:gd name="connsiteX355" fmla="*/ 4171627 w 7467600"/>
              <a:gd name="connsiteY355" fmla="*/ 6858000 h 6858000"/>
              <a:gd name="connsiteX356" fmla="*/ 4081585 w 7467600"/>
              <a:gd name="connsiteY356" fmla="*/ 6858000 h 6858000"/>
              <a:gd name="connsiteX357" fmla="*/ 4238603 w 7467600"/>
              <a:gd name="connsiteY357" fmla="*/ 6559341 h 6858000"/>
              <a:gd name="connsiteX358" fmla="*/ 4778333 w 7467600"/>
              <a:gd name="connsiteY358" fmla="*/ 5873626 h 6858000"/>
              <a:gd name="connsiteX359" fmla="*/ 5414185 w 7467600"/>
              <a:gd name="connsiteY359" fmla="*/ 5573882 h 6858000"/>
              <a:gd name="connsiteX360" fmla="*/ 5959648 w 7467600"/>
              <a:gd name="connsiteY360" fmla="*/ 4760797 h 6858000"/>
              <a:gd name="connsiteX361" fmla="*/ 5355019 w 7467600"/>
              <a:gd name="connsiteY361" fmla="*/ 4734672 h 6858000"/>
              <a:gd name="connsiteX362" fmla="*/ 5083565 w 7467600"/>
              <a:gd name="connsiteY362" fmla="*/ 5179121 h 6858000"/>
              <a:gd name="connsiteX363" fmla="*/ 4713577 w 7467600"/>
              <a:gd name="connsiteY363" fmla="*/ 5616803 h 6858000"/>
              <a:gd name="connsiteX364" fmla="*/ 3989559 w 7467600"/>
              <a:gd name="connsiteY364" fmla="*/ 6145945 h 6858000"/>
              <a:gd name="connsiteX365" fmla="*/ 3939824 w 7467600"/>
              <a:gd name="connsiteY365" fmla="*/ 6066900 h 6858000"/>
              <a:gd name="connsiteX366" fmla="*/ 4584537 w 7467600"/>
              <a:gd name="connsiteY366" fmla="*/ 5324826 h 6858000"/>
              <a:gd name="connsiteX367" fmla="*/ 5037105 w 7467600"/>
              <a:gd name="connsiteY367" fmla="*/ 5088765 h 6858000"/>
              <a:gd name="connsiteX368" fmla="*/ 5039930 w 7467600"/>
              <a:gd name="connsiteY368" fmla="*/ 5089585 h 6858000"/>
              <a:gd name="connsiteX369" fmla="*/ 5263764 w 7467600"/>
              <a:gd name="connsiteY369" fmla="*/ 4735525 h 6858000"/>
              <a:gd name="connsiteX370" fmla="*/ 4086300 w 7467600"/>
              <a:gd name="connsiteY370" fmla="*/ 4884599 h 6858000"/>
              <a:gd name="connsiteX371" fmla="*/ 4085485 w 7467600"/>
              <a:gd name="connsiteY371" fmla="*/ 4899070 h 6858000"/>
              <a:gd name="connsiteX372" fmla="*/ 3871915 w 7467600"/>
              <a:gd name="connsiteY372" fmla="*/ 5253645 h 6858000"/>
              <a:gd name="connsiteX373" fmla="*/ 3799374 w 7467600"/>
              <a:gd name="connsiteY373" fmla="*/ 5466127 h 6858000"/>
              <a:gd name="connsiteX374" fmla="*/ 3498850 w 7467600"/>
              <a:gd name="connsiteY374" fmla="*/ 6661888 h 6858000"/>
              <a:gd name="connsiteX375" fmla="*/ 3399216 w 7467600"/>
              <a:gd name="connsiteY375" fmla="*/ 6858000 h 6858000"/>
              <a:gd name="connsiteX376" fmla="*/ 3303688 w 7467600"/>
              <a:gd name="connsiteY376" fmla="*/ 6858000 h 6858000"/>
              <a:gd name="connsiteX377" fmla="*/ 3391774 w 7467600"/>
              <a:gd name="connsiteY377" fmla="*/ 6697181 h 6858000"/>
              <a:gd name="connsiteX378" fmla="*/ 3735540 w 7467600"/>
              <a:gd name="connsiteY378" fmla="*/ 5546923 h 6858000"/>
              <a:gd name="connsiteX379" fmla="*/ 3729438 w 7467600"/>
              <a:gd name="connsiteY379" fmla="*/ 5569058 h 6858000"/>
              <a:gd name="connsiteX380" fmla="*/ 3707782 w 7467600"/>
              <a:gd name="connsiteY380" fmla="*/ 5644908 h 6858000"/>
              <a:gd name="connsiteX381" fmla="*/ 3583827 w 7467600"/>
              <a:gd name="connsiteY381" fmla="*/ 6039215 h 6858000"/>
              <a:gd name="connsiteX382" fmla="*/ 3547861 w 7467600"/>
              <a:gd name="connsiteY382" fmla="*/ 6129609 h 6858000"/>
              <a:gd name="connsiteX383" fmla="*/ 3490905 w 7467600"/>
              <a:gd name="connsiteY383" fmla="*/ 6277660 h 6858000"/>
              <a:gd name="connsiteX384" fmla="*/ 3455859 w 7467600"/>
              <a:gd name="connsiteY384" fmla="*/ 6391301 h 6858000"/>
              <a:gd name="connsiteX385" fmla="*/ 3429112 w 7467600"/>
              <a:gd name="connsiteY385" fmla="*/ 6479469 h 6858000"/>
              <a:gd name="connsiteX386" fmla="*/ 3304862 w 7467600"/>
              <a:gd name="connsiteY386" fmla="*/ 6796476 h 6858000"/>
              <a:gd name="connsiteX387" fmla="*/ 3276071 w 7467600"/>
              <a:gd name="connsiteY387" fmla="*/ 6858000 h 6858000"/>
              <a:gd name="connsiteX388" fmla="*/ 3240805 w 7467600"/>
              <a:gd name="connsiteY388" fmla="*/ 6858000 h 6858000"/>
              <a:gd name="connsiteX389" fmla="*/ 3275917 w 7467600"/>
              <a:gd name="connsiteY389" fmla="*/ 6783192 h 6858000"/>
              <a:gd name="connsiteX390" fmla="*/ 3399358 w 7467600"/>
              <a:gd name="connsiteY390" fmla="*/ 6469011 h 6858000"/>
              <a:gd name="connsiteX391" fmla="*/ 3425650 w 7467600"/>
              <a:gd name="connsiteY391" fmla="*/ 6381333 h 6858000"/>
              <a:gd name="connsiteX392" fmla="*/ 3460661 w 7467600"/>
              <a:gd name="connsiteY392" fmla="*/ 6266763 h 6858000"/>
              <a:gd name="connsiteX393" fmla="*/ 3518021 w 7467600"/>
              <a:gd name="connsiteY393" fmla="*/ 6117298 h 6858000"/>
              <a:gd name="connsiteX394" fmla="*/ 3554035 w 7467600"/>
              <a:gd name="connsiteY394" fmla="*/ 6027832 h 6858000"/>
              <a:gd name="connsiteX395" fmla="*/ 3677174 w 7467600"/>
              <a:gd name="connsiteY395" fmla="*/ 5636351 h 6858000"/>
              <a:gd name="connsiteX396" fmla="*/ 3698819 w 7467600"/>
              <a:gd name="connsiteY396" fmla="*/ 5560503 h 6858000"/>
              <a:gd name="connsiteX397" fmla="*/ 3702094 w 7467600"/>
              <a:gd name="connsiteY397" fmla="*/ 5549194 h 6858000"/>
              <a:gd name="connsiteX398" fmla="*/ 3398355 w 7467600"/>
              <a:gd name="connsiteY398" fmla="*/ 6094603 h 6858000"/>
              <a:gd name="connsiteX399" fmla="*/ 3193941 w 7467600"/>
              <a:gd name="connsiteY399" fmla="*/ 6798775 h 6858000"/>
              <a:gd name="connsiteX400" fmla="*/ 3184140 w 7467600"/>
              <a:gd name="connsiteY400" fmla="*/ 6858000 h 6858000"/>
              <a:gd name="connsiteX401" fmla="*/ 3099978 w 7467600"/>
              <a:gd name="connsiteY401" fmla="*/ 6858000 h 6858000"/>
              <a:gd name="connsiteX402" fmla="*/ 3101556 w 7467600"/>
              <a:gd name="connsiteY402" fmla="*/ 6843337 h 6858000"/>
              <a:gd name="connsiteX403" fmla="*/ 3370162 w 7467600"/>
              <a:gd name="connsiteY403" fmla="*/ 5785550 h 6858000"/>
              <a:gd name="connsiteX404" fmla="*/ 3746477 w 7467600"/>
              <a:gd name="connsiteY404" fmla="*/ 5377889 h 6858000"/>
              <a:gd name="connsiteX405" fmla="*/ 3863399 w 7467600"/>
              <a:gd name="connsiteY405" fmla="*/ 5087257 h 6858000"/>
              <a:gd name="connsiteX406" fmla="*/ 3968712 w 7467600"/>
              <a:gd name="connsiteY406" fmla="*/ 4913989 h 6858000"/>
              <a:gd name="connsiteX407" fmla="*/ 2792390 w 7467600"/>
              <a:gd name="connsiteY407" fmla="*/ 5382974 h 6858000"/>
              <a:gd name="connsiteX408" fmla="*/ 2714982 w 7467600"/>
              <a:gd name="connsiteY408" fmla="*/ 5427051 h 6858000"/>
              <a:gd name="connsiteX409" fmla="*/ 2813361 w 7467600"/>
              <a:gd name="connsiteY409" fmla="*/ 6023912 h 6858000"/>
              <a:gd name="connsiteX410" fmla="*/ 2688430 w 7467600"/>
              <a:gd name="connsiteY410" fmla="*/ 6801564 h 6858000"/>
              <a:gd name="connsiteX411" fmla="*/ 2629626 w 7467600"/>
              <a:gd name="connsiteY411" fmla="*/ 6763394 h 6858000"/>
              <a:gd name="connsiteX412" fmla="*/ 2565328 w 7467600"/>
              <a:gd name="connsiteY412" fmla="*/ 5516399 h 6858000"/>
              <a:gd name="connsiteX413" fmla="*/ 1922999 w 7467600"/>
              <a:gd name="connsiteY413" fmla="*/ 5980343 h 6858000"/>
              <a:gd name="connsiteX414" fmla="*/ 1950261 w 7467600"/>
              <a:gd name="connsiteY414" fmla="*/ 6405858 h 6858000"/>
              <a:gd name="connsiteX415" fmla="*/ 2365554 w 7467600"/>
              <a:gd name="connsiteY415" fmla="*/ 6759107 h 6858000"/>
              <a:gd name="connsiteX416" fmla="*/ 2424142 w 7467600"/>
              <a:gd name="connsiteY416" fmla="*/ 6858000 h 6858000"/>
              <a:gd name="connsiteX417" fmla="*/ 2395994 w 7467600"/>
              <a:gd name="connsiteY417" fmla="*/ 6858000 h 6858000"/>
              <a:gd name="connsiteX418" fmla="*/ 2392863 w 7467600"/>
              <a:gd name="connsiteY418" fmla="*/ 6852964 h 6858000"/>
              <a:gd name="connsiteX419" fmla="*/ 2017589 w 7467600"/>
              <a:gd name="connsiteY419" fmla="*/ 6493982 h 6858000"/>
              <a:gd name="connsiteX420" fmla="*/ 2147336 w 7467600"/>
              <a:gd name="connsiteY420" fmla="*/ 6594052 h 6858000"/>
              <a:gd name="connsiteX421" fmla="*/ 2207047 w 7467600"/>
              <a:gd name="connsiteY421" fmla="*/ 6654540 h 6858000"/>
              <a:gd name="connsiteX422" fmla="*/ 2299106 w 7467600"/>
              <a:gd name="connsiteY422" fmla="*/ 6778931 h 6858000"/>
              <a:gd name="connsiteX423" fmla="*/ 2314430 w 7467600"/>
              <a:gd name="connsiteY423" fmla="*/ 6801144 h 6858000"/>
              <a:gd name="connsiteX424" fmla="*/ 2352406 w 7467600"/>
              <a:gd name="connsiteY424" fmla="*/ 6858000 h 6858000"/>
              <a:gd name="connsiteX425" fmla="*/ 2314492 w 7467600"/>
              <a:gd name="connsiteY425" fmla="*/ 6858000 h 6858000"/>
              <a:gd name="connsiteX426" fmla="*/ 2288095 w 7467600"/>
              <a:gd name="connsiteY426" fmla="*/ 6818030 h 6858000"/>
              <a:gd name="connsiteX427" fmla="*/ 2272768 w 7467600"/>
              <a:gd name="connsiteY427" fmla="*/ 6795822 h 6858000"/>
              <a:gd name="connsiteX428" fmla="*/ 2182715 w 7467600"/>
              <a:gd name="connsiteY428" fmla="*/ 6675071 h 6858000"/>
              <a:gd name="connsiteX429" fmla="*/ 2032061 w 7467600"/>
              <a:gd name="connsiteY429" fmla="*/ 6541380 h 6858000"/>
              <a:gd name="connsiteX430" fmla="*/ 2257220 w 7467600"/>
              <a:gd name="connsiteY430" fmla="*/ 6826257 h 6858000"/>
              <a:gd name="connsiteX431" fmla="*/ 2281324 w 7467600"/>
              <a:gd name="connsiteY431" fmla="*/ 6858000 h 6858000"/>
              <a:gd name="connsiteX432" fmla="*/ 2242860 w 7467600"/>
              <a:gd name="connsiteY432" fmla="*/ 6858000 h 6858000"/>
              <a:gd name="connsiteX433" fmla="*/ 2232818 w 7467600"/>
              <a:gd name="connsiteY433" fmla="*/ 6844926 h 6858000"/>
              <a:gd name="connsiteX434" fmla="*/ 1990172 w 7467600"/>
              <a:gd name="connsiteY434" fmla="*/ 6542121 h 6858000"/>
              <a:gd name="connsiteX435" fmla="*/ 2124090 w 7467600"/>
              <a:gd name="connsiteY435" fmla="*/ 6761017 h 6858000"/>
              <a:gd name="connsiteX436" fmla="*/ 2200380 w 7467600"/>
              <a:gd name="connsiteY436" fmla="*/ 6858000 h 6858000"/>
              <a:gd name="connsiteX437" fmla="*/ 2147507 w 7467600"/>
              <a:gd name="connsiteY437" fmla="*/ 6858000 h 6858000"/>
              <a:gd name="connsiteX438" fmla="*/ 2070668 w 7467600"/>
              <a:gd name="connsiteY438" fmla="*/ 6761520 h 6858000"/>
              <a:gd name="connsiteX439" fmla="*/ 1975142 w 7467600"/>
              <a:gd name="connsiteY439" fmla="*/ 6585570 h 6858000"/>
              <a:gd name="connsiteX440" fmla="*/ 2050035 w 7467600"/>
              <a:gd name="connsiteY440" fmla="*/ 6813345 h 6858000"/>
              <a:gd name="connsiteX441" fmla="*/ 2063025 w 7467600"/>
              <a:gd name="connsiteY441" fmla="*/ 6858000 h 6858000"/>
              <a:gd name="connsiteX442" fmla="*/ 2021675 w 7467600"/>
              <a:gd name="connsiteY442" fmla="*/ 6858000 h 6858000"/>
              <a:gd name="connsiteX443" fmla="*/ 2019308 w 7467600"/>
              <a:gd name="connsiteY443" fmla="*/ 6847118 h 6858000"/>
              <a:gd name="connsiteX444" fmla="*/ 1938835 w 7467600"/>
              <a:gd name="connsiteY444" fmla="*/ 6551160 h 6858000"/>
              <a:gd name="connsiteX445" fmla="*/ 1953230 w 7467600"/>
              <a:gd name="connsiteY445" fmla="*/ 6759699 h 6858000"/>
              <a:gd name="connsiteX446" fmla="*/ 1956763 w 7467600"/>
              <a:gd name="connsiteY446" fmla="*/ 6778191 h 6858000"/>
              <a:gd name="connsiteX447" fmla="*/ 1967925 w 7467600"/>
              <a:gd name="connsiteY447" fmla="*/ 6858000 h 6858000"/>
              <a:gd name="connsiteX448" fmla="*/ 1936622 w 7467600"/>
              <a:gd name="connsiteY448" fmla="*/ 6858000 h 6858000"/>
              <a:gd name="connsiteX449" fmla="*/ 1926261 w 7467600"/>
              <a:gd name="connsiteY449" fmla="*/ 6784064 h 6858000"/>
              <a:gd name="connsiteX450" fmla="*/ 1922724 w 7467600"/>
              <a:gd name="connsiteY450" fmla="*/ 6765577 h 6858000"/>
              <a:gd name="connsiteX451" fmla="*/ 1904650 w 7467600"/>
              <a:gd name="connsiteY451" fmla="*/ 6639616 h 6858000"/>
              <a:gd name="connsiteX452" fmla="*/ 1885273 w 7467600"/>
              <a:gd name="connsiteY452" fmla="*/ 6858000 h 6858000"/>
              <a:gd name="connsiteX453" fmla="*/ 1854363 w 7467600"/>
              <a:gd name="connsiteY453" fmla="*/ 6858000 h 6858000"/>
              <a:gd name="connsiteX454" fmla="*/ 1880391 w 7467600"/>
              <a:gd name="connsiteY454" fmla="*/ 6603796 h 6858000"/>
              <a:gd name="connsiteX455" fmla="*/ 1818273 w 7467600"/>
              <a:gd name="connsiteY455" fmla="*/ 6715729 h 6858000"/>
              <a:gd name="connsiteX456" fmla="*/ 1794691 w 7467600"/>
              <a:gd name="connsiteY456" fmla="*/ 6843239 h 6858000"/>
              <a:gd name="connsiteX457" fmla="*/ 1794914 w 7467600"/>
              <a:gd name="connsiteY457" fmla="*/ 6858000 h 6858000"/>
              <a:gd name="connsiteX458" fmla="*/ 1746128 w 7467600"/>
              <a:gd name="connsiteY458" fmla="*/ 6858000 h 6858000"/>
              <a:gd name="connsiteX459" fmla="*/ 1753934 w 7467600"/>
              <a:gd name="connsiteY459" fmla="*/ 6724796 h 6858000"/>
              <a:gd name="connsiteX460" fmla="*/ 1792053 w 7467600"/>
              <a:gd name="connsiteY460" fmla="*/ 6572396 h 6858000"/>
              <a:gd name="connsiteX461" fmla="*/ 1862248 w 7467600"/>
              <a:gd name="connsiteY461" fmla="*/ 6266397 h 6858000"/>
              <a:gd name="connsiteX462" fmla="*/ 1862250 w 7467600"/>
              <a:gd name="connsiteY462" fmla="*/ 6033531 h 6858000"/>
              <a:gd name="connsiteX463" fmla="*/ 1211999 w 7467600"/>
              <a:gd name="connsiteY463" fmla="*/ 6683610 h 6858000"/>
              <a:gd name="connsiteX464" fmla="*/ 1213266 w 7467600"/>
              <a:gd name="connsiteY464" fmla="*/ 6691947 h 6858000"/>
              <a:gd name="connsiteX465" fmla="*/ 1203370 w 7467600"/>
              <a:gd name="connsiteY465" fmla="*/ 6850676 h 6858000"/>
              <a:gd name="connsiteX466" fmla="*/ 1203671 w 7467600"/>
              <a:gd name="connsiteY466" fmla="*/ 6858000 h 6858000"/>
              <a:gd name="connsiteX467" fmla="*/ 1143180 w 7467600"/>
              <a:gd name="connsiteY467" fmla="*/ 6858000 h 6858000"/>
              <a:gd name="connsiteX468" fmla="*/ 1142176 w 7467600"/>
              <a:gd name="connsiteY468" fmla="*/ 6766045 h 6858000"/>
              <a:gd name="connsiteX469" fmla="*/ 1067484 w 7467600"/>
              <a:gd name="connsiteY469" fmla="*/ 6858000 h 6858000"/>
              <a:gd name="connsiteX470" fmla="*/ 953928 w 7467600"/>
              <a:gd name="connsiteY470" fmla="*/ 6858000 h 6858000"/>
              <a:gd name="connsiteX471" fmla="*/ 959715 w 7467600"/>
              <a:gd name="connsiteY471" fmla="*/ 6850185 h 6858000"/>
              <a:gd name="connsiteX472" fmla="*/ 1483788 w 7467600"/>
              <a:gd name="connsiteY472" fmla="*/ 6259174 h 6858000"/>
              <a:gd name="connsiteX473" fmla="*/ 1100671 w 7467600"/>
              <a:gd name="connsiteY473" fmla="*/ 6252137 h 6858000"/>
              <a:gd name="connsiteX474" fmla="*/ 1090144 w 7467600"/>
              <a:gd name="connsiteY474" fmla="*/ 6256748 h 6858000"/>
              <a:gd name="connsiteX475" fmla="*/ 1095872 w 7467600"/>
              <a:gd name="connsiteY475" fmla="*/ 6271892 h 6858000"/>
              <a:gd name="connsiteX476" fmla="*/ 262785 w 7467600"/>
              <a:gd name="connsiteY476" fmla="*/ 6845450 h 6858000"/>
              <a:gd name="connsiteX477" fmla="*/ 209968 w 7467600"/>
              <a:gd name="connsiteY477" fmla="*/ 6770713 h 6858000"/>
              <a:gd name="connsiteX478" fmla="*/ 873460 w 7467600"/>
              <a:gd name="connsiteY478" fmla="*/ 6253768 h 6858000"/>
              <a:gd name="connsiteX479" fmla="*/ 192686 w 7467600"/>
              <a:gd name="connsiteY479" fmla="*/ 5849257 h 6858000"/>
              <a:gd name="connsiteX480" fmla="*/ 4696 w 7467600"/>
              <a:gd name="connsiteY480" fmla="*/ 5697668 h 6858000"/>
              <a:gd name="connsiteX481" fmla="*/ 0 w 7467600"/>
              <a:gd name="connsiteY481" fmla="*/ 5689984 h 6858000"/>
              <a:gd name="connsiteX482" fmla="*/ 0 w 7467600"/>
              <a:gd name="connsiteY482" fmla="*/ 5513472 h 6858000"/>
              <a:gd name="connsiteX483" fmla="*/ 174101 w 7467600"/>
              <a:gd name="connsiteY483" fmla="*/ 5620277 h 6858000"/>
              <a:gd name="connsiteX484" fmla="*/ 891800 w 7467600"/>
              <a:gd name="connsiteY484" fmla="*/ 6036935 h 6858000"/>
              <a:gd name="connsiteX485" fmla="*/ 1072219 w 7467600"/>
              <a:gd name="connsiteY485" fmla="*/ 6169443 h 6858000"/>
              <a:gd name="connsiteX486" fmla="*/ 1074117 w 7467600"/>
              <a:gd name="connsiteY486" fmla="*/ 6170301 h 6858000"/>
              <a:gd name="connsiteX487" fmla="*/ 1083114 w 7467600"/>
              <a:gd name="connsiteY487" fmla="*/ 6174131 h 6858000"/>
              <a:gd name="connsiteX488" fmla="*/ 1543010 w 7467600"/>
              <a:gd name="connsiteY488" fmla="*/ 6191140 h 6858000"/>
              <a:gd name="connsiteX489" fmla="*/ 1551080 w 7467600"/>
              <a:gd name="connsiteY489" fmla="*/ 6195006 h 6858000"/>
              <a:gd name="connsiteX490" fmla="*/ 2345443 w 7467600"/>
              <a:gd name="connsiteY490" fmla="*/ 5549882 h 6858000"/>
              <a:gd name="connsiteX491" fmla="*/ 1721499 w 7467600"/>
              <a:gd name="connsiteY491" fmla="*/ 5599969 h 6858000"/>
              <a:gd name="connsiteX492" fmla="*/ 767716 w 7467600"/>
              <a:gd name="connsiteY492" fmla="*/ 5472768 h 6858000"/>
              <a:gd name="connsiteX493" fmla="*/ 722147 w 7467600"/>
              <a:gd name="connsiteY493" fmla="*/ 5393091 h 6858000"/>
              <a:gd name="connsiteX494" fmla="*/ 1485552 w 7467600"/>
              <a:gd name="connsiteY494" fmla="*/ 5313202 h 6858000"/>
              <a:gd name="connsiteX495" fmla="*/ 2143004 w 7467600"/>
              <a:gd name="connsiteY495" fmla="*/ 5402420 h 6858000"/>
              <a:gd name="connsiteX496" fmla="*/ 1933391 w 7467600"/>
              <a:gd name="connsiteY496" fmla="*/ 5156971 h 6858000"/>
              <a:gd name="connsiteX497" fmla="*/ 1827118 w 7467600"/>
              <a:gd name="connsiteY497" fmla="*/ 4968410 h 6858000"/>
              <a:gd name="connsiteX498" fmla="*/ 1837349 w 7467600"/>
              <a:gd name="connsiteY498" fmla="*/ 4956357 h 6858000"/>
              <a:gd name="connsiteX499" fmla="*/ 2162835 w 7467600"/>
              <a:gd name="connsiteY499" fmla="*/ 5187853 h 6858000"/>
              <a:gd name="connsiteX500" fmla="*/ 2257167 w 7467600"/>
              <a:gd name="connsiteY500" fmla="*/ 5462123 h 6858000"/>
              <a:gd name="connsiteX501" fmla="*/ 2261598 w 7467600"/>
              <a:gd name="connsiteY501" fmla="*/ 5467998 h 6858000"/>
              <a:gd name="connsiteX502" fmla="*/ 2437177 w 7467600"/>
              <a:gd name="connsiteY502" fmla="*/ 5479608 h 6858000"/>
              <a:gd name="connsiteX503" fmla="*/ 2445247 w 7467600"/>
              <a:gd name="connsiteY503" fmla="*/ 5483476 h 6858000"/>
              <a:gd name="connsiteX504" fmla="*/ 2743626 w 7467600"/>
              <a:gd name="connsiteY504" fmla="*/ 5304819 h 6858000"/>
              <a:gd name="connsiteX505" fmla="*/ 3048102 w 7467600"/>
              <a:gd name="connsiteY505" fmla="*/ 5150595 h 6858000"/>
              <a:gd name="connsiteX506" fmla="*/ 1799414 w 7467600"/>
              <a:gd name="connsiteY506" fmla="*/ 4694732 h 6858000"/>
              <a:gd name="connsiteX507" fmla="*/ 1771735 w 7467600"/>
              <a:gd name="connsiteY507" fmla="*/ 4619929 h 6858000"/>
              <a:gd name="connsiteX508" fmla="*/ 3104273 w 7467600"/>
              <a:gd name="connsiteY508" fmla="*/ 5076159 h 6858000"/>
              <a:gd name="connsiteX509" fmla="*/ 3113245 w 7467600"/>
              <a:gd name="connsiteY509" fmla="*/ 5090705 h 6858000"/>
              <a:gd name="connsiteX510" fmla="*/ 3126294 w 7467600"/>
              <a:gd name="connsiteY510" fmla="*/ 5114400 h 6858000"/>
              <a:gd name="connsiteX511" fmla="*/ 3937433 w 7467600"/>
              <a:gd name="connsiteY511" fmla="*/ 4830473 h 6858000"/>
              <a:gd name="connsiteX512" fmla="*/ 3590475 w 7467600"/>
              <a:gd name="connsiteY512" fmla="*/ 4597974 h 6858000"/>
              <a:gd name="connsiteX513" fmla="*/ 3100264 w 7467600"/>
              <a:gd name="connsiteY513" fmla="*/ 4579845 h 6858000"/>
              <a:gd name="connsiteX514" fmla="*/ 2183576 w 7467600"/>
              <a:gd name="connsiteY514" fmla="*/ 4227150 h 6858000"/>
              <a:gd name="connsiteX515" fmla="*/ 2151029 w 7467600"/>
              <a:gd name="connsiteY515" fmla="*/ 4146947 h 6858000"/>
              <a:gd name="connsiteX516" fmla="*/ 3563434 w 7467600"/>
              <a:gd name="connsiteY516" fmla="*/ 4469115 h 6858000"/>
              <a:gd name="connsiteX517" fmla="*/ 3177952 w 7467600"/>
              <a:gd name="connsiteY517" fmla="*/ 3657386 h 6858000"/>
              <a:gd name="connsiteX518" fmla="*/ 3189263 w 7467600"/>
              <a:gd name="connsiteY518" fmla="*/ 3625726 h 6858000"/>
              <a:gd name="connsiteX519" fmla="*/ 3560912 w 7467600"/>
              <a:gd name="connsiteY519" fmla="*/ 4079863 h 6858000"/>
              <a:gd name="connsiteX520" fmla="*/ 3626636 w 7467600"/>
              <a:gd name="connsiteY520" fmla="*/ 4512230 h 6858000"/>
              <a:gd name="connsiteX521" fmla="*/ 3653088 w 7467600"/>
              <a:gd name="connsiteY521" fmla="*/ 4521417 h 6858000"/>
              <a:gd name="connsiteX522" fmla="*/ 3988128 w 7467600"/>
              <a:gd name="connsiteY522" fmla="*/ 4817267 h 6858000"/>
              <a:gd name="connsiteX523" fmla="*/ 4830582 w 7467600"/>
              <a:gd name="connsiteY523" fmla="*/ 4676000 h 6858000"/>
              <a:gd name="connsiteX524" fmla="*/ 4830100 w 7467600"/>
              <a:gd name="connsiteY524" fmla="*/ 4675554 h 6858000"/>
              <a:gd name="connsiteX525" fmla="*/ 4036318 w 7467600"/>
              <a:gd name="connsiteY525" fmla="*/ 4147013 h 6858000"/>
              <a:gd name="connsiteX526" fmla="*/ 3432098 w 7467600"/>
              <a:gd name="connsiteY526" fmla="*/ 3537312 h 6858000"/>
              <a:gd name="connsiteX527" fmla="*/ 3446761 w 7467600"/>
              <a:gd name="connsiteY527" fmla="*/ 3461278 h 6858000"/>
              <a:gd name="connsiteX528" fmla="*/ 4419733 w 7467600"/>
              <a:gd name="connsiteY528" fmla="*/ 3963555 h 6858000"/>
              <a:gd name="connsiteX529" fmla="*/ 4781371 w 7467600"/>
              <a:gd name="connsiteY529" fmla="*/ 4458604 h 6858000"/>
              <a:gd name="connsiteX530" fmla="*/ 4780440 w 7467600"/>
              <a:gd name="connsiteY530" fmla="*/ 4470290 h 6858000"/>
              <a:gd name="connsiteX531" fmla="*/ 4898954 w 7467600"/>
              <a:gd name="connsiteY531" fmla="*/ 4662092 h 6858000"/>
              <a:gd name="connsiteX532" fmla="*/ 4900699 w 7467600"/>
              <a:gd name="connsiteY532" fmla="*/ 4670867 h 6858000"/>
              <a:gd name="connsiteX533" fmla="*/ 5714511 w 7467600"/>
              <a:gd name="connsiteY533" fmla="*/ 4663483 h 6858000"/>
              <a:gd name="connsiteX534" fmla="*/ 5464793 w 7467600"/>
              <a:gd name="connsiteY534" fmla="*/ 4393556 h 6858000"/>
              <a:gd name="connsiteX535" fmla="*/ 5461897 w 7467600"/>
              <a:gd name="connsiteY535" fmla="*/ 4390879 h 6858000"/>
              <a:gd name="connsiteX536" fmla="*/ 4294126 w 7467600"/>
              <a:gd name="connsiteY536" fmla="*/ 3303048 h 6858000"/>
              <a:gd name="connsiteX537" fmla="*/ 4305321 w 7467600"/>
              <a:gd name="connsiteY537" fmla="*/ 3256953 h 6858000"/>
              <a:gd name="connsiteX538" fmla="*/ 4949299 w 7467600"/>
              <a:gd name="connsiteY538" fmla="*/ 3766336 h 6858000"/>
              <a:gd name="connsiteX539" fmla="*/ 5291452 w 7467600"/>
              <a:gd name="connsiteY539" fmla="*/ 4076801 h 6858000"/>
              <a:gd name="connsiteX540" fmla="*/ 5434998 w 7467600"/>
              <a:gd name="connsiteY540" fmla="*/ 4254100 h 6858000"/>
              <a:gd name="connsiteX541" fmla="*/ 5351015 w 7467600"/>
              <a:gd name="connsiteY541" fmla="*/ 3760989 h 6858000"/>
              <a:gd name="connsiteX542" fmla="*/ 5413780 w 7467600"/>
              <a:gd name="connsiteY542" fmla="*/ 2966265 h 6858000"/>
              <a:gd name="connsiteX543" fmla="*/ 5425627 w 7467600"/>
              <a:gd name="connsiteY543" fmla="*/ 2954192 h 6858000"/>
              <a:gd name="connsiteX544" fmla="*/ 6604735 w 7467600"/>
              <a:gd name="connsiteY544" fmla="*/ 2041381 h 6858000"/>
              <a:gd name="connsiteX545" fmla="*/ 7204487 w 7467600"/>
              <a:gd name="connsiteY545" fmla="*/ 2742112 h 6858000"/>
              <a:gd name="connsiteX546" fmla="*/ 7131592 w 7467600"/>
              <a:gd name="connsiteY546" fmla="*/ 2672096 h 6858000"/>
              <a:gd name="connsiteX547" fmla="*/ 6996344 w 7467600"/>
              <a:gd name="connsiteY547" fmla="*/ 2518310 h 6858000"/>
              <a:gd name="connsiteX548" fmla="*/ 6735495 w 7467600"/>
              <a:gd name="connsiteY548" fmla="*/ 2196890 h 6858000"/>
              <a:gd name="connsiteX549" fmla="*/ 6721901 w 7467600"/>
              <a:gd name="connsiteY549" fmla="*/ 2179274 h 6858000"/>
              <a:gd name="connsiteX550" fmla="*/ 6604735 w 7467600"/>
              <a:gd name="connsiteY550" fmla="*/ 2041381 h 6858000"/>
              <a:gd name="connsiteX551" fmla="*/ 6591670 w 7467600"/>
              <a:gd name="connsiteY551" fmla="*/ 1988277 h 6858000"/>
              <a:gd name="connsiteX552" fmla="*/ 6747349 w 7467600"/>
              <a:gd name="connsiteY552" fmla="*/ 2160069 h 6858000"/>
              <a:gd name="connsiteX553" fmla="*/ 6760943 w 7467600"/>
              <a:gd name="connsiteY553" fmla="*/ 2177686 h 6858000"/>
              <a:gd name="connsiteX554" fmla="*/ 7021065 w 7467600"/>
              <a:gd name="connsiteY554" fmla="*/ 2498102 h 6858000"/>
              <a:gd name="connsiteX555" fmla="*/ 7155223 w 7467600"/>
              <a:gd name="connsiteY555" fmla="*/ 2650386 h 6858000"/>
              <a:gd name="connsiteX556" fmla="*/ 7203167 w 7467600"/>
              <a:gd name="connsiteY556" fmla="*/ 2697288 h 6858000"/>
              <a:gd name="connsiteX557" fmla="*/ 6937703 w 7467600"/>
              <a:gd name="connsiteY557" fmla="*/ 2321981 h 6858000"/>
              <a:gd name="connsiteX558" fmla="*/ 6591670 w 7467600"/>
              <a:gd name="connsiteY558" fmla="*/ 1988277 h 6858000"/>
              <a:gd name="connsiteX559" fmla="*/ 5798671 w 7467600"/>
              <a:gd name="connsiteY559" fmla="*/ 1981601 h 6858000"/>
              <a:gd name="connsiteX560" fmla="*/ 5754709 w 7467600"/>
              <a:gd name="connsiteY560" fmla="*/ 2071454 h 6858000"/>
              <a:gd name="connsiteX561" fmla="*/ 5763044 w 7467600"/>
              <a:gd name="connsiteY561" fmla="*/ 2842206 h 6858000"/>
              <a:gd name="connsiteX562" fmla="*/ 5764974 w 7467600"/>
              <a:gd name="connsiteY562" fmla="*/ 2799609 h 6858000"/>
              <a:gd name="connsiteX563" fmla="*/ 5767665 w 7467600"/>
              <a:gd name="connsiteY563" fmla="*/ 2666409 h 6858000"/>
              <a:gd name="connsiteX564" fmla="*/ 5763055 w 7467600"/>
              <a:gd name="connsiteY564" fmla="*/ 2579705 h 6858000"/>
              <a:gd name="connsiteX565" fmla="*/ 5758079 w 7467600"/>
              <a:gd name="connsiteY565" fmla="*/ 2492508 h 6858000"/>
              <a:gd name="connsiteX566" fmla="*/ 5779325 w 7467600"/>
              <a:gd name="connsiteY566" fmla="*/ 2197069 h 6858000"/>
              <a:gd name="connsiteX567" fmla="*/ 5798671 w 7467600"/>
              <a:gd name="connsiteY567" fmla="*/ 1981601 h 6858000"/>
              <a:gd name="connsiteX568" fmla="*/ 5829202 w 7467600"/>
              <a:gd name="connsiteY568" fmla="*/ 1971679 h 6858000"/>
              <a:gd name="connsiteX569" fmla="*/ 5809558 w 7467600"/>
              <a:gd name="connsiteY569" fmla="*/ 2198043 h 6858000"/>
              <a:gd name="connsiteX570" fmla="*/ 5788653 w 7467600"/>
              <a:gd name="connsiteY570" fmla="*/ 2489430 h 6858000"/>
              <a:gd name="connsiteX571" fmla="*/ 5793439 w 7467600"/>
              <a:gd name="connsiteY571" fmla="*/ 2575235 h 6858000"/>
              <a:gd name="connsiteX572" fmla="*/ 5796837 w 7467600"/>
              <a:gd name="connsiteY572" fmla="*/ 2637633 h 6858000"/>
              <a:gd name="connsiteX573" fmla="*/ 5818614 w 7467600"/>
              <a:gd name="connsiteY573" fmla="*/ 2473055 h 6858000"/>
              <a:gd name="connsiteX574" fmla="*/ 5829202 w 7467600"/>
              <a:gd name="connsiteY574" fmla="*/ 1971679 h 6858000"/>
              <a:gd name="connsiteX575" fmla="*/ 5911389 w 7467600"/>
              <a:gd name="connsiteY575" fmla="*/ 1898371 h 6858000"/>
              <a:gd name="connsiteX576" fmla="*/ 6237627 w 7467600"/>
              <a:gd name="connsiteY576" fmla="*/ 2231921 h 6858000"/>
              <a:gd name="connsiteX577" fmla="*/ 5911389 w 7467600"/>
              <a:gd name="connsiteY577" fmla="*/ 1898371 h 6858000"/>
              <a:gd name="connsiteX578" fmla="*/ 6944437 w 7467600"/>
              <a:gd name="connsiteY578" fmla="*/ 1575402 h 6858000"/>
              <a:gd name="connsiteX579" fmla="*/ 6304730 w 7467600"/>
              <a:gd name="connsiteY579" fmla="*/ 1766654 h 6858000"/>
              <a:gd name="connsiteX580" fmla="*/ 6944437 w 7467600"/>
              <a:gd name="connsiteY580" fmla="*/ 1575402 h 6858000"/>
              <a:gd name="connsiteX581" fmla="*/ 7019523 w 7467600"/>
              <a:gd name="connsiteY581" fmla="*/ 1519450 h 6858000"/>
              <a:gd name="connsiteX582" fmla="*/ 6298091 w 7467600"/>
              <a:gd name="connsiteY582" fmla="*/ 1737122 h 6858000"/>
              <a:gd name="connsiteX583" fmla="*/ 7019523 w 7467600"/>
              <a:gd name="connsiteY583" fmla="*/ 1519450 h 6858000"/>
              <a:gd name="connsiteX584" fmla="*/ 2399523 w 7467600"/>
              <a:gd name="connsiteY584" fmla="*/ 1428234 h 6858000"/>
              <a:gd name="connsiteX585" fmla="*/ 2224982 w 7467600"/>
              <a:gd name="connsiteY585" fmla="*/ 1826201 h 6858000"/>
              <a:gd name="connsiteX586" fmla="*/ 2096099 w 7467600"/>
              <a:gd name="connsiteY586" fmla="*/ 2345900 h 6858000"/>
              <a:gd name="connsiteX587" fmla="*/ 2283317 w 7467600"/>
              <a:gd name="connsiteY587" fmla="*/ 1796925 h 6858000"/>
              <a:gd name="connsiteX588" fmla="*/ 2399523 w 7467600"/>
              <a:gd name="connsiteY588" fmla="*/ 1428234 h 6858000"/>
              <a:gd name="connsiteX589" fmla="*/ 2448558 w 7467600"/>
              <a:gd name="connsiteY589" fmla="*/ 1373435 h 6858000"/>
              <a:gd name="connsiteX590" fmla="*/ 2312521 w 7467600"/>
              <a:gd name="connsiteY590" fmla="*/ 1806140 h 6858000"/>
              <a:gd name="connsiteX591" fmla="*/ 2127533 w 7467600"/>
              <a:gd name="connsiteY591" fmla="*/ 2348380 h 6858000"/>
              <a:gd name="connsiteX592" fmla="*/ 2358080 w 7467600"/>
              <a:gd name="connsiteY592" fmla="*/ 1866134 h 6858000"/>
              <a:gd name="connsiteX593" fmla="*/ 2407436 w 7467600"/>
              <a:gd name="connsiteY593" fmla="*/ 1651070 h 6858000"/>
              <a:gd name="connsiteX594" fmla="*/ 2448558 w 7467600"/>
              <a:gd name="connsiteY594" fmla="*/ 1373435 h 6858000"/>
              <a:gd name="connsiteX595" fmla="*/ 278707 w 7467600"/>
              <a:gd name="connsiteY595" fmla="*/ 1352270 h 6858000"/>
              <a:gd name="connsiteX596" fmla="*/ 321570 w 7467600"/>
              <a:gd name="connsiteY596" fmla="*/ 1861610 h 6858000"/>
              <a:gd name="connsiteX597" fmla="*/ 294281 w 7467600"/>
              <a:gd name="connsiteY597" fmla="*/ 1440658 h 6858000"/>
              <a:gd name="connsiteX598" fmla="*/ 278707 w 7467600"/>
              <a:gd name="connsiteY598" fmla="*/ 1352270 h 6858000"/>
              <a:gd name="connsiteX599" fmla="*/ 1423821 w 7467600"/>
              <a:gd name="connsiteY599" fmla="*/ 1351958 h 6858000"/>
              <a:gd name="connsiteX600" fmla="*/ 1638521 w 7467600"/>
              <a:gd name="connsiteY600" fmla="*/ 1908470 h 6858000"/>
              <a:gd name="connsiteX601" fmla="*/ 1754199 w 7467600"/>
              <a:gd name="connsiteY601" fmla="*/ 2149284 h 6858000"/>
              <a:gd name="connsiteX602" fmla="*/ 1908359 w 7467600"/>
              <a:gd name="connsiteY602" fmla="*/ 2364988 h 6858000"/>
              <a:gd name="connsiteX603" fmla="*/ 1647661 w 7467600"/>
              <a:gd name="connsiteY603" fmla="*/ 1825945 h 6858000"/>
              <a:gd name="connsiteX604" fmla="*/ 1423821 w 7467600"/>
              <a:gd name="connsiteY604" fmla="*/ 1351958 h 6858000"/>
              <a:gd name="connsiteX605" fmla="*/ 1431890 w 7467600"/>
              <a:gd name="connsiteY605" fmla="*/ 1306475 h 6858000"/>
              <a:gd name="connsiteX606" fmla="*/ 1507597 w 7467600"/>
              <a:gd name="connsiteY606" fmla="*/ 1446132 h 6858000"/>
              <a:gd name="connsiteX607" fmla="*/ 1674586 w 7467600"/>
              <a:gd name="connsiteY607" fmla="*/ 1813832 h 6858000"/>
              <a:gd name="connsiteX608" fmla="*/ 1815950 w 7467600"/>
              <a:gd name="connsiteY608" fmla="*/ 2128564 h 6858000"/>
              <a:gd name="connsiteX609" fmla="*/ 1984242 w 7467600"/>
              <a:gd name="connsiteY609" fmla="*/ 2430829 h 6858000"/>
              <a:gd name="connsiteX610" fmla="*/ 2014023 w 7467600"/>
              <a:gd name="connsiteY610" fmla="*/ 2450995 h 6858000"/>
              <a:gd name="connsiteX611" fmla="*/ 1747337 w 7467600"/>
              <a:gd name="connsiteY611" fmla="*/ 1855264 h 6858000"/>
              <a:gd name="connsiteX612" fmla="*/ 1533749 w 7467600"/>
              <a:gd name="connsiteY612" fmla="*/ 1478656 h 6858000"/>
              <a:gd name="connsiteX613" fmla="*/ 1431890 w 7467600"/>
              <a:gd name="connsiteY613" fmla="*/ 1306475 h 6858000"/>
              <a:gd name="connsiteX614" fmla="*/ 5052692 w 7467600"/>
              <a:gd name="connsiteY614" fmla="*/ 1292994 h 6858000"/>
              <a:gd name="connsiteX615" fmla="*/ 5200661 w 7467600"/>
              <a:gd name="connsiteY615" fmla="*/ 1635186 h 6858000"/>
              <a:gd name="connsiteX616" fmla="*/ 5297138 w 7467600"/>
              <a:gd name="connsiteY616" fmla="*/ 1906351 h 6858000"/>
              <a:gd name="connsiteX617" fmla="*/ 5052692 w 7467600"/>
              <a:gd name="connsiteY617" fmla="*/ 1292994 h 6858000"/>
              <a:gd name="connsiteX618" fmla="*/ 5009948 w 7467600"/>
              <a:gd name="connsiteY618" fmla="*/ 1273619 h 6858000"/>
              <a:gd name="connsiteX619" fmla="*/ 5121777 w 7467600"/>
              <a:gd name="connsiteY619" fmla="*/ 1654213 h 6858000"/>
              <a:gd name="connsiteX620" fmla="*/ 5293545 w 7467600"/>
              <a:gd name="connsiteY620" fmla="*/ 2072247 h 6858000"/>
              <a:gd name="connsiteX621" fmla="*/ 5294042 w 7467600"/>
              <a:gd name="connsiteY621" fmla="*/ 2065019 h 6858000"/>
              <a:gd name="connsiteX622" fmla="*/ 5171936 w 7467600"/>
              <a:gd name="connsiteY622" fmla="*/ 1647613 h 6858000"/>
              <a:gd name="connsiteX623" fmla="*/ 5009948 w 7467600"/>
              <a:gd name="connsiteY623" fmla="*/ 1273619 h 6858000"/>
              <a:gd name="connsiteX624" fmla="*/ 655236 w 7467600"/>
              <a:gd name="connsiteY624" fmla="*/ 1268632 h 6858000"/>
              <a:gd name="connsiteX625" fmla="*/ 839521 w 7467600"/>
              <a:gd name="connsiteY625" fmla="*/ 1685315 h 6858000"/>
              <a:gd name="connsiteX626" fmla="*/ 1109416 w 7467600"/>
              <a:gd name="connsiteY626" fmla="*/ 2061663 h 6858000"/>
              <a:gd name="connsiteX627" fmla="*/ 1298300 w 7467600"/>
              <a:gd name="connsiteY627" fmla="*/ 2247742 h 6858000"/>
              <a:gd name="connsiteX628" fmla="*/ 1125871 w 7467600"/>
              <a:gd name="connsiteY628" fmla="*/ 1989513 h 6858000"/>
              <a:gd name="connsiteX629" fmla="*/ 981574 w 7467600"/>
              <a:gd name="connsiteY629" fmla="*/ 1783157 h 6858000"/>
              <a:gd name="connsiteX630" fmla="*/ 922198 w 7467600"/>
              <a:gd name="connsiteY630" fmla="*/ 1677437 h 6858000"/>
              <a:gd name="connsiteX631" fmla="*/ 869293 w 7467600"/>
              <a:gd name="connsiteY631" fmla="*/ 1583214 h 6858000"/>
              <a:gd name="connsiteX632" fmla="*/ 751431 w 7467600"/>
              <a:gd name="connsiteY632" fmla="*/ 1405731 h 6858000"/>
              <a:gd name="connsiteX633" fmla="*/ 655236 w 7467600"/>
              <a:gd name="connsiteY633" fmla="*/ 1268632 h 6858000"/>
              <a:gd name="connsiteX634" fmla="*/ 6516292 w 7467600"/>
              <a:gd name="connsiteY634" fmla="*/ 1263064 h 6858000"/>
              <a:gd name="connsiteX635" fmla="*/ 5736320 w 7467600"/>
              <a:gd name="connsiteY635" fmla="*/ 1501803 h 6858000"/>
              <a:gd name="connsiteX636" fmla="*/ 6516292 w 7467600"/>
              <a:gd name="connsiteY636" fmla="*/ 1263064 h 6858000"/>
              <a:gd name="connsiteX637" fmla="*/ 291466 w 7467600"/>
              <a:gd name="connsiteY637" fmla="*/ 1250369 h 6858000"/>
              <a:gd name="connsiteX638" fmla="*/ 323180 w 7467600"/>
              <a:gd name="connsiteY638" fmla="*/ 1435283 h 6858000"/>
              <a:gd name="connsiteX639" fmla="*/ 349381 w 7467600"/>
              <a:gd name="connsiteY639" fmla="*/ 1875041 h 6858000"/>
              <a:gd name="connsiteX640" fmla="*/ 374363 w 7467600"/>
              <a:gd name="connsiteY640" fmla="*/ 1506494 h 6858000"/>
              <a:gd name="connsiteX641" fmla="*/ 302168 w 7467600"/>
              <a:gd name="connsiteY641" fmla="*/ 1274495 h 6858000"/>
              <a:gd name="connsiteX642" fmla="*/ 291466 w 7467600"/>
              <a:gd name="connsiteY642" fmla="*/ 1250369 h 6858000"/>
              <a:gd name="connsiteX643" fmla="*/ 678222 w 7467600"/>
              <a:gd name="connsiteY643" fmla="*/ 1248670 h 6858000"/>
              <a:gd name="connsiteX644" fmla="*/ 775536 w 7467600"/>
              <a:gd name="connsiteY644" fmla="*/ 1388015 h 6858000"/>
              <a:gd name="connsiteX645" fmla="*/ 894529 w 7467600"/>
              <a:gd name="connsiteY645" fmla="*/ 1567739 h 6858000"/>
              <a:gd name="connsiteX646" fmla="*/ 948000 w 7467600"/>
              <a:gd name="connsiteY646" fmla="*/ 1663088 h 6858000"/>
              <a:gd name="connsiteX647" fmla="*/ 1006812 w 7467600"/>
              <a:gd name="connsiteY647" fmla="*/ 1767683 h 6858000"/>
              <a:gd name="connsiteX648" fmla="*/ 1149133 w 7467600"/>
              <a:gd name="connsiteY648" fmla="*/ 1971513 h 6858000"/>
              <a:gd name="connsiteX649" fmla="*/ 1333952 w 7467600"/>
              <a:gd name="connsiteY649" fmla="*/ 2251620 h 6858000"/>
              <a:gd name="connsiteX650" fmla="*/ 1337329 w 7467600"/>
              <a:gd name="connsiteY650" fmla="*/ 2258350 h 6858000"/>
              <a:gd name="connsiteX651" fmla="*/ 1014726 w 7467600"/>
              <a:gd name="connsiteY651" fmla="*/ 1615556 h 6858000"/>
              <a:gd name="connsiteX652" fmla="*/ 678222 w 7467600"/>
              <a:gd name="connsiteY652" fmla="*/ 1248670 h 6858000"/>
              <a:gd name="connsiteX653" fmla="*/ 6691602 w 7467600"/>
              <a:gd name="connsiteY653" fmla="*/ 1140573 h 6858000"/>
              <a:gd name="connsiteX654" fmla="*/ 6571100 w 7467600"/>
              <a:gd name="connsiteY654" fmla="*/ 1183662 h 6858000"/>
              <a:gd name="connsiteX655" fmla="*/ 6241687 w 7467600"/>
              <a:gd name="connsiteY655" fmla="*/ 1257600 h 6858000"/>
              <a:gd name="connsiteX656" fmla="*/ 5693009 w 7467600"/>
              <a:gd name="connsiteY656" fmla="*/ 1478256 h 6858000"/>
              <a:gd name="connsiteX657" fmla="*/ 6548420 w 7467600"/>
              <a:gd name="connsiteY657" fmla="*/ 1214599 h 6858000"/>
              <a:gd name="connsiteX658" fmla="*/ 6605473 w 7467600"/>
              <a:gd name="connsiteY658" fmla="*/ 1184686 h 6858000"/>
              <a:gd name="connsiteX659" fmla="*/ 6691602 w 7467600"/>
              <a:gd name="connsiteY659" fmla="*/ 1140573 h 6858000"/>
              <a:gd name="connsiteX660" fmla="*/ 4002475 w 7467600"/>
              <a:gd name="connsiteY660" fmla="*/ 1037802 h 6858000"/>
              <a:gd name="connsiteX661" fmla="*/ 4000324 w 7467600"/>
              <a:gd name="connsiteY661" fmla="*/ 1039362 h 6858000"/>
              <a:gd name="connsiteX662" fmla="*/ 4002862 w 7467600"/>
              <a:gd name="connsiteY662" fmla="*/ 1042866 h 6858000"/>
              <a:gd name="connsiteX663" fmla="*/ 4002475 w 7467600"/>
              <a:gd name="connsiteY663" fmla="*/ 1037802 h 6858000"/>
              <a:gd name="connsiteX664" fmla="*/ 506322 w 7467600"/>
              <a:gd name="connsiteY664" fmla="*/ 1020997 h 6858000"/>
              <a:gd name="connsiteX665" fmla="*/ 533068 w 7467600"/>
              <a:gd name="connsiteY665" fmla="*/ 1029409 h 6858000"/>
              <a:gd name="connsiteX666" fmla="*/ 1232525 w 7467600"/>
              <a:gd name="connsiteY666" fmla="*/ 1804675 h 6858000"/>
              <a:gd name="connsiteX667" fmla="*/ 1388858 w 7467600"/>
              <a:gd name="connsiteY667" fmla="*/ 2368011 h 6858000"/>
              <a:gd name="connsiteX668" fmla="*/ 1384098 w 7467600"/>
              <a:gd name="connsiteY668" fmla="*/ 2378125 h 6858000"/>
              <a:gd name="connsiteX669" fmla="*/ 1425393 w 7467600"/>
              <a:gd name="connsiteY669" fmla="*/ 2589124 h 6858000"/>
              <a:gd name="connsiteX670" fmla="*/ 1424001 w 7467600"/>
              <a:gd name="connsiteY670" fmla="*/ 2597541 h 6858000"/>
              <a:gd name="connsiteX671" fmla="*/ 2152729 w 7467600"/>
              <a:gd name="connsiteY671" fmla="*/ 2864487 h 6858000"/>
              <a:gd name="connsiteX672" fmla="*/ 2020609 w 7467600"/>
              <a:gd name="connsiteY672" fmla="*/ 2539671 h 6858000"/>
              <a:gd name="connsiteX673" fmla="*/ 2018920 w 7467600"/>
              <a:gd name="connsiteY673" fmla="*/ 2536309 h 6858000"/>
              <a:gd name="connsiteX674" fmla="*/ 1342441 w 7467600"/>
              <a:gd name="connsiteY674" fmla="*/ 1173017 h 6858000"/>
              <a:gd name="connsiteX675" fmla="*/ 1367925 w 7467600"/>
              <a:gd name="connsiteY675" fmla="*/ 1135648 h 6858000"/>
              <a:gd name="connsiteX676" fmla="*/ 1771401 w 7467600"/>
              <a:gd name="connsiteY676" fmla="*/ 1806673 h 6858000"/>
              <a:gd name="connsiteX677" fmla="*/ 1972385 w 7467600"/>
              <a:gd name="connsiteY677" fmla="*/ 2198735 h 6858000"/>
              <a:gd name="connsiteX678" fmla="*/ 2040892 w 7467600"/>
              <a:gd name="connsiteY678" fmla="*/ 2405205 h 6858000"/>
              <a:gd name="connsiteX679" fmla="*/ 2131689 w 7467600"/>
              <a:gd name="connsiteY679" fmla="*/ 1936926 h 6858000"/>
              <a:gd name="connsiteX680" fmla="*/ 2454820 w 7467600"/>
              <a:gd name="connsiteY680" fmla="*/ 1248808 h 6858000"/>
              <a:gd name="connsiteX681" fmla="*/ 2492512 w 7467600"/>
              <a:gd name="connsiteY681" fmla="*/ 1302920 h 6858000"/>
              <a:gd name="connsiteX682" fmla="*/ 2081216 w 7467600"/>
              <a:gd name="connsiteY682" fmla="*/ 2527513 h 6858000"/>
              <a:gd name="connsiteX683" fmla="*/ 2081211 w 7467600"/>
              <a:gd name="connsiteY683" fmla="*/ 2528916 h 6858000"/>
              <a:gd name="connsiteX684" fmla="*/ 2199067 w 7467600"/>
              <a:gd name="connsiteY684" fmla="*/ 2884061 h 6858000"/>
              <a:gd name="connsiteX685" fmla="*/ 3192586 w 7467600"/>
              <a:gd name="connsiteY685" fmla="*/ 3411496 h 6858000"/>
              <a:gd name="connsiteX686" fmla="*/ 3182620 w 7467600"/>
              <a:gd name="connsiteY686" fmla="*/ 3483279 h 6858000"/>
              <a:gd name="connsiteX687" fmla="*/ 2435119 w 7467600"/>
              <a:gd name="connsiteY687" fmla="*/ 3080173 h 6858000"/>
              <a:gd name="connsiteX688" fmla="*/ 2410152 w 7467600"/>
              <a:gd name="connsiteY688" fmla="*/ 3063751 h 6858000"/>
              <a:gd name="connsiteX689" fmla="*/ 2408099 w 7467600"/>
              <a:gd name="connsiteY689" fmla="*/ 3064403 h 6858000"/>
              <a:gd name="connsiteX690" fmla="*/ 2407218 w 7467600"/>
              <a:gd name="connsiteY690" fmla="*/ 3070324 h 6858000"/>
              <a:gd name="connsiteX691" fmla="*/ 2380138 w 7467600"/>
              <a:gd name="connsiteY691" fmla="*/ 3099341 h 6858000"/>
              <a:gd name="connsiteX692" fmla="*/ 1765923 w 7467600"/>
              <a:gd name="connsiteY692" fmla="*/ 3581043 h 6858000"/>
              <a:gd name="connsiteX693" fmla="*/ 1702258 w 7467600"/>
              <a:gd name="connsiteY693" fmla="*/ 3612286 h 6858000"/>
              <a:gd name="connsiteX694" fmla="*/ 1538370 w 7467600"/>
              <a:gd name="connsiteY694" fmla="*/ 3811804 h 6858000"/>
              <a:gd name="connsiteX695" fmla="*/ 542867 w 7467600"/>
              <a:gd name="connsiteY695" fmla="*/ 4944092 h 6858000"/>
              <a:gd name="connsiteX696" fmla="*/ 515800 w 7467600"/>
              <a:gd name="connsiteY696" fmla="*/ 4862180 h 6858000"/>
              <a:gd name="connsiteX697" fmla="*/ 909145 w 7467600"/>
              <a:gd name="connsiteY697" fmla="*/ 4199225 h 6858000"/>
              <a:gd name="connsiteX698" fmla="*/ 1214067 w 7467600"/>
              <a:gd name="connsiteY698" fmla="*/ 3908561 h 6858000"/>
              <a:gd name="connsiteX699" fmla="*/ 640967 w 7467600"/>
              <a:gd name="connsiteY699" fmla="*/ 4105601 h 6858000"/>
              <a:gd name="connsiteX700" fmla="*/ 112563 w 7467600"/>
              <a:gd name="connsiteY700" fmla="*/ 4396952 h 6858000"/>
              <a:gd name="connsiteX701" fmla="*/ 0 w 7467600"/>
              <a:gd name="connsiteY701" fmla="*/ 4466006 h 6858000"/>
              <a:gd name="connsiteX702" fmla="*/ 0 w 7467600"/>
              <a:gd name="connsiteY702" fmla="*/ 4233763 h 6858000"/>
              <a:gd name="connsiteX703" fmla="*/ 36881 w 7467600"/>
              <a:gd name="connsiteY703" fmla="*/ 4200118 h 6858000"/>
              <a:gd name="connsiteX704" fmla="*/ 910534 w 7467600"/>
              <a:gd name="connsiteY704" fmla="*/ 3629753 h 6858000"/>
              <a:gd name="connsiteX705" fmla="*/ 1578717 w 7467600"/>
              <a:gd name="connsiteY705" fmla="*/ 3575982 h 6858000"/>
              <a:gd name="connsiteX706" fmla="*/ 2338780 w 7467600"/>
              <a:gd name="connsiteY706" fmla="*/ 3033725 h 6858000"/>
              <a:gd name="connsiteX707" fmla="*/ 1807991 w 7467600"/>
              <a:gd name="connsiteY707" fmla="*/ 2807184 h 6858000"/>
              <a:gd name="connsiteX708" fmla="*/ 1416358 w 7467600"/>
              <a:gd name="connsiteY708" fmla="*/ 3112571 h 6858000"/>
              <a:gd name="connsiteX709" fmla="*/ 939066 w 7467600"/>
              <a:gd name="connsiteY709" fmla="*/ 3378798 h 6858000"/>
              <a:gd name="connsiteX710" fmla="*/ 115099 w 7467600"/>
              <a:gd name="connsiteY710" fmla="*/ 3607650 h 6858000"/>
              <a:gd name="connsiteX711" fmla="*/ 97284 w 7467600"/>
              <a:gd name="connsiteY711" fmla="*/ 3520393 h 6858000"/>
              <a:gd name="connsiteX712" fmla="*/ 922050 w 7467600"/>
              <a:gd name="connsiteY712" fmla="*/ 3074867 h 6858000"/>
              <a:gd name="connsiteX713" fmla="*/ 1405265 w 7467600"/>
              <a:gd name="connsiteY713" fmla="*/ 3016319 h 6858000"/>
              <a:gd name="connsiteX714" fmla="*/ 1407512 w 7467600"/>
              <a:gd name="connsiteY714" fmla="*/ 3018001 h 6858000"/>
              <a:gd name="connsiteX715" fmla="*/ 1726266 w 7467600"/>
              <a:gd name="connsiteY715" fmla="*/ 2777274 h 6858000"/>
              <a:gd name="connsiteX716" fmla="*/ 625390 w 7467600"/>
              <a:gd name="connsiteY716" fmla="*/ 2514541 h 6858000"/>
              <a:gd name="connsiteX717" fmla="*/ 619799 w 7467600"/>
              <a:gd name="connsiteY717" fmla="*/ 2527180 h 6858000"/>
              <a:gd name="connsiteX718" fmla="*/ 310030 w 7467600"/>
              <a:gd name="connsiteY718" fmla="*/ 2771818 h 6858000"/>
              <a:gd name="connsiteX719" fmla="*/ 173877 w 7467600"/>
              <a:gd name="connsiteY719" fmla="*/ 2937056 h 6858000"/>
              <a:gd name="connsiteX720" fmla="*/ 77889 w 7467600"/>
              <a:gd name="connsiteY720" fmla="*/ 3138440 h 6858000"/>
              <a:gd name="connsiteX721" fmla="*/ 0 w 7467600"/>
              <a:gd name="connsiteY721" fmla="*/ 3271395 h 6858000"/>
              <a:gd name="connsiteX722" fmla="*/ 0 w 7467600"/>
              <a:gd name="connsiteY722" fmla="*/ 3153002 h 6858000"/>
              <a:gd name="connsiteX723" fmla="*/ 2386 w 7467600"/>
              <a:gd name="connsiteY723" fmla="*/ 3149203 h 6858000"/>
              <a:gd name="connsiteX724" fmla="*/ 89753 w 7467600"/>
              <a:gd name="connsiteY724" fmla="*/ 2987702 h 6858000"/>
              <a:gd name="connsiteX725" fmla="*/ 76869 w 7467600"/>
              <a:gd name="connsiteY725" fmla="*/ 3005404 h 6858000"/>
              <a:gd name="connsiteX726" fmla="*/ 32049 w 7467600"/>
              <a:gd name="connsiteY726" fmla="*/ 3065814 h 6858000"/>
              <a:gd name="connsiteX727" fmla="*/ 0 w 7467600"/>
              <a:gd name="connsiteY727" fmla="*/ 3108744 h 6858000"/>
              <a:gd name="connsiteX728" fmla="*/ 0 w 7467600"/>
              <a:gd name="connsiteY728" fmla="*/ 3058059 h 6858000"/>
              <a:gd name="connsiteX729" fmla="*/ 7610 w 7467600"/>
              <a:gd name="connsiteY729" fmla="*/ 3047889 h 6858000"/>
              <a:gd name="connsiteX730" fmla="*/ 52419 w 7467600"/>
              <a:gd name="connsiteY730" fmla="*/ 2987479 h 6858000"/>
              <a:gd name="connsiteX731" fmla="*/ 59142 w 7467600"/>
              <a:gd name="connsiteY731" fmla="*/ 2978488 h 6858000"/>
              <a:gd name="connsiteX732" fmla="*/ 0 w 7467600"/>
              <a:gd name="connsiteY732" fmla="*/ 3015334 h 6858000"/>
              <a:gd name="connsiteX733" fmla="*/ 0 w 7467600"/>
              <a:gd name="connsiteY733" fmla="*/ 2914286 h 6858000"/>
              <a:gd name="connsiteX734" fmla="*/ 36383 w 7467600"/>
              <a:gd name="connsiteY734" fmla="*/ 2901128 h 6858000"/>
              <a:gd name="connsiteX735" fmla="*/ 156329 w 7467600"/>
              <a:gd name="connsiteY735" fmla="*/ 2840533 h 6858000"/>
              <a:gd name="connsiteX736" fmla="*/ 358355 w 7467600"/>
              <a:gd name="connsiteY736" fmla="*/ 2620471 h 6858000"/>
              <a:gd name="connsiteX737" fmla="*/ 510577 w 7467600"/>
              <a:gd name="connsiteY737" fmla="*/ 2501244 h 6858000"/>
              <a:gd name="connsiteX738" fmla="*/ 211967 w 7467600"/>
              <a:gd name="connsiteY738" fmla="*/ 2479171 h 6858000"/>
              <a:gd name="connsiteX739" fmla="*/ 0 w 7467600"/>
              <a:gd name="connsiteY739" fmla="*/ 2476398 h 6858000"/>
              <a:gd name="connsiteX740" fmla="*/ 0 w 7467600"/>
              <a:gd name="connsiteY740" fmla="*/ 2389189 h 6858000"/>
              <a:gd name="connsiteX741" fmla="*/ 103062 w 7467600"/>
              <a:gd name="connsiteY741" fmla="*/ 2389518 h 6858000"/>
              <a:gd name="connsiteX742" fmla="*/ 510734 w 7467600"/>
              <a:gd name="connsiteY742" fmla="*/ 2416201 h 6858000"/>
              <a:gd name="connsiteX743" fmla="*/ 279257 w 7467600"/>
              <a:gd name="connsiteY743" fmla="*/ 2092102 h 6858000"/>
              <a:gd name="connsiteX744" fmla="*/ 65265 w 7467600"/>
              <a:gd name="connsiteY744" fmla="*/ 2006049 h 6858000"/>
              <a:gd name="connsiteX745" fmla="*/ 0 w 7467600"/>
              <a:gd name="connsiteY745" fmla="*/ 1982532 h 6858000"/>
              <a:gd name="connsiteX746" fmla="*/ 0 w 7467600"/>
              <a:gd name="connsiteY746" fmla="*/ 1912789 h 6858000"/>
              <a:gd name="connsiteX747" fmla="*/ 97460 w 7467600"/>
              <a:gd name="connsiteY747" fmla="*/ 1953725 h 6858000"/>
              <a:gd name="connsiteX748" fmla="*/ 221272 w 7467600"/>
              <a:gd name="connsiteY748" fmla="*/ 1980766 h 6858000"/>
              <a:gd name="connsiteX749" fmla="*/ 116765 w 7467600"/>
              <a:gd name="connsiteY749" fmla="*/ 1911033 h 6858000"/>
              <a:gd name="connsiteX750" fmla="*/ 16405 w 7467600"/>
              <a:gd name="connsiteY750" fmla="*/ 1803412 h 6858000"/>
              <a:gd name="connsiteX751" fmla="*/ 0 w 7467600"/>
              <a:gd name="connsiteY751" fmla="*/ 1784777 h 6858000"/>
              <a:gd name="connsiteX752" fmla="*/ 0 w 7467600"/>
              <a:gd name="connsiteY752" fmla="*/ 1740082 h 6858000"/>
              <a:gd name="connsiteX753" fmla="*/ 39394 w 7467600"/>
              <a:gd name="connsiteY753" fmla="*/ 1784856 h 6858000"/>
              <a:gd name="connsiteX754" fmla="*/ 135813 w 7467600"/>
              <a:gd name="connsiteY754" fmla="*/ 1888838 h 6858000"/>
              <a:gd name="connsiteX755" fmla="*/ 242575 w 7467600"/>
              <a:gd name="connsiteY755" fmla="*/ 1958841 h 6858000"/>
              <a:gd name="connsiteX756" fmla="*/ 82197 w 7467600"/>
              <a:gd name="connsiteY756" fmla="*/ 1754826 h 6858000"/>
              <a:gd name="connsiteX757" fmla="*/ 0 w 7467600"/>
              <a:gd name="connsiteY757" fmla="*/ 1679650 h 6858000"/>
              <a:gd name="connsiteX758" fmla="*/ 0 w 7467600"/>
              <a:gd name="connsiteY758" fmla="*/ 1602463 h 6858000"/>
              <a:gd name="connsiteX759" fmla="*/ 84689 w 7467600"/>
              <a:gd name="connsiteY759" fmla="*/ 1677442 h 6858000"/>
              <a:gd name="connsiteX760" fmla="*/ 298437 w 7467600"/>
              <a:gd name="connsiteY760" fmla="*/ 1968019 h 6858000"/>
              <a:gd name="connsiteX761" fmla="*/ 227269 w 7467600"/>
              <a:gd name="connsiteY761" fmla="*/ 1114064 h 6858000"/>
              <a:gd name="connsiteX762" fmla="*/ 248003 w 7467600"/>
              <a:gd name="connsiteY762" fmla="*/ 1089613 h 6858000"/>
              <a:gd name="connsiteX763" fmla="*/ 427020 w 7467600"/>
              <a:gd name="connsiteY763" fmla="*/ 1619803 h 6858000"/>
              <a:gd name="connsiteX764" fmla="*/ 340345 w 7467600"/>
              <a:gd name="connsiteY764" fmla="*/ 2027739 h 6858000"/>
              <a:gd name="connsiteX765" fmla="*/ 360865 w 7467600"/>
              <a:gd name="connsiteY765" fmla="*/ 2044827 h 6858000"/>
              <a:gd name="connsiteX766" fmla="*/ 560414 w 7467600"/>
              <a:gd name="connsiteY766" fmla="*/ 2421457 h 6858000"/>
              <a:gd name="connsiteX767" fmla="*/ 1359703 w 7467600"/>
              <a:gd name="connsiteY767" fmla="*/ 2578554 h 6858000"/>
              <a:gd name="connsiteX768" fmla="*/ 1359422 w 7467600"/>
              <a:gd name="connsiteY768" fmla="*/ 2577994 h 6858000"/>
              <a:gd name="connsiteX769" fmla="*/ 828701 w 7467600"/>
              <a:gd name="connsiteY769" fmla="*/ 1839520 h 6858000"/>
              <a:gd name="connsiteX770" fmla="*/ 494427 w 7467600"/>
              <a:gd name="connsiteY770" fmla="*/ 1092333 h 6858000"/>
              <a:gd name="connsiteX771" fmla="*/ 506322 w 7467600"/>
              <a:gd name="connsiteY771" fmla="*/ 1020997 h 6858000"/>
              <a:gd name="connsiteX772" fmla="*/ 4570198 w 7467600"/>
              <a:gd name="connsiteY772" fmla="*/ 978081 h 6858000"/>
              <a:gd name="connsiteX773" fmla="*/ 4523691 w 7467600"/>
              <a:gd name="connsiteY773" fmla="*/ 1127776 h 6858000"/>
              <a:gd name="connsiteX774" fmla="*/ 4509875 w 7467600"/>
              <a:gd name="connsiteY774" fmla="*/ 1167552 h 6858000"/>
              <a:gd name="connsiteX775" fmla="*/ 4478168 w 7467600"/>
              <a:gd name="connsiteY775" fmla="*/ 1260735 h 6858000"/>
              <a:gd name="connsiteX776" fmla="*/ 4409309 w 7467600"/>
              <a:gd name="connsiteY776" fmla="*/ 1666996 h 6858000"/>
              <a:gd name="connsiteX777" fmla="*/ 4370031 w 7467600"/>
              <a:gd name="connsiteY777" fmla="*/ 1955666 h 6858000"/>
              <a:gd name="connsiteX778" fmla="*/ 4570198 w 7467600"/>
              <a:gd name="connsiteY778" fmla="*/ 978081 h 6858000"/>
              <a:gd name="connsiteX779" fmla="*/ 4557898 w 7467600"/>
              <a:gd name="connsiteY779" fmla="*/ 900011 h 6858000"/>
              <a:gd name="connsiteX780" fmla="*/ 4344840 w 7467600"/>
              <a:gd name="connsiteY780" fmla="*/ 1922038 h 6858000"/>
              <a:gd name="connsiteX781" fmla="*/ 4378710 w 7467600"/>
              <a:gd name="connsiteY781" fmla="*/ 1665516 h 6858000"/>
              <a:gd name="connsiteX782" fmla="*/ 4448798 w 7467600"/>
              <a:gd name="connsiteY782" fmla="*/ 1253024 h 6858000"/>
              <a:gd name="connsiteX783" fmla="*/ 4480315 w 7467600"/>
              <a:gd name="connsiteY783" fmla="*/ 1158454 h 6858000"/>
              <a:gd name="connsiteX784" fmla="*/ 4494133 w 7467600"/>
              <a:gd name="connsiteY784" fmla="*/ 1118676 h 6858000"/>
              <a:gd name="connsiteX785" fmla="*/ 4557898 w 7467600"/>
              <a:gd name="connsiteY785" fmla="*/ 900011 h 6858000"/>
              <a:gd name="connsiteX786" fmla="*/ 5870151 w 7467600"/>
              <a:gd name="connsiteY786" fmla="*/ 898890 h 6858000"/>
              <a:gd name="connsiteX787" fmla="*/ 5861335 w 7467600"/>
              <a:gd name="connsiteY787" fmla="*/ 899177 h 6858000"/>
              <a:gd name="connsiteX788" fmla="*/ 5843702 w 7467600"/>
              <a:gd name="connsiteY788" fmla="*/ 899748 h 6858000"/>
              <a:gd name="connsiteX789" fmla="*/ 5651107 w 7467600"/>
              <a:gd name="connsiteY789" fmla="*/ 920306 h 6858000"/>
              <a:gd name="connsiteX790" fmla="*/ 5459407 w 7467600"/>
              <a:gd name="connsiteY790" fmla="*/ 940975 h 6858000"/>
              <a:gd name="connsiteX791" fmla="*/ 5374846 w 7467600"/>
              <a:gd name="connsiteY791" fmla="*/ 941988 h 6858000"/>
              <a:gd name="connsiteX792" fmla="*/ 5256105 w 7467600"/>
              <a:gd name="connsiteY792" fmla="*/ 945632 h 6858000"/>
              <a:gd name="connsiteX793" fmla="*/ 5107071 w 7467600"/>
              <a:gd name="connsiteY793" fmla="*/ 969720 h 6858000"/>
              <a:gd name="connsiteX794" fmla="*/ 4998681 w 7467600"/>
              <a:gd name="connsiteY794" fmla="*/ 988771 h 6858000"/>
              <a:gd name="connsiteX795" fmla="*/ 5870151 w 7467600"/>
              <a:gd name="connsiteY795" fmla="*/ 898890 h 6858000"/>
              <a:gd name="connsiteX796" fmla="*/ 5504425 w 7467600"/>
              <a:gd name="connsiteY796" fmla="*/ 848067 h 6858000"/>
              <a:gd name="connsiteX797" fmla="*/ 4968849 w 7467600"/>
              <a:gd name="connsiteY797" fmla="*/ 962318 h 6858000"/>
              <a:gd name="connsiteX798" fmla="*/ 5104039 w 7467600"/>
              <a:gd name="connsiteY798" fmla="*/ 940634 h 6858000"/>
              <a:gd name="connsiteX799" fmla="*/ 5256311 w 7467600"/>
              <a:gd name="connsiteY799" fmla="*/ 916490 h 6858000"/>
              <a:gd name="connsiteX800" fmla="*/ 5377381 w 7467600"/>
              <a:gd name="connsiteY800" fmla="*/ 912671 h 6858000"/>
              <a:gd name="connsiteX801" fmla="*/ 5460148 w 7467600"/>
              <a:gd name="connsiteY801" fmla="*/ 911442 h 6858000"/>
              <a:gd name="connsiteX802" fmla="*/ 5648971 w 7467600"/>
              <a:gd name="connsiteY802" fmla="*/ 891331 h 6858000"/>
              <a:gd name="connsiteX803" fmla="*/ 5844807 w 7467600"/>
              <a:gd name="connsiteY803" fmla="*/ 870718 h 6858000"/>
              <a:gd name="connsiteX804" fmla="*/ 5862975 w 7467600"/>
              <a:gd name="connsiteY804" fmla="*/ 869756 h 6858000"/>
              <a:gd name="connsiteX805" fmla="*/ 5920887 w 7467600"/>
              <a:gd name="connsiteY805" fmla="*/ 865929 h 6858000"/>
              <a:gd name="connsiteX806" fmla="*/ 5504425 w 7467600"/>
              <a:gd name="connsiteY806" fmla="*/ 848067 h 6858000"/>
              <a:gd name="connsiteX807" fmla="*/ 3607114 w 7467600"/>
              <a:gd name="connsiteY807" fmla="*/ 467441 h 6858000"/>
              <a:gd name="connsiteX808" fmla="*/ 3296242 w 7467600"/>
              <a:gd name="connsiteY808" fmla="*/ 807991 h 6858000"/>
              <a:gd name="connsiteX809" fmla="*/ 3174674 w 7467600"/>
              <a:gd name="connsiteY809" fmla="*/ 919759 h 6858000"/>
              <a:gd name="connsiteX810" fmla="*/ 3042978 w 7467600"/>
              <a:gd name="connsiteY810" fmla="*/ 1054894 h 6858000"/>
              <a:gd name="connsiteX811" fmla="*/ 2968914 w 7467600"/>
              <a:gd name="connsiteY811" fmla="*/ 1133756 h 6858000"/>
              <a:gd name="connsiteX812" fmla="*/ 3103823 w 7467600"/>
              <a:gd name="connsiteY812" fmla="*/ 1026814 h 6858000"/>
              <a:gd name="connsiteX813" fmla="*/ 3607114 w 7467600"/>
              <a:gd name="connsiteY813" fmla="*/ 467441 h 6858000"/>
              <a:gd name="connsiteX814" fmla="*/ 3744487 w 7467600"/>
              <a:gd name="connsiteY814" fmla="*/ 383136 h 6858000"/>
              <a:gd name="connsiteX815" fmla="*/ 3970213 w 7467600"/>
              <a:gd name="connsiteY815" fmla="*/ 995559 h 6858000"/>
              <a:gd name="connsiteX816" fmla="*/ 3744487 w 7467600"/>
              <a:gd name="connsiteY816" fmla="*/ 383136 h 6858000"/>
              <a:gd name="connsiteX817" fmla="*/ 3624562 w 7467600"/>
              <a:gd name="connsiteY817" fmla="*/ 367041 h 6858000"/>
              <a:gd name="connsiteX818" fmla="*/ 3489712 w 7467600"/>
              <a:gd name="connsiteY818" fmla="*/ 485386 h 6858000"/>
              <a:gd name="connsiteX819" fmla="*/ 3182994 w 7467600"/>
              <a:gd name="connsiteY819" fmla="*/ 828265 h 6858000"/>
              <a:gd name="connsiteX820" fmla="*/ 2892114 w 7467600"/>
              <a:gd name="connsiteY820" fmla="*/ 1172635 h 6858000"/>
              <a:gd name="connsiteX821" fmla="*/ 3021459 w 7467600"/>
              <a:gd name="connsiteY821" fmla="*/ 1035385 h 6858000"/>
              <a:gd name="connsiteX822" fmla="*/ 3153873 w 7467600"/>
              <a:gd name="connsiteY822" fmla="*/ 898971 h 6858000"/>
              <a:gd name="connsiteX823" fmla="*/ 3276511 w 7467600"/>
              <a:gd name="connsiteY823" fmla="*/ 786423 h 6858000"/>
              <a:gd name="connsiteX824" fmla="*/ 3584154 w 7467600"/>
              <a:gd name="connsiteY824" fmla="*/ 448218 h 6858000"/>
              <a:gd name="connsiteX825" fmla="*/ 3624562 w 7467600"/>
              <a:gd name="connsiteY825" fmla="*/ 367041 h 6858000"/>
              <a:gd name="connsiteX826" fmla="*/ 3766672 w 7467600"/>
              <a:gd name="connsiteY826" fmla="*/ 359429 h 6858000"/>
              <a:gd name="connsiteX827" fmla="*/ 3996338 w 7467600"/>
              <a:gd name="connsiteY827" fmla="*/ 968237 h 6858000"/>
              <a:gd name="connsiteX828" fmla="*/ 3766672 w 7467600"/>
              <a:gd name="connsiteY828" fmla="*/ 359429 h 6858000"/>
              <a:gd name="connsiteX829" fmla="*/ 5805386 w 7467600"/>
              <a:gd name="connsiteY829" fmla="*/ 239240 h 6858000"/>
              <a:gd name="connsiteX830" fmla="*/ 5736947 w 7467600"/>
              <a:gd name="connsiteY830" fmla="*/ 261367 h 6858000"/>
              <a:gd name="connsiteX831" fmla="*/ 5427012 w 7467600"/>
              <a:gd name="connsiteY831" fmla="*/ 311272 h 6858000"/>
              <a:gd name="connsiteX832" fmla="*/ 5147818 w 7467600"/>
              <a:gd name="connsiteY832" fmla="*/ 322112 h 6858000"/>
              <a:gd name="connsiteX833" fmla="*/ 5060854 w 7467600"/>
              <a:gd name="connsiteY833" fmla="*/ 311882 h 6858000"/>
              <a:gd name="connsiteX834" fmla="*/ 4945989 w 7467600"/>
              <a:gd name="connsiteY834" fmla="*/ 300516 h 6858000"/>
              <a:gd name="connsiteX835" fmla="*/ 5410479 w 7467600"/>
              <a:gd name="connsiteY835" fmla="*/ 348434 h 6858000"/>
              <a:gd name="connsiteX836" fmla="*/ 5805386 w 7467600"/>
              <a:gd name="connsiteY836" fmla="*/ 239240 h 6858000"/>
              <a:gd name="connsiteX837" fmla="*/ 5905192 w 7467600"/>
              <a:gd name="connsiteY837" fmla="*/ 163079 h 6858000"/>
              <a:gd name="connsiteX838" fmla="*/ 5865655 w 7467600"/>
              <a:gd name="connsiteY838" fmla="*/ 171901 h 6858000"/>
              <a:gd name="connsiteX839" fmla="*/ 5259740 w 7467600"/>
              <a:gd name="connsiteY839" fmla="*/ 257013 h 6858000"/>
              <a:gd name="connsiteX840" fmla="*/ 5208466 w 7467600"/>
              <a:gd name="connsiteY840" fmla="*/ 257550 h 6858000"/>
              <a:gd name="connsiteX841" fmla="*/ 4980204 w 7467600"/>
              <a:gd name="connsiteY841" fmla="*/ 271903 h 6858000"/>
              <a:gd name="connsiteX842" fmla="*/ 5068068 w 7467600"/>
              <a:gd name="connsiteY842" fmla="*/ 282244 h 6858000"/>
              <a:gd name="connsiteX843" fmla="*/ 5153231 w 7467600"/>
              <a:gd name="connsiteY843" fmla="*/ 292240 h 6858000"/>
              <a:gd name="connsiteX844" fmla="*/ 5426491 w 7467600"/>
              <a:gd name="connsiteY844" fmla="*/ 281128 h 6858000"/>
              <a:gd name="connsiteX845" fmla="*/ 5731212 w 7467600"/>
              <a:gd name="connsiteY845" fmla="*/ 231951 h 6858000"/>
              <a:gd name="connsiteX846" fmla="*/ 5905192 w 7467600"/>
              <a:gd name="connsiteY846" fmla="*/ 163079 h 6858000"/>
              <a:gd name="connsiteX847" fmla="*/ 5944437 w 7467600"/>
              <a:gd name="connsiteY847" fmla="*/ 113829 h 6858000"/>
              <a:gd name="connsiteX848" fmla="*/ 5825032 w 7467600"/>
              <a:gd name="connsiteY848" fmla="*/ 146405 h 6858000"/>
              <a:gd name="connsiteX849" fmla="*/ 4955599 w 7467600"/>
              <a:gd name="connsiteY849" fmla="*/ 247008 h 6858000"/>
              <a:gd name="connsiteX850" fmla="*/ 5210104 w 7467600"/>
              <a:gd name="connsiteY850" fmla="*/ 228123 h 6858000"/>
              <a:gd name="connsiteX851" fmla="*/ 5261015 w 7467600"/>
              <a:gd name="connsiteY851" fmla="*/ 227087 h 6858000"/>
              <a:gd name="connsiteX852" fmla="*/ 5861181 w 7467600"/>
              <a:gd name="connsiteY852" fmla="*/ 143093 h 6858000"/>
              <a:gd name="connsiteX853" fmla="*/ 5961252 w 7467600"/>
              <a:gd name="connsiteY853" fmla="*/ 114820 h 6858000"/>
              <a:gd name="connsiteX854" fmla="*/ 5944437 w 7467600"/>
              <a:gd name="connsiteY854" fmla="*/ 113829 h 6858000"/>
              <a:gd name="connsiteX855" fmla="*/ 3882765 w 7467600"/>
              <a:gd name="connsiteY855" fmla="*/ 0 h 6858000"/>
              <a:gd name="connsiteX856" fmla="*/ 3995099 w 7467600"/>
              <a:gd name="connsiteY856" fmla="*/ 0 h 6858000"/>
              <a:gd name="connsiteX857" fmla="*/ 4163818 w 7467600"/>
              <a:gd name="connsiteY857" fmla="*/ 234104 h 6858000"/>
              <a:gd name="connsiteX858" fmla="*/ 4172099 w 7467600"/>
              <a:gd name="connsiteY858" fmla="*/ 234207 h 6858000"/>
              <a:gd name="connsiteX859" fmla="*/ 4784282 w 7467600"/>
              <a:gd name="connsiteY859" fmla="*/ 276561 h 6858000"/>
              <a:gd name="connsiteX860" fmla="*/ 4801687 w 7467600"/>
              <a:gd name="connsiteY860" fmla="*/ 267764 h 6858000"/>
              <a:gd name="connsiteX861" fmla="*/ 6082788 w 7467600"/>
              <a:gd name="connsiteY861" fmla="*/ 64119 h 6858000"/>
              <a:gd name="connsiteX862" fmla="*/ 6099442 w 7467600"/>
              <a:gd name="connsiteY862" fmla="*/ 82568 h 6858000"/>
              <a:gd name="connsiteX863" fmla="*/ 4804137 w 7467600"/>
              <a:gd name="connsiteY863" fmla="*/ 320931 h 6858000"/>
              <a:gd name="connsiteX864" fmla="*/ 4227047 w 7467600"/>
              <a:gd name="connsiteY864" fmla="*/ 313415 h 6858000"/>
              <a:gd name="connsiteX865" fmla="*/ 4346041 w 7467600"/>
              <a:gd name="connsiteY865" fmla="*/ 456086 h 6858000"/>
              <a:gd name="connsiteX866" fmla="*/ 4870967 w 7467600"/>
              <a:gd name="connsiteY866" fmla="*/ 963061 h 6858000"/>
              <a:gd name="connsiteX867" fmla="*/ 4889647 w 7467600"/>
              <a:gd name="connsiteY867" fmla="*/ 957147 h 6858000"/>
              <a:gd name="connsiteX868" fmla="*/ 5422504 w 7467600"/>
              <a:gd name="connsiteY868" fmla="*/ 805191 h 6858000"/>
              <a:gd name="connsiteX869" fmla="*/ 6087656 w 7467600"/>
              <a:gd name="connsiteY869" fmla="*/ 826703 h 6858000"/>
              <a:gd name="connsiteX870" fmla="*/ 6058717 w 7467600"/>
              <a:gd name="connsiteY870" fmla="*/ 865992 h 6858000"/>
              <a:gd name="connsiteX871" fmla="*/ 4974153 w 7467600"/>
              <a:gd name="connsiteY871" fmla="*/ 1045456 h 6858000"/>
              <a:gd name="connsiteX872" fmla="*/ 5627835 w 7467600"/>
              <a:gd name="connsiteY872" fmla="*/ 1472077 h 6858000"/>
              <a:gd name="connsiteX873" fmla="*/ 5629817 w 7467600"/>
              <a:gd name="connsiteY873" fmla="*/ 1471412 h 6858000"/>
              <a:gd name="connsiteX874" fmla="*/ 5634124 w 7467600"/>
              <a:gd name="connsiteY874" fmla="*/ 1470572 h 6858000"/>
              <a:gd name="connsiteX875" fmla="*/ 5755832 w 7467600"/>
              <a:gd name="connsiteY875" fmla="*/ 1383886 h 6858000"/>
              <a:gd name="connsiteX876" fmla="*/ 6014186 w 7467600"/>
              <a:gd name="connsiteY876" fmla="*/ 1279799 h 6858000"/>
              <a:gd name="connsiteX877" fmla="*/ 6901619 w 7467600"/>
              <a:gd name="connsiteY877" fmla="*/ 1047874 h 6858000"/>
              <a:gd name="connsiteX878" fmla="*/ 6931566 w 7467600"/>
              <a:gd name="connsiteY878" fmla="*/ 1062034 h 6858000"/>
              <a:gd name="connsiteX879" fmla="*/ 5790982 w 7467600"/>
              <a:gd name="connsiteY879" fmla="*/ 1561380 h 6858000"/>
              <a:gd name="connsiteX880" fmla="*/ 6188971 w 7467600"/>
              <a:gd name="connsiteY880" fmla="*/ 1755168 h 6858000"/>
              <a:gd name="connsiteX881" fmla="*/ 6202446 w 7467600"/>
              <a:gd name="connsiteY881" fmla="*/ 1752268 h 6858000"/>
              <a:gd name="connsiteX882" fmla="*/ 7179560 w 7467600"/>
              <a:gd name="connsiteY882" fmla="*/ 1467551 h 6858000"/>
              <a:gd name="connsiteX883" fmla="*/ 7158730 w 7467600"/>
              <a:gd name="connsiteY883" fmla="*/ 1507835 h 6858000"/>
              <a:gd name="connsiteX884" fmla="*/ 6326959 w 7467600"/>
              <a:gd name="connsiteY884" fmla="*/ 1817686 h 6858000"/>
              <a:gd name="connsiteX885" fmla="*/ 6537433 w 7467600"/>
              <a:gd name="connsiteY885" fmla="*/ 1907790 h 6858000"/>
              <a:gd name="connsiteX886" fmla="*/ 6550221 w 7467600"/>
              <a:gd name="connsiteY886" fmla="*/ 1910729 h 6858000"/>
              <a:gd name="connsiteX887" fmla="*/ 6964438 w 7467600"/>
              <a:gd name="connsiteY887" fmla="*/ 2209505 h 6858000"/>
              <a:gd name="connsiteX888" fmla="*/ 7367862 w 7467600"/>
              <a:gd name="connsiteY888" fmla="*/ 2806833 h 6858000"/>
              <a:gd name="connsiteX889" fmla="*/ 7364329 w 7467600"/>
              <a:gd name="connsiteY889" fmla="*/ 2826907 h 6858000"/>
              <a:gd name="connsiteX890" fmla="*/ 7290545 w 7467600"/>
              <a:gd name="connsiteY890" fmla="*/ 2850663 h 6858000"/>
              <a:gd name="connsiteX891" fmla="*/ 6472036 w 7467600"/>
              <a:gd name="connsiteY891" fmla="*/ 1959003 h 6858000"/>
              <a:gd name="connsiteX892" fmla="*/ 5792897 w 7467600"/>
              <a:gd name="connsiteY892" fmla="*/ 1647747 h 6858000"/>
              <a:gd name="connsiteX893" fmla="*/ 5842751 w 7467600"/>
              <a:gd name="connsiteY893" fmla="*/ 1816112 h 6858000"/>
              <a:gd name="connsiteX894" fmla="*/ 5847424 w 7467600"/>
              <a:gd name="connsiteY894" fmla="*/ 1815776 h 6858000"/>
              <a:gd name="connsiteX895" fmla="*/ 6399821 w 7467600"/>
              <a:gd name="connsiteY895" fmla="*/ 2344799 h 6858000"/>
              <a:gd name="connsiteX896" fmla="*/ 6323232 w 7467600"/>
              <a:gd name="connsiteY896" fmla="*/ 2389634 h 6858000"/>
              <a:gd name="connsiteX897" fmla="*/ 5942958 w 7467600"/>
              <a:gd name="connsiteY897" fmla="*/ 2077708 h 6858000"/>
              <a:gd name="connsiteX898" fmla="*/ 5921559 w 7467600"/>
              <a:gd name="connsiteY898" fmla="*/ 2378596 h 6858000"/>
              <a:gd name="connsiteX899" fmla="*/ 5817651 w 7467600"/>
              <a:gd name="connsiteY899" fmla="*/ 3023919 h 6858000"/>
              <a:gd name="connsiteX900" fmla="*/ 5729634 w 7467600"/>
              <a:gd name="connsiteY900" fmla="*/ 3051849 h 6858000"/>
              <a:gd name="connsiteX901" fmla="*/ 5611018 w 7467600"/>
              <a:gd name="connsiteY901" fmla="*/ 2316769 h 6858000"/>
              <a:gd name="connsiteX902" fmla="*/ 5687608 w 7467600"/>
              <a:gd name="connsiteY902" fmla="*/ 2039972 h 6858000"/>
              <a:gd name="connsiteX903" fmla="*/ 5657554 w 7467600"/>
              <a:gd name="connsiteY903" fmla="*/ 1576445 h 6858000"/>
              <a:gd name="connsiteX904" fmla="*/ 5150475 w 7467600"/>
              <a:gd name="connsiteY904" fmla="*/ 1274012 h 6858000"/>
              <a:gd name="connsiteX905" fmla="*/ 5349142 w 7467600"/>
              <a:gd name="connsiteY905" fmla="*/ 2204405 h 6858000"/>
              <a:gd name="connsiteX906" fmla="*/ 5262214 w 7467600"/>
              <a:gd name="connsiteY906" fmla="*/ 2233836 h 6858000"/>
              <a:gd name="connsiteX907" fmla="*/ 4981539 w 7467600"/>
              <a:gd name="connsiteY907" fmla="*/ 1542201 h 6858000"/>
              <a:gd name="connsiteX908" fmla="*/ 4958461 w 7467600"/>
              <a:gd name="connsiteY908" fmla="*/ 1136957 h 6858000"/>
              <a:gd name="connsiteX909" fmla="*/ 4655015 w 7467600"/>
              <a:gd name="connsiteY909" fmla="*/ 891426 h 6858000"/>
              <a:gd name="connsiteX910" fmla="*/ 4348002 w 7467600"/>
              <a:gd name="connsiteY910" fmla="*/ 2205895 h 6858000"/>
              <a:gd name="connsiteX911" fmla="*/ 4262250 w 7467600"/>
              <a:gd name="connsiteY911" fmla="*/ 2219972 h 6858000"/>
              <a:gd name="connsiteX912" fmla="*/ 4550611 w 7467600"/>
              <a:gd name="connsiteY912" fmla="*/ 817540 h 6858000"/>
              <a:gd name="connsiteX913" fmla="*/ 4564418 w 7467600"/>
              <a:gd name="connsiteY913" fmla="*/ 808293 h 6858000"/>
              <a:gd name="connsiteX914" fmla="*/ 4266388 w 7467600"/>
              <a:gd name="connsiteY914" fmla="*/ 500083 h 6858000"/>
              <a:gd name="connsiteX915" fmla="*/ 4032842 w 7467600"/>
              <a:gd name="connsiteY915" fmla="*/ 211809 h 6858000"/>
              <a:gd name="connsiteX916" fmla="*/ 3882765 w 7467600"/>
              <a:gd name="connsiteY916" fmla="*/ 0 h 6858000"/>
              <a:gd name="connsiteX917" fmla="*/ 3721337 w 7467600"/>
              <a:gd name="connsiteY917" fmla="*/ 0 h 6858000"/>
              <a:gd name="connsiteX918" fmla="*/ 3797544 w 7467600"/>
              <a:gd name="connsiteY918" fmla="*/ 0 h 6858000"/>
              <a:gd name="connsiteX919" fmla="*/ 3775734 w 7467600"/>
              <a:gd name="connsiteY919" fmla="*/ 95131 h 6858000"/>
              <a:gd name="connsiteX920" fmla="*/ 3724807 w 7467600"/>
              <a:gd name="connsiteY920" fmla="*/ 272257 h 6858000"/>
              <a:gd name="connsiteX921" fmla="*/ 3726844 w 7467600"/>
              <a:gd name="connsiteY921" fmla="*/ 282988 h 6858000"/>
              <a:gd name="connsiteX922" fmla="*/ 3742664 w 7467600"/>
              <a:gd name="connsiteY922" fmla="*/ 279918 h 6858000"/>
              <a:gd name="connsiteX923" fmla="*/ 4103910 w 7467600"/>
              <a:gd name="connsiteY923" fmla="*/ 1161917 h 6858000"/>
              <a:gd name="connsiteX924" fmla="*/ 4020269 w 7467600"/>
              <a:gd name="connsiteY924" fmla="*/ 1200406 h 6858000"/>
              <a:gd name="connsiteX925" fmla="*/ 3674882 w 7467600"/>
              <a:gd name="connsiteY925" fmla="*/ 488524 h 6858000"/>
              <a:gd name="connsiteX926" fmla="*/ 3132682 w 7467600"/>
              <a:gd name="connsiteY926" fmla="*/ 1072284 h 6858000"/>
              <a:gd name="connsiteX927" fmla="*/ 2716346 w 7467600"/>
              <a:gd name="connsiteY927" fmla="*/ 1276376 h 6858000"/>
              <a:gd name="connsiteX928" fmla="*/ 2716772 w 7467600"/>
              <a:gd name="connsiteY928" fmla="*/ 1255462 h 6858000"/>
              <a:gd name="connsiteX929" fmla="*/ 3471096 w 7467600"/>
              <a:gd name="connsiteY929" fmla="*/ 437072 h 6858000"/>
              <a:gd name="connsiteX930" fmla="*/ 3639057 w 7467600"/>
              <a:gd name="connsiteY930" fmla="*/ 286334 h 6858000"/>
              <a:gd name="connsiteX931" fmla="*/ 3640309 w 7467600"/>
              <a:gd name="connsiteY931" fmla="*/ 284664 h 6858000"/>
              <a:gd name="connsiteX932" fmla="*/ 3646022 w 7467600"/>
              <a:gd name="connsiteY932" fmla="*/ 276711 h 6858000"/>
              <a:gd name="connsiteX933" fmla="*/ 3707943 w 7467600"/>
              <a:gd name="connsiteY933" fmla="*/ 65958 h 6858000"/>
              <a:gd name="connsiteX934" fmla="*/ 3721337 w 7467600"/>
              <a:gd name="connsiteY934" fmla="*/ 0 h 6858000"/>
              <a:gd name="connsiteX935" fmla="*/ 2867960 w 7467600"/>
              <a:gd name="connsiteY935" fmla="*/ 0 h 6858000"/>
              <a:gd name="connsiteX936" fmla="*/ 2926351 w 7467600"/>
              <a:gd name="connsiteY936" fmla="*/ 0 h 6858000"/>
              <a:gd name="connsiteX937" fmla="*/ 2902823 w 7467600"/>
              <a:gd name="connsiteY937" fmla="*/ 262929 h 6858000"/>
              <a:gd name="connsiteX938" fmla="*/ 2940663 w 7467600"/>
              <a:gd name="connsiteY938" fmla="*/ 140884 h 6858000"/>
              <a:gd name="connsiteX939" fmla="*/ 2947039 w 7467600"/>
              <a:gd name="connsiteY939" fmla="*/ 122524 h 6858000"/>
              <a:gd name="connsiteX940" fmla="*/ 2984316 w 7467600"/>
              <a:gd name="connsiteY940" fmla="*/ 0 h 6858000"/>
              <a:gd name="connsiteX941" fmla="*/ 3016114 w 7467600"/>
              <a:gd name="connsiteY941" fmla="*/ 0 h 6858000"/>
              <a:gd name="connsiteX942" fmla="*/ 2979949 w 7467600"/>
              <a:gd name="connsiteY942" fmla="*/ 119274 h 6858000"/>
              <a:gd name="connsiteX943" fmla="*/ 3023879 w 7467600"/>
              <a:gd name="connsiteY943" fmla="*/ 0 h 6858000"/>
              <a:gd name="connsiteX944" fmla="*/ 3105400 w 7467600"/>
              <a:gd name="connsiteY944" fmla="*/ 0 h 6858000"/>
              <a:gd name="connsiteX945" fmla="*/ 3094669 w 7467600"/>
              <a:gd name="connsiteY945" fmla="*/ 30308 h 6858000"/>
              <a:gd name="connsiteX946" fmla="*/ 2901945 w 7467600"/>
              <a:gd name="connsiteY946" fmla="*/ 466538 h 6858000"/>
              <a:gd name="connsiteX947" fmla="*/ 2815209 w 7467600"/>
              <a:gd name="connsiteY947" fmla="*/ 497361 h 6858000"/>
              <a:gd name="connsiteX948" fmla="*/ 2844845 w 7467600"/>
              <a:gd name="connsiteY948" fmla="*/ 127638 h 6858000"/>
              <a:gd name="connsiteX949" fmla="*/ 2867960 w 7467600"/>
              <a:gd name="connsiteY949" fmla="*/ 0 h 6858000"/>
              <a:gd name="connsiteX950" fmla="*/ 1057230 w 7467600"/>
              <a:gd name="connsiteY950" fmla="*/ 0 h 6858000"/>
              <a:gd name="connsiteX951" fmla="*/ 1111003 w 7467600"/>
              <a:gd name="connsiteY951" fmla="*/ 0 h 6858000"/>
              <a:gd name="connsiteX952" fmla="*/ 1125553 w 7467600"/>
              <a:gd name="connsiteY952" fmla="*/ 52588 h 6858000"/>
              <a:gd name="connsiteX953" fmla="*/ 1304276 w 7467600"/>
              <a:gd name="connsiteY953" fmla="*/ 476275 h 6858000"/>
              <a:gd name="connsiteX954" fmla="*/ 1492066 w 7467600"/>
              <a:gd name="connsiteY954" fmla="*/ 886333 h 6858000"/>
              <a:gd name="connsiteX955" fmla="*/ 1423698 w 7467600"/>
              <a:gd name="connsiteY955" fmla="*/ 710817 h 6858000"/>
              <a:gd name="connsiteX956" fmla="*/ 1357609 w 7467600"/>
              <a:gd name="connsiteY956" fmla="*/ 532892 h 6858000"/>
              <a:gd name="connsiteX957" fmla="*/ 1309550 w 7467600"/>
              <a:gd name="connsiteY957" fmla="*/ 374031 h 6858000"/>
              <a:gd name="connsiteX958" fmla="*/ 1193673 w 7467600"/>
              <a:gd name="connsiteY958" fmla="*/ 49533 h 6858000"/>
              <a:gd name="connsiteX959" fmla="*/ 1164391 w 7467600"/>
              <a:gd name="connsiteY959" fmla="*/ 0 h 6858000"/>
              <a:gd name="connsiteX960" fmla="*/ 1200666 w 7467600"/>
              <a:gd name="connsiteY960" fmla="*/ 0 h 6858000"/>
              <a:gd name="connsiteX961" fmla="*/ 1223408 w 7467600"/>
              <a:gd name="connsiteY961" fmla="*/ 38996 h 6858000"/>
              <a:gd name="connsiteX962" fmla="*/ 1339635 w 7467600"/>
              <a:gd name="connsiteY962" fmla="*/ 365517 h 6858000"/>
              <a:gd name="connsiteX963" fmla="*/ 1387469 w 7467600"/>
              <a:gd name="connsiteY963" fmla="*/ 523079 h 6858000"/>
              <a:gd name="connsiteX964" fmla="*/ 1452685 w 7467600"/>
              <a:gd name="connsiteY964" fmla="*/ 699806 h 6858000"/>
              <a:gd name="connsiteX965" fmla="*/ 1492092 w 7467600"/>
              <a:gd name="connsiteY965" fmla="*/ 800424 h 6858000"/>
              <a:gd name="connsiteX966" fmla="*/ 1455302 w 7467600"/>
              <a:gd name="connsiteY966" fmla="*/ 632913 h 6858000"/>
              <a:gd name="connsiteX967" fmla="*/ 1222336 w 7467600"/>
              <a:gd name="connsiteY967" fmla="*/ 9480 h 6858000"/>
              <a:gd name="connsiteX968" fmla="*/ 1214634 w 7467600"/>
              <a:gd name="connsiteY968" fmla="*/ 0 h 6858000"/>
              <a:gd name="connsiteX969" fmla="*/ 1289827 w 7467600"/>
              <a:gd name="connsiteY969" fmla="*/ 0 h 6858000"/>
              <a:gd name="connsiteX970" fmla="*/ 1321076 w 7467600"/>
              <a:gd name="connsiteY970" fmla="*/ 59722 h 6858000"/>
              <a:gd name="connsiteX971" fmla="*/ 1512579 w 7467600"/>
              <a:gd name="connsiteY971" fmla="*/ 626441 h 6858000"/>
              <a:gd name="connsiteX972" fmla="*/ 1506076 w 7467600"/>
              <a:gd name="connsiteY972" fmla="*/ 1089289 h 6858000"/>
              <a:gd name="connsiteX973" fmla="*/ 1486346 w 7467600"/>
              <a:gd name="connsiteY973" fmla="*/ 1079919 h 6858000"/>
              <a:gd name="connsiteX974" fmla="*/ 1070511 w 7467600"/>
              <a:gd name="connsiteY974" fmla="*/ 48609 h 6858000"/>
              <a:gd name="connsiteX975" fmla="*/ 1057230 w 7467600"/>
              <a:gd name="connsiteY975" fmla="*/ 0 h 6858000"/>
              <a:gd name="connsiteX976" fmla="*/ 43151 w 7467600"/>
              <a:gd name="connsiteY976" fmla="*/ 0 h 6858000"/>
              <a:gd name="connsiteX977" fmla="*/ 95283 w 7467600"/>
              <a:gd name="connsiteY977" fmla="*/ 0 h 6858000"/>
              <a:gd name="connsiteX978" fmla="*/ 300708 w 7467600"/>
              <a:gd name="connsiteY978" fmla="*/ 154571 h 6858000"/>
              <a:gd name="connsiteX979" fmla="*/ 530414 w 7467600"/>
              <a:gd name="connsiteY979" fmla="*/ 354673 h 6858000"/>
              <a:gd name="connsiteX980" fmla="*/ 333785 w 7467600"/>
              <a:gd name="connsiteY980" fmla="*/ 161564 h 6858000"/>
              <a:gd name="connsiteX981" fmla="*/ 147005 w 7467600"/>
              <a:gd name="connsiteY981" fmla="*/ 0 h 6858000"/>
              <a:gd name="connsiteX982" fmla="*/ 272509 w 7467600"/>
              <a:gd name="connsiteY982" fmla="*/ 0 h 6858000"/>
              <a:gd name="connsiteX983" fmla="*/ 326276 w 7467600"/>
              <a:gd name="connsiteY983" fmla="*/ 45847 h 6858000"/>
              <a:gd name="connsiteX984" fmla="*/ 823759 w 7467600"/>
              <a:gd name="connsiteY984" fmla="*/ 574145 h 6858000"/>
              <a:gd name="connsiteX985" fmla="*/ 811254 w 7467600"/>
              <a:gd name="connsiteY985" fmla="*/ 665546 h 6858000"/>
              <a:gd name="connsiteX986" fmla="*/ 154042 w 7467600"/>
              <a:gd name="connsiteY986" fmla="*/ 261522 h 6858000"/>
              <a:gd name="connsiteX987" fmla="*/ 13550 w 7467600"/>
              <a:gd name="connsiteY987" fmla="*/ 158423 h 6858000"/>
              <a:gd name="connsiteX988" fmla="*/ 0 w 7467600"/>
              <a:gd name="connsiteY988" fmla="*/ 146618 h 6858000"/>
              <a:gd name="connsiteX989" fmla="*/ 0 w 7467600"/>
              <a:gd name="connsiteY989" fmla="*/ 59161 h 6858000"/>
              <a:gd name="connsiteX990" fmla="*/ 45427 w 7467600"/>
              <a:gd name="connsiteY990" fmla="*/ 101078 h 6858000"/>
              <a:gd name="connsiteX991" fmla="*/ 630103 w 7467600"/>
              <a:gd name="connsiteY991" fmla="*/ 485885 h 6858000"/>
              <a:gd name="connsiteX992" fmla="*/ 532040 w 7467600"/>
              <a:gd name="connsiteY992" fmla="*/ 399359 h 6858000"/>
              <a:gd name="connsiteX993" fmla="*/ 517618 w 7467600"/>
              <a:gd name="connsiteY993" fmla="*/ 385726 h 6858000"/>
              <a:gd name="connsiteX994" fmla="*/ 285074 w 7467600"/>
              <a:gd name="connsiteY994" fmla="*/ 182755 h 6858000"/>
              <a:gd name="connsiteX995" fmla="*/ 43151 w 7467600"/>
              <a:gd name="connsiteY99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7773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1903353 w 7467600"/>
              <a:gd name="connsiteY139" fmla="*/ 5044827 h 6858000"/>
              <a:gd name="connsiteX140" fmla="*/ 1936931 w 7467600"/>
              <a:gd name="connsiteY140" fmla="*/ 5093954 h 6858000"/>
              <a:gd name="connsiteX141" fmla="*/ 2195868 w 7467600"/>
              <a:gd name="connsiteY141" fmla="*/ 5396574 h 6858000"/>
              <a:gd name="connsiteX142" fmla="*/ 2088852 w 7467600"/>
              <a:gd name="connsiteY142" fmla="*/ 5166123 h 6858000"/>
              <a:gd name="connsiteX143" fmla="*/ 1958241 w 7467600"/>
              <a:gd name="connsiteY143" fmla="*/ 5067955 h 6858000"/>
              <a:gd name="connsiteX144" fmla="*/ 1903353 w 7467600"/>
              <a:gd name="connsiteY144" fmla="*/ 5044827 h 6858000"/>
              <a:gd name="connsiteX145" fmla="*/ 1979378 w 7467600"/>
              <a:gd name="connsiteY145" fmla="*/ 4769504 h 6858000"/>
              <a:gd name="connsiteX146" fmla="*/ 2882120 w 7467600"/>
              <a:gd name="connsiteY146" fmla="*/ 5064547 h 6858000"/>
              <a:gd name="connsiteX147" fmla="*/ 2793103 w 7467600"/>
              <a:gd name="connsiteY147" fmla="*/ 5039699 h 6858000"/>
              <a:gd name="connsiteX148" fmla="*/ 2770041 w 7467600"/>
              <a:gd name="connsiteY148" fmla="*/ 5033634 h 6858000"/>
              <a:gd name="connsiteX149" fmla="*/ 1979378 w 7467600"/>
              <a:gd name="connsiteY149" fmla="*/ 4769504 h 6858000"/>
              <a:gd name="connsiteX150" fmla="*/ 1927410 w 7467600"/>
              <a:gd name="connsiteY150" fmla="*/ 4716164 h 6858000"/>
              <a:gd name="connsiteX151" fmla="*/ 1959587 w 7467600"/>
              <a:gd name="connsiteY151" fmla="*/ 4728849 h 6858000"/>
              <a:gd name="connsiteX152" fmla="*/ 2777707 w 7467600"/>
              <a:gd name="connsiteY152" fmla="*/ 5003991 h 6858000"/>
              <a:gd name="connsiteX153" fmla="*/ 2800768 w 7467600"/>
              <a:gd name="connsiteY153" fmla="*/ 5010056 h 6858000"/>
              <a:gd name="connsiteX154" fmla="*/ 2879408 w 7467600"/>
              <a:gd name="connsiteY154" fmla="*/ 5031590 h 6858000"/>
              <a:gd name="connsiteX155" fmla="*/ 2862295 w 7467600"/>
              <a:gd name="connsiteY155" fmla="*/ 5022958 h 6858000"/>
              <a:gd name="connsiteX156" fmla="*/ 2813343 w 7467600"/>
              <a:gd name="connsiteY156" fmla="*/ 4998369 h 6858000"/>
              <a:gd name="connsiteX157" fmla="*/ 2646245 w 7467600"/>
              <a:gd name="connsiteY157" fmla="*/ 4930999 h 6858000"/>
              <a:gd name="connsiteX158" fmla="*/ 1999243 w 7467600"/>
              <a:gd name="connsiteY158" fmla="*/ 4730524 h 6858000"/>
              <a:gd name="connsiteX159" fmla="*/ 1979527 w 7467600"/>
              <a:gd name="connsiteY159" fmla="*/ 4726651 h 6858000"/>
              <a:gd name="connsiteX160" fmla="*/ 1927410 w 7467600"/>
              <a:gd name="connsiteY160" fmla="*/ 4716164 h 6858000"/>
              <a:gd name="connsiteX161" fmla="*/ 1997014 w 7467600"/>
              <a:gd name="connsiteY161" fmla="*/ 4698007 h 6858000"/>
              <a:gd name="connsiteX162" fmla="*/ 2005458 w 7467600"/>
              <a:gd name="connsiteY162" fmla="*/ 4699540 h 6858000"/>
              <a:gd name="connsiteX163" fmla="*/ 2657186 w 7467600"/>
              <a:gd name="connsiteY163" fmla="*/ 4901687 h 6858000"/>
              <a:gd name="connsiteX164" fmla="*/ 2826662 w 7467600"/>
              <a:gd name="connsiteY164" fmla="*/ 4970362 h 6858000"/>
              <a:gd name="connsiteX165" fmla="*/ 2876100 w 7467600"/>
              <a:gd name="connsiteY165" fmla="*/ 4995397 h 6858000"/>
              <a:gd name="connsiteX166" fmla="*/ 3042600 w 7467600"/>
              <a:gd name="connsiteY166" fmla="*/ 5059532 h 6858000"/>
              <a:gd name="connsiteX167" fmla="*/ 1997014 w 7467600"/>
              <a:gd name="connsiteY167" fmla="*/ 4698007 h 6858000"/>
              <a:gd name="connsiteX168" fmla="*/ 2305292 w 7467600"/>
              <a:gd name="connsiteY168" fmla="*/ 4219492 h 6858000"/>
              <a:gd name="connsiteX169" fmla="*/ 3360922 w 7467600"/>
              <a:gd name="connsiteY169" fmla="*/ 4529373 h 6858000"/>
              <a:gd name="connsiteX170" fmla="*/ 3492420 w 7467600"/>
              <a:gd name="connsiteY170" fmla="*/ 4510145 h 6858000"/>
              <a:gd name="connsiteX171" fmla="*/ 3364086 w 7467600"/>
              <a:gd name="connsiteY171" fmla="*/ 4480340 h 6858000"/>
              <a:gd name="connsiteX172" fmla="*/ 3225818 w 7467600"/>
              <a:gd name="connsiteY172" fmla="*/ 4411822 h 6858000"/>
              <a:gd name="connsiteX173" fmla="*/ 3129696 w 7467600"/>
              <a:gd name="connsiteY173" fmla="*/ 4360704 h 6858000"/>
              <a:gd name="connsiteX174" fmla="*/ 2814545 w 7467600"/>
              <a:gd name="connsiteY174" fmla="*/ 4282955 h 6858000"/>
              <a:gd name="connsiteX175" fmla="*/ 2305292 w 7467600"/>
              <a:gd name="connsiteY175" fmla="*/ 4219492 h 6858000"/>
              <a:gd name="connsiteX176" fmla="*/ 2626982 w 7467600"/>
              <a:gd name="connsiteY176" fmla="*/ 4206450 h 6858000"/>
              <a:gd name="connsiteX177" fmla="*/ 2490617 w 7467600"/>
              <a:gd name="connsiteY177" fmla="*/ 4206951 h 6858000"/>
              <a:gd name="connsiteX178" fmla="*/ 2819869 w 7467600"/>
              <a:gd name="connsiteY178" fmla="*/ 4252936 h 6858000"/>
              <a:gd name="connsiteX179" fmla="*/ 3143018 w 7467600"/>
              <a:gd name="connsiteY179" fmla="*/ 4332698 h 6858000"/>
              <a:gd name="connsiteX180" fmla="*/ 3241520 w 7467600"/>
              <a:gd name="connsiteY180" fmla="*/ 4385112 h 6858000"/>
              <a:gd name="connsiteX181" fmla="*/ 3374575 w 7467600"/>
              <a:gd name="connsiteY181" fmla="*/ 4451517 h 6858000"/>
              <a:gd name="connsiteX182" fmla="*/ 3505221 w 7467600"/>
              <a:gd name="connsiteY182" fmla="*/ 4480757 h 6858000"/>
              <a:gd name="connsiteX183" fmla="*/ 2626982 w 7467600"/>
              <a:gd name="connsiteY183" fmla="*/ 4206450 h 6858000"/>
              <a:gd name="connsiteX184" fmla="*/ 1310106 w 7467600"/>
              <a:gd name="connsiteY184" fmla="*/ 3943217 h 6858000"/>
              <a:gd name="connsiteX185" fmla="*/ 854994 w 7467600"/>
              <a:gd name="connsiteY185" fmla="*/ 4399136 h 6858000"/>
              <a:gd name="connsiteX186" fmla="*/ 742462 w 7467600"/>
              <a:gd name="connsiteY186" fmla="*/ 4594648 h 6858000"/>
              <a:gd name="connsiteX187" fmla="*/ 820602 w 7467600"/>
              <a:gd name="connsiteY187" fmla="*/ 4485915 h 6858000"/>
              <a:gd name="connsiteX188" fmla="*/ 878295 w 7467600"/>
              <a:gd name="connsiteY188" fmla="*/ 4403594 h 6858000"/>
              <a:gd name="connsiteX189" fmla="*/ 1240607 w 7467600"/>
              <a:gd name="connsiteY189" fmla="*/ 4010401 h 6858000"/>
              <a:gd name="connsiteX190" fmla="*/ 1310106 w 7467600"/>
              <a:gd name="connsiteY190" fmla="*/ 3943217 h 6858000"/>
              <a:gd name="connsiteX191" fmla="*/ 1423113 w 7467600"/>
              <a:gd name="connsiteY191" fmla="*/ 3874565 h 6858000"/>
              <a:gd name="connsiteX192" fmla="*/ 1260565 w 7467600"/>
              <a:gd name="connsiteY192" fmla="*/ 4031982 h 6858000"/>
              <a:gd name="connsiteX193" fmla="*/ 901900 w 7467600"/>
              <a:gd name="connsiteY193" fmla="*/ 4421236 h 6858000"/>
              <a:gd name="connsiteX194" fmla="*/ 845044 w 7467600"/>
              <a:gd name="connsiteY194" fmla="*/ 4502436 h 6858000"/>
              <a:gd name="connsiteX195" fmla="*/ 685926 w 7467600"/>
              <a:gd name="connsiteY195" fmla="*/ 4703069 h 6858000"/>
              <a:gd name="connsiteX196" fmla="*/ 684248 w 7467600"/>
              <a:gd name="connsiteY196" fmla="*/ 4706721 h 6858000"/>
              <a:gd name="connsiteX197" fmla="*/ 1423113 w 7467600"/>
              <a:gd name="connsiteY197" fmla="*/ 3874565 h 6858000"/>
              <a:gd name="connsiteX198" fmla="*/ 3316479 w 7467600"/>
              <a:gd name="connsiteY198" fmla="*/ 3872136 h 6858000"/>
              <a:gd name="connsiteX199" fmla="*/ 3546806 w 7467600"/>
              <a:gd name="connsiteY199" fmla="*/ 4356139 h 6858000"/>
              <a:gd name="connsiteX200" fmla="*/ 3364433 w 7467600"/>
              <a:gd name="connsiteY200" fmla="*/ 3953121 h 6858000"/>
              <a:gd name="connsiteX201" fmla="*/ 3316479 w 7467600"/>
              <a:gd name="connsiteY201" fmla="*/ 3872136 h 6858000"/>
              <a:gd name="connsiteX202" fmla="*/ 3291335 w 7467600"/>
              <a:gd name="connsiteY202" fmla="*/ 3767420 h 6858000"/>
              <a:gd name="connsiteX203" fmla="*/ 3390805 w 7467600"/>
              <a:gd name="connsiteY203" fmla="*/ 3937163 h 6858000"/>
              <a:gd name="connsiteX204" fmla="*/ 3579062 w 7467600"/>
              <a:gd name="connsiteY204" fmla="*/ 4359040 h 6858000"/>
              <a:gd name="connsiteX205" fmla="*/ 3467355 w 7467600"/>
              <a:gd name="connsiteY205" fmla="*/ 3988130 h 6858000"/>
              <a:gd name="connsiteX206" fmla="*/ 3310753 w 7467600"/>
              <a:gd name="connsiteY206" fmla="*/ 3787140 h 6858000"/>
              <a:gd name="connsiteX207" fmla="*/ 3291335 w 7467600"/>
              <a:gd name="connsiteY207" fmla="*/ 3767420 h 6858000"/>
              <a:gd name="connsiteX208" fmla="*/ 1635889 w 7467600"/>
              <a:gd name="connsiteY208" fmla="*/ 3709494 h 6858000"/>
              <a:gd name="connsiteX209" fmla="*/ 1634800 w 7467600"/>
              <a:gd name="connsiteY209" fmla="*/ 3731111 h 6858000"/>
              <a:gd name="connsiteX210" fmla="*/ 1635889 w 7467600"/>
              <a:gd name="connsiteY210" fmla="*/ 3709494 h 6858000"/>
              <a:gd name="connsiteX211" fmla="*/ 1510397 w 7467600"/>
              <a:gd name="connsiteY211" fmla="*/ 3684705 h 6858000"/>
              <a:gd name="connsiteX212" fmla="*/ 1146550 w 7467600"/>
              <a:gd name="connsiteY212" fmla="*/ 3802012 h 6858000"/>
              <a:gd name="connsiteX213" fmla="*/ 698834 w 7467600"/>
              <a:gd name="connsiteY213" fmla="*/ 3952272 h 6858000"/>
              <a:gd name="connsiteX214" fmla="*/ 34256 w 7467600"/>
              <a:gd name="connsiteY214" fmla="*/ 4347603 h 6858000"/>
              <a:gd name="connsiteX215" fmla="*/ 527241 w 7467600"/>
              <a:gd name="connsiteY215" fmla="*/ 4065078 h 6858000"/>
              <a:gd name="connsiteX216" fmla="*/ 1510397 w 7467600"/>
              <a:gd name="connsiteY216" fmla="*/ 3684705 h 6858000"/>
              <a:gd name="connsiteX217" fmla="*/ 1313114 w 7467600"/>
              <a:gd name="connsiteY217" fmla="*/ 3655216 h 6858000"/>
              <a:gd name="connsiteX218" fmla="*/ 1109304 w 7467600"/>
              <a:gd name="connsiteY218" fmla="*/ 3669030 h 6858000"/>
              <a:gd name="connsiteX219" fmla="*/ 8129 w 7467600"/>
              <a:gd name="connsiteY219" fmla="*/ 4330519 h 6858000"/>
              <a:gd name="connsiteX220" fmla="*/ 687572 w 7467600"/>
              <a:gd name="connsiteY220" fmla="*/ 3925629 h 6858000"/>
              <a:gd name="connsiteX221" fmla="*/ 1138365 w 7467600"/>
              <a:gd name="connsiteY221" fmla="*/ 3774515 h 6858000"/>
              <a:gd name="connsiteX222" fmla="*/ 1505579 w 7467600"/>
              <a:gd name="connsiteY222" fmla="*/ 3655526 h 6858000"/>
              <a:gd name="connsiteX223" fmla="*/ 1313114 w 7467600"/>
              <a:gd name="connsiteY223" fmla="*/ 3655216 h 6858000"/>
              <a:gd name="connsiteX224" fmla="*/ 3655073 w 7467600"/>
              <a:gd name="connsiteY224" fmla="*/ 3650884 h 6858000"/>
              <a:gd name="connsiteX225" fmla="*/ 3989938 w 7467600"/>
              <a:gd name="connsiteY225" fmla="*/ 3991685 h 6858000"/>
              <a:gd name="connsiteX226" fmla="*/ 4393907 w 7467600"/>
              <a:gd name="connsiteY226" fmla="*/ 4261258 h 6858000"/>
              <a:gd name="connsiteX227" fmla="*/ 4648051 w 7467600"/>
              <a:gd name="connsiteY227" fmla="*/ 4374051 h 6858000"/>
              <a:gd name="connsiteX228" fmla="*/ 4383389 w 7467600"/>
              <a:gd name="connsiteY228" fmla="*/ 4184369 h 6858000"/>
              <a:gd name="connsiteX229" fmla="*/ 4165508 w 7467600"/>
              <a:gd name="connsiteY229" fmla="*/ 4035196 h 6858000"/>
              <a:gd name="connsiteX230" fmla="*/ 4068162 w 7467600"/>
              <a:gd name="connsiteY230" fmla="*/ 3953394 h 6858000"/>
              <a:gd name="connsiteX231" fmla="*/ 3981416 w 7467600"/>
              <a:gd name="connsiteY231" fmla="*/ 3880482 h 6858000"/>
              <a:gd name="connsiteX232" fmla="*/ 3800147 w 7467600"/>
              <a:gd name="connsiteY232" fmla="*/ 3749872 h 6858000"/>
              <a:gd name="connsiteX233" fmla="*/ 3655073 w 7467600"/>
              <a:gd name="connsiteY233" fmla="*/ 3650884 h 6858000"/>
              <a:gd name="connsiteX234" fmla="*/ 3670252 w 7467600"/>
              <a:gd name="connsiteY234" fmla="*/ 3622798 h 6858000"/>
              <a:gd name="connsiteX235" fmla="*/ 3817258 w 7467600"/>
              <a:gd name="connsiteY235" fmla="*/ 3723577 h 6858000"/>
              <a:gd name="connsiteX236" fmla="*/ 4000461 w 7467600"/>
              <a:gd name="connsiteY236" fmla="*/ 3855966 h 6858000"/>
              <a:gd name="connsiteX237" fmla="*/ 4088180 w 7467600"/>
              <a:gd name="connsiteY237" fmla="*/ 3929774 h 6858000"/>
              <a:gd name="connsiteX238" fmla="*/ 4184555 w 7467600"/>
              <a:gd name="connsiteY238" fmla="*/ 4010683 h 6858000"/>
              <a:gd name="connsiteX239" fmla="*/ 4399563 w 7467600"/>
              <a:gd name="connsiteY239" fmla="*/ 4158106 h 6858000"/>
              <a:gd name="connsiteX240" fmla="*/ 4684469 w 7467600"/>
              <a:gd name="connsiteY240" fmla="*/ 4364680 h 6858000"/>
              <a:gd name="connsiteX241" fmla="*/ 4690271 w 7467600"/>
              <a:gd name="connsiteY241" fmla="*/ 4370034 h 6858000"/>
              <a:gd name="connsiteX242" fmla="*/ 4136093 w 7467600"/>
              <a:gd name="connsiteY242" fmla="*/ 3858466 h 6858000"/>
              <a:gd name="connsiteX243" fmla="*/ 3670252 w 7467600"/>
              <a:gd name="connsiteY243" fmla="*/ 3622798 h 6858000"/>
              <a:gd name="connsiteX244" fmla="*/ 4440129 w 7467600"/>
              <a:gd name="connsiteY244" fmla="*/ 3448571 h 6858000"/>
              <a:gd name="connsiteX245" fmla="*/ 4856525 w 7467600"/>
              <a:gd name="connsiteY245" fmla="*/ 3915351 h 6858000"/>
              <a:gd name="connsiteX246" fmla="*/ 5059055 w 7467600"/>
              <a:gd name="connsiteY246" fmla="*/ 4108918 h 6858000"/>
              <a:gd name="connsiteX247" fmla="*/ 5290070 w 7467600"/>
              <a:gd name="connsiteY247" fmla="*/ 4263619 h 6858000"/>
              <a:gd name="connsiteX248" fmla="*/ 4834991 w 7467600"/>
              <a:gd name="connsiteY248" fmla="*/ 3830985 h 6858000"/>
              <a:gd name="connsiteX249" fmla="*/ 4440129 w 7467600"/>
              <a:gd name="connsiteY249" fmla="*/ 3448571 h 6858000"/>
              <a:gd name="connsiteX250" fmla="*/ 4441737 w 7467600"/>
              <a:gd name="connsiteY250" fmla="*/ 3399734 h 6858000"/>
              <a:gd name="connsiteX251" fmla="*/ 4431236 w 7467600"/>
              <a:gd name="connsiteY251" fmla="*/ 3400954 h 6858000"/>
              <a:gd name="connsiteX252" fmla="*/ 4557150 w 7467600"/>
              <a:gd name="connsiteY252" fmla="*/ 3510023 h 6858000"/>
              <a:gd name="connsiteX253" fmla="*/ 4856936 w 7467600"/>
              <a:gd name="connsiteY253" fmla="*/ 3809146 h 6858000"/>
              <a:gd name="connsiteX254" fmla="*/ 5111996 w 7467600"/>
              <a:gd name="connsiteY254" fmla="*/ 4065759 h 6858000"/>
              <a:gd name="connsiteX255" fmla="*/ 5388878 w 7467600"/>
              <a:gd name="connsiteY255" fmla="*/ 4300185 h 6858000"/>
              <a:gd name="connsiteX256" fmla="*/ 5425556 w 7467600"/>
              <a:gd name="connsiteY256" fmla="*/ 4308967 h 6858000"/>
              <a:gd name="connsiteX257" fmla="*/ 4943646 w 7467600"/>
              <a:gd name="connsiteY257" fmla="*/ 3822916 h 6858000"/>
              <a:gd name="connsiteX258" fmla="*/ 4594837 w 7467600"/>
              <a:gd name="connsiteY258" fmla="*/ 3532274 h 6858000"/>
              <a:gd name="connsiteX259" fmla="*/ 4441737 w 7467600"/>
              <a:gd name="connsiteY259" fmla="*/ 3399734 h 6858000"/>
              <a:gd name="connsiteX260" fmla="*/ 5425834 w 7467600"/>
              <a:gd name="connsiteY260" fmla="*/ 3162785 h 6858000"/>
              <a:gd name="connsiteX261" fmla="*/ 5401644 w 7467600"/>
              <a:gd name="connsiteY261" fmla="*/ 3617847 h 6858000"/>
              <a:gd name="connsiteX262" fmla="*/ 5467256 w 7467600"/>
              <a:gd name="connsiteY262" fmla="*/ 4175494 h 6858000"/>
              <a:gd name="connsiteX263" fmla="*/ 5448069 w 7467600"/>
              <a:gd name="connsiteY263" fmla="*/ 3567554 h 6858000"/>
              <a:gd name="connsiteX264" fmla="*/ 5425834 w 7467600"/>
              <a:gd name="connsiteY264" fmla="*/ 3162785 h 6858000"/>
              <a:gd name="connsiteX265" fmla="*/ 1318687 w 7467600"/>
              <a:gd name="connsiteY265" fmla="*/ 3113840 h 6858000"/>
              <a:gd name="connsiteX266" fmla="*/ 1066793 w 7467600"/>
              <a:gd name="connsiteY266" fmla="*/ 3212171 h 6858000"/>
              <a:gd name="connsiteX267" fmla="*/ 993319 w 7467600"/>
              <a:gd name="connsiteY267" fmla="*/ 3247648 h 6858000"/>
              <a:gd name="connsiteX268" fmla="*/ 853081 w 7467600"/>
              <a:gd name="connsiteY268" fmla="*/ 3312410 h 6858000"/>
              <a:gd name="connsiteX269" fmla="*/ 805957 w 7467600"/>
              <a:gd name="connsiteY269" fmla="*/ 3330443 h 6858000"/>
              <a:gd name="connsiteX270" fmla="*/ 1318687 w 7467600"/>
              <a:gd name="connsiteY270" fmla="*/ 3113840 h 6858000"/>
              <a:gd name="connsiteX271" fmla="*/ 5453702 w 7467600"/>
              <a:gd name="connsiteY271" fmla="*/ 3090882 h 6858000"/>
              <a:gd name="connsiteX272" fmla="*/ 5480135 w 7467600"/>
              <a:gd name="connsiteY272" fmla="*/ 3565802 h 6858000"/>
              <a:gd name="connsiteX273" fmla="*/ 5499023 w 7467600"/>
              <a:gd name="connsiteY273" fmla="*/ 4166310 h 6858000"/>
              <a:gd name="connsiteX274" fmla="*/ 5547022 w 7467600"/>
              <a:gd name="connsiteY274" fmla="*/ 3607838 h 6858000"/>
              <a:gd name="connsiteX275" fmla="*/ 5515964 w 7467600"/>
              <a:gd name="connsiteY275" fmla="*/ 3378541 h 6858000"/>
              <a:gd name="connsiteX276" fmla="*/ 5453702 w 7467600"/>
              <a:gd name="connsiteY276" fmla="*/ 3090882 h 6858000"/>
              <a:gd name="connsiteX277" fmla="*/ 1238695 w 7467600"/>
              <a:gd name="connsiteY277" fmla="*/ 3076820 h 6858000"/>
              <a:gd name="connsiteX278" fmla="*/ 716371 w 7467600"/>
              <a:gd name="connsiteY278" fmla="*/ 3293249 h 6858000"/>
              <a:gd name="connsiteX279" fmla="*/ 579522 w 7467600"/>
              <a:gd name="connsiteY279" fmla="*/ 3371759 h 6858000"/>
              <a:gd name="connsiteX280" fmla="*/ 600288 w 7467600"/>
              <a:gd name="connsiteY280" fmla="*/ 3365555 h 6858000"/>
              <a:gd name="connsiteX281" fmla="*/ 840692 w 7467600"/>
              <a:gd name="connsiteY281" fmla="*/ 3284921 h 6858000"/>
              <a:gd name="connsiteX282" fmla="*/ 979248 w 7467600"/>
              <a:gd name="connsiteY282" fmla="*/ 3221003 h 6858000"/>
              <a:gd name="connsiteX283" fmla="*/ 1053282 w 7467600"/>
              <a:gd name="connsiteY283" fmla="*/ 3185247 h 6858000"/>
              <a:gd name="connsiteX284" fmla="*/ 1320603 w 7467600"/>
              <a:gd name="connsiteY284" fmla="*/ 3081281 h 6858000"/>
              <a:gd name="connsiteX285" fmla="*/ 1238695 w 7467600"/>
              <a:gd name="connsiteY285" fmla="*/ 3076820 h 6858000"/>
              <a:gd name="connsiteX286" fmla="*/ 5425627 w 7467600"/>
              <a:gd name="connsiteY286" fmla="*/ 2954192 h 6858000"/>
              <a:gd name="connsiteX287" fmla="*/ 5470770 w 7467600"/>
              <a:gd name="connsiteY287" fmla="*/ 3005435 h 6858000"/>
              <a:gd name="connsiteX288" fmla="*/ 5519779 w 7467600"/>
              <a:gd name="connsiteY288" fmla="*/ 4359223 h 6858000"/>
              <a:gd name="connsiteX289" fmla="*/ 5520293 w 7467600"/>
              <a:gd name="connsiteY289" fmla="*/ 4360602 h 6858000"/>
              <a:gd name="connsiteX290" fmla="*/ 5767221 w 7467600"/>
              <a:gd name="connsiteY290" fmla="*/ 4665564 h 6858000"/>
              <a:gd name="connsiteX291" fmla="*/ 6937169 w 7467600"/>
              <a:gd name="connsiteY291" fmla="*/ 4815941 h 6858000"/>
              <a:gd name="connsiteX292" fmla="*/ 6953922 w 7467600"/>
              <a:gd name="connsiteY292" fmla="*/ 4890068 h 6858000"/>
              <a:gd name="connsiteX293" fmla="*/ 6071359 w 7467600"/>
              <a:gd name="connsiteY293" fmla="*/ 4770770 h 6858000"/>
              <a:gd name="connsiteX294" fmla="*/ 6038839 w 7467600"/>
              <a:gd name="connsiteY294" fmla="*/ 4764474 h 6858000"/>
              <a:gd name="connsiteX295" fmla="*/ 6038706 w 7467600"/>
              <a:gd name="connsiteY295" fmla="*/ 4763847 h 6858000"/>
              <a:gd name="connsiteX296" fmla="*/ 6037784 w 7467600"/>
              <a:gd name="connsiteY296" fmla="*/ 4764270 h 6858000"/>
              <a:gd name="connsiteX297" fmla="*/ 6038839 w 7467600"/>
              <a:gd name="connsiteY297" fmla="*/ 4764474 h 6858000"/>
              <a:gd name="connsiteX298" fmla="*/ 6040338 w 7467600"/>
              <a:gd name="connsiteY298" fmla="*/ 4771418 h 6858000"/>
              <a:gd name="connsiteX299" fmla="*/ 6024488 w 7467600"/>
              <a:gd name="connsiteY299" fmla="*/ 4809903 h 6858000"/>
              <a:gd name="connsiteX300" fmla="*/ 5599771 w 7467600"/>
              <a:gd name="connsiteY300" fmla="*/ 5509652 h 6858000"/>
              <a:gd name="connsiteX301" fmla="*/ 5548843 w 7467600"/>
              <a:gd name="connsiteY301" fmla="*/ 5563845 h 6858000"/>
              <a:gd name="connsiteX302" fmla="*/ 5940952 w 7467600"/>
              <a:gd name="connsiteY302" fmla="*/ 6250028 h 6858000"/>
              <a:gd name="connsiteX303" fmla="*/ 6043441 w 7467600"/>
              <a:gd name="connsiteY303" fmla="*/ 6665847 h 6858000"/>
              <a:gd name="connsiteX304" fmla="*/ 6093432 w 7467600"/>
              <a:gd name="connsiteY304" fmla="*/ 6858000 h 6858000"/>
              <a:gd name="connsiteX305" fmla="*/ 6034344 w 7467600"/>
              <a:gd name="connsiteY305" fmla="*/ 6858000 h 6858000"/>
              <a:gd name="connsiteX306" fmla="*/ 6026679 w 7467600"/>
              <a:gd name="connsiteY306" fmla="*/ 6836959 h 6858000"/>
              <a:gd name="connsiteX307" fmla="*/ 5800441 w 7467600"/>
              <a:gd name="connsiteY307" fmla="*/ 6335286 h 6858000"/>
              <a:gd name="connsiteX308" fmla="*/ 5526562 w 7467600"/>
              <a:gd name="connsiteY308" fmla="*/ 5705388 h 6858000"/>
              <a:gd name="connsiteX309" fmla="*/ 5519640 w 7467600"/>
              <a:gd name="connsiteY309" fmla="*/ 5683774 h 6858000"/>
              <a:gd name="connsiteX310" fmla="*/ 5844559 w 7467600"/>
              <a:gd name="connsiteY310" fmla="*/ 6553349 h 6858000"/>
              <a:gd name="connsiteX311" fmla="*/ 5975994 w 7467600"/>
              <a:gd name="connsiteY311" fmla="*/ 6858000 h 6858000"/>
              <a:gd name="connsiteX312" fmla="*/ 5898547 w 7467600"/>
              <a:gd name="connsiteY312" fmla="*/ 6858000 h 6858000"/>
              <a:gd name="connsiteX313" fmla="*/ 5682041 w 7467600"/>
              <a:gd name="connsiteY313" fmla="*/ 6355860 h 6858000"/>
              <a:gd name="connsiteX314" fmla="*/ 5461758 w 7467600"/>
              <a:gd name="connsiteY314" fmla="*/ 5820220 h 6858000"/>
              <a:gd name="connsiteX315" fmla="*/ 5237282 w 7467600"/>
              <a:gd name="connsiteY315" fmla="*/ 6579086 h 6858000"/>
              <a:gd name="connsiteX316" fmla="*/ 5115009 w 7467600"/>
              <a:gd name="connsiteY316" fmla="*/ 6858000 h 6858000"/>
              <a:gd name="connsiteX317" fmla="*/ 5028074 w 7467600"/>
              <a:gd name="connsiteY317" fmla="*/ 6858000 h 6858000"/>
              <a:gd name="connsiteX318" fmla="*/ 5079508 w 7467600"/>
              <a:gd name="connsiteY318" fmla="*/ 6749074 h 6858000"/>
              <a:gd name="connsiteX319" fmla="*/ 5371846 w 7467600"/>
              <a:gd name="connsiteY319" fmla="*/ 5924413 h 6858000"/>
              <a:gd name="connsiteX320" fmla="*/ 5270512 w 7467600"/>
              <a:gd name="connsiteY320" fmla="*/ 6138975 h 6858000"/>
              <a:gd name="connsiteX321" fmla="*/ 5062409 w 7467600"/>
              <a:gd name="connsiteY321" fmla="*/ 6653544 h 6858000"/>
              <a:gd name="connsiteX322" fmla="*/ 5036628 w 7467600"/>
              <a:gd name="connsiteY322" fmla="*/ 6754247 h 6858000"/>
              <a:gd name="connsiteX323" fmla="*/ 5009112 w 7467600"/>
              <a:gd name="connsiteY323" fmla="*/ 6858000 h 6858000"/>
              <a:gd name="connsiteX324" fmla="*/ 4976679 w 7467600"/>
              <a:gd name="connsiteY324" fmla="*/ 6858000 h 6858000"/>
              <a:gd name="connsiteX325" fmla="*/ 5006537 w 7467600"/>
              <a:gd name="connsiteY325" fmla="*/ 6747068 h 6858000"/>
              <a:gd name="connsiteX326" fmla="*/ 5032723 w 7467600"/>
              <a:gd name="connsiteY326" fmla="*/ 6644957 h 6858000"/>
              <a:gd name="connsiteX327" fmla="*/ 5242949 w 7467600"/>
              <a:gd name="connsiteY327" fmla="*/ 6125175 h 6858000"/>
              <a:gd name="connsiteX328" fmla="*/ 5286321 w 7467600"/>
              <a:gd name="connsiteY328" fmla="*/ 6033555 h 6858000"/>
              <a:gd name="connsiteX329" fmla="*/ 5008210 w 7467600"/>
              <a:gd name="connsiteY329" fmla="*/ 6649194 h 6858000"/>
              <a:gd name="connsiteX330" fmla="*/ 4986321 w 7467600"/>
              <a:gd name="connsiteY330" fmla="*/ 6765687 h 6858000"/>
              <a:gd name="connsiteX331" fmla="*/ 4973474 w 7467600"/>
              <a:gd name="connsiteY331" fmla="*/ 6858000 h 6858000"/>
              <a:gd name="connsiteX332" fmla="*/ 4907178 w 7467600"/>
              <a:gd name="connsiteY332" fmla="*/ 6858000 h 6858000"/>
              <a:gd name="connsiteX333" fmla="*/ 4910810 w 7467600"/>
              <a:gd name="connsiteY333" fmla="*/ 6829660 h 6858000"/>
              <a:gd name="connsiteX334" fmla="*/ 4987461 w 7467600"/>
              <a:gd name="connsiteY334" fmla="*/ 6432994 h 6858000"/>
              <a:gd name="connsiteX335" fmla="*/ 5179262 w 7467600"/>
              <a:gd name="connsiteY335" fmla="*/ 6035044 h 6858000"/>
              <a:gd name="connsiteX336" fmla="*/ 4689678 w 7467600"/>
              <a:gd name="connsiteY336" fmla="*/ 6440241 h 6858000"/>
              <a:gd name="connsiteX337" fmla="*/ 4477543 w 7467600"/>
              <a:gd name="connsiteY337" fmla="*/ 6674836 h 6858000"/>
              <a:gd name="connsiteX338" fmla="*/ 4329957 w 7467600"/>
              <a:gd name="connsiteY338" fmla="*/ 6858000 h 6858000"/>
              <a:gd name="connsiteX339" fmla="*/ 4218595 w 7467600"/>
              <a:gd name="connsiteY339" fmla="*/ 6858000 h 6858000"/>
              <a:gd name="connsiteX340" fmla="*/ 4368888 w 7467600"/>
              <a:gd name="connsiteY340" fmla="*/ 6668412 h 6858000"/>
              <a:gd name="connsiteX341" fmla="*/ 4563091 w 7467600"/>
              <a:gd name="connsiteY341" fmla="*/ 6442508 h 6858000"/>
              <a:gd name="connsiteX342" fmla="*/ 5387324 w 7467600"/>
              <a:gd name="connsiteY342" fmla="*/ 5705830 h 6858000"/>
              <a:gd name="connsiteX343" fmla="*/ 5073620 w 7467600"/>
              <a:gd name="connsiteY343" fmla="*/ 5955437 h 6858000"/>
              <a:gd name="connsiteX344" fmla="*/ 4689789 w 7467600"/>
              <a:gd name="connsiteY344" fmla="*/ 6268382 h 6858000"/>
              <a:gd name="connsiteX345" fmla="*/ 4418722 w 7467600"/>
              <a:gd name="connsiteY345" fmla="*/ 6570886 h 6858000"/>
              <a:gd name="connsiteX346" fmla="*/ 4214944 w 7467600"/>
              <a:gd name="connsiteY346" fmla="*/ 6858000 h 6858000"/>
              <a:gd name="connsiteX347" fmla="*/ 4177898 w 7467600"/>
              <a:gd name="connsiteY347" fmla="*/ 6858000 h 6858000"/>
              <a:gd name="connsiteX348" fmla="*/ 4391597 w 7467600"/>
              <a:gd name="connsiteY348" fmla="*/ 6556370 h 6858000"/>
              <a:gd name="connsiteX349" fmla="*/ 4668889 w 7467600"/>
              <a:gd name="connsiteY349" fmla="*/ 6246399 h 6858000"/>
              <a:gd name="connsiteX350" fmla="*/ 5055427 w 7467600"/>
              <a:gd name="connsiteY350" fmla="*/ 5931476 h 6858000"/>
              <a:gd name="connsiteX351" fmla="*/ 5371814 w 7467600"/>
              <a:gd name="connsiteY351" fmla="*/ 5678975 h 6858000"/>
              <a:gd name="connsiteX352" fmla="*/ 4987918 w 7467600"/>
              <a:gd name="connsiteY352" fmla="*/ 5838701 h 6858000"/>
              <a:gd name="connsiteX353" fmla="*/ 4317146 w 7467600"/>
              <a:gd name="connsiteY353" fmla="*/ 6587716 h 6858000"/>
              <a:gd name="connsiteX354" fmla="*/ 4171627 w 7467600"/>
              <a:gd name="connsiteY354" fmla="*/ 6858000 h 6858000"/>
              <a:gd name="connsiteX355" fmla="*/ 4081585 w 7467600"/>
              <a:gd name="connsiteY355" fmla="*/ 6858000 h 6858000"/>
              <a:gd name="connsiteX356" fmla="*/ 4238603 w 7467600"/>
              <a:gd name="connsiteY356" fmla="*/ 6559341 h 6858000"/>
              <a:gd name="connsiteX357" fmla="*/ 4778333 w 7467600"/>
              <a:gd name="connsiteY357" fmla="*/ 5873626 h 6858000"/>
              <a:gd name="connsiteX358" fmla="*/ 5414185 w 7467600"/>
              <a:gd name="connsiteY358" fmla="*/ 5573882 h 6858000"/>
              <a:gd name="connsiteX359" fmla="*/ 5959648 w 7467600"/>
              <a:gd name="connsiteY359" fmla="*/ 4760797 h 6858000"/>
              <a:gd name="connsiteX360" fmla="*/ 5355019 w 7467600"/>
              <a:gd name="connsiteY360" fmla="*/ 4734672 h 6858000"/>
              <a:gd name="connsiteX361" fmla="*/ 5083565 w 7467600"/>
              <a:gd name="connsiteY361" fmla="*/ 5179121 h 6858000"/>
              <a:gd name="connsiteX362" fmla="*/ 4713577 w 7467600"/>
              <a:gd name="connsiteY362" fmla="*/ 5616803 h 6858000"/>
              <a:gd name="connsiteX363" fmla="*/ 3989559 w 7467600"/>
              <a:gd name="connsiteY363" fmla="*/ 6145945 h 6858000"/>
              <a:gd name="connsiteX364" fmla="*/ 3939824 w 7467600"/>
              <a:gd name="connsiteY364" fmla="*/ 6066900 h 6858000"/>
              <a:gd name="connsiteX365" fmla="*/ 4584537 w 7467600"/>
              <a:gd name="connsiteY365" fmla="*/ 5324826 h 6858000"/>
              <a:gd name="connsiteX366" fmla="*/ 5037105 w 7467600"/>
              <a:gd name="connsiteY366" fmla="*/ 5088765 h 6858000"/>
              <a:gd name="connsiteX367" fmla="*/ 5039930 w 7467600"/>
              <a:gd name="connsiteY367" fmla="*/ 5089585 h 6858000"/>
              <a:gd name="connsiteX368" fmla="*/ 5263764 w 7467600"/>
              <a:gd name="connsiteY368" fmla="*/ 4735525 h 6858000"/>
              <a:gd name="connsiteX369" fmla="*/ 4086300 w 7467600"/>
              <a:gd name="connsiteY369" fmla="*/ 4884599 h 6858000"/>
              <a:gd name="connsiteX370" fmla="*/ 4085485 w 7467600"/>
              <a:gd name="connsiteY370" fmla="*/ 4899070 h 6858000"/>
              <a:gd name="connsiteX371" fmla="*/ 3871915 w 7467600"/>
              <a:gd name="connsiteY371" fmla="*/ 5253645 h 6858000"/>
              <a:gd name="connsiteX372" fmla="*/ 3799374 w 7467600"/>
              <a:gd name="connsiteY372" fmla="*/ 5466127 h 6858000"/>
              <a:gd name="connsiteX373" fmla="*/ 3498850 w 7467600"/>
              <a:gd name="connsiteY373" fmla="*/ 6661888 h 6858000"/>
              <a:gd name="connsiteX374" fmla="*/ 3399216 w 7467600"/>
              <a:gd name="connsiteY374" fmla="*/ 6858000 h 6858000"/>
              <a:gd name="connsiteX375" fmla="*/ 3303688 w 7467600"/>
              <a:gd name="connsiteY375" fmla="*/ 6858000 h 6858000"/>
              <a:gd name="connsiteX376" fmla="*/ 3391774 w 7467600"/>
              <a:gd name="connsiteY376" fmla="*/ 6697181 h 6858000"/>
              <a:gd name="connsiteX377" fmla="*/ 3735540 w 7467600"/>
              <a:gd name="connsiteY377" fmla="*/ 5546923 h 6858000"/>
              <a:gd name="connsiteX378" fmla="*/ 3729438 w 7467600"/>
              <a:gd name="connsiteY378" fmla="*/ 5569058 h 6858000"/>
              <a:gd name="connsiteX379" fmla="*/ 3707782 w 7467600"/>
              <a:gd name="connsiteY379" fmla="*/ 5644908 h 6858000"/>
              <a:gd name="connsiteX380" fmla="*/ 3583827 w 7467600"/>
              <a:gd name="connsiteY380" fmla="*/ 6039215 h 6858000"/>
              <a:gd name="connsiteX381" fmla="*/ 3547861 w 7467600"/>
              <a:gd name="connsiteY381" fmla="*/ 6129609 h 6858000"/>
              <a:gd name="connsiteX382" fmla="*/ 3490905 w 7467600"/>
              <a:gd name="connsiteY382" fmla="*/ 6277660 h 6858000"/>
              <a:gd name="connsiteX383" fmla="*/ 3455859 w 7467600"/>
              <a:gd name="connsiteY383" fmla="*/ 6391301 h 6858000"/>
              <a:gd name="connsiteX384" fmla="*/ 3429112 w 7467600"/>
              <a:gd name="connsiteY384" fmla="*/ 6479469 h 6858000"/>
              <a:gd name="connsiteX385" fmla="*/ 3304862 w 7467600"/>
              <a:gd name="connsiteY385" fmla="*/ 6796476 h 6858000"/>
              <a:gd name="connsiteX386" fmla="*/ 3276071 w 7467600"/>
              <a:gd name="connsiteY386" fmla="*/ 6858000 h 6858000"/>
              <a:gd name="connsiteX387" fmla="*/ 3240805 w 7467600"/>
              <a:gd name="connsiteY387" fmla="*/ 6858000 h 6858000"/>
              <a:gd name="connsiteX388" fmla="*/ 3275917 w 7467600"/>
              <a:gd name="connsiteY388" fmla="*/ 6783192 h 6858000"/>
              <a:gd name="connsiteX389" fmla="*/ 3399358 w 7467600"/>
              <a:gd name="connsiteY389" fmla="*/ 6469011 h 6858000"/>
              <a:gd name="connsiteX390" fmla="*/ 3425650 w 7467600"/>
              <a:gd name="connsiteY390" fmla="*/ 6381333 h 6858000"/>
              <a:gd name="connsiteX391" fmla="*/ 3460661 w 7467600"/>
              <a:gd name="connsiteY391" fmla="*/ 6266763 h 6858000"/>
              <a:gd name="connsiteX392" fmla="*/ 3518021 w 7467600"/>
              <a:gd name="connsiteY392" fmla="*/ 6117298 h 6858000"/>
              <a:gd name="connsiteX393" fmla="*/ 3554035 w 7467600"/>
              <a:gd name="connsiteY393" fmla="*/ 6027832 h 6858000"/>
              <a:gd name="connsiteX394" fmla="*/ 3677174 w 7467600"/>
              <a:gd name="connsiteY394" fmla="*/ 5636351 h 6858000"/>
              <a:gd name="connsiteX395" fmla="*/ 3698819 w 7467600"/>
              <a:gd name="connsiteY395" fmla="*/ 5560503 h 6858000"/>
              <a:gd name="connsiteX396" fmla="*/ 3702094 w 7467600"/>
              <a:gd name="connsiteY396" fmla="*/ 5549194 h 6858000"/>
              <a:gd name="connsiteX397" fmla="*/ 3398355 w 7467600"/>
              <a:gd name="connsiteY397" fmla="*/ 6094603 h 6858000"/>
              <a:gd name="connsiteX398" fmla="*/ 3193941 w 7467600"/>
              <a:gd name="connsiteY398" fmla="*/ 6798775 h 6858000"/>
              <a:gd name="connsiteX399" fmla="*/ 3184140 w 7467600"/>
              <a:gd name="connsiteY399" fmla="*/ 6858000 h 6858000"/>
              <a:gd name="connsiteX400" fmla="*/ 3099978 w 7467600"/>
              <a:gd name="connsiteY400" fmla="*/ 6858000 h 6858000"/>
              <a:gd name="connsiteX401" fmla="*/ 3101556 w 7467600"/>
              <a:gd name="connsiteY401" fmla="*/ 6843337 h 6858000"/>
              <a:gd name="connsiteX402" fmla="*/ 3370162 w 7467600"/>
              <a:gd name="connsiteY402" fmla="*/ 5785550 h 6858000"/>
              <a:gd name="connsiteX403" fmla="*/ 3746477 w 7467600"/>
              <a:gd name="connsiteY403" fmla="*/ 5377889 h 6858000"/>
              <a:gd name="connsiteX404" fmla="*/ 3863399 w 7467600"/>
              <a:gd name="connsiteY404" fmla="*/ 5087257 h 6858000"/>
              <a:gd name="connsiteX405" fmla="*/ 3968712 w 7467600"/>
              <a:gd name="connsiteY405" fmla="*/ 4913989 h 6858000"/>
              <a:gd name="connsiteX406" fmla="*/ 2792390 w 7467600"/>
              <a:gd name="connsiteY406" fmla="*/ 5382974 h 6858000"/>
              <a:gd name="connsiteX407" fmla="*/ 2714982 w 7467600"/>
              <a:gd name="connsiteY407" fmla="*/ 5427051 h 6858000"/>
              <a:gd name="connsiteX408" fmla="*/ 2813361 w 7467600"/>
              <a:gd name="connsiteY408" fmla="*/ 6023912 h 6858000"/>
              <a:gd name="connsiteX409" fmla="*/ 2688430 w 7467600"/>
              <a:gd name="connsiteY409" fmla="*/ 6801564 h 6858000"/>
              <a:gd name="connsiteX410" fmla="*/ 2629626 w 7467600"/>
              <a:gd name="connsiteY410" fmla="*/ 6763394 h 6858000"/>
              <a:gd name="connsiteX411" fmla="*/ 2565328 w 7467600"/>
              <a:gd name="connsiteY411" fmla="*/ 5516399 h 6858000"/>
              <a:gd name="connsiteX412" fmla="*/ 1922999 w 7467600"/>
              <a:gd name="connsiteY412" fmla="*/ 5980343 h 6858000"/>
              <a:gd name="connsiteX413" fmla="*/ 1950261 w 7467600"/>
              <a:gd name="connsiteY413" fmla="*/ 6405858 h 6858000"/>
              <a:gd name="connsiteX414" fmla="*/ 2365554 w 7467600"/>
              <a:gd name="connsiteY414" fmla="*/ 6759107 h 6858000"/>
              <a:gd name="connsiteX415" fmla="*/ 2424142 w 7467600"/>
              <a:gd name="connsiteY415" fmla="*/ 6858000 h 6858000"/>
              <a:gd name="connsiteX416" fmla="*/ 2395994 w 7467600"/>
              <a:gd name="connsiteY416" fmla="*/ 6858000 h 6858000"/>
              <a:gd name="connsiteX417" fmla="*/ 2392863 w 7467600"/>
              <a:gd name="connsiteY417" fmla="*/ 6852964 h 6858000"/>
              <a:gd name="connsiteX418" fmla="*/ 2017589 w 7467600"/>
              <a:gd name="connsiteY418" fmla="*/ 6493982 h 6858000"/>
              <a:gd name="connsiteX419" fmla="*/ 2147336 w 7467600"/>
              <a:gd name="connsiteY419" fmla="*/ 6594052 h 6858000"/>
              <a:gd name="connsiteX420" fmla="*/ 2207047 w 7467600"/>
              <a:gd name="connsiteY420" fmla="*/ 6654540 h 6858000"/>
              <a:gd name="connsiteX421" fmla="*/ 2299106 w 7467600"/>
              <a:gd name="connsiteY421" fmla="*/ 6778931 h 6858000"/>
              <a:gd name="connsiteX422" fmla="*/ 2314430 w 7467600"/>
              <a:gd name="connsiteY422" fmla="*/ 6801144 h 6858000"/>
              <a:gd name="connsiteX423" fmla="*/ 2352406 w 7467600"/>
              <a:gd name="connsiteY423" fmla="*/ 6858000 h 6858000"/>
              <a:gd name="connsiteX424" fmla="*/ 2314492 w 7467600"/>
              <a:gd name="connsiteY424" fmla="*/ 6858000 h 6858000"/>
              <a:gd name="connsiteX425" fmla="*/ 2288095 w 7467600"/>
              <a:gd name="connsiteY425" fmla="*/ 6818030 h 6858000"/>
              <a:gd name="connsiteX426" fmla="*/ 2272768 w 7467600"/>
              <a:gd name="connsiteY426" fmla="*/ 6795822 h 6858000"/>
              <a:gd name="connsiteX427" fmla="*/ 2182715 w 7467600"/>
              <a:gd name="connsiteY427" fmla="*/ 6675071 h 6858000"/>
              <a:gd name="connsiteX428" fmla="*/ 2032061 w 7467600"/>
              <a:gd name="connsiteY428" fmla="*/ 6541380 h 6858000"/>
              <a:gd name="connsiteX429" fmla="*/ 2257220 w 7467600"/>
              <a:gd name="connsiteY429" fmla="*/ 6826257 h 6858000"/>
              <a:gd name="connsiteX430" fmla="*/ 2281324 w 7467600"/>
              <a:gd name="connsiteY430" fmla="*/ 6858000 h 6858000"/>
              <a:gd name="connsiteX431" fmla="*/ 2242860 w 7467600"/>
              <a:gd name="connsiteY431" fmla="*/ 6858000 h 6858000"/>
              <a:gd name="connsiteX432" fmla="*/ 2232818 w 7467600"/>
              <a:gd name="connsiteY432" fmla="*/ 6844926 h 6858000"/>
              <a:gd name="connsiteX433" fmla="*/ 1990172 w 7467600"/>
              <a:gd name="connsiteY433" fmla="*/ 6542121 h 6858000"/>
              <a:gd name="connsiteX434" fmla="*/ 2124090 w 7467600"/>
              <a:gd name="connsiteY434" fmla="*/ 6761017 h 6858000"/>
              <a:gd name="connsiteX435" fmla="*/ 2200380 w 7467600"/>
              <a:gd name="connsiteY435" fmla="*/ 6858000 h 6858000"/>
              <a:gd name="connsiteX436" fmla="*/ 2147507 w 7467600"/>
              <a:gd name="connsiteY436" fmla="*/ 6858000 h 6858000"/>
              <a:gd name="connsiteX437" fmla="*/ 2070668 w 7467600"/>
              <a:gd name="connsiteY437" fmla="*/ 6761520 h 6858000"/>
              <a:gd name="connsiteX438" fmla="*/ 1975142 w 7467600"/>
              <a:gd name="connsiteY438" fmla="*/ 6585570 h 6858000"/>
              <a:gd name="connsiteX439" fmla="*/ 2050035 w 7467600"/>
              <a:gd name="connsiteY439" fmla="*/ 6813345 h 6858000"/>
              <a:gd name="connsiteX440" fmla="*/ 2063025 w 7467600"/>
              <a:gd name="connsiteY440" fmla="*/ 6858000 h 6858000"/>
              <a:gd name="connsiteX441" fmla="*/ 2021675 w 7467600"/>
              <a:gd name="connsiteY441" fmla="*/ 6858000 h 6858000"/>
              <a:gd name="connsiteX442" fmla="*/ 2019308 w 7467600"/>
              <a:gd name="connsiteY442" fmla="*/ 6847118 h 6858000"/>
              <a:gd name="connsiteX443" fmla="*/ 1938835 w 7467600"/>
              <a:gd name="connsiteY443" fmla="*/ 6551160 h 6858000"/>
              <a:gd name="connsiteX444" fmla="*/ 1953230 w 7467600"/>
              <a:gd name="connsiteY444" fmla="*/ 6759699 h 6858000"/>
              <a:gd name="connsiteX445" fmla="*/ 1956763 w 7467600"/>
              <a:gd name="connsiteY445" fmla="*/ 6778191 h 6858000"/>
              <a:gd name="connsiteX446" fmla="*/ 1967925 w 7467600"/>
              <a:gd name="connsiteY446" fmla="*/ 6858000 h 6858000"/>
              <a:gd name="connsiteX447" fmla="*/ 1936622 w 7467600"/>
              <a:gd name="connsiteY447" fmla="*/ 6858000 h 6858000"/>
              <a:gd name="connsiteX448" fmla="*/ 1926261 w 7467600"/>
              <a:gd name="connsiteY448" fmla="*/ 6784064 h 6858000"/>
              <a:gd name="connsiteX449" fmla="*/ 1922724 w 7467600"/>
              <a:gd name="connsiteY449" fmla="*/ 6765577 h 6858000"/>
              <a:gd name="connsiteX450" fmla="*/ 1904650 w 7467600"/>
              <a:gd name="connsiteY450" fmla="*/ 6639616 h 6858000"/>
              <a:gd name="connsiteX451" fmla="*/ 1885273 w 7467600"/>
              <a:gd name="connsiteY451" fmla="*/ 6858000 h 6858000"/>
              <a:gd name="connsiteX452" fmla="*/ 1854363 w 7467600"/>
              <a:gd name="connsiteY452" fmla="*/ 6858000 h 6858000"/>
              <a:gd name="connsiteX453" fmla="*/ 1880391 w 7467600"/>
              <a:gd name="connsiteY453" fmla="*/ 6603796 h 6858000"/>
              <a:gd name="connsiteX454" fmla="*/ 1818273 w 7467600"/>
              <a:gd name="connsiteY454" fmla="*/ 6715729 h 6858000"/>
              <a:gd name="connsiteX455" fmla="*/ 1794691 w 7467600"/>
              <a:gd name="connsiteY455" fmla="*/ 6843239 h 6858000"/>
              <a:gd name="connsiteX456" fmla="*/ 1794914 w 7467600"/>
              <a:gd name="connsiteY456" fmla="*/ 6858000 h 6858000"/>
              <a:gd name="connsiteX457" fmla="*/ 1746128 w 7467600"/>
              <a:gd name="connsiteY457" fmla="*/ 6858000 h 6858000"/>
              <a:gd name="connsiteX458" fmla="*/ 1753934 w 7467600"/>
              <a:gd name="connsiteY458" fmla="*/ 6724796 h 6858000"/>
              <a:gd name="connsiteX459" fmla="*/ 1792053 w 7467600"/>
              <a:gd name="connsiteY459" fmla="*/ 6572396 h 6858000"/>
              <a:gd name="connsiteX460" fmla="*/ 1862248 w 7467600"/>
              <a:gd name="connsiteY460" fmla="*/ 6266397 h 6858000"/>
              <a:gd name="connsiteX461" fmla="*/ 1862250 w 7467600"/>
              <a:gd name="connsiteY461" fmla="*/ 6033531 h 6858000"/>
              <a:gd name="connsiteX462" fmla="*/ 1211999 w 7467600"/>
              <a:gd name="connsiteY462" fmla="*/ 6683610 h 6858000"/>
              <a:gd name="connsiteX463" fmla="*/ 1213266 w 7467600"/>
              <a:gd name="connsiteY463" fmla="*/ 6691947 h 6858000"/>
              <a:gd name="connsiteX464" fmla="*/ 1203370 w 7467600"/>
              <a:gd name="connsiteY464" fmla="*/ 6850676 h 6858000"/>
              <a:gd name="connsiteX465" fmla="*/ 1203671 w 7467600"/>
              <a:gd name="connsiteY465" fmla="*/ 6858000 h 6858000"/>
              <a:gd name="connsiteX466" fmla="*/ 1143180 w 7467600"/>
              <a:gd name="connsiteY466" fmla="*/ 6858000 h 6858000"/>
              <a:gd name="connsiteX467" fmla="*/ 1142176 w 7467600"/>
              <a:gd name="connsiteY467" fmla="*/ 6766045 h 6858000"/>
              <a:gd name="connsiteX468" fmla="*/ 1067484 w 7467600"/>
              <a:gd name="connsiteY468" fmla="*/ 6858000 h 6858000"/>
              <a:gd name="connsiteX469" fmla="*/ 953928 w 7467600"/>
              <a:gd name="connsiteY469" fmla="*/ 6858000 h 6858000"/>
              <a:gd name="connsiteX470" fmla="*/ 959715 w 7467600"/>
              <a:gd name="connsiteY470" fmla="*/ 6850185 h 6858000"/>
              <a:gd name="connsiteX471" fmla="*/ 1483788 w 7467600"/>
              <a:gd name="connsiteY471" fmla="*/ 6259174 h 6858000"/>
              <a:gd name="connsiteX472" fmla="*/ 1100671 w 7467600"/>
              <a:gd name="connsiteY472" fmla="*/ 6252137 h 6858000"/>
              <a:gd name="connsiteX473" fmla="*/ 1090144 w 7467600"/>
              <a:gd name="connsiteY473" fmla="*/ 6256748 h 6858000"/>
              <a:gd name="connsiteX474" fmla="*/ 1095872 w 7467600"/>
              <a:gd name="connsiteY474" fmla="*/ 6271892 h 6858000"/>
              <a:gd name="connsiteX475" fmla="*/ 262785 w 7467600"/>
              <a:gd name="connsiteY475" fmla="*/ 6845450 h 6858000"/>
              <a:gd name="connsiteX476" fmla="*/ 209968 w 7467600"/>
              <a:gd name="connsiteY476" fmla="*/ 6770713 h 6858000"/>
              <a:gd name="connsiteX477" fmla="*/ 873460 w 7467600"/>
              <a:gd name="connsiteY477" fmla="*/ 6253768 h 6858000"/>
              <a:gd name="connsiteX478" fmla="*/ 192686 w 7467600"/>
              <a:gd name="connsiteY478" fmla="*/ 5849257 h 6858000"/>
              <a:gd name="connsiteX479" fmla="*/ 4696 w 7467600"/>
              <a:gd name="connsiteY479" fmla="*/ 5697668 h 6858000"/>
              <a:gd name="connsiteX480" fmla="*/ 0 w 7467600"/>
              <a:gd name="connsiteY480" fmla="*/ 5689984 h 6858000"/>
              <a:gd name="connsiteX481" fmla="*/ 0 w 7467600"/>
              <a:gd name="connsiteY481" fmla="*/ 5513472 h 6858000"/>
              <a:gd name="connsiteX482" fmla="*/ 174101 w 7467600"/>
              <a:gd name="connsiteY482" fmla="*/ 5620277 h 6858000"/>
              <a:gd name="connsiteX483" fmla="*/ 891800 w 7467600"/>
              <a:gd name="connsiteY483" fmla="*/ 6036935 h 6858000"/>
              <a:gd name="connsiteX484" fmla="*/ 1072219 w 7467600"/>
              <a:gd name="connsiteY484" fmla="*/ 6169443 h 6858000"/>
              <a:gd name="connsiteX485" fmla="*/ 1074117 w 7467600"/>
              <a:gd name="connsiteY485" fmla="*/ 6170301 h 6858000"/>
              <a:gd name="connsiteX486" fmla="*/ 1083114 w 7467600"/>
              <a:gd name="connsiteY486" fmla="*/ 6174131 h 6858000"/>
              <a:gd name="connsiteX487" fmla="*/ 1543010 w 7467600"/>
              <a:gd name="connsiteY487" fmla="*/ 6191140 h 6858000"/>
              <a:gd name="connsiteX488" fmla="*/ 1551080 w 7467600"/>
              <a:gd name="connsiteY488" fmla="*/ 6195006 h 6858000"/>
              <a:gd name="connsiteX489" fmla="*/ 2345443 w 7467600"/>
              <a:gd name="connsiteY489" fmla="*/ 5549882 h 6858000"/>
              <a:gd name="connsiteX490" fmla="*/ 1721499 w 7467600"/>
              <a:gd name="connsiteY490" fmla="*/ 5599969 h 6858000"/>
              <a:gd name="connsiteX491" fmla="*/ 767716 w 7467600"/>
              <a:gd name="connsiteY491" fmla="*/ 5472768 h 6858000"/>
              <a:gd name="connsiteX492" fmla="*/ 722147 w 7467600"/>
              <a:gd name="connsiteY492" fmla="*/ 5393091 h 6858000"/>
              <a:gd name="connsiteX493" fmla="*/ 1485552 w 7467600"/>
              <a:gd name="connsiteY493" fmla="*/ 5313202 h 6858000"/>
              <a:gd name="connsiteX494" fmla="*/ 2143004 w 7467600"/>
              <a:gd name="connsiteY494" fmla="*/ 5402420 h 6858000"/>
              <a:gd name="connsiteX495" fmla="*/ 1933391 w 7467600"/>
              <a:gd name="connsiteY495" fmla="*/ 5156971 h 6858000"/>
              <a:gd name="connsiteX496" fmla="*/ 1827118 w 7467600"/>
              <a:gd name="connsiteY496" fmla="*/ 4968410 h 6858000"/>
              <a:gd name="connsiteX497" fmla="*/ 1837349 w 7467600"/>
              <a:gd name="connsiteY497" fmla="*/ 4956357 h 6858000"/>
              <a:gd name="connsiteX498" fmla="*/ 2162835 w 7467600"/>
              <a:gd name="connsiteY498" fmla="*/ 5187853 h 6858000"/>
              <a:gd name="connsiteX499" fmla="*/ 2257167 w 7467600"/>
              <a:gd name="connsiteY499" fmla="*/ 5462123 h 6858000"/>
              <a:gd name="connsiteX500" fmla="*/ 2261598 w 7467600"/>
              <a:gd name="connsiteY500" fmla="*/ 5467998 h 6858000"/>
              <a:gd name="connsiteX501" fmla="*/ 2437177 w 7467600"/>
              <a:gd name="connsiteY501" fmla="*/ 5479608 h 6858000"/>
              <a:gd name="connsiteX502" fmla="*/ 2445247 w 7467600"/>
              <a:gd name="connsiteY502" fmla="*/ 5483476 h 6858000"/>
              <a:gd name="connsiteX503" fmla="*/ 2743626 w 7467600"/>
              <a:gd name="connsiteY503" fmla="*/ 5304819 h 6858000"/>
              <a:gd name="connsiteX504" fmla="*/ 3048102 w 7467600"/>
              <a:gd name="connsiteY504" fmla="*/ 5150595 h 6858000"/>
              <a:gd name="connsiteX505" fmla="*/ 1799414 w 7467600"/>
              <a:gd name="connsiteY505" fmla="*/ 4694732 h 6858000"/>
              <a:gd name="connsiteX506" fmla="*/ 1771735 w 7467600"/>
              <a:gd name="connsiteY506" fmla="*/ 4619929 h 6858000"/>
              <a:gd name="connsiteX507" fmla="*/ 3104273 w 7467600"/>
              <a:gd name="connsiteY507" fmla="*/ 5076159 h 6858000"/>
              <a:gd name="connsiteX508" fmla="*/ 3113245 w 7467600"/>
              <a:gd name="connsiteY508" fmla="*/ 5090705 h 6858000"/>
              <a:gd name="connsiteX509" fmla="*/ 3126294 w 7467600"/>
              <a:gd name="connsiteY509" fmla="*/ 5114400 h 6858000"/>
              <a:gd name="connsiteX510" fmla="*/ 3937433 w 7467600"/>
              <a:gd name="connsiteY510" fmla="*/ 4830473 h 6858000"/>
              <a:gd name="connsiteX511" fmla="*/ 3590475 w 7467600"/>
              <a:gd name="connsiteY511" fmla="*/ 4597974 h 6858000"/>
              <a:gd name="connsiteX512" fmla="*/ 3100264 w 7467600"/>
              <a:gd name="connsiteY512" fmla="*/ 4579845 h 6858000"/>
              <a:gd name="connsiteX513" fmla="*/ 2183576 w 7467600"/>
              <a:gd name="connsiteY513" fmla="*/ 4227150 h 6858000"/>
              <a:gd name="connsiteX514" fmla="*/ 2151029 w 7467600"/>
              <a:gd name="connsiteY514" fmla="*/ 4146947 h 6858000"/>
              <a:gd name="connsiteX515" fmla="*/ 3563434 w 7467600"/>
              <a:gd name="connsiteY515" fmla="*/ 4469115 h 6858000"/>
              <a:gd name="connsiteX516" fmla="*/ 3177952 w 7467600"/>
              <a:gd name="connsiteY516" fmla="*/ 3657386 h 6858000"/>
              <a:gd name="connsiteX517" fmla="*/ 3189263 w 7467600"/>
              <a:gd name="connsiteY517" fmla="*/ 3625726 h 6858000"/>
              <a:gd name="connsiteX518" fmla="*/ 3560912 w 7467600"/>
              <a:gd name="connsiteY518" fmla="*/ 4079863 h 6858000"/>
              <a:gd name="connsiteX519" fmla="*/ 3626636 w 7467600"/>
              <a:gd name="connsiteY519" fmla="*/ 4512230 h 6858000"/>
              <a:gd name="connsiteX520" fmla="*/ 3653088 w 7467600"/>
              <a:gd name="connsiteY520" fmla="*/ 4521417 h 6858000"/>
              <a:gd name="connsiteX521" fmla="*/ 3988128 w 7467600"/>
              <a:gd name="connsiteY521" fmla="*/ 4817267 h 6858000"/>
              <a:gd name="connsiteX522" fmla="*/ 4830582 w 7467600"/>
              <a:gd name="connsiteY522" fmla="*/ 4676000 h 6858000"/>
              <a:gd name="connsiteX523" fmla="*/ 4830100 w 7467600"/>
              <a:gd name="connsiteY523" fmla="*/ 4675554 h 6858000"/>
              <a:gd name="connsiteX524" fmla="*/ 4036318 w 7467600"/>
              <a:gd name="connsiteY524" fmla="*/ 4147013 h 6858000"/>
              <a:gd name="connsiteX525" fmla="*/ 3432098 w 7467600"/>
              <a:gd name="connsiteY525" fmla="*/ 3537312 h 6858000"/>
              <a:gd name="connsiteX526" fmla="*/ 3446761 w 7467600"/>
              <a:gd name="connsiteY526" fmla="*/ 3461278 h 6858000"/>
              <a:gd name="connsiteX527" fmla="*/ 4419733 w 7467600"/>
              <a:gd name="connsiteY527" fmla="*/ 3963555 h 6858000"/>
              <a:gd name="connsiteX528" fmla="*/ 4781371 w 7467600"/>
              <a:gd name="connsiteY528" fmla="*/ 4458604 h 6858000"/>
              <a:gd name="connsiteX529" fmla="*/ 4780440 w 7467600"/>
              <a:gd name="connsiteY529" fmla="*/ 4470290 h 6858000"/>
              <a:gd name="connsiteX530" fmla="*/ 4898954 w 7467600"/>
              <a:gd name="connsiteY530" fmla="*/ 4662092 h 6858000"/>
              <a:gd name="connsiteX531" fmla="*/ 4900699 w 7467600"/>
              <a:gd name="connsiteY531" fmla="*/ 4670867 h 6858000"/>
              <a:gd name="connsiteX532" fmla="*/ 5714511 w 7467600"/>
              <a:gd name="connsiteY532" fmla="*/ 4663483 h 6858000"/>
              <a:gd name="connsiteX533" fmla="*/ 5464793 w 7467600"/>
              <a:gd name="connsiteY533" fmla="*/ 4393556 h 6858000"/>
              <a:gd name="connsiteX534" fmla="*/ 5461897 w 7467600"/>
              <a:gd name="connsiteY534" fmla="*/ 4390879 h 6858000"/>
              <a:gd name="connsiteX535" fmla="*/ 4294126 w 7467600"/>
              <a:gd name="connsiteY535" fmla="*/ 3303048 h 6858000"/>
              <a:gd name="connsiteX536" fmla="*/ 4305321 w 7467600"/>
              <a:gd name="connsiteY536" fmla="*/ 3256953 h 6858000"/>
              <a:gd name="connsiteX537" fmla="*/ 4949299 w 7467600"/>
              <a:gd name="connsiteY537" fmla="*/ 3766336 h 6858000"/>
              <a:gd name="connsiteX538" fmla="*/ 5291452 w 7467600"/>
              <a:gd name="connsiteY538" fmla="*/ 4076801 h 6858000"/>
              <a:gd name="connsiteX539" fmla="*/ 5434998 w 7467600"/>
              <a:gd name="connsiteY539" fmla="*/ 4254100 h 6858000"/>
              <a:gd name="connsiteX540" fmla="*/ 5351015 w 7467600"/>
              <a:gd name="connsiteY540" fmla="*/ 3760989 h 6858000"/>
              <a:gd name="connsiteX541" fmla="*/ 5413780 w 7467600"/>
              <a:gd name="connsiteY541" fmla="*/ 2966265 h 6858000"/>
              <a:gd name="connsiteX542" fmla="*/ 5425627 w 7467600"/>
              <a:gd name="connsiteY542" fmla="*/ 2954192 h 6858000"/>
              <a:gd name="connsiteX543" fmla="*/ 6604735 w 7467600"/>
              <a:gd name="connsiteY543" fmla="*/ 2041381 h 6858000"/>
              <a:gd name="connsiteX544" fmla="*/ 7204487 w 7467600"/>
              <a:gd name="connsiteY544" fmla="*/ 2742112 h 6858000"/>
              <a:gd name="connsiteX545" fmla="*/ 7131592 w 7467600"/>
              <a:gd name="connsiteY545" fmla="*/ 2672096 h 6858000"/>
              <a:gd name="connsiteX546" fmla="*/ 6996344 w 7467600"/>
              <a:gd name="connsiteY546" fmla="*/ 2518310 h 6858000"/>
              <a:gd name="connsiteX547" fmla="*/ 6735495 w 7467600"/>
              <a:gd name="connsiteY547" fmla="*/ 2196890 h 6858000"/>
              <a:gd name="connsiteX548" fmla="*/ 6721901 w 7467600"/>
              <a:gd name="connsiteY548" fmla="*/ 2179274 h 6858000"/>
              <a:gd name="connsiteX549" fmla="*/ 6604735 w 7467600"/>
              <a:gd name="connsiteY549" fmla="*/ 2041381 h 6858000"/>
              <a:gd name="connsiteX550" fmla="*/ 6591670 w 7467600"/>
              <a:gd name="connsiteY550" fmla="*/ 1988277 h 6858000"/>
              <a:gd name="connsiteX551" fmla="*/ 6747349 w 7467600"/>
              <a:gd name="connsiteY551" fmla="*/ 2160069 h 6858000"/>
              <a:gd name="connsiteX552" fmla="*/ 6760943 w 7467600"/>
              <a:gd name="connsiteY552" fmla="*/ 2177686 h 6858000"/>
              <a:gd name="connsiteX553" fmla="*/ 7021065 w 7467600"/>
              <a:gd name="connsiteY553" fmla="*/ 2498102 h 6858000"/>
              <a:gd name="connsiteX554" fmla="*/ 7155223 w 7467600"/>
              <a:gd name="connsiteY554" fmla="*/ 2650386 h 6858000"/>
              <a:gd name="connsiteX555" fmla="*/ 7203167 w 7467600"/>
              <a:gd name="connsiteY555" fmla="*/ 2697288 h 6858000"/>
              <a:gd name="connsiteX556" fmla="*/ 6937703 w 7467600"/>
              <a:gd name="connsiteY556" fmla="*/ 2321981 h 6858000"/>
              <a:gd name="connsiteX557" fmla="*/ 6591670 w 7467600"/>
              <a:gd name="connsiteY557" fmla="*/ 1988277 h 6858000"/>
              <a:gd name="connsiteX558" fmla="*/ 5798671 w 7467600"/>
              <a:gd name="connsiteY558" fmla="*/ 1981601 h 6858000"/>
              <a:gd name="connsiteX559" fmla="*/ 5754709 w 7467600"/>
              <a:gd name="connsiteY559" fmla="*/ 2071454 h 6858000"/>
              <a:gd name="connsiteX560" fmla="*/ 5763044 w 7467600"/>
              <a:gd name="connsiteY560" fmla="*/ 2842206 h 6858000"/>
              <a:gd name="connsiteX561" fmla="*/ 5764974 w 7467600"/>
              <a:gd name="connsiteY561" fmla="*/ 2799609 h 6858000"/>
              <a:gd name="connsiteX562" fmla="*/ 5767665 w 7467600"/>
              <a:gd name="connsiteY562" fmla="*/ 2666409 h 6858000"/>
              <a:gd name="connsiteX563" fmla="*/ 5763055 w 7467600"/>
              <a:gd name="connsiteY563" fmla="*/ 2579705 h 6858000"/>
              <a:gd name="connsiteX564" fmla="*/ 5758079 w 7467600"/>
              <a:gd name="connsiteY564" fmla="*/ 2492508 h 6858000"/>
              <a:gd name="connsiteX565" fmla="*/ 5779325 w 7467600"/>
              <a:gd name="connsiteY565" fmla="*/ 2197069 h 6858000"/>
              <a:gd name="connsiteX566" fmla="*/ 5798671 w 7467600"/>
              <a:gd name="connsiteY566" fmla="*/ 1981601 h 6858000"/>
              <a:gd name="connsiteX567" fmla="*/ 5829202 w 7467600"/>
              <a:gd name="connsiteY567" fmla="*/ 1971679 h 6858000"/>
              <a:gd name="connsiteX568" fmla="*/ 5809558 w 7467600"/>
              <a:gd name="connsiteY568" fmla="*/ 2198043 h 6858000"/>
              <a:gd name="connsiteX569" fmla="*/ 5788653 w 7467600"/>
              <a:gd name="connsiteY569" fmla="*/ 2489430 h 6858000"/>
              <a:gd name="connsiteX570" fmla="*/ 5793439 w 7467600"/>
              <a:gd name="connsiteY570" fmla="*/ 2575235 h 6858000"/>
              <a:gd name="connsiteX571" fmla="*/ 5796837 w 7467600"/>
              <a:gd name="connsiteY571" fmla="*/ 2637633 h 6858000"/>
              <a:gd name="connsiteX572" fmla="*/ 5818614 w 7467600"/>
              <a:gd name="connsiteY572" fmla="*/ 2473055 h 6858000"/>
              <a:gd name="connsiteX573" fmla="*/ 5829202 w 7467600"/>
              <a:gd name="connsiteY573" fmla="*/ 1971679 h 6858000"/>
              <a:gd name="connsiteX574" fmla="*/ 5911389 w 7467600"/>
              <a:gd name="connsiteY574" fmla="*/ 1898371 h 6858000"/>
              <a:gd name="connsiteX575" fmla="*/ 6237627 w 7467600"/>
              <a:gd name="connsiteY575" fmla="*/ 2231921 h 6858000"/>
              <a:gd name="connsiteX576" fmla="*/ 5911389 w 7467600"/>
              <a:gd name="connsiteY576" fmla="*/ 1898371 h 6858000"/>
              <a:gd name="connsiteX577" fmla="*/ 6944437 w 7467600"/>
              <a:gd name="connsiteY577" fmla="*/ 1575402 h 6858000"/>
              <a:gd name="connsiteX578" fmla="*/ 6304730 w 7467600"/>
              <a:gd name="connsiteY578" fmla="*/ 1766654 h 6858000"/>
              <a:gd name="connsiteX579" fmla="*/ 6944437 w 7467600"/>
              <a:gd name="connsiteY579" fmla="*/ 1575402 h 6858000"/>
              <a:gd name="connsiteX580" fmla="*/ 7019523 w 7467600"/>
              <a:gd name="connsiteY580" fmla="*/ 1519450 h 6858000"/>
              <a:gd name="connsiteX581" fmla="*/ 6298091 w 7467600"/>
              <a:gd name="connsiteY581" fmla="*/ 1737122 h 6858000"/>
              <a:gd name="connsiteX582" fmla="*/ 7019523 w 7467600"/>
              <a:gd name="connsiteY582" fmla="*/ 1519450 h 6858000"/>
              <a:gd name="connsiteX583" fmla="*/ 2399523 w 7467600"/>
              <a:gd name="connsiteY583" fmla="*/ 1428234 h 6858000"/>
              <a:gd name="connsiteX584" fmla="*/ 2224982 w 7467600"/>
              <a:gd name="connsiteY584" fmla="*/ 1826201 h 6858000"/>
              <a:gd name="connsiteX585" fmla="*/ 2096099 w 7467600"/>
              <a:gd name="connsiteY585" fmla="*/ 2345900 h 6858000"/>
              <a:gd name="connsiteX586" fmla="*/ 2283317 w 7467600"/>
              <a:gd name="connsiteY586" fmla="*/ 1796925 h 6858000"/>
              <a:gd name="connsiteX587" fmla="*/ 2399523 w 7467600"/>
              <a:gd name="connsiteY587" fmla="*/ 1428234 h 6858000"/>
              <a:gd name="connsiteX588" fmla="*/ 2448558 w 7467600"/>
              <a:gd name="connsiteY588" fmla="*/ 1373435 h 6858000"/>
              <a:gd name="connsiteX589" fmla="*/ 2312521 w 7467600"/>
              <a:gd name="connsiteY589" fmla="*/ 1806140 h 6858000"/>
              <a:gd name="connsiteX590" fmla="*/ 2127533 w 7467600"/>
              <a:gd name="connsiteY590" fmla="*/ 2348380 h 6858000"/>
              <a:gd name="connsiteX591" fmla="*/ 2358080 w 7467600"/>
              <a:gd name="connsiteY591" fmla="*/ 1866134 h 6858000"/>
              <a:gd name="connsiteX592" fmla="*/ 2407436 w 7467600"/>
              <a:gd name="connsiteY592" fmla="*/ 1651070 h 6858000"/>
              <a:gd name="connsiteX593" fmla="*/ 2448558 w 7467600"/>
              <a:gd name="connsiteY593" fmla="*/ 1373435 h 6858000"/>
              <a:gd name="connsiteX594" fmla="*/ 278707 w 7467600"/>
              <a:gd name="connsiteY594" fmla="*/ 1352270 h 6858000"/>
              <a:gd name="connsiteX595" fmla="*/ 321570 w 7467600"/>
              <a:gd name="connsiteY595" fmla="*/ 1861610 h 6858000"/>
              <a:gd name="connsiteX596" fmla="*/ 294281 w 7467600"/>
              <a:gd name="connsiteY596" fmla="*/ 1440658 h 6858000"/>
              <a:gd name="connsiteX597" fmla="*/ 278707 w 7467600"/>
              <a:gd name="connsiteY597" fmla="*/ 1352270 h 6858000"/>
              <a:gd name="connsiteX598" fmla="*/ 1423821 w 7467600"/>
              <a:gd name="connsiteY598" fmla="*/ 1351958 h 6858000"/>
              <a:gd name="connsiteX599" fmla="*/ 1638521 w 7467600"/>
              <a:gd name="connsiteY599" fmla="*/ 1908470 h 6858000"/>
              <a:gd name="connsiteX600" fmla="*/ 1754199 w 7467600"/>
              <a:gd name="connsiteY600" fmla="*/ 2149284 h 6858000"/>
              <a:gd name="connsiteX601" fmla="*/ 1908359 w 7467600"/>
              <a:gd name="connsiteY601" fmla="*/ 2364988 h 6858000"/>
              <a:gd name="connsiteX602" fmla="*/ 1647661 w 7467600"/>
              <a:gd name="connsiteY602" fmla="*/ 1825945 h 6858000"/>
              <a:gd name="connsiteX603" fmla="*/ 1423821 w 7467600"/>
              <a:gd name="connsiteY603" fmla="*/ 1351958 h 6858000"/>
              <a:gd name="connsiteX604" fmla="*/ 1431890 w 7467600"/>
              <a:gd name="connsiteY604" fmla="*/ 1306475 h 6858000"/>
              <a:gd name="connsiteX605" fmla="*/ 1507597 w 7467600"/>
              <a:gd name="connsiteY605" fmla="*/ 1446132 h 6858000"/>
              <a:gd name="connsiteX606" fmla="*/ 1674586 w 7467600"/>
              <a:gd name="connsiteY606" fmla="*/ 1813832 h 6858000"/>
              <a:gd name="connsiteX607" fmla="*/ 1815950 w 7467600"/>
              <a:gd name="connsiteY607" fmla="*/ 2128564 h 6858000"/>
              <a:gd name="connsiteX608" fmla="*/ 1984242 w 7467600"/>
              <a:gd name="connsiteY608" fmla="*/ 2430829 h 6858000"/>
              <a:gd name="connsiteX609" fmla="*/ 2014023 w 7467600"/>
              <a:gd name="connsiteY609" fmla="*/ 2450995 h 6858000"/>
              <a:gd name="connsiteX610" fmla="*/ 1747337 w 7467600"/>
              <a:gd name="connsiteY610" fmla="*/ 1855264 h 6858000"/>
              <a:gd name="connsiteX611" fmla="*/ 1533749 w 7467600"/>
              <a:gd name="connsiteY611" fmla="*/ 1478656 h 6858000"/>
              <a:gd name="connsiteX612" fmla="*/ 1431890 w 7467600"/>
              <a:gd name="connsiteY612" fmla="*/ 1306475 h 6858000"/>
              <a:gd name="connsiteX613" fmla="*/ 5052692 w 7467600"/>
              <a:gd name="connsiteY613" fmla="*/ 1292994 h 6858000"/>
              <a:gd name="connsiteX614" fmla="*/ 5200661 w 7467600"/>
              <a:gd name="connsiteY614" fmla="*/ 1635186 h 6858000"/>
              <a:gd name="connsiteX615" fmla="*/ 5297138 w 7467600"/>
              <a:gd name="connsiteY615" fmla="*/ 1906351 h 6858000"/>
              <a:gd name="connsiteX616" fmla="*/ 5052692 w 7467600"/>
              <a:gd name="connsiteY616" fmla="*/ 1292994 h 6858000"/>
              <a:gd name="connsiteX617" fmla="*/ 5009948 w 7467600"/>
              <a:gd name="connsiteY617" fmla="*/ 1273619 h 6858000"/>
              <a:gd name="connsiteX618" fmla="*/ 5121777 w 7467600"/>
              <a:gd name="connsiteY618" fmla="*/ 1654213 h 6858000"/>
              <a:gd name="connsiteX619" fmla="*/ 5293545 w 7467600"/>
              <a:gd name="connsiteY619" fmla="*/ 2072247 h 6858000"/>
              <a:gd name="connsiteX620" fmla="*/ 5294042 w 7467600"/>
              <a:gd name="connsiteY620" fmla="*/ 2065019 h 6858000"/>
              <a:gd name="connsiteX621" fmla="*/ 5171936 w 7467600"/>
              <a:gd name="connsiteY621" fmla="*/ 1647613 h 6858000"/>
              <a:gd name="connsiteX622" fmla="*/ 5009948 w 7467600"/>
              <a:gd name="connsiteY622" fmla="*/ 1273619 h 6858000"/>
              <a:gd name="connsiteX623" fmla="*/ 655236 w 7467600"/>
              <a:gd name="connsiteY623" fmla="*/ 1268632 h 6858000"/>
              <a:gd name="connsiteX624" fmla="*/ 839521 w 7467600"/>
              <a:gd name="connsiteY624" fmla="*/ 1685315 h 6858000"/>
              <a:gd name="connsiteX625" fmla="*/ 1109416 w 7467600"/>
              <a:gd name="connsiteY625" fmla="*/ 2061663 h 6858000"/>
              <a:gd name="connsiteX626" fmla="*/ 1298300 w 7467600"/>
              <a:gd name="connsiteY626" fmla="*/ 2247742 h 6858000"/>
              <a:gd name="connsiteX627" fmla="*/ 1125871 w 7467600"/>
              <a:gd name="connsiteY627" fmla="*/ 1989513 h 6858000"/>
              <a:gd name="connsiteX628" fmla="*/ 981574 w 7467600"/>
              <a:gd name="connsiteY628" fmla="*/ 1783157 h 6858000"/>
              <a:gd name="connsiteX629" fmla="*/ 922198 w 7467600"/>
              <a:gd name="connsiteY629" fmla="*/ 1677437 h 6858000"/>
              <a:gd name="connsiteX630" fmla="*/ 869293 w 7467600"/>
              <a:gd name="connsiteY630" fmla="*/ 1583214 h 6858000"/>
              <a:gd name="connsiteX631" fmla="*/ 751431 w 7467600"/>
              <a:gd name="connsiteY631" fmla="*/ 1405731 h 6858000"/>
              <a:gd name="connsiteX632" fmla="*/ 655236 w 7467600"/>
              <a:gd name="connsiteY632" fmla="*/ 1268632 h 6858000"/>
              <a:gd name="connsiteX633" fmla="*/ 6516292 w 7467600"/>
              <a:gd name="connsiteY633" fmla="*/ 1263064 h 6858000"/>
              <a:gd name="connsiteX634" fmla="*/ 5736320 w 7467600"/>
              <a:gd name="connsiteY634" fmla="*/ 1501803 h 6858000"/>
              <a:gd name="connsiteX635" fmla="*/ 6516292 w 7467600"/>
              <a:gd name="connsiteY635" fmla="*/ 1263064 h 6858000"/>
              <a:gd name="connsiteX636" fmla="*/ 291466 w 7467600"/>
              <a:gd name="connsiteY636" fmla="*/ 1250369 h 6858000"/>
              <a:gd name="connsiteX637" fmla="*/ 323180 w 7467600"/>
              <a:gd name="connsiteY637" fmla="*/ 1435283 h 6858000"/>
              <a:gd name="connsiteX638" fmla="*/ 349381 w 7467600"/>
              <a:gd name="connsiteY638" fmla="*/ 1875041 h 6858000"/>
              <a:gd name="connsiteX639" fmla="*/ 374363 w 7467600"/>
              <a:gd name="connsiteY639" fmla="*/ 1506494 h 6858000"/>
              <a:gd name="connsiteX640" fmla="*/ 302168 w 7467600"/>
              <a:gd name="connsiteY640" fmla="*/ 1274495 h 6858000"/>
              <a:gd name="connsiteX641" fmla="*/ 291466 w 7467600"/>
              <a:gd name="connsiteY641" fmla="*/ 1250369 h 6858000"/>
              <a:gd name="connsiteX642" fmla="*/ 678222 w 7467600"/>
              <a:gd name="connsiteY642" fmla="*/ 1248670 h 6858000"/>
              <a:gd name="connsiteX643" fmla="*/ 775536 w 7467600"/>
              <a:gd name="connsiteY643" fmla="*/ 1388015 h 6858000"/>
              <a:gd name="connsiteX644" fmla="*/ 894529 w 7467600"/>
              <a:gd name="connsiteY644" fmla="*/ 1567739 h 6858000"/>
              <a:gd name="connsiteX645" fmla="*/ 948000 w 7467600"/>
              <a:gd name="connsiteY645" fmla="*/ 1663088 h 6858000"/>
              <a:gd name="connsiteX646" fmla="*/ 1006812 w 7467600"/>
              <a:gd name="connsiteY646" fmla="*/ 1767683 h 6858000"/>
              <a:gd name="connsiteX647" fmla="*/ 1149133 w 7467600"/>
              <a:gd name="connsiteY647" fmla="*/ 1971513 h 6858000"/>
              <a:gd name="connsiteX648" fmla="*/ 1333952 w 7467600"/>
              <a:gd name="connsiteY648" fmla="*/ 2251620 h 6858000"/>
              <a:gd name="connsiteX649" fmla="*/ 1337329 w 7467600"/>
              <a:gd name="connsiteY649" fmla="*/ 2258350 h 6858000"/>
              <a:gd name="connsiteX650" fmla="*/ 1014726 w 7467600"/>
              <a:gd name="connsiteY650" fmla="*/ 1615556 h 6858000"/>
              <a:gd name="connsiteX651" fmla="*/ 678222 w 7467600"/>
              <a:gd name="connsiteY651" fmla="*/ 1248670 h 6858000"/>
              <a:gd name="connsiteX652" fmla="*/ 6691602 w 7467600"/>
              <a:gd name="connsiteY652" fmla="*/ 1140573 h 6858000"/>
              <a:gd name="connsiteX653" fmla="*/ 6571100 w 7467600"/>
              <a:gd name="connsiteY653" fmla="*/ 1183662 h 6858000"/>
              <a:gd name="connsiteX654" fmla="*/ 6241687 w 7467600"/>
              <a:gd name="connsiteY654" fmla="*/ 1257600 h 6858000"/>
              <a:gd name="connsiteX655" fmla="*/ 5693009 w 7467600"/>
              <a:gd name="connsiteY655" fmla="*/ 1478256 h 6858000"/>
              <a:gd name="connsiteX656" fmla="*/ 6548420 w 7467600"/>
              <a:gd name="connsiteY656" fmla="*/ 1214599 h 6858000"/>
              <a:gd name="connsiteX657" fmla="*/ 6605473 w 7467600"/>
              <a:gd name="connsiteY657" fmla="*/ 1184686 h 6858000"/>
              <a:gd name="connsiteX658" fmla="*/ 6691602 w 7467600"/>
              <a:gd name="connsiteY658" fmla="*/ 1140573 h 6858000"/>
              <a:gd name="connsiteX659" fmla="*/ 4002475 w 7467600"/>
              <a:gd name="connsiteY659" fmla="*/ 1037802 h 6858000"/>
              <a:gd name="connsiteX660" fmla="*/ 4000324 w 7467600"/>
              <a:gd name="connsiteY660" fmla="*/ 1039362 h 6858000"/>
              <a:gd name="connsiteX661" fmla="*/ 4002862 w 7467600"/>
              <a:gd name="connsiteY661" fmla="*/ 1042866 h 6858000"/>
              <a:gd name="connsiteX662" fmla="*/ 4002475 w 7467600"/>
              <a:gd name="connsiteY662" fmla="*/ 1037802 h 6858000"/>
              <a:gd name="connsiteX663" fmla="*/ 506322 w 7467600"/>
              <a:gd name="connsiteY663" fmla="*/ 1020997 h 6858000"/>
              <a:gd name="connsiteX664" fmla="*/ 533068 w 7467600"/>
              <a:gd name="connsiteY664" fmla="*/ 1029409 h 6858000"/>
              <a:gd name="connsiteX665" fmla="*/ 1232525 w 7467600"/>
              <a:gd name="connsiteY665" fmla="*/ 1804675 h 6858000"/>
              <a:gd name="connsiteX666" fmla="*/ 1388858 w 7467600"/>
              <a:gd name="connsiteY666" fmla="*/ 2368011 h 6858000"/>
              <a:gd name="connsiteX667" fmla="*/ 1384098 w 7467600"/>
              <a:gd name="connsiteY667" fmla="*/ 2378125 h 6858000"/>
              <a:gd name="connsiteX668" fmla="*/ 1425393 w 7467600"/>
              <a:gd name="connsiteY668" fmla="*/ 2589124 h 6858000"/>
              <a:gd name="connsiteX669" fmla="*/ 1424001 w 7467600"/>
              <a:gd name="connsiteY669" fmla="*/ 2597541 h 6858000"/>
              <a:gd name="connsiteX670" fmla="*/ 2152729 w 7467600"/>
              <a:gd name="connsiteY670" fmla="*/ 2864487 h 6858000"/>
              <a:gd name="connsiteX671" fmla="*/ 2020609 w 7467600"/>
              <a:gd name="connsiteY671" fmla="*/ 2539671 h 6858000"/>
              <a:gd name="connsiteX672" fmla="*/ 2018920 w 7467600"/>
              <a:gd name="connsiteY672" fmla="*/ 2536309 h 6858000"/>
              <a:gd name="connsiteX673" fmla="*/ 1342441 w 7467600"/>
              <a:gd name="connsiteY673" fmla="*/ 1173017 h 6858000"/>
              <a:gd name="connsiteX674" fmla="*/ 1367925 w 7467600"/>
              <a:gd name="connsiteY674" fmla="*/ 1135648 h 6858000"/>
              <a:gd name="connsiteX675" fmla="*/ 1771401 w 7467600"/>
              <a:gd name="connsiteY675" fmla="*/ 1806673 h 6858000"/>
              <a:gd name="connsiteX676" fmla="*/ 1972385 w 7467600"/>
              <a:gd name="connsiteY676" fmla="*/ 2198735 h 6858000"/>
              <a:gd name="connsiteX677" fmla="*/ 2040892 w 7467600"/>
              <a:gd name="connsiteY677" fmla="*/ 2405205 h 6858000"/>
              <a:gd name="connsiteX678" fmla="*/ 2131689 w 7467600"/>
              <a:gd name="connsiteY678" fmla="*/ 1936926 h 6858000"/>
              <a:gd name="connsiteX679" fmla="*/ 2454820 w 7467600"/>
              <a:gd name="connsiteY679" fmla="*/ 1248808 h 6858000"/>
              <a:gd name="connsiteX680" fmla="*/ 2492512 w 7467600"/>
              <a:gd name="connsiteY680" fmla="*/ 1302920 h 6858000"/>
              <a:gd name="connsiteX681" fmla="*/ 2081216 w 7467600"/>
              <a:gd name="connsiteY681" fmla="*/ 2527513 h 6858000"/>
              <a:gd name="connsiteX682" fmla="*/ 2081211 w 7467600"/>
              <a:gd name="connsiteY682" fmla="*/ 2528916 h 6858000"/>
              <a:gd name="connsiteX683" fmla="*/ 2199067 w 7467600"/>
              <a:gd name="connsiteY683" fmla="*/ 2884061 h 6858000"/>
              <a:gd name="connsiteX684" fmla="*/ 3192586 w 7467600"/>
              <a:gd name="connsiteY684" fmla="*/ 3411496 h 6858000"/>
              <a:gd name="connsiteX685" fmla="*/ 3182620 w 7467600"/>
              <a:gd name="connsiteY685" fmla="*/ 3483279 h 6858000"/>
              <a:gd name="connsiteX686" fmla="*/ 2435119 w 7467600"/>
              <a:gd name="connsiteY686" fmla="*/ 3080173 h 6858000"/>
              <a:gd name="connsiteX687" fmla="*/ 2410152 w 7467600"/>
              <a:gd name="connsiteY687" fmla="*/ 3063751 h 6858000"/>
              <a:gd name="connsiteX688" fmla="*/ 2408099 w 7467600"/>
              <a:gd name="connsiteY688" fmla="*/ 3064403 h 6858000"/>
              <a:gd name="connsiteX689" fmla="*/ 2407218 w 7467600"/>
              <a:gd name="connsiteY689" fmla="*/ 3070324 h 6858000"/>
              <a:gd name="connsiteX690" fmla="*/ 2380138 w 7467600"/>
              <a:gd name="connsiteY690" fmla="*/ 3099341 h 6858000"/>
              <a:gd name="connsiteX691" fmla="*/ 1765923 w 7467600"/>
              <a:gd name="connsiteY691" fmla="*/ 3581043 h 6858000"/>
              <a:gd name="connsiteX692" fmla="*/ 1702258 w 7467600"/>
              <a:gd name="connsiteY692" fmla="*/ 3612286 h 6858000"/>
              <a:gd name="connsiteX693" fmla="*/ 1538370 w 7467600"/>
              <a:gd name="connsiteY693" fmla="*/ 3811804 h 6858000"/>
              <a:gd name="connsiteX694" fmla="*/ 542867 w 7467600"/>
              <a:gd name="connsiteY694" fmla="*/ 4944092 h 6858000"/>
              <a:gd name="connsiteX695" fmla="*/ 515800 w 7467600"/>
              <a:gd name="connsiteY695" fmla="*/ 4862180 h 6858000"/>
              <a:gd name="connsiteX696" fmla="*/ 909145 w 7467600"/>
              <a:gd name="connsiteY696" fmla="*/ 4199225 h 6858000"/>
              <a:gd name="connsiteX697" fmla="*/ 1214067 w 7467600"/>
              <a:gd name="connsiteY697" fmla="*/ 3908561 h 6858000"/>
              <a:gd name="connsiteX698" fmla="*/ 640967 w 7467600"/>
              <a:gd name="connsiteY698" fmla="*/ 4105601 h 6858000"/>
              <a:gd name="connsiteX699" fmla="*/ 112563 w 7467600"/>
              <a:gd name="connsiteY699" fmla="*/ 4396952 h 6858000"/>
              <a:gd name="connsiteX700" fmla="*/ 0 w 7467600"/>
              <a:gd name="connsiteY700" fmla="*/ 4466006 h 6858000"/>
              <a:gd name="connsiteX701" fmla="*/ 0 w 7467600"/>
              <a:gd name="connsiteY701" fmla="*/ 4233763 h 6858000"/>
              <a:gd name="connsiteX702" fmla="*/ 36881 w 7467600"/>
              <a:gd name="connsiteY702" fmla="*/ 4200118 h 6858000"/>
              <a:gd name="connsiteX703" fmla="*/ 910534 w 7467600"/>
              <a:gd name="connsiteY703" fmla="*/ 3629753 h 6858000"/>
              <a:gd name="connsiteX704" fmla="*/ 1578717 w 7467600"/>
              <a:gd name="connsiteY704" fmla="*/ 3575982 h 6858000"/>
              <a:gd name="connsiteX705" fmla="*/ 2338780 w 7467600"/>
              <a:gd name="connsiteY705" fmla="*/ 3033725 h 6858000"/>
              <a:gd name="connsiteX706" fmla="*/ 1807991 w 7467600"/>
              <a:gd name="connsiteY706" fmla="*/ 2807184 h 6858000"/>
              <a:gd name="connsiteX707" fmla="*/ 1416358 w 7467600"/>
              <a:gd name="connsiteY707" fmla="*/ 3112571 h 6858000"/>
              <a:gd name="connsiteX708" fmla="*/ 939066 w 7467600"/>
              <a:gd name="connsiteY708" fmla="*/ 3378798 h 6858000"/>
              <a:gd name="connsiteX709" fmla="*/ 115099 w 7467600"/>
              <a:gd name="connsiteY709" fmla="*/ 3607650 h 6858000"/>
              <a:gd name="connsiteX710" fmla="*/ 97284 w 7467600"/>
              <a:gd name="connsiteY710" fmla="*/ 3520393 h 6858000"/>
              <a:gd name="connsiteX711" fmla="*/ 922050 w 7467600"/>
              <a:gd name="connsiteY711" fmla="*/ 3074867 h 6858000"/>
              <a:gd name="connsiteX712" fmla="*/ 1405265 w 7467600"/>
              <a:gd name="connsiteY712" fmla="*/ 3016319 h 6858000"/>
              <a:gd name="connsiteX713" fmla="*/ 1407512 w 7467600"/>
              <a:gd name="connsiteY713" fmla="*/ 3018001 h 6858000"/>
              <a:gd name="connsiteX714" fmla="*/ 1726266 w 7467600"/>
              <a:gd name="connsiteY714" fmla="*/ 2777274 h 6858000"/>
              <a:gd name="connsiteX715" fmla="*/ 625390 w 7467600"/>
              <a:gd name="connsiteY715" fmla="*/ 2514541 h 6858000"/>
              <a:gd name="connsiteX716" fmla="*/ 619799 w 7467600"/>
              <a:gd name="connsiteY716" fmla="*/ 2527180 h 6858000"/>
              <a:gd name="connsiteX717" fmla="*/ 310030 w 7467600"/>
              <a:gd name="connsiteY717" fmla="*/ 2771818 h 6858000"/>
              <a:gd name="connsiteX718" fmla="*/ 173877 w 7467600"/>
              <a:gd name="connsiteY718" fmla="*/ 2937056 h 6858000"/>
              <a:gd name="connsiteX719" fmla="*/ 77889 w 7467600"/>
              <a:gd name="connsiteY719" fmla="*/ 3138440 h 6858000"/>
              <a:gd name="connsiteX720" fmla="*/ 0 w 7467600"/>
              <a:gd name="connsiteY720" fmla="*/ 3271395 h 6858000"/>
              <a:gd name="connsiteX721" fmla="*/ 0 w 7467600"/>
              <a:gd name="connsiteY721" fmla="*/ 3153002 h 6858000"/>
              <a:gd name="connsiteX722" fmla="*/ 2386 w 7467600"/>
              <a:gd name="connsiteY722" fmla="*/ 3149203 h 6858000"/>
              <a:gd name="connsiteX723" fmla="*/ 89753 w 7467600"/>
              <a:gd name="connsiteY723" fmla="*/ 2987702 h 6858000"/>
              <a:gd name="connsiteX724" fmla="*/ 76869 w 7467600"/>
              <a:gd name="connsiteY724" fmla="*/ 3005404 h 6858000"/>
              <a:gd name="connsiteX725" fmla="*/ 32049 w 7467600"/>
              <a:gd name="connsiteY725" fmla="*/ 3065814 h 6858000"/>
              <a:gd name="connsiteX726" fmla="*/ 0 w 7467600"/>
              <a:gd name="connsiteY726" fmla="*/ 3108744 h 6858000"/>
              <a:gd name="connsiteX727" fmla="*/ 0 w 7467600"/>
              <a:gd name="connsiteY727" fmla="*/ 3058059 h 6858000"/>
              <a:gd name="connsiteX728" fmla="*/ 7610 w 7467600"/>
              <a:gd name="connsiteY728" fmla="*/ 3047889 h 6858000"/>
              <a:gd name="connsiteX729" fmla="*/ 52419 w 7467600"/>
              <a:gd name="connsiteY729" fmla="*/ 2987479 h 6858000"/>
              <a:gd name="connsiteX730" fmla="*/ 59142 w 7467600"/>
              <a:gd name="connsiteY730" fmla="*/ 2978488 h 6858000"/>
              <a:gd name="connsiteX731" fmla="*/ 0 w 7467600"/>
              <a:gd name="connsiteY731" fmla="*/ 3015334 h 6858000"/>
              <a:gd name="connsiteX732" fmla="*/ 0 w 7467600"/>
              <a:gd name="connsiteY732" fmla="*/ 2914286 h 6858000"/>
              <a:gd name="connsiteX733" fmla="*/ 36383 w 7467600"/>
              <a:gd name="connsiteY733" fmla="*/ 2901128 h 6858000"/>
              <a:gd name="connsiteX734" fmla="*/ 156329 w 7467600"/>
              <a:gd name="connsiteY734" fmla="*/ 2840533 h 6858000"/>
              <a:gd name="connsiteX735" fmla="*/ 358355 w 7467600"/>
              <a:gd name="connsiteY735" fmla="*/ 2620471 h 6858000"/>
              <a:gd name="connsiteX736" fmla="*/ 510577 w 7467600"/>
              <a:gd name="connsiteY736" fmla="*/ 2501244 h 6858000"/>
              <a:gd name="connsiteX737" fmla="*/ 211967 w 7467600"/>
              <a:gd name="connsiteY737" fmla="*/ 2479171 h 6858000"/>
              <a:gd name="connsiteX738" fmla="*/ 0 w 7467600"/>
              <a:gd name="connsiteY738" fmla="*/ 2476398 h 6858000"/>
              <a:gd name="connsiteX739" fmla="*/ 0 w 7467600"/>
              <a:gd name="connsiteY739" fmla="*/ 2389189 h 6858000"/>
              <a:gd name="connsiteX740" fmla="*/ 103062 w 7467600"/>
              <a:gd name="connsiteY740" fmla="*/ 2389518 h 6858000"/>
              <a:gd name="connsiteX741" fmla="*/ 510734 w 7467600"/>
              <a:gd name="connsiteY741" fmla="*/ 2416201 h 6858000"/>
              <a:gd name="connsiteX742" fmla="*/ 279257 w 7467600"/>
              <a:gd name="connsiteY742" fmla="*/ 2092102 h 6858000"/>
              <a:gd name="connsiteX743" fmla="*/ 65265 w 7467600"/>
              <a:gd name="connsiteY743" fmla="*/ 2006049 h 6858000"/>
              <a:gd name="connsiteX744" fmla="*/ 0 w 7467600"/>
              <a:gd name="connsiteY744" fmla="*/ 1982532 h 6858000"/>
              <a:gd name="connsiteX745" fmla="*/ 0 w 7467600"/>
              <a:gd name="connsiteY745" fmla="*/ 1912789 h 6858000"/>
              <a:gd name="connsiteX746" fmla="*/ 97460 w 7467600"/>
              <a:gd name="connsiteY746" fmla="*/ 1953725 h 6858000"/>
              <a:gd name="connsiteX747" fmla="*/ 221272 w 7467600"/>
              <a:gd name="connsiteY747" fmla="*/ 1980766 h 6858000"/>
              <a:gd name="connsiteX748" fmla="*/ 116765 w 7467600"/>
              <a:gd name="connsiteY748" fmla="*/ 1911033 h 6858000"/>
              <a:gd name="connsiteX749" fmla="*/ 16405 w 7467600"/>
              <a:gd name="connsiteY749" fmla="*/ 1803412 h 6858000"/>
              <a:gd name="connsiteX750" fmla="*/ 0 w 7467600"/>
              <a:gd name="connsiteY750" fmla="*/ 1784777 h 6858000"/>
              <a:gd name="connsiteX751" fmla="*/ 0 w 7467600"/>
              <a:gd name="connsiteY751" fmla="*/ 1740082 h 6858000"/>
              <a:gd name="connsiteX752" fmla="*/ 39394 w 7467600"/>
              <a:gd name="connsiteY752" fmla="*/ 1784856 h 6858000"/>
              <a:gd name="connsiteX753" fmla="*/ 135813 w 7467600"/>
              <a:gd name="connsiteY753" fmla="*/ 1888838 h 6858000"/>
              <a:gd name="connsiteX754" fmla="*/ 242575 w 7467600"/>
              <a:gd name="connsiteY754" fmla="*/ 1958841 h 6858000"/>
              <a:gd name="connsiteX755" fmla="*/ 82197 w 7467600"/>
              <a:gd name="connsiteY755" fmla="*/ 1754826 h 6858000"/>
              <a:gd name="connsiteX756" fmla="*/ 0 w 7467600"/>
              <a:gd name="connsiteY756" fmla="*/ 1679650 h 6858000"/>
              <a:gd name="connsiteX757" fmla="*/ 0 w 7467600"/>
              <a:gd name="connsiteY757" fmla="*/ 1602463 h 6858000"/>
              <a:gd name="connsiteX758" fmla="*/ 84689 w 7467600"/>
              <a:gd name="connsiteY758" fmla="*/ 1677442 h 6858000"/>
              <a:gd name="connsiteX759" fmla="*/ 298437 w 7467600"/>
              <a:gd name="connsiteY759" fmla="*/ 1968019 h 6858000"/>
              <a:gd name="connsiteX760" fmla="*/ 227269 w 7467600"/>
              <a:gd name="connsiteY760" fmla="*/ 1114064 h 6858000"/>
              <a:gd name="connsiteX761" fmla="*/ 248003 w 7467600"/>
              <a:gd name="connsiteY761" fmla="*/ 1089613 h 6858000"/>
              <a:gd name="connsiteX762" fmla="*/ 427020 w 7467600"/>
              <a:gd name="connsiteY762" fmla="*/ 1619803 h 6858000"/>
              <a:gd name="connsiteX763" fmla="*/ 340345 w 7467600"/>
              <a:gd name="connsiteY763" fmla="*/ 2027739 h 6858000"/>
              <a:gd name="connsiteX764" fmla="*/ 360865 w 7467600"/>
              <a:gd name="connsiteY764" fmla="*/ 2044827 h 6858000"/>
              <a:gd name="connsiteX765" fmla="*/ 560414 w 7467600"/>
              <a:gd name="connsiteY765" fmla="*/ 2421457 h 6858000"/>
              <a:gd name="connsiteX766" fmla="*/ 1359703 w 7467600"/>
              <a:gd name="connsiteY766" fmla="*/ 2578554 h 6858000"/>
              <a:gd name="connsiteX767" fmla="*/ 1359422 w 7467600"/>
              <a:gd name="connsiteY767" fmla="*/ 2577994 h 6858000"/>
              <a:gd name="connsiteX768" fmla="*/ 828701 w 7467600"/>
              <a:gd name="connsiteY768" fmla="*/ 1839520 h 6858000"/>
              <a:gd name="connsiteX769" fmla="*/ 494427 w 7467600"/>
              <a:gd name="connsiteY769" fmla="*/ 1092333 h 6858000"/>
              <a:gd name="connsiteX770" fmla="*/ 506322 w 7467600"/>
              <a:gd name="connsiteY770" fmla="*/ 1020997 h 6858000"/>
              <a:gd name="connsiteX771" fmla="*/ 4570198 w 7467600"/>
              <a:gd name="connsiteY771" fmla="*/ 978081 h 6858000"/>
              <a:gd name="connsiteX772" fmla="*/ 4523691 w 7467600"/>
              <a:gd name="connsiteY772" fmla="*/ 1127776 h 6858000"/>
              <a:gd name="connsiteX773" fmla="*/ 4509875 w 7467600"/>
              <a:gd name="connsiteY773" fmla="*/ 1167552 h 6858000"/>
              <a:gd name="connsiteX774" fmla="*/ 4478168 w 7467600"/>
              <a:gd name="connsiteY774" fmla="*/ 1260735 h 6858000"/>
              <a:gd name="connsiteX775" fmla="*/ 4409309 w 7467600"/>
              <a:gd name="connsiteY775" fmla="*/ 1666996 h 6858000"/>
              <a:gd name="connsiteX776" fmla="*/ 4370031 w 7467600"/>
              <a:gd name="connsiteY776" fmla="*/ 1955666 h 6858000"/>
              <a:gd name="connsiteX777" fmla="*/ 4570198 w 7467600"/>
              <a:gd name="connsiteY777" fmla="*/ 978081 h 6858000"/>
              <a:gd name="connsiteX778" fmla="*/ 4557898 w 7467600"/>
              <a:gd name="connsiteY778" fmla="*/ 900011 h 6858000"/>
              <a:gd name="connsiteX779" fmla="*/ 4344840 w 7467600"/>
              <a:gd name="connsiteY779" fmla="*/ 1922038 h 6858000"/>
              <a:gd name="connsiteX780" fmla="*/ 4378710 w 7467600"/>
              <a:gd name="connsiteY780" fmla="*/ 1665516 h 6858000"/>
              <a:gd name="connsiteX781" fmla="*/ 4448798 w 7467600"/>
              <a:gd name="connsiteY781" fmla="*/ 1253024 h 6858000"/>
              <a:gd name="connsiteX782" fmla="*/ 4480315 w 7467600"/>
              <a:gd name="connsiteY782" fmla="*/ 1158454 h 6858000"/>
              <a:gd name="connsiteX783" fmla="*/ 4494133 w 7467600"/>
              <a:gd name="connsiteY783" fmla="*/ 1118676 h 6858000"/>
              <a:gd name="connsiteX784" fmla="*/ 4557898 w 7467600"/>
              <a:gd name="connsiteY784" fmla="*/ 900011 h 6858000"/>
              <a:gd name="connsiteX785" fmla="*/ 5870151 w 7467600"/>
              <a:gd name="connsiteY785" fmla="*/ 898890 h 6858000"/>
              <a:gd name="connsiteX786" fmla="*/ 5861335 w 7467600"/>
              <a:gd name="connsiteY786" fmla="*/ 899177 h 6858000"/>
              <a:gd name="connsiteX787" fmla="*/ 5843702 w 7467600"/>
              <a:gd name="connsiteY787" fmla="*/ 899748 h 6858000"/>
              <a:gd name="connsiteX788" fmla="*/ 5651107 w 7467600"/>
              <a:gd name="connsiteY788" fmla="*/ 920306 h 6858000"/>
              <a:gd name="connsiteX789" fmla="*/ 5459407 w 7467600"/>
              <a:gd name="connsiteY789" fmla="*/ 940975 h 6858000"/>
              <a:gd name="connsiteX790" fmla="*/ 5374846 w 7467600"/>
              <a:gd name="connsiteY790" fmla="*/ 941988 h 6858000"/>
              <a:gd name="connsiteX791" fmla="*/ 5256105 w 7467600"/>
              <a:gd name="connsiteY791" fmla="*/ 945632 h 6858000"/>
              <a:gd name="connsiteX792" fmla="*/ 5107071 w 7467600"/>
              <a:gd name="connsiteY792" fmla="*/ 969720 h 6858000"/>
              <a:gd name="connsiteX793" fmla="*/ 4998681 w 7467600"/>
              <a:gd name="connsiteY793" fmla="*/ 988771 h 6858000"/>
              <a:gd name="connsiteX794" fmla="*/ 5870151 w 7467600"/>
              <a:gd name="connsiteY794" fmla="*/ 898890 h 6858000"/>
              <a:gd name="connsiteX795" fmla="*/ 5504425 w 7467600"/>
              <a:gd name="connsiteY795" fmla="*/ 848067 h 6858000"/>
              <a:gd name="connsiteX796" fmla="*/ 4968849 w 7467600"/>
              <a:gd name="connsiteY796" fmla="*/ 962318 h 6858000"/>
              <a:gd name="connsiteX797" fmla="*/ 5104039 w 7467600"/>
              <a:gd name="connsiteY797" fmla="*/ 940634 h 6858000"/>
              <a:gd name="connsiteX798" fmla="*/ 5256311 w 7467600"/>
              <a:gd name="connsiteY798" fmla="*/ 916490 h 6858000"/>
              <a:gd name="connsiteX799" fmla="*/ 5377381 w 7467600"/>
              <a:gd name="connsiteY799" fmla="*/ 912671 h 6858000"/>
              <a:gd name="connsiteX800" fmla="*/ 5460148 w 7467600"/>
              <a:gd name="connsiteY800" fmla="*/ 911442 h 6858000"/>
              <a:gd name="connsiteX801" fmla="*/ 5648971 w 7467600"/>
              <a:gd name="connsiteY801" fmla="*/ 891331 h 6858000"/>
              <a:gd name="connsiteX802" fmla="*/ 5844807 w 7467600"/>
              <a:gd name="connsiteY802" fmla="*/ 870718 h 6858000"/>
              <a:gd name="connsiteX803" fmla="*/ 5862975 w 7467600"/>
              <a:gd name="connsiteY803" fmla="*/ 869756 h 6858000"/>
              <a:gd name="connsiteX804" fmla="*/ 5920887 w 7467600"/>
              <a:gd name="connsiteY804" fmla="*/ 865929 h 6858000"/>
              <a:gd name="connsiteX805" fmla="*/ 5504425 w 7467600"/>
              <a:gd name="connsiteY805" fmla="*/ 848067 h 6858000"/>
              <a:gd name="connsiteX806" fmla="*/ 3607114 w 7467600"/>
              <a:gd name="connsiteY806" fmla="*/ 467441 h 6858000"/>
              <a:gd name="connsiteX807" fmla="*/ 3296242 w 7467600"/>
              <a:gd name="connsiteY807" fmla="*/ 807991 h 6858000"/>
              <a:gd name="connsiteX808" fmla="*/ 3174674 w 7467600"/>
              <a:gd name="connsiteY808" fmla="*/ 919759 h 6858000"/>
              <a:gd name="connsiteX809" fmla="*/ 3042978 w 7467600"/>
              <a:gd name="connsiteY809" fmla="*/ 1054894 h 6858000"/>
              <a:gd name="connsiteX810" fmla="*/ 2968914 w 7467600"/>
              <a:gd name="connsiteY810" fmla="*/ 1133756 h 6858000"/>
              <a:gd name="connsiteX811" fmla="*/ 3103823 w 7467600"/>
              <a:gd name="connsiteY811" fmla="*/ 1026814 h 6858000"/>
              <a:gd name="connsiteX812" fmla="*/ 3607114 w 7467600"/>
              <a:gd name="connsiteY812" fmla="*/ 467441 h 6858000"/>
              <a:gd name="connsiteX813" fmla="*/ 3744487 w 7467600"/>
              <a:gd name="connsiteY813" fmla="*/ 383136 h 6858000"/>
              <a:gd name="connsiteX814" fmla="*/ 3970213 w 7467600"/>
              <a:gd name="connsiteY814" fmla="*/ 995559 h 6858000"/>
              <a:gd name="connsiteX815" fmla="*/ 3744487 w 7467600"/>
              <a:gd name="connsiteY815" fmla="*/ 383136 h 6858000"/>
              <a:gd name="connsiteX816" fmla="*/ 3624562 w 7467600"/>
              <a:gd name="connsiteY816" fmla="*/ 367041 h 6858000"/>
              <a:gd name="connsiteX817" fmla="*/ 3489712 w 7467600"/>
              <a:gd name="connsiteY817" fmla="*/ 485386 h 6858000"/>
              <a:gd name="connsiteX818" fmla="*/ 3182994 w 7467600"/>
              <a:gd name="connsiteY818" fmla="*/ 828265 h 6858000"/>
              <a:gd name="connsiteX819" fmla="*/ 2892114 w 7467600"/>
              <a:gd name="connsiteY819" fmla="*/ 1172635 h 6858000"/>
              <a:gd name="connsiteX820" fmla="*/ 3021459 w 7467600"/>
              <a:gd name="connsiteY820" fmla="*/ 1035385 h 6858000"/>
              <a:gd name="connsiteX821" fmla="*/ 3153873 w 7467600"/>
              <a:gd name="connsiteY821" fmla="*/ 898971 h 6858000"/>
              <a:gd name="connsiteX822" fmla="*/ 3276511 w 7467600"/>
              <a:gd name="connsiteY822" fmla="*/ 786423 h 6858000"/>
              <a:gd name="connsiteX823" fmla="*/ 3584154 w 7467600"/>
              <a:gd name="connsiteY823" fmla="*/ 448218 h 6858000"/>
              <a:gd name="connsiteX824" fmla="*/ 3624562 w 7467600"/>
              <a:gd name="connsiteY824" fmla="*/ 367041 h 6858000"/>
              <a:gd name="connsiteX825" fmla="*/ 3766672 w 7467600"/>
              <a:gd name="connsiteY825" fmla="*/ 359429 h 6858000"/>
              <a:gd name="connsiteX826" fmla="*/ 3996338 w 7467600"/>
              <a:gd name="connsiteY826" fmla="*/ 968237 h 6858000"/>
              <a:gd name="connsiteX827" fmla="*/ 3766672 w 7467600"/>
              <a:gd name="connsiteY827" fmla="*/ 359429 h 6858000"/>
              <a:gd name="connsiteX828" fmla="*/ 5805386 w 7467600"/>
              <a:gd name="connsiteY828" fmla="*/ 239240 h 6858000"/>
              <a:gd name="connsiteX829" fmla="*/ 5736947 w 7467600"/>
              <a:gd name="connsiteY829" fmla="*/ 261367 h 6858000"/>
              <a:gd name="connsiteX830" fmla="*/ 5427012 w 7467600"/>
              <a:gd name="connsiteY830" fmla="*/ 311272 h 6858000"/>
              <a:gd name="connsiteX831" fmla="*/ 5147818 w 7467600"/>
              <a:gd name="connsiteY831" fmla="*/ 322112 h 6858000"/>
              <a:gd name="connsiteX832" fmla="*/ 5060854 w 7467600"/>
              <a:gd name="connsiteY832" fmla="*/ 311882 h 6858000"/>
              <a:gd name="connsiteX833" fmla="*/ 4945989 w 7467600"/>
              <a:gd name="connsiteY833" fmla="*/ 300516 h 6858000"/>
              <a:gd name="connsiteX834" fmla="*/ 5410479 w 7467600"/>
              <a:gd name="connsiteY834" fmla="*/ 348434 h 6858000"/>
              <a:gd name="connsiteX835" fmla="*/ 5805386 w 7467600"/>
              <a:gd name="connsiteY835" fmla="*/ 239240 h 6858000"/>
              <a:gd name="connsiteX836" fmla="*/ 5905192 w 7467600"/>
              <a:gd name="connsiteY836" fmla="*/ 163079 h 6858000"/>
              <a:gd name="connsiteX837" fmla="*/ 5865655 w 7467600"/>
              <a:gd name="connsiteY837" fmla="*/ 171901 h 6858000"/>
              <a:gd name="connsiteX838" fmla="*/ 5259740 w 7467600"/>
              <a:gd name="connsiteY838" fmla="*/ 257013 h 6858000"/>
              <a:gd name="connsiteX839" fmla="*/ 5208466 w 7467600"/>
              <a:gd name="connsiteY839" fmla="*/ 257550 h 6858000"/>
              <a:gd name="connsiteX840" fmla="*/ 4980204 w 7467600"/>
              <a:gd name="connsiteY840" fmla="*/ 271903 h 6858000"/>
              <a:gd name="connsiteX841" fmla="*/ 5068068 w 7467600"/>
              <a:gd name="connsiteY841" fmla="*/ 282244 h 6858000"/>
              <a:gd name="connsiteX842" fmla="*/ 5153231 w 7467600"/>
              <a:gd name="connsiteY842" fmla="*/ 292240 h 6858000"/>
              <a:gd name="connsiteX843" fmla="*/ 5426491 w 7467600"/>
              <a:gd name="connsiteY843" fmla="*/ 281128 h 6858000"/>
              <a:gd name="connsiteX844" fmla="*/ 5731212 w 7467600"/>
              <a:gd name="connsiteY844" fmla="*/ 231951 h 6858000"/>
              <a:gd name="connsiteX845" fmla="*/ 5905192 w 7467600"/>
              <a:gd name="connsiteY845" fmla="*/ 163079 h 6858000"/>
              <a:gd name="connsiteX846" fmla="*/ 5944437 w 7467600"/>
              <a:gd name="connsiteY846" fmla="*/ 113829 h 6858000"/>
              <a:gd name="connsiteX847" fmla="*/ 5825032 w 7467600"/>
              <a:gd name="connsiteY847" fmla="*/ 146405 h 6858000"/>
              <a:gd name="connsiteX848" fmla="*/ 4955599 w 7467600"/>
              <a:gd name="connsiteY848" fmla="*/ 247008 h 6858000"/>
              <a:gd name="connsiteX849" fmla="*/ 5210104 w 7467600"/>
              <a:gd name="connsiteY849" fmla="*/ 228123 h 6858000"/>
              <a:gd name="connsiteX850" fmla="*/ 5261015 w 7467600"/>
              <a:gd name="connsiteY850" fmla="*/ 227087 h 6858000"/>
              <a:gd name="connsiteX851" fmla="*/ 5861181 w 7467600"/>
              <a:gd name="connsiteY851" fmla="*/ 143093 h 6858000"/>
              <a:gd name="connsiteX852" fmla="*/ 5961252 w 7467600"/>
              <a:gd name="connsiteY852" fmla="*/ 114820 h 6858000"/>
              <a:gd name="connsiteX853" fmla="*/ 5944437 w 7467600"/>
              <a:gd name="connsiteY853" fmla="*/ 113829 h 6858000"/>
              <a:gd name="connsiteX854" fmla="*/ 3882765 w 7467600"/>
              <a:gd name="connsiteY854" fmla="*/ 0 h 6858000"/>
              <a:gd name="connsiteX855" fmla="*/ 3995099 w 7467600"/>
              <a:gd name="connsiteY855" fmla="*/ 0 h 6858000"/>
              <a:gd name="connsiteX856" fmla="*/ 4163818 w 7467600"/>
              <a:gd name="connsiteY856" fmla="*/ 234104 h 6858000"/>
              <a:gd name="connsiteX857" fmla="*/ 4172099 w 7467600"/>
              <a:gd name="connsiteY857" fmla="*/ 234207 h 6858000"/>
              <a:gd name="connsiteX858" fmla="*/ 4784282 w 7467600"/>
              <a:gd name="connsiteY858" fmla="*/ 276561 h 6858000"/>
              <a:gd name="connsiteX859" fmla="*/ 4801687 w 7467600"/>
              <a:gd name="connsiteY859" fmla="*/ 267764 h 6858000"/>
              <a:gd name="connsiteX860" fmla="*/ 6082788 w 7467600"/>
              <a:gd name="connsiteY860" fmla="*/ 64119 h 6858000"/>
              <a:gd name="connsiteX861" fmla="*/ 6099442 w 7467600"/>
              <a:gd name="connsiteY861" fmla="*/ 82568 h 6858000"/>
              <a:gd name="connsiteX862" fmla="*/ 4804137 w 7467600"/>
              <a:gd name="connsiteY862" fmla="*/ 320931 h 6858000"/>
              <a:gd name="connsiteX863" fmla="*/ 4227047 w 7467600"/>
              <a:gd name="connsiteY863" fmla="*/ 313415 h 6858000"/>
              <a:gd name="connsiteX864" fmla="*/ 4346041 w 7467600"/>
              <a:gd name="connsiteY864" fmla="*/ 456086 h 6858000"/>
              <a:gd name="connsiteX865" fmla="*/ 4870967 w 7467600"/>
              <a:gd name="connsiteY865" fmla="*/ 963061 h 6858000"/>
              <a:gd name="connsiteX866" fmla="*/ 4889647 w 7467600"/>
              <a:gd name="connsiteY866" fmla="*/ 957147 h 6858000"/>
              <a:gd name="connsiteX867" fmla="*/ 5422504 w 7467600"/>
              <a:gd name="connsiteY867" fmla="*/ 805191 h 6858000"/>
              <a:gd name="connsiteX868" fmla="*/ 6087656 w 7467600"/>
              <a:gd name="connsiteY868" fmla="*/ 826703 h 6858000"/>
              <a:gd name="connsiteX869" fmla="*/ 6058717 w 7467600"/>
              <a:gd name="connsiteY869" fmla="*/ 865992 h 6858000"/>
              <a:gd name="connsiteX870" fmla="*/ 4974153 w 7467600"/>
              <a:gd name="connsiteY870" fmla="*/ 1045456 h 6858000"/>
              <a:gd name="connsiteX871" fmla="*/ 5627835 w 7467600"/>
              <a:gd name="connsiteY871" fmla="*/ 1472077 h 6858000"/>
              <a:gd name="connsiteX872" fmla="*/ 5629817 w 7467600"/>
              <a:gd name="connsiteY872" fmla="*/ 1471412 h 6858000"/>
              <a:gd name="connsiteX873" fmla="*/ 5634124 w 7467600"/>
              <a:gd name="connsiteY873" fmla="*/ 1470572 h 6858000"/>
              <a:gd name="connsiteX874" fmla="*/ 5755832 w 7467600"/>
              <a:gd name="connsiteY874" fmla="*/ 1383886 h 6858000"/>
              <a:gd name="connsiteX875" fmla="*/ 6014186 w 7467600"/>
              <a:gd name="connsiteY875" fmla="*/ 1279799 h 6858000"/>
              <a:gd name="connsiteX876" fmla="*/ 6901619 w 7467600"/>
              <a:gd name="connsiteY876" fmla="*/ 1047874 h 6858000"/>
              <a:gd name="connsiteX877" fmla="*/ 6931566 w 7467600"/>
              <a:gd name="connsiteY877" fmla="*/ 1062034 h 6858000"/>
              <a:gd name="connsiteX878" fmla="*/ 5790982 w 7467600"/>
              <a:gd name="connsiteY878" fmla="*/ 1561380 h 6858000"/>
              <a:gd name="connsiteX879" fmla="*/ 6188971 w 7467600"/>
              <a:gd name="connsiteY879" fmla="*/ 1755168 h 6858000"/>
              <a:gd name="connsiteX880" fmla="*/ 6202446 w 7467600"/>
              <a:gd name="connsiteY880" fmla="*/ 1752268 h 6858000"/>
              <a:gd name="connsiteX881" fmla="*/ 7179560 w 7467600"/>
              <a:gd name="connsiteY881" fmla="*/ 1467551 h 6858000"/>
              <a:gd name="connsiteX882" fmla="*/ 7158730 w 7467600"/>
              <a:gd name="connsiteY882" fmla="*/ 1507835 h 6858000"/>
              <a:gd name="connsiteX883" fmla="*/ 6326959 w 7467600"/>
              <a:gd name="connsiteY883" fmla="*/ 1817686 h 6858000"/>
              <a:gd name="connsiteX884" fmla="*/ 6537433 w 7467600"/>
              <a:gd name="connsiteY884" fmla="*/ 1907790 h 6858000"/>
              <a:gd name="connsiteX885" fmla="*/ 6550221 w 7467600"/>
              <a:gd name="connsiteY885" fmla="*/ 1910729 h 6858000"/>
              <a:gd name="connsiteX886" fmla="*/ 6964438 w 7467600"/>
              <a:gd name="connsiteY886" fmla="*/ 2209505 h 6858000"/>
              <a:gd name="connsiteX887" fmla="*/ 7367862 w 7467600"/>
              <a:gd name="connsiteY887" fmla="*/ 2806833 h 6858000"/>
              <a:gd name="connsiteX888" fmla="*/ 7364329 w 7467600"/>
              <a:gd name="connsiteY888" fmla="*/ 2826907 h 6858000"/>
              <a:gd name="connsiteX889" fmla="*/ 7290545 w 7467600"/>
              <a:gd name="connsiteY889" fmla="*/ 2850663 h 6858000"/>
              <a:gd name="connsiteX890" fmla="*/ 6472036 w 7467600"/>
              <a:gd name="connsiteY890" fmla="*/ 1959003 h 6858000"/>
              <a:gd name="connsiteX891" fmla="*/ 5792897 w 7467600"/>
              <a:gd name="connsiteY891" fmla="*/ 1647747 h 6858000"/>
              <a:gd name="connsiteX892" fmla="*/ 5842751 w 7467600"/>
              <a:gd name="connsiteY892" fmla="*/ 1816112 h 6858000"/>
              <a:gd name="connsiteX893" fmla="*/ 5847424 w 7467600"/>
              <a:gd name="connsiteY893" fmla="*/ 1815776 h 6858000"/>
              <a:gd name="connsiteX894" fmla="*/ 6399821 w 7467600"/>
              <a:gd name="connsiteY894" fmla="*/ 2344799 h 6858000"/>
              <a:gd name="connsiteX895" fmla="*/ 6323232 w 7467600"/>
              <a:gd name="connsiteY895" fmla="*/ 2389634 h 6858000"/>
              <a:gd name="connsiteX896" fmla="*/ 5942958 w 7467600"/>
              <a:gd name="connsiteY896" fmla="*/ 2077708 h 6858000"/>
              <a:gd name="connsiteX897" fmla="*/ 5921559 w 7467600"/>
              <a:gd name="connsiteY897" fmla="*/ 2378596 h 6858000"/>
              <a:gd name="connsiteX898" fmla="*/ 5817651 w 7467600"/>
              <a:gd name="connsiteY898" fmla="*/ 3023919 h 6858000"/>
              <a:gd name="connsiteX899" fmla="*/ 5729634 w 7467600"/>
              <a:gd name="connsiteY899" fmla="*/ 3051849 h 6858000"/>
              <a:gd name="connsiteX900" fmla="*/ 5611018 w 7467600"/>
              <a:gd name="connsiteY900" fmla="*/ 2316769 h 6858000"/>
              <a:gd name="connsiteX901" fmla="*/ 5687608 w 7467600"/>
              <a:gd name="connsiteY901" fmla="*/ 2039972 h 6858000"/>
              <a:gd name="connsiteX902" fmla="*/ 5657554 w 7467600"/>
              <a:gd name="connsiteY902" fmla="*/ 1576445 h 6858000"/>
              <a:gd name="connsiteX903" fmla="*/ 5150475 w 7467600"/>
              <a:gd name="connsiteY903" fmla="*/ 1274012 h 6858000"/>
              <a:gd name="connsiteX904" fmla="*/ 5349142 w 7467600"/>
              <a:gd name="connsiteY904" fmla="*/ 2204405 h 6858000"/>
              <a:gd name="connsiteX905" fmla="*/ 5262214 w 7467600"/>
              <a:gd name="connsiteY905" fmla="*/ 2233836 h 6858000"/>
              <a:gd name="connsiteX906" fmla="*/ 4981539 w 7467600"/>
              <a:gd name="connsiteY906" fmla="*/ 1542201 h 6858000"/>
              <a:gd name="connsiteX907" fmla="*/ 4958461 w 7467600"/>
              <a:gd name="connsiteY907" fmla="*/ 1136957 h 6858000"/>
              <a:gd name="connsiteX908" fmla="*/ 4655015 w 7467600"/>
              <a:gd name="connsiteY908" fmla="*/ 891426 h 6858000"/>
              <a:gd name="connsiteX909" fmla="*/ 4348002 w 7467600"/>
              <a:gd name="connsiteY909" fmla="*/ 2205895 h 6858000"/>
              <a:gd name="connsiteX910" fmla="*/ 4262250 w 7467600"/>
              <a:gd name="connsiteY910" fmla="*/ 2219972 h 6858000"/>
              <a:gd name="connsiteX911" fmla="*/ 4550611 w 7467600"/>
              <a:gd name="connsiteY911" fmla="*/ 817540 h 6858000"/>
              <a:gd name="connsiteX912" fmla="*/ 4564418 w 7467600"/>
              <a:gd name="connsiteY912" fmla="*/ 808293 h 6858000"/>
              <a:gd name="connsiteX913" fmla="*/ 4266388 w 7467600"/>
              <a:gd name="connsiteY913" fmla="*/ 500083 h 6858000"/>
              <a:gd name="connsiteX914" fmla="*/ 4032842 w 7467600"/>
              <a:gd name="connsiteY914" fmla="*/ 211809 h 6858000"/>
              <a:gd name="connsiteX915" fmla="*/ 3882765 w 7467600"/>
              <a:gd name="connsiteY915" fmla="*/ 0 h 6858000"/>
              <a:gd name="connsiteX916" fmla="*/ 3721337 w 7467600"/>
              <a:gd name="connsiteY916" fmla="*/ 0 h 6858000"/>
              <a:gd name="connsiteX917" fmla="*/ 3797544 w 7467600"/>
              <a:gd name="connsiteY917" fmla="*/ 0 h 6858000"/>
              <a:gd name="connsiteX918" fmla="*/ 3775734 w 7467600"/>
              <a:gd name="connsiteY918" fmla="*/ 95131 h 6858000"/>
              <a:gd name="connsiteX919" fmla="*/ 3724807 w 7467600"/>
              <a:gd name="connsiteY919" fmla="*/ 272257 h 6858000"/>
              <a:gd name="connsiteX920" fmla="*/ 3726844 w 7467600"/>
              <a:gd name="connsiteY920" fmla="*/ 282988 h 6858000"/>
              <a:gd name="connsiteX921" fmla="*/ 3742664 w 7467600"/>
              <a:gd name="connsiteY921" fmla="*/ 279918 h 6858000"/>
              <a:gd name="connsiteX922" fmla="*/ 4103910 w 7467600"/>
              <a:gd name="connsiteY922" fmla="*/ 1161917 h 6858000"/>
              <a:gd name="connsiteX923" fmla="*/ 4020269 w 7467600"/>
              <a:gd name="connsiteY923" fmla="*/ 1200406 h 6858000"/>
              <a:gd name="connsiteX924" fmla="*/ 3674882 w 7467600"/>
              <a:gd name="connsiteY924" fmla="*/ 488524 h 6858000"/>
              <a:gd name="connsiteX925" fmla="*/ 3132682 w 7467600"/>
              <a:gd name="connsiteY925" fmla="*/ 1072284 h 6858000"/>
              <a:gd name="connsiteX926" fmla="*/ 2716346 w 7467600"/>
              <a:gd name="connsiteY926" fmla="*/ 1276376 h 6858000"/>
              <a:gd name="connsiteX927" fmla="*/ 2716772 w 7467600"/>
              <a:gd name="connsiteY927" fmla="*/ 1255462 h 6858000"/>
              <a:gd name="connsiteX928" fmla="*/ 3471096 w 7467600"/>
              <a:gd name="connsiteY928" fmla="*/ 437072 h 6858000"/>
              <a:gd name="connsiteX929" fmla="*/ 3639057 w 7467600"/>
              <a:gd name="connsiteY929" fmla="*/ 286334 h 6858000"/>
              <a:gd name="connsiteX930" fmla="*/ 3640309 w 7467600"/>
              <a:gd name="connsiteY930" fmla="*/ 284664 h 6858000"/>
              <a:gd name="connsiteX931" fmla="*/ 3646022 w 7467600"/>
              <a:gd name="connsiteY931" fmla="*/ 276711 h 6858000"/>
              <a:gd name="connsiteX932" fmla="*/ 3707943 w 7467600"/>
              <a:gd name="connsiteY932" fmla="*/ 65958 h 6858000"/>
              <a:gd name="connsiteX933" fmla="*/ 3721337 w 7467600"/>
              <a:gd name="connsiteY933" fmla="*/ 0 h 6858000"/>
              <a:gd name="connsiteX934" fmla="*/ 2867960 w 7467600"/>
              <a:gd name="connsiteY934" fmla="*/ 0 h 6858000"/>
              <a:gd name="connsiteX935" fmla="*/ 2926351 w 7467600"/>
              <a:gd name="connsiteY935" fmla="*/ 0 h 6858000"/>
              <a:gd name="connsiteX936" fmla="*/ 2902823 w 7467600"/>
              <a:gd name="connsiteY936" fmla="*/ 262929 h 6858000"/>
              <a:gd name="connsiteX937" fmla="*/ 2940663 w 7467600"/>
              <a:gd name="connsiteY937" fmla="*/ 140884 h 6858000"/>
              <a:gd name="connsiteX938" fmla="*/ 2947039 w 7467600"/>
              <a:gd name="connsiteY938" fmla="*/ 122524 h 6858000"/>
              <a:gd name="connsiteX939" fmla="*/ 2984316 w 7467600"/>
              <a:gd name="connsiteY939" fmla="*/ 0 h 6858000"/>
              <a:gd name="connsiteX940" fmla="*/ 3016114 w 7467600"/>
              <a:gd name="connsiteY940" fmla="*/ 0 h 6858000"/>
              <a:gd name="connsiteX941" fmla="*/ 2979949 w 7467600"/>
              <a:gd name="connsiteY941" fmla="*/ 119274 h 6858000"/>
              <a:gd name="connsiteX942" fmla="*/ 3023879 w 7467600"/>
              <a:gd name="connsiteY942" fmla="*/ 0 h 6858000"/>
              <a:gd name="connsiteX943" fmla="*/ 3105400 w 7467600"/>
              <a:gd name="connsiteY943" fmla="*/ 0 h 6858000"/>
              <a:gd name="connsiteX944" fmla="*/ 3094669 w 7467600"/>
              <a:gd name="connsiteY944" fmla="*/ 30308 h 6858000"/>
              <a:gd name="connsiteX945" fmla="*/ 2901945 w 7467600"/>
              <a:gd name="connsiteY945" fmla="*/ 466538 h 6858000"/>
              <a:gd name="connsiteX946" fmla="*/ 2815209 w 7467600"/>
              <a:gd name="connsiteY946" fmla="*/ 497361 h 6858000"/>
              <a:gd name="connsiteX947" fmla="*/ 2844845 w 7467600"/>
              <a:gd name="connsiteY947" fmla="*/ 127638 h 6858000"/>
              <a:gd name="connsiteX948" fmla="*/ 2867960 w 7467600"/>
              <a:gd name="connsiteY948" fmla="*/ 0 h 6858000"/>
              <a:gd name="connsiteX949" fmla="*/ 1057230 w 7467600"/>
              <a:gd name="connsiteY949" fmla="*/ 0 h 6858000"/>
              <a:gd name="connsiteX950" fmla="*/ 1111003 w 7467600"/>
              <a:gd name="connsiteY950" fmla="*/ 0 h 6858000"/>
              <a:gd name="connsiteX951" fmla="*/ 1125553 w 7467600"/>
              <a:gd name="connsiteY951" fmla="*/ 52588 h 6858000"/>
              <a:gd name="connsiteX952" fmla="*/ 1304276 w 7467600"/>
              <a:gd name="connsiteY952" fmla="*/ 476275 h 6858000"/>
              <a:gd name="connsiteX953" fmla="*/ 1492066 w 7467600"/>
              <a:gd name="connsiteY953" fmla="*/ 886333 h 6858000"/>
              <a:gd name="connsiteX954" fmla="*/ 1423698 w 7467600"/>
              <a:gd name="connsiteY954" fmla="*/ 710817 h 6858000"/>
              <a:gd name="connsiteX955" fmla="*/ 1357609 w 7467600"/>
              <a:gd name="connsiteY955" fmla="*/ 532892 h 6858000"/>
              <a:gd name="connsiteX956" fmla="*/ 1309550 w 7467600"/>
              <a:gd name="connsiteY956" fmla="*/ 374031 h 6858000"/>
              <a:gd name="connsiteX957" fmla="*/ 1193673 w 7467600"/>
              <a:gd name="connsiteY957" fmla="*/ 49533 h 6858000"/>
              <a:gd name="connsiteX958" fmla="*/ 1164391 w 7467600"/>
              <a:gd name="connsiteY958" fmla="*/ 0 h 6858000"/>
              <a:gd name="connsiteX959" fmla="*/ 1200666 w 7467600"/>
              <a:gd name="connsiteY959" fmla="*/ 0 h 6858000"/>
              <a:gd name="connsiteX960" fmla="*/ 1223408 w 7467600"/>
              <a:gd name="connsiteY960" fmla="*/ 38996 h 6858000"/>
              <a:gd name="connsiteX961" fmla="*/ 1339635 w 7467600"/>
              <a:gd name="connsiteY961" fmla="*/ 365517 h 6858000"/>
              <a:gd name="connsiteX962" fmla="*/ 1387469 w 7467600"/>
              <a:gd name="connsiteY962" fmla="*/ 523079 h 6858000"/>
              <a:gd name="connsiteX963" fmla="*/ 1452685 w 7467600"/>
              <a:gd name="connsiteY963" fmla="*/ 699806 h 6858000"/>
              <a:gd name="connsiteX964" fmla="*/ 1492092 w 7467600"/>
              <a:gd name="connsiteY964" fmla="*/ 800424 h 6858000"/>
              <a:gd name="connsiteX965" fmla="*/ 1455302 w 7467600"/>
              <a:gd name="connsiteY965" fmla="*/ 632913 h 6858000"/>
              <a:gd name="connsiteX966" fmla="*/ 1222336 w 7467600"/>
              <a:gd name="connsiteY966" fmla="*/ 9480 h 6858000"/>
              <a:gd name="connsiteX967" fmla="*/ 1214634 w 7467600"/>
              <a:gd name="connsiteY967" fmla="*/ 0 h 6858000"/>
              <a:gd name="connsiteX968" fmla="*/ 1289827 w 7467600"/>
              <a:gd name="connsiteY968" fmla="*/ 0 h 6858000"/>
              <a:gd name="connsiteX969" fmla="*/ 1321076 w 7467600"/>
              <a:gd name="connsiteY969" fmla="*/ 59722 h 6858000"/>
              <a:gd name="connsiteX970" fmla="*/ 1512579 w 7467600"/>
              <a:gd name="connsiteY970" fmla="*/ 626441 h 6858000"/>
              <a:gd name="connsiteX971" fmla="*/ 1506076 w 7467600"/>
              <a:gd name="connsiteY971" fmla="*/ 1089289 h 6858000"/>
              <a:gd name="connsiteX972" fmla="*/ 1486346 w 7467600"/>
              <a:gd name="connsiteY972" fmla="*/ 1079919 h 6858000"/>
              <a:gd name="connsiteX973" fmla="*/ 1070511 w 7467600"/>
              <a:gd name="connsiteY973" fmla="*/ 48609 h 6858000"/>
              <a:gd name="connsiteX974" fmla="*/ 1057230 w 7467600"/>
              <a:gd name="connsiteY974" fmla="*/ 0 h 6858000"/>
              <a:gd name="connsiteX975" fmla="*/ 43151 w 7467600"/>
              <a:gd name="connsiteY975" fmla="*/ 0 h 6858000"/>
              <a:gd name="connsiteX976" fmla="*/ 95283 w 7467600"/>
              <a:gd name="connsiteY976" fmla="*/ 0 h 6858000"/>
              <a:gd name="connsiteX977" fmla="*/ 300708 w 7467600"/>
              <a:gd name="connsiteY977" fmla="*/ 154571 h 6858000"/>
              <a:gd name="connsiteX978" fmla="*/ 530414 w 7467600"/>
              <a:gd name="connsiteY978" fmla="*/ 354673 h 6858000"/>
              <a:gd name="connsiteX979" fmla="*/ 333785 w 7467600"/>
              <a:gd name="connsiteY979" fmla="*/ 161564 h 6858000"/>
              <a:gd name="connsiteX980" fmla="*/ 147005 w 7467600"/>
              <a:gd name="connsiteY980" fmla="*/ 0 h 6858000"/>
              <a:gd name="connsiteX981" fmla="*/ 272509 w 7467600"/>
              <a:gd name="connsiteY981" fmla="*/ 0 h 6858000"/>
              <a:gd name="connsiteX982" fmla="*/ 326276 w 7467600"/>
              <a:gd name="connsiteY982" fmla="*/ 45847 h 6858000"/>
              <a:gd name="connsiteX983" fmla="*/ 823759 w 7467600"/>
              <a:gd name="connsiteY983" fmla="*/ 574145 h 6858000"/>
              <a:gd name="connsiteX984" fmla="*/ 811254 w 7467600"/>
              <a:gd name="connsiteY984" fmla="*/ 665546 h 6858000"/>
              <a:gd name="connsiteX985" fmla="*/ 154042 w 7467600"/>
              <a:gd name="connsiteY985" fmla="*/ 261522 h 6858000"/>
              <a:gd name="connsiteX986" fmla="*/ 13550 w 7467600"/>
              <a:gd name="connsiteY986" fmla="*/ 158423 h 6858000"/>
              <a:gd name="connsiteX987" fmla="*/ 0 w 7467600"/>
              <a:gd name="connsiteY987" fmla="*/ 146618 h 6858000"/>
              <a:gd name="connsiteX988" fmla="*/ 0 w 7467600"/>
              <a:gd name="connsiteY988" fmla="*/ 59161 h 6858000"/>
              <a:gd name="connsiteX989" fmla="*/ 45427 w 7467600"/>
              <a:gd name="connsiteY989" fmla="*/ 101078 h 6858000"/>
              <a:gd name="connsiteX990" fmla="*/ 630103 w 7467600"/>
              <a:gd name="connsiteY990" fmla="*/ 485885 h 6858000"/>
              <a:gd name="connsiteX991" fmla="*/ 532040 w 7467600"/>
              <a:gd name="connsiteY991" fmla="*/ 399359 h 6858000"/>
              <a:gd name="connsiteX992" fmla="*/ 517618 w 7467600"/>
              <a:gd name="connsiteY992" fmla="*/ 385726 h 6858000"/>
              <a:gd name="connsiteX993" fmla="*/ 285074 w 7467600"/>
              <a:gd name="connsiteY993" fmla="*/ 182755 h 6858000"/>
              <a:gd name="connsiteX994" fmla="*/ 43151 w 7467600"/>
              <a:gd name="connsiteY99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7773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77736 h 6858000"/>
              <a:gd name="connsiteX138" fmla="*/ 1903353 w 7467600"/>
              <a:gd name="connsiteY138" fmla="*/ 5044827 h 6858000"/>
              <a:gd name="connsiteX139" fmla="*/ 1936931 w 7467600"/>
              <a:gd name="connsiteY139" fmla="*/ 5093954 h 6858000"/>
              <a:gd name="connsiteX140" fmla="*/ 2195868 w 7467600"/>
              <a:gd name="connsiteY140" fmla="*/ 5396574 h 6858000"/>
              <a:gd name="connsiteX141" fmla="*/ 2088852 w 7467600"/>
              <a:gd name="connsiteY141" fmla="*/ 5166123 h 6858000"/>
              <a:gd name="connsiteX142" fmla="*/ 1958241 w 7467600"/>
              <a:gd name="connsiteY142" fmla="*/ 5067955 h 6858000"/>
              <a:gd name="connsiteX143" fmla="*/ 1903353 w 7467600"/>
              <a:gd name="connsiteY143" fmla="*/ 5044827 h 6858000"/>
              <a:gd name="connsiteX144" fmla="*/ 1979378 w 7467600"/>
              <a:gd name="connsiteY144" fmla="*/ 4769504 h 6858000"/>
              <a:gd name="connsiteX145" fmla="*/ 2882120 w 7467600"/>
              <a:gd name="connsiteY145" fmla="*/ 5064547 h 6858000"/>
              <a:gd name="connsiteX146" fmla="*/ 2793103 w 7467600"/>
              <a:gd name="connsiteY146" fmla="*/ 5039699 h 6858000"/>
              <a:gd name="connsiteX147" fmla="*/ 2770041 w 7467600"/>
              <a:gd name="connsiteY147" fmla="*/ 5033634 h 6858000"/>
              <a:gd name="connsiteX148" fmla="*/ 1979378 w 7467600"/>
              <a:gd name="connsiteY148" fmla="*/ 4769504 h 6858000"/>
              <a:gd name="connsiteX149" fmla="*/ 1927410 w 7467600"/>
              <a:gd name="connsiteY149" fmla="*/ 4716164 h 6858000"/>
              <a:gd name="connsiteX150" fmla="*/ 1959587 w 7467600"/>
              <a:gd name="connsiteY150" fmla="*/ 4728849 h 6858000"/>
              <a:gd name="connsiteX151" fmla="*/ 2777707 w 7467600"/>
              <a:gd name="connsiteY151" fmla="*/ 5003991 h 6858000"/>
              <a:gd name="connsiteX152" fmla="*/ 2800768 w 7467600"/>
              <a:gd name="connsiteY152" fmla="*/ 5010056 h 6858000"/>
              <a:gd name="connsiteX153" fmla="*/ 2879408 w 7467600"/>
              <a:gd name="connsiteY153" fmla="*/ 5031590 h 6858000"/>
              <a:gd name="connsiteX154" fmla="*/ 2862295 w 7467600"/>
              <a:gd name="connsiteY154" fmla="*/ 5022958 h 6858000"/>
              <a:gd name="connsiteX155" fmla="*/ 2813343 w 7467600"/>
              <a:gd name="connsiteY155" fmla="*/ 4998369 h 6858000"/>
              <a:gd name="connsiteX156" fmla="*/ 2646245 w 7467600"/>
              <a:gd name="connsiteY156" fmla="*/ 4930999 h 6858000"/>
              <a:gd name="connsiteX157" fmla="*/ 1999243 w 7467600"/>
              <a:gd name="connsiteY157" fmla="*/ 4730524 h 6858000"/>
              <a:gd name="connsiteX158" fmla="*/ 1979527 w 7467600"/>
              <a:gd name="connsiteY158" fmla="*/ 4726651 h 6858000"/>
              <a:gd name="connsiteX159" fmla="*/ 1927410 w 7467600"/>
              <a:gd name="connsiteY159" fmla="*/ 4716164 h 6858000"/>
              <a:gd name="connsiteX160" fmla="*/ 1997014 w 7467600"/>
              <a:gd name="connsiteY160" fmla="*/ 4698007 h 6858000"/>
              <a:gd name="connsiteX161" fmla="*/ 2005458 w 7467600"/>
              <a:gd name="connsiteY161" fmla="*/ 4699540 h 6858000"/>
              <a:gd name="connsiteX162" fmla="*/ 2657186 w 7467600"/>
              <a:gd name="connsiteY162" fmla="*/ 4901687 h 6858000"/>
              <a:gd name="connsiteX163" fmla="*/ 2826662 w 7467600"/>
              <a:gd name="connsiteY163" fmla="*/ 4970362 h 6858000"/>
              <a:gd name="connsiteX164" fmla="*/ 2876100 w 7467600"/>
              <a:gd name="connsiteY164" fmla="*/ 4995397 h 6858000"/>
              <a:gd name="connsiteX165" fmla="*/ 3042600 w 7467600"/>
              <a:gd name="connsiteY165" fmla="*/ 5059532 h 6858000"/>
              <a:gd name="connsiteX166" fmla="*/ 1997014 w 7467600"/>
              <a:gd name="connsiteY166" fmla="*/ 4698007 h 6858000"/>
              <a:gd name="connsiteX167" fmla="*/ 2305292 w 7467600"/>
              <a:gd name="connsiteY167" fmla="*/ 4219492 h 6858000"/>
              <a:gd name="connsiteX168" fmla="*/ 3360922 w 7467600"/>
              <a:gd name="connsiteY168" fmla="*/ 4529373 h 6858000"/>
              <a:gd name="connsiteX169" fmla="*/ 3492420 w 7467600"/>
              <a:gd name="connsiteY169" fmla="*/ 4510145 h 6858000"/>
              <a:gd name="connsiteX170" fmla="*/ 3364086 w 7467600"/>
              <a:gd name="connsiteY170" fmla="*/ 4480340 h 6858000"/>
              <a:gd name="connsiteX171" fmla="*/ 3225818 w 7467600"/>
              <a:gd name="connsiteY171" fmla="*/ 4411822 h 6858000"/>
              <a:gd name="connsiteX172" fmla="*/ 3129696 w 7467600"/>
              <a:gd name="connsiteY172" fmla="*/ 4360704 h 6858000"/>
              <a:gd name="connsiteX173" fmla="*/ 2814545 w 7467600"/>
              <a:gd name="connsiteY173" fmla="*/ 4282955 h 6858000"/>
              <a:gd name="connsiteX174" fmla="*/ 2305292 w 7467600"/>
              <a:gd name="connsiteY174" fmla="*/ 4219492 h 6858000"/>
              <a:gd name="connsiteX175" fmla="*/ 2626982 w 7467600"/>
              <a:gd name="connsiteY175" fmla="*/ 4206450 h 6858000"/>
              <a:gd name="connsiteX176" fmla="*/ 2490617 w 7467600"/>
              <a:gd name="connsiteY176" fmla="*/ 4206951 h 6858000"/>
              <a:gd name="connsiteX177" fmla="*/ 2819869 w 7467600"/>
              <a:gd name="connsiteY177" fmla="*/ 4252936 h 6858000"/>
              <a:gd name="connsiteX178" fmla="*/ 3143018 w 7467600"/>
              <a:gd name="connsiteY178" fmla="*/ 4332698 h 6858000"/>
              <a:gd name="connsiteX179" fmla="*/ 3241520 w 7467600"/>
              <a:gd name="connsiteY179" fmla="*/ 4385112 h 6858000"/>
              <a:gd name="connsiteX180" fmla="*/ 3374575 w 7467600"/>
              <a:gd name="connsiteY180" fmla="*/ 4451517 h 6858000"/>
              <a:gd name="connsiteX181" fmla="*/ 3505221 w 7467600"/>
              <a:gd name="connsiteY181" fmla="*/ 4480757 h 6858000"/>
              <a:gd name="connsiteX182" fmla="*/ 2626982 w 7467600"/>
              <a:gd name="connsiteY182" fmla="*/ 4206450 h 6858000"/>
              <a:gd name="connsiteX183" fmla="*/ 1310106 w 7467600"/>
              <a:gd name="connsiteY183" fmla="*/ 3943217 h 6858000"/>
              <a:gd name="connsiteX184" fmla="*/ 854994 w 7467600"/>
              <a:gd name="connsiteY184" fmla="*/ 4399136 h 6858000"/>
              <a:gd name="connsiteX185" fmla="*/ 742462 w 7467600"/>
              <a:gd name="connsiteY185" fmla="*/ 4594648 h 6858000"/>
              <a:gd name="connsiteX186" fmla="*/ 820602 w 7467600"/>
              <a:gd name="connsiteY186" fmla="*/ 4485915 h 6858000"/>
              <a:gd name="connsiteX187" fmla="*/ 878295 w 7467600"/>
              <a:gd name="connsiteY187" fmla="*/ 4403594 h 6858000"/>
              <a:gd name="connsiteX188" fmla="*/ 1240607 w 7467600"/>
              <a:gd name="connsiteY188" fmla="*/ 4010401 h 6858000"/>
              <a:gd name="connsiteX189" fmla="*/ 1310106 w 7467600"/>
              <a:gd name="connsiteY189" fmla="*/ 3943217 h 6858000"/>
              <a:gd name="connsiteX190" fmla="*/ 1423113 w 7467600"/>
              <a:gd name="connsiteY190" fmla="*/ 3874565 h 6858000"/>
              <a:gd name="connsiteX191" fmla="*/ 1260565 w 7467600"/>
              <a:gd name="connsiteY191" fmla="*/ 4031982 h 6858000"/>
              <a:gd name="connsiteX192" fmla="*/ 901900 w 7467600"/>
              <a:gd name="connsiteY192" fmla="*/ 4421236 h 6858000"/>
              <a:gd name="connsiteX193" fmla="*/ 845044 w 7467600"/>
              <a:gd name="connsiteY193" fmla="*/ 4502436 h 6858000"/>
              <a:gd name="connsiteX194" fmla="*/ 685926 w 7467600"/>
              <a:gd name="connsiteY194" fmla="*/ 4703069 h 6858000"/>
              <a:gd name="connsiteX195" fmla="*/ 684248 w 7467600"/>
              <a:gd name="connsiteY195" fmla="*/ 4706721 h 6858000"/>
              <a:gd name="connsiteX196" fmla="*/ 1423113 w 7467600"/>
              <a:gd name="connsiteY196" fmla="*/ 3874565 h 6858000"/>
              <a:gd name="connsiteX197" fmla="*/ 3316479 w 7467600"/>
              <a:gd name="connsiteY197" fmla="*/ 3872136 h 6858000"/>
              <a:gd name="connsiteX198" fmla="*/ 3546806 w 7467600"/>
              <a:gd name="connsiteY198" fmla="*/ 4356139 h 6858000"/>
              <a:gd name="connsiteX199" fmla="*/ 3364433 w 7467600"/>
              <a:gd name="connsiteY199" fmla="*/ 3953121 h 6858000"/>
              <a:gd name="connsiteX200" fmla="*/ 3316479 w 7467600"/>
              <a:gd name="connsiteY200" fmla="*/ 3872136 h 6858000"/>
              <a:gd name="connsiteX201" fmla="*/ 3291335 w 7467600"/>
              <a:gd name="connsiteY201" fmla="*/ 3767420 h 6858000"/>
              <a:gd name="connsiteX202" fmla="*/ 3390805 w 7467600"/>
              <a:gd name="connsiteY202" fmla="*/ 3937163 h 6858000"/>
              <a:gd name="connsiteX203" fmla="*/ 3579062 w 7467600"/>
              <a:gd name="connsiteY203" fmla="*/ 4359040 h 6858000"/>
              <a:gd name="connsiteX204" fmla="*/ 3467355 w 7467600"/>
              <a:gd name="connsiteY204" fmla="*/ 3988130 h 6858000"/>
              <a:gd name="connsiteX205" fmla="*/ 3310753 w 7467600"/>
              <a:gd name="connsiteY205" fmla="*/ 3787140 h 6858000"/>
              <a:gd name="connsiteX206" fmla="*/ 3291335 w 7467600"/>
              <a:gd name="connsiteY206" fmla="*/ 3767420 h 6858000"/>
              <a:gd name="connsiteX207" fmla="*/ 1635889 w 7467600"/>
              <a:gd name="connsiteY207" fmla="*/ 3709494 h 6858000"/>
              <a:gd name="connsiteX208" fmla="*/ 1634800 w 7467600"/>
              <a:gd name="connsiteY208" fmla="*/ 3731111 h 6858000"/>
              <a:gd name="connsiteX209" fmla="*/ 1635889 w 7467600"/>
              <a:gd name="connsiteY209" fmla="*/ 3709494 h 6858000"/>
              <a:gd name="connsiteX210" fmla="*/ 1510397 w 7467600"/>
              <a:gd name="connsiteY210" fmla="*/ 3684705 h 6858000"/>
              <a:gd name="connsiteX211" fmla="*/ 1146550 w 7467600"/>
              <a:gd name="connsiteY211" fmla="*/ 3802012 h 6858000"/>
              <a:gd name="connsiteX212" fmla="*/ 698834 w 7467600"/>
              <a:gd name="connsiteY212" fmla="*/ 3952272 h 6858000"/>
              <a:gd name="connsiteX213" fmla="*/ 34256 w 7467600"/>
              <a:gd name="connsiteY213" fmla="*/ 4347603 h 6858000"/>
              <a:gd name="connsiteX214" fmla="*/ 527241 w 7467600"/>
              <a:gd name="connsiteY214" fmla="*/ 4065078 h 6858000"/>
              <a:gd name="connsiteX215" fmla="*/ 1510397 w 7467600"/>
              <a:gd name="connsiteY215" fmla="*/ 3684705 h 6858000"/>
              <a:gd name="connsiteX216" fmla="*/ 1313114 w 7467600"/>
              <a:gd name="connsiteY216" fmla="*/ 3655216 h 6858000"/>
              <a:gd name="connsiteX217" fmla="*/ 1109304 w 7467600"/>
              <a:gd name="connsiteY217" fmla="*/ 3669030 h 6858000"/>
              <a:gd name="connsiteX218" fmla="*/ 8129 w 7467600"/>
              <a:gd name="connsiteY218" fmla="*/ 4330519 h 6858000"/>
              <a:gd name="connsiteX219" fmla="*/ 687572 w 7467600"/>
              <a:gd name="connsiteY219" fmla="*/ 3925629 h 6858000"/>
              <a:gd name="connsiteX220" fmla="*/ 1138365 w 7467600"/>
              <a:gd name="connsiteY220" fmla="*/ 3774515 h 6858000"/>
              <a:gd name="connsiteX221" fmla="*/ 1505579 w 7467600"/>
              <a:gd name="connsiteY221" fmla="*/ 3655526 h 6858000"/>
              <a:gd name="connsiteX222" fmla="*/ 1313114 w 7467600"/>
              <a:gd name="connsiteY222" fmla="*/ 3655216 h 6858000"/>
              <a:gd name="connsiteX223" fmla="*/ 3655073 w 7467600"/>
              <a:gd name="connsiteY223" fmla="*/ 3650884 h 6858000"/>
              <a:gd name="connsiteX224" fmla="*/ 3989938 w 7467600"/>
              <a:gd name="connsiteY224" fmla="*/ 3991685 h 6858000"/>
              <a:gd name="connsiteX225" fmla="*/ 4393907 w 7467600"/>
              <a:gd name="connsiteY225" fmla="*/ 4261258 h 6858000"/>
              <a:gd name="connsiteX226" fmla="*/ 4648051 w 7467600"/>
              <a:gd name="connsiteY226" fmla="*/ 4374051 h 6858000"/>
              <a:gd name="connsiteX227" fmla="*/ 4383389 w 7467600"/>
              <a:gd name="connsiteY227" fmla="*/ 4184369 h 6858000"/>
              <a:gd name="connsiteX228" fmla="*/ 4165508 w 7467600"/>
              <a:gd name="connsiteY228" fmla="*/ 4035196 h 6858000"/>
              <a:gd name="connsiteX229" fmla="*/ 4068162 w 7467600"/>
              <a:gd name="connsiteY229" fmla="*/ 3953394 h 6858000"/>
              <a:gd name="connsiteX230" fmla="*/ 3981416 w 7467600"/>
              <a:gd name="connsiteY230" fmla="*/ 3880482 h 6858000"/>
              <a:gd name="connsiteX231" fmla="*/ 3800147 w 7467600"/>
              <a:gd name="connsiteY231" fmla="*/ 3749872 h 6858000"/>
              <a:gd name="connsiteX232" fmla="*/ 3655073 w 7467600"/>
              <a:gd name="connsiteY232" fmla="*/ 3650884 h 6858000"/>
              <a:gd name="connsiteX233" fmla="*/ 3670252 w 7467600"/>
              <a:gd name="connsiteY233" fmla="*/ 3622798 h 6858000"/>
              <a:gd name="connsiteX234" fmla="*/ 3817258 w 7467600"/>
              <a:gd name="connsiteY234" fmla="*/ 3723577 h 6858000"/>
              <a:gd name="connsiteX235" fmla="*/ 4000461 w 7467600"/>
              <a:gd name="connsiteY235" fmla="*/ 3855966 h 6858000"/>
              <a:gd name="connsiteX236" fmla="*/ 4088180 w 7467600"/>
              <a:gd name="connsiteY236" fmla="*/ 3929774 h 6858000"/>
              <a:gd name="connsiteX237" fmla="*/ 4184555 w 7467600"/>
              <a:gd name="connsiteY237" fmla="*/ 4010683 h 6858000"/>
              <a:gd name="connsiteX238" fmla="*/ 4399563 w 7467600"/>
              <a:gd name="connsiteY238" fmla="*/ 4158106 h 6858000"/>
              <a:gd name="connsiteX239" fmla="*/ 4684469 w 7467600"/>
              <a:gd name="connsiteY239" fmla="*/ 4364680 h 6858000"/>
              <a:gd name="connsiteX240" fmla="*/ 4690271 w 7467600"/>
              <a:gd name="connsiteY240" fmla="*/ 4370034 h 6858000"/>
              <a:gd name="connsiteX241" fmla="*/ 4136093 w 7467600"/>
              <a:gd name="connsiteY241" fmla="*/ 3858466 h 6858000"/>
              <a:gd name="connsiteX242" fmla="*/ 3670252 w 7467600"/>
              <a:gd name="connsiteY242" fmla="*/ 3622798 h 6858000"/>
              <a:gd name="connsiteX243" fmla="*/ 4440129 w 7467600"/>
              <a:gd name="connsiteY243" fmla="*/ 3448571 h 6858000"/>
              <a:gd name="connsiteX244" fmla="*/ 4856525 w 7467600"/>
              <a:gd name="connsiteY244" fmla="*/ 3915351 h 6858000"/>
              <a:gd name="connsiteX245" fmla="*/ 5059055 w 7467600"/>
              <a:gd name="connsiteY245" fmla="*/ 4108918 h 6858000"/>
              <a:gd name="connsiteX246" fmla="*/ 5290070 w 7467600"/>
              <a:gd name="connsiteY246" fmla="*/ 4263619 h 6858000"/>
              <a:gd name="connsiteX247" fmla="*/ 4834991 w 7467600"/>
              <a:gd name="connsiteY247" fmla="*/ 3830985 h 6858000"/>
              <a:gd name="connsiteX248" fmla="*/ 4440129 w 7467600"/>
              <a:gd name="connsiteY248" fmla="*/ 3448571 h 6858000"/>
              <a:gd name="connsiteX249" fmla="*/ 4441737 w 7467600"/>
              <a:gd name="connsiteY249" fmla="*/ 3399734 h 6858000"/>
              <a:gd name="connsiteX250" fmla="*/ 4431236 w 7467600"/>
              <a:gd name="connsiteY250" fmla="*/ 3400954 h 6858000"/>
              <a:gd name="connsiteX251" fmla="*/ 4557150 w 7467600"/>
              <a:gd name="connsiteY251" fmla="*/ 3510023 h 6858000"/>
              <a:gd name="connsiteX252" fmla="*/ 4856936 w 7467600"/>
              <a:gd name="connsiteY252" fmla="*/ 3809146 h 6858000"/>
              <a:gd name="connsiteX253" fmla="*/ 5111996 w 7467600"/>
              <a:gd name="connsiteY253" fmla="*/ 4065759 h 6858000"/>
              <a:gd name="connsiteX254" fmla="*/ 5388878 w 7467600"/>
              <a:gd name="connsiteY254" fmla="*/ 4300185 h 6858000"/>
              <a:gd name="connsiteX255" fmla="*/ 5425556 w 7467600"/>
              <a:gd name="connsiteY255" fmla="*/ 4308967 h 6858000"/>
              <a:gd name="connsiteX256" fmla="*/ 4943646 w 7467600"/>
              <a:gd name="connsiteY256" fmla="*/ 3822916 h 6858000"/>
              <a:gd name="connsiteX257" fmla="*/ 4594837 w 7467600"/>
              <a:gd name="connsiteY257" fmla="*/ 3532274 h 6858000"/>
              <a:gd name="connsiteX258" fmla="*/ 4441737 w 7467600"/>
              <a:gd name="connsiteY258" fmla="*/ 3399734 h 6858000"/>
              <a:gd name="connsiteX259" fmla="*/ 5425834 w 7467600"/>
              <a:gd name="connsiteY259" fmla="*/ 3162785 h 6858000"/>
              <a:gd name="connsiteX260" fmla="*/ 5401644 w 7467600"/>
              <a:gd name="connsiteY260" fmla="*/ 3617847 h 6858000"/>
              <a:gd name="connsiteX261" fmla="*/ 5467256 w 7467600"/>
              <a:gd name="connsiteY261" fmla="*/ 4175494 h 6858000"/>
              <a:gd name="connsiteX262" fmla="*/ 5448069 w 7467600"/>
              <a:gd name="connsiteY262" fmla="*/ 3567554 h 6858000"/>
              <a:gd name="connsiteX263" fmla="*/ 5425834 w 7467600"/>
              <a:gd name="connsiteY263" fmla="*/ 3162785 h 6858000"/>
              <a:gd name="connsiteX264" fmla="*/ 1318687 w 7467600"/>
              <a:gd name="connsiteY264" fmla="*/ 3113840 h 6858000"/>
              <a:gd name="connsiteX265" fmla="*/ 1066793 w 7467600"/>
              <a:gd name="connsiteY265" fmla="*/ 3212171 h 6858000"/>
              <a:gd name="connsiteX266" fmla="*/ 993319 w 7467600"/>
              <a:gd name="connsiteY266" fmla="*/ 3247648 h 6858000"/>
              <a:gd name="connsiteX267" fmla="*/ 853081 w 7467600"/>
              <a:gd name="connsiteY267" fmla="*/ 3312410 h 6858000"/>
              <a:gd name="connsiteX268" fmla="*/ 805957 w 7467600"/>
              <a:gd name="connsiteY268" fmla="*/ 3330443 h 6858000"/>
              <a:gd name="connsiteX269" fmla="*/ 1318687 w 7467600"/>
              <a:gd name="connsiteY269" fmla="*/ 3113840 h 6858000"/>
              <a:gd name="connsiteX270" fmla="*/ 5453702 w 7467600"/>
              <a:gd name="connsiteY270" fmla="*/ 3090882 h 6858000"/>
              <a:gd name="connsiteX271" fmla="*/ 5480135 w 7467600"/>
              <a:gd name="connsiteY271" fmla="*/ 3565802 h 6858000"/>
              <a:gd name="connsiteX272" fmla="*/ 5499023 w 7467600"/>
              <a:gd name="connsiteY272" fmla="*/ 4166310 h 6858000"/>
              <a:gd name="connsiteX273" fmla="*/ 5547022 w 7467600"/>
              <a:gd name="connsiteY273" fmla="*/ 3607838 h 6858000"/>
              <a:gd name="connsiteX274" fmla="*/ 5515964 w 7467600"/>
              <a:gd name="connsiteY274" fmla="*/ 3378541 h 6858000"/>
              <a:gd name="connsiteX275" fmla="*/ 5453702 w 7467600"/>
              <a:gd name="connsiteY275" fmla="*/ 3090882 h 6858000"/>
              <a:gd name="connsiteX276" fmla="*/ 1238695 w 7467600"/>
              <a:gd name="connsiteY276" fmla="*/ 3076820 h 6858000"/>
              <a:gd name="connsiteX277" fmla="*/ 716371 w 7467600"/>
              <a:gd name="connsiteY277" fmla="*/ 3293249 h 6858000"/>
              <a:gd name="connsiteX278" fmla="*/ 579522 w 7467600"/>
              <a:gd name="connsiteY278" fmla="*/ 3371759 h 6858000"/>
              <a:gd name="connsiteX279" fmla="*/ 600288 w 7467600"/>
              <a:gd name="connsiteY279" fmla="*/ 3365555 h 6858000"/>
              <a:gd name="connsiteX280" fmla="*/ 840692 w 7467600"/>
              <a:gd name="connsiteY280" fmla="*/ 3284921 h 6858000"/>
              <a:gd name="connsiteX281" fmla="*/ 979248 w 7467600"/>
              <a:gd name="connsiteY281" fmla="*/ 3221003 h 6858000"/>
              <a:gd name="connsiteX282" fmla="*/ 1053282 w 7467600"/>
              <a:gd name="connsiteY282" fmla="*/ 3185247 h 6858000"/>
              <a:gd name="connsiteX283" fmla="*/ 1320603 w 7467600"/>
              <a:gd name="connsiteY283" fmla="*/ 3081281 h 6858000"/>
              <a:gd name="connsiteX284" fmla="*/ 1238695 w 7467600"/>
              <a:gd name="connsiteY284" fmla="*/ 3076820 h 6858000"/>
              <a:gd name="connsiteX285" fmla="*/ 5425627 w 7467600"/>
              <a:gd name="connsiteY285" fmla="*/ 2954192 h 6858000"/>
              <a:gd name="connsiteX286" fmla="*/ 5470770 w 7467600"/>
              <a:gd name="connsiteY286" fmla="*/ 3005435 h 6858000"/>
              <a:gd name="connsiteX287" fmla="*/ 5519779 w 7467600"/>
              <a:gd name="connsiteY287" fmla="*/ 4359223 h 6858000"/>
              <a:gd name="connsiteX288" fmla="*/ 5520293 w 7467600"/>
              <a:gd name="connsiteY288" fmla="*/ 4360602 h 6858000"/>
              <a:gd name="connsiteX289" fmla="*/ 5767221 w 7467600"/>
              <a:gd name="connsiteY289" fmla="*/ 4665564 h 6858000"/>
              <a:gd name="connsiteX290" fmla="*/ 6937169 w 7467600"/>
              <a:gd name="connsiteY290" fmla="*/ 4815941 h 6858000"/>
              <a:gd name="connsiteX291" fmla="*/ 6953922 w 7467600"/>
              <a:gd name="connsiteY291" fmla="*/ 4890068 h 6858000"/>
              <a:gd name="connsiteX292" fmla="*/ 6071359 w 7467600"/>
              <a:gd name="connsiteY292" fmla="*/ 4770770 h 6858000"/>
              <a:gd name="connsiteX293" fmla="*/ 6038839 w 7467600"/>
              <a:gd name="connsiteY293" fmla="*/ 4764474 h 6858000"/>
              <a:gd name="connsiteX294" fmla="*/ 6038706 w 7467600"/>
              <a:gd name="connsiteY294" fmla="*/ 4763847 h 6858000"/>
              <a:gd name="connsiteX295" fmla="*/ 6037784 w 7467600"/>
              <a:gd name="connsiteY295" fmla="*/ 4764270 h 6858000"/>
              <a:gd name="connsiteX296" fmla="*/ 6038839 w 7467600"/>
              <a:gd name="connsiteY296" fmla="*/ 4764474 h 6858000"/>
              <a:gd name="connsiteX297" fmla="*/ 6040338 w 7467600"/>
              <a:gd name="connsiteY297" fmla="*/ 4771418 h 6858000"/>
              <a:gd name="connsiteX298" fmla="*/ 6024488 w 7467600"/>
              <a:gd name="connsiteY298" fmla="*/ 4809903 h 6858000"/>
              <a:gd name="connsiteX299" fmla="*/ 5599771 w 7467600"/>
              <a:gd name="connsiteY299" fmla="*/ 5509652 h 6858000"/>
              <a:gd name="connsiteX300" fmla="*/ 5548843 w 7467600"/>
              <a:gd name="connsiteY300" fmla="*/ 5563845 h 6858000"/>
              <a:gd name="connsiteX301" fmla="*/ 5940952 w 7467600"/>
              <a:gd name="connsiteY301" fmla="*/ 6250028 h 6858000"/>
              <a:gd name="connsiteX302" fmla="*/ 6043441 w 7467600"/>
              <a:gd name="connsiteY302" fmla="*/ 6665847 h 6858000"/>
              <a:gd name="connsiteX303" fmla="*/ 6093432 w 7467600"/>
              <a:gd name="connsiteY303" fmla="*/ 6858000 h 6858000"/>
              <a:gd name="connsiteX304" fmla="*/ 6034344 w 7467600"/>
              <a:gd name="connsiteY304" fmla="*/ 6858000 h 6858000"/>
              <a:gd name="connsiteX305" fmla="*/ 6026679 w 7467600"/>
              <a:gd name="connsiteY305" fmla="*/ 6836959 h 6858000"/>
              <a:gd name="connsiteX306" fmla="*/ 5800441 w 7467600"/>
              <a:gd name="connsiteY306" fmla="*/ 6335286 h 6858000"/>
              <a:gd name="connsiteX307" fmla="*/ 5526562 w 7467600"/>
              <a:gd name="connsiteY307" fmla="*/ 5705388 h 6858000"/>
              <a:gd name="connsiteX308" fmla="*/ 5519640 w 7467600"/>
              <a:gd name="connsiteY308" fmla="*/ 5683774 h 6858000"/>
              <a:gd name="connsiteX309" fmla="*/ 5844559 w 7467600"/>
              <a:gd name="connsiteY309" fmla="*/ 6553349 h 6858000"/>
              <a:gd name="connsiteX310" fmla="*/ 5975994 w 7467600"/>
              <a:gd name="connsiteY310" fmla="*/ 6858000 h 6858000"/>
              <a:gd name="connsiteX311" fmla="*/ 5898547 w 7467600"/>
              <a:gd name="connsiteY311" fmla="*/ 6858000 h 6858000"/>
              <a:gd name="connsiteX312" fmla="*/ 5682041 w 7467600"/>
              <a:gd name="connsiteY312" fmla="*/ 6355860 h 6858000"/>
              <a:gd name="connsiteX313" fmla="*/ 5461758 w 7467600"/>
              <a:gd name="connsiteY313" fmla="*/ 5820220 h 6858000"/>
              <a:gd name="connsiteX314" fmla="*/ 5237282 w 7467600"/>
              <a:gd name="connsiteY314" fmla="*/ 6579086 h 6858000"/>
              <a:gd name="connsiteX315" fmla="*/ 5115009 w 7467600"/>
              <a:gd name="connsiteY315" fmla="*/ 6858000 h 6858000"/>
              <a:gd name="connsiteX316" fmla="*/ 5028074 w 7467600"/>
              <a:gd name="connsiteY316" fmla="*/ 6858000 h 6858000"/>
              <a:gd name="connsiteX317" fmla="*/ 5079508 w 7467600"/>
              <a:gd name="connsiteY317" fmla="*/ 6749074 h 6858000"/>
              <a:gd name="connsiteX318" fmla="*/ 5371846 w 7467600"/>
              <a:gd name="connsiteY318" fmla="*/ 5924413 h 6858000"/>
              <a:gd name="connsiteX319" fmla="*/ 5270512 w 7467600"/>
              <a:gd name="connsiteY319" fmla="*/ 6138975 h 6858000"/>
              <a:gd name="connsiteX320" fmla="*/ 5062409 w 7467600"/>
              <a:gd name="connsiteY320" fmla="*/ 6653544 h 6858000"/>
              <a:gd name="connsiteX321" fmla="*/ 5036628 w 7467600"/>
              <a:gd name="connsiteY321" fmla="*/ 6754247 h 6858000"/>
              <a:gd name="connsiteX322" fmla="*/ 5009112 w 7467600"/>
              <a:gd name="connsiteY322" fmla="*/ 6858000 h 6858000"/>
              <a:gd name="connsiteX323" fmla="*/ 4976679 w 7467600"/>
              <a:gd name="connsiteY323" fmla="*/ 6858000 h 6858000"/>
              <a:gd name="connsiteX324" fmla="*/ 5006537 w 7467600"/>
              <a:gd name="connsiteY324" fmla="*/ 6747068 h 6858000"/>
              <a:gd name="connsiteX325" fmla="*/ 5032723 w 7467600"/>
              <a:gd name="connsiteY325" fmla="*/ 6644957 h 6858000"/>
              <a:gd name="connsiteX326" fmla="*/ 5242949 w 7467600"/>
              <a:gd name="connsiteY326" fmla="*/ 6125175 h 6858000"/>
              <a:gd name="connsiteX327" fmla="*/ 5286321 w 7467600"/>
              <a:gd name="connsiteY327" fmla="*/ 6033555 h 6858000"/>
              <a:gd name="connsiteX328" fmla="*/ 5008210 w 7467600"/>
              <a:gd name="connsiteY328" fmla="*/ 6649194 h 6858000"/>
              <a:gd name="connsiteX329" fmla="*/ 4986321 w 7467600"/>
              <a:gd name="connsiteY329" fmla="*/ 6765687 h 6858000"/>
              <a:gd name="connsiteX330" fmla="*/ 4973474 w 7467600"/>
              <a:gd name="connsiteY330" fmla="*/ 6858000 h 6858000"/>
              <a:gd name="connsiteX331" fmla="*/ 4907178 w 7467600"/>
              <a:gd name="connsiteY331" fmla="*/ 6858000 h 6858000"/>
              <a:gd name="connsiteX332" fmla="*/ 4910810 w 7467600"/>
              <a:gd name="connsiteY332" fmla="*/ 6829660 h 6858000"/>
              <a:gd name="connsiteX333" fmla="*/ 4987461 w 7467600"/>
              <a:gd name="connsiteY333" fmla="*/ 6432994 h 6858000"/>
              <a:gd name="connsiteX334" fmla="*/ 5179262 w 7467600"/>
              <a:gd name="connsiteY334" fmla="*/ 6035044 h 6858000"/>
              <a:gd name="connsiteX335" fmla="*/ 4689678 w 7467600"/>
              <a:gd name="connsiteY335" fmla="*/ 6440241 h 6858000"/>
              <a:gd name="connsiteX336" fmla="*/ 4477543 w 7467600"/>
              <a:gd name="connsiteY336" fmla="*/ 6674836 h 6858000"/>
              <a:gd name="connsiteX337" fmla="*/ 4329957 w 7467600"/>
              <a:gd name="connsiteY337" fmla="*/ 6858000 h 6858000"/>
              <a:gd name="connsiteX338" fmla="*/ 4218595 w 7467600"/>
              <a:gd name="connsiteY338" fmla="*/ 6858000 h 6858000"/>
              <a:gd name="connsiteX339" fmla="*/ 4368888 w 7467600"/>
              <a:gd name="connsiteY339" fmla="*/ 6668412 h 6858000"/>
              <a:gd name="connsiteX340" fmla="*/ 4563091 w 7467600"/>
              <a:gd name="connsiteY340" fmla="*/ 6442508 h 6858000"/>
              <a:gd name="connsiteX341" fmla="*/ 5387324 w 7467600"/>
              <a:gd name="connsiteY341" fmla="*/ 5705830 h 6858000"/>
              <a:gd name="connsiteX342" fmla="*/ 5073620 w 7467600"/>
              <a:gd name="connsiteY342" fmla="*/ 5955437 h 6858000"/>
              <a:gd name="connsiteX343" fmla="*/ 4689789 w 7467600"/>
              <a:gd name="connsiteY343" fmla="*/ 6268382 h 6858000"/>
              <a:gd name="connsiteX344" fmla="*/ 4418722 w 7467600"/>
              <a:gd name="connsiteY344" fmla="*/ 6570886 h 6858000"/>
              <a:gd name="connsiteX345" fmla="*/ 4214944 w 7467600"/>
              <a:gd name="connsiteY345" fmla="*/ 6858000 h 6858000"/>
              <a:gd name="connsiteX346" fmla="*/ 4177898 w 7467600"/>
              <a:gd name="connsiteY346" fmla="*/ 6858000 h 6858000"/>
              <a:gd name="connsiteX347" fmla="*/ 4391597 w 7467600"/>
              <a:gd name="connsiteY347" fmla="*/ 6556370 h 6858000"/>
              <a:gd name="connsiteX348" fmla="*/ 4668889 w 7467600"/>
              <a:gd name="connsiteY348" fmla="*/ 6246399 h 6858000"/>
              <a:gd name="connsiteX349" fmla="*/ 5055427 w 7467600"/>
              <a:gd name="connsiteY349" fmla="*/ 5931476 h 6858000"/>
              <a:gd name="connsiteX350" fmla="*/ 5371814 w 7467600"/>
              <a:gd name="connsiteY350" fmla="*/ 5678975 h 6858000"/>
              <a:gd name="connsiteX351" fmla="*/ 4987918 w 7467600"/>
              <a:gd name="connsiteY351" fmla="*/ 5838701 h 6858000"/>
              <a:gd name="connsiteX352" fmla="*/ 4317146 w 7467600"/>
              <a:gd name="connsiteY352" fmla="*/ 6587716 h 6858000"/>
              <a:gd name="connsiteX353" fmla="*/ 4171627 w 7467600"/>
              <a:gd name="connsiteY353" fmla="*/ 6858000 h 6858000"/>
              <a:gd name="connsiteX354" fmla="*/ 4081585 w 7467600"/>
              <a:gd name="connsiteY354" fmla="*/ 6858000 h 6858000"/>
              <a:gd name="connsiteX355" fmla="*/ 4238603 w 7467600"/>
              <a:gd name="connsiteY355" fmla="*/ 6559341 h 6858000"/>
              <a:gd name="connsiteX356" fmla="*/ 4778333 w 7467600"/>
              <a:gd name="connsiteY356" fmla="*/ 5873626 h 6858000"/>
              <a:gd name="connsiteX357" fmla="*/ 5414185 w 7467600"/>
              <a:gd name="connsiteY357" fmla="*/ 5573882 h 6858000"/>
              <a:gd name="connsiteX358" fmla="*/ 5959648 w 7467600"/>
              <a:gd name="connsiteY358" fmla="*/ 4760797 h 6858000"/>
              <a:gd name="connsiteX359" fmla="*/ 5355019 w 7467600"/>
              <a:gd name="connsiteY359" fmla="*/ 4734672 h 6858000"/>
              <a:gd name="connsiteX360" fmla="*/ 5083565 w 7467600"/>
              <a:gd name="connsiteY360" fmla="*/ 5179121 h 6858000"/>
              <a:gd name="connsiteX361" fmla="*/ 4713577 w 7467600"/>
              <a:gd name="connsiteY361" fmla="*/ 5616803 h 6858000"/>
              <a:gd name="connsiteX362" fmla="*/ 3989559 w 7467600"/>
              <a:gd name="connsiteY362" fmla="*/ 6145945 h 6858000"/>
              <a:gd name="connsiteX363" fmla="*/ 3939824 w 7467600"/>
              <a:gd name="connsiteY363" fmla="*/ 6066900 h 6858000"/>
              <a:gd name="connsiteX364" fmla="*/ 4584537 w 7467600"/>
              <a:gd name="connsiteY364" fmla="*/ 5324826 h 6858000"/>
              <a:gd name="connsiteX365" fmla="*/ 5037105 w 7467600"/>
              <a:gd name="connsiteY365" fmla="*/ 5088765 h 6858000"/>
              <a:gd name="connsiteX366" fmla="*/ 5039930 w 7467600"/>
              <a:gd name="connsiteY366" fmla="*/ 5089585 h 6858000"/>
              <a:gd name="connsiteX367" fmla="*/ 5263764 w 7467600"/>
              <a:gd name="connsiteY367" fmla="*/ 4735525 h 6858000"/>
              <a:gd name="connsiteX368" fmla="*/ 4086300 w 7467600"/>
              <a:gd name="connsiteY368" fmla="*/ 4884599 h 6858000"/>
              <a:gd name="connsiteX369" fmla="*/ 4085485 w 7467600"/>
              <a:gd name="connsiteY369" fmla="*/ 4899070 h 6858000"/>
              <a:gd name="connsiteX370" fmla="*/ 3871915 w 7467600"/>
              <a:gd name="connsiteY370" fmla="*/ 5253645 h 6858000"/>
              <a:gd name="connsiteX371" fmla="*/ 3799374 w 7467600"/>
              <a:gd name="connsiteY371" fmla="*/ 5466127 h 6858000"/>
              <a:gd name="connsiteX372" fmla="*/ 3498850 w 7467600"/>
              <a:gd name="connsiteY372" fmla="*/ 6661888 h 6858000"/>
              <a:gd name="connsiteX373" fmla="*/ 3399216 w 7467600"/>
              <a:gd name="connsiteY373" fmla="*/ 6858000 h 6858000"/>
              <a:gd name="connsiteX374" fmla="*/ 3303688 w 7467600"/>
              <a:gd name="connsiteY374" fmla="*/ 6858000 h 6858000"/>
              <a:gd name="connsiteX375" fmla="*/ 3391774 w 7467600"/>
              <a:gd name="connsiteY375" fmla="*/ 6697181 h 6858000"/>
              <a:gd name="connsiteX376" fmla="*/ 3735540 w 7467600"/>
              <a:gd name="connsiteY376" fmla="*/ 5546923 h 6858000"/>
              <a:gd name="connsiteX377" fmla="*/ 3729438 w 7467600"/>
              <a:gd name="connsiteY377" fmla="*/ 5569058 h 6858000"/>
              <a:gd name="connsiteX378" fmla="*/ 3707782 w 7467600"/>
              <a:gd name="connsiteY378" fmla="*/ 5644908 h 6858000"/>
              <a:gd name="connsiteX379" fmla="*/ 3583827 w 7467600"/>
              <a:gd name="connsiteY379" fmla="*/ 6039215 h 6858000"/>
              <a:gd name="connsiteX380" fmla="*/ 3547861 w 7467600"/>
              <a:gd name="connsiteY380" fmla="*/ 6129609 h 6858000"/>
              <a:gd name="connsiteX381" fmla="*/ 3490905 w 7467600"/>
              <a:gd name="connsiteY381" fmla="*/ 6277660 h 6858000"/>
              <a:gd name="connsiteX382" fmla="*/ 3455859 w 7467600"/>
              <a:gd name="connsiteY382" fmla="*/ 6391301 h 6858000"/>
              <a:gd name="connsiteX383" fmla="*/ 3429112 w 7467600"/>
              <a:gd name="connsiteY383" fmla="*/ 6479469 h 6858000"/>
              <a:gd name="connsiteX384" fmla="*/ 3304862 w 7467600"/>
              <a:gd name="connsiteY384" fmla="*/ 6796476 h 6858000"/>
              <a:gd name="connsiteX385" fmla="*/ 3276071 w 7467600"/>
              <a:gd name="connsiteY385" fmla="*/ 6858000 h 6858000"/>
              <a:gd name="connsiteX386" fmla="*/ 3240805 w 7467600"/>
              <a:gd name="connsiteY386" fmla="*/ 6858000 h 6858000"/>
              <a:gd name="connsiteX387" fmla="*/ 3275917 w 7467600"/>
              <a:gd name="connsiteY387" fmla="*/ 6783192 h 6858000"/>
              <a:gd name="connsiteX388" fmla="*/ 3399358 w 7467600"/>
              <a:gd name="connsiteY388" fmla="*/ 6469011 h 6858000"/>
              <a:gd name="connsiteX389" fmla="*/ 3425650 w 7467600"/>
              <a:gd name="connsiteY389" fmla="*/ 6381333 h 6858000"/>
              <a:gd name="connsiteX390" fmla="*/ 3460661 w 7467600"/>
              <a:gd name="connsiteY390" fmla="*/ 6266763 h 6858000"/>
              <a:gd name="connsiteX391" fmla="*/ 3518021 w 7467600"/>
              <a:gd name="connsiteY391" fmla="*/ 6117298 h 6858000"/>
              <a:gd name="connsiteX392" fmla="*/ 3554035 w 7467600"/>
              <a:gd name="connsiteY392" fmla="*/ 6027832 h 6858000"/>
              <a:gd name="connsiteX393" fmla="*/ 3677174 w 7467600"/>
              <a:gd name="connsiteY393" fmla="*/ 5636351 h 6858000"/>
              <a:gd name="connsiteX394" fmla="*/ 3698819 w 7467600"/>
              <a:gd name="connsiteY394" fmla="*/ 5560503 h 6858000"/>
              <a:gd name="connsiteX395" fmla="*/ 3702094 w 7467600"/>
              <a:gd name="connsiteY395" fmla="*/ 5549194 h 6858000"/>
              <a:gd name="connsiteX396" fmla="*/ 3398355 w 7467600"/>
              <a:gd name="connsiteY396" fmla="*/ 6094603 h 6858000"/>
              <a:gd name="connsiteX397" fmla="*/ 3193941 w 7467600"/>
              <a:gd name="connsiteY397" fmla="*/ 6798775 h 6858000"/>
              <a:gd name="connsiteX398" fmla="*/ 3184140 w 7467600"/>
              <a:gd name="connsiteY398" fmla="*/ 6858000 h 6858000"/>
              <a:gd name="connsiteX399" fmla="*/ 3099978 w 7467600"/>
              <a:gd name="connsiteY399" fmla="*/ 6858000 h 6858000"/>
              <a:gd name="connsiteX400" fmla="*/ 3101556 w 7467600"/>
              <a:gd name="connsiteY400" fmla="*/ 6843337 h 6858000"/>
              <a:gd name="connsiteX401" fmla="*/ 3370162 w 7467600"/>
              <a:gd name="connsiteY401" fmla="*/ 5785550 h 6858000"/>
              <a:gd name="connsiteX402" fmla="*/ 3746477 w 7467600"/>
              <a:gd name="connsiteY402" fmla="*/ 5377889 h 6858000"/>
              <a:gd name="connsiteX403" fmla="*/ 3863399 w 7467600"/>
              <a:gd name="connsiteY403" fmla="*/ 5087257 h 6858000"/>
              <a:gd name="connsiteX404" fmla="*/ 3968712 w 7467600"/>
              <a:gd name="connsiteY404" fmla="*/ 4913989 h 6858000"/>
              <a:gd name="connsiteX405" fmla="*/ 2792390 w 7467600"/>
              <a:gd name="connsiteY405" fmla="*/ 5382974 h 6858000"/>
              <a:gd name="connsiteX406" fmla="*/ 2714982 w 7467600"/>
              <a:gd name="connsiteY406" fmla="*/ 5427051 h 6858000"/>
              <a:gd name="connsiteX407" fmla="*/ 2813361 w 7467600"/>
              <a:gd name="connsiteY407" fmla="*/ 6023912 h 6858000"/>
              <a:gd name="connsiteX408" fmla="*/ 2688430 w 7467600"/>
              <a:gd name="connsiteY408" fmla="*/ 6801564 h 6858000"/>
              <a:gd name="connsiteX409" fmla="*/ 2629626 w 7467600"/>
              <a:gd name="connsiteY409" fmla="*/ 6763394 h 6858000"/>
              <a:gd name="connsiteX410" fmla="*/ 2565328 w 7467600"/>
              <a:gd name="connsiteY410" fmla="*/ 5516399 h 6858000"/>
              <a:gd name="connsiteX411" fmla="*/ 1922999 w 7467600"/>
              <a:gd name="connsiteY411" fmla="*/ 5980343 h 6858000"/>
              <a:gd name="connsiteX412" fmla="*/ 1950261 w 7467600"/>
              <a:gd name="connsiteY412" fmla="*/ 6405858 h 6858000"/>
              <a:gd name="connsiteX413" fmla="*/ 2365554 w 7467600"/>
              <a:gd name="connsiteY413" fmla="*/ 6759107 h 6858000"/>
              <a:gd name="connsiteX414" fmla="*/ 2424142 w 7467600"/>
              <a:gd name="connsiteY414" fmla="*/ 6858000 h 6858000"/>
              <a:gd name="connsiteX415" fmla="*/ 2395994 w 7467600"/>
              <a:gd name="connsiteY415" fmla="*/ 6858000 h 6858000"/>
              <a:gd name="connsiteX416" fmla="*/ 2392863 w 7467600"/>
              <a:gd name="connsiteY416" fmla="*/ 6852964 h 6858000"/>
              <a:gd name="connsiteX417" fmla="*/ 2017589 w 7467600"/>
              <a:gd name="connsiteY417" fmla="*/ 6493982 h 6858000"/>
              <a:gd name="connsiteX418" fmla="*/ 2147336 w 7467600"/>
              <a:gd name="connsiteY418" fmla="*/ 6594052 h 6858000"/>
              <a:gd name="connsiteX419" fmla="*/ 2207047 w 7467600"/>
              <a:gd name="connsiteY419" fmla="*/ 6654540 h 6858000"/>
              <a:gd name="connsiteX420" fmla="*/ 2299106 w 7467600"/>
              <a:gd name="connsiteY420" fmla="*/ 6778931 h 6858000"/>
              <a:gd name="connsiteX421" fmla="*/ 2314430 w 7467600"/>
              <a:gd name="connsiteY421" fmla="*/ 6801144 h 6858000"/>
              <a:gd name="connsiteX422" fmla="*/ 2352406 w 7467600"/>
              <a:gd name="connsiteY422" fmla="*/ 6858000 h 6858000"/>
              <a:gd name="connsiteX423" fmla="*/ 2314492 w 7467600"/>
              <a:gd name="connsiteY423" fmla="*/ 6858000 h 6858000"/>
              <a:gd name="connsiteX424" fmla="*/ 2288095 w 7467600"/>
              <a:gd name="connsiteY424" fmla="*/ 6818030 h 6858000"/>
              <a:gd name="connsiteX425" fmla="*/ 2272768 w 7467600"/>
              <a:gd name="connsiteY425" fmla="*/ 6795822 h 6858000"/>
              <a:gd name="connsiteX426" fmla="*/ 2182715 w 7467600"/>
              <a:gd name="connsiteY426" fmla="*/ 6675071 h 6858000"/>
              <a:gd name="connsiteX427" fmla="*/ 2032061 w 7467600"/>
              <a:gd name="connsiteY427" fmla="*/ 6541380 h 6858000"/>
              <a:gd name="connsiteX428" fmla="*/ 2257220 w 7467600"/>
              <a:gd name="connsiteY428" fmla="*/ 6826257 h 6858000"/>
              <a:gd name="connsiteX429" fmla="*/ 2281324 w 7467600"/>
              <a:gd name="connsiteY429" fmla="*/ 6858000 h 6858000"/>
              <a:gd name="connsiteX430" fmla="*/ 2242860 w 7467600"/>
              <a:gd name="connsiteY430" fmla="*/ 6858000 h 6858000"/>
              <a:gd name="connsiteX431" fmla="*/ 2232818 w 7467600"/>
              <a:gd name="connsiteY431" fmla="*/ 6844926 h 6858000"/>
              <a:gd name="connsiteX432" fmla="*/ 1990172 w 7467600"/>
              <a:gd name="connsiteY432" fmla="*/ 6542121 h 6858000"/>
              <a:gd name="connsiteX433" fmla="*/ 2124090 w 7467600"/>
              <a:gd name="connsiteY433" fmla="*/ 6761017 h 6858000"/>
              <a:gd name="connsiteX434" fmla="*/ 2200380 w 7467600"/>
              <a:gd name="connsiteY434" fmla="*/ 6858000 h 6858000"/>
              <a:gd name="connsiteX435" fmla="*/ 2147507 w 7467600"/>
              <a:gd name="connsiteY435" fmla="*/ 6858000 h 6858000"/>
              <a:gd name="connsiteX436" fmla="*/ 2070668 w 7467600"/>
              <a:gd name="connsiteY436" fmla="*/ 6761520 h 6858000"/>
              <a:gd name="connsiteX437" fmla="*/ 1975142 w 7467600"/>
              <a:gd name="connsiteY437" fmla="*/ 6585570 h 6858000"/>
              <a:gd name="connsiteX438" fmla="*/ 2050035 w 7467600"/>
              <a:gd name="connsiteY438" fmla="*/ 6813345 h 6858000"/>
              <a:gd name="connsiteX439" fmla="*/ 2063025 w 7467600"/>
              <a:gd name="connsiteY439" fmla="*/ 6858000 h 6858000"/>
              <a:gd name="connsiteX440" fmla="*/ 2021675 w 7467600"/>
              <a:gd name="connsiteY440" fmla="*/ 6858000 h 6858000"/>
              <a:gd name="connsiteX441" fmla="*/ 2019308 w 7467600"/>
              <a:gd name="connsiteY441" fmla="*/ 6847118 h 6858000"/>
              <a:gd name="connsiteX442" fmla="*/ 1938835 w 7467600"/>
              <a:gd name="connsiteY442" fmla="*/ 6551160 h 6858000"/>
              <a:gd name="connsiteX443" fmla="*/ 1953230 w 7467600"/>
              <a:gd name="connsiteY443" fmla="*/ 6759699 h 6858000"/>
              <a:gd name="connsiteX444" fmla="*/ 1956763 w 7467600"/>
              <a:gd name="connsiteY444" fmla="*/ 6778191 h 6858000"/>
              <a:gd name="connsiteX445" fmla="*/ 1967925 w 7467600"/>
              <a:gd name="connsiteY445" fmla="*/ 6858000 h 6858000"/>
              <a:gd name="connsiteX446" fmla="*/ 1936622 w 7467600"/>
              <a:gd name="connsiteY446" fmla="*/ 6858000 h 6858000"/>
              <a:gd name="connsiteX447" fmla="*/ 1926261 w 7467600"/>
              <a:gd name="connsiteY447" fmla="*/ 6784064 h 6858000"/>
              <a:gd name="connsiteX448" fmla="*/ 1922724 w 7467600"/>
              <a:gd name="connsiteY448" fmla="*/ 6765577 h 6858000"/>
              <a:gd name="connsiteX449" fmla="*/ 1904650 w 7467600"/>
              <a:gd name="connsiteY449" fmla="*/ 6639616 h 6858000"/>
              <a:gd name="connsiteX450" fmla="*/ 1885273 w 7467600"/>
              <a:gd name="connsiteY450" fmla="*/ 6858000 h 6858000"/>
              <a:gd name="connsiteX451" fmla="*/ 1854363 w 7467600"/>
              <a:gd name="connsiteY451" fmla="*/ 6858000 h 6858000"/>
              <a:gd name="connsiteX452" fmla="*/ 1880391 w 7467600"/>
              <a:gd name="connsiteY452" fmla="*/ 6603796 h 6858000"/>
              <a:gd name="connsiteX453" fmla="*/ 1818273 w 7467600"/>
              <a:gd name="connsiteY453" fmla="*/ 6715729 h 6858000"/>
              <a:gd name="connsiteX454" fmla="*/ 1794691 w 7467600"/>
              <a:gd name="connsiteY454" fmla="*/ 6843239 h 6858000"/>
              <a:gd name="connsiteX455" fmla="*/ 1794914 w 7467600"/>
              <a:gd name="connsiteY455" fmla="*/ 6858000 h 6858000"/>
              <a:gd name="connsiteX456" fmla="*/ 1746128 w 7467600"/>
              <a:gd name="connsiteY456" fmla="*/ 6858000 h 6858000"/>
              <a:gd name="connsiteX457" fmla="*/ 1753934 w 7467600"/>
              <a:gd name="connsiteY457" fmla="*/ 6724796 h 6858000"/>
              <a:gd name="connsiteX458" fmla="*/ 1792053 w 7467600"/>
              <a:gd name="connsiteY458" fmla="*/ 6572396 h 6858000"/>
              <a:gd name="connsiteX459" fmla="*/ 1862248 w 7467600"/>
              <a:gd name="connsiteY459" fmla="*/ 6266397 h 6858000"/>
              <a:gd name="connsiteX460" fmla="*/ 1862250 w 7467600"/>
              <a:gd name="connsiteY460" fmla="*/ 6033531 h 6858000"/>
              <a:gd name="connsiteX461" fmla="*/ 1211999 w 7467600"/>
              <a:gd name="connsiteY461" fmla="*/ 6683610 h 6858000"/>
              <a:gd name="connsiteX462" fmla="*/ 1213266 w 7467600"/>
              <a:gd name="connsiteY462" fmla="*/ 6691947 h 6858000"/>
              <a:gd name="connsiteX463" fmla="*/ 1203370 w 7467600"/>
              <a:gd name="connsiteY463" fmla="*/ 6850676 h 6858000"/>
              <a:gd name="connsiteX464" fmla="*/ 1203671 w 7467600"/>
              <a:gd name="connsiteY464" fmla="*/ 6858000 h 6858000"/>
              <a:gd name="connsiteX465" fmla="*/ 1143180 w 7467600"/>
              <a:gd name="connsiteY465" fmla="*/ 6858000 h 6858000"/>
              <a:gd name="connsiteX466" fmla="*/ 1142176 w 7467600"/>
              <a:gd name="connsiteY466" fmla="*/ 6766045 h 6858000"/>
              <a:gd name="connsiteX467" fmla="*/ 1067484 w 7467600"/>
              <a:gd name="connsiteY467" fmla="*/ 6858000 h 6858000"/>
              <a:gd name="connsiteX468" fmla="*/ 953928 w 7467600"/>
              <a:gd name="connsiteY468" fmla="*/ 6858000 h 6858000"/>
              <a:gd name="connsiteX469" fmla="*/ 959715 w 7467600"/>
              <a:gd name="connsiteY469" fmla="*/ 6850185 h 6858000"/>
              <a:gd name="connsiteX470" fmla="*/ 1483788 w 7467600"/>
              <a:gd name="connsiteY470" fmla="*/ 6259174 h 6858000"/>
              <a:gd name="connsiteX471" fmla="*/ 1100671 w 7467600"/>
              <a:gd name="connsiteY471" fmla="*/ 6252137 h 6858000"/>
              <a:gd name="connsiteX472" fmla="*/ 1090144 w 7467600"/>
              <a:gd name="connsiteY472" fmla="*/ 6256748 h 6858000"/>
              <a:gd name="connsiteX473" fmla="*/ 1095872 w 7467600"/>
              <a:gd name="connsiteY473" fmla="*/ 6271892 h 6858000"/>
              <a:gd name="connsiteX474" fmla="*/ 262785 w 7467600"/>
              <a:gd name="connsiteY474" fmla="*/ 6845450 h 6858000"/>
              <a:gd name="connsiteX475" fmla="*/ 209968 w 7467600"/>
              <a:gd name="connsiteY475" fmla="*/ 6770713 h 6858000"/>
              <a:gd name="connsiteX476" fmla="*/ 873460 w 7467600"/>
              <a:gd name="connsiteY476" fmla="*/ 6253768 h 6858000"/>
              <a:gd name="connsiteX477" fmla="*/ 192686 w 7467600"/>
              <a:gd name="connsiteY477" fmla="*/ 5849257 h 6858000"/>
              <a:gd name="connsiteX478" fmla="*/ 4696 w 7467600"/>
              <a:gd name="connsiteY478" fmla="*/ 5697668 h 6858000"/>
              <a:gd name="connsiteX479" fmla="*/ 0 w 7467600"/>
              <a:gd name="connsiteY479" fmla="*/ 5689984 h 6858000"/>
              <a:gd name="connsiteX480" fmla="*/ 0 w 7467600"/>
              <a:gd name="connsiteY480" fmla="*/ 5513472 h 6858000"/>
              <a:gd name="connsiteX481" fmla="*/ 174101 w 7467600"/>
              <a:gd name="connsiteY481" fmla="*/ 5620277 h 6858000"/>
              <a:gd name="connsiteX482" fmla="*/ 891800 w 7467600"/>
              <a:gd name="connsiteY482" fmla="*/ 6036935 h 6858000"/>
              <a:gd name="connsiteX483" fmla="*/ 1072219 w 7467600"/>
              <a:gd name="connsiteY483" fmla="*/ 6169443 h 6858000"/>
              <a:gd name="connsiteX484" fmla="*/ 1074117 w 7467600"/>
              <a:gd name="connsiteY484" fmla="*/ 6170301 h 6858000"/>
              <a:gd name="connsiteX485" fmla="*/ 1083114 w 7467600"/>
              <a:gd name="connsiteY485" fmla="*/ 6174131 h 6858000"/>
              <a:gd name="connsiteX486" fmla="*/ 1543010 w 7467600"/>
              <a:gd name="connsiteY486" fmla="*/ 6191140 h 6858000"/>
              <a:gd name="connsiteX487" fmla="*/ 1551080 w 7467600"/>
              <a:gd name="connsiteY487" fmla="*/ 6195006 h 6858000"/>
              <a:gd name="connsiteX488" fmla="*/ 2345443 w 7467600"/>
              <a:gd name="connsiteY488" fmla="*/ 5549882 h 6858000"/>
              <a:gd name="connsiteX489" fmla="*/ 1721499 w 7467600"/>
              <a:gd name="connsiteY489" fmla="*/ 5599969 h 6858000"/>
              <a:gd name="connsiteX490" fmla="*/ 767716 w 7467600"/>
              <a:gd name="connsiteY490" fmla="*/ 5472768 h 6858000"/>
              <a:gd name="connsiteX491" fmla="*/ 722147 w 7467600"/>
              <a:gd name="connsiteY491" fmla="*/ 5393091 h 6858000"/>
              <a:gd name="connsiteX492" fmla="*/ 1485552 w 7467600"/>
              <a:gd name="connsiteY492" fmla="*/ 5313202 h 6858000"/>
              <a:gd name="connsiteX493" fmla="*/ 2143004 w 7467600"/>
              <a:gd name="connsiteY493" fmla="*/ 5402420 h 6858000"/>
              <a:gd name="connsiteX494" fmla="*/ 1933391 w 7467600"/>
              <a:gd name="connsiteY494" fmla="*/ 5156971 h 6858000"/>
              <a:gd name="connsiteX495" fmla="*/ 1827118 w 7467600"/>
              <a:gd name="connsiteY495" fmla="*/ 4968410 h 6858000"/>
              <a:gd name="connsiteX496" fmla="*/ 1837349 w 7467600"/>
              <a:gd name="connsiteY496" fmla="*/ 4956357 h 6858000"/>
              <a:gd name="connsiteX497" fmla="*/ 2162835 w 7467600"/>
              <a:gd name="connsiteY497" fmla="*/ 5187853 h 6858000"/>
              <a:gd name="connsiteX498" fmla="*/ 2257167 w 7467600"/>
              <a:gd name="connsiteY498" fmla="*/ 5462123 h 6858000"/>
              <a:gd name="connsiteX499" fmla="*/ 2261598 w 7467600"/>
              <a:gd name="connsiteY499" fmla="*/ 5467998 h 6858000"/>
              <a:gd name="connsiteX500" fmla="*/ 2437177 w 7467600"/>
              <a:gd name="connsiteY500" fmla="*/ 5479608 h 6858000"/>
              <a:gd name="connsiteX501" fmla="*/ 2445247 w 7467600"/>
              <a:gd name="connsiteY501" fmla="*/ 5483476 h 6858000"/>
              <a:gd name="connsiteX502" fmla="*/ 2743626 w 7467600"/>
              <a:gd name="connsiteY502" fmla="*/ 5304819 h 6858000"/>
              <a:gd name="connsiteX503" fmla="*/ 3048102 w 7467600"/>
              <a:gd name="connsiteY503" fmla="*/ 5150595 h 6858000"/>
              <a:gd name="connsiteX504" fmla="*/ 1799414 w 7467600"/>
              <a:gd name="connsiteY504" fmla="*/ 4694732 h 6858000"/>
              <a:gd name="connsiteX505" fmla="*/ 1771735 w 7467600"/>
              <a:gd name="connsiteY505" fmla="*/ 4619929 h 6858000"/>
              <a:gd name="connsiteX506" fmla="*/ 3104273 w 7467600"/>
              <a:gd name="connsiteY506" fmla="*/ 5076159 h 6858000"/>
              <a:gd name="connsiteX507" fmla="*/ 3113245 w 7467600"/>
              <a:gd name="connsiteY507" fmla="*/ 5090705 h 6858000"/>
              <a:gd name="connsiteX508" fmla="*/ 3126294 w 7467600"/>
              <a:gd name="connsiteY508" fmla="*/ 5114400 h 6858000"/>
              <a:gd name="connsiteX509" fmla="*/ 3937433 w 7467600"/>
              <a:gd name="connsiteY509" fmla="*/ 4830473 h 6858000"/>
              <a:gd name="connsiteX510" fmla="*/ 3590475 w 7467600"/>
              <a:gd name="connsiteY510" fmla="*/ 4597974 h 6858000"/>
              <a:gd name="connsiteX511" fmla="*/ 3100264 w 7467600"/>
              <a:gd name="connsiteY511" fmla="*/ 4579845 h 6858000"/>
              <a:gd name="connsiteX512" fmla="*/ 2183576 w 7467600"/>
              <a:gd name="connsiteY512" fmla="*/ 4227150 h 6858000"/>
              <a:gd name="connsiteX513" fmla="*/ 2151029 w 7467600"/>
              <a:gd name="connsiteY513" fmla="*/ 4146947 h 6858000"/>
              <a:gd name="connsiteX514" fmla="*/ 3563434 w 7467600"/>
              <a:gd name="connsiteY514" fmla="*/ 4469115 h 6858000"/>
              <a:gd name="connsiteX515" fmla="*/ 3177952 w 7467600"/>
              <a:gd name="connsiteY515" fmla="*/ 3657386 h 6858000"/>
              <a:gd name="connsiteX516" fmla="*/ 3189263 w 7467600"/>
              <a:gd name="connsiteY516" fmla="*/ 3625726 h 6858000"/>
              <a:gd name="connsiteX517" fmla="*/ 3560912 w 7467600"/>
              <a:gd name="connsiteY517" fmla="*/ 4079863 h 6858000"/>
              <a:gd name="connsiteX518" fmla="*/ 3626636 w 7467600"/>
              <a:gd name="connsiteY518" fmla="*/ 4512230 h 6858000"/>
              <a:gd name="connsiteX519" fmla="*/ 3653088 w 7467600"/>
              <a:gd name="connsiteY519" fmla="*/ 4521417 h 6858000"/>
              <a:gd name="connsiteX520" fmla="*/ 3988128 w 7467600"/>
              <a:gd name="connsiteY520" fmla="*/ 4817267 h 6858000"/>
              <a:gd name="connsiteX521" fmla="*/ 4830582 w 7467600"/>
              <a:gd name="connsiteY521" fmla="*/ 4676000 h 6858000"/>
              <a:gd name="connsiteX522" fmla="*/ 4830100 w 7467600"/>
              <a:gd name="connsiteY522" fmla="*/ 4675554 h 6858000"/>
              <a:gd name="connsiteX523" fmla="*/ 4036318 w 7467600"/>
              <a:gd name="connsiteY523" fmla="*/ 4147013 h 6858000"/>
              <a:gd name="connsiteX524" fmla="*/ 3432098 w 7467600"/>
              <a:gd name="connsiteY524" fmla="*/ 3537312 h 6858000"/>
              <a:gd name="connsiteX525" fmla="*/ 3446761 w 7467600"/>
              <a:gd name="connsiteY525" fmla="*/ 3461278 h 6858000"/>
              <a:gd name="connsiteX526" fmla="*/ 4419733 w 7467600"/>
              <a:gd name="connsiteY526" fmla="*/ 3963555 h 6858000"/>
              <a:gd name="connsiteX527" fmla="*/ 4781371 w 7467600"/>
              <a:gd name="connsiteY527" fmla="*/ 4458604 h 6858000"/>
              <a:gd name="connsiteX528" fmla="*/ 4780440 w 7467600"/>
              <a:gd name="connsiteY528" fmla="*/ 4470290 h 6858000"/>
              <a:gd name="connsiteX529" fmla="*/ 4898954 w 7467600"/>
              <a:gd name="connsiteY529" fmla="*/ 4662092 h 6858000"/>
              <a:gd name="connsiteX530" fmla="*/ 4900699 w 7467600"/>
              <a:gd name="connsiteY530" fmla="*/ 4670867 h 6858000"/>
              <a:gd name="connsiteX531" fmla="*/ 5714511 w 7467600"/>
              <a:gd name="connsiteY531" fmla="*/ 4663483 h 6858000"/>
              <a:gd name="connsiteX532" fmla="*/ 5464793 w 7467600"/>
              <a:gd name="connsiteY532" fmla="*/ 4393556 h 6858000"/>
              <a:gd name="connsiteX533" fmla="*/ 5461897 w 7467600"/>
              <a:gd name="connsiteY533" fmla="*/ 4390879 h 6858000"/>
              <a:gd name="connsiteX534" fmla="*/ 4294126 w 7467600"/>
              <a:gd name="connsiteY534" fmla="*/ 3303048 h 6858000"/>
              <a:gd name="connsiteX535" fmla="*/ 4305321 w 7467600"/>
              <a:gd name="connsiteY535" fmla="*/ 3256953 h 6858000"/>
              <a:gd name="connsiteX536" fmla="*/ 4949299 w 7467600"/>
              <a:gd name="connsiteY536" fmla="*/ 3766336 h 6858000"/>
              <a:gd name="connsiteX537" fmla="*/ 5291452 w 7467600"/>
              <a:gd name="connsiteY537" fmla="*/ 4076801 h 6858000"/>
              <a:gd name="connsiteX538" fmla="*/ 5434998 w 7467600"/>
              <a:gd name="connsiteY538" fmla="*/ 4254100 h 6858000"/>
              <a:gd name="connsiteX539" fmla="*/ 5351015 w 7467600"/>
              <a:gd name="connsiteY539" fmla="*/ 3760989 h 6858000"/>
              <a:gd name="connsiteX540" fmla="*/ 5413780 w 7467600"/>
              <a:gd name="connsiteY540" fmla="*/ 2966265 h 6858000"/>
              <a:gd name="connsiteX541" fmla="*/ 5425627 w 7467600"/>
              <a:gd name="connsiteY541" fmla="*/ 2954192 h 6858000"/>
              <a:gd name="connsiteX542" fmla="*/ 6604735 w 7467600"/>
              <a:gd name="connsiteY542" fmla="*/ 2041381 h 6858000"/>
              <a:gd name="connsiteX543" fmla="*/ 7204487 w 7467600"/>
              <a:gd name="connsiteY543" fmla="*/ 2742112 h 6858000"/>
              <a:gd name="connsiteX544" fmla="*/ 7131592 w 7467600"/>
              <a:gd name="connsiteY544" fmla="*/ 2672096 h 6858000"/>
              <a:gd name="connsiteX545" fmla="*/ 6996344 w 7467600"/>
              <a:gd name="connsiteY545" fmla="*/ 2518310 h 6858000"/>
              <a:gd name="connsiteX546" fmla="*/ 6735495 w 7467600"/>
              <a:gd name="connsiteY546" fmla="*/ 2196890 h 6858000"/>
              <a:gd name="connsiteX547" fmla="*/ 6721901 w 7467600"/>
              <a:gd name="connsiteY547" fmla="*/ 2179274 h 6858000"/>
              <a:gd name="connsiteX548" fmla="*/ 6604735 w 7467600"/>
              <a:gd name="connsiteY548" fmla="*/ 2041381 h 6858000"/>
              <a:gd name="connsiteX549" fmla="*/ 6591670 w 7467600"/>
              <a:gd name="connsiteY549" fmla="*/ 1988277 h 6858000"/>
              <a:gd name="connsiteX550" fmla="*/ 6747349 w 7467600"/>
              <a:gd name="connsiteY550" fmla="*/ 2160069 h 6858000"/>
              <a:gd name="connsiteX551" fmla="*/ 6760943 w 7467600"/>
              <a:gd name="connsiteY551" fmla="*/ 2177686 h 6858000"/>
              <a:gd name="connsiteX552" fmla="*/ 7021065 w 7467600"/>
              <a:gd name="connsiteY552" fmla="*/ 2498102 h 6858000"/>
              <a:gd name="connsiteX553" fmla="*/ 7155223 w 7467600"/>
              <a:gd name="connsiteY553" fmla="*/ 2650386 h 6858000"/>
              <a:gd name="connsiteX554" fmla="*/ 7203167 w 7467600"/>
              <a:gd name="connsiteY554" fmla="*/ 2697288 h 6858000"/>
              <a:gd name="connsiteX555" fmla="*/ 6937703 w 7467600"/>
              <a:gd name="connsiteY555" fmla="*/ 2321981 h 6858000"/>
              <a:gd name="connsiteX556" fmla="*/ 6591670 w 7467600"/>
              <a:gd name="connsiteY556" fmla="*/ 1988277 h 6858000"/>
              <a:gd name="connsiteX557" fmla="*/ 5798671 w 7467600"/>
              <a:gd name="connsiteY557" fmla="*/ 1981601 h 6858000"/>
              <a:gd name="connsiteX558" fmla="*/ 5754709 w 7467600"/>
              <a:gd name="connsiteY558" fmla="*/ 2071454 h 6858000"/>
              <a:gd name="connsiteX559" fmla="*/ 5763044 w 7467600"/>
              <a:gd name="connsiteY559" fmla="*/ 2842206 h 6858000"/>
              <a:gd name="connsiteX560" fmla="*/ 5764974 w 7467600"/>
              <a:gd name="connsiteY560" fmla="*/ 2799609 h 6858000"/>
              <a:gd name="connsiteX561" fmla="*/ 5767665 w 7467600"/>
              <a:gd name="connsiteY561" fmla="*/ 2666409 h 6858000"/>
              <a:gd name="connsiteX562" fmla="*/ 5763055 w 7467600"/>
              <a:gd name="connsiteY562" fmla="*/ 2579705 h 6858000"/>
              <a:gd name="connsiteX563" fmla="*/ 5758079 w 7467600"/>
              <a:gd name="connsiteY563" fmla="*/ 2492508 h 6858000"/>
              <a:gd name="connsiteX564" fmla="*/ 5779325 w 7467600"/>
              <a:gd name="connsiteY564" fmla="*/ 2197069 h 6858000"/>
              <a:gd name="connsiteX565" fmla="*/ 5798671 w 7467600"/>
              <a:gd name="connsiteY565" fmla="*/ 1981601 h 6858000"/>
              <a:gd name="connsiteX566" fmla="*/ 5829202 w 7467600"/>
              <a:gd name="connsiteY566" fmla="*/ 1971679 h 6858000"/>
              <a:gd name="connsiteX567" fmla="*/ 5809558 w 7467600"/>
              <a:gd name="connsiteY567" fmla="*/ 2198043 h 6858000"/>
              <a:gd name="connsiteX568" fmla="*/ 5788653 w 7467600"/>
              <a:gd name="connsiteY568" fmla="*/ 2489430 h 6858000"/>
              <a:gd name="connsiteX569" fmla="*/ 5793439 w 7467600"/>
              <a:gd name="connsiteY569" fmla="*/ 2575235 h 6858000"/>
              <a:gd name="connsiteX570" fmla="*/ 5796837 w 7467600"/>
              <a:gd name="connsiteY570" fmla="*/ 2637633 h 6858000"/>
              <a:gd name="connsiteX571" fmla="*/ 5818614 w 7467600"/>
              <a:gd name="connsiteY571" fmla="*/ 2473055 h 6858000"/>
              <a:gd name="connsiteX572" fmla="*/ 5829202 w 7467600"/>
              <a:gd name="connsiteY572" fmla="*/ 1971679 h 6858000"/>
              <a:gd name="connsiteX573" fmla="*/ 5911389 w 7467600"/>
              <a:gd name="connsiteY573" fmla="*/ 1898371 h 6858000"/>
              <a:gd name="connsiteX574" fmla="*/ 6237627 w 7467600"/>
              <a:gd name="connsiteY574" fmla="*/ 2231921 h 6858000"/>
              <a:gd name="connsiteX575" fmla="*/ 5911389 w 7467600"/>
              <a:gd name="connsiteY575" fmla="*/ 1898371 h 6858000"/>
              <a:gd name="connsiteX576" fmla="*/ 6944437 w 7467600"/>
              <a:gd name="connsiteY576" fmla="*/ 1575402 h 6858000"/>
              <a:gd name="connsiteX577" fmla="*/ 6304730 w 7467600"/>
              <a:gd name="connsiteY577" fmla="*/ 1766654 h 6858000"/>
              <a:gd name="connsiteX578" fmla="*/ 6944437 w 7467600"/>
              <a:gd name="connsiteY578" fmla="*/ 1575402 h 6858000"/>
              <a:gd name="connsiteX579" fmla="*/ 7019523 w 7467600"/>
              <a:gd name="connsiteY579" fmla="*/ 1519450 h 6858000"/>
              <a:gd name="connsiteX580" fmla="*/ 6298091 w 7467600"/>
              <a:gd name="connsiteY580" fmla="*/ 1737122 h 6858000"/>
              <a:gd name="connsiteX581" fmla="*/ 7019523 w 7467600"/>
              <a:gd name="connsiteY581" fmla="*/ 1519450 h 6858000"/>
              <a:gd name="connsiteX582" fmla="*/ 2399523 w 7467600"/>
              <a:gd name="connsiteY582" fmla="*/ 1428234 h 6858000"/>
              <a:gd name="connsiteX583" fmla="*/ 2224982 w 7467600"/>
              <a:gd name="connsiteY583" fmla="*/ 1826201 h 6858000"/>
              <a:gd name="connsiteX584" fmla="*/ 2096099 w 7467600"/>
              <a:gd name="connsiteY584" fmla="*/ 2345900 h 6858000"/>
              <a:gd name="connsiteX585" fmla="*/ 2283317 w 7467600"/>
              <a:gd name="connsiteY585" fmla="*/ 1796925 h 6858000"/>
              <a:gd name="connsiteX586" fmla="*/ 2399523 w 7467600"/>
              <a:gd name="connsiteY586" fmla="*/ 1428234 h 6858000"/>
              <a:gd name="connsiteX587" fmla="*/ 2448558 w 7467600"/>
              <a:gd name="connsiteY587" fmla="*/ 1373435 h 6858000"/>
              <a:gd name="connsiteX588" fmla="*/ 2312521 w 7467600"/>
              <a:gd name="connsiteY588" fmla="*/ 1806140 h 6858000"/>
              <a:gd name="connsiteX589" fmla="*/ 2127533 w 7467600"/>
              <a:gd name="connsiteY589" fmla="*/ 2348380 h 6858000"/>
              <a:gd name="connsiteX590" fmla="*/ 2358080 w 7467600"/>
              <a:gd name="connsiteY590" fmla="*/ 1866134 h 6858000"/>
              <a:gd name="connsiteX591" fmla="*/ 2407436 w 7467600"/>
              <a:gd name="connsiteY591" fmla="*/ 1651070 h 6858000"/>
              <a:gd name="connsiteX592" fmla="*/ 2448558 w 7467600"/>
              <a:gd name="connsiteY592" fmla="*/ 1373435 h 6858000"/>
              <a:gd name="connsiteX593" fmla="*/ 278707 w 7467600"/>
              <a:gd name="connsiteY593" fmla="*/ 1352270 h 6858000"/>
              <a:gd name="connsiteX594" fmla="*/ 321570 w 7467600"/>
              <a:gd name="connsiteY594" fmla="*/ 1861610 h 6858000"/>
              <a:gd name="connsiteX595" fmla="*/ 294281 w 7467600"/>
              <a:gd name="connsiteY595" fmla="*/ 1440658 h 6858000"/>
              <a:gd name="connsiteX596" fmla="*/ 278707 w 7467600"/>
              <a:gd name="connsiteY596" fmla="*/ 1352270 h 6858000"/>
              <a:gd name="connsiteX597" fmla="*/ 1423821 w 7467600"/>
              <a:gd name="connsiteY597" fmla="*/ 1351958 h 6858000"/>
              <a:gd name="connsiteX598" fmla="*/ 1638521 w 7467600"/>
              <a:gd name="connsiteY598" fmla="*/ 1908470 h 6858000"/>
              <a:gd name="connsiteX599" fmla="*/ 1754199 w 7467600"/>
              <a:gd name="connsiteY599" fmla="*/ 2149284 h 6858000"/>
              <a:gd name="connsiteX600" fmla="*/ 1908359 w 7467600"/>
              <a:gd name="connsiteY600" fmla="*/ 2364988 h 6858000"/>
              <a:gd name="connsiteX601" fmla="*/ 1647661 w 7467600"/>
              <a:gd name="connsiteY601" fmla="*/ 1825945 h 6858000"/>
              <a:gd name="connsiteX602" fmla="*/ 1423821 w 7467600"/>
              <a:gd name="connsiteY602" fmla="*/ 1351958 h 6858000"/>
              <a:gd name="connsiteX603" fmla="*/ 1431890 w 7467600"/>
              <a:gd name="connsiteY603" fmla="*/ 1306475 h 6858000"/>
              <a:gd name="connsiteX604" fmla="*/ 1507597 w 7467600"/>
              <a:gd name="connsiteY604" fmla="*/ 1446132 h 6858000"/>
              <a:gd name="connsiteX605" fmla="*/ 1674586 w 7467600"/>
              <a:gd name="connsiteY605" fmla="*/ 1813832 h 6858000"/>
              <a:gd name="connsiteX606" fmla="*/ 1815950 w 7467600"/>
              <a:gd name="connsiteY606" fmla="*/ 2128564 h 6858000"/>
              <a:gd name="connsiteX607" fmla="*/ 1984242 w 7467600"/>
              <a:gd name="connsiteY607" fmla="*/ 2430829 h 6858000"/>
              <a:gd name="connsiteX608" fmla="*/ 2014023 w 7467600"/>
              <a:gd name="connsiteY608" fmla="*/ 2450995 h 6858000"/>
              <a:gd name="connsiteX609" fmla="*/ 1747337 w 7467600"/>
              <a:gd name="connsiteY609" fmla="*/ 1855264 h 6858000"/>
              <a:gd name="connsiteX610" fmla="*/ 1533749 w 7467600"/>
              <a:gd name="connsiteY610" fmla="*/ 1478656 h 6858000"/>
              <a:gd name="connsiteX611" fmla="*/ 1431890 w 7467600"/>
              <a:gd name="connsiteY611" fmla="*/ 1306475 h 6858000"/>
              <a:gd name="connsiteX612" fmla="*/ 5052692 w 7467600"/>
              <a:gd name="connsiteY612" fmla="*/ 1292994 h 6858000"/>
              <a:gd name="connsiteX613" fmla="*/ 5200661 w 7467600"/>
              <a:gd name="connsiteY613" fmla="*/ 1635186 h 6858000"/>
              <a:gd name="connsiteX614" fmla="*/ 5297138 w 7467600"/>
              <a:gd name="connsiteY614" fmla="*/ 1906351 h 6858000"/>
              <a:gd name="connsiteX615" fmla="*/ 5052692 w 7467600"/>
              <a:gd name="connsiteY615" fmla="*/ 1292994 h 6858000"/>
              <a:gd name="connsiteX616" fmla="*/ 5009948 w 7467600"/>
              <a:gd name="connsiteY616" fmla="*/ 1273619 h 6858000"/>
              <a:gd name="connsiteX617" fmla="*/ 5121777 w 7467600"/>
              <a:gd name="connsiteY617" fmla="*/ 1654213 h 6858000"/>
              <a:gd name="connsiteX618" fmla="*/ 5293545 w 7467600"/>
              <a:gd name="connsiteY618" fmla="*/ 2072247 h 6858000"/>
              <a:gd name="connsiteX619" fmla="*/ 5294042 w 7467600"/>
              <a:gd name="connsiteY619" fmla="*/ 2065019 h 6858000"/>
              <a:gd name="connsiteX620" fmla="*/ 5171936 w 7467600"/>
              <a:gd name="connsiteY620" fmla="*/ 1647613 h 6858000"/>
              <a:gd name="connsiteX621" fmla="*/ 5009948 w 7467600"/>
              <a:gd name="connsiteY621" fmla="*/ 1273619 h 6858000"/>
              <a:gd name="connsiteX622" fmla="*/ 655236 w 7467600"/>
              <a:gd name="connsiteY622" fmla="*/ 1268632 h 6858000"/>
              <a:gd name="connsiteX623" fmla="*/ 839521 w 7467600"/>
              <a:gd name="connsiteY623" fmla="*/ 1685315 h 6858000"/>
              <a:gd name="connsiteX624" fmla="*/ 1109416 w 7467600"/>
              <a:gd name="connsiteY624" fmla="*/ 2061663 h 6858000"/>
              <a:gd name="connsiteX625" fmla="*/ 1298300 w 7467600"/>
              <a:gd name="connsiteY625" fmla="*/ 2247742 h 6858000"/>
              <a:gd name="connsiteX626" fmla="*/ 1125871 w 7467600"/>
              <a:gd name="connsiteY626" fmla="*/ 1989513 h 6858000"/>
              <a:gd name="connsiteX627" fmla="*/ 981574 w 7467600"/>
              <a:gd name="connsiteY627" fmla="*/ 1783157 h 6858000"/>
              <a:gd name="connsiteX628" fmla="*/ 922198 w 7467600"/>
              <a:gd name="connsiteY628" fmla="*/ 1677437 h 6858000"/>
              <a:gd name="connsiteX629" fmla="*/ 869293 w 7467600"/>
              <a:gd name="connsiteY629" fmla="*/ 1583214 h 6858000"/>
              <a:gd name="connsiteX630" fmla="*/ 751431 w 7467600"/>
              <a:gd name="connsiteY630" fmla="*/ 1405731 h 6858000"/>
              <a:gd name="connsiteX631" fmla="*/ 655236 w 7467600"/>
              <a:gd name="connsiteY631" fmla="*/ 1268632 h 6858000"/>
              <a:gd name="connsiteX632" fmla="*/ 6516292 w 7467600"/>
              <a:gd name="connsiteY632" fmla="*/ 1263064 h 6858000"/>
              <a:gd name="connsiteX633" fmla="*/ 5736320 w 7467600"/>
              <a:gd name="connsiteY633" fmla="*/ 1501803 h 6858000"/>
              <a:gd name="connsiteX634" fmla="*/ 6516292 w 7467600"/>
              <a:gd name="connsiteY634" fmla="*/ 1263064 h 6858000"/>
              <a:gd name="connsiteX635" fmla="*/ 291466 w 7467600"/>
              <a:gd name="connsiteY635" fmla="*/ 1250369 h 6858000"/>
              <a:gd name="connsiteX636" fmla="*/ 323180 w 7467600"/>
              <a:gd name="connsiteY636" fmla="*/ 1435283 h 6858000"/>
              <a:gd name="connsiteX637" fmla="*/ 349381 w 7467600"/>
              <a:gd name="connsiteY637" fmla="*/ 1875041 h 6858000"/>
              <a:gd name="connsiteX638" fmla="*/ 374363 w 7467600"/>
              <a:gd name="connsiteY638" fmla="*/ 1506494 h 6858000"/>
              <a:gd name="connsiteX639" fmla="*/ 302168 w 7467600"/>
              <a:gd name="connsiteY639" fmla="*/ 1274495 h 6858000"/>
              <a:gd name="connsiteX640" fmla="*/ 291466 w 7467600"/>
              <a:gd name="connsiteY640" fmla="*/ 1250369 h 6858000"/>
              <a:gd name="connsiteX641" fmla="*/ 678222 w 7467600"/>
              <a:gd name="connsiteY641" fmla="*/ 1248670 h 6858000"/>
              <a:gd name="connsiteX642" fmla="*/ 775536 w 7467600"/>
              <a:gd name="connsiteY642" fmla="*/ 1388015 h 6858000"/>
              <a:gd name="connsiteX643" fmla="*/ 894529 w 7467600"/>
              <a:gd name="connsiteY643" fmla="*/ 1567739 h 6858000"/>
              <a:gd name="connsiteX644" fmla="*/ 948000 w 7467600"/>
              <a:gd name="connsiteY644" fmla="*/ 1663088 h 6858000"/>
              <a:gd name="connsiteX645" fmla="*/ 1006812 w 7467600"/>
              <a:gd name="connsiteY645" fmla="*/ 1767683 h 6858000"/>
              <a:gd name="connsiteX646" fmla="*/ 1149133 w 7467600"/>
              <a:gd name="connsiteY646" fmla="*/ 1971513 h 6858000"/>
              <a:gd name="connsiteX647" fmla="*/ 1333952 w 7467600"/>
              <a:gd name="connsiteY647" fmla="*/ 2251620 h 6858000"/>
              <a:gd name="connsiteX648" fmla="*/ 1337329 w 7467600"/>
              <a:gd name="connsiteY648" fmla="*/ 2258350 h 6858000"/>
              <a:gd name="connsiteX649" fmla="*/ 1014726 w 7467600"/>
              <a:gd name="connsiteY649" fmla="*/ 1615556 h 6858000"/>
              <a:gd name="connsiteX650" fmla="*/ 678222 w 7467600"/>
              <a:gd name="connsiteY650" fmla="*/ 1248670 h 6858000"/>
              <a:gd name="connsiteX651" fmla="*/ 6691602 w 7467600"/>
              <a:gd name="connsiteY651" fmla="*/ 1140573 h 6858000"/>
              <a:gd name="connsiteX652" fmla="*/ 6571100 w 7467600"/>
              <a:gd name="connsiteY652" fmla="*/ 1183662 h 6858000"/>
              <a:gd name="connsiteX653" fmla="*/ 6241687 w 7467600"/>
              <a:gd name="connsiteY653" fmla="*/ 1257600 h 6858000"/>
              <a:gd name="connsiteX654" fmla="*/ 5693009 w 7467600"/>
              <a:gd name="connsiteY654" fmla="*/ 1478256 h 6858000"/>
              <a:gd name="connsiteX655" fmla="*/ 6548420 w 7467600"/>
              <a:gd name="connsiteY655" fmla="*/ 1214599 h 6858000"/>
              <a:gd name="connsiteX656" fmla="*/ 6605473 w 7467600"/>
              <a:gd name="connsiteY656" fmla="*/ 1184686 h 6858000"/>
              <a:gd name="connsiteX657" fmla="*/ 6691602 w 7467600"/>
              <a:gd name="connsiteY657" fmla="*/ 1140573 h 6858000"/>
              <a:gd name="connsiteX658" fmla="*/ 4002475 w 7467600"/>
              <a:gd name="connsiteY658" fmla="*/ 1037802 h 6858000"/>
              <a:gd name="connsiteX659" fmla="*/ 4000324 w 7467600"/>
              <a:gd name="connsiteY659" fmla="*/ 1039362 h 6858000"/>
              <a:gd name="connsiteX660" fmla="*/ 4002862 w 7467600"/>
              <a:gd name="connsiteY660" fmla="*/ 1042866 h 6858000"/>
              <a:gd name="connsiteX661" fmla="*/ 4002475 w 7467600"/>
              <a:gd name="connsiteY661" fmla="*/ 1037802 h 6858000"/>
              <a:gd name="connsiteX662" fmla="*/ 506322 w 7467600"/>
              <a:gd name="connsiteY662" fmla="*/ 1020997 h 6858000"/>
              <a:gd name="connsiteX663" fmla="*/ 533068 w 7467600"/>
              <a:gd name="connsiteY663" fmla="*/ 1029409 h 6858000"/>
              <a:gd name="connsiteX664" fmla="*/ 1232525 w 7467600"/>
              <a:gd name="connsiteY664" fmla="*/ 1804675 h 6858000"/>
              <a:gd name="connsiteX665" fmla="*/ 1388858 w 7467600"/>
              <a:gd name="connsiteY665" fmla="*/ 2368011 h 6858000"/>
              <a:gd name="connsiteX666" fmla="*/ 1384098 w 7467600"/>
              <a:gd name="connsiteY666" fmla="*/ 2378125 h 6858000"/>
              <a:gd name="connsiteX667" fmla="*/ 1425393 w 7467600"/>
              <a:gd name="connsiteY667" fmla="*/ 2589124 h 6858000"/>
              <a:gd name="connsiteX668" fmla="*/ 1424001 w 7467600"/>
              <a:gd name="connsiteY668" fmla="*/ 2597541 h 6858000"/>
              <a:gd name="connsiteX669" fmla="*/ 2152729 w 7467600"/>
              <a:gd name="connsiteY669" fmla="*/ 2864487 h 6858000"/>
              <a:gd name="connsiteX670" fmla="*/ 2020609 w 7467600"/>
              <a:gd name="connsiteY670" fmla="*/ 2539671 h 6858000"/>
              <a:gd name="connsiteX671" fmla="*/ 2018920 w 7467600"/>
              <a:gd name="connsiteY671" fmla="*/ 2536309 h 6858000"/>
              <a:gd name="connsiteX672" fmla="*/ 1342441 w 7467600"/>
              <a:gd name="connsiteY672" fmla="*/ 1173017 h 6858000"/>
              <a:gd name="connsiteX673" fmla="*/ 1367925 w 7467600"/>
              <a:gd name="connsiteY673" fmla="*/ 1135648 h 6858000"/>
              <a:gd name="connsiteX674" fmla="*/ 1771401 w 7467600"/>
              <a:gd name="connsiteY674" fmla="*/ 1806673 h 6858000"/>
              <a:gd name="connsiteX675" fmla="*/ 1972385 w 7467600"/>
              <a:gd name="connsiteY675" fmla="*/ 2198735 h 6858000"/>
              <a:gd name="connsiteX676" fmla="*/ 2040892 w 7467600"/>
              <a:gd name="connsiteY676" fmla="*/ 2405205 h 6858000"/>
              <a:gd name="connsiteX677" fmla="*/ 2131689 w 7467600"/>
              <a:gd name="connsiteY677" fmla="*/ 1936926 h 6858000"/>
              <a:gd name="connsiteX678" fmla="*/ 2454820 w 7467600"/>
              <a:gd name="connsiteY678" fmla="*/ 1248808 h 6858000"/>
              <a:gd name="connsiteX679" fmla="*/ 2492512 w 7467600"/>
              <a:gd name="connsiteY679" fmla="*/ 1302920 h 6858000"/>
              <a:gd name="connsiteX680" fmla="*/ 2081216 w 7467600"/>
              <a:gd name="connsiteY680" fmla="*/ 2527513 h 6858000"/>
              <a:gd name="connsiteX681" fmla="*/ 2081211 w 7467600"/>
              <a:gd name="connsiteY681" fmla="*/ 2528916 h 6858000"/>
              <a:gd name="connsiteX682" fmla="*/ 2199067 w 7467600"/>
              <a:gd name="connsiteY682" fmla="*/ 2884061 h 6858000"/>
              <a:gd name="connsiteX683" fmla="*/ 3192586 w 7467600"/>
              <a:gd name="connsiteY683" fmla="*/ 3411496 h 6858000"/>
              <a:gd name="connsiteX684" fmla="*/ 3182620 w 7467600"/>
              <a:gd name="connsiteY684" fmla="*/ 3483279 h 6858000"/>
              <a:gd name="connsiteX685" fmla="*/ 2435119 w 7467600"/>
              <a:gd name="connsiteY685" fmla="*/ 3080173 h 6858000"/>
              <a:gd name="connsiteX686" fmla="*/ 2410152 w 7467600"/>
              <a:gd name="connsiteY686" fmla="*/ 3063751 h 6858000"/>
              <a:gd name="connsiteX687" fmla="*/ 2408099 w 7467600"/>
              <a:gd name="connsiteY687" fmla="*/ 3064403 h 6858000"/>
              <a:gd name="connsiteX688" fmla="*/ 2407218 w 7467600"/>
              <a:gd name="connsiteY688" fmla="*/ 3070324 h 6858000"/>
              <a:gd name="connsiteX689" fmla="*/ 2380138 w 7467600"/>
              <a:gd name="connsiteY689" fmla="*/ 3099341 h 6858000"/>
              <a:gd name="connsiteX690" fmla="*/ 1765923 w 7467600"/>
              <a:gd name="connsiteY690" fmla="*/ 3581043 h 6858000"/>
              <a:gd name="connsiteX691" fmla="*/ 1702258 w 7467600"/>
              <a:gd name="connsiteY691" fmla="*/ 3612286 h 6858000"/>
              <a:gd name="connsiteX692" fmla="*/ 1538370 w 7467600"/>
              <a:gd name="connsiteY692" fmla="*/ 3811804 h 6858000"/>
              <a:gd name="connsiteX693" fmla="*/ 542867 w 7467600"/>
              <a:gd name="connsiteY693" fmla="*/ 4944092 h 6858000"/>
              <a:gd name="connsiteX694" fmla="*/ 515800 w 7467600"/>
              <a:gd name="connsiteY694" fmla="*/ 4862180 h 6858000"/>
              <a:gd name="connsiteX695" fmla="*/ 909145 w 7467600"/>
              <a:gd name="connsiteY695" fmla="*/ 4199225 h 6858000"/>
              <a:gd name="connsiteX696" fmla="*/ 1214067 w 7467600"/>
              <a:gd name="connsiteY696" fmla="*/ 3908561 h 6858000"/>
              <a:gd name="connsiteX697" fmla="*/ 640967 w 7467600"/>
              <a:gd name="connsiteY697" fmla="*/ 4105601 h 6858000"/>
              <a:gd name="connsiteX698" fmla="*/ 112563 w 7467600"/>
              <a:gd name="connsiteY698" fmla="*/ 4396952 h 6858000"/>
              <a:gd name="connsiteX699" fmla="*/ 0 w 7467600"/>
              <a:gd name="connsiteY699" fmla="*/ 4466006 h 6858000"/>
              <a:gd name="connsiteX700" fmla="*/ 0 w 7467600"/>
              <a:gd name="connsiteY700" fmla="*/ 4233763 h 6858000"/>
              <a:gd name="connsiteX701" fmla="*/ 36881 w 7467600"/>
              <a:gd name="connsiteY701" fmla="*/ 4200118 h 6858000"/>
              <a:gd name="connsiteX702" fmla="*/ 910534 w 7467600"/>
              <a:gd name="connsiteY702" fmla="*/ 3629753 h 6858000"/>
              <a:gd name="connsiteX703" fmla="*/ 1578717 w 7467600"/>
              <a:gd name="connsiteY703" fmla="*/ 3575982 h 6858000"/>
              <a:gd name="connsiteX704" fmla="*/ 2338780 w 7467600"/>
              <a:gd name="connsiteY704" fmla="*/ 3033725 h 6858000"/>
              <a:gd name="connsiteX705" fmla="*/ 1807991 w 7467600"/>
              <a:gd name="connsiteY705" fmla="*/ 2807184 h 6858000"/>
              <a:gd name="connsiteX706" fmla="*/ 1416358 w 7467600"/>
              <a:gd name="connsiteY706" fmla="*/ 3112571 h 6858000"/>
              <a:gd name="connsiteX707" fmla="*/ 939066 w 7467600"/>
              <a:gd name="connsiteY707" fmla="*/ 3378798 h 6858000"/>
              <a:gd name="connsiteX708" fmla="*/ 115099 w 7467600"/>
              <a:gd name="connsiteY708" fmla="*/ 3607650 h 6858000"/>
              <a:gd name="connsiteX709" fmla="*/ 97284 w 7467600"/>
              <a:gd name="connsiteY709" fmla="*/ 3520393 h 6858000"/>
              <a:gd name="connsiteX710" fmla="*/ 922050 w 7467600"/>
              <a:gd name="connsiteY710" fmla="*/ 3074867 h 6858000"/>
              <a:gd name="connsiteX711" fmla="*/ 1405265 w 7467600"/>
              <a:gd name="connsiteY711" fmla="*/ 3016319 h 6858000"/>
              <a:gd name="connsiteX712" fmla="*/ 1407512 w 7467600"/>
              <a:gd name="connsiteY712" fmla="*/ 3018001 h 6858000"/>
              <a:gd name="connsiteX713" fmla="*/ 1726266 w 7467600"/>
              <a:gd name="connsiteY713" fmla="*/ 2777274 h 6858000"/>
              <a:gd name="connsiteX714" fmla="*/ 625390 w 7467600"/>
              <a:gd name="connsiteY714" fmla="*/ 2514541 h 6858000"/>
              <a:gd name="connsiteX715" fmla="*/ 619799 w 7467600"/>
              <a:gd name="connsiteY715" fmla="*/ 2527180 h 6858000"/>
              <a:gd name="connsiteX716" fmla="*/ 310030 w 7467600"/>
              <a:gd name="connsiteY716" fmla="*/ 2771818 h 6858000"/>
              <a:gd name="connsiteX717" fmla="*/ 173877 w 7467600"/>
              <a:gd name="connsiteY717" fmla="*/ 2937056 h 6858000"/>
              <a:gd name="connsiteX718" fmla="*/ 77889 w 7467600"/>
              <a:gd name="connsiteY718" fmla="*/ 3138440 h 6858000"/>
              <a:gd name="connsiteX719" fmla="*/ 0 w 7467600"/>
              <a:gd name="connsiteY719" fmla="*/ 3271395 h 6858000"/>
              <a:gd name="connsiteX720" fmla="*/ 0 w 7467600"/>
              <a:gd name="connsiteY720" fmla="*/ 3153002 h 6858000"/>
              <a:gd name="connsiteX721" fmla="*/ 2386 w 7467600"/>
              <a:gd name="connsiteY721" fmla="*/ 3149203 h 6858000"/>
              <a:gd name="connsiteX722" fmla="*/ 89753 w 7467600"/>
              <a:gd name="connsiteY722" fmla="*/ 2987702 h 6858000"/>
              <a:gd name="connsiteX723" fmla="*/ 76869 w 7467600"/>
              <a:gd name="connsiteY723" fmla="*/ 3005404 h 6858000"/>
              <a:gd name="connsiteX724" fmla="*/ 32049 w 7467600"/>
              <a:gd name="connsiteY724" fmla="*/ 3065814 h 6858000"/>
              <a:gd name="connsiteX725" fmla="*/ 0 w 7467600"/>
              <a:gd name="connsiteY725" fmla="*/ 3108744 h 6858000"/>
              <a:gd name="connsiteX726" fmla="*/ 0 w 7467600"/>
              <a:gd name="connsiteY726" fmla="*/ 3058059 h 6858000"/>
              <a:gd name="connsiteX727" fmla="*/ 7610 w 7467600"/>
              <a:gd name="connsiteY727" fmla="*/ 3047889 h 6858000"/>
              <a:gd name="connsiteX728" fmla="*/ 52419 w 7467600"/>
              <a:gd name="connsiteY728" fmla="*/ 2987479 h 6858000"/>
              <a:gd name="connsiteX729" fmla="*/ 59142 w 7467600"/>
              <a:gd name="connsiteY729" fmla="*/ 2978488 h 6858000"/>
              <a:gd name="connsiteX730" fmla="*/ 0 w 7467600"/>
              <a:gd name="connsiteY730" fmla="*/ 3015334 h 6858000"/>
              <a:gd name="connsiteX731" fmla="*/ 0 w 7467600"/>
              <a:gd name="connsiteY731" fmla="*/ 2914286 h 6858000"/>
              <a:gd name="connsiteX732" fmla="*/ 36383 w 7467600"/>
              <a:gd name="connsiteY732" fmla="*/ 2901128 h 6858000"/>
              <a:gd name="connsiteX733" fmla="*/ 156329 w 7467600"/>
              <a:gd name="connsiteY733" fmla="*/ 2840533 h 6858000"/>
              <a:gd name="connsiteX734" fmla="*/ 358355 w 7467600"/>
              <a:gd name="connsiteY734" fmla="*/ 2620471 h 6858000"/>
              <a:gd name="connsiteX735" fmla="*/ 510577 w 7467600"/>
              <a:gd name="connsiteY735" fmla="*/ 2501244 h 6858000"/>
              <a:gd name="connsiteX736" fmla="*/ 211967 w 7467600"/>
              <a:gd name="connsiteY736" fmla="*/ 2479171 h 6858000"/>
              <a:gd name="connsiteX737" fmla="*/ 0 w 7467600"/>
              <a:gd name="connsiteY737" fmla="*/ 2476398 h 6858000"/>
              <a:gd name="connsiteX738" fmla="*/ 0 w 7467600"/>
              <a:gd name="connsiteY738" fmla="*/ 2389189 h 6858000"/>
              <a:gd name="connsiteX739" fmla="*/ 103062 w 7467600"/>
              <a:gd name="connsiteY739" fmla="*/ 2389518 h 6858000"/>
              <a:gd name="connsiteX740" fmla="*/ 510734 w 7467600"/>
              <a:gd name="connsiteY740" fmla="*/ 2416201 h 6858000"/>
              <a:gd name="connsiteX741" fmla="*/ 279257 w 7467600"/>
              <a:gd name="connsiteY741" fmla="*/ 2092102 h 6858000"/>
              <a:gd name="connsiteX742" fmla="*/ 65265 w 7467600"/>
              <a:gd name="connsiteY742" fmla="*/ 2006049 h 6858000"/>
              <a:gd name="connsiteX743" fmla="*/ 0 w 7467600"/>
              <a:gd name="connsiteY743" fmla="*/ 1982532 h 6858000"/>
              <a:gd name="connsiteX744" fmla="*/ 0 w 7467600"/>
              <a:gd name="connsiteY744" fmla="*/ 1912789 h 6858000"/>
              <a:gd name="connsiteX745" fmla="*/ 97460 w 7467600"/>
              <a:gd name="connsiteY745" fmla="*/ 1953725 h 6858000"/>
              <a:gd name="connsiteX746" fmla="*/ 221272 w 7467600"/>
              <a:gd name="connsiteY746" fmla="*/ 1980766 h 6858000"/>
              <a:gd name="connsiteX747" fmla="*/ 116765 w 7467600"/>
              <a:gd name="connsiteY747" fmla="*/ 1911033 h 6858000"/>
              <a:gd name="connsiteX748" fmla="*/ 16405 w 7467600"/>
              <a:gd name="connsiteY748" fmla="*/ 1803412 h 6858000"/>
              <a:gd name="connsiteX749" fmla="*/ 0 w 7467600"/>
              <a:gd name="connsiteY749" fmla="*/ 1784777 h 6858000"/>
              <a:gd name="connsiteX750" fmla="*/ 0 w 7467600"/>
              <a:gd name="connsiteY750" fmla="*/ 1740082 h 6858000"/>
              <a:gd name="connsiteX751" fmla="*/ 39394 w 7467600"/>
              <a:gd name="connsiteY751" fmla="*/ 1784856 h 6858000"/>
              <a:gd name="connsiteX752" fmla="*/ 135813 w 7467600"/>
              <a:gd name="connsiteY752" fmla="*/ 1888838 h 6858000"/>
              <a:gd name="connsiteX753" fmla="*/ 242575 w 7467600"/>
              <a:gd name="connsiteY753" fmla="*/ 1958841 h 6858000"/>
              <a:gd name="connsiteX754" fmla="*/ 82197 w 7467600"/>
              <a:gd name="connsiteY754" fmla="*/ 1754826 h 6858000"/>
              <a:gd name="connsiteX755" fmla="*/ 0 w 7467600"/>
              <a:gd name="connsiteY755" fmla="*/ 1679650 h 6858000"/>
              <a:gd name="connsiteX756" fmla="*/ 0 w 7467600"/>
              <a:gd name="connsiteY756" fmla="*/ 1602463 h 6858000"/>
              <a:gd name="connsiteX757" fmla="*/ 84689 w 7467600"/>
              <a:gd name="connsiteY757" fmla="*/ 1677442 h 6858000"/>
              <a:gd name="connsiteX758" fmla="*/ 298437 w 7467600"/>
              <a:gd name="connsiteY758" fmla="*/ 1968019 h 6858000"/>
              <a:gd name="connsiteX759" fmla="*/ 227269 w 7467600"/>
              <a:gd name="connsiteY759" fmla="*/ 1114064 h 6858000"/>
              <a:gd name="connsiteX760" fmla="*/ 248003 w 7467600"/>
              <a:gd name="connsiteY760" fmla="*/ 1089613 h 6858000"/>
              <a:gd name="connsiteX761" fmla="*/ 427020 w 7467600"/>
              <a:gd name="connsiteY761" fmla="*/ 1619803 h 6858000"/>
              <a:gd name="connsiteX762" fmla="*/ 340345 w 7467600"/>
              <a:gd name="connsiteY762" fmla="*/ 2027739 h 6858000"/>
              <a:gd name="connsiteX763" fmla="*/ 360865 w 7467600"/>
              <a:gd name="connsiteY763" fmla="*/ 2044827 h 6858000"/>
              <a:gd name="connsiteX764" fmla="*/ 560414 w 7467600"/>
              <a:gd name="connsiteY764" fmla="*/ 2421457 h 6858000"/>
              <a:gd name="connsiteX765" fmla="*/ 1359703 w 7467600"/>
              <a:gd name="connsiteY765" fmla="*/ 2578554 h 6858000"/>
              <a:gd name="connsiteX766" fmla="*/ 1359422 w 7467600"/>
              <a:gd name="connsiteY766" fmla="*/ 2577994 h 6858000"/>
              <a:gd name="connsiteX767" fmla="*/ 828701 w 7467600"/>
              <a:gd name="connsiteY767" fmla="*/ 1839520 h 6858000"/>
              <a:gd name="connsiteX768" fmla="*/ 494427 w 7467600"/>
              <a:gd name="connsiteY768" fmla="*/ 1092333 h 6858000"/>
              <a:gd name="connsiteX769" fmla="*/ 506322 w 7467600"/>
              <a:gd name="connsiteY769" fmla="*/ 1020997 h 6858000"/>
              <a:gd name="connsiteX770" fmla="*/ 4570198 w 7467600"/>
              <a:gd name="connsiteY770" fmla="*/ 978081 h 6858000"/>
              <a:gd name="connsiteX771" fmla="*/ 4523691 w 7467600"/>
              <a:gd name="connsiteY771" fmla="*/ 1127776 h 6858000"/>
              <a:gd name="connsiteX772" fmla="*/ 4509875 w 7467600"/>
              <a:gd name="connsiteY772" fmla="*/ 1167552 h 6858000"/>
              <a:gd name="connsiteX773" fmla="*/ 4478168 w 7467600"/>
              <a:gd name="connsiteY773" fmla="*/ 1260735 h 6858000"/>
              <a:gd name="connsiteX774" fmla="*/ 4409309 w 7467600"/>
              <a:gd name="connsiteY774" fmla="*/ 1666996 h 6858000"/>
              <a:gd name="connsiteX775" fmla="*/ 4370031 w 7467600"/>
              <a:gd name="connsiteY775" fmla="*/ 1955666 h 6858000"/>
              <a:gd name="connsiteX776" fmla="*/ 4570198 w 7467600"/>
              <a:gd name="connsiteY776" fmla="*/ 978081 h 6858000"/>
              <a:gd name="connsiteX777" fmla="*/ 4557898 w 7467600"/>
              <a:gd name="connsiteY777" fmla="*/ 900011 h 6858000"/>
              <a:gd name="connsiteX778" fmla="*/ 4344840 w 7467600"/>
              <a:gd name="connsiteY778" fmla="*/ 1922038 h 6858000"/>
              <a:gd name="connsiteX779" fmla="*/ 4378710 w 7467600"/>
              <a:gd name="connsiteY779" fmla="*/ 1665516 h 6858000"/>
              <a:gd name="connsiteX780" fmla="*/ 4448798 w 7467600"/>
              <a:gd name="connsiteY780" fmla="*/ 1253024 h 6858000"/>
              <a:gd name="connsiteX781" fmla="*/ 4480315 w 7467600"/>
              <a:gd name="connsiteY781" fmla="*/ 1158454 h 6858000"/>
              <a:gd name="connsiteX782" fmla="*/ 4494133 w 7467600"/>
              <a:gd name="connsiteY782" fmla="*/ 1118676 h 6858000"/>
              <a:gd name="connsiteX783" fmla="*/ 4557898 w 7467600"/>
              <a:gd name="connsiteY783" fmla="*/ 900011 h 6858000"/>
              <a:gd name="connsiteX784" fmla="*/ 5870151 w 7467600"/>
              <a:gd name="connsiteY784" fmla="*/ 898890 h 6858000"/>
              <a:gd name="connsiteX785" fmla="*/ 5861335 w 7467600"/>
              <a:gd name="connsiteY785" fmla="*/ 899177 h 6858000"/>
              <a:gd name="connsiteX786" fmla="*/ 5843702 w 7467600"/>
              <a:gd name="connsiteY786" fmla="*/ 899748 h 6858000"/>
              <a:gd name="connsiteX787" fmla="*/ 5651107 w 7467600"/>
              <a:gd name="connsiteY787" fmla="*/ 920306 h 6858000"/>
              <a:gd name="connsiteX788" fmla="*/ 5459407 w 7467600"/>
              <a:gd name="connsiteY788" fmla="*/ 940975 h 6858000"/>
              <a:gd name="connsiteX789" fmla="*/ 5374846 w 7467600"/>
              <a:gd name="connsiteY789" fmla="*/ 941988 h 6858000"/>
              <a:gd name="connsiteX790" fmla="*/ 5256105 w 7467600"/>
              <a:gd name="connsiteY790" fmla="*/ 945632 h 6858000"/>
              <a:gd name="connsiteX791" fmla="*/ 5107071 w 7467600"/>
              <a:gd name="connsiteY791" fmla="*/ 969720 h 6858000"/>
              <a:gd name="connsiteX792" fmla="*/ 4998681 w 7467600"/>
              <a:gd name="connsiteY792" fmla="*/ 988771 h 6858000"/>
              <a:gd name="connsiteX793" fmla="*/ 5870151 w 7467600"/>
              <a:gd name="connsiteY793" fmla="*/ 898890 h 6858000"/>
              <a:gd name="connsiteX794" fmla="*/ 5504425 w 7467600"/>
              <a:gd name="connsiteY794" fmla="*/ 848067 h 6858000"/>
              <a:gd name="connsiteX795" fmla="*/ 4968849 w 7467600"/>
              <a:gd name="connsiteY795" fmla="*/ 962318 h 6858000"/>
              <a:gd name="connsiteX796" fmla="*/ 5104039 w 7467600"/>
              <a:gd name="connsiteY796" fmla="*/ 940634 h 6858000"/>
              <a:gd name="connsiteX797" fmla="*/ 5256311 w 7467600"/>
              <a:gd name="connsiteY797" fmla="*/ 916490 h 6858000"/>
              <a:gd name="connsiteX798" fmla="*/ 5377381 w 7467600"/>
              <a:gd name="connsiteY798" fmla="*/ 912671 h 6858000"/>
              <a:gd name="connsiteX799" fmla="*/ 5460148 w 7467600"/>
              <a:gd name="connsiteY799" fmla="*/ 911442 h 6858000"/>
              <a:gd name="connsiteX800" fmla="*/ 5648971 w 7467600"/>
              <a:gd name="connsiteY800" fmla="*/ 891331 h 6858000"/>
              <a:gd name="connsiteX801" fmla="*/ 5844807 w 7467600"/>
              <a:gd name="connsiteY801" fmla="*/ 870718 h 6858000"/>
              <a:gd name="connsiteX802" fmla="*/ 5862975 w 7467600"/>
              <a:gd name="connsiteY802" fmla="*/ 869756 h 6858000"/>
              <a:gd name="connsiteX803" fmla="*/ 5920887 w 7467600"/>
              <a:gd name="connsiteY803" fmla="*/ 865929 h 6858000"/>
              <a:gd name="connsiteX804" fmla="*/ 5504425 w 7467600"/>
              <a:gd name="connsiteY804" fmla="*/ 848067 h 6858000"/>
              <a:gd name="connsiteX805" fmla="*/ 3607114 w 7467600"/>
              <a:gd name="connsiteY805" fmla="*/ 467441 h 6858000"/>
              <a:gd name="connsiteX806" fmla="*/ 3296242 w 7467600"/>
              <a:gd name="connsiteY806" fmla="*/ 807991 h 6858000"/>
              <a:gd name="connsiteX807" fmla="*/ 3174674 w 7467600"/>
              <a:gd name="connsiteY807" fmla="*/ 919759 h 6858000"/>
              <a:gd name="connsiteX808" fmla="*/ 3042978 w 7467600"/>
              <a:gd name="connsiteY808" fmla="*/ 1054894 h 6858000"/>
              <a:gd name="connsiteX809" fmla="*/ 2968914 w 7467600"/>
              <a:gd name="connsiteY809" fmla="*/ 1133756 h 6858000"/>
              <a:gd name="connsiteX810" fmla="*/ 3103823 w 7467600"/>
              <a:gd name="connsiteY810" fmla="*/ 1026814 h 6858000"/>
              <a:gd name="connsiteX811" fmla="*/ 3607114 w 7467600"/>
              <a:gd name="connsiteY811" fmla="*/ 467441 h 6858000"/>
              <a:gd name="connsiteX812" fmla="*/ 3744487 w 7467600"/>
              <a:gd name="connsiteY812" fmla="*/ 383136 h 6858000"/>
              <a:gd name="connsiteX813" fmla="*/ 3970213 w 7467600"/>
              <a:gd name="connsiteY813" fmla="*/ 995559 h 6858000"/>
              <a:gd name="connsiteX814" fmla="*/ 3744487 w 7467600"/>
              <a:gd name="connsiteY814" fmla="*/ 383136 h 6858000"/>
              <a:gd name="connsiteX815" fmla="*/ 3624562 w 7467600"/>
              <a:gd name="connsiteY815" fmla="*/ 367041 h 6858000"/>
              <a:gd name="connsiteX816" fmla="*/ 3489712 w 7467600"/>
              <a:gd name="connsiteY816" fmla="*/ 485386 h 6858000"/>
              <a:gd name="connsiteX817" fmla="*/ 3182994 w 7467600"/>
              <a:gd name="connsiteY817" fmla="*/ 828265 h 6858000"/>
              <a:gd name="connsiteX818" fmla="*/ 2892114 w 7467600"/>
              <a:gd name="connsiteY818" fmla="*/ 1172635 h 6858000"/>
              <a:gd name="connsiteX819" fmla="*/ 3021459 w 7467600"/>
              <a:gd name="connsiteY819" fmla="*/ 1035385 h 6858000"/>
              <a:gd name="connsiteX820" fmla="*/ 3153873 w 7467600"/>
              <a:gd name="connsiteY820" fmla="*/ 898971 h 6858000"/>
              <a:gd name="connsiteX821" fmla="*/ 3276511 w 7467600"/>
              <a:gd name="connsiteY821" fmla="*/ 786423 h 6858000"/>
              <a:gd name="connsiteX822" fmla="*/ 3584154 w 7467600"/>
              <a:gd name="connsiteY822" fmla="*/ 448218 h 6858000"/>
              <a:gd name="connsiteX823" fmla="*/ 3624562 w 7467600"/>
              <a:gd name="connsiteY823" fmla="*/ 367041 h 6858000"/>
              <a:gd name="connsiteX824" fmla="*/ 3766672 w 7467600"/>
              <a:gd name="connsiteY824" fmla="*/ 359429 h 6858000"/>
              <a:gd name="connsiteX825" fmla="*/ 3996338 w 7467600"/>
              <a:gd name="connsiteY825" fmla="*/ 968237 h 6858000"/>
              <a:gd name="connsiteX826" fmla="*/ 3766672 w 7467600"/>
              <a:gd name="connsiteY826" fmla="*/ 359429 h 6858000"/>
              <a:gd name="connsiteX827" fmla="*/ 5805386 w 7467600"/>
              <a:gd name="connsiteY827" fmla="*/ 239240 h 6858000"/>
              <a:gd name="connsiteX828" fmla="*/ 5736947 w 7467600"/>
              <a:gd name="connsiteY828" fmla="*/ 261367 h 6858000"/>
              <a:gd name="connsiteX829" fmla="*/ 5427012 w 7467600"/>
              <a:gd name="connsiteY829" fmla="*/ 311272 h 6858000"/>
              <a:gd name="connsiteX830" fmla="*/ 5147818 w 7467600"/>
              <a:gd name="connsiteY830" fmla="*/ 322112 h 6858000"/>
              <a:gd name="connsiteX831" fmla="*/ 5060854 w 7467600"/>
              <a:gd name="connsiteY831" fmla="*/ 311882 h 6858000"/>
              <a:gd name="connsiteX832" fmla="*/ 4945989 w 7467600"/>
              <a:gd name="connsiteY832" fmla="*/ 300516 h 6858000"/>
              <a:gd name="connsiteX833" fmla="*/ 5410479 w 7467600"/>
              <a:gd name="connsiteY833" fmla="*/ 348434 h 6858000"/>
              <a:gd name="connsiteX834" fmla="*/ 5805386 w 7467600"/>
              <a:gd name="connsiteY834" fmla="*/ 239240 h 6858000"/>
              <a:gd name="connsiteX835" fmla="*/ 5905192 w 7467600"/>
              <a:gd name="connsiteY835" fmla="*/ 163079 h 6858000"/>
              <a:gd name="connsiteX836" fmla="*/ 5865655 w 7467600"/>
              <a:gd name="connsiteY836" fmla="*/ 171901 h 6858000"/>
              <a:gd name="connsiteX837" fmla="*/ 5259740 w 7467600"/>
              <a:gd name="connsiteY837" fmla="*/ 257013 h 6858000"/>
              <a:gd name="connsiteX838" fmla="*/ 5208466 w 7467600"/>
              <a:gd name="connsiteY838" fmla="*/ 257550 h 6858000"/>
              <a:gd name="connsiteX839" fmla="*/ 4980204 w 7467600"/>
              <a:gd name="connsiteY839" fmla="*/ 271903 h 6858000"/>
              <a:gd name="connsiteX840" fmla="*/ 5068068 w 7467600"/>
              <a:gd name="connsiteY840" fmla="*/ 282244 h 6858000"/>
              <a:gd name="connsiteX841" fmla="*/ 5153231 w 7467600"/>
              <a:gd name="connsiteY841" fmla="*/ 292240 h 6858000"/>
              <a:gd name="connsiteX842" fmla="*/ 5426491 w 7467600"/>
              <a:gd name="connsiteY842" fmla="*/ 281128 h 6858000"/>
              <a:gd name="connsiteX843" fmla="*/ 5731212 w 7467600"/>
              <a:gd name="connsiteY843" fmla="*/ 231951 h 6858000"/>
              <a:gd name="connsiteX844" fmla="*/ 5905192 w 7467600"/>
              <a:gd name="connsiteY844" fmla="*/ 163079 h 6858000"/>
              <a:gd name="connsiteX845" fmla="*/ 5944437 w 7467600"/>
              <a:gd name="connsiteY845" fmla="*/ 113829 h 6858000"/>
              <a:gd name="connsiteX846" fmla="*/ 5825032 w 7467600"/>
              <a:gd name="connsiteY846" fmla="*/ 146405 h 6858000"/>
              <a:gd name="connsiteX847" fmla="*/ 4955599 w 7467600"/>
              <a:gd name="connsiteY847" fmla="*/ 247008 h 6858000"/>
              <a:gd name="connsiteX848" fmla="*/ 5210104 w 7467600"/>
              <a:gd name="connsiteY848" fmla="*/ 228123 h 6858000"/>
              <a:gd name="connsiteX849" fmla="*/ 5261015 w 7467600"/>
              <a:gd name="connsiteY849" fmla="*/ 227087 h 6858000"/>
              <a:gd name="connsiteX850" fmla="*/ 5861181 w 7467600"/>
              <a:gd name="connsiteY850" fmla="*/ 143093 h 6858000"/>
              <a:gd name="connsiteX851" fmla="*/ 5961252 w 7467600"/>
              <a:gd name="connsiteY851" fmla="*/ 114820 h 6858000"/>
              <a:gd name="connsiteX852" fmla="*/ 5944437 w 7467600"/>
              <a:gd name="connsiteY852" fmla="*/ 113829 h 6858000"/>
              <a:gd name="connsiteX853" fmla="*/ 3882765 w 7467600"/>
              <a:gd name="connsiteY853" fmla="*/ 0 h 6858000"/>
              <a:gd name="connsiteX854" fmla="*/ 3995099 w 7467600"/>
              <a:gd name="connsiteY854" fmla="*/ 0 h 6858000"/>
              <a:gd name="connsiteX855" fmla="*/ 4163818 w 7467600"/>
              <a:gd name="connsiteY855" fmla="*/ 234104 h 6858000"/>
              <a:gd name="connsiteX856" fmla="*/ 4172099 w 7467600"/>
              <a:gd name="connsiteY856" fmla="*/ 234207 h 6858000"/>
              <a:gd name="connsiteX857" fmla="*/ 4784282 w 7467600"/>
              <a:gd name="connsiteY857" fmla="*/ 276561 h 6858000"/>
              <a:gd name="connsiteX858" fmla="*/ 4801687 w 7467600"/>
              <a:gd name="connsiteY858" fmla="*/ 267764 h 6858000"/>
              <a:gd name="connsiteX859" fmla="*/ 6082788 w 7467600"/>
              <a:gd name="connsiteY859" fmla="*/ 64119 h 6858000"/>
              <a:gd name="connsiteX860" fmla="*/ 6099442 w 7467600"/>
              <a:gd name="connsiteY860" fmla="*/ 82568 h 6858000"/>
              <a:gd name="connsiteX861" fmla="*/ 4804137 w 7467600"/>
              <a:gd name="connsiteY861" fmla="*/ 320931 h 6858000"/>
              <a:gd name="connsiteX862" fmla="*/ 4227047 w 7467600"/>
              <a:gd name="connsiteY862" fmla="*/ 313415 h 6858000"/>
              <a:gd name="connsiteX863" fmla="*/ 4346041 w 7467600"/>
              <a:gd name="connsiteY863" fmla="*/ 456086 h 6858000"/>
              <a:gd name="connsiteX864" fmla="*/ 4870967 w 7467600"/>
              <a:gd name="connsiteY864" fmla="*/ 963061 h 6858000"/>
              <a:gd name="connsiteX865" fmla="*/ 4889647 w 7467600"/>
              <a:gd name="connsiteY865" fmla="*/ 957147 h 6858000"/>
              <a:gd name="connsiteX866" fmla="*/ 5422504 w 7467600"/>
              <a:gd name="connsiteY866" fmla="*/ 805191 h 6858000"/>
              <a:gd name="connsiteX867" fmla="*/ 6087656 w 7467600"/>
              <a:gd name="connsiteY867" fmla="*/ 826703 h 6858000"/>
              <a:gd name="connsiteX868" fmla="*/ 6058717 w 7467600"/>
              <a:gd name="connsiteY868" fmla="*/ 865992 h 6858000"/>
              <a:gd name="connsiteX869" fmla="*/ 4974153 w 7467600"/>
              <a:gd name="connsiteY869" fmla="*/ 1045456 h 6858000"/>
              <a:gd name="connsiteX870" fmla="*/ 5627835 w 7467600"/>
              <a:gd name="connsiteY870" fmla="*/ 1472077 h 6858000"/>
              <a:gd name="connsiteX871" fmla="*/ 5629817 w 7467600"/>
              <a:gd name="connsiteY871" fmla="*/ 1471412 h 6858000"/>
              <a:gd name="connsiteX872" fmla="*/ 5634124 w 7467600"/>
              <a:gd name="connsiteY872" fmla="*/ 1470572 h 6858000"/>
              <a:gd name="connsiteX873" fmla="*/ 5755832 w 7467600"/>
              <a:gd name="connsiteY873" fmla="*/ 1383886 h 6858000"/>
              <a:gd name="connsiteX874" fmla="*/ 6014186 w 7467600"/>
              <a:gd name="connsiteY874" fmla="*/ 1279799 h 6858000"/>
              <a:gd name="connsiteX875" fmla="*/ 6901619 w 7467600"/>
              <a:gd name="connsiteY875" fmla="*/ 1047874 h 6858000"/>
              <a:gd name="connsiteX876" fmla="*/ 6931566 w 7467600"/>
              <a:gd name="connsiteY876" fmla="*/ 1062034 h 6858000"/>
              <a:gd name="connsiteX877" fmla="*/ 5790982 w 7467600"/>
              <a:gd name="connsiteY877" fmla="*/ 1561380 h 6858000"/>
              <a:gd name="connsiteX878" fmla="*/ 6188971 w 7467600"/>
              <a:gd name="connsiteY878" fmla="*/ 1755168 h 6858000"/>
              <a:gd name="connsiteX879" fmla="*/ 6202446 w 7467600"/>
              <a:gd name="connsiteY879" fmla="*/ 1752268 h 6858000"/>
              <a:gd name="connsiteX880" fmla="*/ 7179560 w 7467600"/>
              <a:gd name="connsiteY880" fmla="*/ 1467551 h 6858000"/>
              <a:gd name="connsiteX881" fmla="*/ 7158730 w 7467600"/>
              <a:gd name="connsiteY881" fmla="*/ 1507835 h 6858000"/>
              <a:gd name="connsiteX882" fmla="*/ 6326959 w 7467600"/>
              <a:gd name="connsiteY882" fmla="*/ 1817686 h 6858000"/>
              <a:gd name="connsiteX883" fmla="*/ 6537433 w 7467600"/>
              <a:gd name="connsiteY883" fmla="*/ 1907790 h 6858000"/>
              <a:gd name="connsiteX884" fmla="*/ 6550221 w 7467600"/>
              <a:gd name="connsiteY884" fmla="*/ 1910729 h 6858000"/>
              <a:gd name="connsiteX885" fmla="*/ 6964438 w 7467600"/>
              <a:gd name="connsiteY885" fmla="*/ 2209505 h 6858000"/>
              <a:gd name="connsiteX886" fmla="*/ 7367862 w 7467600"/>
              <a:gd name="connsiteY886" fmla="*/ 2806833 h 6858000"/>
              <a:gd name="connsiteX887" fmla="*/ 7364329 w 7467600"/>
              <a:gd name="connsiteY887" fmla="*/ 2826907 h 6858000"/>
              <a:gd name="connsiteX888" fmla="*/ 7290545 w 7467600"/>
              <a:gd name="connsiteY888" fmla="*/ 2850663 h 6858000"/>
              <a:gd name="connsiteX889" fmla="*/ 6472036 w 7467600"/>
              <a:gd name="connsiteY889" fmla="*/ 1959003 h 6858000"/>
              <a:gd name="connsiteX890" fmla="*/ 5792897 w 7467600"/>
              <a:gd name="connsiteY890" fmla="*/ 1647747 h 6858000"/>
              <a:gd name="connsiteX891" fmla="*/ 5842751 w 7467600"/>
              <a:gd name="connsiteY891" fmla="*/ 1816112 h 6858000"/>
              <a:gd name="connsiteX892" fmla="*/ 5847424 w 7467600"/>
              <a:gd name="connsiteY892" fmla="*/ 1815776 h 6858000"/>
              <a:gd name="connsiteX893" fmla="*/ 6399821 w 7467600"/>
              <a:gd name="connsiteY893" fmla="*/ 2344799 h 6858000"/>
              <a:gd name="connsiteX894" fmla="*/ 6323232 w 7467600"/>
              <a:gd name="connsiteY894" fmla="*/ 2389634 h 6858000"/>
              <a:gd name="connsiteX895" fmla="*/ 5942958 w 7467600"/>
              <a:gd name="connsiteY895" fmla="*/ 2077708 h 6858000"/>
              <a:gd name="connsiteX896" fmla="*/ 5921559 w 7467600"/>
              <a:gd name="connsiteY896" fmla="*/ 2378596 h 6858000"/>
              <a:gd name="connsiteX897" fmla="*/ 5817651 w 7467600"/>
              <a:gd name="connsiteY897" fmla="*/ 3023919 h 6858000"/>
              <a:gd name="connsiteX898" fmla="*/ 5729634 w 7467600"/>
              <a:gd name="connsiteY898" fmla="*/ 3051849 h 6858000"/>
              <a:gd name="connsiteX899" fmla="*/ 5611018 w 7467600"/>
              <a:gd name="connsiteY899" fmla="*/ 2316769 h 6858000"/>
              <a:gd name="connsiteX900" fmla="*/ 5687608 w 7467600"/>
              <a:gd name="connsiteY900" fmla="*/ 2039972 h 6858000"/>
              <a:gd name="connsiteX901" fmla="*/ 5657554 w 7467600"/>
              <a:gd name="connsiteY901" fmla="*/ 1576445 h 6858000"/>
              <a:gd name="connsiteX902" fmla="*/ 5150475 w 7467600"/>
              <a:gd name="connsiteY902" fmla="*/ 1274012 h 6858000"/>
              <a:gd name="connsiteX903" fmla="*/ 5349142 w 7467600"/>
              <a:gd name="connsiteY903" fmla="*/ 2204405 h 6858000"/>
              <a:gd name="connsiteX904" fmla="*/ 5262214 w 7467600"/>
              <a:gd name="connsiteY904" fmla="*/ 2233836 h 6858000"/>
              <a:gd name="connsiteX905" fmla="*/ 4981539 w 7467600"/>
              <a:gd name="connsiteY905" fmla="*/ 1542201 h 6858000"/>
              <a:gd name="connsiteX906" fmla="*/ 4958461 w 7467600"/>
              <a:gd name="connsiteY906" fmla="*/ 1136957 h 6858000"/>
              <a:gd name="connsiteX907" fmla="*/ 4655015 w 7467600"/>
              <a:gd name="connsiteY907" fmla="*/ 891426 h 6858000"/>
              <a:gd name="connsiteX908" fmla="*/ 4348002 w 7467600"/>
              <a:gd name="connsiteY908" fmla="*/ 2205895 h 6858000"/>
              <a:gd name="connsiteX909" fmla="*/ 4262250 w 7467600"/>
              <a:gd name="connsiteY909" fmla="*/ 2219972 h 6858000"/>
              <a:gd name="connsiteX910" fmla="*/ 4550611 w 7467600"/>
              <a:gd name="connsiteY910" fmla="*/ 817540 h 6858000"/>
              <a:gd name="connsiteX911" fmla="*/ 4564418 w 7467600"/>
              <a:gd name="connsiteY911" fmla="*/ 808293 h 6858000"/>
              <a:gd name="connsiteX912" fmla="*/ 4266388 w 7467600"/>
              <a:gd name="connsiteY912" fmla="*/ 500083 h 6858000"/>
              <a:gd name="connsiteX913" fmla="*/ 4032842 w 7467600"/>
              <a:gd name="connsiteY913" fmla="*/ 211809 h 6858000"/>
              <a:gd name="connsiteX914" fmla="*/ 3882765 w 7467600"/>
              <a:gd name="connsiteY914" fmla="*/ 0 h 6858000"/>
              <a:gd name="connsiteX915" fmla="*/ 3721337 w 7467600"/>
              <a:gd name="connsiteY915" fmla="*/ 0 h 6858000"/>
              <a:gd name="connsiteX916" fmla="*/ 3797544 w 7467600"/>
              <a:gd name="connsiteY916" fmla="*/ 0 h 6858000"/>
              <a:gd name="connsiteX917" fmla="*/ 3775734 w 7467600"/>
              <a:gd name="connsiteY917" fmla="*/ 95131 h 6858000"/>
              <a:gd name="connsiteX918" fmla="*/ 3724807 w 7467600"/>
              <a:gd name="connsiteY918" fmla="*/ 272257 h 6858000"/>
              <a:gd name="connsiteX919" fmla="*/ 3726844 w 7467600"/>
              <a:gd name="connsiteY919" fmla="*/ 282988 h 6858000"/>
              <a:gd name="connsiteX920" fmla="*/ 3742664 w 7467600"/>
              <a:gd name="connsiteY920" fmla="*/ 279918 h 6858000"/>
              <a:gd name="connsiteX921" fmla="*/ 4103910 w 7467600"/>
              <a:gd name="connsiteY921" fmla="*/ 1161917 h 6858000"/>
              <a:gd name="connsiteX922" fmla="*/ 4020269 w 7467600"/>
              <a:gd name="connsiteY922" fmla="*/ 1200406 h 6858000"/>
              <a:gd name="connsiteX923" fmla="*/ 3674882 w 7467600"/>
              <a:gd name="connsiteY923" fmla="*/ 488524 h 6858000"/>
              <a:gd name="connsiteX924" fmla="*/ 3132682 w 7467600"/>
              <a:gd name="connsiteY924" fmla="*/ 1072284 h 6858000"/>
              <a:gd name="connsiteX925" fmla="*/ 2716346 w 7467600"/>
              <a:gd name="connsiteY925" fmla="*/ 1276376 h 6858000"/>
              <a:gd name="connsiteX926" fmla="*/ 2716772 w 7467600"/>
              <a:gd name="connsiteY926" fmla="*/ 1255462 h 6858000"/>
              <a:gd name="connsiteX927" fmla="*/ 3471096 w 7467600"/>
              <a:gd name="connsiteY927" fmla="*/ 437072 h 6858000"/>
              <a:gd name="connsiteX928" fmla="*/ 3639057 w 7467600"/>
              <a:gd name="connsiteY928" fmla="*/ 286334 h 6858000"/>
              <a:gd name="connsiteX929" fmla="*/ 3640309 w 7467600"/>
              <a:gd name="connsiteY929" fmla="*/ 284664 h 6858000"/>
              <a:gd name="connsiteX930" fmla="*/ 3646022 w 7467600"/>
              <a:gd name="connsiteY930" fmla="*/ 276711 h 6858000"/>
              <a:gd name="connsiteX931" fmla="*/ 3707943 w 7467600"/>
              <a:gd name="connsiteY931" fmla="*/ 65958 h 6858000"/>
              <a:gd name="connsiteX932" fmla="*/ 3721337 w 7467600"/>
              <a:gd name="connsiteY932" fmla="*/ 0 h 6858000"/>
              <a:gd name="connsiteX933" fmla="*/ 2867960 w 7467600"/>
              <a:gd name="connsiteY933" fmla="*/ 0 h 6858000"/>
              <a:gd name="connsiteX934" fmla="*/ 2926351 w 7467600"/>
              <a:gd name="connsiteY934" fmla="*/ 0 h 6858000"/>
              <a:gd name="connsiteX935" fmla="*/ 2902823 w 7467600"/>
              <a:gd name="connsiteY935" fmla="*/ 262929 h 6858000"/>
              <a:gd name="connsiteX936" fmla="*/ 2940663 w 7467600"/>
              <a:gd name="connsiteY936" fmla="*/ 140884 h 6858000"/>
              <a:gd name="connsiteX937" fmla="*/ 2947039 w 7467600"/>
              <a:gd name="connsiteY937" fmla="*/ 122524 h 6858000"/>
              <a:gd name="connsiteX938" fmla="*/ 2984316 w 7467600"/>
              <a:gd name="connsiteY938" fmla="*/ 0 h 6858000"/>
              <a:gd name="connsiteX939" fmla="*/ 3016114 w 7467600"/>
              <a:gd name="connsiteY939" fmla="*/ 0 h 6858000"/>
              <a:gd name="connsiteX940" fmla="*/ 2979949 w 7467600"/>
              <a:gd name="connsiteY940" fmla="*/ 119274 h 6858000"/>
              <a:gd name="connsiteX941" fmla="*/ 3023879 w 7467600"/>
              <a:gd name="connsiteY941" fmla="*/ 0 h 6858000"/>
              <a:gd name="connsiteX942" fmla="*/ 3105400 w 7467600"/>
              <a:gd name="connsiteY942" fmla="*/ 0 h 6858000"/>
              <a:gd name="connsiteX943" fmla="*/ 3094669 w 7467600"/>
              <a:gd name="connsiteY943" fmla="*/ 30308 h 6858000"/>
              <a:gd name="connsiteX944" fmla="*/ 2901945 w 7467600"/>
              <a:gd name="connsiteY944" fmla="*/ 466538 h 6858000"/>
              <a:gd name="connsiteX945" fmla="*/ 2815209 w 7467600"/>
              <a:gd name="connsiteY945" fmla="*/ 497361 h 6858000"/>
              <a:gd name="connsiteX946" fmla="*/ 2844845 w 7467600"/>
              <a:gd name="connsiteY946" fmla="*/ 127638 h 6858000"/>
              <a:gd name="connsiteX947" fmla="*/ 2867960 w 7467600"/>
              <a:gd name="connsiteY947" fmla="*/ 0 h 6858000"/>
              <a:gd name="connsiteX948" fmla="*/ 1057230 w 7467600"/>
              <a:gd name="connsiteY948" fmla="*/ 0 h 6858000"/>
              <a:gd name="connsiteX949" fmla="*/ 1111003 w 7467600"/>
              <a:gd name="connsiteY949" fmla="*/ 0 h 6858000"/>
              <a:gd name="connsiteX950" fmla="*/ 1125553 w 7467600"/>
              <a:gd name="connsiteY950" fmla="*/ 52588 h 6858000"/>
              <a:gd name="connsiteX951" fmla="*/ 1304276 w 7467600"/>
              <a:gd name="connsiteY951" fmla="*/ 476275 h 6858000"/>
              <a:gd name="connsiteX952" fmla="*/ 1492066 w 7467600"/>
              <a:gd name="connsiteY952" fmla="*/ 886333 h 6858000"/>
              <a:gd name="connsiteX953" fmla="*/ 1423698 w 7467600"/>
              <a:gd name="connsiteY953" fmla="*/ 710817 h 6858000"/>
              <a:gd name="connsiteX954" fmla="*/ 1357609 w 7467600"/>
              <a:gd name="connsiteY954" fmla="*/ 532892 h 6858000"/>
              <a:gd name="connsiteX955" fmla="*/ 1309550 w 7467600"/>
              <a:gd name="connsiteY955" fmla="*/ 374031 h 6858000"/>
              <a:gd name="connsiteX956" fmla="*/ 1193673 w 7467600"/>
              <a:gd name="connsiteY956" fmla="*/ 49533 h 6858000"/>
              <a:gd name="connsiteX957" fmla="*/ 1164391 w 7467600"/>
              <a:gd name="connsiteY957" fmla="*/ 0 h 6858000"/>
              <a:gd name="connsiteX958" fmla="*/ 1200666 w 7467600"/>
              <a:gd name="connsiteY958" fmla="*/ 0 h 6858000"/>
              <a:gd name="connsiteX959" fmla="*/ 1223408 w 7467600"/>
              <a:gd name="connsiteY959" fmla="*/ 38996 h 6858000"/>
              <a:gd name="connsiteX960" fmla="*/ 1339635 w 7467600"/>
              <a:gd name="connsiteY960" fmla="*/ 365517 h 6858000"/>
              <a:gd name="connsiteX961" fmla="*/ 1387469 w 7467600"/>
              <a:gd name="connsiteY961" fmla="*/ 523079 h 6858000"/>
              <a:gd name="connsiteX962" fmla="*/ 1452685 w 7467600"/>
              <a:gd name="connsiteY962" fmla="*/ 699806 h 6858000"/>
              <a:gd name="connsiteX963" fmla="*/ 1492092 w 7467600"/>
              <a:gd name="connsiteY963" fmla="*/ 800424 h 6858000"/>
              <a:gd name="connsiteX964" fmla="*/ 1455302 w 7467600"/>
              <a:gd name="connsiteY964" fmla="*/ 632913 h 6858000"/>
              <a:gd name="connsiteX965" fmla="*/ 1222336 w 7467600"/>
              <a:gd name="connsiteY965" fmla="*/ 9480 h 6858000"/>
              <a:gd name="connsiteX966" fmla="*/ 1214634 w 7467600"/>
              <a:gd name="connsiteY966" fmla="*/ 0 h 6858000"/>
              <a:gd name="connsiteX967" fmla="*/ 1289827 w 7467600"/>
              <a:gd name="connsiteY967" fmla="*/ 0 h 6858000"/>
              <a:gd name="connsiteX968" fmla="*/ 1321076 w 7467600"/>
              <a:gd name="connsiteY968" fmla="*/ 59722 h 6858000"/>
              <a:gd name="connsiteX969" fmla="*/ 1512579 w 7467600"/>
              <a:gd name="connsiteY969" fmla="*/ 626441 h 6858000"/>
              <a:gd name="connsiteX970" fmla="*/ 1506076 w 7467600"/>
              <a:gd name="connsiteY970" fmla="*/ 1089289 h 6858000"/>
              <a:gd name="connsiteX971" fmla="*/ 1486346 w 7467600"/>
              <a:gd name="connsiteY971" fmla="*/ 1079919 h 6858000"/>
              <a:gd name="connsiteX972" fmla="*/ 1070511 w 7467600"/>
              <a:gd name="connsiteY972" fmla="*/ 48609 h 6858000"/>
              <a:gd name="connsiteX973" fmla="*/ 1057230 w 7467600"/>
              <a:gd name="connsiteY973" fmla="*/ 0 h 6858000"/>
              <a:gd name="connsiteX974" fmla="*/ 43151 w 7467600"/>
              <a:gd name="connsiteY974" fmla="*/ 0 h 6858000"/>
              <a:gd name="connsiteX975" fmla="*/ 95283 w 7467600"/>
              <a:gd name="connsiteY975" fmla="*/ 0 h 6858000"/>
              <a:gd name="connsiteX976" fmla="*/ 300708 w 7467600"/>
              <a:gd name="connsiteY976" fmla="*/ 154571 h 6858000"/>
              <a:gd name="connsiteX977" fmla="*/ 530414 w 7467600"/>
              <a:gd name="connsiteY977" fmla="*/ 354673 h 6858000"/>
              <a:gd name="connsiteX978" fmla="*/ 333785 w 7467600"/>
              <a:gd name="connsiteY978" fmla="*/ 161564 h 6858000"/>
              <a:gd name="connsiteX979" fmla="*/ 147005 w 7467600"/>
              <a:gd name="connsiteY979" fmla="*/ 0 h 6858000"/>
              <a:gd name="connsiteX980" fmla="*/ 272509 w 7467600"/>
              <a:gd name="connsiteY980" fmla="*/ 0 h 6858000"/>
              <a:gd name="connsiteX981" fmla="*/ 326276 w 7467600"/>
              <a:gd name="connsiteY981" fmla="*/ 45847 h 6858000"/>
              <a:gd name="connsiteX982" fmla="*/ 823759 w 7467600"/>
              <a:gd name="connsiteY982" fmla="*/ 574145 h 6858000"/>
              <a:gd name="connsiteX983" fmla="*/ 811254 w 7467600"/>
              <a:gd name="connsiteY983" fmla="*/ 665546 h 6858000"/>
              <a:gd name="connsiteX984" fmla="*/ 154042 w 7467600"/>
              <a:gd name="connsiteY984" fmla="*/ 261522 h 6858000"/>
              <a:gd name="connsiteX985" fmla="*/ 13550 w 7467600"/>
              <a:gd name="connsiteY985" fmla="*/ 158423 h 6858000"/>
              <a:gd name="connsiteX986" fmla="*/ 0 w 7467600"/>
              <a:gd name="connsiteY986" fmla="*/ 146618 h 6858000"/>
              <a:gd name="connsiteX987" fmla="*/ 0 w 7467600"/>
              <a:gd name="connsiteY987" fmla="*/ 59161 h 6858000"/>
              <a:gd name="connsiteX988" fmla="*/ 45427 w 7467600"/>
              <a:gd name="connsiteY988" fmla="*/ 101078 h 6858000"/>
              <a:gd name="connsiteX989" fmla="*/ 630103 w 7467600"/>
              <a:gd name="connsiteY989" fmla="*/ 485885 h 6858000"/>
              <a:gd name="connsiteX990" fmla="*/ 532040 w 7467600"/>
              <a:gd name="connsiteY990" fmla="*/ 399359 h 6858000"/>
              <a:gd name="connsiteX991" fmla="*/ 517618 w 7467600"/>
              <a:gd name="connsiteY991" fmla="*/ 385726 h 6858000"/>
              <a:gd name="connsiteX992" fmla="*/ 285074 w 7467600"/>
              <a:gd name="connsiteY992" fmla="*/ 182755 h 6858000"/>
              <a:gd name="connsiteX993" fmla="*/ 43151 w 7467600"/>
              <a:gd name="connsiteY99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43603 w 7467600"/>
              <a:gd name="connsiteY127" fmla="*/ 51497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1903353 w 7467600"/>
              <a:gd name="connsiteY137" fmla="*/ 5044827 h 6858000"/>
              <a:gd name="connsiteX138" fmla="*/ 1936931 w 7467600"/>
              <a:gd name="connsiteY138" fmla="*/ 5093954 h 6858000"/>
              <a:gd name="connsiteX139" fmla="*/ 2195868 w 7467600"/>
              <a:gd name="connsiteY139" fmla="*/ 5396574 h 6858000"/>
              <a:gd name="connsiteX140" fmla="*/ 2088852 w 7467600"/>
              <a:gd name="connsiteY140" fmla="*/ 5166123 h 6858000"/>
              <a:gd name="connsiteX141" fmla="*/ 1958241 w 7467600"/>
              <a:gd name="connsiteY141" fmla="*/ 5067955 h 6858000"/>
              <a:gd name="connsiteX142" fmla="*/ 1903353 w 7467600"/>
              <a:gd name="connsiteY142" fmla="*/ 5044827 h 6858000"/>
              <a:gd name="connsiteX143" fmla="*/ 1979378 w 7467600"/>
              <a:gd name="connsiteY143" fmla="*/ 4769504 h 6858000"/>
              <a:gd name="connsiteX144" fmla="*/ 2882120 w 7467600"/>
              <a:gd name="connsiteY144" fmla="*/ 5064547 h 6858000"/>
              <a:gd name="connsiteX145" fmla="*/ 2793103 w 7467600"/>
              <a:gd name="connsiteY145" fmla="*/ 5039699 h 6858000"/>
              <a:gd name="connsiteX146" fmla="*/ 2770041 w 7467600"/>
              <a:gd name="connsiteY146" fmla="*/ 5033634 h 6858000"/>
              <a:gd name="connsiteX147" fmla="*/ 1979378 w 7467600"/>
              <a:gd name="connsiteY147" fmla="*/ 4769504 h 6858000"/>
              <a:gd name="connsiteX148" fmla="*/ 1927410 w 7467600"/>
              <a:gd name="connsiteY148" fmla="*/ 4716164 h 6858000"/>
              <a:gd name="connsiteX149" fmla="*/ 1959587 w 7467600"/>
              <a:gd name="connsiteY149" fmla="*/ 4728849 h 6858000"/>
              <a:gd name="connsiteX150" fmla="*/ 2777707 w 7467600"/>
              <a:gd name="connsiteY150" fmla="*/ 5003991 h 6858000"/>
              <a:gd name="connsiteX151" fmla="*/ 2800768 w 7467600"/>
              <a:gd name="connsiteY151" fmla="*/ 5010056 h 6858000"/>
              <a:gd name="connsiteX152" fmla="*/ 2879408 w 7467600"/>
              <a:gd name="connsiteY152" fmla="*/ 5031590 h 6858000"/>
              <a:gd name="connsiteX153" fmla="*/ 2862295 w 7467600"/>
              <a:gd name="connsiteY153" fmla="*/ 5022958 h 6858000"/>
              <a:gd name="connsiteX154" fmla="*/ 2813343 w 7467600"/>
              <a:gd name="connsiteY154" fmla="*/ 4998369 h 6858000"/>
              <a:gd name="connsiteX155" fmla="*/ 2646245 w 7467600"/>
              <a:gd name="connsiteY155" fmla="*/ 4930999 h 6858000"/>
              <a:gd name="connsiteX156" fmla="*/ 1999243 w 7467600"/>
              <a:gd name="connsiteY156" fmla="*/ 4730524 h 6858000"/>
              <a:gd name="connsiteX157" fmla="*/ 1979527 w 7467600"/>
              <a:gd name="connsiteY157" fmla="*/ 4726651 h 6858000"/>
              <a:gd name="connsiteX158" fmla="*/ 1927410 w 7467600"/>
              <a:gd name="connsiteY158" fmla="*/ 4716164 h 6858000"/>
              <a:gd name="connsiteX159" fmla="*/ 1997014 w 7467600"/>
              <a:gd name="connsiteY159" fmla="*/ 4698007 h 6858000"/>
              <a:gd name="connsiteX160" fmla="*/ 2005458 w 7467600"/>
              <a:gd name="connsiteY160" fmla="*/ 4699540 h 6858000"/>
              <a:gd name="connsiteX161" fmla="*/ 2657186 w 7467600"/>
              <a:gd name="connsiteY161" fmla="*/ 4901687 h 6858000"/>
              <a:gd name="connsiteX162" fmla="*/ 2826662 w 7467600"/>
              <a:gd name="connsiteY162" fmla="*/ 4970362 h 6858000"/>
              <a:gd name="connsiteX163" fmla="*/ 2876100 w 7467600"/>
              <a:gd name="connsiteY163" fmla="*/ 4995397 h 6858000"/>
              <a:gd name="connsiteX164" fmla="*/ 3042600 w 7467600"/>
              <a:gd name="connsiteY164" fmla="*/ 5059532 h 6858000"/>
              <a:gd name="connsiteX165" fmla="*/ 1997014 w 7467600"/>
              <a:gd name="connsiteY165" fmla="*/ 4698007 h 6858000"/>
              <a:gd name="connsiteX166" fmla="*/ 2305292 w 7467600"/>
              <a:gd name="connsiteY166" fmla="*/ 4219492 h 6858000"/>
              <a:gd name="connsiteX167" fmla="*/ 3360922 w 7467600"/>
              <a:gd name="connsiteY167" fmla="*/ 4529373 h 6858000"/>
              <a:gd name="connsiteX168" fmla="*/ 3492420 w 7467600"/>
              <a:gd name="connsiteY168" fmla="*/ 4510145 h 6858000"/>
              <a:gd name="connsiteX169" fmla="*/ 3364086 w 7467600"/>
              <a:gd name="connsiteY169" fmla="*/ 4480340 h 6858000"/>
              <a:gd name="connsiteX170" fmla="*/ 3225818 w 7467600"/>
              <a:gd name="connsiteY170" fmla="*/ 4411822 h 6858000"/>
              <a:gd name="connsiteX171" fmla="*/ 3129696 w 7467600"/>
              <a:gd name="connsiteY171" fmla="*/ 4360704 h 6858000"/>
              <a:gd name="connsiteX172" fmla="*/ 2814545 w 7467600"/>
              <a:gd name="connsiteY172" fmla="*/ 4282955 h 6858000"/>
              <a:gd name="connsiteX173" fmla="*/ 2305292 w 7467600"/>
              <a:gd name="connsiteY173" fmla="*/ 4219492 h 6858000"/>
              <a:gd name="connsiteX174" fmla="*/ 2626982 w 7467600"/>
              <a:gd name="connsiteY174" fmla="*/ 4206450 h 6858000"/>
              <a:gd name="connsiteX175" fmla="*/ 2490617 w 7467600"/>
              <a:gd name="connsiteY175" fmla="*/ 4206951 h 6858000"/>
              <a:gd name="connsiteX176" fmla="*/ 2819869 w 7467600"/>
              <a:gd name="connsiteY176" fmla="*/ 4252936 h 6858000"/>
              <a:gd name="connsiteX177" fmla="*/ 3143018 w 7467600"/>
              <a:gd name="connsiteY177" fmla="*/ 4332698 h 6858000"/>
              <a:gd name="connsiteX178" fmla="*/ 3241520 w 7467600"/>
              <a:gd name="connsiteY178" fmla="*/ 4385112 h 6858000"/>
              <a:gd name="connsiteX179" fmla="*/ 3374575 w 7467600"/>
              <a:gd name="connsiteY179" fmla="*/ 4451517 h 6858000"/>
              <a:gd name="connsiteX180" fmla="*/ 3505221 w 7467600"/>
              <a:gd name="connsiteY180" fmla="*/ 4480757 h 6858000"/>
              <a:gd name="connsiteX181" fmla="*/ 2626982 w 7467600"/>
              <a:gd name="connsiteY181" fmla="*/ 4206450 h 6858000"/>
              <a:gd name="connsiteX182" fmla="*/ 1310106 w 7467600"/>
              <a:gd name="connsiteY182" fmla="*/ 3943217 h 6858000"/>
              <a:gd name="connsiteX183" fmla="*/ 854994 w 7467600"/>
              <a:gd name="connsiteY183" fmla="*/ 4399136 h 6858000"/>
              <a:gd name="connsiteX184" fmla="*/ 742462 w 7467600"/>
              <a:gd name="connsiteY184" fmla="*/ 4594648 h 6858000"/>
              <a:gd name="connsiteX185" fmla="*/ 820602 w 7467600"/>
              <a:gd name="connsiteY185" fmla="*/ 4485915 h 6858000"/>
              <a:gd name="connsiteX186" fmla="*/ 878295 w 7467600"/>
              <a:gd name="connsiteY186" fmla="*/ 4403594 h 6858000"/>
              <a:gd name="connsiteX187" fmla="*/ 1240607 w 7467600"/>
              <a:gd name="connsiteY187" fmla="*/ 4010401 h 6858000"/>
              <a:gd name="connsiteX188" fmla="*/ 1310106 w 7467600"/>
              <a:gd name="connsiteY188" fmla="*/ 3943217 h 6858000"/>
              <a:gd name="connsiteX189" fmla="*/ 1423113 w 7467600"/>
              <a:gd name="connsiteY189" fmla="*/ 3874565 h 6858000"/>
              <a:gd name="connsiteX190" fmla="*/ 1260565 w 7467600"/>
              <a:gd name="connsiteY190" fmla="*/ 4031982 h 6858000"/>
              <a:gd name="connsiteX191" fmla="*/ 901900 w 7467600"/>
              <a:gd name="connsiteY191" fmla="*/ 4421236 h 6858000"/>
              <a:gd name="connsiteX192" fmla="*/ 845044 w 7467600"/>
              <a:gd name="connsiteY192" fmla="*/ 4502436 h 6858000"/>
              <a:gd name="connsiteX193" fmla="*/ 685926 w 7467600"/>
              <a:gd name="connsiteY193" fmla="*/ 4703069 h 6858000"/>
              <a:gd name="connsiteX194" fmla="*/ 684248 w 7467600"/>
              <a:gd name="connsiteY194" fmla="*/ 4706721 h 6858000"/>
              <a:gd name="connsiteX195" fmla="*/ 1423113 w 7467600"/>
              <a:gd name="connsiteY195" fmla="*/ 3874565 h 6858000"/>
              <a:gd name="connsiteX196" fmla="*/ 3316479 w 7467600"/>
              <a:gd name="connsiteY196" fmla="*/ 3872136 h 6858000"/>
              <a:gd name="connsiteX197" fmla="*/ 3546806 w 7467600"/>
              <a:gd name="connsiteY197" fmla="*/ 4356139 h 6858000"/>
              <a:gd name="connsiteX198" fmla="*/ 3364433 w 7467600"/>
              <a:gd name="connsiteY198" fmla="*/ 3953121 h 6858000"/>
              <a:gd name="connsiteX199" fmla="*/ 3316479 w 7467600"/>
              <a:gd name="connsiteY199" fmla="*/ 3872136 h 6858000"/>
              <a:gd name="connsiteX200" fmla="*/ 3291335 w 7467600"/>
              <a:gd name="connsiteY200" fmla="*/ 3767420 h 6858000"/>
              <a:gd name="connsiteX201" fmla="*/ 3390805 w 7467600"/>
              <a:gd name="connsiteY201" fmla="*/ 3937163 h 6858000"/>
              <a:gd name="connsiteX202" fmla="*/ 3579062 w 7467600"/>
              <a:gd name="connsiteY202" fmla="*/ 4359040 h 6858000"/>
              <a:gd name="connsiteX203" fmla="*/ 3467355 w 7467600"/>
              <a:gd name="connsiteY203" fmla="*/ 3988130 h 6858000"/>
              <a:gd name="connsiteX204" fmla="*/ 3310753 w 7467600"/>
              <a:gd name="connsiteY204" fmla="*/ 3787140 h 6858000"/>
              <a:gd name="connsiteX205" fmla="*/ 3291335 w 7467600"/>
              <a:gd name="connsiteY205" fmla="*/ 3767420 h 6858000"/>
              <a:gd name="connsiteX206" fmla="*/ 1635889 w 7467600"/>
              <a:gd name="connsiteY206" fmla="*/ 3709494 h 6858000"/>
              <a:gd name="connsiteX207" fmla="*/ 1634800 w 7467600"/>
              <a:gd name="connsiteY207" fmla="*/ 3731111 h 6858000"/>
              <a:gd name="connsiteX208" fmla="*/ 1635889 w 7467600"/>
              <a:gd name="connsiteY208" fmla="*/ 3709494 h 6858000"/>
              <a:gd name="connsiteX209" fmla="*/ 1510397 w 7467600"/>
              <a:gd name="connsiteY209" fmla="*/ 3684705 h 6858000"/>
              <a:gd name="connsiteX210" fmla="*/ 1146550 w 7467600"/>
              <a:gd name="connsiteY210" fmla="*/ 3802012 h 6858000"/>
              <a:gd name="connsiteX211" fmla="*/ 698834 w 7467600"/>
              <a:gd name="connsiteY211" fmla="*/ 3952272 h 6858000"/>
              <a:gd name="connsiteX212" fmla="*/ 34256 w 7467600"/>
              <a:gd name="connsiteY212" fmla="*/ 4347603 h 6858000"/>
              <a:gd name="connsiteX213" fmla="*/ 527241 w 7467600"/>
              <a:gd name="connsiteY213" fmla="*/ 4065078 h 6858000"/>
              <a:gd name="connsiteX214" fmla="*/ 1510397 w 7467600"/>
              <a:gd name="connsiteY214" fmla="*/ 3684705 h 6858000"/>
              <a:gd name="connsiteX215" fmla="*/ 1313114 w 7467600"/>
              <a:gd name="connsiteY215" fmla="*/ 3655216 h 6858000"/>
              <a:gd name="connsiteX216" fmla="*/ 1109304 w 7467600"/>
              <a:gd name="connsiteY216" fmla="*/ 3669030 h 6858000"/>
              <a:gd name="connsiteX217" fmla="*/ 8129 w 7467600"/>
              <a:gd name="connsiteY217" fmla="*/ 4330519 h 6858000"/>
              <a:gd name="connsiteX218" fmla="*/ 687572 w 7467600"/>
              <a:gd name="connsiteY218" fmla="*/ 3925629 h 6858000"/>
              <a:gd name="connsiteX219" fmla="*/ 1138365 w 7467600"/>
              <a:gd name="connsiteY219" fmla="*/ 3774515 h 6858000"/>
              <a:gd name="connsiteX220" fmla="*/ 1505579 w 7467600"/>
              <a:gd name="connsiteY220" fmla="*/ 3655526 h 6858000"/>
              <a:gd name="connsiteX221" fmla="*/ 1313114 w 7467600"/>
              <a:gd name="connsiteY221" fmla="*/ 3655216 h 6858000"/>
              <a:gd name="connsiteX222" fmla="*/ 3655073 w 7467600"/>
              <a:gd name="connsiteY222" fmla="*/ 3650884 h 6858000"/>
              <a:gd name="connsiteX223" fmla="*/ 3989938 w 7467600"/>
              <a:gd name="connsiteY223" fmla="*/ 3991685 h 6858000"/>
              <a:gd name="connsiteX224" fmla="*/ 4393907 w 7467600"/>
              <a:gd name="connsiteY224" fmla="*/ 4261258 h 6858000"/>
              <a:gd name="connsiteX225" fmla="*/ 4648051 w 7467600"/>
              <a:gd name="connsiteY225" fmla="*/ 4374051 h 6858000"/>
              <a:gd name="connsiteX226" fmla="*/ 4383389 w 7467600"/>
              <a:gd name="connsiteY226" fmla="*/ 4184369 h 6858000"/>
              <a:gd name="connsiteX227" fmla="*/ 4165508 w 7467600"/>
              <a:gd name="connsiteY227" fmla="*/ 4035196 h 6858000"/>
              <a:gd name="connsiteX228" fmla="*/ 4068162 w 7467600"/>
              <a:gd name="connsiteY228" fmla="*/ 3953394 h 6858000"/>
              <a:gd name="connsiteX229" fmla="*/ 3981416 w 7467600"/>
              <a:gd name="connsiteY229" fmla="*/ 3880482 h 6858000"/>
              <a:gd name="connsiteX230" fmla="*/ 3800147 w 7467600"/>
              <a:gd name="connsiteY230" fmla="*/ 3749872 h 6858000"/>
              <a:gd name="connsiteX231" fmla="*/ 3655073 w 7467600"/>
              <a:gd name="connsiteY231" fmla="*/ 3650884 h 6858000"/>
              <a:gd name="connsiteX232" fmla="*/ 3670252 w 7467600"/>
              <a:gd name="connsiteY232" fmla="*/ 3622798 h 6858000"/>
              <a:gd name="connsiteX233" fmla="*/ 3817258 w 7467600"/>
              <a:gd name="connsiteY233" fmla="*/ 3723577 h 6858000"/>
              <a:gd name="connsiteX234" fmla="*/ 4000461 w 7467600"/>
              <a:gd name="connsiteY234" fmla="*/ 3855966 h 6858000"/>
              <a:gd name="connsiteX235" fmla="*/ 4088180 w 7467600"/>
              <a:gd name="connsiteY235" fmla="*/ 3929774 h 6858000"/>
              <a:gd name="connsiteX236" fmla="*/ 4184555 w 7467600"/>
              <a:gd name="connsiteY236" fmla="*/ 4010683 h 6858000"/>
              <a:gd name="connsiteX237" fmla="*/ 4399563 w 7467600"/>
              <a:gd name="connsiteY237" fmla="*/ 4158106 h 6858000"/>
              <a:gd name="connsiteX238" fmla="*/ 4684469 w 7467600"/>
              <a:gd name="connsiteY238" fmla="*/ 4364680 h 6858000"/>
              <a:gd name="connsiteX239" fmla="*/ 4690271 w 7467600"/>
              <a:gd name="connsiteY239" fmla="*/ 4370034 h 6858000"/>
              <a:gd name="connsiteX240" fmla="*/ 4136093 w 7467600"/>
              <a:gd name="connsiteY240" fmla="*/ 3858466 h 6858000"/>
              <a:gd name="connsiteX241" fmla="*/ 3670252 w 7467600"/>
              <a:gd name="connsiteY241" fmla="*/ 3622798 h 6858000"/>
              <a:gd name="connsiteX242" fmla="*/ 4440129 w 7467600"/>
              <a:gd name="connsiteY242" fmla="*/ 3448571 h 6858000"/>
              <a:gd name="connsiteX243" fmla="*/ 4856525 w 7467600"/>
              <a:gd name="connsiteY243" fmla="*/ 3915351 h 6858000"/>
              <a:gd name="connsiteX244" fmla="*/ 5059055 w 7467600"/>
              <a:gd name="connsiteY244" fmla="*/ 4108918 h 6858000"/>
              <a:gd name="connsiteX245" fmla="*/ 5290070 w 7467600"/>
              <a:gd name="connsiteY245" fmla="*/ 4263619 h 6858000"/>
              <a:gd name="connsiteX246" fmla="*/ 4834991 w 7467600"/>
              <a:gd name="connsiteY246" fmla="*/ 3830985 h 6858000"/>
              <a:gd name="connsiteX247" fmla="*/ 4440129 w 7467600"/>
              <a:gd name="connsiteY247" fmla="*/ 3448571 h 6858000"/>
              <a:gd name="connsiteX248" fmla="*/ 4441737 w 7467600"/>
              <a:gd name="connsiteY248" fmla="*/ 3399734 h 6858000"/>
              <a:gd name="connsiteX249" fmla="*/ 4431236 w 7467600"/>
              <a:gd name="connsiteY249" fmla="*/ 3400954 h 6858000"/>
              <a:gd name="connsiteX250" fmla="*/ 4557150 w 7467600"/>
              <a:gd name="connsiteY250" fmla="*/ 3510023 h 6858000"/>
              <a:gd name="connsiteX251" fmla="*/ 4856936 w 7467600"/>
              <a:gd name="connsiteY251" fmla="*/ 3809146 h 6858000"/>
              <a:gd name="connsiteX252" fmla="*/ 5111996 w 7467600"/>
              <a:gd name="connsiteY252" fmla="*/ 4065759 h 6858000"/>
              <a:gd name="connsiteX253" fmla="*/ 5388878 w 7467600"/>
              <a:gd name="connsiteY253" fmla="*/ 4300185 h 6858000"/>
              <a:gd name="connsiteX254" fmla="*/ 5425556 w 7467600"/>
              <a:gd name="connsiteY254" fmla="*/ 4308967 h 6858000"/>
              <a:gd name="connsiteX255" fmla="*/ 4943646 w 7467600"/>
              <a:gd name="connsiteY255" fmla="*/ 3822916 h 6858000"/>
              <a:gd name="connsiteX256" fmla="*/ 4594837 w 7467600"/>
              <a:gd name="connsiteY256" fmla="*/ 3532274 h 6858000"/>
              <a:gd name="connsiteX257" fmla="*/ 4441737 w 7467600"/>
              <a:gd name="connsiteY257" fmla="*/ 3399734 h 6858000"/>
              <a:gd name="connsiteX258" fmla="*/ 5425834 w 7467600"/>
              <a:gd name="connsiteY258" fmla="*/ 3162785 h 6858000"/>
              <a:gd name="connsiteX259" fmla="*/ 5401644 w 7467600"/>
              <a:gd name="connsiteY259" fmla="*/ 3617847 h 6858000"/>
              <a:gd name="connsiteX260" fmla="*/ 5467256 w 7467600"/>
              <a:gd name="connsiteY260" fmla="*/ 4175494 h 6858000"/>
              <a:gd name="connsiteX261" fmla="*/ 5448069 w 7467600"/>
              <a:gd name="connsiteY261" fmla="*/ 3567554 h 6858000"/>
              <a:gd name="connsiteX262" fmla="*/ 5425834 w 7467600"/>
              <a:gd name="connsiteY262" fmla="*/ 3162785 h 6858000"/>
              <a:gd name="connsiteX263" fmla="*/ 1318687 w 7467600"/>
              <a:gd name="connsiteY263" fmla="*/ 3113840 h 6858000"/>
              <a:gd name="connsiteX264" fmla="*/ 1066793 w 7467600"/>
              <a:gd name="connsiteY264" fmla="*/ 3212171 h 6858000"/>
              <a:gd name="connsiteX265" fmla="*/ 993319 w 7467600"/>
              <a:gd name="connsiteY265" fmla="*/ 3247648 h 6858000"/>
              <a:gd name="connsiteX266" fmla="*/ 853081 w 7467600"/>
              <a:gd name="connsiteY266" fmla="*/ 3312410 h 6858000"/>
              <a:gd name="connsiteX267" fmla="*/ 805957 w 7467600"/>
              <a:gd name="connsiteY267" fmla="*/ 3330443 h 6858000"/>
              <a:gd name="connsiteX268" fmla="*/ 1318687 w 7467600"/>
              <a:gd name="connsiteY268" fmla="*/ 3113840 h 6858000"/>
              <a:gd name="connsiteX269" fmla="*/ 5453702 w 7467600"/>
              <a:gd name="connsiteY269" fmla="*/ 3090882 h 6858000"/>
              <a:gd name="connsiteX270" fmla="*/ 5480135 w 7467600"/>
              <a:gd name="connsiteY270" fmla="*/ 3565802 h 6858000"/>
              <a:gd name="connsiteX271" fmla="*/ 5499023 w 7467600"/>
              <a:gd name="connsiteY271" fmla="*/ 4166310 h 6858000"/>
              <a:gd name="connsiteX272" fmla="*/ 5547022 w 7467600"/>
              <a:gd name="connsiteY272" fmla="*/ 3607838 h 6858000"/>
              <a:gd name="connsiteX273" fmla="*/ 5515964 w 7467600"/>
              <a:gd name="connsiteY273" fmla="*/ 3378541 h 6858000"/>
              <a:gd name="connsiteX274" fmla="*/ 5453702 w 7467600"/>
              <a:gd name="connsiteY274" fmla="*/ 3090882 h 6858000"/>
              <a:gd name="connsiteX275" fmla="*/ 1238695 w 7467600"/>
              <a:gd name="connsiteY275" fmla="*/ 3076820 h 6858000"/>
              <a:gd name="connsiteX276" fmla="*/ 716371 w 7467600"/>
              <a:gd name="connsiteY276" fmla="*/ 3293249 h 6858000"/>
              <a:gd name="connsiteX277" fmla="*/ 579522 w 7467600"/>
              <a:gd name="connsiteY277" fmla="*/ 3371759 h 6858000"/>
              <a:gd name="connsiteX278" fmla="*/ 600288 w 7467600"/>
              <a:gd name="connsiteY278" fmla="*/ 3365555 h 6858000"/>
              <a:gd name="connsiteX279" fmla="*/ 840692 w 7467600"/>
              <a:gd name="connsiteY279" fmla="*/ 3284921 h 6858000"/>
              <a:gd name="connsiteX280" fmla="*/ 979248 w 7467600"/>
              <a:gd name="connsiteY280" fmla="*/ 3221003 h 6858000"/>
              <a:gd name="connsiteX281" fmla="*/ 1053282 w 7467600"/>
              <a:gd name="connsiteY281" fmla="*/ 3185247 h 6858000"/>
              <a:gd name="connsiteX282" fmla="*/ 1320603 w 7467600"/>
              <a:gd name="connsiteY282" fmla="*/ 3081281 h 6858000"/>
              <a:gd name="connsiteX283" fmla="*/ 1238695 w 7467600"/>
              <a:gd name="connsiteY283" fmla="*/ 3076820 h 6858000"/>
              <a:gd name="connsiteX284" fmla="*/ 5425627 w 7467600"/>
              <a:gd name="connsiteY284" fmla="*/ 2954192 h 6858000"/>
              <a:gd name="connsiteX285" fmla="*/ 5470770 w 7467600"/>
              <a:gd name="connsiteY285" fmla="*/ 3005435 h 6858000"/>
              <a:gd name="connsiteX286" fmla="*/ 5519779 w 7467600"/>
              <a:gd name="connsiteY286" fmla="*/ 4359223 h 6858000"/>
              <a:gd name="connsiteX287" fmla="*/ 5520293 w 7467600"/>
              <a:gd name="connsiteY287" fmla="*/ 4360602 h 6858000"/>
              <a:gd name="connsiteX288" fmla="*/ 5767221 w 7467600"/>
              <a:gd name="connsiteY288" fmla="*/ 4665564 h 6858000"/>
              <a:gd name="connsiteX289" fmla="*/ 6937169 w 7467600"/>
              <a:gd name="connsiteY289" fmla="*/ 4815941 h 6858000"/>
              <a:gd name="connsiteX290" fmla="*/ 6953922 w 7467600"/>
              <a:gd name="connsiteY290" fmla="*/ 4890068 h 6858000"/>
              <a:gd name="connsiteX291" fmla="*/ 6071359 w 7467600"/>
              <a:gd name="connsiteY291" fmla="*/ 4770770 h 6858000"/>
              <a:gd name="connsiteX292" fmla="*/ 6038839 w 7467600"/>
              <a:gd name="connsiteY292" fmla="*/ 4764474 h 6858000"/>
              <a:gd name="connsiteX293" fmla="*/ 6038706 w 7467600"/>
              <a:gd name="connsiteY293" fmla="*/ 4763847 h 6858000"/>
              <a:gd name="connsiteX294" fmla="*/ 6037784 w 7467600"/>
              <a:gd name="connsiteY294" fmla="*/ 4764270 h 6858000"/>
              <a:gd name="connsiteX295" fmla="*/ 6038839 w 7467600"/>
              <a:gd name="connsiteY295" fmla="*/ 4764474 h 6858000"/>
              <a:gd name="connsiteX296" fmla="*/ 6040338 w 7467600"/>
              <a:gd name="connsiteY296" fmla="*/ 4771418 h 6858000"/>
              <a:gd name="connsiteX297" fmla="*/ 6024488 w 7467600"/>
              <a:gd name="connsiteY297" fmla="*/ 4809903 h 6858000"/>
              <a:gd name="connsiteX298" fmla="*/ 5599771 w 7467600"/>
              <a:gd name="connsiteY298" fmla="*/ 5509652 h 6858000"/>
              <a:gd name="connsiteX299" fmla="*/ 5548843 w 7467600"/>
              <a:gd name="connsiteY299" fmla="*/ 5563845 h 6858000"/>
              <a:gd name="connsiteX300" fmla="*/ 5940952 w 7467600"/>
              <a:gd name="connsiteY300" fmla="*/ 6250028 h 6858000"/>
              <a:gd name="connsiteX301" fmla="*/ 6043441 w 7467600"/>
              <a:gd name="connsiteY301" fmla="*/ 6665847 h 6858000"/>
              <a:gd name="connsiteX302" fmla="*/ 6093432 w 7467600"/>
              <a:gd name="connsiteY302" fmla="*/ 6858000 h 6858000"/>
              <a:gd name="connsiteX303" fmla="*/ 6034344 w 7467600"/>
              <a:gd name="connsiteY303" fmla="*/ 6858000 h 6858000"/>
              <a:gd name="connsiteX304" fmla="*/ 6026679 w 7467600"/>
              <a:gd name="connsiteY304" fmla="*/ 6836959 h 6858000"/>
              <a:gd name="connsiteX305" fmla="*/ 5800441 w 7467600"/>
              <a:gd name="connsiteY305" fmla="*/ 6335286 h 6858000"/>
              <a:gd name="connsiteX306" fmla="*/ 5526562 w 7467600"/>
              <a:gd name="connsiteY306" fmla="*/ 5705388 h 6858000"/>
              <a:gd name="connsiteX307" fmla="*/ 5519640 w 7467600"/>
              <a:gd name="connsiteY307" fmla="*/ 5683774 h 6858000"/>
              <a:gd name="connsiteX308" fmla="*/ 5844559 w 7467600"/>
              <a:gd name="connsiteY308" fmla="*/ 6553349 h 6858000"/>
              <a:gd name="connsiteX309" fmla="*/ 5975994 w 7467600"/>
              <a:gd name="connsiteY309" fmla="*/ 6858000 h 6858000"/>
              <a:gd name="connsiteX310" fmla="*/ 5898547 w 7467600"/>
              <a:gd name="connsiteY310" fmla="*/ 6858000 h 6858000"/>
              <a:gd name="connsiteX311" fmla="*/ 5682041 w 7467600"/>
              <a:gd name="connsiteY311" fmla="*/ 6355860 h 6858000"/>
              <a:gd name="connsiteX312" fmla="*/ 5461758 w 7467600"/>
              <a:gd name="connsiteY312" fmla="*/ 5820220 h 6858000"/>
              <a:gd name="connsiteX313" fmla="*/ 5237282 w 7467600"/>
              <a:gd name="connsiteY313" fmla="*/ 6579086 h 6858000"/>
              <a:gd name="connsiteX314" fmla="*/ 5115009 w 7467600"/>
              <a:gd name="connsiteY314" fmla="*/ 6858000 h 6858000"/>
              <a:gd name="connsiteX315" fmla="*/ 5028074 w 7467600"/>
              <a:gd name="connsiteY315" fmla="*/ 6858000 h 6858000"/>
              <a:gd name="connsiteX316" fmla="*/ 5079508 w 7467600"/>
              <a:gd name="connsiteY316" fmla="*/ 6749074 h 6858000"/>
              <a:gd name="connsiteX317" fmla="*/ 5371846 w 7467600"/>
              <a:gd name="connsiteY317" fmla="*/ 5924413 h 6858000"/>
              <a:gd name="connsiteX318" fmla="*/ 5270512 w 7467600"/>
              <a:gd name="connsiteY318" fmla="*/ 6138975 h 6858000"/>
              <a:gd name="connsiteX319" fmla="*/ 5062409 w 7467600"/>
              <a:gd name="connsiteY319" fmla="*/ 6653544 h 6858000"/>
              <a:gd name="connsiteX320" fmla="*/ 5036628 w 7467600"/>
              <a:gd name="connsiteY320" fmla="*/ 6754247 h 6858000"/>
              <a:gd name="connsiteX321" fmla="*/ 5009112 w 7467600"/>
              <a:gd name="connsiteY321" fmla="*/ 6858000 h 6858000"/>
              <a:gd name="connsiteX322" fmla="*/ 4976679 w 7467600"/>
              <a:gd name="connsiteY322" fmla="*/ 6858000 h 6858000"/>
              <a:gd name="connsiteX323" fmla="*/ 5006537 w 7467600"/>
              <a:gd name="connsiteY323" fmla="*/ 6747068 h 6858000"/>
              <a:gd name="connsiteX324" fmla="*/ 5032723 w 7467600"/>
              <a:gd name="connsiteY324" fmla="*/ 6644957 h 6858000"/>
              <a:gd name="connsiteX325" fmla="*/ 5242949 w 7467600"/>
              <a:gd name="connsiteY325" fmla="*/ 6125175 h 6858000"/>
              <a:gd name="connsiteX326" fmla="*/ 5286321 w 7467600"/>
              <a:gd name="connsiteY326" fmla="*/ 6033555 h 6858000"/>
              <a:gd name="connsiteX327" fmla="*/ 5008210 w 7467600"/>
              <a:gd name="connsiteY327" fmla="*/ 6649194 h 6858000"/>
              <a:gd name="connsiteX328" fmla="*/ 4986321 w 7467600"/>
              <a:gd name="connsiteY328" fmla="*/ 6765687 h 6858000"/>
              <a:gd name="connsiteX329" fmla="*/ 4973474 w 7467600"/>
              <a:gd name="connsiteY329" fmla="*/ 6858000 h 6858000"/>
              <a:gd name="connsiteX330" fmla="*/ 4907178 w 7467600"/>
              <a:gd name="connsiteY330" fmla="*/ 6858000 h 6858000"/>
              <a:gd name="connsiteX331" fmla="*/ 4910810 w 7467600"/>
              <a:gd name="connsiteY331" fmla="*/ 6829660 h 6858000"/>
              <a:gd name="connsiteX332" fmla="*/ 4987461 w 7467600"/>
              <a:gd name="connsiteY332" fmla="*/ 6432994 h 6858000"/>
              <a:gd name="connsiteX333" fmla="*/ 5179262 w 7467600"/>
              <a:gd name="connsiteY333" fmla="*/ 6035044 h 6858000"/>
              <a:gd name="connsiteX334" fmla="*/ 4689678 w 7467600"/>
              <a:gd name="connsiteY334" fmla="*/ 6440241 h 6858000"/>
              <a:gd name="connsiteX335" fmla="*/ 4477543 w 7467600"/>
              <a:gd name="connsiteY335" fmla="*/ 6674836 h 6858000"/>
              <a:gd name="connsiteX336" fmla="*/ 4329957 w 7467600"/>
              <a:gd name="connsiteY336" fmla="*/ 6858000 h 6858000"/>
              <a:gd name="connsiteX337" fmla="*/ 4218595 w 7467600"/>
              <a:gd name="connsiteY337" fmla="*/ 6858000 h 6858000"/>
              <a:gd name="connsiteX338" fmla="*/ 4368888 w 7467600"/>
              <a:gd name="connsiteY338" fmla="*/ 6668412 h 6858000"/>
              <a:gd name="connsiteX339" fmla="*/ 4563091 w 7467600"/>
              <a:gd name="connsiteY339" fmla="*/ 6442508 h 6858000"/>
              <a:gd name="connsiteX340" fmla="*/ 5387324 w 7467600"/>
              <a:gd name="connsiteY340" fmla="*/ 5705830 h 6858000"/>
              <a:gd name="connsiteX341" fmla="*/ 5073620 w 7467600"/>
              <a:gd name="connsiteY341" fmla="*/ 5955437 h 6858000"/>
              <a:gd name="connsiteX342" fmla="*/ 4689789 w 7467600"/>
              <a:gd name="connsiteY342" fmla="*/ 6268382 h 6858000"/>
              <a:gd name="connsiteX343" fmla="*/ 4418722 w 7467600"/>
              <a:gd name="connsiteY343" fmla="*/ 6570886 h 6858000"/>
              <a:gd name="connsiteX344" fmla="*/ 4214944 w 7467600"/>
              <a:gd name="connsiteY344" fmla="*/ 6858000 h 6858000"/>
              <a:gd name="connsiteX345" fmla="*/ 4177898 w 7467600"/>
              <a:gd name="connsiteY345" fmla="*/ 6858000 h 6858000"/>
              <a:gd name="connsiteX346" fmla="*/ 4391597 w 7467600"/>
              <a:gd name="connsiteY346" fmla="*/ 6556370 h 6858000"/>
              <a:gd name="connsiteX347" fmla="*/ 4668889 w 7467600"/>
              <a:gd name="connsiteY347" fmla="*/ 6246399 h 6858000"/>
              <a:gd name="connsiteX348" fmla="*/ 5055427 w 7467600"/>
              <a:gd name="connsiteY348" fmla="*/ 5931476 h 6858000"/>
              <a:gd name="connsiteX349" fmla="*/ 5371814 w 7467600"/>
              <a:gd name="connsiteY349" fmla="*/ 5678975 h 6858000"/>
              <a:gd name="connsiteX350" fmla="*/ 4987918 w 7467600"/>
              <a:gd name="connsiteY350" fmla="*/ 5838701 h 6858000"/>
              <a:gd name="connsiteX351" fmla="*/ 4317146 w 7467600"/>
              <a:gd name="connsiteY351" fmla="*/ 6587716 h 6858000"/>
              <a:gd name="connsiteX352" fmla="*/ 4171627 w 7467600"/>
              <a:gd name="connsiteY352" fmla="*/ 6858000 h 6858000"/>
              <a:gd name="connsiteX353" fmla="*/ 4081585 w 7467600"/>
              <a:gd name="connsiteY353" fmla="*/ 6858000 h 6858000"/>
              <a:gd name="connsiteX354" fmla="*/ 4238603 w 7467600"/>
              <a:gd name="connsiteY354" fmla="*/ 6559341 h 6858000"/>
              <a:gd name="connsiteX355" fmla="*/ 4778333 w 7467600"/>
              <a:gd name="connsiteY355" fmla="*/ 5873626 h 6858000"/>
              <a:gd name="connsiteX356" fmla="*/ 5414185 w 7467600"/>
              <a:gd name="connsiteY356" fmla="*/ 5573882 h 6858000"/>
              <a:gd name="connsiteX357" fmla="*/ 5959648 w 7467600"/>
              <a:gd name="connsiteY357" fmla="*/ 4760797 h 6858000"/>
              <a:gd name="connsiteX358" fmla="*/ 5355019 w 7467600"/>
              <a:gd name="connsiteY358" fmla="*/ 4734672 h 6858000"/>
              <a:gd name="connsiteX359" fmla="*/ 5083565 w 7467600"/>
              <a:gd name="connsiteY359" fmla="*/ 5179121 h 6858000"/>
              <a:gd name="connsiteX360" fmla="*/ 4713577 w 7467600"/>
              <a:gd name="connsiteY360" fmla="*/ 5616803 h 6858000"/>
              <a:gd name="connsiteX361" fmla="*/ 3989559 w 7467600"/>
              <a:gd name="connsiteY361" fmla="*/ 6145945 h 6858000"/>
              <a:gd name="connsiteX362" fmla="*/ 3939824 w 7467600"/>
              <a:gd name="connsiteY362" fmla="*/ 6066900 h 6858000"/>
              <a:gd name="connsiteX363" fmla="*/ 4584537 w 7467600"/>
              <a:gd name="connsiteY363" fmla="*/ 5324826 h 6858000"/>
              <a:gd name="connsiteX364" fmla="*/ 5037105 w 7467600"/>
              <a:gd name="connsiteY364" fmla="*/ 5088765 h 6858000"/>
              <a:gd name="connsiteX365" fmla="*/ 5039930 w 7467600"/>
              <a:gd name="connsiteY365" fmla="*/ 5089585 h 6858000"/>
              <a:gd name="connsiteX366" fmla="*/ 5263764 w 7467600"/>
              <a:gd name="connsiteY366" fmla="*/ 4735525 h 6858000"/>
              <a:gd name="connsiteX367" fmla="*/ 4086300 w 7467600"/>
              <a:gd name="connsiteY367" fmla="*/ 4884599 h 6858000"/>
              <a:gd name="connsiteX368" fmla="*/ 4085485 w 7467600"/>
              <a:gd name="connsiteY368" fmla="*/ 4899070 h 6858000"/>
              <a:gd name="connsiteX369" fmla="*/ 3871915 w 7467600"/>
              <a:gd name="connsiteY369" fmla="*/ 5253645 h 6858000"/>
              <a:gd name="connsiteX370" fmla="*/ 3799374 w 7467600"/>
              <a:gd name="connsiteY370" fmla="*/ 5466127 h 6858000"/>
              <a:gd name="connsiteX371" fmla="*/ 3498850 w 7467600"/>
              <a:gd name="connsiteY371" fmla="*/ 6661888 h 6858000"/>
              <a:gd name="connsiteX372" fmla="*/ 3399216 w 7467600"/>
              <a:gd name="connsiteY372" fmla="*/ 6858000 h 6858000"/>
              <a:gd name="connsiteX373" fmla="*/ 3303688 w 7467600"/>
              <a:gd name="connsiteY373" fmla="*/ 6858000 h 6858000"/>
              <a:gd name="connsiteX374" fmla="*/ 3391774 w 7467600"/>
              <a:gd name="connsiteY374" fmla="*/ 6697181 h 6858000"/>
              <a:gd name="connsiteX375" fmla="*/ 3735540 w 7467600"/>
              <a:gd name="connsiteY375" fmla="*/ 5546923 h 6858000"/>
              <a:gd name="connsiteX376" fmla="*/ 3729438 w 7467600"/>
              <a:gd name="connsiteY376" fmla="*/ 5569058 h 6858000"/>
              <a:gd name="connsiteX377" fmla="*/ 3707782 w 7467600"/>
              <a:gd name="connsiteY377" fmla="*/ 5644908 h 6858000"/>
              <a:gd name="connsiteX378" fmla="*/ 3583827 w 7467600"/>
              <a:gd name="connsiteY378" fmla="*/ 6039215 h 6858000"/>
              <a:gd name="connsiteX379" fmla="*/ 3547861 w 7467600"/>
              <a:gd name="connsiteY379" fmla="*/ 6129609 h 6858000"/>
              <a:gd name="connsiteX380" fmla="*/ 3490905 w 7467600"/>
              <a:gd name="connsiteY380" fmla="*/ 6277660 h 6858000"/>
              <a:gd name="connsiteX381" fmla="*/ 3455859 w 7467600"/>
              <a:gd name="connsiteY381" fmla="*/ 6391301 h 6858000"/>
              <a:gd name="connsiteX382" fmla="*/ 3429112 w 7467600"/>
              <a:gd name="connsiteY382" fmla="*/ 6479469 h 6858000"/>
              <a:gd name="connsiteX383" fmla="*/ 3304862 w 7467600"/>
              <a:gd name="connsiteY383" fmla="*/ 6796476 h 6858000"/>
              <a:gd name="connsiteX384" fmla="*/ 3276071 w 7467600"/>
              <a:gd name="connsiteY384" fmla="*/ 6858000 h 6858000"/>
              <a:gd name="connsiteX385" fmla="*/ 3240805 w 7467600"/>
              <a:gd name="connsiteY385" fmla="*/ 6858000 h 6858000"/>
              <a:gd name="connsiteX386" fmla="*/ 3275917 w 7467600"/>
              <a:gd name="connsiteY386" fmla="*/ 6783192 h 6858000"/>
              <a:gd name="connsiteX387" fmla="*/ 3399358 w 7467600"/>
              <a:gd name="connsiteY387" fmla="*/ 6469011 h 6858000"/>
              <a:gd name="connsiteX388" fmla="*/ 3425650 w 7467600"/>
              <a:gd name="connsiteY388" fmla="*/ 6381333 h 6858000"/>
              <a:gd name="connsiteX389" fmla="*/ 3460661 w 7467600"/>
              <a:gd name="connsiteY389" fmla="*/ 6266763 h 6858000"/>
              <a:gd name="connsiteX390" fmla="*/ 3518021 w 7467600"/>
              <a:gd name="connsiteY390" fmla="*/ 6117298 h 6858000"/>
              <a:gd name="connsiteX391" fmla="*/ 3554035 w 7467600"/>
              <a:gd name="connsiteY391" fmla="*/ 6027832 h 6858000"/>
              <a:gd name="connsiteX392" fmla="*/ 3677174 w 7467600"/>
              <a:gd name="connsiteY392" fmla="*/ 5636351 h 6858000"/>
              <a:gd name="connsiteX393" fmla="*/ 3698819 w 7467600"/>
              <a:gd name="connsiteY393" fmla="*/ 5560503 h 6858000"/>
              <a:gd name="connsiteX394" fmla="*/ 3702094 w 7467600"/>
              <a:gd name="connsiteY394" fmla="*/ 5549194 h 6858000"/>
              <a:gd name="connsiteX395" fmla="*/ 3398355 w 7467600"/>
              <a:gd name="connsiteY395" fmla="*/ 6094603 h 6858000"/>
              <a:gd name="connsiteX396" fmla="*/ 3193941 w 7467600"/>
              <a:gd name="connsiteY396" fmla="*/ 6798775 h 6858000"/>
              <a:gd name="connsiteX397" fmla="*/ 3184140 w 7467600"/>
              <a:gd name="connsiteY397" fmla="*/ 6858000 h 6858000"/>
              <a:gd name="connsiteX398" fmla="*/ 3099978 w 7467600"/>
              <a:gd name="connsiteY398" fmla="*/ 6858000 h 6858000"/>
              <a:gd name="connsiteX399" fmla="*/ 3101556 w 7467600"/>
              <a:gd name="connsiteY399" fmla="*/ 6843337 h 6858000"/>
              <a:gd name="connsiteX400" fmla="*/ 3370162 w 7467600"/>
              <a:gd name="connsiteY400" fmla="*/ 5785550 h 6858000"/>
              <a:gd name="connsiteX401" fmla="*/ 3746477 w 7467600"/>
              <a:gd name="connsiteY401" fmla="*/ 5377889 h 6858000"/>
              <a:gd name="connsiteX402" fmla="*/ 3863399 w 7467600"/>
              <a:gd name="connsiteY402" fmla="*/ 5087257 h 6858000"/>
              <a:gd name="connsiteX403" fmla="*/ 3968712 w 7467600"/>
              <a:gd name="connsiteY403" fmla="*/ 4913989 h 6858000"/>
              <a:gd name="connsiteX404" fmla="*/ 2792390 w 7467600"/>
              <a:gd name="connsiteY404" fmla="*/ 5382974 h 6858000"/>
              <a:gd name="connsiteX405" fmla="*/ 2714982 w 7467600"/>
              <a:gd name="connsiteY405" fmla="*/ 5427051 h 6858000"/>
              <a:gd name="connsiteX406" fmla="*/ 2813361 w 7467600"/>
              <a:gd name="connsiteY406" fmla="*/ 6023912 h 6858000"/>
              <a:gd name="connsiteX407" fmla="*/ 2688430 w 7467600"/>
              <a:gd name="connsiteY407" fmla="*/ 6801564 h 6858000"/>
              <a:gd name="connsiteX408" fmla="*/ 2629626 w 7467600"/>
              <a:gd name="connsiteY408" fmla="*/ 6763394 h 6858000"/>
              <a:gd name="connsiteX409" fmla="*/ 2565328 w 7467600"/>
              <a:gd name="connsiteY409" fmla="*/ 5516399 h 6858000"/>
              <a:gd name="connsiteX410" fmla="*/ 1922999 w 7467600"/>
              <a:gd name="connsiteY410" fmla="*/ 5980343 h 6858000"/>
              <a:gd name="connsiteX411" fmla="*/ 1950261 w 7467600"/>
              <a:gd name="connsiteY411" fmla="*/ 6405858 h 6858000"/>
              <a:gd name="connsiteX412" fmla="*/ 2365554 w 7467600"/>
              <a:gd name="connsiteY412" fmla="*/ 6759107 h 6858000"/>
              <a:gd name="connsiteX413" fmla="*/ 2424142 w 7467600"/>
              <a:gd name="connsiteY413" fmla="*/ 6858000 h 6858000"/>
              <a:gd name="connsiteX414" fmla="*/ 2395994 w 7467600"/>
              <a:gd name="connsiteY414" fmla="*/ 6858000 h 6858000"/>
              <a:gd name="connsiteX415" fmla="*/ 2392863 w 7467600"/>
              <a:gd name="connsiteY415" fmla="*/ 6852964 h 6858000"/>
              <a:gd name="connsiteX416" fmla="*/ 2017589 w 7467600"/>
              <a:gd name="connsiteY416" fmla="*/ 6493982 h 6858000"/>
              <a:gd name="connsiteX417" fmla="*/ 2147336 w 7467600"/>
              <a:gd name="connsiteY417" fmla="*/ 6594052 h 6858000"/>
              <a:gd name="connsiteX418" fmla="*/ 2207047 w 7467600"/>
              <a:gd name="connsiteY418" fmla="*/ 6654540 h 6858000"/>
              <a:gd name="connsiteX419" fmla="*/ 2299106 w 7467600"/>
              <a:gd name="connsiteY419" fmla="*/ 6778931 h 6858000"/>
              <a:gd name="connsiteX420" fmla="*/ 2314430 w 7467600"/>
              <a:gd name="connsiteY420" fmla="*/ 6801144 h 6858000"/>
              <a:gd name="connsiteX421" fmla="*/ 2352406 w 7467600"/>
              <a:gd name="connsiteY421" fmla="*/ 6858000 h 6858000"/>
              <a:gd name="connsiteX422" fmla="*/ 2314492 w 7467600"/>
              <a:gd name="connsiteY422" fmla="*/ 6858000 h 6858000"/>
              <a:gd name="connsiteX423" fmla="*/ 2288095 w 7467600"/>
              <a:gd name="connsiteY423" fmla="*/ 6818030 h 6858000"/>
              <a:gd name="connsiteX424" fmla="*/ 2272768 w 7467600"/>
              <a:gd name="connsiteY424" fmla="*/ 6795822 h 6858000"/>
              <a:gd name="connsiteX425" fmla="*/ 2182715 w 7467600"/>
              <a:gd name="connsiteY425" fmla="*/ 6675071 h 6858000"/>
              <a:gd name="connsiteX426" fmla="*/ 2032061 w 7467600"/>
              <a:gd name="connsiteY426" fmla="*/ 6541380 h 6858000"/>
              <a:gd name="connsiteX427" fmla="*/ 2257220 w 7467600"/>
              <a:gd name="connsiteY427" fmla="*/ 6826257 h 6858000"/>
              <a:gd name="connsiteX428" fmla="*/ 2281324 w 7467600"/>
              <a:gd name="connsiteY428" fmla="*/ 6858000 h 6858000"/>
              <a:gd name="connsiteX429" fmla="*/ 2242860 w 7467600"/>
              <a:gd name="connsiteY429" fmla="*/ 6858000 h 6858000"/>
              <a:gd name="connsiteX430" fmla="*/ 2232818 w 7467600"/>
              <a:gd name="connsiteY430" fmla="*/ 6844926 h 6858000"/>
              <a:gd name="connsiteX431" fmla="*/ 1990172 w 7467600"/>
              <a:gd name="connsiteY431" fmla="*/ 6542121 h 6858000"/>
              <a:gd name="connsiteX432" fmla="*/ 2124090 w 7467600"/>
              <a:gd name="connsiteY432" fmla="*/ 6761017 h 6858000"/>
              <a:gd name="connsiteX433" fmla="*/ 2200380 w 7467600"/>
              <a:gd name="connsiteY433" fmla="*/ 6858000 h 6858000"/>
              <a:gd name="connsiteX434" fmla="*/ 2147507 w 7467600"/>
              <a:gd name="connsiteY434" fmla="*/ 6858000 h 6858000"/>
              <a:gd name="connsiteX435" fmla="*/ 2070668 w 7467600"/>
              <a:gd name="connsiteY435" fmla="*/ 6761520 h 6858000"/>
              <a:gd name="connsiteX436" fmla="*/ 1975142 w 7467600"/>
              <a:gd name="connsiteY436" fmla="*/ 6585570 h 6858000"/>
              <a:gd name="connsiteX437" fmla="*/ 2050035 w 7467600"/>
              <a:gd name="connsiteY437" fmla="*/ 6813345 h 6858000"/>
              <a:gd name="connsiteX438" fmla="*/ 2063025 w 7467600"/>
              <a:gd name="connsiteY438" fmla="*/ 6858000 h 6858000"/>
              <a:gd name="connsiteX439" fmla="*/ 2021675 w 7467600"/>
              <a:gd name="connsiteY439" fmla="*/ 6858000 h 6858000"/>
              <a:gd name="connsiteX440" fmla="*/ 2019308 w 7467600"/>
              <a:gd name="connsiteY440" fmla="*/ 6847118 h 6858000"/>
              <a:gd name="connsiteX441" fmla="*/ 1938835 w 7467600"/>
              <a:gd name="connsiteY441" fmla="*/ 6551160 h 6858000"/>
              <a:gd name="connsiteX442" fmla="*/ 1953230 w 7467600"/>
              <a:gd name="connsiteY442" fmla="*/ 6759699 h 6858000"/>
              <a:gd name="connsiteX443" fmla="*/ 1956763 w 7467600"/>
              <a:gd name="connsiteY443" fmla="*/ 6778191 h 6858000"/>
              <a:gd name="connsiteX444" fmla="*/ 1967925 w 7467600"/>
              <a:gd name="connsiteY444" fmla="*/ 6858000 h 6858000"/>
              <a:gd name="connsiteX445" fmla="*/ 1936622 w 7467600"/>
              <a:gd name="connsiteY445" fmla="*/ 6858000 h 6858000"/>
              <a:gd name="connsiteX446" fmla="*/ 1926261 w 7467600"/>
              <a:gd name="connsiteY446" fmla="*/ 6784064 h 6858000"/>
              <a:gd name="connsiteX447" fmla="*/ 1922724 w 7467600"/>
              <a:gd name="connsiteY447" fmla="*/ 6765577 h 6858000"/>
              <a:gd name="connsiteX448" fmla="*/ 1904650 w 7467600"/>
              <a:gd name="connsiteY448" fmla="*/ 6639616 h 6858000"/>
              <a:gd name="connsiteX449" fmla="*/ 1885273 w 7467600"/>
              <a:gd name="connsiteY449" fmla="*/ 6858000 h 6858000"/>
              <a:gd name="connsiteX450" fmla="*/ 1854363 w 7467600"/>
              <a:gd name="connsiteY450" fmla="*/ 6858000 h 6858000"/>
              <a:gd name="connsiteX451" fmla="*/ 1880391 w 7467600"/>
              <a:gd name="connsiteY451" fmla="*/ 6603796 h 6858000"/>
              <a:gd name="connsiteX452" fmla="*/ 1818273 w 7467600"/>
              <a:gd name="connsiteY452" fmla="*/ 6715729 h 6858000"/>
              <a:gd name="connsiteX453" fmla="*/ 1794691 w 7467600"/>
              <a:gd name="connsiteY453" fmla="*/ 6843239 h 6858000"/>
              <a:gd name="connsiteX454" fmla="*/ 1794914 w 7467600"/>
              <a:gd name="connsiteY454" fmla="*/ 6858000 h 6858000"/>
              <a:gd name="connsiteX455" fmla="*/ 1746128 w 7467600"/>
              <a:gd name="connsiteY455" fmla="*/ 6858000 h 6858000"/>
              <a:gd name="connsiteX456" fmla="*/ 1753934 w 7467600"/>
              <a:gd name="connsiteY456" fmla="*/ 6724796 h 6858000"/>
              <a:gd name="connsiteX457" fmla="*/ 1792053 w 7467600"/>
              <a:gd name="connsiteY457" fmla="*/ 6572396 h 6858000"/>
              <a:gd name="connsiteX458" fmla="*/ 1862248 w 7467600"/>
              <a:gd name="connsiteY458" fmla="*/ 6266397 h 6858000"/>
              <a:gd name="connsiteX459" fmla="*/ 1862250 w 7467600"/>
              <a:gd name="connsiteY459" fmla="*/ 6033531 h 6858000"/>
              <a:gd name="connsiteX460" fmla="*/ 1211999 w 7467600"/>
              <a:gd name="connsiteY460" fmla="*/ 6683610 h 6858000"/>
              <a:gd name="connsiteX461" fmla="*/ 1213266 w 7467600"/>
              <a:gd name="connsiteY461" fmla="*/ 6691947 h 6858000"/>
              <a:gd name="connsiteX462" fmla="*/ 1203370 w 7467600"/>
              <a:gd name="connsiteY462" fmla="*/ 6850676 h 6858000"/>
              <a:gd name="connsiteX463" fmla="*/ 1203671 w 7467600"/>
              <a:gd name="connsiteY463" fmla="*/ 6858000 h 6858000"/>
              <a:gd name="connsiteX464" fmla="*/ 1143180 w 7467600"/>
              <a:gd name="connsiteY464" fmla="*/ 6858000 h 6858000"/>
              <a:gd name="connsiteX465" fmla="*/ 1142176 w 7467600"/>
              <a:gd name="connsiteY465" fmla="*/ 6766045 h 6858000"/>
              <a:gd name="connsiteX466" fmla="*/ 1067484 w 7467600"/>
              <a:gd name="connsiteY466" fmla="*/ 6858000 h 6858000"/>
              <a:gd name="connsiteX467" fmla="*/ 953928 w 7467600"/>
              <a:gd name="connsiteY467" fmla="*/ 6858000 h 6858000"/>
              <a:gd name="connsiteX468" fmla="*/ 959715 w 7467600"/>
              <a:gd name="connsiteY468" fmla="*/ 6850185 h 6858000"/>
              <a:gd name="connsiteX469" fmla="*/ 1483788 w 7467600"/>
              <a:gd name="connsiteY469" fmla="*/ 6259174 h 6858000"/>
              <a:gd name="connsiteX470" fmla="*/ 1100671 w 7467600"/>
              <a:gd name="connsiteY470" fmla="*/ 6252137 h 6858000"/>
              <a:gd name="connsiteX471" fmla="*/ 1090144 w 7467600"/>
              <a:gd name="connsiteY471" fmla="*/ 6256748 h 6858000"/>
              <a:gd name="connsiteX472" fmla="*/ 1095872 w 7467600"/>
              <a:gd name="connsiteY472" fmla="*/ 6271892 h 6858000"/>
              <a:gd name="connsiteX473" fmla="*/ 262785 w 7467600"/>
              <a:gd name="connsiteY473" fmla="*/ 6845450 h 6858000"/>
              <a:gd name="connsiteX474" fmla="*/ 209968 w 7467600"/>
              <a:gd name="connsiteY474" fmla="*/ 6770713 h 6858000"/>
              <a:gd name="connsiteX475" fmla="*/ 873460 w 7467600"/>
              <a:gd name="connsiteY475" fmla="*/ 6253768 h 6858000"/>
              <a:gd name="connsiteX476" fmla="*/ 192686 w 7467600"/>
              <a:gd name="connsiteY476" fmla="*/ 5849257 h 6858000"/>
              <a:gd name="connsiteX477" fmla="*/ 4696 w 7467600"/>
              <a:gd name="connsiteY477" fmla="*/ 5697668 h 6858000"/>
              <a:gd name="connsiteX478" fmla="*/ 0 w 7467600"/>
              <a:gd name="connsiteY478" fmla="*/ 5689984 h 6858000"/>
              <a:gd name="connsiteX479" fmla="*/ 0 w 7467600"/>
              <a:gd name="connsiteY479" fmla="*/ 5513472 h 6858000"/>
              <a:gd name="connsiteX480" fmla="*/ 174101 w 7467600"/>
              <a:gd name="connsiteY480" fmla="*/ 5620277 h 6858000"/>
              <a:gd name="connsiteX481" fmla="*/ 891800 w 7467600"/>
              <a:gd name="connsiteY481" fmla="*/ 6036935 h 6858000"/>
              <a:gd name="connsiteX482" fmla="*/ 1072219 w 7467600"/>
              <a:gd name="connsiteY482" fmla="*/ 6169443 h 6858000"/>
              <a:gd name="connsiteX483" fmla="*/ 1074117 w 7467600"/>
              <a:gd name="connsiteY483" fmla="*/ 6170301 h 6858000"/>
              <a:gd name="connsiteX484" fmla="*/ 1083114 w 7467600"/>
              <a:gd name="connsiteY484" fmla="*/ 6174131 h 6858000"/>
              <a:gd name="connsiteX485" fmla="*/ 1543010 w 7467600"/>
              <a:gd name="connsiteY485" fmla="*/ 6191140 h 6858000"/>
              <a:gd name="connsiteX486" fmla="*/ 1551080 w 7467600"/>
              <a:gd name="connsiteY486" fmla="*/ 6195006 h 6858000"/>
              <a:gd name="connsiteX487" fmla="*/ 2345443 w 7467600"/>
              <a:gd name="connsiteY487" fmla="*/ 5549882 h 6858000"/>
              <a:gd name="connsiteX488" fmla="*/ 1721499 w 7467600"/>
              <a:gd name="connsiteY488" fmla="*/ 5599969 h 6858000"/>
              <a:gd name="connsiteX489" fmla="*/ 767716 w 7467600"/>
              <a:gd name="connsiteY489" fmla="*/ 5472768 h 6858000"/>
              <a:gd name="connsiteX490" fmla="*/ 722147 w 7467600"/>
              <a:gd name="connsiteY490" fmla="*/ 5393091 h 6858000"/>
              <a:gd name="connsiteX491" fmla="*/ 1485552 w 7467600"/>
              <a:gd name="connsiteY491" fmla="*/ 5313202 h 6858000"/>
              <a:gd name="connsiteX492" fmla="*/ 2143004 w 7467600"/>
              <a:gd name="connsiteY492" fmla="*/ 5402420 h 6858000"/>
              <a:gd name="connsiteX493" fmla="*/ 1933391 w 7467600"/>
              <a:gd name="connsiteY493" fmla="*/ 5156971 h 6858000"/>
              <a:gd name="connsiteX494" fmla="*/ 1827118 w 7467600"/>
              <a:gd name="connsiteY494" fmla="*/ 4968410 h 6858000"/>
              <a:gd name="connsiteX495" fmla="*/ 1837349 w 7467600"/>
              <a:gd name="connsiteY495" fmla="*/ 4956357 h 6858000"/>
              <a:gd name="connsiteX496" fmla="*/ 2162835 w 7467600"/>
              <a:gd name="connsiteY496" fmla="*/ 5187853 h 6858000"/>
              <a:gd name="connsiteX497" fmla="*/ 2257167 w 7467600"/>
              <a:gd name="connsiteY497" fmla="*/ 5462123 h 6858000"/>
              <a:gd name="connsiteX498" fmla="*/ 2261598 w 7467600"/>
              <a:gd name="connsiteY498" fmla="*/ 5467998 h 6858000"/>
              <a:gd name="connsiteX499" fmla="*/ 2437177 w 7467600"/>
              <a:gd name="connsiteY499" fmla="*/ 5479608 h 6858000"/>
              <a:gd name="connsiteX500" fmla="*/ 2445247 w 7467600"/>
              <a:gd name="connsiteY500" fmla="*/ 5483476 h 6858000"/>
              <a:gd name="connsiteX501" fmla="*/ 2743626 w 7467600"/>
              <a:gd name="connsiteY501" fmla="*/ 5304819 h 6858000"/>
              <a:gd name="connsiteX502" fmla="*/ 3048102 w 7467600"/>
              <a:gd name="connsiteY502" fmla="*/ 5150595 h 6858000"/>
              <a:gd name="connsiteX503" fmla="*/ 1799414 w 7467600"/>
              <a:gd name="connsiteY503" fmla="*/ 4694732 h 6858000"/>
              <a:gd name="connsiteX504" fmla="*/ 1771735 w 7467600"/>
              <a:gd name="connsiteY504" fmla="*/ 4619929 h 6858000"/>
              <a:gd name="connsiteX505" fmla="*/ 3104273 w 7467600"/>
              <a:gd name="connsiteY505" fmla="*/ 5076159 h 6858000"/>
              <a:gd name="connsiteX506" fmla="*/ 3113245 w 7467600"/>
              <a:gd name="connsiteY506" fmla="*/ 5090705 h 6858000"/>
              <a:gd name="connsiteX507" fmla="*/ 3126294 w 7467600"/>
              <a:gd name="connsiteY507" fmla="*/ 5114400 h 6858000"/>
              <a:gd name="connsiteX508" fmla="*/ 3937433 w 7467600"/>
              <a:gd name="connsiteY508" fmla="*/ 4830473 h 6858000"/>
              <a:gd name="connsiteX509" fmla="*/ 3590475 w 7467600"/>
              <a:gd name="connsiteY509" fmla="*/ 4597974 h 6858000"/>
              <a:gd name="connsiteX510" fmla="*/ 3100264 w 7467600"/>
              <a:gd name="connsiteY510" fmla="*/ 4579845 h 6858000"/>
              <a:gd name="connsiteX511" fmla="*/ 2183576 w 7467600"/>
              <a:gd name="connsiteY511" fmla="*/ 4227150 h 6858000"/>
              <a:gd name="connsiteX512" fmla="*/ 2151029 w 7467600"/>
              <a:gd name="connsiteY512" fmla="*/ 4146947 h 6858000"/>
              <a:gd name="connsiteX513" fmla="*/ 3563434 w 7467600"/>
              <a:gd name="connsiteY513" fmla="*/ 4469115 h 6858000"/>
              <a:gd name="connsiteX514" fmla="*/ 3177952 w 7467600"/>
              <a:gd name="connsiteY514" fmla="*/ 3657386 h 6858000"/>
              <a:gd name="connsiteX515" fmla="*/ 3189263 w 7467600"/>
              <a:gd name="connsiteY515" fmla="*/ 3625726 h 6858000"/>
              <a:gd name="connsiteX516" fmla="*/ 3560912 w 7467600"/>
              <a:gd name="connsiteY516" fmla="*/ 4079863 h 6858000"/>
              <a:gd name="connsiteX517" fmla="*/ 3626636 w 7467600"/>
              <a:gd name="connsiteY517" fmla="*/ 4512230 h 6858000"/>
              <a:gd name="connsiteX518" fmla="*/ 3653088 w 7467600"/>
              <a:gd name="connsiteY518" fmla="*/ 4521417 h 6858000"/>
              <a:gd name="connsiteX519" fmla="*/ 3988128 w 7467600"/>
              <a:gd name="connsiteY519" fmla="*/ 4817267 h 6858000"/>
              <a:gd name="connsiteX520" fmla="*/ 4830582 w 7467600"/>
              <a:gd name="connsiteY520" fmla="*/ 4676000 h 6858000"/>
              <a:gd name="connsiteX521" fmla="*/ 4830100 w 7467600"/>
              <a:gd name="connsiteY521" fmla="*/ 4675554 h 6858000"/>
              <a:gd name="connsiteX522" fmla="*/ 4036318 w 7467600"/>
              <a:gd name="connsiteY522" fmla="*/ 4147013 h 6858000"/>
              <a:gd name="connsiteX523" fmla="*/ 3432098 w 7467600"/>
              <a:gd name="connsiteY523" fmla="*/ 3537312 h 6858000"/>
              <a:gd name="connsiteX524" fmla="*/ 3446761 w 7467600"/>
              <a:gd name="connsiteY524" fmla="*/ 3461278 h 6858000"/>
              <a:gd name="connsiteX525" fmla="*/ 4419733 w 7467600"/>
              <a:gd name="connsiteY525" fmla="*/ 3963555 h 6858000"/>
              <a:gd name="connsiteX526" fmla="*/ 4781371 w 7467600"/>
              <a:gd name="connsiteY526" fmla="*/ 4458604 h 6858000"/>
              <a:gd name="connsiteX527" fmla="*/ 4780440 w 7467600"/>
              <a:gd name="connsiteY527" fmla="*/ 4470290 h 6858000"/>
              <a:gd name="connsiteX528" fmla="*/ 4898954 w 7467600"/>
              <a:gd name="connsiteY528" fmla="*/ 4662092 h 6858000"/>
              <a:gd name="connsiteX529" fmla="*/ 4900699 w 7467600"/>
              <a:gd name="connsiteY529" fmla="*/ 4670867 h 6858000"/>
              <a:gd name="connsiteX530" fmla="*/ 5714511 w 7467600"/>
              <a:gd name="connsiteY530" fmla="*/ 4663483 h 6858000"/>
              <a:gd name="connsiteX531" fmla="*/ 5464793 w 7467600"/>
              <a:gd name="connsiteY531" fmla="*/ 4393556 h 6858000"/>
              <a:gd name="connsiteX532" fmla="*/ 5461897 w 7467600"/>
              <a:gd name="connsiteY532" fmla="*/ 4390879 h 6858000"/>
              <a:gd name="connsiteX533" fmla="*/ 4294126 w 7467600"/>
              <a:gd name="connsiteY533" fmla="*/ 3303048 h 6858000"/>
              <a:gd name="connsiteX534" fmla="*/ 4305321 w 7467600"/>
              <a:gd name="connsiteY534" fmla="*/ 3256953 h 6858000"/>
              <a:gd name="connsiteX535" fmla="*/ 4949299 w 7467600"/>
              <a:gd name="connsiteY535" fmla="*/ 3766336 h 6858000"/>
              <a:gd name="connsiteX536" fmla="*/ 5291452 w 7467600"/>
              <a:gd name="connsiteY536" fmla="*/ 4076801 h 6858000"/>
              <a:gd name="connsiteX537" fmla="*/ 5434998 w 7467600"/>
              <a:gd name="connsiteY537" fmla="*/ 4254100 h 6858000"/>
              <a:gd name="connsiteX538" fmla="*/ 5351015 w 7467600"/>
              <a:gd name="connsiteY538" fmla="*/ 3760989 h 6858000"/>
              <a:gd name="connsiteX539" fmla="*/ 5413780 w 7467600"/>
              <a:gd name="connsiteY539" fmla="*/ 2966265 h 6858000"/>
              <a:gd name="connsiteX540" fmla="*/ 5425627 w 7467600"/>
              <a:gd name="connsiteY540" fmla="*/ 2954192 h 6858000"/>
              <a:gd name="connsiteX541" fmla="*/ 6604735 w 7467600"/>
              <a:gd name="connsiteY541" fmla="*/ 2041381 h 6858000"/>
              <a:gd name="connsiteX542" fmla="*/ 7204487 w 7467600"/>
              <a:gd name="connsiteY542" fmla="*/ 2742112 h 6858000"/>
              <a:gd name="connsiteX543" fmla="*/ 7131592 w 7467600"/>
              <a:gd name="connsiteY543" fmla="*/ 2672096 h 6858000"/>
              <a:gd name="connsiteX544" fmla="*/ 6996344 w 7467600"/>
              <a:gd name="connsiteY544" fmla="*/ 2518310 h 6858000"/>
              <a:gd name="connsiteX545" fmla="*/ 6735495 w 7467600"/>
              <a:gd name="connsiteY545" fmla="*/ 2196890 h 6858000"/>
              <a:gd name="connsiteX546" fmla="*/ 6721901 w 7467600"/>
              <a:gd name="connsiteY546" fmla="*/ 2179274 h 6858000"/>
              <a:gd name="connsiteX547" fmla="*/ 6604735 w 7467600"/>
              <a:gd name="connsiteY547" fmla="*/ 2041381 h 6858000"/>
              <a:gd name="connsiteX548" fmla="*/ 6591670 w 7467600"/>
              <a:gd name="connsiteY548" fmla="*/ 1988277 h 6858000"/>
              <a:gd name="connsiteX549" fmla="*/ 6747349 w 7467600"/>
              <a:gd name="connsiteY549" fmla="*/ 2160069 h 6858000"/>
              <a:gd name="connsiteX550" fmla="*/ 6760943 w 7467600"/>
              <a:gd name="connsiteY550" fmla="*/ 2177686 h 6858000"/>
              <a:gd name="connsiteX551" fmla="*/ 7021065 w 7467600"/>
              <a:gd name="connsiteY551" fmla="*/ 2498102 h 6858000"/>
              <a:gd name="connsiteX552" fmla="*/ 7155223 w 7467600"/>
              <a:gd name="connsiteY552" fmla="*/ 2650386 h 6858000"/>
              <a:gd name="connsiteX553" fmla="*/ 7203167 w 7467600"/>
              <a:gd name="connsiteY553" fmla="*/ 2697288 h 6858000"/>
              <a:gd name="connsiteX554" fmla="*/ 6937703 w 7467600"/>
              <a:gd name="connsiteY554" fmla="*/ 2321981 h 6858000"/>
              <a:gd name="connsiteX555" fmla="*/ 6591670 w 7467600"/>
              <a:gd name="connsiteY555" fmla="*/ 1988277 h 6858000"/>
              <a:gd name="connsiteX556" fmla="*/ 5798671 w 7467600"/>
              <a:gd name="connsiteY556" fmla="*/ 1981601 h 6858000"/>
              <a:gd name="connsiteX557" fmla="*/ 5754709 w 7467600"/>
              <a:gd name="connsiteY557" fmla="*/ 2071454 h 6858000"/>
              <a:gd name="connsiteX558" fmla="*/ 5763044 w 7467600"/>
              <a:gd name="connsiteY558" fmla="*/ 2842206 h 6858000"/>
              <a:gd name="connsiteX559" fmla="*/ 5764974 w 7467600"/>
              <a:gd name="connsiteY559" fmla="*/ 2799609 h 6858000"/>
              <a:gd name="connsiteX560" fmla="*/ 5767665 w 7467600"/>
              <a:gd name="connsiteY560" fmla="*/ 2666409 h 6858000"/>
              <a:gd name="connsiteX561" fmla="*/ 5763055 w 7467600"/>
              <a:gd name="connsiteY561" fmla="*/ 2579705 h 6858000"/>
              <a:gd name="connsiteX562" fmla="*/ 5758079 w 7467600"/>
              <a:gd name="connsiteY562" fmla="*/ 2492508 h 6858000"/>
              <a:gd name="connsiteX563" fmla="*/ 5779325 w 7467600"/>
              <a:gd name="connsiteY563" fmla="*/ 2197069 h 6858000"/>
              <a:gd name="connsiteX564" fmla="*/ 5798671 w 7467600"/>
              <a:gd name="connsiteY564" fmla="*/ 1981601 h 6858000"/>
              <a:gd name="connsiteX565" fmla="*/ 5829202 w 7467600"/>
              <a:gd name="connsiteY565" fmla="*/ 1971679 h 6858000"/>
              <a:gd name="connsiteX566" fmla="*/ 5809558 w 7467600"/>
              <a:gd name="connsiteY566" fmla="*/ 2198043 h 6858000"/>
              <a:gd name="connsiteX567" fmla="*/ 5788653 w 7467600"/>
              <a:gd name="connsiteY567" fmla="*/ 2489430 h 6858000"/>
              <a:gd name="connsiteX568" fmla="*/ 5793439 w 7467600"/>
              <a:gd name="connsiteY568" fmla="*/ 2575235 h 6858000"/>
              <a:gd name="connsiteX569" fmla="*/ 5796837 w 7467600"/>
              <a:gd name="connsiteY569" fmla="*/ 2637633 h 6858000"/>
              <a:gd name="connsiteX570" fmla="*/ 5818614 w 7467600"/>
              <a:gd name="connsiteY570" fmla="*/ 2473055 h 6858000"/>
              <a:gd name="connsiteX571" fmla="*/ 5829202 w 7467600"/>
              <a:gd name="connsiteY571" fmla="*/ 1971679 h 6858000"/>
              <a:gd name="connsiteX572" fmla="*/ 5911389 w 7467600"/>
              <a:gd name="connsiteY572" fmla="*/ 1898371 h 6858000"/>
              <a:gd name="connsiteX573" fmla="*/ 6237627 w 7467600"/>
              <a:gd name="connsiteY573" fmla="*/ 2231921 h 6858000"/>
              <a:gd name="connsiteX574" fmla="*/ 5911389 w 7467600"/>
              <a:gd name="connsiteY574" fmla="*/ 1898371 h 6858000"/>
              <a:gd name="connsiteX575" fmla="*/ 6944437 w 7467600"/>
              <a:gd name="connsiteY575" fmla="*/ 1575402 h 6858000"/>
              <a:gd name="connsiteX576" fmla="*/ 6304730 w 7467600"/>
              <a:gd name="connsiteY576" fmla="*/ 1766654 h 6858000"/>
              <a:gd name="connsiteX577" fmla="*/ 6944437 w 7467600"/>
              <a:gd name="connsiteY577" fmla="*/ 1575402 h 6858000"/>
              <a:gd name="connsiteX578" fmla="*/ 7019523 w 7467600"/>
              <a:gd name="connsiteY578" fmla="*/ 1519450 h 6858000"/>
              <a:gd name="connsiteX579" fmla="*/ 6298091 w 7467600"/>
              <a:gd name="connsiteY579" fmla="*/ 1737122 h 6858000"/>
              <a:gd name="connsiteX580" fmla="*/ 7019523 w 7467600"/>
              <a:gd name="connsiteY580" fmla="*/ 1519450 h 6858000"/>
              <a:gd name="connsiteX581" fmla="*/ 2399523 w 7467600"/>
              <a:gd name="connsiteY581" fmla="*/ 1428234 h 6858000"/>
              <a:gd name="connsiteX582" fmla="*/ 2224982 w 7467600"/>
              <a:gd name="connsiteY582" fmla="*/ 1826201 h 6858000"/>
              <a:gd name="connsiteX583" fmla="*/ 2096099 w 7467600"/>
              <a:gd name="connsiteY583" fmla="*/ 2345900 h 6858000"/>
              <a:gd name="connsiteX584" fmla="*/ 2283317 w 7467600"/>
              <a:gd name="connsiteY584" fmla="*/ 1796925 h 6858000"/>
              <a:gd name="connsiteX585" fmla="*/ 2399523 w 7467600"/>
              <a:gd name="connsiteY585" fmla="*/ 1428234 h 6858000"/>
              <a:gd name="connsiteX586" fmla="*/ 2448558 w 7467600"/>
              <a:gd name="connsiteY586" fmla="*/ 1373435 h 6858000"/>
              <a:gd name="connsiteX587" fmla="*/ 2312521 w 7467600"/>
              <a:gd name="connsiteY587" fmla="*/ 1806140 h 6858000"/>
              <a:gd name="connsiteX588" fmla="*/ 2127533 w 7467600"/>
              <a:gd name="connsiteY588" fmla="*/ 2348380 h 6858000"/>
              <a:gd name="connsiteX589" fmla="*/ 2358080 w 7467600"/>
              <a:gd name="connsiteY589" fmla="*/ 1866134 h 6858000"/>
              <a:gd name="connsiteX590" fmla="*/ 2407436 w 7467600"/>
              <a:gd name="connsiteY590" fmla="*/ 1651070 h 6858000"/>
              <a:gd name="connsiteX591" fmla="*/ 2448558 w 7467600"/>
              <a:gd name="connsiteY591" fmla="*/ 1373435 h 6858000"/>
              <a:gd name="connsiteX592" fmla="*/ 278707 w 7467600"/>
              <a:gd name="connsiteY592" fmla="*/ 1352270 h 6858000"/>
              <a:gd name="connsiteX593" fmla="*/ 321570 w 7467600"/>
              <a:gd name="connsiteY593" fmla="*/ 1861610 h 6858000"/>
              <a:gd name="connsiteX594" fmla="*/ 294281 w 7467600"/>
              <a:gd name="connsiteY594" fmla="*/ 1440658 h 6858000"/>
              <a:gd name="connsiteX595" fmla="*/ 278707 w 7467600"/>
              <a:gd name="connsiteY595" fmla="*/ 1352270 h 6858000"/>
              <a:gd name="connsiteX596" fmla="*/ 1423821 w 7467600"/>
              <a:gd name="connsiteY596" fmla="*/ 1351958 h 6858000"/>
              <a:gd name="connsiteX597" fmla="*/ 1638521 w 7467600"/>
              <a:gd name="connsiteY597" fmla="*/ 1908470 h 6858000"/>
              <a:gd name="connsiteX598" fmla="*/ 1754199 w 7467600"/>
              <a:gd name="connsiteY598" fmla="*/ 2149284 h 6858000"/>
              <a:gd name="connsiteX599" fmla="*/ 1908359 w 7467600"/>
              <a:gd name="connsiteY599" fmla="*/ 2364988 h 6858000"/>
              <a:gd name="connsiteX600" fmla="*/ 1647661 w 7467600"/>
              <a:gd name="connsiteY600" fmla="*/ 1825945 h 6858000"/>
              <a:gd name="connsiteX601" fmla="*/ 1423821 w 7467600"/>
              <a:gd name="connsiteY601" fmla="*/ 1351958 h 6858000"/>
              <a:gd name="connsiteX602" fmla="*/ 1431890 w 7467600"/>
              <a:gd name="connsiteY602" fmla="*/ 1306475 h 6858000"/>
              <a:gd name="connsiteX603" fmla="*/ 1507597 w 7467600"/>
              <a:gd name="connsiteY603" fmla="*/ 1446132 h 6858000"/>
              <a:gd name="connsiteX604" fmla="*/ 1674586 w 7467600"/>
              <a:gd name="connsiteY604" fmla="*/ 1813832 h 6858000"/>
              <a:gd name="connsiteX605" fmla="*/ 1815950 w 7467600"/>
              <a:gd name="connsiteY605" fmla="*/ 2128564 h 6858000"/>
              <a:gd name="connsiteX606" fmla="*/ 1984242 w 7467600"/>
              <a:gd name="connsiteY606" fmla="*/ 2430829 h 6858000"/>
              <a:gd name="connsiteX607" fmla="*/ 2014023 w 7467600"/>
              <a:gd name="connsiteY607" fmla="*/ 2450995 h 6858000"/>
              <a:gd name="connsiteX608" fmla="*/ 1747337 w 7467600"/>
              <a:gd name="connsiteY608" fmla="*/ 1855264 h 6858000"/>
              <a:gd name="connsiteX609" fmla="*/ 1533749 w 7467600"/>
              <a:gd name="connsiteY609" fmla="*/ 1478656 h 6858000"/>
              <a:gd name="connsiteX610" fmla="*/ 1431890 w 7467600"/>
              <a:gd name="connsiteY610" fmla="*/ 1306475 h 6858000"/>
              <a:gd name="connsiteX611" fmla="*/ 5052692 w 7467600"/>
              <a:gd name="connsiteY611" fmla="*/ 1292994 h 6858000"/>
              <a:gd name="connsiteX612" fmla="*/ 5200661 w 7467600"/>
              <a:gd name="connsiteY612" fmla="*/ 1635186 h 6858000"/>
              <a:gd name="connsiteX613" fmla="*/ 5297138 w 7467600"/>
              <a:gd name="connsiteY613" fmla="*/ 1906351 h 6858000"/>
              <a:gd name="connsiteX614" fmla="*/ 5052692 w 7467600"/>
              <a:gd name="connsiteY614" fmla="*/ 1292994 h 6858000"/>
              <a:gd name="connsiteX615" fmla="*/ 5009948 w 7467600"/>
              <a:gd name="connsiteY615" fmla="*/ 1273619 h 6858000"/>
              <a:gd name="connsiteX616" fmla="*/ 5121777 w 7467600"/>
              <a:gd name="connsiteY616" fmla="*/ 1654213 h 6858000"/>
              <a:gd name="connsiteX617" fmla="*/ 5293545 w 7467600"/>
              <a:gd name="connsiteY617" fmla="*/ 2072247 h 6858000"/>
              <a:gd name="connsiteX618" fmla="*/ 5294042 w 7467600"/>
              <a:gd name="connsiteY618" fmla="*/ 2065019 h 6858000"/>
              <a:gd name="connsiteX619" fmla="*/ 5171936 w 7467600"/>
              <a:gd name="connsiteY619" fmla="*/ 1647613 h 6858000"/>
              <a:gd name="connsiteX620" fmla="*/ 5009948 w 7467600"/>
              <a:gd name="connsiteY620" fmla="*/ 1273619 h 6858000"/>
              <a:gd name="connsiteX621" fmla="*/ 655236 w 7467600"/>
              <a:gd name="connsiteY621" fmla="*/ 1268632 h 6858000"/>
              <a:gd name="connsiteX622" fmla="*/ 839521 w 7467600"/>
              <a:gd name="connsiteY622" fmla="*/ 1685315 h 6858000"/>
              <a:gd name="connsiteX623" fmla="*/ 1109416 w 7467600"/>
              <a:gd name="connsiteY623" fmla="*/ 2061663 h 6858000"/>
              <a:gd name="connsiteX624" fmla="*/ 1298300 w 7467600"/>
              <a:gd name="connsiteY624" fmla="*/ 2247742 h 6858000"/>
              <a:gd name="connsiteX625" fmla="*/ 1125871 w 7467600"/>
              <a:gd name="connsiteY625" fmla="*/ 1989513 h 6858000"/>
              <a:gd name="connsiteX626" fmla="*/ 981574 w 7467600"/>
              <a:gd name="connsiteY626" fmla="*/ 1783157 h 6858000"/>
              <a:gd name="connsiteX627" fmla="*/ 922198 w 7467600"/>
              <a:gd name="connsiteY627" fmla="*/ 1677437 h 6858000"/>
              <a:gd name="connsiteX628" fmla="*/ 869293 w 7467600"/>
              <a:gd name="connsiteY628" fmla="*/ 1583214 h 6858000"/>
              <a:gd name="connsiteX629" fmla="*/ 751431 w 7467600"/>
              <a:gd name="connsiteY629" fmla="*/ 1405731 h 6858000"/>
              <a:gd name="connsiteX630" fmla="*/ 655236 w 7467600"/>
              <a:gd name="connsiteY630" fmla="*/ 1268632 h 6858000"/>
              <a:gd name="connsiteX631" fmla="*/ 6516292 w 7467600"/>
              <a:gd name="connsiteY631" fmla="*/ 1263064 h 6858000"/>
              <a:gd name="connsiteX632" fmla="*/ 5736320 w 7467600"/>
              <a:gd name="connsiteY632" fmla="*/ 1501803 h 6858000"/>
              <a:gd name="connsiteX633" fmla="*/ 6516292 w 7467600"/>
              <a:gd name="connsiteY633" fmla="*/ 1263064 h 6858000"/>
              <a:gd name="connsiteX634" fmla="*/ 291466 w 7467600"/>
              <a:gd name="connsiteY634" fmla="*/ 1250369 h 6858000"/>
              <a:gd name="connsiteX635" fmla="*/ 323180 w 7467600"/>
              <a:gd name="connsiteY635" fmla="*/ 1435283 h 6858000"/>
              <a:gd name="connsiteX636" fmla="*/ 349381 w 7467600"/>
              <a:gd name="connsiteY636" fmla="*/ 1875041 h 6858000"/>
              <a:gd name="connsiteX637" fmla="*/ 374363 w 7467600"/>
              <a:gd name="connsiteY637" fmla="*/ 1506494 h 6858000"/>
              <a:gd name="connsiteX638" fmla="*/ 302168 w 7467600"/>
              <a:gd name="connsiteY638" fmla="*/ 1274495 h 6858000"/>
              <a:gd name="connsiteX639" fmla="*/ 291466 w 7467600"/>
              <a:gd name="connsiteY639" fmla="*/ 1250369 h 6858000"/>
              <a:gd name="connsiteX640" fmla="*/ 678222 w 7467600"/>
              <a:gd name="connsiteY640" fmla="*/ 1248670 h 6858000"/>
              <a:gd name="connsiteX641" fmla="*/ 775536 w 7467600"/>
              <a:gd name="connsiteY641" fmla="*/ 1388015 h 6858000"/>
              <a:gd name="connsiteX642" fmla="*/ 894529 w 7467600"/>
              <a:gd name="connsiteY642" fmla="*/ 1567739 h 6858000"/>
              <a:gd name="connsiteX643" fmla="*/ 948000 w 7467600"/>
              <a:gd name="connsiteY643" fmla="*/ 1663088 h 6858000"/>
              <a:gd name="connsiteX644" fmla="*/ 1006812 w 7467600"/>
              <a:gd name="connsiteY644" fmla="*/ 1767683 h 6858000"/>
              <a:gd name="connsiteX645" fmla="*/ 1149133 w 7467600"/>
              <a:gd name="connsiteY645" fmla="*/ 1971513 h 6858000"/>
              <a:gd name="connsiteX646" fmla="*/ 1333952 w 7467600"/>
              <a:gd name="connsiteY646" fmla="*/ 2251620 h 6858000"/>
              <a:gd name="connsiteX647" fmla="*/ 1337329 w 7467600"/>
              <a:gd name="connsiteY647" fmla="*/ 2258350 h 6858000"/>
              <a:gd name="connsiteX648" fmla="*/ 1014726 w 7467600"/>
              <a:gd name="connsiteY648" fmla="*/ 1615556 h 6858000"/>
              <a:gd name="connsiteX649" fmla="*/ 678222 w 7467600"/>
              <a:gd name="connsiteY649" fmla="*/ 1248670 h 6858000"/>
              <a:gd name="connsiteX650" fmla="*/ 6691602 w 7467600"/>
              <a:gd name="connsiteY650" fmla="*/ 1140573 h 6858000"/>
              <a:gd name="connsiteX651" fmla="*/ 6571100 w 7467600"/>
              <a:gd name="connsiteY651" fmla="*/ 1183662 h 6858000"/>
              <a:gd name="connsiteX652" fmla="*/ 6241687 w 7467600"/>
              <a:gd name="connsiteY652" fmla="*/ 1257600 h 6858000"/>
              <a:gd name="connsiteX653" fmla="*/ 5693009 w 7467600"/>
              <a:gd name="connsiteY653" fmla="*/ 1478256 h 6858000"/>
              <a:gd name="connsiteX654" fmla="*/ 6548420 w 7467600"/>
              <a:gd name="connsiteY654" fmla="*/ 1214599 h 6858000"/>
              <a:gd name="connsiteX655" fmla="*/ 6605473 w 7467600"/>
              <a:gd name="connsiteY655" fmla="*/ 1184686 h 6858000"/>
              <a:gd name="connsiteX656" fmla="*/ 6691602 w 7467600"/>
              <a:gd name="connsiteY656" fmla="*/ 1140573 h 6858000"/>
              <a:gd name="connsiteX657" fmla="*/ 4002475 w 7467600"/>
              <a:gd name="connsiteY657" fmla="*/ 1037802 h 6858000"/>
              <a:gd name="connsiteX658" fmla="*/ 4000324 w 7467600"/>
              <a:gd name="connsiteY658" fmla="*/ 1039362 h 6858000"/>
              <a:gd name="connsiteX659" fmla="*/ 4002862 w 7467600"/>
              <a:gd name="connsiteY659" fmla="*/ 1042866 h 6858000"/>
              <a:gd name="connsiteX660" fmla="*/ 4002475 w 7467600"/>
              <a:gd name="connsiteY660" fmla="*/ 1037802 h 6858000"/>
              <a:gd name="connsiteX661" fmla="*/ 506322 w 7467600"/>
              <a:gd name="connsiteY661" fmla="*/ 1020997 h 6858000"/>
              <a:gd name="connsiteX662" fmla="*/ 533068 w 7467600"/>
              <a:gd name="connsiteY662" fmla="*/ 1029409 h 6858000"/>
              <a:gd name="connsiteX663" fmla="*/ 1232525 w 7467600"/>
              <a:gd name="connsiteY663" fmla="*/ 1804675 h 6858000"/>
              <a:gd name="connsiteX664" fmla="*/ 1388858 w 7467600"/>
              <a:gd name="connsiteY664" fmla="*/ 2368011 h 6858000"/>
              <a:gd name="connsiteX665" fmla="*/ 1384098 w 7467600"/>
              <a:gd name="connsiteY665" fmla="*/ 2378125 h 6858000"/>
              <a:gd name="connsiteX666" fmla="*/ 1425393 w 7467600"/>
              <a:gd name="connsiteY666" fmla="*/ 2589124 h 6858000"/>
              <a:gd name="connsiteX667" fmla="*/ 1424001 w 7467600"/>
              <a:gd name="connsiteY667" fmla="*/ 2597541 h 6858000"/>
              <a:gd name="connsiteX668" fmla="*/ 2152729 w 7467600"/>
              <a:gd name="connsiteY668" fmla="*/ 2864487 h 6858000"/>
              <a:gd name="connsiteX669" fmla="*/ 2020609 w 7467600"/>
              <a:gd name="connsiteY669" fmla="*/ 2539671 h 6858000"/>
              <a:gd name="connsiteX670" fmla="*/ 2018920 w 7467600"/>
              <a:gd name="connsiteY670" fmla="*/ 2536309 h 6858000"/>
              <a:gd name="connsiteX671" fmla="*/ 1342441 w 7467600"/>
              <a:gd name="connsiteY671" fmla="*/ 1173017 h 6858000"/>
              <a:gd name="connsiteX672" fmla="*/ 1367925 w 7467600"/>
              <a:gd name="connsiteY672" fmla="*/ 1135648 h 6858000"/>
              <a:gd name="connsiteX673" fmla="*/ 1771401 w 7467600"/>
              <a:gd name="connsiteY673" fmla="*/ 1806673 h 6858000"/>
              <a:gd name="connsiteX674" fmla="*/ 1972385 w 7467600"/>
              <a:gd name="connsiteY674" fmla="*/ 2198735 h 6858000"/>
              <a:gd name="connsiteX675" fmla="*/ 2040892 w 7467600"/>
              <a:gd name="connsiteY675" fmla="*/ 2405205 h 6858000"/>
              <a:gd name="connsiteX676" fmla="*/ 2131689 w 7467600"/>
              <a:gd name="connsiteY676" fmla="*/ 1936926 h 6858000"/>
              <a:gd name="connsiteX677" fmla="*/ 2454820 w 7467600"/>
              <a:gd name="connsiteY677" fmla="*/ 1248808 h 6858000"/>
              <a:gd name="connsiteX678" fmla="*/ 2492512 w 7467600"/>
              <a:gd name="connsiteY678" fmla="*/ 1302920 h 6858000"/>
              <a:gd name="connsiteX679" fmla="*/ 2081216 w 7467600"/>
              <a:gd name="connsiteY679" fmla="*/ 2527513 h 6858000"/>
              <a:gd name="connsiteX680" fmla="*/ 2081211 w 7467600"/>
              <a:gd name="connsiteY680" fmla="*/ 2528916 h 6858000"/>
              <a:gd name="connsiteX681" fmla="*/ 2199067 w 7467600"/>
              <a:gd name="connsiteY681" fmla="*/ 2884061 h 6858000"/>
              <a:gd name="connsiteX682" fmla="*/ 3192586 w 7467600"/>
              <a:gd name="connsiteY682" fmla="*/ 3411496 h 6858000"/>
              <a:gd name="connsiteX683" fmla="*/ 3182620 w 7467600"/>
              <a:gd name="connsiteY683" fmla="*/ 3483279 h 6858000"/>
              <a:gd name="connsiteX684" fmla="*/ 2435119 w 7467600"/>
              <a:gd name="connsiteY684" fmla="*/ 3080173 h 6858000"/>
              <a:gd name="connsiteX685" fmla="*/ 2410152 w 7467600"/>
              <a:gd name="connsiteY685" fmla="*/ 3063751 h 6858000"/>
              <a:gd name="connsiteX686" fmla="*/ 2408099 w 7467600"/>
              <a:gd name="connsiteY686" fmla="*/ 3064403 h 6858000"/>
              <a:gd name="connsiteX687" fmla="*/ 2407218 w 7467600"/>
              <a:gd name="connsiteY687" fmla="*/ 3070324 h 6858000"/>
              <a:gd name="connsiteX688" fmla="*/ 2380138 w 7467600"/>
              <a:gd name="connsiteY688" fmla="*/ 3099341 h 6858000"/>
              <a:gd name="connsiteX689" fmla="*/ 1765923 w 7467600"/>
              <a:gd name="connsiteY689" fmla="*/ 3581043 h 6858000"/>
              <a:gd name="connsiteX690" fmla="*/ 1702258 w 7467600"/>
              <a:gd name="connsiteY690" fmla="*/ 3612286 h 6858000"/>
              <a:gd name="connsiteX691" fmla="*/ 1538370 w 7467600"/>
              <a:gd name="connsiteY691" fmla="*/ 3811804 h 6858000"/>
              <a:gd name="connsiteX692" fmla="*/ 542867 w 7467600"/>
              <a:gd name="connsiteY692" fmla="*/ 4944092 h 6858000"/>
              <a:gd name="connsiteX693" fmla="*/ 515800 w 7467600"/>
              <a:gd name="connsiteY693" fmla="*/ 4862180 h 6858000"/>
              <a:gd name="connsiteX694" fmla="*/ 909145 w 7467600"/>
              <a:gd name="connsiteY694" fmla="*/ 4199225 h 6858000"/>
              <a:gd name="connsiteX695" fmla="*/ 1214067 w 7467600"/>
              <a:gd name="connsiteY695" fmla="*/ 3908561 h 6858000"/>
              <a:gd name="connsiteX696" fmla="*/ 640967 w 7467600"/>
              <a:gd name="connsiteY696" fmla="*/ 4105601 h 6858000"/>
              <a:gd name="connsiteX697" fmla="*/ 112563 w 7467600"/>
              <a:gd name="connsiteY697" fmla="*/ 4396952 h 6858000"/>
              <a:gd name="connsiteX698" fmla="*/ 0 w 7467600"/>
              <a:gd name="connsiteY698" fmla="*/ 4466006 h 6858000"/>
              <a:gd name="connsiteX699" fmla="*/ 0 w 7467600"/>
              <a:gd name="connsiteY699" fmla="*/ 4233763 h 6858000"/>
              <a:gd name="connsiteX700" fmla="*/ 36881 w 7467600"/>
              <a:gd name="connsiteY700" fmla="*/ 4200118 h 6858000"/>
              <a:gd name="connsiteX701" fmla="*/ 910534 w 7467600"/>
              <a:gd name="connsiteY701" fmla="*/ 3629753 h 6858000"/>
              <a:gd name="connsiteX702" fmla="*/ 1578717 w 7467600"/>
              <a:gd name="connsiteY702" fmla="*/ 3575982 h 6858000"/>
              <a:gd name="connsiteX703" fmla="*/ 2338780 w 7467600"/>
              <a:gd name="connsiteY703" fmla="*/ 3033725 h 6858000"/>
              <a:gd name="connsiteX704" fmla="*/ 1807991 w 7467600"/>
              <a:gd name="connsiteY704" fmla="*/ 2807184 h 6858000"/>
              <a:gd name="connsiteX705" fmla="*/ 1416358 w 7467600"/>
              <a:gd name="connsiteY705" fmla="*/ 3112571 h 6858000"/>
              <a:gd name="connsiteX706" fmla="*/ 939066 w 7467600"/>
              <a:gd name="connsiteY706" fmla="*/ 3378798 h 6858000"/>
              <a:gd name="connsiteX707" fmla="*/ 115099 w 7467600"/>
              <a:gd name="connsiteY707" fmla="*/ 3607650 h 6858000"/>
              <a:gd name="connsiteX708" fmla="*/ 97284 w 7467600"/>
              <a:gd name="connsiteY708" fmla="*/ 3520393 h 6858000"/>
              <a:gd name="connsiteX709" fmla="*/ 922050 w 7467600"/>
              <a:gd name="connsiteY709" fmla="*/ 3074867 h 6858000"/>
              <a:gd name="connsiteX710" fmla="*/ 1405265 w 7467600"/>
              <a:gd name="connsiteY710" fmla="*/ 3016319 h 6858000"/>
              <a:gd name="connsiteX711" fmla="*/ 1407512 w 7467600"/>
              <a:gd name="connsiteY711" fmla="*/ 3018001 h 6858000"/>
              <a:gd name="connsiteX712" fmla="*/ 1726266 w 7467600"/>
              <a:gd name="connsiteY712" fmla="*/ 2777274 h 6858000"/>
              <a:gd name="connsiteX713" fmla="*/ 625390 w 7467600"/>
              <a:gd name="connsiteY713" fmla="*/ 2514541 h 6858000"/>
              <a:gd name="connsiteX714" fmla="*/ 619799 w 7467600"/>
              <a:gd name="connsiteY714" fmla="*/ 2527180 h 6858000"/>
              <a:gd name="connsiteX715" fmla="*/ 310030 w 7467600"/>
              <a:gd name="connsiteY715" fmla="*/ 2771818 h 6858000"/>
              <a:gd name="connsiteX716" fmla="*/ 173877 w 7467600"/>
              <a:gd name="connsiteY716" fmla="*/ 2937056 h 6858000"/>
              <a:gd name="connsiteX717" fmla="*/ 77889 w 7467600"/>
              <a:gd name="connsiteY717" fmla="*/ 3138440 h 6858000"/>
              <a:gd name="connsiteX718" fmla="*/ 0 w 7467600"/>
              <a:gd name="connsiteY718" fmla="*/ 3271395 h 6858000"/>
              <a:gd name="connsiteX719" fmla="*/ 0 w 7467600"/>
              <a:gd name="connsiteY719" fmla="*/ 3153002 h 6858000"/>
              <a:gd name="connsiteX720" fmla="*/ 2386 w 7467600"/>
              <a:gd name="connsiteY720" fmla="*/ 3149203 h 6858000"/>
              <a:gd name="connsiteX721" fmla="*/ 89753 w 7467600"/>
              <a:gd name="connsiteY721" fmla="*/ 2987702 h 6858000"/>
              <a:gd name="connsiteX722" fmla="*/ 76869 w 7467600"/>
              <a:gd name="connsiteY722" fmla="*/ 3005404 h 6858000"/>
              <a:gd name="connsiteX723" fmla="*/ 32049 w 7467600"/>
              <a:gd name="connsiteY723" fmla="*/ 3065814 h 6858000"/>
              <a:gd name="connsiteX724" fmla="*/ 0 w 7467600"/>
              <a:gd name="connsiteY724" fmla="*/ 3108744 h 6858000"/>
              <a:gd name="connsiteX725" fmla="*/ 0 w 7467600"/>
              <a:gd name="connsiteY725" fmla="*/ 3058059 h 6858000"/>
              <a:gd name="connsiteX726" fmla="*/ 7610 w 7467600"/>
              <a:gd name="connsiteY726" fmla="*/ 3047889 h 6858000"/>
              <a:gd name="connsiteX727" fmla="*/ 52419 w 7467600"/>
              <a:gd name="connsiteY727" fmla="*/ 2987479 h 6858000"/>
              <a:gd name="connsiteX728" fmla="*/ 59142 w 7467600"/>
              <a:gd name="connsiteY728" fmla="*/ 2978488 h 6858000"/>
              <a:gd name="connsiteX729" fmla="*/ 0 w 7467600"/>
              <a:gd name="connsiteY729" fmla="*/ 3015334 h 6858000"/>
              <a:gd name="connsiteX730" fmla="*/ 0 w 7467600"/>
              <a:gd name="connsiteY730" fmla="*/ 2914286 h 6858000"/>
              <a:gd name="connsiteX731" fmla="*/ 36383 w 7467600"/>
              <a:gd name="connsiteY731" fmla="*/ 2901128 h 6858000"/>
              <a:gd name="connsiteX732" fmla="*/ 156329 w 7467600"/>
              <a:gd name="connsiteY732" fmla="*/ 2840533 h 6858000"/>
              <a:gd name="connsiteX733" fmla="*/ 358355 w 7467600"/>
              <a:gd name="connsiteY733" fmla="*/ 2620471 h 6858000"/>
              <a:gd name="connsiteX734" fmla="*/ 510577 w 7467600"/>
              <a:gd name="connsiteY734" fmla="*/ 2501244 h 6858000"/>
              <a:gd name="connsiteX735" fmla="*/ 211967 w 7467600"/>
              <a:gd name="connsiteY735" fmla="*/ 2479171 h 6858000"/>
              <a:gd name="connsiteX736" fmla="*/ 0 w 7467600"/>
              <a:gd name="connsiteY736" fmla="*/ 2476398 h 6858000"/>
              <a:gd name="connsiteX737" fmla="*/ 0 w 7467600"/>
              <a:gd name="connsiteY737" fmla="*/ 2389189 h 6858000"/>
              <a:gd name="connsiteX738" fmla="*/ 103062 w 7467600"/>
              <a:gd name="connsiteY738" fmla="*/ 2389518 h 6858000"/>
              <a:gd name="connsiteX739" fmla="*/ 510734 w 7467600"/>
              <a:gd name="connsiteY739" fmla="*/ 2416201 h 6858000"/>
              <a:gd name="connsiteX740" fmla="*/ 279257 w 7467600"/>
              <a:gd name="connsiteY740" fmla="*/ 2092102 h 6858000"/>
              <a:gd name="connsiteX741" fmla="*/ 65265 w 7467600"/>
              <a:gd name="connsiteY741" fmla="*/ 2006049 h 6858000"/>
              <a:gd name="connsiteX742" fmla="*/ 0 w 7467600"/>
              <a:gd name="connsiteY742" fmla="*/ 1982532 h 6858000"/>
              <a:gd name="connsiteX743" fmla="*/ 0 w 7467600"/>
              <a:gd name="connsiteY743" fmla="*/ 1912789 h 6858000"/>
              <a:gd name="connsiteX744" fmla="*/ 97460 w 7467600"/>
              <a:gd name="connsiteY744" fmla="*/ 1953725 h 6858000"/>
              <a:gd name="connsiteX745" fmla="*/ 221272 w 7467600"/>
              <a:gd name="connsiteY745" fmla="*/ 1980766 h 6858000"/>
              <a:gd name="connsiteX746" fmla="*/ 116765 w 7467600"/>
              <a:gd name="connsiteY746" fmla="*/ 1911033 h 6858000"/>
              <a:gd name="connsiteX747" fmla="*/ 16405 w 7467600"/>
              <a:gd name="connsiteY747" fmla="*/ 1803412 h 6858000"/>
              <a:gd name="connsiteX748" fmla="*/ 0 w 7467600"/>
              <a:gd name="connsiteY748" fmla="*/ 1784777 h 6858000"/>
              <a:gd name="connsiteX749" fmla="*/ 0 w 7467600"/>
              <a:gd name="connsiteY749" fmla="*/ 1740082 h 6858000"/>
              <a:gd name="connsiteX750" fmla="*/ 39394 w 7467600"/>
              <a:gd name="connsiteY750" fmla="*/ 1784856 h 6858000"/>
              <a:gd name="connsiteX751" fmla="*/ 135813 w 7467600"/>
              <a:gd name="connsiteY751" fmla="*/ 1888838 h 6858000"/>
              <a:gd name="connsiteX752" fmla="*/ 242575 w 7467600"/>
              <a:gd name="connsiteY752" fmla="*/ 1958841 h 6858000"/>
              <a:gd name="connsiteX753" fmla="*/ 82197 w 7467600"/>
              <a:gd name="connsiteY753" fmla="*/ 1754826 h 6858000"/>
              <a:gd name="connsiteX754" fmla="*/ 0 w 7467600"/>
              <a:gd name="connsiteY754" fmla="*/ 1679650 h 6858000"/>
              <a:gd name="connsiteX755" fmla="*/ 0 w 7467600"/>
              <a:gd name="connsiteY755" fmla="*/ 1602463 h 6858000"/>
              <a:gd name="connsiteX756" fmla="*/ 84689 w 7467600"/>
              <a:gd name="connsiteY756" fmla="*/ 1677442 h 6858000"/>
              <a:gd name="connsiteX757" fmla="*/ 298437 w 7467600"/>
              <a:gd name="connsiteY757" fmla="*/ 1968019 h 6858000"/>
              <a:gd name="connsiteX758" fmla="*/ 227269 w 7467600"/>
              <a:gd name="connsiteY758" fmla="*/ 1114064 h 6858000"/>
              <a:gd name="connsiteX759" fmla="*/ 248003 w 7467600"/>
              <a:gd name="connsiteY759" fmla="*/ 1089613 h 6858000"/>
              <a:gd name="connsiteX760" fmla="*/ 427020 w 7467600"/>
              <a:gd name="connsiteY760" fmla="*/ 1619803 h 6858000"/>
              <a:gd name="connsiteX761" fmla="*/ 340345 w 7467600"/>
              <a:gd name="connsiteY761" fmla="*/ 2027739 h 6858000"/>
              <a:gd name="connsiteX762" fmla="*/ 360865 w 7467600"/>
              <a:gd name="connsiteY762" fmla="*/ 2044827 h 6858000"/>
              <a:gd name="connsiteX763" fmla="*/ 560414 w 7467600"/>
              <a:gd name="connsiteY763" fmla="*/ 2421457 h 6858000"/>
              <a:gd name="connsiteX764" fmla="*/ 1359703 w 7467600"/>
              <a:gd name="connsiteY764" fmla="*/ 2578554 h 6858000"/>
              <a:gd name="connsiteX765" fmla="*/ 1359422 w 7467600"/>
              <a:gd name="connsiteY765" fmla="*/ 2577994 h 6858000"/>
              <a:gd name="connsiteX766" fmla="*/ 828701 w 7467600"/>
              <a:gd name="connsiteY766" fmla="*/ 1839520 h 6858000"/>
              <a:gd name="connsiteX767" fmla="*/ 494427 w 7467600"/>
              <a:gd name="connsiteY767" fmla="*/ 1092333 h 6858000"/>
              <a:gd name="connsiteX768" fmla="*/ 506322 w 7467600"/>
              <a:gd name="connsiteY768" fmla="*/ 1020997 h 6858000"/>
              <a:gd name="connsiteX769" fmla="*/ 4570198 w 7467600"/>
              <a:gd name="connsiteY769" fmla="*/ 978081 h 6858000"/>
              <a:gd name="connsiteX770" fmla="*/ 4523691 w 7467600"/>
              <a:gd name="connsiteY770" fmla="*/ 1127776 h 6858000"/>
              <a:gd name="connsiteX771" fmla="*/ 4509875 w 7467600"/>
              <a:gd name="connsiteY771" fmla="*/ 1167552 h 6858000"/>
              <a:gd name="connsiteX772" fmla="*/ 4478168 w 7467600"/>
              <a:gd name="connsiteY772" fmla="*/ 1260735 h 6858000"/>
              <a:gd name="connsiteX773" fmla="*/ 4409309 w 7467600"/>
              <a:gd name="connsiteY773" fmla="*/ 1666996 h 6858000"/>
              <a:gd name="connsiteX774" fmla="*/ 4370031 w 7467600"/>
              <a:gd name="connsiteY774" fmla="*/ 1955666 h 6858000"/>
              <a:gd name="connsiteX775" fmla="*/ 4570198 w 7467600"/>
              <a:gd name="connsiteY775" fmla="*/ 978081 h 6858000"/>
              <a:gd name="connsiteX776" fmla="*/ 4557898 w 7467600"/>
              <a:gd name="connsiteY776" fmla="*/ 900011 h 6858000"/>
              <a:gd name="connsiteX777" fmla="*/ 4344840 w 7467600"/>
              <a:gd name="connsiteY777" fmla="*/ 1922038 h 6858000"/>
              <a:gd name="connsiteX778" fmla="*/ 4378710 w 7467600"/>
              <a:gd name="connsiteY778" fmla="*/ 1665516 h 6858000"/>
              <a:gd name="connsiteX779" fmla="*/ 4448798 w 7467600"/>
              <a:gd name="connsiteY779" fmla="*/ 1253024 h 6858000"/>
              <a:gd name="connsiteX780" fmla="*/ 4480315 w 7467600"/>
              <a:gd name="connsiteY780" fmla="*/ 1158454 h 6858000"/>
              <a:gd name="connsiteX781" fmla="*/ 4494133 w 7467600"/>
              <a:gd name="connsiteY781" fmla="*/ 1118676 h 6858000"/>
              <a:gd name="connsiteX782" fmla="*/ 4557898 w 7467600"/>
              <a:gd name="connsiteY782" fmla="*/ 900011 h 6858000"/>
              <a:gd name="connsiteX783" fmla="*/ 5870151 w 7467600"/>
              <a:gd name="connsiteY783" fmla="*/ 898890 h 6858000"/>
              <a:gd name="connsiteX784" fmla="*/ 5861335 w 7467600"/>
              <a:gd name="connsiteY784" fmla="*/ 899177 h 6858000"/>
              <a:gd name="connsiteX785" fmla="*/ 5843702 w 7467600"/>
              <a:gd name="connsiteY785" fmla="*/ 899748 h 6858000"/>
              <a:gd name="connsiteX786" fmla="*/ 5651107 w 7467600"/>
              <a:gd name="connsiteY786" fmla="*/ 920306 h 6858000"/>
              <a:gd name="connsiteX787" fmla="*/ 5459407 w 7467600"/>
              <a:gd name="connsiteY787" fmla="*/ 940975 h 6858000"/>
              <a:gd name="connsiteX788" fmla="*/ 5374846 w 7467600"/>
              <a:gd name="connsiteY788" fmla="*/ 941988 h 6858000"/>
              <a:gd name="connsiteX789" fmla="*/ 5256105 w 7467600"/>
              <a:gd name="connsiteY789" fmla="*/ 945632 h 6858000"/>
              <a:gd name="connsiteX790" fmla="*/ 5107071 w 7467600"/>
              <a:gd name="connsiteY790" fmla="*/ 969720 h 6858000"/>
              <a:gd name="connsiteX791" fmla="*/ 4998681 w 7467600"/>
              <a:gd name="connsiteY791" fmla="*/ 988771 h 6858000"/>
              <a:gd name="connsiteX792" fmla="*/ 5870151 w 7467600"/>
              <a:gd name="connsiteY792" fmla="*/ 898890 h 6858000"/>
              <a:gd name="connsiteX793" fmla="*/ 5504425 w 7467600"/>
              <a:gd name="connsiteY793" fmla="*/ 848067 h 6858000"/>
              <a:gd name="connsiteX794" fmla="*/ 4968849 w 7467600"/>
              <a:gd name="connsiteY794" fmla="*/ 962318 h 6858000"/>
              <a:gd name="connsiteX795" fmla="*/ 5104039 w 7467600"/>
              <a:gd name="connsiteY795" fmla="*/ 940634 h 6858000"/>
              <a:gd name="connsiteX796" fmla="*/ 5256311 w 7467600"/>
              <a:gd name="connsiteY796" fmla="*/ 916490 h 6858000"/>
              <a:gd name="connsiteX797" fmla="*/ 5377381 w 7467600"/>
              <a:gd name="connsiteY797" fmla="*/ 912671 h 6858000"/>
              <a:gd name="connsiteX798" fmla="*/ 5460148 w 7467600"/>
              <a:gd name="connsiteY798" fmla="*/ 911442 h 6858000"/>
              <a:gd name="connsiteX799" fmla="*/ 5648971 w 7467600"/>
              <a:gd name="connsiteY799" fmla="*/ 891331 h 6858000"/>
              <a:gd name="connsiteX800" fmla="*/ 5844807 w 7467600"/>
              <a:gd name="connsiteY800" fmla="*/ 870718 h 6858000"/>
              <a:gd name="connsiteX801" fmla="*/ 5862975 w 7467600"/>
              <a:gd name="connsiteY801" fmla="*/ 869756 h 6858000"/>
              <a:gd name="connsiteX802" fmla="*/ 5920887 w 7467600"/>
              <a:gd name="connsiteY802" fmla="*/ 865929 h 6858000"/>
              <a:gd name="connsiteX803" fmla="*/ 5504425 w 7467600"/>
              <a:gd name="connsiteY803" fmla="*/ 848067 h 6858000"/>
              <a:gd name="connsiteX804" fmla="*/ 3607114 w 7467600"/>
              <a:gd name="connsiteY804" fmla="*/ 467441 h 6858000"/>
              <a:gd name="connsiteX805" fmla="*/ 3296242 w 7467600"/>
              <a:gd name="connsiteY805" fmla="*/ 807991 h 6858000"/>
              <a:gd name="connsiteX806" fmla="*/ 3174674 w 7467600"/>
              <a:gd name="connsiteY806" fmla="*/ 919759 h 6858000"/>
              <a:gd name="connsiteX807" fmla="*/ 3042978 w 7467600"/>
              <a:gd name="connsiteY807" fmla="*/ 1054894 h 6858000"/>
              <a:gd name="connsiteX808" fmla="*/ 2968914 w 7467600"/>
              <a:gd name="connsiteY808" fmla="*/ 1133756 h 6858000"/>
              <a:gd name="connsiteX809" fmla="*/ 3103823 w 7467600"/>
              <a:gd name="connsiteY809" fmla="*/ 1026814 h 6858000"/>
              <a:gd name="connsiteX810" fmla="*/ 3607114 w 7467600"/>
              <a:gd name="connsiteY810" fmla="*/ 467441 h 6858000"/>
              <a:gd name="connsiteX811" fmla="*/ 3744487 w 7467600"/>
              <a:gd name="connsiteY811" fmla="*/ 383136 h 6858000"/>
              <a:gd name="connsiteX812" fmla="*/ 3970213 w 7467600"/>
              <a:gd name="connsiteY812" fmla="*/ 995559 h 6858000"/>
              <a:gd name="connsiteX813" fmla="*/ 3744487 w 7467600"/>
              <a:gd name="connsiteY813" fmla="*/ 383136 h 6858000"/>
              <a:gd name="connsiteX814" fmla="*/ 3624562 w 7467600"/>
              <a:gd name="connsiteY814" fmla="*/ 367041 h 6858000"/>
              <a:gd name="connsiteX815" fmla="*/ 3489712 w 7467600"/>
              <a:gd name="connsiteY815" fmla="*/ 485386 h 6858000"/>
              <a:gd name="connsiteX816" fmla="*/ 3182994 w 7467600"/>
              <a:gd name="connsiteY816" fmla="*/ 828265 h 6858000"/>
              <a:gd name="connsiteX817" fmla="*/ 2892114 w 7467600"/>
              <a:gd name="connsiteY817" fmla="*/ 1172635 h 6858000"/>
              <a:gd name="connsiteX818" fmla="*/ 3021459 w 7467600"/>
              <a:gd name="connsiteY818" fmla="*/ 1035385 h 6858000"/>
              <a:gd name="connsiteX819" fmla="*/ 3153873 w 7467600"/>
              <a:gd name="connsiteY819" fmla="*/ 898971 h 6858000"/>
              <a:gd name="connsiteX820" fmla="*/ 3276511 w 7467600"/>
              <a:gd name="connsiteY820" fmla="*/ 786423 h 6858000"/>
              <a:gd name="connsiteX821" fmla="*/ 3584154 w 7467600"/>
              <a:gd name="connsiteY821" fmla="*/ 448218 h 6858000"/>
              <a:gd name="connsiteX822" fmla="*/ 3624562 w 7467600"/>
              <a:gd name="connsiteY822" fmla="*/ 367041 h 6858000"/>
              <a:gd name="connsiteX823" fmla="*/ 3766672 w 7467600"/>
              <a:gd name="connsiteY823" fmla="*/ 359429 h 6858000"/>
              <a:gd name="connsiteX824" fmla="*/ 3996338 w 7467600"/>
              <a:gd name="connsiteY824" fmla="*/ 968237 h 6858000"/>
              <a:gd name="connsiteX825" fmla="*/ 3766672 w 7467600"/>
              <a:gd name="connsiteY825" fmla="*/ 359429 h 6858000"/>
              <a:gd name="connsiteX826" fmla="*/ 5805386 w 7467600"/>
              <a:gd name="connsiteY826" fmla="*/ 239240 h 6858000"/>
              <a:gd name="connsiteX827" fmla="*/ 5736947 w 7467600"/>
              <a:gd name="connsiteY827" fmla="*/ 261367 h 6858000"/>
              <a:gd name="connsiteX828" fmla="*/ 5427012 w 7467600"/>
              <a:gd name="connsiteY828" fmla="*/ 311272 h 6858000"/>
              <a:gd name="connsiteX829" fmla="*/ 5147818 w 7467600"/>
              <a:gd name="connsiteY829" fmla="*/ 322112 h 6858000"/>
              <a:gd name="connsiteX830" fmla="*/ 5060854 w 7467600"/>
              <a:gd name="connsiteY830" fmla="*/ 311882 h 6858000"/>
              <a:gd name="connsiteX831" fmla="*/ 4945989 w 7467600"/>
              <a:gd name="connsiteY831" fmla="*/ 300516 h 6858000"/>
              <a:gd name="connsiteX832" fmla="*/ 5410479 w 7467600"/>
              <a:gd name="connsiteY832" fmla="*/ 348434 h 6858000"/>
              <a:gd name="connsiteX833" fmla="*/ 5805386 w 7467600"/>
              <a:gd name="connsiteY833" fmla="*/ 239240 h 6858000"/>
              <a:gd name="connsiteX834" fmla="*/ 5905192 w 7467600"/>
              <a:gd name="connsiteY834" fmla="*/ 163079 h 6858000"/>
              <a:gd name="connsiteX835" fmla="*/ 5865655 w 7467600"/>
              <a:gd name="connsiteY835" fmla="*/ 171901 h 6858000"/>
              <a:gd name="connsiteX836" fmla="*/ 5259740 w 7467600"/>
              <a:gd name="connsiteY836" fmla="*/ 257013 h 6858000"/>
              <a:gd name="connsiteX837" fmla="*/ 5208466 w 7467600"/>
              <a:gd name="connsiteY837" fmla="*/ 257550 h 6858000"/>
              <a:gd name="connsiteX838" fmla="*/ 4980204 w 7467600"/>
              <a:gd name="connsiteY838" fmla="*/ 271903 h 6858000"/>
              <a:gd name="connsiteX839" fmla="*/ 5068068 w 7467600"/>
              <a:gd name="connsiteY839" fmla="*/ 282244 h 6858000"/>
              <a:gd name="connsiteX840" fmla="*/ 5153231 w 7467600"/>
              <a:gd name="connsiteY840" fmla="*/ 292240 h 6858000"/>
              <a:gd name="connsiteX841" fmla="*/ 5426491 w 7467600"/>
              <a:gd name="connsiteY841" fmla="*/ 281128 h 6858000"/>
              <a:gd name="connsiteX842" fmla="*/ 5731212 w 7467600"/>
              <a:gd name="connsiteY842" fmla="*/ 231951 h 6858000"/>
              <a:gd name="connsiteX843" fmla="*/ 5905192 w 7467600"/>
              <a:gd name="connsiteY843" fmla="*/ 163079 h 6858000"/>
              <a:gd name="connsiteX844" fmla="*/ 5944437 w 7467600"/>
              <a:gd name="connsiteY844" fmla="*/ 113829 h 6858000"/>
              <a:gd name="connsiteX845" fmla="*/ 5825032 w 7467600"/>
              <a:gd name="connsiteY845" fmla="*/ 146405 h 6858000"/>
              <a:gd name="connsiteX846" fmla="*/ 4955599 w 7467600"/>
              <a:gd name="connsiteY846" fmla="*/ 247008 h 6858000"/>
              <a:gd name="connsiteX847" fmla="*/ 5210104 w 7467600"/>
              <a:gd name="connsiteY847" fmla="*/ 228123 h 6858000"/>
              <a:gd name="connsiteX848" fmla="*/ 5261015 w 7467600"/>
              <a:gd name="connsiteY848" fmla="*/ 227087 h 6858000"/>
              <a:gd name="connsiteX849" fmla="*/ 5861181 w 7467600"/>
              <a:gd name="connsiteY849" fmla="*/ 143093 h 6858000"/>
              <a:gd name="connsiteX850" fmla="*/ 5961252 w 7467600"/>
              <a:gd name="connsiteY850" fmla="*/ 114820 h 6858000"/>
              <a:gd name="connsiteX851" fmla="*/ 5944437 w 7467600"/>
              <a:gd name="connsiteY851" fmla="*/ 113829 h 6858000"/>
              <a:gd name="connsiteX852" fmla="*/ 3882765 w 7467600"/>
              <a:gd name="connsiteY852" fmla="*/ 0 h 6858000"/>
              <a:gd name="connsiteX853" fmla="*/ 3995099 w 7467600"/>
              <a:gd name="connsiteY853" fmla="*/ 0 h 6858000"/>
              <a:gd name="connsiteX854" fmla="*/ 4163818 w 7467600"/>
              <a:gd name="connsiteY854" fmla="*/ 234104 h 6858000"/>
              <a:gd name="connsiteX855" fmla="*/ 4172099 w 7467600"/>
              <a:gd name="connsiteY855" fmla="*/ 234207 h 6858000"/>
              <a:gd name="connsiteX856" fmla="*/ 4784282 w 7467600"/>
              <a:gd name="connsiteY856" fmla="*/ 276561 h 6858000"/>
              <a:gd name="connsiteX857" fmla="*/ 4801687 w 7467600"/>
              <a:gd name="connsiteY857" fmla="*/ 267764 h 6858000"/>
              <a:gd name="connsiteX858" fmla="*/ 6082788 w 7467600"/>
              <a:gd name="connsiteY858" fmla="*/ 64119 h 6858000"/>
              <a:gd name="connsiteX859" fmla="*/ 6099442 w 7467600"/>
              <a:gd name="connsiteY859" fmla="*/ 82568 h 6858000"/>
              <a:gd name="connsiteX860" fmla="*/ 4804137 w 7467600"/>
              <a:gd name="connsiteY860" fmla="*/ 320931 h 6858000"/>
              <a:gd name="connsiteX861" fmla="*/ 4227047 w 7467600"/>
              <a:gd name="connsiteY861" fmla="*/ 313415 h 6858000"/>
              <a:gd name="connsiteX862" fmla="*/ 4346041 w 7467600"/>
              <a:gd name="connsiteY862" fmla="*/ 456086 h 6858000"/>
              <a:gd name="connsiteX863" fmla="*/ 4870967 w 7467600"/>
              <a:gd name="connsiteY863" fmla="*/ 963061 h 6858000"/>
              <a:gd name="connsiteX864" fmla="*/ 4889647 w 7467600"/>
              <a:gd name="connsiteY864" fmla="*/ 957147 h 6858000"/>
              <a:gd name="connsiteX865" fmla="*/ 5422504 w 7467600"/>
              <a:gd name="connsiteY865" fmla="*/ 805191 h 6858000"/>
              <a:gd name="connsiteX866" fmla="*/ 6087656 w 7467600"/>
              <a:gd name="connsiteY866" fmla="*/ 826703 h 6858000"/>
              <a:gd name="connsiteX867" fmla="*/ 6058717 w 7467600"/>
              <a:gd name="connsiteY867" fmla="*/ 865992 h 6858000"/>
              <a:gd name="connsiteX868" fmla="*/ 4974153 w 7467600"/>
              <a:gd name="connsiteY868" fmla="*/ 1045456 h 6858000"/>
              <a:gd name="connsiteX869" fmla="*/ 5627835 w 7467600"/>
              <a:gd name="connsiteY869" fmla="*/ 1472077 h 6858000"/>
              <a:gd name="connsiteX870" fmla="*/ 5629817 w 7467600"/>
              <a:gd name="connsiteY870" fmla="*/ 1471412 h 6858000"/>
              <a:gd name="connsiteX871" fmla="*/ 5634124 w 7467600"/>
              <a:gd name="connsiteY871" fmla="*/ 1470572 h 6858000"/>
              <a:gd name="connsiteX872" fmla="*/ 5755832 w 7467600"/>
              <a:gd name="connsiteY872" fmla="*/ 1383886 h 6858000"/>
              <a:gd name="connsiteX873" fmla="*/ 6014186 w 7467600"/>
              <a:gd name="connsiteY873" fmla="*/ 1279799 h 6858000"/>
              <a:gd name="connsiteX874" fmla="*/ 6901619 w 7467600"/>
              <a:gd name="connsiteY874" fmla="*/ 1047874 h 6858000"/>
              <a:gd name="connsiteX875" fmla="*/ 6931566 w 7467600"/>
              <a:gd name="connsiteY875" fmla="*/ 1062034 h 6858000"/>
              <a:gd name="connsiteX876" fmla="*/ 5790982 w 7467600"/>
              <a:gd name="connsiteY876" fmla="*/ 1561380 h 6858000"/>
              <a:gd name="connsiteX877" fmla="*/ 6188971 w 7467600"/>
              <a:gd name="connsiteY877" fmla="*/ 1755168 h 6858000"/>
              <a:gd name="connsiteX878" fmla="*/ 6202446 w 7467600"/>
              <a:gd name="connsiteY878" fmla="*/ 1752268 h 6858000"/>
              <a:gd name="connsiteX879" fmla="*/ 7179560 w 7467600"/>
              <a:gd name="connsiteY879" fmla="*/ 1467551 h 6858000"/>
              <a:gd name="connsiteX880" fmla="*/ 7158730 w 7467600"/>
              <a:gd name="connsiteY880" fmla="*/ 1507835 h 6858000"/>
              <a:gd name="connsiteX881" fmla="*/ 6326959 w 7467600"/>
              <a:gd name="connsiteY881" fmla="*/ 1817686 h 6858000"/>
              <a:gd name="connsiteX882" fmla="*/ 6537433 w 7467600"/>
              <a:gd name="connsiteY882" fmla="*/ 1907790 h 6858000"/>
              <a:gd name="connsiteX883" fmla="*/ 6550221 w 7467600"/>
              <a:gd name="connsiteY883" fmla="*/ 1910729 h 6858000"/>
              <a:gd name="connsiteX884" fmla="*/ 6964438 w 7467600"/>
              <a:gd name="connsiteY884" fmla="*/ 2209505 h 6858000"/>
              <a:gd name="connsiteX885" fmla="*/ 7367862 w 7467600"/>
              <a:gd name="connsiteY885" fmla="*/ 2806833 h 6858000"/>
              <a:gd name="connsiteX886" fmla="*/ 7364329 w 7467600"/>
              <a:gd name="connsiteY886" fmla="*/ 2826907 h 6858000"/>
              <a:gd name="connsiteX887" fmla="*/ 7290545 w 7467600"/>
              <a:gd name="connsiteY887" fmla="*/ 2850663 h 6858000"/>
              <a:gd name="connsiteX888" fmla="*/ 6472036 w 7467600"/>
              <a:gd name="connsiteY888" fmla="*/ 1959003 h 6858000"/>
              <a:gd name="connsiteX889" fmla="*/ 5792897 w 7467600"/>
              <a:gd name="connsiteY889" fmla="*/ 1647747 h 6858000"/>
              <a:gd name="connsiteX890" fmla="*/ 5842751 w 7467600"/>
              <a:gd name="connsiteY890" fmla="*/ 1816112 h 6858000"/>
              <a:gd name="connsiteX891" fmla="*/ 5847424 w 7467600"/>
              <a:gd name="connsiteY891" fmla="*/ 1815776 h 6858000"/>
              <a:gd name="connsiteX892" fmla="*/ 6399821 w 7467600"/>
              <a:gd name="connsiteY892" fmla="*/ 2344799 h 6858000"/>
              <a:gd name="connsiteX893" fmla="*/ 6323232 w 7467600"/>
              <a:gd name="connsiteY893" fmla="*/ 2389634 h 6858000"/>
              <a:gd name="connsiteX894" fmla="*/ 5942958 w 7467600"/>
              <a:gd name="connsiteY894" fmla="*/ 2077708 h 6858000"/>
              <a:gd name="connsiteX895" fmla="*/ 5921559 w 7467600"/>
              <a:gd name="connsiteY895" fmla="*/ 2378596 h 6858000"/>
              <a:gd name="connsiteX896" fmla="*/ 5817651 w 7467600"/>
              <a:gd name="connsiteY896" fmla="*/ 3023919 h 6858000"/>
              <a:gd name="connsiteX897" fmla="*/ 5729634 w 7467600"/>
              <a:gd name="connsiteY897" fmla="*/ 3051849 h 6858000"/>
              <a:gd name="connsiteX898" fmla="*/ 5611018 w 7467600"/>
              <a:gd name="connsiteY898" fmla="*/ 2316769 h 6858000"/>
              <a:gd name="connsiteX899" fmla="*/ 5687608 w 7467600"/>
              <a:gd name="connsiteY899" fmla="*/ 2039972 h 6858000"/>
              <a:gd name="connsiteX900" fmla="*/ 5657554 w 7467600"/>
              <a:gd name="connsiteY900" fmla="*/ 1576445 h 6858000"/>
              <a:gd name="connsiteX901" fmla="*/ 5150475 w 7467600"/>
              <a:gd name="connsiteY901" fmla="*/ 1274012 h 6858000"/>
              <a:gd name="connsiteX902" fmla="*/ 5349142 w 7467600"/>
              <a:gd name="connsiteY902" fmla="*/ 2204405 h 6858000"/>
              <a:gd name="connsiteX903" fmla="*/ 5262214 w 7467600"/>
              <a:gd name="connsiteY903" fmla="*/ 2233836 h 6858000"/>
              <a:gd name="connsiteX904" fmla="*/ 4981539 w 7467600"/>
              <a:gd name="connsiteY904" fmla="*/ 1542201 h 6858000"/>
              <a:gd name="connsiteX905" fmla="*/ 4958461 w 7467600"/>
              <a:gd name="connsiteY905" fmla="*/ 1136957 h 6858000"/>
              <a:gd name="connsiteX906" fmla="*/ 4655015 w 7467600"/>
              <a:gd name="connsiteY906" fmla="*/ 891426 h 6858000"/>
              <a:gd name="connsiteX907" fmla="*/ 4348002 w 7467600"/>
              <a:gd name="connsiteY907" fmla="*/ 2205895 h 6858000"/>
              <a:gd name="connsiteX908" fmla="*/ 4262250 w 7467600"/>
              <a:gd name="connsiteY908" fmla="*/ 2219972 h 6858000"/>
              <a:gd name="connsiteX909" fmla="*/ 4550611 w 7467600"/>
              <a:gd name="connsiteY909" fmla="*/ 817540 h 6858000"/>
              <a:gd name="connsiteX910" fmla="*/ 4564418 w 7467600"/>
              <a:gd name="connsiteY910" fmla="*/ 808293 h 6858000"/>
              <a:gd name="connsiteX911" fmla="*/ 4266388 w 7467600"/>
              <a:gd name="connsiteY911" fmla="*/ 500083 h 6858000"/>
              <a:gd name="connsiteX912" fmla="*/ 4032842 w 7467600"/>
              <a:gd name="connsiteY912" fmla="*/ 211809 h 6858000"/>
              <a:gd name="connsiteX913" fmla="*/ 3882765 w 7467600"/>
              <a:gd name="connsiteY913" fmla="*/ 0 h 6858000"/>
              <a:gd name="connsiteX914" fmla="*/ 3721337 w 7467600"/>
              <a:gd name="connsiteY914" fmla="*/ 0 h 6858000"/>
              <a:gd name="connsiteX915" fmla="*/ 3797544 w 7467600"/>
              <a:gd name="connsiteY915" fmla="*/ 0 h 6858000"/>
              <a:gd name="connsiteX916" fmla="*/ 3775734 w 7467600"/>
              <a:gd name="connsiteY916" fmla="*/ 95131 h 6858000"/>
              <a:gd name="connsiteX917" fmla="*/ 3724807 w 7467600"/>
              <a:gd name="connsiteY917" fmla="*/ 272257 h 6858000"/>
              <a:gd name="connsiteX918" fmla="*/ 3726844 w 7467600"/>
              <a:gd name="connsiteY918" fmla="*/ 282988 h 6858000"/>
              <a:gd name="connsiteX919" fmla="*/ 3742664 w 7467600"/>
              <a:gd name="connsiteY919" fmla="*/ 279918 h 6858000"/>
              <a:gd name="connsiteX920" fmla="*/ 4103910 w 7467600"/>
              <a:gd name="connsiteY920" fmla="*/ 1161917 h 6858000"/>
              <a:gd name="connsiteX921" fmla="*/ 4020269 w 7467600"/>
              <a:gd name="connsiteY921" fmla="*/ 1200406 h 6858000"/>
              <a:gd name="connsiteX922" fmla="*/ 3674882 w 7467600"/>
              <a:gd name="connsiteY922" fmla="*/ 488524 h 6858000"/>
              <a:gd name="connsiteX923" fmla="*/ 3132682 w 7467600"/>
              <a:gd name="connsiteY923" fmla="*/ 1072284 h 6858000"/>
              <a:gd name="connsiteX924" fmla="*/ 2716346 w 7467600"/>
              <a:gd name="connsiteY924" fmla="*/ 1276376 h 6858000"/>
              <a:gd name="connsiteX925" fmla="*/ 2716772 w 7467600"/>
              <a:gd name="connsiteY925" fmla="*/ 1255462 h 6858000"/>
              <a:gd name="connsiteX926" fmla="*/ 3471096 w 7467600"/>
              <a:gd name="connsiteY926" fmla="*/ 437072 h 6858000"/>
              <a:gd name="connsiteX927" fmla="*/ 3639057 w 7467600"/>
              <a:gd name="connsiteY927" fmla="*/ 286334 h 6858000"/>
              <a:gd name="connsiteX928" fmla="*/ 3640309 w 7467600"/>
              <a:gd name="connsiteY928" fmla="*/ 284664 h 6858000"/>
              <a:gd name="connsiteX929" fmla="*/ 3646022 w 7467600"/>
              <a:gd name="connsiteY929" fmla="*/ 276711 h 6858000"/>
              <a:gd name="connsiteX930" fmla="*/ 3707943 w 7467600"/>
              <a:gd name="connsiteY930" fmla="*/ 65958 h 6858000"/>
              <a:gd name="connsiteX931" fmla="*/ 3721337 w 7467600"/>
              <a:gd name="connsiteY931" fmla="*/ 0 h 6858000"/>
              <a:gd name="connsiteX932" fmla="*/ 2867960 w 7467600"/>
              <a:gd name="connsiteY932" fmla="*/ 0 h 6858000"/>
              <a:gd name="connsiteX933" fmla="*/ 2926351 w 7467600"/>
              <a:gd name="connsiteY933" fmla="*/ 0 h 6858000"/>
              <a:gd name="connsiteX934" fmla="*/ 2902823 w 7467600"/>
              <a:gd name="connsiteY934" fmla="*/ 262929 h 6858000"/>
              <a:gd name="connsiteX935" fmla="*/ 2940663 w 7467600"/>
              <a:gd name="connsiteY935" fmla="*/ 140884 h 6858000"/>
              <a:gd name="connsiteX936" fmla="*/ 2947039 w 7467600"/>
              <a:gd name="connsiteY936" fmla="*/ 122524 h 6858000"/>
              <a:gd name="connsiteX937" fmla="*/ 2984316 w 7467600"/>
              <a:gd name="connsiteY937" fmla="*/ 0 h 6858000"/>
              <a:gd name="connsiteX938" fmla="*/ 3016114 w 7467600"/>
              <a:gd name="connsiteY938" fmla="*/ 0 h 6858000"/>
              <a:gd name="connsiteX939" fmla="*/ 2979949 w 7467600"/>
              <a:gd name="connsiteY939" fmla="*/ 119274 h 6858000"/>
              <a:gd name="connsiteX940" fmla="*/ 3023879 w 7467600"/>
              <a:gd name="connsiteY940" fmla="*/ 0 h 6858000"/>
              <a:gd name="connsiteX941" fmla="*/ 3105400 w 7467600"/>
              <a:gd name="connsiteY941" fmla="*/ 0 h 6858000"/>
              <a:gd name="connsiteX942" fmla="*/ 3094669 w 7467600"/>
              <a:gd name="connsiteY942" fmla="*/ 30308 h 6858000"/>
              <a:gd name="connsiteX943" fmla="*/ 2901945 w 7467600"/>
              <a:gd name="connsiteY943" fmla="*/ 466538 h 6858000"/>
              <a:gd name="connsiteX944" fmla="*/ 2815209 w 7467600"/>
              <a:gd name="connsiteY944" fmla="*/ 497361 h 6858000"/>
              <a:gd name="connsiteX945" fmla="*/ 2844845 w 7467600"/>
              <a:gd name="connsiteY945" fmla="*/ 127638 h 6858000"/>
              <a:gd name="connsiteX946" fmla="*/ 2867960 w 7467600"/>
              <a:gd name="connsiteY946" fmla="*/ 0 h 6858000"/>
              <a:gd name="connsiteX947" fmla="*/ 1057230 w 7467600"/>
              <a:gd name="connsiteY947" fmla="*/ 0 h 6858000"/>
              <a:gd name="connsiteX948" fmla="*/ 1111003 w 7467600"/>
              <a:gd name="connsiteY948" fmla="*/ 0 h 6858000"/>
              <a:gd name="connsiteX949" fmla="*/ 1125553 w 7467600"/>
              <a:gd name="connsiteY949" fmla="*/ 52588 h 6858000"/>
              <a:gd name="connsiteX950" fmla="*/ 1304276 w 7467600"/>
              <a:gd name="connsiteY950" fmla="*/ 476275 h 6858000"/>
              <a:gd name="connsiteX951" fmla="*/ 1492066 w 7467600"/>
              <a:gd name="connsiteY951" fmla="*/ 886333 h 6858000"/>
              <a:gd name="connsiteX952" fmla="*/ 1423698 w 7467600"/>
              <a:gd name="connsiteY952" fmla="*/ 710817 h 6858000"/>
              <a:gd name="connsiteX953" fmla="*/ 1357609 w 7467600"/>
              <a:gd name="connsiteY953" fmla="*/ 532892 h 6858000"/>
              <a:gd name="connsiteX954" fmla="*/ 1309550 w 7467600"/>
              <a:gd name="connsiteY954" fmla="*/ 374031 h 6858000"/>
              <a:gd name="connsiteX955" fmla="*/ 1193673 w 7467600"/>
              <a:gd name="connsiteY955" fmla="*/ 49533 h 6858000"/>
              <a:gd name="connsiteX956" fmla="*/ 1164391 w 7467600"/>
              <a:gd name="connsiteY956" fmla="*/ 0 h 6858000"/>
              <a:gd name="connsiteX957" fmla="*/ 1200666 w 7467600"/>
              <a:gd name="connsiteY957" fmla="*/ 0 h 6858000"/>
              <a:gd name="connsiteX958" fmla="*/ 1223408 w 7467600"/>
              <a:gd name="connsiteY958" fmla="*/ 38996 h 6858000"/>
              <a:gd name="connsiteX959" fmla="*/ 1339635 w 7467600"/>
              <a:gd name="connsiteY959" fmla="*/ 365517 h 6858000"/>
              <a:gd name="connsiteX960" fmla="*/ 1387469 w 7467600"/>
              <a:gd name="connsiteY960" fmla="*/ 523079 h 6858000"/>
              <a:gd name="connsiteX961" fmla="*/ 1452685 w 7467600"/>
              <a:gd name="connsiteY961" fmla="*/ 699806 h 6858000"/>
              <a:gd name="connsiteX962" fmla="*/ 1492092 w 7467600"/>
              <a:gd name="connsiteY962" fmla="*/ 800424 h 6858000"/>
              <a:gd name="connsiteX963" fmla="*/ 1455302 w 7467600"/>
              <a:gd name="connsiteY963" fmla="*/ 632913 h 6858000"/>
              <a:gd name="connsiteX964" fmla="*/ 1222336 w 7467600"/>
              <a:gd name="connsiteY964" fmla="*/ 9480 h 6858000"/>
              <a:gd name="connsiteX965" fmla="*/ 1214634 w 7467600"/>
              <a:gd name="connsiteY965" fmla="*/ 0 h 6858000"/>
              <a:gd name="connsiteX966" fmla="*/ 1289827 w 7467600"/>
              <a:gd name="connsiteY966" fmla="*/ 0 h 6858000"/>
              <a:gd name="connsiteX967" fmla="*/ 1321076 w 7467600"/>
              <a:gd name="connsiteY967" fmla="*/ 59722 h 6858000"/>
              <a:gd name="connsiteX968" fmla="*/ 1512579 w 7467600"/>
              <a:gd name="connsiteY968" fmla="*/ 626441 h 6858000"/>
              <a:gd name="connsiteX969" fmla="*/ 1506076 w 7467600"/>
              <a:gd name="connsiteY969" fmla="*/ 1089289 h 6858000"/>
              <a:gd name="connsiteX970" fmla="*/ 1486346 w 7467600"/>
              <a:gd name="connsiteY970" fmla="*/ 1079919 h 6858000"/>
              <a:gd name="connsiteX971" fmla="*/ 1070511 w 7467600"/>
              <a:gd name="connsiteY971" fmla="*/ 48609 h 6858000"/>
              <a:gd name="connsiteX972" fmla="*/ 1057230 w 7467600"/>
              <a:gd name="connsiteY972" fmla="*/ 0 h 6858000"/>
              <a:gd name="connsiteX973" fmla="*/ 43151 w 7467600"/>
              <a:gd name="connsiteY973" fmla="*/ 0 h 6858000"/>
              <a:gd name="connsiteX974" fmla="*/ 95283 w 7467600"/>
              <a:gd name="connsiteY974" fmla="*/ 0 h 6858000"/>
              <a:gd name="connsiteX975" fmla="*/ 300708 w 7467600"/>
              <a:gd name="connsiteY975" fmla="*/ 154571 h 6858000"/>
              <a:gd name="connsiteX976" fmla="*/ 530414 w 7467600"/>
              <a:gd name="connsiteY976" fmla="*/ 354673 h 6858000"/>
              <a:gd name="connsiteX977" fmla="*/ 333785 w 7467600"/>
              <a:gd name="connsiteY977" fmla="*/ 161564 h 6858000"/>
              <a:gd name="connsiteX978" fmla="*/ 147005 w 7467600"/>
              <a:gd name="connsiteY978" fmla="*/ 0 h 6858000"/>
              <a:gd name="connsiteX979" fmla="*/ 272509 w 7467600"/>
              <a:gd name="connsiteY979" fmla="*/ 0 h 6858000"/>
              <a:gd name="connsiteX980" fmla="*/ 326276 w 7467600"/>
              <a:gd name="connsiteY980" fmla="*/ 45847 h 6858000"/>
              <a:gd name="connsiteX981" fmla="*/ 823759 w 7467600"/>
              <a:gd name="connsiteY981" fmla="*/ 574145 h 6858000"/>
              <a:gd name="connsiteX982" fmla="*/ 811254 w 7467600"/>
              <a:gd name="connsiteY982" fmla="*/ 665546 h 6858000"/>
              <a:gd name="connsiteX983" fmla="*/ 154042 w 7467600"/>
              <a:gd name="connsiteY983" fmla="*/ 261522 h 6858000"/>
              <a:gd name="connsiteX984" fmla="*/ 13550 w 7467600"/>
              <a:gd name="connsiteY984" fmla="*/ 158423 h 6858000"/>
              <a:gd name="connsiteX985" fmla="*/ 0 w 7467600"/>
              <a:gd name="connsiteY985" fmla="*/ 146618 h 6858000"/>
              <a:gd name="connsiteX986" fmla="*/ 0 w 7467600"/>
              <a:gd name="connsiteY986" fmla="*/ 59161 h 6858000"/>
              <a:gd name="connsiteX987" fmla="*/ 45427 w 7467600"/>
              <a:gd name="connsiteY987" fmla="*/ 101078 h 6858000"/>
              <a:gd name="connsiteX988" fmla="*/ 630103 w 7467600"/>
              <a:gd name="connsiteY988" fmla="*/ 485885 h 6858000"/>
              <a:gd name="connsiteX989" fmla="*/ 532040 w 7467600"/>
              <a:gd name="connsiteY989" fmla="*/ 399359 h 6858000"/>
              <a:gd name="connsiteX990" fmla="*/ 517618 w 7467600"/>
              <a:gd name="connsiteY990" fmla="*/ 385726 h 6858000"/>
              <a:gd name="connsiteX991" fmla="*/ 285074 w 7467600"/>
              <a:gd name="connsiteY991" fmla="*/ 182755 h 6858000"/>
              <a:gd name="connsiteX992" fmla="*/ 43151 w 7467600"/>
              <a:gd name="connsiteY99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1903353 w 7467600"/>
              <a:gd name="connsiteY136" fmla="*/ 5044827 h 6858000"/>
              <a:gd name="connsiteX137" fmla="*/ 1936931 w 7467600"/>
              <a:gd name="connsiteY137" fmla="*/ 5093954 h 6858000"/>
              <a:gd name="connsiteX138" fmla="*/ 2195868 w 7467600"/>
              <a:gd name="connsiteY138" fmla="*/ 5396574 h 6858000"/>
              <a:gd name="connsiteX139" fmla="*/ 2088852 w 7467600"/>
              <a:gd name="connsiteY139" fmla="*/ 5166123 h 6858000"/>
              <a:gd name="connsiteX140" fmla="*/ 1958241 w 7467600"/>
              <a:gd name="connsiteY140" fmla="*/ 5067955 h 6858000"/>
              <a:gd name="connsiteX141" fmla="*/ 1903353 w 7467600"/>
              <a:gd name="connsiteY141" fmla="*/ 5044827 h 6858000"/>
              <a:gd name="connsiteX142" fmla="*/ 1979378 w 7467600"/>
              <a:gd name="connsiteY142" fmla="*/ 4769504 h 6858000"/>
              <a:gd name="connsiteX143" fmla="*/ 2882120 w 7467600"/>
              <a:gd name="connsiteY143" fmla="*/ 5064547 h 6858000"/>
              <a:gd name="connsiteX144" fmla="*/ 2793103 w 7467600"/>
              <a:gd name="connsiteY144" fmla="*/ 5039699 h 6858000"/>
              <a:gd name="connsiteX145" fmla="*/ 2770041 w 7467600"/>
              <a:gd name="connsiteY145" fmla="*/ 5033634 h 6858000"/>
              <a:gd name="connsiteX146" fmla="*/ 1979378 w 7467600"/>
              <a:gd name="connsiteY146" fmla="*/ 4769504 h 6858000"/>
              <a:gd name="connsiteX147" fmla="*/ 1927410 w 7467600"/>
              <a:gd name="connsiteY147" fmla="*/ 4716164 h 6858000"/>
              <a:gd name="connsiteX148" fmla="*/ 1959587 w 7467600"/>
              <a:gd name="connsiteY148" fmla="*/ 4728849 h 6858000"/>
              <a:gd name="connsiteX149" fmla="*/ 2777707 w 7467600"/>
              <a:gd name="connsiteY149" fmla="*/ 5003991 h 6858000"/>
              <a:gd name="connsiteX150" fmla="*/ 2800768 w 7467600"/>
              <a:gd name="connsiteY150" fmla="*/ 5010056 h 6858000"/>
              <a:gd name="connsiteX151" fmla="*/ 2879408 w 7467600"/>
              <a:gd name="connsiteY151" fmla="*/ 5031590 h 6858000"/>
              <a:gd name="connsiteX152" fmla="*/ 2862295 w 7467600"/>
              <a:gd name="connsiteY152" fmla="*/ 5022958 h 6858000"/>
              <a:gd name="connsiteX153" fmla="*/ 2813343 w 7467600"/>
              <a:gd name="connsiteY153" fmla="*/ 4998369 h 6858000"/>
              <a:gd name="connsiteX154" fmla="*/ 2646245 w 7467600"/>
              <a:gd name="connsiteY154" fmla="*/ 4930999 h 6858000"/>
              <a:gd name="connsiteX155" fmla="*/ 1999243 w 7467600"/>
              <a:gd name="connsiteY155" fmla="*/ 4730524 h 6858000"/>
              <a:gd name="connsiteX156" fmla="*/ 1979527 w 7467600"/>
              <a:gd name="connsiteY156" fmla="*/ 4726651 h 6858000"/>
              <a:gd name="connsiteX157" fmla="*/ 1927410 w 7467600"/>
              <a:gd name="connsiteY157" fmla="*/ 4716164 h 6858000"/>
              <a:gd name="connsiteX158" fmla="*/ 1997014 w 7467600"/>
              <a:gd name="connsiteY158" fmla="*/ 4698007 h 6858000"/>
              <a:gd name="connsiteX159" fmla="*/ 2005458 w 7467600"/>
              <a:gd name="connsiteY159" fmla="*/ 4699540 h 6858000"/>
              <a:gd name="connsiteX160" fmla="*/ 2657186 w 7467600"/>
              <a:gd name="connsiteY160" fmla="*/ 4901687 h 6858000"/>
              <a:gd name="connsiteX161" fmla="*/ 2826662 w 7467600"/>
              <a:gd name="connsiteY161" fmla="*/ 4970362 h 6858000"/>
              <a:gd name="connsiteX162" fmla="*/ 2876100 w 7467600"/>
              <a:gd name="connsiteY162" fmla="*/ 4995397 h 6858000"/>
              <a:gd name="connsiteX163" fmla="*/ 3042600 w 7467600"/>
              <a:gd name="connsiteY163" fmla="*/ 5059532 h 6858000"/>
              <a:gd name="connsiteX164" fmla="*/ 1997014 w 7467600"/>
              <a:gd name="connsiteY164" fmla="*/ 4698007 h 6858000"/>
              <a:gd name="connsiteX165" fmla="*/ 2305292 w 7467600"/>
              <a:gd name="connsiteY165" fmla="*/ 4219492 h 6858000"/>
              <a:gd name="connsiteX166" fmla="*/ 3360922 w 7467600"/>
              <a:gd name="connsiteY166" fmla="*/ 4529373 h 6858000"/>
              <a:gd name="connsiteX167" fmla="*/ 3492420 w 7467600"/>
              <a:gd name="connsiteY167" fmla="*/ 4510145 h 6858000"/>
              <a:gd name="connsiteX168" fmla="*/ 3364086 w 7467600"/>
              <a:gd name="connsiteY168" fmla="*/ 4480340 h 6858000"/>
              <a:gd name="connsiteX169" fmla="*/ 3225818 w 7467600"/>
              <a:gd name="connsiteY169" fmla="*/ 4411822 h 6858000"/>
              <a:gd name="connsiteX170" fmla="*/ 3129696 w 7467600"/>
              <a:gd name="connsiteY170" fmla="*/ 4360704 h 6858000"/>
              <a:gd name="connsiteX171" fmla="*/ 2814545 w 7467600"/>
              <a:gd name="connsiteY171" fmla="*/ 4282955 h 6858000"/>
              <a:gd name="connsiteX172" fmla="*/ 2305292 w 7467600"/>
              <a:gd name="connsiteY172" fmla="*/ 4219492 h 6858000"/>
              <a:gd name="connsiteX173" fmla="*/ 2626982 w 7467600"/>
              <a:gd name="connsiteY173" fmla="*/ 4206450 h 6858000"/>
              <a:gd name="connsiteX174" fmla="*/ 2490617 w 7467600"/>
              <a:gd name="connsiteY174" fmla="*/ 4206951 h 6858000"/>
              <a:gd name="connsiteX175" fmla="*/ 2819869 w 7467600"/>
              <a:gd name="connsiteY175" fmla="*/ 4252936 h 6858000"/>
              <a:gd name="connsiteX176" fmla="*/ 3143018 w 7467600"/>
              <a:gd name="connsiteY176" fmla="*/ 4332698 h 6858000"/>
              <a:gd name="connsiteX177" fmla="*/ 3241520 w 7467600"/>
              <a:gd name="connsiteY177" fmla="*/ 4385112 h 6858000"/>
              <a:gd name="connsiteX178" fmla="*/ 3374575 w 7467600"/>
              <a:gd name="connsiteY178" fmla="*/ 4451517 h 6858000"/>
              <a:gd name="connsiteX179" fmla="*/ 3505221 w 7467600"/>
              <a:gd name="connsiteY179" fmla="*/ 4480757 h 6858000"/>
              <a:gd name="connsiteX180" fmla="*/ 2626982 w 7467600"/>
              <a:gd name="connsiteY180" fmla="*/ 4206450 h 6858000"/>
              <a:gd name="connsiteX181" fmla="*/ 1310106 w 7467600"/>
              <a:gd name="connsiteY181" fmla="*/ 3943217 h 6858000"/>
              <a:gd name="connsiteX182" fmla="*/ 854994 w 7467600"/>
              <a:gd name="connsiteY182" fmla="*/ 4399136 h 6858000"/>
              <a:gd name="connsiteX183" fmla="*/ 742462 w 7467600"/>
              <a:gd name="connsiteY183" fmla="*/ 4594648 h 6858000"/>
              <a:gd name="connsiteX184" fmla="*/ 820602 w 7467600"/>
              <a:gd name="connsiteY184" fmla="*/ 4485915 h 6858000"/>
              <a:gd name="connsiteX185" fmla="*/ 878295 w 7467600"/>
              <a:gd name="connsiteY185" fmla="*/ 4403594 h 6858000"/>
              <a:gd name="connsiteX186" fmla="*/ 1240607 w 7467600"/>
              <a:gd name="connsiteY186" fmla="*/ 4010401 h 6858000"/>
              <a:gd name="connsiteX187" fmla="*/ 1310106 w 7467600"/>
              <a:gd name="connsiteY187" fmla="*/ 3943217 h 6858000"/>
              <a:gd name="connsiteX188" fmla="*/ 1423113 w 7467600"/>
              <a:gd name="connsiteY188" fmla="*/ 3874565 h 6858000"/>
              <a:gd name="connsiteX189" fmla="*/ 1260565 w 7467600"/>
              <a:gd name="connsiteY189" fmla="*/ 4031982 h 6858000"/>
              <a:gd name="connsiteX190" fmla="*/ 901900 w 7467600"/>
              <a:gd name="connsiteY190" fmla="*/ 4421236 h 6858000"/>
              <a:gd name="connsiteX191" fmla="*/ 845044 w 7467600"/>
              <a:gd name="connsiteY191" fmla="*/ 4502436 h 6858000"/>
              <a:gd name="connsiteX192" fmla="*/ 685926 w 7467600"/>
              <a:gd name="connsiteY192" fmla="*/ 4703069 h 6858000"/>
              <a:gd name="connsiteX193" fmla="*/ 684248 w 7467600"/>
              <a:gd name="connsiteY193" fmla="*/ 4706721 h 6858000"/>
              <a:gd name="connsiteX194" fmla="*/ 1423113 w 7467600"/>
              <a:gd name="connsiteY194" fmla="*/ 3874565 h 6858000"/>
              <a:gd name="connsiteX195" fmla="*/ 3316479 w 7467600"/>
              <a:gd name="connsiteY195" fmla="*/ 3872136 h 6858000"/>
              <a:gd name="connsiteX196" fmla="*/ 3546806 w 7467600"/>
              <a:gd name="connsiteY196" fmla="*/ 4356139 h 6858000"/>
              <a:gd name="connsiteX197" fmla="*/ 3364433 w 7467600"/>
              <a:gd name="connsiteY197" fmla="*/ 3953121 h 6858000"/>
              <a:gd name="connsiteX198" fmla="*/ 3316479 w 7467600"/>
              <a:gd name="connsiteY198" fmla="*/ 3872136 h 6858000"/>
              <a:gd name="connsiteX199" fmla="*/ 3291335 w 7467600"/>
              <a:gd name="connsiteY199" fmla="*/ 3767420 h 6858000"/>
              <a:gd name="connsiteX200" fmla="*/ 3390805 w 7467600"/>
              <a:gd name="connsiteY200" fmla="*/ 3937163 h 6858000"/>
              <a:gd name="connsiteX201" fmla="*/ 3579062 w 7467600"/>
              <a:gd name="connsiteY201" fmla="*/ 4359040 h 6858000"/>
              <a:gd name="connsiteX202" fmla="*/ 3467355 w 7467600"/>
              <a:gd name="connsiteY202" fmla="*/ 3988130 h 6858000"/>
              <a:gd name="connsiteX203" fmla="*/ 3310753 w 7467600"/>
              <a:gd name="connsiteY203" fmla="*/ 3787140 h 6858000"/>
              <a:gd name="connsiteX204" fmla="*/ 3291335 w 7467600"/>
              <a:gd name="connsiteY204" fmla="*/ 3767420 h 6858000"/>
              <a:gd name="connsiteX205" fmla="*/ 1635889 w 7467600"/>
              <a:gd name="connsiteY205" fmla="*/ 3709494 h 6858000"/>
              <a:gd name="connsiteX206" fmla="*/ 1634800 w 7467600"/>
              <a:gd name="connsiteY206" fmla="*/ 3731111 h 6858000"/>
              <a:gd name="connsiteX207" fmla="*/ 1635889 w 7467600"/>
              <a:gd name="connsiteY207" fmla="*/ 3709494 h 6858000"/>
              <a:gd name="connsiteX208" fmla="*/ 1510397 w 7467600"/>
              <a:gd name="connsiteY208" fmla="*/ 3684705 h 6858000"/>
              <a:gd name="connsiteX209" fmla="*/ 1146550 w 7467600"/>
              <a:gd name="connsiteY209" fmla="*/ 3802012 h 6858000"/>
              <a:gd name="connsiteX210" fmla="*/ 698834 w 7467600"/>
              <a:gd name="connsiteY210" fmla="*/ 3952272 h 6858000"/>
              <a:gd name="connsiteX211" fmla="*/ 34256 w 7467600"/>
              <a:gd name="connsiteY211" fmla="*/ 4347603 h 6858000"/>
              <a:gd name="connsiteX212" fmla="*/ 527241 w 7467600"/>
              <a:gd name="connsiteY212" fmla="*/ 4065078 h 6858000"/>
              <a:gd name="connsiteX213" fmla="*/ 1510397 w 7467600"/>
              <a:gd name="connsiteY213" fmla="*/ 3684705 h 6858000"/>
              <a:gd name="connsiteX214" fmla="*/ 1313114 w 7467600"/>
              <a:gd name="connsiteY214" fmla="*/ 3655216 h 6858000"/>
              <a:gd name="connsiteX215" fmla="*/ 1109304 w 7467600"/>
              <a:gd name="connsiteY215" fmla="*/ 3669030 h 6858000"/>
              <a:gd name="connsiteX216" fmla="*/ 8129 w 7467600"/>
              <a:gd name="connsiteY216" fmla="*/ 4330519 h 6858000"/>
              <a:gd name="connsiteX217" fmla="*/ 687572 w 7467600"/>
              <a:gd name="connsiteY217" fmla="*/ 3925629 h 6858000"/>
              <a:gd name="connsiteX218" fmla="*/ 1138365 w 7467600"/>
              <a:gd name="connsiteY218" fmla="*/ 3774515 h 6858000"/>
              <a:gd name="connsiteX219" fmla="*/ 1505579 w 7467600"/>
              <a:gd name="connsiteY219" fmla="*/ 3655526 h 6858000"/>
              <a:gd name="connsiteX220" fmla="*/ 1313114 w 7467600"/>
              <a:gd name="connsiteY220" fmla="*/ 3655216 h 6858000"/>
              <a:gd name="connsiteX221" fmla="*/ 3655073 w 7467600"/>
              <a:gd name="connsiteY221" fmla="*/ 3650884 h 6858000"/>
              <a:gd name="connsiteX222" fmla="*/ 3989938 w 7467600"/>
              <a:gd name="connsiteY222" fmla="*/ 3991685 h 6858000"/>
              <a:gd name="connsiteX223" fmla="*/ 4393907 w 7467600"/>
              <a:gd name="connsiteY223" fmla="*/ 4261258 h 6858000"/>
              <a:gd name="connsiteX224" fmla="*/ 4648051 w 7467600"/>
              <a:gd name="connsiteY224" fmla="*/ 4374051 h 6858000"/>
              <a:gd name="connsiteX225" fmla="*/ 4383389 w 7467600"/>
              <a:gd name="connsiteY225" fmla="*/ 4184369 h 6858000"/>
              <a:gd name="connsiteX226" fmla="*/ 4165508 w 7467600"/>
              <a:gd name="connsiteY226" fmla="*/ 4035196 h 6858000"/>
              <a:gd name="connsiteX227" fmla="*/ 4068162 w 7467600"/>
              <a:gd name="connsiteY227" fmla="*/ 3953394 h 6858000"/>
              <a:gd name="connsiteX228" fmla="*/ 3981416 w 7467600"/>
              <a:gd name="connsiteY228" fmla="*/ 3880482 h 6858000"/>
              <a:gd name="connsiteX229" fmla="*/ 3800147 w 7467600"/>
              <a:gd name="connsiteY229" fmla="*/ 3749872 h 6858000"/>
              <a:gd name="connsiteX230" fmla="*/ 3655073 w 7467600"/>
              <a:gd name="connsiteY230" fmla="*/ 3650884 h 6858000"/>
              <a:gd name="connsiteX231" fmla="*/ 3670252 w 7467600"/>
              <a:gd name="connsiteY231" fmla="*/ 3622798 h 6858000"/>
              <a:gd name="connsiteX232" fmla="*/ 3817258 w 7467600"/>
              <a:gd name="connsiteY232" fmla="*/ 3723577 h 6858000"/>
              <a:gd name="connsiteX233" fmla="*/ 4000461 w 7467600"/>
              <a:gd name="connsiteY233" fmla="*/ 3855966 h 6858000"/>
              <a:gd name="connsiteX234" fmla="*/ 4088180 w 7467600"/>
              <a:gd name="connsiteY234" fmla="*/ 3929774 h 6858000"/>
              <a:gd name="connsiteX235" fmla="*/ 4184555 w 7467600"/>
              <a:gd name="connsiteY235" fmla="*/ 4010683 h 6858000"/>
              <a:gd name="connsiteX236" fmla="*/ 4399563 w 7467600"/>
              <a:gd name="connsiteY236" fmla="*/ 4158106 h 6858000"/>
              <a:gd name="connsiteX237" fmla="*/ 4684469 w 7467600"/>
              <a:gd name="connsiteY237" fmla="*/ 4364680 h 6858000"/>
              <a:gd name="connsiteX238" fmla="*/ 4690271 w 7467600"/>
              <a:gd name="connsiteY238" fmla="*/ 4370034 h 6858000"/>
              <a:gd name="connsiteX239" fmla="*/ 4136093 w 7467600"/>
              <a:gd name="connsiteY239" fmla="*/ 3858466 h 6858000"/>
              <a:gd name="connsiteX240" fmla="*/ 3670252 w 7467600"/>
              <a:gd name="connsiteY240" fmla="*/ 3622798 h 6858000"/>
              <a:gd name="connsiteX241" fmla="*/ 4440129 w 7467600"/>
              <a:gd name="connsiteY241" fmla="*/ 3448571 h 6858000"/>
              <a:gd name="connsiteX242" fmla="*/ 4856525 w 7467600"/>
              <a:gd name="connsiteY242" fmla="*/ 3915351 h 6858000"/>
              <a:gd name="connsiteX243" fmla="*/ 5059055 w 7467600"/>
              <a:gd name="connsiteY243" fmla="*/ 4108918 h 6858000"/>
              <a:gd name="connsiteX244" fmla="*/ 5290070 w 7467600"/>
              <a:gd name="connsiteY244" fmla="*/ 4263619 h 6858000"/>
              <a:gd name="connsiteX245" fmla="*/ 4834991 w 7467600"/>
              <a:gd name="connsiteY245" fmla="*/ 3830985 h 6858000"/>
              <a:gd name="connsiteX246" fmla="*/ 4440129 w 7467600"/>
              <a:gd name="connsiteY246" fmla="*/ 3448571 h 6858000"/>
              <a:gd name="connsiteX247" fmla="*/ 4441737 w 7467600"/>
              <a:gd name="connsiteY247" fmla="*/ 3399734 h 6858000"/>
              <a:gd name="connsiteX248" fmla="*/ 4431236 w 7467600"/>
              <a:gd name="connsiteY248" fmla="*/ 3400954 h 6858000"/>
              <a:gd name="connsiteX249" fmla="*/ 4557150 w 7467600"/>
              <a:gd name="connsiteY249" fmla="*/ 3510023 h 6858000"/>
              <a:gd name="connsiteX250" fmla="*/ 4856936 w 7467600"/>
              <a:gd name="connsiteY250" fmla="*/ 3809146 h 6858000"/>
              <a:gd name="connsiteX251" fmla="*/ 5111996 w 7467600"/>
              <a:gd name="connsiteY251" fmla="*/ 4065759 h 6858000"/>
              <a:gd name="connsiteX252" fmla="*/ 5388878 w 7467600"/>
              <a:gd name="connsiteY252" fmla="*/ 4300185 h 6858000"/>
              <a:gd name="connsiteX253" fmla="*/ 5425556 w 7467600"/>
              <a:gd name="connsiteY253" fmla="*/ 4308967 h 6858000"/>
              <a:gd name="connsiteX254" fmla="*/ 4943646 w 7467600"/>
              <a:gd name="connsiteY254" fmla="*/ 3822916 h 6858000"/>
              <a:gd name="connsiteX255" fmla="*/ 4594837 w 7467600"/>
              <a:gd name="connsiteY255" fmla="*/ 3532274 h 6858000"/>
              <a:gd name="connsiteX256" fmla="*/ 4441737 w 7467600"/>
              <a:gd name="connsiteY256" fmla="*/ 3399734 h 6858000"/>
              <a:gd name="connsiteX257" fmla="*/ 5425834 w 7467600"/>
              <a:gd name="connsiteY257" fmla="*/ 3162785 h 6858000"/>
              <a:gd name="connsiteX258" fmla="*/ 5401644 w 7467600"/>
              <a:gd name="connsiteY258" fmla="*/ 3617847 h 6858000"/>
              <a:gd name="connsiteX259" fmla="*/ 5467256 w 7467600"/>
              <a:gd name="connsiteY259" fmla="*/ 4175494 h 6858000"/>
              <a:gd name="connsiteX260" fmla="*/ 5448069 w 7467600"/>
              <a:gd name="connsiteY260" fmla="*/ 3567554 h 6858000"/>
              <a:gd name="connsiteX261" fmla="*/ 5425834 w 7467600"/>
              <a:gd name="connsiteY261" fmla="*/ 3162785 h 6858000"/>
              <a:gd name="connsiteX262" fmla="*/ 1318687 w 7467600"/>
              <a:gd name="connsiteY262" fmla="*/ 3113840 h 6858000"/>
              <a:gd name="connsiteX263" fmla="*/ 1066793 w 7467600"/>
              <a:gd name="connsiteY263" fmla="*/ 3212171 h 6858000"/>
              <a:gd name="connsiteX264" fmla="*/ 993319 w 7467600"/>
              <a:gd name="connsiteY264" fmla="*/ 3247648 h 6858000"/>
              <a:gd name="connsiteX265" fmla="*/ 853081 w 7467600"/>
              <a:gd name="connsiteY265" fmla="*/ 3312410 h 6858000"/>
              <a:gd name="connsiteX266" fmla="*/ 805957 w 7467600"/>
              <a:gd name="connsiteY266" fmla="*/ 3330443 h 6858000"/>
              <a:gd name="connsiteX267" fmla="*/ 1318687 w 7467600"/>
              <a:gd name="connsiteY267" fmla="*/ 3113840 h 6858000"/>
              <a:gd name="connsiteX268" fmla="*/ 5453702 w 7467600"/>
              <a:gd name="connsiteY268" fmla="*/ 3090882 h 6858000"/>
              <a:gd name="connsiteX269" fmla="*/ 5480135 w 7467600"/>
              <a:gd name="connsiteY269" fmla="*/ 3565802 h 6858000"/>
              <a:gd name="connsiteX270" fmla="*/ 5499023 w 7467600"/>
              <a:gd name="connsiteY270" fmla="*/ 4166310 h 6858000"/>
              <a:gd name="connsiteX271" fmla="*/ 5547022 w 7467600"/>
              <a:gd name="connsiteY271" fmla="*/ 3607838 h 6858000"/>
              <a:gd name="connsiteX272" fmla="*/ 5515964 w 7467600"/>
              <a:gd name="connsiteY272" fmla="*/ 3378541 h 6858000"/>
              <a:gd name="connsiteX273" fmla="*/ 5453702 w 7467600"/>
              <a:gd name="connsiteY273" fmla="*/ 3090882 h 6858000"/>
              <a:gd name="connsiteX274" fmla="*/ 1238695 w 7467600"/>
              <a:gd name="connsiteY274" fmla="*/ 3076820 h 6858000"/>
              <a:gd name="connsiteX275" fmla="*/ 716371 w 7467600"/>
              <a:gd name="connsiteY275" fmla="*/ 3293249 h 6858000"/>
              <a:gd name="connsiteX276" fmla="*/ 579522 w 7467600"/>
              <a:gd name="connsiteY276" fmla="*/ 3371759 h 6858000"/>
              <a:gd name="connsiteX277" fmla="*/ 600288 w 7467600"/>
              <a:gd name="connsiteY277" fmla="*/ 3365555 h 6858000"/>
              <a:gd name="connsiteX278" fmla="*/ 840692 w 7467600"/>
              <a:gd name="connsiteY278" fmla="*/ 3284921 h 6858000"/>
              <a:gd name="connsiteX279" fmla="*/ 979248 w 7467600"/>
              <a:gd name="connsiteY279" fmla="*/ 3221003 h 6858000"/>
              <a:gd name="connsiteX280" fmla="*/ 1053282 w 7467600"/>
              <a:gd name="connsiteY280" fmla="*/ 3185247 h 6858000"/>
              <a:gd name="connsiteX281" fmla="*/ 1320603 w 7467600"/>
              <a:gd name="connsiteY281" fmla="*/ 3081281 h 6858000"/>
              <a:gd name="connsiteX282" fmla="*/ 1238695 w 7467600"/>
              <a:gd name="connsiteY282" fmla="*/ 3076820 h 6858000"/>
              <a:gd name="connsiteX283" fmla="*/ 5425627 w 7467600"/>
              <a:gd name="connsiteY283" fmla="*/ 2954192 h 6858000"/>
              <a:gd name="connsiteX284" fmla="*/ 5470770 w 7467600"/>
              <a:gd name="connsiteY284" fmla="*/ 3005435 h 6858000"/>
              <a:gd name="connsiteX285" fmla="*/ 5519779 w 7467600"/>
              <a:gd name="connsiteY285" fmla="*/ 4359223 h 6858000"/>
              <a:gd name="connsiteX286" fmla="*/ 5520293 w 7467600"/>
              <a:gd name="connsiteY286" fmla="*/ 4360602 h 6858000"/>
              <a:gd name="connsiteX287" fmla="*/ 5767221 w 7467600"/>
              <a:gd name="connsiteY287" fmla="*/ 4665564 h 6858000"/>
              <a:gd name="connsiteX288" fmla="*/ 6937169 w 7467600"/>
              <a:gd name="connsiteY288" fmla="*/ 4815941 h 6858000"/>
              <a:gd name="connsiteX289" fmla="*/ 6953922 w 7467600"/>
              <a:gd name="connsiteY289" fmla="*/ 4890068 h 6858000"/>
              <a:gd name="connsiteX290" fmla="*/ 6071359 w 7467600"/>
              <a:gd name="connsiteY290" fmla="*/ 4770770 h 6858000"/>
              <a:gd name="connsiteX291" fmla="*/ 6038839 w 7467600"/>
              <a:gd name="connsiteY291" fmla="*/ 4764474 h 6858000"/>
              <a:gd name="connsiteX292" fmla="*/ 6038706 w 7467600"/>
              <a:gd name="connsiteY292" fmla="*/ 4763847 h 6858000"/>
              <a:gd name="connsiteX293" fmla="*/ 6037784 w 7467600"/>
              <a:gd name="connsiteY293" fmla="*/ 4764270 h 6858000"/>
              <a:gd name="connsiteX294" fmla="*/ 6038839 w 7467600"/>
              <a:gd name="connsiteY294" fmla="*/ 4764474 h 6858000"/>
              <a:gd name="connsiteX295" fmla="*/ 6040338 w 7467600"/>
              <a:gd name="connsiteY295" fmla="*/ 4771418 h 6858000"/>
              <a:gd name="connsiteX296" fmla="*/ 6024488 w 7467600"/>
              <a:gd name="connsiteY296" fmla="*/ 4809903 h 6858000"/>
              <a:gd name="connsiteX297" fmla="*/ 5599771 w 7467600"/>
              <a:gd name="connsiteY297" fmla="*/ 5509652 h 6858000"/>
              <a:gd name="connsiteX298" fmla="*/ 5548843 w 7467600"/>
              <a:gd name="connsiteY298" fmla="*/ 5563845 h 6858000"/>
              <a:gd name="connsiteX299" fmla="*/ 5940952 w 7467600"/>
              <a:gd name="connsiteY299" fmla="*/ 6250028 h 6858000"/>
              <a:gd name="connsiteX300" fmla="*/ 6043441 w 7467600"/>
              <a:gd name="connsiteY300" fmla="*/ 6665847 h 6858000"/>
              <a:gd name="connsiteX301" fmla="*/ 6093432 w 7467600"/>
              <a:gd name="connsiteY301" fmla="*/ 6858000 h 6858000"/>
              <a:gd name="connsiteX302" fmla="*/ 6034344 w 7467600"/>
              <a:gd name="connsiteY302" fmla="*/ 6858000 h 6858000"/>
              <a:gd name="connsiteX303" fmla="*/ 6026679 w 7467600"/>
              <a:gd name="connsiteY303" fmla="*/ 6836959 h 6858000"/>
              <a:gd name="connsiteX304" fmla="*/ 5800441 w 7467600"/>
              <a:gd name="connsiteY304" fmla="*/ 6335286 h 6858000"/>
              <a:gd name="connsiteX305" fmla="*/ 5526562 w 7467600"/>
              <a:gd name="connsiteY305" fmla="*/ 5705388 h 6858000"/>
              <a:gd name="connsiteX306" fmla="*/ 5519640 w 7467600"/>
              <a:gd name="connsiteY306" fmla="*/ 5683774 h 6858000"/>
              <a:gd name="connsiteX307" fmla="*/ 5844559 w 7467600"/>
              <a:gd name="connsiteY307" fmla="*/ 6553349 h 6858000"/>
              <a:gd name="connsiteX308" fmla="*/ 5975994 w 7467600"/>
              <a:gd name="connsiteY308" fmla="*/ 6858000 h 6858000"/>
              <a:gd name="connsiteX309" fmla="*/ 5898547 w 7467600"/>
              <a:gd name="connsiteY309" fmla="*/ 6858000 h 6858000"/>
              <a:gd name="connsiteX310" fmla="*/ 5682041 w 7467600"/>
              <a:gd name="connsiteY310" fmla="*/ 6355860 h 6858000"/>
              <a:gd name="connsiteX311" fmla="*/ 5461758 w 7467600"/>
              <a:gd name="connsiteY311" fmla="*/ 5820220 h 6858000"/>
              <a:gd name="connsiteX312" fmla="*/ 5237282 w 7467600"/>
              <a:gd name="connsiteY312" fmla="*/ 6579086 h 6858000"/>
              <a:gd name="connsiteX313" fmla="*/ 5115009 w 7467600"/>
              <a:gd name="connsiteY313" fmla="*/ 6858000 h 6858000"/>
              <a:gd name="connsiteX314" fmla="*/ 5028074 w 7467600"/>
              <a:gd name="connsiteY314" fmla="*/ 6858000 h 6858000"/>
              <a:gd name="connsiteX315" fmla="*/ 5079508 w 7467600"/>
              <a:gd name="connsiteY315" fmla="*/ 6749074 h 6858000"/>
              <a:gd name="connsiteX316" fmla="*/ 5371846 w 7467600"/>
              <a:gd name="connsiteY316" fmla="*/ 5924413 h 6858000"/>
              <a:gd name="connsiteX317" fmla="*/ 5270512 w 7467600"/>
              <a:gd name="connsiteY317" fmla="*/ 6138975 h 6858000"/>
              <a:gd name="connsiteX318" fmla="*/ 5062409 w 7467600"/>
              <a:gd name="connsiteY318" fmla="*/ 6653544 h 6858000"/>
              <a:gd name="connsiteX319" fmla="*/ 5036628 w 7467600"/>
              <a:gd name="connsiteY319" fmla="*/ 6754247 h 6858000"/>
              <a:gd name="connsiteX320" fmla="*/ 5009112 w 7467600"/>
              <a:gd name="connsiteY320" fmla="*/ 6858000 h 6858000"/>
              <a:gd name="connsiteX321" fmla="*/ 4976679 w 7467600"/>
              <a:gd name="connsiteY321" fmla="*/ 6858000 h 6858000"/>
              <a:gd name="connsiteX322" fmla="*/ 5006537 w 7467600"/>
              <a:gd name="connsiteY322" fmla="*/ 6747068 h 6858000"/>
              <a:gd name="connsiteX323" fmla="*/ 5032723 w 7467600"/>
              <a:gd name="connsiteY323" fmla="*/ 6644957 h 6858000"/>
              <a:gd name="connsiteX324" fmla="*/ 5242949 w 7467600"/>
              <a:gd name="connsiteY324" fmla="*/ 6125175 h 6858000"/>
              <a:gd name="connsiteX325" fmla="*/ 5286321 w 7467600"/>
              <a:gd name="connsiteY325" fmla="*/ 6033555 h 6858000"/>
              <a:gd name="connsiteX326" fmla="*/ 5008210 w 7467600"/>
              <a:gd name="connsiteY326" fmla="*/ 6649194 h 6858000"/>
              <a:gd name="connsiteX327" fmla="*/ 4986321 w 7467600"/>
              <a:gd name="connsiteY327" fmla="*/ 6765687 h 6858000"/>
              <a:gd name="connsiteX328" fmla="*/ 4973474 w 7467600"/>
              <a:gd name="connsiteY328" fmla="*/ 6858000 h 6858000"/>
              <a:gd name="connsiteX329" fmla="*/ 4907178 w 7467600"/>
              <a:gd name="connsiteY329" fmla="*/ 6858000 h 6858000"/>
              <a:gd name="connsiteX330" fmla="*/ 4910810 w 7467600"/>
              <a:gd name="connsiteY330" fmla="*/ 6829660 h 6858000"/>
              <a:gd name="connsiteX331" fmla="*/ 4987461 w 7467600"/>
              <a:gd name="connsiteY331" fmla="*/ 6432994 h 6858000"/>
              <a:gd name="connsiteX332" fmla="*/ 5179262 w 7467600"/>
              <a:gd name="connsiteY332" fmla="*/ 6035044 h 6858000"/>
              <a:gd name="connsiteX333" fmla="*/ 4689678 w 7467600"/>
              <a:gd name="connsiteY333" fmla="*/ 6440241 h 6858000"/>
              <a:gd name="connsiteX334" fmla="*/ 4477543 w 7467600"/>
              <a:gd name="connsiteY334" fmla="*/ 6674836 h 6858000"/>
              <a:gd name="connsiteX335" fmla="*/ 4329957 w 7467600"/>
              <a:gd name="connsiteY335" fmla="*/ 6858000 h 6858000"/>
              <a:gd name="connsiteX336" fmla="*/ 4218595 w 7467600"/>
              <a:gd name="connsiteY336" fmla="*/ 6858000 h 6858000"/>
              <a:gd name="connsiteX337" fmla="*/ 4368888 w 7467600"/>
              <a:gd name="connsiteY337" fmla="*/ 6668412 h 6858000"/>
              <a:gd name="connsiteX338" fmla="*/ 4563091 w 7467600"/>
              <a:gd name="connsiteY338" fmla="*/ 6442508 h 6858000"/>
              <a:gd name="connsiteX339" fmla="*/ 5387324 w 7467600"/>
              <a:gd name="connsiteY339" fmla="*/ 5705830 h 6858000"/>
              <a:gd name="connsiteX340" fmla="*/ 5073620 w 7467600"/>
              <a:gd name="connsiteY340" fmla="*/ 5955437 h 6858000"/>
              <a:gd name="connsiteX341" fmla="*/ 4689789 w 7467600"/>
              <a:gd name="connsiteY341" fmla="*/ 6268382 h 6858000"/>
              <a:gd name="connsiteX342" fmla="*/ 4418722 w 7467600"/>
              <a:gd name="connsiteY342" fmla="*/ 6570886 h 6858000"/>
              <a:gd name="connsiteX343" fmla="*/ 4214944 w 7467600"/>
              <a:gd name="connsiteY343" fmla="*/ 6858000 h 6858000"/>
              <a:gd name="connsiteX344" fmla="*/ 4177898 w 7467600"/>
              <a:gd name="connsiteY344" fmla="*/ 6858000 h 6858000"/>
              <a:gd name="connsiteX345" fmla="*/ 4391597 w 7467600"/>
              <a:gd name="connsiteY345" fmla="*/ 6556370 h 6858000"/>
              <a:gd name="connsiteX346" fmla="*/ 4668889 w 7467600"/>
              <a:gd name="connsiteY346" fmla="*/ 6246399 h 6858000"/>
              <a:gd name="connsiteX347" fmla="*/ 5055427 w 7467600"/>
              <a:gd name="connsiteY347" fmla="*/ 5931476 h 6858000"/>
              <a:gd name="connsiteX348" fmla="*/ 5371814 w 7467600"/>
              <a:gd name="connsiteY348" fmla="*/ 5678975 h 6858000"/>
              <a:gd name="connsiteX349" fmla="*/ 4987918 w 7467600"/>
              <a:gd name="connsiteY349" fmla="*/ 5838701 h 6858000"/>
              <a:gd name="connsiteX350" fmla="*/ 4317146 w 7467600"/>
              <a:gd name="connsiteY350" fmla="*/ 6587716 h 6858000"/>
              <a:gd name="connsiteX351" fmla="*/ 4171627 w 7467600"/>
              <a:gd name="connsiteY351" fmla="*/ 6858000 h 6858000"/>
              <a:gd name="connsiteX352" fmla="*/ 4081585 w 7467600"/>
              <a:gd name="connsiteY352" fmla="*/ 6858000 h 6858000"/>
              <a:gd name="connsiteX353" fmla="*/ 4238603 w 7467600"/>
              <a:gd name="connsiteY353" fmla="*/ 6559341 h 6858000"/>
              <a:gd name="connsiteX354" fmla="*/ 4778333 w 7467600"/>
              <a:gd name="connsiteY354" fmla="*/ 5873626 h 6858000"/>
              <a:gd name="connsiteX355" fmla="*/ 5414185 w 7467600"/>
              <a:gd name="connsiteY355" fmla="*/ 5573882 h 6858000"/>
              <a:gd name="connsiteX356" fmla="*/ 5959648 w 7467600"/>
              <a:gd name="connsiteY356" fmla="*/ 4760797 h 6858000"/>
              <a:gd name="connsiteX357" fmla="*/ 5355019 w 7467600"/>
              <a:gd name="connsiteY357" fmla="*/ 4734672 h 6858000"/>
              <a:gd name="connsiteX358" fmla="*/ 5083565 w 7467600"/>
              <a:gd name="connsiteY358" fmla="*/ 5179121 h 6858000"/>
              <a:gd name="connsiteX359" fmla="*/ 4713577 w 7467600"/>
              <a:gd name="connsiteY359" fmla="*/ 5616803 h 6858000"/>
              <a:gd name="connsiteX360" fmla="*/ 3989559 w 7467600"/>
              <a:gd name="connsiteY360" fmla="*/ 6145945 h 6858000"/>
              <a:gd name="connsiteX361" fmla="*/ 3939824 w 7467600"/>
              <a:gd name="connsiteY361" fmla="*/ 6066900 h 6858000"/>
              <a:gd name="connsiteX362" fmla="*/ 4584537 w 7467600"/>
              <a:gd name="connsiteY362" fmla="*/ 5324826 h 6858000"/>
              <a:gd name="connsiteX363" fmla="*/ 5037105 w 7467600"/>
              <a:gd name="connsiteY363" fmla="*/ 5088765 h 6858000"/>
              <a:gd name="connsiteX364" fmla="*/ 5039930 w 7467600"/>
              <a:gd name="connsiteY364" fmla="*/ 5089585 h 6858000"/>
              <a:gd name="connsiteX365" fmla="*/ 5263764 w 7467600"/>
              <a:gd name="connsiteY365" fmla="*/ 4735525 h 6858000"/>
              <a:gd name="connsiteX366" fmla="*/ 4086300 w 7467600"/>
              <a:gd name="connsiteY366" fmla="*/ 4884599 h 6858000"/>
              <a:gd name="connsiteX367" fmla="*/ 4085485 w 7467600"/>
              <a:gd name="connsiteY367" fmla="*/ 4899070 h 6858000"/>
              <a:gd name="connsiteX368" fmla="*/ 3871915 w 7467600"/>
              <a:gd name="connsiteY368" fmla="*/ 5253645 h 6858000"/>
              <a:gd name="connsiteX369" fmla="*/ 3799374 w 7467600"/>
              <a:gd name="connsiteY369" fmla="*/ 5466127 h 6858000"/>
              <a:gd name="connsiteX370" fmla="*/ 3498850 w 7467600"/>
              <a:gd name="connsiteY370" fmla="*/ 6661888 h 6858000"/>
              <a:gd name="connsiteX371" fmla="*/ 3399216 w 7467600"/>
              <a:gd name="connsiteY371" fmla="*/ 6858000 h 6858000"/>
              <a:gd name="connsiteX372" fmla="*/ 3303688 w 7467600"/>
              <a:gd name="connsiteY372" fmla="*/ 6858000 h 6858000"/>
              <a:gd name="connsiteX373" fmla="*/ 3391774 w 7467600"/>
              <a:gd name="connsiteY373" fmla="*/ 6697181 h 6858000"/>
              <a:gd name="connsiteX374" fmla="*/ 3735540 w 7467600"/>
              <a:gd name="connsiteY374" fmla="*/ 5546923 h 6858000"/>
              <a:gd name="connsiteX375" fmla="*/ 3729438 w 7467600"/>
              <a:gd name="connsiteY375" fmla="*/ 5569058 h 6858000"/>
              <a:gd name="connsiteX376" fmla="*/ 3707782 w 7467600"/>
              <a:gd name="connsiteY376" fmla="*/ 5644908 h 6858000"/>
              <a:gd name="connsiteX377" fmla="*/ 3583827 w 7467600"/>
              <a:gd name="connsiteY377" fmla="*/ 6039215 h 6858000"/>
              <a:gd name="connsiteX378" fmla="*/ 3547861 w 7467600"/>
              <a:gd name="connsiteY378" fmla="*/ 6129609 h 6858000"/>
              <a:gd name="connsiteX379" fmla="*/ 3490905 w 7467600"/>
              <a:gd name="connsiteY379" fmla="*/ 6277660 h 6858000"/>
              <a:gd name="connsiteX380" fmla="*/ 3455859 w 7467600"/>
              <a:gd name="connsiteY380" fmla="*/ 6391301 h 6858000"/>
              <a:gd name="connsiteX381" fmla="*/ 3429112 w 7467600"/>
              <a:gd name="connsiteY381" fmla="*/ 6479469 h 6858000"/>
              <a:gd name="connsiteX382" fmla="*/ 3304862 w 7467600"/>
              <a:gd name="connsiteY382" fmla="*/ 6796476 h 6858000"/>
              <a:gd name="connsiteX383" fmla="*/ 3276071 w 7467600"/>
              <a:gd name="connsiteY383" fmla="*/ 6858000 h 6858000"/>
              <a:gd name="connsiteX384" fmla="*/ 3240805 w 7467600"/>
              <a:gd name="connsiteY384" fmla="*/ 6858000 h 6858000"/>
              <a:gd name="connsiteX385" fmla="*/ 3275917 w 7467600"/>
              <a:gd name="connsiteY385" fmla="*/ 6783192 h 6858000"/>
              <a:gd name="connsiteX386" fmla="*/ 3399358 w 7467600"/>
              <a:gd name="connsiteY386" fmla="*/ 6469011 h 6858000"/>
              <a:gd name="connsiteX387" fmla="*/ 3425650 w 7467600"/>
              <a:gd name="connsiteY387" fmla="*/ 6381333 h 6858000"/>
              <a:gd name="connsiteX388" fmla="*/ 3460661 w 7467600"/>
              <a:gd name="connsiteY388" fmla="*/ 6266763 h 6858000"/>
              <a:gd name="connsiteX389" fmla="*/ 3518021 w 7467600"/>
              <a:gd name="connsiteY389" fmla="*/ 6117298 h 6858000"/>
              <a:gd name="connsiteX390" fmla="*/ 3554035 w 7467600"/>
              <a:gd name="connsiteY390" fmla="*/ 6027832 h 6858000"/>
              <a:gd name="connsiteX391" fmla="*/ 3677174 w 7467600"/>
              <a:gd name="connsiteY391" fmla="*/ 5636351 h 6858000"/>
              <a:gd name="connsiteX392" fmla="*/ 3698819 w 7467600"/>
              <a:gd name="connsiteY392" fmla="*/ 5560503 h 6858000"/>
              <a:gd name="connsiteX393" fmla="*/ 3702094 w 7467600"/>
              <a:gd name="connsiteY393" fmla="*/ 5549194 h 6858000"/>
              <a:gd name="connsiteX394" fmla="*/ 3398355 w 7467600"/>
              <a:gd name="connsiteY394" fmla="*/ 6094603 h 6858000"/>
              <a:gd name="connsiteX395" fmla="*/ 3193941 w 7467600"/>
              <a:gd name="connsiteY395" fmla="*/ 6798775 h 6858000"/>
              <a:gd name="connsiteX396" fmla="*/ 3184140 w 7467600"/>
              <a:gd name="connsiteY396" fmla="*/ 6858000 h 6858000"/>
              <a:gd name="connsiteX397" fmla="*/ 3099978 w 7467600"/>
              <a:gd name="connsiteY397" fmla="*/ 6858000 h 6858000"/>
              <a:gd name="connsiteX398" fmla="*/ 3101556 w 7467600"/>
              <a:gd name="connsiteY398" fmla="*/ 6843337 h 6858000"/>
              <a:gd name="connsiteX399" fmla="*/ 3370162 w 7467600"/>
              <a:gd name="connsiteY399" fmla="*/ 5785550 h 6858000"/>
              <a:gd name="connsiteX400" fmla="*/ 3746477 w 7467600"/>
              <a:gd name="connsiteY400" fmla="*/ 5377889 h 6858000"/>
              <a:gd name="connsiteX401" fmla="*/ 3863399 w 7467600"/>
              <a:gd name="connsiteY401" fmla="*/ 5087257 h 6858000"/>
              <a:gd name="connsiteX402" fmla="*/ 3968712 w 7467600"/>
              <a:gd name="connsiteY402" fmla="*/ 4913989 h 6858000"/>
              <a:gd name="connsiteX403" fmla="*/ 2792390 w 7467600"/>
              <a:gd name="connsiteY403" fmla="*/ 5382974 h 6858000"/>
              <a:gd name="connsiteX404" fmla="*/ 2714982 w 7467600"/>
              <a:gd name="connsiteY404" fmla="*/ 5427051 h 6858000"/>
              <a:gd name="connsiteX405" fmla="*/ 2813361 w 7467600"/>
              <a:gd name="connsiteY405" fmla="*/ 6023912 h 6858000"/>
              <a:gd name="connsiteX406" fmla="*/ 2688430 w 7467600"/>
              <a:gd name="connsiteY406" fmla="*/ 6801564 h 6858000"/>
              <a:gd name="connsiteX407" fmla="*/ 2629626 w 7467600"/>
              <a:gd name="connsiteY407" fmla="*/ 6763394 h 6858000"/>
              <a:gd name="connsiteX408" fmla="*/ 2565328 w 7467600"/>
              <a:gd name="connsiteY408" fmla="*/ 5516399 h 6858000"/>
              <a:gd name="connsiteX409" fmla="*/ 1922999 w 7467600"/>
              <a:gd name="connsiteY409" fmla="*/ 5980343 h 6858000"/>
              <a:gd name="connsiteX410" fmla="*/ 1950261 w 7467600"/>
              <a:gd name="connsiteY410" fmla="*/ 6405858 h 6858000"/>
              <a:gd name="connsiteX411" fmla="*/ 2365554 w 7467600"/>
              <a:gd name="connsiteY411" fmla="*/ 6759107 h 6858000"/>
              <a:gd name="connsiteX412" fmla="*/ 2424142 w 7467600"/>
              <a:gd name="connsiteY412" fmla="*/ 6858000 h 6858000"/>
              <a:gd name="connsiteX413" fmla="*/ 2395994 w 7467600"/>
              <a:gd name="connsiteY413" fmla="*/ 6858000 h 6858000"/>
              <a:gd name="connsiteX414" fmla="*/ 2392863 w 7467600"/>
              <a:gd name="connsiteY414" fmla="*/ 6852964 h 6858000"/>
              <a:gd name="connsiteX415" fmla="*/ 2017589 w 7467600"/>
              <a:gd name="connsiteY415" fmla="*/ 6493982 h 6858000"/>
              <a:gd name="connsiteX416" fmla="*/ 2147336 w 7467600"/>
              <a:gd name="connsiteY416" fmla="*/ 6594052 h 6858000"/>
              <a:gd name="connsiteX417" fmla="*/ 2207047 w 7467600"/>
              <a:gd name="connsiteY417" fmla="*/ 6654540 h 6858000"/>
              <a:gd name="connsiteX418" fmla="*/ 2299106 w 7467600"/>
              <a:gd name="connsiteY418" fmla="*/ 6778931 h 6858000"/>
              <a:gd name="connsiteX419" fmla="*/ 2314430 w 7467600"/>
              <a:gd name="connsiteY419" fmla="*/ 6801144 h 6858000"/>
              <a:gd name="connsiteX420" fmla="*/ 2352406 w 7467600"/>
              <a:gd name="connsiteY420" fmla="*/ 6858000 h 6858000"/>
              <a:gd name="connsiteX421" fmla="*/ 2314492 w 7467600"/>
              <a:gd name="connsiteY421" fmla="*/ 6858000 h 6858000"/>
              <a:gd name="connsiteX422" fmla="*/ 2288095 w 7467600"/>
              <a:gd name="connsiteY422" fmla="*/ 6818030 h 6858000"/>
              <a:gd name="connsiteX423" fmla="*/ 2272768 w 7467600"/>
              <a:gd name="connsiteY423" fmla="*/ 6795822 h 6858000"/>
              <a:gd name="connsiteX424" fmla="*/ 2182715 w 7467600"/>
              <a:gd name="connsiteY424" fmla="*/ 6675071 h 6858000"/>
              <a:gd name="connsiteX425" fmla="*/ 2032061 w 7467600"/>
              <a:gd name="connsiteY425" fmla="*/ 6541380 h 6858000"/>
              <a:gd name="connsiteX426" fmla="*/ 2257220 w 7467600"/>
              <a:gd name="connsiteY426" fmla="*/ 6826257 h 6858000"/>
              <a:gd name="connsiteX427" fmla="*/ 2281324 w 7467600"/>
              <a:gd name="connsiteY427" fmla="*/ 6858000 h 6858000"/>
              <a:gd name="connsiteX428" fmla="*/ 2242860 w 7467600"/>
              <a:gd name="connsiteY428" fmla="*/ 6858000 h 6858000"/>
              <a:gd name="connsiteX429" fmla="*/ 2232818 w 7467600"/>
              <a:gd name="connsiteY429" fmla="*/ 6844926 h 6858000"/>
              <a:gd name="connsiteX430" fmla="*/ 1990172 w 7467600"/>
              <a:gd name="connsiteY430" fmla="*/ 6542121 h 6858000"/>
              <a:gd name="connsiteX431" fmla="*/ 2124090 w 7467600"/>
              <a:gd name="connsiteY431" fmla="*/ 6761017 h 6858000"/>
              <a:gd name="connsiteX432" fmla="*/ 2200380 w 7467600"/>
              <a:gd name="connsiteY432" fmla="*/ 6858000 h 6858000"/>
              <a:gd name="connsiteX433" fmla="*/ 2147507 w 7467600"/>
              <a:gd name="connsiteY433" fmla="*/ 6858000 h 6858000"/>
              <a:gd name="connsiteX434" fmla="*/ 2070668 w 7467600"/>
              <a:gd name="connsiteY434" fmla="*/ 6761520 h 6858000"/>
              <a:gd name="connsiteX435" fmla="*/ 1975142 w 7467600"/>
              <a:gd name="connsiteY435" fmla="*/ 6585570 h 6858000"/>
              <a:gd name="connsiteX436" fmla="*/ 2050035 w 7467600"/>
              <a:gd name="connsiteY436" fmla="*/ 6813345 h 6858000"/>
              <a:gd name="connsiteX437" fmla="*/ 2063025 w 7467600"/>
              <a:gd name="connsiteY437" fmla="*/ 6858000 h 6858000"/>
              <a:gd name="connsiteX438" fmla="*/ 2021675 w 7467600"/>
              <a:gd name="connsiteY438" fmla="*/ 6858000 h 6858000"/>
              <a:gd name="connsiteX439" fmla="*/ 2019308 w 7467600"/>
              <a:gd name="connsiteY439" fmla="*/ 6847118 h 6858000"/>
              <a:gd name="connsiteX440" fmla="*/ 1938835 w 7467600"/>
              <a:gd name="connsiteY440" fmla="*/ 6551160 h 6858000"/>
              <a:gd name="connsiteX441" fmla="*/ 1953230 w 7467600"/>
              <a:gd name="connsiteY441" fmla="*/ 6759699 h 6858000"/>
              <a:gd name="connsiteX442" fmla="*/ 1956763 w 7467600"/>
              <a:gd name="connsiteY442" fmla="*/ 6778191 h 6858000"/>
              <a:gd name="connsiteX443" fmla="*/ 1967925 w 7467600"/>
              <a:gd name="connsiteY443" fmla="*/ 6858000 h 6858000"/>
              <a:gd name="connsiteX444" fmla="*/ 1936622 w 7467600"/>
              <a:gd name="connsiteY444" fmla="*/ 6858000 h 6858000"/>
              <a:gd name="connsiteX445" fmla="*/ 1926261 w 7467600"/>
              <a:gd name="connsiteY445" fmla="*/ 6784064 h 6858000"/>
              <a:gd name="connsiteX446" fmla="*/ 1922724 w 7467600"/>
              <a:gd name="connsiteY446" fmla="*/ 6765577 h 6858000"/>
              <a:gd name="connsiteX447" fmla="*/ 1904650 w 7467600"/>
              <a:gd name="connsiteY447" fmla="*/ 6639616 h 6858000"/>
              <a:gd name="connsiteX448" fmla="*/ 1885273 w 7467600"/>
              <a:gd name="connsiteY448" fmla="*/ 6858000 h 6858000"/>
              <a:gd name="connsiteX449" fmla="*/ 1854363 w 7467600"/>
              <a:gd name="connsiteY449" fmla="*/ 6858000 h 6858000"/>
              <a:gd name="connsiteX450" fmla="*/ 1880391 w 7467600"/>
              <a:gd name="connsiteY450" fmla="*/ 6603796 h 6858000"/>
              <a:gd name="connsiteX451" fmla="*/ 1818273 w 7467600"/>
              <a:gd name="connsiteY451" fmla="*/ 6715729 h 6858000"/>
              <a:gd name="connsiteX452" fmla="*/ 1794691 w 7467600"/>
              <a:gd name="connsiteY452" fmla="*/ 6843239 h 6858000"/>
              <a:gd name="connsiteX453" fmla="*/ 1794914 w 7467600"/>
              <a:gd name="connsiteY453" fmla="*/ 6858000 h 6858000"/>
              <a:gd name="connsiteX454" fmla="*/ 1746128 w 7467600"/>
              <a:gd name="connsiteY454" fmla="*/ 6858000 h 6858000"/>
              <a:gd name="connsiteX455" fmla="*/ 1753934 w 7467600"/>
              <a:gd name="connsiteY455" fmla="*/ 6724796 h 6858000"/>
              <a:gd name="connsiteX456" fmla="*/ 1792053 w 7467600"/>
              <a:gd name="connsiteY456" fmla="*/ 6572396 h 6858000"/>
              <a:gd name="connsiteX457" fmla="*/ 1862248 w 7467600"/>
              <a:gd name="connsiteY457" fmla="*/ 6266397 h 6858000"/>
              <a:gd name="connsiteX458" fmla="*/ 1862250 w 7467600"/>
              <a:gd name="connsiteY458" fmla="*/ 6033531 h 6858000"/>
              <a:gd name="connsiteX459" fmla="*/ 1211999 w 7467600"/>
              <a:gd name="connsiteY459" fmla="*/ 6683610 h 6858000"/>
              <a:gd name="connsiteX460" fmla="*/ 1213266 w 7467600"/>
              <a:gd name="connsiteY460" fmla="*/ 6691947 h 6858000"/>
              <a:gd name="connsiteX461" fmla="*/ 1203370 w 7467600"/>
              <a:gd name="connsiteY461" fmla="*/ 6850676 h 6858000"/>
              <a:gd name="connsiteX462" fmla="*/ 1203671 w 7467600"/>
              <a:gd name="connsiteY462" fmla="*/ 6858000 h 6858000"/>
              <a:gd name="connsiteX463" fmla="*/ 1143180 w 7467600"/>
              <a:gd name="connsiteY463" fmla="*/ 6858000 h 6858000"/>
              <a:gd name="connsiteX464" fmla="*/ 1142176 w 7467600"/>
              <a:gd name="connsiteY464" fmla="*/ 6766045 h 6858000"/>
              <a:gd name="connsiteX465" fmla="*/ 1067484 w 7467600"/>
              <a:gd name="connsiteY465" fmla="*/ 6858000 h 6858000"/>
              <a:gd name="connsiteX466" fmla="*/ 953928 w 7467600"/>
              <a:gd name="connsiteY466" fmla="*/ 6858000 h 6858000"/>
              <a:gd name="connsiteX467" fmla="*/ 959715 w 7467600"/>
              <a:gd name="connsiteY467" fmla="*/ 6850185 h 6858000"/>
              <a:gd name="connsiteX468" fmla="*/ 1483788 w 7467600"/>
              <a:gd name="connsiteY468" fmla="*/ 6259174 h 6858000"/>
              <a:gd name="connsiteX469" fmla="*/ 1100671 w 7467600"/>
              <a:gd name="connsiteY469" fmla="*/ 6252137 h 6858000"/>
              <a:gd name="connsiteX470" fmla="*/ 1090144 w 7467600"/>
              <a:gd name="connsiteY470" fmla="*/ 6256748 h 6858000"/>
              <a:gd name="connsiteX471" fmla="*/ 1095872 w 7467600"/>
              <a:gd name="connsiteY471" fmla="*/ 6271892 h 6858000"/>
              <a:gd name="connsiteX472" fmla="*/ 262785 w 7467600"/>
              <a:gd name="connsiteY472" fmla="*/ 6845450 h 6858000"/>
              <a:gd name="connsiteX473" fmla="*/ 209968 w 7467600"/>
              <a:gd name="connsiteY473" fmla="*/ 6770713 h 6858000"/>
              <a:gd name="connsiteX474" fmla="*/ 873460 w 7467600"/>
              <a:gd name="connsiteY474" fmla="*/ 6253768 h 6858000"/>
              <a:gd name="connsiteX475" fmla="*/ 192686 w 7467600"/>
              <a:gd name="connsiteY475" fmla="*/ 5849257 h 6858000"/>
              <a:gd name="connsiteX476" fmla="*/ 4696 w 7467600"/>
              <a:gd name="connsiteY476" fmla="*/ 5697668 h 6858000"/>
              <a:gd name="connsiteX477" fmla="*/ 0 w 7467600"/>
              <a:gd name="connsiteY477" fmla="*/ 5689984 h 6858000"/>
              <a:gd name="connsiteX478" fmla="*/ 0 w 7467600"/>
              <a:gd name="connsiteY478" fmla="*/ 5513472 h 6858000"/>
              <a:gd name="connsiteX479" fmla="*/ 174101 w 7467600"/>
              <a:gd name="connsiteY479" fmla="*/ 5620277 h 6858000"/>
              <a:gd name="connsiteX480" fmla="*/ 891800 w 7467600"/>
              <a:gd name="connsiteY480" fmla="*/ 6036935 h 6858000"/>
              <a:gd name="connsiteX481" fmla="*/ 1072219 w 7467600"/>
              <a:gd name="connsiteY481" fmla="*/ 6169443 h 6858000"/>
              <a:gd name="connsiteX482" fmla="*/ 1074117 w 7467600"/>
              <a:gd name="connsiteY482" fmla="*/ 6170301 h 6858000"/>
              <a:gd name="connsiteX483" fmla="*/ 1083114 w 7467600"/>
              <a:gd name="connsiteY483" fmla="*/ 6174131 h 6858000"/>
              <a:gd name="connsiteX484" fmla="*/ 1543010 w 7467600"/>
              <a:gd name="connsiteY484" fmla="*/ 6191140 h 6858000"/>
              <a:gd name="connsiteX485" fmla="*/ 1551080 w 7467600"/>
              <a:gd name="connsiteY485" fmla="*/ 6195006 h 6858000"/>
              <a:gd name="connsiteX486" fmla="*/ 2345443 w 7467600"/>
              <a:gd name="connsiteY486" fmla="*/ 5549882 h 6858000"/>
              <a:gd name="connsiteX487" fmla="*/ 1721499 w 7467600"/>
              <a:gd name="connsiteY487" fmla="*/ 5599969 h 6858000"/>
              <a:gd name="connsiteX488" fmla="*/ 767716 w 7467600"/>
              <a:gd name="connsiteY488" fmla="*/ 5472768 h 6858000"/>
              <a:gd name="connsiteX489" fmla="*/ 722147 w 7467600"/>
              <a:gd name="connsiteY489" fmla="*/ 5393091 h 6858000"/>
              <a:gd name="connsiteX490" fmla="*/ 1485552 w 7467600"/>
              <a:gd name="connsiteY490" fmla="*/ 5313202 h 6858000"/>
              <a:gd name="connsiteX491" fmla="*/ 2143004 w 7467600"/>
              <a:gd name="connsiteY491" fmla="*/ 5402420 h 6858000"/>
              <a:gd name="connsiteX492" fmla="*/ 1933391 w 7467600"/>
              <a:gd name="connsiteY492" fmla="*/ 5156971 h 6858000"/>
              <a:gd name="connsiteX493" fmla="*/ 1827118 w 7467600"/>
              <a:gd name="connsiteY493" fmla="*/ 4968410 h 6858000"/>
              <a:gd name="connsiteX494" fmla="*/ 1837349 w 7467600"/>
              <a:gd name="connsiteY494" fmla="*/ 4956357 h 6858000"/>
              <a:gd name="connsiteX495" fmla="*/ 2162835 w 7467600"/>
              <a:gd name="connsiteY495" fmla="*/ 5187853 h 6858000"/>
              <a:gd name="connsiteX496" fmla="*/ 2257167 w 7467600"/>
              <a:gd name="connsiteY496" fmla="*/ 5462123 h 6858000"/>
              <a:gd name="connsiteX497" fmla="*/ 2261598 w 7467600"/>
              <a:gd name="connsiteY497" fmla="*/ 5467998 h 6858000"/>
              <a:gd name="connsiteX498" fmla="*/ 2437177 w 7467600"/>
              <a:gd name="connsiteY498" fmla="*/ 5479608 h 6858000"/>
              <a:gd name="connsiteX499" fmla="*/ 2445247 w 7467600"/>
              <a:gd name="connsiteY499" fmla="*/ 5483476 h 6858000"/>
              <a:gd name="connsiteX500" fmla="*/ 2743626 w 7467600"/>
              <a:gd name="connsiteY500" fmla="*/ 5304819 h 6858000"/>
              <a:gd name="connsiteX501" fmla="*/ 3048102 w 7467600"/>
              <a:gd name="connsiteY501" fmla="*/ 5150595 h 6858000"/>
              <a:gd name="connsiteX502" fmla="*/ 1799414 w 7467600"/>
              <a:gd name="connsiteY502" fmla="*/ 4694732 h 6858000"/>
              <a:gd name="connsiteX503" fmla="*/ 1771735 w 7467600"/>
              <a:gd name="connsiteY503" fmla="*/ 4619929 h 6858000"/>
              <a:gd name="connsiteX504" fmla="*/ 3104273 w 7467600"/>
              <a:gd name="connsiteY504" fmla="*/ 5076159 h 6858000"/>
              <a:gd name="connsiteX505" fmla="*/ 3113245 w 7467600"/>
              <a:gd name="connsiteY505" fmla="*/ 5090705 h 6858000"/>
              <a:gd name="connsiteX506" fmla="*/ 3126294 w 7467600"/>
              <a:gd name="connsiteY506" fmla="*/ 5114400 h 6858000"/>
              <a:gd name="connsiteX507" fmla="*/ 3937433 w 7467600"/>
              <a:gd name="connsiteY507" fmla="*/ 4830473 h 6858000"/>
              <a:gd name="connsiteX508" fmla="*/ 3590475 w 7467600"/>
              <a:gd name="connsiteY508" fmla="*/ 4597974 h 6858000"/>
              <a:gd name="connsiteX509" fmla="*/ 3100264 w 7467600"/>
              <a:gd name="connsiteY509" fmla="*/ 4579845 h 6858000"/>
              <a:gd name="connsiteX510" fmla="*/ 2183576 w 7467600"/>
              <a:gd name="connsiteY510" fmla="*/ 4227150 h 6858000"/>
              <a:gd name="connsiteX511" fmla="*/ 2151029 w 7467600"/>
              <a:gd name="connsiteY511" fmla="*/ 4146947 h 6858000"/>
              <a:gd name="connsiteX512" fmla="*/ 3563434 w 7467600"/>
              <a:gd name="connsiteY512" fmla="*/ 4469115 h 6858000"/>
              <a:gd name="connsiteX513" fmla="*/ 3177952 w 7467600"/>
              <a:gd name="connsiteY513" fmla="*/ 3657386 h 6858000"/>
              <a:gd name="connsiteX514" fmla="*/ 3189263 w 7467600"/>
              <a:gd name="connsiteY514" fmla="*/ 3625726 h 6858000"/>
              <a:gd name="connsiteX515" fmla="*/ 3560912 w 7467600"/>
              <a:gd name="connsiteY515" fmla="*/ 4079863 h 6858000"/>
              <a:gd name="connsiteX516" fmla="*/ 3626636 w 7467600"/>
              <a:gd name="connsiteY516" fmla="*/ 4512230 h 6858000"/>
              <a:gd name="connsiteX517" fmla="*/ 3653088 w 7467600"/>
              <a:gd name="connsiteY517" fmla="*/ 4521417 h 6858000"/>
              <a:gd name="connsiteX518" fmla="*/ 3988128 w 7467600"/>
              <a:gd name="connsiteY518" fmla="*/ 4817267 h 6858000"/>
              <a:gd name="connsiteX519" fmla="*/ 4830582 w 7467600"/>
              <a:gd name="connsiteY519" fmla="*/ 4676000 h 6858000"/>
              <a:gd name="connsiteX520" fmla="*/ 4830100 w 7467600"/>
              <a:gd name="connsiteY520" fmla="*/ 4675554 h 6858000"/>
              <a:gd name="connsiteX521" fmla="*/ 4036318 w 7467600"/>
              <a:gd name="connsiteY521" fmla="*/ 4147013 h 6858000"/>
              <a:gd name="connsiteX522" fmla="*/ 3432098 w 7467600"/>
              <a:gd name="connsiteY522" fmla="*/ 3537312 h 6858000"/>
              <a:gd name="connsiteX523" fmla="*/ 3446761 w 7467600"/>
              <a:gd name="connsiteY523" fmla="*/ 3461278 h 6858000"/>
              <a:gd name="connsiteX524" fmla="*/ 4419733 w 7467600"/>
              <a:gd name="connsiteY524" fmla="*/ 3963555 h 6858000"/>
              <a:gd name="connsiteX525" fmla="*/ 4781371 w 7467600"/>
              <a:gd name="connsiteY525" fmla="*/ 4458604 h 6858000"/>
              <a:gd name="connsiteX526" fmla="*/ 4780440 w 7467600"/>
              <a:gd name="connsiteY526" fmla="*/ 4470290 h 6858000"/>
              <a:gd name="connsiteX527" fmla="*/ 4898954 w 7467600"/>
              <a:gd name="connsiteY527" fmla="*/ 4662092 h 6858000"/>
              <a:gd name="connsiteX528" fmla="*/ 4900699 w 7467600"/>
              <a:gd name="connsiteY528" fmla="*/ 4670867 h 6858000"/>
              <a:gd name="connsiteX529" fmla="*/ 5714511 w 7467600"/>
              <a:gd name="connsiteY529" fmla="*/ 4663483 h 6858000"/>
              <a:gd name="connsiteX530" fmla="*/ 5464793 w 7467600"/>
              <a:gd name="connsiteY530" fmla="*/ 4393556 h 6858000"/>
              <a:gd name="connsiteX531" fmla="*/ 5461897 w 7467600"/>
              <a:gd name="connsiteY531" fmla="*/ 4390879 h 6858000"/>
              <a:gd name="connsiteX532" fmla="*/ 4294126 w 7467600"/>
              <a:gd name="connsiteY532" fmla="*/ 3303048 h 6858000"/>
              <a:gd name="connsiteX533" fmla="*/ 4305321 w 7467600"/>
              <a:gd name="connsiteY533" fmla="*/ 3256953 h 6858000"/>
              <a:gd name="connsiteX534" fmla="*/ 4949299 w 7467600"/>
              <a:gd name="connsiteY534" fmla="*/ 3766336 h 6858000"/>
              <a:gd name="connsiteX535" fmla="*/ 5291452 w 7467600"/>
              <a:gd name="connsiteY535" fmla="*/ 4076801 h 6858000"/>
              <a:gd name="connsiteX536" fmla="*/ 5434998 w 7467600"/>
              <a:gd name="connsiteY536" fmla="*/ 4254100 h 6858000"/>
              <a:gd name="connsiteX537" fmla="*/ 5351015 w 7467600"/>
              <a:gd name="connsiteY537" fmla="*/ 3760989 h 6858000"/>
              <a:gd name="connsiteX538" fmla="*/ 5413780 w 7467600"/>
              <a:gd name="connsiteY538" fmla="*/ 2966265 h 6858000"/>
              <a:gd name="connsiteX539" fmla="*/ 5425627 w 7467600"/>
              <a:gd name="connsiteY539" fmla="*/ 2954192 h 6858000"/>
              <a:gd name="connsiteX540" fmla="*/ 6604735 w 7467600"/>
              <a:gd name="connsiteY540" fmla="*/ 2041381 h 6858000"/>
              <a:gd name="connsiteX541" fmla="*/ 7204487 w 7467600"/>
              <a:gd name="connsiteY541" fmla="*/ 2742112 h 6858000"/>
              <a:gd name="connsiteX542" fmla="*/ 7131592 w 7467600"/>
              <a:gd name="connsiteY542" fmla="*/ 2672096 h 6858000"/>
              <a:gd name="connsiteX543" fmla="*/ 6996344 w 7467600"/>
              <a:gd name="connsiteY543" fmla="*/ 2518310 h 6858000"/>
              <a:gd name="connsiteX544" fmla="*/ 6735495 w 7467600"/>
              <a:gd name="connsiteY544" fmla="*/ 2196890 h 6858000"/>
              <a:gd name="connsiteX545" fmla="*/ 6721901 w 7467600"/>
              <a:gd name="connsiteY545" fmla="*/ 2179274 h 6858000"/>
              <a:gd name="connsiteX546" fmla="*/ 6604735 w 7467600"/>
              <a:gd name="connsiteY546" fmla="*/ 2041381 h 6858000"/>
              <a:gd name="connsiteX547" fmla="*/ 6591670 w 7467600"/>
              <a:gd name="connsiteY547" fmla="*/ 1988277 h 6858000"/>
              <a:gd name="connsiteX548" fmla="*/ 6747349 w 7467600"/>
              <a:gd name="connsiteY548" fmla="*/ 2160069 h 6858000"/>
              <a:gd name="connsiteX549" fmla="*/ 6760943 w 7467600"/>
              <a:gd name="connsiteY549" fmla="*/ 2177686 h 6858000"/>
              <a:gd name="connsiteX550" fmla="*/ 7021065 w 7467600"/>
              <a:gd name="connsiteY550" fmla="*/ 2498102 h 6858000"/>
              <a:gd name="connsiteX551" fmla="*/ 7155223 w 7467600"/>
              <a:gd name="connsiteY551" fmla="*/ 2650386 h 6858000"/>
              <a:gd name="connsiteX552" fmla="*/ 7203167 w 7467600"/>
              <a:gd name="connsiteY552" fmla="*/ 2697288 h 6858000"/>
              <a:gd name="connsiteX553" fmla="*/ 6937703 w 7467600"/>
              <a:gd name="connsiteY553" fmla="*/ 2321981 h 6858000"/>
              <a:gd name="connsiteX554" fmla="*/ 6591670 w 7467600"/>
              <a:gd name="connsiteY554" fmla="*/ 1988277 h 6858000"/>
              <a:gd name="connsiteX555" fmla="*/ 5798671 w 7467600"/>
              <a:gd name="connsiteY555" fmla="*/ 1981601 h 6858000"/>
              <a:gd name="connsiteX556" fmla="*/ 5754709 w 7467600"/>
              <a:gd name="connsiteY556" fmla="*/ 2071454 h 6858000"/>
              <a:gd name="connsiteX557" fmla="*/ 5763044 w 7467600"/>
              <a:gd name="connsiteY557" fmla="*/ 2842206 h 6858000"/>
              <a:gd name="connsiteX558" fmla="*/ 5764974 w 7467600"/>
              <a:gd name="connsiteY558" fmla="*/ 2799609 h 6858000"/>
              <a:gd name="connsiteX559" fmla="*/ 5767665 w 7467600"/>
              <a:gd name="connsiteY559" fmla="*/ 2666409 h 6858000"/>
              <a:gd name="connsiteX560" fmla="*/ 5763055 w 7467600"/>
              <a:gd name="connsiteY560" fmla="*/ 2579705 h 6858000"/>
              <a:gd name="connsiteX561" fmla="*/ 5758079 w 7467600"/>
              <a:gd name="connsiteY561" fmla="*/ 2492508 h 6858000"/>
              <a:gd name="connsiteX562" fmla="*/ 5779325 w 7467600"/>
              <a:gd name="connsiteY562" fmla="*/ 2197069 h 6858000"/>
              <a:gd name="connsiteX563" fmla="*/ 5798671 w 7467600"/>
              <a:gd name="connsiteY563" fmla="*/ 1981601 h 6858000"/>
              <a:gd name="connsiteX564" fmla="*/ 5829202 w 7467600"/>
              <a:gd name="connsiteY564" fmla="*/ 1971679 h 6858000"/>
              <a:gd name="connsiteX565" fmla="*/ 5809558 w 7467600"/>
              <a:gd name="connsiteY565" fmla="*/ 2198043 h 6858000"/>
              <a:gd name="connsiteX566" fmla="*/ 5788653 w 7467600"/>
              <a:gd name="connsiteY566" fmla="*/ 2489430 h 6858000"/>
              <a:gd name="connsiteX567" fmla="*/ 5793439 w 7467600"/>
              <a:gd name="connsiteY567" fmla="*/ 2575235 h 6858000"/>
              <a:gd name="connsiteX568" fmla="*/ 5796837 w 7467600"/>
              <a:gd name="connsiteY568" fmla="*/ 2637633 h 6858000"/>
              <a:gd name="connsiteX569" fmla="*/ 5818614 w 7467600"/>
              <a:gd name="connsiteY569" fmla="*/ 2473055 h 6858000"/>
              <a:gd name="connsiteX570" fmla="*/ 5829202 w 7467600"/>
              <a:gd name="connsiteY570" fmla="*/ 1971679 h 6858000"/>
              <a:gd name="connsiteX571" fmla="*/ 5911389 w 7467600"/>
              <a:gd name="connsiteY571" fmla="*/ 1898371 h 6858000"/>
              <a:gd name="connsiteX572" fmla="*/ 6237627 w 7467600"/>
              <a:gd name="connsiteY572" fmla="*/ 2231921 h 6858000"/>
              <a:gd name="connsiteX573" fmla="*/ 5911389 w 7467600"/>
              <a:gd name="connsiteY573" fmla="*/ 1898371 h 6858000"/>
              <a:gd name="connsiteX574" fmla="*/ 6944437 w 7467600"/>
              <a:gd name="connsiteY574" fmla="*/ 1575402 h 6858000"/>
              <a:gd name="connsiteX575" fmla="*/ 6304730 w 7467600"/>
              <a:gd name="connsiteY575" fmla="*/ 1766654 h 6858000"/>
              <a:gd name="connsiteX576" fmla="*/ 6944437 w 7467600"/>
              <a:gd name="connsiteY576" fmla="*/ 1575402 h 6858000"/>
              <a:gd name="connsiteX577" fmla="*/ 7019523 w 7467600"/>
              <a:gd name="connsiteY577" fmla="*/ 1519450 h 6858000"/>
              <a:gd name="connsiteX578" fmla="*/ 6298091 w 7467600"/>
              <a:gd name="connsiteY578" fmla="*/ 1737122 h 6858000"/>
              <a:gd name="connsiteX579" fmla="*/ 7019523 w 7467600"/>
              <a:gd name="connsiteY579" fmla="*/ 1519450 h 6858000"/>
              <a:gd name="connsiteX580" fmla="*/ 2399523 w 7467600"/>
              <a:gd name="connsiteY580" fmla="*/ 1428234 h 6858000"/>
              <a:gd name="connsiteX581" fmla="*/ 2224982 w 7467600"/>
              <a:gd name="connsiteY581" fmla="*/ 1826201 h 6858000"/>
              <a:gd name="connsiteX582" fmla="*/ 2096099 w 7467600"/>
              <a:gd name="connsiteY582" fmla="*/ 2345900 h 6858000"/>
              <a:gd name="connsiteX583" fmla="*/ 2283317 w 7467600"/>
              <a:gd name="connsiteY583" fmla="*/ 1796925 h 6858000"/>
              <a:gd name="connsiteX584" fmla="*/ 2399523 w 7467600"/>
              <a:gd name="connsiteY584" fmla="*/ 1428234 h 6858000"/>
              <a:gd name="connsiteX585" fmla="*/ 2448558 w 7467600"/>
              <a:gd name="connsiteY585" fmla="*/ 1373435 h 6858000"/>
              <a:gd name="connsiteX586" fmla="*/ 2312521 w 7467600"/>
              <a:gd name="connsiteY586" fmla="*/ 1806140 h 6858000"/>
              <a:gd name="connsiteX587" fmla="*/ 2127533 w 7467600"/>
              <a:gd name="connsiteY587" fmla="*/ 2348380 h 6858000"/>
              <a:gd name="connsiteX588" fmla="*/ 2358080 w 7467600"/>
              <a:gd name="connsiteY588" fmla="*/ 1866134 h 6858000"/>
              <a:gd name="connsiteX589" fmla="*/ 2407436 w 7467600"/>
              <a:gd name="connsiteY589" fmla="*/ 1651070 h 6858000"/>
              <a:gd name="connsiteX590" fmla="*/ 2448558 w 7467600"/>
              <a:gd name="connsiteY590" fmla="*/ 1373435 h 6858000"/>
              <a:gd name="connsiteX591" fmla="*/ 278707 w 7467600"/>
              <a:gd name="connsiteY591" fmla="*/ 1352270 h 6858000"/>
              <a:gd name="connsiteX592" fmla="*/ 321570 w 7467600"/>
              <a:gd name="connsiteY592" fmla="*/ 1861610 h 6858000"/>
              <a:gd name="connsiteX593" fmla="*/ 294281 w 7467600"/>
              <a:gd name="connsiteY593" fmla="*/ 1440658 h 6858000"/>
              <a:gd name="connsiteX594" fmla="*/ 278707 w 7467600"/>
              <a:gd name="connsiteY594" fmla="*/ 1352270 h 6858000"/>
              <a:gd name="connsiteX595" fmla="*/ 1423821 w 7467600"/>
              <a:gd name="connsiteY595" fmla="*/ 1351958 h 6858000"/>
              <a:gd name="connsiteX596" fmla="*/ 1638521 w 7467600"/>
              <a:gd name="connsiteY596" fmla="*/ 1908470 h 6858000"/>
              <a:gd name="connsiteX597" fmla="*/ 1754199 w 7467600"/>
              <a:gd name="connsiteY597" fmla="*/ 2149284 h 6858000"/>
              <a:gd name="connsiteX598" fmla="*/ 1908359 w 7467600"/>
              <a:gd name="connsiteY598" fmla="*/ 2364988 h 6858000"/>
              <a:gd name="connsiteX599" fmla="*/ 1647661 w 7467600"/>
              <a:gd name="connsiteY599" fmla="*/ 1825945 h 6858000"/>
              <a:gd name="connsiteX600" fmla="*/ 1423821 w 7467600"/>
              <a:gd name="connsiteY600" fmla="*/ 1351958 h 6858000"/>
              <a:gd name="connsiteX601" fmla="*/ 1431890 w 7467600"/>
              <a:gd name="connsiteY601" fmla="*/ 1306475 h 6858000"/>
              <a:gd name="connsiteX602" fmla="*/ 1507597 w 7467600"/>
              <a:gd name="connsiteY602" fmla="*/ 1446132 h 6858000"/>
              <a:gd name="connsiteX603" fmla="*/ 1674586 w 7467600"/>
              <a:gd name="connsiteY603" fmla="*/ 1813832 h 6858000"/>
              <a:gd name="connsiteX604" fmla="*/ 1815950 w 7467600"/>
              <a:gd name="connsiteY604" fmla="*/ 2128564 h 6858000"/>
              <a:gd name="connsiteX605" fmla="*/ 1984242 w 7467600"/>
              <a:gd name="connsiteY605" fmla="*/ 2430829 h 6858000"/>
              <a:gd name="connsiteX606" fmla="*/ 2014023 w 7467600"/>
              <a:gd name="connsiteY606" fmla="*/ 2450995 h 6858000"/>
              <a:gd name="connsiteX607" fmla="*/ 1747337 w 7467600"/>
              <a:gd name="connsiteY607" fmla="*/ 1855264 h 6858000"/>
              <a:gd name="connsiteX608" fmla="*/ 1533749 w 7467600"/>
              <a:gd name="connsiteY608" fmla="*/ 1478656 h 6858000"/>
              <a:gd name="connsiteX609" fmla="*/ 1431890 w 7467600"/>
              <a:gd name="connsiteY609" fmla="*/ 1306475 h 6858000"/>
              <a:gd name="connsiteX610" fmla="*/ 5052692 w 7467600"/>
              <a:gd name="connsiteY610" fmla="*/ 1292994 h 6858000"/>
              <a:gd name="connsiteX611" fmla="*/ 5200661 w 7467600"/>
              <a:gd name="connsiteY611" fmla="*/ 1635186 h 6858000"/>
              <a:gd name="connsiteX612" fmla="*/ 5297138 w 7467600"/>
              <a:gd name="connsiteY612" fmla="*/ 1906351 h 6858000"/>
              <a:gd name="connsiteX613" fmla="*/ 5052692 w 7467600"/>
              <a:gd name="connsiteY613" fmla="*/ 1292994 h 6858000"/>
              <a:gd name="connsiteX614" fmla="*/ 5009948 w 7467600"/>
              <a:gd name="connsiteY614" fmla="*/ 1273619 h 6858000"/>
              <a:gd name="connsiteX615" fmla="*/ 5121777 w 7467600"/>
              <a:gd name="connsiteY615" fmla="*/ 1654213 h 6858000"/>
              <a:gd name="connsiteX616" fmla="*/ 5293545 w 7467600"/>
              <a:gd name="connsiteY616" fmla="*/ 2072247 h 6858000"/>
              <a:gd name="connsiteX617" fmla="*/ 5294042 w 7467600"/>
              <a:gd name="connsiteY617" fmla="*/ 2065019 h 6858000"/>
              <a:gd name="connsiteX618" fmla="*/ 5171936 w 7467600"/>
              <a:gd name="connsiteY618" fmla="*/ 1647613 h 6858000"/>
              <a:gd name="connsiteX619" fmla="*/ 5009948 w 7467600"/>
              <a:gd name="connsiteY619" fmla="*/ 1273619 h 6858000"/>
              <a:gd name="connsiteX620" fmla="*/ 655236 w 7467600"/>
              <a:gd name="connsiteY620" fmla="*/ 1268632 h 6858000"/>
              <a:gd name="connsiteX621" fmla="*/ 839521 w 7467600"/>
              <a:gd name="connsiteY621" fmla="*/ 1685315 h 6858000"/>
              <a:gd name="connsiteX622" fmla="*/ 1109416 w 7467600"/>
              <a:gd name="connsiteY622" fmla="*/ 2061663 h 6858000"/>
              <a:gd name="connsiteX623" fmla="*/ 1298300 w 7467600"/>
              <a:gd name="connsiteY623" fmla="*/ 2247742 h 6858000"/>
              <a:gd name="connsiteX624" fmla="*/ 1125871 w 7467600"/>
              <a:gd name="connsiteY624" fmla="*/ 1989513 h 6858000"/>
              <a:gd name="connsiteX625" fmla="*/ 981574 w 7467600"/>
              <a:gd name="connsiteY625" fmla="*/ 1783157 h 6858000"/>
              <a:gd name="connsiteX626" fmla="*/ 922198 w 7467600"/>
              <a:gd name="connsiteY626" fmla="*/ 1677437 h 6858000"/>
              <a:gd name="connsiteX627" fmla="*/ 869293 w 7467600"/>
              <a:gd name="connsiteY627" fmla="*/ 1583214 h 6858000"/>
              <a:gd name="connsiteX628" fmla="*/ 751431 w 7467600"/>
              <a:gd name="connsiteY628" fmla="*/ 1405731 h 6858000"/>
              <a:gd name="connsiteX629" fmla="*/ 655236 w 7467600"/>
              <a:gd name="connsiteY629" fmla="*/ 1268632 h 6858000"/>
              <a:gd name="connsiteX630" fmla="*/ 6516292 w 7467600"/>
              <a:gd name="connsiteY630" fmla="*/ 1263064 h 6858000"/>
              <a:gd name="connsiteX631" fmla="*/ 5736320 w 7467600"/>
              <a:gd name="connsiteY631" fmla="*/ 1501803 h 6858000"/>
              <a:gd name="connsiteX632" fmla="*/ 6516292 w 7467600"/>
              <a:gd name="connsiteY632" fmla="*/ 1263064 h 6858000"/>
              <a:gd name="connsiteX633" fmla="*/ 291466 w 7467600"/>
              <a:gd name="connsiteY633" fmla="*/ 1250369 h 6858000"/>
              <a:gd name="connsiteX634" fmla="*/ 323180 w 7467600"/>
              <a:gd name="connsiteY634" fmla="*/ 1435283 h 6858000"/>
              <a:gd name="connsiteX635" fmla="*/ 349381 w 7467600"/>
              <a:gd name="connsiteY635" fmla="*/ 1875041 h 6858000"/>
              <a:gd name="connsiteX636" fmla="*/ 374363 w 7467600"/>
              <a:gd name="connsiteY636" fmla="*/ 1506494 h 6858000"/>
              <a:gd name="connsiteX637" fmla="*/ 302168 w 7467600"/>
              <a:gd name="connsiteY637" fmla="*/ 1274495 h 6858000"/>
              <a:gd name="connsiteX638" fmla="*/ 291466 w 7467600"/>
              <a:gd name="connsiteY638" fmla="*/ 1250369 h 6858000"/>
              <a:gd name="connsiteX639" fmla="*/ 678222 w 7467600"/>
              <a:gd name="connsiteY639" fmla="*/ 1248670 h 6858000"/>
              <a:gd name="connsiteX640" fmla="*/ 775536 w 7467600"/>
              <a:gd name="connsiteY640" fmla="*/ 1388015 h 6858000"/>
              <a:gd name="connsiteX641" fmla="*/ 894529 w 7467600"/>
              <a:gd name="connsiteY641" fmla="*/ 1567739 h 6858000"/>
              <a:gd name="connsiteX642" fmla="*/ 948000 w 7467600"/>
              <a:gd name="connsiteY642" fmla="*/ 1663088 h 6858000"/>
              <a:gd name="connsiteX643" fmla="*/ 1006812 w 7467600"/>
              <a:gd name="connsiteY643" fmla="*/ 1767683 h 6858000"/>
              <a:gd name="connsiteX644" fmla="*/ 1149133 w 7467600"/>
              <a:gd name="connsiteY644" fmla="*/ 1971513 h 6858000"/>
              <a:gd name="connsiteX645" fmla="*/ 1333952 w 7467600"/>
              <a:gd name="connsiteY645" fmla="*/ 2251620 h 6858000"/>
              <a:gd name="connsiteX646" fmla="*/ 1337329 w 7467600"/>
              <a:gd name="connsiteY646" fmla="*/ 2258350 h 6858000"/>
              <a:gd name="connsiteX647" fmla="*/ 1014726 w 7467600"/>
              <a:gd name="connsiteY647" fmla="*/ 1615556 h 6858000"/>
              <a:gd name="connsiteX648" fmla="*/ 678222 w 7467600"/>
              <a:gd name="connsiteY648" fmla="*/ 1248670 h 6858000"/>
              <a:gd name="connsiteX649" fmla="*/ 6691602 w 7467600"/>
              <a:gd name="connsiteY649" fmla="*/ 1140573 h 6858000"/>
              <a:gd name="connsiteX650" fmla="*/ 6571100 w 7467600"/>
              <a:gd name="connsiteY650" fmla="*/ 1183662 h 6858000"/>
              <a:gd name="connsiteX651" fmla="*/ 6241687 w 7467600"/>
              <a:gd name="connsiteY651" fmla="*/ 1257600 h 6858000"/>
              <a:gd name="connsiteX652" fmla="*/ 5693009 w 7467600"/>
              <a:gd name="connsiteY652" fmla="*/ 1478256 h 6858000"/>
              <a:gd name="connsiteX653" fmla="*/ 6548420 w 7467600"/>
              <a:gd name="connsiteY653" fmla="*/ 1214599 h 6858000"/>
              <a:gd name="connsiteX654" fmla="*/ 6605473 w 7467600"/>
              <a:gd name="connsiteY654" fmla="*/ 1184686 h 6858000"/>
              <a:gd name="connsiteX655" fmla="*/ 6691602 w 7467600"/>
              <a:gd name="connsiteY655" fmla="*/ 1140573 h 6858000"/>
              <a:gd name="connsiteX656" fmla="*/ 4002475 w 7467600"/>
              <a:gd name="connsiteY656" fmla="*/ 1037802 h 6858000"/>
              <a:gd name="connsiteX657" fmla="*/ 4000324 w 7467600"/>
              <a:gd name="connsiteY657" fmla="*/ 1039362 h 6858000"/>
              <a:gd name="connsiteX658" fmla="*/ 4002862 w 7467600"/>
              <a:gd name="connsiteY658" fmla="*/ 1042866 h 6858000"/>
              <a:gd name="connsiteX659" fmla="*/ 4002475 w 7467600"/>
              <a:gd name="connsiteY659" fmla="*/ 1037802 h 6858000"/>
              <a:gd name="connsiteX660" fmla="*/ 506322 w 7467600"/>
              <a:gd name="connsiteY660" fmla="*/ 1020997 h 6858000"/>
              <a:gd name="connsiteX661" fmla="*/ 533068 w 7467600"/>
              <a:gd name="connsiteY661" fmla="*/ 1029409 h 6858000"/>
              <a:gd name="connsiteX662" fmla="*/ 1232525 w 7467600"/>
              <a:gd name="connsiteY662" fmla="*/ 1804675 h 6858000"/>
              <a:gd name="connsiteX663" fmla="*/ 1388858 w 7467600"/>
              <a:gd name="connsiteY663" fmla="*/ 2368011 h 6858000"/>
              <a:gd name="connsiteX664" fmla="*/ 1384098 w 7467600"/>
              <a:gd name="connsiteY664" fmla="*/ 2378125 h 6858000"/>
              <a:gd name="connsiteX665" fmla="*/ 1425393 w 7467600"/>
              <a:gd name="connsiteY665" fmla="*/ 2589124 h 6858000"/>
              <a:gd name="connsiteX666" fmla="*/ 1424001 w 7467600"/>
              <a:gd name="connsiteY666" fmla="*/ 2597541 h 6858000"/>
              <a:gd name="connsiteX667" fmla="*/ 2152729 w 7467600"/>
              <a:gd name="connsiteY667" fmla="*/ 2864487 h 6858000"/>
              <a:gd name="connsiteX668" fmla="*/ 2020609 w 7467600"/>
              <a:gd name="connsiteY668" fmla="*/ 2539671 h 6858000"/>
              <a:gd name="connsiteX669" fmla="*/ 2018920 w 7467600"/>
              <a:gd name="connsiteY669" fmla="*/ 2536309 h 6858000"/>
              <a:gd name="connsiteX670" fmla="*/ 1342441 w 7467600"/>
              <a:gd name="connsiteY670" fmla="*/ 1173017 h 6858000"/>
              <a:gd name="connsiteX671" fmla="*/ 1367925 w 7467600"/>
              <a:gd name="connsiteY671" fmla="*/ 1135648 h 6858000"/>
              <a:gd name="connsiteX672" fmla="*/ 1771401 w 7467600"/>
              <a:gd name="connsiteY672" fmla="*/ 1806673 h 6858000"/>
              <a:gd name="connsiteX673" fmla="*/ 1972385 w 7467600"/>
              <a:gd name="connsiteY673" fmla="*/ 2198735 h 6858000"/>
              <a:gd name="connsiteX674" fmla="*/ 2040892 w 7467600"/>
              <a:gd name="connsiteY674" fmla="*/ 2405205 h 6858000"/>
              <a:gd name="connsiteX675" fmla="*/ 2131689 w 7467600"/>
              <a:gd name="connsiteY675" fmla="*/ 1936926 h 6858000"/>
              <a:gd name="connsiteX676" fmla="*/ 2454820 w 7467600"/>
              <a:gd name="connsiteY676" fmla="*/ 1248808 h 6858000"/>
              <a:gd name="connsiteX677" fmla="*/ 2492512 w 7467600"/>
              <a:gd name="connsiteY677" fmla="*/ 1302920 h 6858000"/>
              <a:gd name="connsiteX678" fmla="*/ 2081216 w 7467600"/>
              <a:gd name="connsiteY678" fmla="*/ 2527513 h 6858000"/>
              <a:gd name="connsiteX679" fmla="*/ 2081211 w 7467600"/>
              <a:gd name="connsiteY679" fmla="*/ 2528916 h 6858000"/>
              <a:gd name="connsiteX680" fmla="*/ 2199067 w 7467600"/>
              <a:gd name="connsiteY680" fmla="*/ 2884061 h 6858000"/>
              <a:gd name="connsiteX681" fmla="*/ 3192586 w 7467600"/>
              <a:gd name="connsiteY681" fmla="*/ 3411496 h 6858000"/>
              <a:gd name="connsiteX682" fmla="*/ 3182620 w 7467600"/>
              <a:gd name="connsiteY682" fmla="*/ 3483279 h 6858000"/>
              <a:gd name="connsiteX683" fmla="*/ 2435119 w 7467600"/>
              <a:gd name="connsiteY683" fmla="*/ 3080173 h 6858000"/>
              <a:gd name="connsiteX684" fmla="*/ 2410152 w 7467600"/>
              <a:gd name="connsiteY684" fmla="*/ 3063751 h 6858000"/>
              <a:gd name="connsiteX685" fmla="*/ 2408099 w 7467600"/>
              <a:gd name="connsiteY685" fmla="*/ 3064403 h 6858000"/>
              <a:gd name="connsiteX686" fmla="*/ 2407218 w 7467600"/>
              <a:gd name="connsiteY686" fmla="*/ 3070324 h 6858000"/>
              <a:gd name="connsiteX687" fmla="*/ 2380138 w 7467600"/>
              <a:gd name="connsiteY687" fmla="*/ 3099341 h 6858000"/>
              <a:gd name="connsiteX688" fmla="*/ 1765923 w 7467600"/>
              <a:gd name="connsiteY688" fmla="*/ 3581043 h 6858000"/>
              <a:gd name="connsiteX689" fmla="*/ 1702258 w 7467600"/>
              <a:gd name="connsiteY689" fmla="*/ 3612286 h 6858000"/>
              <a:gd name="connsiteX690" fmla="*/ 1538370 w 7467600"/>
              <a:gd name="connsiteY690" fmla="*/ 3811804 h 6858000"/>
              <a:gd name="connsiteX691" fmla="*/ 542867 w 7467600"/>
              <a:gd name="connsiteY691" fmla="*/ 4944092 h 6858000"/>
              <a:gd name="connsiteX692" fmla="*/ 515800 w 7467600"/>
              <a:gd name="connsiteY692" fmla="*/ 4862180 h 6858000"/>
              <a:gd name="connsiteX693" fmla="*/ 909145 w 7467600"/>
              <a:gd name="connsiteY693" fmla="*/ 4199225 h 6858000"/>
              <a:gd name="connsiteX694" fmla="*/ 1214067 w 7467600"/>
              <a:gd name="connsiteY694" fmla="*/ 3908561 h 6858000"/>
              <a:gd name="connsiteX695" fmla="*/ 640967 w 7467600"/>
              <a:gd name="connsiteY695" fmla="*/ 4105601 h 6858000"/>
              <a:gd name="connsiteX696" fmla="*/ 112563 w 7467600"/>
              <a:gd name="connsiteY696" fmla="*/ 4396952 h 6858000"/>
              <a:gd name="connsiteX697" fmla="*/ 0 w 7467600"/>
              <a:gd name="connsiteY697" fmla="*/ 4466006 h 6858000"/>
              <a:gd name="connsiteX698" fmla="*/ 0 w 7467600"/>
              <a:gd name="connsiteY698" fmla="*/ 4233763 h 6858000"/>
              <a:gd name="connsiteX699" fmla="*/ 36881 w 7467600"/>
              <a:gd name="connsiteY699" fmla="*/ 4200118 h 6858000"/>
              <a:gd name="connsiteX700" fmla="*/ 910534 w 7467600"/>
              <a:gd name="connsiteY700" fmla="*/ 3629753 h 6858000"/>
              <a:gd name="connsiteX701" fmla="*/ 1578717 w 7467600"/>
              <a:gd name="connsiteY701" fmla="*/ 3575982 h 6858000"/>
              <a:gd name="connsiteX702" fmla="*/ 2338780 w 7467600"/>
              <a:gd name="connsiteY702" fmla="*/ 3033725 h 6858000"/>
              <a:gd name="connsiteX703" fmla="*/ 1807991 w 7467600"/>
              <a:gd name="connsiteY703" fmla="*/ 2807184 h 6858000"/>
              <a:gd name="connsiteX704" fmla="*/ 1416358 w 7467600"/>
              <a:gd name="connsiteY704" fmla="*/ 3112571 h 6858000"/>
              <a:gd name="connsiteX705" fmla="*/ 939066 w 7467600"/>
              <a:gd name="connsiteY705" fmla="*/ 3378798 h 6858000"/>
              <a:gd name="connsiteX706" fmla="*/ 115099 w 7467600"/>
              <a:gd name="connsiteY706" fmla="*/ 3607650 h 6858000"/>
              <a:gd name="connsiteX707" fmla="*/ 97284 w 7467600"/>
              <a:gd name="connsiteY707" fmla="*/ 3520393 h 6858000"/>
              <a:gd name="connsiteX708" fmla="*/ 922050 w 7467600"/>
              <a:gd name="connsiteY708" fmla="*/ 3074867 h 6858000"/>
              <a:gd name="connsiteX709" fmla="*/ 1405265 w 7467600"/>
              <a:gd name="connsiteY709" fmla="*/ 3016319 h 6858000"/>
              <a:gd name="connsiteX710" fmla="*/ 1407512 w 7467600"/>
              <a:gd name="connsiteY710" fmla="*/ 3018001 h 6858000"/>
              <a:gd name="connsiteX711" fmla="*/ 1726266 w 7467600"/>
              <a:gd name="connsiteY711" fmla="*/ 2777274 h 6858000"/>
              <a:gd name="connsiteX712" fmla="*/ 625390 w 7467600"/>
              <a:gd name="connsiteY712" fmla="*/ 2514541 h 6858000"/>
              <a:gd name="connsiteX713" fmla="*/ 619799 w 7467600"/>
              <a:gd name="connsiteY713" fmla="*/ 2527180 h 6858000"/>
              <a:gd name="connsiteX714" fmla="*/ 310030 w 7467600"/>
              <a:gd name="connsiteY714" fmla="*/ 2771818 h 6858000"/>
              <a:gd name="connsiteX715" fmla="*/ 173877 w 7467600"/>
              <a:gd name="connsiteY715" fmla="*/ 2937056 h 6858000"/>
              <a:gd name="connsiteX716" fmla="*/ 77889 w 7467600"/>
              <a:gd name="connsiteY716" fmla="*/ 3138440 h 6858000"/>
              <a:gd name="connsiteX717" fmla="*/ 0 w 7467600"/>
              <a:gd name="connsiteY717" fmla="*/ 3271395 h 6858000"/>
              <a:gd name="connsiteX718" fmla="*/ 0 w 7467600"/>
              <a:gd name="connsiteY718" fmla="*/ 3153002 h 6858000"/>
              <a:gd name="connsiteX719" fmla="*/ 2386 w 7467600"/>
              <a:gd name="connsiteY719" fmla="*/ 3149203 h 6858000"/>
              <a:gd name="connsiteX720" fmla="*/ 89753 w 7467600"/>
              <a:gd name="connsiteY720" fmla="*/ 2987702 h 6858000"/>
              <a:gd name="connsiteX721" fmla="*/ 76869 w 7467600"/>
              <a:gd name="connsiteY721" fmla="*/ 3005404 h 6858000"/>
              <a:gd name="connsiteX722" fmla="*/ 32049 w 7467600"/>
              <a:gd name="connsiteY722" fmla="*/ 3065814 h 6858000"/>
              <a:gd name="connsiteX723" fmla="*/ 0 w 7467600"/>
              <a:gd name="connsiteY723" fmla="*/ 3108744 h 6858000"/>
              <a:gd name="connsiteX724" fmla="*/ 0 w 7467600"/>
              <a:gd name="connsiteY724" fmla="*/ 3058059 h 6858000"/>
              <a:gd name="connsiteX725" fmla="*/ 7610 w 7467600"/>
              <a:gd name="connsiteY725" fmla="*/ 3047889 h 6858000"/>
              <a:gd name="connsiteX726" fmla="*/ 52419 w 7467600"/>
              <a:gd name="connsiteY726" fmla="*/ 2987479 h 6858000"/>
              <a:gd name="connsiteX727" fmla="*/ 59142 w 7467600"/>
              <a:gd name="connsiteY727" fmla="*/ 2978488 h 6858000"/>
              <a:gd name="connsiteX728" fmla="*/ 0 w 7467600"/>
              <a:gd name="connsiteY728" fmla="*/ 3015334 h 6858000"/>
              <a:gd name="connsiteX729" fmla="*/ 0 w 7467600"/>
              <a:gd name="connsiteY729" fmla="*/ 2914286 h 6858000"/>
              <a:gd name="connsiteX730" fmla="*/ 36383 w 7467600"/>
              <a:gd name="connsiteY730" fmla="*/ 2901128 h 6858000"/>
              <a:gd name="connsiteX731" fmla="*/ 156329 w 7467600"/>
              <a:gd name="connsiteY731" fmla="*/ 2840533 h 6858000"/>
              <a:gd name="connsiteX732" fmla="*/ 358355 w 7467600"/>
              <a:gd name="connsiteY732" fmla="*/ 2620471 h 6858000"/>
              <a:gd name="connsiteX733" fmla="*/ 510577 w 7467600"/>
              <a:gd name="connsiteY733" fmla="*/ 2501244 h 6858000"/>
              <a:gd name="connsiteX734" fmla="*/ 211967 w 7467600"/>
              <a:gd name="connsiteY734" fmla="*/ 2479171 h 6858000"/>
              <a:gd name="connsiteX735" fmla="*/ 0 w 7467600"/>
              <a:gd name="connsiteY735" fmla="*/ 2476398 h 6858000"/>
              <a:gd name="connsiteX736" fmla="*/ 0 w 7467600"/>
              <a:gd name="connsiteY736" fmla="*/ 2389189 h 6858000"/>
              <a:gd name="connsiteX737" fmla="*/ 103062 w 7467600"/>
              <a:gd name="connsiteY737" fmla="*/ 2389518 h 6858000"/>
              <a:gd name="connsiteX738" fmla="*/ 510734 w 7467600"/>
              <a:gd name="connsiteY738" fmla="*/ 2416201 h 6858000"/>
              <a:gd name="connsiteX739" fmla="*/ 279257 w 7467600"/>
              <a:gd name="connsiteY739" fmla="*/ 2092102 h 6858000"/>
              <a:gd name="connsiteX740" fmla="*/ 65265 w 7467600"/>
              <a:gd name="connsiteY740" fmla="*/ 2006049 h 6858000"/>
              <a:gd name="connsiteX741" fmla="*/ 0 w 7467600"/>
              <a:gd name="connsiteY741" fmla="*/ 1982532 h 6858000"/>
              <a:gd name="connsiteX742" fmla="*/ 0 w 7467600"/>
              <a:gd name="connsiteY742" fmla="*/ 1912789 h 6858000"/>
              <a:gd name="connsiteX743" fmla="*/ 97460 w 7467600"/>
              <a:gd name="connsiteY743" fmla="*/ 1953725 h 6858000"/>
              <a:gd name="connsiteX744" fmla="*/ 221272 w 7467600"/>
              <a:gd name="connsiteY744" fmla="*/ 1980766 h 6858000"/>
              <a:gd name="connsiteX745" fmla="*/ 116765 w 7467600"/>
              <a:gd name="connsiteY745" fmla="*/ 1911033 h 6858000"/>
              <a:gd name="connsiteX746" fmla="*/ 16405 w 7467600"/>
              <a:gd name="connsiteY746" fmla="*/ 1803412 h 6858000"/>
              <a:gd name="connsiteX747" fmla="*/ 0 w 7467600"/>
              <a:gd name="connsiteY747" fmla="*/ 1784777 h 6858000"/>
              <a:gd name="connsiteX748" fmla="*/ 0 w 7467600"/>
              <a:gd name="connsiteY748" fmla="*/ 1740082 h 6858000"/>
              <a:gd name="connsiteX749" fmla="*/ 39394 w 7467600"/>
              <a:gd name="connsiteY749" fmla="*/ 1784856 h 6858000"/>
              <a:gd name="connsiteX750" fmla="*/ 135813 w 7467600"/>
              <a:gd name="connsiteY750" fmla="*/ 1888838 h 6858000"/>
              <a:gd name="connsiteX751" fmla="*/ 242575 w 7467600"/>
              <a:gd name="connsiteY751" fmla="*/ 1958841 h 6858000"/>
              <a:gd name="connsiteX752" fmla="*/ 82197 w 7467600"/>
              <a:gd name="connsiteY752" fmla="*/ 1754826 h 6858000"/>
              <a:gd name="connsiteX753" fmla="*/ 0 w 7467600"/>
              <a:gd name="connsiteY753" fmla="*/ 1679650 h 6858000"/>
              <a:gd name="connsiteX754" fmla="*/ 0 w 7467600"/>
              <a:gd name="connsiteY754" fmla="*/ 1602463 h 6858000"/>
              <a:gd name="connsiteX755" fmla="*/ 84689 w 7467600"/>
              <a:gd name="connsiteY755" fmla="*/ 1677442 h 6858000"/>
              <a:gd name="connsiteX756" fmla="*/ 298437 w 7467600"/>
              <a:gd name="connsiteY756" fmla="*/ 1968019 h 6858000"/>
              <a:gd name="connsiteX757" fmla="*/ 227269 w 7467600"/>
              <a:gd name="connsiteY757" fmla="*/ 1114064 h 6858000"/>
              <a:gd name="connsiteX758" fmla="*/ 248003 w 7467600"/>
              <a:gd name="connsiteY758" fmla="*/ 1089613 h 6858000"/>
              <a:gd name="connsiteX759" fmla="*/ 427020 w 7467600"/>
              <a:gd name="connsiteY759" fmla="*/ 1619803 h 6858000"/>
              <a:gd name="connsiteX760" fmla="*/ 340345 w 7467600"/>
              <a:gd name="connsiteY760" fmla="*/ 2027739 h 6858000"/>
              <a:gd name="connsiteX761" fmla="*/ 360865 w 7467600"/>
              <a:gd name="connsiteY761" fmla="*/ 2044827 h 6858000"/>
              <a:gd name="connsiteX762" fmla="*/ 560414 w 7467600"/>
              <a:gd name="connsiteY762" fmla="*/ 2421457 h 6858000"/>
              <a:gd name="connsiteX763" fmla="*/ 1359703 w 7467600"/>
              <a:gd name="connsiteY763" fmla="*/ 2578554 h 6858000"/>
              <a:gd name="connsiteX764" fmla="*/ 1359422 w 7467600"/>
              <a:gd name="connsiteY764" fmla="*/ 2577994 h 6858000"/>
              <a:gd name="connsiteX765" fmla="*/ 828701 w 7467600"/>
              <a:gd name="connsiteY765" fmla="*/ 1839520 h 6858000"/>
              <a:gd name="connsiteX766" fmla="*/ 494427 w 7467600"/>
              <a:gd name="connsiteY766" fmla="*/ 1092333 h 6858000"/>
              <a:gd name="connsiteX767" fmla="*/ 506322 w 7467600"/>
              <a:gd name="connsiteY767" fmla="*/ 1020997 h 6858000"/>
              <a:gd name="connsiteX768" fmla="*/ 4570198 w 7467600"/>
              <a:gd name="connsiteY768" fmla="*/ 978081 h 6858000"/>
              <a:gd name="connsiteX769" fmla="*/ 4523691 w 7467600"/>
              <a:gd name="connsiteY769" fmla="*/ 1127776 h 6858000"/>
              <a:gd name="connsiteX770" fmla="*/ 4509875 w 7467600"/>
              <a:gd name="connsiteY770" fmla="*/ 1167552 h 6858000"/>
              <a:gd name="connsiteX771" fmla="*/ 4478168 w 7467600"/>
              <a:gd name="connsiteY771" fmla="*/ 1260735 h 6858000"/>
              <a:gd name="connsiteX772" fmla="*/ 4409309 w 7467600"/>
              <a:gd name="connsiteY772" fmla="*/ 1666996 h 6858000"/>
              <a:gd name="connsiteX773" fmla="*/ 4370031 w 7467600"/>
              <a:gd name="connsiteY773" fmla="*/ 1955666 h 6858000"/>
              <a:gd name="connsiteX774" fmla="*/ 4570198 w 7467600"/>
              <a:gd name="connsiteY774" fmla="*/ 978081 h 6858000"/>
              <a:gd name="connsiteX775" fmla="*/ 4557898 w 7467600"/>
              <a:gd name="connsiteY775" fmla="*/ 900011 h 6858000"/>
              <a:gd name="connsiteX776" fmla="*/ 4344840 w 7467600"/>
              <a:gd name="connsiteY776" fmla="*/ 1922038 h 6858000"/>
              <a:gd name="connsiteX777" fmla="*/ 4378710 w 7467600"/>
              <a:gd name="connsiteY777" fmla="*/ 1665516 h 6858000"/>
              <a:gd name="connsiteX778" fmla="*/ 4448798 w 7467600"/>
              <a:gd name="connsiteY778" fmla="*/ 1253024 h 6858000"/>
              <a:gd name="connsiteX779" fmla="*/ 4480315 w 7467600"/>
              <a:gd name="connsiteY779" fmla="*/ 1158454 h 6858000"/>
              <a:gd name="connsiteX780" fmla="*/ 4494133 w 7467600"/>
              <a:gd name="connsiteY780" fmla="*/ 1118676 h 6858000"/>
              <a:gd name="connsiteX781" fmla="*/ 4557898 w 7467600"/>
              <a:gd name="connsiteY781" fmla="*/ 900011 h 6858000"/>
              <a:gd name="connsiteX782" fmla="*/ 5870151 w 7467600"/>
              <a:gd name="connsiteY782" fmla="*/ 898890 h 6858000"/>
              <a:gd name="connsiteX783" fmla="*/ 5861335 w 7467600"/>
              <a:gd name="connsiteY783" fmla="*/ 899177 h 6858000"/>
              <a:gd name="connsiteX784" fmla="*/ 5843702 w 7467600"/>
              <a:gd name="connsiteY784" fmla="*/ 899748 h 6858000"/>
              <a:gd name="connsiteX785" fmla="*/ 5651107 w 7467600"/>
              <a:gd name="connsiteY785" fmla="*/ 920306 h 6858000"/>
              <a:gd name="connsiteX786" fmla="*/ 5459407 w 7467600"/>
              <a:gd name="connsiteY786" fmla="*/ 940975 h 6858000"/>
              <a:gd name="connsiteX787" fmla="*/ 5374846 w 7467600"/>
              <a:gd name="connsiteY787" fmla="*/ 941988 h 6858000"/>
              <a:gd name="connsiteX788" fmla="*/ 5256105 w 7467600"/>
              <a:gd name="connsiteY788" fmla="*/ 945632 h 6858000"/>
              <a:gd name="connsiteX789" fmla="*/ 5107071 w 7467600"/>
              <a:gd name="connsiteY789" fmla="*/ 969720 h 6858000"/>
              <a:gd name="connsiteX790" fmla="*/ 4998681 w 7467600"/>
              <a:gd name="connsiteY790" fmla="*/ 988771 h 6858000"/>
              <a:gd name="connsiteX791" fmla="*/ 5870151 w 7467600"/>
              <a:gd name="connsiteY791" fmla="*/ 898890 h 6858000"/>
              <a:gd name="connsiteX792" fmla="*/ 5504425 w 7467600"/>
              <a:gd name="connsiteY792" fmla="*/ 848067 h 6858000"/>
              <a:gd name="connsiteX793" fmla="*/ 4968849 w 7467600"/>
              <a:gd name="connsiteY793" fmla="*/ 962318 h 6858000"/>
              <a:gd name="connsiteX794" fmla="*/ 5104039 w 7467600"/>
              <a:gd name="connsiteY794" fmla="*/ 940634 h 6858000"/>
              <a:gd name="connsiteX795" fmla="*/ 5256311 w 7467600"/>
              <a:gd name="connsiteY795" fmla="*/ 916490 h 6858000"/>
              <a:gd name="connsiteX796" fmla="*/ 5377381 w 7467600"/>
              <a:gd name="connsiteY796" fmla="*/ 912671 h 6858000"/>
              <a:gd name="connsiteX797" fmla="*/ 5460148 w 7467600"/>
              <a:gd name="connsiteY797" fmla="*/ 911442 h 6858000"/>
              <a:gd name="connsiteX798" fmla="*/ 5648971 w 7467600"/>
              <a:gd name="connsiteY798" fmla="*/ 891331 h 6858000"/>
              <a:gd name="connsiteX799" fmla="*/ 5844807 w 7467600"/>
              <a:gd name="connsiteY799" fmla="*/ 870718 h 6858000"/>
              <a:gd name="connsiteX800" fmla="*/ 5862975 w 7467600"/>
              <a:gd name="connsiteY800" fmla="*/ 869756 h 6858000"/>
              <a:gd name="connsiteX801" fmla="*/ 5920887 w 7467600"/>
              <a:gd name="connsiteY801" fmla="*/ 865929 h 6858000"/>
              <a:gd name="connsiteX802" fmla="*/ 5504425 w 7467600"/>
              <a:gd name="connsiteY802" fmla="*/ 848067 h 6858000"/>
              <a:gd name="connsiteX803" fmla="*/ 3607114 w 7467600"/>
              <a:gd name="connsiteY803" fmla="*/ 467441 h 6858000"/>
              <a:gd name="connsiteX804" fmla="*/ 3296242 w 7467600"/>
              <a:gd name="connsiteY804" fmla="*/ 807991 h 6858000"/>
              <a:gd name="connsiteX805" fmla="*/ 3174674 w 7467600"/>
              <a:gd name="connsiteY805" fmla="*/ 919759 h 6858000"/>
              <a:gd name="connsiteX806" fmla="*/ 3042978 w 7467600"/>
              <a:gd name="connsiteY806" fmla="*/ 1054894 h 6858000"/>
              <a:gd name="connsiteX807" fmla="*/ 2968914 w 7467600"/>
              <a:gd name="connsiteY807" fmla="*/ 1133756 h 6858000"/>
              <a:gd name="connsiteX808" fmla="*/ 3103823 w 7467600"/>
              <a:gd name="connsiteY808" fmla="*/ 1026814 h 6858000"/>
              <a:gd name="connsiteX809" fmla="*/ 3607114 w 7467600"/>
              <a:gd name="connsiteY809" fmla="*/ 467441 h 6858000"/>
              <a:gd name="connsiteX810" fmla="*/ 3744487 w 7467600"/>
              <a:gd name="connsiteY810" fmla="*/ 383136 h 6858000"/>
              <a:gd name="connsiteX811" fmla="*/ 3970213 w 7467600"/>
              <a:gd name="connsiteY811" fmla="*/ 995559 h 6858000"/>
              <a:gd name="connsiteX812" fmla="*/ 3744487 w 7467600"/>
              <a:gd name="connsiteY812" fmla="*/ 383136 h 6858000"/>
              <a:gd name="connsiteX813" fmla="*/ 3624562 w 7467600"/>
              <a:gd name="connsiteY813" fmla="*/ 367041 h 6858000"/>
              <a:gd name="connsiteX814" fmla="*/ 3489712 w 7467600"/>
              <a:gd name="connsiteY814" fmla="*/ 485386 h 6858000"/>
              <a:gd name="connsiteX815" fmla="*/ 3182994 w 7467600"/>
              <a:gd name="connsiteY815" fmla="*/ 828265 h 6858000"/>
              <a:gd name="connsiteX816" fmla="*/ 2892114 w 7467600"/>
              <a:gd name="connsiteY816" fmla="*/ 1172635 h 6858000"/>
              <a:gd name="connsiteX817" fmla="*/ 3021459 w 7467600"/>
              <a:gd name="connsiteY817" fmla="*/ 1035385 h 6858000"/>
              <a:gd name="connsiteX818" fmla="*/ 3153873 w 7467600"/>
              <a:gd name="connsiteY818" fmla="*/ 898971 h 6858000"/>
              <a:gd name="connsiteX819" fmla="*/ 3276511 w 7467600"/>
              <a:gd name="connsiteY819" fmla="*/ 786423 h 6858000"/>
              <a:gd name="connsiteX820" fmla="*/ 3584154 w 7467600"/>
              <a:gd name="connsiteY820" fmla="*/ 448218 h 6858000"/>
              <a:gd name="connsiteX821" fmla="*/ 3624562 w 7467600"/>
              <a:gd name="connsiteY821" fmla="*/ 367041 h 6858000"/>
              <a:gd name="connsiteX822" fmla="*/ 3766672 w 7467600"/>
              <a:gd name="connsiteY822" fmla="*/ 359429 h 6858000"/>
              <a:gd name="connsiteX823" fmla="*/ 3996338 w 7467600"/>
              <a:gd name="connsiteY823" fmla="*/ 968237 h 6858000"/>
              <a:gd name="connsiteX824" fmla="*/ 3766672 w 7467600"/>
              <a:gd name="connsiteY824" fmla="*/ 359429 h 6858000"/>
              <a:gd name="connsiteX825" fmla="*/ 5805386 w 7467600"/>
              <a:gd name="connsiteY825" fmla="*/ 239240 h 6858000"/>
              <a:gd name="connsiteX826" fmla="*/ 5736947 w 7467600"/>
              <a:gd name="connsiteY826" fmla="*/ 261367 h 6858000"/>
              <a:gd name="connsiteX827" fmla="*/ 5427012 w 7467600"/>
              <a:gd name="connsiteY827" fmla="*/ 311272 h 6858000"/>
              <a:gd name="connsiteX828" fmla="*/ 5147818 w 7467600"/>
              <a:gd name="connsiteY828" fmla="*/ 322112 h 6858000"/>
              <a:gd name="connsiteX829" fmla="*/ 5060854 w 7467600"/>
              <a:gd name="connsiteY829" fmla="*/ 311882 h 6858000"/>
              <a:gd name="connsiteX830" fmla="*/ 4945989 w 7467600"/>
              <a:gd name="connsiteY830" fmla="*/ 300516 h 6858000"/>
              <a:gd name="connsiteX831" fmla="*/ 5410479 w 7467600"/>
              <a:gd name="connsiteY831" fmla="*/ 348434 h 6858000"/>
              <a:gd name="connsiteX832" fmla="*/ 5805386 w 7467600"/>
              <a:gd name="connsiteY832" fmla="*/ 239240 h 6858000"/>
              <a:gd name="connsiteX833" fmla="*/ 5905192 w 7467600"/>
              <a:gd name="connsiteY833" fmla="*/ 163079 h 6858000"/>
              <a:gd name="connsiteX834" fmla="*/ 5865655 w 7467600"/>
              <a:gd name="connsiteY834" fmla="*/ 171901 h 6858000"/>
              <a:gd name="connsiteX835" fmla="*/ 5259740 w 7467600"/>
              <a:gd name="connsiteY835" fmla="*/ 257013 h 6858000"/>
              <a:gd name="connsiteX836" fmla="*/ 5208466 w 7467600"/>
              <a:gd name="connsiteY836" fmla="*/ 257550 h 6858000"/>
              <a:gd name="connsiteX837" fmla="*/ 4980204 w 7467600"/>
              <a:gd name="connsiteY837" fmla="*/ 271903 h 6858000"/>
              <a:gd name="connsiteX838" fmla="*/ 5068068 w 7467600"/>
              <a:gd name="connsiteY838" fmla="*/ 282244 h 6858000"/>
              <a:gd name="connsiteX839" fmla="*/ 5153231 w 7467600"/>
              <a:gd name="connsiteY839" fmla="*/ 292240 h 6858000"/>
              <a:gd name="connsiteX840" fmla="*/ 5426491 w 7467600"/>
              <a:gd name="connsiteY840" fmla="*/ 281128 h 6858000"/>
              <a:gd name="connsiteX841" fmla="*/ 5731212 w 7467600"/>
              <a:gd name="connsiteY841" fmla="*/ 231951 h 6858000"/>
              <a:gd name="connsiteX842" fmla="*/ 5905192 w 7467600"/>
              <a:gd name="connsiteY842" fmla="*/ 163079 h 6858000"/>
              <a:gd name="connsiteX843" fmla="*/ 5944437 w 7467600"/>
              <a:gd name="connsiteY843" fmla="*/ 113829 h 6858000"/>
              <a:gd name="connsiteX844" fmla="*/ 5825032 w 7467600"/>
              <a:gd name="connsiteY844" fmla="*/ 146405 h 6858000"/>
              <a:gd name="connsiteX845" fmla="*/ 4955599 w 7467600"/>
              <a:gd name="connsiteY845" fmla="*/ 247008 h 6858000"/>
              <a:gd name="connsiteX846" fmla="*/ 5210104 w 7467600"/>
              <a:gd name="connsiteY846" fmla="*/ 228123 h 6858000"/>
              <a:gd name="connsiteX847" fmla="*/ 5261015 w 7467600"/>
              <a:gd name="connsiteY847" fmla="*/ 227087 h 6858000"/>
              <a:gd name="connsiteX848" fmla="*/ 5861181 w 7467600"/>
              <a:gd name="connsiteY848" fmla="*/ 143093 h 6858000"/>
              <a:gd name="connsiteX849" fmla="*/ 5961252 w 7467600"/>
              <a:gd name="connsiteY849" fmla="*/ 114820 h 6858000"/>
              <a:gd name="connsiteX850" fmla="*/ 5944437 w 7467600"/>
              <a:gd name="connsiteY850" fmla="*/ 113829 h 6858000"/>
              <a:gd name="connsiteX851" fmla="*/ 3882765 w 7467600"/>
              <a:gd name="connsiteY851" fmla="*/ 0 h 6858000"/>
              <a:gd name="connsiteX852" fmla="*/ 3995099 w 7467600"/>
              <a:gd name="connsiteY852" fmla="*/ 0 h 6858000"/>
              <a:gd name="connsiteX853" fmla="*/ 4163818 w 7467600"/>
              <a:gd name="connsiteY853" fmla="*/ 234104 h 6858000"/>
              <a:gd name="connsiteX854" fmla="*/ 4172099 w 7467600"/>
              <a:gd name="connsiteY854" fmla="*/ 234207 h 6858000"/>
              <a:gd name="connsiteX855" fmla="*/ 4784282 w 7467600"/>
              <a:gd name="connsiteY855" fmla="*/ 276561 h 6858000"/>
              <a:gd name="connsiteX856" fmla="*/ 4801687 w 7467600"/>
              <a:gd name="connsiteY856" fmla="*/ 267764 h 6858000"/>
              <a:gd name="connsiteX857" fmla="*/ 6082788 w 7467600"/>
              <a:gd name="connsiteY857" fmla="*/ 64119 h 6858000"/>
              <a:gd name="connsiteX858" fmla="*/ 6099442 w 7467600"/>
              <a:gd name="connsiteY858" fmla="*/ 82568 h 6858000"/>
              <a:gd name="connsiteX859" fmla="*/ 4804137 w 7467600"/>
              <a:gd name="connsiteY859" fmla="*/ 320931 h 6858000"/>
              <a:gd name="connsiteX860" fmla="*/ 4227047 w 7467600"/>
              <a:gd name="connsiteY860" fmla="*/ 313415 h 6858000"/>
              <a:gd name="connsiteX861" fmla="*/ 4346041 w 7467600"/>
              <a:gd name="connsiteY861" fmla="*/ 456086 h 6858000"/>
              <a:gd name="connsiteX862" fmla="*/ 4870967 w 7467600"/>
              <a:gd name="connsiteY862" fmla="*/ 963061 h 6858000"/>
              <a:gd name="connsiteX863" fmla="*/ 4889647 w 7467600"/>
              <a:gd name="connsiteY863" fmla="*/ 957147 h 6858000"/>
              <a:gd name="connsiteX864" fmla="*/ 5422504 w 7467600"/>
              <a:gd name="connsiteY864" fmla="*/ 805191 h 6858000"/>
              <a:gd name="connsiteX865" fmla="*/ 6087656 w 7467600"/>
              <a:gd name="connsiteY865" fmla="*/ 826703 h 6858000"/>
              <a:gd name="connsiteX866" fmla="*/ 6058717 w 7467600"/>
              <a:gd name="connsiteY866" fmla="*/ 865992 h 6858000"/>
              <a:gd name="connsiteX867" fmla="*/ 4974153 w 7467600"/>
              <a:gd name="connsiteY867" fmla="*/ 1045456 h 6858000"/>
              <a:gd name="connsiteX868" fmla="*/ 5627835 w 7467600"/>
              <a:gd name="connsiteY868" fmla="*/ 1472077 h 6858000"/>
              <a:gd name="connsiteX869" fmla="*/ 5629817 w 7467600"/>
              <a:gd name="connsiteY869" fmla="*/ 1471412 h 6858000"/>
              <a:gd name="connsiteX870" fmla="*/ 5634124 w 7467600"/>
              <a:gd name="connsiteY870" fmla="*/ 1470572 h 6858000"/>
              <a:gd name="connsiteX871" fmla="*/ 5755832 w 7467600"/>
              <a:gd name="connsiteY871" fmla="*/ 1383886 h 6858000"/>
              <a:gd name="connsiteX872" fmla="*/ 6014186 w 7467600"/>
              <a:gd name="connsiteY872" fmla="*/ 1279799 h 6858000"/>
              <a:gd name="connsiteX873" fmla="*/ 6901619 w 7467600"/>
              <a:gd name="connsiteY873" fmla="*/ 1047874 h 6858000"/>
              <a:gd name="connsiteX874" fmla="*/ 6931566 w 7467600"/>
              <a:gd name="connsiteY874" fmla="*/ 1062034 h 6858000"/>
              <a:gd name="connsiteX875" fmla="*/ 5790982 w 7467600"/>
              <a:gd name="connsiteY875" fmla="*/ 1561380 h 6858000"/>
              <a:gd name="connsiteX876" fmla="*/ 6188971 w 7467600"/>
              <a:gd name="connsiteY876" fmla="*/ 1755168 h 6858000"/>
              <a:gd name="connsiteX877" fmla="*/ 6202446 w 7467600"/>
              <a:gd name="connsiteY877" fmla="*/ 1752268 h 6858000"/>
              <a:gd name="connsiteX878" fmla="*/ 7179560 w 7467600"/>
              <a:gd name="connsiteY878" fmla="*/ 1467551 h 6858000"/>
              <a:gd name="connsiteX879" fmla="*/ 7158730 w 7467600"/>
              <a:gd name="connsiteY879" fmla="*/ 1507835 h 6858000"/>
              <a:gd name="connsiteX880" fmla="*/ 6326959 w 7467600"/>
              <a:gd name="connsiteY880" fmla="*/ 1817686 h 6858000"/>
              <a:gd name="connsiteX881" fmla="*/ 6537433 w 7467600"/>
              <a:gd name="connsiteY881" fmla="*/ 1907790 h 6858000"/>
              <a:gd name="connsiteX882" fmla="*/ 6550221 w 7467600"/>
              <a:gd name="connsiteY882" fmla="*/ 1910729 h 6858000"/>
              <a:gd name="connsiteX883" fmla="*/ 6964438 w 7467600"/>
              <a:gd name="connsiteY883" fmla="*/ 2209505 h 6858000"/>
              <a:gd name="connsiteX884" fmla="*/ 7367862 w 7467600"/>
              <a:gd name="connsiteY884" fmla="*/ 2806833 h 6858000"/>
              <a:gd name="connsiteX885" fmla="*/ 7364329 w 7467600"/>
              <a:gd name="connsiteY885" fmla="*/ 2826907 h 6858000"/>
              <a:gd name="connsiteX886" fmla="*/ 7290545 w 7467600"/>
              <a:gd name="connsiteY886" fmla="*/ 2850663 h 6858000"/>
              <a:gd name="connsiteX887" fmla="*/ 6472036 w 7467600"/>
              <a:gd name="connsiteY887" fmla="*/ 1959003 h 6858000"/>
              <a:gd name="connsiteX888" fmla="*/ 5792897 w 7467600"/>
              <a:gd name="connsiteY888" fmla="*/ 1647747 h 6858000"/>
              <a:gd name="connsiteX889" fmla="*/ 5842751 w 7467600"/>
              <a:gd name="connsiteY889" fmla="*/ 1816112 h 6858000"/>
              <a:gd name="connsiteX890" fmla="*/ 5847424 w 7467600"/>
              <a:gd name="connsiteY890" fmla="*/ 1815776 h 6858000"/>
              <a:gd name="connsiteX891" fmla="*/ 6399821 w 7467600"/>
              <a:gd name="connsiteY891" fmla="*/ 2344799 h 6858000"/>
              <a:gd name="connsiteX892" fmla="*/ 6323232 w 7467600"/>
              <a:gd name="connsiteY892" fmla="*/ 2389634 h 6858000"/>
              <a:gd name="connsiteX893" fmla="*/ 5942958 w 7467600"/>
              <a:gd name="connsiteY893" fmla="*/ 2077708 h 6858000"/>
              <a:gd name="connsiteX894" fmla="*/ 5921559 w 7467600"/>
              <a:gd name="connsiteY894" fmla="*/ 2378596 h 6858000"/>
              <a:gd name="connsiteX895" fmla="*/ 5817651 w 7467600"/>
              <a:gd name="connsiteY895" fmla="*/ 3023919 h 6858000"/>
              <a:gd name="connsiteX896" fmla="*/ 5729634 w 7467600"/>
              <a:gd name="connsiteY896" fmla="*/ 3051849 h 6858000"/>
              <a:gd name="connsiteX897" fmla="*/ 5611018 w 7467600"/>
              <a:gd name="connsiteY897" fmla="*/ 2316769 h 6858000"/>
              <a:gd name="connsiteX898" fmla="*/ 5687608 w 7467600"/>
              <a:gd name="connsiteY898" fmla="*/ 2039972 h 6858000"/>
              <a:gd name="connsiteX899" fmla="*/ 5657554 w 7467600"/>
              <a:gd name="connsiteY899" fmla="*/ 1576445 h 6858000"/>
              <a:gd name="connsiteX900" fmla="*/ 5150475 w 7467600"/>
              <a:gd name="connsiteY900" fmla="*/ 1274012 h 6858000"/>
              <a:gd name="connsiteX901" fmla="*/ 5349142 w 7467600"/>
              <a:gd name="connsiteY901" fmla="*/ 2204405 h 6858000"/>
              <a:gd name="connsiteX902" fmla="*/ 5262214 w 7467600"/>
              <a:gd name="connsiteY902" fmla="*/ 2233836 h 6858000"/>
              <a:gd name="connsiteX903" fmla="*/ 4981539 w 7467600"/>
              <a:gd name="connsiteY903" fmla="*/ 1542201 h 6858000"/>
              <a:gd name="connsiteX904" fmla="*/ 4958461 w 7467600"/>
              <a:gd name="connsiteY904" fmla="*/ 1136957 h 6858000"/>
              <a:gd name="connsiteX905" fmla="*/ 4655015 w 7467600"/>
              <a:gd name="connsiteY905" fmla="*/ 891426 h 6858000"/>
              <a:gd name="connsiteX906" fmla="*/ 4348002 w 7467600"/>
              <a:gd name="connsiteY906" fmla="*/ 2205895 h 6858000"/>
              <a:gd name="connsiteX907" fmla="*/ 4262250 w 7467600"/>
              <a:gd name="connsiteY907" fmla="*/ 2219972 h 6858000"/>
              <a:gd name="connsiteX908" fmla="*/ 4550611 w 7467600"/>
              <a:gd name="connsiteY908" fmla="*/ 817540 h 6858000"/>
              <a:gd name="connsiteX909" fmla="*/ 4564418 w 7467600"/>
              <a:gd name="connsiteY909" fmla="*/ 808293 h 6858000"/>
              <a:gd name="connsiteX910" fmla="*/ 4266388 w 7467600"/>
              <a:gd name="connsiteY910" fmla="*/ 500083 h 6858000"/>
              <a:gd name="connsiteX911" fmla="*/ 4032842 w 7467600"/>
              <a:gd name="connsiteY911" fmla="*/ 211809 h 6858000"/>
              <a:gd name="connsiteX912" fmla="*/ 3882765 w 7467600"/>
              <a:gd name="connsiteY912" fmla="*/ 0 h 6858000"/>
              <a:gd name="connsiteX913" fmla="*/ 3721337 w 7467600"/>
              <a:gd name="connsiteY913" fmla="*/ 0 h 6858000"/>
              <a:gd name="connsiteX914" fmla="*/ 3797544 w 7467600"/>
              <a:gd name="connsiteY914" fmla="*/ 0 h 6858000"/>
              <a:gd name="connsiteX915" fmla="*/ 3775734 w 7467600"/>
              <a:gd name="connsiteY915" fmla="*/ 95131 h 6858000"/>
              <a:gd name="connsiteX916" fmla="*/ 3724807 w 7467600"/>
              <a:gd name="connsiteY916" fmla="*/ 272257 h 6858000"/>
              <a:gd name="connsiteX917" fmla="*/ 3726844 w 7467600"/>
              <a:gd name="connsiteY917" fmla="*/ 282988 h 6858000"/>
              <a:gd name="connsiteX918" fmla="*/ 3742664 w 7467600"/>
              <a:gd name="connsiteY918" fmla="*/ 279918 h 6858000"/>
              <a:gd name="connsiteX919" fmla="*/ 4103910 w 7467600"/>
              <a:gd name="connsiteY919" fmla="*/ 1161917 h 6858000"/>
              <a:gd name="connsiteX920" fmla="*/ 4020269 w 7467600"/>
              <a:gd name="connsiteY920" fmla="*/ 1200406 h 6858000"/>
              <a:gd name="connsiteX921" fmla="*/ 3674882 w 7467600"/>
              <a:gd name="connsiteY921" fmla="*/ 488524 h 6858000"/>
              <a:gd name="connsiteX922" fmla="*/ 3132682 w 7467600"/>
              <a:gd name="connsiteY922" fmla="*/ 1072284 h 6858000"/>
              <a:gd name="connsiteX923" fmla="*/ 2716346 w 7467600"/>
              <a:gd name="connsiteY923" fmla="*/ 1276376 h 6858000"/>
              <a:gd name="connsiteX924" fmla="*/ 2716772 w 7467600"/>
              <a:gd name="connsiteY924" fmla="*/ 1255462 h 6858000"/>
              <a:gd name="connsiteX925" fmla="*/ 3471096 w 7467600"/>
              <a:gd name="connsiteY925" fmla="*/ 437072 h 6858000"/>
              <a:gd name="connsiteX926" fmla="*/ 3639057 w 7467600"/>
              <a:gd name="connsiteY926" fmla="*/ 286334 h 6858000"/>
              <a:gd name="connsiteX927" fmla="*/ 3640309 w 7467600"/>
              <a:gd name="connsiteY927" fmla="*/ 284664 h 6858000"/>
              <a:gd name="connsiteX928" fmla="*/ 3646022 w 7467600"/>
              <a:gd name="connsiteY928" fmla="*/ 276711 h 6858000"/>
              <a:gd name="connsiteX929" fmla="*/ 3707943 w 7467600"/>
              <a:gd name="connsiteY929" fmla="*/ 65958 h 6858000"/>
              <a:gd name="connsiteX930" fmla="*/ 3721337 w 7467600"/>
              <a:gd name="connsiteY930" fmla="*/ 0 h 6858000"/>
              <a:gd name="connsiteX931" fmla="*/ 2867960 w 7467600"/>
              <a:gd name="connsiteY931" fmla="*/ 0 h 6858000"/>
              <a:gd name="connsiteX932" fmla="*/ 2926351 w 7467600"/>
              <a:gd name="connsiteY932" fmla="*/ 0 h 6858000"/>
              <a:gd name="connsiteX933" fmla="*/ 2902823 w 7467600"/>
              <a:gd name="connsiteY933" fmla="*/ 262929 h 6858000"/>
              <a:gd name="connsiteX934" fmla="*/ 2940663 w 7467600"/>
              <a:gd name="connsiteY934" fmla="*/ 140884 h 6858000"/>
              <a:gd name="connsiteX935" fmla="*/ 2947039 w 7467600"/>
              <a:gd name="connsiteY935" fmla="*/ 122524 h 6858000"/>
              <a:gd name="connsiteX936" fmla="*/ 2984316 w 7467600"/>
              <a:gd name="connsiteY936" fmla="*/ 0 h 6858000"/>
              <a:gd name="connsiteX937" fmla="*/ 3016114 w 7467600"/>
              <a:gd name="connsiteY937" fmla="*/ 0 h 6858000"/>
              <a:gd name="connsiteX938" fmla="*/ 2979949 w 7467600"/>
              <a:gd name="connsiteY938" fmla="*/ 119274 h 6858000"/>
              <a:gd name="connsiteX939" fmla="*/ 3023879 w 7467600"/>
              <a:gd name="connsiteY939" fmla="*/ 0 h 6858000"/>
              <a:gd name="connsiteX940" fmla="*/ 3105400 w 7467600"/>
              <a:gd name="connsiteY940" fmla="*/ 0 h 6858000"/>
              <a:gd name="connsiteX941" fmla="*/ 3094669 w 7467600"/>
              <a:gd name="connsiteY941" fmla="*/ 30308 h 6858000"/>
              <a:gd name="connsiteX942" fmla="*/ 2901945 w 7467600"/>
              <a:gd name="connsiteY942" fmla="*/ 466538 h 6858000"/>
              <a:gd name="connsiteX943" fmla="*/ 2815209 w 7467600"/>
              <a:gd name="connsiteY943" fmla="*/ 497361 h 6858000"/>
              <a:gd name="connsiteX944" fmla="*/ 2844845 w 7467600"/>
              <a:gd name="connsiteY944" fmla="*/ 127638 h 6858000"/>
              <a:gd name="connsiteX945" fmla="*/ 2867960 w 7467600"/>
              <a:gd name="connsiteY945" fmla="*/ 0 h 6858000"/>
              <a:gd name="connsiteX946" fmla="*/ 1057230 w 7467600"/>
              <a:gd name="connsiteY946" fmla="*/ 0 h 6858000"/>
              <a:gd name="connsiteX947" fmla="*/ 1111003 w 7467600"/>
              <a:gd name="connsiteY947" fmla="*/ 0 h 6858000"/>
              <a:gd name="connsiteX948" fmla="*/ 1125553 w 7467600"/>
              <a:gd name="connsiteY948" fmla="*/ 52588 h 6858000"/>
              <a:gd name="connsiteX949" fmla="*/ 1304276 w 7467600"/>
              <a:gd name="connsiteY949" fmla="*/ 476275 h 6858000"/>
              <a:gd name="connsiteX950" fmla="*/ 1492066 w 7467600"/>
              <a:gd name="connsiteY950" fmla="*/ 886333 h 6858000"/>
              <a:gd name="connsiteX951" fmla="*/ 1423698 w 7467600"/>
              <a:gd name="connsiteY951" fmla="*/ 710817 h 6858000"/>
              <a:gd name="connsiteX952" fmla="*/ 1357609 w 7467600"/>
              <a:gd name="connsiteY952" fmla="*/ 532892 h 6858000"/>
              <a:gd name="connsiteX953" fmla="*/ 1309550 w 7467600"/>
              <a:gd name="connsiteY953" fmla="*/ 374031 h 6858000"/>
              <a:gd name="connsiteX954" fmla="*/ 1193673 w 7467600"/>
              <a:gd name="connsiteY954" fmla="*/ 49533 h 6858000"/>
              <a:gd name="connsiteX955" fmla="*/ 1164391 w 7467600"/>
              <a:gd name="connsiteY955" fmla="*/ 0 h 6858000"/>
              <a:gd name="connsiteX956" fmla="*/ 1200666 w 7467600"/>
              <a:gd name="connsiteY956" fmla="*/ 0 h 6858000"/>
              <a:gd name="connsiteX957" fmla="*/ 1223408 w 7467600"/>
              <a:gd name="connsiteY957" fmla="*/ 38996 h 6858000"/>
              <a:gd name="connsiteX958" fmla="*/ 1339635 w 7467600"/>
              <a:gd name="connsiteY958" fmla="*/ 365517 h 6858000"/>
              <a:gd name="connsiteX959" fmla="*/ 1387469 w 7467600"/>
              <a:gd name="connsiteY959" fmla="*/ 523079 h 6858000"/>
              <a:gd name="connsiteX960" fmla="*/ 1452685 w 7467600"/>
              <a:gd name="connsiteY960" fmla="*/ 699806 h 6858000"/>
              <a:gd name="connsiteX961" fmla="*/ 1492092 w 7467600"/>
              <a:gd name="connsiteY961" fmla="*/ 800424 h 6858000"/>
              <a:gd name="connsiteX962" fmla="*/ 1455302 w 7467600"/>
              <a:gd name="connsiteY962" fmla="*/ 632913 h 6858000"/>
              <a:gd name="connsiteX963" fmla="*/ 1222336 w 7467600"/>
              <a:gd name="connsiteY963" fmla="*/ 9480 h 6858000"/>
              <a:gd name="connsiteX964" fmla="*/ 1214634 w 7467600"/>
              <a:gd name="connsiteY964" fmla="*/ 0 h 6858000"/>
              <a:gd name="connsiteX965" fmla="*/ 1289827 w 7467600"/>
              <a:gd name="connsiteY965" fmla="*/ 0 h 6858000"/>
              <a:gd name="connsiteX966" fmla="*/ 1321076 w 7467600"/>
              <a:gd name="connsiteY966" fmla="*/ 59722 h 6858000"/>
              <a:gd name="connsiteX967" fmla="*/ 1512579 w 7467600"/>
              <a:gd name="connsiteY967" fmla="*/ 626441 h 6858000"/>
              <a:gd name="connsiteX968" fmla="*/ 1506076 w 7467600"/>
              <a:gd name="connsiteY968" fmla="*/ 1089289 h 6858000"/>
              <a:gd name="connsiteX969" fmla="*/ 1486346 w 7467600"/>
              <a:gd name="connsiteY969" fmla="*/ 1079919 h 6858000"/>
              <a:gd name="connsiteX970" fmla="*/ 1070511 w 7467600"/>
              <a:gd name="connsiteY970" fmla="*/ 48609 h 6858000"/>
              <a:gd name="connsiteX971" fmla="*/ 1057230 w 7467600"/>
              <a:gd name="connsiteY971" fmla="*/ 0 h 6858000"/>
              <a:gd name="connsiteX972" fmla="*/ 43151 w 7467600"/>
              <a:gd name="connsiteY972" fmla="*/ 0 h 6858000"/>
              <a:gd name="connsiteX973" fmla="*/ 95283 w 7467600"/>
              <a:gd name="connsiteY973" fmla="*/ 0 h 6858000"/>
              <a:gd name="connsiteX974" fmla="*/ 300708 w 7467600"/>
              <a:gd name="connsiteY974" fmla="*/ 154571 h 6858000"/>
              <a:gd name="connsiteX975" fmla="*/ 530414 w 7467600"/>
              <a:gd name="connsiteY975" fmla="*/ 354673 h 6858000"/>
              <a:gd name="connsiteX976" fmla="*/ 333785 w 7467600"/>
              <a:gd name="connsiteY976" fmla="*/ 161564 h 6858000"/>
              <a:gd name="connsiteX977" fmla="*/ 147005 w 7467600"/>
              <a:gd name="connsiteY977" fmla="*/ 0 h 6858000"/>
              <a:gd name="connsiteX978" fmla="*/ 272509 w 7467600"/>
              <a:gd name="connsiteY978" fmla="*/ 0 h 6858000"/>
              <a:gd name="connsiteX979" fmla="*/ 326276 w 7467600"/>
              <a:gd name="connsiteY979" fmla="*/ 45847 h 6858000"/>
              <a:gd name="connsiteX980" fmla="*/ 823759 w 7467600"/>
              <a:gd name="connsiteY980" fmla="*/ 574145 h 6858000"/>
              <a:gd name="connsiteX981" fmla="*/ 811254 w 7467600"/>
              <a:gd name="connsiteY981" fmla="*/ 665546 h 6858000"/>
              <a:gd name="connsiteX982" fmla="*/ 154042 w 7467600"/>
              <a:gd name="connsiteY982" fmla="*/ 261522 h 6858000"/>
              <a:gd name="connsiteX983" fmla="*/ 13550 w 7467600"/>
              <a:gd name="connsiteY983" fmla="*/ 158423 h 6858000"/>
              <a:gd name="connsiteX984" fmla="*/ 0 w 7467600"/>
              <a:gd name="connsiteY984" fmla="*/ 146618 h 6858000"/>
              <a:gd name="connsiteX985" fmla="*/ 0 w 7467600"/>
              <a:gd name="connsiteY985" fmla="*/ 59161 h 6858000"/>
              <a:gd name="connsiteX986" fmla="*/ 45427 w 7467600"/>
              <a:gd name="connsiteY986" fmla="*/ 101078 h 6858000"/>
              <a:gd name="connsiteX987" fmla="*/ 630103 w 7467600"/>
              <a:gd name="connsiteY987" fmla="*/ 485885 h 6858000"/>
              <a:gd name="connsiteX988" fmla="*/ 532040 w 7467600"/>
              <a:gd name="connsiteY988" fmla="*/ 399359 h 6858000"/>
              <a:gd name="connsiteX989" fmla="*/ 517618 w 7467600"/>
              <a:gd name="connsiteY989" fmla="*/ 385726 h 6858000"/>
              <a:gd name="connsiteX990" fmla="*/ 285074 w 7467600"/>
              <a:gd name="connsiteY990" fmla="*/ 182755 h 6858000"/>
              <a:gd name="connsiteX991" fmla="*/ 43151 w 7467600"/>
              <a:gd name="connsiteY99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12201 w 7467600"/>
              <a:gd name="connsiteY134" fmla="*/ 5128278 h 6858000"/>
              <a:gd name="connsiteX135" fmla="*/ 1903353 w 7467600"/>
              <a:gd name="connsiteY135" fmla="*/ 5044827 h 6858000"/>
              <a:gd name="connsiteX136" fmla="*/ 1936931 w 7467600"/>
              <a:gd name="connsiteY136" fmla="*/ 5093954 h 6858000"/>
              <a:gd name="connsiteX137" fmla="*/ 2195868 w 7467600"/>
              <a:gd name="connsiteY137" fmla="*/ 5396574 h 6858000"/>
              <a:gd name="connsiteX138" fmla="*/ 2088852 w 7467600"/>
              <a:gd name="connsiteY138" fmla="*/ 5166123 h 6858000"/>
              <a:gd name="connsiteX139" fmla="*/ 1958241 w 7467600"/>
              <a:gd name="connsiteY139" fmla="*/ 5067955 h 6858000"/>
              <a:gd name="connsiteX140" fmla="*/ 1903353 w 7467600"/>
              <a:gd name="connsiteY140" fmla="*/ 5044827 h 6858000"/>
              <a:gd name="connsiteX141" fmla="*/ 1979378 w 7467600"/>
              <a:gd name="connsiteY141" fmla="*/ 4769504 h 6858000"/>
              <a:gd name="connsiteX142" fmla="*/ 2882120 w 7467600"/>
              <a:gd name="connsiteY142" fmla="*/ 5064547 h 6858000"/>
              <a:gd name="connsiteX143" fmla="*/ 2793103 w 7467600"/>
              <a:gd name="connsiteY143" fmla="*/ 5039699 h 6858000"/>
              <a:gd name="connsiteX144" fmla="*/ 2770041 w 7467600"/>
              <a:gd name="connsiteY144" fmla="*/ 5033634 h 6858000"/>
              <a:gd name="connsiteX145" fmla="*/ 1979378 w 7467600"/>
              <a:gd name="connsiteY145" fmla="*/ 4769504 h 6858000"/>
              <a:gd name="connsiteX146" fmla="*/ 1927410 w 7467600"/>
              <a:gd name="connsiteY146" fmla="*/ 4716164 h 6858000"/>
              <a:gd name="connsiteX147" fmla="*/ 1959587 w 7467600"/>
              <a:gd name="connsiteY147" fmla="*/ 4728849 h 6858000"/>
              <a:gd name="connsiteX148" fmla="*/ 2777707 w 7467600"/>
              <a:gd name="connsiteY148" fmla="*/ 5003991 h 6858000"/>
              <a:gd name="connsiteX149" fmla="*/ 2800768 w 7467600"/>
              <a:gd name="connsiteY149" fmla="*/ 5010056 h 6858000"/>
              <a:gd name="connsiteX150" fmla="*/ 2879408 w 7467600"/>
              <a:gd name="connsiteY150" fmla="*/ 5031590 h 6858000"/>
              <a:gd name="connsiteX151" fmla="*/ 2862295 w 7467600"/>
              <a:gd name="connsiteY151" fmla="*/ 5022958 h 6858000"/>
              <a:gd name="connsiteX152" fmla="*/ 2813343 w 7467600"/>
              <a:gd name="connsiteY152" fmla="*/ 4998369 h 6858000"/>
              <a:gd name="connsiteX153" fmla="*/ 2646245 w 7467600"/>
              <a:gd name="connsiteY153" fmla="*/ 4930999 h 6858000"/>
              <a:gd name="connsiteX154" fmla="*/ 1999243 w 7467600"/>
              <a:gd name="connsiteY154" fmla="*/ 4730524 h 6858000"/>
              <a:gd name="connsiteX155" fmla="*/ 1979527 w 7467600"/>
              <a:gd name="connsiteY155" fmla="*/ 4726651 h 6858000"/>
              <a:gd name="connsiteX156" fmla="*/ 1927410 w 7467600"/>
              <a:gd name="connsiteY156" fmla="*/ 4716164 h 6858000"/>
              <a:gd name="connsiteX157" fmla="*/ 1997014 w 7467600"/>
              <a:gd name="connsiteY157" fmla="*/ 4698007 h 6858000"/>
              <a:gd name="connsiteX158" fmla="*/ 2005458 w 7467600"/>
              <a:gd name="connsiteY158" fmla="*/ 4699540 h 6858000"/>
              <a:gd name="connsiteX159" fmla="*/ 2657186 w 7467600"/>
              <a:gd name="connsiteY159" fmla="*/ 4901687 h 6858000"/>
              <a:gd name="connsiteX160" fmla="*/ 2826662 w 7467600"/>
              <a:gd name="connsiteY160" fmla="*/ 4970362 h 6858000"/>
              <a:gd name="connsiteX161" fmla="*/ 2876100 w 7467600"/>
              <a:gd name="connsiteY161" fmla="*/ 4995397 h 6858000"/>
              <a:gd name="connsiteX162" fmla="*/ 3042600 w 7467600"/>
              <a:gd name="connsiteY162" fmla="*/ 5059532 h 6858000"/>
              <a:gd name="connsiteX163" fmla="*/ 1997014 w 7467600"/>
              <a:gd name="connsiteY163" fmla="*/ 4698007 h 6858000"/>
              <a:gd name="connsiteX164" fmla="*/ 2305292 w 7467600"/>
              <a:gd name="connsiteY164" fmla="*/ 4219492 h 6858000"/>
              <a:gd name="connsiteX165" fmla="*/ 3360922 w 7467600"/>
              <a:gd name="connsiteY165" fmla="*/ 4529373 h 6858000"/>
              <a:gd name="connsiteX166" fmla="*/ 3492420 w 7467600"/>
              <a:gd name="connsiteY166" fmla="*/ 4510145 h 6858000"/>
              <a:gd name="connsiteX167" fmla="*/ 3364086 w 7467600"/>
              <a:gd name="connsiteY167" fmla="*/ 4480340 h 6858000"/>
              <a:gd name="connsiteX168" fmla="*/ 3225818 w 7467600"/>
              <a:gd name="connsiteY168" fmla="*/ 4411822 h 6858000"/>
              <a:gd name="connsiteX169" fmla="*/ 3129696 w 7467600"/>
              <a:gd name="connsiteY169" fmla="*/ 4360704 h 6858000"/>
              <a:gd name="connsiteX170" fmla="*/ 2814545 w 7467600"/>
              <a:gd name="connsiteY170" fmla="*/ 4282955 h 6858000"/>
              <a:gd name="connsiteX171" fmla="*/ 2305292 w 7467600"/>
              <a:gd name="connsiteY171" fmla="*/ 4219492 h 6858000"/>
              <a:gd name="connsiteX172" fmla="*/ 2626982 w 7467600"/>
              <a:gd name="connsiteY172" fmla="*/ 4206450 h 6858000"/>
              <a:gd name="connsiteX173" fmla="*/ 2490617 w 7467600"/>
              <a:gd name="connsiteY173" fmla="*/ 4206951 h 6858000"/>
              <a:gd name="connsiteX174" fmla="*/ 2819869 w 7467600"/>
              <a:gd name="connsiteY174" fmla="*/ 4252936 h 6858000"/>
              <a:gd name="connsiteX175" fmla="*/ 3143018 w 7467600"/>
              <a:gd name="connsiteY175" fmla="*/ 4332698 h 6858000"/>
              <a:gd name="connsiteX176" fmla="*/ 3241520 w 7467600"/>
              <a:gd name="connsiteY176" fmla="*/ 4385112 h 6858000"/>
              <a:gd name="connsiteX177" fmla="*/ 3374575 w 7467600"/>
              <a:gd name="connsiteY177" fmla="*/ 4451517 h 6858000"/>
              <a:gd name="connsiteX178" fmla="*/ 3505221 w 7467600"/>
              <a:gd name="connsiteY178" fmla="*/ 4480757 h 6858000"/>
              <a:gd name="connsiteX179" fmla="*/ 2626982 w 7467600"/>
              <a:gd name="connsiteY179" fmla="*/ 4206450 h 6858000"/>
              <a:gd name="connsiteX180" fmla="*/ 1310106 w 7467600"/>
              <a:gd name="connsiteY180" fmla="*/ 3943217 h 6858000"/>
              <a:gd name="connsiteX181" fmla="*/ 854994 w 7467600"/>
              <a:gd name="connsiteY181" fmla="*/ 4399136 h 6858000"/>
              <a:gd name="connsiteX182" fmla="*/ 742462 w 7467600"/>
              <a:gd name="connsiteY182" fmla="*/ 4594648 h 6858000"/>
              <a:gd name="connsiteX183" fmla="*/ 820602 w 7467600"/>
              <a:gd name="connsiteY183" fmla="*/ 4485915 h 6858000"/>
              <a:gd name="connsiteX184" fmla="*/ 878295 w 7467600"/>
              <a:gd name="connsiteY184" fmla="*/ 4403594 h 6858000"/>
              <a:gd name="connsiteX185" fmla="*/ 1240607 w 7467600"/>
              <a:gd name="connsiteY185" fmla="*/ 4010401 h 6858000"/>
              <a:gd name="connsiteX186" fmla="*/ 1310106 w 7467600"/>
              <a:gd name="connsiteY186" fmla="*/ 3943217 h 6858000"/>
              <a:gd name="connsiteX187" fmla="*/ 1423113 w 7467600"/>
              <a:gd name="connsiteY187" fmla="*/ 3874565 h 6858000"/>
              <a:gd name="connsiteX188" fmla="*/ 1260565 w 7467600"/>
              <a:gd name="connsiteY188" fmla="*/ 4031982 h 6858000"/>
              <a:gd name="connsiteX189" fmla="*/ 901900 w 7467600"/>
              <a:gd name="connsiteY189" fmla="*/ 4421236 h 6858000"/>
              <a:gd name="connsiteX190" fmla="*/ 845044 w 7467600"/>
              <a:gd name="connsiteY190" fmla="*/ 4502436 h 6858000"/>
              <a:gd name="connsiteX191" fmla="*/ 685926 w 7467600"/>
              <a:gd name="connsiteY191" fmla="*/ 4703069 h 6858000"/>
              <a:gd name="connsiteX192" fmla="*/ 684248 w 7467600"/>
              <a:gd name="connsiteY192" fmla="*/ 4706721 h 6858000"/>
              <a:gd name="connsiteX193" fmla="*/ 1423113 w 7467600"/>
              <a:gd name="connsiteY193" fmla="*/ 3874565 h 6858000"/>
              <a:gd name="connsiteX194" fmla="*/ 3316479 w 7467600"/>
              <a:gd name="connsiteY194" fmla="*/ 3872136 h 6858000"/>
              <a:gd name="connsiteX195" fmla="*/ 3546806 w 7467600"/>
              <a:gd name="connsiteY195" fmla="*/ 4356139 h 6858000"/>
              <a:gd name="connsiteX196" fmla="*/ 3364433 w 7467600"/>
              <a:gd name="connsiteY196" fmla="*/ 3953121 h 6858000"/>
              <a:gd name="connsiteX197" fmla="*/ 3316479 w 7467600"/>
              <a:gd name="connsiteY197" fmla="*/ 3872136 h 6858000"/>
              <a:gd name="connsiteX198" fmla="*/ 3291335 w 7467600"/>
              <a:gd name="connsiteY198" fmla="*/ 3767420 h 6858000"/>
              <a:gd name="connsiteX199" fmla="*/ 3390805 w 7467600"/>
              <a:gd name="connsiteY199" fmla="*/ 3937163 h 6858000"/>
              <a:gd name="connsiteX200" fmla="*/ 3579062 w 7467600"/>
              <a:gd name="connsiteY200" fmla="*/ 4359040 h 6858000"/>
              <a:gd name="connsiteX201" fmla="*/ 3467355 w 7467600"/>
              <a:gd name="connsiteY201" fmla="*/ 3988130 h 6858000"/>
              <a:gd name="connsiteX202" fmla="*/ 3310753 w 7467600"/>
              <a:gd name="connsiteY202" fmla="*/ 3787140 h 6858000"/>
              <a:gd name="connsiteX203" fmla="*/ 3291335 w 7467600"/>
              <a:gd name="connsiteY203" fmla="*/ 3767420 h 6858000"/>
              <a:gd name="connsiteX204" fmla="*/ 1635889 w 7467600"/>
              <a:gd name="connsiteY204" fmla="*/ 3709494 h 6858000"/>
              <a:gd name="connsiteX205" fmla="*/ 1634800 w 7467600"/>
              <a:gd name="connsiteY205" fmla="*/ 3731111 h 6858000"/>
              <a:gd name="connsiteX206" fmla="*/ 1635889 w 7467600"/>
              <a:gd name="connsiteY206" fmla="*/ 3709494 h 6858000"/>
              <a:gd name="connsiteX207" fmla="*/ 1510397 w 7467600"/>
              <a:gd name="connsiteY207" fmla="*/ 3684705 h 6858000"/>
              <a:gd name="connsiteX208" fmla="*/ 1146550 w 7467600"/>
              <a:gd name="connsiteY208" fmla="*/ 3802012 h 6858000"/>
              <a:gd name="connsiteX209" fmla="*/ 698834 w 7467600"/>
              <a:gd name="connsiteY209" fmla="*/ 3952272 h 6858000"/>
              <a:gd name="connsiteX210" fmla="*/ 34256 w 7467600"/>
              <a:gd name="connsiteY210" fmla="*/ 4347603 h 6858000"/>
              <a:gd name="connsiteX211" fmla="*/ 527241 w 7467600"/>
              <a:gd name="connsiteY211" fmla="*/ 4065078 h 6858000"/>
              <a:gd name="connsiteX212" fmla="*/ 1510397 w 7467600"/>
              <a:gd name="connsiteY212" fmla="*/ 3684705 h 6858000"/>
              <a:gd name="connsiteX213" fmla="*/ 1313114 w 7467600"/>
              <a:gd name="connsiteY213" fmla="*/ 3655216 h 6858000"/>
              <a:gd name="connsiteX214" fmla="*/ 1109304 w 7467600"/>
              <a:gd name="connsiteY214" fmla="*/ 3669030 h 6858000"/>
              <a:gd name="connsiteX215" fmla="*/ 8129 w 7467600"/>
              <a:gd name="connsiteY215" fmla="*/ 4330519 h 6858000"/>
              <a:gd name="connsiteX216" fmla="*/ 687572 w 7467600"/>
              <a:gd name="connsiteY216" fmla="*/ 3925629 h 6858000"/>
              <a:gd name="connsiteX217" fmla="*/ 1138365 w 7467600"/>
              <a:gd name="connsiteY217" fmla="*/ 3774515 h 6858000"/>
              <a:gd name="connsiteX218" fmla="*/ 1505579 w 7467600"/>
              <a:gd name="connsiteY218" fmla="*/ 3655526 h 6858000"/>
              <a:gd name="connsiteX219" fmla="*/ 1313114 w 7467600"/>
              <a:gd name="connsiteY219" fmla="*/ 3655216 h 6858000"/>
              <a:gd name="connsiteX220" fmla="*/ 3655073 w 7467600"/>
              <a:gd name="connsiteY220" fmla="*/ 3650884 h 6858000"/>
              <a:gd name="connsiteX221" fmla="*/ 3989938 w 7467600"/>
              <a:gd name="connsiteY221" fmla="*/ 3991685 h 6858000"/>
              <a:gd name="connsiteX222" fmla="*/ 4393907 w 7467600"/>
              <a:gd name="connsiteY222" fmla="*/ 4261258 h 6858000"/>
              <a:gd name="connsiteX223" fmla="*/ 4648051 w 7467600"/>
              <a:gd name="connsiteY223" fmla="*/ 4374051 h 6858000"/>
              <a:gd name="connsiteX224" fmla="*/ 4383389 w 7467600"/>
              <a:gd name="connsiteY224" fmla="*/ 4184369 h 6858000"/>
              <a:gd name="connsiteX225" fmla="*/ 4165508 w 7467600"/>
              <a:gd name="connsiteY225" fmla="*/ 4035196 h 6858000"/>
              <a:gd name="connsiteX226" fmla="*/ 4068162 w 7467600"/>
              <a:gd name="connsiteY226" fmla="*/ 3953394 h 6858000"/>
              <a:gd name="connsiteX227" fmla="*/ 3981416 w 7467600"/>
              <a:gd name="connsiteY227" fmla="*/ 3880482 h 6858000"/>
              <a:gd name="connsiteX228" fmla="*/ 3800147 w 7467600"/>
              <a:gd name="connsiteY228" fmla="*/ 3749872 h 6858000"/>
              <a:gd name="connsiteX229" fmla="*/ 3655073 w 7467600"/>
              <a:gd name="connsiteY229" fmla="*/ 3650884 h 6858000"/>
              <a:gd name="connsiteX230" fmla="*/ 3670252 w 7467600"/>
              <a:gd name="connsiteY230" fmla="*/ 3622798 h 6858000"/>
              <a:gd name="connsiteX231" fmla="*/ 3817258 w 7467600"/>
              <a:gd name="connsiteY231" fmla="*/ 3723577 h 6858000"/>
              <a:gd name="connsiteX232" fmla="*/ 4000461 w 7467600"/>
              <a:gd name="connsiteY232" fmla="*/ 3855966 h 6858000"/>
              <a:gd name="connsiteX233" fmla="*/ 4088180 w 7467600"/>
              <a:gd name="connsiteY233" fmla="*/ 3929774 h 6858000"/>
              <a:gd name="connsiteX234" fmla="*/ 4184555 w 7467600"/>
              <a:gd name="connsiteY234" fmla="*/ 4010683 h 6858000"/>
              <a:gd name="connsiteX235" fmla="*/ 4399563 w 7467600"/>
              <a:gd name="connsiteY235" fmla="*/ 4158106 h 6858000"/>
              <a:gd name="connsiteX236" fmla="*/ 4684469 w 7467600"/>
              <a:gd name="connsiteY236" fmla="*/ 4364680 h 6858000"/>
              <a:gd name="connsiteX237" fmla="*/ 4690271 w 7467600"/>
              <a:gd name="connsiteY237" fmla="*/ 4370034 h 6858000"/>
              <a:gd name="connsiteX238" fmla="*/ 4136093 w 7467600"/>
              <a:gd name="connsiteY238" fmla="*/ 3858466 h 6858000"/>
              <a:gd name="connsiteX239" fmla="*/ 3670252 w 7467600"/>
              <a:gd name="connsiteY239" fmla="*/ 3622798 h 6858000"/>
              <a:gd name="connsiteX240" fmla="*/ 4440129 w 7467600"/>
              <a:gd name="connsiteY240" fmla="*/ 3448571 h 6858000"/>
              <a:gd name="connsiteX241" fmla="*/ 4856525 w 7467600"/>
              <a:gd name="connsiteY241" fmla="*/ 3915351 h 6858000"/>
              <a:gd name="connsiteX242" fmla="*/ 5059055 w 7467600"/>
              <a:gd name="connsiteY242" fmla="*/ 4108918 h 6858000"/>
              <a:gd name="connsiteX243" fmla="*/ 5290070 w 7467600"/>
              <a:gd name="connsiteY243" fmla="*/ 4263619 h 6858000"/>
              <a:gd name="connsiteX244" fmla="*/ 4834991 w 7467600"/>
              <a:gd name="connsiteY244" fmla="*/ 3830985 h 6858000"/>
              <a:gd name="connsiteX245" fmla="*/ 4440129 w 7467600"/>
              <a:gd name="connsiteY245" fmla="*/ 3448571 h 6858000"/>
              <a:gd name="connsiteX246" fmla="*/ 4441737 w 7467600"/>
              <a:gd name="connsiteY246" fmla="*/ 3399734 h 6858000"/>
              <a:gd name="connsiteX247" fmla="*/ 4431236 w 7467600"/>
              <a:gd name="connsiteY247" fmla="*/ 3400954 h 6858000"/>
              <a:gd name="connsiteX248" fmla="*/ 4557150 w 7467600"/>
              <a:gd name="connsiteY248" fmla="*/ 3510023 h 6858000"/>
              <a:gd name="connsiteX249" fmla="*/ 4856936 w 7467600"/>
              <a:gd name="connsiteY249" fmla="*/ 3809146 h 6858000"/>
              <a:gd name="connsiteX250" fmla="*/ 5111996 w 7467600"/>
              <a:gd name="connsiteY250" fmla="*/ 4065759 h 6858000"/>
              <a:gd name="connsiteX251" fmla="*/ 5388878 w 7467600"/>
              <a:gd name="connsiteY251" fmla="*/ 4300185 h 6858000"/>
              <a:gd name="connsiteX252" fmla="*/ 5425556 w 7467600"/>
              <a:gd name="connsiteY252" fmla="*/ 4308967 h 6858000"/>
              <a:gd name="connsiteX253" fmla="*/ 4943646 w 7467600"/>
              <a:gd name="connsiteY253" fmla="*/ 3822916 h 6858000"/>
              <a:gd name="connsiteX254" fmla="*/ 4594837 w 7467600"/>
              <a:gd name="connsiteY254" fmla="*/ 3532274 h 6858000"/>
              <a:gd name="connsiteX255" fmla="*/ 4441737 w 7467600"/>
              <a:gd name="connsiteY255" fmla="*/ 3399734 h 6858000"/>
              <a:gd name="connsiteX256" fmla="*/ 5425834 w 7467600"/>
              <a:gd name="connsiteY256" fmla="*/ 3162785 h 6858000"/>
              <a:gd name="connsiteX257" fmla="*/ 5401644 w 7467600"/>
              <a:gd name="connsiteY257" fmla="*/ 3617847 h 6858000"/>
              <a:gd name="connsiteX258" fmla="*/ 5467256 w 7467600"/>
              <a:gd name="connsiteY258" fmla="*/ 4175494 h 6858000"/>
              <a:gd name="connsiteX259" fmla="*/ 5448069 w 7467600"/>
              <a:gd name="connsiteY259" fmla="*/ 3567554 h 6858000"/>
              <a:gd name="connsiteX260" fmla="*/ 5425834 w 7467600"/>
              <a:gd name="connsiteY260" fmla="*/ 3162785 h 6858000"/>
              <a:gd name="connsiteX261" fmla="*/ 1318687 w 7467600"/>
              <a:gd name="connsiteY261" fmla="*/ 3113840 h 6858000"/>
              <a:gd name="connsiteX262" fmla="*/ 1066793 w 7467600"/>
              <a:gd name="connsiteY262" fmla="*/ 3212171 h 6858000"/>
              <a:gd name="connsiteX263" fmla="*/ 993319 w 7467600"/>
              <a:gd name="connsiteY263" fmla="*/ 3247648 h 6858000"/>
              <a:gd name="connsiteX264" fmla="*/ 853081 w 7467600"/>
              <a:gd name="connsiteY264" fmla="*/ 3312410 h 6858000"/>
              <a:gd name="connsiteX265" fmla="*/ 805957 w 7467600"/>
              <a:gd name="connsiteY265" fmla="*/ 3330443 h 6858000"/>
              <a:gd name="connsiteX266" fmla="*/ 1318687 w 7467600"/>
              <a:gd name="connsiteY266" fmla="*/ 3113840 h 6858000"/>
              <a:gd name="connsiteX267" fmla="*/ 5453702 w 7467600"/>
              <a:gd name="connsiteY267" fmla="*/ 3090882 h 6858000"/>
              <a:gd name="connsiteX268" fmla="*/ 5480135 w 7467600"/>
              <a:gd name="connsiteY268" fmla="*/ 3565802 h 6858000"/>
              <a:gd name="connsiteX269" fmla="*/ 5499023 w 7467600"/>
              <a:gd name="connsiteY269" fmla="*/ 4166310 h 6858000"/>
              <a:gd name="connsiteX270" fmla="*/ 5547022 w 7467600"/>
              <a:gd name="connsiteY270" fmla="*/ 3607838 h 6858000"/>
              <a:gd name="connsiteX271" fmla="*/ 5515964 w 7467600"/>
              <a:gd name="connsiteY271" fmla="*/ 3378541 h 6858000"/>
              <a:gd name="connsiteX272" fmla="*/ 5453702 w 7467600"/>
              <a:gd name="connsiteY272" fmla="*/ 3090882 h 6858000"/>
              <a:gd name="connsiteX273" fmla="*/ 1238695 w 7467600"/>
              <a:gd name="connsiteY273" fmla="*/ 3076820 h 6858000"/>
              <a:gd name="connsiteX274" fmla="*/ 716371 w 7467600"/>
              <a:gd name="connsiteY274" fmla="*/ 3293249 h 6858000"/>
              <a:gd name="connsiteX275" fmla="*/ 579522 w 7467600"/>
              <a:gd name="connsiteY275" fmla="*/ 3371759 h 6858000"/>
              <a:gd name="connsiteX276" fmla="*/ 600288 w 7467600"/>
              <a:gd name="connsiteY276" fmla="*/ 3365555 h 6858000"/>
              <a:gd name="connsiteX277" fmla="*/ 840692 w 7467600"/>
              <a:gd name="connsiteY277" fmla="*/ 3284921 h 6858000"/>
              <a:gd name="connsiteX278" fmla="*/ 979248 w 7467600"/>
              <a:gd name="connsiteY278" fmla="*/ 3221003 h 6858000"/>
              <a:gd name="connsiteX279" fmla="*/ 1053282 w 7467600"/>
              <a:gd name="connsiteY279" fmla="*/ 3185247 h 6858000"/>
              <a:gd name="connsiteX280" fmla="*/ 1320603 w 7467600"/>
              <a:gd name="connsiteY280" fmla="*/ 3081281 h 6858000"/>
              <a:gd name="connsiteX281" fmla="*/ 1238695 w 7467600"/>
              <a:gd name="connsiteY281" fmla="*/ 3076820 h 6858000"/>
              <a:gd name="connsiteX282" fmla="*/ 5425627 w 7467600"/>
              <a:gd name="connsiteY282" fmla="*/ 2954192 h 6858000"/>
              <a:gd name="connsiteX283" fmla="*/ 5470770 w 7467600"/>
              <a:gd name="connsiteY283" fmla="*/ 3005435 h 6858000"/>
              <a:gd name="connsiteX284" fmla="*/ 5519779 w 7467600"/>
              <a:gd name="connsiteY284" fmla="*/ 4359223 h 6858000"/>
              <a:gd name="connsiteX285" fmla="*/ 5520293 w 7467600"/>
              <a:gd name="connsiteY285" fmla="*/ 4360602 h 6858000"/>
              <a:gd name="connsiteX286" fmla="*/ 5767221 w 7467600"/>
              <a:gd name="connsiteY286" fmla="*/ 4665564 h 6858000"/>
              <a:gd name="connsiteX287" fmla="*/ 6937169 w 7467600"/>
              <a:gd name="connsiteY287" fmla="*/ 4815941 h 6858000"/>
              <a:gd name="connsiteX288" fmla="*/ 6953922 w 7467600"/>
              <a:gd name="connsiteY288" fmla="*/ 4890068 h 6858000"/>
              <a:gd name="connsiteX289" fmla="*/ 6071359 w 7467600"/>
              <a:gd name="connsiteY289" fmla="*/ 4770770 h 6858000"/>
              <a:gd name="connsiteX290" fmla="*/ 6038839 w 7467600"/>
              <a:gd name="connsiteY290" fmla="*/ 4764474 h 6858000"/>
              <a:gd name="connsiteX291" fmla="*/ 6038706 w 7467600"/>
              <a:gd name="connsiteY291" fmla="*/ 4763847 h 6858000"/>
              <a:gd name="connsiteX292" fmla="*/ 6037784 w 7467600"/>
              <a:gd name="connsiteY292" fmla="*/ 4764270 h 6858000"/>
              <a:gd name="connsiteX293" fmla="*/ 6038839 w 7467600"/>
              <a:gd name="connsiteY293" fmla="*/ 4764474 h 6858000"/>
              <a:gd name="connsiteX294" fmla="*/ 6040338 w 7467600"/>
              <a:gd name="connsiteY294" fmla="*/ 4771418 h 6858000"/>
              <a:gd name="connsiteX295" fmla="*/ 6024488 w 7467600"/>
              <a:gd name="connsiteY295" fmla="*/ 4809903 h 6858000"/>
              <a:gd name="connsiteX296" fmla="*/ 5599771 w 7467600"/>
              <a:gd name="connsiteY296" fmla="*/ 5509652 h 6858000"/>
              <a:gd name="connsiteX297" fmla="*/ 5548843 w 7467600"/>
              <a:gd name="connsiteY297" fmla="*/ 5563845 h 6858000"/>
              <a:gd name="connsiteX298" fmla="*/ 5940952 w 7467600"/>
              <a:gd name="connsiteY298" fmla="*/ 6250028 h 6858000"/>
              <a:gd name="connsiteX299" fmla="*/ 6043441 w 7467600"/>
              <a:gd name="connsiteY299" fmla="*/ 6665847 h 6858000"/>
              <a:gd name="connsiteX300" fmla="*/ 6093432 w 7467600"/>
              <a:gd name="connsiteY300" fmla="*/ 6858000 h 6858000"/>
              <a:gd name="connsiteX301" fmla="*/ 6034344 w 7467600"/>
              <a:gd name="connsiteY301" fmla="*/ 6858000 h 6858000"/>
              <a:gd name="connsiteX302" fmla="*/ 6026679 w 7467600"/>
              <a:gd name="connsiteY302" fmla="*/ 6836959 h 6858000"/>
              <a:gd name="connsiteX303" fmla="*/ 5800441 w 7467600"/>
              <a:gd name="connsiteY303" fmla="*/ 6335286 h 6858000"/>
              <a:gd name="connsiteX304" fmla="*/ 5526562 w 7467600"/>
              <a:gd name="connsiteY304" fmla="*/ 5705388 h 6858000"/>
              <a:gd name="connsiteX305" fmla="*/ 5519640 w 7467600"/>
              <a:gd name="connsiteY305" fmla="*/ 5683774 h 6858000"/>
              <a:gd name="connsiteX306" fmla="*/ 5844559 w 7467600"/>
              <a:gd name="connsiteY306" fmla="*/ 6553349 h 6858000"/>
              <a:gd name="connsiteX307" fmla="*/ 5975994 w 7467600"/>
              <a:gd name="connsiteY307" fmla="*/ 6858000 h 6858000"/>
              <a:gd name="connsiteX308" fmla="*/ 5898547 w 7467600"/>
              <a:gd name="connsiteY308" fmla="*/ 6858000 h 6858000"/>
              <a:gd name="connsiteX309" fmla="*/ 5682041 w 7467600"/>
              <a:gd name="connsiteY309" fmla="*/ 6355860 h 6858000"/>
              <a:gd name="connsiteX310" fmla="*/ 5461758 w 7467600"/>
              <a:gd name="connsiteY310" fmla="*/ 5820220 h 6858000"/>
              <a:gd name="connsiteX311" fmla="*/ 5237282 w 7467600"/>
              <a:gd name="connsiteY311" fmla="*/ 6579086 h 6858000"/>
              <a:gd name="connsiteX312" fmla="*/ 5115009 w 7467600"/>
              <a:gd name="connsiteY312" fmla="*/ 6858000 h 6858000"/>
              <a:gd name="connsiteX313" fmla="*/ 5028074 w 7467600"/>
              <a:gd name="connsiteY313" fmla="*/ 6858000 h 6858000"/>
              <a:gd name="connsiteX314" fmla="*/ 5079508 w 7467600"/>
              <a:gd name="connsiteY314" fmla="*/ 6749074 h 6858000"/>
              <a:gd name="connsiteX315" fmla="*/ 5371846 w 7467600"/>
              <a:gd name="connsiteY315" fmla="*/ 5924413 h 6858000"/>
              <a:gd name="connsiteX316" fmla="*/ 5270512 w 7467600"/>
              <a:gd name="connsiteY316" fmla="*/ 6138975 h 6858000"/>
              <a:gd name="connsiteX317" fmla="*/ 5062409 w 7467600"/>
              <a:gd name="connsiteY317" fmla="*/ 6653544 h 6858000"/>
              <a:gd name="connsiteX318" fmla="*/ 5036628 w 7467600"/>
              <a:gd name="connsiteY318" fmla="*/ 6754247 h 6858000"/>
              <a:gd name="connsiteX319" fmla="*/ 5009112 w 7467600"/>
              <a:gd name="connsiteY319" fmla="*/ 6858000 h 6858000"/>
              <a:gd name="connsiteX320" fmla="*/ 4976679 w 7467600"/>
              <a:gd name="connsiteY320" fmla="*/ 6858000 h 6858000"/>
              <a:gd name="connsiteX321" fmla="*/ 5006537 w 7467600"/>
              <a:gd name="connsiteY321" fmla="*/ 6747068 h 6858000"/>
              <a:gd name="connsiteX322" fmla="*/ 5032723 w 7467600"/>
              <a:gd name="connsiteY322" fmla="*/ 6644957 h 6858000"/>
              <a:gd name="connsiteX323" fmla="*/ 5242949 w 7467600"/>
              <a:gd name="connsiteY323" fmla="*/ 6125175 h 6858000"/>
              <a:gd name="connsiteX324" fmla="*/ 5286321 w 7467600"/>
              <a:gd name="connsiteY324" fmla="*/ 6033555 h 6858000"/>
              <a:gd name="connsiteX325" fmla="*/ 5008210 w 7467600"/>
              <a:gd name="connsiteY325" fmla="*/ 6649194 h 6858000"/>
              <a:gd name="connsiteX326" fmla="*/ 4986321 w 7467600"/>
              <a:gd name="connsiteY326" fmla="*/ 6765687 h 6858000"/>
              <a:gd name="connsiteX327" fmla="*/ 4973474 w 7467600"/>
              <a:gd name="connsiteY327" fmla="*/ 6858000 h 6858000"/>
              <a:gd name="connsiteX328" fmla="*/ 4907178 w 7467600"/>
              <a:gd name="connsiteY328" fmla="*/ 6858000 h 6858000"/>
              <a:gd name="connsiteX329" fmla="*/ 4910810 w 7467600"/>
              <a:gd name="connsiteY329" fmla="*/ 6829660 h 6858000"/>
              <a:gd name="connsiteX330" fmla="*/ 4987461 w 7467600"/>
              <a:gd name="connsiteY330" fmla="*/ 6432994 h 6858000"/>
              <a:gd name="connsiteX331" fmla="*/ 5179262 w 7467600"/>
              <a:gd name="connsiteY331" fmla="*/ 6035044 h 6858000"/>
              <a:gd name="connsiteX332" fmla="*/ 4689678 w 7467600"/>
              <a:gd name="connsiteY332" fmla="*/ 6440241 h 6858000"/>
              <a:gd name="connsiteX333" fmla="*/ 4477543 w 7467600"/>
              <a:gd name="connsiteY333" fmla="*/ 6674836 h 6858000"/>
              <a:gd name="connsiteX334" fmla="*/ 4329957 w 7467600"/>
              <a:gd name="connsiteY334" fmla="*/ 6858000 h 6858000"/>
              <a:gd name="connsiteX335" fmla="*/ 4218595 w 7467600"/>
              <a:gd name="connsiteY335" fmla="*/ 6858000 h 6858000"/>
              <a:gd name="connsiteX336" fmla="*/ 4368888 w 7467600"/>
              <a:gd name="connsiteY336" fmla="*/ 6668412 h 6858000"/>
              <a:gd name="connsiteX337" fmla="*/ 4563091 w 7467600"/>
              <a:gd name="connsiteY337" fmla="*/ 6442508 h 6858000"/>
              <a:gd name="connsiteX338" fmla="*/ 5387324 w 7467600"/>
              <a:gd name="connsiteY338" fmla="*/ 5705830 h 6858000"/>
              <a:gd name="connsiteX339" fmla="*/ 5073620 w 7467600"/>
              <a:gd name="connsiteY339" fmla="*/ 5955437 h 6858000"/>
              <a:gd name="connsiteX340" fmla="*/ 4689789 w 7467600"/>
              <a:gd name="connsiteY340" fmla="*/ 6268382 h 6858000"/>
              <a:gd name="connsiteX341" fmla="*/ 4418722 w 7467600"/>
              <a:gd name="connsiteY341" fmla="*/ 6570886 h 6858000"/>
              <a:gd name="connsiteX342" fmla="*/ 4214944 w 7467600"/>
              <a:gd name="connsiteY342" fmla="*/ 6858000 h 6858000"/>
              <a:gd name="connsiteX343" fmla="*/ 4177898 w 7467600"/>
              <a:gd name="connsiteY343" fmla="*/ 6858000 h 6858000"/>
              <a:gd name="connsiteX344" fmla="*/ 4391597 w 7467600"/>
              <a:gd name="connsiteY344" fmla="*/ 6556370 h 6858000"/>
              <a:gd name="connsiteX345" fmla="*/ 4668889 w 7467600"/>
              <a:gd name="connsiteY345" fmla="*/ 6246399 h 6858000"/>
              <a:gd name="connsiteX346" fmla="*/ 5055427 w 7467600"/>
              <a:gd name="connsiteY346" fmla="*/ 5931476 h 6858000"/>
              <a:gd name="connsiteX347" fmla="*/ 5371814 w 7467600"/>
              <a:gd name="connsiteY347" fmla="*/ 5678975 h 6858000"/>
              <a:gd name="connsiteX348" fmla="*/ 4987918 w 7467600"/>
              <a:gd name="connsiteY348" fmla="*/ 5838701 h 6858000"/>
              <a:gd name="connsiteX349" fmla="*/ 4317146 w 7467600"/>
              <a:gd name="connsiteY349" fmla="*/ 6587716 h 6858000"/>
              <a:gd name="connsiteX350" fmla="*/ 4171627 w 7467600"/>
              <a:gd name="connsiteY350" fmla="*/ 6858000 h 6858000"/>
              <a:gd name="connsiteX351" fmla="*/ 4081585 w 7467600"/>
              <a:gd name="connsiteY351" fmla="*/ 6858000 h 6858000"/>
              <a:gd name="connsiteX352" fmla="*/ 4238603 w 7467600"/>
              <a:gd name="connsiteY352" fmla="*/ 6559341 h 6858000"/>
              <a:gd name="connsiteX353" fmla="*/ 4778333 w 7467600"/>
              <a:gd name="connsiteY353" fmla="*/ 5873626 h 6858000"/>
              <a:gd name="connsiteX354" fmla="*/ 5414185 w 7467600"/>
              <a:gd name="connsiteY354" fmla="*/ 5573882 h 6858000"/>
              <a:gd name="connsiteX355" fmla="*/ 5959648 w 7467600"/>
              <a:gd name="connsiteY355" fmla="*/ 4760797 h 6858000"/>
              <a:gd name="connsiteX356" fmla="*/ 5355019 w 7467600"/>
              <a:gd name="connsiteY356" fmla="*/ 4734672 h 6858000"/>
              <a:gd name="connsiteX357" fmla="*/ 5083565 w 7467600"/>
              <a:gd name="connsiteY357" fmla="*/ 5179121 h 6858000"/>
              <a:gd name="connsiteX358" fmla="*/ 4713577 w 7467600"/>
              <a:gd name="connsiteY358" fmla="*/ 5616803 h 6858000"/>
              <a:gd name="connsiteX359" fmla="*/ 3989559 w 7467600"/>
              <a:gd name="connsiteY359" fmla="*/ 6145945 h 6858000"/>
              <a:gd name="connsiteX360" fmla="*/ 3939824 w 7467600"/>
              <a:gd name="connsiteY360" fmla="*/ 6066900 h 6858000"/>
              <a:gd name="connsiteX361" fmla="*/ 4584537 w 7467600"/>
              <a:gd name="connsiteY361" fmla="*/ 5324826 h 6858000"/>
              <a:gd name="connsiteX362" fmla="*/ 5037105 w 7467600"/>
              <a:gd name="connsiteY362" fmla="*/ 5088765 h 6858000"/>
              <a:gd name="connsiteX363" fmla="*/ 5039930 w 7467600"/>
              <a:gd name="connsiteY363" fmla="*/ 5089585 h 6858000"/>
              <a:gd name="connsiteX364" fmla="*/ 5263764 w 7467600"/>
              <a:gd name="connsiteY364" fmla="*/ 4735525 h 6858000"/>
              <a:gd name="connsiteX365" fmla="*/ 4086300 w 7467600"/>
              <a:gd name="connsiteY365" fmla="*/ 4884599 h 6858000"/>
              <a:gd name="connsiteX366" fmla="*/ 4085485 w 7467600"/>
              <a:gd name="connsiteY366" fmla="*/ 4899070 h 6858000"/>
              <a:gd name="connsiteX367" fmla="*/ 3871915 w 7467600"/>
              <a:gd name="connsiteY367" fmla="*/ 5253645 h 6858000"/>
              <a:gd name="connsiteX368" fmla="*/ 3799374 w 7467600"/>
              <a:gd name="connsiteY368" fmla="*/ 5466127 h 6858000"/>
              <a:gd name="connsiteX369" fmla="*/ 3498850 w 7467600"/>
              <a:gd name="connsiteY369" fmla="*/ 6661888 h 6858000"/>
              <a:gd name="connsiteX370" fmla="*/ 3399216 w 7467600"/>
              <a:gd name="connsiteY370" fmla="*/ 6858000 h 6858000"/>
              <a:gd name="connsiteX371" fmla="*/ 3303688 w 7467600"/>
              <a:gd name="connsiteY371" fmla="*/ 6858000 h 6858000"/>
              <a:gd name="connsiteX372" fmla="*/ 3391774 w 7467600"/>
              <a:gd name="connsiteY372" fmla="*/ 6697181 h 6858000"/>
              <a:gd name="connsiteX373" fmla="*/ 3735540 w 7467600"/>
              <a:gd name="connsiteY373" fmla="*/ 5546923 h 6858000"/>
              <a:gd name="connsiteX374" fmla="*/ 3729438 w 7467600"/>
              <a:gd name="connsiteY374" fmla="*/ 5569058 h 6858000"/>
              <a:gd name="connsiteX375" fmla="*/ 3707782 w 7467600"/>
              <a:gd name="connsiteY375" fmla="*/ 5644908 h 6858000"/>
              <a:gd name="connsiteX376" fmla="*/ 3583827 w 7467600"/>
              <a:gd name="connsiteY376" fmla="*/ 6039215 h 6858000"/>
              <a:gd name="connsiteX377" fmla="*/ 3547861 w 7467600"/>
              <a:gd name="connsiteY377" fmla="*/ 6129609 h 6858000"/>
              <a:gd name="connsiteX378" fmla="*/ 3490905 w 7467600"/>
              <a:gd name="connsiteY378" fmla="*/ 6277660 h 6858000"/>
              <a:gd name="connsiteX379" fmla="*/ 3455859 w 7467600"/>
              <a:gd name="connsiteY379" fmla="*/ 6391301 h 6858000"/>
              <a:gd name="connsiteX380" fmla="*/ 3429112 w 7467600"/>
              <a:gd name="connsiteY380" fmla="*/ 6479469 h 6858000"/>
              <a:gd name="connsiteX381" fmla="*/ 3304862 w 7467600"/>
              <a:gd name="connsiteY381" fmla="*/ 6796476 h 6858000"/>
              <a:gd name="connsiteX382" fmla="*/ 3276071 w 7467600"/>
              <a:gd name="connsiteY382" fmla="*/ 6858000 h 6858000"/>
              <a:gd name="connsiteX383" fmla="*/ 3240805 w 7467600"/>
              <a:gd name="connsiteY383" fmla="*/ 6858000 h 6858000"/>
              <a:gd name="connsiteX384" fmla="*/ 3275917 w 7467600"/>
              <a:gd name="connsiteY384" fmla="*/ 6783192 h 6858000"/>
              <a:gd name="connsiteX385" fmla="*/ 3399358 w 7467600"/>
              <a:gd name="connsiteY385" fmla="*/ 6469011 h 6858000"/>
              <a:gd name="connsiteX386" fmla="*/ 3425650 w 7467600"/>
              <a:gd name="connsiteY386" fmla="*/ 6381333 h 6858000"/>
              <a:gd name="connsiteX387" fmla="*/ 3460661 w 7467600"/>
              <a:gd name="connsiteY387" fmla="*/ 6266763 h 6858000"/>
              <a:gd name="connsiteX388" fmla="*/ 3518021 w 7467600"/>
              <a:gd name="connsiteY388" fmla="*/ 6117298 h 6858000"/>
              <a:gd name="connsiteX389" fmla="*/ 3554035 w 7467600"/>
              <a:gd name="connsiteY389" fmla="*/ 6027832 h 6858000"/>
              <a:gd name="connsiteX390" fmla="*/ 3677174 w 7467600"/>
              <a:gd name="connsiteY390" fmla="*/ 5636351 h 6858000"/>
              <a:gd name="connsiteX391" fmla="*/ 3698819 w 7467600"/>
              <a:gd name="connsiteY391" fmla="*/ 5560503 h 6858000"/>
              <a:gd name="connsiteX392" fmla="*/ 3702094 w 7467600"/>
              <a:gd name="connsiteY392" fmla="*/ 5549194 h 6858000"/>
              <a:gd name="connsiteX393" fmla="*/ 3398355 w 7467600"/>
              <a:gd name="connsiteY393" fmla="*/ 6094603 h 6858000"/>
              <a:gd name="connsiteX394" fmla="*/ 3193941 w 7467600"/>
              <a:gd name="connsiteY394" fmla="*/ 6798775 h 6858000"/>
              <a:gd name="connsiteX395" fmla="*/ 3184140 w 7467600"/>
              <a:gd name="connsiteY395" fmla="*/ 6858000 h 6858000"/>
              <a:gd name="connsiteX396" fmla="*/ 3099978 w 7467600"/>
              <a:gd name="connsiteY396" fmla="*/ 6858000 h 6858000"/>
              <a:gd name="connsiteX397" fmla="*/ 3101556 w 7467600"/>
              <a:gd name="connsiteY397" fmla="*/ 6843337 h 6858000"/>
              <a:gd name="connsiteX398" fmla="*/ 3370162 w 7467600"/>
              <a:gd name="connsiteY398" fmla="*/ 5785550 h 6858000"/>
              <a:gd name="connsiteX399" fmla="*/ 3746477 w 7467600"/>
              <a:gd name="connsiteY399" fmla="*/ 5377889 h 6858000"/>
              <a:gd name="connsiteX400" fmla="*/ 3863399 w 7467600"/>
              <a:gd name="connsiteY400" fmla="*/ 5087257 h 6858000"/>
              <a:gd name="connsiteX401" fmla="*/ 3968712 w 7467600"/>
              <a:gd name="connsiteY401" fmla="*/ 4913989 h 6858000"/>
              <a:gd name="connsiteX402" fmla="*/ 2792390 w 7467600"/>
              <a:gd name="connsiteY402" fmla="*/ 5382974 h 6858000"/>
              <a:gd name="connsiteX403" fmla="*/ 2714982 w 7467600"/>
              <a:gd name="connsiteY403" fmla="*/ 5427051 h 6858000"/>
              <a:gd name="connsiteX404" fmla="*/ 2813361 w 7467600"/>
              <a:gd name="connsiteY404" fmla="*/ 6023912 h 6858000"/>
              <a:gd name="connsiteX405" fmla="*/ 2688430 w 7467600"/>
              <a:gd name="connsiteY405" fmla="*/ 6801564 h 6858000"/>
              <a:gd name="connsiteX406" fmla="*/ 2629626 w 7467600"/>
              <a:gd name="connsiteY406" fmla="*/ 6763394 h 6858000"/>
              <a:gd name="connsiteX407" fmla="*/ 2565328 w 7467600"/>
              <a:gd name="connsiteY407" fmla="*/ 5516399 h 6858000"/>
              <a:gd name="connsiteX408" fmla="*/ 1922999 w 7467600"/>
              <a:gd name="connsiteY408" fmla="*/ 5980343 h 6858000"/>
              <a:gd name="connsiteX409" fmla="*/ 1950261 w 7467600"/>
              <a:gd name="connsiteY409" fmla="*/ 6405858 h 6858000"/>
              <a:gd name="connsiteX410" fmla="*/ 2365554 w 7467600"/>
              <a:gd name="connsiteY410" fmla="*/ 6759107 h 6858000"/>
              <a:gd name="connsiteX411" fmla="*/ 2424142 w 7467600"/>
              <a:gd name="connsiteY411" fmla="*/ 6858000 h 6858000"/>
              <a:gd name="connsiteX412" fmla="*/ 2395994 w 7467600"/>
              <a:gd name="connsiteY412" fmla="*/ 6858000 h 6858000"/>
              <a:gd name="connsiteX413" fmla="*/ 2392863 w 7467600"/>
              <a:gd name="connsiteY413" fmla="*/ 6852964 h 6858000"/>
              <a:gd name="connsiteX414" fmla="*/ 2017589 w 7467600"/>
              <a:gd name="connsiteY414" fmla="*/ 6493982 h 6858000"/>
              <a:gd name="connsiteX415" fmla="*/ 2147336 w 7467600"/>
              <a:gd name="connsiteY415" fmla="*/ 6594052 h 6858000"/>
              <a:gd name="connsiteX416" fmla="*/ 2207047 w 7467600"/>
              <a:gd name="connsiteY416" fmla="*/ 6654540 h 6858000"/>
              <a:gd name="connsiteX417" fmla="*/ 2299106 w 7467600"/>
              <a:gd name="connsiteY417" fmla="*/ 6778931 h 6858000"/>
              <a:gd name="connsiteX418" fmla="*/ 2314430 w 7467600"/>
              <a:gd name="connsiteY418" fmla="*/ 6801144 h 6858000"/>
              <a:gd name="connsiteX419" fmla="*/ 2352406 w 7467600"/>
              <a:gd name="connsiteY419" fmla="*/ 6858000 h 6858000"/>
              <a:gd name="connsiteX420" fmla="*/ 2314492 w 7467600"/>
              <a:gd name="connsiteY420" fmla="*/ 6858000 h 6858000"/>
              <a:gd name="connsiteX421" fmla="*/ 2288095 w 7467600"/>
              <a:gd name="connsiteY421" fmla="*/ 6818030 h 6858000"/>
              <a:gd name="connsiteX422" fmla="*/ 2272768 w 7467600"/>
              <a:gd name="connsiteY422" fmla="*/ 6795822 h 6858000"/>
              <a:gd name="connsiteX423" fmla="*/ 2182715 w 7467600"/>
              <a:gd name="connsiteY423" fmla="*/ 6675071 h 6858000"/>
              <a:gd name="connsiteX424" fmla="*/ 2032061 w 7467600"/>
              <a:gd name="connsiteY424" fmla="*/ 6541380 h 6858000"/>
              <a:gd name="connsiteX425" fmla="*/ 2257220 w 7467600"/>
              <a:gd name="connsiteY425" fmla="*/ 6826257 h 6858000"/>
              <a:gd name="connsiteX426" fmla="*/ 2281324 w 7467600"/>
              <a:gd name="connsiteY426" fmla="*/ 6858000 h 6858000"/>
              <a:gd name="connsiteX427" fmla="*/ 2242860 w 7467600"/>
              <a:gd name="connsiteY427" fmla="*/ 6858000 h 6858000"/>
              <a:gd name="connsiteX428" fmla="*/ 2232818 w 7467600"/>
              <a:gd name="connsiteY428" fmla="*/ 6844926 h 6858000"/>
              <a:gd name="connsiteX429" fmla="*/ 1990172 w 7467600"/>
              <a:gd name="connsiteY429" fmla="*/ 6542121 h 6858000"/>
              <a:gd name="connsiteX430" fmla="*/ 2124090 w 7467600"/>
              <a:gd name="connsiteY430" fmla="*/ 6761017 h 6858000"/>
              <a:gd name="connsiteX431" fmla="*/ 2200380 w 7467600"/>
              <a:gd name="connsiteY431" fmla="*/ 6858000 h 6858000"/>
              <a:gd name="connsiteX432" fmla="*/ 2147507 w 7467600"/>
              <a:gd name="connsiteY432" fmla="*/ 6858000 h 6858000"/>
              <a:gd name="connsiteX433" fmla="*/ 2070668 w 7467600"/>
              <a:gd name="connsiteY433" fmla="*/ 6761520 h 6858000"/>
              <a:gd name="connsiteX434" fmla="*/ 1975142 w 7467600"/>
              <a:gd name="connsiteY434" fmla="*/ 6585570 h 6858000"/>
              <a:gd name="connsiteX435" fmla="*/ 2050035 w 7467600"/>
              <a:gd name="connsiteY435" fmla="*/ 6813345 h 6858000"/>
              <a:gd name="connsiteX436" fmla="*/ 2063025 w 7467600"/>
              <a:gd name="connsiteY436" fmla="*/ 6858000 h 6858000"/>
              <a:gd name="connsiteX437" fmla="*/ 2021675 w 7467600"/>
              <a:gd name="connsiteY437" fmla="*/ 6858000 h 6858000"/>
              <a:gd name="connsiteX438" fmla="*/ 2019308 w 7467600"/>
              <a:gd name="connsiteY438" fmla="*/ 6847118 h 6858000"/>
              <a:gd name="connsiteX439" fmla="*/ 1938835 w 7467600"/>
              <a:gd name="connsiteY439" fmla="*/ 6551160 h 6858000"/>
              <a:gd name="connsiteX440" fmla="*/ 1953230 w 7467600"/>
              <a:gd name="connsiteY440" fmla="*/ 6759699 h 6858000"/>
              <a:gd name="connsiteX441" fmla="*/ 1956763 w 7467600"/>
              <a:gd name="connsiteY441" fmla="*/ 6778191 h 6858000"/>
              <a:gd name="connsiteX442" fmla="*/ 1967925 w 7467600"/>
              <a:gd name="connsiteY442" fmla="*/ 6858000 h 6858000"/>
              <a:gd name="connsiteX443" fmla="*/ 1936622 w 7467600"/>
              <a:gd name="connsiteY443" fmla="*/ 6858000 h 6858000"/>
              <a:gd name="connsiteX444" fmla="*/ 1926261 w 7467600"/>
              <a:gd name="connsiteY444" fmla="*/ 6784064 h 6858000"/>
              <a:gd name="connsiteX445" fmla="*/ 1922724 w 7467600"/>
              <a:gd name="connsiteY445" fmla="*/ 6765577 h 6858000"/>
              <a:gd name="connsiteX446" fmla="*/ 1904650 w 7467600"/>
              <a:gd name="connsiteY446" fmla="*/ 6639616 h 6858000"/>
              <a:gd name="connsiteX447" fmla="*/ 1885273 w 7467600"/>
              <a:gd name="connsiteY447" fmla="*/ 6858000 h 6858000"/>
              <a:gd name="connsiteX448" fmla="*/ 1854363 w 7467600"/>
              <a:gd name="connsiteY448" fmla="*/ 6858000 h 6858000"/>
              <a:gd name="connsiteX449" fmla="*/ 1880391 w 7467600"/>
              <a:gd name="connsiteY449" fmla="*/ 6603796 h 6858000"/>
              <a:gd name="connsiteX450" fmla="*/ 1818273 w 7467600"/>
              <a:gd name="connsiteY450" fmla="*/ 6715729 h 6858000"/>
              <a:gd name="connsiteX451" fmla="*/ 1794691 w 7467600"/>
              <a:gd name="connsiteY451" fmla="*/ 6843239 h 6858000"/>
              <a:gd name="connsiteX452" fmla="*/ 1794914 w 7467600"/>
              <a:gd name="connsiteY452" fmla="*/ 6858000 h 6858000"/>
              <a:gd name="connsiteX453" fmla="*/ 1746128 w 7467600"/>
              <a:gd name="connsiteY453" fmla="*/ 6858000 h 6858000"/>
              <a:gd name="connsiteX454" fmla="*/ 1753934 w 7467600"/>
              <a:gd name="connsiteY454" fmla="*/ 6724796 h 6858000"/>
              <a:gd name="connsiteX455" fmla="*/ 1792053 w 7467600"/>
              <a:gd name="connsiteY455" fmla="*/ 6572396 h 6858000"/>
              <a:gd name="connsiteX456" fmla="*/ 1862248 w 7467600"/>
              <a:gd name="connsiteY456" fmla="*/ 6266397 h 6858000"/>
              <a:gd name="connsiteX457" fmla="*/ 1862250 w 7467600"/>
              <a:gd name="connsiteY457" fmla="*/ 6033531 h 6858000"/>
              <a:gd name="connsiteX458" fmla="*/ 1211999 w 7467600"/>
              <a:gd name="connsiteY458" fmla="*/ 6683610 h 6858000"/>
              <a:gd name="connsiteX459" fmla="*/ 1213266 w 7467600"/>
              <a:gd name="connsiteY459" fmla="*/ 6691947 h 6858000"/>
              <a:gd name="connsiteX460" fmla="*/ 1203370 w 7467600"/>
              <a:gd name="connsiteY460" fmla="*/ 6850676 h 6858000"/>
              <a:gd name="connsiteX461" fmla="*/ 1203671 w 7467600"/>
              <a:gd name="connsiteY461" fmla="*/ 6858000 h 6858000"/>
              <a:gd name="connsiteX462" fmla="*/ 1143180 w 7467600"/>
              <a:gd name="connsiteY462" fmla="*/ 6858000 h 6858000"/>
              <a:gd name="connsiteX463" fmla="*/ 1142176 w 7467600"/>
              <a:gd name="connsiteY463" fmla="*/ 6766045 h 6858000"/>
              <a:gd name="connsiteX464" fmla="*/ 1067484 w 7467600"/>
              <a:gd name="connsiteY464" fmla="*/ 6858000 h 6858000"/>
              <a:gd name="connsiteX465" fmla="*/ 953928 w 7467600"/>
              <a:gd name="connsiteY465" fmla="*/ 6858000 h 6858000"/>
              <a:gd name="connsiteX466" fmla="*/ 959715 w 7467600"/>
              <a:gd name="connsiteY466" fmla="*/ 6850185 h 6858000"/>
              <a:gd name="connsiteX467" fmla="*/ 1483788 w 7467600"/>
              <a:gd name="connsiteY467" fmla="*/ 6259174 h 6858000"/>
              <a:gd name="connsiteX468" fmla="*/ 1100671 w 7467600"/>
              <a:gd name="connsiteY468" fmla="*/ 6252137 h 6858000"/>
              <a:gd name="connsiteX469" fmla="*/ 1090144 w 7467600"/>
              <a:gd name="connsiteY469" fmla="*/ 6256748 h 6858000"/>
              <a:gd name="connsiteX470" fmla="*/ 1095872 w 7467600"/>
              <a:gd name="connsiteY470" fmla="*/ 6271892 h 6858000"/>
              <a:gd name="connsiteX471" fmla="*/ 262785 w 7467600"/>
              <a:gd name="connsiteY471" fmla="*/ 6845450 h 6858000"/>
              <a:gd name="connsiteX472" fmla="*/ 209968 w 7467600"/>
              <a:gd name="connsiteY472" fmla="*/ 6770713 h 6858000"/>
              <a:gd name="connsiteX473" fmla="*/ 873460 w 7467600"/>
              <a:gd name="connsiteY473" fmla="*/ 6253768 h 6858000"/>
              <a:gd name="connsiteX474" fmla="*/ 192686 w 7467600"/>
              <a:gd name="connsiteY474" fmla="*/ 5849257 h 6858000"/>
              <a:gd name="connsiteX475" fmla="*/ 4696 w 7467600"/>
              <a:gd name="connsiteY475" fmla="*/ 5697668 h 6858000"/>
              <a:gd name="connsiteX476" fmla="*/ 0 w 7467600"/>
              <a:gd name="connsiteY476" fmla="*/ 5689984 h 6858000"/>
              <a:gd name="connsiteX477" fmla="*/ 0 w 7467600"/>
              <a:gd name="connsiteY477" fmla="*/ 5513472 h 6858000"/>
              <a:gd name="connsiteX478" fmla="*/ 174101 w 7467600"/>
              <a:gd name="connsiteY478" fmla="*/ 5620277 h 6858000"/>
              <a:gd name="connsiteX479" fmla="*/ 891800 w 7467600"/>
              <a:gd name="connsiteY479" fmla="*/ 6036935 h 6858000"/>
              <a:gd name="connsiteX480" fmla="*/ 1072219 w 7467600"/>
              <a:gd name="connsiteY480" fmla="*/ 6169443 h 6858000"/>
              <a:gd name="connsiteX481" fmla="*/ 1074117 w 7467600"/>
              <a:gd name="connsiteY481" fmla="*/ 6170301 h 6858000"/>
              <a:gd name="connsiteX482" fmla="*/ 1083114 w 7467600"/>
              <a:gd name="connsiteY482" fmla="*/ 6174131 h 6858000"/>
              <a:gd name="connsiteX483" fmla="*/ 1543010 w 7467600"/>
              <a:gd name="connsiteY483" fmla="*/ 6191140 h 6858000"/>
              <a:gd name="connsiteX484" fmla="*/ 1551080 w 7467600"/>
              <a:gd name="connsiteY484" fmla="*/ 6195006 h 6858000"/>
              <a:gd name="connsiteX485" fmla="*/ 2345443 w 7467600"/>
              <a:gd name="connsiteY485" fmla="*/ 5549882 h 6858000"/>
              <a:gd name="connsiteX486" fmla="*/ 1721499 w 7467600"/>
              <a:gd name="connsiteY486" fmla="*/ 5599969 h 6858000"/>
              <a:gd name="connsiteX487" fmla="*/ 767716 w 7467600"/>
              <a:gd name="connsiteY487" fmla="*/ 5472768 h 6858000"/>
              <a:gd name="connsiteX488" fmla="*/ 722147 w 7467600"/>
              <a:gd name="connsiteY488" fmla="*/ 5393091 h 6858000"/>
              <a:gd name="connsiteX489" fmla="*/ 1485552 w 7467600"/>
              <a:gd name="connsiteY489" fmla="*/ 5313202 h 6858000"/>
              <a:gd name="connsiteX490" fmla="*/ 2143004 w 7467600"/>
              <a:gd name="connsiteY490" fmla="*/ 5402420 h 6858000"/>
              <a:gd name="connsiteX491" fmla="*/ 1933391 w 7467600"/>
              <a:gd name="connsiteY491" fmla="*/ 5156971 h 6858000"/>
              <a:gd name="connsiteX492" fmla="*/ 1827118 w 7467600"/>
              <a:gd name="connsiteY492" fmla="*/ 4968410 h 6858000"/>
              <a:gd name="connsiteX493" fmla="*/ 1837349 w 7467600"/>
              <a:gd name="connsiteY493" fmla="*/ 4956357 h 6858000"/>
              <a:gd name="connsiteX494" fmla="*/ 2162835 w 7467600"/>
              <a:gd name="connsiteY494" fmla="*/ 5187853 h 6858000"/>
              <a:gd name="connsiteX495" fmla="*/ 2257167 w 7467600"/>
              <a:gd name="connsiteY495" fmla="*/ 5462123 h 6858000"/>
              <a:gd name="connsiteX496" fmla="*/ 2261598 w 7467600"/>
              <a:gd name="connsiteY496" fmla="*/ 5467998 h 6858000"/>
              <a:gd name="connsiteX497" fmla="*/ 2437177 w 7467600"/>
              <a:gd name="connsiteY497" fmla="*/ 5479608 h 6858000"/>
              <a:gd name="connsiteX498" fmla="*/ 2445247 w 7467600"/>
              <a:gd name="connsiteY498" fmla="*/ 5483476 h 6858000"/>
              <a:gd name="connsiteX499" fmla="*/ 2743626 w 7467600"/>
              <a:gd name="connsiteY499" fmla="*/ 5304819 h 6858000"/>
              <a:gd name="connsiteX500" fmla="*/ 3048102 w 7467600"/>
              <a:gd name="connsiteY500" fmla="*/ 5150595 h 6858000"/>
              <a:gd name="connsiteX501" fmla="*/ 1799414 w 7467600"/>
              <a:gd name="connsiteY501" fmla="*/ 4694732 h 6858000"/>
              <a:gd name="connsiteX502" fmla="*/ 1771735 w 7467600"/>
              <a:gd name="connsiteY502" fmla="*/ 4619929 h 6858000"/>
              <a:gd name="connsiteX503" fmla="*/ 3104273 w 7467600"/>
              <a:gd name="connsiteY503" fmla="*/ 5076159 h 6858000"/>
              <a:gd name="connsiteX504" fmla="*/ 3113245 w 7467600"/>
              <a:gd name="connsiteY504" fmla="*/ 5090705 h 6858000"/>
              <a:gd name="connsiteX505" fmla="*/ 3126294 w 7467600"/>
              <a:gd name="connsiteY505" fmla="*/ 5114400 h 6858000"/>
              <a:gd name="connsiteX506" fmla="*/ 3937433 w 7467600"/>
              <a:gd name="connsiteY506" fmla="*/ 4830473 h 6858000"/>
              <a:gd name="connsiteX507" fmla="*/ 3590475 w 7467600"/>
              <a:gd name="connsiteY507" fmla="*/ 4597974 h 6858000"/>
              <a:gd name="connsiteX508" fmla="*/ 3100264 w 7467600"/>
              <a:gd name="connsiteY508" fmla="*/ 4579845 h 6858000"/>
              <a:gd name="connsiteX509" fmla="*/ 2183576 w 7467600"/>
              <a:gd name="connsiteY509" fmla="*/ 4227150 h 6858000"/>
              <a:gd name="connsiteX510" fmla="*/ 2151029 w 7467600"/>
              <a:gd name="connsiteY510" fmla="*/ 4146947 h 6858000"/>
              <a:gd name="connsiteX511" fmla="*/ 3563434 w 7467600"/>
              <a:gd name="connsiteY511" fmla="*/ 4469115 h 6858000"/>
              <a:gd name="connsiteX512" fmla="*/ 3177952 w 7467600"/>
              <a:gd name="connsiteY512" fmla="*/ 3657386 h 6858000"/>
              <a:gd name="connsiteX513" fmla="*/ 3189263 w 7467600"/>
              <a:gd name="connsiteY513" fmla="*/ 3625726 h 6858000"/>
              <a:gd name="connsiteX514" fmla="*/ 3560912 w 7467600"/>
              <a:gd name="connsiteY514" fmla="*/ 4079863 h 6858000"/>
              <a:gd name="connsiteX515" fmla="*/ 3626636 w 7467600"/>
              <a:gd name="connsiteY515" fmla="*/ 4512230 h 6858000"/>
              <a:gd name="connsiteX516" fmla="*/ 3653088 w 7467600"/>
              <a:gd name="connsiteY516" fmla="*/ 4521417 h 6858000"/>
              <a:gd name="connsiteX517" fmla="*/ 3988128 w 7467600"/>
              <a:gd name="connsiteY517" fmla="*/ 4817267 h 6858000"/>
              <a:gd name="connsiteX518" fmla="*/ 4830582 w 7467600"/>
              <a:gd name="connsiteY518" fmla="*/ 4676000 h 6858000"/>
              <a:gd name="connsiteX519" fmla="*/ 4830100 w 7467600"/>
              <a:gd name="connsiteY519" fmla="*/ 4675554 h 6858000"/>
              <a:gd name="connsiteX520" fmla="*/ 4036318 w 7467600"/>
              <a:gd name="connsiteY520" fmla="*/ 4147013 h 6858000"/>
              <a:gd name="connsiteX521" fmla="*/ 3432098 w 7467600"/>
              <a:gd name="connsiteY521" fmla="*/ 3537312 h 6858000"/>
              <a:gd name="connsiteX522" fmla="*/ 3446761 w 7467600"/>
              <a:gd name="connsiteY522" fmla="*/ 3461278 h 6858000"/>
              <a:gd name="connsiteX523" fmla="*/ 4419733 w 7467600"/>
              <a:gd name="connsiteY523" fmla="*/ 3963555 h 6858000"/>
              <a:gd name="connsiteX524" fmla="*/ 4781371 w 7467600"/>
              <a:gd name="connsiteY524" fmla="*/ 4458604 h 6858000"/>
              <a:gd name="connsiteX525" fmla="*/ 4780440 w 7467600"/>
              <a:gd name="connsiteY525" fmla="*/ 4470290 h 6858000"/>
              <a:gd name="connsiteX526" fmla="*/ 4898954 w 7467600"/>
              <a:gd name="connsiteY526" fmla="*/ 4662092 h 6858000"/>
              <a:gd name="connsiteX527" fmla="*/ 4900699 w 7467600"/>
              <a:gd name="connsiteY527" fmla="*/ 4670867 h 6858000"/>
              <a:gd name="connsiteX528" fmla="*/ 5714511 w 7467600"/>
              <a:gd name="connsiteY528" fmla="*/ 4663483 h 6858000"/>
              <a:gd name="connsiteX529" fmla="*/ 5464793 w 7467600"/>
              <a:gd name="connsiteY529" fmla="*/ 4393556 h 6858000"/>
              <a:gd name="connsiteX530" fmla="*/ 5461897 w 7467600"/>
              <a:gd name="connsiteY530" fmla="*/ 4390879 h 6858000"/>
              <a:gd name="connsiteX531" fmla="*/ 4294126 w 7467600"/>
              <a:gd name="connsiteY531" fmla="*/ 3303048 h 6858000"/>
              <a:gd name="connsiteX532" fmla="*/ 4305321 w 7467600"/>
              <a:gd name="connsiteY532" fmla="*/ 3256953 h 6858000"/>
              <a:gd name="connsiteX533" fmla="*/ 4949299 w 7467600"/>
              <a:gd name="connsiteY533" fmla="*/ 3766336 h 6858000"/>
              <a:gd name="connsiteX534" fmla="*/ 5291452 w 7467600"/>
              <a:gd name="connsiteY534" fmla="*/ 4076801 h 6858000"/>
              <a:gd name="connsiteX535" fmla="*/ 5434998 w 7467600"/>
              <a:gd name="connsiteY535" fmla="*/ 4254100 h 6858000"/>
              <a:gd name="connsiteX536" fmla="*/ 5351015 w 7467600"/>
              <a:gd name="connsiteY536" fmla="*/ 3760989 h 6858000"/>
              <a:gd name="connsiteX537" fmla="*/ 5413780 w 7467600"/>
              <a:gd name="connsiteY537" fmla="*/ 2966265 h 6858000"/>
              <a:gd name="connsiteX538" fmla="*/ 5425627 w 7467600"/>
              <a:gd name="connsiteY538" fmla="*/ 2954192 h 6858000"/>
              <a:gd name="connsiteX539" fmla="*/ 6604735 w 7467600"/>
              <a:gd name="connsiteY539" fmla="*/ 2041381 h 6858000"/>
              <a:gd name="connsiteX540" fmla="*/ 7204487 w 7467600"/>
              <a:gd name="connsiteY540" fmla="*/ 2742112 h 6858000"/>
              <a:gd name="connsiteX541" fmla="*/ 7131592 w 7467600"/>
              <a:gd name="connsiteY541" fmla="*/ 2672096 h 6858000"/>
              <a:gd name="connsiteX542" fmla="*/ 6996344 w 7467600"/>
              <a:gd name="connsiteY542" fmla="*/ 2518310 h 6858000"/>
              <a:gd name="connsiteX543" fmla="*/ 6735495 w 7467600"/>
              <a:gd name="connsiteY543" fmla="*/ 2196890 h 6858000"/>
              <a:gd name="connsiteX544" fmla="*/ 6721901 w 7467600"/>
              <a:gd name="connsiteY544" fmla="*/ 2179274 h 6858000"/>
              <a:gd name="connsiteX545" fmla="*/ 6604735 w 7467600"/>
              <a:gd name="connsiteY545" fmla="*/ 2041381 h 6858000"/>
              <a:gd name="connsiteX546" fmla="*/ 6591670 w 7467600"/>
              <a:gd name="connsiteY546" fmla="*/ 1988277 h 6858000"/>
              <a:gd name="connsiteX547" fmla="*/ 6747349 w 7467600"/>
              <a:gd name="connsiteY547" fmla="*/ 2160069 h 6858000"/>
              <a:gd name="connsiteX548" fmla="*/ 6760943 w 7467600"/>
              <a:gd name="connsiteY548" fmla="*/ 2177686 h 6858000"/>
              <a:gd name="connsiteX549" fmla="*/ 7021065 w 7467600"/>
              <a:gd name="connsiteY549" fmla="*/ 2498102 h 6858000"/>
              <a:gd name="connsiteX550" fmla="*/ 7155223 w 7467600"/>
              <a:gd name="connsiteY550" fmla="*/ 2650386 h 6858000"/>
              <a:gd name="connsiteX551" fmla="*/ 7203167 w 7467600"/>
              <a:gd name="connsiteY551" fmla="*/ 2697288 h 6858000"/>
              <a:gd name="connsiteX552" fmla="*/ 6937703 w 7467600"/>
              <a:gd name="connsiteY552" fmla="*/ 2321981 h 6858000"/>
              <a:gd name="connsiteX553" fmla="*/ 6591670 w 7467600"/>
              <a:gd name="connsiteY553" fmla="*/ 1988277 h 6858000"/>
              <a:gd name="connsiteX554" fmla="*/ 5798671 w 7467600"/>
              <a:gd name="connsiteY554" fmla="*/ 1981601 h 6858000"/>
              <a:gd name="connsiteX555" fmla="*/ 5754709 w 7467600"/>
              <a:gd name="connsiteY555" fmla="*/ 2071454 h 6858000"/>
              <a:gd name="connsiteX556" fmla="*/ 5763044 w 7467600"/>
              <a:gd name="connsiteY556" fmla="*/ 2842206 h 6858000"/>
              <a:gd name="connsiteX557" fmla="*/ 5764974 w 7467600"/>
              <a:gd name="connsiteY557" fmla="*/ 2799609 h 6858000"/>
              <a:gd name="connsiteX558" fmla="*/ 5767665 w 7467600"/>
              <a:gd name="connsiteY558" fmla="*/ 2666409 h 6858000"/>
              <a:gd name="connsiteX559" fmla="*/ 5763055 w 7467600"/>
              <a:gd name="connsiteY559" fmla="*/ 2579705 h 6858000"/>
              <a:gd name="connsiteX560" fmla="*/ 5758079 w 7467600"/>
              <a:gd name="connsiteY560" fmla="*/ 2492508 h 6858000"/>
              <a:gd name="connsiteX561" fmla="*/ 5779325 w 7467600"/>
              <a:gd name="connsiteY561" fmla="*/ 2197069 h 6858000"/>
              <a:gd name="connsiteX562" fmla="*/ 5798671 w 7467600"/>
              <a:gd name="connsiteY562" fmla="*/ 1981601 h 6858000"/>
              <a:gd name="connsiteX563" fmla="*/ 5829202 w 7467600"/>
              <a:gd name="connsiteY563" fmla="*/ 1971679 h 6858000"/>
              <a:gd name="connsiteX564" fmla="*/ 5809558 w 7467600"/>
              <a:gd name="connsiteY564" fmla="*/ 2198043 h 6858000"/>
              <a:gd name="connsiteX565" fmla="*/ 5788653 w 7467600"/>
              <a:gd name="connsiteY565" fmla="*/ 2489430 h 6858000"/>
              <a:gd name="connsiteX566" fmla="*/ 5793439 w 7467600"/>
              <a:gd name="connsiteY566" fmla="*/ 2575235 h 6858000"/>
              <a:gd name="connsiteX567" fmla="*/ 5796837 w 7467600"/>
              <a:gd name="connsiteY567" fmla="*/ 2637633 h 6858000"/>
              <a:gd name="connsiteX568" fmla="*/ 5818614 w 7467600"/>
              <a:gd name="connsiteY568" fmla="*/ 2473055 h 6858000"/>
              <a:gd name="connsiteX569" fmla="*/ 5829202 w 7467600"/>
              <a:gd name="connsiteY569" fmla="*/ 1971679 h 6858000"/>
              <a:gd name="connsiteX570" fmla="*/ 5911389 w 7467600"/>
              <a:gd name="connsiteY570" fmla="*/ 1898371 h 6858000"/>
              <a:gd name="connsiteX571" fmla="*/ 6237627 w 7467600"/>
              <a:gd name="connsiteY571" fmla="*/ 2231921 h 6858000"/>
              <a:gd name="connsiteX572" fmla="*/ 5911389 w 7467600"/>
              <a:gd name="connsiteY572" fmla="*/ 1898371 h 6858000"/>
              <a:gd name="connsiteX573" fmla="*/ 6944437 w 7467600"/>
              <a:gd name="connsiteY573" fmla="*/ 1575402 h 6858000"/>
              <a:gd name="connsiteX574" fmla="*/ 6304730 w 7467600"/>
              <a:gd name="connsiteY574" fmla="*/ 1766654 h 6858000"/>
              <a:gd name="connsiteX575" fmla="*/ 6944437 w 7467600"/>
              <a:gd name="connsiteY575" fmla="*/ 1575402 h 6858000"/>
              <a:gd name="connsiteX576" fmla="*/ 7019523 w 7467600"/>
              <a:gd name="connsiteY576" fmla="*/ 1519450 h 6858000"/>
              <a:gd name="connsiteX577" fmla="*/ 6298091 w 7467600"/>
              <a:gd name="connsiteY577" fmla="*/ 1737122 h 6858000"/>
              <a:gd name="connsiteX578" fmla="*/ 7019523 w 7467600"/>
              <a:gd name="connsiteY578" fmla="*/ 1519450 h 6858000"/>
              <a:gd name="connsiteX579" fmla="*/ 2399523 w 7467600"/>
              <a:gd name="connsiteY579" fmla="*/ 1428234 h 6858000"/>
              <a:gd name="connsiteX580" fmla="*/ 2224982 w 7467600"/>
              <a:gd name="connsiteY580" fmla="*/ 1826201 h 6858000"/>
              <a:gd name="connsiteX581" fmla="*/ 2096099 w 7467600"/>
              <a:gd name="connsiteY581" fmla="*/ 2345900 h 6858000"/>
              <a:gd name="connsiteX582" fmla="*/ 2283317 w 7467600"/>
              <a:gd name="connsiteY582" fmla="*/ 1796925 h 6858000"/>
              <a:gd name="connsiteX583" fmla="*/ 2399523 w 7467600"/>
              <a:gd name="connsiteY583" fmla="*/ 1428234 h 6858000"/>
              <a:gd name="connsiteX584" fmla="*/ 2448558 w 7467600"/>
              <a:gd name="connsiteY584" fmla="*/ 1373435 h 6858000"/>
              <a:gd name="connsiteX585" fmla="*/ 2312521 w 7467600"/>
              <a:gd name="connsiteY585" fmla="*/ 1806140 h 6858000"/>
              <a:gd name="connsiteX586" fmla="*/ 2127533 w 7467600"/>
              <a:gd name="connsiteY586" fmla="*/ 2348380 h 6858000"/>
              <a:gd name="connsiteX587" fmla="*/ 2358080 w 7467600"/>
              <a:gd name="connsiteY587" fmla="*/ 1866134 h 6858000"/>
              <a:gd name="connsiteX588" fmla="*/ 2407436 w 7467600"/>
              <a:gd name="connsiteY588" fmla="*/ 1651070 h 6858000"/>
              <a:gd name="connsiteX589" fmla="*/ 2448558 w 7467600"/>
              <a:gd name="connsiteY589" fmla="*/ 1373435 h 6858000"/>
              <a:gd name="connsiteX590" fmla="*/ 278707 w 7467600"/>
              <a:gd name="connsiteY590" fmla="*/ 1352270 h 6858000"/>
              <a:gd name="connsiteX591" fmla="*/ 321570 w 7467600"/>
              <a:gd name="connsiteY591" fmla="*/ 1861610 h 6858000"/>
              <a:gd name="connsiteX592" fmla="*/ 294281 w 7467600"/>
              <a:gd name="connsiteY592" fmla="*/ 1440658 h 6858000"/>
              <a:gd name="connsiteX593" fmla="*/ 278707 w 7467600"/>
              <a:gd name="connsiteY593" fmla="*/ 1352270 h 6858000"/>
              <a:gd name="connsiteX594" fmla="*/ 1423821 w 7467600"/>
              <a:gd name="connsiteY594" fmla="*/ 1351958 h 6858000"/>
              <a:gd name="connsiteX595" fmla="*/ 1638521 w 7467600"/>
              <a:gd name="connsiteY595" fmla="*/ 1908470 h 6858000"/>
              <a:gd name="connsiteX596" fmla="*/ 1754199 w 7467600"/>
              <a:gd name="connsiteY596" fmla="*/ 2149284 h 6858000"/>
              <a:gd name="connsiteX597" fmla="*/ 1908359 w 7467600"/>
              <a:gd name="connsiteY597" fmla="*/ 2364988 h 6858000"/>
              <a:gd name="connsiteX598" fmla="*/ 1647661 w 7467600"/>
              <a:gd name="connsiteY598" fmla="*/ 1825945 h 6858000"/>
              <a:gd name="connsiteX599" fmla="*/ 1423821 w 7467600"/>
              <a:gd name="connsiteY599" fmla="*/ 1351958 h 6858000"/>
              <a:gd name="connsiteX600" fmla="*/ 1431890 w 7467600"/>
              <a:gd name="connsiteY600" fmla="*/ 1306475 h 6858000"/>
              <a:gd name="connsiteX601" fmla="*/ 1507597 w 7467600"/>
              <a:gd name="connsiteY601" fmla="*/ 1446132 h 6858000"/>
              <a:gd name="connsiteX602" fmla="*/ 1674586 w 7467600"/>
              <a:gd name="connsiteY602" fmla="*/ 1813832 h 6858000"/>
              <a:gd name="connsiteX603" fmla="*/ 1815950 w 7467600"/>
              <a:gd name="connsiteY603" fmla="*/ 2128564 h 6858000"/>
              <a:gd name="connsiteX604" fmla="*/ 1984242 w 7467600"/>
              <a:gd name="connsiteY604" fmla="*/ 2430829 h 6858000"/>
              <a:gd name="connsiteX605" fmla="*/ 2014023 w 7467600"/>
              <a:gd name="connsiteY605" fmla="*/ 2450995 h 6858000"/>
              <a:gd name="connsiteX606" fmla="*/ 1747337 w 7467600"/>
              <a:gd name="connsiteY606" fmla="*/ 1855264 h 6858000"/>
              <a:gd name="connsiteX607" fmla="*/ 1533749 w 7467600"/>
              <a:gd name="connsiteY607" fmla="*/ 1478656 h 6858000"/>
              <a:gd name="connsiteX608" fmla="*/ 1431890 w 7467600"/>
              <a:gd name="connsiteY608" fmla="*/ 1306475 h 6858000"/>
              <a:gd name="connsiteX609" fmla="*/ 5052692 w 7467600"/>
              <a:gd name="connsiteY609" fmla="*/ 1292994 h 6858000"/>
              <a:gd name="connsiteX610" fmla="*/ 5200661 w 7467600"/>
              <a:gd name="connsiteY610" fmla="*/ 1635186 h 6858000"/>
              <a:gd name="connsiteX611" fmla="*/ 5297138 w 7467600"/>
              <a:gd name="connsiteY611" fmla="*/ 1906351 h 6858000"/>
              <a:gd name="connsiteX612" fmla="*/ 5052692 w 7467600"/>
              <a:gd name="connsiteY612" fmla="*/ 1292994 h 6858000"/>
              <a:gd name="connsiteX613" fmla="*/ 5009948 w 7467600"/>
              <a:gd name="connsiteY613" fmla="*/ 1273619 h 6858000"/>
              <a:gd name="connsiteX614" fmla="*/ 5121777 w 7467600"/>
              <a:gd name="connsiteY614" fmla="*/ 1654213 h 6858000"/>
              <a:gd name="connsiteX615" fmla="*/ 5293545 w 7467600"/>
              <a:gd name="connsiteY615" fmla="*/ 2072247 h 6858000"/>
              <a:gd name="connsiteX616" fmla="*/ 5294042 w 7467600"/>
              <a:gd name="connsiteY616" fmla="*/ 2065019 h 6858000"/>
              <a:gd name="connsiteX617" fmla="*/ 5171936 w 7467600"/>
              <a:gd name="connsiteY617" fmla="*/ 1647613 h 6858000"/>
              <a:gd name="connsiteX618" fmla="*/ 5009948 w 7467600"/>
              <a:gd name="connsiteY618" fmla="*/ 1273619 h 6858000"/>
              <a:gd name="connsiteX619" fmla="*/ 655236 w 7467600"/>
              <a:gd name="connsiteY619" fmla="*/ 1268632 h 6858000"/>
              <a:gd name="connsiteX620" fmla="*/ 839521 w 7467600"/>
              <a:gd name="connsiteY620" fmla="*/ 1685315 h 6858000"/>
              <a:gd name="connsiteX621" fmla="*/ 1109416 w 7467600"/>
              <a:gd name="connsiteY621" fmla="*/ 2061663 h 6858000"/>
              <a:gd name="connsiteX622" fmla="*/ 1298300 w 7467600"/>
              <a:gd name="connsiteY622" fmla="*/ 2247742 h 6858000"/>
              <a:gd name="connsiteX623" fmla="*/ 1125871 w 7467600"/>
              <a:gd name="connsiteY623" fmla="*/ 1989513 h 6858000"/>
              <a:gd name="connsiteX624" fmla="*/ 981574 w 7467600"/>
              <a:gd name="connsiteY624" fmla="*/ 1783157 h 6858000"/>
              <a:gd name="connsiteX625" fmla="*/ 922198 w 7467600"/>
              <a:gd name="connsiteY625" fmla="*/ 1677437 h 6858000"/>
              <a:gd name="connsiteX626" fmla="*/ 869293 w 7467600"/>
              <a:gd name="connsiteY626" fmla="*/ 1583214 h 6858000"/>
              <a:gd name="connsiteX627" fmla="*/ 751431 w 7467600"/>
              <a:gd name="connsiteY627" fmla="*/ 1405731 h 6858000"/>
              <a:gd name="connsiteX628" fmla="*/ 655236 w 7467600"/>
              <a:gd name="connsiteY628" fmla="*/ 1268632 h 6858000"/>
              <a:gd name="connsiteX629" fmla="*/ 6516292 w 7467600"/>
              <a:gd name="connsiteY629" fmla="*/ 1263064 h 6858000"/>
              <a:gd name="connsiteX630" fmla="*/ 5736320 w 7467600"/>
              <a:gd name="connsiteY630" fmla="*/ 1501803 h 6858000"/>
              <a:gd name="connsiteX631" fmla="*/ 6516292 w 7467600"/>
              <a:gd name="connsiteY631" fmla="*/ 1263064 h 6858000"/>
              <a:gd name="connsiteX632" fmla="*/ 291466 w 7467600"/>
              <a:gd name="connsiteY632" fmla="*/ 1250369 h 6858000"/>
              <a:gd name="connsiteX633" fmla="*/ 323180 w 7467600"/>
              <a:gd name="connsiteY633" fmla="*/ 1435283 h 6858000"/>
              <a:gd name="connsiteX634" fmla="*/ 349381 w 7467600"/>
              <a:gd name="connsiteY634" fmla="*/ 1875041 h 6858000"/>
              <a:gd name="connsiteX635" fmla="*/ 374363 w 7467600"/>
              <a:gd name="connsiteY635" fmla="*/ 1506494 h 6858000"/>
              <a:gd name="connsiteX636" fmla="*/ 302168 w 7467600"/>
              <a:gd name="connsiteY636" fmla="*/ 1274495 h 6858000"/>
              <a:gd name="connsiteX637" fmla="*/ 291466 w 7467600"/>
              <a:gd name="connsiteY637" fmla="*/ 1250369 h 6858000"/>
              <a:gd name="connsiteX638" fmla="*/ 678222 w 7467600"/>
              <a:gd name="connsiteY638" fmla="*/ 1248670 h 6858000"/>
              <a:gd name="connsiteX639" fmla="*/ 775536 w 7467600"/>
              <a:gd name="connsiteY639" fmla="*/ 1388015 h 6858000"/>
              <a:gd name="connsiteX640" fmla="*/ 894529 w 7467600"/>
              <a:gd name="connsiteY640" fmla="*/ 1567739 h 6858000"/>
              <a:gd name="connsiteX641" fmla="*/ 948000 w 7467600"/>
              <a:gd name="connsiteY641" fmla="*/ 1663088 h 6858000"/>
              <a:gd name="connsiteX642" fmla="*/ 1006812 w 7467600"/>
              <a:gd name="connsiteY642" fmla="*/ 1767683 h 6858000"/>
              <a:gd name="connsiteX643" fmla="*/ 1149133 w 7467600"/>
              <a:gd name="connsiteY643" fmla="*/ 1971513 h 6858000"/>
              <a:gd name="connsiteX644" fmla="*/ 1333952 w 7467600"/>
              <a:gd name="connsiteY644" fmla="*/ 2251620 h 6858000"/>
              <a:gd name="connsiteX645" fmla="*/ 1337329 w 7467600"/>
              <a:gd name="connsiteY645" fmla="*/ 2258350 h 6858000"/>
              <a:gd name="connsiteX646" fmla="*/ 1014726 w 7467600"/>
              <a:gd name="connsiteY646" fmla="*/ 1615556 h 6858000"/>
              <a:gd name="connsiteX647" fmla="*/ 678222 w 7467600"/>
              <a:gd name="connsiteY647" fmla="*/ 1248670 h 6858000"/>
              <a:gd name="connsiteX648" fmla="*/ 6691602 w 7467600"/>
              <a:gd name="connsiteY648" fmla="*/ 1140573 h 6858000"/>
              <a:gd name="connsiteX649" fmla="*/ 6571100 w 7467600"/>
              <a:gd name="connsiteY649" fmla="*/ 1183662 h 6858000"/>
              <a:gd name="connsiteX650" fmla="*/ 6241687 w 7467600"/>
              <a:gd name="connsiteY650" fmla="*/ 1257600 h 6858000"/>
              <a:gd name="connsiteX651" fmla="*/ 5693009 w 7467600"/>
              <a:gd name="connsiteY651" fmla="*/ 1478256 h 6858000"/>
              <a:gd name="connsiteX652" fmla="*/ 6548420 w 7467600"/>
              <a:gd name="connsiteY652" fmla="*/ 1214599 h 6858000"/>
              <a:gd name="connsiteX653" fmla="*/ 6605473 w 7467600"/>
              <a:gd name="connsiteY653" fmla="*/ 1184686 h 6858000"/>
              <a:gd name="connsiteX654" fmla="*/ 6691602 w 7467600"/>
              <a:gd name="connsiteY654" fmla="*/ 1140573 h 6858000"/>
              <a:gd name="connsiteX655" fmla="*/ 4002475 w 7467600"/>
              <a:gd name="connsiteY655" fmla="*/ 1037802 h 6858000"/>
              <a:gd name="connsiteX656" fmla="*/ 4000324 w 7467600"/>
              <a:gd name="connsiteY656" fmla="*/ 1039362 h 6858000"/>
              <a:gd name="connsiteX657" fmla="*/ 4002862 w 7467600"/>
              <a:gd name="connsiteY657" fmla="*/ 1042866 h 6858000"/>
              <a:gd name="connsiteX658" fmla="*/ 4002475 w 7467600"/>
              <a:gd name="connsiteY658" fmla="*/ 1037802 h 6858000"/>
              <a:gd name="connsiteX659" fmla="*/ 506322 w 7467600"/>
              <a:gd name="connsiteY659" fmla="*/ 1020997 h 6858000"/>
              <a:gd name="connsiteX660" fmla="*/ 533068 w 7467600"/>
              <a:gd name="connsiteY660" fmla="*/ 1029409 h 6858000"/>
              <a:gd name="connsiteX661" fmla="*/ 1232525 w 7467600"/>
              <a:gd name="connsiteY661" fmla="*/ 1804675 h 6858000"/>
              <a:gd name="connsiteX662" fmla="*/ 1388858 w 7467600"/>
              <a:gd name="connsiteY662" fmla="*/ 2368011 h 6858000"/>
              <a:gd name="connsiteX663" fmla="*/ 1384098 w 7467600"/>
              <a:gd name="connsiteY663" fmla="*/ 2378125 h 6858000"/>
              <a:gd name="connsiteX664" fmla="*/ 1425393 w 7467600"/>
              <a:gd name="connsiteY664" fmla="*/ 2589124 h 6858000"/>
              <a:gd name="connsiteX665" fmla="*/ 1424001 w 7467600"/>
              <a:gd name="connsiteY665" fmla="*/ 2597541 h 6858000"/>
              <a:gd name="connsiteX666" fmla="*/ 2152729 w 7467600"/>
              <a:gd name="connsiteY666" fmla="*/ 2864487 h 6858000"/>
              <a:gd name="connsiteX667" fmla="*/ 2020609 w 7467600"/>
              <a:gd name="connsiteY667" fmla="*/ 2539671 h 6858000"/>
              <a:gd name="connsiteX668" fmla="*/ 2018920 w 7467600"/>
              <a:gd name="connsiteY668" fmla="*/ 2536309 h 6858000"/>
              <a:gd name="connsiteX669" fmla="*/ 1342441 w 7467600"/>
              <a:gd name="connsiteY669" fmla="*/ 1173017 h 6858000"/>
              <a:gd name="connsiteX670" fmla="*/ 1367925 w 7467600"/>
              <a:gd name="connsiteY670" fmla="*/ 1135648 h 6858000"/>
              <a:gd name="connsiteX671" fmla="*/ 1771401 w 7467600"/>
              <a:gd name="connsiteY671" fmla="*/ 1806673 h 6858000"/>
              <a:gd name="connsiteX672" fmla="*/ 1972385 w 7467600"/>
              <a:gd name="connsiteY672" fmla="*/ 2198735 h 6858000"/>
              <a:gd name="connsiteX673" fmla="*/ 2040892 w 7467600"/>
              <a:gd name="connsiteY673" fmla="*/ 2405205 h 6858000"/>
              <a:gd name="connsiteX674" fmla="*/ 2131689 w 7467600"/>
              <a:gd name="connsiteY674" fmla="*/ 1936926 h 6858000"/>
              <a:gd name="connsiteX675" fmla="*/ 2454820 w 7467600"/>
              <a:gd name="connsiteY675" fmla="*/ 1248808 h 6858000"/>
              <a:gd name="connsiteX676" fmla="*/ 2492512 w 7467600"/>
              <a:gd name="connsiteY676" fmla="*/ 1302920 h 6858000"/>
              <a:gd name="connsiteX677" fmla="*/ 2081216 w 7467600"/>
              <a:gd name="connsiteY677" fmla="*/ 2527513 h 6858000"/>
              <a:gd name="connsiteX678" fmla="*/ 2081211 w 7467600"/>
              <a:gd name="connsiteY678" fmla="*/ 2528916 h 6858000"/>
              <a:gd name="connsiteX679" fmla="*/ 2199067 w 7467600"/>
              <a:gd name="connsiteY679" fmla="*/ 2884061 h 6858000"/>
              <a:gd name="connsiteX680" fmla="*/ 3192586 w 7467600"/>
              <a:gd name="connsiteY680" fmla="*/ 3411496 h 6858000"/>
              <a:gd name="connsiteX681" fmla="*/ 3182620 w 7467600"/>
              <a:gd name="connsiteY681" fmla="*/ 3483279 h 6858000"/>
              <a:gd name="connsiteX682" fmla="*/ 2435119 w 7467600"/>
              <a:gd name="connsiteY682" fmla="*/ 3080173 h 6858000"/>
              <a:gd name="connsiteX683" fmla="*/ 2410152 w 7467600"/>
              <a:gd name="connsiteY683" fmla="*/ 3063751 h 6858000"/>
              <a:gd name="connsiteX684" fmla="*/ 2408099 w 7467600"/>
              <a:gd name="connsiteY684" fmla="*/ 3064403 h 6858000"/>
              <a:gd name="connsiteX685" fmla="*/ 2407218 w 7467600"/>
              <a:gd name="connsiteY685" fmla="*/ 3070324 h 6858000"/>
              <a:gd name="connsiteX686" fmla="*/ 2380138 w 7467600"/>
              <a:gd name="connsiteY686" fmla="*/ 3099341 h 6858000"/>
              <a:gd name="connsiteX687" fmla="*/ 1765923 w 7467600"/>
              <a:gd name="connsiteY687" fmla="*/ 3581043 h 6858000"/>
              <a:gd name="connsiteX688" fmla="*/ 1702258 w 7467600"/>
              <a:gd name="connsiteY688" fmla="*/ 3612286 h 6858000"/>
              <a:gd name="connsiteX689" fmla="*/ 1538370 w 7467600"/>
              <a:gd name="connsiteY689" fmla="*/ 3811804 h 6858000"/>
              <a:gd name="connsiteX690" fmla="*/ 542867 w 7467600"/>
              <a:gd name="connsiteY690" fmla="*/ 4944092 h 6858000"/>
              <a:gd name="connsiteX691" fmla="*/ 515800 w 7467600"/>
              <a:gd name="connsiteY691" fmla="*/ 4862180 h 6858000"/>
              <a:gd name="connsiteX692" fmla="*/ 909145 w 7467600"/>
              <a:gd name="connsiteY692" fmla="*/ 4199225 h 6858000"/>
              <a:gd name="connsiteX693" fmla="*/ 1214067 w 7467600"/>
              <a:gd name="connsiteY693" fmla="*/ 3908561 h 6858000"/>
              <a:gd name="connsiteX694" fmla="*/ 640967 w 7467600"/>
              <a:gd name="connsiteY694" fmla="*/ 4105601 h 6858000"/>
              <a:gd name="connsiteX695" fmla="*/ 112563 w 7467600"/>
              <a:gd name="connsiteY695" fmla="*/ 4396952 h 6858000"/>
              <a:gd name="connsiteX696" fmla="*/ 0 w 7467600"/>
              <a:gd name="connsiteY696" fmla="*/ 4466006 h 6858000"/>
              <a:gd name="connsiteX697" fmla="*/ 0 w 7467600"/>
              <a:gd name="connsiteY697" fmla="*/ 4233763 h 6858000"/>
              <a:gd name="connsiteX698" fmla="*/ 36881 w 7467600"/>
              <a:gd name="connsiteY698" fmla="*/ 4200118 h 6858000"/>
              <a:gd name="connsiteX699" fmla="*/ 910534 w 7467600"/>
              <a:gd name="connsiteY699" fmla="*/ 3629753 h 6858000"/>
              <a:gd name="connsiteX700" fmla="*/ 1578717 w 7467600"/>
              <a:gd name="connsiteY700" fmla="*/ 3575982 h 6858000"/>
              <a:gd name="connsiteX701" fmla="*/ 2338780 w 7467600"/>
              <a:gd name="connsiteY701" fmla="*/ 3033725 h 6858000"/>
              <a:gd name="connsiteX702" fmla="*/ 1807991 w 7467600"/>
              <a:gd name="connsiteY702" fmla="*/ 2807184 h 6858000"/>
              <a:gd name="connsiteX703" fmla="*/ 1416358 w 7467600"/>
              <a:gd name="connsiteY703" fmla="*/ 3112571 h 6858000"/>
              <a:gd name="connsiteX704" fmla="*/ 939066 w 7467600"/>
              <a:gd name="connsiteY704" fmla="*/ 3378798 h 6858000"/>
              <a:gd name="connsiteX705" fmla="*/ 115099 w 7467600"/>
              <a:gd name="connsiteY705" fmla="*/ 3607650 h 6858000"/>
              <a:gd name="connsiteX706" fmla="*/ 97284 w 7467600"/>
              <a:gd name="connsiteY706" fmla="*/ 3520393 h 6858000"/>
              <a:gd name="connsiteX707" fmla="*/ 922050 w 7467600"/>
              <a:gd name="connsiteY707" fmla="*/ 3074867 h 6858000"/>
              <a:gd name="connsiteX708" fmla="*/ 1405265 w 7467600"/>
              <a:gd name="connsiteY708" fmla="*/ 3016319 h 6858000"/>
              <a:gd name="connsiteX709" fmla="*/ 1407512 w 7467600"/>
              <a:gd name="connsiteY709" fmla="*/ 3018001 h 6858000"/>
              <a:gd name="connsiteX710" fmla="*/ 1726266 w 7467600"/>
              <a:gd name="connsiteY710" fmla="*/ 2777274 h 6858000"/>
              <a:gd name="connsiteX711" fmla="*/ 625390 w 7467600"/>
              <a:gd name="connsiteY711" fmla="*/ 2514541 h 6858000"/>
              <a:gd name="connsiteX712" fmla="*/ 619799 w 7467600"/>
              <a:gd name="connsiteY712" fmla="*/ 2527180 h 6858000"/>
              <a:gd name="connsiteX713" fmla="*/ 310030 w 7467600"/>
              <a:gd name="connsiteY713" fmla="*/ 2771818 h 6858000"/>
              <a:gd name="connsiteX714" fmla="*/ 173877 w 7467600"/>
              <a:gd name="connsiteY714" fmla="*/ 2937056 h 6858000"/>
              <a:gd name="connsiteX715" fmla="*/ 77889 w 7467600"/>
              <a:gd name="connsiteY715" fmla="*/ 3138440 h 6858000"/>
              <a:gd name="connsiteX716" fmla="*/ 0 w 7467600"/>
              <a:gd name="connsiteY716" fmla="*/ 3271395 h 6858000"/>
              <a:gd name="connsiteX717" fmla="*/ 0 w 7467600"/>
              <a:gd name="connsiteY717" fmla="*/ 3153002 h 6858000"/>
              <a:gd name="connsiteX718" fmla="*/ 2386 w 7467600"/>
              <a:gd name="connsiteY718" fmla="*/ 3149203 h 6858000"/>
              <a:gd name="connsiteX719" fmla="*/ 89753 w 7467600"/>
              <a:gd name="connsiteY719" fmla="*/ 2987702 h 6858000"/>
              <a:gd name="connsiteX720" fmla="*/ 76869 w 7467600"/>
              <a:gd name="connsiteY720" fmla="*/ 3005404 h 6858000"/>
              <a:gd name="connsiteX721" fmla="*/ 32049 w 7467600"/>
              <a:gd name="connsiteY721" fmla="*/ 3065814 h 6858000"/>
              <a:gd name="connsiteX722" fmla="*/ 0 w 7467600"/>
              <a:gd name="connsiteY722" fmla="*/ 3108744 h 6858000"/>
              <a:gd name="connsiteX723" fmla="*/ 0 w 7467600"/>
              <a:gd name="connsiteY723" fmla="*/ 3058059 h 6858000"/>
              <a:gd name="connsiteX724" fmla="*/ 7610 w 7467600"/>
              <a:gd name="connsiteY724" fmla="*/ 3047889 h 6858000"/>
              <a:gd name="connsiteX725" fmla="*/ 52419 w 7467600"/>
              <a:gd name="connsiteY725" fmla="*/ 2987479 h 6858000"/>
              <a:gd name="connsiteX726" fmla="*/ 59142 w 7467600"/>
              <a:gd name="connsiteY726" fmla="*/ 2978488 h 6858000"/>
              <a:gd name="connsiteX727" fmla="*/ 0 w 7467600"/>
              <a:gd name="connsiteY727" fmla="*/ 3015334 h 6858000"/>
              <a:gd name="connsiteX728" fmla="*/ 0 w 7467600"/>
              <a:gd name="connsiteY728" fmla="*/ 2914286 h 6858000"/>
              <a:gd name="connsiteX729" fmla="*/ 36383 w 7467600"/>
              <a:gd name="connsiteY729" fmla="*/ 2901128 h 6858000"/>
              <a:gd name="connsiteX730" fmla="*/ 156329 w 7467600"/>
              <a:gd name="connsiteY730" fmla="*/ 2840533 h 6858000"/>
              <a:gd name="connsiteX731" fmla="*/ 358355 w 7467600"/>
              <a:gd name="connsiteY731" fmla="*/ 2620471 h 6858000"/>
              <a:gd name="connsiteX732" fmla="*/ 510577 w 7467600"/>
              <a:gd name="connsiteY732" fmla="*/ 2501244 h 6858000"/>
              <a:gd name="connsiteX733" fmla="*/ 211967 w 7467600"/>
              <a:gd name="connsiteY733" fmla="*/ 2479171 h 6858000"/>
              <a:gd name="connsiteX734" fmla="*/ 0 w 7467600"/>
              <a:gd name="connsiteY734" fmla="*/ 2476398 h 6858000"/>
              <a:gd name="connsiteX735" fmla="*/ 0 w 7467600"/>
              <a:gd name="connsiteY735" fmla="*/ 2389189 h 6858000"/>
              <a:gd name="connsiteX736" fmla="*/ 103062 w 7467600"/>
              <a:gd name="connsiteY736" fmla="*/ 2389518 h 6858000"/>
              <a:gd name="connsiteX737" fmla="*/ 510734 w 7467600"/>
              <a:gd name="connsiteY737" fmla="*/ 2416201 h 6858000"/>
              <a:gd name="connsiteX738" fmla="*/ 279257 w 7467600"/>
              <a:gd name="connsiteY738" fmla="*/ 2092102 h 6858000"/>
              <a:gd name="connsiteX739" fmla="*/ 65265 w 7467600"/>
              <a:gd name="connsiteY739" fmla="*/ 2006049 h 6858000"/>
              <a:gd name="connsiteX740" fmla="*/ 0 w 7467600"/>
              <a:gd name="connsiteY740" fmla="*/ 1982532 h 6858000"/>
              <a:gd name="connsiteX741" fmla="*/ 0 w 7467600"/>
              <a:gd name="connsiteY741" fmla="*/ 1912789 h 6858000"/>
              <a:gd name="connsiteX742" fmla="*/ 97460 w 7467600"/>
              <a:gd name="connsiteY742" fmla="*/ 1953725 h 6858000"/>
              <a:gd name="connsiteX743" fmla="*/ 221272 w 7467600"/>
              <a:gd name="connsiteY743" fmla="*/ 1980766 h 6858000"/>
              <a:gd name="connsiteX744" fmla="*/ 116765 w 7467600"/>
              <a:gd name="connsiteY744" fmla="*/ 1911033 h 6858000"/>
              <a:gd name="connsiteX745" fmla="*/ 16405 w 7467600"/>
              <a:gd name="connsiteY745" fmla="*/ 1803412 h 6858000"/>
              <a:gd name="connsiteX746" fmla="*/ 0 w 7467600"/>
              <a:gd name="connsiteY746" fmla="*/ 1784777 h 6858000"/>
              <a:gd name="connsiteX747" fmla="*/ 0 w 7467600"/>
              <a:gd name="connsiteY747" fmla="*/ 1740082 h 6858000"/>
              <a:gd name="connsiteX748" fmla="*/ 39394 w 7467600"/>
              <a:gd name="connsiteY748" fmla="*/ 1784856 h 6858000"/>
              <a:gd name="connsiteX749" fmla="*/ 135813 w 7467600"/>
              <a:gd name="connsiteY749" fmla="*/ 1888838 h 6858000"/>
              <a:gd name="connsiteX750" fmla="*/ 242575 w 7467600"/>
              <a:gd name="connsiteY750" fmla="*/ 1958841 h 6858000"/>
              <a:gd name="connsiteX751" fmla="*/ 82197 w 7467600"/>
              <a:gd name="connsiteY751" fmla="*/ 1754826 h 6858000"/>
              <a:gd name="connsiteX752" fmla="*/ 0 w 7467600"/>
              <a:gd name="connsiteY752" fmla="*/ 1679650 h 6858000"/>
              <a:gd name="connsiteX753" fmla="*/ 0 w 7467600"/>
              <a:gd name="connsiteY753" fmla="*/ 1602463 h 6858000"/>
              <a:gd name="connsiteX754" fmla="*/ 84689 w 7467600"/>
              <a:gd name="connsiteY754" fmla="*/ 1677442 h 6858000"/>
              <a:gd name="connsiteX755" fmla="*/ 298437 w 7467600"/>
              <a:gd name="connsiteY755" fmla="*/ 1968019 h 6858000"/>
              <a:gd name="connsiteX756" fmla="*/ 227269 w 7467600"/>
              <a:gd name="connsiteY756" fmla="*/ 1114064 h 6858000"/>
              <a:gd name="connsiteX757" fmla="*/ 248003 w 7467600"/>
              <a:gd name="connsiteY757" fmla="*/ 1089613 h 6858000"/>
              <a:gd name="connsiteX758" fmla="*/ 427020 w 7467600"/>
              <a:gd name="connsiteY758" fmla="*/ 1619803 h 6858000"/>
              <a:gd name="connsiteX759" fmla="*/ 340345 w 7467600"/>
              <a:gd name="connsiteY759" fmla="*/ 2027739 h 6858000"/>
              <a:gd name="connsiteX760" fmla="*/ 360865 w 7467600"/>
              <a:gd name="connsiteY760" fmla="*/ 2044827 h 6858000"/>
              <a:gd name="connsiteX761" fmla="*/ 560414 w 7467600"/>
              <a:gd name="connsiteY761" fmla="*/ 2421457 h 6858000"/>
              <a:gd name="connsiteX762" fmla="*/ 1359703 w 7467600"/>
              <a:gd name="connsiteY762" fmla="*/ 2578554 h 6858000"/>
              <a:gd name="connsiteX763" fmla="*/ 1359422 w 7467600"/>
              <a:gd name="connsiteY763" fmla="*/ 2577994 h 6858000"/>
              <a:gd name="connsiteX764" fmla="*/ 828701 w 7467600"/>
              <a:gd name="connsiteY764" fmla="*/ 1839520 h 6858000"/>
              <a:gd name="connsiteX765" fmla="*/ 494427 w 7467600"/>
              <a:gd name="connsiteY765" fmla="*/ 1092333 h 6858000"/>
              <a:gd name="connsiteX766" fmla="*/ 506322 w 7467600"/>
              <a:gd name="connsiteY766" fmla="*/ 1020997 h 6858000"/>
              <a:gd name="connsiteX767" fmla="*/ 4570198 w 7467600"/>
              <a:gd name="connsiteY767" fmla="*/ 978081 h 6858000"/>
              <a:gd name="connsiteX768" fmla="*/ 4523691 w 7467600"/>
              <a:gd name="connsiteY768" fmla="*/ 1127776 h 6858000"/>
              <a:gd name="connsiteX769" fmla="*/ 4509875 w 7467600"/>
              <a:gd name="connsiteY769" fmla="*/ 1167552 h 6858000"/>
              <a:gd name="connsiteX770" fmla="*/ 4478168 w 7467600"/>
              <a:gd name="connsiteY770" fmla="*/ 1260735 h 6858000"/>
              <a:gd name="connsiteX771" fmla="*/ 4409309 w 7467600"/>
              <a:gd name="connsiteY771" fmla="*/ 1666996 h 6858000"/>
              <a:gd name="connsiteX772" fmla="*/ 4370031 w 7467600"/>
              <a:gd name="connsiteY772" fmla="*/ 1955666 h 6858000"/>
              <a:gd name="connsiteX773" fmla="*/ 4570198 w 7467600"/>
              <a:gd name="connsiteY773" fmla="*/ 978081 h 6858000"/>
              <a:gd name="connsiteX774" fmla="*/ 4557898 w 7467600"/>
              <a:gd name="connsiteY774" fmla="*/ 900011 h 6858000"/>
              <a:gd name="connsiteX775" fmla="*/ 4344840 w 7467600"/>
              <a:gd name="connsiteY775" fmla="*/ 1922038 h 6858000"/>
              <a:gd name="connsiteX776" fmla="*/ 4378710 w 7467600"/>
              <a:gd name="connsiteY776" fmla="*/ 1665516 h 6858000"/>
              <a:gd name="connsiteX777" fmla="*/ 4448798 w 7467600"/>
              <a:gd name="connsiteY777" fmla="*/ 1253024 h 6858000"/>
              <a:gd name="connsiteX778" fmla="*/ 4480315 w 7467600"/>
              <a:gd name="connsiteY778" fmla="*/ 1158454 h 6858000"/>
              <a:gd name="connsiteX779" fmla="*/ 4494133 w 7467600"/>
              <a:gd name="connsiteY779" fmla="*/ 1118676 h 6858000"/>
              <a:gd name="connsiteX780" fmla="*/ 4557898 w 7467600"/>
              <a:gd name="connsiteY780" fmla="*/ 900011 h 6858000"/>
              <a:gd name="connsiteX781" fmla="*/ 5870151 w 7467600"/>
              <a:gd name="connsiteY781" fmla="*/ 898890 h 6858000"/>
              <a:gd name="connsiteX782" fmla="*/ 5861335 w 7467600"/>
              <a:gd name="connsiteY782" fmla="*/ 899177 h 6858000"/>
              <a:gd name="connsiteX783" fmla="*/ 5843702 w 7467600"/>
              <a:gd name="connsiteY783" fmla="*/ 899748 h 6858000"/>
              <a:gd name="connsiteX784" fmla="*/ 5651107 w 7467600"/>
              <a:gd name="connsiteY784" fmla="*/ 920306 h 6858000"/>
              <a:gd name="connsiteX785" fmla="*/ 5459407 w 7467600"/>
              <a:gd name="connsiteY785" fmla="*/ 940975 h 6858000"/>
              <a:gd name="connsiteX786" fmla="*/ 5374846 w 7467600"/>
              <a:gd name="connsiteY786" fmla="*/ 941988 h 6858000"/>
              <a:gd name="connsiteX787" fmla="*/ 5256105 w 7467600"/>
              <a:gd name="connsiteY787" fmla="*/ 945632 h 6858000"/>
              <a:gd name="connsiteX788" fmla="*/ 5107071 w 7467600"/>
              <a:gd name="connsiteY788" fmla="*/ 969720 h 6858000"/>
              <a:gd name="connsiteX789" fmla="*/ 4998681 w 7467600"/>
              <a:gd name="connsiteY789" fmla="*/ 988771 h 6858000"/>
              <a:gd name="connsiteX790" fmla="*/ 5870151 w 7467600"/>
              <a:gd name="connsiteY790" fmla="*/ 898890 h 6858000"/>
              <a:gd name="connsiteX791" fmla="*/ 5504425 w 7467600"/>
              <a:gd name="connsiteY791" fmla="*/ 848067 h 6858000"/>
              <a:gd name="connsiteX792" fmla="*/ 4968849 w 7467600"/>
              <a:gd name="connsiteY792" fmla="*/ 962318 h 6858000"/>
              <a:gd name="connsiteX793" fmla="*/ 5104039 w 7467600"/>
              <a:gd name="connsiteY793" fmla="*/ 940634 h 6858000"/>
              <a:gd name="connsiteX794" fmla="*/ 5256311 w 7467600"/>
              <a:gd name="connsiteY794" fmla="*/ 916490 h 6858000"/>
              <a:gd name="connsiteX795" fmla="*/ 5377381 w 7467600"/>
              <a:gd name="connsiteY795" fmla="*/ 912671 h 6858000"/>
              <a:gd name="connsiteX796" fmla="*/ 5460148 w 7467600"/>
              <a:gd name="connsiteY796" fmla="*/ 911442 h 6858000"/>
              <a:gd name="connsiteX797" fmla="*/ 5648971 w 7467600"/>
              <a:gd name="connsiteY797" fmla="*/ 891331 h 6858000"/>
              <a:gd name="connsiteX798" fmla="*/ 5844807 w 7467600"/>
              <a:gd name="connsiteY798" fmla="*/ 870718 h 6858000"/>
              <a:gd name="connsiteX799" fmla="*/ 5862975 w 7467600"/>
              <a:gd name="connsiteY799" fmla="*/ 869756 h 6858000"/>
              <a:gd name="connsiteX800" fmla="*/ 5920887 w 7467600"/>
              <a:gd name="connsiteY800" fmla="*/ 865929 h 6858000"/>
              <a:gd name="connsiteX801" fmla="*/ 5504425 w 7467600"/>
              <a:gd name="connsiteY801" fmla="*/ 848067 h 6858000"/>
              <a:gd name="connsiteX802" fmla="*/ 3607114 w 7467600"/>
              <a:gd name="connsiteY802" fmla="*/ 467441 h 6858000"/>
              <a:gd name="connsiteX803" fmla="*/ 3296242 w 7467600"/>
              <a:gd name="connsiteY803" fmla="*/ 807991 h 6858000"/>
              <a:gd name="connsiteX804" fmla="*/ 3174674 w 7467600"/>
              <a:gd name="connsiteY804" fmla="*/ 919759 h 6858000"/>
              <a:gd name="connsiteX805" fmla="*/ 3042978 w 7467600"/>
              <a:gd name="connsiteY805" fmla="*/ 1054894 h 6858000"/>
              <a:gd name="connsiteX806" fmla="*/ 2968914 w 7467600"/>
              <a:gd name="connsiteY806" fmla="*/ 1133756 h 6858000"/>
              <a:gd name="connsiteX807" fmla="*/ 3103823 w 7467600"/>
              <a:gd name="connsiteY807" fmla="*/ 1026814 h 6858000"/>
              <a:gd name="connsiteX808" fmla="*/ 3607114 w 7467600"/>
              <a:gd name="connsiteY808" fmla="*/ 467441 h 6858000"/>
              <a:gd name="connsiteX809" fmla="*/ 3744487 w 7467600"/>
              <a:gd name="connsiteY809" fmla="*/ 383136 h 6858000"/>
              <a:gd name="connsiteX810" fmla="*/ 3970213 w 7467600"/>
              <a:gd name="connsiteY810" fmla="*/ 995559 h 6858000"/>
              <a:gd name="connsiteX811" fmla="*/ 3744487 w 7467600"/>
              <a:gd name="connsiteY811" fmla="*/ 383136 h 6858000"/>
              <a:gd name="connsiteX812" fmla="*/ 3624562 w 7467600"/>
              <a:gd name="connsiteY812" fmla="*/ 367041 h 6858000"/>
              <a:gd name="connsiteX813" fmla="*/ 3489712 w 7467600"/>
              <a:gd name="connsiteY813" fmla="*/ 485386 h 6858000"/>
              <a:gd name="connsiteX814" fmla="*/ 3182994 w 7467600"/>
              <a:gd name="connsiteY814" fmla="*/ 828265 h 6858000"/>
              <a:gd name="connsiteX815" fmla="*/ 2892114 w 7467600"/>
              <a:gd name="connsiteY815" fmla="*/ 1172635 h 6858000"/>
              <a:gd name="connsiteX816" fmla="*/ 3021459 w 7467600"/>
              <a:gd name="connsiteY816" fmla="*/ 1035385 h 6858000"/>
              <a:gd name="connsiteX817" fmla="*/ 3153873 w 7467600"/>
              <a:gd name="connsiteY817" fmla="*/ 898971 h 6858000"/>
              <a:gd name="connsiteX818" fmla="*/ 3276511 w 7467600"/>
              <a:gd name="connsiteY818" fmla="*/ 786423 h 6858000"/>
              <a:gd name="connsiteX819" fmla="*/ 3584154 w 7467600"/>
              <a:gd name="connsiteY819" fmla="*/ 448218 h 6858000"/>
              <a:gd name="connsiteX820" fmla="*/ 3624562 w 7467600"/>
              <a:gd name="connsiteY820" fmla="*/ 367041 h 6858000"/>
              <a:gd name="connsiteX821" fmla="*/ 3766672 w 7467600"/>
              <a:gd name="connsiteY821" fmla="*/ 359429 h 6858000"/>
              <a:gd name="connsiteX822" fmla="*/ 3996338 w 7467600"/>
              <a:gd name="connsiteY822" fmla="*/ 968237 h 6858000"/>
              <a:gd name="connsiteX823" fmla="*/ 3766672 w 7467600"/>
              <a:gd name="connsiteY823" fmla="*/ 359429 h 6858000"/>
              <a:gd name="connsiteX824" fmla="*/ 5805386 w 7467600"/>
              <a:gd name="connsiteY824" fmla="*/ 239240 h 6858000"/>
              <a:gd name="connsiteX825" fmla="*/ 5736947 w 7467600"/>
              <a:gd name="connsiteY825" fmla="*/ 261367 h 6858000"/>
              <a:gd name="connsiteX826" fmla="*/ 5427012 w 7467600"/>
              <a:gd name="connsiteY826" fmla="*/ 311272 h 6858000"/>
              <a:gd name="connsiteX827" fmla="*/ 5147818 w 7467600"/>
              <a:gd name="connsiteY827" fmla="*/ 322112 h 6858000"/>
              <a:gd name="connsiteX828" fmla="*/ 5060854 w 7467600"/>
              <a:gd name="connsiteY828" fmla="*/ 311882 h 6858000"/>
              <a:gd name="connsiteX829" fmla="*/ 4945989 w 7467600"/>
              <a:gd name="connsiteY829" fmla="*/ 300516 h 6858000"/>
              <a:gd name="connsiteX830" fmla="*/ 5410479 w 7467600"/>
              <a:gd name="connsiteY830" fmla="*/ 348434 h 6858000"/>
              <a:gd name="connsiteX831" fmla="*/ 5805386 w 7467600"/>
              <a:gd name="connsiteY831" fmla="*/ 239240 h 6858000"/>
              <a:gd name="connsiteX832" fmla="*/ 5905192 w 7467600"/>
              <a:gd name="connsiteY832" fmla="*/ 163079 h 6858000"/>
              <a:gd name="connsiteX833" fmla="*/ 5865655 w 7467600"/>
              <a:gd name="connsiteY833" fmla="*/ 171901 h 6858000"/>
              <a:gd name="connsiteX834" fmla="*/ 5259740 w 7467600"/>
              <a:gd name="connsiteY834" fmla="*/ 257013 h 6858000"/>
              <a:gd name="connsiteX835" fmla="*/ 5208466 w 7467600"/>
              <a:gd name="connsiteY835" fmla="*/ 257550 h 6858000"/>
              <a:gd name="connsiteX836" fmla="*/ 4980204 w 7467600"/>
              <a:gd name="connsiteY836" fmla="*/ 271903 h 6858000"/>
              <a:gd name="connsiteX837" fmla="*/ 5068068 w 7467600"/>
              <a:gd name="connsiteY837" fmla="*/ 282244 h 6858000"/>
              <a:gd name="connsiteX838" fmla="*/ 5153231 w 7467600"/>
              <a:gd name="connsiteY838" fmla="*/ 292240 h 6858000"/>
              <a:gd name="connsiteX839" fmla="*/ 5426491 w 7467600"/>
              <a:gd name="connsiteY839" fmla="*/ 281128 h 6858000"/>
              <a:gd name="connsiteX840" fmla="*/ 5731212 w 7467600"/>
              <a:gd name="connsiteY840" fmla="*/ 231951 h 6858000"/>
              <a:gd name="connsiteX841" fmla="*/ 5905192 w 7467600"/>
              <a:gd name="connsiteY841" fmla="*/ 163079 h 6858000"/>
              <a:gd name="connsiteX842" fmla="*/ 5944437 w 7467600"/>
              <a:gd name="connsiteY842" fmla="*/ 113829 h 6858000"/>
              <a:gd name="connsiteX843" fmla="*/ 5825032 w 7467600"/>
              <a:gd name="connsiteY843" fmla="*/ 146405 h 6858000"/>
              <a:gd name="connsiteX844" fmla="*/ 4955599 w 7467600"/>
              <a:gd name="connsiteY844" fmla="*/ 247008 h 6858000"/>
              <a:gd name="connsiteX845" fmla="*/ 5210104 w 7467600"/>
              <a:gd name="connsiteY845" fmla="*/ 228123 h 6858000"/>
              <a:gd name="connsiteX846" fmla="*/ 5261015 w 7467600"/>
              <a:gd name="connsiteY846" fmla="*/ 227087 h 6858000"/>
              <a:gd name="connsiteX847" fmla="*/ 5861181 w 7467600"/>
              <a:gd name="connsiteY847" fmla="*/ 143093 h 6858000"/>
              <a:gd name="connsiteX848" fmla="*/ 5961252 w 7467600"/>
              <a:gd name="connsiteY848" fmla="*/ 114820 h 6858000"/>
              <a:gd name="connsiteX849" fmla="*/ 5944437 w 7467600"/>
              <a:gd name="connsiteY849" fmla="*/ 113829 h 6858000"/>
              <a:gd name="connsiteX850" fmla="*/ 3882765 w 7467600"/>
              <a:gd name="connsiteY850" fmla="*/ 0 h 6858000"/>
              <a:gd name="connsiteX851" fmla="*/ 3995099 w 7467600"/>
              <a:gd name="connsiteY851" fmla="*/ 0 h 6858000"/>
              <a:gd name="connsiteX852" fmla="*/ 4163818 w 7467600"/>
              <a:gd name="connsiteY852" fmla="*/ 234104 h 6858000"/>
              <a:gd name="connsiteX853" fmla="*/ 4172099 w 7467600"/>
              <a:gd name="connsiteY853" fmla="*/ 234207 h 6858000"/>
              <a:gd name="connsiteX854" fmla="*/ 4784282 w 7467600"/>
              <a:gd name="connsiteY854" fmla="*/ 276561 h 6858000"/>
              <a:gd name="connsiteX855" fmla="*/ 4801687 w 7467600"/>
              <a:gd name="connsiteY855" fmla="*/ 267764 h 6858000"/>
              <a:gd name="connsiteX856" fmla="*/ 6082788 w 7467600"/>
              <a:gd name="connsiteY856" fmla="*/ 64119 h 6858000"/>
              <a:gd name="connsiteX857" fmla="*/ 6099442 w 7467600"/>
              <a:gd name="connsiteY857" fmla="*/ 82568 h 6858000"/>
              <a:gd name="connsiteX858" fmla="*/ 4804137 w 7467600"/>
              <a:gd name="connsiteY858" fmla="*/ 320931 h 6858000"/>
              <a:gd name="connsiteX859" fmla="*/ 4227047 w 7467600"/>
              <a:gd name="connsiteY859" fmla="*/ 313415 h 6858000"/>
              <a:gd name="connsiteX860" fmla="*/ 4346041 w 7467600"/>
              <a:gd name="connsiteY860" fmla="*/ 456086 h 6858000"/>
              <a:gd name="connsiteX861" fmla="*/ 4870967 w 7467600"/>
              <a:gd name="connsiteY861" fmla="*/ 963061 h 6858000"/>
              <a:gd name="connsiteX862" fmla="*/ 4889647 w 7467600"/>
              <a:gd name="connsiteY862" fmla="*/ 957147 h 6858000"/>
              <a:gd name="connsiteX863" fmla="*/ 5422504 w 7467600"/>
              <a:gd name="connsiteY863" fmla="*/ 805191 h 6858000"/>
              <a:gd name="connsiteX864" fmla="*/ 6087656 w 7467600"/>
              <a:gd name="connsiteY864" fmla="*/ 826703 h 6858000"/>
              <a:gd name="connsiteX865" fmla="*/ 6058717 w 7467600"/>
              <a:gd name="connsiteY865" fmla="*/ 865992 h 6858000"/>
              <a:gd name="connsiteX866" fmla="*/ 4974153 w 7467600"/>
              <a:gd name="connsiteY866" fmla="*/ 1045456 h 6858000"/>
              <a:gd name="connsiteX867" fmla="*/ 5627835 w 7467600"/>
              <a:gd name="connsiteY867" fmla="*/ 1472077 h 6858000"/>
              <a:gd name="connsiteX868" fmla="*/ 5629817 w 7467600"/>
              <a:gd name="connsiteY868" fmla="*/ 1471412 h 6858000"/>
              <a:gd name="connsiteX869" fmla="*/ 5634124 w 7467600"/>
              <a:gd name="connsiteY869" fmla="*/ 1470572 h 6858000"/>
              <a:gd name="connsiteX870" fmla="*/ 5755832 w 7467600"/>
              <a:gd name="connsiteY870" fmla="*/ 1383886 h 6858000"/>
              <a:gd name="connsiteX871" fmla="*/ 6014186 w 7467600"/>
              <a:gd name="connsiteY871" fmla="*/ 1279799 h 6858000"/>
              <a:gd name="connsiteX872" fmla="*/ 6901619 w 7467600"/>
              <a:gd name="connsiteY872" fmla="*/ 1047874 h 6858000"/>
              <a:gd name="connsiteX873" fmla="*/ 6931566 w 7467600"/>
              <a:gd name="connsiteY873" fmla="*/ 1062034 h 6858000"/>
              <a:gd name="connsiteX874" fmla="*/ 5790982 w 7467600"/>
              <a:gd name="connsiteY874" fmla="*/ 1561380 h 6858000"/>
              <a:gd name="connsiteX875" fmla="*/ 6188971 w 7467600"/>
              <a:gd name="connsiteY875" fmla="*/ 1755168 h 6858000"/>
              <a:gd name="connsiteX876" fmla="*/ 6202446 w 7467600"/>
              <a:gd name="connsiteY876" fmla="*/ 1752268 h 6858000"/>
              <a:gd name="connsiteX877" fmla="*/ 7179560 w 7467600"/>
              <a:gd name="connsiteY877" fmla="*/ 1467551 h 6858000"/>
              <a:gd name="connsiteX878" fmla="*/ 7158730 w 7467600"/>
              <a:gd name="connsiteY878" fmla="*/ 1507835 h 6858000"/>
              <a:gd name="connsiteX879" fmla="*/ 6326959 w 7467600"/>
              <a:gd name="connsiteY879" fmla="*/ 1817686 h 6858000"/>
              <a:gd name="connsiteX880" fmla="*/ 6537433 w 7467600"/>
              <a:gd name="connsiteY880" fmla="*/ 1907790 h 6858000"/>
              <a:gd name="connsiteX881" fmla="*/ 6550221 w 7467600"/>
              <a:gd name="connsiteY881" fmla="*/ 1910729 h 6858000"/>
              <a:gd name="connsiteX882" fmla="*/ 6964438 w 7467600"/>
              <a:gd name="connsiteY882" fmla="*/ 2209505 h 6858000"/>
              <a:gd name="connsiteX883" fmla="*/ 7367862 w 7467600"/>
              <a:gd name="connsiteY883" fmla="*/ 2806833 h 6858000"/>
              <a:gd name="connsiteX884" fmla="*/ 7364329 w 7467600"/>
              <a:gd name="connsiteY884" fmla="*/ 2826907 h 6858000"/>
              <a:gd name="connsiteX885" fmla="*/ 7290545 w 7467600"/>
              <a:gd name="connsiteY885" fmla="*/ 2850663 h 6858000"/>
              <a:gd name="connsiteX886" fmla="*/ 6472036 w 7467600"/>
              <a:gd name="connsiteY886" fmla="*/ 1959003 h 6858000"/>
              <a:gd name="connsiteX887" fmla="*/ 5792897 w 7467600"/>
              <a:gd name="connsiteY887" fmla="*/ 1647747 h 6858000"/>
              <a:gd name="connsiteX888" fmla="*/ 5842751 w 7467600"/>
              <a:gd name="connsiteY888" fmla="*/ 1816112 h 6858000"/>
              <a:gd name="connsiteX889" fmla="*/ 5847424 w 7467600"/>
              <a:gd name="connsiteY889" fmla="*/ 1815776 h 6858000"/>
              <a:gd name="connsiteX890" fmla="*/ 6399821 w 7467600"/>
              <a:gd name="connsiteY890" fmla="*/ 2344799 h 6858000"/>
              <a:gd name="connsiteX891" fmla="*/ 6323232 w 7467600"/>
              <a:gd name="connsiteY891" fmla="*/ 2389634 h 6858000"/>
              <a:gd name="connsiteX892" fmla="*/ 5942958 w 7467600"/>
              <a:gd name="connsiteY892" fmla="*/ 2077708 h 6858000"/>
              <a:gd name="connsiteX893" fmla="*/ 5921559 w 7467600"/>
              <a:gd name="connsiteY893" fmla="*/ 2378596 h 6858000"/>
              <a:gd name="connsiteX894" fmla="*/ 5817651 w 7467600"/>
              <a:gd name="connsiteY894" fmla="*/ 3023919 h 6858000"/>
              <a:gd name="connsiteX895" fmla="*/ 5729634 w 7467600"/>
              <a:gd name="connsiteY895" fmla="*/ 3051849 h 6858000"/>
              <a:gd name="connsiteX896" fmla="*/ 5611018 w 7467600"/>
              <a:gd name="connsiteY896" fmla="*/ 2316769 h 6858000"/>
              <a:gd name="connsiteX897" fmla="*/ 5687608 w 7467600"/>
              <a:gd name="connsiteY897" fmla="*/ 2039972 h 6858000"/>
              <a:gd name="connsiteX898" fmla="*/ 5657554 w 7467600"/>
              <a:gd name="connsiteY898" fmla="*/ 1576445 h 6858000"/>
              <a:gd name="connsiteX899" fmla="*/ 5150475 w 7467600"/>
              <a:gd name="connsiteY899" fmla="*/ 1274012 h 6858000"/>
              <a:gd name="connsiteX900" fmla="*/ 5349142 w 7467600"/>
              <a:gd name="connsiteY900" fmla="*/ 2204405 h 6858000"/>
              <a:gd name="connsiteX901" fmla="*/ 5262214 w 7467600"/>
              <a:gd name="connsiteY901" fmla="*/ 2233836 h 6858000"/>
              <a:gd name="connsiteX902" fmla="*/ 4981539 w 7467600"/>
              <a:gd name="connsiteY902" fmla="*/ 1542201 h 6858000"/>
              <a:gd name="connsiteX903" fmla="*/ 4958461 w 7467600"/>
              <a:gd name="connsiteY903" fmla="*/ 1136957 h 6858000"/>
              <a:gd name="connsiteX904" fmla="*/ 4655015 w 7467600"/>
              <a:gd name="connsiteY904" fmla="*/ 891426 h 6858000"/>
              <a:gd name="connsiteX905" fmla="*/ 4348002 w 7467600"/>
              <a:gd name="connsiteY905" fmla="*/ 2205895 h 6858000"/>
              <a:gd name="connsiteX906" fmla="*/ 4262250 w 7467600"/>
              <a:gd name="connsiteY906" fmla="*/ 2219972 h 6858000"/>
              <a:gd name="connsiteX907" fmla="*/ 4550611 w 7467600"/>
              <a:gd name="connsiteY907" fmla="*/ 817540 h 6858000"/>
              <a:gd name="connsiteX908" fmla="*/ 4564418 w 7467600"/>
              <a:gd name="connsiteY908" fmla="*/ 808293 h 6858000"/>
              <a:gd name="connsiteX909" fmla="*/ 4266388 w 7467600"/>
              <a:gd name="connsiteY909" fmla="*/ 500083 h 6858000"/>
              <a:gd name="connsiteX910" fmla="*/ 4032842 w 7467600"/>
              <a:gd name="connsiteY910" fmla="*/ 211809 h 6858000"/>
              <a:gd name="connsiteX911" fmla="*/ 3882765 w 7467600"/>
              <a:gd name="connsiteY911" fmla="*/ 0 h 6858000"/>
              <a:gd name="connsiteX912" fmla="*/ 3721337 w 7467600"/>
              <a:gd name="connsiteY912" fmla="*/ 0 h 6858000"/>
              <a:gd name="connsiteX913" fmla="*/ 3797544 w 7467600"/>
              <a:gd name="connsiteY913" fmla="*/ 0 h 6858000"/>
              <a:gd name="connsiteX914" fmla="*/ 3775734 w 7467600"/>
              <a:gd name="connsiteY914" fmla="*/ 95131 h 6858000"/>
              <a:gd name="connsiteX915" fmla="*/ 3724807 w 7467600"/>
              <a:gd name="connsiteY915" fmla="*/ 272257 h 6858000"/>
              <a:gd name="connsiteX916" fmla="*/ 3726844 w 7467600"/>
              <a:gd name="connsiteY916" fmla="*/ 282988 h 6858000"/>
              <a:gd name="connsiteX917" fmla="*/ 3742664 w 7467600"/>
              <a:gd name="connsiteY917" fmla="*/ 279918 h 6858000"/>
              <a:gd name="connsiteX918" fmla="*/ 4103910 w 7467600"/>
              <a:gd name="connsiteY918" fmla="*/ 1161917 h 6858000"/>
              <a:gd name="connsiteX919" fmla="*/ 4020269 w 7467600"/>
              <a:gd name="connsiteY919" fmla="*/ 1200406 h 6858000"/>
              <a:gd name="connsiteX920" fmla="*/ 3674882 w 7467600"/>
              <a:gd name="connsiteY920" fmla="*/ 488524 h 6858000"/>
              <a:gd name="connsiteX921" fmla="*/ 3132682 w 7467600"/>
              <a:gd name="connsiteY921" fmla="*/ 1072284 h 6858000"/>
              <a:gd name="connsiteX922" fmla="*/ 2716346 w 7467600"/>
              <a:gd name="connsiteY922" fmla="*/ 1276376 h 6858000"/>
              <a:gd name="connsiteX923" fmla="*/ 2716772 w 7467600"/>
              <a:gd name="connsiteY923" fmla="*/ 1255462 h 6858000"/>
              <a:gd name="connsiteX924" fmla="*/ 3471096 w 7467600"/>
              <a:gd name="connsiteY924" fmla="*/ 437072 h 6858000"/>
              <a:gd name="connsiteX925" fmla="*/ 3639057 w 7467600"/>
              <a:gd name="connsiteY925" fmla="*/ 286334 h 6858000"/>
              <a:gd name="connsiteX926" fmla="*/ 3640309 w 7467600"/>
              <a:gd name="connsiteY926" fmla="*/ 284664 h 6858000"/>
              <a:gd name="connsiteX927" fmla="*/ 3646022 w 7467600"/>
              <a:gd name="connsiteY927" fmla="*/ 276711 h 6858000"/>
              <a:gd name="connsiteX928" fmla="*/ 3707943 w 7467600"/>
              <a:gd name="connsiteY928" fmla="*/ 65958 h 6858000"/>
              <a:gd name="connsiteX929" fmla="*/ 3721337 w 7467600"/>
              <a:gd name="connsiteY929" fmla="*/ 0 h 6858000"/>
              <a:gd name="connsiteX930" fmla="*/ 2867960 w 7467600"/>
              <a:gd name="connsiteY930" fmla="*/ 0 h 6858000"/>
              <a:gd name="connsiteX931" fmla="*/ 2926351 w 7467600"/>
              <a:gd name="connsiteY931" fmla="*/ 0 h 6858000"/>
              <a:gd name="connsiteX932" fmla="*/ 2902823 w 7467600"/>
              <a:gd name="connsiteY932" fmla="*/ 262929 h 6858000"/>
              <a:gd name="connsiteX933" fmla="*/ 2940663 w 7467600"/>
              <a:gd name="connsiteY933" fmla="*/ 140884 h 6858000"/>
              <a:gd name="connsiteX934" fmla="*/ 2947039 w 7467600"/>
              <a:gd name="connsiteY934" fmla="*/ 122524 h 6858000"/>
              <a:gd name="connsiteX935" fmla="*/ 2984316 w 7467600"/>
              <a:gd name="connsiteY935" fmla="*/ 0 h 6858000"/>
              <a:gd name="connsiteX936" fmla="*/ 3016114 w 7467600"/>
              <a:gd name="connsiteY936" fmla="*/ 0 h 6858000"/>
              <a:gd name="connsiteX937" fmla="*/ 2979949 w 7467600"/>
              <a:gd name="connsiteY937" fmla="*/ 119274 h 6858000"/>
              <a:gd name="connsiteX938" fmla="*/ 3023879 w 7467600"/>
              <a:gd name="connsiteY938" fmla="*/ 0 h 6858000"/>
              <a:gd name="connsiteX939" fmla="*/ 3105400 w 7467600"/>
              <a:gd name="connsiteY939" fmla="*/ 0 h 6858000"/>
              <a:gd name="connsiteX940" fmla="*/ 3094669 w 7467600"/>
              <a:gd name="connsiteY940" fmla="*/ 30308 h 6858000"/>
              <a:gd name="connsiteX941" fmla="*/ 2901945 w 7467600"/>
              <a:gd name="connsiteY941" fmla="*/ 466538 h 6858000"/>
              <a:gd name="connsiteX942" fmla="*/ 2815209 w 7467600"/>
              <a:gd name="connsiteY942" fmla="*/ 497361 h 6858000"/>
              <a:gd name="connsiteX943" fmla="*/ 2844845 w 7467600"/>
              <a:gd name="connsiteY943" fmla="*/ 127638 h 6858000"/>
              <a:gd name="connsiteX944" fmla="*/ 2867960 w 7467600"/>
              <a:gd name="connsiteY944" fmla="*/ 0 h 6858000"/>
              <a:gd name="connsiteX945" fmla="*/ 1057230 w 7467600"/>
              <a:gd name="connsiteY945" fmla="*/ 0 h 6858000"/>
              <a:gd name="connsiteX946" fmla="*/ 1111003 w 7467600"/>
              <a:gd name="connsiteY946" fmla="*/ 0 h 6858000"/>
              <a:gd name="connsiteX947" fmla="*/ 1125553 w 7467600"/>
              <a:gd name="connsiteY947" fmla="*/ 52588 h 6858000"/>
              <a:gd name="connsiteX948" fmla="*/ 1304276 w 7467600"/>
              <a:gd name="connsiteY948" fmla="*/ 476275 h 6858000"/>
              <a:gd name="connsiteX949" fmla="*/ 1492066 w 7467600"/>
              <a:gd name="connsiteY949" fmla="*/ 886333 h 6858000"/>
              <a:gd name="connsiteX950" fmla="*/ 1423698 w 7467600"/>
              <a:gd name="connsiteY950" fmla="*/ 710817 h 6858000"/>
              <a:gd name="connsiteX951" fmla="*/ 1357609 w 7467600"/>
              <a:gd name="connsiteY951" fmla="*/ 532892 h 6858000"/>
              <a:gd name="connsiteX952" fmla="*/ 1309550 w 7467600"/>
              <a:gd name="connsiteY952" fmla="*/ 374031 h 6858000"/>
              <a:gd name="connsiteX953" fmla="*/ 1193673 w 7467600"/>
              <a:gd name="connsiteY953" fmla="*/ 49533 h 6858000"/>
              <a:gd name="connsiteX954" fmla="*/ 1164391 w 7467600"/>
              <a:gd name="connsiteY954" fmla="*/ 0 h 6858000"/>
              <a:gd name="connsiteX955" fmla="*/ 1200666 w 7467600"/>
              <a:gd name="connsiteY955" fmla="*/ 0 h 6858000"/>
              <a:gd name="connsiteX956" fmla="*/ 1223408 w 7467600"/>
              <a:gd name="connsiteY956" fmla="*/ 38996 h 6858000"/>
              <a:gd name="connsiteX957" fmla="*/ 1339635 w 7467600"/>
              <a:gd name="connsiteY957" fmla="*/ 365517 h 6858000"/>
              <a:gd name="connsiteX958" fmla="*/ 1387469 w 7467600"/>
              <a:gd name="connsiteY958" fmla="*/ 523079 h 6858000"/>
              <a:gd name="connsiteX959" fmla="*/ 1452685 w 7467600"/>
              <a:gd name="connsiteY959" fmla="*/ 699806 h 6858000"/>
              <a:gd name="connsiteX960" fmla="*/ 1492092 w 7467600"/>
              <a:gd name="connsiteY960" fmla="*/ 800424 h 6858000"/>
              <a:gd name="connsiteX961" fmla="*/ 1455302 w 7467600"/>
              <a:gd name="connsiteY961" fmla="*/ 632913 h 6858000"/>
              <a:gd name="connsiteX962" fmla="*/ 1222336 w 7467600"/>
              <a:gd name="connsiteY962" fmla="*/ 9480 h 6858000"/>
              <a:gd name="connsiteX963" fmla="*/ 1214634 w 7467600"/>
              <a:gd name="connsiteY963" fmla="*/ 0 h 6858000"/>
              <a:gd name="connsiteX964" fmla="*/ 1289827 w 7467600"/>
              <a:gd name="connsiteY964" fmla="*/ 0 h 6858000"/>
              <a:gd name="connsiteX965" fmla="*/ 1321076 w 7467600"/>
              <a:gd name="connsiteY965" fmla="*/ 59722 h 6858000"/>
              <a:gd name="connsiteX966" fmla="*/ 1512579 w 7467600"/>
              <a:gd name="connsiteY966" fmla="*/ 626441 h 6858000"/>
              <a:gd name="connsiteX967" fmla="*/ 1506076 w 7467600"/>
              <a:gd name="connsiteY967" fmla="*/ 1089289 h 6858000"/>
              <a:gd name="connsiteX968" fmla="*/ 1486346 w 7467600"/>
              <a:gd name="connsiteY968" fmla="*/ 1079919 h 6858000"/>
              <a:gd name="connsiteX969" fmla="*/ 1070511 w 7467600"/>
              <a:gd name="connsiteY969" fmla="*/ 48609 h 6858000"/>
              <a:gd name="connsiteX970" fmla="*/ 1057230 w 7467600"/>
              <a:gd name="connsiteY970" fmla="*/ 0 h 6858000"/>
              <a:gd name="connsiteX971" fmla="*/ 43151 w 7467600"/>
              <a:gd name="connsiteY971" fmla="*/ 0 h 6858000"/>
              <a:gd name="connsiteX972" fmla="*/ 95283 w 7467600"/>
              <a:gd name="connsiteY972" fmla="*/ 0 h 6858000"/>
              <a:gd name="connsiteX973" fmla="*/ 300708 w 7467600"/>
              <a:gd name="connsiteY973" fmla="*/ 154571 h 6858000"/>
              <a:gd name="connsiteX974" fmla="*/ 530414 w 7467600"/>
              <a:gd name="connsiteY974" fmla="*/ 354673 h 6858000"/>
              <a:gd name="connsiteX975" fmla="*/ 333785 w 7467600"/>
              <a:gd name="connsiteY975" fmla="*/ 161564 h 6858000"/>
              <a:gd name="connsiteX976" fmla="*/ 147005 w 7467600"/>
              <a:gd name="connsiteY976" fmla="*/ 0 h 6858000"/>
              <a:gd name="connsiteX977" fmla="*/ 272509 w 7467600"/>
              <a:gd name="connsiteY977" fmla="*/ 0 h 6858000"/>
              <a:gd name="connsiteX978" fmla="*/ 326276 w 7467600"/>
              <a:gd name="connsiteY978" fmla="*/ 45847 h 6858000"/>
              <a:gd name="connsiteX979" fmla="*/ 823759 w 7467600"/>
              <a:gd name="connsiteY979" fmla="*/ 574145 h 6858000"/>
              <a:gd name="connsiteX980" fmla="*/ 811254 w 7467600"/>
              <a:gd name="connsiteY980" fmla="*/ 665546 h 6858000"/>
              <a:gd name="connsiteX981" fmla="*/ 154042 w 7467600"/>
              <a:gd name="connsiteY981" fmla="*/ 261522 h 6858000"/>
              <a:gd name="connsiteX982" fmla="*/ 13550 w 7467600"/>
              <a:gd name="connsiteY982" fmla="*/ 158423 h 6858000"/>
              <a:gd name="connsiteX983" fmla="*/ 0 w 7467600"/>
              <a:gd name="connsiteY983" fmla="*/ 146618 h 6858000"/>
              <a:gd name="connsiteX984" fmla="*/ 0 w 7467600"/>
              <a:gd name="connsiteY984" fmla="*/ 59161 h 6858000"/>
              <a:gd name="connsiteX985" fmla="*/ 45427 w 7467600"/>
              <a:gd name="connsiteY985" fmla="*/ 101078 h 6858000"/>
              <a:gd name="connsiteX986" fmla="*/ 630103 w 7467600"/>
              <a:gd name="connsiteY986" fmla="*/ 485885 h 6858000"/>
              <a:gd name="connsiteX987" fmla="*/ 532040 w 7467600"/>
              <a:gd name="connsiteY987" fmla="*/ 399359 h 6858000"/>
              <a:gd name="connsiteX988" fmla="*/ 517618 w 7467600"/>
              <a:gd name="connsiteY988" fmla="*/ 385726 h 6858000"/>
              <a:gd name="connsiteX989" fmla="*/ 285074 w 7467600"/>
              <a:gd name="connsiteY989" fmla="*/ 182755 h 6858000"/>
              <a:gd name="connsiteX990" fmla="*/ 43151 w 7467600"/>
              <a:gd name="connsiteY99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312201 w 7467600"/>
              <a:gd name="connsiteY133" fmla="*/ 5128278 h 6858000"/>
              <a:gd name="connsiteX134" fmla="*/ 1903353 w 7467600"/>
              <a:gd name="connsiteY134" fmla="*/ 5044827 h 6858000"/>
              <a:gd name="connsiteX135" fmla="*/ 1936931 w 7467600"/>
              <a:gd name="connsiteY135" fmla="*/ 5093954 h 6858000"/>
              <a:gd name="connsiteX136" fmla="*/ 2195868 w 7467600"/>
              <a:gd name="connsiteY136" fmla="*/ 5396574 h 6858000"/>
              <a:gd name="connsiteX137" fmla="*/ 2088852 w 7467600"/>
              <a:gd name="connsiteY137" fmla="*/ 5166123 h 6858000"/>
              <a:gd name="connsiteX138" fmla="*/ 1958241 w 7467600"/>
              <a:gd name="connsiteY138" fmla="*/ 5067955 h 6858000"/>
              <a:gd name="connsiteX139" fmla="*/ 1903353 w 7467600"/>
              <a:gd name="connsiteY139" fmla="*/ 5044827 h 6858000"/>
              <a:gd name="connsiteX140" fmla="*/ 1979378 w 7467600"/>
              <a:gd name="connsiteY140" fmla="*/ 4769504 h 6858000"/>
              <a:gd name="connsiteX141" fmla="*/ 2882120 w 7467600"/>
              <a:gd name="connsiteY141" fmla="*/ 5064547 h 6858000"/>
              <a:gd name="connsiteX142" fmla="*/ 2793103 w 7467600"/>
              <a:gd name="connsiteY142" fmla="*/ 5039699 h 6858000"/>
              <a:gd name="connsiteX143" fmla="*/ 2770041 w 7467600"/>
              <a:gd name="connsiteY143" fmla="*/ 5033634 h 6858000"/>
              <a:gd name="connsiteX144" fmla="*/ 1979378 w 7467600"/>
              <a:gd name="connsiteY144" fmla="*/ 4769504 h 6858000"/>
              <a:gd name="connsiteX145" fmla="*/ 1927410 w 7467600"/>
              <a:gd name="connsiteY145" fmla="*/ 4716164 h 6858000"/>
              <a:gd name="connsiteX146" fmla="*/ 1959587 w 7467600"/>
              <a:gd name="connsiteY146" fmla="*/ 4728849 h 6858000"/>
              <a:gd name="connsiteX147" fmla="*/ 2777707 w 7467600"/>
              <a:gd name="connsiteY147" fmla="*/ 5003991 h 6858000"/>
              <a:gd name="connsiteX148" fmla="*/ 2800768 w 7467600"/>
              <a:gd name="connsiteY148" fmla="*/ 5010056 h 6858000"/>
              <a:gd name="connsiteX149" fmla="*/ 2879408 w 7467600"/>
              <a:gd name="connsiteY149" fmla="*/ 5031590 h 6858000"/>
              <a:gd name="connsiteX150" fmla="*/ 2862295 w 7467600"/>
              <a:gd name="connsiteY150" fmla="*/ 5022958 h 6858000"/>
              <a:gd name="connsiteX151" fmla="*/ 2813343 w 7467600"/>
              <a:gd name="connsiteY151" fmla="*/ 4998369 h 6858000"/>
              <a:gd name="connsiteX152" fmla="*/ 2646245 w 7467600"/>
              <a:gd name="connsiteY152" fmla="*/ 4930999 h 6858000"/>
              <a:gd name="connsiteX153" fmla="*/ 1999243 w 7467600"/>
              <a:gd name="connsiteY153" fmla="*/ 4730524 h 6858000"/>
              <a:gd name="connsiteX154" fmla="*/ 1979527 w 7467600"/>
              <a:gd name="connsiteY154" fmla="*/ 4726651 h 6858000"/>
              <a:gd name="connsiteX155" fmla="*/ 1927410 w 7467600"/>
              <a:gd name="connsiteY155" fmla="*/ 4716164 h 6858000"/>
              <a:gd name="connsiteX156" fmla="*/ 1997014 w 7467600"/>
              <a:gd name="connsiteY156" fmla="*/ 4698007 h 6858000"/>
              <a:gd name="connsiteX157" fmla="*/ 2005458 w 7467600"/>
              <a:gd name="connsiteY157" fmla="*/ 4699540 h 6858000"/>
              <a:gd name="connsiteX158" fmla="*/ 2657186 w 7467600"/>
              <a:gd name="connsiteY158" fmla="*/ 4901687 h 6858000"/>
              <a:gd name="connsiteX159" fmla="*/ 2826662 w 7467600"/>
              <a:gd name="connsiteY159" fmla="*/ 4970362 h 6858000"/>
              <a:gd name="connsiteX160" fmla="*/ 2876100 w 7467600"/>
              <a:gd name="connsiteY160" fmla="*/ 4995397 h 6858000"/>
              <a:gd name="connsiteX161" fmla="*/ 3042600 w 7467600"/>
              <a:gd name="connsiteY161" fmla="*/ 5059532 h 6858000"/>
              <a:gd name="connsiteX162" fmla="*/ 1997014 w 7467600"/>
              <a:gd name="connsiteY162" fmla="*/ 4698007 h 6858000"/>
              <a:gd name="connsiteX163" fmla="*/ 2305292 w 7467600"/>
              <a:gd name="connsiteY163" fmla="*/ 4219492 h 6858000"/>
              <a:gd name="connsiteX164" fmla="*/ 3360922 w 7467600"/>
              <a:gd name="connsiteY164" fmla="*/ 4529373 h 6858000"/>
              <a:gd name="connsiteX165" fmla="*/ 3492420 w 7467600"/>
              <a:gd name="connsiteY165" fmla="*/ 4510145 h 6858000"/>
              <a:gd name="connsiteX166" fmla="*/ 3364086 w 7467600"/>
              <a:gd name="connsiteY166" fmla="*/ 4480340 h 6858000"/>
              <a:gd name="connsiteX167" fmla="*/ 3225818 w 7467600"/>
              <a:gd name="connsiteY167" fmla="*/ 4411822 h 6858000"/>
              <a:gd name="connsiteX168" fmla="*/ 3129696 w 7467600"/>
              <a:gd name="connsiteY168" fmla="*/ 4360704 h 6858000"/>
              <a:gd name="connsiteX169" fmla="*/ 2814545 w 7467600"/>
              <a:gd name="connsiteY169" fmla="*/ 4282955 h 6858000"/>
              <a:gd name="connsiteX170" fmla="*/ 2305292 w 7467600"/>
              <a:gd name="connsiteY170" fmla="*/ 4219492 h 6858000"/>
              <a:gd name="connsiteX171" fmla="*/ 2626982 w 7467600"/>
              <a:gd name="connsiteY171" fmla="*/ 4206450 h 6858000"/>
              <a:gd name="connsiteX172" fmla="*/ 2490617 w 7467600"/>
              <a:gd name="connsiteY172" fmla="*/ 4206951 h 6858000"/>
              <a:gd name="connsiteX173" fmla="*/ 2819869 w 7467600"/>
              <a:gd name="connsiteY173" fmla="*/ 4252936 h 6858000"/>
              <a:gd name="connsiteX174" fmla="*/ 3143018 w 7467600"/>
              <a:gd name="connsiteY174" fmla="*/ 4332698 h 6858000"/>
              <a:gd name="connsiteX175" fmla="*/ 3241520 w 7467600"/>
              <a:gd name="connsiteY175" fmla="*/ 4385112 h 6858000"/>
              <a:gd name="connsiteX176" fmla="*/ 3374575 w 7467600"/>
              <a:gd name="connsiteY176" fmla="*/ 4451517 h 6858000"/>
              <a:gd name="connsiteX177" fmla="*/ 3505221 w 7467600"/>
              <a:gd name="connsiteY177" fmla="*/ 4480757 h 6858000"/>
              <a:gd name="connsiteX178" fmla="*/ 2626982 w 7467600"/>
              <a:gd name="connsiteY178" fmla="*/ 4206450 h 6858000"/>
              <a:gd name="connsiteX179" fmla="*/ 1310106 w 7467600"/>
              <a:gd name="connsiteY179" fmla="*/ 3943217 h 6858000"/>
              <a:gd name="connsiteX180" fmla="*/ 854994 w 7467600"/>
              <a:gd name="connsiteY180" fmla="*/ 4399136 h 6858000"/>
              <a:gd name="connsiteX181" fmla="*/ 742462 w 7467600"/>
              <a:gd name="connsiteY181" fmla="*/ 4594648 h 6858000"/>
              <a:gd name="connsiteX182" fmla="*/ 820602 w 7467600"/>
              <a:gd name="connsiteY182" fmla="*/ 4485915 h 6858000"/>
              <a:gd name="connsiteX183" fmla="*/ 878295 w 7467600"/>
              <a:gd name="connsiteY183" fmla="*/ 4403594 h 6858000"/>
              <a:gd name="connsiteX184" fmla="*/ 1240607 w 7467600"/>
              <a:gd name="connsiteY184" fmla="*/ 4010401 h 6858000"/>
              <a:gd name="connsiteX185" fmla="*/ 1310106 w 7467600"/>
              <a:gd name="connsiteY185" fmla="*/ 3943217 h 6858000"/>
              <a:gd name="connsiteX186" fmla="*/ 1423113 w 7467600"/>
              <a:gd name="connsiteY186" fmla="*/ 3874565 h 6858000"/>
              <a:gd name="connsiteX187" fmla="*/ 1260565 w 7467600"/>
              <a:gd name="connsiteY187" fmla="*/ 4031982 h 6858000"/>
              <a:gd name="connsiteX188" fmla="*/ 901900 w 7467600"/>
              <a:gd name="connsiteY188" fmla="*/ 4421236 h 6858000"/>
              <a:gd name="connsiteX189" fmla="*/ 845044 w 7467600"/>
              <a:gd name="connsiteY189" fmla="*/ 4502436 h 6858000"/>
              <a:gd name="connsiteX190" fmla="*/ 685926 w 7467600"/>
              <a:gd name="connsiteY190" fmla="*/ 4703069 h 6858000"/>
              <a:gd name="connsiteX191" fmla="*/ 684248 w 7467600"/>
              <a:gd name="connsiteY191" fmla="*/ 4706721 h 6858000"/>
              <a:gd name="connsiteX192" fmla="*/ 1423113 w 7467600"/>
              <a:gd name="connsiteY192" fmla="*/ 3874565 h 6858000"/>
              <a:gd name="connsiteX193" fmla="*/ 3316479 w 7467600"/>
              <a:gd name="connsiteY193" fmla="*/ 3872136 h 6858000"/>
              <a:gd name="connsiteX194" fmla="*/ 3546806 w 7467600"/>
              <a:gd name="connsiteY194" fmla="*/ 4356139 h 6858000"/>
              <a:gd name="connsiteX195" fmla="*/ 3364433 w 7467600"/>
              <a:gd name="connsiteY195" fmla="*/ 3953121 h 6858000"/>
              <a:gd name="connsiteX196" fmla="*/ 3316479 w 7467600"/>
              <a:gd name="connsiteY196" fmla="*/ 3872136 h 6858000"/>
              <a:gd name="connsiteX197" fmla="*/ 3291335 w 7467600"/>
              <a:gd name="connsiteY197" fmla="*/ 3767420 h 6858000"/>
              <a:gd name="connsiteX198" fmla="*/ 3390805 w 7467600"/>
              <a:gd name="connsiteY198" fmla="*/ 3937163 h 6858000"/>
              <a:gd name="connsiteX199" fmla="*/ 3579062 w 7467600"/>
              <a:gd name="connsiteY199" fmla="*/ 4359040 h 6858000"/>
              <a:gd name="connsiteX200" fmla="*/ 3467355 w 7467600"/>
              <a:gd name="connsiteY200" fmla="*/ 3988130 h 6858000"/>
              <a:gd name="connsiteX201" fmla="*/ 3310753 w 7467600"/>
              <a:gd name="connsiteY201" fmla="*/ 3787140 h 6858000"/>
              <a:gd name="connsiteX202" fmla="*/ 3291335 w 7467600"/>
              <a:gd name="connsiteY202" fmla="*/ 3767420 h 6858000"/>
              <a:gd name="connsiteX203" fmla="*/ 1635889 w 7467600"/>
              <a:gd name="connsiteY203" fmla="*/ 3709494 h 6858000"/>
              <a:gd name="connsiteX204" fmla="*/ 1634800 w 7467600"/>
              <a:gd name="connsiteY204" fmla="*/ 3731111 h 6858000"/>
              <a:gd name="connsiteX205" fmla="*/ 1635889 w 7467600"/>
              <a:gd name="connsiteY205" fmla="*/ 3709494 h 6858000"/>
              <a:gd name="connsiteX206" fmla="*/ 1510397 w 7467600"/>
              <a:gd name="connsiteY206" fmla="*/ 3684705 h 6858000"/>
              <a:gd name="connsiteX207" fmla="*/ 1146550 w 7467600"/>
              <a:gd name="connsiteY207" fmla="*/ 3802012 h 6858000"/>
              <a:gd name="connsiteX208" fmla="*/ 698834 w 7467600"/>
              <a:gd name="connsiteY208" fmla="*/ 3952272 h 6858000"/>
              <a:gd name="connsiteX209" fmla="*/ 34256 w 7467600"/>
              <a:gd name="connsiteY209" fmla="*/ 4347603 h 6858000"/>
              <a:gd name="connsiteX210" fmla="*/ 527241 w 7467600"/>
              <a:gd name="connsiteY210" fmla="*/ 4065078 h 6858000"/>
              <a:gd name="connsiteX211" fmla="*/ 1510397 w 7467600"/>
              <a:gd name="connsiteY211" fmla="*/ 3684705 h 6858000"/>
              <a:gd name="connsiteX212" fmla="*/ 1313114 w 7467600"/>
              <a:gd name="connsiteY212" fmla="*/ 3655216 h 6858000"/>
              <a:gd name="connsiteX213" fmla="*/ 1109304 w 7467600"/>
              <a:gd name="connsiteY213" fmla="*/ 3669030 h 6858000"/>
              <a:gd name="connsiteX214" fmla="*/ 8129 w 7467600"/>
              <a:gd name="connsiteY214" fmla="*/ 4330519 h 6858000"/>
              <a:gd name="connsiteX215" fmla="*/ 687572 w 7467600"/>
              <a:gd name="connsiteY215" fmla="*/ 3925629 h 6858000"/>
              <a:gd name="connsiteX216" fmla="*/ 1138365 w 7467600"/>
              <a:gd name="connsiteY216" fmla="*/ 3774515 h 6858000"/>
              <a:gd name="connsiteX217" fmla="*/ 1505579 w 7467600"/>
              <a:gd name="connsiteY217" fmla="*/ 3655526 h 6858000"/>
              <a:gd name="connsiteX218" fmla="*/ 1313114 w 7467600"/>
              <a:gd name="connsiteY218" fmla="*/ 3655216 h 6858000"/>
              <a:gd name="connsiteX219" fmla="*/ 3655073 w 7467600"/>
              <a:gd name="connsiteY219" fmla="*/ 3650884 h 6858000"/>
              <a:gd name="connsiteX220" fmla="*/ 3989938 w 7467600"/>
              <a:gd name="connsiteY220" fmla="*/ 3991685 h 6858000"/>
              <a:gd name="connsiteX221" fmla="*/ 4393907 w 7467600"/>
              <a:gd name="connsiteY221" fmla="*/ 4261258 h 6858000"/>
              <a:gd name="connsiteX222" fmla="*/ 4648051 w 7467600"/>
              <a:gd name="connsiteY222" fmla="*/ 4374051 h 6858000"/>
              <a:gd name="connsiteX223" fmla="*/ 4383389 w 7467600"/>
              <a:gd name="connsiteY223" fmla="*/ 4184369 h 6858000"/>
              <a:gd name="connsiteX224" fmla="*/ 4165508 w 7467600"/>
              <a:gd name="connsiteY224" fmla="*/ 4035196 h 6858000"/>
              <a:gd name="connsiteX225" fmla="*/ 4068162 w 7467600"/>
              <a:gd name="connsiteY225" fmla="*/ 3953394 h 6858000"/>
              <a:gd name="connsiteX226" fmla="*/ 3981416 w 7467600"/>
              <a:gd name="connsiteY226" fmla="*/ 3880482 h 6858000"/>
              <a:gd name="connsiteX227" fmla="*/ 3800147 w 7467600"/>
              <a:gd name="connsiteY227" fmla="*/ 3749872 h 6858000"/>
              <a:gd name="connsiteX228" fmla="*/ 3655073 w 7467600"/>
              <a:gd name="connsiteY228" fmla="*/ 3650884 h 6858000"/>
              <a:gd name="connsiteX229" fmla="*/ 3670252 w 7467600"/>
              <a:gd name="connsiteY229" fmla="*/ 3622798 h 6858000"/>
              <a:gd name="connsiteX230" fmla="*/ 3817258 w 7467600"/>
              <a:gd name="connsiteY230" fmla="*/ 3723577 h 6858000"/>
              <a:gd name="connsiteX231" fmla="*/ 4000461 w 7467600"/>
              <a:gd name="connsiteY231" fmla="*/ 3855966 h 6858000"/>
              <a:gd name="connsiteX232" fmla="*/ 4088180 w 7467600"/>
              <a:gd name="connsiteY232" fmla="*/ 3929774 h 6858000"/>
              <a:gd name="connsiteX233" fmla="*/ 4184555 w 7467600"/>
              <a:gd name="connsiteY233" fmla="*/ 4010683 h 6858000"/>
              <a:gd name="connsiteX234" fmla="*/ 4399563 w 7467600"/>
              <a:gd name="connsiteY234" fmla="*/ 4158106 h 6858000"/>
              <a:gd name="connsiteX235" fmla="*/ 4684469 w 7467600"/>
              <a:gd name="connsiteY235" fmla="*/ 4364680 h 6858000"/>
              <a:gd name="connsiteX236" fmla="*/ 4690271 w 7467600"/>
              <a:gd name="connsiteY236" fmla="*/ 4370034 h 6858000"/>
              <a:gd name="connsiteX237" fmla="*/ 4136093 w 7467600"/>
              <a:gd name="connsiteY237" fmla="*/ 3858466 h 6858000"/>
              <a:gd name="connsiteX238" fmla="*/ 3670252 w 7467600"/>
              <a:gd name="connsiteY238" fmla="*/ 3622798 h 6858000"/>
              <a:gd name="connsiteX239" fmla="*/ 4440129 w 7467600"/>
              <a:gd name="connsiteY239" fmla="*/ 3448571 h 6858000"/>
              <a:gd name="connsiteX240" fmla="*/ 4856525 w 7467600"/>
              <a:gd name="connsiteY240" fmla="*/ 3915351 h 6858000"/>
              <a:gd name="connsiteX241" fmla="*/ 5059055 w 7467600"/>
              <a:gd name="connsiteY241" fmla="*/ 4108918 h 6858000"/>
              <a:gd name="connsiteX242" fmla="*/ 5290070 w 7467600"/>
              <a:gd name="connsiteY242" fmla="*/ 4263619 h 6858000"/>
              <a:gd name="connsiteX243" fmla="*/ 4834991 w 7467600"/>
              <a:gd name="connsiteY243" fmla="*/ 3830985 h 6858000"/>
              <a:gd name="connsiteX244" fmla="*/ 4440129 w 7467600"/>
              <a:gd name="connsiteY244" fmla="*/ 3448571 h 6858000"/>
              <a:gd name="connsiteX245" fmla="*/ 4441737 w 7467600"/>
              <a:gd name="connsiteY245" fmla="*/ 3399734 h 6858000"/>
              <a:gd name="connsiteX246" fmla="*/ 4431236 w 7467600"/>
              <a:gd name="connsiteY246" fmla="*/ 3400954 h 6858000"/>
              <a:gd name="connsiteX247" fmla="*/ 4557150 w 7467600"/>
              <a:gd name="connsiteY247" fmla="*/ 3510023 h 6858000"/>
              <a:gd name="connsiteX248" fmla="*/ 4856936 w 7467600"/>
              <a:gd name="connsiteY248" fmla="*/ 3809146 h 6858000"/>
              <a:gd name="connsiteX249" fmla="*/ 5111996 w 7467600"/>
              <a:gd name="connsiteY249" fmla="*/ 4065759 h 6858000"/>
              <a:gd name="connsiteX250" fmla="*/ 5388878 w 7467600"/>
              <a:gd name="connsiteY250" fmla="*/ 4300185 h 6858000"/>
              <a:gd name="connsiteX251" fmla="*/ 5425556 w 7467600"/>
              <a:gd name="connsiteY251" fmla="*/ 4308967 h 6858000"/>
              <a:gd name="connsiteX252" fmla="*/ 4943646 w 7467600"/>
              <a:gd name="connsiteY252" fmla="*/ 3822916 h 6858000"/>
              <a:gd name="connsiteX253" fmla="*/ 4594837 w 7467600"/>
              <a:gd name="connsiteY253" fmla="*/ 3532274 h 6858000"/>
              <a:gd name="connsiteX254" fmla="*/ 4441737 w 7467600"/>
              <a:gd name="connsiteY254" fmla="*/ 3399734 h 6858000"/>
              <a:gd name="connsiteX255" fmla="*/ 5425834 w 7467600"/>
              <a:gd name="connsiteY255" fmla="*/ 3162785 h 6858000"/>
              <a:gd name="connsiteX256" fmla="*/ 5401644 w 7467600"/>
              <a:gd name="connsiteY256" fmla="*/ 3617847 h 6858000"/>
              <a:gd name="connsiteX257" fmla="*/ 5467256 w 7467600"/>
              <a:gd name="connsiteY257" fmla="*/ 4175494 h 6858000"/>
              <a:gd name="connsiteX258" fmla="*/ 5448069 w 7467600"/>
              <a:gd name="connsiteY258" fmla="*/ 3567554 h 6858000"/>
              <a:gd name="connsiteX259" fmla="*/ 5425834 w 7467600"/>
              <a:gd name="connsiteY259" fmla="*/ 3162785 h 6858000"/>
              <a:gd name="connsiteX260" fmla="*/ 1318687 w 7467600"/>
              <a:gd name="connsiteY260" fmla="*/ 3113840 h 6858000"/>
              <a:gd name="connsiteX261" fmla="*/ 1066793 w 7467600"/>
              <a:gd name="connsiteY261" fmla="*/ 3212171 h 6858000"/>
              <a:gd name="connsiteX262" fmla="*/ 993319 w 7467600"/>
              <a:gd name="connsiteY262" fmla="*/ 3247648 h 6858000"/>
              <a:gd name="connsiteX263" fmla="*/ 853081 w 7467600"/>
              <a:gd name="connsiteY263" fmla="*/ 3312410 h 6858000"/>
              <a:gd name="connsiteX264" fmla="*/ 805957 w 7467600"/>
              <a:gd name="connsiteY264" fmla="*/ 3330443 h 6858000"/>
              <a:gd name="connsiteX265" fmla="*/ 1318687 w 7467600"/>
              <a:gd name="connsiteY265" fmla="*/ 3113840 h 6858000"/>
              <a:gd name="connsiteX266" fmla="*/ 5453702 w 7467600"/>
              <a:gd name="connsiteY266" fmla="*/ 3090882 h 6858000"/>
              <a:gd name="connsiteX267" fmla="*/ 5480135 w 7467600"/>
              <a:gd name="connsiteY267" fmla="*/ 3565802 h 6858000"/>
              <a:gd name="connsiteX268" fmla="*/ 5499023 w 7467600"/>
              <a:gd name="connsiteY268" fmla="*/ 4166310 h 6858000"/>
              <a:gd name="connsiteX269" fmla="*/ 5547022 w 7467600"/>
              <a:gd name="connsiteY269" fmla="*/ 3607838 h 6858000"/>
              <a:gd name="connsiteX270" fmla="*/ 5515964 w 7467600"/>
              <a:gd name="connsiteY270" fmla="*/ 3378541 h 6858000"/>
              <a:gd name="connsiteX271" fmla="*/ 5453702 w 7467600"/>
              <a:gd name="connsiteY271" fmla="*/ 3090882 h 6858000"/>
              <a:gd name="connsiteX272" fmla="*/ 1238695 w 7467600"/>
              <a:gd name="connsiteY272" fmla="*/ 3076820 h 6858000"/>
              <a:gd name="connsiteX273" fmla="*/ 716371 w 7467600"/>
              <a:gd name="connsiteY273" fmla="*/ 3293249 h 6858000"/>
              <a:gd name="connsiteX274" fmla="*/ 579522 w 7467600"/>
              <a:gd name="connsiteY274" fmla="*/ 3371759 h 6858000"/>
              <a:gd name="connsiteX275" fmla="*/ 600288 w 7467600"/>
              <a:gd name="connsiteY275" fmla="*/ 3365555 h 6858000"/>
              <a:gd name="connsiteX276" fmla="*/ 840692 w 7467600"/>
              <a:gd name="connsiteY276" fmla="*/ 3284921 h 6858000"/>
              <a:gd name="connsiteX277" fmla="*/ 979248 w 7467600"/>
              <a:gd name="connsiteY277" fmla="*/ 3221003 h 6858000"/>
              <a:gd name="connsiteX278" fmla="*/ 1053282 w 7467600"/>
              <a:gd name="connsiteY278" fmla="*/ 3185247 h 6858000"/>
              <a:gd name="connsiteX279" fmla="*/ 1320603 w 7467600"/>
              <a:gd name="connsiteY279" fmla="*/ 3081281 h 6858000"/>
              <a:gd name="connsiteX280" fmla="*/ 1238695 w 7467600"/>
              <a:gd name="connsiteY280" fmla="*/ 3076820 h 6858000"/>
              <a:gd name="connsiteX281" fmla="*/ 5425627 w 7467600"/>
              <a:gd name="connsiteY281" fmla="*/ 2954192 h 6858000"/>
              <a:gd name="connsiteX282" fmla="*/ 5470770 w 7467600"/>
              <a:gd name="connsiteY282" fmla="*/ 3005435 h 6858000"/>
              <a:gd name="connsiteX283" fmla="*/ 5519779 w 7467600"/>
              <a:gd name="connsiteY283" fmla="*/ 4359223 h 6858000"/>
              <a:gd name="connsiteX284" fmla="*/ 5520293 w 7467600"/>
              <a:gd name="connsiteY284" fmla="*/ 4360602 h 6858000"/>
              <a:gd name="connsiteX285" fmla="*/ 5767221 w 7467600"/>
              <a:gd name="connsiteY285" fmla="*/ 4665564 h 6858000"/>
              <a:gd name="connsiteX286" fmla="*/ 6937169 w 7467600"/>
              <a:gd name="connsiteY286" fmla="*/ 4815941 h 6858000"/>
              <a:gd name="connsiteX287" fmla="*/ 6953922 w 7467600"/>
              <a:gd name="connsiteY287" fmla="*/ 4890068 h 6858000"/>
              <a:gd name="connsiteX288" fmla="*/ 6071359 w 7467600"/>
              <a:gd name="connsiteY288" fmla="*/ 4770770 h 6858000"/>
              <a:gd name="connsiteX289" fmla="*/ 6038839 w 7467600"/>
              <a:gd name="connsiteY289" fmla="*/ 4764474 h 6858000"/>
              <a:gd name="connsiteX290" fmla="*/ 6038706 w 7467600"/>
              <a:gd name="connsiteY290" fmla="*/ 4763847 h 6858000"/>
              <a:gd name="connsiteX291" fmla="*/ 6037784 w 7467600"/>
              <a:gd name="connsiteY291" fmla="*/ 4764270 h 6858000"/>
              <a:gd name="connsiteX292" fmla="*/ 6038839 w 7467600"/>
              <a:gd name="connsiteY292" fmla="*/ 4764474 h 6858000"/>
              <a:gd name="connsiteX293" fmla="*/ 6040338 w 7467600"/>
              <a:gd name="connsiteY293" fmla="*/ 4771418 h 6858000"/>
              <a:gd name="connsiteX294" fmla="*/ 6024488 w 7467600"/>
              <a:gd name="connsiteY294" fmla="*/ 4809903 h 6858000"/>
              <a:gd name="connsiteX295" fmla="*/ 5599771 w 7467600"/>
              <a:gd name="connsiteY295" fmla="*/ 5509652 h 6858000"/>
              <a:gd name="connsiteX296" fmla="*/ 5548843 w 7467600"/>
              <a:gd name="connsiteY296" fmla="*/ 5563845 h 6858000"/>
              <a:gd name="connsiteX297" fmla="*/ 5940952 w 7467600"/>
              <a:gd name="connsiteY297" fmla="*/ 6250028 h 6858000"/>
              <a:gd name="connsiteX298" fmla="*/ 6043441 w 7467600"/>
              <a:gd name="connsiteY298" fmla="*/ 6665847 h 6858000"/>
              <a:gd name="connsiteX299" fmla="*/ 6093432 w 7467600"/>
              <a:gd name="connsiteY299" fmla="*/ 6858000 h 6858000"/>
              <a:gd name="connsiteX300" fmla="*/ 6034344 w 7467600"/>
              <a:gd name="connsiteY300" fmla="*/ 6858000 h 6858000"/>
              <a:gd name="connsiteX301" fmla="*/ 6026679 w 7467600"/>
              <a:gd name="connsiteY301" fmla="*/ 6836959 h 6858000"/>
              <a:gd name="connsiteX302" fmla="*/ 5800441 w 7467600"/>
              <a:gd name="connsiteY302" fmla="*/ 6335286 h 6858000"/>
              <a:gd name="connsiteX303" fmla="*/ 5526562 w 7467600"/>
              <a:gd name="connsiteY303" fmla="*/ 5705388 h 6858000"/>
              <a:gd name="connsiteX304" fmla="*/ 5519640 w 7467600"/>
              <a:gd name="connsiteY304" fmla="*/ 5683774 h 6858000"/>
              <a:gd name="connsiteX305" fmla="*/ 5844559 w 7467600"/>
              <a:gd name="connsiteY305" fmla="*/ 6553349 h 6858000"/>
              <a:gd name="connsiteX306" fmla="*/ 5975994 w 7467600"/>
              <a:gd name="connsiteY306" fmla="*/ 6858000 h 6858000"/>
              <a:gd name="connsiteX307" fmla="*/ 5898547 w 7467600"/>
              <a:gd name="connsiteY307" fmla="*/ 6858000 h 6858000"/>
              <a:gd name="connsiteX308" fmla="*/ 5682041 w 7467600"/>
              <a:gd name="connsiteY308" fmla="*/ 6355860 h 6858000"/>
              <a:gd name="connsiteX309" fmla="*/ 5461758 w 7467600"/>
              <a:gd name="connsiteY309" fmla="*/ 5820220 h 6858000"/>
              <a:gd name="connsiteX310" fmla="*/ 5237282 w 7467600"/>
              <a:gd name="connsiteY310" fmla="*/ 6579086 h 6858000"/>
              <a:gd name="connsiteX311" fmla="*/ 5115009 w 7467600"/>
              <a:gd name="connsiteY311" fmla="*/ 6858000 h 6858000"/>
              <a:gd name="connsiteX312" fmla="*/ 5028074 w 7467600"/>
              <a:gd name="connsiteY312" fmla="*/ 6858000 h 6858000"/>
              <a:gd name="connsiteX313" fmla="*/ 5079508 w 7467600"/>
              <a:gd name="connsiteY313" fmla="*/ 6749074 h 6858000"/>
              <a:gd name="connsiteX314" fmla="*/ 5371846 w 7467600"/>
              <a:gd name="connsiteY314" fmla="*/ 5924413 h 6858000"/>
              <a:gd name="connsiteX315" fmla="*/ 5270512 w 7467600"/>
              <a:gd name="connsiteY315" fmla="*/ 6138975 h 6858000"/>
              <a:gd name="connsiteX316" fmla="*/ 5062409 w 7467600"/>
              <a:gd name="connsiteY316" fmla="*/ 6653544 h 6858000"/>
              <a:gd name="connsiteX317" fmla="*/ 5036628 w 7467600"/>
              <a:gd name="connsiteY317" fmla="*/ 6754247 h 6858000"/>
              <a:gd name="connsiteX318" fmla="*/ 5009112 w 7467600"/>
              <a:gd name="connsiteY318" fmla="*/ 6858000 h 6858000"/>
              <a:gd name="connsiteX319" fmla="*/ 4976679 w 7467600"/>
              <a:gd name="connsiteY319" fmla="*/ 6858000 h 6858000"/>
              <a:gd name="connsiteX320" fmla="*/ 5006537 w 7467600"/>
              <a:gd name="connsiteY320" fmla="*/ 6747068 h 6858000"/>
              <a:gd name="connsiteX321" fmla="*/ 5032723 w 7467600"/>
              <a:gd name="connsiteY321" fmla="*/ 6644957 h 6858000"/>
              <a:gd name="connsiteX322" fmla="*/ 5242949 w 7467600"/>
              <a:gd name="connsiteY322" fmla="*/ 6125175 h 6858000"/>
              <a:gd name="connsiteX323" fmla="*/ 5286321 w 7467600"/>
              <a:gd name="connsiteY323" fmla="*/ 6033555 h 6858000"/>
              <a:gd name="connsiteX324" fmla="*/ 5008210 w 7467600"/>
              <a:gd name="connsiteY324" fmla="*/ 6649194 h 6858000"/>
              <a:gd name="connsiteX325" fmla="*/ 4986321 w 7467600"/>
              <a:gd name="connsiteY325" fmla="*/ 6765687 h 6858000"/>
              <a:gd name="connsiteX326" fmla="*/ 4973474 w 7467600"/>
              <a:gd name="connsiteY326" fmla="*/ 6858000 h 6858000"/>
              <a:gd name="connsiteX327" fmla="*/ 4907178 w 7467600"/>
              <a:gd name="connsiteY327" fmla="*/ 6858000 h 6858000"/>
              <a:gd name="connsiteX328" fmla="*/ 4910810 w 7467600"/>
              <a:gd name="connsiteY328" fmla="*/ 6829660 h 6858000"/>
              <a:gd name="connsiteX329" fmla="*/ 4987461 w 7467600"/>
              <a:gd name="connsiteY329" fmla="*/ 6432994 h 6858000"/>
              <a:gd name="connsiteX330" fmla="*/ 5179262 w 7467600"/>
              <a:gd name="connsiteY330" fmla="*/ 6035044 h 6858000"/>
              <a:gd name="connsiteX331" fmla="*/ 4689678 w 7467600"/>
              <a:gd name="connsiteY331" fmla="*/ 6440241 h 6858000"/>
              <a:gd name="connsiteX332" fmla="*/ 4477543 w 7467600"/>
              <a:gd name="connsiteY332" fmla="*/ 6674836 h 6858000"/>
              <a:gd name="connsiteX333" fmla="*/ 4329957 w 7467600"/>
              <a:gd name="connsiteY333" fmla="*/ 6858000 h 6858000"/>
              <a:gd name="connsiteX334" fmla="*/ 4218595 w 7467600"/>
              <a:gd name="connsiteY334" fmla="*/ 6858000 h 6858000"/>
              <a:gd name="connsiteX335" fmla="*/ 4368888 w 7467600"/>
              <a:gd name="connsiteY335" fmla="*/ 6668412 h 6858000"/>
              <a:gd name="connsiteX336" fmla="*/ 4563091 w 7467600"/>
              <a:gd name="connsiteY336" fmla="*/ 6442508 h 6858000"/>
              <a:gd name="connsiteX337" fmla="*/ 5387324 w 7467600"/>
              <a:gd name="connsiteY337" fmla="*/ 5705830 h 6858000"/>
              <a:gd name="connsiteX338" fmla="*/ 5073620 w 7467600"/>
              <a:gd name="connsiteY338" fmla="*/ 5955437 h 6858000"/>
              <a:gd name="connsiteX339" fmla="*/ 4689789 w 7467600"/>
              <a:gd name="connsiteY339" fmla="*/ 6268382 h 6858000"/>
              <a:gd name="connsiteX340" fmla="*/ 4418722 w 7467600"/>
              <a:gd name="connsiteY340" fmla="*/ 6570886 h 6858000"/>
              <a:gd name="connsiteX341" fmla="*/ 4214944 w 7467600"/>
              <a:gd name="connsiteY341" fmla="*/ 6858000 h 6858000"/>
              <a:gd name="connsiteX342" fmla="*/ 4177898 w 7467600"/>
              <a:gd name="connsiteY342" fmla="*/ 6858000 h 6858000"/>
              <a:gd name="connsiteX343" fmla="*/ 4391597 w 7467600"/>
              <a:gd name="connsiteY343" fmla="*/ 6556370 h 6858000"/>
              <a:gd name="connsiteX344" fmla="*/ 4668889 w 7467600"/>
              <a:gd name="connsiteY344" fmla="*/ 6246399 h 6858000"/>
              <a:gd name="connsiteX345" fmla="*/ 5055427 w 7467600"/>
              <a:gd name="connsiteY345" fmla="*/ 5931476 h 6858000"/>
              <a:gd name="connsiteX346" fmla="*/ 5371814 w 7467600"/>
              <a:gd name="connsiteY346" fmla="*/ 5678975 h 6858000"/>
              <a:gd name="connsiteX347" fmla="*/ 4987918 w 7467600"/>
              <a:gd name="connsiteY347" fmla="*/ 5838701 h 6858000"/>
              <a:gd name="connsiteX348" fmla="*/ 4317146 w 7467600"/>
              <a:gd name="connsiteY348" fmla="*/ 6587716 h 6858000"/>
              <a:gd name="connsiteX349" fmla="*/ 4171627 w 7467600"/>
              <a:gd name="connsiteY349" fmla="*/ 6858000 h 6858000"/>
              <a:gd name="connsiteX350" fmla="*/ 4081585 w 7467600"/>
              <a:gd name="connsiteY350" fmla="*/ 6858000 h 6858000"/>
              <a:gd name="connsiteX351" fmla="*/ 4238603 w 7467600"/>
              <a:gd name="connsiteY351" fmla="*/ 6559341 h 6858000"/>
              <a:gd name="connsiteX352" fmla="*/ 4778333 w 7467600"/>
              <a:gd name="connsiteY352" fmla="*/ 5873626 h 6858000"/>
              <a:gd name="connsiteX353" fmla="*/ 5414185 w 7467600"/>
              <a:gd name="connsiteY353" fmla="*/ 5573882 h 6858000"/>
              <a:gd name="connsiteX354" fmla="*/ 5959648 w 7467600"/>
              <a:gd name="connsiteY354" fmla="*/ 4760797 h 6858000"/>
              <a:gd name="connsiteX355" fmla="*/ 5355019 w 7467600"/>
              <a:gd name="connsiteY355" fmla="*/ 4734672 h 6858000"/>
              <a:gd name="connsiteX356" fmla="*/ 5083565 w 7467600"/>
              <a:gd name="connsiteY356" fmla="*/ 5179121 h 6858000"/>
              <a:gd name="connsiteX357" fmla="*/ 4713577 w 7467600"/>
              <a:gd name="connsiteY357" fmla="*/ 5616803 h 6858000"/>
              <a:gd name="connsiteX358" fmla="*/ 3989559 w 7467600"/>
              <a:gd name="connsiteY358" fmla="*/ 6145945 h 6858000"/>
              <a:gd name="connsiteX359" fmla="*/ 3939824 w 7467600"/>
              <a:gd name="connsiteY359" fmla="*/ 6066900 h 6858000"/>
              <a:gd name="connsiteX360" fmla="*/ 4584537 w 7467600"/>
              <a:gd name="connsiteY360" fmla="*/ 5324826 h 6858000"/>
              <a:gd name="connsiteX361" fmla="*/ 5037105 w 7467600"/>
              <a:gd name="connsiteY361" fmla="*/ 5088765 h 6858000"/>
              <a:gd name="connsiteX362" fmla="*/ 5039930 w 7467600"/>
              <a:gd name="connsiteY362" fmla="*/ 5089585 h 6858000"/>
              <a:gd name="connsiteX363" fmla="*/ 5263764 w 7467600"/>
              <a:gd name="connsiteY363" fmla="*/ 4735525 h 6858000"/>
              <a:gd name="connsiteX364" fmla="*/ 4086300 w 7467600"/>
              <a:gd name="connsiteY364" fmla="*/ 4884599 h 6858000"/>
              <a:gd name="connsiteX365" fmla="*/ 4085485 w 7467600"/>
              <a:gd name="connsiteY365" fmla="*/ 4899070 h 6858000"/>
              <a:gd name="connsiteX366" fmla="*/ 3871915 w 7467600"/>
              <a:gd name="connsiteY366" fmla="*/ 5253645 h 6858000"/>
              <a:gd name="connsiteX367" fmla="*/ 3799374 w 7467600"/>
              <a:gd name="connsiteY367" fmla="*/ 5466127 h 6858000"/>
              <a:gd name="connsiteX368" fmla="*/ 3498850 w 7467600"/>
              <a:gd name="connsiteY368" fmla="*/ 6661888 h 6858000"/>
              <a:gd name="connsiteX369" fmla="*/ 3399216 w 7467600"/>
              <a:gd name="connsiteY369" fmla="*/ 6858000 h 6858000"/>
              <a:gd name="connsiteX370" fmla="*/ 3303688 w 7467600"/>
              <a:gd name="connsiteY370" fmla="*/ 6858000 h 6858000"/>
              <a:gd name="connsiteX371" fmla="*/ 3391774 w 7467600"/>
              <a:gd name="connsiteY371" fmla="*/ 6697181 h 6858000"/>
              <a:gd name="connsiteX372" fmla="*/ 3735540 w 7467600"/>
              <a:gd name="connsiteY372" fmla="*/ 5546923 h 6858000"/>
              <a:gd name="connsiteX373" fmla="*/ 3729438 w 7467600"/>
              <a:gd name="connsiteY373" fmla="*/ 5569058 h 6858000"/>
              <a:gd name="connsiteX374" fmla="*/ 3707782 w 7467600"/>
              <a:gd name="connsiteY374" fmla="*/ 5644908 h 6858000"/>
              <a:gd name="connsiteX375" fmla="*/ 3583827 w 7467600"/>
              <a:gd name="connsiteY375" fmla="*/ 6039215 h 6858000"/>
              <a:gd name="connsiteX376" fmla="*/ 3547861 w 7467600"/>
              <a:gd name="connsiteY376" fmla="*/ 6129609 h 6858000"/>
              <a:gd name="connsiteX377" fmla="*/ 3490905 w 7467600"/>
              <a:gd name="connsiteY377" fmla="*/ 6277660 h 6858000"/>
              <a:gd name="connsiteX378" fmla="*/ 3455859 w 7467600"/>
              <a:gd name="connsiteY378" fmla="*/ 6391301 h 6858000"/>
              <a:gd name="connsiteX379" fmla="*/ 3429112 w 7467600"/>
              <a:gd name="connsiteY379" fmla="*/ 6479469 h 6858000"/>
              <a:gd name="connsiteX380" fmla="*/ 3304862 w 7467600"/>
              <a:gd name="connsiteY380" fmla="*/ 6796476 h 6858000"/>
              <a:gd name="connsiteX381" fmla="*/ 3276071 w 7467600"/>
              <a:gd name="connsiteY381" fmla="*/ 6858000 h 6858000"/>
              <a:gd name="connsiteX382" fmla="*/ 3240805 w 7467600"/>
              <a:gd name="connsiteY382" fmla="*/ 6858000 h 6858000"/>
              <a:gd name="connsiteX383" fmla="*/ 3275917 w 7467600"/>
              <a:gd name="connsiteY383" fmla="*/ 6783192 h 6858000"/>
              <a:gd name="connsiteX384" fmla="*/ 3399358 w 7467600"/>
              <a:gd name="connsiteY384" fmla="*/ 6469011 h 6858000"/>
              <a:gd name="connsiteX385" fmla="*/ 3425650 w 7467600"/>
              <a:gd name="connsiteY385" fmla="*/ 6381333 h 6858000"/>
              <a:gd name="connsiteX386" fmla="*/ 3460661 w 7467600"/>
              <a:gd name="connsiteY386" fmla="*/ 6266763 h 6858000"/>
              <a:gd name="connsiteX387" fmla="*/ 3518021 w 7467600"/>
              <a:gd name="connsiteY387" fmla="*/ 6117298 h 6858000"/>
              <a:gd name="connsiteX388" fmla="*/ 3554035 w 7467600"/>
              <a:gd name="connsiteY388" fmla="*/ 6027832 h 6858000"/>
              <a:gd name="connsiteX389" fmla="*/ 3677174 w 7467600"/>
              <a:gd name="connsiteY389" fmla="*/ 5636351 h 6858000"/>
              <a:gd name="connsiteX390" fmla="*/ 3698819 w 7467600"/>
              <a:gd name="connsiteY390" fmla="*/ 5560503 h 6858000"/>
              <a:gd name="connsiteX391" fmla="*/ 3702094 w 7467600"/>
              <a:gd name="connsiteY391" fmla="*/ 5549194 h 6858000"/>
              <a:gd name="connsiteX392" fmla="*/ 3398355 w 7467600"/>
              <a:gd name="connsiteY392" fmla="*/ 6094603 h 6858000"/>
              <a:gd name="connsiteX393" fmla="*/ 3193941 w 7467600"/>
              <a:gd name="connsiteY393" fmla="*/ 6798775 h 6858000"/>
              <a:gd name="connsiteX394" fmla="*/ 3184140 w 7467600"/>
              <a:gd name="connsiteY394" fmla="*/ 6858000 h 6858000"/>
              <a:gd name="connsiteX395" fmla="*/ 3099978 w 7467600"/>
              <a:gd name="connsiteY395" fmla="*/ 6858000 h 6858000"/>
              <a:gd name="connsiteX396" fmla="*/ 3101556 w 7467600"/>
              <a:gd name="connsiteY396" fmla="*/ 6843337 h 6858000"/>
              <a:gd name="connsiteX397" fmla="*/ 3370162 w 7467600"/>
              <a:gd name="connsiteY397" fmla="*/ 5785550 h 6858000"/>
              <a:gd name="connsiteX398" fmla="*/ 3746477 w 7467600"/>
              <a:gd name="connsiteY398" fmla="*/ 5377889 h 6858000"/>
              <a:gd name="connsiteX399" fmla="*/ 3863399 w 7467600"/>
              <a:gd name="connsiteY399" fmla="*/ 5087257 h 6858000"/>
              <a:gd name="connsiteX400" fmla="*/ 3968712 w 7467600"/>
              <a:gd name="connsiteY400" fmla="*/ 4913989 h 6858000"/>
              <a:gd name="connsiteX401" fmla="*/ 2792390 w 7467600"/>
              <a:gd name="connsiteY401" fmla="*/ 5382974 h 6858000"/>
              <a:gd name="connsiteX402" fmla="*/ 2714982 w 7467600"/>
              <a:gd name="connsiteY402" fmla="*/ 5427051 h 6858000"/>
              <a:gd name="connsiteX403" fmla="*/ 2813361 w 7467600"/>
              <a:gd name="connsiteY403" fmla="*/ 6023912 h 6858000"/>
              <a:gd name="connsiteX404" fmla="*/ 2688430 w 7467600"/>
              <a:gd name="connsiteY404" fmla="*/ 6801564 h 6858000"/>
              <a:gd name="connsiteX405" fmla="*/ 2629626 w 7467600"/>
              <a:gd name="connsiteY405" fmla="*/ 6763394 h 6858000"/>
              <a:gd name="connsiteX406" fmla="*/ 2565328 w 7467600"/>
              <a:gd name="connsiteY406" fmla="*/ 5516399 h 6858000"/>
              <a:gd name="connsiteX407" fmla="*/ 1922999 w 7467600"/>
              <a:gd name="connsiteY407" fmla="*/ 5980343 h 6858000"/>
              <a:gd name="connsiteX408" fmla="*/ 1950261 w 7467600"/>
              <a:gd name="connsiteY408" fmla="*/ 6405858 h 6858000"/>
              <a:gd name="connsiteX409" fmla="*/ 2365554 w 7467600"/>
              <a:gd name="connsiteY409" fmla="*/ 6759107 h 6858000"/>
              <a:gd name="connsiteX410" fmla="*/ 2424142 w 7467600"/>
              <a:gd name="connsiteY410" fmla="*/ 6858000 h 6858000"/>
              <a:gd name="connsiteX411" fmla="*/ 2395994 w 7467600"/>
              <a:gd name="connsiteY411" fmla="*/ 6858000 h 6858000"/>
              <a:gd name="connsiteX412" fmla="*/ 2392863 w 7467600"/>
              <a:gd name="connsiteY412" fmla="*/ 6852964 h 6858000"/>
              <a:gd name="connsiteX413" fmla="*/ 2017589 w 7467600"/>
              <a:gd name="connsiteY413" fmla="*/ 6493982 h 6858000"/>
              <a:gd name="connsiteX414" fmla="*/ 2147336 w 7467600"/>
              <a:gd name="connsiteY414" fmla="*/ 6594052 h 6858000"/>
              <a:gd name="connsiteX415" fmla="*/ 2207047 w 7467600"/>
              <a:gd name="connsiteY415" fmla="*/ 6654540 h 6858000"/>
              <a:gd name="connsiteX416" fmla="*/ 2299106 w 7467600"/>
              <a:gd name="connsiteY416" fmla="*/ 6778931 h 6858000"/>
              <a:gd name="connsiteX417" fmla="*/ 2314430 w 7467600"/>
              <a:gd name="connsiteY417" fmla="*/ 6801144 h 6858000"/>
              <a:gd name="connsiteX418" fmla="*/ 2352406 w 7467600"/>
              <a:gd name="connsiteY418" fmla="*/ 6858000 h 6858000"/>
              <a:gd name="connsiteX419" fmla="*/ 2314492 w 7467600"/>
              <a:gd name="connsiteY419" fmla="*/ 6858000 h 6858000"/>
              <a:gd name="connsiteX420" fmla="*/ 2288095 w 7467600"/>
              <a:gd name="connsiteY420" fmla="*/ 6818030 h 6858000"/>
              <a:gd name="connsiteX421" fmla="*/ 2272768 w 7467600"/>
              <a:gd name="connsiteY421" fmla="*/ 6795822 h 6858000"/>
              <a:gd name="connsiteX422" fmla="*/ 2182715 w 7467600"/>
              <a:gd name="connsiteY422" fmla="*/ 6675071 h 6858000"/>
              <a:gd name="connsiteX423" fmla="*/ 2032061 w 7467600"/>
              <a:gd name="connsiteY423" fmla="*/ 6541380 h 6858000"/>
              <a:gd name="connsiteX424" fmla="*/ 2257220 w 7467600"/>
              <a:gd name="connsiteY424" fmla="*/ 6826257 h 6858000"/>
              <a:gd name="connsiteX425" fmla="*/ 2281324 w 7467600"/>
              <a:gd name="connsiteY425" fmla="*/ 6858000 h 6858000"/>
              <a:gd name="connsiteX426" fmla="*/ 2242860 w 7467600"/>
              <a:gd name="connsiteY426" fmla="*/ 6858000 h 6858000"/>
              <a:gd name="connsiteX427" fmla="*/ 2232818 w 7467600"/>
              <a:gd name="connsiteY427" fmla="*/ 6844926 h 6858000"/>
              <a:gd name="connsiteX428" fmla="*/ 1990172 w 7467600"/>
              <a:gd name="connsiteY428" fmla="*/ 6542121 h 6858000"/>
              <a:gd name="connsiteX429" fmla="*/ 2124090 w 7467600"/>
              <a:gd name="connsiteY429" fmla="*/ 6761017 h 6858000"/>
              <a:gd name="connsiteX430" fmla="*/ 2200380 w 7467600"/>
              <a:gd name="connsiteY430" fmla="*/ 6858000 h 6858000"/>
              <a:gd name="connsiteX431" fmla="*/ 2147507 w 7467600"/>
              <a:gd name="connsiteY431" fmla="*/ 6858000 h 6858000"/>
              <a:gd name="connsiteX432" fmla="*/ 2070668 w 7467600"/>
              <a:gd name="connsiteY432" fmla="*/ 6761520 h 6858000"/>
              <a:gd name="connsiteX433" fmla="*/ 1975142 w 7467600"/>
              <a:gd name="connsiteY433" fmla="*/ 6585570 h 6858000"/>
              <a:gd name="connsiteX434" fmla="*/ 2050035 w 7467600"/>
              <a:gd name="connsiteY434" fmla="*/ 6813345 h 6858000"/>
              <a:gd name="connsiteX435" fmla="*/ 2063025 w 7467600"/>
              <a:gd name="connsiteY435" fmla="*/ 6858000 h 6858000"/>
              <a:gd name="connsiteX436" fmla="*/ 2021675 w 7467600"/>
              <a:gd name="connsiteY436" fmla="*/ 6858000 h 6858000"/>
              <a:gd name="connsiteX437" fmla="*/ 2019308 w 7467600"/>
              <a:gd name="connsiteY437" fmla="*/ 6847118 h 6858000"/>
              <a:gd name="connsiteX438" fmla="*/ 1938835 w 7467600"/>
              <a:gd name="connsiteY438" fmla="*/ 6551160 h 6858000"/>
              <a:gd name="connsiteX439" fmla="*/ 1953230 w 7467600"/>
              <a:gd name="connsiteY439" fmla="*/ 6759699 h 6858000"/>
              <a:gd name="connsiteX440" fmla="*/ 1956763 w 7467600"/>
              <a:gd name="connsiteY440" fmla="*/ 6778191 h 6858000"/>
              <a:gd name="connsiteX441" fmla="*/ 1967925 w 7467600"/>
              <a:gd name="connsiteY441" fmla="*/ 6858000 h 6858000"/>
              <a:gd name="connsiteX442" fmla="*/ 1936622 w 7467600"/>
              <a:gd name="connsiteY442" fmla="*/ 6858000 h 6858000"/>
              <a:gd name="connsiteX443" fmla="*/ 1926261 w 7467600"/>
              <a:gd name="connsiteY443" fmla="*/ 6784064 h 6858000"/>
              <a:gd name="connsiteX444" fmla="*/ 1922724 w 7467600"/>
              <a:gd name="connsiteY444" fmla="*/ 6765577 h 6858000"/>
              <a:gd name="connsiteX445" fmla="*/ 1904650 w 7467600"/>
              <a:gd name="connsiteY445" fmla="*/ 6639616 h 6858000"/>
              <a:gd name="connsiteX446" fmla="*/ 1885273 w 7467600"/>
              <a:gd name="connsiteY446" fmla="*/ 6858000 h 6858000"/>
              <a:gd name="connsiteX447" fmla="*/ 1854363 w 7467600"/>
              <a:gd name="connsiteY447" fmla="*/ 6858000 h 6858000"/>
              <a:gd name="connsiteX448" fmla="*/ 1880391 w 7467600"/>
              <a:gd name="connsiteY448" fmla="*/ 6603796 h 6858000"/>
              <a:gd name="connsiteX449" fmla="*/ 1818273 w 7467600"/>
              <a:gd name="connsiteY449" fmla="*/ 6715729 h 6858000"/>
              <a:gd name="connsiteX450" fmla="*/ 1794691 w 7467600"/>
              <a:gd name="connsiteY450" fmla="*/ 6843239 h 6858000"/>
              <a:gd name="connsiteX451" fmla="*/ 1794914 w 7467600"/>
              <a:gd name="connsiteY451" fmla="*/ 6858000 h 6858000"/>
              <a:gd name="connsiteX452" fmla="*/ 1746128 w 7467600"/>
              <a:gd name="connsiteY452" fmla="*/ 6858000 h 6858000"/>
              <a:gd name="connsiteX453" fmla="*/ 1753934 w 7467600"/>
              <a:gd name="connsiteY453" fmla="*/ 6724796 h 6858000"/>
              <a:gd name="connsiteX454" fmla="*/ 1792053 w 7467600"/>
              <a:gd name="connsiteY454" fmla="*/ 6572396 h 6858000"/>
              <a:gd name="connsiteX455" fmla="*/ 1862248 w 7467600"/>
              <a:gd name="connsiteY455" fmla="*/ 6266397 h 6858000"/>
              <a:gd name="connsiteX456" fmla="*/ 1862250 w 7467600"/>
              <a:gd name="connsiteY456" fmla="*/ 6033531 h 6858000"/>
              <a:gd name="connsiteX457" fmla="*/ 1211999 w 7467600"/>
              <a:gd name="connsiteY457" fmla="*/ 6683610 h 6858000"/>
              <a:gd name="connsiteX458" fmla="*/ 1213266 w 7467600"/>
              <a:gd name="connsiteY458" fmla="*/ 6691947 h 6858000"/>
              <a:gd name="connsiteX459" fmla="*/ 1203370 w 7467600"/>
              <a:gd name="connsiteY459" fmla="*/ 6850676 h 6858000"/>
              <a:gd name="connsiteX460" fmla="*/ 1203671 w 7467600"/>
              <a:gd name="connsiteY460" fmla="*/ 6858000 h 6858000"/>
              <a:gd name="connsiteX461" fmla="*/ 1143180 w 7467600"/>
              <a:gd name="connsiteY461" fmla="*/ 6858000 h 6858000"/>
              <a:gd name="connsiteX462" fmla="*/ 1142176 w 7467600"/>
              <a:gd name="connsiteY462" fmla="*/ 6766045 h 6858000"/>
              <a:gd name="connsiteX463" fmla="*/ 1067484 w 7467600"/>
              <a:gd name="connsiteY463" fmla="*/ 6858000 h 6858000"/>
              <a:gd name="connsiteX464" fmla="*/ 953928 w 7467600"/>
              <a:gd name="connsiteY464" fmla="*/ 6858000 h 6858000"/>
              <a:gd name="connsiteX465" fmla="*/ 959715 w 7467600"/>
              <a:gd name="connsiteY465" fmla="*/ 6850185 h 6858000"/>
              <a:gd name="connsiteX466" fmla="*/ 1483788 w 7467600"/>
              <a:gd name="connsiteY466" fmla="*/ 6259174 h 6858000"/>
              <a:gd name="connsiteX467" fmla="*/ 1100671 w 7467600"/>
              <a:gd name="connsiteY467" fmla="*/ 6252137 h 6858000"/>
              <a:gd name="connsiteX468" fmla="*/ 1090144 w 7467600"/>
              <a:gd name="connsiteY468" fmla="*/ 6256748 h 6858000"/>
              <a:gd name="connsiteX469" fmla="*/ 1095872 w 7467600"/>
              <a:gd name="connsiteY469" fmla="*/ 6271892 h 6858000"/>
              <a:gd name="connsiteX470" fmla="*/ 262785 w 7467600"/>
              <a:gd name="connsiteY470" fmla="*/ 6845450 h 6858000"/>
              <a:gd name="connsiteX471" fmla="*/ 209968 w 7467600"/>
              <a:gd name="connsiteY471" fmla="*/ 6770713 h 6858000"/>
              <a:gd name="connsiteX472" fmla="*/ 873460 w 7467600"/>
              <a:gd name="connsiteY472" fmla="*/ 6253768 h 6858000"/>
              <a:gd name="connsiteX473" fmla="*/ 192686 w 7467600"/>
              <a:gd name="connsiteY473" fmla="*/ 5849257 h 6858000"/>
              <a:gd name="connsiteX474" fmla="*/ 4696 w 7467600"/>
              <a:gd name="connsiteY474" fmla="*/ 5697668 h 6858000"/>
              <a:gd name="connsiteX475" fmla="*/ 0 w 7467600"/>
              <a:gd name="connsiteY475" fmla="*/ 5689984 h 6858000"/>
              <a:gd name="connsiteX476" fmla="*/ 0 w 7467600"/>
              <a:gd name="connsiteY476" fmla="*/ 5513472 h 6858000"/>
              <a:gd name="connsiteX477" fmla="*/ 174101 w 7467600"/>
              <a:gd name="connsiteY477" fmla="*/ 5620277 h 6858000"/>
              <a:gd name="connsiteX478" fmla="*/ 891800 w 7467600"/>
              <a:gd name="connsiteY478" fmla="*/ 6036935 h 6858000"/>
              <a:gd name="connsiteX479" fmla="*/ 1072219 w 7467600"/>
              <a:gd name="connsiteY479" fmla="*/ 6169443 h 6858000"/>
              <a:gd name="connsiteX480" fmla="*/ 1074117 w 7467600"/>
              <a:gd name="connsiteY480" fmla="*/ 6170301 h 6858000"/>
              <a:gd name="connsiteX481" fmla="*/ 1083114 w 7467600"/>
              <a:gd name="connsiteY481" fmla="*/ 6174131 h 6858000"/>
              <a:gd name="connsiteX482" fmla="*/ 1543010 w 7467600"/>
              <a:gd name="connsiteY482" fmla="*/ 6191140 h 6858000"/>
              <a:gd name="connsiteX483" fmla="*/ 1551080 w 7467600"/>
              <a:gd name="connsiteY483" fmla="*/ 6195006 h 6858000"/>
              <a:gd name="connsiteX484" fmla="*/ 2345443 w 7467600"/>
              <a:gd name="connsiteY484" fmla="*/ 5549882 h 6858000"/>
              <a:gd name="connsiteX485" fmla="*/ 1721499 w 7467600"/>
              <a:gd name="connsiteY485" fmla="*/ 5599969 h 6858000"/>
              <a:gd name="connsiteX486" fmla="*/ 767716 w 7467600"/>
              <a:gd name="connsiteY486" fmla="*/ 5472768 h 6858000"/>
              <a:gd name="connsiteX487" fmla="*/ 722147 w 7467600"/>
              <a:gd name="connsiteY487" fmla="*/ 5393091 h 6858000"/>
              <a:gd name="connsiteX488" fmla="*/ 1485552 w 7467600"/>
              <a:gd name="connsiteY488" fmla="*/ 5313202 h 6858000"/>
              <a:gd name="connsiteX489" fmla="*/ 2143004 w 7467600"/>
              <a:gd name="connsiteY489" fmla="*/ 5402420 h 6858000"/>
              <a:gd name="connsiteX490" fmla="*/ 1933391 w 7467600"/>
              <a:gd name="connsiteY490" fmla="*/ 5156971 h 6858000"/>
              <a:gd name="connsiteX491" fmla="*/ 1827118 w 7467600"/>
              <a:gd name="connsiteY491" fmla="*/ 4968410 h 6858000"/>
              <a:gd name="connsiteX492" fmla="*/ 1837349 w 7467600"/>
              <a:gd name="connsiteY492" fmla="*/ 4956357 h 6858000"/>
              <a:gd name="connsiteX493" fmla="*/ 2162835 w 7467600"/>
              <a:gd name="connsiteY493" fmla="*/ 5187853 h 6858000"/>
              <a:gd name="connsiteX494" fmla="*/ 2257167 w 7467600"/>
              <a:gd name="connsiteY494" fmla="*/ 5462123 h 6858000"/>
              <a:gd name="connsiteX495" fmla="*/ 2261598 w 7467600"/>
              <a:gd name="connsiteY495" fmla="*/ 5467998 h 6858000"/>
              <a:gd name="connsiteX496" fmla="*/ 2437177 w 7467600"/>
              <a:gd name="connsiteY496" fmla="*/ 5479608 h 6858000"/>
              <a:gd name="connsiteX497" fmla="*/ 2445247 w 7467600"/>
              <a:gd name="connsiteY497" fmla="*/ 5483476 h 6858000"/>
              <a:gd name="connsiteX498" fmla="*/ 2743626 w 7467600"/>
              <a:gd name="connsiteY498" fmla="*/ 5304819 h 6858000"/>
              <a:gd name="connsiteX499" fmla="*/ 3048102 w 7467600"/>
              <a:gd name="connsiteY499" fmla="*/ 5150595 h 6858000"/>
              <a:gd name="connsiteX500" fmla="*/ 1799414 w 7467600"/>
              <a:gd name="connsiteY500" fmla="*/ 4694732 h 6858000"/>
              <a:gd name="connsiteX501" fmla="*/ 1771735 w 7467600"/>
              <a:gd name="connsiteY501" fmla="*/ 4619929 h 6858000"/>
              <a:gd name="connsiteX502" fmla="*/ 3104273 w 7467600"/>
              <a:gd name="connsiteY502" fmla="*/ 5076159 h 6858000"/>
              <a:gd name="connsiteX503" fmla="*/ 3113245 w 7467600"/>
              <a:gd name="connsiteY503" fmla="*/ 5090705 h 6858000"/>
              <a:gd name="connsiteX504" fmla="*/ 3126294 w 7467600"/>
              <a:gd name="connsiteY504" fmla="*/ 5114400 h 6858000"/>
              <a:gd name="connsiteX505" fmla="*/ 3937433 w 7467600"/>
              <a:gd name="connsiteY505" fmla="*/ 4830473 h 6858000"/>
              <a:gd name="connsiteX506" fmla="*/ 3590475 w 7467600"/>
              <a:gd name="connsiteY506" fmla="*/ 4597974 h 6858000"/>
              <a:gd name="connsiteX507" fmla="*/ 3100264 w 7467600"/>
              <a:gd name="connsiteY507" fmla="*/ 4579845 h 6858000"/>
              <a:gd name="connsiteX508" fmla="*/ 2183576 w 7467600"/>
              <a:gd name="connsiteY508" fmla="*/ 4227150 h 6858000"/>
              <a:gd name="connsiteX509" fmla="*/ 2151029 w 7467600"/>
              <a:gd name="connsiteY509" fmla="*/ 4146947 h 6858000"/>
              <a:gd name="connsiteX510" fmla="*/ 3563434 w 7467600"/>
              <a:gd name="connsiteY510" fmla="*/ 4469115 h 6858000"/>
              <a:gd name="connsiteX511" fmla="*/ 3177952 w 7467600"/>
              <a:gd name="connsiteY511" fmla="*/ 3657386 h 6858000"/>
              <a:gd name="connsiteX512" fmla="*/ 3189263 w 7467600"/>
              <a:gd name="connsiteY512" fmla="*/ 3625726 h 6858000"/>
              <a:gd name="connsiteX513" fmla="*/ 3560912 w 7467600"/>
              <a:gd name="connsiteY513" fmla="*/ 4079863 h 6858000"/>
              <a:gd name="connsiteX514" fmla="*/ 3626636 w 7467600"/>
              <a:gd name="connsiteY514" fmla="*/ 4512230 h 6858000"/>
              <a:gd name="connsiteX515" fmla="*/ 3653088 w 7467600"/>
              <a:gd name="connsiteY515" fmla="*/ 4521417 h 6858000"/>
              <a:gd name="connsiteX516" fmla="*/ 3988128 w 7467600"/>
              <a:gd name="connsiteY516" fmla="*/ 4817267 h 6858000"/>
              <a:gd name="connsiteX517" fmla="*/ 4830582 w 7467600"/>
              <a:gd name="connsiteY517" fmla="*/ 4676000 h 6858000"/>
              <a:gd name="connsiteX518" fmla="*/ 4830100 w 7467600"/>
              <a:gd name="connsiteY518" fmla="*/ 4675554 h 6858000"/>
              <a:gd name="connsiteX519" fmla="*/ 4036318 w 7467600"/>
              <a:gd name="connsiteY519" fmla="*/ 4147013 h 6858000"/>
              <a:gd name="connsiteX520" fmla="*/ 3432098 w 7467600"/>
              <a:gd name="connsiteY520" fmla="*/ 3537312 h 6858000"/>
              <a:gd name="connsiteX521" fmla="*/ 3446761 w 7467600"/>
              <a:gd name="connsiteY521" fmla="*/ 3461278 h 6858000"/>
              <a:gd name="connsiteX522" fmla="*/ 4419733 w 7467600"/>
              <a:gd name="connsiteY522" fmla="*/ 3963555 h 6858000"/>
              <a:gd name="connsiteX523" fmla="*/ 4781371 w 7467600"/>
              <a:gd name="connsiteY523" fmla="*/ 4458604 h 6858000"/>
              <a:gd name="connsiteX524" fmla="*/ 4780440 w 7467600"/>
              <a:gd name="connsiteY524" fmla="*/ 4470290 h 6858000"/>
              <a:gd name="connsiteX525" fmla="*/ 4898954 w 7467600"/>
              <a:gd name="connsiteY525" fmla="*/ 4662092 h 6858000"/>
              <a:gd name="connsiteX526" fmla="*/ 4900699 w 7467600"/>
              <a:gd name="connsiteY526" fmla="*/ 4670867 h 6858000"/>
              <a:gd name="connsiteX527" fmla="*/ 5714511 w 7467600"/>
              <a:gd name="connsiteY527" fmla="*/ 4663483 h 6858000"/>
              <a:gd name="connsiteX528" fmla="*/ 5464793 w 7467600"/>
              <a:gd name="connsiteY528" fmla="*/ 4393556 h 6858000"/>
              <a:gd name="connsiteX529" fmla="*/ 5461897 w 7467600"/>
              <a:gd name="connsiteY529" fmla="*/ 4390879 h 6858000"/>
              <a:gd name="connsiteX530" fmla="*/ 4294126 w 7467600"/>
              <a:gd name="connsiteY530" fmla="*/ 3303048 h 6858000"/>
              <a:gd name="connsiteX531" fmla="*/ 4305321 w 7467600"/>
              <a:gd name="connsiteY531" fmla="*/ 3256953 h 6858000"/>
              <a:gd name="connsiteX532" fmla="*/ 4949299 w 7467600"/>
              <a:gd name="connsiteY532" fmla="*/ 3766336 h 6858000"/>
              <a:gd name="connsiteX533" fmla="*/ 5291452 w 7467600"/>
              <a:gd name="connsiteY533" fmla="*/ 4076801 h 6858000"/>
              <a:gd name="connsiteX534" fmla="*/ 5434998 w 7467600"/>
              <a:gd name="connsiteY534" fmla="*/ 4254100 h 6858000"/>
              <a:gd name="connsiteX535" fmla="*/ 5351015 w 7467600"/>
              <a:gd name="connsiteY535" fmla="*/ 3760989 h 6858000"/>
              <a:gd name="connsiteX536" fmla="*/ 5413780 w 7467600"/>
              <a:gd name="connsiteY536" fmla="*/ 2966265 h 6858000"/>
              <a:gd name="connsiteX537" fmla="*/ 5425627 w 7467600"/>
              <a:gd name="connsiteY537" fmla="*/ 2954192 h 6858000"/>
              <a:gd name="connsiteX538" fmla="*/ 6604735 w 7467600"/>
              <a:gd name="connsiteY538" fmla="*/ 2041381 h 6858000"/>
              <a:gd name="connsiteX539" fmla="*/ 7204487 w 7467600"/>
              <a:gd name="connsiteY539" fmla="*/ 2742112 h 6858000"/>
              <a:gd name="connsiteX540" fmla="*/ 7131592 w 7467600"/>
              <a:gd name="connsiteY540" fmla="*/ 2672096 h 6858000"/>
              <a:gd name="connsiteX541" fmla="*/ 6996344 w 7467600"/>
              <a:gd name="connsiteY541" fmla="*/ 2518310 h 6858000"/>
              <a:gd name="connsiteX542" fmla="*/ 6735495 w 7467600"/>
              <a:gd name="connsiteY542" fmla="*/ 2196890 h 6858000"/>
              <a:gd name="connsiteX543" fmla="*/ 6721901 w 7467600"/>
              <a:gd name="connsiteY543" fmla="*/ 2179274 h 6858000"/>
              <a:gd name="connsiteX544" fmla="*/ 6604735 w 7467600"/>
              <a:gd name="connsiteY544" fmla="*/ 2041381 h 6858000"/>
              <a:gd name="connsiteX545" fmla="*/ 6591670 w 7467600"/>
              <a:gd name="connsiteY545" fmla="*/ 1988277 h 6858000"/>
              <a:gd name="connsiteX546" fmla="*/ 6747349 w 7467600"/>
              <a:gd name="connsiteY546" fmla="*/ 2160069 h 6858000"/>
              <a:gd name="connsiteX547" fmla="*/ 6760943 w 7467600"/>
              <a:gd name="connsiteY547" fmla="*/ 2177686 h 6858000"/>
              <a:gd name="connsiteX548" fmla="*/ 7021065 w 7467600"/>
              <a:gd name="connsiteY548" fmla="*/ 2498102 h 6858000"/>
              <a:gd name="connsiteX549" fmla="*/ 7155223 w 7467600"/>
              <a:gd name="connsiteY549" fmla="*/ 2650386 h 6858000"/>
              <a:gd name="connsiteX550" fmla="*/ 7203167 w 7467600"/>
              <a:gd name="connsiteY550" fmla="*/ 2697288 h 6858000"/>
              <a:gd name="connsiteX551" fmla="*/ 6937703 w 7467600"/>
              <a:gd name="connsiteY551" fmla="*/ 2321981 h 6858000"/>
              <a:gd name="connsiteX552" fmla="*/ 6591670 w 7467600"/>
              <a:gd name="connsiteY552" fmla="*/ 1988277 h 6858000"/>
              <a:gd name="connsiteX553" fmla="*/ 5798671 w 7467600"/>
              <a:gd name="connsiteY553" fmla="*/ 1981601 h 6858000"/>
              <a:gd name="connsiteX554" fmla="*/ 5754709 w 7467600"/>
              <a:gd name="connsiteY554" fmla="*/ 2071454 h 6858000"/>
              <a:gd name="connsiteX555" fmla="*/ 5763044 w 7467600"/>
              <a:gd name="connsiteY555" fmla="*/ 2842206 h 6858000"/>
              <a:gd name="connsiteX556" fmla="*/ 5764974 w 7467600"/>
              <a:gd name="connsiteY556" fmla="*/ 2799609 h 6858000"/>
              <a:gd name="connsiteX557" fmla="*/ 5767665 w 7467600"/>
              <a:gd name="connsiteY557" fmla="*/ 2666409 h 6858000"/>
              <a:gd name="connsiteX558" fmla="*/ 5763055 w 7467600"/>
              <a:gd name="connsiteY558" fmla="*/ 2579705 h 6858000"/>
              <a:gd name="connsiteX559" fmla="*/ 5758079 w 7467600"/>
              <a:gd name="connsiteY559" fmla="*/ 2492508 h 6858000"/>
              <a:gd name="connsiteX560" fmla="*/ 5779325 w 7467600"/>
              <a:gd name="connsiteY560" fmla="*/ 2197069 h 6858000"/>
              <a:gd name="connsiteX561" fmla="*/ 5798671 w 7467600"/>
              <a:gd name="connsiteY561" fmla="*/ 1981601 h 6858000"/>
              <a:gd name="connsiteX562" fmla="*/ 5829202 w 7467600"/>
              <a:gd name="connsiteY562" fmla="*/ 1971679 h 6858000"/>
              <a:gd name="connsiteX563" fmla="*/ 5809558 w 7467600"/>
              <a:gd name="connsiteY563" fmla="*/ 2198043 h 6858000"/>
              <a:gd name="connsiteX564" fmla="*/ 5788653 w 7467600"/>
              <a:gd name="connsiteY564" fmla="*/ 2489430 h 6858000"/>
              <a:gd name="connsiteX565" fmla="*/ 5793439 w 7467600"/>
              <a:gd name="connsiteY565" fmla="*/ 2575235 h 6858000"/>
              <a:gd name="connsiteX566" fmla="*/ 5796837 w 7467600"/>
              <a:gd name="connsiteY566" fmla="*/ 2637633 h 6858000"/>
              <a:gd name="connsiteX567" fmla="*/ 5818614 w 7467600"/>
              <a:gd name="connsiteY567" fmla="*/ 2473055 h 6858000"/>
              <a:gd name="connsiteX568" fmla="*/ 5829202 w 7467600"/>
              <a:gd name="connsiteY568" fmla="*/ 1971679 h 6858000"/>
              <a:gd name="connsiteX569" fmla="*/ 5911389 w 7467600"/>
              <a:gd name="connsiteY569" fmla="*/ 1898371 h 6858000"/>
              <a:gd name="connsiteX570" fmla="*/ 6237627 w 7467600"/>
              <a:gd name="connsiteY570" fmla="*/ 2231921 h 6858000"/>
              <a:gd name="connsiteX571" fmla="*/ 5911389 w 7467600"/>
              <a:gd name="connsiteY571" fmla="*/ 1898371 h 6858000"/>
              <a:gd name="connsiteX572" fmla="*/ 6944437 w 7467600"/>
              <a:gd name="connsiteY572" fmla="*/ 1575402 h 6858000"/>
              <a:gd name="connsiteX573" fmla="*/ 6304730 w 7467600"/>
              <a:gd name="connsiteY573" fmla="*/ 1766654 h 6858000"/>
              <a:gd name="connsiteX574" fmla="*/ 6944437 w 7467600"/>
              <a:gd name="connsiteY574" fmla="*/ 1575402 h 6858000"/>
              <a:gd name="connsiteX575" fmla="*/ 7019523 w 7467600"/>
              <a:gd name="connsiteY575" fmla="*/ 1519450 h 6858000"/>
              <a:gd name="connsiteX576" fmla="*/ 6298091 w 7467600"/>
              <a:gd name="connsiteY576" fmla="*/ 1737122 h 6858000"/>
              <a:gd name="connsiteX577" fmla="*/ 7019523 w 7467600"/>
              <a:gd name="connsiteY577" fmla="*/ 1519450 h 6858000"/>
              <a:gd name="connsiteX578" fmla="*/ 2399523 w 7467600"/>
              <a:gd name="connsiteY578" fmla="*/ 1428234 h 6858000"/>
              <a:gd name="connsiteX579" fmla="*/ 2224982 w 7467600"/>
              <a:gd name="connsiteY579" fmla="*/ 1826201 h 6858000"/>
              <a:gd name="connsiteX580" fmla="*/ 2096099 w 7467600"/>
              <a:gd name="connsiteY580" fmla="*/ 2345900 h 6858000"/>
              <a:gd name="connsiteX581" fmla="*/ 2283317 w 7467600"/>
              <a:gd name="connsiteY581" fmla="*/ 1796925 h 6858000"/>
              <a:gd name="connsiteX582" fmla="*/ 2399523 w 7467600"/>
              <a:gd name="connsiteY582" fmla="*/ 1428234 h 6858000"/>
              <a:gd name="connsiteX583" fmla="*/ 2448558 w 7467600"/>
              <a:gd name="connsiteY583" fmla="*/ 1373435 h 6858000"/>
              <a:gd name="connsiteX584" fmla="*/ 2312521 w 7467600"/>
              <a:gd name="connsiteY584" fmla="*/ 1806140 h 6858000"/>
              <a:gd name="connsiteX585" fmla="*/ 2127533 w 7467600"/>
              <a:gd name="connsiteY585" fmla="*/ 2348380 h 6858000"/>
              <a:gd name="connsiteX586" fmla="*/ 2358080 w 7467600"/>
              <a:gd name="connsiteY586" fmla="*/ 1866134 h 6858000"/>
              <a:gd name="connsiteX587" fmla="*/ 2407436 w 7467600"/>
              <a:gd name="connsiteY587" fmla="*/ 1651070 h 6858000"/>
              <a:gd name="connsiteX588" fmla="*/ 2448558 w 7467600"/>
              <a:gd name="connsiteY588" fmla="*/ 1373435 h 6858000"/>
              <a:gd name="connsiteX589" fmla="*/ 278707 w 7467600"/>
              <a:gd name="connsiteY589" fmla="*/ 1352270 h 6858000"/>
              <a:gd name="connsiteX590" fmla="*/ 321570 w 7467600"/>
              <a:gd name="connsiteY590" fmla="*/ 1861610 h 6858000"/>
              <a:gd name="connsiteX591" fmla="*/ 294281 w 7467600"/>
              <a:gd name="connsiteY591" fmla="*/ 1440658 h 6858000"/>
              <a:gd name="connsiteX592" fmla="*/ 278707 w 7467600"/>
              <a:gd name="connsiteY592" fmla="*/ 1352270 h 6858000"/>
              <a:gd name="connsiteX593" fmla="*/ 1423821 w 7467600"/>
              <a:gd name="connsiteY593" fmla="*/ 1351958 h 6858000"/>
              <a:gd name="connsiteX594" fmla="*/ 1638521 w 7467600"/>
              <a:gd name="connsiteY594" fmla="*/ 1908470 h 6858000"/>
              <a:gd name="connsiteX595" fmla="*/ 1754199 w 7467600"/>
              <a:gd name="connsiteY595" fmla="*/ 2149284 h 6858000"/>
              <a:gd name="connsiteX596" fmla="*/ 1908359 w 7467600"/>
              <a:gd name="connsiteY596" fmla="*/ 2364988 h 6858000"/>
              <a:gd name="connsiteX597" fmla="*/ 1647661 w 7467600"/>
              <a:gd name="connsiteY597" fmla="*/ 1825945 h 6858000"/>
              <a:gd name="connsiteX598" fmla="*/ 1423821 w 7467600"/>
              <a:gd name="connsiteY598" fmla="*/ 1351958 h 6858000"/>
              <a:gd name="connsiteX599" fmla="*/ 1431890 w 7467600"/>
              <a:gd name="connsiteY599" fmla="*/ 1306475 h 6858000"/>
              <a:gd name="connsiteX600" fmla="*/ 1507597 w 7467600"/>
              <a:gd name="connsiteY600" fmla="*/ 1446132 h 6858000"/>
              <a:gd name="connsiteX601" fmla="*/ 1674586 w 7467600"/>
              <a:gd name="connsiteY601" fmla="*/ 1813832 h 6858000"/>
              <a:gd name="connsiteX602" fmla="*/ 1815950 w 7467600"/>
              <a:gd name="connsiteY602" fmla="*/ 2128564 h 6858000"/>
              <a:gd name="connsiteX603" fmla="*/ 1984242 w 7467600"/>
              <a:gd name="connsiteY603" fmla="*/ 2430829 h 6858000"/>
              <a:gd name="connsiteX604" fmla="*/ 2014023 w 7467600"/>
              <a:gd name="connsiteY604" fmla="*/ 2450995 h 6858000"/>
              <a:gd name="connsiteX605" fmla="*/ 1747337 w 7467600"/>
              <a:gd name="connsiteY605" fmla="*/ 1855264 h 6858000"/>
              <a:gd name="connsiteX606" fmla="*/ 1533749 w 7467600"/>
              <a:gd name="connsiteY606" fmla="*/ 1478656 h 6858000"/>
              <a:gd name="connsiteX607" fmla="*/ 1431890 w 7467600"/>
              <a:gd name="connsiteY607" fmla="*/ 1306475 h 6858000"/>
              <a:gd name="connsiteX608" fmla="*/ 5052692 w 7467600"/>
              <a:gd name="connsiteY608" fmla="*/ 1292994 h 6858000"/>
              <a:gd name="connsiteX609" fmla="*/ 5200661 w 7467600"/>
              <a:gd name="connsiteY609" fmla="*/ 1635186 h 6858000"/>
              <a:gd name="connsiteX610" fmla="*/ 5297138 w 7467600"/>
              <a:gd name="connsiteY610" fmla="*/ 1906351 h 6858000"/>
              <a:gd name="connsiteX611" fmla="*/ 5052692 w 7467600"/>
              <a:gd name="connsiteY611" fmla="*/ 1292994 h 6858000"/>
              <a:gd name="connsiteX612" fmla="*/ 5009948 w 7467600"/>
              <a:gd name="connsiteY612" fmla="*/ 1273619 h 6858000"/>
              <a:gd name="connsiteX613" fmla="*/ 5121777 w 7467600"/>
              <a:gd name="connsiteY613" fmla="*/ 1654213 h 6858000"/>
              <a:gd name="connsiteX614" fmla="*/ 5293545 w 7467600"/>
              <a:gd name="connsiteY614" fmla="*/ 2072247 h 6858000"/>
              <a:gd name="connsiteX615" fmla="*/ 5294042 w 7467600"/>
              <a:gd name="connsiteY615" fmla="*/ 2065019 h 6858000"/>
              <a:gd name="connsiteX616" fmla="*/ 5171936 w 7467600"/>
              <a:gd name="connsiteY616" fmla="*/ 1647613 h 6858000"/>
              <a:gd name="connsiteX617" fmla="*/ 5009948 w 7467600"/>
              <a:gd name="connsiteY617" fmla="*/ 1273619 h 6858000"/>
              <a:gd name="connsiteX618" fmla="*/ 655236 w 7467600"/>
              <a:gd name="connsiteY618" fmla="*/ 1268632 h 6858000"/>
              <a:gd name="connsiteX619" fmla="*/ 839521 w 7467600"/>
              <a:gd name="connsiteY619" fmla="*/ 1685315 h 6858000"/>
              <a:gd name="connsiteX620" fmla="*/ 1109416 w 7467600"/>
              <a:gd name="connsiteY620" fmla="*/ 2061663 h 6858000"/>
              <a:gd name="connsiteX621" fmla="*/ 1298300 w 7467600"/>
              <a:gd name="connsiteY621" fmla="*/ 2247742 h 6858000"/>
              <a:gd name="connsiteX622" fmla="*/ 1125871 w 7467600"/>
              <a:gd name="connsiteY622" fmla="*/ 1989513 h 6858000"/>
              <a:gd name="connsiteX623" fmla="*/ 981574 w 7467600"/>
              <a:gd name="connsiteY623" fmla="*/ 1783157 h 6858000"/>
              <a:gd name="connsiteX624" fmla="*/ 922198 w 7467600"/>
              <a:gd name="connsiteY624" fmla="*/ 1677437 h 6858000"/>
              <a:gd name="connsiteX625" fmla="*/ 869293 w 7467600"/>
              <a:gd name="connsiteY625" fmla="*/ 1583214 h 6858000"/>
              <a:gd name="connsiteX626" fmla="*/ 751431 w 7467600"/>
              <a:gd name="connsiteY626" fmla="*/ 1405731 h 6858000"/>
              <a:gd name="connsiteX627" fmla="*/ 655236 w 7467600"/>
              <a:gd name="connsiteY627" fmla="*/ 1268632 h 6858000"/>
              <a:gd name="connsiteX628" fmla="*/ 6516292 w 7467600"/>
              <a:gd name="connsiteY628" fmla="*/ 1263064 h 6858000"/>
              <a:gd name="connsiteX629" fmla="*/ 5736320 w 7467600"/>
              <a:gd name="connsiteY629" fmla="*/ 1501803 h 6858000"/>
              <a:gd name="connsiteX630" fmla="*/ 6516292 w 7467600"/>
              <a:gd name="connsiteY630" fmla="*/ 1263064 h 6858000"/>
              <a:gd name="connsiteX631" fmla="*/ 291466 w 7467600"/>
              <a:gd name="connsiteY631" fmla="*/ 1250369 h 6858000"/>
              <a:gd name="connsiteX632" fmla="*/ 323180 w 7467600"/>
              <a:gd name="connsiteY632" fmla="*/ 1435283 h 6858000"/>
              <a:gd name="connsiteX633" fmla="*/ 349381 w 7467600"/>
              <a:gd name="connsiteY633" fmla="*/ 1875041 h 6858000"/>
              <a:gd name="connsiteX634" fmla="*/ 374363 w 7467600"/>
              <a:gd name="connsiteY634" fmla="*/ 1506494 h 6858000"/>
              <a:gd name="connsiteX635" fmla="*/ 302168 w 7467600"/>
              <a:gd name="connsiteY635" fmla="*/ 1274495 h 6858000"/>
              <a:gd name="connsiteX636" fmla="*/ 291466 w 7467600"/>
              <a:gd name="connsiteY636" fmla="*/ 1250369 h 6858000"/>
              <a:gd name="connsiteX637" fmla="*/ 678222 w 7467600"/>
              <a:gd name="connsiteY637" fmla="*/ 1248670 h 6858000"/>
              <a:gd name="connsiteX638" fmla="*/ 775536 w 7467600"/>
              <a:gd name="connsiteY638" fmla="*/ 1388015 h 6858000"/>
              <a:gd name="connsiteX639" fmla="*/ 894529 w 7467600"/>
              <a:gd name="connsiteY639" fmla="*/ 1567739 h 6858000"/>
              <a:gd name="connsiteX640" fmla="*/ 948000 w 7467600"/>
              <a:gd name="connsiteY640" fmla="*/ 1663088 h 6858000"/>
              <a:gd name="connsiteX641" fmla="*/ 1006812 w 7467600"/>
              <a:gd name="connsiteY641" fmla="*/ 1767683 h 6858000"/>
              <a:gd name="connsiteX642" fmla="*/ 1149133 w 7467600"/>
              <a:gd name="connsiteY642" fmla="*/ 1971513 h 6858000"/>
              <a:gd name="connsiteX643" fmla="*/ 1333952 w 7467600"/>
              <a:gd name="connsiteY643" fmla="*/ 2251620 h 6858000"/>
              <a:gd name="connsiteX644" fmla="*/ 1337329 w 7467600"/>
              <a:gd name="connsiteY644" fmla="*/ 2258350 h 6858000"/>
              <a:gd name="connsiteX645" fmla="*/ 1014726 w 7467600"/>
              <a:gd name="connsiteY645" fmla="*/ 1615556 h 6858000"/>
              <a:gd name="connsiteX646" fmla="*/ 678222 w 7467600"/>
              <a:gd name="connsiteY646" fmla="*/ 1248670 h 6858000"/>
              <a:gd name="connsiteX647" fmla="*/ 6691602 w 7467600"/>
              <a:gd name="connsiteY647" fmla="*/ 1140573 h 6858000"/>
              <a:gd name="connsiteX648" fmla="*/ 6571100 w 7467600"/>
              <a:gd name="connsiteY648" fmla="*/ 1183662 h 6858000"/>
              <a:gd name="connsiteX649" fmla="*/ 6241687 w 7467600"/>
              <a:gd name="connsiteY649" fmla="*/ 1257600 h 6858000"/>
              <a:gd name="connsiteX650" fmla="*/ 5693009 w 7467600"/>
              <a:gd name="connsiteY650" fmla="*/ 1478256 h 6858000"/>
              <a:gd name="connsiteX651" fmla="*/ 6548420 w 7467600"/>
              <a:gd name="connsiteY651" fmla="*/ 1214599 h 6858000"/>
              <a:gd name="connsiteX652" fmla="*/ 6605473 w 7467600"/>
              <a:gd name="connsiteY652" fmla="*/ 1184686 h 6858000"/>
              <a:gd name="connsiteX653" fmla="*/ 6691602 w 7467600"/>
              <a:gd name="connsiteY653" fmla="*/ 1140573 h 6858000"/>
              <a:gd name="connsiteX654" fmla="*/ 4002475 w 7467600"/>
              <a:gd name="connsiteY654" fmla="*/ 1037802 h 6858000"/>
              <a:gd name="connsiteX655" fmla="*/ 4000324 w 7467600"/>
              <a:gd name="connsiteY655" fmla="*/ 1039362 h 6858000"/>
              <a:gd name="connsiteX656" fmla="*/ 4002862 w 7467600"/>
              <a:gd name="connsiteY656" fmla="*/ 1042866 h 6858000"/>
              <a:gd name="connsiteX657" fmla="*/ 4002475 w 7467600"/>
              <a:gd name="connsiteY657" fmla="*/ 1037802 h 6858000"/>
              <a:gd name="connsiteX658" fmla="*/ 506322 w 7467600"/>
              <a:gd name="connsiteY658" fmla="*/ 1020997 h 6858000"/>
              <a:gd name="connsiteX659" fmla="*/ 533068 w 7467600"/>
              <a:gd name="connsiteY659" fmla="*/ 1029409 h 6858000"/>
              <a:gd name="connsiteX660" fmla="*/ 1232525 w 7467600"/>
              <a:gd name="connsiteY660" fmla="*/ 1804675 h 6858000"/>
              <a:gd name="connsiteX661" fmla="*/ 1388858 w 7467600"/>
              <a:gd name="connsiteY661" fmla="*/ 2368011 h 6858000"/>
              <a:gd name="connsiteX662" fmla="*/ 1384098 w 7467600"/>
              <a:gd name="connsiteY662" fmla="*/ 2378125 h 6858000"/>
              <a:gd name="connsiteX663" fmla="*/ 1425393 w 7467600"/>
              <a:gd name="connsiteY663" fmla="*/ 2589124 h 6858000"/>
              <a:gd name="connsiteX664" fmla="*/ 1424001 w 7467600"/>
              <a:gd name="connsiteY664" fmla="*/ 2597541 h 6858000"/>
              <a:gd name="connsiteX665" fmla="*/ 2152729 w 7467600"/>
              <a:gd name="connsiteY665" fmla="*/ 2864487 h 6858000"/>
              <a:gd name="connsiteX666" fmla="*/ 2020609 w 7467600"/>
              <a:gd name="connsiteY666" fmla="*/ 2539671 h 6858000"/>
              <a:gd name="connsiteX667" fmla="*/ 2018920 w 7467600"/>
              <a:gd name="connsiteY667" fmla="*/ 2536309 h 6858000"/>
              <a:gd name="connsiteX668" fmla="*/ 1342441 w 7467600"/>
              <a:gd name="connsiteY668" fmla="*/ 1173017 h 6858000"/>
              <a:gd name="connsiteX669" fmla="*/ 1367925 w 7467600"/>
              <a:gd name="connsiteY669" fmla="*/ 1135648 h 6858000"/>
              <a:gd name="connsiteX670" fmla="*/ 1771401 w 7467600"/>
              <a:gd name="connsiteY670" fmla="*/ 1806673 h 6858000"/>
              <a:gd name="connsiteX671" fmla="*/ 1972385 w 7467600"/>
              <a:gd name="connsiteY671" fmla="*/ 2198735 h 6858000"/>
              <a:gd name="connsiteX672" fmla="*/ 2040892 w 7467600"/>
              <a:gd name="connsiteY672" fmla="*/ 2405205 h 6858000"/>
              <a:gd name="connsiteX673" fmla="*/ 2131689 w 7467600"/>
              <a:gd name="connsiteY673" fmla="*/ 1936926 h 6858000"/>
              <a:gd name="connsiteX674" fmla="*/ 2454820 w 7467600"/>
              <a:gd name="connsiteY674" fmla="*/ 1248808 h 6858000"/>
              <a:gd name="connsiteX675" fmla="*/ 2492512 w 7467600"/>
              <a:gd name="connsiteY675" fmla="*/ 1302920 h 6858000"/>
              <a:gd name="connsiteX676" fmla="*/ 2081216 w 7467600"/>
              <a:gd name="connsiteY676" fmla="*/ 2527513 h 6858000"/>
              <a:gd name="connsiteX677" fmla="*/ 2081211 w 7467600"/>
              <a:gd name="connsiteY677" fmla="*/ 2528916 h 6858000"/>
              <a:gd name="connsiteX678" fmla="*/ 2199067 w 7467600"/>
              <a:gd name="connsiteY678" fmla="*/ 2884061 h 6858000"/>
              <a:gd name="connsiteX679" fmla="*/ 3192586 w 7467600"/>
              <a:gd name="connsiteY679" fmla="*/ 3411496 h 6858000"/>
              <a:gd name="connsiteX680" fmla="*/ 3182620 w 7467600"/>
              <a:gd name="connsiteY680" fmla="*/ 3483279 h 6858000"/>
              <a:gd name="connsiteX681" fmla="*/ 2435119 w 7467600"/>
              <a:gd name="connsiteY681" fmla="*/ 3080173 h 6858000"/>
              <a:gd name="connsiteX682" fmla="*/ 2410152 w 7467600"/>
              <a:gd name="connsiteY682" fmla="*/ 3063751 h 6858000"/>
              <a:gd name="connsiteX683" fmla="*/ 2408099 w 7467600"/>
              <a:gd name="connsiteY683" fmla="*/ 3064403 h 6858000"/>
              <a:gd name="connsiteX684" fmla="*/ 2407218 w 7467600"/>
              <a:gd name="connsiteY684" fmla="*/ 3070324 h 6858000"/>
              <a:gd name="connsiteX685" fmla="*/ 2380138 w 7467600"/>
              <a:gd name="connsiteY685" fmla="*/ 3099341 h 6858000"/>
              <a:gd name="connsiteX686" fmla="*/ 1765923 w 7467600"/>
              <a:gd name="connsiteY686" fmla="*/ 3581043 h 6858000"/>
              <a:gd name="connsiteX687" fmla="*/ 1702258 w 7467600"/>
              <a:gd name="connsiteY687" fmla="*/ 3612286 h 6858000"/>
              <a:gd name="connsiteX688" fmla="*/ 1538370 w 7467600"/>
              <a:gd name="connsiteY688" fmla="*/ 3811804 h 6858000"/>
              <a:gd name="connsiteX689" fmla="*/ 542867 w 7467600"/>
              <a:gd name="connsiteY689" fmla="*/ 4944092 h 6858000"/>
              <a:gd name="connsiteX690" fmla="*/ 515800 w 7467600"/>
              <a:gd name="connsiteY690" fmla="*/ 4862180 h 6858000"/>
              <a:gd name="connsiteX691" fmla="*/ 909145 w 7467600"/>
              <a:gd name="connsiteY691" fmla="*/ 4199225 h 6858000"/>
              <a:gd name="connsiteX692" fmla="*/ 1214067 w 7467600"/>
              <a:gd name="connsiteY692" fmla="*/ 3908561 h 6858000"/>
              <a:gd name="connsiteX693" fmla="*/ 640967 w 7467600"/>
              <a:gd name="connsiteY693" fmla="*/ 4105601 h 6858000"/>
              <a:gd name="connsiteX694" fmla="*/ 112563 w 7467600"/>
              <a:gd name="connsiteY694" fmla="*/ 4396952 h 6858000"/>
              <a:gd name="connsiteX695" fmla="*/ 0 w 7467600"/>
              <a:gd name="connsiteY695" fmla="*/ 4466006 h 6858000"/>
              <a:gd name="connsiteX696" fmla="*/ 0 w 7467600"/>
              <a:gd name="connsiteY696" fmla="*/ 4233763 h 6858000"/>
              <a:gd name="connsiteX697" fmla="*/ 36881 w 7467600"/>
              <a:gd name="connsiteY697" fmla="*/ 4200118 h 6858000"/>
              <a:gd name="connsiteX698" fmla="*/ 910534 w 7467600"/>
              <a:gd name="connsiteY698" fmla="*/ 3629753 h 6858000"/>
              <a:gd name="connsiteX699" fmla="*/ 1578717 w 7467600"/>
              <a:gd name="connsiteY699" fmla="*/ 3575982 h 6858000"/>
              <a:gd name="connsiteX700" fmla="*/ 2338780 w 7467600"/>
              <a:gd name="connsiteY700" fmla="*/ 3033725 h 6858000"/>
              <a:gd name="connsiteX701" fmla="*/ 1807991 w 7467600"/>
              <a:gd name="connsiteY701" fmla="*/ 2807184 h 6858000"/>
              <a:gd name="connsiteX702" fmla="*/ 1416358 w 7467600"/>
              <a:gd name="connsiteY702" fmla="*/ 3112571 h 6858000"/>
              <a:gd name="connsiteX703" fmla="*/ 939066 w 7467600"/>
              <a:gd name="connsiteY703" fmla="*/ 3378798 h 6858000"/>
              <a:gd name="connsiteX704" fmla="*/ 115099 w 7467600"/>
              <a:gd name="connsiteY704" fmla="*/ 3607650 h 6858000"/>
              <a:gd name="connsiteX705" fmla="*/ 97284 w 7467600"/>
              <a:gd name="connsiteY705" fmla="*/ 3520393 h 6858000"/>
              <a:gd name="connsiteX706" fmla="*/ 922050 w 7467600"/>
              <a:gd name="connsiteY706" fmla="*/ 3074867 h 6858000"/>
              <a:gd name="connsiteX707" fmla="*/ 1405265 w 7467600"/>
              <a:gd name="connsiteY707" fmla="*/ 3016319 h 6858000"/>
              <a:gd name="connsiteX708" fmla="*/ 1407512 w 7467600"/>
              <a:gd name="connsiteY708" fmla="*/ 3018001 h 6858000"/>
              <a:gd name="connsiteX709" fmla="*/ 1726266 w 7467600"/>
              <a:gd name="connsiteY709" fmla="*/ 2777274 h 6858000"/>
              <a:gd name="connsiteX710" fmla="*/ 625390 w 7467600"/>
              <a:gd name="connsiteY710" fmla="*/ 2514541 h 6858000"/>
              <a:gd name="connsiteX711" fmla="*/ 619799 w 7467600"/>
              <a:gd name="connsiteY711" fmla="*/ 2527180 h 6858000"/>
              <a:gd name="connsiteX712" fmla="*/ 310030 w 7467600"/>
              <a:gd name="connsiteY712" fmla="*/ 2771818 h 6858000"/>
              <a:gd name="connsiteX713" fmla="*/ 173877 w 7467600"/>
              <a:gd name="connsiteY713" fmla="*/ 2937056 h 6858000"/>
              <a:gd name="connsiteX714" fmla="*/ 77889 w 7467600"/>
              <a:gd name="connsiteY714" fmla="*/ 3138440 h 6858000"/>
              <a:gd name="connsiteX715" fmla="*/ 0 w 7467600"/>
              <a:gd name="connsiteY715" fmla="*/ 3271395 h 6858000"/>
              <a:gd name="connsiteX716" fmla="*/ 0 w 7467600"/>
              <a:gd name="connsiteY716" fmla="*/ 3153002 h 6858000"/>
              <a:gd name="connsiteX717" fmla="*/ 2386 w 7467600"/>
              <a:gd name="connsiteY717" fmla="*/ 3149203 h 6858000"/>
              <a:gd name="connsiteX718" fmla="*/ 89753 w 7467600"/>
              <a:gd name="connsiteY718" fmla="*/ 2987702 h 6858000"/>
              <a:gd name="connsiteX719" fmla="*/ 76869 w 7467600"/>
              <a:gd name="connsiteY719" fmla="*/ 3005404 h 6858000"/>
              <a:gd name="connsiteX720" fmla="*/ 32049 w 7467600"/>
              <a:gd name="connsiteY720" fmla="*/ 3065814 h 6858000"/>
              <a:gd name="connsiteX721" fmla="*/ 0 w 7467600"/>
              <a:gd name="connsiteY721" fmla="*/ 3108744 h 6858000"/>
              <a:gd name="connsiteX722" fmla="*/ 0 w 7467600"/>
              <a:gd name="connsiteY722" fmla="*/ 3058059 h 6858000"/>
              <a:gd name="connsiteX723" fmla="*/ 7610 w 7467600"/>
              <a:gd name="connsiteY723" fmla="*/ 3047889 h 6858000"/>
              <a:gd name="connsiteX724" fmla="*/ 52419 w 7467600"/>
              <a:gd name="connsiteY724" fmla="*/ 2987479 h 6858000"/>
              <a:gd name="connsiteX725" fmla="*/ 59142 w 7467600"/>
              <a:gd name="connsiteY725" fmla="*/ 2978488 h 6858000"/>
              <a:gd name="connsiteX726" fmla="*/ 0 w 7467600"/>
              <a:gd name="connsiteY726" fmla="*/ 3015334 h 6858000"/>
              <a:gd name="connsiteX727" fmla="*/ 0 w 7467600"/>
              <a:gd name="connsiteY727" fmla="*/ 2914286 h 6858000"/>
              <a:gd name="connsiteX728" fmla="*/ 36383 w 7467600"/>
              <a:gd name="connsiteY728" fmla="*/ 2901128 h 6858000"/>
              <a:gd name="connsiteX729" fmla="*/ 156329 w 7467600"/>
              <a:gd name="connsiteY729" fmla="*/ 2840533 h 6858000"/>
              <a:gd name="connsiteX730" fmla="*/ 358355 w 7467600"/>
              <a:gd name="connsiteY730" fmla="*/ 2620471 h 6858000"/>
              <a:gd name="connsiteX731" fmla="*/ 510577 w 7467600"/>
              <a:gd name="connsiteY731" fmla="*/ 2501244 h 6858000"/>
              <a:gd name="connsiteX732" fmla="*/ 211967 w 7467600"/>
              <a:gd name="connsiteY732" fmla="*/ 2479171 h 6858000"/>
              <a:gd name="connsiteX733" fmla="*/ 0 w 7467600"/>
              <a:gd name="connsiteY733" fmla="*/ 2476398 h 6858000"/>
              <a:gd name="connsiteX734" fmla="*/ 0 w 7467600"/>
              <a:gd name="connsiteY734" fmla="*/ 2389189 h 6858000"/>
              <a:gd name="connsiteX735" fmla="*/ 103062 w 7467600"/>
              <a:gd name="connsiteY735" fmla="*/ 2389518 h 6858000"/>
              <a:gd name="connsiteX736" fmla="*/ 510734 w 7467600"/>
              <a:gd name="connsiteY736" fmla="*/ 2416201 h 6858000"/>
              <a:gd name="connsiteX737" fmla="*/ 279257 w 7467600"/>
              <a:gd name="connsiteY737" fmla="*/ 2092102 h 6858000"/>
              <a:gd name="connsiteX738" fmla="*/ 65265 w 7467600"/>
              <a:gd name="connsiteY738" fmla="*/ 2006049 h 6858000"/>
              <a:gd name="connsiteX739" fmla="*/ 0 w 7467600"/>
              <a:gd name="connsiteY739" fmla="*/ 1982532 h 6858000"/>
              <a:gd name="connsiteX740" fmla="*/ 0 w 7467600"/>
              <a:gd name="connsiteY740" fmla="*/ 1912789 h 6858000"/>
              <a:gd name="connsiteX741" fmla="*/ 97460 w 7467600"/>
              <a:gd name="connsiteY741" fmla="*/ 1953725 h 6858000"/>
              <a:gd name="connsiteX742" fmla="*/ 221272 w 7467600"/>
              <a:gd name="connsiteY742" fmla="*/ 1980766 h 6858000"/>
              <a:gd name="connsiteX743" fmla="*/ 116765 w 7467600"/>
              <a:gd name="connsiteY743" fmla="*/ 1911033 h 6858000"/>
              <a:gd name="connsiteX744" fmla="*/ 16405 w 7467600"/>
              <a:gd name="connsiteY744" fmla="*/ 1803412 h 6858000"/>
              <a:gd name="connsiteX745" fmla="*/ 0 w 7467600"/>
              <a:gd name="connsiteY745" fmla="*/ 1784777 h 6858000"/>
              <a:gd name="connsiteX746" fmla="*/ 0 w 7467600"/>
              <a:gd name="connsiteY746" fmla="*/ 1740082 h 6858000"/>
              <a:gd name="connsiteX747" fmla="*/ 39394 w 7467600"/>
              <a:gd name="connsiteY747" fmla="*/ 1784856 h 6858000"/>
              <a:gd name="connsiteX748" fmla="*/ 135813 w 7467600"/>
              <a:gd name="connsiteY748" fmla="*/ 1888838 h 6858000"/>
              <a:gd name="connsiteX749" fmla="*/ 242575 w 7467600"/>
              <a:gd name="connsiteY749" fmla="*/ 1958841 h 6858000"/>
              <a:gd name="connsiteX750" fmla="*/ 82197 w 7467600"/>
              <a:gd name="connsiteY750" fmla="*/ 1754826 h 6858000"/>
              <a:gd name="connsiteX751" fmla="*/ 0 w 7467600"/>
              <a:gd name="connsiteY751" fmla="*/ 1679650 h 6858000"/>
              <a:gd name="connsiteX752" fmla="*/ 0 w 7467600"/>
              <a:gd name="connsiteY752" fmla="*/ 1602463 h 6858000"/>
              <a:gd name="connsiteX753" fmla="*/ 84689 w 7467600"/>
              <a:gd name="connsiteY753" fmla="*/ 1677442 h 6858000"/>
              <a:gd name="connsiteX754" fmla="*/ 298437 w 7467600"/>
              <a:gd name="connsiteY754" fmla="*/ 1968019 h 6858000"/>
              <a:gd name="connsiteX755" fmla="*/ 227269 w 7467600"/>
              <a:gd name="connsiteY755" fmla="*/ 1114064 h 6858000"/>
              <a:gd name="connsiteX756" fmla="*/ 248003 w 7467600"/>
              <a:gd name="connsiteY756" fmla="*/ 1089613 h 6858000"/>
              <a:gd name="connsiteX757" fmla="*/ 427020 w 7467600"/>
              <a:gd name="connsiteY757" fmla="*/ 1619803 h 6858000"/>
              <a:gd name="connsiteX758" fmla="*/ 340345 w 7467600"/>
              <a:gd name="connsiteY758" fmla="*/ 2027739 h 6858000"/>
              <a:gd name="connsiteX759" fmla="*/ 360865 w 7467600"/>
              <a:gd name="connsiteY759" fmla="*/ 2044827 h 6858000"/>
              <a:gd name="connsiteX760" fmla="*/ 560414 w 7467600"/>
              <a:gd name="connsiteY760" fmla="*/ 2421457 h 6858000"/>
              <a:gd name="connsiteX761" fmla="*/ 1359703 w 7467600"/>
              <a:gd name="connsiteY761" fmla="*/ 2578554 h 6858000"/>
              <a:gd name="connsiteX762" fmla="*/ 1359422 w 7467600"/>
              <a:gd name="connsiteY762" fmla="*/ 2577994 h 6858000"/>
              <a:gd name="connsiteX763" fmla="*/ 828701 w 7467600"/>
              <a:gd name="connsiteY763" fmla="*/ 1839520 h 6858000"/>
              <a:gd name="connsiteX764" fmla="*/ 494427 w 7467600"/>
              <a:gd name="connsiteY764" fmla="*/ 1092333 h 6858000"/>
              <a:gd name="connsiteX765" fmla="*/ 506322 w 7467600"/>
              <a:gd name="connsiteY765" fmla="*/ 1020997 h 6858000"/>
              <a:gd name="connsiteX766" fmla="*/ 4570198 w 7467600"/>
              <a:gd name="connsiteY766" fmla="*/ 978081 h 6858000"/>
              <a:gd name="connsiteX767" fmla="*/ 4523691 w 7467600"/>
              <a:gd name="connsiteY767" fmla="*/ 1127776 h 6858000"/>
              <a:gd name="connsiteX768" fmla="*/ 4509875 w 7467600"/>
              <a:gd name="connsiteY768" fmla="*/ 1167552 h 6858000"/>
              <a:gd name="connsiteX769" fmla="*/ 4478168 w 7467600"/>
              <a:gd name="connsiteY769" fmla="*/ 1260735 h 6858000"/>
              <a:gd name="connsiteX770" fmla="*/ 4409309 w 7467600"/>
              <a:gd name="connsiteY770" fmla="*/ 1666996 h 6858000"/>
              <a:gd name="connsiteX771" fmla="*/ 4370031 w 7467600"/>
              <a:gd name="connsiteY771" fmla="*/ 1955666 h 6858000"/>
              <a:gd name="connsiteX772" fmla="*/ 4570198 w 7467600"/>
              <a:gd name="connsiteY772" fmla="*/ 978081 h 6858000"/>
              <a:gd name="connsiteX773" fmla="*/ 4557898 w 7467600"/>
              <a:gd name="connsiteY773" fmla="*/ 900011 h 6858000"/>
              <a:gd name="connsiteX774" fmla="*/ 4344840 w 7467600"/>
              <a:gd name="connsiteY774" fmla="*/ 1922038 h 6858000"/>
              <a:gd name="connsiteX775" fmla="*/ 4378710 w 7467600"/>
              <a:gd name="connsiteY775" fmla="*/ 1665516 h 6858000"/>
              <a:gd name="connsiteX776" fmla="*/ 4448798 w 7467600"/>
              <a:gd name="connsiteY776" fmla="*/ 1253024 h 6858000"/>
              <a:gd name="connsiteX777" fmla="*/ 4480315 w 7467600"/>
              <a:gd name="connsiteY777" fmla="*/ 1158454 h 6858000"/>
              <a:gd name="connsiteX778" fmla="*/ 4494133 w 7467600"/>
              <a:gd name="connsiteY778" fmla="*/ 1118676 h 6858000"/>
              <a:gd name="connsiteX779" fmla="*/ 4557898 w 7467600"/>
              <a:gd name="connsiteY779" fmla="*/ 900011 h 6858000"/>
              <a:gd name="connsiteX780" fmla="*/ 5870151 w 7467600"/>
              <a:gd name="connsiteY780" fmla="*/ 898890 h 6858000"/>
              <a:gd name="connsiteX781" fmla="*/ 5861335 w 7467600"/>
              <a:gd name="connsiteY781" fmla="*/ 899177 h 6858000"/>
              <a:gd name="connsiteX782" fmla="*/ 5843702 w 7467600"/>
              <a:gd name="connsiteY782" fmla="*/ 899748 h 6858000"/>
              <a:gd name="connsiteX783" fmla="*/ 5651107 w 7467600"/>
              <a:gd name="connsiteY783" fmla="*/ 920306 h 6858000"/>
              <a:gd name="connsiteX784" fmla="*/ 5459407 w 7467600"/>
              <a:gd name="connsiteY784" fmla="*/ 940975 h 6858000"/>
              <a:gd name="connsiteX785" fmla="*/ 5374846 w 7467600"/>
              <a:gd name="connsiteY785" fmla="*/ 941988 h 6858000"/>
              <a:gd name="connsiteX786" fmla="*/ 5256105 w 7467600"/>
              <a:gd name="connsiteY786" fmla="*/ 945632 h 6858000"/>
              <a:gd name="connsiteX787" fmla="*/ 5107071 w 7467600"/>
              <a:gd name="connsiteY787" fmla="*/ 969720 h 6858000"/>
              <a:gd name="connsiteX788" fmla="*/ 4998681 w 7467600"/>
              <a:gd name="connsiteY788" fmla="*/ 988771 h 6858000"/>
              <a:gd name="connsiteX789" fmla="*/ 5870151 w 7467600"/>
              <a:gd name="connsiteY789" fmla="*/ 898890 h 6858000"/>
              <a:gd name="connsiteX790" fmla="*/ 5504425 w 7467600"/>
              <a:gd name="connsiteY790" fmla="*/ 848067 h 6858000"/>
              <a:gd name="connsiteX791" fmla="*/ 4968849 w 7467600"/>
              <a:gd name="connsiteY791" fmla="*/ 962318 h 6858000"/>
              <a:gd name="connsiteX792" fmla="*/ 5104039 w 7467600"/>
              <a:gd name="connsiteY792" fmla="*/ 940634 h 6858000"/>
              <a:gd name="connsiteX793" fmla="*/ 5256311 w 7467600"/>
              <a:gd name="connsiteY793" fmla="*/ 916490 h 6858000"/>
              <a:gd name="connsiteX794" fmla="*/ 5377381 w 7467600"/>
              <a:gd name="connsiteY794" fmla="*/ 912671 h 6858000"/>
              <a:gd name="connsiteX795" fmla="*/ 5460148 w 7467600"/>
              <a:gd name="connsiteY795" fmla="*/ 911442 h 6858000"/>
              <a:gd name="connsiteX796" fmla="*/ 5648971 w 7467600"/>
              <a:gd name="connsiteY796" fmla="*/ 891331 h 6858000"/>
              <a:gd name="connsiteX797" fmla="*/ 5844807 w 7467600"/>
              <a:gd name="connsiteY797" fmla="*/ 870718 h 6858000"/>
              <a:gd name="connsiteX798" fmla="*/ 5862975 w 7467600"/>
              <a:gd name="connsiteY798" fmla="*/ 869756 h 6858000"/>
              <a:gd name="connsiteX799" fmla="*/ 5920887 w 7467600"/>
              <a:gd name="connsiteY799" fmla="*/ 865929 h 6858000"/>
              <a:gd name="connsiteX800" fmla="*/ 5504425 w 7467600"/>
              <a:gd name="connsiteY800" fmla="*/ 848067 h 6858000"/>
              <a:gd name="connsiteX801" fmla="*/ 3607114 w 7467600"/>
              <a:gd name="connsiteY801" fmla="*/ 467441 h 6858000"/>
              <a:gd name="connsiteX802" fmla="*/ 3296242 w 7467600"/>
              <a:gd name="connsiteY802" fmla="*/ 807991 h 6858000"/>
              <a:gd name="connsiteX803" fmla="*/ 3174674 w 7467600"/>
              <a:gd name="connsiteY803" fmla="*/ 919759 h 6858000"/>
              <a:gd name="connsiteX804" fmla="*/ 3042978 w 7467600"/>
              <a:gd name="connsiteY804" fmla="*/ 1054894 h 6858000"/>
              <a:gd name="connsiteX805" fmla="*/ 2968914 w 7467600"/>
              <a:gd name="connsiteY805" fmla="*/ 1133756 h 6858000"/>
              <a:gd name="connsiteX806" fmla="*/ 3103823 w 7467600"/>
              <a:gd name="connsiteY806" fmla="*/ 1026814 h 6858000"/>
              <a:gd name="connsiteX807" fmla="*/ 3607114 w 7467600"/>
              <a:gd name="connsiteY807" fmla="*/ 467441 h 6858000"/>
              <a:gd name="connsiteX808" fmla="*/ 3744487 w 7467600"/>
              <a:gd name="connsiteY808" fmla="*/ 383136 h 6858000"/>
              <a:gd name="connsiteX809" fmla="*/ 3970213 w 7467600"/>
              <a:gd name="connsiteY809" fmla="*/ 995559 h 6858000"/>
              <a:gd name="connsiteX810" fmla="*/ 3744487 w 7467600"/>
              <a:gd name="connsiteY810" fmla="*/ 383136 h 6858000"/>
              <a:gd name="connsiteX811" fmla="*/ 3624562 w 7467600"/>
              <a:gd name="connsiteY811" fmla="*/ 367041 h 6858000"/>
              <a:gd name="connsiteX812" fmla="*/ 3489712 w 7467600"/>
              <a:gd name="connsiteY812" fmla="*/ 485386 h 6858000"/>
              <a:gd name="connsiteX813" fmla="*/ 3182994 w 7467600"/>
              <a:gd name="connsiteY813" fmla="*/ 828265 h 6858000"/>
              <a:gd name="connsiteX814" fmla="*/ 2892114 w 7467600"/>
              <a:gd name="connsiteY814" fmla="*/ 1172635 h 6858000"/>
              <a:gd name="connsiteX815" fmla="*/ 3021459 w 7467600"/>
              <a:gd name="connsiteY815" fmla="*/ 1035385 h 6858000"/>
              <a:gd name="connsiteX816" fmla="*/ 3153873 w 7467600"/>
              <a:gd name="connsiteY816" fmla="*/ 898971 h 6858000"/>
              <a:gd name="connsiteX817" fmla="*/ 3276511 w 7467600"/>
              <a:gd name="connsiteY817" fmla="*/ 786423 h 6858000"/>
              <a:gd name="connsiteX818" fmla="*/ 3584154 w 7467600"/>
              <a:gd name="connsiteY818" fmla="*/ 448218 h 6858000"/>
              <a:gd name="connsiteX819" fmla="*/ 3624562 w 7467600"/>
              <a:gd name="connsiteY819" fmla="*/ 367041 h 6858000"/>
              <a:gd name="connsiteX820" fmla="*/ 3766672 w 7467600"/>
              <a:gd name="connsiteY820" fmla="*/ 359429 h 6858000"/>
              <a:gd name="connsiteX821" fmla="*/ 3996338 w 7467600"/>
              <a:gd name="connsiteY821" fmla="*/ 968237 h 6858000"/>
              <a:gd name="connsiteX822" fmla="*/ 3766672 w 7467600"/>
              <a:gd name="connsiteY822" fmla="*/ 359429 h 6858000"/>
              <a:gd name="connsiteX823" fmla="*/ 5805386 w 7467600"/>
              <a:gd name="connsiteY823" fmla="*/ 239240 h 6858000"/>
              <a:gd name="connsiteX824" fmla="*/ 5736947 w 7467600"/>
              <a:gd name="connsiteY824" fmla="*/ 261367 h 6858000"/>
              <a:gd name="connsiteX825" fmla="*/ 5427012 w 7467600"/>
              <a:gd name="connsiteY825" fmla="*/ 311272 h 6858000"/>
              <a:gd name="connsiteX826" fmla="*/ 5147818 w 7467600"/>
              <a:gd name="connsiteY826" fmla="*/ 322112 h 6858000"/>
              <a:gd name="connsiteX827" fmla="*/ 5060854 w 7467600"/>
              <a:gd name="connsiteY827" fmla="*/ 311882 h 6858000"/>
              <a:gd name="connsiteX828" fmla="*/ 4945989 w 7467600"/>
              <a:gd name="connsiteY828" fmla="*/ 300516 h 6858000"/>
              <a:gd name="connsiteX829" fmla="*/ 5410479 w 7467600"/>
              <a:gd name="connsiteY829" fmla="*/ 348434 h 6858000"/>
              <a:gd name="connsiteX830" fmla="*/ 5805386 w 7467600"/>
              <a:gd name="connsiteY830" fmla="*/ 239240 h 6858000"/>
              <a:gd name="connsiteX831" fmla="*/ 5905192 w 7467600"/>
              <a:gd name="connsiteY831" fmla="*/ 163079 h 6858000"/>
              <a:gd name="connsiteX832" fmla="*/ 5865655 w 7467600"/>
              <a:gd name="connsiteY832" fmla="*/ 171901 h 6858000"/>
              <a:gd name="connsiteX833" fmla="*/ 5259740 w 7467600"/>
              <a:gd name="connsiteY833" fmla="*/ 257013 h 6858000"/>
              <a:gd name="connsiteX834" fmla="*/ 5208466 w 7467600"/>
              <a:gd name="connsiteY834" fmla="*/ 257550 h 6858000"/>
              <a:gd name="connsiteX835" fmla="*/ 4980204 w 7467600"/>
              <a:gd name="connsiteY835" fmla="*/ 271903 h 6858000"/>
              <a:gd name="connsiteX836" fmla="*/ 5068068 w 7467600"/>
              <a:gd name="connsiteY836" fmla="*/ 282244 h 6858000"/>
              <a:gd name="connsiteX837" fmla="*/ 5153231 w 7467600"/>
              <a:gd name="connsiteY837" fmla="*/ 292240 h 6858000"/>
              <a:gd name="connsiteX838" fmla="*/ 5426491 w 7467600"/>
              <a:gd name="connsiteY838" fmla="*/ 281128 h 6858000"/>
              <a:gd name="connsiteX839" fmla="*/ 5731212 w 7467600"/>
              <a:gd name="connsiteY839" fmla="*/ 231951 h 6858000"/>
              <a:gd name="connsiteX840" fmla="*/ 5905192 w 7467600"/>
              <a:gd name="connsiteY840" fmla="*/ 163079 h 6858000"/>
              <a:gd name="connsiteX841" fmla="*/ 5944437 w 7467600"/>
              <a:gd name="connsiteY841" fmla="*/ 113829 h 6858000"/>
              <a:gd name="connsiteX842" fmla="*/ 5825032 w 7467600"/>
              <a:gd name="connsiteY842" fmla="*/ 146405 h 6858000"/>
              <a:gd name="connsiteX843" fmla="*/ 4955599 w 7467600"/>
              <a:gd name="connsiteY843" fmla="*/ 247008 h 6858000"/>
              <a:gd name="connsiteX844" fmla="*/ 5210104 w 7467600"/>
              <a:gd name="connsiteY844" fmla="*/ 228123 h 6858000"/>
              <a:gd name="connsiteX845" fmla="*/ 5261015 w 7467600"/>
              <a:gd name="connsiteY845" fmla="*/ 227087 h 6858000"/>
              <a:gd name="connsiteX846" fmla="*/ 5861181 w 7467600"/>
              <a:gd name="connsiteY846" fmla="*/ 143093 h 6858000"/>
              <a:gd name="connsiteX847" fmla="*/ 5961252 w 7467600"/>
              <a:gd name="connsiteY847" fmla="*/ 114820 h 6858000"/>
              <a:gd name="connsiteX848" fmla="*/ 5944437 w 7467600"/>
              <a:gd name="connsiteY848" fmla="*/ 113829 h 6858000"/>
              <a:gd name="connsiteX849" fmla="*/ 3882765 w 7467600"/>
              <a:gd name="connsiteY849" fmla="*/ 0 h 6858000"/>
              <a:gd name="connsiteX850" fmla="*/ 3995099 w 7467600"/>
              <a:gd name="connsiteY850" fmla="*/ 0 h 6858000"/>
              <a:gd name="connsiteX851" fmla="*/ 4163818 w 7467600"/>
              <a:gd name="connsiteY851" fmla="*/ 234104 h 6858000"/>
              <a:gd name="connsiteX852" fmla="*/ 4172099 w 7467600"/>
              <a:gd name="connsiteY852" fmla="*/ 234207 h 6858000"/>
              <a:gd name="connsiteX853" fmla="*/ 4784282 w 7467600"/>
              <a:gd name="connsiteY853" fmla="*/ 276561 h 6858000"/>
              <a:gd name="connsiteX854" fmla="*/ 4801687 w 7467600"/>
              <a:gd name="connsiteY854" fmla="*/ 267764 h 6858000"/>
              <a:gd name="connsiteX855" fmla="*/ 6082788 w 7467600"/>
              <a:gd name="connsiteY855" fmla="*/ 64119 h 6858000"/>
              <a:gd name="connsiteX856" fmla="*/ 6099442 w 7467600"/>
              <a:gd name="connsiteY856" fmla="*/ 82568 h 6858000"/>
              <a:gd name="connsiteX857" fmla="*/ 4804137 w 7467600"/>
              <a:gd name="connsiteY857" fmla="*/ 320931 h 6858000"/>
              <a:gd name="connsiteX858" fmla="*/ 4227047 w 7467600"/>
              <a:gd name="connsiteY858" fmla="*/ 313415 h 6858000"/>
              <a:gd name="connsiteX859" fmla="*/ 4346041 w 7467600"/>
              <a:gd name="connsiteY859" fmla="*/ 456086 h 6858000"/>
              <a:gd name="connsiteX860" fmla="*/ 4870967 w 7467600"/>
              <a:gd name="connsiteY860" fmla="*/ 963061 h 6858000"/>
              <a:gd name="connsiteX861" fmla="*/ 4889647 w 7467600"/>
              <a:gd name="connsiteY861" fmla="*/ 957147 h 6858000"/>
              <a:gd name="connsiteX862" fmla="*/ 5422504 w 7467600"/>
              <a:gd name="connsiteY862" fmla="*/ 805191 h 6858000"/>
              <a:gd name="connsiteX863" fmla="*/ 6087656 w 7467600"/>
              <a:gd name="connsiteY863" fmla="*/ 826703 h 6858000"/>
              <a:gd name="connsiteX864" fmla="*/ 6058717 w 7467600"/>
              <a:gd name="connsiteY864" fmla="*/ 865992 h 6858000"/>
              <a:gd name="connsiteX865" fmla="*/ 4974153 w 7467600"/>
              <a:gd name="connsiteY865" fmla="*/ 1045456 h 6858000"/>
              <a:gd name="connsiteX866" fmla="*/ 5627835 w 7467600"/>
              <a:gd name="connsiteY866" fmla="*/ 1472077 h 6858000"/>
              <a:gd name="connsiteX867" fmla="*/ 5629817 w 7467600"/>
              <a:gd name="connsiteY867" fmla="*/ 1471412 h 6858000"/>
              <a:gd name="connsiteX868" fmla="*/ 5634124 w 7467600"/>
              <a:gd name="connsiteY868" fmla="*/ 1470572 h 6858000"/>
              <a:gd name="connsiteX869" fmla="*/ 5755832 w 7467600"/>
              <a:gd name="connsiteY869" fmla="*/ 1383886 h 6858000"/>
              <a:gd name="connsiteX870" fmla="*/ 6014186 w 7467600"/>
              <a:gd name="connsiteY870" fmla="*/ 1279799 h 6858000"/>
              <a:gd name="connsiteX871" fmla="*/ 6901619 w 7467600"/>
              <a:gd name="connsiteY871" fmla="*/ 1047874 h 6858000"/>
              <a:gd name="connsiteX872" fmla="*/ 6931566 w 7467600"/>
              <a:gd name="connsiteY872" fmla="*/ 1062034 h 6858000"/>
              <a:gd name="connsiteX873" fmla="*/ 5790982 w 7467600"/>
              <a:gd name="connsiteY873" fmla="*/ 1561380 h 6858000"/>
              <a:gd name="connsiteX874" fmla="*/ 6188971 w 7467600"/>
              <a:gd name="connsiteY874" fmla="*/ 1755168 h 6858000"/>
              <a:gd name="connsiteX875" fmla="*/ 6202446 w 7467600"/>
              <a:gd name="connsiteY875" fmla="*/ 1752268 h 6858000"/>
              <a:gd name="connsiteX876" fmla="*/ 7179560 w 7467600"/>
              <a:gd name="connsiteY876" fmla="*/ 1467551 h 6858000"/>
              <a:gd name="connsiteX877" fmla="*/ 7158730 w 7467600"/>
              <a:gd name="connsiteY877" fmla="*/ 1507835 h 6858000"/>
              <a:gd name="connsiteX878" fmla="*/ 6326959 w 7467600"/>
              <a:gd name="connsiteY878" fmla="*/ 1817686 h 6858000"/>
              <a:gd name="connsiteX879" fmla="*/ 6537433 w 7467600"/>
              <a:gd name="connsiteY879" fmla="*/ 1907790 h 6858000"/>
              <a:gd name="connsiteX880" fmla="*/ 6550221 w 7467600"/>
              <a:gd name="connsiteY880" fmla="*/ 1910729 h 6858000"/>
              <a:gd name="connsiteX881" fmla="*/ 6964438 w 7467600"/>
              <a:gd name="connsiteY881" fmla="*/ 2209505 h 6858000"/>
              <a:gd name="connsiteX882" fmla="*/ 7367862 w 7467600"/>
              <a:gd name="connsiteY882" fmla="*/ 2806833 h 6858000"/>
              <a:gd name="connsiteX883" fmla="*/ 7364329 w 7467600"/>
              <a:gd name="connsiteY883" fmla="*/ 2826907 h 6858000"/>
              <a:gd name="connsiteX884" fmla="*/ 7290545 w 7467600"/>
              <a:gd name="connsiteY884" fmla="*/ 2850663 h 6858000"/>
              <a:gd name="connsiteX885" fmla="*/ 6472036 w 7467600"/>
              <a:gd name="connsiteY885" fmla="*/ 1959003 h 6858000"/>
              <a:gd name="connsiteX886" fmla="*/ 5792897 w 7467600"/>
              <a:gd name="connsiteY886" fmla="*/ 1647747 h 6858000"/>
              <a:gd name="connsiteX887" fmla="*/ 5842751 w 7467600"/>
              <a:gd name="connsiteY887" fmla="*/ 1816112 h 6858000"/>
              <a:gd name="connsiteX888" fmla="*/ 5847424 w 7467600"/>
              <a:gd name="connsiteY888" fmla="*/ 1815776 h 6858000"/>
              <a:gd name="connsiteX889" fmla="*/ 6399821 w 7467600"/>
              <a:gd name="connsiteY889" fmla="*/ 2344799 h 6858000"/>
              <a:gd name="connsiteX890" fmla="*/ 6323232 w 7467600"/>
              <a:gd name="connsiteY890" fmla="*/ 2389634 h 6858000"/>
              <a:gd name="connsiteX891" fmla="*/ 5942958 w 7467600"/>
              <a:gd name="connsiteY891" fmla="*/ 2077708 h 6858000"/>
              <a:gd name="connsiteX892" fmla="*/ 5921559 w 7467600"/>
              <a:gd name="connsiteY892" fmla="*/ 2378596 h 6858000"/>
              <a:gd name="connsiteX893" fmla="*/ 5817651 w 7467600"/>
              <a:gd name="connsiteY893" fmla="*/ 3023919 h 6858000"/>
              <a:gd name="connsiteX894" fmla="*/ 5729634 w 7467600"/>
              <a:gd name="connsiteY894" fmla="*/ 3051849 h 6858000"/>
              <a:gd name="connsiteX895" fmla="*/ 5611018 w 7467600"/>
              <a:gd name="connsiteY895" fmla="*/ 2316769 h 6858000"/>
              <a:gd name="connsiteX896" fmla="*/ 5687608 w 7467600"/>
              <a:gd name="connsiteY896" fmla="*/ 2039972 h 6858000"/>
              <a:gd name="connsiteX897" fmla="*/ 5657554 w 7467600"/>
              <a:gd name="connsiteY897" fmla="*/ 1576445 h 6858000"/>
              <a:gd name="connsiteX898" fmla="*/ 5150475 w 7467600"/>
              <a:gd name="connsiteY898" fmla="*/ 1274012 h 6858000"/>
              <a:gd name="connsiteX899" fmla="*/ 5349142 w 7467600"/>
              <a:gd name="connsiteY899" fmla="*/ 2204405 h 6858000"/>
              <a:gd name="connsiteX900" fmla="*/ 5262214 w 7467600"/>
              <a:gd name="connsiteY900" fmla="*/ 2233836 h 6858000"/>
              <a:gd name="connsiteX901" fmla="*/ 4981539 w 7467600"/>
              <a:gd name="connsiteY901" fmla="*/ 1542201 h 6858000"/>
              <a:gd name="connsiteX902" fmla="*/ 4958461 w 7467600"/>
              <a:gd name="connsiteY902" fmla="*/ 1136957 h 6858000"/>
              <a:gd name="connsiteX903" fmla="*/ 4655015 w 7467600"/>
              <a:gd name="connsiteY903" fmla="*/ 891426 h 6858000"/>
              <a:gd name="connsiteX904" fmla="*/ 4348002 w 7467600"/>
              <a:gd name="connsiteY904" fmla="*/ 2205895 h 6858000"/>
              <a:gd name="connsiteX905" fmla="*/ 4262250 w 7467600"/>
              <a:gd name="connsiteY905" fmla="*/ 2219972 h 6858000"/>
              <a:gd name="connsiteX906" fmla="*/ 4550611 w 7467600"/>
              <a:gd name="connsiteY906" fmla="*/ 817540 h 6858000"/>
              <a:gd name="connsiteX907" fmla="*/ 4564418 w 7467600"/>
              <a:gd name="connsiteY907" fmla="*/ 808293 h 6858000"/>
              <a:gd name="connsiteX908" fmla="*/ 4266388 w 7467600"/>
              <a:gd name="connsiteY908" fmla="*/ 500083 h 6858000"/>
              <a:gd name="connsiteX909" fmla="*/ 4032842 w 7467600"/>
              <a:gd name="connsiteY909" fmla="*/ 211809 h 6858000"/>
              <a:gd name="connsiteX910" fmla="*/ 3882765 w 7467600"/>
              <a:gd name="connsiteY910" fmla="*/ 0 h 6858000"/>
              <a:gd name="connsiteX911" fmla="*/ 3721337 w 7467600"/>
              <a:gd name="connsiteY911" fmla="*/ 0 h 6858000"/>
              <a:gd name="connsiteX912" fmla="*/ 3797544 w 7467600"/>
              <a:gd name="connsiteY912" fmla="*/ 0 h 6858000"/>
              <a:gd name="connsiteX913" fmla="*/ 3775734 w 7467600"/>
              <a:gd name="connsiteY913" fmla="*/ 95131 h 6858000"/>
              <a:gd name="connsiteX914" fmla="*/ 3724807 w 7467600"/>
              <a:gd name="connsiteY914" fmla="*/ 272257 h 6858000"/>
              <a:gd name="connsiteX915" fmla="*/ 3726844 w 7467600"/>
              <a:gd name="connsiteY915" fmla="*/ 282988 h 6858000"/>
              <a:gd name="connsiteX916" fmla="*/ 3742664 w 7467600"/>
              <a:gd name="connsiteY916" fmla="*/ 279918 h 6858000"/>
              <a:gd name="connsiteX917" fmla="*/ 4103910 w 7467600"/>
              <a:gd name="connsiteY917" fmla="*/ 1161917 h 6858000"/>
              <a:gd name="connsiteX918" fmla="*/ 4020269 w 7467600"/>
              <a:gd name="connsiteY918" fmla="*/ 1200406 h 6858000"/>
              <a:gd name="connsiteX919" fmla="*/ 3674882 w 7467600"/>
              <a:gd name="connsiteY919" fmla="*/ 488524 h 6858000"/>
              <a:gd name="connsiteX920" fmla="*/ 3132682 w 7467600"/>
              <a:gd name="connsiteY920" fmla="*/ 1072284 h 6858000"/>
              <a:gd name="connsiteX921" fmla="*/ 2716346 w 7467600"/>
              <a:gd name="connsiteY921" fmla="*/ 1276376 h 6858000"/>
              <a:gd name="connsiteX922" fmla="*/ 2716772 w 7467600"/>
              <a:gd name="connsiteY922" fmla="*/ 1255462 h 6858000"/>
              <a:gd name="connsiteX923" fmla="*/ 3471096 w 7467600"/>
              <a:gd name="connsiteY923" fmla="*/ 437072 h 6858000"/>
              <a:gd name="connsiteX924" fmla="*/ 3639057 w 7467600"/>
              <a:gd name="connsiteY924" fmla="*/ 286334 h 6858000"/>
              <a:gd name="connsiteX925" fmla="*/ 3640309 w 7467600"/>
              <a:gd name="connsiteY925" fmla="*/ 284664 h 6858000"/>
              <a:gd name="connsiteX926" fmla="*/ 3646022 w 7467600"/>
              <a:gd name="connsiteY926" fmla="*/ 276711 h 6858000"/>
              <a:gd name="connsiteX927" fmla="*/ 3707943 w 7467600"/>
              <a:gd name="connsiteY927" fmla="*/ 65958 h 6858000"/>
              <a:gd name="connsiteX928" fmla="*/ 3721337 w 7467600"/>
              <a:gd name="connsiteY928" fmla="*/ 0 h 6858000"/>
              <a:gd name="connsiteX929" fmla="*/ 2867960 w 7467600"/>
              <a:gd name="connsiteY929" fmla="*/ 0 h 6858000"/>
              <a:gd name="connsiteX930" fmla="*/ 2926351 w 7467600"/>
              <a:gd name="connsiteY930" fmla="*/ 0 h 6858000"/>
              <a:gd name="connsiteX931" fmla="*/ 2902823 w 7467600"/>
              <a:gd name="connsiteY931" fmla="*/ 262929 h 6858000"/>
              <a:gd name="connsiteX932" fmla="*/ 2940663 w 7467600"/>
              <a:gd name="connsiteY932" fmla="*/ 140884 h 6858000"/>
              <a:gd name="connsiteX933" fmla="*/ 2947039 w 7467600"/>
              <a:gd name="connsiteY933" fmla="*/ 122524 h 6858000"/>
              <a:gd name="connsiteX934" fmla="*/ 2984316 w 7467600"/>
              <a:gd name="connsiteY934" fmla="*/ 0 h 6858000"/>
              <a:gd name="connsiteX935" fmla="*/ 3016114 w 7467600"/>
              <a:gd name="connsiteY935" fmla="*/ 0 h 6858000"/>
              <a:gd name="connsiteX936" fmla="*/ 2979949 w 7467600"/>
              <a:gd name="connsiteY936" fmla="*/ 119274 h 6858000"/>
              <a:gd name="connsiteX937" fmla="*/ 3023879 w 7467600"/>
              <a:gd name="connsiteY937" fmla="*/ 0 h 6858000"/>
              <a:gd name="connsiteX938" fmla="*/ 3105400 w 7467600"/>
              <a:gd name="connsiteY938" fmla="*/ 0 h 6858000"/>
              <a:gd name="connsiteX939" fmla="*/ 3094669 w 7467600"/>
              <a:gd name="connsiteY939" fmla="*/ 30308 h 6858000"/>
              <a:gd name="connsiteX940" fmla="*/ 2901945 w 7467600"/>
              <a:gd name="connsiteY940" fmla="*/ 466538 h 6858000"/>
              <a:gd name="connsiteX941" fmla="*/ 2815209 w 7467600"/>
              <a:gd name="connsiteY941" fmla="*/ 497361 h 6858000"/>
              <a:gd name="connsiteX942" fmla="*/ 2844845 w 7467600"/>
              <a:gd name="connsiteY942" fmla="*/ 127638 h 6858000"/>
              <a:gd name="connsiteX943" fmla="*/ 2867960 w 7467600"/>
              <a:gd name="connsiteY943" fmla="*/ 0 h 6858000"/>
              <a:gd name="connsiteX944" fmla="*/ 1057230 w 7467600"/>
              <a:gd name="connsiteY944" fmla="*/ 0 h 6858000"/>
              <a:gd name="connsiteX945" fmla="*/ 1111003 w 7467600"/>
              <a:gd name="connsiteY945" fmla="*/ 0 h 6858000"/>
              <a:gd name="connsiteX946" fmla="*/ 1125553 w 7467600"/>
              <a:gd name="connsiteY946" fmla="*/ 52588 h 6858000"/>
              <a:gd name="connsiteX947" fmla="*/ 1304276 w 7467600"/>
              <a:gd name="connsiteY947" fmla="*/ 476275 h 6858000"/>
              <a:gd name="connsiteX948" fmla="*/ 1492066 w 7467600"/>
              <a:gd name="connsiteY948" fmla="*/ 886333 h 6858000"/>
              <a:gd name="connsiteX949" fmla="*/ 1423698 w 7467600"/>
              <a:gd name="connsiteY949" fmla="*/ 710817 h 6858000"/>
              <a:gd name="connsiteX950" fmla="*/ 1357609 w 7467600"/>
              <a:gd name="connsiteY950" fmla="*/ 532892 h 6858000"/>
              <a:gd name="connsiteX951" fmla="*/ 1309550 w 7467600"/>
              <a:gd name="connsiteY951" fmla="*/ 374031 h 6858000"/>
              <a:gd name="connsiteX952" fmla="*/ 1193673 w 7467600"/>
              <a:gd name="connsiteY952" fmla="*/ 49533 h 6858000"/>
              <a:gd name="connsiteX953" fmla="*/ 1164391 w 7467600"/>
              <a:gd name="connsiteY953" fmla="*/ 0 h 6858000"/>
              <a:gd name="connsiteX954" fmla="*/ 1200666 w 7467600"/>
              <a:gd name="connsiteY954" fmla="*/ 0 h 6858000"/>
              <a:gd name="connsiteX955" fmla="*/ 1223408 w 7467600"/>
              <a:gd name="connsiteY955" fmla="*/ 38996 h 6858000"/>
              <a:gd name="connsiteX956" fmla="*/ 1339635 w 7467600"/>
              <a:gd name="connsiteY956" fmla="*/ 365517 h 6858000"/>
              <a:gd name="connsiteX957" fmla="*/ 1387469 w 7467600"/>
              <a:gd name="connsiteY957" fmla="*/ 523079 h 6858000"/>
              <a:gd name="connsiteX958" fmla="*/ 1452685 w 7467600"/>
              <a:gd name="connsiteY958" fmla="*/ 699806 h 6858000"/>
              <a:gd name="connsiteX959" fmla="*/ 1492092 w 7467600"/>
              <a:gd name="connsiteY959" fmla="*/ 800424 h 6858000"/>
              <a:gd name="connsiteX960" fmla="*/ 1455302 w 7467600"/>
              <a:gd name="connsiteY960" fmla="*/ 632913 h 6858000"/>
              <a:gd name="connsiteX961" fmla="*/ 1222336 w 7467600"/>
              <a:gd name="connsiteY961" fmla="*/ 9480 h 6858000"/>
              <a:gd name="connsiteX962" fmla="*/ 1214634 w 7467600"/>
              <a:gd name="connsiteY962" fmla="*/ 0 h 6858000"/>
              <a:gd name="connsiteX963" fmla="*/ 1289827 w 7467600"/>
              <a:gd name="connsiteY963" fmla="*/ 0 h 6858000"/>
              <a:gd name="connsiteX964" fmla="*/ 1321076 w 7467600"/>
              <a:gd name="connsiteY964" fmla="*/ 59722 h 6858000"/>
              <a:gd name="connsiteX965" fmla="*/ 1512579 w 7467600"/>
              <a:gd name="connsiteY965" fmla="*/ 626441 h 6858000"/>
              <a:gd name="connsiteX966" fmla="*/ 1506076 w 7467600"/>
              <a:gd name="connsiteY966" fmla="*/ 1089289 h 6858000"/>
              <a:gd name="connsiteX967" fmla="*/ 1486346 w 7467600"/>
              <a:gd name="connsiteY967" fmla="*/ 1079919 h 6858000"/>
              <a:gd name="connsiteX968" fmla="*/ 1070511 w 7467600"/>
              <a:gd name="connsiteY968" fmla="*/ 48609 h 6858000"/>
              <a:gd name="connsiteX969" fmla="*/ 1057230 w 7467600"/>
              <a:gd name="connsiteY969" fmla="*/ 0 h 6858000"/>
              <a:gd name="connsiteX970" fmla="*/ 43151 w 7467600"/>
              <a:gd name="connsiteY970" fmla="*/ 0 h 6858000"/>
              <a:gd name="connsiteX971" fmla="*/ 95283 w 7467600"/>
              <a:gd name="connsiteY971" fmla="*/ 0 h 6858000"/>
              <a:gd name="connsiteX972" fmla="*/ 300708 w 7467600"/>
              <a:gd name="connsiteY972" fmla="*/ 154571 h 6858000"/>
              <a:gd name="connsiteX973" fmla="*/ 530414 w 7467600"/>
              <a:gd name="connsiteY973" fmla="*/ 354673 h 6858000"/>
              <a:gd name="connsiteX974" fmla="*/ 333785 w 7467600"/>
              <a:gd name="connsiteY974" fmla="*/ 161564 h 6858000"/>
              <a:gd name="connsiteX975" fmla="*/ 147005 w 7467600"/>
              <a:gd name="connsiteY975" fmla="*/ 0 h 6858000"/>
              <a:gd name="connsiteX976" fmla="*/ 272509 w 7467600"/>
              <a:gd name="connsiteY976" fmla="*/ 0 h 6858000"/>
              <a:gd name="connsiteX977" fmla="*/ 326276 w 7467600"/>
              <a:gd name="connsiteY977" fmla="*/ 45847 h 6858000"/>
              <a:gd name="connsiteX978" fmla="*/ 823759 w 7467600"/>
              <a:gd name="connsiteY978" fmla="*/ 574145 h 6858000"/>
              <a:gd name="connsiteX979" fmla="*/ 811254 w 7467600"/>
              <a:gd name="connsiteY979" fmla="*/ 665546 h 6858000"/>
              <a:gd name="connsiteX980" fmla="*/ 154042 w 7467600"/>
              <a:gd name="connsiteY980" fmla="*/ 261522 h 6858000"/>
              <a:gd name="connsiteX981" fmla="*/ 13550 w 7467600"/>
              <a:gd name="connsiteY981" fmla="*/ 158423 h 6858000"/>
              <a:gd name="connsiteX982" fmla="*/ 0 w 7467600"/>
              <a:gd name="connsiteY982" fmla="*/ 146618 h 6858000"/>
              <a:gd name="connsiteX983" fmla="*/ 0 w 7467600"/>
              <a:gd name="connsiteY983" fmla="*/ 59161 h 6858000"/>
              <a:gd name="connsiteX984" fmla="*/ 45427 w 7467600"/>
              <a:gd name="connsiteY984" fmla="*/ 101078 h 6858000"/>
              <a:gd name="connsiteX985" fmla="*/ 630103 w 7467600"/>
              <a:gd name="connsiteY985" fmla="*/ 485885 h 6858000"/>
              <a:gd name="connsiteX986" fmla="*/ 532040 w 7467600"/>
              <a:gd name="connsiteY986" fmla="*/ 399359 h 6858000"/>
              <a:gd name="connsiteX987" fmla="*/ 517618 w 7467600"/>
              <a:gd name="connsiteY987" fmla="*/ 385726 h 6858000"/>
              <a:gd name="connsiteX988" fmla="*/ 285074 w 7467600"/>
              <a:gd name="connsiteY988" fmla="*/ 182755 h 6858000"/>
              <a:gd name="connsiteX989" fmla="*/ 43151 w 7467600"/>
              <a:gd name="connsiteY98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312201 w 7467600"/>
              <a:gd name="connsiteY132" fmla="*/ 5128278 h 6858000"/>
              <a:gd name="connsiteX133" fmla="*/ 1903353 w 7467600"/>
              <a:gd name="connsiteY133" fmla="*/ 5044827 h 6858000"/>
              <a:gd name="connsiteX134" fmla="*/ 1936931 w 7467600"/>
              <a:gd name="connsiteY134" fmla="*/ 5093954 h 6858000"/>
              <a:gd name="connsiteX135" fmla="*/ 2195868 w 7467600"/>
              <a:gd name="connsiteY135" fmla="*/ 5396574 h 6858000"/>
              <a:gd name="connsiteX136" fmla="*/ 2088852 w 7467600"/>
              <a:gd name="connsiteY136" fmla="*/ 5166123 h 6858000"/>
              <a:gd name="connsiteX137" fmla="*/ 1958241 w 7467600"/>
              <a:gd name="connsiteY137" fmla="*/ 5067955 h 6858000"/>
              <a:gd name="connsiteX138" fmla="*/ 1903353 w 7467600"/>
              <a:gd name="connsiteY138" fmla="*/ 5044827 h 6858000"/>
              <a:gd name="connsiteX139" fmla="*/ 1979378 w 7467600"/>
              <a:gd name="connsiteY139" fmla="*/ 4769504 h 6858000"/>
              <a:gd name="connsiteX140" fmla="*/ 2882120 w 7467600"/>
              <a:gd name="connsiteY140" fmla="*/ 5064547 h 6858000"/>
              <a:gd name="connsiteX141" fmla="*/ 2793103 w 7467600"/>
              <a:gd name="connsiteY141" fmla="*/ 5039699 h 6858000"/>
              <a:gd name="connsiteX142" fmla="*/ 2770041 w 7467600"/>
              <a:gd name="connsiteY142" fmla="*/ 5033634 h 6858000"/>
              <a:gd name="connsiteX143" fmla="*/ 1979378 w 7467600"/>
              <a:gd name="connsiteY143" fmla="*/ 4769504 h 6858000"/>
              <a:gd name="connsiteX144" fmla="*/ 1927410 w 7467600"/>
              <a:gd name="connsiteY144" fmla="*/ 4716164 h 6858000"/>
              <a:gd name="connsiteX145" fmla="*/ 1959587 w 7467600"/>
              <a:gd name="connsiteY145" fmla="*/ 4728849 h 6858000"/>
              <a:gd name="connsiteX146" fmla="*/ 2777707 w 7467600"/>
              <a:gd name="connsiteY146" fmla="*/ 5003991 h 6858000"/>
              <a:gd name="connsiteX147" fmla="*/ 2800768 w 7467600"/>
              <a:gd name="connsiteY147" fmla="*/ 5010056 h 6858000"/>
              <a:gd name="connsiteX148" fmla="*/ 2879408 w 7467600"/>
              <a:gd name="connsiteY148" fmla="*/ 5031590 h 6858000"/>
              <a:gd name="connsiteX149" fmla="*/ 2862295 w 7467600"/>
              <a:gd name="connsiteY149" fmla="*/ 5022958 h 6858000"/>
              <a:gd name="connsiteX150" fmla="*/ 2813343 w 7467600"/>
              <a:gd name="connsiteY150" fmla="*/ 4998369 h 6858000"/>
              <a:gd name="connsiteX151" fmla="*/ 2646245 w 7467600"/>
              <a:gd name="connsiteY151" fmla="*/ 4930999 h 6858000"/>
              <a:gd name="connsiteX152" fmla="*/ 1999243 w 7467600"/>
              <a:gd name="connsiteY152" fmla="*/ 4730524 h 6858000"/>
              <a:gd name="connsiteX153" fmla="*/ 1979527 w 7467600"/>
              <a:gd name="connsiteY153" fmla="*/ 4726651 h 6858000"/>
              <a:gd name="connsiteX154" fmla="*/ 1927410 w 7467600"/>
              <a:gd name="connsiteY154" fmla="*/ 4716164 h 6858000"/>
              <a:gd name="connsiteX155" fmla="*/ 1997014 w 7467600"/>
              <a:gd name="connsiteY155" fmla="*/ 4698007 h 6858000"/>
              <a:gd name="connsiteX156" fmla="*/ 2005458 w 7467600"/>
              <a:gd name="connsiteY156" fmla="*/ 4699540 h 6858000"/>
              <a:gd name="connsiteX157" fmla="*/ 2657186 w 7467600"/>
              <a:gd name="connsiteY157" fmla="*/ 4901687 h 6858000"/>
              <a:gd name="connsiteX158" fmla="*/ 2826662 w 7467600"/>
              <a:gd name="connsiteY158" fmla="*/ 4970362 h 6858000"/>
              <a:gd name="connsiteX159" fmla="*/ 2876100 w 7467600"/>
              <a:gd name="connsiteY159" fmla="*/ 4995397 h 6858000"/>
              <a:gd name="connsiteX160" fmla="*/ 3042600 w 7467600"/>
              <a:gd name="connsiteY160" fmla="*/ 5059532 h 6858000"/>
              <a:gd name="connsiteX161" fmla="*/ 1997014 w 7467600"/>
              <a:gd name="connsiteY161" fmla="*/ 4698007 h 6858000"/>
              <a:gd name="connsiteX162" fmla="*/ 2305292 w 7467600"/>
              <a:gd name="connsiteY162" fmla="*/ 4219492 h 6858000"/>
              <a:gd name="connsiteX163" fmla="*/ 3360922 w 7467600"/>
              <a:gd name="connsiteY163" fmla="*/ 4529373 h 6858000"/>
              <a:gd name="connsiteX164" fmla="*/ 3492420 w 7467600"/>
              <a:gd name="connsiteY164" fmla="*/ 4510145 h 6858000"/>
              <a:gd name="connsiteX165" fmla="*/ 3364086 w 7467600"/>
              <a:gd name="connsiteY165" fmla="*/ 4480340 h 6858000"/>
              <a:gd name="connsiteX166" fmla="*/ 3225818 w 7467600"/>
              <a:gd name="connsiteY166" fmla="*/ 4411822 h 6858000"/>
              <a:gd name="connsiteX167" fmla="*/ 3129696 w 7467600"/>
              <a:gd name="connsiteY167" fmla="*/ 4360704 h 6858000"/>
              <a:gd name="connsiteX168" fmla="*/ 2814545 w 7467600"/>
              <a:gd name="connsiteY168" fmla="*/ 4282955 h 6858000"/>
              <a:gd name="connsiteX169" fmla="*/ 2305292 w 7467600"/>
              <a:gd name="connsiteY169" fmla="*/ 4219492 h 6858000"/>
              <a:gd name="connsiteX170" fmla="*/ 2626982 w 7467600"/>
              <a:gd name="connsiteY170" fmla="*/ 4206450 h 6858000"/>
              <a:gd name="connsiteX171" fmla="*/ 2490617 w 7467600"/>
              <a:gd name="connsiteY171" fmla="*/ 4206951 h 6858000"/>
              <a:gd name="connsiteX172" fmla="*/ 2819869 w 7467600"/>
              <a:gd name="connsiteY172" fmla="*/ 4252936 h 6858000"/>
              <a:gd name="connsiteX173" fmla="*/ 3143018 w 7467600"/>
              <a:gd name="connsiteY173" fmla="*/ 4332698 h 6858000"/>
              <a:gd name="connsiteX174" fmla="*/ 3241520 w 7467600"/>
              <a:gd name="connsiteY174" fmla="*/ 4385112 h 6858000"/>
              <a:gd name="connsiteX175" fmla="*/ 3374575 w 7467600"/>
              <a:gd name="connsiteY175" fmla="*/ 4451517 h 6858000"/>
              <a:gd name="connsiteX176" fmla="*/ 3505221 w 7467600"/>
              <a:gd name="connsiteY176" fmla="*/ 4480757 h 6858000"/>
              <a:gd name="connsiteX177" fmla="*/ 2626982 w 7467600"/>
              <a:gd name="connsiteY177" fmla="*/ 4206450 h 6858000"/>
              <a:gd name="connsiteX178" fmla="*/ 1310106 w 7467600"/>
              <a:gd name="connsiteY178" fmla="*/ 3943217 h 6858000"/>
              <a:gd name="connsiteX179" fmla="*/ 854994 w 7467600"/>
              <a:gd name="connsiteY179" fmla="*/ 4399136 h 6858000"/>
              <a:gd name="connsiteX180" fmla="*/ 742462 w 7467600"/>
              <a:gd name="connsiteY180" fmla="*/ 4594648 h 6858000"/>
              <a:gd name="connsiteX181" fmla="*/ 820602 w 7467600"/>
              <a:gd name="connsiteY181" fmla="*/ 4485915 h 6858000"/>
              <a:gd name="connsiteX182" fmla="*/ 878295 w 7467600"/>
              <a:gd name="connsiteY182" fmla="*/ 4403594 h 6858000"/>
              <a:gd name="connsiteX183" fmla="*/ 1240607 w 7467600"/>
              <a:gd name="connsiteY183" fmla="*/ 4010401 h 6858000"/>
              <a:gd name="connsiteX184" fmla="*/ 1310106 w 7467600"/>
              <a:gd name="connsiteY184" fmla="*/ 3943217 h 6858000"/>
              <a:gd name="connsiteX185" fmla="*/ 1423113 w 7467600"/>
              <a:gd name="connsiteY185" fmla="*/ 3874565 h 6858000"/>
              <a:gd name="connsiteX186" fmla="*/ 1260565 w 7467600"/>
              <a:gd name="connsiteY186" fmla="*/ 4031982 h 6858000"/>
              <a:gd name="connsiteX187" fmla="*/ 901900 w 7467600"/>
              <a:gd name="connsiteY187" fmla="*/ 4421236 h 6858000"/>
              <a:gd name="connsiteX188" fmla="*/ 845044 w 7467600"/>
              <a:gd name="connsiteY188" fmla="*/ 4502436 h 6858000"/>
              <a:gd name="connsiteX189" fmla="*/ 685926 w 7467600"/>
              <a:gd name="connsiteY189" fmla="*/ 4703069 h 6858000"/>
              <a:gd name="connsiteX190" fmla="*/ 684248 w 7467600"/>
              <a:gd name="connsiteY190" fmla="*/ 4706721 h 6858000"/>
              <a:gd name="connsiteX191" fmla="*/ 1423113 w 7467600"/>
              <a:gd name="connsiteY191" fmla="*/ 3874565 h 6858000"/>
              <a:gd name="connsiteX192" fmla="*/ 3316479 w 7467600"/>
              <a:gd name="connsiteY192" fmla="*/ 3872136 h 6858000"/>
              <a:gd name="connsiteX193" fmla="*/ 3546806 w 7467600"/>
              <a:gd name="connsiteY193" fmla="*/ 4356139 h 6858000"/>
              <a:gd name="connsiteX194" fmla="*/ 3364433 w 7467600"/>
              <a:gd name="connsiteY194" fmla="*/ 3953121 h 6858000"/>
              <a:gd name="connsiteX195" fmla="*/ 3316479 w 7467600"/>
              <a:gd name="connsiteY195" fmla="*/ 3872136 h 6858000"/>
              <a:gd name="connsiteX196" fmla="*/ 3291335 w 7467600"/>
              <a:gd name="connsiteY196" fmla="*/ 3767420 h 6858000"/>
              <a:gd name="connsiteX197" fmla="*/ 3390805 w 7467600"/>
              <a:gd name="connsiteY197" fmla="*/ 3937163 h 6858000"/>
              <a:gd name="connsiteX198" fmla="*/ 3579062 w 7467600"/>
              <a:gd name="connsiteY198" fmla="*/ 4359040 h 6858000"/>
              <a:gd name="connsiteX199" fmla="*/ 3467355 w 7467600"/>
              <a:gd name="connsiteY199" fmla="*/ 3988130 h 6858000"/>
              <a:gd name="connsiteX200" fmla="*/ 3310753 w 7467600"/>
              <a:gd name="connsiteY200" fmla="*/ 3787140 h 6858000"/>
              <a:gd name="connsiteX201" fmla="*/ 3291335 w 7467600"/>
              <a:gd name="connsiteY201" fmla="*/ 3767420 h 6858000"/>
              <a:gd name="connsiteX202" fmla="*/ 1635889 w 7467600"/>
              <a:gd name="connsiteY202" fmla="*/ 3709494 h 6858000"/>
              <a:gd name="connsiteX203" fmla="*/ 1634800 w 7467600"/>
              <a:gd name="connsiteY203" fmla="*/ 3731111 h 6858000"/>
              <a:gd name="connsiteX204" fmla="*/ 1635889 w 7467600"/>
              <a:gd name="connsiteY204" fmla="*/ 3709494 h 6858000"/>
              <a:gd name="connsiteX205" fmla="*/ 1510397 w 7467600"/>
              <a:gd name="connsiteY205" fmla="*/ 3684705 h 6858000"/>
              <a:gd name="connsiteX206" fmla="*/ 1146550 w 7467600"/>
              <a:gd name="connsiteY206" fmla="*/ 3802012 h 6858000"/>
              <a:gd name="connsiteX207" fmla="*/ 698834 w 7467600"/>
              <a:gd name="connsiteY207" fmla="*/ 3952272 h 6858000"/>
              <a:gd name="connsiteX208" fmla="*/ 34256 w 7467600"/>
              <a:gd name="connsiteY208" fmla="*/ 4347603 h 6858000"/>
              <a:gd name="connsiteX209" fmla="*/ 527241 w 7467600"/>
              <a:gd name="connsiteY209" fmla="*/ 4065078 h 6858000"/>
              <a:gd name="connsiteX210" fmla="*/ 1510397 w 7467600"/>
              <a:gd name="connsiteY210" fmla="*/ 3684705 h 6858000"/>
              <a:gd name="connsiteX211" fmla="*/ 1313114 w 7467600"/>
              <a:gd name="connsiteY211" fmla="*/ 3655216 h 6858000"/>
              <a:gd name="connsiteX212" fmla="*/ 1109304 w 7467600"/>
              <a:gd name="connsiteY212" fmla="*/ 3669030 h 6858000"/>
              <a:gd name="connsiteX213" fmla="*/ 8129 w 7467600"/>
              <a:gd name="connsiteY213" fmla="*/ 4330519 h 6858000"/>
              <a:gd name="connsiteX214" fmla="*/ 687572 w 7467600"/>
              <a:gd name="connsiteY214" fmla="*/ 3925629 h 6858000"/>
              <a:gd name="connsiteX215" fmla="*/ 1138365 w 7467600"/>
              <a:gd name="connsiteY215" fmla="*/ 3774515 h 6858000"/>
              <a:gd name="connsiteX216" fmla="*/ 1505579 w 7467600"/>
              <a:gd name="connsiteY216" fmla="*/ 3655526 h 6858000"/>
              <a:gd name="connsiteX217" fmla="*/ 1313114 w 7467600"/>
              <a:gd name="connsiteY217" fmla="*/ 3655216 h 6858000"/>
              <a:gd name="connsiteX218" fmla="*/ 3655073 w 7467600"/>
              <a:gd name="connsiteY218" fmla="*/ 3650884 h 6858000"/>
              <a:gd name="connsiteX219" fmla="*/ 3989938 w 7467600"/>
              <a:gd name="connsiteY219" fmla="*/ 3991685 h 6858000"/>
              <a:gd name="connsiteX220" fmla="*/ 4393907 w 7467600"/>
              <a:gd name="connsiteY220" fmla="*/ 4261258 h 6858000"/>
              <a:gd name="connsiteX221" fmla="*/ 4648051 w 7467600"/>
              <a:gd name="connsiteY221" fmla="*/ 4374051 h 6858000"/>
              <a:gd name="connsiteX222" fmla="*/ 4383389 w 7467600"/>
              <a:gd name="connsiteY222" fmla="*/ 4184369 h 6858000"/>
              <a:gd name="connsiteX223" fmla="*/ 4165508 w 7467600"/>
              <a:gd name="connsiteY223" fmla="*/ 4035196 h 6858000"/>
              <a:gd name="connsiteX224" fmla="*/ 4068162 w 7467600"/>
              <a:gd name="connsiteY224" fmla="*/ 3953394 h 6858000"/>
              <a:gd name="connsiteX225" fmla="*/ 3981416 w 7467600"/>
              <a:gd name="connsiteY225" fmla="*/ 3880482 h 6858000"/>
              <a:gd name="connsiteX226" fmla="*/ 3800147 w 7467600"/>
              <a:gd name="connsiteY226" fmla="*/ 3749872 h 6858000"/>
              <a:gd name="connsiteX227" fmla="*/ 3655073 w 7467600"/>
              <a:gd name="connsiteY227" fmla="*/ 3650884 h 6858000"/>
              <a:gd name="connsiteX228" fmla="*/ 3670252 w 7467600"/>
              <a:gd name="connsiteY228" fmla="*/ 3622798 h 6858000"/>
              <a:gd name="connsiteX229" fmla="*/ 3817258 w 7467600"/>
              <a:gd name="connsiteY229" fmla="*/ 3723577 h 6858000"/>
              <a:gd name="connsiteX230" fmla="*/ 4000461 w 7467600"/>
              <a:gd name="connsiteY230" fmla="*/ 3855966 h 6858000"/>
              <a:gd name="connsiteX231" fmla="*/ 4088180 w 7467600"/>
              <a:gd name="connsiteY231" fmla="*/ 3929774 h 6858000"/>
              <a:gd name="connsiteX232" fmla="*/ 4184555 w 7467600"/>
              <a:gd name="connsiteY232" fmla="*/ 4010683 h 6858000"/>
              <a:gd name="connsiteX233" fmla="*/ 4399563 w 7467600"/>
              <a:gd name="connsiteY233" fmla="*/ 4158106 h 6858000"/>
              <a:gd name="connsiteX234" fmla="*/ 4684469 w 7467600"/>
              <a:gd name="connsiteY234" fmla="*/ 4364680 h 6858000"/>
              <a:gd name="connsiteX235" fmla="*/ 4690271 w 7467600"/>
              <a:gd name="connsiteY235" fmla="*/ 4370034 h 6858000"/>
              <a:gd name="connsiteX236" fmla="*/ 4136093 w 7467600"/>
              <a:gd name="connsiteY236" fmla="*/ 3858466 h 6858000"/>
              <a:gd name="connsiteX237" fmla="*/ 3670252 w 7467600"/>
              <a:gd name="connsiteY237" fmla="*/ 3622798 h 6858000"/>
              <a:gd name="connsiteX238" fmla="*/ 4440129 w 7467600"/>
              <a:gd name="connsiteY238" fmla="*/ 3448571 h 6858000"/>
              <a:gd name="connsiteX239" fmla="*/ 4856525 w 7467600"/>
              <a:gd name="connsiteY239" fmla="*/ 3915351 h 6858000"/>
              <a:gd name="connsiteX240" fmla="*/ 5059055 w 7467600"/>
              <a:gd name="connsiteY240" fmla="*/ 4108918 h 6858000"/>
              <a:gd name="connsiteX241" fmla="*/ 5290070 w 7467600"/>
              <a:gd name="connsiteY241" fmla="*/ 4263619 h 6858000"/>
              <a:gd name="connsiteX242" fmla="*/ 4834991 w 7467600"/>
              <a:gd name="connsiteY242" fmla="*/ 3830985 h 6858000"/>
              <a:gd name="connsiteX243" fmla="*/ 4440129 w 7467600"/>
              <a:gd name="connsiteY243" fmla="*/ 3448571 h 6858000"/>
              <a:gd name="connsiteX244" fmla="*/ 4441737 w 7467600"/>
              <a:gd name="connsiteY244" fmla="*/ 3399734 h 6858000"/>
              <a:gd name="connsiteX245" fmla="*/ 4431236 w 7467600"/>
              <a:gd name="connsiteY245" fmla="*/ 3400954 h 6858000"/>
              <a:gd name="connsiteX246" fmla="*/ 4557150 w 7467600"/>
              <a:gd name="connsiteY246" fmla="*/ 3510023 h 6858000"/>
              <a:gd name="connsiteX247" fmla="*/ 4856936 w 7467600"/>
              <a:gd name="connsiteY247" fmla="*/ 3809146 h 6858000"/>
              <a:gd name="connsiteX248" fmla="*/ 5111996 w 7467600"/>
              <a:gd name="connsiteY248" fmla="*/ 4065759 h 6858000"/>
              <a:gd name="connsiteX249" fmla="*/ 5388878 w 7467600"/>
              <a:gd name="connsiteY249" fmla="*/ 4300185 h 6858000"/>
              <a:gd name="connsiteX250" fmla="*/ 5425556 w 7467600"/>
              <a:gd name="connsiteY250" fmla="*/ 4308967 h 6858000"/>
              <a:gd name="connsiteX251" fmla="*/ 4943646 w 7467600"/>
              <a:gd name="connsiteY251" fmla="*/ 3822916 h 6858000"/>
              <a:gd name="connsiteX252" fmla="*/ 4594837 w 7467600"/>
              <a:gd name="connsiteY252" fmla="*/ 3532274 h 6858000"/>
              <a:gd name="connsiteX253" fmla="*/ 4441737 w 7467600"/>
              <a:gd name="connsiteY253" fmla="*/ 3399734 h 6858000"/>
              <a:gd name="connsiteX254" fmla="*/ 5425834 w 7467600"/>
              <a:gd name="connsiteY254" fmla="*/ 3162785 h 6858000"/>
              <a:gd name="connsiteX255" fmla="*/ 5401644 w 7467600"/>
              <a:gd name="connsiteY255" fmla="*/ 3617847 h 6858000"/>
              <a:gd name="connsiteX256" fmla="*/ 5467256 w 7467600"/>
              <a:gd name="connsiteY256" fmla="*/ 4175494 h 6858000"/>
              <a:gd name="connsiteX257" fmla="*/ 5448069 w 7467600"/>
              <a:gd name="connsiteY257" fmla="*/ 3567554 h 6858000"/>
              <a:gd name="connsiteX258" fmla="*/ 5425834 w 7467600"/>
              <a:gd name="connsiteY258" fmla="*/ 3162785 h 6858000"/>
              <a:gd name="connsiteX259" fmla="*/ 1318687 w 7467600"/>
              <a:gd name="connsiteY259" fmla="*/ 3113840 h 6858000"/>
              <a:gd name="connsiteX260" fmla="*/ 1066793 w 7467600"/>
              <a:gd name="connsiteY260" fmla="*/ 3212171 h 6858000"/>
              <a:gd name="connsiteX261" fmla="*/ 993319 w 7467600"/>
              <a:gd name="connsiteY261" fmla="*/ 3247648 h 6858000"/>
              <a:gd name="connsiteX262" fmla="*/ 853081 w 7467600"/>
              <a:gd name="connsiteY262" fmla="*/ 3312410 h 6858000"/>
              <a:gd name="connsiteX263" fmla="*/ 805957 w 7467600"/>
              <a:gd name="connsiteY263" fmla="*/ 3330443 h 6858000"/>
              <a:gd name="connsiteX264" fmla="*/ 1318687 w 7467600"/>
              <a:gd name="connsiteY264" fmla="*/ 3113840 h 6858000"/>
              <a:gd name="connsiteX265" fmla="*/ 5453702 w 7467600"/>
              <a:gd name="connsiteY265" fmla="*/ 3090882 h 6858000"/>
              <a:gd name="connsiteX266" fmla="*/ 5480135 w 7467600"/>
              <a:gd name="connsiteY266" fmla="*/ 3565802 h 6858000"/>
              <a:gd name="connsiteX267" fmla="*/ 5499023 w 7467600"/>
              <a:gd name="connsiteY267" fmla="*/ 4166310 h 6858000"/>
              <a:gd name="connsiteX268" fmla="*/ 5547022 w 7467600"/>
              <a:gd name="connsiteY268" fmla="*/ 3607838 h 6858000"/>
              <a:gd name="connsiteX269" fmla="*/ 5515964 w 7467600"/>
              <a:gd name="connsiteY269" fmla="*/ 3378541 h 6858000"/>
              <a:gd name="connsiteX270" fmla="*/ 5453702 w 7467600"/>
              <a:gd name="connsiteY270" fmla="*/ 3090882 h 6858000"/>
              <a:gd name="connsiteX271" fmla="*/ 1238695 w 7467600"/>
              <a:gd name="connsiteY271" fmla="*/ 3076820 h 6858000"/>
              <a:gd name="connsiteX272" fmla="*/ 716371 w 7467600"/>
              <a:gd name="connsiteY272" fmla="*/ 3293249 h 6858000"/>
              <a:gd name="connsiteX273" fmla="*/ 579522 w 7467600"/>
              <a:gd name="connsiteY273" fmla="*/ 3371759 h 6858000"/>
              <a:gd name="connsiteX274" fmla="*/ 600288 w 7467600"/>
              <a:gd name="connsiteY274" fmla="*/ 3365555 h 6858000"/>
              <a:gd name="connsiteX275" fmla="*/ 840692 w 7467600"/>
              <a:gd name="connsiteY275" fmla="*/ 3284921 h 6858000"/>
              <a:gd name="connsiteX276" fmla="*/ 979248 w 7467600"/>
              <a:gd name="connsiteY276" fmla="*/ 3221003 h 6858000"/>
              <a:gd name="connsiteX277" fmla="*/ 1053282 w 7467600"/>
              <a:gd name="connsiteY277" fmla="*/ 3185247 h 6858000"/>
              <a:gd name="connsiteX278" fmla="*/ 1320603 w 7467600"/>
              <a:gd name="connsiteY278" fmla="*/ 3081281 h 6858000"/>
              <a:gd name="connsiteX279" fmla="*/ 1238695 w 7467600"/>
              <a:gd name="connsiteY279" fmla="*/ 3076820 h 6858000"/>
              <a:gd name="connsiteX280" fmla="*/ 5425627 w 7467600"/>
              <a:gd name="connsiteY280" fmla="*/ 2954192 h 6858000"/>
              <a:gd name="connsiteX281" fmla="*/ 5470770 w 7467600"/>
              <a:gd name="connsiteY281" fmla="*/ 3005435 h 6858000"/>
              <a:gd name="connsiteX282" fmla="*/ 5519779 w 7467600"/>
              <a:gd name="connsiteY282" fmla="*/ 4359223 h 6858000"/>
              <a:gd name="connsiteX283" fmla="*/ 5520293 w 7467600"/>
              <a:gd name="connsiteY283" fmla="*/ 4360602 h 6858000"/>
              <a:gd name="connsiteX284" fmla="*/ 5767221 w 7467600"/>
              <a:gd name="connsiteY284" fmla="*/ 4665564 h 6858000"/>
              <a:gd name="connsiteX285" fmla="*/ 6937169 w 7467600"/>
              <a:gd name="connsiteY285" fmla="*/ 4815941 h 6858000"/>
              <a:gd name="connsiteX286" fmla="*/ 6953922 w 7467600"/>
              <a:gd name="connsiteY286" fmla="*/ 4890068 h 6858000"/>
              <a:gd name="connsiteX287" fmla="*/ 6071359 w 7467600"/>
              <a:gd name="connsiteY287" fmla="*/ 4770770 h 6858000"/>
              <a:gd name="connsiteX288" fmla="*/ 6038839 w 7467600"/>
              <a:gd name="connsiteY288" fmla="*/ 4764474 h 6858000"/>
              <a:gd name="connsiteX289" fmla="*/ 6038706 w 7467600"/>
              <a:gd name="connsiteY289" fmla="*/ 4763847 h 6858000"/>
              <a:gd name="connsiteX290" fmla="*/ 6037784 w 7467600"/>
              <a:gd name="connsiteY290" fmla="*/ 4764270 h 6858000"/>
              <a:gd name="connsiteX291" fmla="*/ 6038839 w 7467600"/>
              <a:gd name="connsiteY291" fmla="*/ 4764474 h 6858000"/>
              <a:gd name="connsiteX292" fmla="*/ 6040338 w 7467600"/>
              <a:gd name="connsiteY292" fmla="*/ 4771418 h 6858000"/>
              <a:gd name="connsiteX293" fmla="*/ 6024488 w 7467600"/>
              <a:gd name="connsiteY293" fmla="*/ 4809903 h 6858000"/>
              <a:gd name="connsiteX294" fmla="*/ 5599771 w 7467600"/>
              <a:gd name="connsiteY294" fmla="*/ 5509652 h 6858000"/>
              <a:gd name="connsiteX295" fmla="*/ 5548843 w 7467600"/>
              <a:gd name="connsiteY295" fmla="*/ 5563845 h 6858000"/>
              <a:gd name="connsiteX296" fmla="*/ 5940952 w 7467600"/>
              <a:gd name="connsiteY296" fmla="*/ 6250028 h 6858000"/>
              <a:gd name="connsiteX297" fmla="*/ 6043441 w 7467600"/>
              <a:gd name="connsiteY297" fmla="*/ 6665847 h 6858000"/>
              <a:gd name="connsiteX298" fmla="*/ 6093432 w 7467600"/>
              <a:gd name="connsiteY298" fmla="*/ 6858000 h 6858000"/>
              <a:gd name="connsiteX299" fmla="*/ 6034344 w 7467600"/>
              <a:gd name="connsiteY299" fmla="*/ 6858000 h 6858000"/>
              <a:gd name="connsiteX300" fmla="*/ 6026679 w 7467600"/>
              <a:gd name="connsiteY300" fmla="*/ 6836959 h 6858000"/>
              <a:gd name="connsiteX301" fmla="*/ 5800441 w 7467600"/>
              <a:gd name="connsiteY301" fmla="*/ 6335286 h 6858000"/>
              <a:gd name="connsiteX302" fmla="*/ 5526562 w 7467600"/>
              <a:gd name="connsiteY302" fmla="*/ 5705388 h 6858000"/>
              <a:gd name="connsiteX303" fmla="*/ 5519640 w 7467600"/>
              <a:gd name="connsiteY303" fmla="*/ 5683774 h 6858000"/>
              <a:gd name="connsiteX304" fmla="*/ 5844559 w 7467600"/>
              <a:gd name="connsiteY304" fmla="*/ 6553349 h 6858000"/>
              <a:gd name="connsiteX305" fmla="*/ 5975994 w 7467600"/>
              <a:gd name="connsiteY305" fmla="*/ 6858000 h 6858000"/>
              <a:gd name="connsiteX306" fmla="*/ 5898547 w 7467600"/>
              <a:gd name="connsiteY306" fmla="*/ 6858000 h 6858000"/>
              <a:gd name="connsiteX307" fmla="*/ 5682041 w 7467600"/>
              <a:gd name="connsiteY307" fmla="*/ 6355860 h 6858000"/>
              <a:gd name="connsiteX308" fmla="*/ 5461758 w 7467600"/>
              <a:gd name="connsiteY308" fmla="*/ 5820220 h 6858000"/>
              <a:gd name="connsiteX309" fmla="*/ 5237282 w 7467600"/>
              <a:gd name="connsiteY309" fmla="*/ 6579086 h 6858000"/>
              <a:gd name="connsiteX310" fmla="*/ 5115009 w 7467600"/>
              <a:gd name="connsiteY310" fmla="*/ 6858000 h 6858000"/>
              <a:gd name="connsiteX311" fmla="*/ 5028074 w 7467600"/>
              <a:gd name="connsiteY311" fmla="*/ 6858000 h 6858000"/>
              <a:gd name="connsiteX312" fmla="*/ 5079508 w 7467600"/>
              <a:gd name="connsiteY312" fmla="*/ 6749074 h 6858000"/>
              <a:gd name="connsiteX313" fmla="*/ 5371846 w 7467600"/>
              <a:gd name="connsiteY313" fmla="*/ 5924413 h 6858000"/>
              <a:gd name="connsiteX314" fmla="*/ 5270512 w 7467600"/>
              <a:gd name="connsiteY314" fmla="*/ 6138975 h 6858000"/>
              <a:gd name="connsiteX315" fmla="*/ 5062409 w 7467600"/>
              <a:gd name="connsiteY315" fmla="*/ 6653544 h 6858000"/>
              <a:gd name="connsiteX316" fmla="*/ 5036628 w 7467600"/>
              <a:gd name="connsiteY316" fmla="*/ 6754247 h 6858000"/>
              <a:gd name="connsiteX317" fmla="*/ 5009112 w 7467600"/>
              <a:gd name="connsiteY317" fmla="*/ 6858000 h 6858000"/>
              <a:gd name="connsiteX318" fmla="*/ 4976679 w 7467600"/>
              <a:gd name="connsiteY318" fmla="*/ 6858000 h 6858000"/>
              <a:gd name="connsiteX319" fmla="*/ 5006537 w 7467600"/>
              <a:gd name="connsiteY319" fmla="*/ 6747068 h 6858000"/>
              <a:gd name="connsiteX320" fmla="*/ 5032723 w 7467600"/>
              <a:gd name="connsiteY320" fmla="*/ 6644957 h 6858000"/>
              <a:gd name="connsiteX321" fmla="*/ 5242949 w 7467600"/>
              <a:gd name="connsiteY321" fmla="*/ 6125175 h 6858000"/>
              <a:gd name="connsiteX322" fmla="*/ 5286321 w 7467600"/>
              <a:gd name="connsiteY322" fmla="*/ 6033555 h 6858000"/>
              <a:gd name="connsiteX323" fmla="*/ 5008210 w 7467600"/>
              <a:gd name="connsiteY323" fmla="*/ 6649194 h 6858000"/>
              <a:gd name="connsiteX324" fmla="*/ 4986321 w 7467600"/>
              <a:gd name="connsiteY324" fmla="*/ 6765687 h 6858000"/>
              <a:gd name="connsiteX325" fmla="*/ 4973474 w 7467600"/>
              <a:gd name="connsiteY325" fmla="*/ 6858000 h 6858000"/>
              <a:gd name="connsiteX326" fmla="*/ 4907178 w 7467600"/>
              <a:gd name="connsiteY326" fmla="*/ 6858000 h 6858000"/>
              <a:gd name="connsiteX327" fmla="*/ 4910810 w 7467600"/>
              <a:gd name="connsiteY327" fmla="*/ 6829660 h 6858000"/>
              <a:gd name="connsiteX328" fmla="*/ 4987461 w 7467600"/>
              <a:gd name="connsiteY328" fmla="*/ 6432994 h 6858000"/>
              <a:gd name="connsiteX329" fmla="*/ 5179262 w 7467600"/>
              <a:gd name="connsiteY329" fmla="*/ 6035044 h 6858000"/>
              <a:gd name="connsiteX330" fmla="*/ 4689678 w 7467600"/>
              <a:gd name="connsiteY330" fmla="*/ 6440241 h 6858000"/>
              <a:gd name="connsiteX331" fmla="*/ 4477543 w 7467600"/>
              <a:gd name="connsiteY331" fmla="*/ 6674836 h 6858000"/>
              <a:gd name="connsiteX332" fmla="*/ 4329957 w 7467600"/>
              <a:gd name="connsiteY332" fmla="*/ 6858000 h 6858000"/>
              <a:gd name="connsiteX333" fmla="*/ 4218595 w 7467600"/>
              <a:gd name="connsiteY333" fmla="*/ 6858000 h 6858000"/>
              <a:gd name="connsiteX334" fmla="*/ 4368888 w 7467600"/>
              <a:gd name="connsiteY334" fmla="*/ 6668412 h 6858000"/>
              <a:gd name="connsiteX335" fmla="*/ 4563091 w 7467600"/>
              <a:gd name="connsiteY335" fmla="*/ 6442508 h 6858000"/>
              <a:gd name="connsiteX336" fmla="*/ 5387324 w 7467600"/>
              <a:gd name="connsiteY336" fmla="*/ 5705830 h 6858000"/>
              <a:gd name="connsiteX337" fmla="*/ 5073620 w 7467600"/>
              <a:gd name="connsiteY337" fmla="*/ 5955437 h 6858000"/>
              <a:gd name="connsiteX338" fmla="*/ 4689789 w 7467600"/>
              <a:gd name="connsiteY338" fmla="*/ 6268382 h 6858000"/>
              <a:gd name="connsiteX339" fmla="*/ 4418722 w 7467600"/>
              <a:gd name="connsiteY339" fmla="*/ 6570886 h 6858000"/>
              <a:gd name="connsiteX340" fmla="*/ 4214944 w 7467600"/>
              <a:gd name="connsiteY340" fmla="*/ 6858000 h 6858000"/>
              <a:gd name="connsiteX341" fmla="*/ 4177898 w 7467600"/>
              <a:gd name="connsiteY341" fmla="*/ 6858000 h 6858000"/>
              <a:gd name="connsiteX342" fmla="*/ 4391597 w 7467600"/>
              <a:gd name="connsiteY342" fmla="*/ 6556370 h 6858000"/>
              <a:gd name="connsiteX343" fmla="*/ 4668889 w 7467600"/>
              <a:gd name="connsiteY343" fmla="*/ 6246399 h 6858000"/>
              <a:gd name="connsiteX344" fmla="*/ 5055427 w 7467600"/>
              <a:gd name="connsiteY344" fmla="*/ 5931476 h 6858000"/>
              <a:gd name="connsiteX345" fmla="*/ 5371814 w 7467600"/>
              <a:gd name="connsiteY345" fmla="*/ 5678975 h 6858000"/>
              <a:gd name="connsiteX346" fmla="*/ 4987918 w 7467600"/>
              <a:gd name="connsiteY346" fmla="*/ 5838701 h 6858000"/>
              <a:gd name="connsiteX347" fmla="*/ 4317146 w 7467600"/>
              <a:gd name="connsiteY347" fmla="*/ 6587716 h 6858000"/>
              <a:gd name="connsiteX348" fmla="*/ 4171627 w 7467600"/>
              <a:gd name="connsiteY348" fmla="*/ 6858000 h 6858000"/>
              <a:gd name="connsiteX349" fmla="*/ 4081585 w 7467600"/>
              <a:gd name="connsiteY349" fmla="*/ 6858000 h 6858000"/>
              <a:gd name="connsiteX350" fmla="*/ 4238603 w 7467600"/>
              <a:gd name="connsiteY350" fmla="*/ 6559341 h 6858000"/>
              <a:gd name="connsiteX351" fmla="*/ 4778333 w 7467600"/>
              <a:gd name="connsiteY351" fmla="*/ 5873626 h 6858000"/>
              <a:gd name="connsiteX352" fmla="*/ 5414185 w 7467600"/>
              <a:gd name="connsiteY352" fmla="*/ 5573882 h 6858000"/>
              <a:gd name="connsiteX353" fmla="*/ 5959648 w 7467600"/>
              <a:gd name="connsiteY353" fmla="*/ 4760797 h 6858000"/>
              <a:gd name="connsiteX354" fmla="*/ 5355019 w 7467600"/>
              <a:gd name="connsiteY354" fmla="*/ 4734672 h 6858000"/>
              <a:gd name="connsiteX355" fmla="*/ 5083565 w 7467600"/>
              <a:gd name="connsiteY355" fmla="*/ 5179121 h 6858000"/>
              <a:gd name="connsiteX356" fmla="*/ 4713577 w 7467600"/>
              <a:gd name="connsiteY356" fmla="*/ 5616803 h 6858000"/>
              <a:gd name="connsiteX357" fmla="*/ 3989559 w 7467600"/>
              <a:gd name="connsiteY357" fmla="*/ 6145945 h 6858000"/>
              <a:gd name="connsiteX358" fmla="*/ 3939824 w 7467600"/>
              <a:gd name="connsiteY358" fmla="*/ 6066900 h 6858000"/>
              <a:gd name="connsiteX359" fmla="*/ 4584537 w 7467600"/>
              <a:gd name="connsiteY359" fmla="*/ 5324826 h 6858000"/>
              <a:gd name="connsiteX360" fmla="*/ 5037105 w 7467600"/>
              <a:gd name="connsiteY360" fmla="*/ 5088765 h 6858000"/>
              <a:gd name="connsiteX361" fmla="*/ 5039930 w 7467600"/>
              <a:gd name="connsiteY361" fmla="*/ 5089585 h 6858000"/>
              <a:gd name="connsiteX362" fmla="*/ 5263764 w 7467600"/>
              <a:gd name="connsiteY362" fmla="*/ 4735525 h 6858000"/>
              <a:gd name="connsiteX363" fmla="*/ 4086300 w 7467600"/>
              <a:gd name="connsiteY363" fmla="*/ 4884599 h 6858000"/>
              <a:gd name="connsiteX364" fmla="*/ 4085485 w 7467600"/>
              <a:gd name="connsiteY364" fmla="*/ 4899070 h 6858000"/>
              <a:gd name="connsiteX365" fmla="*/ 3871915 w 7467600"/>
              <a:gd name="connsiteY365" fmla="*/ 5253645 h 6858000"/>
              <a:gd name="connsiteX366" fmla="*/ 3799374 w 7467600"/>
              <a:gd name="connsiteY366" fmla="*/ 5466127 h 6858000"/>
              <a:gd name="connsiteX367" fmla="*/ 3498850 w 7467600"/>
              <a:gd name="connsiteY367" fmla="*/ 6661888 h 6858000"/>
              <a:gd name="connsiteX368" fmla="*/ 3399216 w 7467600"/>
              <a:gd name="connsiteY368" fmla="*/ 6858000 h 6858000"/>
              <a:gd name="connsiteX369" fmla="*/ 3303688 w 7467600"/>
              <a:gd name="connsiteY369" fmla="*/ 6858000 h 6858000"/>
              <a:gd name="connsiteX370" fmla="*/ 3391774 w 7467600"/>
              <a:gd name="connsiteY370" fmla="*/ 6697181 h 6858000"/>
              <a:gd name="connsiteX371" fmla="*/ 3735540 w 7467600"/>
              <a:gd name="connsiteY371" fmla="*/ 5546923 h 6858000"/>
              <a:gd name="connsiteX372" fmla="*/ 3729438 w 7467600"/>
              <a:gd name="connsiteY372" fmla="*/ 5569058 h 6858000"/>
              <a:gd name="connsiteX373" fmla="*/ 3707782 w 7467600"/>
              <a:gd name="connsiteY373" fmla="*/ 5644908 h 6858000"/>
              <a:gd name="connsiteX374" fmla="*/ 3583827 w 7467600"/>
              <a:gd name="connsiteY374" fmla="*/ 6039215 h 6858000"/>
              <a:gd name="connsiteX375" fmla="*/ 3547861 w 7467600"/>
              <a:gd name="connsiteY375" fmla="*/ 6129609 h 6858000"/>
              <a:gd name="connsiteX376" fmla="*/ 3490905 w 7467600"/>
              <a:gd name="connsiteY376" fmla="*/ 6277660 h 6858000"/>
              <a:gd name="connsiteX377" fmla="*/ 3455859 w 7467600"/>
              <a:gd name="connsiteY377" fmla="*/ 6391301 h 6858000"/>
              <a:gd name="connsiteX378" fmla="*/ 3429112 w 7467600"/>
              <a:gd name="connsiteY378" fmla="*/ 6479469 h 6858000"/>
              <a:gd name="connsiteX379" fmla="*/ 3304862 w 7467600"/>
              <a:gd name="connsiteY379" fmla="*/ 6796476 h 6858000"/>
              <a:gd name="connsiteX380" fmla="*/ 3276071 w 7467600"/>
              <a:gd name="connsiteY380" fmla="*/ 6858000 h 6858000"/>
              <a:gd name="connsiteX381" fmla="*/ 3240805 w 7467600"/>
              <a:gd name="connsiteY381" fmla="*/ 6858000 h 6858000"/>
              <a:gd name="connsiteX382" fmla="*/ 3275917 w 7467600"/>
              <a:gd name="connsiteY382" fmla="*/ 6783192 h 6858000"/>
              <a:gd name="connsiteX383" fmla="*/ 3399358 w 7467600"/>
              <a:gd name="connsiteY383" fmla="*/ 6469011 h 6858000"/>
              <a:gd name="connsiteX384" fmla="*/ 3425650 w 7467600"/>
              <a:gd name="connsiteY384" fmla="*/ 6381333 h 6858000"/>
              <a:gd name="connsiteX385" fmla="*/ 3460661 w 7467600"/>
              <a:gd name="connsiteY385" fmla="*/ 6266763 h 6858000"/>
              <a:gd name="connsiteX386" fmla="*/ 3518021 w 7467600"/>
              <a:gd name="connsiteY386" fmla="*/ 6117298 h 6858000"/>
              <a:gd name="connsiteX387" fmla="*/ 3554035 w 7467600"/>
              <a:gd name="connsiteY387" fmla="*/ 6027832 h 6858000"/>
              <a:gd name="connsiteX388" fmla="*/ 3677174 w 7467600"/>
              <a:gd name="connsiteY388" fmla="*/ 5636351 h 6858000"/>
              <a:gd name="connsiteX389" fmla="*/ 3698819 w 7467600"/>
              <a:gd name="connsiteY389" fmla="*/ 5560503 h 6858000"/>
              <a:gd name="connsiteX390" fmla="*/ 3702094 w 7467600"/>
              <a:gd name="connsiteY390" fmla="*/ 5549194 h 6858000"/>
              <a:gd name="connsiteX391" fmla="*/ 3398355 w 7467600"/>
              <a:gd name="connsiteY391" fmla="*/ 6094603 h 6858000"/>
              <a:gd name="connsiteX392" fmla="*/ 3193941 w 7467600"/>
              <a:gd name="connsiteY392" fmla="*/ 6798775 h 6858000"/>
              <a:gd name="connsiteX393" fmla="*/ 3184140 w 7467600"/>
              <a:gd name="connsiteY393" fmla="*/ 6858000 h 6858000"/>
              <a:gd name="connsiteX394" fmla="*/ 3099978 w 7467600"/>
              <a:gd name="connsiteY394" fmla="*/ 6858000 h 6858000"/>
              <a:gd name="connsiteX395" fmla="*/ 3101556 w 7467600"/>
              <a:gd name="connsiteY395" fmla="*/ 6843337 h 6858000"/>
              <a:gd name="connsiteX396" fmla="*/ 3370162 w 7467600"/>
              <a:gd name="connsiteY396" fmla="*/ 5785550 h 6858000"/>
              <a:gd name="connsiteX397" fmla="*/ 3746477 w 7467600"/>
              <a:gd name="connsiteY397" fmla="*/ 5377889 h 6858000"/>
              <a:gd name="connsiteX398" fmla="*/ 3863399 w 7467600"/>
              <a:gd name="connsiteY398" fmla="*/ 5087257 h 6858000"/>
              <a:gd name="connsiteX399" fmla="*/ 3968712 w 7467600"/>
              <a:gd name="connsiteY399" fmla="*/ 4913989 h 6858000"/>
              <a:gd name="connsiteX400" fmla="*/ 2792390 w 7467600"/>
              <a:gd name="connsiteY400" fmla="*/ 5382974 h 6858000"/>
              <a:gd name="connsiteX401" fmla="*/ 2714982 w 7467600"/>
              <a:gd name="connsiteY401" fmla="*/ 5427051 h 6858000"/>
              <a:gd name="connsiteX402" fmla="*/ 2813361 w 7467600"/>
              <a:gd name="connsiteY402" fmla="*/ 6023912 h 6858000"/>
              <a:gd name="connsiteX403" fmla="*/ 2688430 w 7467600"/>
              <a:gd name="connsiteY403" fmla="*/ 6801564 h 6858000"/>
              <a:gd name="connsiteX404" fmla="*/ 2629626 w 7467600"/>
              <a:gd name="connsiteY404" fmla="*/ 6763394 h 6858000"/>
              <a:gd name="connsiteX405" fmla="*/ 2565328 w 7467600"/>
              <a:gd name="connsiteY405" fmla="*/ 5516399 h 6858000"/>
              <a:gd name="connsiteX406" fmla="*/ 1922999 w 7467600"/>
              <a:gd name="connsiteY406" fmla="*/ 5980343 h 6858000"/>
              <a:gd name="connsiteX407" fmla="*/ 1950261 w 7467600"/>
              <a:gd name="connsiteY407" fmla="*/ 6405858 h 6858000"/>
              <a:gd name="connsiteX408" fmla="*/ 2365554 w 7467600"/>
              <a:gd name="connsiteY408" fmla="*/ 6759107 h 6858000"/>
              <a:gd name="connsiteX409" fmla="*/ 2424142 w 7467600"/>
              <a:gd name="connsiteY409" fmla="*/ 6858000 h 6858000"/>
              <a:gd name="connsiteX410" fmla="*/ 2395994 w 7467600"/>
              <a:gd name="connsiteY410" fmla="*/ 6858000 h 6858000"/>
              <a:gd name="connsiteX411" fmla="*/ 2392863 w 7467600"/>
              <a:gd name="connsiteY411" fmla="*/ 6852964 h 6858000"/>
              <a:gd name="connsiteX412" fmla="*/ 2017589 w 7467600"/>
              <a:gd name="connsiteY412" fmla="*/ 6493982 h 6858000"/>
              <a:gd name="connsiteX413" fmla="*/ 2147336 w 7467600"/>
              <a:gd name="connsiteY413" fmla="*/ 6594052 h 6858000"/>
              <a:gd name="connsiteX414" fmla="*/ 2207047 w 7467600"/>
              <a:gd name="connsiteY414" fmla="*/ 6654540 h 6858000"/>
              <a:gd name="connsiteX415" fmla="*/ 2299106 w 7467600"/>
              <a:gd name="connsiteY415" fmla="*/ 6778931 h 6858000"/>
              <a:gd name="connsiteX416" fmla="*/ 2314430 w 7467600"/>
              <a:gd name="connsiteY416" fmla="*/ 6801144 h 6858000"/>
              <a:gd name="connsiteX417" fmla="*/ 2352406 w 7467600"/>
              <a:gd name="connsiteY417" fmla="*/ 6858000 h 6858000"/>
              <a:gd name="connsiteX418" fmla="*/ 2314492 w 7467600"/>
              <a:gd name="connsiteY418" fmla="*/ 6858000 h 6858000"/>
              <a:gd name="connsiteX419" fmla="*/ 2288095 w 7467600"/>
              <a:gd name="connsiteY419" fmla="*/ 6818030 h 6858000"/>
              <a:gd name="connsiteX420" fmla="*/ 2272768 w 7467600"/>
              <a:gd name="connsiteY420" fmla="*/ 6795822 h 6858000"/>
              <a:gd name="connsiteX421" fmla="*/ 2182715 w 7467600"/>
              <a:gd name="connsiteY421" fmla="*/ 6675071 h 6858000"/>
              <a:gd name="connsiteX422" fmla="*/ 2032061 w 7467600"/>
              <a:gd name="connsiteY422" fmla="*/ 6541380 h 6858000"/>
              <a:gd name="connsiteX423" fmla="*/ 2257220 w 7467600"/>
              <a:gd name="connsiteY423" fmla="*/ 6826257 h 6858000"/>
              <a:gd name="connsiteX424" fmla="*/ 2281324 w 7467600"/>
              <a:gd name="connsiteY424" fmla="*/ 6858000 h 6858000"/>
              <a:gd name="connsiteX425" fmla="*/ 2242860 w 7467600"/>
              <a:gd name="connsiteY425" fmla="*/ 6858000 h 6858000"/>
              <a:gd name="connsiteX426" fmla="*/ 2232818 w 7467600"/>
              <a:gd name="connsiteY426" fmla="*/ 6844926 h 6858000"/>
              <a:gd name="connsiteX427" fmla="*/ 1990172 w 7467600"/>
              <a:gd name="connsiteY427" fmla="*/ 6542121 h 6858000"/>
              <a:gd name="connsiteX428" fmla="*/ 2124090 w 7467600"/>
              <a:gd name="connsiteY428" fmla="*/ 6761017 h 6858000"/>
              <a:gd name="connsiteX429" fmla="*/ 2200380 w 7467600"/>
              <a:gd name="connsiteY429" fmla="*/ 6858000 h 6858000"/>
              <a:gd name="connsiteX430" fmla="*/ 2147507 w 7467600"/>
              <a:gd name="connsiteY430" fmla="*/ 6858000 h 6858000"/>
              <a:gd name="connsiteX431" fmla="*/ 2070668 w 7467600"/>
              <a:gd name="connsiteY431" fmla="*/ 6761520 h 6858000"/>
              <a:gd name="connsiteX432" fmla="*/ 1975142 w 7467600"/>
              <a:gd name="connsiteY432" fmla="*/ 6585570 h 6858000"/>
              <a:gd name="connsiteX433" fmla="*/ 2050035 w 7467600"/>
              <a:gd name="connsiteY433" fmla="*/ 6813345 h 6858000"/>
              <a:gd name="connsiteX434" fmla="*/ 2063025 w 7467600"/>
              <a:gd name="connsiteY434" fmla="*/ 6858000 h 6858000"/>
              <a:gd name="connsiteX435" fmla="*/ 2021675 w 7467600"/>
              <a:gd name="connsiteY435" fmla="*/ 6858000 h 6858000"/>
              <a:gd name="connsiteX436" fmla="*/ 2019308 w 7467600"/>
              <a:gd name="connsiteY436" fmla="*/ 6847118 h 6858000"/>
              <a:gd name="connsiteX437" fmla="*/ 1938835 w 7467600"/>
              <a:gd name="connsiteY437" fmla="*/ 6551160 h 6858000"/>
              <a:gd name="connsiteX438" fmla="*/ 1953230 w 7467600"/>
              <a:gd name="connsiteY438" fmla="*/ 6759699 h 6858000"/>
              <a:gd name="connsiteX439" fmla="*/ 1956763 w 7467600"/>
              <a:gd name="connsiteY439" fmla="*/ 6778191 h 6858000"/>
              <a:gd name="connsiteX440" fmla="*/ 1967925 w 7467600"/>
              <a:gd name="connsiteY440" fmla="*/ 6858000 h 6858000"/>
              <a:gd name="connsiteX441" fmla="*/ 1936622 w 7467600"/>
              <a:gd name="connsiteY441" fmla="*/ 6858000 h 6858000"/>
              <a:gd name="connsiteX442" fmla="*/ 1926261 w 7467600"/>
              <a:gd name="connsiteY442" fmla="*/ 6784064 h 6858000"/>
              <a:gd name="connsiteX443" fmla="*/ 1922724 w 7467600"/>
              <a:gd name="connsiteY443" fmla="*/ 6765577 h 6858000"/>
              <a:gd name="connsiteX444" fmla="*/ 1904650 w 7467600"/>
              <a:gd name="connsiteY444" fmla="*/ 6639616 h 6858000"/>
              <a:gd name="connsiteX445" fmla="*/ 1885273 w 7467600"/>
              <a:gd name="connsiteY445" fmla="*/ 6858000 h 6858000"/>
              <a:gd name="connsiteX446" fmla="*/ 1854363 w 7467600"/>
              <a:gd name="connsiteY446" fmla="*/ 6858000 h 6858000"/>
              <a:gd name="connsiteX447" fmla="*/ 1880391 w 7467600"/>
              <a:gd name="connsiteY447" fmla="*/ 6603796 h 6858000"/>
              <a:gd name="connsiteX448" fmla="*/ 1818273 w 7467600"/>
              <a:gd name="connsiteY448" fmla="*/ 6715729 h 6858000"/>
              <a:gd name="connsiteX449" fmla="*/ 1794691 w 7467600"/>
              <a:gd name="connsiteY449" fmla="*/ 6843239 h 6858000"/>
              <a:gd name="connsiteX450" fmla="*/ 1794914 w 7467600"/>
              <a:gd name="connsiteY450" fmla="*/ 6858000 h 6858000"/>
              <a:gd name="connsiteX451" fmla="*/ 1746128 w 7467600"/>
              <a:gd name="connsiteY451" fmla="*/ 6858000 h 6858000"/>
              <a:gd name="connsiteX452" fmla="*/ 1753934 w 7467600"/>
              <a:gd name="connsiteY452" fmla="*/ 6724796 h 6858000"/>
              <a:gd name="connsiteX453" fmla="*/ 1792053 w 7467600"/>
              <a:gd name="connsiteY453" fmla="*/ 6572396 h 6858000"/>
              <a:gd name="connsiteX454" fmla="*/ 1862248 w 7467600"/>
              <a:gd name="connsiteY454" fmla="*/ 6266397 h 6858000"/>
              <a:gd name="connsiteX455" fmla="*/ 1862250 w 7467600"/>
              <a:gd name="connsiteY455" fmla="*/ 6033531 h 6858000"/>
              <a:gd name="connsiteX456" fmla="*/ 1211999 w 7467600"/>
              <a:gd name="connsiteY456" fmla="*/ 6683610 h 6858000"/>
              <a:gd name="connsiteX457" fmla="*/ 1213266 w 7467600"/>
              <a:gd name="connsiteY457" fmla="*/ 6691947 h 6858000"/>
              <a:gd name="connsiteX458" fmla="*/ 1203370 w 7467600"/>
              <a:gd name="connsiteY458" fmla="*/ 6850676 h 6858000"/>
              <a:gd name="connsiteX459" fmla="*/ 1203671 w 7467600"/>
              <a:gd name="connsiteY459" fmla="*/ 6858000 h 6858000"/>
              <a:gd name="connsiteX460" fmla="*/ 1143180 w 7467600"/>
              <a:gd name="connsiteY460" fmla="*/ 6858000 h 6858000"/>
              <a:gd name="connsiteX461" fmla="*/ 1142176 w 7467600"/>
              <a:gd name="connsiteY461" fmla="*/ 6766045 h 6858000"/>
              <a:gd name="connsiteX462" fmla="*/ 1067484 w 7467600"/>
              <a:gd name="connsiteY462" fmla="*/ 6858000 h 6858000"/>
              <a:gd name="connsiteX463" fmla="*/ 953928 w 7467600"/>
              <a:gd name="connsiteY463" fmla="*/ 6858000 h 6858000"/>
              <a:gd name="connsiteX464" fmla="*/ 959715 w 7467600"/>
              <a:gd name="connsiteY464" fmla="*/ 6850185 h 6858000"/>
              <a:gd name="connsiteX465" fmla="*/ 1483788 w 7467600"/>
              <a:gd name="connsiteY465" fmla="*/ 6259174 h 6858000"/>
              <a:gd name="connsiteX466" fmla="*/ 1100671 w 7467600"/>
              <a:gd name="connsiteY466" fmla="*/ 6252137 h 6858000"/>
              <a:gd name="connsiteX467" fmla="*/ 1090144 w 7467600"/>
              <a:gd name="connsiteY467" fmla="*/ 6256748 h 6858000"/>
              <a:gd name="connsiteX468" fmla="*/ 1095872 w 7467600"/>
              <a:gd name="connsiteY468" fmla="*/ 6271892 h 6858000"/>
              <a:gd name="connsiteX469" fmla="*/ 262785 w 7467600"/>
              <a:gd name="connsiteY469" fmla="*/ 6845450 h 6858000"/>
              <a:gd name="connsiteX470" fmla="*/ 209968 w 7467600"/>
              <a:gd name="connsiteY470" fmla="*/ 6770713 h 6858000"/>
              <a:gd name="connsiteX471" fmla="*/ 873460 w 7467600"/>
              <a:gd name="connsiteY471" fmla="*/ 6253768 h 6858000"/>
              <a:gd name="connsiteX472" fmla="*/ 192686 w 7467600"/>
              <a:gd name="connsiteY472" fmla="*/ 5849257 h 6858000"/>
              <a:gd name="connsiteX473" fmla="*/ 4696 w 7467600"/>
              <a:gd name="connsiteY473" fmla="*/ 5697668 h 6858000"/>
              <a:gd name="connsiteX474" fmla="*/ 0 w 7467600"/>
              <a:gd name="connsiteY474" fmla="*/ 5689984 h 6858000"/>
              <a:gd name="connsiteX475" fmla="*/ 0 w 7467600"/>
              <a:gd name="connsiteY475" fmla="*/ 5513472 h 6858000"/>
              <a:gd name="connsiteX476" fmla="*/ 174101 w 7467600"/>
              <a:gd name="connsiteY476" fmla="*/ 5620277 h 6858000"/>
              <a:gd name="connsiteX477" fmla="*/ 891800 w 7467600"/>
              <a:gd name="connsiteY477" fmla="*/ 6036935 h 6858000"/>
              <a:gd name="connsiteX478" fmla="*/ 1072219 w 7467600"/>
              <a:gd name="connsiteY478" fmla="*/ 6169443 h 6858000"/>
              <a:gd name="connsiteX479" fmla="*/ 1074117 w 7467600"/>
              <a:gd name="connsiteY479" fmla="*/ 6170301 h 6858000"/>
              <a:gd name="connsiteX480" fmla="*/ 1083114 w 7467600"/>
              <a:gd name="connsiteY480" fmla="*/ 6174131 h 6858000"/>
              <a:gd name="connsiteX481" fmla="*/ 1543010 w 7467600"/>
              <a:gd name="connsiteY481" fmla="*/ 6191140 h 6858000"/>
              <a:gd name="connsiteX482" fmla="*/ 1551080 w 7467600"/>
              <a:gd name="connsiteY482" fmla="*/ 6195006 h 6858000"/>
              <a:gd name="connsiteX483" fmla="*/ 2345443 w 7467600"/>
              <a:gd name="connsiteY483" fmla="*/ 5549882 h 6858000"/>
              <a:gd name="connsiteX484" fmla="*/ 1721499 w 7467600"/>
              <a:gd name="connsiteY484" fmla="*/ 5599969 h 6858000"/>
              <a:gd name="connsiteX485" fmla="*/ 767716 w 7467600"/>
              <a:gd name="connsiteY485" fmla="*/ 5472768 h 6858000"/>
              <a:gd name="connsiteX486" fmla="*/ 722147 w 7467600"/>
              <a:gd name="connsiteY486" fmla="*/ 5393091 h 6858000"/>
              <a:gd name="connsiteX487" fmla="*/ 1485552 w 7467600"/>
              <a:gd name="connsiteY487" fmla="*/ 5313202 h 6858000"/>
              <a:gd name="connsiteX488" fmla="*/ 2143004 w 7467600"/>
              <a:gd name="connsiteY488" fmla="*/ 5402420 h 6858000"/>
              <a:gd name="connsiteX489" fmla="*/ 1933391 w 7467600"/>
              <a:gd name="connsiteY489" fmla="*/ 5156971 h 6858000"/>
              <a:gd name="connsiteX490" fmla="*/ 1827118 w 7467600"/>
              <a:gd name="connsiteY490" fmla="*/ 4968410 h 6858000"/>
              <a:gd name="connsiteX491" fmla="*/ 1837349 w 7467600"/>
              <a:gd name="connsiteY491" fmla="*/ 4956357 h 6858000"/>
              <a:gd name="connsiteX492" fmla="*/ 2162835 w 7467600"/>
              <a:gd name="connsiteY492" fmla="*/ 5187853 h 6858000"/>
              <a:gd name="connsiteX493" fmla="*/ 2257167 w 7467600"/>
              <a:gd name="connsiteY493" fmla="*/ 5462123 h 6858000"/>
              <a:gd name="connsiteX494" fmla="*/ 2261598 w 7467600"/>
              <a:gd name="connsiteY494" fmla="*/ 5467998 h 6858000"/>
              <a:gd name="connsiteX495" fmla="*/ 2437177 w 7467600"/>
              <a:gd name="connsiteY495" fmla="*/ 5479608 h 6858000"/>
              <a:gd name="connsiteX496" fmla="*/ 2445247 w 7467600"/>
              <a:gd name="connsiteY496" fmla="*/ 5483476 h 6858000"/>
              <a:gd name="connsiteX497" fmla="*/ 2743626 w 7467600"/>
              <a:gd name="connsiteY497" fmla="*/ 5304819 h 6858000"/>
              <a:gd name="connsiteX498" fmla="*/ 3048102 w 7467600"/>
              <a:gd name="connsiteY498" fmla="*/ 5150595 h 6858000"/>
              <a:gd name="connsiteX499" fmla="*/ 1799414 w 7467600"/>
              <a:gd name="connsiteY499" fmla="*/ 4694732 h 6858000"/>
              <a:gd name="connsiteX500" fmla="*/ 1771735 w 7467600"/>
              <a:gd name="connsiteY500" fmla="*/ 4619929 h 6858000"/>
              <a:gd name="connsiteX501" fmla="*/ 3104273 w 7467600"/>
              <a:gd name="connsiteY501" fmla="*/ 5076159 h 6858000"/>
              <a:gd name="connsiteX502" fmla="*/ 3113245 w 7467600"/>
              <a:gd name="connsiteY502" fmla="*/ 5090705 h 6858000"/>
              <a:gd name="connsiteX503" fmla="*/ 3126294 w 7467600"/>
              <a:gd name="connsiteY503" fmla="*/ 5114400 h 6858000"/>
              <a:gd name="connsiteX504" fmla="*/ 3937433 w 7467600"/>
              <a:gd name="connsiteY504" fmla="*/ 4830473 h 6858000"/>
              <a:gd name="connsiteX505" fmla="*/ 3590475 w 7467600"/>
              <a:gd name="connsiteY505" fmla="*/ 4597974 h 6858000"/>
              <a:gd name="connsiteX506" fmla="*/ 3100264 w 7467600"/>
              <a:gd name="connsiteY506" fmla="*/ 4579845 h 6858000"/>
              <a:gd name="connsiteX507" fmla="*/ 2183576 w 7467600"/>
              <a:gd name="connsiteY507" fmla="*/ 4227150 h 6858000"/>
              <a:gd name="connsiteX508" fmla="*/ 2151029 w 7467600"/>
              <a:gd name="connsiteY508" fmla="*/ 4146947 h 6858000"/>
              <a:gd name="connsiteX509" fmla="*/ 3563434 w 7467600"/>
              <a:gd name="connsiteY509" fmla="*/ 4469115 h 6858000"/>
              <a:gd name="connsiteX510" fmla="*/ 3177952 w 7467600"/>
              <a:gd name="connsiteY510" fmla="*/ 3657386 h 6858000"/>
              <a:gd name="connsiteX511" fmla="*/ 3189263 w 7467600"/>
              <a:gd name="connsiteY511" fmla="*/ 3625726 h 6858000"/>
              <a:gd name="connsiteX512" fmla="*/ 3560912 w 7467600"/>
              <a:gd name="connsiteY512" fmla="*/ 4079863 h 6858000"/>
              <a:gd name="connsiteX513" fmla="*/ 3626636 w 7467600"/>
              <a:gd name="connsiteY513" fmla="*/ 4512230 h 6858000"/>
              <a:gd name="connsiteX514" fmla="*/ 3653088 w 7467600"/>
              <a:gd name="connsiteY514" fmla="*/ 4521417 h 6858000"/>
              <a:gd name="connsiteX515" fmla="*/ 3988128 w 7467600"/>
              <a:gd name="connsiteY515" fmla="*/ 4817267 h 6858000"/>
              <a:gd name="connsiteX516" fmla="*/ 4830582 w 7467600"/>
              <a:gd name="connsiteY516" fmla="*/ 4676000 h 6858000"/>
              <a:gd name="connsiteX517" fmla="*/ 4830100 w 7467600"/>
              <a:gd name="connsiteY517" fmla="*/ 4675554 h 6858000"/>
              <a:gd name="connsiteX518" fmla="*/ 4036318 w 7467600"/>
              <a:gd name="connsiteY518" fmla="*/ 4147013 h 6858000"/>
              <a:gd name="connsiteX519" fmla="*/ 3432098 w 7467600"/>
              <a:gd name="connsiteY519" fmla="*/ 3537312 h 6858000"/>
              <a:gd name="connsiteX520" fmla="*/ 3446761 w 7467600"/>
              <a:gd name="connsiteY520" fmla="*/ 3461278 h 6858000"/>
              <a:gd name="connsiteX521" fmla="*/ 4419733 w 7467600"/>
              <a:gd name="connsiteY521" fmla="*/ 3963555 h 6858000"/>
              <a:gd name="connsiteX522" fmla="*/ 4781371 w 7467600"/>
              <a:gd name="connsiteY522" fmla="*/ 4458604 h 6858000"/>
              <a:gd name="connsiteX523" fmla="*/ 4780440 w 7467600"/>
              <a:gd name="connsiteY523" fmla="*/ 4470290 h 6858000"/>
              <a:gd name="connsiteX524" fmla="*/ 4898954 w 7467600"/>
              <a:gd name="connsiteY524" fmla="*/ 4662092 h 6858000"/>
              <a:gd name="connsiteX525" fmla="*/ 4900699 w 7467600"/>
              <a:gd name="connsiteY525" fmla="*/ 4670867 h 6858000"/>
              <a:gd name="connsiteX526" fmla="*/ 5714511 w 7467600"/>
              <a:gd name="connsiteY526" fmla="*/ 4663483 h 6858000"/>
              <a:gd name="connsiteX527" fmla="*/ 5464793 w 7467600"/>
              <a:gd name="connsiteY527" fmla="*/ 4393556 h 6858000"/>
              <a:gd name="connsiteX528" fmla="*/ 5461897 w 7467600"/>
              <a:gd name="connsiteY528" fmla="*/ 4390879 h 6858000"/>
              <a:gd name="connsiteX529" fmla="*/ 4294126 w 7467600"/>
              <a:gd name="connsiteY529" fmla="*/ 3303048 h 6858000"/>
              <a:gd name="connsiteX530" fmla="*/ 4305321 w 7467600"/>
              <a:gd name="connsiteY530" fmla="*/ 3256953 h 6858000"/>
              <a:gd name="connsiteX531" fmla="*/ 4949299 w 7467600"/>
              <a:gd name="connsiteY531" fmla="*/ 3766336 h 6858000"/>
              <a:gd name="connsiteX532" fmla="*/ 5291452 w 7467600"/>
              <a:gd name="connsiteY532" fmla="*/ 4076801 h 6858000"/>
              <a:gd name="connsiteX533" fmla="*/ 5434998 w 7467600"/>
              <a:gd name="connsiteY533" fmla="*/ 4254100 h 6858000"/>
              <a:gd name="connsiteX534" fmla="*/ 5351015 w 7467600"/>
              <a:gd name="connsiteY534" fmla="*/ 3760989 h 6858000"/>
              <a:gd name="connsiteX535" fmla="*/ 5413780 w 7467600"/>
              <a:gd name="connsiteY535" fmla="*/ 2966265 h 6858000"/>
              <a:gd name="connsiteX536" fmla="*/ 5425627 w 7467600"/>
              <a:gd name="connsiteY536" fmla="*/ 2954192 h 6858000"/>
              <a:gd name="connsiteX537" fmla="*/ 6604735 w 7467600"/>
              <a:gd name="connsiteY537" fmla="*/ 2041381 h 6858000"/>
              <a:gd name="connsiteX538" fmla="*/ 7204487 w 7467600"/>
              <a:gd name="connsiteY538" fmla="*/ 2742112 h 6858000"/>
              <a:gd name="connsiteX539" fmla="*/ 7131592 w 7467600"/>
              <a:gd name="connsiteY539" fmla="*/ 2672096 h 6858000"/>
              <a:gd name="connsiteX540" fmla="*/ 6996344 w 7467600"/>
              <a:gd name="connsiteY540" fmla="*/ 2518310 h 6858000"/>
              <a:gd name="connsiteX541" fmla="*/ 6735495 w 7467600"/>
              <a:gd name="connsiteY541" fmla="*/ 2196890 h 6858000"/>
              <a:gd name="connsiteX542" fmla="*/ 6721901 w 7467600"/>
              <a:gd name="connsiteY542" fmla="*/ 2179274 h 6858000"/>
              <a:gd name="connsiteX543" fmla="*/ 6604735 w 7467600"/>
              <a:gd name="connsiteY543" fmla="*/ 2041381 h 6858000"/>
              <a:gd name="connsiteX544" fmla="*/ 6591670 w 7467600"/>
              <a:gd name="connsiteY544" fmla="*/ 1988277 h 6858000"/>
              <a:gd name="connsiteX545" fmla="*/ 6747349 w 7467600"/>
              <a:gd name="connsiteY545" fmla="*/ 2160069 h 6858000"/>
              <a:gd name="connsiteX546" fmla="*/ 6760943 w 7467600"/>
              <a:gd name="connsiteY546" fmla="*/ 2177686 h 6858000"/>
              <a:gd name="connsiteX547" fmla="*/ 7021065 w 7467600"/>
              <a:gd name="connsiteY547" fmla="*/ 2498102 h 6858000"/>
              <a:gd name="connsiteX548" fmla="*/ 7155223 w 7467600"/>
              <a:gd name="connsiteY548" fmla="*/ 2650386 h 6858000"/>
              <a:gd name="connsiteX549" fmla="*/ 7203167 w 7467600"/>
              <a:gd name="connsiteY549" fmla="*/ 2697288 h 6858000"/>
              <a:gd name="connsiteX550" fmla="*/ 6937703 w 7467600"/>
              <a:gd name="connsiteY550" fmla="*/ 2321981 h 6858000"/>
              <a:gd name="connsiteX551" fmla="*/ 6591670 w 7467600"/>
              <a:gd name="connsiteY551" fmla="*/ 1988277 h 6858000"/>
              <a:gd name="connsiteX552" fmla="*/ 5798671 w 7467600"/>
              <a:gd name="connsiteY552" fmla="*/ 1981601 h 6858000"/>
              <a:gd name="connsiteX553" fmla="*/ 5754709 w 7467600"/>
              <a:gd name="connsiteY553" fmla="*/ 2071454 h 6858000"/>
              <a:gd name="connsiteX554" fmla="*/ 5763044 w 7467600"/>
              <a:gd name="connsiteY554" fmla="*/ 2842206 h 6858000"/>
              <a:gd name="connsiteX555" fmla="*/ 5764974 w 7467600"/>
              <a:gd name="connsiteY555" fmla="*/ 2799609 h 6858000"/>
              <a:gd name="connsiteX556" fmla="*/ 5767665 w 7467600"/>
              <a:gd name="connsiteY556" fmla="*/ 2666409 h 6858000"/>
              <a:gd name="connsiteX557" fmla="*/ 5763055 w 7467600"/>
              <a:gd name="connsiteY557" fmla="*/ 2579705 h 6858000"/>
              <a:gd name="connsiteX558" fmla="*/ 5758079 w 7467600"/>
              <a:gd name="connsiteY558" fmla="*/ 2492508 h 6858000"/>
              <a:gd name="connsiteX559" fmla="*/ 5779325 w 7467600"/>
              <a:gd name="connsiteY559" fmla="*/ 2197069 h 6858000"/>
              <a:gd name="connsiteX560" fmla="*/ 5798671 w 7467600"/>
              <a:gd name="connsiteY560" fmla="*/ 1981601 h 6858000"/>
              <a:gd name="connsiteX561" fmla="*/ 5829202 w 7467600"/>
              <a:gd name="connsiteY561" fmla="*/ 1971679 h 6858000"/>
              <a:gd name="connsiteX562" fmla="*/ 5809558 w 7467600"/>
              <a:gd name="connsiteY562" fmla="*/ 2198043 h 6858000"/>
              <a:gd name="connsiteX563" fmla="*/ 5788653 w 7467600"/>
              <a:gd name="connsiteY563" fmla="*/ 2489430 h 6858000"/>
              <a:gd name="connsiteX564" fmla="*/ 5793439 w 7467600"/>
              <a:gd name="connsiteY564" fmla="*/ 2575235 h 6858000"/>
              <a:gd name="connsiteX565" fmla="*/ 5796837 w 7467600"/>
              <a:gd name="connsiteY565" fmla="*/ 2637633 h 6858000"/>
              <a:gd name="connsiteX566" fmla="*/ 5818614 w 7467600"/>
              <a:gd name="connsiteY566" fmla="*/ 2473055 h 6858000"/>
              <a:gd name="connsiteX567" fmla="*/ 5829202 w 7467600"/>
              <a:gd name="connsiteY567" fmla="*/ 1971679 h 6858000"/>
              <a:gd name="connsiteX568" fmla="*/ 5911389 w 7467600"/>
              <a:gd name="connsiteY568" fmla="*/ 1898371 h 6858000"/>
              <a:gd name="connsiteX569" fmla="*/ 6237627 w 7467600"/>
              <a:gd name="connsiteY569" fmla="*/ 2231921 h 6858000"/>
              <a:gd name="connsiteX570" fmla="*/ 5911389 w 7467600"/>
              <a:gd name="connsiteY570" fmla="*/ 1898371 h 6858000"/>
              <a:gd name="connsiteX571" fmla="*/ 6944437 w 7467600"/>
              <a:gd name="connsiteY571" fmla="*/ 1575402 h 6858000"/>
              <a:gd name="connsiteX572" fmla="*/ 6304730 w 7467600"/>
              <a:gd name="connsiteY572" fmla="*/ 1766654 h 6858000"/>
              <a:gd name="connsiteX573" fmla="*/ 6944437 w 7467600"/>
              <a:gd name="connsiteY573" fmla="*/ 1575402 h 6858000"/>
              <a:gd name="connsiteX574" fmla="*/ 7019523 w 7467600"/>
              <a:gd name="connsiteY574" fmla="*/ 1519450 h 6858000"/>
              <a:gd name="connsiteX575" fmla="*/ 6298091 w 7467600"/>
              <a:gd name="connsiteY575" fmla="*/ 1737122 h 6858000"/>
              <a:gd name="connsiteX576" fmla="*/ 7019523 w 7467600"/>
              <a:gd name="connsiteY576" fmla="*/ 1519450 h 6858000"/>
              <a:gd name="connsiteX577" fmla="*/ 2399523 w 7467600"/>
              <a:gd name="connsiteY577" fmla="*/ 1428234 h 6858000"/>
              <a:gd name="connsiteX578" fmla="*/ 2224982 w 7467600"/>
              <a:gd name="connsiteY578" fmla="*/ 1826201 h 6858000"/>
              <a:gd name="connsiteX579" fmla="*/ 2096099 w 7467600"/>
              <a:gd name="connsiteY579" fmla="*/ 2345900 h 6858000"/>
              <a:gd name="connsiteX580" fmla="*/ 2283317 w 7467600"/>
              <a:gd name="connsiteY580" fmla="*/ 1796925 h 6858000"/>
              <a:gd name="connsiteX581" fmla="*/ 2399523 w 7467600"/>
              <a:gd name="connsiteY581" fmla="*/ 1428234 h 6858000"/>
              <a:gd name="connsiteX582" fmla="*/ 2448558 w 7467600"/>
              <a:gd name="connsiteY582" fmla="*/ 1373435 h 6858000"/>
              <a:gd name="connsiteX583" fmla="*/ 2312521 w 7467600"/>
              <a:gd name="connsiteY583" fmla="*/ 1806140 h 6858000"/>
              <a:gd name="connsiteX584" fmla="*/ 2127533 w 7467600"/>
              <a:gd name="connsiteY584" fmla="*/ 2348380 h 6858000"/>
              <a:gd name="connsiteX585" fmla="*/ 2358080 w 7467600"/>
              <a:gd name="connsiteY585" fmla="*/ 1866134 h 6858000"/>
              <a:gd name="connsiteX586" fmla="*/ 2407436 w 7467600"/>
              <a:gd name="connsiteY586" fmla="*/ 1651070 h 6858000"/>
              <a:gd name="connsiteX587" fmla="*/ 2448558 w 7467600"/>
              <a:gd name="connsiteY587" fmla="*/ 1373435 h 6858000"/>
              <a:gd name="connsiteX588" fmla="*/ 278707 w 7467600"/>
              <a:gd name="connsiteY588" fmla="*/ 1352270 h 6858000"/>
              <a:gd name="connsiteX589" fmla="*/ 321570 w 7467600"/>
              <a:gd name="connsiteY589" fmla="*/ 1861610 h 6858000"/>
              <a:gd name="connsiteX590" fmla="*/ 294281 w 7467600"/>
              <a:gd name="connsiteY590" fmla="*/ 1440658 h 6858000"/>
              <a:gd name="connsiteX591" fmla="*/ 278707 w 7467600"/>
              <a:gd name="connsiteY591" fmla="*/ 1352270 h 6858000"/>
              <a:gd name="connsiteX592" fmla="*/ 1423821 w 7467600"/>
              <a:gd name="connsiteY592" fmla="*/ 1351958 h 6858000"/>
              <a:gd name="connsiteX593" fmla="*/ 1638521 w 7467600"/>
              <a:gd name="connsiteY593" fmla="*/ 1908470 h 6858000"/>
              <a:gd name="connsiteX594" fmla="*/ 1754199 w 7467600"/>
              <a:gd name="connsiteY594" fmla="*/ 2149284 h 6858000"/>
              <a:gd name="connsiteX595" fmla="*/ 1908359 w 7467600"/>
              <a:gd name="connsiteY595" fmla="*/ 2364988 h 6858000"/>
              <a:gd name="connsiteX596" fmla="*/ 1647661 w 7467600"/>
              <a:gd name="connsiteY596" fmla="*/ 1825945 h 6858000"/>
              <a:gd name="connsiteX597" fmla="*/ 1423821 w 7467600"/>
              <a:gd name="connsiteY597" fmla="*/ 1351958 h 6858000"/>
              <a:gd name="connsiteX598" fmla="*/ 1431890 w 7467600"/>
              <a:gd name="connsiteY598" fmla="*/ 1306475 h 6858000"/>
              <a:gd name="connsiteX599" fmla="*/ 1507597 w 7467600"/>
              <a:gd name="connsiteY599" fmla="*/ 1446132 h 6858000"/>
              <a:gd name="connsiteX600" fmla="*/ 1674586 w 7467600"/>
              <a:gd name="connsiteY600" fmla="*/ 1813832 h 6858000"/>
              <a:gd name="connsiteX601" fmla="*/ 1815950 w 7467600"/>
              <a:gd name="connsiteY601" fmla="*/ 2128564 h 6858000"/>
              <a:gd name="connsiteX602" fmla="*/ 1984242 w 7467600"/>
              <a:gd name="connsiteY602" fmla="*/ 2430829 h 6858000"/>
              <a:gd name="connsiteX603" fmla="*/ 2014023 w 7467600"/>
              <a:gd name="connsiteY603" fmla="*/ 2450995 h 6858000"/>
              <a:gd name="connsiteX604" fmla="*/ 1747337 w 7467600"/>
              <a:gd name="connsiteY604" fmla="*/ 1855264 h 6858000"/>
              <a:gd name="connsiteX605" fmla="*/ 1533749 w 7467600"/>
              <a:gd name="connsiteY605" fmla="*/ 1478656 h 6858000"/>
              <a:gd name="connsiteX606" fmla="*/ 1431890 w 7467600"/>
              <a:gd name="connsiteY606" fmla="*/ 1306475 h 6858000"/>
              <a:gd name="connsiteX607" fmla="*/ 5052692 w 7467600"/>
              <a:gd name="connsiteY607" fmla="*/ 1292994 h 6858000"/>
              <a:gd name="connsiteX608" fmla="*/ 5200661 w 7467600"/>
              <a:gd name="connsiteY608" fmla="*/ 1635186 h 6858000"/>
              <a:gd name="connsiteX609" fmla="*/ 5297138 w 7467600"/>
              <a:gd name="connsiteY609" fmla="*/ 1906351 h 6858000"/>
              <a:gd name="connsiteX610" fmla="*/ 5052692 w 7467600"/>
              <a:gd name="connsiteY610" fmla="*/ 1292994 h 6858000"/>
              <a:gd name="connsiteX611" fmla="*/ 5009948 w 7467600"/>
              <a:gd name="connsiteY611" fmla="*/ 1273619 h 6858000"/>
              <a:gd name="connsiteX612" fmla="*/ 5121777 w 7467600"/>
              <a:gd name="connsiteY612" fmla="*/ 1654213 h 6858000"/>
              <a:gd name="connsiteX613" fmla="*/ 5293545 w 7467600"/>
              <a:gd name="connsiteY613" fmla="*/ 2072247 h 6858000"/>
              <a:gd name="connsiteX614" fmla="*/ 5294042 w 7467600"/>
              <a:gd name="connsiteY614" fmla="*/ 2065019 h 6858000"/>
              <a:gd name="connsiteX615" fmla="*/ 5171936 w 7467600"/>
              <a:gd name="connsiteY615" fmla="*/ 1647613 h 6858000"/>
              <a:gd name="connsiteX616" fmla="*/ 5009948 w 7467600"/>
              <a:gd name="connsiteY616" fmla="*/ 1273619 h 6858000"/>
              <a:gd name="connsiteX617" fmla="*/ 655236 w 7467600"/>
              <a:gd name="connsiteY617" fmla="*/ 1268632 h 6858000"/>
              <a:gd name="connsiteX618" fmla="*/ 839521 w 7467600"/>
              <a:gd name="connsiteY618" fmla="*/ 1685315 h 6858000"/>
              <a:gd name="connsiteX619" fmla="*/ 1109416 w 7467600"/>
              <a:gd name="connsiteY619" fmla="*/ 2061663 h 6858000"/>
              <a:gd name="connsiteX620" fmla="*/ 1298300 w 7467600"/>
              <a:gd name="connsiteY620" fmla="*/ 2247742 h 6858000"/>
              <a:gd name="connsiteX621" fmla="*/ 1125871 w 7467600"/>
              <a:gd name="connsiteY621" fmla="*/ 1989513 h 6858000"/>
              <a:gd name="connsiteX622" fmla="*/ 981574 w 7467600"/>
              <a:gd name="connsiteY622" fmla="*/ 1783157 h 6858000"/>
              <a:gd name="connsiteX623" fmla="*/ 922198 w 7467600"/>
              <a:gd name="connsiteY623" fmla="*/ 1677437 h 6858000"/>
              <a:gd name="connsiteX624" fmla="*/ 869293 w 7467600"/>
              <a:gd name="connsiteY624" fmla="*/ 1583214 h 6858000"/>
              <a:gd name="connsiteX625" fmla="*/ 751431 w 7467600"/>
              <a:gd name="connsiteY625" fmla="*/ 1405731 h 6858000"/>
              <a:gd name="connsiteX626" fmla="*/ 655236 w 7467600"/>
              <a:gd name="connsiteY626" fmla="*/ 1268632 h 6858000"/>
              <a:gd name="connsiteX627" fmla="*/ 6516292 w 7467600"/>
              <a:gd name="connsiteY627" fmla="*/ 1263064 h 6858000"/>
              <a:gd name="connsiteX628" fmla="*/ 5736320 w 7467600"/>
              <a:gd name="connsiteY628" fmla="*/ 1501803 h 6858000"/>
              <a:gd name="connsiteX629" fmla="*/ 6516292 w 7467600"/>
              <a:gd name="connsiteY629" fmla="*/ 1263064 h 6858000"/>
              <a:gd name="connsiteX630" fmla="*/ 291466 w 7467600"/>
              <a:gd name="connsiteY630" fmla="*/ 1250369 h 6858000"/>
              <a:gd name="connsiteX631" fmla="*/ 323180 w 7467600"/>
              <a:gd name="connsiteY631" fmla="*/ 1435283 h 6858000"/>
              <a:gd name="connsiteX632" fmla="*/ 349381 w 7467600"/>
              <a:gd name="connsiteY632" fmla="*/ 1875041 h 6858000"/>
              <a:gd name="connsiteX633" fmla="*/ 374363 w 7467600"/>
              <a:gd name="connsiteY633" fmla="*/ 1506494 h 6858000"/>
              <a:gd name="connsiteX634" fmla="*/ 302168 w 7467600"/>
              <a:gd name="connsiteY634" fmla="*/ 1274495 h 6858000"/>
              <a:gd name="connsiteX635" fmla="*/ 291466 w 7467600"/>
              <a:gd name="connsiteY635" fmla="*/ 1250369 h 6858000"/>
              <a:gd name="connsiteX636" fmla="*/ 678222 w 7467600"/>
              <a:gd name="connsiteY636" fmla="*/ 1248670 h 6858000"/>
              <a:gd name="connsiteX637" fmla="*/ 775536 w 7467600"/>
              <a:gd name="connsiteY637" fmla="*/ 1388015 h 6858000"/>
              <a:gd name="connsiteX638" fmla="*/ 894529 w 7467600"/>
              <a:gd name="connsiteY638" fmla="*/ 1567739 h 6858000"/>
              <a:gd name="connsiteX639" fmla="*/ 948000 w 7467600"/>
              <a:gd name="connsiteY639" fmla="*/ 1663088 h 6858000"/>
              <a:gd name="connsiteX640" fmla="*/ 1006812 w 7467600"/>
              <a:gd name="connsiteY640" fmla="*/ 1767683 h 6858000"/>
              <a:gd name="connsiteX641" fmla="*/ 1149133 w 7467600"/>
              <a:gd name="connsiteY641" fmla="*/ 1971513 h 6858000"/>
              <a:gd name="connsiteX642" fmla="*/ 1333952 w 7467600"/>
              <a:gd name="connsiteY642" fmla="*/ 2251620 h 6858000"/>
              <a:gd name="connsiteX643" fmla="*/ 1337329 w 7467600"/>
              <a:gd name="connsiteY643" fmla="*/ 2258350 h 6858000"/>
              <a:gd name="connsiteX644" fmla="*/ 1014726 w 7467600"/>
              <a:gd name="connsiteY644" fmla="*/ 1615556 h 6858000"/>
              <a:gd name="connsiteX645" fmla="*/ 678222 w 7467600"/>
              <a:gd name="connsiteY645" fmla="*/ 1248670 h 6858000"/>
              <a:gd name="connsiteX646" fmla="*/ 6691602 w 7467600"/>
              <a:gd name="connsiteY646" fmla="*/ 1140573 h 6858000"/>
              <a:gd name="connsiteX647" fmla="*/ 6571100 w 7467600"/>
              <a:gd name="connsiteY647" fmla="*/ 1183662 h 6858000"/>
              <a:gd name="connsiteX648" fmla="*/ 6241687 w 7467600"/>
              <a:gd name="connsiteY648" fmla="*/ 1257600 h 6858000"/>
              <a:gd name="connsiteX649" fmla="*/ 5693009 w 7467600"/>
              <a:gd name="connsiteY649" fmla="*/ 1478256 h 6858000"/>
              <a:gd name="connsiteX650" fmla="*/ 6548420 w 7467600"/>
              <a:gd name="connsiteY650" fmla="*/ 1214599 h 6858000"/>
              <a:gd name="connsiteX651" fmla="*/ 6605473 w 7467600"/>
              <a:gd name="connsiteY651" fmla="*/ 1184686 h 6858000"/>
              <a:gd name="connsiteX652" fmla="*/ 6691602 w 7467600"/>
              <a:gd name="connsiteY652" fmla="*/ 1140573 h 6858000"/>
              <a:gd name="connsiteX653" fmla="*/ 4002475 w 7467600"/>
              <a:gd name="connsiteY653" fmla="*/ 1037802 h 6858000"/>
              <a:gd name="connsiteX654" fmla="*/ 4000324 w 7467600"/>
              <a:gd name="connsiteY654" fmla="*/ 1039362 h 6858000"/>
              <a:gd name="connsiteX655" fmla="*/ 4002862 w 7467600"/>
              <a:gd name="connsiteY655" fmla="*/ 1042866 h 6858000"/>
              <a:gd name="connsiteX656" fmla="*/ 4002475 w 7467600"/>
              <a:gd name="connsiteY656" fmla="*/ 1037802 h 6858000"/>
              <a:gd name="connsiteX657" fmla="*/ 506322 w 7467600"/>
              <a:gd name="connsiteY657" fmla="*/ 1020997 h 6858000"/>
              <a:gd name="connsiteX658" fmla="*/ 533068 w 7467600"/>
              <a:gd name="connsiteY658" fmla="*/ 1029409 h 6858000"/>
              <a:gd name="connsiteX659" fmla="*/ 1232525 w 7467600"/>
              <a:gd name="connsiteY659" fmla="*/ 1804675 h 6858000"/>
              <a:gd name="connsiteX660" fmla="*/ 1388858 w 7467600"/>
              <a:gd name="connsiteY660" fmla="*/ 2368011 h 6858000"/>
              <a:gd name="connsiteX661" fmla="*/ 1384098 w 7467600"/>
              <a:gd name="connsiteY661" fmla="*/ 2378125 h 6858000"/>
              <a:gd name="connsiteX662" fmla="*/ 1425393 w 7467600"/>
              <a:gd name="connsiteY662" fmla="*/ 2589124 h 6858000"/>
              <a:gd name="connsiteX663" fmla="*/ 1424001 w 7467600"/>
              <a:gd name="connsiteY663" fmla="*/ 2597541 h 6858000"/>
              <a:gd name="connsiteX664" fmla="*/ 2152729 w 7467600"/>
              <a:gd name="connsiteY664" fmla="*/ 2864487 h 6858000"/>
              <a:gd name="connsiteX665" fmla="*/ 2020609 w 7467600"/>
              <a:gd name="connsiteY665" fmla="*/ 2539671 h 6858000"/>
              <a:gd name="connsiteX666" fmla="*/ 2018920 w 7467600"/>
              <a:gd name="connsiteY666" fmla="*/ 2536309 h 6858000"/>
              <a:gd name="connsiteX667" fmla="*/ 1342441 w 7467600"/>
              <a:gd name="connsiteY667" fmla="*/ 1173017 h 6858000"/>
              <a:gd name="connsiteX668" fmla="*/ 1367925 w 7467600"/>
              <a:gd name="connsiteY668" fmla="*/ 1135648 h 6858000"/>
              <a:gd name="connsiteX669" fmla="*/ 1771401 w 7467600"/>
              <a:gd name="connsiteY669" fmla="*/ 1806673 h 6858000"/>
              <a:gd name="connsiteX670" fmla="*/ 1972385 w 7467600"/>
              <a:gd name="connsiteY670" fmla="*/ 2198735 h 6858000"/>
              <a:gd name="connsiteX671" fmla="*/ 2040892 w 7467600"/>
              <a:gd name="connsiteY671" fmla="*/ 2405205 h 6858000"/>
              <a:gd name="connsiteX672" fmla="*/ 2131689 w 7467600"/>
              <a:gd name="connsiteY672" fmla="*/ 1936926 h 6858000"/>
              <a:gd name="connsiteX673" fmla="*/ 2454820 w 7467600"/>
              <a:gd name="connsiteY673" fmla="*/ 1248808 h 6858000"/>
              <a:gd name="connsiteX674" fmla="*/ 2492512 w 7467600"/>
              <a:gd name="connsiteY674" fmla="*/ 1302920 h 6858000"/>
              <a:gd name="connsiteX675" fmla="*/ 2081216 w 7467600"/>
              <a:gd name="connsiteY675" fmla="*/ 2527513 h 6858000"/>
              <a:gd name="connsiteX676" fmla="*/ 2081211 w 7467600"/>
              <a:gd name="connsiteY676" fmla="*/ 2528916 h 6858000"/>
              <a:gd name="connsiteX677" fmla="*/ 2199067 w 7467600"/>
              <a:gd name="connsiteY677" fmla="*/ 2884061 h 6858000"/>
              <a:gd name="connsiteX678" fmla="*/ 3192586 w 7467600"/>
              <a:gd name="connsiteY678" fmla="*/ 3411496 h 6858000"/>
              <a:gd name="connsiteX679" fmla="*/ 3182620 w 7467600"/>
              <a:gd name="connsiteY679" fmla="*/ 3483279 h 6858000"/>
              <a:gd name="connsiteX680" fmla="*/ 2435119 w 7467600"/>
              <a:gd name="connsiteY680" fmla="*/ 3080173 h 6858000"/>
              <a:gd name="connsiteX681" fmla="*/ 2410152 w 7467600"/>
              <a:gd name="connsiteY681" fmla="*/ 3063751 h 6858000"/>
              <a:gd name="connsiteX682" fmla="*/ 2408099 w 7467600"/>
              <a:gd name="connsiteY682" fmla="*/ 3064403 h 6858000"/>
              <a:gd name="connsiteX683" fmla="*/ 2407218 w 7467600"/>
              <a:gd name="connsiteY683" fmla="*/ 3070324 h 6858000"/>
              <a:gd name="connsiteX684" fmla="*/ 2380138 w 7467600"/>
              <a:gd name="connsiteY684" fmla="*/ 3099341 h 6858000"/>
              <a:gd name="connsiteX685" fmla="*/ 1765923 w 7467600"/>
              <a:gd name="connsiteY685" fmla="*/ 3581043 h 6858000"/>
              <a:gd name="connsiteX686" fmla="*/ 1702258 w 7467600"/>
              <a:gd name="connsiteY686" fmla="*/ 3612286 h 6858000"/>
              <a:gd name="connsiteX687" fmla="*/ 1538370 w 7467600"/>
              <a:gd name="connsiteY687" fmla="*/ 3811804 h 6858000"/>
              <a:gd name="connsiteX688" fmla="*/ 542867 w 7467600"/>
              <a:gd name="connsiteY688" fmla="*/ 4944092 h 6858000"/>
              <a:gd name="connsiteX689" fmla="*/ 515800 w 7467600"/>
              <a:gd name="connsiteY689" fmla="*/ 4862180 h 6858000"/>
              <a:gd name="connsiteX690" fmla="*/ 909145 w 7467600"/>
              <a:gd name="connsiteY690" fmla="*/ 4199225 h 6858000"/>
              <a:gd name="connsiteX691" fmla="*/ 1214067 w 7467600"/>
              <a:gd name="connsiteY691" fmla="*/ 3908561 h 6858000"/>
              <a:gd name="connsiteX692" fmla="*/ 640967 w 7467600"/>
              <a:gd name="connsiteY692" fmla="*/ 4105601 h 6858000"/>
              <a:gd name="connsiteX693" fmla="*/ 112563 w 7467600"/>
              <a:gd name="connsiteY693" fmla="*/ 4396952 h 6858000"/>
              <a:gd name="connsiteX694" fmla="*/ 0 w 7467600"/>
              <a:gd name="connsiteY694" fmla="*/ 4466006 h 6858000"/>
              <a:gd name="connsiteX695" fmla="*/ 0 w 7467600"/>
              <a:gd name="connsiteY695" fmla="*/ 4233763 h 6858000"/>
              <a:gd name="connsiteX696" fmla="*/ 36881 w 7467600"/>
              <a:gd name="connsiteY696" fmla="*/ 4200118 h 6858000"/>
              <a:gd name="connsiteX697" fmla="*/ 910534 w 7467600"/>
              <a:gd name="connsiteY697" fmla="*/ 3629753 h 6858000"/>
              <a:gd name="connsiteX698" fmla="*/ 1578717 w 7467600"/>
              <a:gd name="connsiteY698" fmla="*/ 3575982 h 6858000"/>
              <a:gd name="connsiteX699" fmla="*/ 2338780 w 7467600"/>
              <a:gd name="connsiteY699" fmla="*/ 3033725 h 6858000"/>
              <a:gd name="connsiteX700" fmla="*/ 1807991 w 7467600"/>
              <a:gd name="connsiteY700" fmla="*/ 2807184 h 6858000"/>
              <a:gd name="connsiteX701" fmla="*/ 1416358 w 7467600"/>
              <a:gd name="connsiteY701" fmla="*/ 3112571 h 6858000"/>
              <a:gd name="connsiteX702" fmla="*/ 939066 w 7467600"/>
              <a:gd name="connsiteY702" fmla="*/ 3378798 h 6858000"/>
              <a:gd name="connsiteX703" fmla="*/ 115099 w 7467600"/>
              <a:gd name="connsiteY703" fmla="*/ 3607650 h 6858000"/>
              <a:gd name="connsiteX704" fmla="*/ 97284 w 7467600"/>
              <a:gd name="connsiteY704" fmla="*/ 3520393 h 6858000"/>
              <a:gd name="connsiteX705" fmla="*/ 922050 w 7467600"/>
              <a:gd name="connsiteY705" fmla="*/ 3074867 h 6858000"/>
              <a:gd name="connsiteX706" fmla="*/ 1405265 w 7467600"/>
              <a:gd name="connsiteY706" fmla="*/ 3016319 h 6858000"/>
              <a:gd name="connsiteX707" fmla="*/ 1407512 w 7467600"/>
              <a:gd name="connsiteY707" fmla="*/ 3018001 h 6858000"/>
              <a:gd name="connsiteX708" fmla="*/ 1726266 w 7467600"/>
              <a:gd name="connsiteY708" fmla="*/ 2777274 h 6858000"/>
              <a:gd name="connsiteX709" fmla="*/ 625390 w 7467600"/>
              <a:gd name="connsiteY709" fmla="*/ 2514541 h 6858000"/>
              <a:gd name="connsiteX710" fmla="*/ 619799 w 7467600"/>
              <a:gd name="connsiteY710" fmla="*/ 2527180 h 6858000"/>
              <a:gd name="connsiteX711" fmla="*/ 310030 w 7467600"/>
              <a:gd name="connsiteY711" fmla="*/ 2771818 h 6858000"/>
              <a:gd name="connsiteX712" fmla="*/ 173877 w 7467600"/>
              <a:gd name="connsiteY712" fmla="*/ 2937056 h 6858000"/>
              <a:gd name="connsiteX713" fmla="*/ 77889 w 7467600"/>
              <a:gd name="connsiteY713" fmla="*/ 3138440 h 6858000"/>
              <a:gd name="connsiteX714" fmla="*/ 0 w 7467600"/>
              <a:gd name="connsiteY714" fmla="*/ 3271395 h 6858000"/>
              <a:gd name="connsiteX715" fmla="*/ 0 w 7467600"/>
              <a:gd name="connsiteY715" fmla="*/ 3153002 h 6858000"/>
              <a:gd name="connsiteX716" fmla="*/ 2386 w 7467600"/>
              <a:gd name="connsiteY716" fmla="*/ 3149203 h 6858000"/>
              <a:gd name="connsiteX717" fmla="*/ 89753 w 7467600"/>
              <a:gd name="connsiteY717" fmla="*/ 2987702 h 6858000"/>
              <a:gd name="connsiteX718" fmla="*/ 76869 w 7467600"/>
              <a:gd name="connsiteY718" fmla="*/ 3005404 h 6858000"/>
              <a:gd name="connsiteX719" fmla="*/ 32049 w 7467600"/>
              <a:gd name="connsiteY719" fmla="*/ 3065814 h 6858000"/>
              <a:gd name="connsiteX720" fmla="*/ 0 w 7467600"/>
              <a:gd name="connsiteY720" fmla="*/ 3108744 h 6858000"/>
              <a:gd name="connsiteX721" fmla="*/ 0 w 7467600"/>
              <a:gd name="connsiteY721" fmla="*/ 3058059 h 6858000"/>
              <a:gd name="connsiteX722" fmla="*/ 7610 w 7467600"/>
              <a:gd name="connsiteY722" fmla="*/ 3047889 h 6858000"/>
              <a:gd name="connsiteX723" fmla="*/ 52419 w 7467600"/>
              <a:gd name="connsiteY723" fmla="*/ 2987479 h 6858000"/>
              <a:gd name="connsiteX724" fmla="*/ 59142 w 7467600"/>
              <a:gd name="connsiteY724" fmla="*/ 2978488 h 6858000"/>
              <a:gd name="connsiteX725" fmla="*/ 0 w 7467600"/>
              <a:gd name="connsiteY725" fmla="*/ 3015334 h 6858000"/>
              <a:gd name="connsiteX726" fmla="*/ 0 w 7467600"/>
              <a:gd name="connsiteY726" fmla="*/ 2914286 h 6858000"/>
              <a:gd name="connsiteX727" fmla="*/ 36383 w 7467600"/>
              <a:gd name="connsiteY727" fmla="*/ 2901128 h 6858000"/>
              <a:gd name="connsiteX728" fmla="*/ 156329 w 7467600"/>
              <a:gd name="connsiteY728" fmla="*/ 2840533 h 6858000"/>
              <a:gd name="connsiteX729" fmla="*/ 358355 w 7467600"/>
              <a:gd name="connsiteY729" fmla="*/ 2620471 h 6858000"/>
              <a:gd name="connsiteX730" fmla="*/ 510577 w 7467600"/>
              <a:gd name="connsiteY730" fmla="*/ 2501244 h 6858000"/>
              <a:gd name="connsiteX731" fmla="*/ 211967 w 7467600"/>
              <a:gd name="connsiteY731" fmla="*/ 2479171 h 6858000"/>
              <a:gd name="connsiteX732" fmla="*/ 0 w 7467600"/>
              <a:gd name="connsiteY732" fmla="*/ 2476398 h 6858000"/>
              <a:gd name="connsiteX733" fmla="*/ 0 w 7467600"/>
              <a:gd name="connsiteY733" fmla="*/ 2389189 h 6858000"/>
              <a:gd name="connsiteX734" fmla="*/ 103062 w 7467600"/>
              <a:gd name="connsiteY734" fmla="*/ 2389518 h 6858000"/>
              <a:gd name="connsiteX735" fmla="*/ 510734 w 7467600"/>
              <a:gd name="connsiteY735" fmla="*/ 2416201 h 6858000"/>
              <a:gd name="connsiteX736" fmla="*/ 279257 w 7467600"/>
              <a:gd name="connsiteY736" fmla="*/ 2092102 h 6858000"/>
              <a:gd name="connsiteX737" fmla="*/ 65265 w 7467600"/>
              <a:gd name="connsiteY737" fmla="*/ 2006049 h 6858000"/>
              <a:gd name="connsiteX738" fmla="*/ 0 w 7467600"/>
              <a:gd name="connsiteY738" fmla="*/ 1982532 h 6858000"/>
              <a:gd name="connsiteX739" fmla="*/ 0 w 7467600"/>
              <a:gd name="connsiteY739" fmla="*/ 1912789 h 6858000"/>
              <a:gd name="connsiteX740" fmla="*/ 97460 w 7467600"/>
              <a:gd name="connsiteY740" fmla="*/ 1953725 h 6858000"/>
              <a:gd name="connsiteX741" fmla="*/ 221272 w 7467600"/>
              <a:gd name="connsiteY741" fmla="*/ 1980766 h 6858000"/>
              <a:gd name="connsiteX742" fmla="*/ 116765 w 7467600"/>
              <a:gd name="connsiteY742" fmla="*/ 1911033 h 6858000"/>
              <a:gd name="connsiteX743" fmla="*/ 16405 w 7467600"/>
              <a:gd name="connsiteY743" fmla="*/ 1803412 h 6858000"/>
              <a:gd name="connsiteX744" fmla="*/ 0 w 7467600"/>
              <a:gd name="connsiteY744" fmla="*/ 1784777 h 6858000"/>
              <a:gd name="connsiteX745" fmla="*/ 0 w 7467600"/>
              <a:gd name="connsiteY745" fmla="*/ 1740082 h 6858000"/>
              <a:gd name="connsiteX746" fmla="*/ 39394 w 7467600"/>
              <a:gd name="connsiteY746" fmla="*/ 1784856 h 6858000"/>
              <a:gd name="connsiteX747" fmla="*/ 135813 w 7467600"/>
              <a:gd name="connsiteY747" fmla="*/ 1888838 h 6858000"/>
              <a:gd name="connsiteX748" fmla="*/ 242575 w 7467600"/>
              <a:gd name="connsiteY748" fmla="*/ 1958841 h 6858000"/>
              <a:gd name="connsiteX749" fmla="*/ 82197 w 7467600"/>
              <a:gd name="connsiteY749" fmla="*/ 1754826 h 6858000"/>
              <a:gd name="connsiteX750" fmla="*/ 0 w 7467600"/>
              <a:gd name="connsiteY750" fmla="*/ 1679650 h 6858000"/>
              <a:gd name="connsiteX751" fmla="*/ 0 w 7467600"/>
              <a:gd name="connsiteY751" fmla="*/ 1602463 h 6858000"/>
              <a:gd name="connsiteX752" fmla="*/ 84689 w 7467600"/>
              <a:gd name="connsiteY752" fmla="*/ 1677442 h 6858000"/>
              <a:gd name="connsiteX753" fmla="*/ 298437 w 7467600"/>
              <a:gd name="connsiteY753" fmla="*/ 1968019 h 6858000"/>
              <a:gd name="connsiteX754" fmla="*/ 227269 w 7467600"/>
              <a:gd name="connsiteY754" fmla="*/ 1114064 h 6858000"/>
              <a:gd name="connsiteX755" fmla="*/ 248003 w 7467600"/>
              <a:gd name="connsiteY755" fmla="*/ 1089613 h 6858000"/>
              <a:gd name="connsiteX756" fmla="*/ 427020 w 7467600"/>
              <a:gd name="connsiteY756" fmla="*/ 1619803 h 6858000"/>
              <a:gd name="connsiteX757" fmla="*/ 340345 w 7467600"/>
              <a:gd name="connsiteY757" fmla="*/ 2027739 h 6858000"/>
              <a:gd name="connsiteX758" fmla="*/ 360865 w 7467600"/>
              <a:gd name="connsiteY758" fmla="*/ 2044827 h 6858000"/>
              <a:gd name="connsiteX759" fmla="*/ 560414 w 7467600"/>
              <a:gd name="connsiteY759" fmla="*/ 2421457 h 6858000"/>
              <a:gd name="connsiteX760" fmla="*/ 1359703 w 7467600"/>
              <a:gd name="connsiteY760" fmla="*/ 2578554 h 6858000"/>
              <a:gd name="connsiteX761" fmla="*/ 1359422 w 7467600"/>
              <a:gd name="connsiteY761" fmla="*/ 2577994 h 6858000"/>
              <a:gd name="connsiteX762" fmla="*/ 828701 w 7467600"/>
              <a:gd name="connsiteY762" fmla="*/ 1839520 h 6858000"/>
              <a:gd name="connsiteX763" fmla="*/ 494427 w 7467600"/>
              <a:gd name="connsiteY763" fmla="*/ 1092333 h 6858000"/>
              <a:gd name="connsiteX764" fmla="*/ 506322 w 7467600"/>
              <a:gd name="connsiteY764" fmla="*/ 1020997 h 6858000"/>
              <a:gd name="connsiteX765" fmla="*/ 4570198 w 7467600"/>
              <a:gd name="connsiteY765" fmla="*/ 978081 h 6858000"/>
              <a:gd name="connsiteX766" fmla="*/ 4523691 w 7467600"/>
              <a:gd name="connsiteY766" fmla="*/ 1127776 h 6858000"/>
              <a:gd name="connsiteX767" fmla="*/ 4509875 w 7467600"/>
              <a:gd name="connsiteY767" fmla="*/ 1167552 h 6858000"/>
              <a:gd name="connsiteX768" fmla="*/ 4478168 w 7467600"/>
              <a:gd name="connsiteY768" fmla="*/ 1260735 h 6858000"/>
              <a:gd name="connsiteX769" fmla="*/ 4409309 w 7467600"/>
              <a:gd name="connsiteY769" fmla="*/ 1666996 h 6858000"/>
              <a:gd name="connsiteX770" fmla="*/ 4370031 w 7467600"/>
              <a:gd name="connsiteY770" fmla="*/ 1955666 h 6858000"/>
              <a:gd name="connsiteX771" fmla="*/ 4570198 w 7467600"/>
              <a:gd name="connsiteY771" fmla="*/ 978081 h 6858000"/>
              <a:gd name="connsiteX772" fmla="*/ 4557898 w 7467600"/>
              <a:gd name="connsiteY772" fmla="*/ 900011 h 6858000"/>
              <a:gd name="connsiteX773" fmla="*/ 4344840 w 7467600"/>
              <a:gd name="connsiteY773" fmla="*/ 1922038 h 6858000"/>
              <a:gd name="connsiteX774" fmla="*/ 4378710 w 7467600"/>
              <a:gd name="connsiteY774" fmla="*/ 1665516 h 6858000"/>
              <a:gd name="connsiteX775" fmla="*/ 4448798 w 7467600"/>
              <a:gd name="connsiteY775" fmla="*/ 1253024 h 6858000"/>
              <a:gd name="connsiteX776" fmla="*/ 4480315 w 7467600"/>
              <a:gd name="connsiteY776" fmla="*/ 1158454 h 6858000"/>
              <a:gd name="connsiteX777" fmla="*/ 4494133 w 7467600"/>
              <a:gd name="connsiteY777" fmla="*/ 1118676 h 6858000"/>
              <a:gd name="connsiteX778" fmla="*/ 4557898 w 7467600"/>
              <a:gd name="connsiteY778" fmla="*/ 900011 h 6858000"/>
              <a:gd name="connsiteX779" fmla="*/ 5870151 w 7467600"/>
              <a:gd name="connsiteY779" fmla="*/ 898890 h 6858000"/>
              <a:gd name="connsiteX780" fmla="*/ 5861335 w 7467600"/>
              <a:gd name="connsiteY780" fmla="*/ 899177 h 6858000"/>
              <a:gd name="connsiteX781" fmla="*/ 5843702 w 7467600"/>
              <a:gd name="connsiteY781" fmla="*/ 899748 h 6858000"/>
              <a:gd name="connsiteX782" fmla="*/ 5651107 w 7467600"/>
              <a:gd name="connsiteY782" fmla="*/ 920306 h 6858000"/>
              <a:gd name="connsiteX783" fmla="*/ 5459407 w 7467600"/>
              <a:gd name="connsiteY783" fmla="*/ 940975 h 6858000"/>
              <a:gd name="connsiteX784" fmla="*/ 5374846 w 7467600"/>
              <a:gd name="connsiteY784" fmla="*/ 941988 h 6858000"/>
              <a:gd name="connsiteX785" fmla="*/ 5256105 w 7467600"/>
              <a:gd name="connsiteY785" fmla="*/ 945632 h 6858000"/>
              <a:gd name="connsiteX786" fmla="*/ 5107071 w 7467600"/>
              <a:gd name="connsiteY786" fmla="*/ 969720 h 6858000"/>
              <a:gd name="connsiteX787" fmla="*/ 4998681 w 7467600"/>
              <a:gd name="connsiteY787" fmla="*/ 988771 h 6858000"/>
              <a:gd name="connsiteX788" fmla="*/ 5870151 w 7467600"/>
              <a:gd name="connsiteY788" fmla="*/ 898890 h 6858000"/>
              <a:gd name="connsiteX789" fmla="*/ 5504425 w 7467600"/>
              <a:gd name="connsiteY789" fmla="*/ 848067 h 6858000"/>
              <a:gd name="connsiteX790" fmla="*/ 4968849 w 7467600"/>
              <a:gd name="connsiteY790" fmla="*/ 962318 h 6858000"/>
              <a:gd name="connsiteX791" fmla="*/ 5104039 w 7467600"/>
              <a:gd name="connsiteY791" fmla="*/ 940634 h 6858000"/>
              <a:gd name="connsiteX792" fmla="*/ 5256311 w 7467600"/>
              <a:gd name="connsiteY792" fmla="*/ 916490 h 6858000"/>
              <a:gd name="connsiteX793" fmla="*/ 5377381 w 7467600"/>
              <a:gd name="connsiteY793" fmla="*/ 912671 h 6858000"/>
              <a:gd name="connsiteX794" fmla="*/ 5460148 w 7467600"/>
              <a:gd name="connsiteY794" fmla="*/ 911442 h 6858000"/>
              <a:gd name="connsiteX795" fmla="*/ 5648971 w 7467600"/>
              <a:gd name="connsiteY795" fmla="*/ 891331 h 6858000"/>
              <a:gd name="connsiteX796" fmla="*/ 5844807 w 7467600"/>
              <a:gd name="connsiteY796" fmla="*/ 870718 h 6858000"/>
              <a:gd name="connsiteX797" fmla="*/ 5862975 w 7467600"/>
              <a:gd name="connsiteY797" fmla="*/ 869756 h 6858000"/>
              <a:gd name="connsiteX798" fmla="*/ 5920887 w 7467600"/>
              <a:gd name="connsiteY798" fmla="*/ 865929 h 6858000"/>
              <a:gd name="connsiteX799" fmla="*/ 5504425 w 7467600"/>
              <a:gd name="connsiteY799" fmla="*/ 848067 h 6858000"/>
              <a:gd name="connsiteX800" fmla="*/ 3607114 w 7467600"/>
              <a:gd name="connsiteY800" fmla="*/ 467441 h 6858000"/>
              <a:gd name="connsiteX801" fmla="*/ 3296242 w 7467600"/>
              <a:gd name="connsiteY801" fmla="*/ 807991 h 6858000"/>
              <a:gd name="connsiteX802" fmla="*/ 3174674 w 7467600"/>
              <a:gd name="connsiteY802" fmla="*/ 919759 h 6858000"/>
              <a:gd name="connsiteX803" fmla="*/ 3042978 w 7467600"/>
              <a:gd name="connsiteY803" fmla="*/ 1054894 h 6858000"/>
              <a:gd name="connsiteX804" fmla="*/ 2968914 w 7467600"/>
              <a:gd name="connsiteY804" fmla="*/ 1133756 h 6858000"/>
              <a:gd name="connsiteX805" fmla="*/ 3103823 w 7467600"/>
              <a:gd name="connsiteY805" fmla="*/ 1026814 h 6858000"/>
              <a:gd name="connsiteX806" fmla="*/ 3607114 w 7467600"/>
              <a:gd name="connsiteY806" fmla="*/ 467441 h 6858000"/>
              <a:gd name="connsiteX807" fmla="*/ 3744487 w 7467600"/>
              <a:gd name="connsiteY807" fmla="*/ 383136 h 6858000"/>
              <a:gd name="connsiteX808" fmla="*/ 3970213 w 7467600"/>
              <a:gd name="connsiteY808" fmla="*/ 995559 h 6858000"/>
              <a:gd name="connsiteX809" fmla="*/ 3744487 w 7467600"/>
              <a:gd name="connsiteY809" fmla="*/ 383136 h 6858000"/>
              <a:gd name="connsiteX810" fmla="*/ 3624562 w 7467600"/>
              <a:gd name="connsiteY810" fmla="*/ 367041 h 6858000"/>
              <a:gd name="connsiteX811" fmla="*/ 3489712 w 7467600"/>
              <a:gd name="connsiteY811" fmla="*/ 485386 h 6858000"/>
              <a:gd name="connsiteX812" fmla="*/ 3182994 w 7467600"/>
              <a:gd name="connsiteY812" fmla="*/ 828265 h 6858000"/>
              <a:gd name="connsiteX813" fmla="*/ 2892114 w 7467600"/>
              <a:gd name="connsiteY813" fmla="*/ 1172635 h 6858000"/>
              <a:gd name="connsiteX814" fmla="*/ 3021459 w 7467600"/>
              <a:gd name="connsiteY814" fmla="*/ 1035385 h 6858000"/>
              <a:gd name="connsiteX815" fmla="*/ 3153873 w 7467600"/>
              <a:gd name="connsiteY815" fmla="*/ 898971 h 6858000"/>
              <a:gd name="connsiteX816" fmla="*/ 3276511 w 7467600"/>
              <a:gd name="connsiteY816" fmla="*/ 786423 h 6858000"/>
              <a:gd name="connsiteX817" fmla="*/ 3584154 w 7467600"/>
              <a:gd name="connsiteY817" fmla="*/ 448218 h 6858000"/>
              <a:gd name="connsiteX818" fmla="*/ 3624562 w 7467600"/>
              <a:gd name="connsiteY818" fmla="*/ 367041 h 6858000"/>
              <a:gd name="connsiteX819" fmla="*/ 3766672 w 7467600"/>
              <a:gd name="connsiteY819" fmla="*/ 359429 h 6858000"/>
              <a:gd name="connsiteX820" fmla="*/ 3996338 w 7467600"/>
              <a:gd name="connsiteY820" fmla="*/ 968237 h 6858000"/>
              <a:gd name="connsiteX821" fmla="*/ 3766672 w 7467600"/>
              <a:gd name="connsiteY821" fmla="*/ 359429 h 6858000"/>
              <a:gd name="connsiteX822" fmla="*/ 5805386 w 7467600"/>
              <a:gd name="connsiteY822" fmla="*/ 239240 h 6858000"/>
              <a:gd name="connsiteX823" fmla="*/ 5736947 w 7467600"/>
              <a:gd name="connsiteY823" fmla="*/ 261367 h 6858000"/>
              <a:gd name="connsiteX824" fmla="*/ 5427012 w 7467600"/>
              <a:gd name="connsiteY824" fmla="*/ 311272 h 6858000"/>
              <a:gd name="connsiteX825" fmla="*/ 5147818 w 7467600"/>
              <a:gd name="connsiteY825" fmla="*/ 322112 h 6858000"/>
              <a:gd name="connsiteX826" fmla="*/ 5060854 w 7467600"/>
              <a:gd name="connsiteY826" fmla="*/ 311882 h 6858000"/>
              <a:gd name="connsiteX827" fmla="*/ 4945989 w 7467600"/>
              <a:gd name="connsiteY827" fmla="*/ 300516 h 6858000"/>
              <a:gd name="connsiteX828" fmla="*/ 5410479 w 7467600"/>
              <a:gd name="connsiteY828" fmla="*/ 348434 h 6858000"/>
              <a:gd name="connsiteX829" fmla="*/ 5805386 w 7467600"/>
              <a:gd name="connsiteY829" fmla="*/ 239240 h 6858000"/>
              <a:gd name="connsiteX830" fmla="*/ 5905192 w 7467600"/>
              <a:gd name="connsiteY830" fmla="*/ 163079 h 6858000"/>
              <a:gd name="connsiteX831" fmla="*/ 5865655 w 7467600"/>
              <a:gd name="connsiteY831" fmla="*/ 171901 h 6858000"/>
              <a:gd name="connsiteX832" fmla="*/ 5259740 w 7467600"/>
              <a:gd name="connsiteY832" fmla="*/ 257013 h 6858000"/>
              <a:gd name="connsiteX833" fmla="*/ 5208466 w 7467600"/>
              <a:gd name="connsiteY833" fmla="*/ 257550 h 6858000"/>
              <a:gd name="connsiteX834" fmla="*/ 4980204 w 7467600"/>
              <a:gd name="connsiteY834" fmla="*/ 271903 h 6858000"/>
              <a:gd name="connsiteX835" fmla="*/ 5068068 w 7467600"/>
              <a:gd name="connsiteY835" fmla="*/ 282244 h 6858000"/>
              <a:gd name="connsiteX836" fmla="*/ 5153231 w 7467600"/>
              <a:gd name="connsiteY836" fmla="*/ 292240 h 6858000"/>
              <a:gd name="connsiteX837" fmla="*/ 5426491 w 7467600"/>
              <a:gd name="connsiteY837" fmla="*/ 281128 h 6858000"/>
              <a:gd name="connsiteX838" fmla="*/ 5731212 w 7467600"/>
              <a:gd name="connsiteY838" fmla="*/ 231951 h 6858000"/>
              <a:gd name="connsiteX839" fmla="*/ 5905192 w 7467600"/>
              <a:gd name="connsiteY839" fmla="*/ 163079 h 6858000"/>
              <a:gd name="connsiteX840" fmla="*/ 5944437 w 7467600"/>
              <a:gd name="connsiteY840" fmla="*/ 113829 h 6858000"/>
              <a:gd name="connsiteX841" fmla="*/ 5825032 w 7467600"/>
              <a:gd name="connsiteY841" fmla="*/ 146405 h 6858000"/>
              <a:gd name="connsiteX842" fmla="*/ 4955599 w 7467600"/>
              <a:gd name="connsiteY842" fmla="*/ 247008 h 6858000"/>
              <a:gd name="connsiteX843" fmla="*/ 5210104 w 7467600"/>
              <a:gd name="connsiteY843" fmla="*/ 228123 h 6858000"/>
              <a:gd name="connsiteX844" fmla="*/ 5261015 w 7467600"/>
              <a:gd name="connsiteY844" fmla="*/ 227087 h 6858000"/>
              <a:gd name="connsiteX845" fmla="*/ 5861181 w 7467600"/>
              <a:gd name="connsiteY845" fmla="*/ 143093 h 6858000"/>
              <a:gd name="connsiteX846" fmla="*/ 5961252 w 7467600"/>
              <a:gd name="connsiteY846" fmla="*/ 114820 h 6858000"/>
              <a:gd name="connsiteX847" fmla="*/ 5944437 w 7467600"/>
              <a:gd name="connsiteY847" fmla="*/ 113829 h 6858000"/>
              <a:gd name="connsiteX848" fmla="*/ 3882765 w 7467600"/>
              <a:gd name="connsiteY848" fmla="*/ 0 h 6858000"/>
              <a:gd name="connsiteX849" fmla="*/ 3995099 w 7467600"/>
              <a:gd name="connsiteY849" fmla="*/ 0 h 6858000"/>
              <a:gd name="connsiteX850" fmla="*/ 4163818 w 7467600"/>
              <a:gd name="connsiteY850" fmla="*/ 234104 h 6858000"/>
              <a:gd name="connsiteX851" fmla="*/ 4172099 w 7467600"/>
              <a:gd name="connsiteY851" fmla="*/ 234207 h 6858000"/>
              <a:gd name="connsiteX852" fmla="*/ 4784282 w 7467600"/>
              <a:gd name="connsiteY852" fmla="*/ 276561 h 6858000"/>
              <a:gd name="connsiteX853" fmla="*/ 4801687 w 7467600"/>
              <a:gd name="connsiteY853" fmla="*/ 267764 h 6858000"/>
              <a:gd name="connsiteX854" fmla="*/ 6082788 w 7467600"/>
              <a:gd name="connsiteY854" fmla="*/ 64119 h 6858000"/>
              <a:gd name="connsiteX855" fmla="*/ 6099442 w 7467600"/>
              <a:gd name="connsiteY855" fmla="*/ 82568 h 6858000"/>
              <a:gd name="connsiteX856" fmla="*/ 4804137 w 7467600"/>
              <a:gd name="connsiteY856" fmla="*/ 320931 h 6858000"/>
              <a:gd name="connsiteX857" fmla="*/ 4227047 w 7467600"/>
              <a:gd name="connsiteY857" fmla="*/ 313415 h 6858000"/>
              <a:gd name="connsiteX858" fmla="*/ 4346041 w 7467600"/>
              <a:gd name="connsiteY858" fmla="*/ 456086 h 6858000"/>
              <a:gd name="connsiteX859" fmla="*/ 4870967 w 7467600"/>
              <a:gd name="connsiteY859" fmla="*/ 963061 h 6858000"/>
              <a:gd name="connsiteX860" fmla="*/ 4889647 w 7467600"/>
              <a:gd name="connsiteY860" fmla="*/ 957147 h 6858000"/>
              <a:gd name="connsiteX861" fmla="*/ 5422504 w 7467600"/>
              <a:gd name="connsiteY861" fmla="*/ 805191 h 6858000"/>
              <a:gd name="connsiteX862" fmla="*/ 6087656 w 7467600"/>
              <a:gd name="connsiteY862" fmla="*/ 826703 h 6858000"/>
              <a:gd name="connsiteX863" fmla="*/ 6058717 w 7467600"/>
              <a:gd name="connsiteY863" fmla="*/ 865992 h 6858000"/>
              <a:gd name="connsiteX864" fmla="*/ 4974153 w 7467600"/>
              <a:gd name="connsiteY864" fmla="*/ 1045456 h 6858000"/>
              <a:gd name="connsiteX865" fmla="*/ 5627835 w 7467600"/>
              <a:gd name="connsiteY865" fmla="*/ 1472077 h 6858000"/>
              <a:gd name="connsiteX866" fmla="*/ 5629817 w 7467600"/>
              <a:gd name="connsiteY866" fmla="*/ 1471412 h 6858000"/>
              <a:gd name="connsiteX867" fmla="*/ 5634124 w 7467600"/>
              <a:gd name="connsiteY867" fmla="*/ 1470572 h 6858000"/>
              <a:gd name="connsiteX868" fmla="*/ 5755832 w 7467600"/>
              <a:gd name="connsiteY868" fmla="*/ 1383886 h 6858000"/>
              <a:gd name="connsiteX869" fmla="*/ 6014186 w 7467600"/>
              <a:gd name="connsiteY869" fmla="*/ 1279799 h 6858000"/>
              <a:gd name="connsiteX870" fmla="*/ 6901619 w 7467600"/>
              <a:gd name="connsiteY870" fmla="*/ 1047874 h 6858000"/>
              <a:gd name="connsiteX871" fmla="*/ 6931566 w 7467600"/>
              <a:gd name="connsiteY871" fmla="*/ 1062034 h 6858000"/>
              <a:gd name="connsiteX872" fmla="*/ 5790982 w 7467600"/>
              <a:gd name="connsiteY872" fmla="*/ 1561380 h 6858000"/>
              <a:gd name="connsiteX873" fmla="*/ 6188971 w 7467600"/>
              <a:gd name="connsiteY873" fmla="*/ 1755168 h 6858000"/>
              <a:gd name="connsiteX874" fmla="*/ 6202446 w 7467600"/>
              <a:gd name="connsiteY874" fmla="*/ 1752268 h 6858000"/>
              <a:gd name="connsiteX875" fmla="*/ 7179560 w 7467600"/>
              <a:gd name="connsiteY875" fmla="*/ 1467551 h 6858000"/>
              <a:gd name="connsiteX876" fmla="*/ 7158730 w 7467600"/>
              <a:gd name="connsiteY876" fmla="*/ 1507835 h 6858000"/>
              <a:gd name="connsiteX877" fmla="*/ 6326959 w 7467600"/>
              <a:gd name="connsiteY877" fmla="*/ 1817686 h 6858000"/>
              <a:gd name="connsiteX878" fmla="*/ 6537433 w 7467600"/>
              <a:gd name="connsiteY878" fmla="*/ 1907790 h 6858000"/>
              <a:gd name="connsiteX879" fmla="*/ 6550221 w 7467600"/>
              <a:gd name="connsiteY879" fmla="*/ 1910729 h 6858000"/>
              <a:gd name="connsiteX880" fmla="*/ 6964438 w 7467600"/>
              <a:gd name="connsiteY880" fmla="*/ 2209505 h 6858000"/>
              <a:gd name="connsiteX881" fmla="*/ 7367862 w 7467600"/>
              <a:gd name="connsiteY881" fmla="*/ 2806833 h 6858000"/>
              <a:gd name="connsiteX882" fmla="*/ 7364329 w 7467600"/>
              <a:gd name="connsiteY882" fmla="*/ 2826907 h 6858000"/>
              <a:gd name="connsiteX883" fmla="*/ 7290545 w 7467600"/>
              <a:gd name="connsiteY883" fmla="*/ 2850663 h 6858000"/>
              <a:gd name="connsiteX884" fmla="*/ 6472036 w 7467600"/>
              <a:gd name="connsiteY884" fmla="*/ 1959003 h 6858000"/>
              <a:gd name="connsiteX885" fmla="*/ 5792897 w 7467600"/>
              <a:gd name="connsiteY885" fmla="*/ 1647747 h 6858000"/>
              <a:gd name="connsiteX886" fmla="*/ 5842751 w 7467600"/>
              <a:gd name="connsiteY886" fmla="*/ 1816112 h 6858000"/>
              <a:gd name="connsiteX887" fmla="*/ 5847424 w 7467600"/>
              <a:gd name="connsiteY887" fmla="*/ 1815776 h 6858000"/>
              <a:gd name="connsiteX888" fmla="*/ 6399821 w 7467600"/>
              <a:gd name="connsiteY888" fmla="*/ 2344799 h 6858000"/>
              <a:gd name="connsiteX889" fmla="*/ 6323232 w 7467600"/>
              <a:gd name="connsiteY889" fmla="*/ 2389634 h 6858000"/>
              <a:gd name="connsiteX890" fmla="*/ 5942958 w 7467600"/>
              <a:gd name="connsiteY890" fmla="*/ 2077708 h 6858000"/>
              <a:gd name="connsiteX891" fmla="*/ 5921559 w 7467600"/>
              <a:gd name="connsiteY891" fmla="*/ 2378596 h 6858000"/>
              <a:gd name="connsiteX892" fmla="*/ 5817651 w 7467600"/>
              <a:gd name="connsiteY892" fmla="*/ 3023919 h 6858000"/>
              <a:gd name="connsiteX893" fmla="*/ 5729634 w 7467600"/>
              <a:gd name="connsiteY893" fmla="*/ 3051849 h 6858000"/>
              <a:gd name="connsiteX894" fmla="*/ 5611018 w 7467600"/>
              <a:gd name="connsiteY894" fmla="*/ 2316769 h 6858000"/>
              <a:gd name="connsiteX895" fmla="*/ 5687608 w 7467600"/>
              <a:gd name="connsiteY895" fmla="*/ 2039972 h 6858000"/>
              <a:gd name="connsiteX896" fmla="*/ 5657554 w 7467600"/>
              <a:gd name="connsiteY896" fmla="*/ 1576445 h 6858000"/>
              <a:gd name="connsiteX897" fmla="*/ 5150475 w 7467600"/>
              <a:gd name="connsiteY897" fmla="*/ 1274012 h 6858000"/>
              <a:gd name="connsiteX898" fmla="*/ 5349142 w 7467600"/>
              <a:gd name="connsiteY898" fmla="*/ 2204405 h 6858000"/>
              <a:gd name="connsiteX899" fmla="*/ 5262214 w 7467600"/>
              <a:gd name="connsiteY899" fmla="*/ 2233836 h 6858000"/>
              <a:gd name="connsiteX900" fmla="*/ 4981539 w 7467600"/>
              <a:gd name="connsiteY900" fmla="*/ 1542201 h 6858000"/>
              <a:gd name="connsiteX901" fmla="*/ 4958461 w 7467600"/>
              <a:gd name="connsiteY901" fmla="*/ 1136957 h 6858000"/>
              <a:gd name="connsiteX902" fmla="*/ 4655015 w 7467600"/>
              <a:gd name="connsiteY902" fmla="*/ 891426 h 6858000"/>
              <a:gd name="connsiteX903" fmla="*/ 4348002 w 7467600"/>
              <a:gd name="connsiteY903" fmla="*/ 2205895 h 6858000"/>
              <a:gd name="connsiteX904" fmla="*/ 4262250 w 7467600"/>
              <a:gd name="connsiteY904" fmla="*/ 2219972 h 6858000"/>
              <a:gd name="connsiteX905" fmla="*/ 4550611 w 7467600"/>
              <a:gd name="connsiteY905" fmla="*/ 817540 h 6858000"/>
              <a:gd name="connsiteX906" fmla="*/ 4564418 w 7467600"/>
              <a:gd name="connsiteY906" fmla="*/ 808293 h 6858000"/>
              <a:gd name="connsiteX907" fmla="*/ 4266388 w 7467600"/>
              <a:gd name="connsiteY907" fmla="*/ 500083 h 6858000"/>
              <a:gd name="connsiteX908" fmla="*/ 4032842 w 7467600"/>
              <a:gd name="connsiteY908" fmla="*/ 211809 h 6858000"/>
              <a:gd name="connsiteX909" fmla="*/ 3882765 w 7467600"/>
              <a:gd name="connsiteY909" fmla="*/ 0 h 6858000"/>
              <a:gd name="connsiteX910" fmla="*/ 3721337 w 7467600"/>
              <a:gd name="connsiteY910" fmla="*/ 0 h 6858000"/>
              <a:gd name="connsiteX911" fmla="*/ 3797544 w 7467600"/>
              <a:gd name="connsiteY911" fmla="*/ 0 h 6858000"/>
              <a:gd name="connsiteX912" fmla="*/ 3775734 w 7467600"/>
              <a:gd name="connsiteY912" fmla="*/ 95131 h 6858000"/>
              <a:gd name="connsiteX913" fmla="*/ 3724807 w 7467600"/>
              <a:gd name="connsiteY913" fmla="*/ 272257 h 6858000"/>
              <a:gd name="connsiteX914" fmla="*/ 3726844 w 7467600"/>
              <a:gd name="connsiteY914" fmla="*/ 282988 h 6858000"/>
              <a:gd name="connsiteX915" fmla="*/ 3742664 w 7467600"/>
              <a:gd name="connsiteY915" fmla="*/ 279918 h 6858000"/>
              <a:gd name="connsiteX916" fmla="*/ 4103910 w 7467600"/>
              <a:gd name="connsiteY916" fmla="*/ 1161917 h 6858000"/>
              <a:gd name="connsiteX917" fmla="*/ 4020269 w 7467600"/>
              <a:gd name="connsiteY917" fmla="*/ 1200406 h 6858000"/>
              <a:gd name="connsiteX918" fmla="*/ 3674882 w 7467600"/>
              <a:gd name="connsiteY918" fmla="*/ 488524 h 6858000"/>
              <a:gd name="connsiteX919" fmla="*/ 3132682 w 7467600"/>
              <a:gd name="connsiteY919" fmla="*/ 1072284 h 6858000"/>
              <a:gd name="connsiteX920" fmla="*/ 2716346 w 7467600"/>
              <a:gd name="connsiteY920" fmla="*/ 1276376 h 6858000"/>
              <a:gd name="connsiteX921" fmla="*/ 2716772 w 7467600"/>
              <a:gd name="connsiteY921" fmla="*/ 1255462 h 6858000"/>
              <a:gd name="connsiteX922" fmla="*/ 3471096 w 7467600"/>
              <a:gd name="connsiteY922" fmla="*/ 437072 h 6858000"/>
              <a:gd name="connsiteX923" fmla="*/ 3639057 w 7467600"/>
              <a:gd name="connsiteY923" fmla="*/ 286334 h 6858000"/>
              <a:gd name="connsiteX924" fmla="*/ 3640309 w 7467600"/>
              <a:gd name="connsiteY924" fmla="*/ 284664 h 6858000"/>
              <a:gd name="connsiteX925" fmla="*/ 3646022 w 7467600"/>
              <a:gd name="connsiteY925" fmla="*/ 276711 h 6858000"/>
              <a:gd name="connsiteX926" fmla="*/ 3707943 w 7467600"/>
              <a:gd name="connsiteY926" fmla="*/ 65958 h 6858000"/>
              <a:gd name="connsiteX927" fmla="*/ 3721337 w 7467600"/>
              <a:gd name="connsiteY927" fmla="*/ 0 h 6858000"/>
              <a:gd name="connsiteX928" fmla="*/ 2867960 w 7467600"/>
              <a:gd name="connsiteY928" fmla="*/ 0 h 6858000"/>
              <a:gd name="connsiteX929" fmla="*/ 2926351 w 7467600"/>
              <a:gd name="connsiteY929" fmla="*/ 0 h 6858000"/>
              <a:gd name="connsiteX930" fmla="*/ 2902823 w 7467600"/>
              <a:gd name="connsiteY930" fmla="*/ 262929 h 6858000"/>
              <a:gd name="connsiteX931" fmla="*/ 2940663 w 7467600"/>
              <a:gd name="connsiteY931" fmla="*/ 140884 h 6858000"/>
              <a:gd name="connsiteX932" fmla="*/ 2947039 w 7467600"/>
              <a:gd name="connsiteY932" fmla="*/ 122524 h 6858000"/>
              <a:gd name="connsiteX933" fmla="*/ 2984316 w 7467600"/>
              <a:gd name="connsiteY933" fmla="*/ 0 h 6858000"/>
              <a:gd name="connsiteX934" fmla="*/ 3016114 w 7467600"/>
              <a:gd name="connsiteY934" fmla="*/ 0 h 6858000"/>
              <a:gd name="connsiteX935" fmla="*/ 2979949 w 7467600"/>
              <a:gd name="connsiteY935" fmla="*/ 119274 h 6858000"/>
              <a:gd name="connsiteX936" fmla="*/ 3023879 w 7467600"/>
              <a:gd name="connsiteY936" fmla="*/ 0 h 6858000"/>
              <a:gd name="connsiteX937" fmla="*/ 3105400 w 7467600"/>
              <a:gd name="connsiteY937" fmla="*/ 0 h 6858000"/>
              <a:gd name="connsiteX938" fmla="*/ 3094669 w 7467600"/>
              <a:gd name="connsiteY938" fmla="*/ 30308 h 6858000"/>
              <a:gd name="connsiteX939" fmla="*/ 2901945 w 7467600"/>
              <a:gd name="connsiteY939" fmla="*/ 466538 h 6858000"/>
              <a:gd name="connsiteX940" fmla="*/ 2815209 w 7467600"/>
              <a:gd name="connsiteY940" fmla="*/ 497361 h 6858000"/>
              <a:gd name="connsiteX941" fmla="*/ 2844845 w 7467600"/>
              <a:gd name="connsiteY941" fmla="*/ 127638 h 6858000"/>
              <a:gd name="connsiteX942" fmla="*/ 2867960 w 7467600"/>
              <a:gd name="connsiteY942" fmla="*/ 0 h 6858000"/>
              <a:gd name="connsiteX943" fmla="*/ 1057230 w 7467600"/>
              <a:gd name="connsiteY943" fmla="*/ 0 h 6858000"/>
              <a:gd name="connsiteX944" fmla="*/ 1111003 w 7467600"/>
              <a:gd name="connsiteY944" fmla="*/ 0 h 6858000"/>
              <a:gd name="connsiteX945" fmla="*/ 1125553 w 7467600"/>
              <a:gd name="connsiteY945" fmla="*/ 52588 h 6858000"/>
              <a:gd name="connsiteX946" fmla="*/ 1304276 w 7467600"/>
              <a:gd name="connsiteY946" fmla="*/ 476275 h 6858000"/>
              <a:gd name="connsiteX947" fmla="*/ 1492066 w 7467600"/>
              <a:gd name="connsiteY947" fmla="*/ 886333 h 6858000"/>
              <a:gd name="connsiteX948" fmla="*/ 1423698 w 7467600"/>
              <a:gd name="connsiteY948" fmla="*/ 710817 h 6858000"/>
              <a:gd name="connsiteX949" fmla="*/ 1357609 w 7467600"/>
              <a:gd name="connsiteY949" fmla="*/ 532892 h 6858000"/>
              <a:gd name="connsiteX950" fmla="*/ 1309550 w 7467600"/>
              <a:gd name="connsiteY950" fmla="*/ 374031 h 6858000"/>
              <a:gd name="connsiteX951" fmla="*/ 1193673 w 7467600"/>
              <a:gd name="connsiteY951" fmla="*/ 49533 h 6858000"/>
              <a:gd name="connsiteX952" fmla="*/ 1164391 w 7467600"/>
              <a:gd name="connsiteY952" fmla="*/ 0 h 6858000"/>
              <a:gd name="connsiteX953" fmla="*/ 1200666 w 7467600"/>
              <a:gd name="connsiteY953" fmla="*/ 0 h 6858000"/>
              <a:gd name="connsiteX954" fmla="*/ 1223408 w 7467600"/>
              <a:gd name="connsiteY954" fmla="*/ 38996 h 6858000"/>
              <a:gd name="connsiteX955" fmla="*/ 1339635 w 7467600"/>
              <a:gd name="connsiteY955" fmla="*/ 365517 h 6858000"/>
              <a:gd name="connsiteX956" fmla="*/ 1387469 w 7467600"/>
              <a:gd name="connsiteY956" fmla="*/ 523079 h 6858000"/>
              <a:gd name="connsiteX957" fmla="*/ 1452685 w 7467600"/>
              <a:gd name="connsiteY957" fmla="*/ 699806 h 6858000"/>
              <a:gd name="connsiteX958" fmla="*/ 1492092 w 7467600"/>
              <a:gd name="connsiteY958" fmla="*/ 800424 h 6858000"/>
              <a:gd name="connsiteX959" fmla="*/ 1455302 w 7467600"/>
              <a:gd name="connsiteY959" fmla="*/ 632913 h 6858000"/>
              <a:gd name="connsiteX960" fmla="*/ 1222336 w 7467600"/>
              <a:gd name="connsiteY960" fmla="*/ 9480 h 6858000"/>
              <a:gd name="connsiteX961" fmla="*/ 1214634 w 7467600"/>
              <a:gd name="connsiteY961" fmla="*/ 0 h 6858000"/>
              <a:gd name="connsiteX962" fmla="*/ 1289827 w 7467600"/>
              <a:gd name="connsiteY962" fmla="*/ 0 h 6858000"/>
              <a:gd name="connsiteX963" fmla="*/ 1321076 w 7467600"/>
              <a:gd name="connsiteY963" fmla="*/ 59722 h 6858000"/>
              <a:gd name="connsiteX964" fmla="*/ 1512579 w 7467600"/>
              <a:gd name="connsiteY964" fmla="*/ 626441 h 6858000"/>
              <a:gd name="connsiteX965" fmla="*/ 1506076 w 7467600"/>
              <a:gd name="connsiteY965" fmla="*/ 1089289 h 6858000"/>
              <a:gd name="connsiteX966" fmla="*/ 1486346 w 7467600"/>
              <a:gd name="connsiteY966" fmla="*/ 1079919 h 6858000"/>
              <a:gd name="connsiteX967" fmla="*/ 1070511 w 7467600"/>
              <a:gd name="connsiteY967" fmla="*/ 48609 h 6858000"/>
              <a:gd name="connsiteX968" fmla="*/ 1057230 w 7467600"/>
              <a:gd name="connsiteY968" fmla="*/ 0 h 6858000"/>
              <a:gd name="connsiteX969" fmla="*/ 43151 w 7467600"/>
              <a:gd name="connsiteY969" fmla="*/ 0 h 6858000"/>
              <a:gd name="connsiteX970" fmla="*/ 95283 w 7467600"/>
              <a:gd name="connsiteY970" fmla="*/ 0 h 6858000"/>
              <a:gd name="connsiteX971" fmla="*/ 300708 w 7467600"/>
              <a:gd name="connsiteY971" fmla="*/ 154571 h 6858000"/>
              <a:gd name="connsiteX972" fmla="*/ 530414 w 7467600"/>
              <a:gd name="connsiteY972" fmla="*/ 354673 h 6858000"/>
              <a:gd name="connsiteX973" fmla="*/ 333785 w 7467600"/>
              <a:gd name="connsiteY973" fmla="*/ 161564 h 6858000"/>
              <a:gd name="connsiteX974" fmla="*/ 147005 w 7467600"/>
              <a:gd name="connsiteY974" fmla="*/ 0 h 6858000"/>
              <a:gd name="connsiteX975" fmla="*/ 272509 w 7467600"/>
              <a:gd name="connsiteY975" fmla="*/ 0 h 6858000"/>
              <a:gd name="connsiteX976" fmla="*/ 326276 w 7467600"/>
              <a:gd name="connsiteY976" fmla="*/ 45847 h 6858000"/>
              <a:gd name="connsiteX977" fmla="*/ 823759 w 7467600"/>
              <a:gd name="connsiteY977" fmla="*/ 574145 h 6858000"/>
              <a:gd name="connsiteX978" fmla="*/ 811254 w 7467600"/>
              <a:gd name="connsiteY978" fmla="*/ 665546 h 6858000"/>
              <a:gd name="connsiteX979" fmla="*/ 154042 w 7467600"/>
              <a:gd name="connsiteY979" fmla="*/ 261522 h 6858000"/>
              <a:gd name="connsiteX980" fmla="*/ 13550 w 7467600"/>
              <a:gd name="connsiteY980" fmla="*/ 158423 h 6858000"/>
              <a:gd name="connsiteX981" fmla="*/ 0 w 7467600"/>
              <a:gd name="connsiteY981" fmla="*/ 146618 h 6858000"/>
              <a:gd name="connsiteX982" fmla="*/ 0 w 7467600"/>
              <a:gd name="connsiteY982" fmla="*/ 59161 h 6858000"/>
              <a:gd name="connsiteX983" fmla="*/ 45427 w 7467600"/>
              <a:gd name="connsiteY983" fmla="*/ 101078 h 6858000"/>
              <a:gd name="connsiteX984" fmla="*/ 630103 w 7467600"/>
              <a:gd name="connsiteY984" fmla="*/ 485885 h 6858000"/>
              <a:gd name="connsiteX985" fmla="*/ 532040 w 7467600"/>
              <a:gd name="connsiteY985" fmla="*/ 399359 h 6858000"/>
              <a:gd name="connsiteX986" fmla="*/ 517618 w 7467600"/>
              <a:gd name="connsiteY986" fmla="*/ 385726 h 6858000"/>
              <a:gd name="connsiteX987" fmla="*/ 285074 w 7467600"/>
              <a:gd name="connsiteY987" fmla="*/ 182755 h 6858000"/>
              <a:gd name="connsiteX988" fmla="*/ 43151 w 7467600"/>
              <a:gd name="connsiteY98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312201 w 7467600"/>
              <a:gd name="connsiteY131" fmla="*/ 5128278 h 6858000"/>
              <a:gd name="connsiteX132" fmla="*/ 1903353 w 7467600"/>
              <a:gd name="connsiteY132" fmla="*/ 5044827 h 6858000"/>
              <a:gd name="connsiteX133" fmla="*/ 1936931 w 7467600"/>
              <a:gd name="connsiteY133" fmla="*/ 5093954 h 6858000"/>
              <a:gd name="connsiteX134" fmla="*/ 2195868 w 7467600"/>
              <a:gd name="connsiteY134" fmla="*/ 5396574 h 6858000"/>
              <a:gd name="connsiteX135" fmla="*/ 2088852 w 7467600"/>
              <a:gd name="connsiteY135" fmla="*/ 5166123 h 6858000"/>
              <a:gd name="connsiteX136" fmla="*/ 1958241 w 7467600"/>
              <a:gd name="connsiteY136" fmla="*/ 5067955 h 6858000"/>
              <a:gd name="connsiteX137" fmla="*/ 1903353 w 7467600"/>
              <a:gd name="connsiteY137" fmla="*/ 5044827 h 6858000"/>
              <a:gd name="connsiteX138" fmla="*/ 1979378 w 7467600"/>
              <a:gd name="connsiteY138" fmla="*/ 4769504 h 6858000"/>
              <a:gd name="connsiteX139" fmla="*/ 2882120 w 7467600"/>
              <a:gd name="connsiteY139" fmla="*/ 5064547 h 6858000"/>
              <a:gd name="connsiteX140" fmla="*/ 2793103 w 7467600"/>
              <a:gd name="connsiteY140" fmla="*/ 5039699 h 6858000"/>
              <a:gd name="connsiteX141" fmla="*/ 2770041 w 7467600"/>
              <a:gd name="connsiteY141" fmla="*/ 5033634 h 6858000"/>
              <a:gd name="connsiteX142" fmla="*/ 1979378 w 7467600"/>
              <a:gd name="connsiteY142" fmla="*/ 4769504 h 6858000"/>
              <a:gd name="connsiteX143" fmla="*/ 1927410 w 7467600"/>
              <a:gd name="connsiteY143" fmla="*/ 4716164 h 6858000"/>
              <a:gd name="connsiteX144" fmla="*/ 1959587 w 7467600"/>
              <a:gd name="connsiteY144" fmla="*/ 4728849 h 6858000"/>
              <a:gd name="connsiteX145" fmla="*/ 2777707 w 7467600"/>
              <a:gd name="connsiteY145" fmla="*/ 5003991 h 6858000"/>
              <a:gd name="connsiteX146" fmla="*/ 2800768 w 7467600"/>
              <a:gd name="connsiteY146" fmla="*/ 5010056 h 6858000"/>
              <a:gd name="connsiteX147" fmla="*/ 2879408 w 7467600"/>
              <a:gd name="connsiteY147" fmla="*/ 5031590 h 6858000"/>
              <a:gd name="connsiteX148" fmla="*/ 2862295 w 7467600"/>
              <a:gd name="connsiteY148" fmla="*/ 5022958 h 6858000"/>
              <a:gd name="connsiteX149" fmla="*/ 2813343 w 7467600"/>
              <a:gd name="connsiteY149" fmla="*/ 4998369 h 6858000"/>
              <a:gd name="connsiteX150" fmla="*/ 2646245 w 7467600"/>
              <a:gd name="connsiteY150" fmla="*/ 4930999 h 6858000"/>
              <a:gd name="connsiteX151" fmla="*/ 1999243 w 7467600"/>
              <a:gd name="connsiteY151" fmla="*/ 4730524 h 6858000"/>
              <a:gd name="connsiteX152" fmla="*/ 1979527 w 7467600"/>
              <a:gd name="connsiteY152" fmla="*/ 4726651 h 6858000"/>
              <a:gd name="connsiteX153" fmla="*/ 1927410 w 7467600"/>
              <a:gd name="connsiteY153" fmla="*/ 4716164 h 6858000"/>
              <a:gd name="connsiteX154" fmla="*/ 1997014 w 7467600"/>
              <a:gd name="connsiteY154" fmla="*/ 4698007 h 6858000"/>
              <a:gd name="connsiteX155" fmla="*/ 2005458 w 7467600"/>
              <a:gd name="connsiteY155" fmla="*/ 4699540 h 6858000"/>
              <a:gd name="connsiteX156" fmla="*/ 2657186 w 7467600"/>
              <a:gd name="connsiteY156" fmla="*/ 4901687 h 6858000"/>
              <a:gd name="connsiteX157" fmla="*/ 2826662 w 7467600"/>
              <a:gd name="connsiteY157" fmla="*/ 4970362 h 6858000"/>
              <a:gd name="connsiteX158" fmla="*/ 2876100 w 7467600"/>
              <a:gd name="connsiteY158" fmla="*/ 4995397 h 6858000"/>
              <a:gd name="connsiteX159" fmla="*/ 3042600 w 7467600"/>
              <a:gd name="connsiteY159" fmla="*/ 5059532 h 6858000"/>
              <a:gd name="connsiteX160" fmla="*/ 1997014 w 7467600"/>
              <a:gd name="connsiteY160" fmla="*/ 4698007 h 6858000"/>
              <a:gd name="connsiteX161" fmla="*/ 2305292 w 7467600"/>
              <a:gd name="connsiteY161" fmla="*/ 4219492 h 6858000"/>
              <a:gd name="connsiteX162" fmla="*/ 3360922 w 7467600"/>
              <a:gd name="connsiteY162" fmla="*/ 4529373 h 6858000"/>
              <a:gd name="connsiteX163" fmla="*/ 3492420 w 7467600"/>
              <a:gd name="connsiteY163" fmla="*/ 4510145 h 6858000"/>
              <a:gd name="connsiteX164" fmla="*/ 3364086 w 7467600"/>
              <a:gd name="connsiteY164" fmla="*/ 4480340 h 6858000"/>
              <a:gd name="connsiteX165" fmla="*/ 3225818 w 7467600"/>
              <a:gd name="connsiteY165" fmla="*/ 4411822 h 6858000"/>
              <a:gd name="connsiteX166" fmla="*/ 3129696 w 7467600"/>
              <a:gd name="connsiteY166" fmla="*/ 4360704 h 6858000"/>
              <a:gd name="connsiteX167" fmla="*/ 2814545 w 7467600"/>
              <a:gd name="connsiteY167" fmla="*/ 4282955 h 6858000"/>
              <a:gd name="connsiteX168" fmla="*/ 2305292 w 7467600"/>
              <a:gd name="connsiteY168" fmla="*/ 4219492 h 6858000"/>
              <a:gd name="connsiteX169" fmla="*/ 2626982 w 7467600"/>
              <a:gd name="connsiteY169" fmla="*/ 4206450 h 6858000"/>
              <a:gd name="connsiteX170" fmla="*/ 2490617 w 7467600"/>
              <a:gd name="connsiteY170" fmla="*/ 4206951 h 6858000"/>
              <a:gd name="connsiteX171" fmla="*/ 2819869 w 7467600"/>
              <a:gd name="connsiteY171" fmla="*/ 4252936 h 6858000"/>
              <a:gd name="connsiteX172" fmla="*/ 3143018 w 7467600"/>
              <a:gd name="connsiteY172" fmla="*/ 4332698 h 6858000"/>
              <a:gd name="connsiteX173" fmla="*/ 3241520 w 7467600"/>
              <a:gd name="connsiteY173" fmla="*/ 4385112 h 6858000"/>
              <a:gd name="connsiteX174" fmla="*/ 3374575 w 7467600"/>
              <a:gd name="connsiteY174" fmla="*/ 4451517 h 6858000"/>
              <a:gd name="connsiteX175" fmla="*/ 3505221 w 7467600"/>
              <a:gd name="connsiteY175" fmla="*/ 4480757 h 6858000"/>
              <a:gd name="connsiteX176" fmla="*/ 2626982 w 7467600"/>
              <a:gd name="connsiteY176" fmla="*/ 4206450 h 6858000"/>
              <a:gd name="connsiteX177" fmla="*/ 1310106 w 7467600"/>
              <a:gd name="connsiteY177" fmla="*/ 3943217 h 6858000"/>
              <a:gd name="connsiteX178" fmla="*/ 854994 w 7467600"/>
              <a:gd name="connsiteY178" fmla="*/ 4399136 h 6858000"/>
              <a:gd name="connsiteX179" fmla="*/ 742462 w 7467600"/>
              <a:gd name="connsiteY179" fmla="*/ 4594648 h 6858000"/>
              <a:gd name="connsiteX180" fmla="*/ 820602 w 7467600"/>
              <a:gd name="connsiteY180" fmla="*/ 4485915 h 6858000"/>
              <a:gd name="connsiteX181" fmla="*/ 878295 w 7467600"/>
              <a:gd name="connsiteY181" fmla="*/ 4403594 h 6858000"/>
              <a:gd name="connsiteX182" fmla="*/ 1240607 w 7467600"/>
              <a:gd name="connsiteY182" fmla="*/ 4010401 h 6858000"/>
              <a:gd name="connsiteX183" fmla="*/ 1310106 w 7467600"/>
              <a:gd name="connsiteY183" fmla="*/ 3943217 h 6858000"/>
              <a:gd name="connsiteX184" fmla="*/ 1423113 w 7467600"/>
              <a:gd name="connsiteY184" fmla="*/ 3874565 h 6858000"/>
              <a:gd name="connsiteX185" fmla="*/ 1260565 w 7467600"/>
              <a:gd name="connsiteY185" fmla="*/ 4031982 h 6858000"/>
              <a:gd name="connsiteX186" fmla="*/ 901900 w 7467600"/>
              <a:gd name="connsiteY186" fmla="*/ 4421236 h 6858000"/>
              <a:gd name="connsiteX187" fmla="*/ 845044 w 7467600"/>
              <a:gd name="connsiteY187" fmla="*/ 4502436 h 6858000"/>
              <a:gd name="connsiteX188" fmla="*/ 685926 w 7467600"/>
              <a:gd name="connsiteY188" fmla="*/ 4703069 h 6858000"/>
              <a:gd name="connsiteX189" fmla="*/ 684248 w 7467600"/>
              <a:gd name="connsiteY189" fmla="*/ 4706721 h 6858000"/>
              <a:gd name="connsiteX190" fmla="*/ 1423113 w 7467600"/>
              <a:gd name="connsiteY190" fmla="*/ 3874565 h 6858000"/>
              <a:gd name="connsiteX191" fmla="*/ 3316479 w 7467600"/>
              <a:gd name="connsiteY191" fmla="*/ 3872136 h 6858000"/>
              <a:gd name="connsiteX192" fmla="*/ 3546806 w 7467600"/>
              <a:gd name="connsiteY192" fmla="*/ 4356139 h 6858000"/>
              <a:gd name="connsiteX193" fmla="*/ 3364433 w 7467600"/>
              <a:gd name="connsiteY193" fmla="*/ 3953121 h 6858000"/>
              <a:gd name="connsiteX194" fmla="*/ 3316479 w 7467600"/>
              <a:gd name="connsiteY194" fmla="*/ 3872136 h 6858000"/>
              <a:gd name="connsiteX195" fmla="*/ 3291335 w 7467600"/>
              <a:gd name="connsiteY195" fmla="*/ 3767420 h 6858000"/>
              <a:gd name="connsiteX196" fmla="*/ 3390805 w 7467600"/>
              <a:gd name="connsiteY196" fmla="*/ 3937163 h 6858000"/>
              <a:gd name="connsiteX197" fmla="*/ 3579062 w 7467600"/>
              <a:gd name="connsiteY197" fmla="*/ 4359040 h 6858000"/>
              <a:gd name="connsiteX198" fmla="*/ 3467355 w 7467600"/>
              <a:gd name="connsiteY198" fmla="*/ 3988130 h 6858000"/>
              <a:gd name="connsiteX199" fmla="*/ 3310753 w 7467600"/>
              <a:gd name="connsiteY199" fmla="*/ 3787140 h 6858000"/>
              <a:gd name="connsiteX200" fmla="*/ 3291335 w 7467600"/>
              <a:gd name="connsiteY200" fmla="*/ 3767420 h 6858000"/>
              <a:gd name="connsiteX201" fmla="*/ 1635889 w 7467600"/>
              <a:gd name="connsiteY201" fmla="*/ 3709494 h 6858000"/>
              <a:gd name="connsiteX202" fmla="*/ 1634800 w 7467600"/>
              <a:gd name="connsiteY202" fmla="*/ 3731111 h 6858000"/>
              <a:gd name="connsiteX203" fmla="*/ 1635889 w 7467600"/>
              <a:gd name="connsiteY203" fmla="*/ 3709494 h 6858000"/>
              <a:gd name="connsiteX204" fmla="*/ 1510397 w 7467600"/>
              <a:gd name="connsiteY204" fmla="*/ 3684705 h 6858000"/>
              <a:gd name="connsiteX205" fmla="*/ 1146550 w 7467600"/>
              <a:gd name="connsiteY205" fmla="*/ 3802012 h 6858000"/>
              <a:gd name="connsiteX206" fmla="*/ 698834 w 7467600"/>
              <a:gd name="connsiteY206" fmla="*/ 3952272 h 6858000"/>
              <a:gd name="connsiteX207" fmla="*/ 34256 w 7467600"/>
              <a:gd name="connsiteY207" fmla="*/ 4347603 h 6858000"/>
              <a:gd name="connsiteX208" fmla="*/ 527241 w 7467600"/>
              <a:gd name="connsiteY208" fmla="*/ 4065078 h 6858000"/>
              <a:gd name="connsiteX209" fmla="*/ 1510397 w 7467600"/>
              <a:gd name="connsiteY209" fmla="*/ 3684705 h 6858000"/>
              <a:gd name="connsiteX210" fmla="*/ 1313114 w 7467600"/>
              <a:gd name="connsiteY210" fmla="*/ 3655216 h 6858000"/>
              <a:gd name="connsiteX211" fmla="*/ 1109304 w 7467600"/>
              <a:gd name="connsiteY211" fmla="*/ 3669030 h 6858000"/>
              <a:gd name="connsiteX212" fmla="*/ 8129 w 7467600"/>
              <a:gd name="connsiteY212" fmla="*/ 4330519 h 6858000"/>
              <a:gd name="connsiteX213" fmla="*/ 687572 w 7467600"/>
              <a:gd name="connsiteY213" fmla="*/ 3925629 h 6858000"/>
              <a:gd name="connsiteX214" fmla="*/ 1138365 w 7467600"/>
              <a:gd name="connsiteY214" fmla="*/ 3774515 h 6858000"/>
              <a:gd name="connsiteX215" fmla="*/ 1505579 w 7467600"/>
              <a:gd name="connsiteY215" fmla="*/ 3655526 h 6858000"/>
              <a:gd name="connsiteX216" fmla="*/ 1313114 w 7467600"/>
              <a:gd name="connsiteY216" fmla="*/ 3655216 h 6858000"/>
              <a:gd name="connsiteX217" fmla="*/ 3655073 w 7467600"/>
              <a:gd name="connsiteY217" fmla="*/ 3650884 h 6858000"/>
              <a:gd name="connsiteX218" fmla="*/ 3989938 w 7467600"/>
              <a:gd name="connsiteY218" fmla="*/ 3991685 h 6858000"/>
              <a:gd name="connsiteX219" fmla="*/ 4393907 w 7467600"/>
              <a:gd name="connsiteY219" fmla="*/ 4261258 h 6858000"/>
              <a:gd name="connsiteX220" fmla="*/ 4648051 w 7467600"/>
              <a:gd name="connsiteY220" fmla="*/ 4374051 h 6858000"/>
              <a:gd name="connsiteX221" fmla="*/ 4383389 w 7467600"/>
              <a:gd name="connsiteY221" fmla="*/ 4184369 h 6858000"/>
              <a:gd name="connsiteX222" fmla="*/ 4165508 w 7467600"/>
              <a:gd name="connsiteY222" fmla="*/ 4035196 h 6858000"/>
              <a:gd name="connsiteX223" fmla="*/ 4068162 w 7467600"/>
              <a:gd name="connsiteY223" fmla="*/ 3953394 h 6858000"/>
              <a:gd name="connsiteX224" fmla="*/ 3981416 w 7467600"/>
              <a:gd name="connsiteY224" fmla="*/ 3880482 h 6858000"/>
              <a:gd name="connsiteX225" fmla="*/ 3800147 w 7467600"/>
              <a:gd name="connsiteY225" fmla="*/ 3749872 h 6858000"/>
              <a:gd name="connsiteX226" fmla="*/ 3655073 w 7467600"/>
              <a:gd name="connsiteY226" fmla="*/ 3650884 h 6858000"/>
              <a:gd name="connsiteX227" fmla="*/ 3670252 w 7467600"/>
              <a:gd name="connsiteY227" fmla="*/ 3622798 h 6858000"/>
              <a:gd name="connsiteX228" fmla="*/ 3817258 w 7467600"/>
              <a:gd name="connsiteY228" fmla="*/ 3723577 h 6858000"/>
              <a:gd name="connsiteX229" fmla="*/ 4000461 w 7467600"/>
              <a:gd name="connsiteY229" fmla="*/ 3855966 h 6858000"/>
              <a:gd name="connsiteX230" fmla="*/ 4088180 w 7467600"/>
              <a:gd name="connsiteY230" fmla="*/ 3929774 h 6858000"/>
              <a:gd name="connsiteX231" fmla="*/ 4184555 w 7467600"/>
              <a:gd name="connsiteY231" fmla="*/ 4010683 h 6858000"/>
              <a:gd name="connsiteX232" fmla="*/ 4399563 w 7467600"/>
              <a:gd name="connsiteY232" fmla="*/ 4158106 h 6858000"/>
              <a:gd name="connsiteX233" fmla="*/ 4684469 w 7467600"/>
              <a:gd name="connsiteY233" fmla="*/ 4364680 h 6858000"/>
              <a:gd name="connsiteX234" fmla="*/ 4690271 w 7467600"/>
              <a:gd name="connsiteY234" fmla="*/ 4370034 h 6858000"/>
              <a:gd name="connsiteX235" fmla="*/ 4136093 w 7467600"/>
              <a:gd name="connsiteY235" fmla="*/ 3858466 h 6858000"/>
              <a:gd name="connsiteX236" fmla="*/ 3670252 w 7467600"/>
              <a:gd name="connsiteY236" fmla="*/ 3622798 h 6858000"/>
              <a:gd name="connsiteX237" fmla="*/ 4440129 w 7467600"/>
              <a:gd name="connsiteY237" fmla="*/ 3448571 h 6858000"/>
              <a:gd name="connsiteX238" fmla="*/ 4856525 w 7467600"/>
              <a:gd name="connsiteY238" fmla="*/ 3915351 h 6858000"/>
              <a:gd name="connsiteX239" fmla="*/ 5059055 w 7467600"/>
              <a:gd name="connsiteY239" fmla="*/ 4108918 h 6858000"/>
              <a:gd name="connsiteX240" fmla="*/ 5290070 w 7467600"/>
              <a:gd name="connsiteY240" fmla="*/ 4263619 h 6858000"/>
              <a:gd name="connsiteX241" fmla="*/ 4834991 w 7467600"/>
              <a:gd name="connsiteY241" fmla="*/ 3830985 h 6858000"/>
              <a:gd name="connsiteX242" fmla="*/ 4440129 w 7467600"/>
              <a:gd name="connsiteY242" fmla="*/ 3448571 h 6858000"/>
              <a:gd name="connsiteX243" fmla="*/ 4441737 w 7467600"/>
              <a:gd name="connsiteY243" fmla="*/ 3399734 h 6858000"/>
              <a:gd name="connsiteX244" fmla="*/ 4431236 w 7467600"/>
              <a:gd name="connsiteY244" fmla="*/ 3400954 h 6858000"/>
              <a:gd name="connsiteX245" fmla="*/ 4557150 w 7467600"/>
              <a:gd name="connsiteY245" fmla="*/ 3510023 h 6858000"/>
              <a:gd name="connsiteX246" fmla="*/ 4856936 w 7467600"/>
              <a:gd name="connsiteY246" fmla="*/ 3809146 h 6858000"/>
              <a:gd name="connsiteX247" fmla="*/ 5111996 w 7467600"/>
              <a:gd name="connsiteY247" fmla="*/ 4065759 h 6858000"/>
              <a:gd name="connsiteX248" fmla="*/ 5388878 w 7467600"/>
              <a:gd name="connsiteY248" fmla="*/ 4300185 h 6858000"/>
              <a:gd name="connsiteX249" fmla="*/ 5425556 w 7467600"/>
              <a:gd name="connsiteY249" fmla="*/ 4308967 h 6858000"/>
              <a:gd name="connsiteX250" fmla="*/ 4943646 w 7467600"/>
              <a:gd name="connsiteY250" fmla="*/ 3822916 h 6858000"/>
              <a:gd name="connsiteX251" fmla="*/ 4594837 w 7467600"/>
              <a:gd name="connsiteY251" fmla="*/ 3532274 h 6858000"/>
              <a:gd name="connsiteX252" fmla="*/ 4441737 w 7467600"/>
              <a:gd name="connsiteY252" fmla="*/ 3399734 h 6858000"/>
              <a:gd name="connsiteX253" fmla="*/ 5425834 w 7467600"/>
              <a:gd name="connsiteY253" fmla="*/ 3162785 h 6858000"/>
              <a:gd name="connsiteX254" fmla="*/ 5401644 w 7467600"/>
              <a:gd name="connsiteY254" fmla="*/ 3617847 h 6858000"/>
              <a:gd name="connsiteX255" fmla="*/ 5467256 w 7467600"/>
              <a:gd name="connsiteY255" fmla="*/ 4175494 h 6858000"/>
              <a:gd name="connsiteX256" fmla="*/ 5448069 w 7467600"/>
              <a:gd name="connsiteY256" fmla="*/ 3567554 h 6858000"/>
              <a:gd name="connsiteX257" fmla="*/ 5425834 w 7467600"/>
              <a:gd name="connsiteY257" fmla="*/ 3162785 h 6858000"/>
              <a:gd name="connsiteX258" fmla="*/ 1318687 w 7467600"/>
              <a:gd name="connsiteY258" fmla="*/ 3113840 h 6858000"/>
              <a:gd name="connsiteX259" fmla="*/ 1066793 w 7467600"/>
              <a:gd name="connsiteY259" fmla="*/ 3212171 h 6858000"/>
              <a:gd name="connsiteX260" fmla="*/ 993319 w 7467600"/>
              <a:gd name="connsiteY260" fmla="*/ 3247648 h 6858000"/>
              <a:gd name="connsiteX261" fmla="*/ 853081 w 7467600"/>
              <a:gd name="connsiteY261" fmla="*/ 3312410 h 6858000"/>
              <a:gd name="connsiteX262" fmla="*/ 805957 w 7467600"/>
              <a:gd name="connsiteY262" fmla="*/ 3330443 h 6858000"/>
              <a:gd name="connsiteX263" fmla="*/ 1318687 w 7467600"/>
              <a:gd name="connsiteY263" fmla="*/ 3113840 h 6858000"/>
              <a:gd name="connsiteX264" fmla="*/ 5453702 w 7467600"/>
              <a:gd name="connsiteY264" fmla="*/ 3090882 h 6858000"/>
              <a:gd name="connsiteX265" fmla="*/ 5480135 w 7467600"/>
              <a:gd name="connsiteY265" fmla="*/ 3565802 h 6858000"/>
              <a:gd name="connsiteX266" fmla="*/ 5499023 w 7467600"/>
              <a:gd name="connsiteY266" fmla="*/ 4166310 h 6858000"/>
              <a:gd name="connsiteX267" fmla="*/ 5547022 w 7467600"/>
              <a:gd name="connsiteY267" fmla="*/ 3607838 h 6858000"/>
              <a:gd name="connsiteX268" fmla="*/ 5515964 w 7467600"/>
              <a:gd name="connsiteY268" fmla="*/ 3378541 h 6858000"/>
              <a:gd name="connsiteX269" fmla="*/ 5453702 w 7467600"/>
              <a:gd name="connsiteY269" fmla="*/ 3090882 h 6858000"/>
              <a:gd name="connsiteX270" fmla="*/ 1238695 w 7467600"/>
              <a:gd name="connsiteY270" fmla="*/ 3076820 h 6858000"/>
              <a:gd name="connsiteX271" fmla="*/ 716371 w 7467600"/>
              <a:gd name="connsiteY271" fmla="*/ 3293249 h 6858000"/>
              <a:gd name="connsiteX272" fmla="*/ 579522 w 7467600"/>
              <a:gd name="connsiteY272" fmla="*/ 3371759 h 6858000"/>
              <a:gd name="connsiteX273" fmla="*/ 600288 w 7467600"/>
              <a:gd name="connsiteY273" fmla="*/ 3365555 h 6858000"/>
              <a:gd name="connsiteX274" fmla="*/ 840692 w 7467600"/>
              <a:gd name="connsiteY274" fmla="*/ 3284921 h 6858000"/>
              <a:gd name="connsiteX275" fmla="*/ 979248 w 7467600"/>
              <a:gd name="connsiteY275" fmla="*/ 3221003 h 6858000"/>
              <a:gd name="connsiteX276" fmla="*/ 1053282 w 7467600"/>
              <a:gd name="connsiteY276" fmla="*/ 3185247 h 6858000"/>
              <a:gd name="connsiteX277" fmla="*/ 1320603 w 7467600"/>
              <a:gd name="connsiteY277" fmla="*/ 3081281 h 6858000"/>
              <a:gd name="connsiteX278" fmla="*/ 1238695 w 7467600"/>
              <a:gd name="connsiteY278" fmla="*/ 3076820 h 6858000"/>
              <a:gd name="connsiteX279" fmla="*/ 5425627 w 7467600"/>
              <a:gd name="connsiteY279" fmla="*/ 2954192 h 6858000"/>
              <a:gd name="connsiteX280" fmla="*/ 5470770 w 7467600"/>
              <a:gd name="connsiteY280" fmla="*/ 3005435 h 6858000"/>
              <a:gd name="connsiteX281" fmla="*/ 5519779 w 7467600"/>
              <a:gd name="connsiteY281" fmla="*/ 4359223 h 6858000"/>
              <a:gd name="connsiteX282" fmla="*/ 5520293 w 7467600"/>
              <a:gd name="connsiteY282" fmla="*/ 4360602 h 6858000"/>
              <a:gd name="connsiteX283" fmla="*/ 5767221 w 7467600"/>
              <a:gd name="connsiteY283" fmla="*/ 4665564 h 6858000"/>
              <a:gd name="connsiteX284" fmla="*/ 6937169 w 7467600"/>
              <a:gd name="connsiteY284" fmla="*/ 4815941 h 6858000"/>
              <a:gd name="connsiteX285" fmla="*/ 6953922 w 7467600"/>
              <a:gd name="connsiteY285" fmla="*/ 4890068 h 6858000"/>
              <a:gd name="connsiteX286" fmla="*/ 6071359 w 7467600"/>
              <a:gd name="connsiteY286" fmla="*/ 4770770 h 6858000"/>
              <a:gd name="connsiteX287" fmla="*/ 6038839 w 7467600"/>
              <a:gd name="connsiteY287" fmla="*/ 4764474 h 6858000"/>
              <a:gd name="connsiteX288" fmla="*/ 6038706 w 7467600"/>
              <a:gd name="connsiteY288" fmla="*/ 4763847 h 6858000"/>
              <a:gd name="connsiteX289" fmla="*/ 6037784 w 7467600"/>
              <a:gd name="connsiteY289" fmla="*/ 4764270 h 6858000"/>
              <a:gd name="connsiteX290" fmla="*/ 6038839 w 7467600"/>
              <a:gd name="connsiteY290" fmla="*/ 4764474 h 6858000"/>
              <a:gd name="connsiteX291" fmla="*/ 6040338 w 7467600"/>
              <a:gd name="connsiteY291" fmla="*/ 4771418 h 6858000"/>
              <a:gd name="connsiteX292" fmla="*/ 6024488 w 7467600"/>
              <a:gd name="connsiteY292" fmla="*/ 4809903 h 6858000"/>
              <a:gd name="connsiteX293" fmla="*/ 5599771 w 7467600"/>
              <a:gd name="connsiteY293" fmla="*/ 5509652 h 6858000"/>
              <a:gd name="connsiteX294" fmla="*/ 5548843 w 7467600"/>
              <a:gd name="connsiteY294" fmla="*/ 5563845 h 6858000"/>
              <a:gd name="connsiteX295" fmla="*/ 5940952 w 7467600"/>
              <a:gd name="connsiteY295" fmla="*/ 6250028 h 6858000"/>
              <a:gd name="connsiteX296" fmla="*/ 6043441 w 7467600"/>
              <a:gd name="connsiteY296" fmla="*/ 6665847 h 6858000"/>
              <a:gd name="connsiteX297" fmla="*/ 6093432 w 7467600"/>
              <a:gd name="connsiteY297" fmla="*/ 6858000 h 6858000"/>
              <a:gd name="connsiteX298" fmla="*/ 6034344 w 7467600"/>
              <a:gd name="connsiteY298" fmla="*/ 6858000 h 6858000"/>
              <a:gd name="connsiteX299" fmla="*/ 6026679 w 7467600"/>
              <a:gd name="connsiteY299" fmla="*/ 6836959 h 6858000"/>
              <a:gd name="connsiteX300" fmla="*/ 5800441 w 7467600"/>
              <a:gd name="connsiteY300" fmla="*/ 6335286 h 6858000"/>
              <a:gd name="connsiteX301" fmla="*/ 5526562 w 7467600"/>
              <a:gd name="connsiteY301" fmla="*/ 5705388 h 6858000"/>
              <a:gd name="connsiteX302" fmla="*/ 5519640 w 7467600"/>
              <a:gd name="connsiteY302" fmla="*/ 5683774 h 6858000"/>
              <a:gd name="connsiteX303" fmla="*/ 5844559 w 7467600"/>
              <a:gd name="connsiteY303" fmla="*/ 6553349 h 6858000"/>
              <a:gd name="connsiteX304" fmla="*/ 5975994 w 7467600"/>
              <a:gd name="connsiteY304" fmla="*/ 6858000 h 6858000"/>
              <a:gd name="connsiteX305" fmla="*/ 5898547 w 7467600"/>
              <a:gd name="connsiteY305" fmla="*/ 6858000 h 6858000"/>
              <a:gd name="connsiteX306" fmla="*/ 5682041 w 7467600"/>
              <a:gd name="connsiteY306" fmla="*/ 6355860 h 6858000"/>
              <a:gd name="connsiteX307" fmla="*/ 5461758 w 7467600"/>
              <a:gd name="connsiteY307" fmla="*/ 5820220 h 6858000"/>
              <a:gd name="connsiteX308" fmla="*/ 5237282 w 7467600"/>
              <a:gd name="connsiteY308" fmla="*/ 6579086 h 6858000"/>
              <a:gd name="connsiteX309" fmla="*/ 5115009 w 7467600"/>
              <a:gd name="connsiteY309" fmla="*/ 6858000 h 6858000"/>
              <a:gd name="connsiteX310" fmla="*/ 5028074 w 7467600"/>
              <a:gd name="connsiteY310" fmla="*/ 6858000 h 6858000"/>
              <a:gd name="connsiteX311" fmla="*/ 5079508 w 7467600"/>
              <a:gd name="connsiteY311" fmla="*/ 6749074 h 6858000"/>
              <a:gd name="connsiteX312" fmla="*/ 5371846 w 7467600"/>
              <a:gd name="connsiteY312" fmla="*/ 5924413 h 6858000"/>
              <a:gd name="connsiteX313" fmla="*/ 5270512 w 7467600"/>
              <a:gd name="connsiteY313" fmla="*/ 6138975 h 6858000"/>
              <a:gd name="connsiteX314" fmla="*/ 5062409 w 7467600"/>
              <a:gd name="connsiteY314" fmla="*/ 6653544 h 6858000"/>
              <a:gd name="connsiteX315" fmla="*/ 5036628 w 7467600"/>
              <a:gd name="connsiteY315" fmla="*/ 6754247 h 6858000"/>
              <a:gd name="connsiteX316" fmla="*/ 5009112 w 7467600"/>
              <a:gd name="connsiteY316" fmla="*/ 6858000 h 6858000"/>
              <a:gd name="connsiteX317" fmla="*/ 4976679 w 7467600"/>
              <a:gd name="connsiteY317" fmla="*/ 6858000 h 6858000"/>
              <a:gd name="connsiteX318" fmla="*/ 5006537 w 7467600"/>
              <a:gd name="connsiteY318" fmla="*/ 6747068 h 6858000"/>
              <a:gd name="connsiteX319" fmla="*/ 5032723 w 7467600"/>
              <a:gd name="connsiteY319" fmla="*/ 6644957 h 6858000"/>
              <a:gd name="connsiteX320" fmla="*/ 5242949 w 7467600"/>
              <a:gd name="connsiteY320" fmla="*/ 6125175 h 6858000"/>
              <a:gd name="connsiteX321" fmla="*/ 5286321 w 7467600"/>
              <a:gd name="connsiteY321" fmla="*/ 6033555 h 6858000"/>
              <a:gd name="connsiteX322" fmla="*/ 5008210 w 7467600"/>
              <a:gd name="connsiteY322" fmla="*/ 6649194 h 6858000"/>
              <a:gd name="connsiteX323" fmla="*/ 4986321 w 7467600"/>
              <a:gd name="connsiteY323" fmla="*/ 6765687 h 6858000"/>
              <a:gd name="connsiteX324" fmla="*/ 4973474 w 7467600"/>
              <a:gd name="connsiteY324" fmla="*/ 6858000 h 6858000"/>
              <a:gd name="connsiteX325" fmla="*/ 4907178 w 7467600"/>
              <a:gd name="connsiteY325" fmla="*/ 6858000 h 6858000"/>
              <a:gd name="connsiteX326" fmla="*/ 4910810 w 7467600"/>
              <a:gd name="connsiteY326" fmla="*/ 6829660 h 6858000"/>
              <a:gd name="connsiteX327" fmla="*/ 4987461 w 7467600"/>
              <a:gd name="connsiteY327" fmla="*/ 6432994 h 6858000"/>
              <a:gd name="connsiteX328" fmla="*/ 5179262 w 7467600"/>
              <a:gd name="connsiteY328" fmla="*/ 6035044 h 6858000"/>
              <a:gd name="connsiteX329" fmla="*/ 4689678 w 7467600"/>
              <a:gd name="connsiteY329" fmla="*/ 6440241 h 6858000"/>
              <a:gd name="connsiteX330" fmla="*/ 4477543 w 7467600"/>
              <a:gd name="connsiteY330" fmla="*/ 6674836 h 6858000"/>
              <a:gd name="connsiteX331" fmla="*/ 4329957 w 7467600"/>
              <a:gd name="connsiteY331" fmla="*/ 6858000 h 6858000"/>
              <a:gd name="connsiteX332" fmla="*/ 4218595 w 7467600"/>
              <a:gd name="connsiteY332" fmla="*/ 6858000 h 6858000"/>
              <a:gd name="connsiteX333" fmla="*/ 4368888 w 7467600"/>
              <a:gd name="connsiteY333" fmla="*/ 6668412 h 6858000"/>
              <a:gd name="connsiteX334" fmla="*/ 4563091 w 7467600"/>
              <a:gd name="connsiteY334" fmla="*/ 6442508 h 6858000"/>
              <a:gd name="connsiteX335" fmla="*/ 5387324 w 7467600"/>
              <a:gd name="connsiteY335" fmla="*/ 5705830 h 6858000"/>
              <a:gd name="connsiteX336" fmla="*/ 5073620 w 7467600"/>
              <a:gd name="connsiteY336" fmla="*/ 5955437 h 6858000"/>
              <a:gd name="connsiteX337" fmla="*/ 4689789 w 7467600"/>
              <a:gd name="connsiteY337" fmla="*/ 6268382 h 6858000"/>
              <a:gd name="connsiteX338" fmla="*/ 4418722 w 7467600"/>
              <a:gd name="connsiteY338" fmla="*/ 6570886 h 6858000"/>
              <a:gd name="connsiteX339" fmla="*/ 4214944 w 7467600"/>
              <a:gd name="connsiteY339" fmla="*/ 6858000 h 6858000"/>
              <a:gd name="connsiteX340" fmla="*/ 4177898 w 7467600"/>
              <a:gd name="connsiteY340" fmla="*/ 6858000 h 6858000"/>
              <a:gd name="connsiteX341" fmla="*/ 4391597 w 7467600"/>
              <a:gd name="connsiteY341" fmla="*/ 6556370 h 6858000"/>
              <a:gd name="connsiteX342" fmla="*/ 4668889 w 7467600"/>
              <a:gd name="connsiteY342" fmla="*/ 6246399 h 6858000"/>
              <a:gd name="connsiteX343" fmla="*/ 5055427 w 7467600"/>
              <a:gd name="connsiteY343" fmla="*/ 5931476 h 6858000"/>
              <a:gd name="connsiteX344" fmla="*/ 5371814 w 7467600"/>
              <a:gd name="connsiteY344" fmla="*/ 5678975 h 6858000"/>
              <a:gd name="connsiteX345" fmla="*/ 4987918 w 7467600"/>
              <a:gd name="connsiteY345" fmla="*/ 5838701 h 6858000"/>
              <a:gd name="connsiteX346" fmla="*/ 4317146 w 7467600"/>
              <a:gd name="connsiteY346" fmla="*/ 6587716 h 6858000"/>
              <a:gd name="connsiteX347" fmla="*/ 4171627 w 7467600"/>
              <a:gd name="connsiteY347" fmla="*/ 6858000 h 6858000"/>
              <a:gd name="connsiteX348" fmla="*/ 4081585 w 7467600"/>
              <a:gd name="connsiteY348" fmla="*/ 6858000 h 6858000"/>
              <a:gd name="connsiteX349" fmla="*/ 4238603 w 7467600"/>
              <a:gd name="connsiteY349" fmla="*/ 6559341 h 6858000"/>
              <a:gd name="connsiteX350" fmla="*/ 4778333 w 7467600"/>
              <a:gd name="connsiteY350" fmla="*/ 5873626 h 6858000"/>
              <a:gd name="connsiteX351" fmla="*/ 5414185 w 7467600"/>
              <a:gd name="connsiteY351" fmla="*/ 5573882 h 6858000"/>
              <a:gd name="connsiteX352" fmla="*/ 5959648 w 7467600"/>
              <a:gd name="connsiteY352" fmla="*/ 4760797 h 6858000"/>
              <a:gd name="connsiteX353" fmla="*/ 5355019 w 7467600"/>
              <a:gd name="connsiteY353" fmla="*/ 4734672 h 6858000"/>
              <a:gd name="connsiteX354" fmla="*/ 5083565 w 7467600"/>
              <a:gd name="connsiteY354" fmla="*/ 5179121 h 6858000"/>
              <a:gd name="connsiteX355" fmla="*/ 4713577 w 7467600"/>
              <a:gd name="connsiteY355" fmla="*/ 5616803 h 6858000"/>
              <a:gd name="connsiteX356" fmla="*/ 3989559 w 7467600"/>
              <a:gd name="connsiteY356" fmla="*/ 6145945 h 6858000"/>
              <a:gd name="connsiteX357" fmla="*/ 3939824 w 7467600"/>
              <a:gd name="connsiteY357" fmla="*/ 6066900 h 6858000"/>
              <a:gd name="connsiteX358" fmla="*/ 4584537 w 7467600"/>
              <a:gd name="connsiteY358" fmla="*/ 5324826 h 6858000"/>
              <a:gd name="connsiteX359" fmla="*/ 5037105 w 7467600"/>
              <a:gd name="connsiteY359" fmla="*/ 5088765 h 6858000"/>
              <a:gd name="connsiteX360" fmla="*/ 5039930 w 7467600"/>
              <a:gd name="connsiteY360" fmla="*/ 5089585 h 6858000"/>
              <a:gd name="connsiteX361" fmla="*/ 5263764 w 7467600"/>
              <a:gd name="connsiteY361" fmla="*/ 4735525 h 6858000"/>
              <a:gd name="connsiteX362" fmla="*/ 4086300 w 7467600"/>
              <a:gd name="connsiteY362" fmla="*/ 4884599 h 6858000"/>
              <a:gd name="connsiteX363" fmla="*/ 4085485 w 7467600"/>
              <a:gd name="connsiteY363" fmla="*/ 4899070 h 6858000"/>
              <a:gd name="connsiteX364" fmla="*/ 3871915 w 7467600"/>
              <a:gd name="connsiteY364" fmla="*/ 5253645 h 6858000"/>
              <a:gd name="connsiteX365" fmla="*/ 3799374 w 7467600"/>
              <a:gd name="connsiteY365" fmla="*/ 5466127 h 6858000"/>
              <a:gd name="connsiteX366" fmla="*/ 3498850 w 7467600"/>
              <a:gd name="connsiteY366" fmla="*/ 6661888 h 6858000"/>
              <a:gd name="connsiteX367" fmla="*/ 3399216 w 7467600"/>
              <a:gd name="connsiteY367" fmla="*/ 6858000 h 6858000"/>
              <a:gd name="connsiteX368" fmla="*/ 3303688 w 7467600"/>
              <a:gd name="connsiteY368" fmla="*/ 6858000 h 6858000"/>
              <a:gd name="connsiteX369" fmla="*/ 3391774 w 7467600"/>
              <a:gd name="connsiteY369" fmla="*/ 6697181 h 6858000"/>
              <a:gd name="connsiteX370" fmla="*/ 3735540 w 7467600"/>
              <a:gd name="connsiteY370" fmla="*/ 5546923 h 6858000"/>
              <a:gd name="connsiteX371" fmla="*/ 3729438 w 7467600"/>
              <a:gd name="connsiteY371" fmla="*/ 5569058 h 6858000"/>
              <a:gd name="connsiteX372" fmla="*/ 3707782 w 7467600"/>
              <a:gd name="connsiteY372" fmla="*/ 5644908 h 6858000"/>
              <a:gd name="connsiteX373" fmla="*/ 3583827 w 7467600"/>
              <a:gd name="connsiteY373" fmla="*/ 6039215 h 6858000"/>
              <a:gd name="connsiteX374" fmla="*/ 3547861 w 7467600"/>
              <a:gd name="connsiteY374" fmla="*/ 6129609 h 6858000"/>
              <a:gd name="connsiteX375" fmla="*/ 3490905 w 7467600"/>
              <a:gd name="connsiteY375" fmla="*/ 6277660 h 6858000"/>
              <a:gd name="connsiteX376" fmla="*/ 3455859 w 7467600"/>
              <a:gd name="connsiteY376" fmla="*/ 6391301 h 6858000"/>
              <a:gd name="connsiteX377" fmla="*/ 3429112 w 7467600"/>
              <a:gd name="connsiteY377" fmla="*/ 6479469 h 6858000"/>
              <a:gd name="connsiteX378" fmla="*/ 3304862 w 7467600"/>
              <a:gd name="connsiteY378" fmla="*/ 6796476 h 6858000"/>
              <a:gd name="connsiteX379" fmla="*/ 3276071 w 7467600"/>
              <a:gd name="connsiteY379" fmla="*/ 6858000 h 6858000"/>
              <a:gd name="connsiteX380" fmla="*/ 3240805 w 7467600"/>
              <a:gd name="connsiteY380" fmla="*/ 6858000 h 6858000"/>
              <a:gd name="connsiteX381" fmla="*/ 3275917 w 7467600"/>
              <a:gd name="connsiteY381" fmla="*/ 6783192 h 6858000"/>
              <a:gd name="connsiteX382" fmla="*/ 3399358 w 7467600"/>
              <a:gd name="connsiteY382" fmla="*/ 6469011 h 6858000"/>
              <a:gd name="connsiteX383" fmla="*/ 3425650 w 7467600"/>
              <a:gd name="connsiteY383" fmla="*/ 6381333 h 6858000"/>
              <a:gd name="connsiteX384" fmla="*/ 3460661 w 7467600"/>
              <a:gd name="connsiteY384" fmla="*/ 6266763 h 6858000"/>
              <a:gd name="connsiteX385" fmla="*/ 3518021 w 7467600"/>
              <a:gd name="connsiteY385" fmla="*/ 6117298 h 6858000"/>
              <a:gd name="connsiteX386" fmla="*/ 3554035 w 7467600"/>
              <a:gd name="connsiteY386" fmla="*/ 6027832 h 6858000"/>
              <a:gd name="connsiteX387" fmla="*/ 3677174 w 7467600"/>
              <a:gd name="connsiteY387" fmla="*/ 5636351 h 6858000"/>
              <a:gd name="connsiteX388" fmla="*/ 3698819 w 7467600"/>
              <a:gd name="connsiteY388" fmla="*/ 5560503 h 6858000"/>
              <a:gd name="connsiteX389" fmla="*/ 3702094 w 7467600"/>
              <a:gd name="connsiteY389" fmla="*/ 5549194 h 6858000"/>
              <a:gd name="connsiteX390" fmla="*/ 3398355 w 7467600"/>
              <a:gd name="connsiteY390" fmla="*/ 6094603 h 6858000"/>
              <a:gd name="connsiteX391" fmla="*/ 3193941 w 7467600"/>
              <a:gd name="connsiteY391" fmla="*/ 6798775 h 6858000"/>
              <a:gd name="connsiteX392" fmla="*/ 3184140 w 7467600"/>
              <a:gd name="connsiteY392" fmla="*/ 6858000 h 6858000"/>
              <a:gd name="connsiteX393" fmla="*/ 3099978 w 7467600"/>
              <a:gd name="connsiteY393" fmla="*/ 6858000 h 6858000"/>
              <a:gd name="connsiteX394" fmla="*/ 3101556 w 7467600"/>
              <a:gd name="connsiteY394" fmla="*/ 6843337 h 6858000"/>
              <a:gd name="connsiteX395" fmla="*/ 3370162 w 7467600"/>
              <a:gd name="connsiteY395" fmla="*/ 5785550 h 6858000"/>
              <a:gd name="connsiteX396" fmla="*/ 3746477 w 7467600"/>
              <a:gd name="connsiteY396" fmla="*/ 5377889 h 6858000"/>
              <a:gd name="connsiteX397" fmla="*/ 3863399 w 7467600"/>
              <a:gd name="connsiteY397" fmla="*/ 5087257 h 6858000"/>
              <a:gd name="connsiteX398" fmla="*/ 3968712 w 7467600"/>
              <a:gd name="connsiteY398" fmla="*/ 4913989 h 6858000"/>
              <a:gd name="connsiteX399" fmla="*/ 2792390 w 7467600"/>
              <a:gd name="connsiteY399" fmla="*/ 5382974 h 6858000"/>
              <a:gd name="connsiteX400" fmla="*/ 2714982 w 7467600"/>
              <a:gd name="connsiteY400" fmla="*/ 5427051 h 6858000"/>
              <a:gd name="connsiteX401" fmla="*/ 2813361 w 7467600"/>
              <a:gd name="connsiteY401" fmla="*/ 6023912 h 6858000"/>
              <a:gd name="connsiteX402" fmla="*/ 2688430 w 7467600"/>
              <a:gd name="connsiteY402" fmla="*/ 6801564 h 6858000"/>
              <a:gd name="connsiteX403" fmla="*/ 2629626 w 7467600"/>
              <a:gd name="connsiteY403" fmla="*/ 6763394 h 6858000"/>
              <a:gd name="connsiteX404" fmla="*/ 2565328 w 7467600"/>
              <a:gd name="connsiteY404" fmla="*/ 5516399 h 6858000"/>
              <a:gd name="connsiteX405" fmla="*/ 1922999 w 7467600"/>
              <a:gd name="connsiteY405" fmla="*/ 5980343 h 6858000"/>
              <a:gd name="connsiteX406" fmla="*/ 1950261 w 7467600"/>
              <a:gd name="connsiteY406" fmla="*/ 6405858 h 6858000"/>
              <a:gd name="connsiteX407" fmla="*/ 2365554 w 7467600"/>
              <a:gd name="connsiteY407" fmla="*/ 6759107 h 6858000"/>
              <a:gd name="connsiteX408" fmla="*/ 2424142 w 7467600"/>
              <a:gd name="connsiteY408" fmla="*/ 6858000 h 6858000"/>
              <a:gd name="connsiteX409" fmla="*/ 2395994 w 7467600"/>
              <a:gd name="connsiteY409" fmla="*/ 6858000 h 6858000"/>
              <a:gd name="connsiteX410" fmla="*/ 2392863 w 7467600"/>
              <a:gd name="connsiteY410" fmla="*/ 6852964 h 6858000"/>
              <a:gd name="connsiteX411" fmla="*/ 2017589 w 7467600"/>
              <a:gd name="connsiteY411" fmla="*/ 6493982 h 6858000"/>
              <a:gd name="connsiteX412" fmla="*/ 2147336 w 7467600"/>
              <a:gd name="connsiteY412" fmla="*/ 6594052 h 6858000"/>
              <a:gd name="connsiteX413" fmla="*/ 2207047 w 7467600"/>
              <a:gd name="connsiteY413" fmla="*/ 6654540 h 6858000"/>
              <a:gd name="connsiteX414" fmla="*/ 2299106 w 7467600"/>
              <a:gd name="connsiteY414" fmla="*/ 6778931 h 6858000"/>
              <a:gd name="connsiteX415" fmla="*/ 2314430 w 7467600"/>
              <a:gd name="connsiteY415" fmla="*/ 6801144 h 6858000"/>
              <a:gd name="connsiteX416" fmla="*/ 2352406 w 7467600"/>
              <a:gd name="connsiteY416" fmla="*/ 6858000 h 6858000"/>
              <a:gd name="connsiteX417" fmla="*/ 2314492 w 7467600"/>
              <a:gd name="connsiteY417" fmla="*/ 6858000 h 6858000"/>
              <a:gd name="connsiteX418" fmla="*/ 2288095 w 7467600"/>
              <a:gd name="connsiteY418" fmla="*/ 6818030 h 6858000"/>
              <a:gd name="connsiteX419" fmla="*/ 2272768 w 7467600"/>
              <a:gd name="connsiteY419" fmla="*/ 6795822 h 6858000"/>
              <a:gd name="connsiteX420" fmla="*/ 2182715 w 7467600"/>
              <a:gd name="connsiteY420" fmla="*/ 6675071 h 6858000"/>
              <a:gd name="connsiteX421" fmla="*/ 2032061 w 7467600"/>
              <a:gd name="connsiteY421" fmla="*/ 6541380 h 6858000"/>
              <a:gd name="connsiteX422" fmla="*/ 2257220 w 7467600"/>
              <a:gd name="connsiteY422" fmla="*/ 6826257 h 6858000"/>
              <a:gd name="connsiteX423" fmla="*/ 2281324 w 7467600"/>
              <a:gd name="connsiteY423" fmla="*/ 6858000 h 6858000"/>
              <a:gd name="connsiteX424" fmla="*/ 2242860 w 7467600"/>
              <a:gd name="connsiteY424" fmla="*/ 6858000 h 6858000"/>
              <a:gd name="connsiteX425" fmla="*/ 2232818 w 7467600"/>
              <a:gd name="connsiteY425" fmla="*/ 6844926 h 6858000"/>
              <a:gd name="connsiteX426" fmla="*/ 1990172 w 7467600"/>
              <a:gd name="connsiteY426" fmla="*/ 6542121 h 6858000"/>
              <a:gd name="connsiteX427" fmla="*/ 2124090 w 7467600"/>
              <a:gd name="connsiteY427" fmla="*/ 6761017 h 6858000"/>
              <a:gd name="connsiteX428" fmla="*/ 2200380 w 7467600"/>
              <a:gd name="connsiteY428" fmla="*/ 6858000 h 6858000"/>
              <a:gd name="connsiteX429" fmla="*/ 2147507 w 7467600"/>
              <a:gd name="connsiteY429" fmla="*/ 6858000 h 6858000"/>
              <a:gd name="connsiteX430" fmla="*/ 2070668 w 7467600"/>
              <a:gd name="connsiteY430" fmla="*/ 6761520 h 6858000"/>
              <a:gd name="connsiteX431" fmla="*/ 1975142 w 7467600"/>
              <a:gd name="connsiteY431" fmla="*/ 6585570 h 6858000"/>
              <a:gd name="connsiteX432" fmla="*/ 2050035 w 7467600"/>
              <a:gd name="connsiteY432" fmla="*/ 6813345 h 6858000"/>
              <a:gd name="connsiteX433" fmla="*/ 2063025 w 7467600"/>
              <a:gd name="connsiteY433" fmla="*/ 6858000 h 6858000"/>
              <a:gd name="connsiteX434" fmla="*/ 2021675 w 7467600"/>
              <a:gd name="connsiteY434" fmla="*/ 6858000 h 6858000"/>
              <a:gd name="connsiteX435" fmla="*/ 2019308 w 7467600"/>
              <a:gd name="connsiteY435" fmla="*/ 6847118 h 6858000"/>
              <a:gd name="connsiteX436" fmla="*/ 1938835 w 7467600"/>
              <a:gd name="connsiteY436" fmla="*/ 6551160 h 6858000"/>
              <a:gd name="connsiteX437" fmla="*/ 1953230 w 7467600"/>
              <a:gd name="connsiteY437" fmla="*/ 6759699 h 6858000"/>
              <a:gd name="connsiteX438" fmla="*/ 1956763 w 7467600"/>
              <a:gd name="connsiteY438" fmla="*/ 6778191 h 6858000"/>
              <a:gd name="connsiteX439" fmla="*/ 1967925 w 7467600"/>
              <a:gd name="connsiteY439" fmla="*/ 6858000 h 6858000"/>
              <a:gd name="connsiteX440" fmla="*/ 1936622 w 7467600"/>
              <a:gd name="connsiteY440" fmla="*/ 6858000 h 6858000"/>
              <a:gd name="connsiteX441" fmla="*/ 1926261 w 7467600"/>
              <a:gd name="connsiteY441" fmla="*/ 6784064 h 6858000"/>
              <a:gd name="connsiteX442" fmla="*/ 1922724 w 7467600"/>
              <a:gd name="connsiteY442" fmla="*/ 6765577 h 6858000"/>
              <a:gd name="connsiteX443" fmla="*/ 1904650 w 7467600"/>
              <a:gd name="connsiteY443" fmla="*/ 6639616 h 6858000"/>
              <a:gd name="connsiteX444" fmla="*/ 1885273 w 7467600"/>
              <a:gd name="connsiteY444" fmla="*/ 6858000 h 6858000"/>
              <a:gd name="connsiteX445" fmla="*/ 1854363 w 7467600"/>
              <a:gd name="connsiteY445" fmla="*/ 6858000 h 6858000"/>
              <a:gd name="connsiteX446" fmla="*/ 1880391 w 7467600"/>
              <a:gd name="connsiteY446" fmla="*/ 6603796 h 6858000"/>
              <a:gd name="connsiteX447" fmla="*/ 1818273 w 7467600"/>
              <a:gd name="connsiteY447" fmla="*/ 6715729 h 6858000"/>
              <a:gd name="connsiteX448" fmla="*/ 1794691 w 7467600"/>
              <a:gd name="connsiteY448" fmla="*/ 6843239 h 6858000"/>
              <a:gd name="connsiteX449" fmla="*/ 1794914 w 7467600"/>
              <a:gd name="connsiteY449" fmla="*/ 6858000 h 6858000"/>
              <a:gd name="connsiteX450" fmla="*/ 1746128 w 7467600"/>
              <a:gd name="connsiteY450" fmla="*/ 6858000 h 6858000"/>
              <a:gd name="connsiteX451" fmla="*/ 1753934 w 7467600"/>
              <a:gd name="connsiteY451" fmla="*/ 6724796 h 6858000"/>
              <a:gd name="connsiteX452" fmla="*/ 1792053 w 7467600"/>
              <a:gd name="connsiteY452" fmla="*/ 6572396 h 6858000"/>
              <a:gd name="connsiteX453" fmla="*/ 1862248 w 7467600"/>
              <a:gd name="connsiteY453" fmla="*/ 6266397 h 6858000"/>
              <a:gd name="connsiteX454" fmla="*/ 1862250 w 7467600"/>
              <a:gd name="connsiteY454" fmla="*/ 6033531 h 6858000"/>
              <a:gd name="connsiteX455" fmla="*/ 1211999 w 7467600"/>
              <a:gd name="connsiteY455" fmla="*/ 6683610 h 6858000"/>
              <a:gd name="connsiteX456" fmla="*/ 1213266 w 7467600"/>
              <a:gd name="connsiteY456" fmla="*/ 6691947 h 6858000"/>
              <a:gd name="connsiteX457" fmla="*/ 1203370 w 7467600"/>
              <a:gd name="connsiteY457" fmla="*/ 6850676 h 6858000"/>
              <a:gd name="connsiteX458" fmla="*/ 1203671 w 7467600"/>
              <a:gd name="connsiteY458" fmla="*/ 6858000 h 6858000"/>
              <a:gd name="connsiteX459" fmla="*/ 1143180 w 7467600"/>
              <a:gd name="connsiteY459" fmla="*/ 6858000 h 6858000"/>
              <a:gd name="connsiteX460" fmla="*/ 1142176 w 7467600"/>
              <a:gd name="connsiteY460" fmla="*/ 6766045 h 6858000"/>
              <a:gd name="connsiteX461" fmla="*/ 1067484 w 7467600"/>
              <a:gd name="connsiteY461" fmla="*/ 6858000 h 6858000"/>
              <a:gd name="connsiteX462" fmla="*/ 953928 w 7467600"/>
              <a:gd name="connsiteY462" fmla="*/ 6858000 h 6858000"/>
              <a:gd name="connsiteX463" fmla="*/ 959715 w 7467600"/>
              <a:gd name="connsiteY463" fmla="*/ 6850185 h 6858000"/>
              <a:gd name="connsiteX464" fmla="*/ 1483788 w 7467600"/>
              <a:gd name="connsiteY464" fmla="*/ 6259174 h 6858000"/>
              <a:gd name="connsiteX465" fmla="*/ 1100671 w 7467600"/>
              <a:gd name="connsiteY465" fmla="*/ 6252137 h 6858000"/>
              <a:gd name="connsiteX466" fmla="*/ 1090144 w 7467600"/>
              <a:gd name="connsiteY466" fmla="*/ 6256748 h 6858000"/>
              <a:gd name="connsiteX467" fmla="*/ 1095872 w 7467600"/>
              <a:gd name="connsiteY467" fmla="*/ 6271892 h 6858000"/>
              <a:gd name="connsiteX468" fmla="*/ 262785 w 7467600"/>
              <a:gd name="connsiteY468" fmla="*/ 6845450 h 6858000"/>
              <a:gd name="connsiteX469" fmla="*/ 209968 w 7467600"/>
              <a:gd name="connsiteY469" fmla="*/ 6770713 h 6858000"/>
              <a:gd name="connsiteX470" fmla="*/ 873460 w 7467600"/>
              <a:gd name="connsiteY470" fmla="*/ 6253768 h 6858000"/>
              <a:gd name="connsiteX471" fmla="*/ 192686 w 7467600"/>
              <a:gd name="connsiteY471" fmla="*/ 5849257 h 6858000"/>
              <a:gd name="connsiteX472" fmla="*/ 4696 w 7467600"/>
              <a:gd name="connsiteY472" fmla="*/ 5697668 h 6858000"/>
              <a:gd name="connsiteX473" fmla="*/ 0 w 7467600"/>
              <a:gd name="connsiteY473" fmla="*/ 5689984 h 6858000"/>
              <a:gd name="connsiteX474" fmla="*/ 0 w 7467600"/>
              <a:gd name="connsiteY474" fmla="*/ 5513472 h 6858000"/>
              <a:gd name="connsiteX475" fmla="*/ 174101 w 7467600"/>
              <a:gd name="connsiteY475" fmla="*/ 5620277 h 6858000"/>
              <a:gd name="connsiteX476" fmla="*/ 891800 w 7467600"/>
              <a:gd name="connsiteY476" fmla="*/ 6036935 h 6858000"/>
              <a:gd name="connsiteX477" fmla="*/ 1072219 w 7467600"/>
              <a:gd name="connsiteY477" fmla="*/ 6169443 h 6858000"/>
              <a:gd name="connsiteX478" fmla="*/ 1074117 w 7467600"/>
              <a:gd name="connsiteY478" fmla="*/ 6170301 h 6858000"/>
              <a:gd name="connsiteX479" fmla="*/ 1083114 w 7467600"/>
              <a:gd name="connsiteY479" fmla="*/ 6174131 h 6858000"/>
              <a:gd name="connsiteX480" fmla="*/ 1543010 w 7467600"/>
              <a:gd name="connsiteY480" fmla="*/ 6191140 h 6858000"/>
              <a:gd name="connsiteX481" fmla="*/ 1551080 w 7467600"/>
              <a:gd name="connsiteY481" fmla="*/ 6195006 h 6858000"/>
              <a:gd name="connsiteX482" fmla="*/ 2345443 w 7467600"/>
              <a:gd name="connsiteY482" fmla="*/ 5549882 h 6858000"/>
              <a:gd name="connsiteX483" fmla="*/ 1721499 w 7467600"/>
              <a:gd name="connsiteY483" fmla="*/ 5599969 h 6858000"/>
              <a:gd name="connsiteX484" fmla="*/ 767716 w 7467600"/>
              <a:gd name="connsiteY484" fmla="*/ 5472768 h 6858000"/>
              <a:gd name="connsiteX485" fmla="*/ 722147 w 7467600"/>
              <a:gd name="connsiteY485" fmla="*/ 5393091 h 6858000"/>
              <a:gd name="connsiteX486" fmla="*/ 1485552 w 7467600"/>
              <a:gd name="connsiteY486" fmla="*/ 5313202 h 6858000"/>
              <a:gd name="connsiteX487" fmla="*/ 2143004 w 7467600"/>
              <a:gd name="connsiteY487" fmla="*/ 5402420 h 6858000"/>
              <a:gd name="connsiteX488" fmla="*/ 1933391 w 7467600"/>
              <a:gd name="connsiteY488" fmla="*/ 5156971 h 6858000"/>
              <a:gd name="connsiteX489" fmla="*/ 1827118 w 7467600"/>
              <a:gd name="connsiteY489" fmla="*/ 4968410 h 6858000"/>
              <a:gd name="connsiteX490" fmla="*/ 1837349 w 7467600"/>
              <a:gd name="connsiteY490" fmla="*/ 4956357 h 6858000"/>
              <a:gd name="connsiteX491" fmla="*/ 2162835 w 7467600"/>
              <a:gd name="connsiteY491" fmla="*/ 5187853 h 6858000"/>
              <a:gd name="connsiteX492" fmla="*/ 2257167 w 7467600"/>
              <a:gd name="connsiteY492" fmla="*/ 5462123 h 6858000"/>
              <a:gd name="connsiteX493" fmla="*/ 2261598 w 7467600"/>
              <a:gd name="connsiteY493" fmla="*/ 5467998 h 6858000"/>
              <a:gd name="connsiteX494" fmla="*/ 2437177 w 7467600"/>
              <a:gd name="connsiteY494" fmla="*/ 5479608 h 6858000"/>
              <a:gd name="connsiteX495" fmla="*/ 2445247 w 7467600"/>
              <a:gd name="connsiteY495" fmla="*/ 5483476 h 6858000"/>
              <a:gd name="connsiteX496" fmla="*/ 2743626 w 7467600"/>
              <a:gd name="connsiteY496" fmla="*/ 5304819 h 6858000"/>
              <a:gd name="connsiteX497" fmla="*/ 3048102 w 7467600"/>
              <a:gd name="connsiteY497" fmla="*/ 5150595 h 6858000"/>
              <a:gd name="connsiteX498" fmla="*/ 1799414 w 7467600"/>
              <a:gd name="connsiteY498" fmla="*/ 4694732 h 6858000"/>
              <a:gd name="connsiteX499" fmla="*/ 1771735 w 7467600"/>
              <a:gd name="connsiteY499" fmla="*/ 4619929 h 6858000"/>
              <a:gd name="connsiteX500" fmla="*/ 3104273 w 7467600"/>
              <a:gd name="connsiteY500" fmla="*/ 5076159 h 6858000"/>
              <a:gd name="connsiteX501" fmla="*/ 3113245 w 7467600"/>
              <a:gd name="connsiteY501" fmla="*/ 5090705 h 6858000"/>
              <a:gd name="connsiteX502" fmla="*/ 3126294 w 7467600"/>
              <a:gd name="connsiteY502" fmla="*/ 5114400 h 6858000"/>
              <a:gd name="connsiteX503" fmla="*/ 3937433 w 7467600"/>
              <a:gd name="connsiteY503" fmla="*/ 4830473 h 6858000"/>
              <a:gd name="connsiteX504" fmla="*/ 3590475 w 7467600"/>
              <a:gd name="connsiteY504" fmla="*/ 4597974 h 6858000"/>
              <a:gd name="connsiteX505" fmla="*/ 3100264 w 7467600"/>
              <a:gd name="connsiteY505" fmla="*/ 4579845 h 6858000"/>
              <a:gd name="connsiteX506" fmla="*/ 2183576 w 7467600"/>
              <a:gd name="connsiteY506" fmla="*/ 4227150 h 6858000"/>
              <a:gd name="connsiteX507" fmla="*/ 2151029 w 7467600"/>
              <a:gd name="connsiteY507" fmla="*/ 4146947 h 6858000"/>
              <a:gd name="connsiteX508" fmla="*/ 3563434 w 7467600"/>
              <a:gd name="connsiteY508" fmla="*/ 4469115 h 6858000"/>
              <a:gd name="connsiteX509" fmla="*/ 3177952 w 7467600"/>
              <a:gd name="connsiteY509" fmla="*/ 3657386 h 6858000"/>
              <a:gd name="connsiteX510" fmla="*/ 3189263 w 7467600"/>
              <a:gd name="connsiteY510" fmla="*/ 3625726 h 6858000"/>
              <a:gd name="connsiteX511" fmla="*/ 3560912 w 7467600"/>
              <a:gd name="connsiteY511" fmla="*/ 4079863 h 6858000"/>
              <a:gd name="connsiteX512" fmla="*/ 3626636 w 7467600"/>
              <a:gd name="connsiteY512" fmla="*/ 4512230 h 6858000"/>
              <a:gd name="connsiteX513" fmla="*/ 3653088 w 7467600"/>
              <a:gd name="connsiteY513" fmla="*/ 4521417 h 6858000"/>
              <a:gd name="connsiteX514" fmla="*/ 3988128 w 7467600"/>
              <a:gd name="connsiteY514" fmla="*/ 4817267 h 6858000"/>
              <a:gd name="connsiteX515" fmla="*/ 4830582 w 7467600"/>
              <a:gd name="connsiteY515" fmla="*/ 4676000 h 6858000"/>
              <a:gd name="connsiteX516" fmla="*/ 4830100 w 7467600"/>
              <a:gd name="connsiteY516" fmla="*/ 4675554 h 6858000"/>
              <a:gd name="connsiteX517" fmla="*/ 4036318 w 7467600"/>
              <a:gd name="connsiteY517" fmla="*/ 4147013 h 6858000"/>
              <a:gd name="connsiteX518" fmla="*/ 3432098 w 7467600"/>
              <a:gd name="connsiteY518" fmla="*/ 3537312 h 6858000"/>
              <a:gd name="connsiteX519" fmla="*/ 3446761 w 7467600"/>
              <a:gd name="connsiteY519" fmla="*/ 3461278 h 6858000"/>
              <a:gd name="connsiteX520" fmla="*/ 4419733 w 7467600"/>
              <a:gd name="connsiteY520" fmla="*/ 3963555 h 6858000"/>
              <a:gd name="connsiteX521" fmla="*/ 4781371 w 7467600"/>
              <a:gd name="connsiteY521" fmla="*/ 4458604 h 6858000"/>
              <a:gd name="connsiteX522" fmla="*/ 4780440 w 7467600"/>
              <a:gd name="connsiteY522" fmla="*/ 4470290 h 6858000"/>
              <a:gd name="connsiteX523" fmla="*/ 4898954 w 7467600"/>
              <a:gd name="connsiteY523" fmla="*/ 4662092 h 6858000"/>
              <a:gd name="connsiteX524" fmla="*/ 4900699 w 7467600"/>
              <a:gd name="connsiteY524" fmla="*/ 4670867 h 6858000"/>
              <a:gd name="connsiteX525" fmla="*/ 5714511 w 7467600"/>
              <a:gd name="connsiteY525" fmla="*/ 4663483 h 6858000"/>
              <a:gd name="connsiteX526" fmla="*/ 5464793 w 7467600"/>
              <a:gd name="connsiteY526" fmla="*/ 4393556 h 6858000"/>
              <a:gd name="connsiteX527" fmla="*/ 5461897 w 7467600"/>
              <a:gd name="connsiteY527" fmla="*/ 4390879 h 6858000"/>
              <a:gd name="connsiteX528" fmla="*/ 4294126 w 7467600"/>
              <a:gd name="connsiteY528" fmla="*/ 3303048 h 6858000"/>
              <a:gd name="connsiteX529" fmla="*/ 4305321 w 7467600"/>
              <a:gd name="connsiteY529" fmla="*/ 3256953 h 6858000"/>
              <a:gd name="connsiteX530" fmla="*/ 4949299 w 7467600"/>
              <a:gd name="connsiteY530" fmla="*/ 3766336 h 6858000"/>
              <a:gd name="connsiteX531" fmla="*/ 5291452 w 7467600"/>
              <a:gd name="connsiteY531" fmla="*/ 4076801 h 6858000"/>
              <a:gd name="connsiteX532" fmla="*/ 5434998 w 7467600"/>
              <a:gd name="connsiteY532" fmla="*/ 4254100 h 6858000"/>
              <a:gd name="connsiteX533" fmla="*/ 5351015 w 7467600"/>
              <a:gd name="connsiteY533" fmla="*/ 3760989 h 6858000"/>
              <a:gd name="connsiteX534" fmla="*/ 5413780 w 7467600"/>
              <a:gd name="connsiteY534" fmla="*/ 2966265 h 6858000"/>
              <a:gd name="connsiteX535" fmla="*/ 5425627 w 7467600"/>
              <a:gd name="connsiteY535" fmla="*/ 2954192 h 6858000"/>
              <a:gd name="connsiteX536" fmla="*/ 6604735 w 7467600"/>
              <a:gd name="connsiteY536" fmla="*/ 2041381 h 6858000"/>
              <a:gd name="connsiteX537" fmla="*/ 7204487 w 7467600"/>
              <a:gd name="connsiteY537" fmla="*/ 2742112 h 6858000"/>
              <a:gd name="connsiteX538" fmla="*/ 7131592 w 7467600"/>
              <a:gd name="connsiteY538" fmla="*/ 2672096 h 6858000"/>
              <a:gd name="connsiteX539" fmla="*/ 6996344 w 7467600"/>
              <a:gd name="connsiteY539" fmla="*/ 2518310 h 6858000"/>
              <a:gd name="connsiteX540" fmla="*/ 6735495 w 7467600"/>
              <a:gd name="connsiteY540" fmla="*/ 2196890 h 6858000"/>
              <a:gd name="connsiteX541" fmla="*/ 6721901 w 7467600"/>
              <a:gd name="connsiteY541" fmla="*/ 2179274 h 6858000"/>
              <a:gd name="connsiteX542" fmla="*/ 6604735 w 7467600"/>
              <a:gd name="connsiteY542" fmla="*/ 2041381 h 6858000"/>
              <a:gd name="connsiteX543" fmla="*/ 6591670 w 7467600"/>
              <a:gd name="connsiteY543" fmla="*/ 1988277 h 6858000"/>
              <a:gd name="connsiteX544" fmla="*/ 6747349 w 7467600"/>
              <a:gd name="connsiteY544" fmla="*/ 2160069 h 6858000"/>
              <a:gd name="connsiteX545" fmla="*/ 6760943 w 7467600"/>
              <a:gd name="connsiteY545" fmla="*/ 2177686 h 6858000"/>
              <a:gd name="connsiteX546" fmla="*/ 7021065 w 7467600"/>
              <a:gd name="connsiteY546" fmla="*/ 2498102 h 6858000"/>
              <a:gd name="connsiteX547" fmla="*/ 7155223 w 7467600"/>
              <a:gd name="connsiteY547" fmla="*/ 2650386 h 6858000"/>
              <a:gd name="connsiteX548" fmla="*/ 7203167 w 7467600"/>
              <a:gd name="connsiteY548" fmla="*/ 2697288 h 6858000"/>
              <a:gd name="connsiteX549" fmla="*/ 6937703 w 7467600"/>
              <a:gd name="connsiteY549" fmla="*/ 2321981 h 6858000"/>
              <a:gd name="connsiteX550" fmla="*/ 6591670 w 7467600"/>
              <a:gd name="connsiteY550" fmla="*/ 1988277 h 6858000"/>
              <a:gd name="connsiteX551" fmla="*/ 5798671 w 7467600"/>
              <a:gd name="connsiteY551" fmla="*/ 1981601 h 6858000"/>
              <a:gd name="connsiteX552" fmla="*/ 5754709 w 7467600"/>
              <a:gd name="connsiteY552" fmla="*/ 2071454 h 6858000"/>
              <a:gd name="connsiteX553" fmla="*/ 5763044 w 7467600"/>
              <a:gd name="connsiteY553" fmla="*/ 2842206 h 6858000"/>
              <a:gd name="connsiteX554" fmla="*/ 5764974 w 7467600"/>
              <a:gd name="connsiteY554" fmla="*/ 2799609 h 6858000"/>
              <a:gd name="connsiteX555" fmla="*/ 5767665 w 7467600"/>
              <a:gd name="connsiteY555" fmla="*/ 2666409 h 6858000"/>
              <a:gd name="connsiteX556" fmla="*/ 5763055 w 7467600"/>
              <a:gd name="connsiteY556" fmla="*/ 2579705 h 6858000"/>
              <a:gd name="connsiteX557" fmla="*/ 5758079 w 7467600"/>
              <a:gd name="connsiteY557" fmla="*/ 2492508 h 6858000"/>
              <a:gd name="connsiteX558" fmla="*/ 5779325 w 7467600"/>
              <a:gd name="connsiteY558" fmla="*/ 2197069 h 6858000"/>
              <a:gd name="connsiteX559" fmla="*/ 5798671 w 7467600"/>
              <a:gd name="connsiteY559" fmla="*/ 1981601 h 6858000"/>
              <a:gd name="connsiteX560" fmla="*/ 5829202 w 7467600"/>
              <a:gd name="connsiteY560" fmla="*/ 1971679 h 6858000"/>
              <a:gd name="connsiteX561" fmla="*/ 5809558 w 7467600"/>
              <a:gd name="connsiteY561" fmla="*/ 2198043 h 6858000"/>
              <a:gd name="connsiteX562" fmla="*/ 5788653 w 7467600"/>
              <a:gd name="connsiteY562" fmla="*/ 2489430 h 6858000"/>
              <a:gd name="connsiteX563" fmla="*/ 5793439 w 7467600"/>
              <a:gd name="connsiteY563" fmla="*/ 2575235 h 6858000"/>
              <a:gd name="connsiteX564" fmla="*/ 5796837 w 7467600"/>
              <a:gd name="connsiteY564" fmla="*/ 2637633 h 6858000"/>
              <a:gd name="connsiteX565" fmla="*/ 5818614 w 7467600"/>
              <a:gd name="connsiteY565" fmla="*/ 2473055 h 6858000"/>
              <a:gd name="connsiteX566" fmla="*/ 5829202 w 7467600"/>
              <a:gd name="connsiteY566" fmla="*/ 1971679 h 6858000"/>
              <a:gd name="connsiteX567" fmla="*/ 5911389 w 7467600"/>
              <a:gd name="connsiteY567" fmla="*/ 1898371 h 6858000"/>
              <a:gd name="connsiteX568" fmla="*/ 6237627 w 7467600"/>
              <a:gd name="connsiteY568" fmla="*/ 2231921 h 6858000"/>
              <a:gd name="connsiteX569" fmla="*/ 5911389 w 7467600"/>
              <a:gd name="connsiteY569" fmla="*/ 1898371 h 6858000"/>
              <a:gd name="connsiteX570" fmla="*/ 6944437 w 7467600"/>
              <a:gd name="connsiteY570" fmla="*/ 1575402 h 6858000"/>
              <a:gd name="connsiteX571" fmla="*/ 6304730 w 7467600"/>
              <a:gd name="connsiteY571" fmla="*/ 1766654 h 6858000"/>
              <a:gd name="connsiteX572" fmla="*/ 6944437 w 7467600"/>
              <a:gd name="connsiteY572" fmla="*/ 1575402 h 6858000"/>
              <a:gd name="connsiteX573" fmla="*/ 7019523 w 7467600"/>
              <a:gd name="connsiteY573" fmla="*/ 1519450 h 6858000"/>
              <a:gd name="connsiteX574" fmla="*/ 6298091 w 7467600"/>
              <a:gd name="connsiteY574" fmla="*/ 1737122 h 6858000"/>
              <a:gd name="connsiteX575" fmla="*/ 7019523 w 7467600"/>
              <a:gd name="connsiteY575" fmla="*/ 1519450 h 6858000"/>
              <a:gd name="connsiteX576" fmla="*/ 2399523 w 7467600"/>
              <a:gd name="connsiteY576" fmla="*/ 1428234 h 6858000"/>
              <a:gd name="connsiteX577" fmla="*/ 2224982 w 7467600"/>
              <a:gd name="connsiteY577" fmla="*/ 1826201 h 6858000"/>
              <a:gd name="connsiteX578" fmla="*/ 2096099 w 7467600"/>
              <a:gd name="connsiteY578" fmla="*/ 2345900 h 6858000"/>
              <a:gd name="connsiteX579" fmla="*/ 2283317 w 7467600"/>
              <a:gd name="connsiteY579" fmla="*/ 1796925 h 6858000"/>
              <a:gd name="connsiteX580" fmla="*/ 2399523 w 7467600"/>
              <a:gd name="connsiteY580" fmla="*/ 1428234 h 6858000"/>
              <a:gd name="connsiteX581" fmla="*/ 2448558 w 7467600"/>
              <a:gd name="connsiteY581" fmla="*/ 1373435 h 6858000"/>
              <a:gd name="connsiteX582" fmla="*/ 2312521 w 7467600"/>
              <a:gd name="connsiteY582" fmla="*/ 1806140 h 6858000"/>
              <a:gd name="connsiteX583" fmla="*/ 2127533 w 7467600"/>
              <a:gd name="connsiteY583" fmla="*/ 2348380 h 6858000"/>
              <a:gd name="connsiteX584" fmla="*/ 2358080 w 7467600"/>
              <a:gd name="connsiteY584" fmla="*/ 1866134 h 6858000"/>
              <a:gd name="connsiteX585" fmla="*/ 2407436 w 7467600"/>
              <a:gd name="connsiteY585" fmla="*/ 1651070 h 6858000"/>
              <a:gd name="connsiteX586" fmla="*/ 2448558 w 7467600"/>
              <a:gd name="connsiteY586" fmla="*/ 1373435 h 6858000"/>
              <a:gd name="connsiteX587" fmla="*/ 278707 w 7467600"/>
              <a:gd name="connsiteY587" fmla="*/ 1352270 h 6858000"/>
              <a:gd name="connsiteX588" fmla="*/ 321570 w 7467600"/>
              <a:gd name="connsiteY588" fmla="*/ 1861610 h 6858000"/>
              <a:gd name="connsiteX589" fmla="*/ 294281 w 7467600"/>
              <a:gd name="connsiteY589" fmla="*/ 1440658 h 6858000"/>
              <a:gd name="connsiteX590" fmla="*/ 278707 w 7467600"/>
              <a:gd name="connsiteY590" fmla="*/ 1352270 h 6858000"/>
              <a:gd name="connsiteX591" fmla="*/ 1423821 w 7467600"/>
              <a:gd name="connsiteY591" fmla="*/ 1351958 h 6858000"/>
              <a:gd name="connsiteX592" fmla="*/ 1638521 w 7467600"/>
              <a:gd name="connsiteY592" fmla="*/ 1908470 h 6858000"/>
              <a:gd name="connsiteX593" fmla="*/ 1754199 w 7467600"/>
              <a:gd name="connsiteY593" fmla="*/ 2149284 h 6858000"/>
              <a:gd name="connsiteX594" fmla="*/ 1908359 w 7467600"/>
              <a:gd name="connsiteY594" fmla="*/ 2364988 h 6858000"/>
              <a:gd name="connsiteX595" fmla="*/ 1647661 w 7467600"/>
              <a:gd name="connsiteY595" fmla="*/ 1825945 h 6858000"/>
              <a:gd name="connsiteX596" fmla="*/ 1423821 w 7467600"/>
              <a:gd name="connsiteY596" fmla="*/ 1351958 h 6858000"/>
              <a:gd name="connsiteX597" fmla="*/ 1431890 w 7467600"/>
              <a:gd name="connsiteY597" fmla="*/ 1306475 h 6858000"/>
              <a:gd name="connsiteX598" fmla="*/ 1507597 w 7467600"/>
              <a:gd name="connsiteY598" fmla="*/ 1446132 h 6858000"/>
              <a:gd name="connsiteX599" fmla="*/ 1674586 w 7467600"/>
              <a:gd name="connsiteY599" fmla="*/ 1813832 h 6858000"/>
              <a:gd name="connsiteX600" fmla="*/ 1815950 w 7467600"/>
              <a:gd name="connsiteY600" fmla="*/ 2128564 h 6858000"/>
              <a:gd name="connsiteX601" fmla="*/ 1984242 w 7467600"/>
              <a:gd name="connsiteY601" fmla="*/ 2430829 h 6858000"/>
              <a:gd name="connsiteX602" fmla="*/ 2014023 w 7467600"/>
              <a:gd name="connsiteY602" fmla="*/ 2450995 h 6858000"/>
              <a:gd name="connsiteX603" fmla="*/ 1747337 w 7467600"/>
              <a:gd name="connsiteY603" fmla="*/ 1855264 h 6858000"/>
              <a:gd name="connsiteX604" fmla="*/ 1533749 w 7467600"/>
              <a:gd name="connsiteY604" fmla="*/ 1478656 h 6858000"/>
              <a:gd name="connsiteX605" fmla="*/ 1431890 w 7467600"/>
              <a:gd name="connsiteY605" fmla="*/ 1306475 h 6858000"/>
              <a:gd name="connsiteX606" fmla="*/ 5052692 w 7467600"/>
              <a:gd name="connsiteY606" fmla="*/ 1292994 h 6858000"/>
              <a:gd name="connsiteX607" fmla="*/ 5200661 w 7467600"/>
              <a:gd name="connsiteY607" fmla="*/ 1635186 h 6858000"/>
              <a:gd name="connsiteX608" fmla="*/ 5297138 w 7467600"/>
              <a:gd name="connsiteY608" fmla="*/ 1906351 h 6858000"/>
              <a:gd name="connsiteX609" fmla="*/ 5052692 w 7467600"/>
              <a:gd name="connsiteY609" fmla="*/ 1292994 h 6858000"/>
              <a:gd name="connsiteX610" fmla="*/ 5009948 w 7467600"/>
              <a:gd name="connsiteY610" fmla="*/ 1273619 h 6858000"/>
              <a:gd name="connsiteX611" fmla="*/ 5121777 w 7467600"/>
              <a:gd name="connsiteY611" fmla="*/ 1654213 h 6858000"/>
              <a:gd name="connsiteX612" fmla="*/ 5293545 w 7467600"/>
              <a:gd name="connsiteY612" fmla="*/ 2072247 h 6858000"/>
              <a:gd name="connsiteX613" fmla="*/ 5294042 w 7467600"/>
              <a:gd name="connsiteY613" fmla="*/ 2065019 h 6858000"/>
              <a:gd name="connsiteX614" fmla="*/ 5171936 w 7467600"/>
              <a:gd name="connsiteY614" fmla="*/ 1647613 h 6858000"/>
              <a:gd name="connsiteX615" fmla="*/ 5009948 w 7467600"/>
              <a:gd name="connsiteY615" fmla="*/ 1273619 h 6858000"/>
              <a:gd name="connsiteX616" fmla="*/ 655236 w 7467600"/>
              <a:gd name="connsiteY616" fmla="*/ 1268632 h 6858000"/>
              <a:gd name="connsiteX617" fmla="*/ 839521 w 7467600"/>
              <a:gd name="connsiteY617" fmla="*/ 1685315 h 6858000"/>
              <a:gd name="connsiteX618" fmla="*/ 1109416 w 7467600"/>
              <a:gd name="connsiteY618" fmla="*/ 2061663 h 6858000"/>
              <a:gd name="connsiteX619" fmla="*/ 1298300 w 7467600"/>
              <a:gd name="connsiteY619" fmla="*/ 2247742 h 6858000"/>
              <a:gd name="connsiteX620" fmla="*/ 1125871 w 7467600"/>
              <a:gd name="connsiteY620" fmla="*/ 1989513 h 6858000"/>
              <a:gd name="connsiteX621" fmla="*/ 981574 w 7467600"/>
              <a:gd name="connsiteY621" fmla="*/ 1783157 h 6858000"/>
              <a:gd name="connsiteX622" fmla="*/ 922198 w 7467600"/>
              <a:gd name="connsiteY622" fmla="*/ 1677437 h 6858000"/>
              <a:gd name="connsiteX623" fmla="*/ 869293 w 7467600"/>
              <a:gd name="connsiteY623" fmla="*/ 1583214 h 6858000"/>
              <a:gd name="connsiteX624" fmla="*/ 751431 w 7467600"/>
              <a:gd name="connsiteY624" fmla="*/ 1405731 h 6858000"/>
              <a:gd name="connsiteX625" fmla="*/ 655236 w 7467600"/>
              <a:gd name="connsiteY625" fmla="*/ 1268632 h 6858000"/>
              <a:gd name="connsiteX626" fmla="*/ 6516292 w 7467600"/>
              <a:gd name="connsiteY626" fmla="*/ 1263064 h 6858000"/>
              <a:gd name="connsiteX627" fmla="*/ 5736320 w 7467600"/>
              <a:gd name="connsiteY627" fmla="*/ 1501803 h 6858000"/>
              <a:gd name="connsiteX628" fmla="*/ 6516292 w 7467600"/>
              <a:gd name="connsiteY628" fmla="*/ 1263064 h 6858000"/>
              <a:gd name="connsiteX629" fmla="*/ 291466 w 7467600"/>
              <a:gd name="connsiteY629" fmla="*/ 1250369 h 6858000"/>
              <a:gd name="connsiteX630" fmla="*/ 323180 w 7467600"/>
              <a:gd name="connsiteY630" fmla="*/ 1435283 h 6858000"/>
              <a:gd name="connsiteX631" fmla="*/ 349381 w 7467600"/>
              <a:gd name="connsiteY631" fmla="*/ 1875041 h 6858000"/>
              <a:gd name="connsiteX632" fmla="*/ 374363 w 7467600"/>
              <a:gd name="connsiteY632" fmla="*/ 1506494 h 6858000"/>
              <a:gd name="connsiteX633" fmla="*/ 302168 w 7467600"/>
              <a:gd name="connsiteY633" fmla="*/ 1274495 h 6858000"/>
              <a:gd name="connsiteX634" fmla="*/ 291466 w 7467600"/>
              <a:gd name="connsiteY634" fmla="*/ 1250369 h 6858000"/>
              <a:gd name="connsiteX635" fmla="*/ 678222 w 7467600"/>
              <a:gd name="connsiteY635" fmla="*/ 1248670 h 6858000"/>
              <a:gd name="connsiteX636" fmla="*/ 775536 w 7467600"/>
              <a:gd name="connsiteY636" fmla="*/ 1388015 h 6858000"/>
              <a:gd name="connsiteX637" fmla="*/ 894529 w 7467600"/>
              <a:gd name="connsiteY637" fmla="*/ 1567739 h 6858000"/>
              <a:gd name="connsiteX638" fmla="*/ 948000 w 7467600"/>
              <a:gd name="connsiteY638" fmla="*/ 1663088 h 6858000"/>
              <a:gd name="connsiteX639" fmla="*/ 1006812 w 7467600"/>
              <a:gd name="connsiteY639" fmla="*/ 1767683 h 6858000"/>
              <a:gd name="connsiteX640" fmla="*/ 1149133 w 7467600"/>
              <a:gd name="connsiteY640" fmla="*/ 1971513 h 6858000"/>
              <a:gd name="connsiteX641" fmla="*/ 1333952 w 7467600"/>
              <a:gd name="connsiteY641" fmla="*/ 2251620 h 6858000"/>
              <a:gd name="connsiteX642" fmla="*/ 1337329 w 7467600"/>
              <a:gd name="connsiteY642" fmla="*/ 2258350 h 6858000"/>
              <a:gd name="connsiteX643" fmla="*/ 1014726 w 7467600"/>
              <a:gd name="connsiteY643" fmla="*/ 1615556 h 6858000"/>
              <a:gd name="connsiteX644" fmla="*/ 678222 w 7467600"/>
              <a:gd name="connsiteY644" fmla="*/ 1248670 h 6858000"/>
              <a:gd name="connsiteX645" fmla="*/ 6691602 w 7467600"/>
              <a:gd name="connsiteY645" fmla="*/ 1140573 h 6858000"/>
              <a:gd name="connsiteX646" fmla="*/ 6571100 w 7467600"/>
              <a:gd name="connsiteY646" fmla="*/ 1183662 h 6858000"/>
              <a:gd name="connsiteX647" fmla="*/ 6241687 w 7467600"/>
              <a:gd name="connsiteY647" fmla="*/ 1257600 h 6858000"/>
              <a:gd name="connsiteX648" fmla="*/ 5693009 w 7467600"/>
              <a:gd name="connsiteY648" fmla="*/ 1478256 h 6858000"/>
              <a:gd name="connsiteX649" fmla="*/ 6548420 w 7467600"/>
              <a:gd name="connsiteY649" fmla="*/ 1214599 h 6858000"/>
              <a:gd name="connsiteX650" fmla="*/ 6605473 w 7467600"/>
              <a:gd name="connsiteY650" fmla="*/ 1184686 h 6858000"/>
              <a:gd name="connsiteX651" fmla="*/ 6691602 w 7467600"/>
              <a:gd name="connsiteY651" fmla="*/ 1140573 h 6858000"/>
              <a:gd name="connsiteX652" fmla="*/ 4002475 w 7467600"/>
              <a:gd name="connsiteY652" fmla="*/ 1037802 h 6858000"/>
              <a:gd name="connsiteX653" fmla="*/ 4000324 w 7467600"/>
              <a:gd name="connsiteY653" fmla="*/ 1039362 h 6858000"/>
              <a:gd name="connsiteX654" fmla="*/ 4002862 w 7467600"/>
              <a:gd name="connsiteY654" fmla="*/ 1042866 h 6858000"/>
              <a:gd name="connsiteX655" fmla="*/ 4002475 w 7467600"/>
              <a:gd name="connsiteY655" fmla="*/ 1037802 h 6858000"/>
              <a:gd name="connsiteX656" fmla="*/ 506322 w 7467600"/>
              <a:gd name="connsiteY656" fmla="*/ 1020997 h 6858000"/>
              <a:gd name="connsiteX657" fmla="*/ 533068 w 7467600"/>
              <a:gd name="connsiteY657" fmla="*/ 1029409 h 6858000"/>
              <a:gd name="connsiteX658" fmla="*/ 1232525 w 7467600"/>
              <a:gd name="connsiteY658" fmla="*/ 1804675 h 6858000"/>
              <a:gd name="connsiteX659" fmla="*/ 1388858 w 7467600"/>
              <a:gd name="connsiteY659" fmla="*/ 2368011 h 6858000"/>
              <a:gd name="connsiteX660" fmla="*/ 1384098 w 7467600"/>
              <a:gd name="connsiteY660" fmla="*/ 2378125 h 6858000"/>
              <a:gd name="connsiteX661" fmla="*/ 1425393 w 7467600"/>
              <a:gd name="connsiteY661" fmla="*/ 2589124 h 6858000"/>
              <a:gd name="connsiteX662" fmla="*/ 1424001 w 7467600"/>
              <a:gd name="connsiteY662" fmla="*/ 2597541 h 6858000"/>
              <a:gd name="connsiteX663" fmla="*/ 2152729 w 7467600"/>
              <a:gd name="connsiteY663" fmla="*/ 2864487 h 6858000"/>
              <a:gd name="connsiteX664" fmla="*/ 2020609 w 7467600"/>
              <a:gd name="connsiteY664" fmla="*/ 2539671 h 6858000"/>
              <a:gd name="connsiteX665" fmla="*/ 2018920 w 7467600"/>
              <a:gd name="connsiteY665" fmla="*/ 2536309 h 6858000"/>
              <a:gd name="connsiteX666" fmla="*/ 1342441 w 7467600"/>
              <a:gd name="connsiteY666" fmla="*/ 1173017 h 6858000"/>
              <a:gd name="connsiteX667" fmla="*/ 1367925 w 7467600"/>
              <a:gd name="connsiteY667" fmla="*/ 1135648 h 6858000"/>
              <a:gd name="connsiteX668" fmla="*/ 1771401 w 7467600"/>
              <a:gd name="connsiteY668" fmla="*/ 1806673 h 6858000"/>
              <a:gd name="connsiteX669" fmla="*/ 1972385 w 7467600"/>
              <a:gd name="connsiteY669" fmla="*/ 2198735 h 6858000"/>
              <a:gd name="connsiteX670" fmla="*/ 2040892 w 7467600"/>
              <a:gd name="connsiteY670" fmla="*/ 2405205 h 6858000"/>
              <a:gd name="connsiteX671" fmla="*/ 2131689 w 7467600"/>
              <a:gd name="connsiteY671" fmla="*/ 1936926 h 6858000"/>
              <a:gd name="connsiteX672" fmla="*/ 2454820 w 7467600"/>
              <a:gd name="connsiteY672" fmla="*/ 1248808 h 6858000"/>
              <a:gd name="connsiteX673" fmla="*/ 2492512 w 7467600"/>
              <a:gd name="connsiteY673" fmla="*/ 1302920 h 6858000"/>
              <a:gd name="connsiteX674" fmla="*/ 2081216 w 7467600"/>
              <a:gd name="connsiteY674" fmla="*/ 2527513 h 6858000"/>
              <a:gd name="connsiteX675" fmla="*/ 2081211 w 7467600"/>
              <a:gd name="connsiteY675" fmla="*/ 2528916 h 6858000"/>
              <a:gd name="connsiteX676" fmla="*/ 2199067 w 7467600"/>
              <a:gd name="connsiteY676" fmla="*/ 2884061 h 6858000"/>
              <a:gd name="connsiteX677" fmla="*/ 3192586 w 7467600"/>
              <a:gd name="connsiteY677" fmla="*/ 3411496 h 6858000"/>
              <a:gd name="connsiteX678" fmla="*/ 3182620 w 7467600"/>
              <a:gd name="connsiteY678" fmla="*/ 3483279 h 6858000"/>
              <a:gd name="connsiteX679" fmla="*/ 2435119 w 7467600"/>
              <a:gd name="connsiteY679" fmla="*/ 3080173 h 6858000"/>
              <a:gd name="connsiteX680" fmla="*/ 2410152 w 7467600"/>
              <a:gd name="connsiteY680" fmla="*/ 3063751 h 6858000"/>
              <a:gd name="connsiteX681" fmla="*/ 2408099 w 7467600"/>
              <a:gd name="connsiteY681" fmla="*/ 3064403 h 6858000"/>
              <a:gd name="connsiteX682" fmla="*/ 2407218 w 7467600"/>
              <a:gd name="connsiteY682" fmla="*/ 3070324 h 6858000"/>
              <a:gd name="connsiteX683" fmla="*/ 2380138 w 7467600"/>
              <a:gd name="connsiteY683" fmla="*/ 3099341 h 6858000"/>
              <a:gd name="connsiteX684" fmla="*/ 1765923 w 7467600"/>
              <a:gd name="connsiteY684" fmla="*/ 3581043 h 6858000"/>
              <a:gd name="connsiteX685" fmla="*/ 1702258 w 7467600"/>
              <a:gd name="connsiteY685" fmla="*/ 3612286 h 6858000"/>
              <a:gd name="connsiteX686" fmla="*/ 1538370 w 7467600"/>
              <a:gd name="connsiteY686" fmla="*/ 3811804 h 6858000"/>
              <a:gd name="connsiteX687" fmla="*/ 542867 w 7467600"/>
              <a:gd name="connsiteY687" fmla="*/ 4944092 h 6858000"/>
              <a:gd name="connsiteX688" fmla="*/ 515800 w 7467600"/>
              <a:gd name="connsiteY688" fmla="*/ 4862180 h 6858000"/>
              <a:gd name="connsiteX689" fmla="*/ 909145 w 7467600"/>
              <a:gd name="connsiteY689" fmla="*/ 4199225 h 6858000"/>
              <a:gd name="connsiteX690" fmla="*/ 1214067 w 7467600"/>
              <a:gd name="connsiteY690" fmla="*/ 3908561 h 6858000"/>
              <a:gd name="connsiteX691" fmla="*/ 640967 w 7467600"/>
              <a:gd name="connsiteY691" fmla="*/ 4105601 h 6858000"/>
              <a:gd name="connsiteX692" fmla="*/ 112563 w 7467600"/>
              <a:gd name="connsiteY692" fmla="*/ 4396952 h 6858000"/>
              <a:gd name="connsiteX693" fmla="*/ 0 w 7467600"/>
              <a:gd name="connsiteY693" fmla="*/ 4466006 h 6858000"/>
              <a:gd name="connsiteX694" fmla="*/ 0 w 7467600"/>
              <a:gd name="connsiteY694" fmla="*/ 4233763 h 6858000"/>
              <a:gd name="connsiteX695" fmla="*/ 36881 w 7467600"/>
              <a:gd name="connsiteY695" fmla="*/ 4200118 h 6858000"/>
              <a:gd name="connsiteX696" fmla="*/ 910534 w 7467600"/>
              <a:gd name="connsiteY696" fmla="*/ 3629753 h 6858000"/>
              <a:gd name="connsiteX697" fmla="*/ 1578717 w 7467600"/>
              <a:gd name="connsiteY697" fmla="*/ 3575982 h 6858000"/>
              <a:gd name="connsiteX698" fmla="*/ 2338780 w 7467600"/>
              <a:gd name="connsiteY698" fmla="*/ 3033725 h 6858000"/>
              <a:gd name="connsiteX699" fmla="*/ 1807991 w 7467600"/>
              <a:gd name="connsiteY699" fmla="*/ 2807184 h 6858000"/>
              <a:gd name="connsiteX700" fmla="*/ 1416358 w 7467600"/>
              <a:gd name="connsiteY700" fmla="*/ 3112571 h 6858000"/>
              <a:gd name="connsiteX701" fmla="*/ 939066 w 7467600"/>
              <a:gd name="connsiteY701" fmla="*/ 3378798 h 6858000"/>
              <a:gd name="connsiteX702" fmla="*/ 115099 w 7467600"/>
              <a:gd name="connsiteY702" fmla="*/ 3607650 h 6858000"/>
              <a:gd name="connsiteX703" fmla="*/ 97284 w 7467600"/>
              <a:gd name="connsiteY703" fmla="*/ 3520393 h 6858000"/>
              <a:gd name="connsiteX704" fmla="*/ 922050 w 7467600"/>
              <a:gd name="connsiteY704" fmla="*/ 3074867 h 6858000"/>
              <a:gd name="connsiteX705" fmla="*/ 1405265 w 7467600"/>
              <a:gd name="connsiteY705" fmla="*/ 3016319 h 6858000"/>
              <a:gd name="connsiteX706" fmla="*/ 1407512 w 7467600"/>
              <a:gd name="connsiteY706" fmla="*/ 3018001 h 6858000"/>
              <a:gd name="connsiteX707" fmla="*/ 1726266 w 7467600"/>
              <a:gd name="connsiteY707" fmla="*/ 2777274 h 6858000"/>
              <a:gd name="connsiteX708" fmla="*/ 625390 w 7467600"/>
              <a:gd name="connsiteY708" fmla="*/ 2514541 h 6858000"/>
              <a:gd name="connsiteX709" fmla="*/ 619799 w 7467600"/>
              <a:gd name="connsiteY709" fmla="*/ 2527180 h 6858000"/>
              <a:gd name="connsiteX710" fmla="*/ 310030 w 7467600"/>
              <a:gd name="connsiteY710" fmla="*/ 2771818 h 6858000"/>
              <a:gd name="connsiteX711" fmla="*/ 173877 w 7467600"/>
              <a:gd name="connsiteY711" fmla="*/ 2937056 h 6858000"/>
              <a:gd name="connsiteX712" fmla="*/ 77889 w 7467600"/>
              <a:gd name="connsiteY712" fmla="*/ 3138440 h 6858000"/>
              <a:gd name="connsiteX713" fmla="*/ 0 w 7467600"/>
              <a:gd name="connsiteY713" fmla="*/ 3271395 h 6858000"/>
              <a:gd name="connsiteX714" fmla="*/ 0 w 7467600"/>
              <a:gd name="connsiteY714" fmla="*/ 3153002 h 6858000"/>
              <a:gd name="connsiteX715" fmla="*/ 2386 w 7467600"/>
              <a:gd name="connsiteY715" fmla="*/ 3149203 h 6858000"/>
              <a:gd name="connsiteX716" fmla="*/ 89753 w 7467600"/>
              <a:gd name="connsiteY716" fmla="*/ 2987702 h 6858000"/>
              <a:gd name="connsiteX717" fmla="*/ 76869 w 7467600"/>
              <a:gd name="connsiteY717" fmla="*/ 3005404 h 6858000"/>
              <a:gd name="connsiteX718" fmla="*/ 32049 w 7467600"/>
              <a:gd name="connsiteY718" fmla="*/ 3065814 h 6858000"/>
              <a:gd name="connsiteX719" fmla="*/ 0 w 7467600"/>
              <a:gd name="connsiteY719" fmla="*/ 3108744 h 6858000"/>
              <a:gd name="connsiteX720" fmla="*/ 0 w 7467600"/>
              <a:gd name="connsiteY720" fmla="*/ 3058059 h 6858000"/>
              <a:gd name="connsiteX721" fmla="*/ 7610 w 7467600"/>
              <a:gd name="connsiteY721" fmla="*/ 3047889 h 6858000"/>
              <a:gd name="connsiteX722" fmla="*/ 52419 w 7467600"/>
              <a:gd name="connsiteY722" fmla="*/ 2987479 h 6858000"/>
              <a:gd name="connsiteX723" fmla="*/ 59142 w 7467600"/>
              <a:gd name="connsiteY723" fmla="*/ 2978488 h 6858000"/>
              <a:gd name="connsiteX724" fmla="*/ 0 w 7467600"/>
              <a:gd name="connsiteY724" fmla="*/ 3015334 h 6858000"/>
              <a:gd name="connsiteX725" fmla="*/ 0 w 7467600"/>
              <a:gd name="connsiteY725" fmla="*/ 2914286 h 6858000"/>
              <a:gd name="connsiteX726" fmla="*/ 36383 w 7467600"/>
              <a:gd name="connsiteY726" fmla="*/ 2901128 h 6858000"/>
              <a:gd name="connsiteX727" fmla="*/ 156329 w 7467600"/>
              <a:gd name="connsiteY727" fmla="*/ 2840533 h 6858000"/>
              <a:gd name="connsiteX728" fmla="*/ 358355 w 7467600"/>
              <a:gd name="connsiteY728" fmla="*/ 2620471 h 6858000"/>
              <a:gd name="connsiteX729" fmla="*/ 510577 w 7467600"/>
              <a:gd name="connsiteY729" fmla="*/ 2501244 h 6858000"/>
              <a:gd name="connsiteX730" fmla="*/ 211967 w 7467600"/>
              <a:gd name="connsiteY730" fmla="*/ 2479171 h 6858000"/>
              <a:gd name="connsiteX731" fmla="*/ 0 w 7467600"/>
              <a:gd name="connsiteY731" fmla="*/ 2476398 h 6858000"/>
              <a:gd name="connsiteX732" fmla="*/ 0 w 7467600"/>
              <a:gd name="connsiteY732" fmla="*/ 2389189 h 6858000"/>
              <a:gd name="connsiteX733" fmla="*/ 103062 w 7467600"/>
              <a:gd name="connsiteY733" fmla="*/ 2389518 h 6858000"/>
              <a:gd name="connsiteX734" fmla="*/ 510734 w 7467600"/>
              <a:gd name="connsiteY734" fmla="*/ 2416201 h 6858000"/>
              <a:gd name="connsiteX735" fmla="*/ 279257 w 7467600"/>
              <a:gd name="connsiteY735" fmla="*/ 2092102 h 6858000"/>
              <a:gd name="connsiteX736" fmla="*/ 65265 w 7467600"/>
              <a:gd name="connsiteY736" fmla="*/ 2006049 h 6858000"/>
              <a:gd name="connsiteX737" fmla="*/ 0 w 7467600"/>
              <a:gd name="connsiteY737" fmla="*/ 1982532 h 6858000"/>
              <a:gd name="connsiteX738" fmla="*/ 0 w 7467600"/>
              <a:gd name="connsiteY738" fmla="*/ 1912789 h 6858000"/>
              <a:gd name="connsiteX739" fmla="*/ 97460 w 7467600"/>
              <a:gd name="connsiteY739" fmla="*/ 1953725 h 6858000"/>
              <a:gd name="connsiteX740" fmla="*/ 221272 w 7467600"/>
              <a:gd name="connsiteY740" fmla="*/ 1980766 h 6858000"/>
              <a:gd name="connsiteX741" fmla="*/ 116765 w 7467600"/>
              <a:gd name="connsiteY741" fmla="*/ 1911033 h 6858000"/>
              <a:gd name="connsiteX742" fmla="*/ 16405 w 7467600"/>
              <a:gd name="connsiteY742" fmla="*/ 1803412 h 6858000"/>
              <a:gd name="connsiteX743" fmla="*/ 0 w 7467600"/>
              <a:gd name="connsiteY743" fmla="*/ 1784777 h 6858000"/>
              <a:gd name="connsiteX744" fmla="*/ 0 w 7467600"/>
              <a:gd name="connsiteY744" fmla="*/ 1740082 h 6858000"/>
              <a:gd name="connsiteX745" fmla="*/ 39394 w 7467600"/>
              <a:gd name="connsiteY745" fmla="*/ 1784856 h 6858000"/>
              <a:gd name="connsiteX746" fmla="*/ 135813 w 7467600"/>
              <a:gd name="connsiteY746" fmla="*/ 1888838 h 6858000"/>
              <a:gd name="connsiteX747" fmla="*/ 242575 w 7467600"/>
              <a:gd name="connsiteY747" fmla="*/ 1958841 h 6858000"/>
              <a:gd name="connsiteX748" fmla="*/ 82197 w 7467600"/>
              <a:gd name="connsiteY748" fmla="*/ 1754826 h 6858000"/>
              <a:gd name="connsiteX749" fmla="*/ 0 w 7467600"/>
              <a:gd name="connsiteY749" fmla="*/ 1679650 h 6858000"/>
              <a:gd name="connsiteX750" fmla="*/ 0 w 7467600"/>
              <a:gd name="connsiteY750" fmla="*/ 1602463 h 6858000"/>
              <a:gd name="connsiteX751" fmla="*/ 84689 w 7467600"/>
              <a:gd name="connsiteY751" fmla="*/ 1677442 h 6858000"/>
              <a:gd name="connsiteX752" fmla="*/ 298437 w 7467600"/>
              <a:gd name="connsiteY752" fmla="*/ 1968019 h 6858000"/>
              <a:gd name="connsiteX753" fmla="*/ 227269 w 7467600"/>
              <a:gd name="connsiteY753" fmla="*/ 1114064 h 6858000"/>
              <a:gd name="connsiteX754" fmla="*/ 248003 w 7467600"/>
              <a:gd name="connsiteY754" fmla="*/ 1089613 h 6858000"/>
              <a:gd name="connsiteX755" fmla="*/ 427020 w 7467600"/>
              <a:gd name="connsiteY755" fmla="*/ 1619803 h 6858000"/>
              <a:gd name="connsiteX756" fmla="*/ 340345 w 7467600"/>
              <a:gd name="connsiteY756" fmla="*/ 2027739 h 6858000"/>
              <a:gd name="connsiteX757" fmla="*/ 360865 w 7467600"/>
              <a:gd name="connsiteY757" fmla="*/ 2044827 h 6858000"/>
              <a:gd name="connsiteX758" fmla="*/ 560414 w 7467600"/>
              <a:gd name="connsiteY758" fmla="*/ 2421457 h 6858000"/>
              <a:gd name="connsiteX759" fmla="*/ 1359703 w 7467600"/>
              <a:gd name="connsiteY759" fmla="*/ 2578554 h 6858000"/>
              <a:gd name="connsiteX760" fmla="*/ 1359422 w 7467600"/>
              <a:gd name="connsiteY760" fmla="*/ 2577994 h 6858000"/>
              <a:gd name="connsiteX761" fmla="*/ 828701 w 7467600"/>
              <a:gd name="connsiteY761" fmla="*/ 1839520 h 6858000"/>
              <a:gd name="connsiteX762" fmla="*/ 494427 w 7467600"/>
              <a:gd name="connsiteY762" fmla="*/ 1092333 h 6858000"/>
              <a:gd name="connsiteX763" fmla="*/ 506322 w 7467600"/>
              <a:gd name="connsiteY763" fmla="*/ 1020997 h 6858000"/>
              <a:gd name="connsiteX764" fmla="*/ 4570198 w 7467600"/>
              <a:gd name="connsiteY764" fmla="*/ 978081 h 6858000"/>
              <a:gd name="connsiteX765" fmla="*/ 4523691 w 7467600"/>
              <a:gd name="connsiteY765" fmla="*/ 1127776 h 6858000"/>
              <a:gd name="connsiteX766" fmla="*/ 4509875 w 7467600"/>
              <a:gd name="connsiteY766" fmla="*/ 1167552 h 6858000"/>
              <a:gd name="connsiteX767" fmla="*/ 4478168 w 7467600"/>
              <a:gd name="connsiteY767" fmla="*/ 1260735 h 6858000"/>
              <a:gd name="connsiteX768" fmla="*/ 4409309 w 7467600"/>
              <a:gd name="connsiteY768" fmla="*/ 1666996 h 6858000"/>
              <a:gd name="connsiteX769" fmla="*/ 4370031 w 7467600"/>
              <a:gd name="connsiteY769" fmla="*/ 1955666 h 6858000"/>
              <a:gd name="connsiteX770" fmla="*/ 4570198 w 7467600"/>
              <a:gd name="connsiteY770" fmla="*/ 978081 h 6858000"/>
              <a:gd name="connsiteX771" fmla="*/ 4557898 w 7467600"/>
              <a:gd name="connsiteY771" fmla="*/ 900011 h 6858000"/>
              <a:gd name="connsiteX772" fmla="*/ 4344840 w 7467600"/>
              <a:gd name="connsiteY772" fmla="*/ 1922038 h 6858000"/>
              <a:gd name="connsiteX773" fmla="*/ 4378710 w 7467600"/>
              <a:gd name="connsiteY773" fmla="*/ 1665516 h 6858000"/>
              <a:gd name="connsiteX774" fmla="*/ 4448798 w 7467600"/>
              <a:gd name="connsiteY774" fmla="*/ 1253024 h 6858000"/>
              <a:gd name="connsiteX775" fmla="*/ 4480315 w 7467600"/>
              <a:gd name="connsiteY775" fmla="*/ 1158454 h 6858000"/>
              <a:gd name="connsiteX776" fmla="*/ 4494133 w 7467600"/>
              <a:gd name="connsiteY776" fmla="*/ 1118676 h 6858000"/>
              <a:gd name="connsiteX777" fmla="*/ 4557898 w 7467600"/>
              <a:gd name="connsiteY777" fmla="*/ 900011 h 6858000"/>
              <a:gd name="connsiteX778" fmla="*/ 5870151 w 7467600"/>
              <a:gd name="connsiteY778" fmla="*/ 898890 h 6858000"/>
              <a:gd name="connsiteX779" fmla="*/ 5861335 w 7467600"/>
              <a:gd name="connsiteY779" fmla="*/ 899177 h 6858000"/>
              <a:gd name="connsiteX780" fmla="*/ 5843702 w 7467600"/>
              <a:gd name="connsiteY780" fmla="*/ 899748 h 6858000"/>
              <a:gd name="connsiteX781" fmla="*/ 5651107 w 7467600"/>
              <a:gd name="connsiteY781" fmla="*/ 920306 h 6858000"/>
              <a:gd name="connsiteX782" fmla="*/ 5459407 w 7467600"/>
              <a:gd name="connsiteY782" fmla="*/ 940975 h 6858000"/>
              <a:gd name="connsiteX783" fmla="*/ 5374846 w 7467600"/>
              <a:gd name="connsiteY783" fmla="*/ 941988 h 6858000"/>
              <a:gd name="connsiteX784" fmla="*/ 5256105 w 7467600"/>
              <a:gd name="connsiteY784" fmla="*/ 945632 h 6858000"/>
              <a:gd name="connsiteX785" fmla="*/ 5107071 w 7467600"/>
              <a:gd name="connsiteY785" fmla="*/ 969720 h 6858000"/>
              <a:gd name="connsiteX786" fmla="*/ 4998681 w 7467600"/>
              <a:gd name="connsiteY786" fmla="*/ 988771 h 6858000"/>
              <a:gd name="connsiteX787" fmla="*/ 5870151 w 7467600"/>
              <a:gd name="connsiteY787" fmla="*/ 898890 h 6858000"/>
              <a:gd name="connsiteX788" fmla="*/ 5504425 w 7467600"/>
              <a:gd name="connsiteY788" fmla="*/ 848067 h 6858000"/>
              <a:gd name="connsiteX789" fmla="*/ 4968849 w 7467600"/>
              <a:gd name="connsiteY789" fmla="*/ 962318 h 6858000"/>
              <a:gd name="connsiteX790" fmla="*/ 5104039 w 7467600"/>
              <a:gd name="connsiteY790" fmla="*/ 940634 h 6858000"/>
              <a:gd name="connsiteX791" fmla="*/ 5256311 w 7467600"/>
              <a:gd name="connsiteY791" fmla="*/ 916490 h 6858000"/>
              <a:gd name="connsiteX792" fmla="*/ 5377381 w 7467600"/>
              <a:gd name="connsiteY792" fmla="*/ 912671 h 6858000"/>
              <a:gd name="connsiteX793" fmla="*/ 5460148 w 7467600"/>
              <a:gd name="connsiteY793" fmla="*/ 911442 h 6858000"/>
              <a:gd name="connsiteX794" fmla="*/ 5648971 w 7467600"/>
              <a:gd name="connsiteY794" fmla="*/ 891331 h 6858000"/>
              <a:gd name="connsiteX795" fmla="*/ 5844807 w 7467600"/>
              <a:gd name="connsiteY795" fmla="*/ 870718 h 6858000"/>
              <a:gd name="connsiteX796" fmla="*/ 5862975 w 7467600"/>
              <a:gd name="connsiteY796" fmla="*/ 869756 h 6858000"/>
              <a:gd name="connsiteX797" fmla="*/ 5920887 w 7467600"/>
              <a:gd name="connsiteY797" fmla="*/ 865929 h 6858000"/>
              <a:gd name="connsiteX798" fmla="*/ 5504425 w 7467600"/>
              <a:gd name="connsiteY798" fmla="*/ 848067 h 6858000"/>
              <a:gd name="connsiteX799" fmla="*/ 3607114 w 7467600"/>
              <a:gd name="connsiteY799" fmla="*/ 467441 h 6858000"/>
              <a:gd name="connsiteX800" fmla="*/ 3296242 w 7467600"/>
              <a:gd name="connsiteY800" fmla="*/ 807991 h 6858000"/>
              <a:gd name="connsiteX801" fmla="*/ 3174674 w 7467600"/>
              <a:gd name="connsiteY801" fmla="*/ 919759 h 6858000"/>
              <a:gd name="connsiteX802" fmla="*/ 3042978 w 7467600"/>
              <a:gd name="connsiteY802" fmla="*/ 1054894 h 6858000"/>
              <a:gd name="connsiteX803" fmla="*/ 2968914 w 7467600"/>
              <a:gd name="connsiteY803" fmla="*/ 1133756 h 6858000"/>
              <a:gd name="connsiteX804" fmla="*/ 3103823 w 7467600"/>
              <a:gd name="connsiteY804" fmla="*/ 1026814 h 6858000"/>
              <a:gd name="connsiteX805" fmla="*/ 3607114 w 7467600"/>
              <a:gd name="connsiteY805" fmla="*/ 467441 h 6858000"/>
              <a:gd name="connsiteX806" fmla="*/ 3744487 w 7467600"/>
              <a:gd name="connsiteY806" fmla="*/ 383136 h 6858000"/>
              <a:gd name="connsiteX807" fmla="*/ 3970213 w 7467600"/>
              <a:gd name="connsiteY807" fmla="*/ 995559 h 6858000"/>
              <a:gd name="connsiteX808" fmla="*/ 3744487 w 7467600"/>
              <a:gd name="connsiteY808" fmla="*/ 383136 h 6858000"/>
              <a:gd name="connsiteX809" fmla="*/ 3624562 w 7467600"/>
              <a:gd name="connsiteY809" fmla="*/ 367041 h 6858000"/>
              <a:gd name="connsiteX810" fmla="*/ 3489712 w 7467600"/>
              <a:gd name="connsiteY810" fmla="*/ 485386 h 6858000"/>
              <a:gd name="connsiteX811" fmla="*/ 3182994 w 7467600"/>
              <a:gd name="connsiteY811" fmla="*/ 828265 h 6858000"/>
              <a:gd name="connsiteX812" fmla="*/ 2892114 w 7467600"/>
              <a:gd name="connsiteY812" fmla="*/ 1172635 h 6858000"/>
              <a:gd name="connsiteX813" fmla="*/ 3021459 w 7467600"/>
              <a:gd name="connsiteY813" fmla="*/ 1035385 h 6858000"/>
              <a:gd name="connsiteX814" fmla="*/ 3153873 w 7467600"/>
              <a:gd name="connsiteY814" fmla="*/ 898971 h 6858000"/>
              <a:gd name="connsiteX815" fmla="*/ 3276511 w 7467600"/>
              <a:gd name="connsiteY815" fmla="*/ 786423 h 6858000"/>
              <a:gd name="connsiteX816" fmla="*/ 3584154 w 7467600"/>
              <a:gd name="connsiteY816" fmla="*/ 448218 h 6858000"/>
              <a:gd name="connsiteX817" fmla="*/ 3624562 w 7467600"/>
              <a:gd name="connsiteY817" fmla="*/ 367041 h 6858000"/>
              <a:gd name="connsiteX818" fmla="*/ 3766672 w 7467600"/>
              <a:gd name="connsiteY818" fmla="*/ 359429 h 6858000"/>
              <a:gd name="connsiteX819" fmla="*/ 3996338 w 7467600"/>
              <a:gd name="connsiteY819" fmla="*/ 968237 h 6858000"/>
              <a:gd name="connsiteX820" fmla="*/ 3766672 w 7467600"/>
              <a:gd name="connsiteY820" fmla="*/ 359429 h 6858000"/>
              <a:gd name="connsiteX821" fmla="*/ 5805386 w 7467600"/>
              <a:gd name="connsiteY821" fmla="*/ 239240 h 6858000"/>
              <a:gd name="connsiteX822" fmla="*/ 5736947 w 7467600"/>
              <a:gd name="connsiteY822" fmla="*/ 261367 h 6858000"/>
              <a:gd name="connsiteX823" fmla="*/ 5427012 w 7467600"/>
              <a:gd name="connsiteY823" fmla="*/ 311272 h 6858000"/>
              <a:gd name="connsiteX824" fmla="*/ 5147818 w 7467600"/>
              <a:gd name="connsiteY824" fmla="*/ 322112 h 6858000"/>
              <a:gd name="connsiteX825" fmla="*/ 5060854 w 7467600"/>
              <a:gd name="connsiteY825" fmla="*/ 311882 h 6858000"/>
              <a:gd name="connsiteX826" fmla="*/ 4945989 w 7467600"/>
              <a:gd name="connsiteY826" fmla="*/ 300516 h 6858000"/>
              <a:gd name="connsiteX827" fmla="*/ 5410479 w 7467600"/>
              <a:gd name="connsiteY827" fmla="*/ 348434 h 6858000"/>
              <a:gd name="connsiteX828" fmla="*/ 5805386 w 7467600"/>
              <a:gd name="connsiteY828" fmla="*/ 239240 h 6858000"/>
              <a:gd name="connsiteX829" fmla="*/ 5905192 w 7467600"/>
              <a:gd name="connsiteY829" fmla="*/ 163079 h 6858000"/>
              <a:gd name="connsiteX830" fmla="*/ 5865655 w 7467600"/>
              <a:gd name="connsiteY830" fmla="*/ 171901 h 6858000"/>
              <a:gd name="connsiteX831" fmla="*/ 5259740 w 7467600"/>
              <a:gd name="connsiteY831" fmla="*/ 257013 h 6858000"/>
              <a:gd name="connsiteX832" fmla="*/ 5208466 w 7467600"/>
              <a:gd name="connsiteY832" fmla="*/ 257550 h 6858000"/>
              <a:gd name="connsiteX833" fmla="*/ 4980204 w 7467600"/>
              <a:gd name="connsiteY833" fmla="*/ 271903 h 6858000"/>
              <a:gd name="connsiteX834" fmla="*/ 5068068 w 7467600"/>
              <a:gd name="connsiteY834" fmla="*/ 282244 h 6858000"/>
              <a:gd name="connsiteX835" fmla="*/ 5153231 w 7467600"/>
              <a:gd name="connsiteY835" fmla="*/ 292240 h 6858000"/>
              <a:gd name="connsiteX836" fmla="*/ 5426491 w 7467600"/>
              <a:gd name="connsiteY836" fmla="*/ 281128 h 6858000"/>
              <a:gd name="connsiteX837" fmla="*/ 5731212 w 7467600"/>
              <a:gd name="connsiteY837" fmla="*/ 231951 h 6858000"/>
              <a:gd name="connsiteX838" fmla="*/ 5905192 w 7467600"/>
              <a:gd name="connsiteY838" fmla="*/ 163079 h 6858000"/>
              <a:gd name="connsiteX839" fmla="*/ 5944437 w 7467600"/>
              <a:gd name="connsiteY839" fmla="*/ 113829 h 6858000"/>
              <a:gd name="connsiteX840" fmla="*/ 5825032 w 7467600"/>
              <a:gd name="connsiteY840" fmla="*/ 146405 h 6858000"/>
              <a:gd name="connsiteX841" fmla="*/ 4955599 w 7467600"/>
              <a:gd name="connsiteY841" fmla="*/ 247008 h 6858000"/>
              <a:gd name="connsiteX842" fmla="*/ 5210104 w 7467600"/>
              <a:gd name="connsiteY842" fmla="*/ 228123 h 6858000"/>
              <a:gd name="connsiteX843" fmla="*/ 5261015 w 7467600"/>
              <a:gd name="connsiteY843" fmla="*/ 227087 h 6858000"/>
              <a:gd name="connsiteX844" fmla="*/ 5861181 w 7467600"/>
              <a:gd name="connsiteY844" fmla="*/ 143093 h 6858000"/>
              <a:gd name="connsiteX845" fmla="*/ 5961252 w 7467600"/>
              <a:gd name="connsiteY845" fmla="*/ 114820 h 6858000"/>
              <a:gd name="connsiteX846" fmla="*/ 5944437 w 7467600"/>
              <a:gd name="connsiteY846" fmla="*/ 113829 h 6858000"/>
              <a:gd name="connsiteX847" fmla="*/ 3882765 w 7467600"/>
              <a:gd name="connsiteY847" fmla="*/ 0 h 6858000"/>
              <a:gd name="connsiteX848" fmla="*/ 3995099 w 7467600"/>
              <a:gd name="connsiteY848" fmla="*/ 0 h 6858000"/>
              <a:gd name="connsiteX849" fmla="*/ 4163818 w 7467600"/>
              <a:gd name="connsiteY849" fmla="*/ 234104 h 6858000"/>
              <a:gd name="connsiteX850" fmla="*/ 4172099 w 7467600"/>
              <a:gd name="connsiteY850" fmla="*/ 234207 h 6858000"/>
              <a:gd name="connsiteX851" fmla="*/ 4784282 w 7467600"/>
              <a:gd name="connsiteY851" fmla="*/ 276561 h 6858000"/>
              <a:gd name="connsiteX852" fmla="*/ 4801687 w 7467600"/>
              <a:gd name="connsiteY852" fmla="*/ 267764 h 6858000"/>
              <a:gd name="connsiteX853" fmla="*/ 6082788 w 7467600"/>
              <a:gd name="connsiteY853" fmla="*/ 64119 h 6858000"/>
              <a:gd name="connsiteX854" fmla="*/ 6099442 w 7467600"/>
              <a:gd name="connsiteY854" fmla="*/ 82568 h 6858000"/>
              <a:gd name="connsiteX855" fmla="*/ 4804137 w 7467600"/>
              <a:gd name="connsiteY855" fmla="*/ 320931 h 6858000"/>
              <a:gd name="connsiteX856" fmla="*/ 4227047 w 7467600"/>
              <a:gd name="connsiteY856" fmla="*/ 313415 h 6858000"/>
              <a:gd name="connsiteX857" fmla="*/ 4346041 w 7467600"/>
              <a:gd name="connsiteY857" fmla="*/ 456086 h 6858000"/>
              <a:gd name="connsiteX858" fmla="*/ 4870967 w 7467600"/>
              <a:gd name="connsiteY858" fmla="*/ 963061 h 6858000"/>
              <a:gd name="connsiteX859" fmla="*/ 4889647 w 7467600"/>
              <a:gd name="connsiteY859" fmla="*/ 957147 h 6858000"/>
              <a:gd name="connsiteX860" fmla="*/ 5422504 w 7467600"/>
              <a:gd name="connsiteY860" fmla="*/ 805191 h 6858000"/>
              <a:gd name="connsiteX861" fmla="*/ 6087656 w 7467600"/>
              <a:gd name="connsiteY861" fmla="*/ 826703 h 6858000"/>
              <a:gd name="connsiteX862" fmla="*/ 6058717 w 7467600"/>
              <a:gd name="connsiteY862" fmla="*/ 865992 h 6858000"/>
              <a:gd name="connsiteX863" fmla="*/ 4974153 w 7467600"/>
              <a:gd name="connsiteY863" fmla="*/ 1045456 h 6858000"/>
              <a:gd name="connsiteX864" fmla="*/ 5627835 w 7467600"/>
              <a:gd name="connsiteY864" fmla="*/ 1472077 h 6858000"/>
              <a:gd name="connsiteX865" fmla="*/ 5629817 w 7467600"/>
              <a:gd name="connsiteY865" fmla="*/ 1471412 h 6858000"/>
              <a:gd name="connsiteX866" fmla="*/ 5634124 w 7467600"/>
              <a:gd name="connsiteY866" fmla="*/ 1470572 h 6858000"/>
              <a:gd name="connsiteX867" fmla="*/ 5755832 w 7467600"/>
              <a:gd name="connsiteY867" fmla="*/ 1383886 h 6858000"/>
              <a:gd name="connsiteX868" fmla="*/ 6014186 w 7467600"/>
              <a:gd name="connsiteY868" fmla="*/ 1279799 h 6858000"/>
              <a:gd name="connsiteX869" fmla="*/ 6901619 w 7467600"/>
              <a:gd name="connsiteY869" fmla="*/ 1047874 h 6858000"/>
              <a:gd name="connsiteX870" fmla="*/ 6931566 w 7467600"/>
              <a:gd name="connsiteY870" fmla="*/ 1062034 h 6858000"/>
              <a:gd name="connsiteX871" fmla="*/ 5790982 w 7467600"/>
              <a:gd name="connsiteY871" fmla="*/ 1561380 h 6858000"/>
              <a:gd name="connsiteX872" fmla="*/ 6188971 w 7467600"/>
              <a:gd name="connsiteY872" fmla="*/ 1755168 h 6858000"/>
              <a:gd name="connsiteX873" fmla="*/ 6202446 w 7467600"/>
              <a:gd name="connsiteY873" fmla="*/ 1752268 h 6858000"/>
              <a:gd name="connsiteX874" fmla="*/ 7179560 w 7467600"/>
              <a:gd name="connsiteY874" fmla="*/ 1467551 h 6858000"/>
              <a:gd name="connsiteX875" fmla="*/ 7158730 w 7467600"/>
              <a:gd name="connsiteY875" fmla="*/ 1507835 h 6858000"/>
              <a:gd name="connsiteX876" fmla="*/ 6326959 w 7467600"/>
              <a:gd name="connsiteY876" fmla="*/ 1817686 h 6858000"/>
              <a:gd name="connsiteX877" fmla="*/ 6537433 w 7467600"/>
              <a:gd name="connsiteY877" fmla="*/ 1907790 h 6858000"/>
              <a:gd name="connsiteX878" fmla="*/ 6550221 w 7467600"/>
              <a:gd name="connsiteY878" fmla="*/ 1910729 h 6858000"/>
              <a:gd name="connsiteX879" fmla="*/ 6964438 w 7467600"/>
              <a:gd name="connsiteY879" fmla="*/ 2209505 h 6858000"/>
              <a:gd name="connsiteX880" fmla="*/ 7367862 w 7467600"/>
              <a:gd name="connsiteY880" fmla="*/ 2806833 h 6858000"/>
              <a:gd name="connsiteX881" fmla="*/ 7364329 w 7467600"/>
              <a:gd name="connsiteY881" fmla="*/ 2826907 h 6858000"/>
              <a:gd name="connsiteX882" fmla="*/ 7290545 w 7467600"/>
              <a:gd name="connsiteY882" fmla="*/ 2850663 h 6858000"/>
              <a:gd name="connsiteX883" fmla="*/ 6472036 w 7467600"/>
              <a:gd name="connsiteY883" fmla="*/ 1959003 h 6858000"/>
              <a:gd name="connsiteX884" fmla="*/ 5792897 w 7467600"/>
              <a:gd name="connsiteY884" fmla="*/ 1647747 h 6858000"/>
              <a:gd name="connsiteX885" fmla="*/ 5842751 w 7467600"/>
              <a:gd name="connsiteY885" fmla="*/ 1816112 h 6858000"/>
              <a:gd name="connsiteX886" fmla="*/ 5847424 w 7467600"/>
              <a:gd name="connsiteY886" fmla="*/ 1815776 h 6858000"/>
              <a:gd name="connsiteX887" fmla="*/ 6399821 w 7467600"/>
              <a:gd name="connsiteY887" fmla="*/ 2344799 h 6858000"/>
              <a:gd name="connsiteX888" fmla="*/ 6323232 w 7467600"/>
              <a:gd name="connsiteY888" fmla="*/ 2389634 h 6858000"/>
              <a:gd name="connsiteX889" fmla="*/ 5942958 w 7467600"/>
              <a:gd name="connsiteY889" fmla="*/ 2077708 h 6858000"/>
              <a:gd name="connsiteX890" fmla="*/ 5921559 w 7467600"/>
              <a:gd name="connsiteY890" fmla="*/ 2378596 h 6858000"/>
              <a:gd name="connsiteX891" fmla="*/ 5817651 w 7467600"/>
              <a:gd name="connsiteY891" fmla="*/ 3023919 h 6858000"/>
              <a:gd name="connsiteX892" fmla="*/ 5729634 w 7467600"/>
              <a:gd name="connsiteY892" fmla="*/ 3051849 h 6858000"/>
              <a:gd name="connsiteX893" fmla="*/ 5611018 w 7467600"/>
              <a:gd name="connsiteY893" fmla="*/ 2316769 h 6858000"/>
              <a:gd name="connsiteX894" fmla="*/ 5687608 w 7467600"/>
              <a:gd name="connsiteY894" fmla="*/ 2039972 h 6858000"/>
              <a:gd name="connsiteX895" fmla="*/ 5657554 w 7467600"/>
              <a:gd name="connsiteY895" fmla="*/ 1576445 h 6858000"/>
              <a:gd name="connsiteX896" fmla="*/ 5150475 w 7467600"/>
              <a:gd name="connsiteY896" fmla="*/ 1274012 h 6858000"/>
              <a:gd name="connsiteX897" fmla="*/ 5349142 w 7467600"/>
              <a:gd name="connsiteY897" fmla="*/ 2204405 h 6858000"/>
              <a:gd name="connsiteX898" fmla="*/ 5262214 w 7467600"/>
              <a:gd name="connsiteY898" fmla="*/ 2233836 h 6858000"/>
              <a:gd name="connsiteX899" fmla="*/ 4981539 w 7467600"/>
              <a:gd name="connsiteY899" fmla="*/ 1542201 h 6858000"/>
              <a:gd name="connsiteX900" fmla="*/ 4958461 w 7467600"/>
              <a:gd name="connsiteY900" fmla="*/ 1136957 h 6858000"/>
              <a:gd name="connsiteX901" fmla="*/ 4655015 w 7467600"/>
              <a:gd name="connsiteY901" fmla="*/ 891426 h 6858000"/>
              <a:gd name="connsiteX902" fmla="*/ 4348002 w 7467600"/>
              <a:gd name="connsiteY902" fmla="*/ 2205895 h 6858000"/>
              <a:gd name="connsiteX903" fmla="*/ 4262250 w 7467600"/>
              <a:gd name="connsiteY903" fmla="*/ 2219972 h 6858000"/>
              <a:gd name="connsiteX904" fmla="*/ 4550611 w 7467600"/>
              <a:gd name="connsiteY904" fmla="*/ 817540 h 6858000"/>
              <a:gd name="connsiteX905" fmla="*/ 4564418 w 7467600"/>
              <a:gd name="connsiteY905" fmla="*/ 808293 h 6858000"/>
              <a:gd name="connsiteX906" fmla="*/ 4266388 w 7467600"/>
              <a:gd name="connsiteY906" fmla="*/ 500083 h 6858000"/>
              <a:gd name="connsiteX907" fmla="*/ 4032842 w 7467600"/>
              <a:gd name="connsiteY907" fmla="*/ 211809 h 6858000"/>
              <a:gd name="connsiteX908" fmla="*/ 3882765 w 7467600"/>
              <a:gd name="connsiteY908" fmla="*/ 0 h 6858000"/>
              <a:gd name="connsiteX909" fmla="*/ 3721337 w 7467600"/>
              <a:gd name="connsiteY909" fmla="*/ 0 h 6858000"/>
              <a:gd name="connsiteX910" fmla="*/ 3797544 w 7467600"/>
              <a:gd name="connsiteY910" fmla="*/ 0 h 6858000"/>
              <a:gd name="connsiteX911" fmla="*/ 3775734 w 7467600"/>
              <a:gd name="connsiteY911" fmla="*/ 95131 h 6858000"/>
              <a:gd name="connsiteX912" fmla="*/ 3724807 w 7467600"/>
              <a:gd name="connsiteY912" fmla="*/ 272257 h 6858000"/>
              <a:gd name="connsiteX913" fmla="*/ 3726844 w 7467600"/>
              <a:gd name="connsiteY913" fmla="*/ 282988 h 6858000"/>
              <a:gd name="connsiteX914" fmla="*/ 3742664 w 7467600"/>
              <a:gd name="connsiteY914" fmla="*/ 279918 h 6858000"/>
              <a:gd name="connsiteX915" fmla="*/ 4103910 w 7467600"/>
              <a:gd name="connsiteY915" fmla="*/ 1161917 h 6858000"/>
              <a:gd name="connsiteX916" fmla="*/ 4020269 w 7467600"/>
              <a:gd name="connsiteY916" fmla="*/ 1200406 h 6858000"/>
              <a:gd name="connsiteX917" fmla="*/ 3674882 w 7467600"/>
              <a:gd name="connsiteY917" fmla="*/ 488524 h 6858000"/>
              <a:gd name="connsiteX918" fmla="*/ 3132682 w 7467600"/>
              <a:gd name="connsiteY918" fmla="*/ 1072284 h 6858000"/>
              <a:gd name="connsiteX919" fmla="*/ 2716346 w 7467600"/>
              <a:gd name="connsiteY919" fmla="*/ 1276376 h 6858000"/>
              <a:gd name="connsiteX920" fmla="*/ 2716772 w 7467600"/>
              <a:gd name="connsiteY920" fmla="*/ 1255462 h 6858000"/>
              <a:gd name="connsiteX921" fmla="*/ 3471096 w 7467600"/>
              <a:gd name="connsiteY921" fmla="*/ 437072 h 6858000"/>
              <a:gd name="connsiteX922" fmla="*/ 3639057 w 7467600"/>
              <a:gd name="connsiteY922" fmla="*/ 286334 h 6858000"/>
              <a:gd name="connsiteX923" fmla="*/ 3640309 w 7467600"/>
              <a:gd name="connsiteY923" fmla="*/ 284664 h 6858000"/>
              <a:gd name="connsiteX924" fmla="*/ 3646022 w 7467600"/>
              <a:gd name="connsiteY924" fmla="*/ 276711 h 6858000"/>
              <a:gd name="connsiteX925" fmla="*/ 3707943 w 7467600"/>
              <a:gd name="connsiteY925" fmla="*/ 65958 h 6858000"/>
              <a:gd name="connsiteX926" fmla="*/ 3721337 w 7467600"/>
              <a:gd name="connsiteY926" fmla="*/ 0 h 6858000"/>
              <a:gd name="connsiteX927" fmla="*/ 2867960 w 7467600"/>
              <a:gd name="connsiteY927" fmla="*/ 0 h 6858000"/>
              <a:gd name="connsiteX928" fmla="*/ 2926351 w 7467600"/>
              <a:gd name="connsiteY928" fmla="*/ 0 h 6858000"/>
              <a:gd name="connsiteX929" fmla="*/ 2902823 w 7467600"/>
              <a:gd name="connsiteY929" fmla="*/ 262929 h 6858000"/>
              <a:gd name="connsiteX930" fmla="*/ 2940663 w 7467600"/>
              <a:gd name="connsiteY930" fmla="*/ 140884 h 6858000"/>
              <a:gd name="connsiteX931" fmla="*/ 2947039 w 7467600"/>
              <a:gd name="connsiteY931" fmla="*/ 122524 h 6858000"/>
              <a:gd name="connsiteX932" fmla="*/ 2984316 w 7467600"/>
              <a:gd name="connsiteY932" fmla="*/ 0 h 6858000"/>
              <a:gd name="connsiteX933" fmla="*/ 3016114 w 7467600"/>
              <a:gd name="connsiteY933" fmla="*/ 0 h 6858000"/>
              <a:gd name="connsiteX934" fmla="*/ 2979949 w 7467600"/>
              <a:gd name="connsiteY934" fmla="*/ 119274 h 6858000"/>
              <a:gd name="connsiteX935" fmla="*/ 3023879 w 7467600"/>
              <a:gd name="connsiteY935" fmla="*/ 0 h 6858000"/>
              <a:gd name="connsiteX936" fmla="*/ 3105400 w 7467600"/>
              <a:gd name="connsiteY936" fmla="*/ 0 h 6858000"/>
              <a:gd name="connsiteX937" fmla="*/ 3094669 w 7467600"/>
              <a:gd name="connsiteY937" fmla="*/ 30308 h 6858000"/>
              <a:gd name="connsiteX938" fmla="*/ 2901945 w 7467600"/>
              <a:gd name="connsiteY938" fmla="*/ 466538 h 6858000"/>
              <a:gd name="connsiteX939" fmla="*/ 2815209 w 7467600"/>
              <a:gd name="connsiteY939" fmla="*/ 497361 h 6858000"/>
              <a:gd name="connsiteX940" fmla="*/ 2844845 w 7467600"/>
              <a:gd name="connsiteY940" fmla="*/ 127638 h 6858000"/>
              <a:gd name="connsiteX941" fmla="*/ 2867960 w 7467600"/>
              <a:gd name="connsiteY941" fmla="*/ 0 h 6858000"/>
              <a:gd name="connsiteX942" fmla="*/ 1057230 w 7467600"/>
              <a:gd name="connsiteY942" fmla="*/ 0 h 6858000"/>
              <a:gd name="connsiteX943" fmla="*/ 1111003 w 7467600"/>
              <a:gd name="connsiteY943" fmla="*/ 0 h 6858000"/>
              <a:gd name="connsiteX944" fmla="*/ 1125553 w 7467600"/>
              <a:gd name="connsiteY944" fmla="*/ 52588 h 6858000"/>
              <a:gd name="connsiteX945" fmla="*/ 1304276 w 7467600"/>
              <a:gd name="connsiteY945" fmla="*/ 476275 h 6858000"/>
              <a:gd name="connsiteX946" fmla="*/ 1492066 w 7467600"/>
              <a:gd name="connsiteY946" fmla="*/ 886333 h 6858000"/>
              <a:gd name="connsiteX947" fmla="*/ 1423698 w 7467600"/>
              <a:gd name="connsiteY947" fmla="*/ 710817 h 6858000"/>
              <a:gd name="connsiteX948" fmla="*/ 1357609 w 7467600"/>
              <a:gd name="connsiteY948" fmla="*/ 532892 h 6858000"/>
              <a:gd name="connsiteX949" fmla="*/ 1309550 w 7467600"/>
              <a:gd name="connsiteY949" fmla="*/ 374031 h 6858000"/>
              <a:gd name="connsiteX950" fmla="*/ 1193673 w 7467600"/>
              <a:gd name="connsiteY950" fmla="*/ 49533 h 6858000"/>
              <a:gd name="connsiteX951" fmla="*/ 1164391 w 7467600"/>
              <a:gd name="connsiteY951" fmla="*/ 0 h 6858000"/>
              <a:gd name="connsiteX952" fmla="*/ 1200666 w 7467600"/>
              <a:gd name="connsiteY952" fmla="*/ 0 h 6858000"/>
              <a:gd name="connsiteX953" fmla="*/ 1223408 w 7467600"/>
              <a:gd name="connsiteY953" fmla="*/ 38996 h 6858000"/>
              <a:gd name="connsiteX954" fmla="*/ 1339635 w 7467600"/>
              <a:gd name="connsiteY954" fmla="*/ 365517 h 6858000"/>
              <a:gd name="connsiteX955" fmla="*/ 1387469 w 7467600"/>
              <a:gd name="connsiteY955" fmla="*/ 523079 h 6858000"/>
              <a:gd name="connsiteX956" fmla="*/ 1452685 w 7467600"/>
              <a:gd name="connsiteY956" fmla="*/ 699806 h 6858000"/>
              <a:gd name="connsiteX957" fmla="*/ 1492092 w 7467600"/>
              <a:gd name="connsiteY957" fmla="*/ 800424 h 6858000"/>
              <a:gd name="connsiteX958" fmla="*/ 1455302 w 7467600"/>
              <a:gd name="connsiteY958" fmla="*/ 632913 h 6858000"/>
              <a:gd name="connsiteX959" fmla="*/ 1222336 w 7467600"/>
              <a:gd name="connsiteY959" fmla="*/ 9480 h 6858000"/>
              <a:gd name="connsiteX960" fmla="*/ 1214634 w 7467600"/>
              <a:gd name="connsiteY960" fmla="*/ 0 h 6858000"/>
              <a:gd name="connsiteX961" fmla="*/ 1289827 w 7467600"/>
              <a:gd name="connsiteY961" fmla="*/ 0 h 6858000"/>
              <a:gd name="connsiteX962" fmla="*/ 1321076 w 7467600"/>
              <a:gd name="connsiteY962" fmla="*/ 59722 h 6858000"/>
              <a:gd name="connsiteX963" fmla="*/ 1512579 w 7467600"/>
              <a:gd name="connsiteY963" fmla="*/ 626441 h 6858000"/>
              <a:gd name="connsiteX964" fmla="*/ 1506076 w 7467600"/>
              <a:gd name="connsiteY964" fmla="*/ 1089289 h 6858000"/>
              <a:gd name="connsiteX965" fmla="*/ 1486346 w 7467600"/>
              <a:gd name="connsiteY965" fmla="*/ 1079919 h 6858000"/>
              <a:gd name="connsiteX966" fmla="*/ 1070511 w 7467600"/>
              <a:gd name="connsiteY966" fmla="*/ 48609 h 6858000"/>
              <a:gd name="connsiteX967" fmla="*/ 1057230 w 7467600"/>
              <a:gd name="connsiteY967" fmla="*/ 0 h 6858000"/>
              <a:gd name="connsiteX968" fmla="*/ 43151 w 7467600"/>
              <a:gd name="connsiteY968" fmla="*/ 0 h 6858000"/>
              <a:gd name="connsiteX969" fmla="*/ 95283 w 7467600"/>
              <a:gd name="connsiteY969" fmla="*/ 0 h 6858000"/>
              <a:gd name="connsiteX970" fmla="*/ 300708 w 7467600"/>
              <a:gd name="connsiteY970" fmla="*/ 154571 h 6858000"/>
              <a:gd name="connsiteX971" fmla="*/ 530414 w 7467600"/>
              <a:gd name="connsiteY971" fmla="*/ 354673 h 6858000"/>
              <a:gd name="connsiteX972" fmla="*/ 333785 w 7467600"/>
              <a:gd name="connsiteY972" fmla="*/ 161564 h 6858000"/>
              <a:gd name="connsiteX973" fmla="*/ 147005 w 7467600"/>
              <a:gd name="connsiteY973" fmla="*/ 0 h 6858000"/>
              <a:gd name="connsiteX974" fmla="*/ 272509 w 7467600"/>
              <a:gd name="connsiteY974" fmla="*/ 0 h 6858000"/>
              <a:gd name="connsiteX975" fmla="*/ 326276 w 7467600"/>
              <a:gd name="connsiteY975" fmla="*/ 45847 h 6858000"/>
              <a:gd name="connsiteX976" fmla="*/ 823759 w 7467600"/>
              <a:gd name="connsiteY976" fmla="*/ 574145 h 6858000"/>
              <a:gd name="connsiteX977" fmla="*/ 811254 w 7467600"/>
              <a:gd name="connsiteY977" fmla="*/ 665546 h 6858000"/>
              <a:gd name="connsiteX978" fmla="*/ 154042 w 7467600"/>
              <a:gd name="connsiteY978" fmla="*/ 261522 h 6858000"/>
              <a:gd name="connsiteX979" fmla="*/ 13550 w 7467600"/>
              <a:gd name="connsiteY979" fmla="*/ 158423 h 6858000"/>
              <a:gd name="connsiteX980" fmla="*/ 0 w 7467600"/>
              <a:gd name="connsiteY980" fmla="*/ 146618 h 6858000"/>
              <a:gd name="connsiteX981" fmla="*/ 0 w 7467600"/>
              <a:gd name="connsiteY981" fmla="*/ 59161 h 6858000"/>
              <a:gd name="connsiteX982" fmla="*/ 45427 w 7467600"/>
              <a:gd name="connsiteY982" fmla="*/ 101078 h 6858000"/>
              <a:gd name="connsiteX983" fmla="*/ 630103 w 7467600"/>
              <a:gd name="connsiteY983" fmla="*/ 485885 h 6858000"/>
              <a:gd name="connsiteX984" fmla="*/ 532040 w 7467600"/>
              <a:gd name="connsiteY984" fmla="*/ 399359 h 6858000"/>
              <a:gd name="connsiteX985" fmla="*/ 517618 w 7467600"/>
              <a:gd name="connsiteY985" fmla="*/ 385726 h 6858000"/>
              <a:gd name="connsiteX986" fmla="*/ 285074 w 7467600"/>
              <a:gd name="connsiteY986" fmla="*/ 182755 h 6858000"/>
              <a:gd name="connsiteX987" fmla="*/ 43151 w 7467600"/>
              <a:gd name="connsiteY98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312201 w 7467600"/>
              <a:gd name="connsiteY130" fmla="*/ 5128278 h 6858000"/>
              <a:gd name="connsiteX131" fmla="*/ 1903353 w 7467600"/>
              <a:gd name="connsiteY131" fmla="*/ 5044827 h 6858000"/>
              <a:gd name="connsiteX132" fmla="*/ 1936931 w 7467600"/>
              <a:gd name="connsiteY132" fmla="*/ 5093954 h 6858000"/>
              <a:gd name="connsiteX133" fmla="*/ 2195868 w 7467600"/>
              <a:gd name="connsiteY133" fmla="*/ 5396574 h 6858000"/>
              <a:gd name="connsiteX134" fmla="*/ 2088852 w 7467600"/>
              <a:gd name="connsiteY134" fmla="*/ 5166123 h 6858000"/>
              <a:gd name="connsiteX135" fmla="*/ 1958241 w 7467600"/>
              <a:gd name="connsiteY135" fmla="*/ 5067955 h 6858000"/>
              <a:gd name="connsiteX136" fmla="*/ 1903353 w 7467600"/>
              <a:gd name="connsiteY136" fmla="*/ 5044827 h 6858000"/>
              <a:gd name="connsiteX137" fmla="*/ 1979378 w 7467600"/>
              <a:gd name="connsiteY137" fmla="*/ 4769504 h 6858000"/>
              <a:gd name="connsiteX138" fmla="*/ 2882120 w 7467600"/>
              <a:gd name="connsiteY138" fmla="*/ 5064547 h 6858000"/>
              <a:gd name="connsiteX139" fmla="*/ 2793103 w 7467600"/>
              <a:gd name="connsiteY139" fmla="*/ 5039699 h 6858000"/>
              <a:gd name="connsiteX140" fmla="*/ 2770041 w 7467600"/>
              <a:gd name="connsiteY140" fmla="*/ 5033634 h 6858000"/>
              <a:gd name="connsiteX141" fmla="*/ 1979378 w 7467600"/>
              <a:gd name="connsiteY141" fmla="*/ 4769504 h 6858000"/>
              <a:gd name="connsiteX142" fmla="*/ 1927410 w 7467600"/>
              <a:gd name="connsiteY142" fmla="*/ 4716164 h 6858000"/>
              <a:gd name="connsiteX143" fmla="*/ 1959587 w 7467600"/>
              <a:gd name="connsiteY143" fmla="*/ 4728849 h 6858000"/>
              <a:gd name="connsiteX144" fmla="*/ 2777707 w 7467600"/>
              <a:gd name="connsiteY144" fmla="*/ 5003991 h 6858000"/>
              <a:gd name="connsiteX145" fmla="*/ 2800768 w 7467600"/>
              <a:gd name="connsiteY145" fmla="*/ 5010056 h 6858000"/>
              <a:gd name="connsiteX146" fmla="*/ 2879408 w 7467600"/>
              <a:gd name="connsiteY146" fmla="*/ 5031590 h 6858000"/>
              <a:gd name="connsiteX147" fmla="*/ 2862295 w 7467600"/>
              <a:gd name="connsiteY147" fmla="*/ 5022958 h 6858000"/>
              <a:gd name="connsiteX148" fmla="*/ 2813343 w 7467600"/>
              <a:gd name="connsiteY148" fmla="*/ 4998369 h 6858000"/>
              <a:gd name="connsiteX149" fmla="*/ 2646245 w 7467600"/>
              <a:gd name="connsiteY149" fmla="*/ 4930999 h 6858000"/>
              <a:gd name="connsiteX150" fmla="*/ 1999243 w 7467600"/>
              <a:gd name="connsiteY150" fmla="*/ 4730524 h 6858000"/>
              <a:gd name="connsiteX151" fmla="*/ 1979527 w 7467600"/>
              <a:gd name="connsiteY151" fmla="*/ 4726651 h 6858000"/>
              <a:gd name="connsiteX152" fmla="*/ 1927410 w 7467600"/>
              <a:gd name="connsiteY152" fmla="*/ 4716164 h 6858000"/>
              <a:gd name="connsiteX153" fmla="*/ 1997014 w 7467600"/>
              <a:gd name="connsiteY153" fmla="*/ 4698007 h 6858000"/>
              <a:gd name="connsiteX154" fmla="*/ 2005458 w 7467600"/>
              <a:gd name="connsiteY154" fmla="*/ 4699540 h 6858000"/>
              <a:gd name="connsiteX155" fmla="*/ 2657186 w 7467600"/>
              <a:gd name="connsiteY155" fmla="*/ 4901687 h 6858000"/>
              <a:gd name="connsiteX156" fmla="*/ 2826662 w 7467600"/>
              <a:gd name="connsiteY156" fmla="*/ 4970362 h 6858000"/>
              <a:gd name="connsiteX157" fmla="*/ 2876100 w 7467600"/>
              <a:gd name="connsiteY157" fmla="*/ 4995397 h 6858000"/>
              <a:gd name="connsiteX158" fmla="*/ 3042600 w 7467600"/>
              <a:gd name="connsiteY158" fmla="*/ 5059532 h 6858000"/>
              <a:gd name="connsiteX159" fmla="*/ 1997014 w 7467600"/>
              <a:gd name="connsiteY159" fmla="*/ 4698007 h 6858000"/>
              <a:gd name="connsiteX160" fmla="*/ 2305292 w 7467600"/>
              <a:gd name="connsiteY160" fmla="*/ 4219492 h 6858000"/>
              <a:gd name="connsiteX161" fmla="*/ 3360922 w 7467600"/>
              <a:gd name="connsiteY161" fmla="*/ 4529373 h 6858000"/>
              <a:gd name="connsiteX162" fmla="*/ 3492420 w 7467600"/>
              <a:gd name="connsiteY162" fmla="*/ 4510145 h 6858000"/>
              <a:gd name="connsiteX163" fmla="*/ 3364086 w 7467600"/>
              <a:gd name="connsiteY163" fmla="*/ 4480340 h 6858000"/>
              <a:gd name="connsiteX164" fmla="*/ 3225818 w 7467600"/>
              <a:gd name="connsiteY164" fmla="*/ 4411822 h 6858000"/>
              <a:gd name="connsiteX165" fmla="*/ 3129696 w 7467600"/>
              <a:gd name="connsiteY165" fmla="*/ 4360704 h 6858000"/>
              <a:gd name="connsiteX166" fmla="*/ 2814545 w 7467600"/>
              <a:gd name="connsiteY166" fmla="*/ 4282955 h 6858000"/>
              <a:gd name="connsiteX167" fmla="*/ 2305292 w 7467600"/>
              <a:gd name="connsiteY167" fmla="*/ 4219492 h 6858000"/>
              <a:gd name="connsiteX168" fmla="*/ 2626982 w 7467600"/>
              <a:gd name="connsiteY168" fmla="*/ 4206450 h 6858000"/>
              <a:gd name="connsiteX169" fmla="*/ 2490617 w 7467600"/>
              <a:gd name="connsiteY169" fmla="*/ 4206951 h 6858000"/>
              <a:gd name="connsiteX170" fmla="*/ 2819869 w 7467600"/>
              <a:gd name="connsiteY170" fmla="*/ 4252936 h 6858000"/>
              <a:gd name="connsiteX171" fmla="*/ 3143018 w 7467600"/>
              <a:gd name="connsiteY171" fmla="*/ 4332698 h 6858000"/>
              <a:gd name="connsiteX172" fmla="*/ 3241520 w 7467600"/>
              <a:gd name="connsiteY172" fmla="*/ 4385112 h 6858000"/>
              <a:gd name="connsiteX173" fmla="*/ 3374575 w 7467600"/>
              <a:gd name="connsiteY173" fmla="*/ 4451517 h 6858000"/>
              <a:gd name="connsiteX174" fmla="*/ 3505221 w 7467600"/>
              <a:gd name="connsiteY174" fmla="*/ 4480757 h 6858000"/>
              <a:gd name="connsiteX175" fmla="*/ 2626982 w 7467600"/>
              <a:gd name="connsiteY175" fmla="*/ 4206450 h 6858000"/>
              <a:gd name="connsiteX176" fmla="*/ 1310106 w 7467600"/>
              <a:gd name="connsiteY176" fmla="*/ 3943217 h 6858000"/>
              <a:gd name="connsiteX177" fmla="*/ 854994 w 7467600"/>
              <a:gd name="connsiteY177" fmla="*/ 4399136 h 6858000"/>
              <a:gd name="connsiteX178" fmla="*/ 742462 w 7467600"/>
              <a:gd name="connsiteY178" fmla="*/ 4594648 h 6858000"/>
              <a:gd name="connsiteX179" fmla="*/ 820602 w 7467600"/>
              <a:gd name="connsiteY179" fmla="*/ 4485915 h 6858000"/>
              <a:gd name="connsiteX180" fmla="*/ 878295 w 7467600"/>
              <a:gd name="connsiteY180" fmla="*/ 4403594 h 6858000"/>
              <a:gd name="connsiteX181" fmla="*/ 1240607 w 7467600"/>
              <a:gd name="connsiteY181" fmla="*/ 4010401 h 6858000"/>
              <a:gd name="connsiteX182" fmla="*/ 1310106 w 7467600"/>
              <a:gd name="connsiteY182" fmla="*/ 3943217 h 6858000"/>
              <a:gd name="connsiteX183" fmla="*/ 1423113 w 7467600"/>
              <a:gd name="connsiteY183" fmla="*/ 3874565 h 6858000"/>
              <a:gd name="connsiteX184" fmla="*/ 1260565 w 7467600"/>
              <a:gd name="connsiteY184" fmla="*/ 4031982 h 6858000"/>
              <a:gd name="connsiteX185" fmla="*/ 901900 w 7467600"/>
              <a:gd name="connsiteY185" fmla="*/ 4421236 h 6858000"/>
              <a:gd name="connsiteX186" fmla="*/ 845044 w 7467600"/>
              <a:gd name="connsiteY186" fmla="*/ 4502436 h 6858000"/>
              <a:gd name="connsiteX187" fmla="*/ 685926 w 7467600"/>
              <a:gd name="connsiteY187" fmla="*/ 4703069 h 6858000"/>
              <a:gd name="connsiteX188" fmla="*/ 684248 w 7467600"/>
              <a:gd name="connsiteY188" fmla="*/ 4706721 h 6858000"/>
              <a:gd name="connsiteX189" fmla="*/ 1423113 w 7467600"/>
              <a:gd name="connsiteY189" fmla="*/ 3874565 h 6858000"/>
              <a:gd name="connsiteX190" fmla="*/ 3316479 w 7467600"/>
              <a:gd name="connsiteY190" fmla="*/ 3872136 h 6858000"/>
              <a:gd name="connsiteX191" fmla="*/ 3546806 w 7467600"/>
              <a:gd name="connsiteY191" fmla="*/ 4356139 h 6858000"/>
              <a:gd name="connsiteX192" fmla="*/ 3364433 w 7467600"/>
              <a:gd name="connsiteY192" fmla="*/ 3953121 h 6858000"/>
              <a:gd name="connsiteX193" fmla="*/ 3316479 w 7467600"/>
              <a:gd name="connsiteY193" fmla="*/ 3872136 h 6858000"/>
              <a:gd name="connsiteX194" fmla="*/ 3291335 w 7467600"/>
              <a:gd name="connsiteY194" fmla="*/ 3767420 h 6858000"/>
              <a:gd name="connsiteX195" fmla="*/ 3390805 w 7467600"/>
              <a:gd name="connsiteY195" fmla="*/ 3937163 h 6858000"/>
              <a:gd name="connsiteX196" fmla="*/ 3579062 w 7467600"/>
              <a:gd name="connsiteY196" fmla="*/ 4359040 h 6858000"/>
              <a:gd name="connsiteX197" fmla="*/ 3467355 w 7467600"/>
              <a:gd name="connsiteY197" fmla="*/ 3988130 h 6858000"/>
              <a:gd name="connsiteX198" fmla="*/ 3310753 w 7467600"/>
              <a:gd name="connsiteY198" fmla="*/ 3787140 h 6858000"/>
              <a:gd name="connsiteX199" fmla="*/ 3291335 w 7467600"/>
              <a:gd name="connsiteY199" fmla="*/ 3767420 h 6858000"/>
              <a:gd name="connsiteX200" fmla="*/ 1635889 w 7467600"/>
              <a:gd name="connsiteY200" fmla="*/ 3709494 h 6858000"/>
              <a:gd name="connsiteX201" fmla="*/ 1634800 w 7467600"/>
              <a:gd name="connsiteY201" fmla="*/ 3731111 h 6858000"/>
              <a:gd name="connsiteX202" fmla="*/ 1635889 w 7467600"/>
              <a:gd name="connsiteY202" fmla="*/ 3709494 h 6858000"/>
              <a:gd name="connsiteX203" fmla="*/ 1510397 w 7467600"/>
              <a:gd name="connsiteY203" fmla="*/ 3684705 h 6858000"/>
              <a:gd name="connsiteX204" fmla="*/ 1146550 w 7467600"/>
              <a:gd name="connsiteY204" fmla="*/ 3802012 h 6858000"/>
              <a:gd name="connsiteX205" fmla="*/ 698834 w 7467600"/>
              <a:gd name="connsiteY205" fmla="*/ 3952272 h 6858000"/>
              <a:gd name="connsiteX206" fmla="*/ 34256 w 7467600"/>
              <a:gd name="connsiteY206" fmla="*/ 4347603 h 6858000"/>
              <a:gd name="connsiteX207" fmla="*/ 527241 w 7467600"/>
              <a:gd name="connsiteY207" fmla="*/ 4065078 h 6858000"/>
              <a:gd name="connsiteX208" fmla="*/ 1510397 w 7467600"/>
              <a:gd name="connsiteY208" fmla="*/ 3684705 h 6858000"/>
              <a:gd name="connsiteX209" fmla="*/ 1313114 w 7467600"/>
              <a:gd name="connsiteY209" fmla="*/ 3655216 h 6858000"/>
              <a:gd name="connsiteX210" fmla="*/ 1109304 w 7467600"/>
              <a:gd name="connsiteY210" fmla="*/ 3669030 h 6858000"/>
              <a:gd name="connsiteX211" fmla="*/ 8129 w 7467600"/>
              <a:gd name="connsiteY211" fmla="*/ 4330519 h 6858000"/>
              <a:gd name="connsiteX212" fmla="*/ 687572 w 7467600"/>
              <a:gd name="connsiteY212" fmla="*/ 3925629 h 6858000"/>
              <a:gd name="connsiteX213" fmla="*/ 1138365 w 7467600"/>
              <a:gd name="connsiteY213" fmla="*/ 3774515 h 6858000"/>
              <a:gd name="connsiteX214" fmla="*/ 1505579 w 7467600"/>
              <a:gd name="connsiteY214" fmla="*/ 3655526 h 6858000"/>
              <a:gd name="connsiteX215" fmla="*/ 1313114 w 7467600"/>
              <a:gd name="connsiteY215" fmla="*/ 3655216 h 6858000"/>
              <a:gd name="connsiteX216" fmla="*/ 3655073 w 7467600"/>
              <a:gd name="connsiteY216" fmla="*/ 3650884 h 6858000"/>
              <a:gd name="connsiteX217" fmla="*/ 3989938 w 7467600"/>
              <a:gd name="connsiteY217" fmla="*/ 3991685 h 6858000"/>
              <a:gd name="connsiteX218" fmla="*/ 4393907 w 7467600"/>
              <a:gd name="connsiteY218" fmla="*/ 4261258 h 6858000"/>
              <a:gd name="connsiteX219" fmla="*/ 4648051 w 7467600"/>
              <a:gd name="connsiteY219" fmla="*/ 4374051 h 6858000"/>
              <a:gd name="connsiteX220" fmla="*/ 4383389 w 7467600"/>
              <a:gd name="connsiteY220" fmla="*/ 4184369 h 6858000"/>
              <a:gd name="connsiteX221" fmla="*/ 4165508 w 7467600"/>
              <a:gd name="connsiteY221" fmla="*/ 4035196 h 6858000"/>
              <a:gd name="connsiteX222" fmla="*/ 4068162 w 7467600"/>
              <a:gd name="connsiteY222" fmla="*/ 3953394 h 6858000"/>
              <a:gd name="connsiteX223" fmla="*/ 3981416 w 7467600"/>
              <a:gd name="connsiteY223" fmla="*/ 3880482 h 6858000"/>
              <a:gd name="connsiteX224" fmla="*/ 3800147 w 7467600"/>
              <a:gd name="connsiteY224" fmla="*/ 3749872 h 6858000"/>
              <a:gd name="connsiteX225" fmla="*/ 3655073 w 7467600"/>
              <a:gd name="connsiteY225" fmla="*/ 3650884 h 6858000"/>
              <a:gd name="connsiteX226" fmla="*/ 3670252 w 7467600"/>
              <a:gd name="connsiteY226" fmla="*/ 3622798 h 6858000"/>
              <a:gd name="connsiteX227" fmla="*/ 3817258 w 7467600"/>
              <a:gd name="connsiteY227" fmla="*/ 3723577 h 6858000"/>
              <a:gd name="connsiteX228" fmla="*/ 4000461 w 7467600"/>
              <a:gd name="connsiteY228" fmla="*/ 3855966 h 6858000"/>
              <a:gd name="connsiteX229" fmla="*/ 4088180 w 7467600"/>
              <a:gd name="connsiteY229" fmla="*/ 3929774 h 6858000"/>
              <a:gd name="connsiteX230" fmla="*/ 4184555 w 7467600"/>
              <a:gd name="connsiteY230" fmla="*/ 4010683 h 6858000"/>
              <a:gd name="connsiteX231" fmla="*/ 4399563 w 7467600"/>
              <a:gd name="connsiteY231" fmla="*/ 4158106 h 6858000"/>
              <a:gd name="connsiteX232" fmla="*/ 4684469 w 7467600"/>
              <a:gd name="connsiteY232" fmla="*/ 4364680 h 6858000"/>
              <a:gd name="connsiteX233" fmla="*/ 4690271 w 7467600"/>
              <a:gd name="connsiteY233" fmla="*/ 4370034 h 6858000"/>
              <a:gd name="connsiteX234" fmla="*/ 4136093 w 7467600"/>
              <a:gd name="connsiteY234" fmla="*/ 3858466 h 6858000"/>
              <a:gd name="connsiteX235" fmla="*/ 3670252 w 7467600"/>
              <a:gd name="connsiteY235" fmla="*/ 3622798 h 6858000"/>
              <a:gd name="connsiteX236" fmla="*/ 4440129 w 7467600"/>
              <a:gd name="connsiteY236" fmla="*/ 3448571 h 6858000"/>
              <a:gd name="connsiteX237" fmla="*/ 4856525 w 7467600"/>
              <a:gd name="connsiteY237" fmla="*/ 3915351 h 6858000"/>
              <a:gd name="connsiteX238" fmla="*/ 5059055 w 7467600"/>
              <a:gd name="connsiteY238" fmla="*/ 4108918 h 6858000"/>
              <a:gd name="connsiteX239" fmla="*/ 5290070 w 7467600"/>
              <a:gd name="connsiteY239" fmla="*/ 4263619 h 6858000"/>
              <a:gd name="connsiteX240" fmla="*/ 4834991 w 7467600"/>
              <a:gd name="connsiteY240" fmla="*/ 3830985 h 6858000"/>
              <a:gd name="connsiteX241" fmla="*/ 4440129 w 7467600"/>
              <a:gd name="connsiteY241" fmla="*/ 3448571 h 6858000"/>
              <a:gd name="connsiteX242" fmla="*/ 4441737 w 7467600"/>
              <a:gd name="connsiteY242" fmla="*/ 3399734 h 6858000"/>
              <a:gd name="connsiteX243" fmla="*/ 4431236 w 7467600"/>
              <a:gd name="connsiteY243" fmla="*/ 3400954 h 6858000"/>
              <a:gd name="connsiteX244" fmla="*/ 4557150 w 7467600"/>
              <a:gd name="connsiteY244" fmla="*/ 3510023 h 6858000"/>
              <a:gd name="connsiteX245" fmla="*/ 4856936 w 7467600"/>
              <a:gd name="connsiteY245" fmla="*/ 3809146 h 6858000"/>
              <a:gd name="connsiteX246" fmla="*/ 5111996 w 7467600"/>
              <a:gd name="connsiteY246" fmla="*/ 4065759 h 6858000"/>
              <a:gd name="connsiteX247" fmla="*/ 5388878 w 7467600"/>
              <a:gd name="connsiteY247" fmla="*/ 4300185 h 6858000"/>
              <a:gd name="connsiteX248" fmla="*/ 5425556 w 7467600"/>
              <a:gd name="connsiteY248" fmla="*/ 4308967 h 6858000"/>
              <a:gd name="connsiteX249" fmla="*/ 4943646 w 7467600"/>
              <a:gd name="connsiteY249" fmla="*/ 3822916 h 6858000"/>
              <a:gd name="connsiteX250" fmla="*/ 4594837 w 7467600"/>
              <a:gd name="connsiteY250" fmla="*/ 3532274 h 6858000"/>
              <a:gd name="connsiteX251" fmla="*/ 4441737 w 7467600"/>
              <a:gd name="connsiteY251" fmla="*/ 3399734 h 6858000"/>
              <a:gd name="connsiteX252" fmla="*/ 5425834 w 7467600"/>
              <a:gd name="connsiteY252" fmla="*/ 3162785 h 6858000"/>
              <a:gd name="connsiteX253" fmla="*/ 5401644 w 7467600"/>
              <a:gd name="connsiteY253" fmla="*/ 3617847 h 6858000"/>
              <a:gd name="connsiteX254" fmla="*/ 5467256 w 7467600"/>
              <a:gd name="connsiteY254" fmla="*/ 4175494 h 6858000"/>
              <a:gd name="connsiteX255" fmla="*/ 5448069 w 7467600"/>
              <a:gd name="connsiteY255" fmla="*/ 3567554 h 6858000"/>
              <a:gd name="connsiteX256" fmla="*/ 5425834 w 7467600"/>
              <a:gd name="connsiteY256" fmla="*/ 3162785 h 6858000"/>
              <a:gd name="connsiteX257" fmla="*/ 1318687 w 7467600"/>
              <a:gd name="connsiteY257" fmla="*/ 3113840 h 6858000"/>
              <a:gd name="connsiteX258" fmla="*/ 1066793 w 7467600"/>
              <a:gd name="connsiteY258" fmla="*/ 3212171 h 6858000"/>
              <a:gd name="connsiteX259" fmla="*/ 993319 w 7467600"/>
              <a:gd name="connsiteY259" fmla="*/ 3247648 h 6858000"/>
              <a:gd name="connsiteX260" fmla="*/ 853081 w 7467600"/>
              <a:gd name="connsiteY260" fmla="*/ 3312410 h 6858000"/>
              <a:gd name="connsiteX261" fmla="*/ 805957 w 7467600"/>
              <a:gd name="connsiteY261" fmla="*/ 3330443 h 6858000"/>
              <a:gd name="connsiteX262" fmla="*/ 1318687 w 7467600"/>
              <a:gd name="connsiteY262" fmla="*/ 3113840 h 6858000"/>
              <a:gd name="connsiteX263" fmla="*/ 5453702 w 7467600"/>
              <a:gd name="connsiteY263" fmla="*/ 3090882 h 6858000"/>
              <a:gd name="connsiteX264" fmla="*/ 5480135 w 7467600"/>
              <a:gd name="connsiteY264" fmla="*/ 3565802 h 6858000"/>
              <a:gd name="connsiteX265" fmla="*/ 5499023 w 7467600"/>
              <a:gd name="connsiteY265" fmla="*/ 4166310 h 6858000"/>
              <a:gd name="connsiteX266" fmla="*/ 5547022 w 7467600"/>
              <a:gd name="connsiteY266" fmla="*/ 3607838 h 6858000"/>
              <a:gd name="connsiteX267" fmla="*/ 5515964 w 7467600"/>
              <a:gd name="connsiteY267" fmla="*/ 3378541 h 6858000"/>
              <a:gd name="connsiteX268" fmla="*/ 5453702 w 7467600"/>
              <a:gd name="connsiteY268" fmla="*/ 3090882 h 6858000"/>
              <a:gd name="connsiteX269" fmla="*/ 1238695 w 7467600"/>
              <a:gd name="connsiteY269" fmla="*/ 3076820 h 6858000"/>
              <a:gd name="connsiteX270" fmla="*/ 716371 w 7467600"/>
              <a:gd name="connsiteY270" fmla="*/ 3293249 h 6858000"/>
              <a:gd name="connsiteX271" fmla="*/ 579522 w 7467600"/>
              <a:gd name="connsiteY271" fmla="*/ 3371759 h 6858000"/>
              <a:gd name="connsiteX272" fmla="*/ 600288 w 7467600"/>
              <a:gd name="connsiteY272" fmla="*/ 3365555 h 6858000"/>
              <a:gd name="connsiteX273" fmla="*/ 840692 w 7467600"/>
              <a:gd name="connsiteY273" fmla="*/ 3284921 h 6858000"/>
              <a:gd name="connsiteX274" fmla="*/ 979248 w 7467600"/>
              <a:gd name="connsiteY274" fmla="*/ 3221003 h 6858000"/>
              <a:gd name="connsiteX275" fmla="*/ 1053282 w 7467600"/>
              <a:gd name="connsiteY275" fmla="*/ 3185247 h 6858000"/>
              <a:gd name="connsiteX276" fmla="*/ 1320603 w 7467600"/>
              <a:gd name="connsiteY276" fmla="*/ 3081281 h 6858000"/>
              <a:gd name="connsiteX277" fmla="*/ 1238695 w 7467600"/>
              <a:gd name="connsiteY277" fmla="*/ 3076820 h 6858000"/>
              <a:gd name="connsiteX278" fmla="*/ 5425627 w 7467600"/>
              <a:gd name="connsiteY278" fmla="*/ 2954192 h 6858000"/>
              <a:gd name="connsiteX279" fmla="*/ 5470770 w 7467600"/>
              <a:gd name="connsiteY279" fmla="*/ 3005435 h 6858000"/>
              <a:gd name="connsiteX280" fmla="*/ 5519779 w 7467600"/>
              <a:gd name="connsiteY280" fmla="*/ 4359223 h 6858000"/>
              <a:gd name="connsiteX281" fmla="*/ 5520293 w 7467600"/>
              <a:gd name="connsiteY281" fmla="*/ 4360602 h 6858000"/>
              <a:gd name="connsiteX282" fmla="*/ 5767221 w 7467600"/>
              <a:gd name="connsiteY282" fmla="*/ 4665564 h 6858000"/>
              <a:gd name="connsiteX283" fmla="*/ 6937169 w 7467600"/>
              <a:gd name="connsiteY283" fmla="*/ 4815941 h 6858000"/>
              <a:gd name="connsiteX284" fmla="*/ 6953922 w 7467600"/>
              <a:gd name="connsiteY284" fmla="*/ 4890068 h 6858000"/>
              <a:gd name="connsiteX285" fmla="*/ 6071359 w 7467600"/>
              <a:gd name="connsiteY285" fmla="*/ 4770770 h 6858000"/>
              <a:gd name="connsiteX286" fmla="*/ 6038839 w 7467600"/>
              <a:gd name="connsiteY286" fmla="*/ 4764474 h 6858000"/>
              <a:gd name="connsiteX287" fmla="*/ 6038706 w 7467600"/>
              <a:gd name="connsiteY287" fmla="*/ 4763847 h 6858000"/>
              <a:gd name="connsiteX288" fmla="*/ 6037784 w 7467600"/>
              <a:gd name="connsiteY288" fmla="*/ 4764270 h 6858000"/>
              <a:gd name="connsiteX289" fmla="*/ 6038839 w 7467600"/>
              <a:gd name="connsiteY289" fmla="*/ 4764474 h 6858000"/>
              <a:gd name="connsiteX290" fmla="*/ 6040338 w 7467600"/>
              <a:gd name="connsiteY290" fmla="*/ 4771418 h 6858000"/>
              <a:gd name="connsiteX291" fmla="*/ 6024488 w 7467600"/>
              <a:gd name="connsiteY291" fmla="*/ 4809903 h 6858000"/>
              <a:gd name="connsiteX292" fmla="*/ 5599771 w 7467600"/>
              <a:gd name="connsiteY292" fmla="*/ 5509652 h 6858000"/>
              <a:gd name="connsiteX293" fmla="*/ 5548843 w 7467600"/>
              <a:gd name="connsiteY293" fmla="*/ 5563845 h 6858000"/>
              <a:gd name="connsiteX294" fmla="*/ 5940952 w 7467600"/>
              <a:gd name="connsiteY294" fmla="*/ 6250028 h 6858000"/>
              <a:gd name="connsiteX295" fmla="*/ 6043441 w 7467600"/>
              <a:gd name="connsiteY295" fmla="*/ 6665847 h 6858000"/>
              <a:gd name="connsiteX296" fmla="*/ 6093432 w 7467600"/>
              <a:gd name="connsiteY296" fmla="*/ 6858000 h 6858000"/>
              <a:gd name="connsiteX297" fmla="*/ 6034344 w 7467600"/>
              <a:gd name="connsiteY297" fmla="*/ 6858000 h 6858000"/>
              <a:gd name="connsiteX298" fmla="*/ 6026679 w 7467600"/>
              <a:gd name="connsiteY298" fmla="*/ 6836959 h 6858000"/>
              <a:gd name="connsiteX299" fmla="*/ 5800441 w 7467600"/>
              <a:gd name="connsiteY299" fmla="*/ 6335286 h 6858000"/>
              <a:gd name="connsiteX300" fmla="*/ 5526562 w 7467600"/>
              <a:gd name="connsiteY300" fmla="*/ 5705388 h 6858000"/>
              <a:gd name="connsiteX301" fmla="*/ 5519640 w 7467600"/>
              <a:gd name="connsiteY301" fmla="*/ 5683774 h 6858000"/>
              <a:gd name="connsiteX302" fmla="*/ 5844559 w 7467600"/>
              <a:gd name="connsiteY302" fmla="*/ 6553349 h 6858000"/>
              <a:gd name="connsiteX303" fmla="*/ 5975994 w 7467600"/>
              <a:gd name="connsiteY303" fmla="*/ 6858000 h 6858000"/>
              <a:gd name="connsiteX304" fmla="*/ 5898547 w 7467600"/>
              <a:gd name="connsiteY304" fmla="*/ 6858000 h 6858000"/>
              <a:gd name="connsiteX305" fmla="*/ 5682041 w 7467600"/>
              <a:gd name="connsiteY305" fmla="*/ 6355860 h 6858000"/>
              <a:gd name="connsiteX306" fmla="*/ 5461758 w 7467600"/>
              <a:gd name="connsiteY306" fmla="*/ 5820220 h 6858000"/>
              <a:gd name="connsiteX307" fmla="*/ 5237282 w 7467600"/>
              <a:gd name="connsiteY307" fmla="*/ 6579086 h 6858000"/>
              <a:gd name="connsiteX308" fmla="*/ 5115009 w 7467600"/>
              <a:gd name="connsiteY308" fmla="*/ 6858000 h 6858000"/>
              <a:gd name="connsiteX309" fmla="*/ 5028074 w 7467600"/>
              <a:gd name="connsiteY309" fmla="*/ 6858000 h 6858000"/>
              <a:gd name="connsiteX310" fmla="*/ 5079508 w 7467600"/>
              <a:gd name="connsiteY310" fmla="*/ 6749074 h 6858000"/>
              <a:gd name="connsiteX311" fmla="*/ 5371846 w 7467600"/>
              <a:gd name="connsiteY311" fmla="*/ 5924413 h 6858000"/>
              <a:gd name="connsiteX312" fmla="*/ 5270512 w 7467600"/>
              <a:gd name="connsiteY312" fmla="*/ 6138975 h 6858000"/>
              <a:gd name="connsiteX313" fmla="*/ 5062409 w 7467600"/>
              <a:gd name="connsiteY313" fmla="*/ 6653544 h 6858000"/>
              <a:gd name="connsiteX314" fmla="*/ 5036628 w 7467600"/>
              <a:gd name="connsiteY314" fmla="*/ 6754247 h 6858000"/>
              <a:gd name="connsiteX315" fmla="*/ 5009112 w 7467600"/>
              <a:gd name="connsiteY315" fmla="*/ 6858000 h 6858000"/>
              <a:gd name="connsiteX316" fmla="*/ 4976679 w 7467600"/>
              <a:gd name="connsiteY316" fmla="*/ 6858000 h 6858000"/>
              <a:gd name="connsiteX317" fmla="*/ 5006537 w 7467600"/>
              <a:gd name="connsiteY317" fmla="*/ 6747068 h 6858000"/>
              <a:gd name="connsiteX318" fmla="*/ 5032723 w 7467600"/>
              <a:gd name="connsiteY318" fmla="*/ 6644957 h 6858000"/>
              <a:gd name="connsiteX319" fmla="*/ 5242949 w 7467600"/>
              <a:gd name="connsiteY319" fmla="*/ 6125175 h 6858000"/>
              <a:gd name="connsiteX320" fmla="*/ 5286321 w 7467600"/>
              <a:gd name="connsiteY320" fmla="*/ 6033555 h 6858000"/>
              <a:gd name="connsiteX321" fmla="*/ 5008210 w 7467600"/>
              <a:gd name="connsiteY321" fmla="*/ 6649194 h 6858000"/>
              <a:gd name="connsiteX322" fmla="*/ 4986321 w 7467600"/>
              <a:gd name="connsiteY322" fmla="*/ 6765687 h 6858000"/>
              <a:gd name="connsiteX323" fmla="*/ 4973474 w 7467600"/>
              <a:gd name="connsiteY323" fmla="*/ 6858000 h 6858000"/>
              <a:gd name="connsiteX324" fmla="*/ 4907178 w 7467600"/>
              <a:gd name="connsiteY324" fmla="*/ 6858000 h 6858000"/>
              <a:gd name="connsiteX325" fmla="*/ 4910810 w 7467600"/>
              <a:gd name="connsiteY325" fmla="*/ 6829660 h 6858000"/>
              <a:gd name="connsiteX326" fmla="*/ 4987461 w 7467600"/>
              <a:gd name="connsiteY326" fmla="*/ 6432994 h 6858000"/>
              <a:gd name="connsiteX327" fmla="*/ 5179262 w 7467600"/>
              <a:gd name="connsiteY327" fmla="*/ 6035044 h 6858000"/>
              <a:gd name="connsiteX328" fmla="*/ 4689678 w 7467600"/>
              <a:gd name="connsiteY328" fmla="*/ 6440241 h 6858000"/>
              <a:gd name="connsiteX329" fmla="*/ 4477543 w 7467600"/>
              <a:gd name="connsiteY329" fmla="*/ 6674836 h 6858000"/>
              <a:gd name="connsiteX330" fmla="*/ 4329957 w 7467600"/>
              <a:gd name="connsiteY330" fmla="*/ 6858000 h 6858000"/>
              <a:gd name="connsiteX331" fmla="*/ 4218595 w 7467600"/>
              <a:gd name="connsiteY331" fmla="*/ 6858000 h 6858000"/>
              <a:gd name="connsiteX332" fmla="*/ 4368888 w 7467600"/>
              <a:gd name="connsiteY332" fmla="*/ 6668412 h 6858000"/>
              <a:gd name="connsiteX333" fmla="*/ 4563091 w 7467600"/>
              <a:gd name="connsiteY333" fmla="*/ 6442508 h 6858000"/>
              <a:gd name="connsiteX334" fmla="*/ 5387324 w 7467600"/>
              <a:gd name="connsiteY334" fmla="*/ 5705830 h 6858000"/>
              <a:gd name="connsiteX335" fmla="*/ 5073620 w 7467600"/>
              <a:gd name="connsiteY335" fmla="*/ 5955437 h 6858000"/>
              <a:gd name="connsiteX336" fmla="*/ 4689789 w 7467600"/>
              <a:gd name="connsiteY336" fmla="*/ 6268382 h 6858000"/>
              <a:gd name="connsiteX337" fmla="*/ 4418722 w 7467600"/>
              <a:gd name="connsiteY337" fmla="*/ 6570886 h 6858000"/>
              <a:gd name="connsiteX338" fmla="*/ 4214944 w 7467600"/>
              <a:gd name="connsiteY338" fmla="*/ 6858000 h 6858000"/>
              <a:gd name="connsiteX339" fmla="*/ 4177898 w 7467600"/>
              <a:gd name="connsiteY339" fmla="*/ 6858000 h 6858000"/>
              <a:gd name="connsiteX340" fmla="*/ 4391597 w 7467600"/>
              <a:gd name="connsiteY340" fmla="*/ 6556370 h 6858000"/>
              <a:gd name="connsiteX341" fmla="*/ 4668889 w 7467600"/>
              <a:gd name="connsiteY341" fmla="*/ 6246399 h 6858000"/>
              <a:gd name="connsiteX342" fmla="*/ 5055427 w 7467600"/>
              <a:gd name="connsiteY342" fmla="*/ 5931476 h 6858000"/>
              <a:gd name="connsiteX343" fmla="*/ 5371814 w 7467600"/>
              <a:gd name="connsiteY343" fmla="*/ 5678975 h 6858000"/>
              <a:gd name="connsiteX344" fmla="*/ 4987918 w 7467600"/>
              <a:gd name="connsiteY344" fmla="*/ 5838701 h 6858000"/>
              <a:gd name="connsiteX345" fmla="*/ 4317146 w 7467600"/>
              <a:gd name="connsiteY345" fmla="*/ 6587716 h 6858000"/>
              <a:gd name="connsiteX346" fmla="*/ 4171627 w 7467600"/>
              <a:gd name="connsiteY346" fmla="*/ 6858000 h 6858000"/>
              <a:gd name="connsiteX347" fmla="*/ 4081585 w 7467600"/>
              <a:gd name="connsiteY347" fmla="*/ 6858000 h 6858000"/>
              <a:gd name="connsiteX348" fmla="*/ 4238603 w 7467600"/>
              <a:gd name="connsiteY348" fmla="*/ 6559341 h 6858000"/>
              <a:gd name="connsiteX349" fmla="*/ 4778333 w 7467600"/>
              <a:gd name="connsiteY349" fmla="*/ 5873626 h 6858000"/>
              <a:gd name="connsiteX350" fmla="*/ 5414185 w 7467600"/>
              <a:gd name="connsiteY350" fmla="*/ 5573882 h 6858000"/>
              <a:gd name="connsiteX351" fmla="*/ 5959648 w 7467600"/>
              <a:gd name="connsiteY351" fmla="*/ 4760797 h 6858000"/>
              <a:gd name="connsiteX352" fmla="*/ 5355019 w 7467600"/>
              <a:gd name="connsiteY352" fmla="*/ 4734672 h 6858000"/>
              <a:gd name="connsiteX353" fmla="*/ 5083565 w 7467600"/>
              <a:gd name="connsiteY353" fmla="*/ 5179121 h 6858000"/>
              <a:gd name="connsiteX354" fmla="*/ 4713577 w 7467600"/>
              <a:gd name="connsiteY354" fmla="*/ 5616803 h 6858000"/>
              <a:gd name="connsiteX355" fmla="*/ 3989559 w 7467600"/>
              <a:gd name="connsiteY355" fmla="*/ 6145945 h 6858000"/>
              <a:gd name="connsiteX356" fmla="*/ 3939824 w 7467600"/>
              <a:gd name="connsiteY356" fmla="*/ 6066900 h 6858000"/>
              <a:gd name="connsiteX357" fmla="*/ 4584537 w 7467600"/>
              <a:gd name="connsiteY357" fmla="*/ 5324826 h 6858000"/>
              <a:gd name="connsiteX358" fmla="*/ 5037105 w 7467600"/>
              <a:gd name="connsiteY358" fmla="*/ 5088765 h 6858000"/>
              <a:gd name="connsiteX359" fmla="*/ 5039930 w 7467600"/>
              <a:gd name="connsiteY359" fmla="*/ 5089585 h 6858000"/>
              <a:gd name="connsiteX360" fmla="*/ 5263764 w 7467600"/>
              <a:gd name="connsiteY360" fmla="*/ 4735525 h 6858000"/>
              <a:gd name="connsiteX361" fmla="*/ 4086300 w 7467600"/>
              <a:gd name="connsiteY361" fmla="*/ 4884599 h 6858000"/>
              <a:gd name="connsiteX362" fmla="*/ 4085485 w 7467600"/>
              <a:gd name="connsiteY362" fmla="*/ 4899070 h 6858000"/>
              <a:gd name="connsiteX363" fmla="*/ 3871915 w 7467600"/>
              <a:gd name="connsiteY363" fmla="*/ 5253645 h 6858000"/>
              <a:gd name="connsiteX364" fmla="*/ 3799374 w 7467600"/>
              <a:gd name="connsiteY364" fmla="*/ 5466127 h 6858000"/>
              <a:gd name="connsiteX365" fmla="*/ 3498850 w 7467600"/>
              <a:gd name="connsiteY365" fmla="*/ 6661888 h 6858000"/>
              <a:gd name="connsiteX366" fmla="*/ 3399216 w 7467600"/>
              <a:gd name="connsiteY366" fmla="*/ 6858000 h 6858000"/>
              <a:gd name="connsiteX367" fmla="*/ 3303688 w 7467600"/>
              <a:gd name="connsiteY367" fmla="*/ 6858000 h 6858000"/>
              <a:gd name="connsiteX368" fmla="*/ 3391774 w 7467600"/>
              <a:gd name="connsiteY368" fmla="*/ 6697181 h 6858000"/>
              <a:gd name="connsiteX369" fmla="*/ 3735540 w 7467600"/>
              <a:gd name="connsiteY369" fmla="*/ 5546923 h 6858000"/>
              <a:gd name="connsiteX370" fmla="*/ 3729438 w 7467600"/>
              <a:gd name="connsiteY370" fmla="*/ 5569058 h 6858000"/>
              <a:gd name="connsiteX371" fmla="*/ 3707782 w 7467600"/>
              <a:gd name="connsiteY371" fmla="*/ 5644908 h 6858000"/>
              <a:gd name="connsiteX372" fmla="*/ 3583827 w 7467600"/>
              <a:gd name="connsiteY372" fmla="*/ 6039215 h 6858000"/>
              <a:gd name="connsiteX373" fmla="*/ 3547861 w 7467600"/>
              <a:gd name="connsiteY373" fmla="*/ 6129609 h 6858000"/>
              <a:gd name="connsiteX374" fmla="*/ 3490905 w 7467600"/>
              <a:gd name="connsiteY374" fmla="*/ 6277660 h 6858000"/>
              <a:gd name="connsiteX375" fmla="*/ 3455859 w 7467600"/>
              <a:gd name="connsiteY375" fmla="*/ 6391301 h 6858000"/>
              <a:gd name="connsiteX376" fmla="*/ 3429112 w 7467600"/>
              <a:gd name="connsiteY376" fmla="*/ 6479469 h 6858000"/>
              <a:gd name="connsiteX377" fmla="*/ 3304862 w 7467600"/>
              <a:gd name="connsiteY377" fmla="*/ 6796476 h 6858000"/>
              <a:gd name="connsiteX378" fmla="*/ 3276071 w 7467600"/>
              <a:gd name="connsiteY378" fmla="*/ 6858000 h 6858000"/>
              <a:gd name="connsiteX379" fmla="*/ 3240805 w 7467600"/>
              <a:gd name="connsiteY379" fmla="*/ 6858000 h 6858000"/>
              <a:gd name="connsiteX380" fmla="*/ 3275917 w 7467600"/>
              <a:gd name="connsiteY380" fmla="*/ 6783192 h 6858000"/>
              <a:gd name="connsiteX381" fmla="*/ 3399358 w 7467600"/>
              <a:gd name="connsiteY381" fmla="*/ 6469011 h 6858000"/>
              <a:gd name="connsiteX382" fmla="*/ 3425650 w 7467600"/>
              <a:gd name="connsiteY382" fmla="*/ 6381333 h 6858000"/>
              <a:gd name="connsiteX383" fmla="*/ 3460661 w 7467600"/>
              <a:gd name="connsiteY383" fmla="*/ 6266763 h 6858000"/>
              <a:gd name="connsiteX384" fmla="*/ 3518021 w 7467600"/>
              <a:gd name="connsiteY384" fmla="*/ 6117298 h 6858000"/>
              <a:gd name="connsiteX385" fmla="*/ 3554035 w 7467600"/>
              <a:gd name="connsiteY385" fmla="*/ 6027832 h 6858000"/>
              <a:gd name="connsiteX386" fmla="*/ 3677174 w 7467600"/>
              <a:gd name="connsiteY386" fmla="*/ 5636351 h 6858000"/>
              <a:gd name="connsiteX387" fmla="*/ 3698819 w 7467600"/>
              <a:gd name="connsiteY387" fmla="*/ 5560503 h 6858000"/>
              <a:gd name="connsiteX388" fmla="*/ 3702094 w 7467600"/>
              <a:gd name="connsiteY388" fmla="*/ 5549194 h 6858000"/>
              <a:gd name="connsiteX389" fmla="*/ 3398355 w 7467600"/>
              <a:gd name="connsiteY389" fmla="*/ 6094603 h 6858000"/>
              <a:gd name="connsiteX390" fmla="*/ 3193941 w 7467600"/>
              <a:gd name="connsiteY390" fmla="*/ 6798775 h 6858000"/>
              <a:gd name="connsiteX391" fmla="*/ 3184140 w 7467600"/>
              <a:gd name="connsiteY391" fmla="*/ 6858000 h 6858000"/>
              <a:gd name="connsiteX392" fmla="*/ 3099978 w 7467600"/>
              <a:gd name="connsiteY392" fmla="*/ 6858000 h 6858000"/>
              <a:gd name="connsiteX393" fmla="*/ 3101556 w 7467600"/>
              <a:gd name="connsiteY393" fmla="*/ 6843337 h 6858000"/>
              <a:gd name="connsiteX394" fmla="*/ 3370162 w 7467600"/>
              <a:gd name="connsiteY394" fmla="*/ 5785550 h 6858000"/>
              <a:gd name="connsiteX395" fmla="*/ 3746477 w 7467600"/>
              <a:gd name="connsiteY395" fmla="*/ 5377889 h 6858000"/>
              <a:gd name="connsiteX396" fmla="*/ 3863399 w 7467600"/>
              <a:gd name="connsiteY396" fmla="*/ 5087257 h 6858000"/>
              <a:gd name="connsiteX397" fmla="*/ 3968712 w 7467600"/>
              <a:gd name="connsiteY397" fmla="*/ 4913989 h 6858000"/>
              <a:gd name="connsiteX398" fmla="*/ 2792390 w 7467600"/>
              <a:gd name="connsiteY398" fmla="*/ 5382974 h 6858000"/>
              <a:gd name="connsiteX399" fmla="*/ 2714982 w 7467600"/>
              <a:gd name="connsiteY399" fmla="*/ 5427051 h 6858000"/>
              <a:gd name="connsiteX400" fmla="*/ 2813361 w 7467600"/>
              <a:gd name="connsiteY400" fmla="*/ 6023912 h 6858000"/>
              <a:gd name="connsiteX401" fmla="*/ 2688430 w 7467600"/>
              <a:gd name="connsiteY401" fmla="*/ 6801564 h 6858000"/>
              <a:gd name="connsiteX402" fmla="*/ 2629626 w 7467600"/>
              <a:gd name="connsiteY402" fmla="*/ 6763394 h 6858000"/>
              <a:gd name="connsiteX403" fmla="*/ 2565328 w 7467600"/>
              <a:gd name="connsiteY403" fmla="*/ 5516399 h 6858000"/>
              <a:gd name="connsiteX404" fmla="*/ 1922999 w 7467600"/>
              <a:gd name="connsiteY404" fmla="*/ 5980343 h 6858000"/>
              <a:gd name="connsiteX405" fmla="*/ 1950261 w 7467600"/>
              <a:gd name="connsiteY405" fmla="*/ 6405858 h 6858000"/>
              <a:gd name="connsiteX406" fmla="*/ 2365554 w 7467600"/>
              <a:gd name="connsiteY406" fmla="*/ 6759107 h 6858000"/>
              <a:gd name="connsiteX407" fmla="*/ 2424142 w 7467600"/>
              <a:gd name="connsiteY407" fmla="*/ 6858000 h 6858000"/>
              <a:gd name="connsiteX408" fmla="*/ 2395994 w 7467600"/>
              <a:gd name="connsiteY408" fmla="*/ 6858000 h 6858000"/>
              <a:gd name="connsiteX409" fmla="*/ 2392863 w 7467600"/>
              <a:gd name="connsiteY409" fmla="*/ 6852964 h 6858000"/>
              <a:gd name="connsiteX410" fmla="*/ 2017589 w 7467600"/>
              <a:gd name="connsiteY410" fmla="*/ 6493982 h 6858000"/>
              <a:gd name="connsiteX411" fmla="*/ 2147336 w 7467600"/>
              <a:gd name="connsiteY411" fmla="*/ 6594052 h 6858000"/>
              <a:gd name="connsiteX412" fmla="*/ 2207047 w 7467600"/>
              <a:gd name="connsiteY412" fmla="*/ 6654540 h 6858000"/>
              <a:gd name="connsiteX413" fmla="*/ 2299106 w 7467600"/>
              <a:gd name="connsiteY413" fmla="*/ 6778931 h 6858000"/>
              <a:gd name="connsiteX414" fmla="*/ 2314430 w 7467600"/>
              <a:gd name="connsiteY414" fmla="*/ 6801144 h 6858000"/>
              <a:gd name="connsiteX415" fmla="*/ 2352406 w 7467600"/>
              <a:gd name="connsiteY415" fmla="*/ 6858000 h 6858000"/>
              <a:gd name="connsiteX416" fmla="*/ 2314492 w 7467600"/>
              <a:gd name="connsiteY416" fmla="*/ 6858000 h 6858000"/>
              <a:gd name="connsiteX417" fmla="*/ 2288095 w 7467600"/>
              <a:gd name="connsiteY417" fmla="*/ 6818030 h 6858000"/>
              <a:gd name="connsiteX418" fmla="*/ 2272768 w 7467600"/>
              <a:gd name="connsiteY418" fmla="*/ 6795822 h 6858000"/>
              <a:gd name="connsiteX419" fmla="*/ 2182715 w 7467600"/>
              <a:gd name="connsiteY419" fmla="*/ 6675071 h 6858000"/>
              <a:gd name="connsiteX420" fmla="*/ 2032061 w 7467600"/>
              <a:gd name="connsiteY420" fmla="*/ 6541380 h 6858000"/>
              <a:gd name="connsiteX421" fmla="*/ 2257220 w 7467600"/>
              <a:gd name="connsiteY421" fmla="*/ 6826257 h 6858000"/>
              <a:gd name="connsiteX422" fmla="*/ 2281324 w 7467600"/>
              <a:gd name="connsiteY422" fmla="*/ 6858000 h 6858000"/>
              <a:gd name="connsiteX423" fmla="*/ 2242860 w 7467600"/>
              <a:gd name="connsiteY423" fmla="*/ 6858000 h 6858000"/>
              <a:gd name="connsiteX424" fmla="*/ 2232818 w 7467600"/>
              <a:gd name="connsiteY424" fmla="*/ 6844926 h 6858000"/>
              <a:gd name="connsiteX425" fmla="*/ 1990172 w 7467600"/>
              <a:gd name="connsiteY425" fmla="*/ 6542121 h 6858000"/>
              <a:gd name="connsiteX426" fmla="*/ 2124090 w 7467600"/>
              <a:gd name="connsiteY426" fmla="*/ 6761017 h 6858000"/>
              <a:gd name="connsiteX427" fmla="*/ 2200380 w 7467600"/>
              <a:gd name="connsiteY427" fmla="*/ 6858000 h 6858000"/>
              <a:gd name="connsiteX428" fmla="*/ 2147507 w 7467600"/>
              <a:gd name="connsiteY428" fmla="*/ 6858000 h 6858000"/>
              <a:gd name="connsiteX429" fmla="*/ 2070668 w 7467600"/>
              <a:gd name="connsiteY429" fmla="*/ 6761520 h 6858000"/>
              <a:gd name="connsiteX430" fmla="*/ 1975142 w 7467600"/>
              <a:gd name="connsiteY430" fmla="*/ 6585570 h 6858000"/>
              <a:gd name="connsiteX431" fmla="*/ 2050035 w 7467600"/>
              <a:gd name="connsiteY431" fmla="*/ 6813345 h 6858000"/>
              <a:gd name="connsiteX432" fmla="*/ 2063025 w 7467600"/>
              <a:gd name="connsiteY432" fmla="*/ 6858000 h 6858000"/>
              <a:gd name="connsiteX433" fmla="*/ 2021675 w 7467600"/>
              <a:gd name="connsiteY433" fmla="*/ 6858000 h 6858000"/>
              <a:gd name="connsiteX434" fmla="*/ 2019308 w 7467600"/>
              <a:gd name="connsiteY434" fmla="*/ 6847118 h 6858000"/>
              <a:gd name="connsiteX435" fmla="*/ 1938835 w 7467600"/>
              <a:gd name="connsiteY435" fmla="*/ 6551160 h 6858000"/>
              <a:gd name="connsiteX436" fmla="*/ 1953230 w 7467600"/>
              <a:gd name="connsiteY436" fmla="*/ 6759699 h 6858000"/>
              <a:gd name="connsiteX437" fmla="*/ 1956763 w 7467600"/>
              <a:gd name="connsiteY437" fmla="*/ 6778191 h 6858000"/>
              <a:gd name="connsiteX438" fmla="*/ 1967925 w 7467600"/>
              <a:gd name="connsiteY438" fmla="*/ 6858000 h 6858000"/>
              <a:gd name="connsiteX439" fmla="*/ 1936622 w 7467600"/>
              <a:gd name="connsiteY439" fmla="*/ 6858000 h 6858000"/>
              <a:gd name="connsiteX440" fmla="*/ 1926261 w 7467600"/>
              <a:gd name="connsiteY440" fmla="*/ 6784064 h 6858000"/>
              <a:gd name="connsiteX441" fmla="*/ 1922724 w 7467600"/>
              <a:gd name="connsiteY441" fmla="*/ 6765577 h 6858000"/>
              <a:gd name="connsiteX442" fmla="*/ 1904650 w 7467600"/>
              <a:gd name="connsiteY442" fmla="*/ 6639616 h 6858000"/>
              <a:gd name="connsiteX443" fmla="*/ 1885273 w 7467600"/>
              <a:gd name="connsiteY443" fmla="*/ 6858000 h 6858000"/>
              <a:gd name="connsiteX444" fmla="*/ 1854363 w 7467600"/>
              <a:gd name="connsiteY444" fmla="*/ 6858000 h 6858000"/>
              <a:gd name="connsiteX445" fmla="*/ 1880391 w 7467600"/>
              <a:gd name="connsiteY445" fmla="*/ 6603796 h 6858000"/>
              <a:gd name="connsiteX446" fmla="*/ 1818273 w 7467600"/>
              <a:gd name="connsiteY446" fmla="*/ 6715729 h 6858000"/>
              <a:gd name="connsiteX447" fmla="*/ 1794691 w 7467600"/>
              <a:gd name="connsiteY447" fmla="*/ 6843239 h 6858000"/>
              <a:gd name="connsiteX448" fmla="*/ 1794914 w 7467600"/>
              <a:gd name="connsiteY448" fmla="*/ 6858000 h 6858000"/>
              <a:gd name="connsiteX449" fmla="*/ 1746128 w 7467600"/>
              <a:gd name="connsiteY449" fmla="*/ 6858000 h 6858000"/>
              <a:gd name="connsiteX450" fmla="*/ 1753934 w 7467600"/>
              <a:gd name="connsiteY450" fmla="*/ 6724796 h 6858000"/>
              <a:gd name="connsiteX451" fmla="*/ 1792053 w 7467600"/>
              <a:gd name="connsiteY451" fmla="*/ 6572396 h 6858000"/>
              <a:gd name="connsiteX452" fmla="*/ 1862248 w 7467600"/>
              <a:gd name="connsiteY452" fmla="*/ 6266397 h 6858000"/>
              <a:gd name="connsiteX453" fmla="*/ 1862250 w 7467600"/>
              <a:gd name="connsiteY453" fmla="*/ 6033531 h 6858000"/>
              <a:gd name="connsiteX454" fmla="*/ 1211999 w 7467600"/>
              <a:gd name="connsiteY454" fmla="*/ 6683610 h 6858000"/>
              <a:gd name="connsiteX455" fmla="*/ 1213266 w 7467600"/>
              <a:gd name="connsiteY455" fmla="*/ 6691947 h 6858000"/>
              <a:gd name="connsiteX456" fmla="*/ 1203370 w 7467600"/>
              <a:gd name="connsiteY456" fmla="*/ 6850676 h 6858000"/>
              <a:gd name="connsiteX457" fmla="*/ 1203671 w 7467600"/>
              <a:gd name="connsiteY457" fmla="*/ 6858000 h 6858000"/>
              <a:gd name="connsiteX458" fmla="*/ 1143180 w 7467600"/>
              <a:gd name="connsiteY458" fmla="*/ 6858000 h 6858000"/>
              <a:gd name="connsiteX459" fmla="*/ 1142176 w 7467600"/>
              <a:gd name="connsiteY459" fmla="*/ 6766045 h 6858000"/>
              <a:gd name="connsiteX460" fmla="*/ 1067484 w 7467600"/>
              <a:gd name="connsiteY460" fmla="*/ 6858000 h 6858000"/>
              <a:gd name="connsiteX461" fmla="*/ 953928 w 7467600"/>
              <a:gd name="connsiteY461" fmla="*/ 6858000 h 6858000"/>
              <a:gd name="connsiteX462" fmla="*/ 959715 w 7467600"/>
              <a:gd name="connsiteY462" fmla="*/ 6850185 h 6858000"/>
              <a:gd name="connsiteX463" fmla="*/ 1483788 w 7467600"/>
              <a:gd name="connsiteY463" fmla="*/ 6259174 h 6858000"/>
              <a:gd name="connsiteX464" fmla="*/ 1100671 w 7467600"/>
              <a:gd name="connsiteY464" fmla="*/ 6252137 h 6858000"/>
              <a:gd name="connsiteX465" fmla="*/ 1090144 w 7467600"/>
              <a:gd name="connsiteY465" fmla="*/ 6256748 h 6858000"/>
              <a:gd name="connsiteX466" fmla="*/ 1095872 w 7467600"/>
              <a:gd name="connsiteY466" fmla="*/ 6271892 h 6858000"/>
              <a:gd name="connsiteX467" fmla="*/ 262785 w 7467600"/>
              <a:gd name="connsiteY467" fmla="*/ 6845450 h 6858000"/>
              <a:gd name="connsiteX468" fmla="*/ 209968 w 7467600"/>
              <a:gd name="connsiteY468" fmla="*/ 6770713 h 6858000"/>
              <a:gd name="connsiteX469" fmla="*/ 873460 w 7467600"/>
              <a:gd name="connsiteY469" fmla="*/ 6253768 h 6858000"/>
              <a:gd name="connsiteX470" fmla="*/ 192686 w 7467600"/>
              <a:gd name="connsiteY470" fmla="*/ 5849257 h 6858000"/>
              <a:gd name="connsiteX471" fmla="*/ 4696 w 7467600"/>
              <a:gd name="connsiteY471" fmla="*/ 5697668 h 6858000"/>
              <a:gd name="connsiteX472" fmla="*/ 0 w 7467600"/>
              <a:gd name="connsiteY472" fmla="*/ 5689984 h 6858000"/>
              <a:gd name="connsiteX473" fmla="*/ 0 w 7467600"/>
              <a:gd name="connsiteY473" fmla="*/ 5513472 h 6858000"/>
              <a:gd name="connsiteX474" fmla="*/ 174101 w 7467600"/>
              <a:gd name="connsiteY474" fmla="*/ 5620277 h 6858000"/>
              <a:gd name="connsiteX475" fmla="*/ 891800 w 7467600"/>
              <a:gd name="connsiteY475" fmla="*/ 6036935 h 6858000"/>
              <a:gd name="connsiteX476" fmla="*/ 1072219 w 7467600"/>
              <a:gd name="connsiteY476" fmla="*/ 6169443 h 6858000"/>
              <a:gd name="connsiteX477" fmla="*/ 1074117 w 7467600"/>
              <a:gd name="connsiteY477" fmla="*/ 6170301 h 6858000"/>
              <a:gd name="connsiteX478" fmla="*/ 1083114 w 7467600"/>
              <a:gd name="connsiteY478" fmla="*/ 6174131 h 6858000"/>
              <a:gd name="connsiteX479" fmla="*/ 1543010 w 7467600"/>
              <a:gd name="connsiteY479" fmla="*/ 6191140 h 6858000"/>
              <a:gd name="connsiteX480" fmla="*/ 1551080 w 7467600"/>
              <a:gd name="connsiteY480" fmla="*/ 6195006 h 6858000"/>
              <a:gd name="connsiteX481" fmla="*/ 2345443 w 7467600"/>
              <a:gd name="connsiteY481" fmla="*/ 5549882 h 6858000"/>
              <a:gd name="connsiteX482" fmla="*/ 1721499 w 7467600"/>
              <a:gd name="connsiteY482" fmla="*/ 5599969 h 6858000"/>
              <a:gd name="connsiteX483" fmla="*/ 767716 w 7467600"/>
              <a:gd name="connsiteY483" fmla="*/ 5472768 h 6858000"/>
              <a:gd name="connsiteX484" fmla="*/ 722147 w 7467600"/>
              <a:gd name="connsiteY484" fmla="*/ 5393091 h 6858000"/>
              <a:gd name="connsiteX485" fmla="*/ 1485552 w 7467600"/>
              <a:gd name="connsiteY485" fmla="*/ 5313202 h 6858000"/>
              <a:gd name="connsiteX486" fmla="*/ 2143004 w 7467600"/>
              <a:gd name="connsiteY486" fmla="*/ 5402420 h 6858000"/>
              <a:gd name="connsiteX487" fmla="*/ 1933391 w 7467600"/>
              <a:gd name="connsiteY487" fmla="*/ 5156971 h 6858000"/>
              <a:gd name="connsiteX488" fmla="*/ 1827118 w 7467600"/>
              <a:gd name="connsiteY488" fmla="*/ 4968410 h 6858000"/>
              <a:gd name="connsiteX489" fmla="*/ 1837349 w 7467600"/>
              <a:gd name="connsiteY489" fmla="*/ 4956357 h 6858000"/>
              <a:gd name="connsiteX490" fmla="*/ 2162835 w 7467600"/>
              <a:gd name="connsiteY490" fmla="*/ 5187853 h 6858000"/>
              <a:gd name="connsiteX491" fmla="*/ 2257167 w 7467600"/>
              <a:gd name="connsiteY491" fmla="*/ 5462123 h 6858000"/>
              <a:gd name="connsiteX492" fmla="*/ 2261598 w 7467600"/>
              <a:gd name="connsiteY492" fmla="*/ 5467998 h 6858000"/>
              <a:gd name="connsiteX493" fmla="*/ 2437177 w 7467600"/>
              <a:gd name="connsiteY493" fmla="*/ 5479608 h 6858000"/>
              <a:gd name="connsiteX494" fmla="*/ 2445247 w 7467600"/>
              <a:gd name="connsiteY494" fmla="*/ 5483476 h 6858000"/>
              <a:gd name="connsiteX495" fmla="*/ 2743626 w 7467600"/>
              <a:gd name="connsiteY495" fmla="*/ 5304819 h 6858000"/>
              <a:gd name="connsiteX496" fmla="*/ 3048102 w 7467600"/>
              <a:gd name="connsiteY496" fmla="*/ 5150595 h 6858000"/>
              <a:gd name="connsiteX497" fmla="*/ 1799414 w 7467600"/>
              <a:gd name="connsiteY497" fmla="*/ 4694732 h 6858000"/>
              <a:gd name="connsiteX498" fmla="*/ 1771735 w 7467600"/>
              <a:gd name="connsiteY498" fmla="*/ 4619929 h 6858000"/>
              <a:gd name="connsiteX499" fmla="*/ 3104273 w 7467600"/>
              <a:gd name="connsiteY499" fmla="*/ 5076159 h 6858000"/>
              <a:gd name="connsiteX500" fmla="*/ 3113245 w 7467600"/>
              <a:gd name="connsiteY500" fmla="*/ 5090705 h 6858000"/>
              <a:gd name="connsiteX501" fmla="*/ 3126294 w 7467600"/>
              <a:gd name="connsiteY501" fmla="*/ 5114400 h 6858000"/>
              <a:gd name="connsiteX502" fmla="*/ 3937433 w 7467600"/>
              <a:gd name="connsiteY502" fmla="*/ 4830473 h 6858000"/>
              <a:gd name="connsiteX503" fmla="*/ 3590475 w 7467600"/>
              <a:gd name="connsiteY503" fmla="*/ 4597974 h 6858000"/>
              <a:gd name="connsiteX504" fmla="*/ 3100264 w 7467600"/>
              <a:gd name="connsiteY504" fmla="*/ 4579845 h 6858000"/>
              <a:gd name="connsiteX505" fmla="*/ 2183576 w 7467600"/>
              <a:gd name="connsiteY505" fmla="*/ 4227150 h 6858000"/>
              <a:gd name="connsiteX506" fmla="*/ 2151029 w 7467600"/>
              <a:gd name="connsiteY506" fmla="*/ 4146947 h 6858000"/>
              <a:gd name="connsiteX507" fmla="*/ 3563434 w 7467600"/>
              <a:gd name="connsiteY507" fmla="*/ 4469115 h 6858000"/>
              <a:gd name="connsiteX508" fmla="*/ 3177952 w 7467600"/>
              <a:gd name="connsiteY508" fmla="*/ 3657386 h 6858000"/>
              <a:gd name="connsiteX509" fmla="*/ 3189263 w 7467600"/>
              <a:gd name="connsiteY509" fmla="*/ 3625726 h 6858000"/>
              <a:gd name="connsiteX510" fmla="*/ 3560912 w 7467600"/>
              <a:gd name="connsiteY510" fmla="*/ 4079863 h 6858000"/>
              <a:gd name="connsiteX511" fmla="*/ 3626636 w 7467600"/>
              <a:gd name="connsiteY511" fmla="*/ 4512230 h 6858000"/>
              <a:gd name="connsiteX512" fmla="*/ 3653088 w 7467600"/>
              <a:gd name="connsiteY512" fmla="*/ 4521417 h 6858000"/>
              <a:gd name="connsiteX513" fmla="*/ 3988128 w 7467600"/>
              <a:gd name="connsiteY513" fmla="*/ 4817267 h 6858000"/>
              <a:gd name="connsiteX514" fmla="*/ 4830582 w 7467600"/>
              <a:gd name="connsiteY514" fmla="*/ 4676000 h 6858000"/>
              <a:gd name="connsiteX515" fmla="*/ 4830100 w 7467600"/>
              <a:gd name="connsiteY515" fmla="*/ 4675554 h 6858000"/>
              <a:gd name="connsiteX516" fmla="*/ 4036318 w 7467600"/>
              <a:gd name="connsiteY516" fmla="*/ 4147013 h 6858000"/>
              <a:gd name="connsiteX517" fmla="*/ 3432098 w 7467600"/>
              <a:gd name="connsiteY517" fmla="*/ 3537312 h 6858000"/>
              <a:gd name="connsiteX518" fmla="*/ 3446761 w 7467600"/>
              <a:gd name="connsiteY518" fmla="*/ 3461278 h 6858000"/>
              <a:gd name="connsiteX519" fmla="*/ 4419733 w 7467600"/>
              <a:gd name="connsiteY519" fmla="*/ 3963555 h 6858000"/>
              <a:gd name="connsiteX520" fmla="*/ 4781371 w 7467600"/>
              <a:gd name="connsiteY520" fmla="*/ 4458604 h 6858000"/>
              <a:gd name="connsiteX521" fmla="*/ 4780440 w 7467600"/>
              <a:gd name="connsiteY521" fmla="*/ 4470290 h 6858000"/>
              <a:gd name="connsiteX522" fmla="*/ 4898954 w 7467600"/>
              <a:gd name="connsiteY522" fmla="*/ 4662092 h 6858000"/>
              <a:gd name="connsiteX523" fmla="*/ 4900699 w 7467600"/>
              <a:gd name="connsiteY523" fmla="*/ 4670867 h 6858000"/>
              <a:gd name="connsiteX524" fmla="*/ 5714511 w 7467600"/>
              <a:gd name="connsiteY524" fmla="*/ 4663483 h 6858000"/>
              <a:gd name="connsiteX525" fmla="*/ 5464793 w 7467600"/>
              <a:gd name="connsiteY525" fmla="*/ 4393556 h 6858000"/>
              <a:gd name="connsiteX526" fmla="*/ 5461897 w 7467600"/>
              <a:gd name="connsiteY526" fmla="*/ 4390879 h 6858000"/>
              <a:gd name="connsiteX527" fmla="*/ 4294126 w 7467600"/>
              <a:gd name="connsiteY527" fmla="*/ 3303048 h 6858000"/>
              <a:gd name="connsiteX528" fmla="*/ 4305321 w 7467600"/>
              <a:gd name="connsiteY528" fmla="*/ 3256953 h 6858000"/>
              <a:gd name="connsiteX529" fmla="*/ 4949299 w 7467600"/>
              <a:gd name="connsiteY529" fmla="*/ 3766336 h 6858000"/>
              <a:gd name="connsiteX530" fmla="*/ 5291452 w 7467600"/>
              <a:gd name="connsiteY530" fmla="*/ 4076801 h 6858000"/>
              <a:gd name="connsiteX531" fmla="*/ 5434998 w 7467600"/>
              <a:gd name="connsiteY531" fmla="*/ 4254100 h 6858000"/>
              <a:gd name="connsiteX532" fmla="*/ 5351015 w 7467600"/>
              <a:gd name="connsiteY532" fmla="*/ 3760989 h 6858000"/>
              <a:gd name="connsiteX533" fmla="*/ 5413780 w 7467600"/>
              <a:gd name="connsiteY533" fmla="*/ 2966265 h 6858000"/>
              <a:gd name="connsiteX534" fmla="*/ 5425627 w 7467600"/>
              <a:gd name="connsiteY534" fmla="*/ 2954192 h 6858000"/>
              <a:gd name="connsiteX535" fmla="*/ 6604735 w 7467600"/>
              <a:gd name="connsiteY535" fmla="*/ 2041381 h 6858000"/>
              <a:gd name="connsiteX536" fmla="*/ 7204487 w 7467600"/>
              <a:gd name="connsiteY536" fmla="*/ 2742112 h 6858000"/>
              <a:gd name="connsiteX537" fmla="*/ 7131592 w 7467600"/>
              <a:gd name="connsiteY537" fmla="*/ 2672096 h 6858000"/>
              <a:gd name="connsiteX538" fmla="*/ 6996344 w 7467600"/>
              <a:gd name="connsiteY538" fmla="*/ 2518310 h 6858000"/>
              <a:gd name="connsiteX539" fmla="*/ 6735495 w 7467600"/>
              <a:gd name="connsiteY539" fmla="*/ 2196890 h 6858000"/>
              <a:gd name="connsiteX540" fmla="*/ 6721901 w 7467600"/>
              <a:gd name="connsiteY540" fmla="*/ 2179274 h 6858000"/>
              <a:gd name="connsiteX541" fmla="*/ 6604735 w 7467600"/>
              <a:gd name="connsiteY541" fmla="*/ 2041381 h 6858000"/>
              <a:gd name="connsiteX542" fmla="*/ 6591670 w 7467600"/>
              <a:gd name="connsiteY542" fmla="*/ 1988277 h 6858000"/>
              <a:gd name="connsiteX543" fmla="*/ 6747349 w 7467600"/>
              <a:gd name="connsiteY543" fmla="*/ 2160069 h 6858000"/>
              <a:gd name="connsiteX544" fmla="*/ 6760943 w 7467600"/>
              <a:gd name="connsiteY544" fmla="*/ 2177686 h 6858000"/>
              <a:gd name="connsiteX545" fmla="*/ 7021065 w 7467600"/>
              <a:gd name="connsiteY545" fmla="*/ 2498102 h 6858000"/>
              <a:gd name="connsiteX546" fmla="*/ 7155223 w 7467600"/>
              <a:gd name="connsiteY546" fmla="*/ 2650386 h 6858000"/>
              <a:gd name="connsiteX547" fmla="*/ 7203167 w 7467600"/>
              <a:gd name="connsiteY547" fmla="*/ 2697288 h 6858000"/>
              <a:gd name="connsiteX548" fmla="*/ 6937703 w 7467600"/>
              <a:gd name="connsiteY548" fmla="*/ 2321981 h 6858000"/>
              <a:gd name="connsiteX549" fmla="*/ 6591670 w 7467600"/>
              <a:gd name="connsiteY549" fmla="*/ 1988277 h 6858000"/>
              <a:gd name="connsiteX550" fmla="*/ 5798671 w 7467600"/>
              <a:gd name="connsiteY550" fmla="*/ 1981601 h 6858000"/>
              <a:gd name="connsiteX551" fmla="*/ 5754709 w 7467600"/>
              <a:gd name="connsiteY551" fmla="*/ 2071454 h 6858000"/>
              <a:gd name="connsiteX552" fmla="*/ 5763044 w 7467600"/>
              <a:gd name="connsiteY552" fmla="*/ 2842206 h 6858000"/>
              <a:gd name="connsiteX553" fmla="*/ 5764974 w 7467600"/>
              <a:gd name="connsiteY553" fmla="*/ 2799609 h 6858000"/>
              <a:gd name="connsiteX554" fmla="*/ 5767665 w 7467600"/>
              <a:gd name="connsiteY554" fmla="*/ 2666409 h 6858000"/>
              <a:gd name="connsiteX555" fmla="*/ 5763055 w 7467600"/>
              <a:gd name="connsiteY555" fmla="*/ 2579705 h 6858000"/>
              <a:gd name="connsiteX556" fmla="*/ 5758079 w 7467600"/>
              <a:gd name="connsiteY556" fmla="*/ 2492508 h 6858000"/>
              <a:gd name="connsiteX557" fmla="*/ 5779325 w 7467600"/>
              <a:gd name="connsiteY557" fmla="*/ 2197069 h 6858000"/>
              <a:gd name="connsiteX558" fmla="*/ 5798671 w 7467600"/>
              <a:gd name="connsiteY558" fmla="*/ 1981601 h 6858000"/>
              <a:gd name="connsiteX559" fmla="*/ 5829202 w 7467600"/>
              <a:gd name="connsiteY559" fmla="*/ 1971679 h 6858000"/>
              <a:gd name="connsiteX560" fmla="*/ 5809558 w 7467600"/>
              <a:gd name="connsiteY560" fmla="*/ 2198043 h 6858000"/>
              <a:gd name="connsiteX561" fmla="*/ 5788653 w 7467600"/>
              <a:gd name="connsiteY561" fmla="*/ 2489430 h 6858000"/>
              <a:gd name="connsiteX562" fmla="*/ 5793439 w 7467600"/>
              <a:gd name="connsiteY562" fmla="*/ 2575235 h 6858000"/>
              <a:gd name="connsiteX563" fmla="*/ 5796837 w 7467600"/>
              <a:gd name="connsiteY563" fmla="*/ 2637633 h 6858000"/>
              <a:gd name="connsiteX564" fmla="*/ 5818614 w 7467600"/>
              <a:gd name="connsiteY564" fmla="*/ 2473055 h 6858000"/>
              <a:gd name="connsiteX565" fmla="*/ 5829202 w 7467600"/>
              <a:gd name="connsiteY565" fmla="*/ 1971679 h 6858000"/>
              <a:gd name="connsiteX566" fmla="*/ 5911389 w 7467600"/>
              <a:gd name="connsiteY566" fmla="*/ 1898371 h 6858000"/>
              <a:gd name="connsiteX567" fmla="*/ 6237627 w 7467600"/>
              <a:gd name="connsiteY567" fmla="*/ 2231921 h 6858000"/>
              <a:gd name="connsiteX568" fmla="*/ 5911389 w 7467600"/>
              <a:gd name="connsiteY568" fmla="*/ 1898371 h 6858000"/>
              <a:gd name="connsiteX569" fmla="*/ 6944437 w 7467600"/>
              <a:gd name="connsiteY569" fmla="*/ 1575402 h 6858000"/>
              <a:gd name="connsiteX570" fmla="*/ 6304730 w 7467600"/>
              <a:gd name="connsiteY570" fmla="*/ 1766654 h 6858000"/>
              <a:gd name="connsiteX571" fmla="*/ 6944437 w 7467600"/>
              <a:gd name="connsiteY571" fmla="*/ 1575402 h 6858000"/>
              <a:gd name="connsiteX572" fmla="*/ 7019523 w 7467600"/>
              <a:gd name="connsiteY572" fmla="*/ 1519450 h 6858000"/>
              <a:gd name="connsiteX573" fmla="*/ 6298091 w 7467600"/>
              <a:gd name="connsiteY573" fmla="*/ 1737122 h 6858000"/>
              <a:gd name="connsiteX574" fmla="*/ 7019523 w 7467600"/>
              <a:gd name="connsiteY574" fmla="*/ 1519450 h 6858000"/>
              <a:gd name="connsiteX575" fmla="*/ 2399523 w 7467600"/>
              <a:gd name="connsiteY575" fmla="*/ 1428234 h 6858000"/>
              <a:gd name="connsiteX576" fmla="*/ 2224982 w 7467600"/>
              <a:gd name="connsiteY576" fmla="*/ 1826201 h 6858000"/>
              <a:gd name="connsiteX577" fmla="*/ 2096099 w 7467600"/>
              <a:gd name="connsiteY577" fmla="*/ 2345900 h 6858000"/>
              <a:gd name="connsiteX578" fmla="*/ 2283317 w 7467600"/>
              <a:gd name="connsiteY578" fmla="*/ 1796925 h 6858000"/>
              <a:gd name="connsiteX579" fmla="*/ 2399523 w 7467600"/>
              <a:gd name="connsiteY579" fmla="*/ 1428234 h 6858000"/>
              <a:gd name="connsiteX580" fmla="*/ 2448558 w 7467600"/>
              <a:gd name="connsiteY580" fmla="*/ 1373435 h 6858000"/>
              <a:gd name="connsiteX581" fmla="*/ 2312521 w 7467600"/>
              <a:gd name="connsiteY581" fmla="*/ 1806140 h 6858000"/>
              <a:gd name="connsiteX582" fmla="*/ 2127533 w 7467600"/>
              <a:gd name="connsiteY582" fmla="*/ 2348380 h 6858000"/>
              <a:gd name="connsiteX583" fmla="*/ 2358080 w 7467600"/>
              <a:gd name="connsiteY583" fmla="*/ 1866134 h 6858000"/>
              <a:gd name="connsiteX584" fmla="*/ 2407436 w 7467600"/>
              <a:gd name="connsiteY584" fmla="*/ 1651070 h 6858000"/>
              <a:gd name="connsiteX585" fmla="*/ 2448558 w 7467600"/>
              <a:gd name="connsiteY585" fmla="*/ 1373435 h 6858000"/>
              <a:gd name="connsiteX586" fmla="*/ 278707 w 7467600"/>
              <a:gd name="connsiteY586" fmla="*/ 1352270 h 6858000"/>
              <a:gd name="connsiteX587" fmla="*/ 321570 w 7467600"/>
              <a:gd name="connsiteY587" fmla="*/ 1861610 h 6858000"/>
              <a:gd name="connsiteX588" fmla="*/ 294281 w 7467600"/>
              <a:gd name="connsiteY588" fmla="*/ 1440658 h 6858000"/>
              <a:gd name="connsiteX589" fmla="*/ 278707 w 7467600"/>
              <a:gd name="connsiteY589" fmla="*/ 1352270 h 6858000"/>
              <a:gd name="connsiteX590" fmla="*/ 1423821 w 7467600"/>
              <a:gd name="connsiteY590" fmla="*/ 1351958 h 6858000"/>
              <a:gd name="connsiteX591" fmla="*/ 1638521 w 7467600"/>
              <a:gd name="connsiteY591" fmla="*/ 1908470 h 6858000"/>
              <a:gd name="connsiteX592" fmla="*/ 1754199 w 7467600"/>
              <a:gd name="connsiteY592" fmla="*/ 2149284 h 6858000"/>
              <a:gd name="connsiteX593" fmla="*/ 1908359 w 7467600"/>
              <a:gd name="connsiteY593" fmla="*/ 2364988 h 6858000"/>
              <a:gd name="connsiteX594" fmla="*/ 1647661 w 7467600"/>
              <a:gd name="connsiteY594" fmla="*/ 1825945 h 6858000"/>
              <a:gd name="connsiteX595" fmla="*/ 1423821 w 7467600"/>
              <a:gd name="connsiteY595" fmla="*/ 1351958 h 6858000"/>
              <a:gd name="connsiteX596" fmla="*/ 1431890 w 7467600"/>
              <a:gd name="connsiteY596" fmla="*/ 1306475 h 6858000"/>
              <a:gd name="connsiteX597" fmla="*/ 1507597 w 7467600"/>
              <a:gd name="connsiteY597" fmla="*/ 1446132 h 6858000"/>
              <a:gd name="connsiteX598" fmla="*/ 1674586 w 7467600"/>
              <a:gd name="connsiteY598" fmla="*/ 1813832 h 6858000"/>
              <a:gd name="connsiteX599" fmla="*/ 1815950 w 7467600"/>
              <a:gd name="connsiteY599" fmla="*/ 2128564 h 6858000"/>
              <a:gd name="connsiteX600" fmla="*/ 1984242 w 7467600"/>
              <a:gd name="connsiteY600" fmla="*/ 2430829 h 6858000"/>
              <a:gd name="connsiteX601" fmla="*/ 2014023 w 7467600"/>
              <a:gd name="connsiteY601" fmla="*/ 2450995 h 6858000"/>
              <a:gd name="connsiteX602" fmla="*/ 1747337 w 7467600"/>
              <a:gd name="connsiteY602" fmla="*/ 1855264 h 6858000"/>
              <a:gd name="connsiteX603" fmla="*/ 1533749 w 7467600"/>
              <a:gd name="connsiteY603" fmla="*/ 1478656 h 6858000"/>
              <a:gd name="connsiteX604" fmla="*/ 1431890 w 7467600"/>
              <a:gd name="connsiteY604" fmla="*/ 1306475 h 6858000"/>
              <a:gd name="connsiteX605" fmla="*/ 5052692 w 7467600"/>
              <a:gd name="connsiteY605" fmla="*/ 1292994 h 6858000"/>
              <a:gd name="connsiteX606" fmla="*/ 5200661 w 7467600"/>
              <a:gd name="connsiteY606" fmla="*/ 1635186 h 6858000"/>
              <a:gd name="connsiteX607" fmla="*/ 5297138 w 7467600"/>
              <a:gd name="connsiteY607" fmla="*/ 1906351 h 6858000"/>
              <a:gd name="connsiteX608" fmla="*/ 5052692 w 7467600"/>
              <a:gd name="connsiteY608" fmla="*/ 1292994 h 6858000"/>
              <a:gd name="connsiteX609" fmla="*/ 5009948 w 7467600"/>
              <a:gd name="connsiteY609" fmla="*/ 1273619 h 6858000"/>
              <a:gd name="connsiteX610" fmla="*/ 5121777 w 7467600"/>
              <a:gd name="connsiteY610" fmla="*/ 1654213 h 6858000"/>
              <a:gd name="connsiteX611" fmla="*/ 5293545 w 7467600"/>
              <a:gd name="connsiteY611" fmla="*/ 2072247 h 6858000"/>
              <a:gd name="connsiteX612" fmla="*/ 5294042 w 7467600"/>
              <a:gd name="connsiteY612" fmla="*/ 2065019 h 6858000"/>
              <a:gd name="connsiteX613" fmla="*/ 5171936 w 7467600"/>
              <a:gd name="connsiteY613" fmla="*/ 1647613 h 6858000"/>
              <a:gd name="connsiteX614" fmla="*/ 5009948 w 7467600"/>
              <a:gd name="connsiteY614" fmla="*/ 1273619 h 6858000"/>
              <a:gd name="connsiteX615" fmla="*/ 655236 w 7467600"/>
              <a:gd name="connsiteY615" fmla="*/ 1268632 h 6858000"/>
              <a:gd name="connsiteX616" fmla="*/ 839521 w 7467600"/>
              <a:gd name="connsiteY616" fmla="*/ 1685315 h 6858000"/>
              <a:gd name="connsiteX617" fmla="*/ 1109416 w 7467600"/>
              <a:gd name="connsiteY617" fmla="*/ 2061663 h 6858000"/>
              <a:gd name="connsiteX618" fmla="*/ 1298300 w 7467600"/>
              <a:gd name="connsiteY618" fmla="*/ 2247742 h 6858000"/>
              <a:gd name="connsiteX619" fmla="*/ 1125871 w 7467600"/>
              <a:gd name="connsiteY619" fmla="*/ 1989513 h 6858000"/>
              <a:gd name="connsiteX620" fmla="*/ 981574 w 7467600"/>
              <a:gd name="connsiteY620" fmla="*/ 1783157 h 6858000"/>
              <a:gd name="connsiteX621" fmla="*/ 922198 w 7467600"/>
              <a:gd name="connsiteY621" fmla="*/ 1677437 h 6858000"/>
              <a:gd name="connsiteX622" fmla="*/ 869293 w 7467600"/>
              <a:gd name="connsiteY622" fmla="*/ 1583214 h 6858000"/>
              <a:gd name="connsiteX623" fmla="*/ 751431 w 7467600"/>
              <a:gd name="connsiteY623" fmla="*/ 1405731 h 6858000"/>
              <a:gd name="connsiteX624" fmla="*/ 655236 w 7467600"/>
              <a:gd name="connsiteY624" fmla="*/ 1268632 h 6858000"/>
              <a:gd name="connsiteX625" fmla="*/ 6516292 w 7467600"/>
              <a:gd name="connsiteY625" fmla="*/ 1263064 h 6858000"/>
              <a:gd name="connsiteX626" fmla="*/ 5736320 w 7467600"/>
              <a:gd name="connsiteY626" fmla="*/ 1501803 h 6858000"/>
              <a:gd name="connsiteX627" fmla="*/ 6516292 w 7467600"/>
              <a:gd name="connsiteY627" fmla="*/ 1263064 h 6858000"/>
              <a:gd name="connsiteX628" fmla="*/ 291466 w 7467600"/>
              <a:gd name="connsiteY628" fmla="*/ 1250369 h 6858000"/>
              <a:gd name="connsiteX629" fmla="*/ 323180 w 7467600"/>
              <a:gd name="connsiteY629" fmla="*/ 1435283 h 6858000"/>
              <a:gd name="connsiteX630" fmla="*/ 349381 w 7467600"/>
              <a:gd name="connsiteY630" fmla="*/ 1875041 h 6858000"/>
              <a:gd name="connsiteX631" fmla="*/ 374363 w 7467600"/>
              <a:gd name="connsiteY631" fmla="*/ 1506494 h 6858000"/>
              <a:gd name="connsiteX632" fmla="*/ 302168 w 7467600"/>
              <a:gd name="connsiteY632" fmla="*/ 1274495 h 6858000"/>
              <a:gd name="connsiteX633" fmla="*/ 291466 w 7467600"/>
              <a:gd name="connsiteY633" fmla="*/ 1250369 h 6858000"/>
              <a:gd name="connsiteX634" fmla="*/ 678222 w 7467600"/>
              <a:gd name="connsiteY634" fmla="*/ 1248670 h 6858000"/>
              <a:gd name="connsiteX635" fmla="*/ 775536 w 7467600"/>
              <a:gd name="connsiteY635" fmla="*/ 1388015 h 6858000"/>
              <a:gd name="connsiteX636" fmla="*/ 894529 w 7467600"/>
              <a:gd name="connsiteY636" fmla="*/ 1567739 h 6858000"/>
              <a:gd name="connsiteX637" fmla="*/ 948000 w 7467600"/>
              <a:gd name="connsiteY637" fmla="*/ 1663088 h 6858000"/>
              <a:gd name="connsiteX638" fmla="*/ 1006812 w 7467600"/>
              <a:gd name="connsiteY638" fmla="*/ 1767683 h 6858000"/>
              <a:gd name="connsiteX639" fmla="*/ 1149133 w 7467600"/>
              <a:gd name="connsiteY639" fmla="*/ 1971513 h 6858000"/>
              <a:gd name="connsiteX640" fmla="*/ 1333952 w 7467600"/>
              <a:gd name="connsiteY640" fmla="*/ 2251620 h 6858000"/>
              <a:gd name="connsiteX641" fmla="*/ 1337329 w 7467600"/>
              <a:gd name="connsiteY641" fmla="*/ 2258350 h 6858000"/>
              <a:gd name="connsiteX642" fmla="*/ 1014726 w 7467600"/>
              <a:gd name="connsiteY642" fmla="*/ 1615556 h 6858000"/>
              <a:gd name="connsiteX643" fmla="*/ 678222 w 7467600"/>
              <a:gd name="connsiteY643" fmla="*/ 1248670 h 6858000"/>
              <a:gd name="connsiteX644" fmla="*/ 6691602 w 7467600"/>
              <a:gd name="connsiteY644" fmla="*/ 1140573 h 6858000"/>
              <a:gd name="connsiteX645" fmla="*/ 6571100 w 7467600"/>
              <a:gd name="connsiteY645" fmla="*/ 1183662 h 6858000"/>
              <a:gd name="connsiteX646" fmla="*/ 6241687 w 7467600"/>
              <a:gd name="connsiteY646" fmla="*/ 1257600 h 6858000"/>
              <a:gd name="connsiteX647" fmla="*/ 5693009 w 7467600"/>
              <a:gd name="connsiteY647" fmla="*/ 1478256 h 6858000"/>
              <a:gd name="connsiteX648" fmla="*/ 6548420 w 7467600"/>
              <a:gd name="connsiteY648" fmla="*/ 1214599 h 6858000"/>
              <a:gd name="connsiteX649" fmla="*/ 6605473 w 7467600"/>
              <a:gd name="connsiteY649" fmla="*/ 1184686 h 6858000"/>
              <a:gd name="connsiteX650" fmla="*/ 6691602 w 7467600"/>
              <a:gd name="connsiteY650" fmla="*/ 1140573 h 6858000"/>
              <a:gd name="connsiteX651" fmla="*/ 4002475 w 7467600"/>
              <a:gd name="connsiteY651" fmla="*/ 1037802 h 6858000"/>
              <a:gd name="connsiteX652" fmla="*/ 4000324 w 7467600"/>
              <a:gd name="connsiteY652" fmla="*/ 1039362 h 6858000"/>
              <a:gd name="connsiteX653" fmla="*/ 4002862 w 7467600"/>
              <a:gd name="connsiteY653" fmla="*/ 1042866 h 6858000"/>
              <a:gd name="connsiteX654" fmla="*/ 4002475 w 7467600"/>
              <a:gd name="connsiteY654" fmla="*/ 1037802 h 6858000"/>
              <a:gd name="connsiteX655" fmla="*/ 506322 w 7467600"/>
              <a:gd name="connsiteY655" fmla="*/ 1020997 h 6858000"/>
              <a:gd name="connsiteX656" fmla="*/ 533068 w 7467600"/>
              <a:gd name="connsiteY656" fmla="*/ 1029409 h 6858000"/>
              <a:gd name="connsiteX657" fmla="*/ 1232525 w 7467600"/>
              <a:gd name="connsiteY657" fmla="*/ 1804675 h 6858000"/>
              <a:gd name="connsiteX658" fmla="*/ 1388858 w 7467600"/>
              <a:gd name="connsiteY658" fmla="*/ 2368011 h 6858000"/>
              <a:gd name="connsiteX659" fmla="*/ 1384098 w 7467600"/>
              <a:gd name="connsiteY659" fmla="*/ 2378125 h 6858000"/>
              <a:gd name="connsiteX660" fmla="*/ 1425393 w 7467600"/>
              <a:gd name="connsiteY660" fmla="*/ 2589124 h 6858000"/>
              <a:gd name="connsiteX661" fmla="*/ 1424001 w 7467600"/>
              <a:gd name="connsiteY661" fmla="*/ 2597541 h 6858000"/>
              <a:gd name="connsiteX662" fmla="*/ 2152729 w 7467600"/>
              <a:gd name="connsiteY662" fmla="*/ 2864487 h 6858000"/>
              <a:gd name="connsiteX663" fmla="*/ 2020609 w 7467600"/>
              <a:gd name="connsiteY663" fmla="*/ 2539671 h 6858000"/>
              <a:gd name="connsiteX664" fmla="*/ 2018920 w 7467600"/>
              <a:gd name="connsiteY664" fmla="*/ 2536309 h 6858000"/>
              <a:gd name="connsiteX665" fmla="*/ 1342441 w 7467600"/>
              <a:gd name="connsiteY665" fmla="*/ 1173017 h 6858000"/>
              <a:gd name="connsiteX666" fmla="*/ 1367925 w 7467600"/>
              <a:gd name="connsiteY666" fmla="*/ 1135648 h 6858000"/>
              <a:gd name="connsiteX667" fmla="*/ 1771401 w 7467600"/>
              <a:gd name="connsiteY667" fmla="*/ 1806673 h 6858000"/>
              <a:gd name="connsiteX668" fmla="*/ 1972385 w 7467600"/>
              <a:gd name="connsiteY668" fmla="*/ 2198735 h 6858000"/>
              <a:gd name="connsiteX669" fmla="*/ 2040892 w 7467600"/>
              <a:gd name="connsiteY669" fmla="*/ 2405205 h 6858000"/>
              <a:gd name="connsiteX670" fmla="*/ 2131689 w 7467600"/>
              <a:gd name="connsiteY670" fmla="*/ 1936926 h 6858000"/>
              <a:gd name="connsiteX671" fmla="*/ 2454820 w 7467600"/>
              <a:gd name="connsiteY671" fmla="*/ 1248808 h 6858000"/>
              <a:gd name="connsiteX672" fmla="*/ 2492512 w 7467600"/>
              <a:gd name="connsiteY672" fmla="*/ 1302920 h 6858000"/>
              <a:gd name="connsiteX673" fmla="*/ 2081216 w 7467600"/>
              <a:gd name="connsiteY673" fmla="*/ 2527513 h 6858000"/>
              <a:gd name="connsiteX674" fmla="*/ 2081211 w 7467600"/>
              <a:gd name="connsiteY674" fmla="*/ 2528916 h 6858000"/>
              <a:gd name="connsiteX675" fmla="*/ 2199067 w 7467600"/>
              <a:gd name="connsiteY675" fmla="*/ 2884061 h 6858000"/>
              <a:gd name="connsiteX676" fmla="*/ 3192586 w 7467600"/>
              <a:gd name="connsiteY676" fmla="*/ 3411496 h 6858000"/>
              <a:gd name="connsiteX677" fmla="*/ 3182620 w 7467600"/>
              <a:gd name="connsiteY677" fmla="*/ 3483279 h 6858000"/>
              <a:gd name="connsiteX678" fmla="*/ 2435119 w 7467600"/>
              <a:gd name="connsiteY678" fmla="*/ 3080173 h 6858000"/>
              <a:gd name="connsiteX679" fmla="*/ 2410152 w 7467600"/>
              <a:gd name="connsiteY679" fmla="*/ 3063751 h 6858000"/>
              <a:gd name="connsiteX680" fmla="*/ 2408099 w 7467600"/>
              <a:gd name="connsiteY680" fmla="*/ 3064403 h 6858000"/>
              <a:gd name="connsiteX681" fmla="*/ 2407218 w 7467600"/>
              <a:gd name="connsiteY681" fmla="*/ 3070324 h 6858000"/>
              <a:gd name="connsiteX682" fmla="*/ 2380138 w 7467600"/>
              <a:gd name="connsiteY682" fmla="*/ 3099341 h 6858000"/>
              <a:gd name="connsiteX683" fmla="*/ 1765923 w 7467600"/>
              <a:gd name="connsiteY683" fmla="*/ 3581043 h 6858000"/>
              <a:gd name="connsiteX684" fmla="*/ 1702258 w 7467600"/>
              <a:gd name="connsiteY684" fmla="*/ 3612286 h 6858000"/>
              <a:gd name="connsiteX685" fmla="*/ 1538370 w 7467600"/>
              <a:gd name="connsiteY685" fmla="*/ 3811804 h 6858000"/>
              <a:gd name="connsiteX686" fmla="*/ 542867 w 7467600"/>
              <a:gd name="connsiteY686" fmla="*/ 4944092 h 6858000"/>
              <a:gd name="connsiteX687" fmla="*/ 515800 w 7467600"/>
              <a:gd name="connsiteY687" fmla="*/ 4862180 h 6858000"/>
              <a:gd name="connsiteX688" fmla="*/ 909145 w 7467600"/>
              <a:gd name="connsiteY688" fmla="*/ 4199225 h 6858000"/>
              <a:gd name="connsiteX689" fmla="*/ 1214067 w 7467600"/>
              <a:gd name="connsiteY689" fmla="*/ 3908561 h 6858000"/>
              <a:gd name="connsiteX690" fmla="*/ 640967 w 7467600"/>
              <a:gd name="connsiteY690" fmla="*/ 4105601 h 6858000"/>
              <a:gd name="connsiteX691" fmla="*/ 112563 w 7467600"/>
              <a:gd name="connsiteY691" fmla="*/ 4396952 h 6858000"/>
              <a:gd name="connsiteX692" fmla="*/ 0 w 7467600"/>
              <a:gd name="connsiteY692" fmla="*/ 4466006 h 6858000"/>
              <a:gd name="connsiteX693" fmla="*/ 0 w 7467600"/>
              <a:gd name="connsiteY693" fmla="*/ 4233763 h 6858000"/>
              <a:gd name="connsiteX694" fmla="*/ 36881 w 7467600"/>
              <a:gd name="connsiteY694" fmla="*/ 4200118 h 6858000"/>
              <a:gd name="connsiteX695" fmla="*/ 910534 w 7467600"/>
              <a:gd name="connsiteY695" fmla="*/ 3629753 h 6858000"/>
              <a:gd name="connsiteX696" fmla="*/ 1578717 w 7467600"/>
              <a:gd name="connsiteY696" fmla="*/ 3575982 h 6858000"/>
              <a:gd name="connsiteX697" fmla="*/ 2338780 w 7467600"/>
              <a:gd name="connsiteY697" fmla="*/ 3033725 h 6858000"/>
              <a:gd name="connsiteX698" fmla="*/ 1807991 w 7467600"/>
              <a:gd name="connsiteY698" fmla="*/ 2807184 h 6858000"/>
              <a:gd name="connsiteX699" fmla="*/ 1416358 w 7467600"/>
              <a:gd name="connsiteY699" fmla="*/ 3112571 h 6858000"/>
              <a:gd name="connsiteX700" fmla="*/ 939066 w 7467600"/>
              <a:gd name="connsiteY700" fmla="*/ 3378798 h 6858000"/>
              <a:gd name="connsiteX701" fmla="*/ 115099 w 7467600"/>
              <a:gd name="connsiteY701" fmla="*/ 3607650 h 6858000"/>
              <a:gd name="connsiteX702" fmla="*/ 97284 w 7467600"/>
              <a:gd name="connsiteY702" fmla="*/ 3520393 h 6858000"/>
              <a:gd name="connsiteX703" fmla="*/ 922050 w 7467600"/>
              <a:gd name="connsiteY703" fmla="*/ 3074867 h 6858000"/>
              <a:gd name="connsiteX704" fmla="*/ 1405265 w 7467600"/>
              <a:gd name="connsiteY704" fmla="*/ 3016319 h 6858000"/>
              <a:gd name="connsiteX705" fmla="*/ 1407512 w 7467600"/>
              <a:gd name="connsiteY705" fmla="*/ 3018001 h 6858000"/>
              <a:gd name="connsiteX706" fmla="*/ 1726266 w 7467600"/>
              <a:gd name="connsiteY706" fmla="*/ 2777274 h 6858000"/>
              <a:gd name="connsiteX707" fmla="*/ 625390 w 7467600"/>
              <a:gd name="connsiteY707" fmla="*/ 2514541 h 6858000"/>
              <a:gd name="connsiteX708" fmla="*/ 619799 w 7467600"/>
              <a:gd name="connsiteY708" fmla="*/ 2527180 h 6858000"/>
              <a:gd name="connsiteX709" fmla="*/ 310030 w 7467600"/>
              <a:gd name="connsiteY709" fmla="*/ 2771818 h 6858000"/>
              <a:gd name="connsiteX710" fmla="*/ 173877 w 7467600"/>
              <a:gd name="connsiteY710" fmla="*/ 2937056 h 6858000"/>
              <a:gd name="connsiteX711" fmla="*/ 77889 w 7467600"/>
              <a:gd name="connsiteY711" fmla="*/ 3138440 h 6858000"/>
              <a:gd name="connsiteX712" fmla="*/ 0 w 7467600"/>
              <a:gd name="connsiteY712" fmla="*/ 3271395 h 6858000"/>
              <a:gd name="connsiteX713" fmla="*/ 0 w 7467600"/>
              <a:gd name="connsiteY713" fmla="*/ 3153002 h 6858000"/>
              <a:gd name="connsiteX714" fmla="*/ 2386 w 7467600"/>
              <a:gd name="connsiteY714" fmla="*/ 3149203 h 6858000"/>
              <a:gd name="connsiteX715" fmla="*/ 89753 w 7467600"/>
              <a:gd name="connsiteY715" fmla="*/ 2987702 h 6858000"/>
              <a:gd name="connsiteX716" fmla="*/ 76869 w 7467600"/>
              <a:gd name="connsiteY716" fmla="*/ 3005404 h 6858000"/>
              <a:gd name="connsiteX717" fmla="*/ 32049 w 7467600"/>
              <a:gd name="connsiteY717" fmla="*/ 3065814 h 6858000"/>
              <a:gd name="connsiteX718" fmla="*/ 0 w 7467600"/>
              <a:gd name="connsiteY718" fmla="*/ 3108744 h 6858000"/>
              <a:gd name="connsiteX719" fmla="*/ 0 w 7467600"/>
              <a:gd name="connsiteY719" fmla="*/ 3058059 h 6858000"/>
              <a:gd name="connsiteX720" fmla="*/ 7610 w 7467600"/>
              <a:gd name="connsiteY720" fmla="*/ 3047889 h 6858000"/>
              <a:gd name="connsiteX721" fmla="*/ 52419 w 7467600"/>
              <a:gd name="connsiteY721" fmla="*/ 2987479 h 6858000"/>
              <a:gd name="connsiteX722" fmla="*/ 59142 w 7467600"/>
              <a:gd name="connsiteY722" fmla="*/ 2978488 h 6858000"/>
              <a:gd name="connsiteX723" fmla="*/ 0 w 7467600"/>
              <a:gd name="connsiteY723" fmla="*/ 3015334 h 6858000"/>
              <a:gd name="connsiteX724" fmla="*/ 0 w 7467600"/>
              <a:gd name="connsiteY724" fmla="*/ 2914286 h 6858000"/>
              <a:gd name="connsiteX725" fmla="*/ 36383 w 7467600"/>
              <a:gd name="connsiteY725" fmla="*/ 2901128 h 6858000"/>
              <a:gd name="connsiteX726" fmla="*/ 156329 w 7467600"/>
              <a:gd name="connsiteY726" fmla="*/ 2840533 h 6858000"/>
              <a:gd name="connsiteX727" fmla="*/ 358355 w 7467600"/>
              <a:gd name="connsiteY727" fmla="*/ 2620471 h 6858000"/>
              <a:gd name="connsiteX728" fmla="*/ 510577 w 7467600"/>
              <a:gd name="connsiteY728" fmla="*/ 2501244 h 6858000"/>
              <a:gd name="connsiteX729" fmla="*/ 211967 w 7467600"/>
              <a:gd name="connsiteY729" fmla="*/ 2479171 h 6858000"/>
              <a:gd name="connsiteX730" fmla="*/ 0 w 7467600"/>
              <a:gd name="connsiteY730" fmla="*/ 2476398 h 6858000"/>
              <a:gd name="connsiteX731" fmla="*/ 0 w 7467600"/>
              <a:gd name="connsiteY731" fmla="*/ 2389189 h 6858000"/>
              <a:gd name="connsiteX732" fmla="*/ 103062 w 7467600"/>
              <a:gd name="connsiteY732" fmla="*/ 2389518 h 6858000"/>
              <a:gd name="connsiteX733" fmla="*/ 510734 w 7467600"/>
              <a:gd name="connsiteY733" fmla="*/ 2416201 h 6858000"/>
              <a:gd name="connsiteX734" fmla="*/ 279257 w 7467600"/>
              <a:gd name="connsiteY734" fmla="*/ 2092102 h 6858000"/>
              <a:gd name="connsiteX735" fmla="*/ 65265 w 7467600"/>
              <a:gd name="connsiteY735" fmla="*/ 2006049 h 6858000"/>
              <a:gd name="connsiteX736" fmla="*/ 0 w 7467600"/>
              <a:gd name="connsiteY736" fmla="*/ 1982532 h 6858000"/>
              <a:gd name="connsiteX737" fmla="*/ 0 w 7467600"/>
              <a:gd name="connsiteY737" fmla="*/ 1912789 h 6858000"/>
              <a:gd name="connsiteX738" fmla="*/ 97460 w 7467600"/>
              <a:gd name="connsiteY738" fmla="*/ 1953725 h 6858000"/>
              <a:gd name="connsiteX739" fmla="*/ 221272 w 7467600"/>
              <a:gd name="connsiteY739" fmla="*/ 1980766 h 6858000"/>
              <a:gd name="connsiteX740" fmla="*/ 116765 w 7467600"/>
              <a:gd name="connsiteY740" fmla="*/ 1911033 h 6858000"/>
              <a:gd name="connsiteX741" fmla="*/ 16405 w 7467600"/>
              <a:gd name="connsiteY741" fmla="*/ 1803412 h 6858000"/>
              <a:gd name="connsiteX742" fmla="*/ 0 w 7467600"/>
              <a:gd name="connsiteY742" fmla="*/ 1784777 h 6858000"/>
              <a:gd name="connsiteX743" fmla="*/ 0 w 7467600"/>
              <a:gd name="connsiteY743" fmla="*/ 1740082 h 6858000"/>
              <a:gd name="connsiteX744" fmla="*/ 39394 w 7467600"/>
              <a:gd name="connsiteY744" fmla="*/ 1784856 h 6858000"/>
              <a:gd name="connsiteX745" fmla="*/ 135813 w 7467600"/>
              <a:gd name="connsiteY745" fmla="*/ 1888838 h 6858000"/>
              <a:gd name="connsiteX746" fmla="*/ 242575 w 7467600"/>
              <a:gd name="connsiteY746" fmla="*/ 1958841 h 6858000"/>
              <a:gd name="connsiteX747" fmla="*/ 82197 w 7467600"/>
              <a:gd name="connsiteY747" fmla="*/ 1754826 h 6858000"/>
              <a:gd name="connsiteX748" fmla="*/ 0 w 7467600"/>
              <a:gd name="connsiteY748" fmla="*/ 1679650 h 6858000"/>
              <a:gd name="connsiteX749" fmla="*/ 0 w 7467600"/>
              <a:gd name="connsiteY749" fmla="*/ 1602463 h 6858000"/>
              <a:gd name="connsiteX750" fmla="*/ 84689 w 7467600"/>
              <a:gd name="connsiteY750" fmla="*/ 1677442 h 6858000"/>
              <a:gd name="connsiteX751" fmla="*/ 298437 w 7467600"/>
              <a:gd name="connsiteY751" fmla="*/ 1968019 h 6858000"/>
              <a:gd name="connsiteX752" fmla="*/ 227269 w 7467600"/>
              <a:gd name="connsiteY752" fmla="*/ 1114064 h 6858000"/>
              <a:gd name="connsiteX753" fmla="*/ 248003 w 7467600"/>
              <a:gd name="connsiteY753" fmla="*/ 1089613 h 6858000"/>
              <a:gd name="connsiteX754" fmla="*/ 427020 w 7467600"/>
              <a:gd name="connsiteY754" fmla="*/ 1619803 h 6858000"/>
              <a:gd name="connsiteX755" fmla="*/ 340345 w 7467600"/>
              <a:gd name="connsiteY755" fmla="*/ 2027739 h 6858000"/>
              <a:gd name="connsiteX756" fmla="*/ 360865 w 7467600"/>
              <a:gd name="connsiteY756" fmla="*/ 2044827 h 6858000"/>
              <a:gd name="connsiteX757" fmla="*/ 560414 w 7467600"/>
              <a:gd name="connsiteY757" fmla="*/ 2421457 h 6858000"/>
              <a:gd name="connsiteX758" fmla="*/ 1359703 w 7467600"/>
              <a:gd name="connsiteY758" fmla="*/ 2578554 h 6858000"/>
              <a:gd name="connsiteX759" fmla="*/ 1359422 w 7467600"/>
              <a:gd name="connsiteY759" fmla="*/ 2577994 h 6858000"/>
              <a:gd name="connsiteX760" fmla="*/ 828701 w 7467600"/>
              <a:gd name="connsiteY760" fmla="*/ 1839520 h 6858000"/>
              <a:gd name="connsiteX761" fmla="*/ 494427 w 7467600"/>
              <a:gd name="connsiteY761" fmla="*/ 1092333 h 6858000"/>
              <a:gd name="connsiteX762" fmla="*/ 506322 w 7467600"/>
              <a:gd name="connsiteY762" fmla="*/ 1020997 h 6858000"/>
              <a:gd name="connsiteX763" fmla="*/ 4570198 w 7467600"/>
              <a:gd name="connsiteY763" fmla="*/ 978081 h 6858000"/>
              <a:gd name="connsiteX764" fmla="*/ 4523691 w 7467600"/>
              <a:gd name="connsiteY764" fmla="*/ 1127776 h 6858000"/>
              <a:gd name="connsiteX765" fmla="*/ 4509875 w 7467600"/>
              <a:gd name="connsiteY765" fmla="*/ 1167552 h 6858000"/>
              <a:gd name="connsiteX766" fmla="*/ 4478168 w 7467600"/>
              <a:gd name="connsiteY766" fmla="*/ 1260735 h 6858000"/>
              <a:gd name="connsiteX767" fmla="*/ 4409309 w 7467600"/>
              <a:gd name="connsiteY767" fmla="*/ 1666996 h 6858000"/>
              <a:gd name="connsiteX768" fmla="*/ 4370031 w 7467600"/>
              <a:gd name="connsiteY768" fmla="*/ 1955666 h 6858000"/>
              <a:gd name="connsiteX769" fmla="*/ 4570198 w 7467600"/>
              <a:gd name="connsiteY769" fmla="*/ 978081 h 6858000"/>
              <a:gd name="connsiteX770" fmla="*/ 4557898 w 7467600"/>
              <a:gd name="connsiteY770" fmla="*/ 900011 h 6858000"/>
              <a:gd name="connsiteX771" fmla="*/ 4344840 w 7467600"/>
              <a:gd name="connsiteY771" fmla="*/ 1922038 h 6858000"/>
              <a:gd name="connsiteX772" fmla="*/ 4378710 w 7467600"/>
              <a:gd name="connsiteY772" fmla="*/ 1665516 h 6858000"/>
              <a:gd name="connsiteX773" fmla="*/ 4448798 w 7467600"/>
              <a:gd name="connsiteY773" fmla="*/ 1253024 h 6858000"/>
              <a:gd name="connsiteX774" fmla="*/ 4480315 w 7467600"/>
              <a:gd name="connsiteY774" fmla="*/ 1158454 h 6858000"/>
              <a:gd name="connsiteX775" fmla="*/ 4494133 w 7467600"/>
              <a:gd name="connsiteY775" fmla="*/ 1118676 h 6858000"/>
              <a:gd name="connsiteX776" fmla="*/ 4557898 w 7467600"/>
              <a:gd name="connsiteY776" fmla="*/ 900011 h 6858000"/>
              <a:gd name="connsiteX777" fmla="*/ 5870151 w 7467600"/>
              <a:gd name="connsiteY777" fmla="*/ 898890 h 6858000"/>
              <a:gd name="connsiteX778" fmla="*/ 5861335 w 7467600"/>
              <a:gd name="connsiteY778" fmla="*/ 899177 h 6858000"/>
              <a:gd name="connsiteX779" fmla="*/ 5843702 w 7467600"/>
              <a:gd name="connsiteY779" fmla="*/ 899748 h 6858000"/>
              <a:gd name="connsiteX780" fmla="*/ 5651107 w 7467600"/>
              <a:gd name="connsiteY780" fmla="*/ 920306 h 6858000"/>
              <a:gd name="connsiteX781" fmla="*/ 5459407 w 7467600"/>
              <a:gd name="connsiteY781" fmla="*/ 940975 h 6858000"/>
              <a:gd name="connsiteX782" fmla="*/ 5374846 w 7467600"/>
              <a:gd name="connsiteY782" fmla="*/ 941988 h 6858000"/>
              <a:gd name="connsiteX783" fmla="*/ 5256105 w 7467600"/>
              <a:gd name="connsiteY783" fmla="*/ 945632 h 6858000"/>
              <a:gd name="connsiteX784" fmla="*/ 5107071 w 7467600"/>
              <a:gd name="connsiteY784" fmla="*/ 969720 h 6858000"/>
              <a:gd name="connsiteX785" fmla="*/ 4998681 w 7467600"/>
              <a:gd name="connsiteY785" fmla="*/ 988771 h 6858000"/>
              <a:gd name="connsiteX786" fmla="*/ 5870151 w 7467600"/>
              <a:gd name="connsiteY786" fmla="*/ 898890 h 6858000"/>
              <a:gd name="connsiteX787" fmla="*/ 5504425 w 7467600"/>
              <a:gd name="connsiteY787" fmla="*/ 848067 h 6858000"/>
              <a:gd name="connsiteX788" fmla="*/ 4968849 w 7467600"/>
              <a:gd name="connsiteY788" fmla="*/ 962318 h 6858000"/>
              <a:gd name="connsiteX789" fmla="*/ 5104039 w 7467600"/>
              <a:gd name="connsiteY789" fmla="*/ 940634 h 6858000"/>
              <a:gd name="connsiteX790" fmla="*/ 5256311 w 7467600"/>
              <a:gd name="connsiteY790" fmla="*/ 916490 h 6858000"/>
              <a:gd name="connsiteX791" fmla="*/ 5377381 w 7467600"/>
              <a:gd name="connsiteY791" fmla="*/ 912671 h 6858000"/>
              <a:gd name="connsiteX792" fmla="*/ 5460148 w 7467600"/>
              <a:gd name="connsiteY792" fmla="*/ 911442 h 6858000"/>
              <a:gd name="connsiteX793" fmla="*/ 5648971 w 7467600"/>
              <a:gd name="connsiteY793" fmla="*/ 891331 h 6858000"/>
              <a:gd name="connsiteX794" fmla="*/ 5844807 w 7467600"/>
              <a:gd name="connsiteY794" fmla="*/ 870718 h 6858000"/>
              <a:gd name="connsiteX795" fmla="*/ 5862975 w 7467600"/>
              <a:gd name="connsiteY795" fmla="*/ 869756 h 6858000"/>
              <a:gd name="connsiteX796" fmla="*/ 5920887 w 7467600"/>
              <a:gd name="connsiteY796" fmla="*/ 865929 h 6858000"/>
              <a:gd name="connsiteX797" fmla="*/ 5504425 w 7467600"/>
              <a:gd name="connsiteY797" fmla="*/ 848067 h 6858000"/>
              <a:gd name="connsiteX798" fmla="*/ 3607114 w 7467600"/>
              <a:gd name="connsiteY798" fmla="*/ 467441 h 6858000"/>
              <a:gd name="connsiteX799" fmla="*/ 3296242 w 7467600"/>
              <a:gd name="connsiteY799" fmla="*/ 807991 h 6858000"/>
              <a:gd name="connsiteX800" fmla="*/ 3174674 w 7467600"/>
              <a:gd name="connsiteY800" fmla="*/ 919759 h 6858000"/>
              <a:gd name="connsiteX801" fmla="*/ 3042978 w 7467600"/>
              <a:gd name="connsiteY801" fmla="*/ 1054894 h 6858000"/>
              <a:gd name="connsiteX802" fmla="*/ 2968914 w 7467600"/>
              <a:gd name="connsiteY802" fmla="*/ 1133756 h 6858000"/>
              <a:gd name="connsiteX803" fmla="*/ 3103823 w 7467600"/>
              <a:gd name="connsiteY803" fmla="*/ 1026814 h 6858000"/>
              <a:gd name="connsiteX804" fmla="*/ 3607114 w 7467600"/>
              <a:gd name="connsiteY804" fmla="*/ 467441 h 6858000"/>
              <a:gd name="connsiteX805" fmla="*/ 3744487 w 7467600"/>
              <a:gd name="connsiteY805" fmla="*/ 383136 h 6858000"/>
              <a:gd name="connsiteX806" fmla="*/ 3970213 w 7467600"/>
              <a:gd name="connsiteY806" fmla="*/ 995559 h 6858000"/>
              <a:gd name="connsiteX807" fmla="*/ 3744487 w 7467600"/>
              <a:gd name="connsiteY807" fmla="*/ 383136 h 6858000"/>
              <a:gd name="connsiteX808" fmla="*/ 3624562 w 7467600"/>
              <a:gd name="connsiteY808" fmla="*/ 367041 h 6858000"/>
              <a:gd name="connsiteX809" fmla="*/ 3489712 w 7467600"/>
              <a:gd name="connsiteY809" fmla="*/ 485386 h 6858000"/>
              <a:gd name="connsiteX810" fmla="*/ 3182994 w 7467600"/>
              <a:gd name="connsiteY810" fmla="*/ 828265 h 6858000"/>
              <a:gd name="connsiteX811" fmla="*/ 2892114 w 7467600"/>
              <a:gd name="connsiteY811" fmla="*/ 1172635 h 6858000"/>
              <a:gd name="connsiteX812" fmla="*/ 3021459 w 7467600"/>
              <a:gd name="connsiteY812" fmla="*/ 1035385 h 6858000"/>
              <a:gd name="connsiteX813" fmla="*/ 3153873 w 7467600"/>
              <a:gd name="connsiteY813" fmla="*/ 898971 h 6858000"/>
              <a:gd name="connsiteX814" fmla="*/ 3276511 w 7467600"/>
              <a:gd name="connsiteY814" fmla="*/ 786423 h 6858000"/>
              <a:gd name="connsiteX815" fmla="*/ 3584154 w 7467600"/>
              <a:gd name="connsiteY815" fmla="*/ 448218 h 6858000"/>
              <a:gd name="connsiteX816" fmla="*/ 3624562 w 7467600"/>
              <a:gd name="connsiteY816" fmla="*/ 367041 h 6858000"/>
              <a:gd name="connsiteX817" fmla="*/ 3766672 w 7467600"/>
              <a:gd name="connsiteY817" fmla="*/ 359429 h 6858000"/>
              <a:gd name="connsiteX818" fmla="*/ 3996338 w 7467600"/>
              <a:gd name="connsiteY818" fmla="*/ 968237 h 6858000"/>
              <a:gd name="connsiteX819" fmla="*/ 3766672 w 7467600"/>
              <a:gd name="connsiteY819" fmla="*/ 359429 h 6858000"/>
              <a:gd name="connsiteX820" fmla="*/ 5805386 w 7467600"/>
              <a:gd name="connsiteY820" fmla="*/ 239240 h 6858000"/>
              <a:gd name="connsiteX821" fmla="*/ 5736947 w 7467600"/>
              <a:gd name="connsiteY821" fmla="*/ 261367 h 6858000"/>
              <a:gd name="connsiteX822" fmla="*/ 5427012 w 7467600"/>
              <a:gd name="connsiteY822" fmla="*/ 311272 h 6858000"/>
              <a:gd name="connsiteX823" fmla="*/ 5147818 w 7467600"/>
              <a:gd name="connsiteY823" fmla="*/ 322112 h 6858000"/>
              <a:gd name="connsiteX824" fmla="*/ 5060854 w 7467600"/>
              <a:gd name="connsiteY824" fmla="*/ 311882 h 6858000"/>
              <a:gd name="connsiteX825" fmla="*/ 4945989 w 7467600"/>
              <a:gd name="connsiteY825" fmla="*/ 300516 h 6858000"/>
              <a:gd name="connsiteX826" fmla="*/ 5410479 w 7467600"/>
              <a:gd name="connsiteY826" fmla="*/ 348434 h 6858000"/>
              <a:gd name="connsiteX827" fmla="*/ 5805386 w 7467600"/>
              <a:gd name="connsiteY827" fmla="*/ 239240 h 6858000"/>
              <a:gd name="connsiteX828" fmla="*/ 5905192 w 7467600"/>
              <a:gd name="connsiteY828" fmla="*/ 163079 h 6858000"/>
              <a:gd name="connsiteX829" fmla="*/ 5865655 w 7467600"/>
              <a:gd name="connsiteY829" fmla="*/ 171901 h 6858000"/>
              <a:gd name="connsiteX830" fmla="*/ 5259740 w 7467600"/>
              <a:gd name="connsiteY830" fmla="*/ 257013 h 6858000"/>
              <a:gd name="connsiteX831" fmla="*/ 5208466 w 7467600"/>
              <a:gd name="connsiteY831" fmla="*/ 257550 h 6858000"/>
              <a:gd name="connsiteX832" fmla="*/ 4980204 w 7467600"/>
              <a:gd name="connsiteY832" fmla="*/ 271903 h 6858000"/>
              <a:gd name="connsiteX833" fmla="*/ 5068068 w 7467600"/>
              <a:gd name="connsiteY833" fmla="*/ 282244 h 6858000"/>
              <a:gd name="connsiteX834" fmla="*/ 5153231 w 7467600"/>
              <a:gd name="connsiteY834" fmla="*/ 292240 h 6858000"/>
              <a:gd name="connsiteX835" fmla="*/ 5426491 w 7467600"/>
              <a:gd name="connsiteY835" fmla="*/ 281128 h 6858000"/>
              <a:gd name="connsiteX836" fmla="*/ 5731212 w 7467600"/>
              <a:gd name="connsiteY836" fmla="*/ 231951 h 6858000"/>
              <a:gd name="connsiteX837" fmla="*/ 5905192 w 7467600"/>
              <a:gd name="connsiteY837" fmla="*/ 163079 h 6858000"/>
              <a:gd name="connsiteX838" fmla="*/ 5944437 w 7467600"/>
              <a:gd name="connsiteY838" fmla="*/ 113829 h 6858000"/>
              <a:gd name="connsiteX839" fmla="*/ 5825032 w 7467600"/>
              <a:gd name="connsiteY839" fmla="*/ 146405 h 6858000"/>
              <a:gd name="connsiteX840" fmla="*/ 4955599 w 7467600"/>
              <a:gd name="connsiteY840" fmla="*/ 247008 h 6858000"/>
              <a:gd name="connsiteX841" fmla="*/ 5210104 w 7467600"/>
              <a:gd name="connsiteY841" fmla="*/ 228123 h 6858000"/>
              <a:gd name="connsiteX842" fmla="*/ 5261015 w 7467600"/>
              <a:gd name="connsiteY842" fmla="*/ 227087 h 6858000"/>
              <a:gd name="connsiteX843" fmla="*/ 5861181 w 7467600"/>
              <a:gd name="connsiteY843" fmla="*/ 143093 h 6858000"/>
              <a:gd name="connsiteX844" fmla="*/ 5961252 w 7467600"/>
              <a:gd name="connsiteY844" fmla="*/ 114820 h 6858000"/>
              <a:gd name="connsiteX845" fmla="*/ 5944437 w 7467600"/>
              <a:gd name="connsiteY845" fmla="*/ 113829 h 6858000"/>
              <a:gd name="connsiteX846" fmla="*/ 3882765 w 7467600"/>
              <a:gd name="connsiteY846" fmla="*/ 0 h 6858000"/>
              <a:gd name="connsiteX847" fmla="*/ 3995099 w 7467600"/>
              <a:gd name="connsiteY847" fmla="*/ 0 h 6858000"/>
              <a:gd name="connsiteX848" fmla="*/ 4163818 w 7467600"/>
              <a:gd name="connsiteY848" fmla="*/ 234104 h 6858000"/>
              <a:gd name="connsiteX849" fmla="*/ 4172099 w 7467600"/>
              <a:gd name="connsiteY849" fmla="*/ 234207 h 6858000"/>
              <a:gd name="connsiteX850" fmla="*/ 4784282 w 7467600"/>
              <a:gd name="connsiteY850" fmla="*/ 276561 h 6858000"/>
              <a:gd name="connsiteX851" fmla="*/ 4801687 w 7467600"/>
              <a:gd name="connsiteY851" fmla="*/ 267764 h 6858000"/>
              <a:gd name="connsiteX852" fmla="*/ 6082788 w 7467600"/>
              <a:gd name="connsiteY852" fmla="*/ 64119 h 6858000"/>
              <a:gd name="connsiteX853" fmla="*/ 6099442 w 7467600"/>
              <a:gd name="connsiteY853" fmla="*/ 82568 h 6858000"/>
              <a:gd name="connsiteX854" fmla="*/ 4804137 w 7467600"/>
              <a:gd name="connsiteY854" fmla="*/ 320931 h 6858000"/>
              <a:gd name="connsiteX855" fmla="*/ 4227047 w 7467600"/>
              <a:gd name="connsiteY855" fmla="*/ 313415 h 6858000"/>
              <a:gd name="connsiteX856" fmla="*/ 4346041 w 7467600"/>
              <a:gd name="connsiteY856" fmla="*/ 456086 h 6858000"/>
              <a:gd name="connsiteX857" fmla="*/ 4870967 w 7467600"/>
              <a:gd name="connsiteY857" fmla="*/ 963061 h 6858000"/>
              <a:gd name="connsiteX858" fmla="*/ 4889647 w 7467600"/>
              <a:gd name="connsiteY858" fmla="*/ 957147 h 6858000"/>
              <a:gd name="connsiteX859" fmla="*/ 5422504 w 7467600"/>
              <a:gd name="connsiteY859" fmla="*/ 805191 h 6858000"/>
              <a:gd name="connsiteX860" fmla="*/ 6087656 w 7467600"/>
              <a:gd name="connsiteY860" fmla="*/ 826703 h 6858000"/>
              <a:gd name="connsiteX861" fmla="*/ 6058717 w 7467600"/>
              <a:gd name="connsiteY861" fmla="*/ 865992 h 6858000"/>
              <a:gd name="connsiteX862" fmla="*/ 4974153 w 7467600"/>
              <a:gd name="connsiteY862" fmla="*/ 1045456 h 6858000"/>
              <a:gd name="connsiteX863" fmla="*/ 5627835 w 7467600"/>
              <a:gd name="connsiteY863" fmla="*/ 1472077 h 6858000"/>
              <a:gd name="connsiteX864" fmla="*/ 5629817 w 7467600"/>
              <a:gd name="connsiteY864" fmla="*/ 1471412 h 6858000"/>
              <a:gd name="connsiteX865" fmla="*/ 5634124 w 7467600"/>
              <a:gd name="connsiteY865" fmla="*/ 1470572 h 6858000"/>
              <a:gd name="connsiteX866" fmla="*/ 5755832 w 7467600"/>
              <a:gd name="connsiteY866" fmla="*/ 1383886 h 6858000"/>
              <a:gd name="connsiteX867" fmla="*/ 6014186 w 7467600"/>
              <a:gd name="connsiteY867" fmla="*/ 1279799 h 6858000"/>
              <a:gd name="connsiteX868" fmla="*/ 6901619 w 7467600"/>
              <a:gd name="connsiteY868" fmla="*/ 1047874 h 6858000"/>
              <a:gd name="connsiteX869" fmla="*/ 6931566 w 7467600"/>
              <a:gd name="connsiteY869" fmla="*/ 1062034 h 6858000"/>
              <a:gd name="connsiteX870" fmla="*/ 5790982 w 7467600"/>
              <a:gd name="connsiteY870" fmla="*/ 1561380 h 6858000"/>
              <a:gd name="connsiteX871" fmla="*/ 6188971 w 7467600"/>
              <a:gd name="connsiteY871" fmla="*/ 1755168 h 6858000"/>
              <a:gd name="connsiteX872" fmla="*/ 6202446 w 7467600"/>
              <a:gd name="connsiteY872" fmla="*/ 1752268 h 6858000"/>
              <a:gd name="connsiteX873" fmla="*/ 7179560 w 7467600"/>
              <a:gd name="connsiteY873" fmla="*/ 1467551 h 6858000"/>
              <a:gd name="connsiteX874" fmla="*/ 7158730 w 7467600"/>
              <a:gd name="connsiteY874" fmla="*/ 1507835 h 6858000"/>
              <a:gd name="connsiteX875" fmla="*/ 6326959 w 7467600"/>
              <a:gd name="connsiteY875" fmla="*/ 1817686 h 6858000"/>
              <a:gd name="connsiteX876" fmla="*/ 6537433 w 7467600"/>
              <a:gd name="connsiteY876" fmla="*/ 1907790 h 6858000"/>
              <a:gd name="connsiteX877" fmla="*/ 6550221 w 7467600"/>
              <a:gd name="connsiteY877" fmla="*/ 1910729 h 6858000"/>
              <a:gd name="connsiteX878" fmla="*/ 6964438 w 7467600"/>
              <a:gd name="connsiteY878" fmla="*/ 2209505 h 6858000"/>
              <a:gd name="connsiteX879" fmla="*/ 7367862 w 7467600"/>
              <a:gd name="connsiteY879" fmla="*/ 2806833 h 6858000"/>
              <a:gd name="connsiteX880" fmla="*/ 7364329 w 7467600"/>
              <a:gd name="connsiteY880" fmla="*/ 2826907 h 6858000"/>
              <a:gd name="connsiteX881" fmla="*/ 7290545 w 7467600"/>
              <a:gd name="connsiteY881" fmla="*/ 2850663 h 6858000"/>
              <a:gd name="connsiteX882" fmla="*/ 6472036 w 7467600"/>
              <a:gd name="connsiteY882" fmla="*/ 1959003 h 6858000"/>
              <a:gd name="connsiteX883" fmla="*/ 5792897 w 7467600"/>
              <a:gd name="connsiteY883" fmla="*/ 1647747 h 6858000"/>
              <a:gd name="connsiteX884" fmla="*/ 5842751 w 7467600"/>
              <a:gd name="connsiteY884" fmla="*/ 1816112 h 6858000"/>
              <a:gd name="connsiteX885" fmla="*/ 5847424 w 7467600"/>
              <a:gd name="connsiteY885" fmla="*/ 1815776 h 6858000"/>
              <a:gd name="connsiteX886" fmla="*/ 6399821 w 7467600"/>
              <a:gd name="connsiteY886" fmla="*/ 2344799 h 6858000"/>
              <a:gd name="connsiteX887" fmla="*/ 6323232 w 7467600"/>
              <a:gd name="connsiteY887" fmla="*/ 2389634 h 6858000"/>
              <a:gd name="connsiteX888" fmla="*/ 5942958 w 7467600"/>
              <a:gd name="connsiteY888" fmla="*/ 2077708 h 6858000"/>
              <a:gd name="connsiteX889" fmla="*/ 5921559 w 7467600"/>
              <a:gd name="connsiteY889" fmla="*/ 2378596 h 6858000"/>
              <a:gd name="connsiteX890" fmla="*/ 5817651 w 7467600"/>
              <a:gd name="connsiteY890" fmla="*/ 3023919 h 6858000"/>
              <a:gd name="connsiteX891" fmla="*/ 5729634 w 7467600"/>
              <a:gd name="connsiteY891" fmla="*/ 3051849 h 6858000"/>
              <a:gd name="connsiteX892" fmla="*/ 5611018 w 7467600"/>
              <a:gd name="connsiteY892" fmla="*/ 2316769 h 6858000"/>
              <a:gd name="connsiteX893" fmla="*/ 5687608 w 7467600"/>
              <a:gd name="connsiteY893" fmla="*/ 2039972 h 6858000"/>
              <a:gd name="connsiteX894" fmla="*/ 5657554 w 7467600"/>
              <a:gd name="connsiteY894" fmla="*/ 1576445 h 6858000"/>
              <a:gd name="connsiteX895" fmla="*/ 5150475 w 7467600"/>
              <a:gd name="connsiteY895" fmla="*/ 1274012 h 6858000"/>
              <a:gd name="connsiteX896" fmla="*/ 5349142 w 7467600"/>
              <a:gd name="connsiteY896" fmla="*/ 2204405 h 6858000"/>
              <a:gd name="connsiteX897" fmla="*/ 5262214 w 7467600"/>
              <a:gd name="connsiteY897" fmla="*/ 2233836 h 6858000"/>
              <a:gd name="connsiteX898" fmla="*/ 4981539 w 7467600"/>
              <a:gd name="connsiteY898" fmla="*/ 1542201 h 6858000"/>
              <a:gd name="connsiteX899" fmla="*/ 4958461 w 7467600"/>
              <a:gd name="connsiteY899" fmla="*/ 1136957 h 6858000"/>
              <a:gd name="connsiteX900" fmla="*/ 4655015 w 7467600"/>
              <a:gd name="connsiteY900" fmla="*/ 891426 h 6858000"/>
              <a:gd name="connsiteX901" fmla="*/ 4348002 w 7467600"/>
              <a:gd name="connsiteY901" fmla="*/ 2205895 h 6858000"/>
              <a:gd name="connsiteX902" fmla="*/ 4262250 w 7467600"/>
              <a:gd name="connsiteY902" fmla="*/ 2219972 h 6858000"/>
              <a:gd name="connsiteX903" fmla="*/ 4550611 w 7467600"/>
              <a:gd name="connsiteY903" fmla="*/ 817540 h 6858000"/>
              <a:gd name="connsiteX904" fmla="*/ 4564418 w 7467600"/>
              <a:gd name="connsiteY904" fmla="*/ 808293 h 6858000"/>
              <a:gd name="connsiteX905" fmla="*/ 4266388 w 7467600"/>
              <a:gd name="connsiteY905" fmla="*/ 500083 h 6858000"/>
              <a:gd name="connsiteX906" fmla="*/ 4032842 w 7467600"/>
              <a:gd name="connsiteY906" fmla="*/ 211809 h 6858000"/>
              <a:gd name="connsiteX907" fmla="*/ 3882765 w 7467600"/>
              <a:gd name="connsiteY907" fmla="*/ 0 h 6858000"/>
              <a:gd name="connsiteX908" fmla="*/ 3721337 w 7467600"/>
              <a:gd name="connsiteY908" fmla="*/ 0 h 6858000"/>
              <a:gd name="connsiteX909" fmla="*/ 3797544 w 7467600"/>
              <a:gd name="connsiteY909" fmla="*/ 0 h 6858000"/>
              <a:gd name="connsiteX910" fmla="*/ 3775734 w 7467600"/>
              <a:gd name="connsiteY910" fmla="*/ 95131 h 6858000"/>
              <a:gd name="connsiteX911" fmla="*/ 3724807 w 7467600"/>
              <a:gd name="connsiteY911" fmla="*/ 272257 h 6858000"/>
              <a:gd name="connsiteX912" fmla="*/ 3726844 w 7467600"/>
              <a:gd name="connsiteY912" fmla="*/ 282988 h 6858000"/>
              <a:gd name="connsiteX913" fmla="*/ 3742664 w 7467600"/>
              <a:gd name="connsiteY913" fmla="*/ 279918 h 6858000"/>
              <a:gd name="connsiteX914" fmla="*/ 4103910 w 7467600"/>
              <a:gd name="connsiteY914" fmla="*/ 1161917 h 6858000"/>
              <a:gd name="connsiteX915" fmla="*/ 4020269 w 7467600"/>
              <a:gd name="connsiteY915" fmla="*/ 1200406 h 6858000"/>
              <a:gd name="connsiteX916" fmla="*/ 3674882 w 7467600"/>
              <a:gd name="connsiteY916" fmla="*/ 488524 h 6858000"/>
              <a:gd name="connsiteX917" fmla="*/ 3132682 w 7467600"/>
              <a:gd name="connsiteY917" fmla="*/ 1072284 h 6858000"/>
              <a:gd name="connsiteX918" fmla="*/ 2716346 w 7467600"/>
              <a:gd name="connsiteY918" fmla="*/ 1276376 h 6858000"/>
              <a:gd name="connsiteX919" fmla="*/ 2716772 w 7467600"/>
              <a:gd name="connsiteY919" fmla="*/ 1255462 h 6858000"/>
              <a:gd name="connsiteX920" fmla="*/ 3471096 w 7467600"/>
              <a:gd name="connsiteY920" fmla="*/ 437072 h 6858000"/>
              <a:gd name="connsiteX921" fmla="*/ 3639057 w 7467600"/>
              <a:gd name="connsiteY921" fmla="*/ 286334 h 6858000"/>
              <a:gd name="connsiteX922" fmla="*/ 3640309 w 7467600"/>
              <a:gd name="connsiteY922" fmla="*/ 284664 h 6858000"/>
              <a:gd name="connsiteX923" fmla="*/ 3646022 w 7467600"/>
              <a:gd name="connsiteY923" fmla="*/ 276711 h 6858000"/>
              <a:gd name="connsiteX924" fmla="*/ 3707943 w 7467600"/>
              <a:gd name="connsiteY924" fmla="*/ 65958 h 6858000"/>
              <a:gd name="connsiteX925" fmla="*/ 3721337 w 7467600"/>
              <a:gd name="connsiteY925" fmla="*/ 0 h 6858000"/>
              <a:gd name="connsiteX926" fmla="*/ 2867960 w 7467600"/>
              <a:gd name="connsiteY926" fmla="*/ 0 h 6858000"/>
              <a:gd name="connsiteX927" fmla="*/ 2926351 w 7467600"/>
              <a:gd name="connsiteY927" fmla="*/ 0 h 6858000"/>
              <a:gd name="connsiteX928" fmla="*/ 2902823 w 7467600"/>
              <a:gd name="connsiteY928" fmla="*/ 262929 h 6858000"/>
              <a:gd name="connsiteX929" fmla="*/ 2940663 w 7467600"/>
              <a:gd name="connsiteY929" fmla="*/ 140884 h 6858000"/>
              <a:gd name="connsiteX930" fmla="*/ 2947039 w 7467600"/>
              <a:gd name="connsiteY930" fmla="*/ 122524 h 6858000"/>
              <a:gd name="connsiteX931" fmla="*/ 2984316 w 7467600"/>
              <a:gd name="connsiteY931" fmla="*/ 0 h 6858000"/>
              <a:gd name="connsiteX932" fmla="*/ 3016114 w 7467600"/>
              <a:gd name="connsiteY932" fmla="*/ 0 h 6858000"/>
              <a:gd name="connsiteX933" fmla="*/ 2979949 w 7467600"/>
              <a:gd name="connsiteY933" fmla="*/ 119274 h 6858000"/>
              <a:gd name="connsiteX934" fmla="*/ 3023879 w 7467600"/>
              <a:gd name="connsiteY934" fmla="*/ 0 h 6858000"/>
              <a:gd name="connsiteX935" fmla="*/ 3105400 w 7467600"/>
              <a:gd name="connsiteY935" fmla="*/ 0 h 6858000"/>
              <a:gd name="connsiteX936" fmla="*/ 3094669 w 7467600"/>
              <a:gd name="connsiteY936" fmla="*/ 30308 h 6858000"/>
              <a:gd name="connsiteX937" fmla="*/ 2901945 w 7467600"/>
              <a:gd name="connsiteY937" fmla="*/ 466538 h 6858000"/>
              <a:gd name="connsiteX938" fmla="*/ 2815209 w 7467600"/>
              <a:gd name="connsiteY938" fmla="*/ 497361 h 6858000"/>
              <a:gd name="connsiteX939" fmla="*/ 2844845 w 7467600"/>
              <a:gd name="connsiteY939" fmla="*/ 127638 h 6858000"/>
              <a:gd name="connsiteX940" fmla="*/ 2867960 w 7467600"/>
              <a:gd name="connsiteY940" fmla="*/ 0 h 6858000"/>
              <a:gd name="connsiteX941" fmla="*/ 1057230 w 7467600"/>
              <a:gd name="connsiteY941" fmla="*/ 0 h 6858000"/>
              <a:gd name="connsiteX942" fmla="*/ 1111003 w 7467600"/>
              <a:gd name="connsiteY942" fmla="*/ 0 h 6858000"/>
              <a:gd name="connsiteX943" fmla="*/ 1125553 w 7467600"/>
              <a:gd name="connsiteY943" fmla="*/ 52588 h 6858000"/>
              <a:gd name="connsiteX944" fmla="*/ 1304276 w 7467600"/>
              <a:gd name="connsiteY944" fmla="*/ 476275 h 6858000"/>
              <a:gd name="connsiteX945" fmla="*/ 1492066 w 7467600"/>
              <a:gd name="connsiteY945" fmla="*/ 886333 h 6858000"/>
              <a:gd name="connsiteX946" fmla="*/ 1423698 w 7467600"/>
              <a:gd name="connsiteY946" fmla="*/ 710817 h 6858000"/>
              <a:gd name="connsiteX947" fmla="*/ 1357609 w 7467600"/>
              <a:gd name="connsiteY947" fmla="*/ 532892 h 6858000"/>
              <a:gd name="connsiteX948" fmla="*/ 1309550 w 7467600"/>
              <a:gd name="connsiteY948" fmla="*/ 374031 h 6858000"/>
              <a:gd name="connsiteX949" fmla="*/ 1193673 w 7467600"/>
              <a:gd name="connsiteY949" fmla="*/ 49533 h 6858000"/>
              <a:gd name="connsiteX950" fmla="*/ 1164391 w 7467600"/>
              <a:gd name="connsiteY950" fmla="*/ 0 h 6858000"/>
              <a:gd name="connsiteX951" fmla="*/ 1200666 w 7467600"/>
              <a:gd name="connsiteY951" fmla="*/ 0 h 6858000"/>
              <a:gd name="connsiteX952" fmla="*/ 1223408 w 7467600"/>
              <a:gd name="connsiteY952" fmla="*/ 38996 h 6858000"/>
              <a:gd name="connsiteX953" fmla="*/ 1339635 w 7467600"/>
              <a:gd name="connsiteY953" fmla="*/ 365517 h 6858000"/>
              <a:gd name="connsiteX954" fmla="*/ 1387469 w 7467600"/>
              <a:gd name="connsiteY954" fmla="*/ 523079 h 6858000"/>
              <a:gd name="connsiteX955" fmla="*/ 1452685 w 7467600"/>
              <a:gd name="connsiteY955" fmla="*/ 699806 h 6858000"/>
              <a:gd name="connsiteX956" fmla="*/ 1492092 w 7467600"/>
              <a:gd name="connsiteY956" fmla="*/ 800424 h 6858000"/>
              <a:gd name="connsiteX957" fmla="*/ 1455302 w 7467600"/>
              <a:gd name="connsiteY957" fmla="*/ 632913 h 6858000"/>
              <a:gd name="connsiteX958" fmla="*/ 1222336 w 7467600"/>
              <a:gd name="connsiteY958" fmla="*/ 9480 h 6858000"/>
              <a:gd name="connsiteX959" fmla="*/ 1214634 w 7467600"/>
              <a:gd name="connsiteY959" fmla="*/ 0 h 6858000"/>
              <a:gd name="connsiteX960" fmla="*/ 1289827 w 7467600"/>
              <a:gd name="connsiteY960" fmla="*/ 0 h 6858000"/>
              <a:gd name="connsiteX961" fmla="*/ 1321076 w 7467600"/>
              <a:gd name="connsiteY961" fmla="*/ 59722 h 6858000"/>
              <a:gd name="connsiteX962" fmla="*/ 1512579 w 7467600"/>
              <a:gd name="connsiteY962" fmla="*/ 626441 h 6858000"/>
              <a:gd name="connsiteX963" fmla="*/ 1506076 w 7467600"/>
              <a:gd name="connsiteY963" fmla="*/ 1089289 h 6858000"/>
              <a:gd name="connsiteX964" fmla="*/ 1486346 w 7467600"/>
              <a:gd name="connsiteY964" fmla="*/ 1079919 h 6858000"/>
              <a:gd name="connsiteX965" fmla="*/ 1070511 w 7467600"/>
              <a:gd name="connsiteY965" fmla="*/ 48609 h 6858000"/>
              <a:gd name="connsiteX966" fmla="*/ 1057230 w 7467600"/>
              <a:gd name="connsiteY966" fmla="*/ 0 h 6858000"/>
              <a:gd name="connsiteX967" fmla="*/ 43151 w 7467600"/>
              <a:gd name="connsiteY967" fmla="*/ 0 h 6858000"/>
              <a:gd name="connsiteX968" fmla="*/ 95283 w 7467600"/>
              <a:gd name="connsiteY968" fmla="*/ 0 h 6858000"/>
              <a:gd name="connsiteX969" fmla="*/ 300708 w 7467600"/>
              <a:gd name="connsiteY969" fmla="*/ 154571 h 6858000"/>
              <a:gd name="connsiteX970" fmla="*/ 530414 w 7467600"/>
              <a:gd name="connsiteY970" fmla="*/ 354673 h 6858000"/>
              <a:gd name="connsiteX971" fmla="*/ 333785 w 7467600"/>
              <a:gd name="connsiteY971" fmla="*/ 161564 h 6858000"/>
              <a:gd name="connsiteX972" fmla="*/ 147005 w 7467600"/>
              <a:gd name="connsiteY972" fmla="*/ 0 h 6858000"/>
              <a:gd name="connsiteX973" fmla="*/ 272509 w 7467600"/>
              <a:gd name="connsiteY973" fmla="*/ 0 h 6858000"/>
              <a:gd name="connsiteX974" fmla="*/ 326276 w 7467600"/>
              <a:gd name="connsiteY974" fmla="*/ 45847 h 6858000"/>
              <a:gd name="connsiteX975" fmla="*/ 823759 w 7467600"/>
              <a:gd name="connsiteY975" fmla="*/ 574145 h 6858000"/>
              <a:gd name="connsiteX976" fmla="*/ 811254 w 7467600"/>
              <a:gd name="connsiteY976" fmla="*/ 665546 h 6858000"/>
              <a:gd name="connsiteX977" fmla="*/ 154042 w 7467600"/>
              <a:gd name="connsiteY977" fmla="*/ 261522 h 6858000"/>
              <a:gd name="connsiteX978" fmla="*/ 13550 w 7467600"/>
              <a:gd name="connsiteY978" fmla="*/ 158423 h 6858000"/>
              <a:gd name="connsiteX979" fmla="*/ 0 w 7467600"/>
              <a:gd name="connsiteY979" fmla="*/ 146618 h 6858000"/>
              <a:gd name="connsiteX980" fmla="*/ 0 w 7467600"/>
              <a:gd name="connsiteY980" fmla="*/ 59161 h 6858000"/>
              <a:gd name="connsiteX981" fmla="*/ 45427 w 7467600"/>
              <a:gd name="connsiteY981" fmla="*/ 101078 h 6858000"/>
              <a:gd name="connsiteX982" fmla="*/ 630103 w 7467600"/>
              <a:gd name="connsiteY982" fmla="*/ 485885 h 6858000"/>
              <a:gd name="connsiteX983" fmla="*/ 532040 w 7467600"/>
              <a:gd name="connsiteY983" fmla="*/ 399359 h 6858000"/>
              <a:gd name="connsiteX984" fmla="*/ 517618 w 7467600"/>
              <a:gd name="connsiteY984" fmla="*/ 385726 h 6858000"/>
              <a:gd name="connsiteX985" fmla="*/ 285074 w 7467600"/>
              <a:gd name="connsiteY985" fmla="*/ 182755 h 6858000"/>
              <a:gd name="connsiteX986" fmla="*/ 43151 w 7467600"/>
              <a:gd name="connsiteY98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312201 w 7467600"/>
              <a:gd name="connsiteY129" fmla="*/ 5128278 h 6858000"/>
              <a:gd name="connsiteX130" fmla="*/ 1903353 w 7467600"/>
              <a:gd name="connsiteY130" fmla="*/ 5044827 h 6858000"/>
              <a:gd name="connsiteX131" fmla="*/ 1936931 w 7467600"/>
              <a:gd name="connsiteY131" fmla="*/ 5093954 h 6858000"/>
              <a:gd name="connsiteX132" fmla="*/ 2195868 w 7467600"/>
              <a:gd name="connsiteY132" fmla="*/ 5396574 h 6858000"/>
              <a:gd name="connsiteX133" fmla="*/ 2088852 w 7467600"/>
              <a:gd name="connsiteY133" fmla="*/ 5166123 h 6858000"/>
              <a:gd name="connsiteX134" fmla="*/ 1958241 w 7467600"/>
              <a:gd name="connsiteY134" fmla="*/ 5067955 h 6858000"/>
              <a:gd name="connsiteX135" fmla="*/ 1903353 w 7467600"/>
              <a:gd name="connsiteY135" fmla="*/ 5044827 h 6858000"/>
              <a:gd name="connsiteX136" fmla="*/ 1979378 w 7467600"/>
              <a:gd name="connsiteY136" fmla="*/ 4769504 h 6858000"/>
              <a:gd name="connsiteX137" fmla="*/ 2882120 w 7467600"/>
              <a:gd name="connsiteY137" fmla="*/ 5064547 h 6858000"/>
              <a:gd name="connsiteX138" fmla="*/ 2793103 w 7467600"/>
              <a:gd name="connsiteY138" fmla="*/ 5039699 h 6858000"/>
              <a:gd name="connsiteX139" fmla="*/ 2770041 w 7467600"/>
              <a:gd name="connsiteY139" fmla="*/ 5033634 h 6858000"/>
              <a:gd name="connsiteX140" fmla="*/ 1979378 w 7467600"/>
              <a:gd name="connsiteY140" fmla="*/ 4769504 h 6858000"/>
              <a:gd name="connsiteX141" fmla="*/ 1927410 w 7467600"/>
              <a:gd name="connsiteY141" fmla="*/ 4716164 h 6858000"/>
              <a:gd name="connsiteX142" fmla="*/ 1959587 w 7467600"/>
              <a:gd name="connsiteY142" fmla="*/ 4728849 h 6858000"/>
              <a:gd name="connsiteX143" fmla="*/ 2777707 w 7467600"/>
              <a:gd name="connsiteY143" fmla="*/ 5003991 h 6858000"/>
              <a:gd name="connsiteX144" fmla="*/ 2800768 w 7467600"/>
              <a:gd name="connsiteY144" fmla="*/ 5010056 h 6858000"/>
              <a:gd name="connsiteX145" fmla="*/ 2879408 w 7467600"/>
              <a:gd name="connsiteY145" fmla="*/ 5031590 h 6858000"/>
              <a:gd name="connsiteX146" fmla="*/ 2862295 w 7467600"/>
              <a:gd name="connsiteY146" fmla="*/ 5022958 h 6858000"/>
              <a:gd name="connsiteX147" fmla="*/ 2813343 w 7467600"/>
              <a:gd name="connsiteY147" fmla="*/ 4998369 h 6858000"/>
              <a:gd name="connsiteX148" fmla="*/ 2646245 w 7467600"/>
              <a:gd name="connsiteY148" fmla="*/ 4930999 h 6858000"/>
              <a:gd name="connsiteX149" fmla="*/ 1999243 w 7467600"/>
              <a:gd name="connsiteY149" fmla="*/ 4730524 h 6858000"/>
              <a:gd name="connsiteX150" fmla="*/ 1979527 w 7467600"/>
              <a:gd name="connsiteY150" fmla="*/ 4726651 h 6858000"/>
              <a:gd name="connsiteX151" fmla="*/ 1927410 w 7467600"/>
              <a:gd name="connsiteY151" fmla="*/ 4716164 h 6858000"/>
              <a:gd name="connsiteX152" fmla="*/ 1997014 w 7467600"/>
              <a:gd name="connsiteY152" fmla="*/ 4698007 h 6858000"/>
              <a:gd name="connsiteX153" fmla="*/ 2005458 w 7467600"/>
              <a:gd name="connsiteY153" fmla="*/ 4699540 h 6858000"/>
              <a:gd name="connsiteX154" fmla="*/ 2657186 w 7467600"/>
              <a:gd name="connsiteY154" fmla="*/ 4901687 h 6858000"/>
              <a:gd name="connsiteX155" fmla="*/ 2826662 w 7467600"/>
              <a:gd name="connsiteY155" fmla="*/ 4970362 h 6858000"/>
              <a:gd name="connsiteX156" fmla="*/ 2876100 w 7467600"/>
              <a:gd name="connsiteY156" fmla="*/ 4995397 h 6858000"/>
              <a:gd name="connsiteX157" fmla="*/ 3042600 w 7467600"/>
              <a:gd name="connsiteY157" fmla="*/ 5059532 h 6858000"/>
              <a:gd name="connsiteX158" fmla="*/ 1997014 w 7467600"/>
              <a:gd name="connsiteY158" fmla="*/ 4698007 h 6858000"/>
              <a:gd name="connsiteX159" fmla="*/ 2305292 w 7467600"/>
              <a:gd name="connsiteY159" fmla="*/ 4219492 h 6858000"/>
              <a:gd name="connsiteX160" fmla="*/ 3360922 w 7467600"/>
              <a:gd name="connsiteY160" fmla="*/ 4529373 h 6858000"/>
              <a:gd name="connsiteX161" fmla="*/ 3492420 w 7467600"/>
              <a:gd name="connsiteY161" fmla="*/ 4510145 h 6858000"/>
              <a:gd name="connsiteX162" fmla="*/ 3364086 w 7467600"/>
              <a:gd name="connsiteY162" fmla="*/ 4480340 h 6858000"/>
              <a:gd name="connsiteX163" fmla="*/ 3225818 w 7467600"/>
              <a:gd name="connsiteY163" fmla="*/ 4411822 h 6858000"/>
              <a:gd name="connsiteX164" fmla="*/ 3129696 w 7467600"/>
              <a:gd name="connsiteY164" fmla="*/ 4360704 h 6858000"/>
              <a:gd name="connsiteX165" fmla="*/ 2814545 w 7467600"/>
              <a:gd name="connsiteY165" fmla="*/ 4282955 h 6858000"/>
              <a:gd name="connsiteX166" fmla="*/ 2305292 w 7467600"/>
              <a:gd name="connsiteY166" fmla="*/ 4219492 h 6858000"/>
              <a:gd name="connsiteX167" fmla="*/ 2626982 w 7467600"/>
              <a:gd name="connsiteY167" fmla="*/ 4206450 h 6858000"/>
              <a:gd name="connsiteX168" fmla="*/ 2490617 w 7467600"/>
              <a:gd name="connsiteY168" fmla="*/ 4206951 h 6858000"/>
              <a:gd name="connsiteX169" fmla="*/ 2819869 w 7467600"/>
              <a:gd name="connsiteY169" fmla="*/ 4252936 h 6858000"/>
              <a:gd name="connsiteX170" fmla="*/ 3143018 w 7467600"/>
              <a:gd name="connsiteY170" fmla="*/ 4332698 h 6858000"/>
              <a:gd name="connsiteX171" fmla="*/ 3241520 w 7467600"/>
              <a:gd name="connsiteY171" fmla="*/ 4385112 h 6858000"/>
              <a:gd name="connsiteX172" fmla="*/ 3374575 w 7467600"/>
              <a:gd name="connsiteY172" fmla="*/ 4451517 h 6858000"/>
              <a:gd name="connsiteX173" fmla="*/ 3505221 w 7467600"/>
              <a:gd name="connsiteY173" fmla="*/ 4480757 h 6858000"/>
              <a:gd name="connsiteX174" fmla="*/ 2626982 w 7467600"/>
              <a:gd name="connsiteY174" fmla="*/ 4206450 h 6858000"/>
              <a:gd name="connsiteX175" fmla="*/ 1310106 w 7467600"/>
              <a:gd name="connsiteY175" fmla="*/ 3943217 h 6858000"/>
              <a:gd name="connsiteX176" fmla="*/ 854994 w 7467600"/>
              <a:gd name="connsiteY176" fmla="*/ 4399136 h 6858000"/>
              <a:gd name="connsiteX177" fmla="*/ 742462 w 7467600"/>
              <a:gd name="connsiteY177" fmla="*/ 4594648 h 6858000"/>
              <a:gd name="connsiteX178" fmla="*/ 820602 w 7467600"/>
              <a:gd name="connsiteY178" fmla="*/ 4485915 h 6858000"/>
              <a:gd name="connsiteX179" fmla="*/ 878295 w 7467600"/>
              <a:gd name="connsiteY179" fmla="*/ 4403594 h 6858000"/>
              <a:gd name="connsiteX180" fmla="*/ 1240607 w 7467600"/>
              <a:gd name="connsiteY180" fmla="*/ 4010401 h 6858000"/>
              <a:gd name="connsiteX181" fmla="*/ 1310106 w 7467600"/>
              <a:gd name="connsiteY181" fmla="*/ 3943217 h 6858000"/>
              <a:gd name="connsiteX182" fmla="*/ 1423113 w 7467600"/>
              <a:gd name="connsiteY182" fmla="*/ 3874565 h 6858000"/>
              <a:gd name="connsiteX183" fmla="*/ 1260565 w 7467600"/>
              <a:gd name="connsiteY183" fmla="*/ 4031982 h 6858000"/>
              <a:gd name="connsiteX184" fmla="*/ 901900 w 7467600"/>
              <a:gd name="connsiteY184" fmla="*/ 4421236 h 6858000"/>
              <a:gd name="connsiteX185" fmla="*/ 845044 w 7467600"/>
              <a:gd name="connsiteY185" fmla="*/ 4502436 h 6858000"/>
              <a:gd name="connsiteX186" fmla="*/ 685926 w 7467600"/>
              <a:gd name="connsiteY186" fmla="*/ 4703069 h 6858000"/>
              <a:gd name="connsiteX187" fmla="*/ 684248 w 7467600"/>
              <a:gd name="connsiteY187" fmla="*/ 4706721 h 6858000"/>
              <a:gd name="connsiteX188" fmla="*/ 1423113 w 7467600"/>
              <a:gd name="connsiteY188" fmla="*/ 3874565 h 6858000"/>
              <a:gd name="connsiteX189" fmla="*/ 3316479 w 7467600"/>
              <a:gd name="connsiteY189" fmla="*/ 3872136 h 6858000"/>
              <a:gd name="connsiteX190" fmla="*/ 3546806 w 7467600"/>
              <a:gd name="connsiteY190" fmla="*/ 4356139 h 6858000"/>
              <a:gd name="connsiteX191" fmla="*/ 3364433 w 7467600"/>
              <a:gd name="connsiteY191" fmla="*/ 3953121 h 6858000"/>
              <a:gd name="connsiteX192" fmla="*/ 3316479 w 7467600"/>
              <a:gd name="connsiteY192" fmla="*/ 3872136 h 6858000"/>
              <a:gd name="connsiteX193" fmla="*/ 3291335 w 7467600"/>
              <a:gd name="connsiteY193" fmla="*/ 3767420 h 6858000"/>
              <a:gd name="connsiteX194" fmla="*/ 3390805 w 7467600"/>
              <a:gd name="connsiteY194" fmla="*/ 3937163 h 6858000"/>
              <a:gd name="connsiteX195" fmla="*/ 3579062 w 7467600"/>
              <a:gd name="connsiteY195" fmla="*/ 4359040 h 6858000"/>
              <a:gd name="connsiteX196" fmla="*/ 3467355 w 7467600"/>
              <a:gd name="connsiteY196" fmla="*/ 3988130 h 6858000"/>
              <a:gd name="connsiteX197" fmla="*/ 3310753 w 7467600"/>
              <a:gd name="connsiteY197" fmla="*/ 3787140 h 6858000"/>
              <a:gd name="connsiteX198" fmla="*/ 3291335 w 7467600"/>
              <a:gd name="connsiteY198" fmla="*/ 3767420 h 6858000"/>
              <a:gd name="connsiteX199" fmla="*/ 1635889 w 7467600"/>
              <a:gd name="connsiteY199" fmla="*/ 3709494 h 6858000"/>
              <a:gd name="connsiteX200" fmla="*/ 1634800 w 7467600"/>
              <a:gd name="connsiteY200" fmla="*/ 3731111 h 6858000"/>
              <a:gd name="connsiteX201" fmla="*/ 1635889 w 7467600"/>
              <a:gd name="connsiteY201" fmla="*/ 3709494 h 6858000"/>
              <a:gd name="connsiteX202" fmla="*/ 1510397 w 7467600"/>
              <a:gd name="connsiteY202" fmla="*/ 3684705 h 6858000"/>
              <a:gd name="connsiteX203" fmla="*/ 1146550 w 7467600"/>
              <a:gd name="connsiteY203" fmla="*/ 3802012 h 6858000"/>
              <a:gd name="connsiteX204" fmla="*/ 698834 w 7467600"/>
              <a:gd name="connsiteY204" fmla="*/ 3952272 h 6858000"/>
              <a:gd name="connsiteX205" fmla="*/ 34256 w 7467600"/>
              <a:gd name="connsiteY205" fmla="*/ 4347603 h 6858000"/>
              <a:gd name="connsiteX206" fmla="*/ 527241 w 7467600"/>
              <a:gd name="connsiteY206" fmla="*/ 4065078 h 6858000"/>
              <a:gd name="connsiteX207" fmla="*/ 1510397 w 7467600"/>
              <a:gd name="connsiteY207" fmla="*/ 3684705 h 6858000"/>
              <a:gd name="connsiteX208" fmla="*/ 1313114 w 7467600"/>
              <a:gd name="connsiteY208" fmla="*/ 3655216 h 6858000"/>
              <a:gd name="connsiteX209" fmla="*/ 1109304 w 7467600"/>
              <a:gd name="connsiteY209" fmla="*/ 3669030 h 6858000"/>
              <a:gd name="connsiteX210" fmla="*/ 8129 w 7467600"/>
              <a:gd name="connsiteY210" fmla="*/ 4330519 h 6858000"/>
              <a:gd name="connsiteX211" fmla="*/ 687572 w 7467600"/>
              <a:gd name="connsiteY211" fmla="*/ 3925629 h 6858000"/>
              <a:gd name="connsiteX212" fmla="*/ 1138365 w 7467600"/>
              <a:gd name="connsiteY212" fmla="*/ 3774515 h 6858000"/>
              <a:gd name="connsiteX213" fmla="*/ 1505579 w 7467600"/>
              <a:gd name="connsiteY213" fmla="*/ 3655526 h 6858000"/>
              <a:gd name="connsiteX214" fmla="*/ 1313114 w 7467600"/>
              <a:gd name="connsiteY214" fmla="*/ 3655216 h 6858000"/>
              <a:gd name="connsiteX215" fmla="*/ 3655073 w 7467600"/>
              <a:gd name="connsiteY215" fmla="*/ 3650884 h 6858000"/>
              <a:gd name="connsiteX216" fmla="*/ 3989938 w 7467600"/>
              <a:gd name="connsiteY216" fmla="*/ 3991685 h 6858000"/>
              <a:gd name="connsiteX217" fmla="*/ 4393907 w 7467600"/>
              <a:gd name="connsiteY217" fmla="*/ 4261258 h 6858000"/>
              <a:gd name="connsiteX218" fmla="*/ 4648051 w 7467600"/>
              <a:gd name="connsiteY218" fmla="*/ 4374051 h 6858000"/>
              <a:gd name="connsiteX219" fmla="*/ 4383389 w 7467600"/>
              <a:gd name="connsiteY219" fmla="*/ 4184369 h 6858000"/>
              <a:gd name="connsiteX220" fmla="*/ 4165508 w 7467600"/>
              <a:gd name="connsiteY220" fmla="*/ 4035196 h 6858000"/>
              <a:gd name="connsiteX221" fmla="*/ 4068162 w 7467600"/>
              <a:gd name="connsiteY221" fmla="*/ 3953394 h 6858000"/>
              <a:gd name="connsiteX222" fmla="*/ 3981416 w 7467600"/>
              <a:gd name="connsiteY222" fmla="*/ 3880482 h 6858000"/>
              <a:gd name="connsiteX223" fmla="*/ 3800147 w 7467600"/>
              <a:gd name="connsiteY223" fmla="*/ 3749872 h 6858000"/>
              <a:gd name="connsiteX224" fmla="*/ 3655073 w 7467600"/>
              <a:gd name="connsiteY224" fmla="*/ 3650884 h 6858000"/>
              <a:gd name="connsiteX225" fmla="*/ 3670252 w 7467600"/>
              <a:gd name="connsiteY225" fmla="*/ 3622798 h 6858000"/>
              <a:gd name="connsiteX226" fmla="*/ 3817258 w 7467600"/>
              <a:gd name="connsiteY226" fmla="*/ 3723577 h 6858000"/>
              <a:gd name="connsiteX227" fmla="*/ 4000461 w 7467600"/>
              <a:gd name="connsiteY227" fmla="*/ 3855966 h 6858000"/>
              <a:gd name="connsiteX228" fmla="*/ 4088180 w 7467600"/>
              <a:gd name="connsiteY228" fmla="*/ 3929774 h 6858000"/>
              <a:gd name="connsiteX229" fmla="*/ 4184555 w 7467600"/>
              <a:gd name="connsiteY229" fmla="*/ 4010683 h 6858000"/>
              <a:gd name="connsiteX230" fmla="*/ 4399563 w 7467600"/>
              <a:gd name="connsiteY230" fmla="*/ 4158106 h 6858000"/>
              <a:gd name="connsiteX231" fmla="*/ 4684469 w 7467600"/>
              <a:gd name="connsiteY231" fmla="*/ 4364680 h 6858000"/>
              <a:gd name="connsiteX232" fmla="*/ 4690271 w 7467600"/>
              <a:gd name="connsiteY232" fmla="*/ 4370034 h 6858000"/>
              <a:gd name="connsiteX233" fmla="*/ 4136093 w 7467600"/>
              <a:gd name="connsiteY233" fmla="*/ 3858466 h 6858000"/>
              <a:gd name="connsiteX234" fmla="*/ 3670252 w 7467600"/>
              <a:gd name="connsiteY234" fmla="*/ 3622798 h 6858000"/>
              <a:gd name="connsiteX235" fmla="*/ 4440129 w 7467600"/>
              <a:gd name="connsiteY235" fmla="*/ 3448571 h 6858000"/>
              <a:gd name="connsiteX236" fmla="*/ 4856525 w 7467600"/>
              <a:gd name="connsiteY236" fmla="*/ 3915351 h 6858000"/>
              <a:gd name="connsiteX237" fmla="*/ 5059055 w 7467600"/>
              <a:gd name="connsiteY237" fmla="*/ 4108918 h 6858000"/>
              <a:gd name="connsiteX238" fmla="*/ 5290070 w 7467600"/>
              <a:gd name="connsiteY238" fmla="*/ 4263619 h 6858000"/>
              <a:gd name="connsiteX239" fmla="*/ 4834991 w 7467600"/>
              <a:gd name="connsiteY239" fmla="*/ 3830985 h 6858000"/>
              <a:gd name="connsiteX240" fmla="*/ 4440129 w 7467600"/>
              <a:gd name="connsiteY240" fmla="*/ 3448571 h 6858000"/>
              <a:gd name="connsiteX241" fmla="*/ 4441737 w 7467600"/>
              <a:gd name="connsiteY241" fmla="*/ 3399734 h 6858000"/>
              <a:gd name="connsiteX242" fmla="*/ 4431236 w 7467600"/>
              <a:gd name="connsiteY242" fmla="*/ 3400954 h 6858000"/>
              <a:gd name="connsiteX243" fmla="*/ 4557150 w 7467600"/>
              <a:gd name="connsiteY243" fmla="*/ 3510023 h 6858000"/>
              <a:gd name="connsiteX244" fmla="*/ 4856936 w 7467600"/>
              <a:gd name="connsiteY244" fmla="*/ 3809146 h 6858000"/>
              <a:gd name="connsiteX245" fmla="*/ 5111996 w 7467600"/>
              <a:gd name="connsiteY245" fmla="*/ 4065759 h 6858000"/>
              <a:gd name="connsiteX246" fmla="*/ 5388878 w 7467600"/>
              <a:gd name="connsiteY246" fmla="*/ 4300185 h 6858000"/>
              <a:gd name="connsiteX247" fmla="*/ 5425556 w 7467600"/>
              <a:gd name="connsiteY247" fmla="*/ 4308967 h 6858000"/>
              <a:gd name="connsiteX248" fmla="*/ 4943646 w 7467600"/>
              <a:gd name="connsiteY248" fmla="*/ 3822916 h 6858000"/>
              <a:gd name="connsiteX249" fmla="*/ 4594837 w 7467600"/>
              <a:gd name="connsiteY249" fmla="*/ 3532274 h 6858000"/>
              <a:gd name="connsiteX250" fmla="*/ 4441737 w 7467600"/>
              <a:gd name="connsiteY250" fmla="*/ 3399734 h 6858000"/>
              <a:gd name="connsiteX251" fmla="*/ 5425834 w 7467600"/>
              <a:gd name="connsiteY251" fmla="*/ 3162785 h 6858000"/>
              <a:gd name="connsiteX252" fmla="*/ 5401644 w 7467600"/>
              <a:gd name="connsiteY252" fmla="*/ 3617847 h 6858000"/>
              <a:gd name="connsiteX253" fmla="*/ 5467256 w 7467600"/>
              <a:gd name="connsiteY253" fmla="*/ 4175494 h 6858000"/>
              <a:gd name="connsiteX254" fmla="*/ 5448069 w 7467600"/>
              <a:gd name="connsiteY254" fmla="*/ 3567554 h 6858000"/>
              <a:gd name="connsiteX255" fmla="*/ 5425834 w 7467600"/>
              <a:gd name="connsiteY255" fmla="*/ 3162785 h 6858000"/>
              <a:gd name="connsiteX256" fmla="*/ 1318687 w 7467600"/>
              <a:gd name="connsiteY256" fmla="*/ 3113840 h 6858000"/>
              <a:gd name="connsiteX257" fmla="*/ 1066793 w 7467600"/>
              <a:gd name="connsiteY257" fmla="*/ 3212171 h 6858000"/>
              <a:gd name="connsiteX258" fmla="*/ 993319 w 7467600"/>
              <a:gd name="connsiteY258" fmla="*/ 3247648 h 6858000"/>
              <a:gd name="connsiteX259" fmla="*/ 853081 w 7467600"/>
              <a:gd name="connsiteY259" fmla="*/ 3312410 h 6858000"/>
              <a:gd name="connsiteX260" fmla="*/ 805957 w 7467600"/>
              <a:gd name="connsiteY260" fmla="*/ 3330443 h 6858000"/>
              <a:gd name="connsiteX261" fmla="*/ 1318687 w 7467600"/>
              <a:gd name="connsiteY261" fmla="*/ 3113840 h 6858000"/>
              <a:gd name="connsiteX262" fmla="*/ 5453702 w 7467600"/>
              <a:gd name="connsiteY262" fmla="*/ 3090882 h 6858000"/>
              <a:gd name="connsiteX263" fmla="*/ 5480135 w 7467600"/>
              <a:gd name="connsiteY263" fmla="*/ 3565802 h 6858000"/>
              <a:gd name="connsiteX264" fmla="*/ 5499023 w 7467600"/>
              <a:gd name="connsiteY264" fmla="*/ 4166310 h 6858000"/>
              <a:gd name="connsiteX265" fmla="*/ 5547022 w 7467600"/>
              <a:gd name="connsiteY265" fmla="*/ 3607838 h 6858000"/>
              <a:gd name="connsiteX266" fmla="*/ 5515964 w 7467600"/>
              <a:gd name="connsiteY266" fmla="*/ 3378541 h 6858000"/>
              <a:gd name="connsiteX267" fmla="*/ 5453702 w 7467600"/>
              <a:gd name="connsiteY267" fmla="*/ 3090882 h 6858000"/>
              <a:gd name="connsiteX268" fmla="*/ 1238695 w 7467600"/>
              <a:gd name="connsiteY268" fmla="*/ 3076820 h 6858000"/>
              <a:gd name="connsiteX269" fmla="*/ 716371 w 7467600"/>
              <a:gd name="connsiteY269" fmla="*/ 3293249 h 6858000"/>
              <a:gd name="connsiteX270" fmla="*/ 579522 w 7467600"/>
              <a:gd name="connsiteY270" fmla="*/ 3371759 h 6858000"/>
              <a:gd name="connsiteX271" fmla="*/ 600288 w 7467600"/>
              <a:gd name="connsiteY271" fmla="*/ 3365555 h 6858000"/>
              <a:gd name="connsiteX272" fmla="*/ 840692 w 7467600"/>
              <a:gd name="connsiteY272" fmla="*/ 3284921 h 6858000"/>
              <a:gd name="connsiteX273" fmla="*/ 979248 w 7467600"/>
              <a:gd name="connsiteY273" fmla="*/ 3221003 h 6858000"/>
              <a:gd name="connsiteX274" fmla="*/ 1053282 w 7467600"/>
              <a:gd name="connsiteY274" fmla="*/ 3185247 h 6858000"/>
              <a:gd name="connsiteX275" fmla="*/ 1320603 w 7467600"/>
              <a:gd name="connsiteY275" fmla="*/ 3081281 h 6858000"/>
              <a:gd name="connsiteX276" fmla="*/ 1238695 w 7467600"/>
              <a:gd name="connsiteY276" fmla="*/ 3076820 h 6858000"/>
              <a:gd name="connsiteX277" fmla="*/ 5425627 w 7467600"/>
              <a:gd name="connsiteY277" fmla="*/ 2954192 h 6858000"/>
              <a:gd name="connsiteX278" fmla="*/ 5470770 w 7467600"/>
              <a:gd name="connsiteY278" fmla="*/ 3005435 h 6858000"/>
              <a:gd name="connsiteX279" fmla="*/ 5519779 w 7467600"/>
              <a:gd name="connsiteY279" fmla="*/ 4359223 h 6858000"/>
              <a:gd name="connsiteX280" fmla="*/ 5520293 w 7467600"/>
              <a:gd name="connsiteY280" fmla="*/ 4360602 h 6858000"/>
              <a:gd name="connsiteX281" fmla="*/ 5767221 w 7467600"/>
              <a:gd name="connsiteY281" fmla="*/ 4665564 h 6858000"/>
              <a:gd name="connsiteX282" fmla="*/ 6937169 w 7467600"/>
              <a:gd name="connsiteY282" fmla="*/ 4815941 h 6858000"/>
              <a:gd name="connsiteX283" fmla="*/ 6953922 w 7467600"/>
              <a:gd name="connsiteY283" fmla="*/ 4890068 h 6858000"/>
              <a:gd name="connsiteX284" fmla="*/ 6071359 w 7467600"/>
              <a:gd name="connsiteY284" fmla="*/ 4770770 h 6858000"/>
              <a:gd name="connsiteX285" fmla="*/ 6038839 w 7467600"/>
              <a:gd name="connsiteY285" fmla="*/ 4764474 h 6858000"/>
              <a:gd name="connsiteX286" fmla="*/ 6038706 w 7467600"/>
              <a:gd name="connsiteY286" fmla="*/ 4763847 h 6858000"/>
              <a:gd name="connsiteX287" fmla="*/ 6037784 w 7467600"/>
              <a:gd name="connsiteY287" fmla="*/ 4764270 h 6858000"/>
              <a:gd name="connsiteX288" fmla="*/ 6038839 w 7467600"/>
              <a:gd name="connsiteY288" fmla="*/ 4764474 h 6858000"/>
              <a:gd name="connsiteX289" fmla="*/ 6040338 w 7467600"/>
              <a:gd name="connsiteY289" fmla="*/ 4771418 h 6858000"/>
              <a:gd name="connsiteX290" fmla="*/ 6024488 w 7467600"/>
              <a:gd name="connsiteY290" fmla="*/ 4809903 h 6858000"/>
              <a:gd name="connsiteX291" fmla="*/ 5599771 w 7467600"/>
              <a:gd name="connsiteY291" fmla="*/ 5509652 h 6858000"/>
              <a:gd name="connsiteX292" fmla="*/ 5548843 w 7467600"/>
              <a:gd name="connsiteY292" fmla="*/ 5563845 h 6858000"/>
              <a:gd name="connsiteX293" fmla="*/ 5940952 w 7467600"/>
              <a:gd name="connsiteY293" fmla="*/ 6250028 h 6858000"/>
              <a:gd name="connsiteX294" fmla="*/ 6043441 w 7467600"/>
              <a:gd name="connsiteY294" fmla="*/ 6665847 h 6858000"/>
              <a:gd name="connsiteX295" fmla="*/ 6093432 w 7467600"/>
              <a:gd name="connsiteY295" fmla="*/ 6858000 h 6858000"/>
              <a:gd name="connsiteX296" fmla="*/ 6034344 w 7467600"/>
              <a:gd name="connsiteY296" fmla="*/ 6858000 h 6858000"/>
              <a:gd name="connsiteX297" fmla="*/ 6026679 w 7467600"/>
              <a:gd name="connsiteY297" fmla="*/ 6836959 h 6858000"/>
              <a:gd name="connsiteX298" fmla="*/ 5800441 w 7467600"/>
              <a:gd name="connsiteY298" fmla="*/ 6335286 h 6858000"/>
              <a:gd name="connsiteX299" fmla="*/ 5526562 w 7467600"/>
              <a:gd name="connsiteY299" fmla="*/ 5705388 h 6858000"/>
              <a:gd name="connsiteX300" fmla="*/ 5519640 w 7467600"/>
              <a:gd name="connsiteY300" fmla="*/ 5683774 h 6858000"/>
              <a:gd name="connsiteX301" fmla="*/ 5844559 w 7467600"/>
              <a:gd name="connsiteY301" fmla="*/ 6553349 h 6858000"/>
              <a:gd name="connsiteX302" fmla="*/ 5975994 w 7467600"/>
              <a:gd name="connsiteY302" fmla="*/ 6858000 h 6858000"/>
              <a:gd name="connsiteX303" fmla="*/ 5898547 w 7467600"/>
              <a:gd name="connsiteY303" fmla="*/ 6858000 h 6858000"/>
              <a:gd name="connsiteX304" fmla="*/ 5682041 w 7467600"/>
              <a:gd name="connsiteY304" fmla="*/ 6355860 h 6858000"/>
              <a:gd name="connsiteX305" fmla="*/ 5461758 w 7467600"/>
              <a:gd name="connsiteY305" fmla="*/ 5820220 h 6858000"/>
              <a:gd name="connsiteX306" fmla="*/ 5237282 w 7467600"/>
              <a:gd name="connsiteY306" fmla="*/ 6579086 h 6858000"/>
              <a:gd name="connsiteX307" fmla="*/ 5115009 w 7467600"/>
              <a:gd name="connsiteY307" fmla="*/ 6858000 h 6858000"/>
              <a:gd name="connsiteX308" fmla="*/ 5028074 w 7467600"/>
              <a:gd name="connsiteY308" fmla="*/ 6858000 h 6858000"/>
              <a:gd name="connsiteX309" fmla="*/ 5079508 w 7467600"/>
              <a:gd name="connsiteY309" fmla="*/ 6749074 h 6858000"/>
              <a:gd name="connsiteX310" fmla="*/ 5371846 w 7467600"/>
              <a:gd name="connsiteY310" fmla="*/ 5924413 h 6858000"/>
              <a:gd name="connsiteX311" fmla="*/ 5270512 w 7467600"/>
              <a:gd name="connsiteY311" fmla="*/ 6138975 h 6858000"/>
              <a:gd name="connsiteX312" fmla="*/ 5062409 w 7467600"/>
              <a:gd name="connsiteY312" fmla="*/ 6653544 h 6858000"/>
              <a:gd name="connsiteX313" fmla="*/ 5036628 w 7467600"/>
              <a:gd name="connsiteY313" fmla="*/ 6754247 h 6858000"/>
              <a:gd name="connsiteX314" fmla="*/ 5009112 w 7467600"/>
              <a:gd name="connsiteY314" fmla="*/ 6858000 h 6858000"/>
              <a:gd name="connsiteX315" fmla="*/ 4976679 w 7467600"/>
              <a:gd name="connsiteY315" fmla="*/ 6858000 h 6858000"/>
              <a:gd name="connsiteX316" fmla="*/ 5006537 w 7467600"/>
              <a:gd name="connsiteY316" fmla="*/ 6747068 h 6858000"/>
              <a:gd name="connsiteX317" fmla="*/ 5032723 w 7467600"/>
              <a:gd name="connsiteY317" fmla="*/ 6644957 h 6858000"/>
              <a:gd name="connsiteX318" fmla="*/ 5242949 w 7467600"/>
              <a:gd name="connsiteY318" fmla="*/ 6125175 h 6858000"/>
              <a:gd name="connsiteX319" fmla="*/ 5286321 w 7467600"/>
              <a:gd name="connsiteY319" fmla="*/ 6033555 h 6858000"/>
              <a:gd name="connsiteX320" fmla="*/ 5008210 w 7467600"/>
              <a:gd name="connsiteY320" fmla="*/ 6649194 h 6858000"/>
              <a:gd name="connsiteX321" fmla="*/ 4986321 w 7467600"/>
              <a:gd name="connsiteY321" fmla="*/ 6765687 h 6858000"/>
              <a:gd name="connsiteX322" fmla="*/ 4973474 w 7467600"/>
              <a:gd name="connsiteY322" fmla="*/ 6858000 h 6858000"/>
              <a:gd name="connsiteX323" fmla="*/ 4907178 w 7467600"/>
              <a:gd name="connsiteY323" fmla="*/ 6858000 h 6858000"/>
              <a:gd name="connsiteX324" fmla="*/ 4910810 w 7467600"/>
              <a:gd name="connsiteY324" fmla="*/ 6829660 h 6858000"/>
              <a:gd name="connsiteX325" fmla="*/ 4987461 w 7467600"/>
              <a:gd name="connsiteY325" fmla="*/ 6432994 h 6858000"/>
              <a:gd name="connsiteX326" fmla="*/ 5179262 w 7467600"/>
              <a:gd name="connsiteY326" fmla="*/ 6035044 h 6858000"/>
              <a:gd name="connsiteX327" fmla="*/ 4689678 w 7467600"/>
              <a:gd name="connsiteY327" fmla="*/ 6440241 h 6858000"/>
              <a:gd name="connsiteX328" fmla="*/ 4477543 w 7467600"/>
              <a:gd name="connsiteY328" fmla="*/ 6674836 h 6858000"/>
              <a:gd name="connsiteX329" fmla="*/ 4329957 w 7467600"/>
              <a:gd name="connsiteY329" fmla="*/ 6858000 h 6858000"/>
              <a:gd name="connsiteX330" fmla="*/ 4218595 w 7467600"/>
              <a:gd name="connsiteY330" fmla="*/ 6858000 h 6858000"/>
              <a:gd name="connsiteX331" fmla="*/ 4368888 w 7467600"/>
              <a:gd name="connsiteY331" fmla="*/ 6668412 h 6858000"/>
              <a:gd name="connsiteX332" fmla="*/ 4563091 w 7467600"/>
              <a:gd name="connsiteY332" fmla="*/ 6442508 h 6858000"/>
              <a:gd name="connsiteX333" fmla="*/ 5387324 w 7467600"/>
              <a:gd name="connsiteY333" fmla="*/ 5705830 h 6858000"/>
              <a:gd name="connsiteX334" fmla="*/ 5073620 w 7467600"/>
              <a:gd name="connsiteY334" fmla="*/ 5955437 h 6858000"/>
              <a:gd name="connsiteX335" fmla="*/ 4689789 w 7467600"/>
              <a:gd name="connsiteY335" fmla="*/ 6268382 h 6858000"/>
              <a:gd name="connsiteX336" fmla="*/ 4418722 w 7467600"/>
              <a:gd name="connsiteY336" fmla="*/ 6570886 h 6858000"/>
              <a:gd name="connsiteX337" fmla="*/ 4214944 w 7467600"/>
              <a:gd name="connsiteY337" fmla="*/ 6858000 h 6858000"/>
              <a:gd name="connsiteX338" fmla="*/ 4177898 w 7467600"/>
              <a:gd name="connsiteY338" fmla="*/ 6858000 h 6858000"/>
              <a:gd name="connsiteX339" fmla="*/ 4391597 w 7467600"/>
              <a:gd name="connsiteY339" fmla="*/ 6556370 h 6858000"/>
              <a:gd name="connsiteX340" fmla="*/ 4668889 w 7467600"/>
              <a:gd name="connsiteY340" fmla="*/ 6246399 h 6858000"/>
              <a:gd name="connsiteX341" fmla="*/ 5055427 w 7467600"/>
              <a:gd name="connsiteY341" fmla="*/ 5931476 h 6858000"/>
              <a:gd name="connsiteX342" fmla="*/ 5371814 w 7467600"/>
              <a:gd name="connsiteY342" fmla="*/ 5678975 h 6858000"/>
              <a:gd name="connsiteX343" fmla="*/ 4987918 w 7467600"/>
              <a:gd name="connsiteY343" fmla="*/ 5838701 h 6858000"/>
              <a:gd name="connsiteX344" fmla="*/ 4317146 w 7467600"/>
              <a:gd name="connsiteY344" fmla="*/ 6587716 h 6858000"/>
              <a:gd name="connsiteX345" fmla="*/ 4171627 w 7467600"/>
              <a:gd name="connsiteY345" fmla="*/ 6858000 h 6858000"/>
              <a:gd name="connsiteX346" fmla="*/ 4081585 w 7467600"/>
              <a:gd name="connsiteY346" fmla="*/ 6858000 h 6858000"/>
              <a:gd name="connsiteX347" fmla="*/ 4238603 w 7467600"/>
              <a:gd name="connsiteY347" fmla="*/ 6559341 h 6858000"/>
              <a:gd name="connsiteX348" fmla="*/ 4778333 w 7467600"/>
              <a:gd name="connsiteY348" fmla="*/ 5873626 h 6858000"/>
              <a:gd name="connsiteX349" fmla="*/ 5414185 w 7467600"/>
              <a:gd name="connsiteY349" fmla="*/ 5573882 h 6858000"/>
              <a:gd name="connsiteX350" fmla="*/ 5959648 w 7467600"/>
              <a:gd name="connsiteY350" fmla="*/ 4760797 h 6858000"/>
              <a:gd name="connsiteX351" fmla="*/ 5355019 w 7467600"/>
              <a:gd name="connsiteY351" fmla="*/ 4734672 h 6858000"/>
              <a:gd name="connsiteX352" fmla="*/ 5083565 w 7467600"/>
              <a:gd name="connsiteY352" fmla="*/ 5179121 h 6858000"/>
              <a:gd name="connsiteX353" fmla="*/ 4713577 w 7467600"/>
              <a:gd name="connsiteY353" fmla="*/ 5616803 h 6858000"/>
              <a:gd name="connsiteX354" fmla="*/ 3989559 w 7467600"/>
              <a:gd name="connsiteY354" fmla="*/ 6145945 h 6858000"/>
              <a:gd name="connsiteX355" fmla="*/ 3939824 w 7467600"/>
              <a:gd name="connsiteY355" fmla="*/ 6066900 h 6858000"/>
              <a:gd name="connsiteX356" fmla="*/ 4584537 w 7467600"/>
              <a:gd name="connsiteY356" fmla="*/ 5324826 h 6858000"/>
              <a:gd name="connsiteX357" fmla="*/ 5037105 w 7467600"/>
              <a:gd name="connsiteY357" fmla="*/ 5088765 h 6858000"/>
              <a:gd name="connsiteX358" fmla="*/ 5039930 w 7467600"/>
              <a:gd name="connsiteY358" fmla="*/ 5089585 h 6858000"/>
              <a:gd name="connsiteX359" fmla="*/ 5263764 w 7467600"/>
              <a:gd name="connsiteY359" fmla="*/ 4735525 h 6858000"/>
              <a:gd name="connsiteX360" fmla="*/ 4086300 w 7467600"/>
              <a:gd name="connsiteY360" fmla="*/ 4884599 h 6858000"/>
              <a:gd name="connsiteX361" fmla="*/ 4085485 w 7467600"/>
              <a:gd name="connsiteY361" fmla="*/ 4899070 h 6858000"/>
              <a:gd name="connsiteX362" fmla="*/ 3871915 w 7467600"/>
              <a:gd name="connsiteY362" fmla="*/ 5253645 h 6858000"/>
              <a:gd name="connsiteX363" fmla="*/ 3799374 w 7467600"/>
              <a:gd name="connsiteY363" fmla="*/ 5466127 h 6858000"/>
              <a:gd name="connsiteX364" fmla="*/ 3498850 w 7467600"/>
              <a:gd name="connsiteY364" fmla="*/ 6661888 h 6858000"/>
              <a:gd name="connsiteX365" fmla="*/ 3399216 w 7467600"/>
              <a:gd name="connsiteY365" fmla="*/ 6858000 h 6858000"/>
              <a:gd name="connsiteX366" fmla="*/ 3303688 w 7467600"/>
              <a:gd name="connsiteY366" fmla="*/ 6858000 h 6858000"/>
              <a:gd name="connsiteX367" fmla="*/ 3391774 w 7467600"/>
              <a:gd name="connsiteY367" fmla="*/ 6697181 h 6858000"/>
              <a:gd name="connsiteX368" fmla="*/ 3735540 w 7467600"/>
              <a:gd name="connsiteY368" fmla="*/ 5546923 h 6858000"/>
              <a:gd name="connsiteX369" fmla="*/ 3729438 w 7467600"/>
              <a:gd name="connsiteY369" fmla="*/ 5569058 h 6858000"/>
              <a:gd name="connsiteX370" fmla="*/ 3707782 w 7467600"/>
              <a:gd name="connsiteY370" fmla="*/ 5644908 h 6858000"/>
              <a:gd name="connsiteX371" fmla="*/ 3583827 w 7467600"/>
              <a:gd name="connsiteY371" fmla="*/ 6039215 h 6858000"/>
              <a:gd name="connsiteX372" fmla="*/ 3547861 w 7467600"/>
              <a:gd name="connsiteY372" fmla="*/ 6129609 h 6858000"/>
              <a:gd name="connsiteX373" fmla="*/ 3490905 w 7467600"/>
              <a:gd name="connsiteY373" fmla="*/ 6277660 h 6858000"/>
              <a:gd name="connsiteX374" fmla="*/ 3455859 w 7467600"/>
              <a:gd name="connsiteY374" fmla="*/ 6391301 h 6858000"/>
              <a:gd name="connsiteX375" fmla="*/ 3429112 w 7467600"/>
              <a:gd name="connsiteY375" fmla="*/ 6479469 h 6858000"/>
              <a:gd name="connsiteX376" fmla="*/ 3304862 w 7467600"/>
              <a:gd name="connsiteY376" fmla="*/ 6796476 h 6858000"/>
              <a:gd name="connsiteX377" fmla="*/ 3276071 w 7467600"/>
              <a:gd name="connsiteY377" fmla="*/ 6858000 h 6858000"/>
              <a:gd name="connsiteX378" fmla="*/ 3240805 w 7467600"/>
              <a:gd name="connsiteY378" fmla="*/ 6858000 h 6858000"/>
              <a:gd name="connsiteX379" fmla="*/ 3275917 w 7467600"/>
              <a:gd name="connsiteY379" fmla="*/ 6783192 h 6858000"/>
              <a:gd name="connsiteX380" fmla="*/ 3399358 w 7467600"/>
              <a:gd name="connsiteY380" fmla="*/ 6469011 h 6858000"/>
              <a:gd name="connsiteX381" fmla="*/ 3425650 w 7467600"/>
              <a:gd name="connsiteY381" fmla="*/ 6381333 h 6858000"/>
              <a:gd name="connsiteX382" fmla="*/ 3460661 w 7467600"/>
              <a:gd name="connsiteY382" fmla="*/ 6266763 h 6858000"/>
              <a:gd name="connsiteX383" fmla="*/ 3518021 w 7467600"/>
              <a:gd name="connsiteY383" fmla="*/ 6117298 h 6858000"/>
              <a:gd name="connsiteX384" fmla="*/ 3554035 w 7467600"/>
              <a:gd name="connsiteY384" fmla="*/ 6027832 h 6858000"/>
              <a:gd name="connsiteX385" fmla="*/ 3677174 w 7467600"/>
              <a:gd name="connsiteY385" fmla="*/ 5636351 h 6858000"/>
              <a:gd name="connsiteX386" fmla="*/ 3698819 w 7467600"/>
              <a:gd name="connsiteY386" fmla="*/ 5560503 h 6858000"/>
              <a:gd name="connsiteX387" fmla="*/ 3702094 w 7467600"/>
              <a:gd name="connsiteY387" fmla="*/ 5549194 h 6858000"/>
              <a:gd name="connsiteX388" fmla="*/ 3398355 w 7467600"/>
              <a:gd name="connsiteY388" fmla="*/ 6094603 h 6858000"/>
              <a:gd name="connsiteX389" fmla="*/ 3193941 w 7467600"/>
              <a:gd name="connsiteY389" fmla="*/ 6798775 h 6858000"/>
              <a:gd name="connsiteX390" fmla="*/ 3184140 w 7467600"/>
              <a:gd name="connsiteY390" fmla="*/ 6858000 h 6858000"/>
              <a:gd name="connsiteX391" fmla="*/ 3099978 w 7467600"/>
              <a:gd name="connsiteY391" fmla="*/ 6858000 h 6858000"/>
              <a:gd name="connsiteX392" fmla="*/ 3101556 w 7467600"/>
              <a:gd name="connsiteY392" fmla="*/ 6843337 h 6858000"/>
              <a:gd name="connsiteX393" fmla="*/ 3370162 w 7467600"/>
              <a:gd name="connsiteY393" fmla="*/ 5785550 h 6858000"/>
              <a:gd name="connsiteX394" fmla="*/ 3746477 w 7467600"/>
              <a:gd name="connsiteY394" fmla="*/ 5377889 h 6858000"/>
              <a:gd name="connsiteX395" fmla="*/ 3863399 w 7467600"/>
              <a:gd name="connsiteY395" fmla="*/ 5087257 h 6858000"/>
              <a:gd name="connsiteX396" fmla="*/ 3968712 w 7467600"/>
              <a:gd name="connsiteY396" fmla="*/ 4913989 h 6858000"/>
              <a:gd name="connsiteX397" fmla="*/ 2792390 w 7467600"/>
              <a:gd name="connsiteY397" fmla="*/ 5382974 h 6858000"/>
              <a:gd name="connsiteX398" fmla="*/ 2714982 w 7467600"/>
              <a:gd name="connsiteY398" fmla="*/ 5427051 h 6858000"/>
              <a:gd name="connsiteX399" fmla="*/ 2813361 w 7467600"/>
              <a:gd name="connsiteY399" fmla="*/ 6023912 h 6858000"/>
              <a:gd name="connsiteX400" fmla="*/ 2688430 w 7467600"/>
              <a:gd name="connsiteY400" fmla="*/ 6801564 h 6858000"/>
              <a:gd name="connsiteX401" fmla="*/ 2629626 w 7467600"/>
              <a:gd name="connsiteY401" fmla="*/ 6763394 h 6858000"/>
              <a:gd name="connsiteX402" fmla="*/ 2565328 w 7467600"/>
              <a:gd name="connsiteY402" fmla="*/ 5516399 h 6858000"/>
              <a:gd name="connsiteX403" fmla="*/ 1922999 w 7467600"/>
              <a:gd name="connsiteY403" fmla="*/ 5980343 h 6858000"/>
              <a:gd name="connsiteX404" fmla="*/ 1950261 w 7467600"/>
              <a:gd name="connsiteY404" fmla="*/ 6405858 h 6858000"/>
              <a:gd name="connsiteX405" fmla="*/ 2365554 w 7467600"/>
              <a:gd name="connsiteY405" fmla="*/ 6759107 h 6858000"/>
              <a:gd name="connsiteX406" fmla="*/ 2424142 w 7467600"/>
              <a:gd name="connsiteY406" fmla="*/ 6858000 h 6858000"/>
              <a:gd name="connsiteX407" fmla="*/ 2395994 w 7467600"/>
              <a:gd name="connsiteY407" fmla="*/ 6858000 h 6858000"/>
              <a:gd name="connsiteX408" fmla="*/ 2392863 w 7467600"/>
              <a:gd name="connsiteY408" fmla="*/ 6852964 h 6858000"/>
              <a:gd name="connsiteX409" fmla="*/ 2017589 w 7467600"/>
              <a:gd name="connsiteY409" fmla="*/ 6493982 h 6858000"/>
              <a:gd name="connsiteX410" fmla="*/ 2147336 w 7467600"/>
              <a:gd name="connsiteY410" fmla="*/ 6594052 h 6858000"/>
              <a:gd name="connsiteX411" fmla="*/ 2207047 w 7467600"/>
              <a:gd name="connsiteY411" fmla="*/ 6654540 h 6858000"/>
              <a:gd name="connsiteX412" fmla="*/ 2299106 w 7467600"/>
              <a:gd name="connsiteY412" fmla="*/ 6778931 h 6858000"/>
              <a:gd name="connsiteX413" fmla="*/ 2314430 w 7467600"/>
              <a:gd name="connsiteY413" fmla="*/ 6801144 h 6858000"/>
              <a:gd name="connsiteX414" fmla="*/ 2352406 w 7467600"/>
              <a:gd name="connsiteY414" fmla="*/ 6858000 h 6858000"/>
              <a:gd name="connsiteX415" fmla="*/ 2314492 w 7467600"/>
              <a:gd name="connsiteY415" fmla="*/ 6858000 h 6858000"/>
              <a:gd name="connsiteX416" fmla="*/ 2288095 w 7467600"/>
              <a:gd name="connsiteY416" fmla="*/ 6818030 h 6858000"/>
              <a:gd name="connsiteX417" fmla="*/ 2272768 w 7467600"/>
              <a:gd name="connsiteY417" fmla="*/ 6795822 h 6858000"/>
              <a:gd name="connsiteX418" fmla="*/ 2182715 w 7467600"/>
              <a:gd name="connsiteY418" fmla="*/ 6675071 h 6858000"/>
              <a:gd name="connsiteX419" fmla="*/ 2032061 w 7467600"/>
              <a:gd name="connsiteY419" fmla="*/ 6541380 h 6858000"/>
              <a:gd name="connsiteX420" fmla="*/ 2257220 w 7467600"/>
              <a:gd name="connsiteY420" fmla="*/ 6826257 h 6858000"/>
              <a:gd name="connsiteX421" fmla="*/ 2281324 w 7467600"/>
              <a:gd name="connsiteY421" fmla="*/ 6858000 h 6858000"/>
              <a:gd name="connsiteX422" fmla="*/ 2242860 w 7467600"/>
              <a:gd name="connsiteY422" fmla="*/ 6858000 h 6858000"/>
              <a:gd name="connsiteX423" fmla="*/ 2232818 w 7467600"/>
              <a:gd name="connsiteY423" fmla="*/ 6844926 h 6858000"/>
              <a:gd name="connsiteX424" fmla="*/ 1990172 w 7467600"/>
              <a:gd name="connsiteY424" fmla="*/ 6542121 h 6858000"/>
              <a:gd name="connsiteX425" fmla="*/ 2124090 w 7467600"/>
              <a:gd name="connsiteY425" fmla="*/ 6761017 h 6858000"/>
              <a:gd name="connsiteX426" fmla="*/ 2200380 w 7467600"/>
              <a:gd name="connsiteY426" fmla="*/ 6858000 h 6858000"/>
              <a:gd name="connsiteX427" fmla="*/ 2147507 w 7467600"/>
              <a:gd name="connsiteY427" fmla="*/ 6858000 h 6858000"/>
              <a:gd name="connsiteX428" fmla="*/ 2070668 w 7467600"/>
              <a:gd name="connsiteY428" fmla="*/ 6761520 h 6858000"/>
              <a:gd name="connsiteX429" fmla="*/ 1975142 w 7467600"/>
              <a:gd name="connsiteY429" fmla="*/ 6585570 h 6858000"/>
              <a:gd name="connsiteX430" fmla="*/ 2050035 w 7467600"/>
              <a:gd name="connsiteY430" fmla="*/ 6813345 h 6858000"/>
              <a:gd name="connsiteX431" fmla="*/ 2063025 w 7467600"/>
              <a:gd name="connsiteY431" fmla="*/ 6858000 h 6858000"/>
              <a:gd name="connsiteX432" fmla="*/ 2021675 w 7467600"/>
              <a:gd name="connsiteY432" fmla="*/ 6858000 h 6858000"/>
              <a:gd name="connsiteX433" fmla="*/ 2019308 w 7467600"/>
              <a:gd name="connsiteY433" fmla="*/ 6847118 h 6858000"/>
              <a:gd name="connsiteX434" fmla="*/ 1938835 w 7467600"/>
              <a:gd name="connsiteY434" fmla="*/ 6551160 h 6858000"/>
              <a:gd name="connsiteX435" fmla="*/ 1953230 w 7467600"/>
              <a:gd name="connsiteY435" fmla="*/ 6759699 h 6858000"/>
              <a:gd name="connsiteX436" fmla="*/ 1956763 w 7467600"/>
              <a:gd name="connsiteY436" fmla="*/ 6778191 h 6858000"/>
              <a:gd name="connsiteX437" fmla="*/ 1967925 w 7467600"/>
              <a:gd name="connsiteY437" fmla="*/ 6858000 h 6858000"/>
              <a:gd name="connsiteX438" fmla="*/ 1936622 w 7467600"/>
              <a:gd name="connsiteY438" fmla="*/ 6858000 h 6858000"/>
              <a:gd name="connsiteX439" fmla="*/ 1926261 w 7467600"/>
              <a:gd name="connsiteY439" fmla="*/ 6784064 h 6858000"/>
              <a:gd name="connsiteX440" fmla="*/ 1922724 w 7467600"/>
              <a:gd name="connsiteY440" fmla="*/ 6765577 h 6858000"/>
              <a:gd name="connsiteX441" fmla="*/ 1904650 w 7467600"/>
              <a:gd name="connsiteY441" fmla="*/ 6639616 h 6858000"/>
              <a:gd name="connsiteX442" fmla="*/ 1885273 w 7467600"/>
              <a:gd name="connsiteY442" fmla="*/ 6858000 h 6858000"/>
              <a:gd name="connsiteX443" fmla="*/ 1854363 w 7467600"/>
              <a:gd name="connsiteY443" fmla="*/ 6858000 h 6858000"/>
              <a:gd name="connsiteX444" fmla="*/ 1880391 w 7467600"/>
              <a:gd name="connsiteY444" fmla="*/ 6603796 h 6858000"/>
              <a:gd name="connsiteX445" fmla="*/ 1818273 w 7467600"/>
              <a:gd name="connsiteY445" fmla="*/ 6715729 h 6858000"/>
              <a:gd name="connsiteX446" fmla="*/ 1794691 w 7467600"/>
              <a:gd name="connsiteY446" fmla="*/ 6843239 h 6858000"/>
              <a:gd name="connsiteX447" fmla="*/ 1794914 w 7467600"/>
              <a:gd name="connsiteY447" fmla="*/ 6858000 h 6858000"/>
              <a:gd name="connsiteX448" fmla="*/ 1746128 w 7467600"/>
              <a:gd name="connsiteY448" fmla="*/ 6858000 h 6858000"/>
              <a:gd name="connsiteX449" fmla="*/ 1753934 w 7467600"/>
              <a:gd name="connsiteY449" fmla="*/ 6724796 h 6858000"/>
              <a:gd name="connsiteX450" fmla="*/ 1792053 w 7467600"/>
              <a:gd name="connsiteY450" fmla="*/ 6572396 h 6858000"/>
              <a:gd name="connsiteX451" fmla="*/ 1862248 w 7467600"/>
              <a:gd name="connsiteY451" fmla="*/ 6266397 h 6858000"/>
              <a:gd name="connsiteX452" fmla="*/ 1862250 w 7467600"/>
              <a:gd name="connsiteY452" fmla="*/ 6033531 h 6858000"/>
              <a:gd name="connsiteX453" fmla="*/ 1211999 w 7467600"/>
              <a:gd name="connsiteY453" fmla="*/ 6683610 h 6858000"/>
              <a:gd name="connsiteX454" fmla="*/ 1213266 w 7467600"/>
              <a:gd name="connsiteY454" fmla="*/ 6691947 h 6858000"/>
              <a:gd name="connsiteX455" fmla="*/ 1203370 w 7467600"/>
              <a:gd name="connsiteY455" fmla="*/ 6850676 h 6858000"/>
              <a:gd name="connsiteX456" fmla="*/ 1203671 w 7467600"/>
              <a:gd name="connsiteY456" fmla="*/ 6858000 h 6858000"/>
              <a:gd name="connsiteX457" fmla="*/ 1143180 w 7467600"/>
              <a:gd name="connsiteY457" fmla="*/ 6858000 h 6858000"/>
              <a:gd name="connsiteX458" fmla="*/ 1142176 w 7467600"/>
              <a:gd name="connsiteY458" fmla="*/ 6766045 h 6858000"/>
              <a:gd name="connsiteX459" fmla="*/ 1067484 w 7467600"/>
              <a:gd name="connsiteY459" fmla="*/ 6858000 h 6858000"/>
              <a:gd name="connsiteX460" fmla="*/ 953928 w 7467600"/>
              <a:gd name="connsiteY460" fmla="*/ 6858000 h 6858000"/>
              <a:gd name="connsiteX461" fmla="*/ 959715 w 7467600"/>
              <a:gd name="connsiteY461" fmla="*/ 6850185 h 6858000"/>
              <a:gd name="connsiteX462" fmla="*/ 1483788 w 7467600"/>
              <a:gd name="connsiteY462" fmla="*/ 6259174 h 6858000"/>
              <a:gd name="connsiteX463" fmla="*/ 1100671 w 7467600"/>
              <a:gd name="connsiteY463" fmla="*/ 6252137 h 6858000"/>
              <a:gd name="connsiteX464" fmla="*/ 1090144 w 7467600"/>
              <a:gd name="connsiteY464" fmla="*/ 6256748 h 6858000"/>
              <a:gd name="connsiteX465" fmla="*/ 1095872 w 7467600"/>
              <a:gd name="connsiteY465" fmla="*/ 6271892 h 6858000"/>
              <a:gd name="connsiteX466" fmla="*/ 262785 w 7467600"/>
              <a:gd name="connsiteY466" fmla="*/ 6845450 h 6858000"/>
              <a:gd name="connsiteX467" fmla="*/ 209968 w 7467600"/>
              <a:gd name="connsiteY467" fmla="*/ 6770713 h 6858000"/>
              <a:gd name="connsiteX468" fmla="*/ 873460 w 7467600"/>
              <a:gd name="connsiteY468" fmla="*/ 6253768 h 6858000"/>
              <a:gd name="connsiteX469" fmla="*/ 192686 w 7467600"/>
              <a:gd name="connsiteY469" fmla="*/ 5849257 h 6858000"/>
              <a:gd name="connsiteX470" fmla="*/ 4696 w 7467600"/>
              <a:gd name="connsiteY470" fmla="*/ 5697668 h 6858000"/>
              <a:gd name="connsiteX471" fmla="*/ 0 w 7467600"/>
              <a:gd name="connsiteY471" fmla="*/ 5689984 h 6858000"/>
              <a:gd name="connsiteX472" fmla="*/ 0 w 7467600"/>
              <a:gd name="connsiteY472" fmla="*/ 5513472 h 6858000"/>
              <a:gd name="connsiteX473" fmla="*/ 174101 w 7467600"/>
              <a:gd name="connsiteY473" fmla="*/ 5620277 h 6858000"/>
              <a:gd name="connsiteX474" fmla="*/ 891800 w 7467600"/>
              <a:gd name="connsiteY474" fmla="*/ 6036935 h 6858000"/>
              <a:gd name="connsiteX475" fmla="*/ 1072219 w 7467600"/>
              <a:gd name="connsiteY475" fmla="*/ 6169443 h 6858000"/>
              <a:gd name="connsiteX476" fmla="*/ 1074117 w 7467600"/>
              <a:gd name="connsiteY476" fmla="*/ 6170301 h 6858000"/>
              <a:gd name="connsiteX477" fmla="*/ 1083114 w 7467600"/>
              <a:gd name="connsiteY477" fmla="*/ 6174131 h 6858000"/>
              <a:gd name="connsiteX478" fmla="*/ 1543010 w 7467600"/>
              <a:gd name="connsiteY478" fmla="*/ 6191140 h 6858000"/>
              <a:gd name="connsiteX479" fmla="*/ 1551080 w 7467600"/>
              <a:gd name="connsiteY479" fmla="*/ 6195006 h 6858000"/>
              <a:gd name="connsiteX480" fmla="*/ 2345443 w 7467600"/>
              <a:gd name="connsiteY480" fmla="*/ 5549882 h 6858000"/>
              <a:gd name="connsiteX481" fmla="*/ 1721499 w 7467600"/>
              <a:gd name="connsiteY481" fmla="*/ 5599969 h 6858000"/>
              <a:gd name="connsiteX482" fmla="*/ 767716 w 7467600"/>
              <a:gd name="connsiteY482" fmla="*/ 5472768 h 6858000"/>
              <a:gd name="connsiteX483" fmla="*/ 722147 w 7467600"/>
              <a:gd name="connsiteY483" fmla="*/ 5393091 h 6858000"/>
              <a:gd name="connsiteX484" fmla="*/ 1485552 w 7467600"/>
              <a:gd name="connsiteY484" fmla="*/ 5313202 h 6858000"/>
              <a:gd name="connsiteX485" fmla="*/ 2143004 w 7467600"/>
              <a:gd name="connsiteY485" fmla="*/ 5402420 h 6858000"/>
              <a:gd name="connsiteX486" fmla="*/ 1933391 w 7467600"/>
              <a:gd name="connsiteY486" fmla="*/ 5156971 h 6858000"/>
              <a:gd name="connsiteX487" fmla="*/ 1827118 w 7467600"/>
              <a:gd name="connsiteY487" fmla="*/ 4968410 h 6858000"/>
              <a:gd name="connsiteX488" fmla="*/ 1837349 w 7467600"/>
              <a:gd name="connsiteY488" fmla="*/ 4956357 h 6858000"/>
              <a:gd name="connsiteX489" fmla="*/ 2162835 w 7467600"/>
              <a:gd name="connsiteY489" fmla="*/ 5187853 h 6858000"/>
              <a:gd name="connsiteX490" fmla="*/ 2257167 w 7467600"/>
              <a:gd name="connsiteY490" fmla="*/ 5462123 h 6858000"/>
              <a:gd name="connsiteX491" fmla="*/ 2261598 w 7467600"/>
              <a:gd name="connsiteY491" fmla="*/ 5467998 h 6858000"/>
              <a:gd name="connsiteX492" fmla="*/ 2437177 w 7467600"/>
              <a:gd name="connsiteY492" fmla="*/ 5479608 h 6858000"/>
              <a:gd name="connsiteX493" fmla="*/ 2445247 w 7467600"/>
              <a:gd name="connsiteY493" fmla="*/ 5483476 h 6858000"/>
              <a:gd name="connsiteX494" fmla="*/ 2743626 w 7467600"/>
              <a:gd name="connsiteY494" fmla="*/ 5304819 h 6858000"/>
              <a:gd name="connsiteX495" fmla="*/ 3048102 w 7467600"/>
              <a:gd name="connsiteY495" fmla="*/ 5150595 h 6858000"/>
              <a:gd name="connsiteX496" fmla="*/ 1799414 w 7467600"/>
              <a:gd name="connsiteY496" fmla="*/ 4694732 h 6858000"/>
              <a:gd name="connsiteX497" fmla="*/ 1771735 w 7467600"/>
              <a:gd name="connsiteY497" fmla="*/ 4619929 h 6858000"/>
              <a:gd name="connsiteX498" fmla="*/ 3104273 w 7467600"/>
              <a:gd name="connsiteY498" fmla="*/ 5076159 h 6858000"/>
              <a:gd name="connsiteX499" fmla="*/ 3113245 w 7467600"/>
              <a:gd name="connsiteY499" fmla="*/ 5090705 h 6858000"/>
              <a:gd name="connsiteX500" fmla="*/ 3126294 w 7467600"/>
              <a:gd name="connsiteY500" fmla="*/ 5114400 h 6858000"/>
              <a:gd name="connsiteX501" fmla="*/ 3937433 w 7467600"/>
              <a:gd name="connsiteY501" fmla="*/ 4830473 h 6858000"/>
              <a:gd name="connsiteX502" fmla="*/ 3590475 w 7467600"/>
              <a:gd name="connsiteY502" fmla="*/ 4597974 h 6858000"/>
              <a:gd name="connsiteX503" fmla="*/ 3100264 w 7467600"/>
              <a:gd name="connsiteY503" fmla="*/ 4579845 h 6858000"/>
              <a:gd name="connsiteX504" fmla="*/ 2183576 w 7467600"/>
              <a:gd name="connsiteY504" fmla="*/ 4227150 h 6858000"/>
              <a:gd name="connsiteX505" fmla="*/ 2151029 w 7467600"/>
              <a:gd name="connsiteY505" fmla="*/ 4146947 h 6858000"/>
              <a:gd name="connsiteX506" fmla="*/ 3563434 w 7467600"/>
              <a:gd name="connsiteY506" fmla="*/ 4469115 h 6858000"/>
              <a:gd name="connsiteX507" fmla="*/ 3177952 w 7467600"/>
              <a:gd name="connsiteY507" fmla="*/ 3657386 h 6858000"/>
              <a:gd name="connsiteX508" fmla="*/ 3189263 w 7467600"/>
              <a:gd name="connsiteY508" fmla="*/ 3625726 h 6858000"/>
              <a:gd name="connsiteX509" fmla="*/ 3560912 w 7467600"/>
              <a:gd name="connsiteY509" fmla="*/ 4079863 h 6858000"/>
              <a:gd name="connsiteX510" fmla="*/ 3626636 w 7467600"/>
              <a:gd name="connsiteY510" fmla="*/ 4512230 h 6858000"/>
              <a:gd name="connsiteX511" fmla="*/ 3653088 w 7467600"/>
              <a:gd name="connsiteY511" fmla="*/ 4521417 h 6858000"/>
              <a:gd name="connsiteX512" fmla="*/ 3988128 w 7467600"/>
              <a:gd name="connsiteY512" fmla="*/ 4817267 h 6858000"/>
              <a:gd name="connsiteX513" fmla="*/ 4830582 w 7467600"/>
              <a:gd name="connsiteY513" fmla="*/ 4676000 h 6858000"/>
              <a:gd name="connsiteX514" fmla="*/ 4830100 w 7467600"/>
              <a:gd name="connsiteY514" fmla="*/ 4675554 h 6858000"/>
              <a:gd name="connsiteX515" fmla="*/ 4036318 w 7467600"/>
              <a:gd name="connsiteY515" fmla="*/ 4147013 h 6858000"/>
              <a:gd name="connsiteX516" fmla="*/ 3432098 w 7467600"/>
              <a:gd name="connsiteY516" fmla="*/ 3537312 h 6858000"/>
              <a:gd name="connsiteX517" fmla="*/ 3446761 w 7467600"/>
              <a:gd name="connsiteY517" fmla="*/ 3461278 h 6858000"/>
              <a:gd name="connsiteX518" fmla="*/ 4419733 w 7467600"/>
              <a:gd name="connsiteY518" fmla="*/ 3963555 h 6858000"/>
              <a:gd name="connsiteX519" fmla="*/ 4781371 w 7467600"/>
              <a:gd name="connsiteY519" fmla="*/ 4458604 h 6858000"/>
              <a:gd name="connsiteX520" fmla="*/ 4780440 w 7467600"/>
              <a:gd name="connsiteY520" fmla="*/ 4470290 h 6858000"/>
              <a:gd name="connsiteX521" fmla="*/ 4898954 w 7467600"/>
              <a:gd name="connsiteY521" fmla="*/ 4662092 h 6858000"/>
              <a:gd name="connsiteX522" fmla="*/ 4900699 w 7467600"/>
              <a:gd name="connsiteY522" fmla="*/ 4670867 h 6858000"/>
              <a:gd name="connsiteX523" fmla="*/ 5714511 w 7467600"/>
              <a:gd name="connsiteY523" fmla="*/ 4663483 h 6858000"/>
              <a:gd name="connsiteX524" fmla="*/ 5464793 w 7467600"/>
              <a:gd name="connsiteY524" fmla="*/ 4393556 h 6858000"/>
              <a:gd name="connsiteX525" fmla="*/ 5461897 w 7467600"/>
              <a:gd name="connsiteY525" fmla="*/ 4390879 h 6858000"/>
              <a:gd name="connsiteX526" fmla="*/ 4294126 w 7467600"/>
              <a:gd name="connsiteY526" fmla="*/ 3303048 h 6858000"/>
              <a:gd name="connsiteX527" fmla="*/ 4305321 w 7467600"/>
              <a:gd name="connsiteY527" fmla="*/ 3256953 h 6858000"/>
              <a:gd name="connsiteX528" fmla="*/ 4949299 w 7467600"/>
              <a:gd name="connsiteY528" fmla="*/ 3766336 h 6858000"/>
              <a:gd name="connsiteX529" fmla="*/ 5291452 w 7467600"/>
              <a:gd name="connsiteY529" fmla="*/ 4076801 h 6858000"/>
              <a:gd name="connsiteX530" fmla="*/ 5434998 w 7467600"/>
              <a:gd name="connsiteY530" fmla="*/ 4254100 h 6858000"/>
              <a:gd name="connsiteX531" fmla="*/ 5351015 w 7467600"/>
              <a:gd name="connsiteY531" fmla="*/ 3760989 h 6858000"/>
              <a:gd name="connsiteX532" fmla="*/ 5413780 w 7467600"/>
              <a:gd name="connsiteY532" fmla="*/ 2966265 h 6858000"/>
              <a:gd name="connsiteX533" fmla="*/ 5425627 w 7467600"/>
              <a:gd name="connsiteY533" fmla="*/ 2954192 h 6858000"/>
              <a:gd name="connsiteX534" fmla="*/ 6604735 w 7467600"/>
              <a:gd name="connsiteY534" fmla="*/ 2041381 h 6858000"/>
              <a:gd name="connsiteX535" fmla="*/ 7204487 w 7467600"/>
              <a:gd name="connsiteY535" fmla="*/ 2742112 h 6858000"/>
              <a:gd name="connsiteX536" fmla="*/ 7131592 w 7467600"/>
              <a:gd name="connsiteY536" fmla="*/ 2672096 h 6858000"/>
              <a:gd name="connsiteX537" fmla="*/ 6996344 w 7467600"/>
              <a:gd name="connsiteY537" fmla="*/ 2518310 h 6858000"/>
              <a:gd name="connsiteX538" fmla="*/ 6735495 w 7467600"/>
              <a:gd name="connsiteY538" fmla="*/ 2196890 h 6858000"/>
              <a:gd name="connsiteX539" fmla="*/ 6721901 w 7467600"/>
              <a:gd name="connsiteY539" fmla="*/ 2179274 h 6858000"/>
              <a:gd name="connsiteX540" fmla="*/ 6604735 w 7467600"/>
              <a:gd name="connsiteY540" fmla="*/ 2041381 h 6858000"/>
              <a:gd name="connsiteX541" fmla="*/ 6591670 w 7467600"/>
              <a:gd name="connsiteY541" fmla="*/ 1988277 h 6858000"/>
              <a:gd name="connsiteX542" fmla="*/ 6747349 w 7467600"/>
              <a:gd name="connsiteY542" fmla="*/ 2160069 h 6858000"/>
              <a:gd name="connsiteX543" fmla="*/ 6760943 w 7467600"/>
              <a:gd name="connsiteY543" fmla="*/ 2177686 h 6858000"/>
              <a:gd name="connsiteX544" fmla="*/ 7021065 w 7467600"/>
              <a:gd name="connsiteY544" fmla="*/ 2498102 h 6858000"/>
              <a:gd name="connsiteX545" fmla="*/ 7155223 w 7467600"/>
              <a:gd name="connsiteY545" fmla="*/ 2650386 h 6858000"/>
              <a:gd name="connsiteX546" fmla="*/ 7203167 w 7467600"/>
              <a:gd name="connsiteY546" fmla="*/ 2697288 h 6858000"/>
              <a:gd name="connsiteX547" fmla="*/ 6937703 w 7467600"/>
              <a:gd name="connsiteY547" fmla="*/ 2321981 h 6858000"/>
              <a:gd name="connsiteX548" fmla="*/ 6591670 w 7467600"/>
              <a:gd name="connsiteY548" fmla="*/ 1988277 h 6858000"/>
              <a:gd name="connsiteX549" fmla="*/ 5798671 w 7467600"/>
              <a:gd name="connsiteY549" fmla="*/ 1981601 h 6858000"/>
              <a:gd name="connsiteX550" fmla="*/ 5754709 w 7467600"/>
              <a:gd name="connsiteY550" fmla="*/ 2071454 h 6858000"/>
              <a:gd name="connsiteX551" fmla="*/ 5763044 w 7467600"/>
              <a:gd name="connsiteY551" fmla="*/ 2842206 h 6858000"/>
              <a:gd name="connsiteX552" fmla="*/ 5764974 w 7467600"/>
              <a:gd name="connsiteY552" fmla="*/ 2799609 h 6858000"/>
              <a:gd name="connsiteX553" fmla="*/ 5767665 w 7467600"/>
              <a:gd name="connsiteY553" fmla="*/ 2666409 h 6858000"/>
              <a:gd name="connsiteX554" fmla="*/ 5763055 w 7467600"/>
              <a:gd name="connsiteY554" fmla="*/ 2579705 h 6858000"/>
              <a:gd name="connsiteX555" fmla="*/ 5758079 w 7467600"/>
              <a:gd name="connsiteY555" fmla="*/ 2492508 h 6858000"/>
              <a:gd name="connsiteX556" fmla="*/ 5779325 w 7467600"/>
              <a:gd name="connsiteY556" fmla="*/ 2197069 h 6858000"/>
              <a:gd name="connsiteX557" fmla="*/ 5798671 w 7467600"/>
              <a:gd name="connsiteY557" fmla="*/ 1981601 h 6858000"/>
              <a:gd name="connsiteX558" fmla="*/ 5829202 w 7467600"/>
              <a:gd name="connsiteY558" fmla="*/ 1971679 h 6858000"/>
              <a:gd name="connsiteX559" fmla="*/ 5809558 w 7467600"/>
              <a:gd name="connsiteY559" fmla="*/ 2198043 h 6858000"/>
              <a:gd name="connsiteX560" fmla="*/ 5788653 w 7467600"/>
              <a:gd name="connsiteY560" fmla="*/ 2489430 h 6858000"/>
              <a:gd name="connsiteX561" fmla="*/ 5793439 w 7467600"/>
              <a:gd name="connsiteY561" fmla="*/ 2575235 h 6858000"/>
              <a:gd name="connsiteX562" fmla="*/ 5796837 w 7467600"/>
              <a:gd name="connsiteY562" fmla="*/ 2637633 h 6858000"/>
              <a:gd name="connsiteX563" fmla="*/ 5818614 w 7467600"/>
              <a:gd name="connsiteY563" fmla="*/ 2473055 h 6858000"/>
              <a:gd name="connsiteX564" fmla="*/ 5829202 w 7467600"/>
              <a:gd name="connsiteY564" fmla="*/ 1971679 h 6858000"/>
              <a:gd name="connsiteX565" fmla="*/ 5911389 w 7467600"/>
              <a:gd name="connsiteY565" fmla="*/ 1898371 h 6858000"/>
              <a:gd name="connsiteX566" fmla="*/ 6237627 w 7467600"/>
              <a:gd name="connsiteY566" fmla="*/ 2231921 h 6858000"/>
              <a:gd name="connsiteX567" fmla="*/ 5911389 w 7467600"/>
              <a:gd name="connsiteY567" fmla="*/ 1898371 h 6858000"/>
              <a:gd name="connsiteX568" fmla="*/ 6944437 w 7467600"/>
              <a:gd name="connsiteY568" fmla="*/ 1575402 h 6858000"/>
              <a:gd name="connsiteX569" fmla="*/ 6304730 w 7467600"/>
              <a:gd name="connsiteY569" fmla="*/ 1766654 h 6858000"/>
              <a:gd name="connsiteX570" fmla="*/ 6944437 w 7467600"/>
              <a:gd name="connsiteY570" fmla="*/ 1575402 h 6858000"/>
              <a:gd name="connsiteX571" fmla="*/ 7019523 w 7467600"/>
              <a:gd name="connsiteY571" fmla="*/ 1519450 h 6858000"/>
              <a:gd name="connsiteX572" fmla="*/ 6298091 w 7467600"/>
              <a:gd name="connsiteY572" fmla="*/ 1737122 h 6858000"/>
              <a:gd name="connsiteX573" fmla="*/ 7019523 w 7467600"/>
              <a:gd name="connsiteY573" fmla="*/ 1519450 h 6858000"/>
              <a:gd name="connsiteX574" fmla="*/ 2399523 w 7467600"/>
              <a:gd name="connsiteY574" fmla="*/ 1428234 h 6858000"/>
              <a:gd name="connsiteX575" fmla="*/ 2224982 w 7467600"/>
              <a:gd name="connsiteY575" fmla="*/ 1826201 h 6858000"/>
              <a:gd name="connsiteX576" fmla="*/ 2096099 w 7467600"/>
              <a:gd name="connsiteY576" fmla="*/ 2345900 h 6858000"/>
              <a:gd name="connsiteX577" fmla="*/ 2283317 w 7467600"/>
              <a:gd name="connsiteY577" fmla="*/ 1796925 h 6858000"/>
              <a:gd name="connsiteX578" fmla="*/ 2399523 w 7467600"/>
              <a:gd name="connsiteY578" fmla="*/ 1428234 h 6858000"/>
              <a:gd name="connsiteX579" fmla="*/ 2448558 w 7467600"/>
              <a:gd name="connsiteY579" fmla="*/ 1373435 h 6858000"/>
              <a:gd name="connsiteX580" fmla="*/ 2312521 w 7467600"/>
              <a:gd name="connsiteY580" fmla="*/ 1806140 h 6858000"/>
              <a:gd name="connsiteX581" fmla="*/ 2127533 w 7467600"/>
              <a:gd name="connsiteY581" fmla="*/ 2348380 h 6858000"/>
              <a:gd name="connsiteX582" fmla="*/ 2358080 w 7467600"/>
              <a:gd name="connsiteY582" fmla="*/ 1866134 h 6858000"/>
              <a:gd name="connsiteX583" fmla="*/ 2407436 w 7467600"/>
              <a:gd name="connsiteY583" fmla="*/ 1651070 h 6858000"/>
              <a:gd name="connsiteX584" fmla="*/ 2448558 w 7467600"/>
              <a:gd name="connsiteY584" fmla="*/ 1373435 h 6858000"/>
              <a:gd name="connsiteX585" fmla="*/ 278707 w 7467600"/>
              <a:gd name="connsiteY585" fmla="*/ 1352270 h 6858000"/>
              <a:gd name="connsiteX586" fmla="*/ 321570 w 7467600"/>
              <a:gd name="connsiteY586" fmla="*/ 1861610 h 6858000"/>
              <a:gd name="connsiteX587" fmla="*/ 294281 w 7467600"/>
              <a:gd name="connsiteY587" fmla="*/ 1440658 h 6858000"/>
              <a:gd name="connsiteX588" fmla="*/ 278707 w 7467600"/>
              <a:gd name="connsiteY588" fmla="*/ 1352270 h 6858000"/>
              <a:gd name="connsiteX589" fmla="*/ 1423821 w 7467600"/>
              <a:gd name="connsiteY589" fmla="*/ 1351958 h 6858000"/>
              <a:gd name="connsiteX590" fmla="*/ 1638521 w 7467600"/>
              <a:gd name="connsiteY590" fmla="*/ 1908470 h 6858000"/>
              <a:gd name="connsiteX591" fmla="*/ 1754199 w 7467600"/>
              <a:gd name="connsiteY591" fmla="*/ 2149284 h 6858000"/>
              <a:gd name="connsiteX592" fmla="*/ 1908359 w 7467600"/>
              <a:gd name="connsiteY592" fmla="*/ 2364988 h 6858000"/>
              <a:gd name="connsiteX593" fmla="*/ 1647661 w 7467600"/>
              <a:gd name="connsiteY593" fmla="*/ 1825945 h 6858000"/>
              <a:gd name="connsiteX594" fmla="*/ 1423821 w 7467600"/>
              <a:gd name="connsiteY594" fmla="*/ 1351958 h 6858000"/>
              <a:gd name="connsiteX595" fmla="*/ 1431890 w 7467600"/>
              <a:gd name="connsiteY595" fmla="*/ 1306475 h 6858000"/>
              <a:gd name="connsiteX596" fmla="*/ 1507597 w 7467600"/>
              <a:gd name="connsiteY596" fmla="*/ 1446132 h 6858000"/>
              <a:gd name="connsiteX597" fmla="*/ 1674586 w 7467600"/>
              <a:gd name="connsiteY597" fmla="*/ 1813832 h 6858000"/>
              <a:gd name="connsiteX598" fmla="*/ 1815950 w 7467600"/>
              <a:gd name="connsiteY598" fmla="*/ 2128564 h 6858000"/>
              <a:gd name="connsiteX599" fmla="*/ 1984242 w 7467600"/>
              <a:gd name="connsiteY599" fmla="*/ 2430829 h 6858000"/>
              <a:gd name="connsiteX600" fmla="*/ 2014023 w 7467600"/>
              <a:gd name="connsiteY600" fmla="*/ 2450995 h 6858000"/>
              <a:gd name="connsiteX601" fmla="*/ 1747337 w 7467600"/>
              <a:gd name="connsiteY601" fmla="*/ 1855264 h 6858000"/>
              <a:gd name="connsiteX602" fmla="*/ 1533749 w 7467600"/>
              <a:gd name="connsiteY602" fmla="*/ 1478656 h 6858000"/>
              <a:gd name="connsiteX603" fmla="*/ 1431890 w 7467600"/>
              <a:gd name="connsiteY603" fmla="*/ 1306475 h 6858000"/>
              <a:gd name="connsiteX604" fmla="*/ 5052692 w 7467600"/>
              <a:gd name="connsiteY604" fmla="*/ 1292994 h 6858000"/>
              <a:gd name="connsiteX605" fmla="*/ 5200661 w 7467600"/>
              <a:gd name="connsiteY605" fmla="*/ 1635186 h 6858000"/>
              <a:gd name="connsiteX606" fmla="*/ 5297138 w 7467600"/>
              <a:gd name="connsiteY606" fmla="*/ 1906351 h 6858000"/>
              <a:gd name="connsiteX607" fmla="*/ 5052692 w 7467600"/>
              <a:gd name="connsiteY607" fmla="*/ 1292994 h 6858000"/>
              <a:gd name="connsiteX608" fmla="*/ 5009948 w 7467600"/>
              <a:gd name="connsiteY608" fmla="*/ 1273619 h 6858000"/>
              <a:gd name="connsiteX609" fmla="*/ 5121777 w 7467600"/>
              <a:gd name="connsiteY609" fmla="*/ 1654213 h 6858000"/>
              <a:gd name="connsiteX610" fmla="*/ 5293545 w 7467600"/>
              <a:gd name="connsiteY610" fmla="*/ 2072247 h 6858000"/>
              <a:gd name="connsiteX611" fmla="*/ 5294042 w 7467600"/>
              <a:gd name="connsiteY611" fmla="*/ 2065019 h 6858000"/>
              <a:gd name="connsiteX612" fmla="*/ 5171936 w 7467600"/>
              <a:gd name="connsiteY612" fmla="*/ 1647613 h 6858000"/>
              <a:gd name="connsiteX613" fmla="*/ 5009948 w 7467600"/>
              <a:gd name="connsiteY613" fmla="*/ 1273619 h 6858000"/>
              <a:gd name="connsiteX614" fmla="*/ 655236 w 7467600"/>
              <a:gd name="connsiteY614" fmla="*/ 1268632 h 6858000"/>
              <a:gd name="connsiteX615" fmla="*/ 839521 w 7467600"/>
              <a:gd name="connsiteY615" fmla="*/ 1685315 h 6858000"/>
              <a:gd name="connsiteX616" fmla="*/ 1109416 w 7467600"/>
              <a:gd name="connsiteY616" fmla="*/ 2061663 h 6858000"/>
              <a:gd name="connsiteX617" fmla="*/ 1298300 w 7467600"/>
              <a:gd name="connsiteY617" fmla="*/ 2247742 h 6858000"/>
              <a:gd name="connsiteX618" fmla="*/ 1125871 w 7467600"/>
              <a:gd name="connsiteY618" fmla="*/ 1989513 h 6858000"/>
              <a:gd name="connsiteX619" fmla="*/ 981574 w 7467600"/>
              <a:gd name="connsiteY619" fmla="*/ 1783157 h 6858000"/>
              <a:gd name="connsiteX620" fmla="*/ 922198 w 7467600"/>
              <a:gd name="connsiteY620" fmla="*/ 1677437 h 6858000"/>
              <a:gd name="connsiteX621" fmla="*/ 869293 w 7467600"/>
              <a:gd name="connsiteY621" fmla="*/ 1583214 h 6858000"/>
              <a:gd name="connsiteX622" fmla="*/ 751431 w 7467600"/>
              <a:gd name="connsiteY622" fmla="*/ 1405731 h 6858000"/>
              <a:gd name="connsiteX623" fmla="*/ 655236 w 7467600"/>
              <a:gd name="connsiteY623" fmla="*/ 1268632 h 6858000"/>
              <a:gd name="connsiteX624" fmla="*/ 6516292 w 7467600"/>
              <a:gd name="connsiteY624" fmla="*/ 1263064 h 6858000"/>
              <a:gd name="connsiteX625" fmla="*/ 5736320 w 7467600"/>
              <a:gd name="connsiteY625" fmla="*/ 1501803 h 6858000"/>
              <a:gd name="connsiteX626" fmla="*/ 6516292 w 7467600"/>
              <a:gd name="connsiteY626" fmla="*/ 1263064 h 6858000"/>
              <a:gd name="connsiteX627" fmla="*/ 291466 w 7467600"/>
              <a:gd name="connsiteY627" fmla="*/ 1250369 h 6858000"/>
              <a:gd name="connsiteX628" fmla="*/ 323180 w 7467600"/>
              <a:gd name="connsiteY628" fmla="*/ 1435283 h 6858000"/>
              <a:gd name="connsiteX629" fmla="*/ 349381 w 7467600"/>
              <a:gd name="connsiteY629" fmla="*/ 1875041 h 6858000"/>
              <a:gd name="connsiteX630" fmla="*/ 374363 w 7467600"/>
              <a:gd name="connsiteY630" fmla="*/ 1506494 h 6858000"/>
              <a:gd name="connsiteX631" fmla="*/ 302168 w 7467600"/>
              <a:gd name="connsiteY631" fmla="*/ 1274495 h 6858000"/>
              <a:gd name="connsiteX632" fmla="*/ 291466 w 7467600"/>
              <a:gd name="connsiteY632" fmla="*/ 1250369 h 6858000"/>
              <a:gd name="connsiteX633" fmla="*/ 678222 w 7467600"/>
              <a:gd name="connsiteY633" fmla="*/ 1248670 h 6858000"/>
              <a:gd name="connsiteX634" fmla="*/ 775536 w 7467600"/>
              <a:gd name="connsiteY634" fmla="*/ 1388015 h 6858000"/>
              <a:gd name="connsiteX635" fmla="*/ 894529 w 7467600"/>
              <a:gd name="connsiteY635" fmla="*/ 1567739 h 6858000"/>
              <a:gd name="connsiteX636" fmla="*/ 948000 w 7467600"/>
              <a:gd name="connsiteY636" fmla="*/ 1663088 h 6858000"/>
              <a:gd name="connsiteX637" fmla="*/ 1006812 w 7467600"/>
              <a:gd name="connsiteY637" fmla="*/ 1767683 h 6858000"/>
              <a:gd name="connsiteX638" fmla="*/ 1149133 w 7467600"/>
              <a:gd name="connsiteY638" fmla="*/ 1971513 h 6858000"/>
              <a:gd name="connsiteX639" fmla="*/ 1333952 w 7467600"/>
              <a:gd name="connsiteY639" fmla="*/ 2251620 h 6858000"/>
              <a:gd name="connsiteX640" fmla="*/ 1337329 w 7467600"/>
              <a:gd name="connsiteY640" fmla="*/ 2258350 h 6858000"/>
              <a:gd name="connsiteX641" fmla="*/ 1014726 w 7467600"/>
              <a:gd name="connsiteY641" fmla="*/ 1615556 h 6858000"/>
              <a:gd name="connsiteX642" fmla="*/ 678222 w 7467600"/>
              <a:gd name="connsiteY642" fmla="*/ 1248670 h 6858000"/>
              <a:gd name="connsiteX643" fmla="*/ 6691602 w 7467600"/>
              <a:gd name="connsiteY643" fmla="*/ 1140573 h 6858000"/>
              <a:gd name="connsiteX644" fmla="*/ 6571100 w 7467600"/>
              <a:gd name="connsiteY644" fmla="*/ 1183662 h 6858000"/>
              <a:gd name="connsiteX645" fmla="*/ 6241687 w 7467600"/>
              <a:gd name="connsiteY645" fmla="*/ 1257600 h 6858000"/>
              <a:gd name="connsiteX646" fmla="*/ 5693009 w 7467600"/>
              <a:gd name="connsiteY646" fmla="*/ 1478256 h 6858000"/>
              <a:gd name="connsiteX647" fmla="*/ 6548420 w 7467600"/>
              <a:gd name="connsiteY647" fmla="*/ 1214599 h 6858000"/>
              <a:gd name="connsiteX648" fmla="*/ 6605473 w 7467600"/>
              <a:gd name="connsiteY648" fmla="*/ 1184686 h 6858000"/>
              <a:gd name="connsiteX649" fmla="*/ 6691602 w 7467600"/>
              <a:gd name="connsiteY649" fmla="*/ 1140573 h 6858000"/>
              <a:gd name="connsiteX650" fmla="*/ 4002475 w 7467600"/>
              <a:gd name="connsiteY650" fmla="*/ 1037802 h 6858000"/>
              <a:gd name="connsiteX651" fmla="*/ 4000324 w 7467600"/>
              <a:gd name="connsiteY651" fmla="*/ 1039362 h 6858000"/>
              <a:gd name="connsiteX652" fmla="*/ 4002862 w 7467600"/>
              <a:gd name="connsiteY652" fmla="*/ 1042866 h 6858000"/>
              <a:gd name="connsiteX653" fmla="*/ 4002475 w 7467600"/>
              <a:gd name="connsiteY653" fmla="*/ 1037802 h 6858000"/>
              <a:gd name="connsiteX654" fmla="*/ 506322 w 7467600"/>
              <a:gd name="connsiteY654" fmla="*/ 1020997 h 6858000"/>
              <a:gd name="connsiteX655" fmla="*/ 533068 w 7467600"/>
              <a:gd name="connsiteY655" fmla="*/ 1029409 h 6858000"/>
              <a:gd name="connsiteX656" fmla="*/ 1232525 w 7467600"/>
              <a:gd name="connsiteY656" fmla="*/ 1804675 h 6858000"/>
              <a:gd name="connsiteX657" fmla="*/ 1388858 w 7467600"/>
              <a:gd name="connsiteY657" fmla="*/ 2368011 h 6858000"/>
              <a:gd name="connsiteX658" fmla="*/ 1384098 w 7467600"/>
              <a:gd name="connsiteY658" fmla="*/ 2378125 h 6858000"/>
              <a:gd name="connsiteX659" fmla="*/ 1425393 w 7467600"/>
              <a:gd name="connsiteY659" fmla="*/ 2589124 h 6858000"/>
              <a:gd name="connsiteX660" fmla="*/ 1424001 w 7467600"/>
              <a:gd name="connsiteY660" fmla="*/ 2597541 h 6858000"/>
              <a:gd name="connsiteX661" fmla="*/ 2152729 w 7467600"/>
              <a:gd name="connsiteY661" fmla="*/ 2864487 h 6858000"/>
              <a:gd name="connsiteX662" fmla="*/ 2020609 w 7467600"/>
              <a:gd name="connsiteY662" fmla="*/ 2539671 h 6858000"/>
              <a:gd name="connsiteX663" fmla="*/ 2018920 w 7467600"/>
              <a:gd name="connsiteY663" fmla="*/ 2536309 h 6858000"/>
              <a:gd name="connsiteX664" fmla="*/ 1342441 w 7467600"/>
              <a:gd name="connsiteY664" fmla="*/ 1173017 h 6858000"/>
              <a:gd name="connsiteX665" fmla="*/ 1367925 w 7467600"/>
              <a:gd name="connsiteY665" fmla="*/ 1135648 h 6858000"/>
              <a:gd name="connsiteX666" fmla="*/ 1771401 w 7467600"/>
              <a:gd name="connsiteY666" fmla="*/ 1806673 h 6858000"/>
              <a:gd name="connsiteX667" fmla="*/ 1972385 w 7467600"/>
              <a:gd name="connsiteY667" fmla="*/ 2198735 h 6858000"/>
              <a:gd name="connsiteX668" fmla="*/ 2040892 w 7467600"/>
              <a:gd name="connsiteY668" fmla="*/ 2405205 h 6858000"/>
              <a:gd name="connsiteX669" fmla="*/ 2131689 w 7467600"/>
              <a:gd name="connsiteY669" fmla="*/ 1936926 h 6858000"/>
              <a:gd name="connsiteX670" fmla="*/ 2454820 w 7467600"/>
              <a:gd name="connsiteY670" fmla="*/ 1248808 h 6858000"/>
              <a:gd name="connsiteX671" fmla="*/ 2492512 w 7467600"/>
              <a:gd name="connsiteY671" fmla="*/ 1302920 h 6858000"/>
              <a:gd name="connsiteX672" fmla="*/ 2081216 w 7467600"/>
              <a:gd name="connsiteY672" fmla="*/ 2527513 h 6858000"/>
              <a:gd name="connsiteX673" fmla="*/ 2081211 w 7467600"/>
              <a:gd name="connsiteY673" fmla="*/ 2528916 h 6858000"/>
              <a:gd name="connsiteX674" fmla="*/ 2199067 w 7467600"/>
              <a:gd name="connsiteY674" fmla="*/ 2884061 h 6858000"/>
              <a:gd name="connsiteX675" fmla="*/ 3192586 w 7467600"/>
              <a:gd name="connsiteY675" fmla="*/ 3411496 h 6858000"/>
              <a:gd name="connsiteX676" fmla="*/ 3182620 w 7467600"/>
              <a:gd name="connsiteY676" fmla="*/ 3483279 h 6858000"/>
              <a:gd name="connsiteX677" fmla="*/ 2435119 w 7467600"/>
              <a:gd name="connsiteY677" fmla="*/ 3080173 h 6858000"/>
              <a:gd name="connsiteX678" fmla="*/ 2410152 w 7467600"/>
              <a:gd name="connsiteY678" fmla="*/ 3063751 h 6858000"/>
              <a:gd name="connsiteX679" fmla="*/ 2408099 w 7467600"/>
              <a:gd name="connsiteY679" fmla="*/ 3064403 h 6858000"/>
              <a:gd name="connsiteX680" fmla="*/ 2407218 w 7467600"/>
              <a:gd name="connsiteY680" fmla="*/ 3070324 h 6858000"/>
              <a:gd name="connsiteX681" fmla="*/ 2380138 w 7467600"/>
              <a:gd name="connsiteY681" fmla="*/ 3099341 h 6858000"/>
              <a:gd name="connsiteX682" fmla="*/ 1765923 w 7467600"/>
              <a:gd name="connsiteY682" fmla="*/ 3581043 h 6858000"/>
              <a:gd name="connsiteX683" fmla="*/ 1702258 w 7467600"/>
              <a:gd name="connsiteY683" fmla="*/ 3612286 h 6858000"/>
              <a:gd name="connsiteX684" fmla="*/ 1538370 w 7467600"/>
              <a:gd name="connsiteY684" fmla="*/ 3811804 h 6858000"/>
              <a:gd name="connsiteX685" fmla="*/ 542867 w 7467600"/>
              <a:gd name="connsiteY685" fmla="*/ 4944092 h 6858000"/>
              <a:gd name="connsiteX686" fmla="*/ 515800 w 7467600"/>
              <a:gd name="connsiteY686" fmla="*/ 4862180 h 6858000"/>
              <a:gd name="connsiteX687" fmla="*/ 909145 w 7467600"/>
              <a:gd name="connsiteY687" fmla="*/ 4199225 h 6858000"/>
              <a:gd name="connsiteX688" fmla="*/ 1214067 w 7467600"/>
              <a:gd name="connsiteY688" fmla="*/ 3908561 h 6858000"/>
              <a:gd name="connsiteX689" fmla="*/ 640967 w 7467600"/>
              <a:gd name="connsiteY689" fmla="*/ 4105601 h 6858000"/>
              <a:gd name="connsiteX690" fmla="*/ 112563 w 7467600"/>
              <a:gd name="connsiteY690" fmla="*/ 4396952 h 6858000"/>
              <a:gd name="connsiteX691" fmla="*/ 0 w 7467600"/>
              <a:gd name="connsiteY691" fmla="*/ 4466006 h 6858000"/>
              <a:gd name="connsiteX692" fmla="*/ 0 w 7467600"/>
              <a:gd name="connsiteY692" fmla="*/ 4233763 h 6858000"/>
              <a:gd name="connsiteX693" fmla="*/ 36881 w 7467600"/>
              <a:gd name="connsiteY693" fmla="*/ 4200118 h 6858000"/>
              <a:gd name="connsiteX694" fmla="*/ 910534 w 7467600"/>
              <a:gd name="connsiteY694" fmla="*/ 3629753 h 6858000"/>
              <a:gd name="connsiteX695" fmla="*/ 1578717 w 7467600"/>
              <a:gd name="connsiteY695" fmla="*/ 3575982 h 6858000"/>
              <a:gd name="connsiteX696" fmla="*/ 2338780 w 7467600"/>
              <a:gd name="connsiteY696" fmla="*/ 3033725 h 6858000"/>
              <a:gd name="connsiteX697" fmla="*/ 1807991 w 7467600"/>
              <a:gd name="connsiteY697" fmla="*/ 2807184 h 6858000"/>
              <a:gd name="connsiteX698" fmla="*/ 1416358 w 7467600"/>
              <a:gd name="connsiteY698" fmla="*/ 3112571 h 6858000"/>
              <a:gd name="connsiteX699" fmla="*/ 939066 w 7467600"/>
              <a:gd name="connsiteY699" fmla="*/ 3378798 h 6858000"/>
              <a:gd name="connsiteX700" fmla="*/ 115099 w 7467600"/>
              <a:gd name="connsiteY700" fmla="*/ 3607650 h 6858000"/>
              <a:gd name="connsiteX701" fmla="*/ 97284 w 7467600"/>
              <a:gd name="connsiteY701" fmla="*/ 3520393 h 6858000"/>
              <a:gd name="connsiteX702" fmla="*/ 922050 w 7467600"/>
              <a:gd name="connsiteY702" fmla="*/ 3074867 h 6858000"/>
              <a:gd name="connsiteX703" fmla="*/ 1405265 w 7467600"/>
              <a:gd name="connsiteY703" fmla="*/ 3016319 h 6858000"/>
              <a:gd name="connsiteX704" fmla="*/ 1407512 w 7467600"/>
              <a:gd name="connsiteY704" fmla="*/ 3018001 h 6858000"/>
              <a:gd name="connsiteX705" fmla="*/ 1726266 w 7467600"/>
              <a:gd name="connsiteY705" fmla="*/ 2777274 h 6858000"/>
              <a:gd name="connsiteX706" fmla="*/ 625390 w 7467600"/>
              <a:gd name="connsiteY706" fmla="*/ 2514541 h 6858000"/>
              <a:gd name="connsiteX707" fmla="*/ 619799 w 7467600"/>
              <a:gd name="connsiteY707" fmla="*/ 2527180 h 6858000"/>
              <a:gd name="connsiteX708" fmla="*/ 310030 w 7467600"/>
              <a:gd name="connsiteY708" fmla="*/ 2771818 h 6858000"/>
              <a:gd name="connsiteX709" fmla="*/ 173877 w 7467600"/>
              <a:gd name="connsiteY709" fmla="*/ 2937056 h 6858000"/>
              <a:gd name="connsiteX710" fmla="*/ 77889 w 7467600"/>
              <a:gd name="connsiteY710" fmla="*/ 3138440 h 6858000"/>
              <a:gd name="connsiteX711" fmla="*/ 0 w 7467600"/>
              <a:gd name="connsiteY711" fmla="*/ 3271395 h 6858000"/>
              <a:gd name="connsiteX712" fmla="*/ 0 w 7467600"/>
              <a:gd name="connsiteY712" fmla="*/ 3153002 h 6858000"/>
              <a:gd name="connsiteX713" fmla="*/ 2386 w 7467600"/>
              <a:gd name="connsiteY713" fmla="*/ 3149203 h 6858000"/>
              <a:gd name="connsiteX714" fmla="*/ 89753 w 7467600"/>
              <a:gd name="connsiteY714" fmla="*/ 2987702 h 6858000"/>
              <a:gd name="connsiteX715" fmla="*/ 76869 w 7467600"/>
              <a:gd name="connsiteY715" fmla="*/ 3005404 h 6858000"/>
              <a:gd name="connsiteX716" fmla="*/ 32049 w 7467600"/>
              <a:gd name="connsiteY716" fmla="*/ 3065814 h 6858000"/>
              <a:gd name="connsiteX717" fmla="*/ 0 w 7467600"/>
              <a:gd name="connsiteY717" fmla="*/ 3108744 h 6858000"/>
              <a:gd name="connsiteX718" fmla="*/ 0 w 7467600"/>
              <a:gd name="connsiteY718" fmla="*/ 3058059 h 6858000"/>
              <a:gd name="connsiteX719" fmla="*/ 7610 w 7467600"/>
              <a:gd name="connsiteY719" fmla="*/ 3047889 h 6858000"/>
              <a:gd name="connsiteX720" fmla="*/ 52419 w 7467600"/>
              <a:gd name="connsiteY720" fmla="*/ 2987479 h 6858000"/>
              <a:gd name="connsiteX721" fmla="*/ 59142 w 7467600"/>
              <a:gd name="connsiteY721" fmla="*/ 2978488 h 6858000"/>
              <a:gd name="connsiteX722" fmla="*/ 0 w 7467600"/>
              <a:gd name="connsiteY722" fmla="*/ 3015334 h 6858000"/>
              <a:gd name="connsiteX723" fmla="*/ 0 w 7467600"/>
              <a:gd name="connsiteY723" fmla="*/ 2914286 h 6858000"/>
              <a:gd name="connsiteX724" fmla="*/ 36383 w 7467600"/>
              <a:gd name="connsiteY724" fmla="*/ 2901128 h 6858000"/>
              <a:gd name="connsiteX725" fmla="*/ 156329 w 7467600"/>
              <a:gd name="connsiteY725" fmla="*/ 2840533 h 6858000"/>
              <a:gd name="connsiteX726" fmla="*/ 358355 w 7467600"/>
              <a:gd name="connsiteY726" fmla="*/ 2620471 h 6858000"/>
              <a:gd name="connsiteX727" fmla="*/ 510577 w 7467600"/>
              <a:gd name="connsiteY727" fmla="*/ 2501244 h 6858000"/>
              <a:gd name="connsiteX728" fmla="*/ 211967 w 7467600"/>
              <a:gd name="connsiteY728" fmla="*/ 2479171 h 6858000"/>
              <a:gd name="connsiteX729" fmla="*/ 0 w 7467600"/>
              <a:gd name="connsiteY729" fmla="*/ 2476398 h 6858000"/>
              <a:gd name="connsiteX730" fmla="*/ 0 w 7467600"/>
              <a:gd name="connsiteY730" fmla="*/ 2389189 h 6858000"/>
              <a:gd name="connsiteX731" fmla="*/ 103062 w 7467600"/>
              <a:gd name="connsiteY731" fmla="*/ 2389518 h 6858000"/>
              <a:gd name="connsiteX732" fmla="*/ 510734 w 7467600"/>
              <a:gd name="connsiteY732" fmla="*/ 2416201 h 6858000"/>
              <a:gd name="connsiteX733" fmla="*/ 279257 w 7467600"/>
              <a:gd name="connsiteY733" fmla="*/ 2092102 h 6858000"/>
              <a:gd name="connsiteX734" fmla="*/ 65265 w 7467600"/>
              <a:gd name="connsiteY734" fmla="*/ 2006049 h 6858000"/>
              <a:gd name="connsiteX735" fmla="*/ 0 w 7467600"/>
              <a:gd name="connsiteY735" fmla="*/ 1982532 h 6858000"/>
              <a:gd name="connsiteX736" fmla="*/ 0 w 7467600"/>
              <a:gd name="connsiteY736" fmla="*/ 1912789 h 6858000"/>
              <a:gd name="connsiteX737" fmla="*/ 97460 w 7467600"/>
              <a:gd name="connsiteY737" fmla="*/ 1953725 h 6858000"/>
              <a:gd name="connsiteX738" fmla="*/ 221272 w 7467600"/>
              <a:gd name="connsiteY738" fmla="*/ 1980766 h 6858000"/>
              <a:gd name="connsiteX739" fmla="*/ 116765 w 7467600"/>
              <a:gd name="connsiteY739" fmla="*/ 1911033 h 6858000"/>
              <a:gd name="connsiteX740" fmla="*/ 16405 w 7467600"/>
              <a:gd name="connsiteY740" fmla="*/ 1803412 h 6858000"/>
              <a:gd name="connsiteX741" fmla="*/ 0 w 7467600"/>
              <a:gd name="connsiteY741" fmla="*/ 1784777 h 6858000"/>
              <a:gd name="connsiteX742" fmla="*/ 0 w 7467600"/>
              <a:gd name="connsiteY742" fmla="*/ 1740082 h 6858000"/>
              <a:gd name="connsiteX743" fmla="*/ 39394 w 7467600"/>
              <a:gd name="connsiteY743" fmla="*/ 1784856 h 6858000"/>
              <a:gd name="connsiteX744" fmla="*/ 135813 w 7467600"/>
              <a:gd name="connsiteY744" fmla="*/ 1888838 h 6858000"/>
              <a:gd name="connsiteX745" fmla="*/ 242575 w 7467600"/>
              <a:gd name="connsiteY745" fmla="*/ 1958841 h 6858000"/>
              <a:gd name="connsiteX746" fmla="*/ 82197 w 7467600"/>
              <a:gd name="connsiteY746" fmla="*/ 1754826 h 6858000"/>
              <a:gd name="connsiteX747" fmla="*/ 0 w 7467600"/>
              <a:gd name="connsiteY747" fmla="*/ 1679650 h 6858000"/>
              <a:gd name="connsiteX748" fmla="*/ 0 w 7467600"/>
              <a:gd name="connsiteY748" fmla="*/ 1602463 h 6858000"/>
              <a:gd name="connsiteX749" fmla="*/ 84689 w 7467600"/>
              <a:gd name="connsiteY749" fmla="*/ 1677442 h 6858000"/>
              <a:gd name="connsiteX750" fmla="*/ 298437 w 7467600"/>
              <a:gd name="connsiteY750" fmla="*/ 1968019 h 6858000"/>
              <a:gd name="connsiteX751" fmla="*/ 227269 w 7467600"/>
              <a:gd name="connsiteY751" fmla="*/ 1114064 h 6858000"/>
              <a:gd name="connsiteX752" fmla="*/ 248003 w 7467600"/>
              <a:gd name="connsiteY752" fmla="*/ 1089613 h 6858000"/>
              <a:gd name="connsiteX753" fmla="*/ 427020 w 7467600"/>
              <a:gd name="connsiteY753" fmla="*/ 1619803 h 6858000"/>
              <a:gd name="connsiteX754" fmla="*/ 340345 w 7467600"/>
              <a:gd name="connsiteY754" fmla="*/ 2027739 h 6858000"/>
              <a:gd name="connsiteX755" fmla="*/ 360865 w 7467600"/>
              <a:gd name="connsiteY755" fmla="*/ 2044827 h 6858000"/>
              <a:gd name="connsiteX756" fmla="*/ 560414 w 7467600"/>
              <a:gd name="connsiteY756" fmla="*/ 2421457 h 6858000"/>
              <a:gd name="connsiteX757" fmla="*/ 1359703 w 7467600"/>
              <a:gd name="connsiteY757" fmla="*/ 2578554 h 6858000"/>
              <a:gd name="connsiteX758" fmla="*/ 1359422 w 7467600"/>
              <a:gd name="connsiteY758" fmla="*/ 2577994 h 6858000"/>
              <a:gd name="connsiteX759" fmla="*/ 828701 w 7467600"/>
              <a:gd name="connsiteY759" fmla="*/ 1839520 h 6858000"/>
              <a:gd name="connsiteX760" fmla="*/ 494427 w 7467600"/>
              <a:gd name="connsiteY760" fmla="*/ 1092333 h 6858000"/>
              <a:gd name="connsiteX761" fmla="*/ 506322 w 7467600"/>
              <a:gd name="connsiteY761" fmla="*/ 1020997 h 6858000"/>
              <a:gd name="connsiteX762" fmla="*/ 4570198 w 7467600"/>
              <a:gd name="connsiteY762" fmla="*/ 978081 h 6858000"/>
              <a:gd name="connsiteX763" fmla="*/ 4523691 w 7467600"/>
              <a:gd name="connsiteY763" fmla="*/ 1127776 h 6858000"/>
              <a:gd name="connsiteX764" fmla="*/ 4509875 w 7467600"/>
              <a:gd name="connsiteY764" fmla="*/ 1167552 h 6858000"/>
              <a:gd name="connsiteX765" fmla="*/ 4478168 w 7467600"/>
              <a:gd name="connsiteY765" fmla="*/ 1260735 h 6858000"/>
              <a:gd name="connsiteX766" fmla="*/ 4409309 w 7467600"/>
              <a:gd name="connsiteY766" fmla="*/ 1666996 h 6858000"/>
              <a:gd name="connsiteX767" fmla="*/ 4370031 w 7467600"/>
              <a:gd name="connsiteY767" fmla="*/ 1955666 h 6858000"/>
              <a:gd name="connsiteX768" fmla="*/ 4570198 w 7467600"/>
              <a:gd name="connsiteY768" fmla="*/ 978081 h 6858000"/>
              <a:gd name="connsiteX769" fmla="*/ 4557898 w 7467600"/>
              <a:gd name="connsiteY769" fmla="*/ 900011 h 6858000"/>
              <a:gd name="connsiteX770" fmla="*/ 4344840 w 7467600"/>
              <a:gd name="connsiteY770" fmla="*/ 1922038 h 6858000"/>
              <a:gd name="connsiteX771" fmla="*/ 4378710 w 7467600"/>
              <a:gd name="connsiteY771" fmla="*/ 1665516 h 6858000"/>
              <a:gd name="connsiteX772" fmla="*/ 4448798 w 7467600"/>
              <a:gd name="connsiteY772" fmla="*/ 1253024 h 6858000"/>
              <a:gd name="connsiteX773" fmla="*/ 4480315 w 7467600"/>
              <a:gd name="connsiteY773" fmla="*/ 1158454 h 6858000"/>
              <a:gd name="connsiteX774" fmla="*/ 4494133 w 7467600"/>
              <a:gd name="connsiteY774" fmla="*/ 1118676 h 6858000"/>
              <a:gd name="connsiteX775" fmla="*/ 4557898 w 7467600"/>
              <a:gd name="connsiteY775" fmla="*/ 900011 h 6858000"/>
              <a:gd name="connsiteX776" fmla="*/ 5870151 w 7467600"/>
              <a:gd name="connsiteY776" fmla="*/ 898890 h 6858000"/>
              <a:gd name="connsiteX777" fmla="*/ 5861335 w 7467600"/>
              <a:gd name="connsiteY777" fmla="*/ 899177 h 6858000"/>
              <a:gd name="connsiteX778" fmla="*/ 5843702 w 7467600"/>
              <a:gd name="connsiteY778" fmla="*/ 899748 h 6858000"/>
              <a:gd name="connsiteX779" fmla="*/ 5651107 w 7467600"/>
              <a:gd name="connsiteY779" fmla="*/ 920306 h 6858000"/>
              <a:gd name="connsiteX780" fmla="*/ 5459407 w 7467600"/>
              <a:gd name="connsiteY780" fmla="*/ 940975 h 6858000"/>
              <a:gd name="connsiteX781" fmla="*/ 5374846 w 7467600"/>
              <a:gd name="connsiteY781" fmla="*/ 941988 h 6858000"/>
              <a:gd name="connsiteX782" fmla="*/ 5256105 w 7467600"/>
              <a:gd name="connsiteY782" fmla="*/ 945632 h 6858000"/>
              <a:gd name="connsiteX783" fmla="*/ 5107071 w 7467600"/>
              <a:gd name="connsiteY783" fmla="*/ 969720 h 6858000"/>
              <a:gd name="connsiteX784" fmla="*/ 4998681 w 7467600"/>
              <a:gd name="connsiteY784" fmla="*/ 988771 h 6858000"/>
              <a:gd name="connsiteX785" fmla="*/ 5870151 w 7467600"/>
              <a:gd name="connsiteY785" fmla="*/ 898890 h 6858000"/>
              <a:gd name="connsiteX786" fmla="*/ 5504425 w 7467600"/>
              <a:gd name="connsiteY786" fmla="*/ 848067 h 6858000"/>
              <a:gd name="connsiteX787" fmla="*/ 4968849 w 7467600"/>
              <a:gd name="connsiteY787" fmla="*/ 962318 h 6858000"/>
              <a:gd name="connsiteX788" fmla="*/ 5104039 w 7467600"/>
              <a:gd name="connsiteY788" fmla="*/ 940634 h 6858000"/>
              <a:gd name="connsiteX789" fmla="*/ 5256311 w 7467600"/>
              <a:gd name="connsiteY789" fmla="*/ 916490 h 6858000"/>
              <a:gd name="connsiteX790" fmla="*/ 5377381 w 7467600"/>
              <a:gd name="connsiteY790" fmla="*/ 912671 h 6858000"/>
              <a:gd name="connsiteX791" fmla="*/ 5460148 w 7467600"/>
              <a:gd name="connsiteY791" fmla="*/ 911442 h 6858000"/>
              <a:gd name="connsiteX792" fmla="*/ 5648971 w 7467600"/>
              <a:gd name="connsiteY792" fmla="*/ 891331 h 6858000"/>
              <a:gd name="connsiteX793" fmla="*/ 5844807 w 7467600"/>
              <a:gd name="connsiteY793" fmla="*/ 870718 h 6858000"/>
              <a:gd name="connsiteX794" fmla="*/ 5862975 w 7467600"/>
              <a:gd name="connsiteY794" fmla="*/ 869756 h 6858000"/>
              <a:gd name="connsiteX795" fmla="*/ 5920887 w 7467600"/>
              <a:gd name="connsiteY795" fmla="*/ 865929 h 6858000"/>
              <a:gd name="connsiteX796" fmla="*/ 5504425 w 7467600"/>
              <a:gd name="connsiteY796" fmla="*/ 848067 h 6858000"/>
              <a:gd name="connsiteX797" fmla="*/ 3607114 w 7467600"/>
              <a:gd name="connsiteY797" fmla="*/ 467441 h 6858000"/>
              <a:gd name="connsiteX798" fmla="*/ 3296242 w 7467600"/>
              <a:gd name="connsiteY798" fmla="*/ 807991 h 6858000"/>
              <a:gd name="connsiteX799" fmla="*/ 3174674 w 7467600"/>
              <a:gd name="connsiteY799" fmla="*/ 919759 h 6858000"/>
              <a:gd name="connsiteX800" fmla="*/ 3042978 w 7467600"/>
              <a:gd name="connsiteY800" fmla="*/ 1054894 h 6858000"/>
              <a:gd name="connsiteX801" fmla="*/ 2968914 w 7467600"/>
              <a:gd name="connsiteY801" fmla="*/ 1133756 h 6858000"/>
              <a:gd name="connsiteX802" fmla="*/ 3103823 w 7467600"/>
              <a:gd name="connsiteY802" fmla="*/ 1026814 h 6858000"/>
              <a:gd name="connsiteX803" fmla="*/ 3607114 w 7467600"/>
              <a:gd name="connsiteY803" fmla="*/ 467441 h 6858000"/>
              <a:gd name="connsiteX804" fmla="*/ 3744487 w 7467600"/>
              <a:gd name="connsiteY804" fmla="*/ 383136 h 6858000"/>
              <a:gd name="connsiteX805" fmla="*/ 3970213 w 7467600"/>
              <a:gd name="connsiteY805" fmla="*/ 995559 h 6858000"/>
              <a:gd name="connsiteX806" fmla="*/ 3744487 w 7467600"/>
              <a:gd name="connsiteY806" fmla="*/ 383136 h 6858000"/>
              <a:gd name="connsiteX807" fmla="*/ 3624562 w 7467600"/>
              <a:gd name="connsiteY807" fmla="*/ 367041 h 6858000"/>
              <a:gd name="connsiteX808" fmla="*/ 3489712 w 7467600"/>
              <a:gd name="connsiteY808" fmla="*/ 485386 h 6858000"/>
              <a:gd name="connsiteX809" fmla="*/ 3182994 w 7467600"/>
              <a:gd name="connsiteY809" fmla="*/ 828265 h 6858000"/>
              <a:gd name="connsiteX810" fmla="*/ 2892114 w 7467600"/>
              <a:gd name="connsiteY810" fmla="*/ 1172635 h 6858000"/>
              <a:gd name="connsiteX811" fmla="*/ 3021459 w 7467600"/>
              <a:gd name="connsiteY811" fmla="*/ 1035385 h 6858000"/>
              <a:gd name="connsiteX812" fmla="*/ 3153873 w 7467600"/>
              <a:gd name="connsiteY812" fmla="*/ 898971 h 6858000"/>
              <a:gd name="connsiteX813" fmla="*/ 3276511 w 7467600"/>
              <a:gd name="connsiteY813" fmla="*/ 786423 h 6858000"/>
              <a:gd name="connsiteX814" fmla="*/ 3584154 w 7467600"/>
              <a:gd name="connsiteY814" fmla="*/ 448218 h 6858000"/>
              <a:gd name="connsiteX815" fmla="*/ 3624562 w 7467600"/>
              <a:gd name="connsiteY815" fmla="*/ 367041 h 6858000"/>
              <a:gd name="connsiteX816" fmla="*/ 3766672 w 7467600"/>
              <a:gd name="connsiteY816" fmla="*/ 359429 h 6858000"/>
              <a:gd name="connsiteX817" fmla="*/ 3996338 w 7467600"/>
              <a:gd name="connsiteY817" fmla="*/ 968237 h 6858000"/>
              <a:gd name="connsiteX818" fmla="*/ 3766672 w 7467600"/>
              <a:gd name="connsiteY818" fmla="*/ 359429 h 6858000"/>
              <a:gd name="connsiteX819" fmla="*/ 5805386 w 7467600"/>
              <a:gd name="connsiteY819" fmla="*/ 239240 h 6858000"/>
              <a:gd name="connsiteX820" fmla="*/ 5736947 w 7467600"/>
              <a:gd name="connsiteY820" fmla="*/ 261367 h 6858000"/>
              <a:gd name="connsiteX821" fmla="*/ 5427012 w 7467600"/>
              <a:gd name="connsiteY821" fmla="*/ 311272 h 6858000"/>
              <a:gd name="connsiteX822" fmla="*/ 5147818 w 7467600"/>
              <a:gd name="connsiteY822" fmla="*/ 322112 h 6858000"/>
              <a:gd name="connsiteX823" fmla="*/ 5060854 w 7467600"/>
              <a:gd name="connsiteY823" fmla="*/ 311882 h 6858000"/>
              <a:gd name="connsiteX824" fmla="*/ 4945989 w 7467600"/>
              <a:gd name="connsiteY824" fmla="*/ 300516 h 6858000"/>
              <a:gd name="connsiteX825" fmla="*/ 5410479 w 7467600"/>
              <a:gd name="connsiteY825" fmla="*/ 348434 h 6858000"/>
              <a:gd name="connsiteX826" fmla="*/ 5805386 w 7467600"/>
              <a:gd name="connsiteY826" fmla="*/ 239240 h 6858000"/>
              <a:gd name="connsiteX827" fmla="*/ 5905192 w 7467600"/>
              <a:gd name="connsiteY827" fmla="*/ 163079 h 6858000"/>
              <a:gd name="connsiteX828" fmla="*/ 5865655 w 7467600"/>
              <a:gd name="connsiteY828" fmla="*/ 171901 h 6858000"/>
              <a:gd name="connsiteX829" fmla="*/ 5259740 w 7467600"/>
              <a:gd name="connsiteY829" fmla="*/ 257013 h 6858000"/>
              <a:gd name="connsiteX830" fmla="*/ 5208466 w 7467600"/>
              <a:gd name="connsiteY830" fmla="*/ 257550 h 6858000"/>
              <a:gd name="connsiteX831" fmla="*/ 4980204 w 7467600"/>
              <a:gd name="connsiteY831" fmla="*/ 271903 h 6858000"/>
              <a:gd name="connsiteX832" fmla="*/ 5068068 w 7467600"/>
              <a:gd name="connsiteY832" fmla="*/ 282244 h 6858000"/>
              <a:gd name="connsiteX833" fmla="*/ 5153231 w 7467600"/>
              <a:gd name="connsiteY833" fmla="*/ 292240 h 6858000"/>
              <a:gd name="connsiteX834" fmla="*/ 5426491 w 7467600"/>
              <a:gd name="connsiteY834" fmla="*/ 281128 h 6858000"/>
              <a:gd name="connsiteX835" fmla="*/ 5731212 w 7467600"/>
              <a:gd name="connsiteY835" fmla="*/ 231951 h 6858000"/>
              <a:gd name="connsiteX836" fmla="*/ 5905192 w 7467600"/>
              <a:gd name="connsiteY836" fmla="*/ 163079 h 6858000"/>
              <a:gd name="connsiteX837" fmla="*/ 5944437 w 7467600"/>
              <a:gd name="connsiteY837" fmla="*/ 113829 h 6858000"/>
              <a:gd name="connsiteX838" fmla="*/ 5825032 w 7467600"/>
              <a:gd name="connsiteY838" fmla="*/ 146405 h 6858000"/>
              <a:gd name="connsiteX839" fmla="*/ 4955599 w 7467600"/>
              <a:gd name="connsiteY839" fmla="*/ 247008 h 6858000"/>
              <a:gd name="connsiteX840" fmla="*/ 5210104 w 7467600"/>
              <a:gd name="connsiteY840" fmla="*/ 228123 h 6858000"/>
              <a:gd name="connsiteX841" fmla="*/ 5261015 w 7467600"/>
              <a:gd name="connsiteY841" fmla="*/ 227087 h 6858000"/>
              <a:gd name="connsiteX842" fmla="*/ 5861181 w 7467600"/>
              <a:gd name="connsiteY842" fmla="*/ 143093 h 6858000"/>
              <a:gd name="connsiteX843" fmla="*/ 5961252 w 7467600"/>
              <a:gd name="connsiteY843" fmla="*/ 114820 h 6858000"/>
              <a:gd name="connsiteX844" fmla="*/ 5944437 w 7467600"/>
              <a:gd name="connsiteY844" fmla="*/ 113829 h 6858000"/>
              <a:gd name="connsiteX845" fmla="*/ 3882765 w 7467600"/>
              <a:gd name="connsiteY845" fmla="*/ 0 h 6858000"/>
              <a:gd name="connsiteX846" fmla="*/ 3995099 w 7467600"/>
              <a:gd name="connsiteY846" fmla="*/ 0 h 6858000"/>
              <a:gd name="connsiteX847" fmla="*/ 4163818 w 7467600"/>
              <a:gd name="connsiteY847" fmla="*/ 234104 h 6858000"/>
              <a:gd name="connsiteX848" fmla="*/ 4172099 w 7467600"/>
              <a:gd name="connsiteY848" fmla="*/ 234207 h 6858000"/>
              <a:gd name="connsiteX849" fmla="*/ 4784282 w 7467600"/>
              <a:gd name="connsiteY849" fmla="*/ 276561 h 6858000"/>
              <a:gd name="connsiteX850" fmla="*/ 4801687 w 7467600"/>
              <a:gd name="connsiteY850" fmla="*/ 267764 h 6858000"/>
              <a:gd name="connsiteX851" fmla="*/ 6082788 w 7467600"/>
              <a:gd name="connsiteY851" fmla="*/ 64119 h 6858000"/>
              <a:gd name="connsiteX852" fmla="*/ 6099442 w 7467600"/>
              <a:gd name="connsiteY852" fmla="*/ 82568 h 6858000"/>
              <a:gd name="connsiteX853" fmla="*/ 4804137 w 7467600"/>
              <a:gd name="connsiteY853" fmla="*/ 320931 h 6858000"/>
              <a:gd name="connsiteX854" fmla="*/ 4227047 w 7467600"/>
              <a:gd name="connsiteY854" fmla="*/ 313415 h 6858000"/>
              <a:gd name="connsiteX855" fmla="*/ 4346041 w 7467600"/>
              <a:gd name="connsiteY855" fmla="*/ 456086 h 6858000"/>
              <a:gd name="connsiteX856" fmla="*/ 4870967 w 7467600"/>
              <a:gd name="connsiteY856" fmla="*/ 963061 h 6858000"/>
              <a:gd name="connsiteX857" fmla="*/ 4889647 w 7467600"/>
              <a:gd name="connsiteY857" fmla="*/ 957147 h 6858000"/>
              <a:gd name="connsiteX858" fmla="*/ 5422504 w 7467600"/>
              <a:gd name="connsiteY858" fmla="*/ 805191 h 6858000"/>
              <a:gd name="connsiteX859" fmla="*/ 6087656 w 7467600"/>
              <a:gd name="connsiteY859" fmla="*/ 826703 h 6858000"/>
              <a:gd name="connsiteX860" fmla="*/ 6058717 w 7467600"/>
              <a:gd name="connsiteY860" fmla="*/ 865992 h 6858000"/>
              <a:gd name="connsiteX861" fmla="*/ 4974153 w 7467600"/>
              <a:gd name="connsiteY861" fmla="*/ 1045456 h 6858000"/>
              <a:gd name="connsiteX862" fmla="*/ 5627835 w 7467600"/>
              <a:gd name="connsiteY862" fmla="*/ 1472077 h 6858000"/>
              <a:gd name="connsiteX863" fmla="*/ 5629817 w 7467600"/>
              <a:gd name="connsiteY863" fmla="*/ 1471412 h 6858000"/>
              <a:gd name="connsiteX864" fmla="*/ 5634124 w 7467600"/>
              <a:gd name="connsiteY864" fmla="*/ 1470572 h 6858000"/>
              <a:gd name="connsiteX865" fmla="*/ 5755832 w 7467600"/>
              <a:gd name="connsiteY865" fmla="*/ 1383886 h 6858000"/>
              <a:gd name="connsiteX866" fmla="*/ 6014186 w 7467600"/>
              <a:gd name="connsiteY866" fmla="*/ 1279799 h 6858000"/>
              <a:gd name="connsiteX867" fmla="*/ 6901619 w 7467600"/>
              <a:gd name="connsiteY867" fmla="*/ 1047874 h 6858000"/>
              <a:gd name="connsiteX868" fmla="*/ 6931566 w 7467600"/>
              <a:gd name="connsiteY868" fmla="*/ 1062034 h 6858000"/>
              <a:gd name="connsiteX869" fmla="*/ 5790982 w 7467600"/>
              <a:gd name="connsiteY869" fmla="*/ 1561380 h 6858000"/>
              <a:gd name="connsiteX870" fmla="*/ 6188971 w 7467600"/>
              <a:gd name="connsiteY870" fmla="*/ 1755168 h 6858000"/>
              <a:gd name="connsiteX871" fmla="*/ 6202446 w 7467600"/>
              <a:gd name="connsiteY871" fmla="*/ 1752268 h 6858000"/>
              <a:gd name="connsiteX872" fmla="*/ 7179560 w 7467600"/>
              <a:gd name="connsiteY872" fmla="*/ 1467551 h 6858000"/>
              <a:gd name="connsiteX873" fmla="*/ 7158730 w 7467600"/>
              <a:gd name="connsiteY873" fmla="*/ 1507835 h 6858000"/>
              <a:gd name="connsiteX874" fmla="*/ 6326959 w 7467600"/>
              <a:gd name="connsiteY874" fmla="*/ 1817686 h 6858000"/>
              <a:gd name="connsiteX875" fmla="*/ 6537433 w 7467600"/>
              <a:gd name="connsiteY875" fmla="*/ 1907790 h 6858000"/>
              <a:gd name="connsiteX876" fmla="*/ 6550221 w 7467600"/>
              <a:gd name="connsiteY876" fmla="*/ 1910729 h 6858000"/>
              <a:gd name="connsiteX877" fmla="*/ 6964438 w 7467600"/>
              <a:gd name="connsiteY877" fmla="*/ 2209505 h 6858000"/>
              <a:gd name="connsiteX878" fmla="*/ 7367862 w 7467600"/>
              <a:gd name="connsiteY878" fmla="*/ 2806833 h 6858000"/>
              <a:gd name="connsiteX879" fmla="*/ 7364329 w 7467600"/>
              <a:gd name="connsiteY879" fmla="*/ 2826907 h 6858000"/>
              <a:gd name="connsiteX880" fmla="*/ 7290545 w 7467600"/>
              <a:gd name="connsiteY880" fmla="*/ 2850663 h 6858000"/>
              <a:gd name="connsiteX881" fmla="*/ 6472036 w 7467600"/>
              <a:gd name="connsiteY881" fmla="*/ 1959003 h 6858000"/>
              <a:gd name="connsiteX882" fmla="*/ 5792897 w 7467600"/>
              <a:gd name="connsiteY882" fmla="*/ 1647747 h 6858000"/>
              <a:gd name="connsiteX883" fmla="*/ 5842751 w 7467600"/>
              <a:gd name="connsiteY883" fmla="*/ 1816112 h 6858000"/>
              <a:gd name="connsiteX884" fmla="*/ 5847424 w 7467600"/>
              <a:gd name="connsiteY884" fmla="*/ 1815776 h 6858000"/>
              <a:gd name="connsiteX885" fmla="*/ 6399821 w 7467600"/>
              <a:gd name="connsiteY885" fmla="*/ 2344799 h 6858000"/>
              <a:gd name="connsiteX886" fmla="*/ 6323232 w 7467600"/>
              <a:gd name="connsiteY886" fmla="*/ 2389634 h 6858000"/>
              <a:gd name="connsiteX887" fmla="*/ 5942958 w 7467600"/>
              <a:gd name="connsiteY887" fmla="*/ 2077708 h 6858000"/>
              <a:gd name="connsiteX888" fmla="*/ 5921559 w 7467600"/>
              <a:gd name="connsiteY888" fmla="*/ 2378596 h 6858000"/>
              <a:gd name="connsiteX889" fmla="*/ 5817651 w 7467600"/>
              <a:gd name="connsiteY889" fmla="*/ 3023919 h 6858000"/>
              <a:gd name="connsiteX890" fmla="*/ 5729634 w 7467600"/>
              <a:gd name="connsiteY890" fmla="*/ 3051849 h 6858000"/>
              <a:gd name="connsiteX891" fmla="*/ 5611018 w 7467600"/>
              <a:gd name="connsiteY891" fmla="*/ 2316769 h 6858000"/>
              <a:gd name="connsiteX892" fmla="*/ 5687608 w 7467600"/>
              <a:gd name="connsiteY892" fmla="*/ 2039972 h 6858000"/>
              <a:gd name="connsiteX893" fmla="*/ 5657554 w 7467600"/>
              <a:gd name="connsiteY893" fmla="*/ 1576445 h 6858000"/>
              <a:gd name="connsiteX894" fmla="*/ 5150475 w 7467600"/>
              <a:gd name="connsiteY894" fmla="*/ 1274012 h 6858000"/>
              <a:gd name="connsiteX895" fmla="*/ 5349142 w 7467600"/>
              <a:gd name="connsiteY895" fmla="*/ 2204405 h 6858000"/>
              <a:gd name="connsiteX896" fmla="*/ 5262214 w 7467600"/>
              <a:gd name="connsiteY896" fmla="*/ 2233836 h 6858000"/>
              <a:gd name="connsiteX897" fmla="*/ 4981539 w 7467600"/>
              <a:gd name="connsiteY897" fmla="*/ 1542201 h 6858000"/>
              <a:gd name="connsiteX898" fmla="*/ 4958461 w 7467600"/>
              <a:gd name="connsiteY898" fmla="*/ 1136957 h 6858000"/>
              <a:gd name="connsiteX899" fmla="*/ 4655015 w 7467600"/>
              <a:gd name="connsiteY899" fmla="*/ 891426 h 6858000"/>
              <a:gd name="connsiteX900" fmla="*/ 4348002 w 7467600"/>
              <a:gd name="connsiteY900" fmla="*/ 2205895 h 6858000"/>
              <a:gd name="connsiteX901" fmla="*/ 4262250 w 7467600"/>
              <a:gd name="connsiteY901" fmla="*/ 2219972 h 6858000"/>
              <a:gd name="connsiteX902" fmla="*/ 4550611 w 7467600"/>
              <a:gd name="connsiteY902" fmla="*/ 817540 h 6858000"/>
              <a:gd name="connsiteX903" fmla="*/ 4564418 w 7467600"/>
              <a:gd name="connsiteY903" fmla="*/ 808293 h 6858000"/>
              <a:gd name="connsiteX904" fmla="*/ 4266388 w 7467600"/>
              <a:gd name="connsiteY904" fmla="*/ 500083 h 6858000"/>
              <a:gd name="connsiteX905" fmla="*/ 4032842 w 7467600"/>
              <a:gd name="connsiteY905" fmla="*/ 211809 h 6858000"/>
              <a:gd name="connsiteX906" fmla="*/ 3882765 w 7467600"/>
              <a:gd name="connsiteY906" fmla="*/ 0 h 6858000"/>
              <a:gd name="connsiteX907" fmla="*/ 3721337 w 7467600"/>
              <a:gd name="connsiteY907" fmla="*/ 0 h 6858000"/>
              <a:gd name="connsiteX908" fmla="*/ 3797544 w 7467600"/>
              <a:gd name="connsiteY908" fmla="*/ 0 h 6858000"/>
              <a:gd name="connsiteX909" fmla="*/ 3775734 w 7467600"/>
              <a:gd name="connsiteY909" fmla="*/ 95131 h 6858000"/>
              <a:gd name="connsiteX910" fmla="*/ 3724807 w 7467600"/>
              <a:gd name="connsiteY910" fmla="*/ 272257 h 6858000"/>
              <a:gd name="connsiteX911" fmla="*/ 3726844 w 7467600"/>
              <a:gd name="connsiteY911" fmla="*/ 282988 h 6858000"/>
              <a:gd name="connsiteX912" fmla="*/ 3742664 w 7467600"/>
              <a:gd name="connsiteY912" fmla="*/ 279918 h 6858000"/>
              <a:gd name="connsiteX913" fmla="*/ 4103910 w 7467600"/>
              <a:gd name="connsiteY913" fmla="*/ 1161917 h 6858000"/>
              <a:gd name="connsiteX914" fmla="*/ 4020269 w 7467600"/>
              <a:gd name="connsiteY914" fmla="*/ 1200406 h 6858000"/>
              <a:gd name="connsiteX915" fmla="*/ 3674882 w 7467600"/>
              <a:gd name="connsiteY915" fmla="*/ 488524 h 6858000"/>
              <a:gd name="connsiteX916" fmla="*/ 3132682 w 7467600"/>
              <a:gd name="connsiteY916" fmla="*/ 1072284 h 6858000"/>
              <a:gd name="connsiteX917" fmla="*/ 2716346 w 7467600"/>
              <a:gd name="connsiteY917" fmla="*/ 1276376 h 6858000"/>
              <a:gd name="connsiteX918" fmla="*/ 2716772 w 7467600"/>
              <a:gd name="connsiteY918" fmla="*/ 1255462 h 6858000"/>
              <a:gd name="connsiteX919" fmla="*/ 3471096 w 7467600"/>
              <a:gd name="connsiteY919" fmla="*/ 437072 h 6858000"/>
              <a:gd name="connsiteX920" fmla="*/ 3639057 w 7467600"/>
              <a:gd name="connsiteY920" fmla="*/ 286334 h 6858000"/>
              <a:gd name="connsiteX921" fmla="*/ 3640309 w 7467600"/>
              <a:gd name="connsiteY921" fmla="*/ 284664 h 6858000"/>
              <a:gd name="connsiteX922" fmla="*/ 3646022 w 7467600"/>
              <a:gd name="connsiteY922" fmla="*/ 276711 h 6858000"/>
              <a:gd name="connsiteX923" fmla="*/ 3707943 w 7467600"/>
              <a:gd name="connsiteY923" fmla="*/ 65958 h 6858000"/>
              <a:gd name="connsiteX924" fmla="*/ 3721337 w 7467600"/>
              <a:gd name="connsiteY924" fmla="*/ 0 h 6858000"/>
              <a:gd name="connsiteX925" fmla="*/ 2867960 w 7467600"/>
              <a:gd name="connsiteY925" fmla="*/ 0 h 6858000"/>
              <a:gd name="connsiteX926" fmla="*/ 2926351 w 7467600"/>
              <a:gd name="connsiteY926" fmla="*/ 0 h 6858000"/>
              <a:gd name="connsiteX927" fmla="*/ 2902823 w 7467600"/>
              <a:gd name="connsiteY927" fmla="*/ 262929 h 6858000"/>
              <a:gd name="connsiteX928" fmla="*/ 2940663 w 7467600"/>
              <a:gd name="connsiteY928" fmla="*/ 140884 h 6858000"/>
              <a:gd name="connsiteX929" fmla="*/ 2947039 w 7467600"/>
              <a:gd name="connsiteY929" fmla="*/ 122524 h 6858000"/>
              <a:gd name="connsiteX930" fmla="*/ 2984316 w 7467600"/>
              <a:gd name="connsiteY930" fmla="*/ 0 h 6858000"/>
              <a:gd name="connsiteX931" fmla="*/ 3016114 w 7467600"/>
              <a:gd name="connsiteY931" fmla="*/ 0 h 6858000"/>
              <a:gd name="connsiteX932" fmla="*/ 2979949 w 7467600"/>
              <a:gd name="connsiteY932" fmla="*/ 119274 h 6858000"/>
              <a:gd name="connsiteX933" fmla="*/ 3023879 w 7467600"/>
              <a:gd name="connsiteY933" fmla="*/ 0 h 6858000"/>
              <a:gd name="connsiteX934" fmla="*/ 3105400 w 7467600"/>
              <a:gd name="connsiteY934" fmla="*/ 0 h 6858000"/>
              <a:gd name="connsiteX935" fmla="*/ 3094669 w 7467600"/>
              <a:gd name="connsiteY935" fmla="*/ 30308 h 6858000"/>
              <a:gd name="connsiteX936" fmla="*/ 2901945 w 7467600"/>
              <a:gd name="connsiteY936" fmla="*/ 466538 h 6858000"/>
              <a:gd name="connsiteX937" fmla="*/ 2815209 w 7467600"/>
              <a:gd name="connsiteY937" fmla="*/ 497361 h 6858000"/>
              <a:gd name="connsiteX938" fmla="*/ 2844845 w 7467600"/>
              <a:gd name="connsiteY938" fmla="*/ 127638 h 6858000"/>
              <a:gd name="connsiteX939" fmla="*/ 2867960 w 7467600"/>
              <a:gd name="connsiteY939" fmla="*/ 0 h 6858000"/>
              <a:gd name="connsiteX940" fmla="*/ 1057230 w 7467600"/>
              <a:gd name="connsiteY940" fmla="*/ 0 h 6858000"/>
              <a:gd name="connsiteX941" fmla="*/ 1111003 w 7467600"/>
              <a:gd name="connsiteY941" fmla="*/ 0 h 6858000"/>
              <a:gd name="connsiteX942" fmla="*/ 1125553 w 7467600"/>
              <a:gd name="connsiteY942" fmla="*/ 52588 h 6858000"/>
              <a:gd name="connsiteX943" fmla="*/ 1304276 w 7467600"/>
              <a:gd name="connsiteY943" fmla="*/ 476275 h 6858000"/>
              <a:gd name="connsiteX944" fmla="*/ 1492066 w 7467600"/>
              <a:gd name="connsiteY944" fmla="*/ 886333 h 6858000"/>
              <a:gd name="connsiteX945" fmla="*/ 1423698 w 7467600"/>
              <a:gd name="connsiteY945" fmla="*/ 710817 h 6858000"/>
              <a:gd name="connsiteX946" fmla="*/ 1357609 w 7467600"/>
              <a:gd name="connsiteY946" fmla="*/ 532892 h 6858000"/>
              <a:gd name="connsiteX947" fmla="*/ 1309550 w 7467600"/>
              <a:gd name="connsiteY947" fmla="*/ 374031 h 6858000"/>
              <a:gd name="connsiteX948" fmla="*/ 1193673 w 7467600"/>
              <a:gd name="connsiteY948" fmla="*/ 49533 h 6858000"/>
              <a:gd name="connsiteX949" fmla="*/ 1164391 w 7467600"/>
              <a:gd name="connsiteY949" fmla="*/ 0 h 6858000"/>
              <a:gd name="connsiteX950" fmla="*/ 1200666 w 7467600"/>
              <a:gd name="connsiteY950" fmla="*/ 0 h 6858000"/>
              <a:gd name="connsiteX951" fmla="*/ 1223408 w 7467600"/>
              <a:gd name="connsiteY951" fmla="*/ 38996 h 6858000"/>
              <a:gd name="connsiteX952" fmla="*/ 1339635 w 7467600"/>
              <a:gd name="connsiteY952" fmla="*/ 365517 h 6858000"/>
              <a:gd name="connsiteX953" fmla="*/ 1387469 w 7467600"/>
              <a:gd name="connsiteY953" fmla="*/ 523079 h 6858000"/>
              <a:gd name="connsiteX954" fmla="*/ 1452685 w 7467600"/>
              <a:gd name="connsiteY954" fmla="*/ 699806 h 6858000"/>
              <a:gd name="connsiteX955" fmla="*/ 1492092 w 7467600"/>
              <a:gd name="connsiteY955" fmla="*/ 800424 h 6858000"/>
              <a:gd name="connsiteX956" fmla="*/ 1455302 w 7467600"/>
              <a:gd name="connsiteY956" fmla="*/ 632913 h 6858000"/>
              <a:gd name="connsiteX957" fmla="*/ 1222336 w 7467600"/>
              <a:gd name="connsiteY957" fmla="*/ 9480 h 6858000"/>
              <a:gd name="connsiteX958" fmla="*/ 1214634 w 7467600"/>
              <a:gd name="connsiteY958" fmla="*/ 0 h 6858000"/>
              <a:gd name="connsiteX959" fmla="*/ 1289827 w 7467600"/>
              <a:gd name="connsiteY959" fmla="*/ 0 h 6858000"/>
              <a:gd name="connsiteX960" fmla="*/ 1321076 w 7467600"/>
              <a:gd name="connsiteY960" fmla="*/ 59722 h 6858000"/>
              <a:gd name="connsiteX961" fmla="*/ 1512579 w 7467600"/>
              <a:gd name="connsiteY961" fmla="*/ 626441 h 6858000"/>
              <a:gd name="connsiteX962" fmla="*/ 1506076 w 7467600"/>
              <a:gd name="connsiteY962" fmla="*/ 1089289 h 6858000"/>
              <a:gd name="connsiteX963" fmla="*/ 1486346 w 7467600"/>
              <a:gd name="connsiteY963" fmla="*/ 1079919 h 6858000"/>
              <a:gd name="connsiteX964" fmla="*/ 1070511 w 7467600"/>
              <a:gd name="connsiteY964" fmla="*/ 48609 h 6858000"/>
              <a:gd name="connsiteX965" fmla="*/ 1057230 w 7467600"/>
              <a:gd name="connsiteY965" fmla="*/ 0 h 6858000"/>
              <a:gd name="connsiteX966" fmla="*/ 43151 w 7467600"/>
              <a:gd name="connsiteY966" fmla="*/ 0 h 6858000"/>
              <a:gd name="connsiteX967" fmla="*/ 95283 w 7467600"/>
              <a:gd name="connsiteY967" fmla="*/ 0 h 6858000"/>
              <a:gd name="connsiteX968" fmla="*/ 300708 w 7467600"/>
              <a:gd name="connsiteY968" fmla="*/ 154571 h 6858000"/>
              <a:gd name="connsiteX969" fmla="*/ 530414 w 7467600"/>
              <a:gd name="connsiteY969" fmla="*/ 354673 h 6858000"/>
              <a:gd name="connsiteX970" fmla="*/ 333785 w 7467600"/>
              <a:gd name="connsiteY970" fmla="*/ 161564 h 6858000"/>
              <a:gd name="connsiteX971" fmla="*/ 147005 w 7467600"/>
              <a:gd name="connsiteY971" fmla="*/ 0 h 6858000"/>
              <a:gd name="connsiteX972" fmla="*/ 272509 w 7467600"/>
              <a:gd name="connsiteY972" fmla="*/ 0 h 6858000"/>
              <a:gd name="connsiteX973" fmla="*/ 326276 w 7467600"/>
              <a:gd name="connsiteY973" fmla="*/ 45847 h 6858000"/>
              <a:gd name="connsiteX974" fmla="*/ 823759 w 7467600"/>
              <a:gd name="connsiteY974" fmla="*/ 574145 h 6858000"/>
              <a:gd name="connsiteX975" fmla="*/ 811254 w 7467600"/>
              <a:gd name="connsiteY975" fmla="*/ 665546 h 6858000"/>
              <a:gd name="connsiteX976" fmla="*/ 154042 w 7467600"/>
              <a:gd name="connsiteY976" fmla="*/ 261522 h 6858000"/>
              <a:gd name="connsiteX977" fmla="*/ 13550 w 7467600"/>
              <a:gd name="connsiteY977" fmla="*/ 158423 h 6858000"/>
              <a:gd name="connsiteX978" fmla="*/ 0 w 7467600"/>
              <a:gd name="connsiteY978" fmla="*/ 146618 h 6858000"/>
              <a:gd name="connsiteX979" fmla="*/ 0 w 7467600"/>
              <a:gd name="connsiteY979" fmla="*/ 59161 h 6858000"/>
              <a:gd name="connsiteX980" fmla="*/ 45427 w 7467600"/>
              <a:gd name="connsiteY980" fmla="*/ 101078 h 6858000"/>
              <a:gd name="connsiteX981" fmla="*/ 630103 w 7467600"/>
              <a:gd name="connsiteY981" fmla="*/ 485885 h 6858000"/>
              <a:gd name="connsiteX982" fmla="*/ 532040 w 7467600"/>
              <a:gd name="connsiteY982" fmla="*/ 399359 h 6858000"/>
              <a:gd name="connsiteX983" fmla="*/ 517618 w 7467600"/>
              <a:gd name="connsiteY983" fmla="*/ 385726 h 6858000"/>
              <a:gd name="connsiteX984" fmla="*/ 285074 w 7467600"/>
              <a:gd name="connsiteY984" fmla="*/ 182755 h 6858000"/>
              <a:gd name="connsiteX985" fmla="*/ 43151 w 7467600"/>
              <a:gd name="connsiteY98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1903353 w 7467600"/>
              <a:gd name="connsiteY127" fmla="*/ 5044827 h 6858000"/>
              <a:gd name="connsiteX128" fmla="*/ 1936931 w 7467600"/>
              <a:gd name="connsiteY128" fmla="*/ 5093954 h 6858000"/>
              <a:gd name="connsiteX129" fmla="*/ 2195868 w 7467600"/>
              <a:gd name="connsiteY129" fmla="*/ 5396574 h 6858000"/>
              <a:gd name="connsiteX130" fmla="*/ 2088852 w 7467600"/>
              <a:gd name="connsiteY130" fmla="*/ 5166123 h 6858000"/>
              <a:gd name="connsiteX131" fmla="*/ 1958241 w 7467600"/>
              <a:gd name="connsiteY131" fmla="*/ 5067955 h 6858000"/>
              <a:gd name="connsiteX132" fmla="*/ 1903353 w 7467600"/>
              <a:gd name="connsiteY132" fmla="*/ 5044827 h 6858000"/>
              <a:gd name="connsiteX133" fmla="*/ 1979378 w 7467600"/>
              <a:gd name="connsiteY133" fmla="*/ 4769504 h 6858000"/>
              <a:gd name="connsiteX134" fmla="*/ 2882120 w 7467600"/>
              <a:gd name="connsiteY134" fmla="*/ 5064547 h 6858000"/>
              <a:gd name="connsiteX135" fmla="*/ 2793103 w 7467600"/>
              <a:gd name="connsiteY135" fmla="*/ 5039699 h 6858000"/>
              <a:gd name="connsiteX136" fmla="*/ 2770041 w 7467600"/>
              <a:gd name="connsiteY136" fmla="*/ 5033634 h 6858000"/>
              <a:gd name="connsiteX137" fmla="*/ 1979378 w 7467600"/>
              <a:gd name="connsiteY137" fmla="*/ 4769504 h 6858000"/>
              <a:gd name="connsiteX138" fmla="*/ 1927410 w 7467600"/>
              <a:gd name="connsiteY138" fmla="*/ 4716164 h 6858000"/>
              <a:gd name="connsiteX139" fmla="*/ 1959587 w 7467600"/>
              <a:gd name="connsiteY139" fmla="*/ 4728849 h 6858000"/>
              <a:gd name="connsiteX140" fmla="*/ 2777707 w 7467600"/>
              <a:gd name="connsiteY140" fmla="*/ 5003991 h 6858000"/>
              <a:gd name="connsiteX141" fmla="*/ 2800768 w 7467600"/>
              <a:gd name="connsiteY141" fmla="*/ 5010056 h 6858000"/>
              <a:gd name="connsiteX142" fmla="*/ 2879408 w 7467600"/>
              <a:gd name="connsiteY142" fmla="*/ 5031590 h 6858000"/>
              <a:gd name="connsiteX143" fmla="*/ 2862295 w 7467600"/>
              <a:gd name="connsiteY143" fmla="*/ 5022958 h 6858000"/>
              <a:gd name="connsiteX144" fmla="*/ 2813343 w 7467600"/>
              <a:gd name="connsiteY144" fmla="*/ 4998369 h 6858000"/>
              <a:gd name="connsiteX145" fmla="*/ 2646245 w 7467600"/>
              <a:gd name="connsiteY145" fmla="*/ 4930999 h 6858000"/>
              <a:gd name="connsiteX146" fmla="*/ 1999243 w 7467600"/>
              <a:gd name="connsiteY146" fmla="*/ 4730524 h 6858000"/>
              <a:gd name="connsiteX147" fmla="*/ 1979527 w 7467600"/>
              <a:gd name="connsiteY147" fmla="*/ 4726651 h 6858000"/>
              <a:gd name="connsiteX148" fmla="*/ 1927410 w 7467600"/>
              <a:gd name="connsiteY148" fmla="*/ 4716164 h 6858000"/>
              <a:gd name="connsiteX149" fmla="*/ 1997014 w 7467600"/>
              <a:gd name="connsiteY149" fmla="*/ 4698007 h 6858000"/>
              <a:gd name="connsiteX150" fmla="*/ 2005458 w 7467600"/>
              <a:gd name="connsiteY150" fmla="*/ 4699540 h 6858000"/>
              <a:gd name="connsiteX151" fmla="*/ 2657186 w 7467600"/>
              <a:gd name="connsiteY151" fmla="*/ 4901687 h 6858000"/>
              <a:gd name="connsiteX152" fmla="*/ 2826662 w 7467600"/>
              <a:gd name="connsiteY152" fmla="*/ 4970362 h 6858000"/>
              <a:gd name="connsiteX153" fmla="*/ 2876100 w 7467600"/>
              <a:gd name="connsiteY153" fmla="*/ 4995397 h 6858000"/>
              <a:gd name="connsiteX154" fmla="*/ 3042600 w 7467600"/>
              <a:gd name="connsiteY154" fmla="*/ 5059532 h 6858000"/>
              <a:gd name="connsiteX155" fmla="*/ 1997014 w 7467600"/>
              <a:gd name="connsiteY155" fmla="*/ 4698007 h 6858000"/>
              <a:gd name="connsiteX156" fmla="*/ 2305292 w 7467600"/>
              <a:gd name="connsiteY156" fmla="*/ 4219492 h 6858000"/>
              <a:gd name="connsiteX157" fmla="*/ 3360922 w 7467600"/>
              <a:gd name="connsiteY157" fmla="*/ 4529373 h 6858000"/>
              <a:gd name="connsiteX158" fmla="*/ 3492420 w 7467600"/>
              <a:gd name="connsiteY158" fmla="*/ 4510145 h 6858000"/>
              <a:gd name="connsiteX159" fmla="*/ 3364086 w 7467600"/>
              <a:gd name="connsiteY159" fmla="*/ 4480340 h 6858000"/>
              <a:gd name="connsiteX160" fmla="*/ 3225818 w 7467600"/>
              <a:gd name="connsiteY160" fmla="*/ 4411822 h 6858000"/>
              <a:gd name="connsiteX161" fmla="*/ 3129696 w 7467600"/>
              <a:gd name="connsiteY161" fmla="*/ 4360704 h 6858000"/>
              <a:gd name="connsiteX162" fmla="*/ 2814545 w 7467600"/>
              <a:gd name="connsiteY162" fmla="*/ 4282955 h 6858000"/>
              <a:gd name="connsiteX163" fmla="*/ 2305292 w 7467600"/>
              <a:gd name="connsiteY163" fmla="*/ 4219492 h 6858000"/>
              <a:gd name="connsiteX164" fmla="*/ 2626982 w 7467600"/>
              <a:gd name="connsiteY164" fmla="*/ 4206450 h 6858000"/>
              <a:gd name="connsiteX165" fmla="*/ 2490617 w 7467600"/>
              <a:gd name="connsiteY165" fmla="*/ 4206951 h 6858000"/>
              <a:gd name="connsiteX166" fmla="*/ 2819869 w 7467600"/>
              <a:gd name="connsiteY166" fmla="*/ 4252936 h 6858000"/>
              <a:gd name="connsiteX167" fmla="*/ 3143018 w 7467600"/>
              <a:gd name="connsiteY167" fmla="*/ 4332698 h 6858000"/>
              <a:gd name="connsiteX168" fmla="*/ 3241520 w 7467600"/>
              <a:gd name="connsiteY168" fmla="*/ 4385112 h 6858000"/>
              <a:gd name="connsiteX169" fmla="*/ 3374575 w 7467600"/>
              <a:gd name="connsiteY169" fmla="*/ 4451517 h 6858000"/>
              <a:gd name="connsiteX170" fmla="*/ 3505221 w 7467600"/>
              <a:gd name="connsiteY170" fmla="*/ 4480757 h 6858000"/>
              <a:gd name="connsiteX171" fmla="*/ 2626982 w 7467600"/>
              <a:gd name="connsiteY171" fmla="*/ 4206450 h 6858000"/>
              <a:gd name="connsiteX172" fmla="*/ 1310106 w 7467600"/>
              <a:gd name="connsiteY172" fmla="*/ 3943217 h 6858000"/>
              <a:gd name="connsiteX173" fmla="*/ 854994 w 7467600"/>
              <a:gd name="connsiteY173" fmla="*/ 4399136 h 6858000"/>
              <a:gd name="connsiteX174" fmla="*/ 742462 w 7467600"/>
              <a:gd name="connsiteY174" fmla="*/ 4594648 h 6858000"/>
              <a:gd name="connsiteX175" fmla="*/ 820602 w 7467600"/>
              <a:gd name="connsiteY175" fmla="*/ 4485915 h 6858000"/>
              <a:gd name="connsiteX176" fmla="*/ 878295 w 7467600"/>
              <a:gd name="connsiteY176" fmla="*/ 4403594 h 6858000"/>
              <a:gd name="connsiteX177" fmla="*/ 1240607 w 7467600"/>
              <a:gd name="connsiteY177" fmla="*/ 4010401 h 6858000"/>
              <a:gd name="connsiteX178" fmla="*/ 1310106 w 7467600"/>
              <a:gd name="connsiteY178" fmla="*/ 3943217 h 6858000"/>
              <a:gd name="connsiteX179" fmla="*/ 1423113 w 7467600"/>
              <a:gd name="connsiteY179" fmla="*/ 3874565 h 6858000"/>
              <a:gd name="connsiteX180" fmla="*/ 1260565 w 7467600"/>
              <a:gd name="connsiteY180" fmla="*/ 4031982 h 6858000"/>
              <a:gd name="connsiteX181" fmla="*/ 901900 w 7467600"/>
              <a:gd name="connsiteY181" fmla="*/ 4421236 h 6858000"/>
              <a:gd name="connsiteX182" fmla="*/ 845044 w 7467600"/>
              <a:gd name="connsiteY182" fmla="*/ 4502436 h 6858000"/>
              <a:gd name="connsiteX183" fmla="*/ 685926 w 7467600"/>
              <a:gd name="connsiteY183" fmla="*/ 4703069 h 6858000"/>
              <a:gd name="connsiteX184" fmla="*/ 684248 w 7467600"/>
              <a:gd name="connsiteY184" fmla="*/ 4706721 h 6858000"/>
              <a:gd name="connsiteX185" fmla="*/ 1423113 w 7467600"/>
              <a:gd name="connsiteY185" fmla="*/ 3874565 h 6858000"/>
              <a:gd name="connsiteX186" fmla="*/ 3316479 w 7467600"/>
              <a:gd name="connsiteY186" fmla="*/ 3872136 h 6858000"/>
              <a:gd name="connsiteX187" fmla="*/ 3546806 w 7467600"/>
              <a:gd name="connsiteY187" fmla="*/ 4356139 h 6858000"/>
              <a:gd name="connsiteX188" fmla="*/ 3364433 w 7467600"/>
              <a:gd name="connsiteY188" fmla="*/ 3953121 h 6858000"/>
              <a:gd name="connsiteX189" fmla="*/ 3316479 w 7467600"/>
              <a:gd name="connsiteY189" fmla="*/ 3872136 h 6858000"/>
              <a:gd name="connsiteX190" fmla="*/ 3291335 w 7467600"/>
              <a:gd name="connsiteY190" fmla="*/ 3767420 h 6858000"/>
              <a:gd name="connsiteX191" fmla="*/ 3390805 w 7467600"/>
              <a:gd name="connsiteY191" fmla="*/ 3937163 h 6858000"/>
              <a:gd name="connsiteX192" fmla="*/ 3579062 w 7467600"/>
              <a:gd name="connsiteY192" fmla="*/ 4359040 h 6858000"/>
              <a:gd name="connsiteX193" fmla="*/ 3467355 w 7467600"/>
              <a:gd name="connsiteY193" fmla="*/ 3988130 h 6858000"/>
              <a:gd name="connsiteX194" fmla="*/ 3310753 w 7467600"/>
              <a:gd name="connsiteY194" fmla="*/ 3787140 h 6858000"/>
              <a:gd name="connsiteX195" fmla="*/ 3291335 w 7467600"/>
              <a:gd name="connsiteY195" fmla="*/ 3767420 h 6858000"/>
              <a:gd name="connsiteX196" fmla="*/ 1635889 w 7467600"/>
              <a:gd name="connsiteY196" fmla="*/ 3709494 h 6858000"/>
              <a:gd name="connsiteX197" fmla="*/ 1634800 w 7467600"/>
              <a:gd name="connsiteY197" fmla="*/ 3731111 h 6858000"/>
              <a:gd name="connsiteX198" fmla="*/ 1635889 w 7467600"/>
              <a:gd name="connsiteY198" fmla="*/ 3709494 h 6858000"/>
              <a:gd name="connsiteX199" fmla="*/ 1510397 w 7467600"/>
              <a:gd name="connsiteY199" fmla="*/ 3684705 h 6858000"/>
              <a:gd name="connsiteX200" fmla="*/ 1146550 w 7467600"/>
              <a:gd name="connsiteY200" fmla="*/ 3802012 h 6858000"/>
              <a:gd name="connsiteX201" fmla="*/ 698834 w 7467600"/>
              <a:gd name="connsiteY201" fmla="*/ 3952272 h 6858000"/>
              <a:gd name="connsiteX202" fmla="*/ 34256 w 7467600"/>
              <a:gd name="connsiteY202" fmla="*/ 4347603 h 6858000"/>
              <a:gd name="connsiteX203" fmla="*/ 527241 w 7467600"/>
              <a:gd name="connsiteY203" fmla="*/ 4065078 h 6858000"/>
              <a:gd name="connsiteX204" fmla="*/ 1510397 w 7467600"/>
              <a:gd name="connsiteY204" fmla="*/ 3684705 h 6858000"/>
              <a:gd name="connsiteX205" fmla="*/ 1313114 w 7467600"/>
              <a:gd name="connsiteY205" fmla="*/ 3655216 h 6858000"/>
              <a:gd name="connsiteX206" fmla="*/ 1109304 w 7467600"/>
              <a:gd name="connsiteY206" fmla="*/ 3669030 h 6858000"/>
              <a:gd name="connsiteX207" fmla="*/ 8129 w 7467600"/>
              <a:gd name="connsiteY207" fmla="*/ 4330519 h 6858000"/>
              <a:gd name="connsiteX208" fmla="*/ 687572 w 7467600"/>
              <a:gd name="connsiteY208" fmla="*/ 3925629 h 6858000"/>
              <a:gd name="connsiteX209" fmla="*/ 1138365 w 7467600"/>
              <a:gd name="connsiteY209" fmla="*/ 3774515 h 6858000"/>
              <a:gd name="connsiteX210" fmla="*/ 1505579 w 7467600"/>
              <a:gd name="connsiteY210" fmla="*/ 3655526 h 6858000"/>
              <a:gd name="connsiteX211" fmla="*/ 1313114 w 7467600"/>
              <a:gd name="connsiteY211" fmla="*/ 3655216 h 6858000"/>
              <a:gd name="connsiteX212" fmla="*/ 3655073 w 7467600"/>
              <a:gd name="connsiteY212" fmla="*/ 3650884 h 6858000"/>
              <a:gd name="connsiteX213" fmla="*/ 3989938 w 7467600"/>
              <a:gd name="connsiteY213" fmla="*/ 3991685 h 6858000"/>
              <a:gd name="connsiteX214" fmla="*/ 4393907 w 7467600"/>
              <a:gd name="connsiteY214" fmla="*/ 4261258 h 6858000"/>
              <a:gd name="connsiteX215" fmla="*/ 4648051 w 7467600"/>
              <a:gd name="connsiteY215" fmla="*/ 4374051 h 6858000"/>
              <a:gd name="connsiteX216" fmla="*/ 4383389 w 7467600"/>
              <a:gd name="connsiteY216" fmla="*/ 4184369 h 6858000"/>
              <a:gd name="connsiteX217" fmla="*/ 4165508 w 7467600"/>
              <a:gd name="connsiteY217" fmla="*/ 4035196 h 6858000"/>
              <a:gd name="connsiteX218" fmla="*/ 4068162 w 7467600"/>
              <a:gd name="connsiteY218" fmla="*/ 3953394 h 6858000"/>
              <a:gd name="connsiteX219" fmla="*/ 3981416 w 7467600"/>
              <a:gd name="connsiteY219" fmla="*/ 3880482 h 6858000"/>
              <a:gd name="connsiteX220" fmla="*/ 3800147 w 7467600"/>
              <a:gd name="connsiteY220" fmla="*/ 3749872 h 6858000"/>
              <a:gd name="connsiteX221" fmla="*/ 3655073 w 7467600"/>
              <a:gd name="connsiteY221" fmla="*/ 3650884 h 6858000"/>
              <a:gd name="connsiteX222" fmla="*/ 3670252 w 7467600"/>
              <a:gd name="connsiteY222" fmla="*/ 3622798 h 6858000"/>
              <a:gd name="connsiteX223" fmla="*/ 3817258 w 7467600"/>
              <a:gd name="connsiteY223" fmla="*/ 3723577 h 6858000"/>
              <a:gd name="connsiteX224" fmla="*/ 4000461 w 7467600"/>
              <a:gd name="connsiteY224" fmla="*/ 3855966 h 6858000"/>
              <a:gd name="connsiteX225" fmla="*/ 4088180 w 7467600"/>
              <a:gd name="connsiteY225" fmla="*/ 3929774 h 6858000"/>
              <a:gd name="connsiteX226" fmla="*/ 4184555 w 7467600"/>
              <a:gd name="connsiteY226" fmla="*/ 4010683 h 6858000"/>
              <a:gd name="connsiteX227" fmla="*/ 4399563 w 7467600"/>
              <a:gd name="connsiteY227" fmla="*/ 4158106 h 6858000"/>
              <a:gd name="connsiteX228" fmla="*/ 4684469 w 7467600"/>
              <a:gd name="connsiteY228" fmla="*/ 4364680 h 6858000"/>
              <a:gd name="connsiteX229" fmla="*/ 4690271 w 7467600"/>
              <a:gd name="connsiteY229" fmla="*/ 4370034 h 6858000"/>
              <a:gd name="connsiteX230" fmla="*/ 4136093 w 7467600"/>
              <a:gd name="connsiteY230" fmla="*/ 3858466 h 6858000"/>
              <a:gd name="connsiteX231" fmla="*/ 3670252 w 7467600"/>
              <a:gd name="connsiteY231" fmla="*/ 3622798 h 6858000"/>
              <a:gd name="connsiteX232" fmla="*/ 4440129 w 7467600"/>
              <a:gd name="connsiteY232" fmla="*/ 3448571 h 6858000"/>
              <a:gd name="connsiteX233" fmla="*/ 4856525 w 7467600"/>
              <a:gd name="connsiteY233" fmla="*/ 3915351 h 6858000"/>
              <a:gd name="connsiteX234" fmla="*/ 5059055 w 7467600"/>
              <a:gd name="connsiteY234" fmla="*/ 4108918 h 6858000"/>
              <a:gd name="connsiteX235" fmla="*/ 5290070 w 7467600"/>
              <a:gd name="connsiteY235" fmla="*/ 4263619 h 6858000"/>
              <a:gd name="connsiteX236" fmla="*/ 4834991 w 7467600"/>
              <a:gd name="connsiteY236" fmla="*/ 3830985 h 6858000"/>
              <a:gd name="connsiteX237" fmla="*/ 4440129 w 7467600"/>
              <a:gd name="connsiteY237" fmla="*/ 3448571 h 6858000"/>
              <a:gd name="connsiteX238" fmla="*/ 4441737 w 7467600"/>
              <a:gd name="connsiteY238" fmla="*/ 3399734 h 6858000"/>
              <a:gd name="connsiteX239" fmla="*/ 4431236 w 7467600"/>
              <a:gd name="connsiteY239" fmla="*/ 3400954 h 6858000"/>
              <a:gd name="connsiteX240" fmla="*/ 4557150 w 7467600"/>
              <a:gd name="connsiteY240" fmla="*/ 3510023 h 6858000"/>
              <a:gd name="connsiteX241" fmla="*/ 4856936 w 7467600"/>
              <a:gd name="connsiteY241" fmla="*/ 3809146 h 6858000"/>
              <a:gd name="connsiteX242" fmla="*/ 5111996 w 7467600"/>
              <a:gd name="connsiteY242" fmla="*/ 4065759 h 6858000"/>
              <a:gd name="connsiteX243" fmla="*/ 5388878 w 7467600"/>
              <a:gd name="connsiteY243" fmla="*/ 4300185 h 6858000"/>
              <a:gd name="connsiteX244" fmla="*/ 5425556 w 7467600"/>
              <a:gd name="connsiteY244" fmla="*/ 4308967 h 6858000"/>
              <a:gd name="connsiteX245" fmla="*/ 4943646 w 7467600"/>
              <a:gd name="connsiteY245" fmla="*/ 3822916 h 6858000"/>
              <a:gd name="connsiteX246" fmla="*/ 4594837 w 7467600"/>
              <a:gd name="connsiteY246" fmla="*/ 3532274 h 6858000"/>
              <a:gd name="connsiteX247" fmla="*/ 4441737 w 7467600"/>
              <a:gd name="connsiteY247" fmla="*/ 3399734 h 6858000"/>
              <a:gd name="connsiteX248" fmla="*/ 5425834 w 7467600"/>
              <a:gd name="connsiteY248" fmla="*/ 3162785 h 6858000"/>
              <a:gd name="connsiteX249" fmla="*/ 5401644 w 7467600"/>
              <a:gd name="connsiteY249" fmla="*/ 3617847 h 6858000"/>
              <a:gd name="connsiteX250" fmla="*/ 5467256 w 7467600"/>
              <a:gd name="connsiteY250" fmla="*/ 4175494 h 6858000"/>
              <a:gd name="connsiteX251" fmla="*/ 5448069 w 7467600"/>
              <a:gd name="connsiteY251" fmla="*/ 3567554 h 6858000"/>
              <a:gd name="connsiteX252" fmla="*/ 5425834 w 7467600"/>
              <a:gd name="connsiteY252" fmla="*/ 3162785 h 6858000"/>
              <a:gd name="connsiteX253" fmla="*/ 1318687 w 7467600"/>
              <a:gd name="connsiteY253" fmla="*/ 3113840 h 6858000"/>
              <a:gd name="connsiteX254" fmla="*/ 1066793 w 7467600"/>
              <a:gd name="connsiteY254" fmla="*/ 3212171 h 6858000"/>
              <a:gd name="connsiteX255" fmla="*/ 993319 w 7467600"/>
              <a:gd name="connsiteY255" fmla="*/ 3247648 h 6858000"/>
              <a:gd name="connsiteX256" fmla="*/ 853081 w 7467600"/>
              <a:gd name="connsiteY256" fmla="*/ 3312410 h 6858000"/>
              <a:gd name="connsiteX257" fmla="*/ 805957 w 7467600"/>
              <a:gd name="connsiteY257" fmla="*/ 3330443 h 6858000"/>
              <a:gd name="connsiteX258" fmla="*/ 1318687 w 7467600"/>
              <a:gd name="connsiteY258" fmla="*/ 3113840 h 6858000"/>
              <a:gd name="connsiteX259" fmla="*/ 5453702 w 7467600"/>
              <a:gd name="connsiteY259" fmla="*/ 3090882 h 6858000"/>
              <a:gd name="connsiteX260" fmla="*/ 5480135 w 7467600"/>
              <a:gd name="connsiteY260" fmla="*/ 3565802 h 6858000"/>
              <a:gd name="connsiteX261" fmla="*/ 5499023 w 7467600"/>
              <a:gd name="connsiteY261" fmla="*/ 4166310 h 6858000"/>
              <a:gd name="connsiteX262" fmla="*/ 5547022 w 7467600"/>
              <a:gd name="connsiteY262" fmla="*/ 3607838 h 6858000"/>
              <a:gd name="connsiteX263" fmla="*/ 5515964 w 7467600"/>
              <a:gd name="connsiteY263" fmla="*/ 3378541 h 6858000"/>
              <a:gd name="connsiteX264" fmla="*/ 5453702 w 7467600"/>
              <a:gd name="connsiteY264" fmla="*/ 3090882 h 6858000"/>
              <a:gd name="connsiteX265" fmla="*/ 1238695 w 7467600"/>
              <a:gd name="connsiteY265" fmla="*/ 3076820 h 6858000"/>
              <a:gd name="connsiteX266" fmla="*/ 716371 w 7467600"/>
              <a:gd name="connsiteY266" fmla="*/ 3293249 h 6858000"/>
              <a:gd name="connsiteX267" fmla="*/ 579522 w 7467600"/>
              <a:gd name="connsiteY267" fmla="*/ 3371759 h 6858000"/>
              <a:gd name="connsiteX268" fmla="*/ 600288 w 7467600"/>
              <a:gd name="connsiteY268" fmla="*/ 3365555 h 6858000"/>
              <a:gd name="connsiteX269" fmla="*/ 840692 w 7467600"/>
              <a:gd name="connsiteY269" fmla="*/ 3284921 h 6858000"/>
              <a:gd name="connsiteX270" fmla="*/ 979248 w 7467600"/>
              <a:gd name="connsiteY270" fmla="*/ 3221003 h 6858000"/>
              <a:gd name="connsiteX271" fmla="*/ 1053282 w 7467600"/>
              <a:gd name="connsiteY271" fmla="*/ 3185247 h 6858000"/>
              <a:gd name="connsiteX272" fmla="*/ 1320603 w 7467600"/>
              <a:gd name="connsiteY272" fmla="*/ 3081281 h 6858000"/>
              <a:gd name="connsiteX273" fmla="*/ 1238695 w 7467600"/>
              <a:gd name="connsiteY273" fmla="*/ 3076820 h 6858000"/>
              <a:gd name="connsiteX274" fmla="*/ 5425627 w 7467600"/>
              <a:gd name="connsiteY274" fmla="*/ 2954192 h 6858000"/>
              <a:gd name="connsiteX275" fmla="*/ 5470770 w 7467600"/>
              <a:gd name="connsiteY275" fmla="*/ 3005435 h 6858000"/>
              <a:gd name="connsiteX276" fmla="*/ 5519779 w 7467600"/>
              <a:gd name="connsiteY276" fmla="*/ 4359223 h 6858000"/>
              <a:gd name="connsiteX277" fmla="*/ 5520293 w 7467600"/>
              <a:gd name="connsiteY277" fmla="*/ 4360602 h 6858000"/>
              <a:gd name="connsiteX278" fmla="*/ 5767221 w 7467600"/>
              <a:gd name="connsiteY278" fmla="*/ 4665564 h 6858000"/>
              <a:gd name="connsiteX279" fmla="*/ 6937169 w 7467600"/>
              <a:gd name="connsiteY279" fmla="*/ 4815941 h 6858000"/>
              <a:gd name="connsiteX280" fmla="*/ 6953922 w 7467600"/>
              <a:gd name="connsiteY280" fmla="*/ 4890068 h 6858000"/>
              <a:gd name="connsiteX281" fmla="*/ 6071359 w 7467600"/>
              <a:gd name="connsiteY281" fmla="*/ 4770770 h 6858000"/>
              <a:gd name="connsiteX282" fmla="*/ 6038839 w 7467600"/>
              <a:gd name="connsiteY282" fmla="*/ 4764474 h 6858000"/>
              <a:gd name="connsiteX283" fmla="*/ 6038706 w 7467600"/>
              <a:gd name="connsiteY283" fmla="*/ 4763847 h 6858000"/>
              <a:gd name="connsiteX284" fmla="*/ 6037784 w 7467600"/>
              <a:gd name="connsiteY284" fmla="*/ 4764270 h 6858000"/>
              <a:gd name="connsiteX285" fmla="*/ 6038839 w 7467600"/>
              <a:gd name="connsiteY285" fmla="*/ 4764474 h 6858000"/>
              <a:gd name="connsiteX286" fmla="*/ 6040338 w 7467600"/>
              <a:gd name="connsiteY286" fmla="*/ 4771418 h 6858000"/>
              <a:gd name="connsiteX287" fmla="*/ 6024488 w 7467600"/>
              <a:gd name="connsiteY287" fmla="*/ 4809903 h 6858000"/>
              <a:gd name="connsiteX288" fmla="*/ 5599771 w 7467600"/>
              <a:gd name="connsiteY288" fmla="*/ 5509652 h 6858000"/>
              <a:gd name="connsiteX289" fmla="*/ 5548843 w 7467600"/>
              <a:gd name="connsiteY289" fmla="*/ 5563845 h 6858000"/>
              <a:gd name="connsiteX290" fmla="*/ 5940952 w 7467600"/>
              <a:gd name="connsiteY290" fmla="*/ 6250028 h 6858000"/>
              <a:gd name="connsiteX291" fmla="*/ 6043441 w 7467600"/>
              <a:gd name="connsiteY291" fmla="*/ 6665847 h 6858000"/>
              <a:gd name="connsiteX292" fmla="*/ 6093432 w 7467600"/>
              <a:gd name="connsiteY292" fmla="*/ 6858000 h 6858000"/>
              <a:gd name="connsiteX293" fmla="*/ 6034344 w 7467600"/>
              <a:gd name="connsiteY293" fmla="*/ 6858000 h 6858000"/>
              <a:gd name="connsiteX294" fmla="*/ 6026679 w 7467600"/>
              <a:gd name="connsiteY294" fmla="*/ 6836959 h 6858000"/>
              <a:gd name="connsiteX295" fmla="*/ 5800441 w 7467600"/>
              <a:gd name="connsiteY295" fmla="*/ 6335286 h 6858000"/>
              <a:gd name="connsiteX296" fmla="*/ 5526562 w 7467600"/>
              <a:gd name="connsiteY296" fmla="*/ 5705388 h 6858000"/>
              <a:gd name="connsiteX297" fmla="*/ 5519640 w 7467600"/>
              <a:gd name="connsiteY297" fmla="*/ 5683774 h 6858000"/>
              <a:gd name="connsiteX298" fmla="*/ 5844559 w 7467600"/>
              <a:gd name="connsiteY298" fmla="*/ 6553349 h 6858000"/>
              <a:gd name="connsiteX299" fmla="*/ 5975994 w 7467600"/>
              <a:gd name="connsiteY299" fmla="*/ 6858000 h 6858000"/>
              <a:gd name="connsiteX300" fmla="*/ 5898547 w 7467600"/>
              <a:gd name="connsiteY300" fmla="*/ 6858000 h 6858000"/>
              <a:gd name="connsiteX301" fmla="*/ 5682041 w 7467600"/>
              <a:gd name="connsiteY301" fmla="*/ 6355860 h 6858000"/>
              <a:gd name="connsiteX302" fmla="*/ 5461758 w 7467600"/>
              <a:gd name="connsiteY302" fmla="*/ 5820220 h 6858000"/>
              <a:gd name="connsiteX303" fmla="*/ 5237282 w 7467600"/>
              <a:gd name="connsiteY303" fmla="*/ 6579086 h 6858000"/>
              <a:gd name="connsiteX304" fmla="*/ 5115009 w 7467600"/>
              <a:gd name="connsiteY304" fmla="*/ 6858000 h 6858000"/>
              <a:gd name="connsiteX305" fmla="*/ 5028074 w 7467600"/>
              <a:gd name="connsiteY305" fmla="*/ 6858000 h 6858000"/>
              <a:gd name="connsiteX306" fmla="*/ 5079508 w 7467600"/>
              <a:gd name="connsiteY306" fmla="*/ 6749074 h 6858000"/>
              <a:gd name="connsiteX307" fmla="*/ 5371846 w 7467600"/>
              <a:gd name="connsiteY307" fmla="*/ 5924413 h 6858000"/>
              <a:gd name="connsiteX308" fmla="*/ 5270512 w 7467600"/>
              <a:gd name="connsiteY308" fmla="*/ 6138975 h 6858000"/>
              <a:gd name="connsiteX309" fmla="*/ 5062409 w 7467600"/>
              <a:gd name="connsiteY309" fmla="*/ 6653544 h 6858000"/>
              <a:gd name="connsiteX310" fmla="*/ 5036628 w 7467600"/>
              <a:gd name="connsiteY310" fmla="*/ 6754247 h 6858000"/>
              <a:gd name="connsiteX311" fmla="*/ 5009112 w 7467600"/>
              <a:gd name="connsiteY311" fmla="*/ 6858000 h 6858000"/>
              <a:gd name="connsiteX312" fmla="*/ 4976679 w 7467600"/>
              <a:gd name="connsiteY312" fmla="*/ 6858000 h 6858000"/>
              <a:gd name="connsiteX313" fmla="*/ 5006537 w 7467600"/>
              <a:gd name="connsiteY313" fmla="*/ 6747068 h 6858000"/>
              <a:gd name="connsiteX314" fmla="*/ 5032723 w 7467600"/>
              <a:gd name="connsiteY314" fmla="*/ 6644957 h 6858000"/>
              <a:gd name="connsiteX315" fmla="*/ 5242949 w 7467600"/>
              <a:gd name="connsiteY315" fmla="*/ 6125175 h 6858000"/>
              <a:gd name="connsiteX316" fmla="*/ 5286321 w 7467600"/>
              <a:gd name="connsiteY316" fmla="*/ 6033555 h 6858000"/>
              <a:gd name="connsiteX317" fmla="*/ 5008210 w 7467600"/>
              <a:gd name="connsiteY317" fmla="*/ 6649194 h 6858000"/>
              <a:gd name="connsiteX318" fmla="*/ 4986321 w 7467600"/>
              <a:gd name="connsiteY318" fmla="*/ 6765687 h 6858000"/>
              <a:gd name="connsiteX319" fmla="*/ 4973474 w 7467600"/>
              <a:gd name="connsiteY319" fmla="*/ 6858000 h 6858000"/>
              <a:gd name="connsiteX320" fmla="*/ 4907178 w 7467600"/>
              <a:gd name="connsiteY320" fmla="*/ 6858000 h 6858000"/>
              <a:gd name="connsiteX321" fmla="*/ 4910810 w 7467600"/>
              <a:gd name="connsiteY321" fmla="*/ 6829660 h 6858000"/>
              <a:gd name="connsiteX322" fmla="*/ 4987461 w 7467600"/>
              <a:gd name="connsiteY322" fmla="*/ 6432994 h 6858000"/>
              <a:gd name="connsiteX323" fmla="*/ 5179262 w 7467600"/>
              <a:gd name="connsiteY323" fmla="*/ 6035044 h 6858000"/>
              <a:gd name="connsiteX324" fmla="*/ 4689678 w 7467600"/>
              <a:gd name="connsiteY324" fmla="*/ 6440241 h 6858000"/>
              <a:gd name="connsiteX325" fmla="*/ 4477543 w 7467600"/>
              <a:gd name="connsiteY325" fmla="*/ 6674836 h 6858000"/>
              <a:gd name="connsiteX326" fmla="*/ 4329957 w 7467600"/>
              <a:gd name="connsiteY326" fmla="*/ 6858000 h 6858000"/>
              <a:gd name="connsiteX327" fmla="*/ 4218595 w 7467600"/>
              <a:gd name="connsiteY327" fmla="*/ 6858000 h 6858000"/>
              <a:gd name="connsiteX328" fmla="*/ 4368888 w 7467600"/>
              <a:gd name="connsiteY328" fmla="*/ 6668412 h 6858000"/>
              <a:gd name="connsiteX329" fmla="*/ 4563091 w 7467600"/>
              <a:gd name="connsiteY329" fmla="*/ 6442508 h 6858000"/>
              <a:gd name="connsiteX330" fmla="*/ 5387324 w 7467600"/>
              <a:gd name="connsiteY330" fmla="*/ 5705830 h 6858000"/>
              <a:gd name="connsiteX331" fmla="*/ 5073620 w 7467600"/>
              <a:gd name="connsiteY331" fmla="*/ 5955437 h 6858000"/>
              <a:gd name="connsiteX332" fmla="*/ 4689789 w 7467600"/>
              <a:gd name="connsiteY332" fmla="*/ 6268382 h 6858000"/>
              <a:gd name="connsiteX333" fmla="*/ 4418722 w 7467600"/>
              <a:gd name="connsiteY333" fmla="*/ 6570886 h 6858000"/>
              <a:gd name="connsiteX334" fmla="*/ 4214944 w 7467600"/>
              <a:gd name="connsiteY334" fmla="*/ 6858000 h 6858000"/>
              <a:gd name="connsiteX335" fmla="*/ 4177898 w 7467600"/>
              <a:gd name="connsiteY335" fmla="*/ 6858000 h 6858000"/>
              <a:gd name="connsiteX336" fmla="*/ 4391597 w 7467600"/>
              <a:gd name="connsiteY336" fmla="*/ 6556370 h 6858000"/>
              <a:gd name="connsiteX337" fmla="*/ 4668889 w 7467600"/>
              <a:gd name="connsiteY337" fmla="*/ 6246399 h 6858000"/>
              <a:gd name="connsiteX338" fmla="*/ 5055427 w 7467600"/>
              <a:gd name="connsiteY338" fmla="*/ 5931476 h 6858000"/>
              <a:gd name="connsiteX339" fmla="*/ 5371814 w 7467600"/>
              <a:gd name="connsiteY339" fmla="*/ 5678975 h 6858000"/>
              <a:gd name="connsiteX340" fmla="*/ 4987918 w 7467600"/>
              <a:gd name="connsiteY340" fmla="*/ 5838701 h 6858000"/>
              <a:gd name="connsiteX341" fmla="*/ 4317146 w 7467600"/>
              <a:gd name="connsiteY341" fmla="*/ 6587716 h 6858000"/>
              <a:gd name="connsiteX342" fmla="*/ 4171627 w 7467600"/>
              <a:gd name="connsiteY342" fmla="*/ 6858000 h 6858000"/>
              <a:gd name="connsiteX343" fmla="*/ 4081585 w 7467600"/>
              <a:gd name="connsiteY343" fmla="*/ 6858000 h 6858000"/>
              <a:gd name="connsiteX344" fmla="*/ 4238603 w 7467600"/>
              <a:gd name="connsiteY344" fmla="*/ 6559341 h 6858000"/>
              <a:gd name="connsiteX345" fmla="*/ 4778333 w 7467600"/>
              <a:gd name="connsiteY345" fmla="*/ 5873626 h 6858000"/>
              <a:gd name="connsiteX346" fmla="*/ 5414185 w 7467600"/>
              <a:gd name="connsiteY346" fmla="*/ 5573882 h 6858000"/>
              <a:gd name="connsiteX347" fmla="*/ 5959648 w 7467600"/>
              <a:gd name="connsiteY347" fmla="*/ 4760797 h 6858000"/>
              <a:gd name="connsiteX348" fmla="*/ 5355019 w 7467600"/>
              <a:gd name="connsiteY348" fmla="*/ 4734672 h 6858000"/>
              <a:gd name="connsiteX349" fmla="*/ 5083565 w 7467600"/>
              <a:gd name="connsiteY349" fmla="*/ 5179121 h 6858000"/>
              <a:gd name="connsiteX350" fmla="*/ 4713577 w 7467600"/>
              <a:gd name="connsiteY350" fmla="*/ 5616803 h 6858000"/>
              <a:gd name="connsiteX351" fmla="*/ 3989559 w 7467600"/>
              <a:gd name="connsiteY351" fmla="*/ 6145945 h 6858000"/>
              <a:gd name="connsiteX352" fmla="*/ 3939824 w 7467600"/>
              <a:gd name="connsiteY352" fmla="*/ 6066900 h 6858000"/>
              <a:gd name="connsiteX353" fmla="*/ 4584537 w 7467600"/>
              <a:gd name="connsiteY353" fmla="*/ 5324826 h 6858000"/>
              <a:gd name="connsiteX354" fmla="*/ 5037105 w 7467600"/>
              <a:gd name="connsiteY354" fmla="*/ 5088765 h 6858000"/>
              <a:gd name="connsiteX355" fmla="*/ 5039930 w 7467600"/>
              <a:gd name="connsiteY355" fmla="*/ 5089585 h 6858000"/>
              <a:gd name="connsiteX356" fmla="*/ 5263764 w 7467600"/>
              <a:gd name="connsiteY356" fmla="*/ 4735525 h 6858000"/>
              <a:gd name="connsiteX357" fmla="*/ 4086300 w 7467600"/>
              <a:gd name="connsiteY357" fmla="*/ 4884599 h 6858000"/>
              <a:gd name="connsiteX358" fmla="*/ 4085485 w 7467600"/>
              <a:gd name="connsiteY358" fmla="*/ 4899070 h 6858000"/>
              <a:gd name="connsiteX359" fmla="*/ 3871915 w 7467600"/>
              <a:gd name="connsiteY359" fmla="*/ 5253645 h 6858000"/>
              <a:gd name="connsiteX360" fmla="*/ 3799374 w 7467600"/>
              <a:gd name="connsiteY360" fmla="*/ 5466127 h 6858000"/>
              <a:gd name="connsiteX361" fmla="*/ 3498850 w 7467600"/>
              <a:gd name="connsiteY361" fmla="*/ 6661888 h 6858000"/>
              <a:gd name="connsiteX362" fmla="*/ 3399216 w 7467600"/>
              <a:gd name="connsiteY362" fmla="*/ 6858000 h 6858000"/>
              <a:gd name="connsiteX363" fmla="*/ 3303688 w 7467600"/>
              <a:gd name="connsiteY363" fmla="*/ 6858000 h 6858000"/>
              <a:gd name="connsiteX364" fmla="*/ 3391774 w 7467600"/>
              <a:gd name="connsiteY364" fmla="*/ 6697181 h 6858000"/>
              <a:gd name="connsiteX365" fmla="*/ 3735540 w 7467600"/>
              <a:gd name="connsiteY365" fmla="*/ 5546923 h 6858000"/>
              <a:gd name="connsiteX366" fmla="*/ 3729438 w 7467600"/>
              <a:gd name="connsiteY366" fmla="*/ 5569058 h 6858000"/>
              <a:gd name="connsiteX367" fmla="*/ 3707782 w 7467600"/>
              <a:gd name="connsiteY367" fmla="*/ 5644908 h 6858000"/>
              <a:gd name="connsiteX368" fmla="*/ 3583827 w 7467600"/>
              <a:gd name="connsiteY368" fmla="*/ 6039215 h 6858000"/>
              <a:gd name="connsiteX369" fmla="*/ 3547861 w 7467600"/>
              <a:gd name="connsiteY369" fmla="*/ 6129609 h 6858000"/>
              <a:gd name="connsiteX370" fmla="*/ 3490905 w 7467600"/>
              <a:gd name="connsiteY370" fmla="*/ 6277660 h 6858000"/>
              <a:gd name="connsiteX371" fmla="*/ 3455859 w 7467600"/>
              <a:gd name="connsiteY371" fmla="*/ 6391301 h 6858000"/>
              <a:gd name="connsiteX372" fmla="*/ 3429112 w 7467600"/>
              <a:gd name="connsiteY372" fmla="*/ 6479469 h 6858000"/>
              <a:gd name="connsiteX373" fmla="*/ 3304862 w 7467600"/>
              <a:gd name="connsiteY373" fmla="*/ 6796476 h 6858000"/>
              <a:gd name="connsiteX374" fmla="*/ 3276071 w 7467600"/>
              <a:gd name="connsiteY374" fmla="*/ 6858000 h 6858000"/>
              <a:gd name="connsiteX375" fmla="*/ 3240805 w 7467600"/>
              <a:gd name="connsiteY375" fmla="*/ 6858000 h 6858000"/>
              <a:gd name="connsiteX376" fmla="*/ 3275917 w 7467600"/>
              <a:gd name="connsiteY376" fmla="*/ 6783192 h 6858000"/>
              <a:gd name="connsiteX377" fmla="*/ 3399358 w 7467600"/>
              <a:gd name="connsiteY377" fmla="*/ 6469011 h 6858000"/>
              <a:gd name="connsiteX378" fmla="*/ 3425650 w 7467600"/>
              <a:gd name="connsiteY378" fmla="*/ 6381333 h 6858000"/>
              <a:gd name="connsiteX379" fmla="*/ 3460661 w 7467600"/>
              <a:gd name="connsiteY379" fmla="*/ 6266763 h 6858000"/>
              <a:gd name="connsiteX380" fmla="*/ 3518021 w 7467600"/>
              <a:gd name="connsiteY380" fmla="*/ 6117298 h 6858000"/>
              <a:gd name="connsiteX381" fmla="*/ 3554035 w 7467600"/>
              <a:gd name="connsiteY381" fmla="*/ 6027832 h 6858000"/>
              <a:gd name="connsiteX382" fmla="*/ 3677174 w 7467600"/>
              <a:gd name="connsiteY382" fmla="*/ 5636351 h 6858000"/>
              <a:gd name="connsiteX383" fmla="*/ 3698819 w 7467600"/>
              <a:gd name="connsiteY383" fmla="*/ 5560503 h 6858000"/>
              <a:gd name="connsiteX384" fmla="*/ 3702094 w 7467600"/>
              <a:gd name="connsiteY384" fmla="*/ 5549194 h 6858000"/>
              <a:gd name="connsiteX385" fmla="*/ 3398355 w 7467600"/>
              <a:gd name="connsiteY385" fmla="*/ 6094603 h 6858000"/>
              <a:gd name="connsiteX386" fmla="*/ 3193941 w 7467600"/>
              <a:gd name="connsiteY386" fmla="*/ 6798775 h 6858000"/>
              <a:gd name="connsiteX387" fmla="*/ 3184140 w 7467600"/>
              <a:gd name="connsiteY387" fmla="*/ 6858000 h 6858000"/>
              <a:gd name="connsiteX388" fmla="*/ 3099978 w 7467600"/>
              <a:gd name="connsiteY388" fmla="*/ 6858000 h 6858000"/>
              <a:gd name="connsiteX389" fmla="*/ 3101556 w 7467600"/>
              <a:gd name="connsiteY389" fmla="*/ 6843337 h 6858000"/>
              <a:gd name="connsiteX390" fmla="*/ 3370162 w 7467600"/>
              <a:gd name="connsiteY390" fmla="*/ 5785550 h 6858000"/>
              <a:gd name="connsiteX391" fmla="*/ 3746477 w 7467600"/>
              <a:gd name="connsiteY391" fmla="*/ 5377889 h 6858000"/>
              <a:gd name="connsiteX392" fmla="*/ 3863399 w 7467600"/>
              <a:gd name="connsiteY392" fmla="*/ 5087257 h 6858000"/>
              <a:gd name="connsiteX393" fmla="*/ 3968712 w 7467600"/>
              <a:gd name="connsiteY393" fmla="*/ 4913989 h 6858000"/>
              <a:gd name="connsiteX394" fmla="*/ 2792390 w 7467600"/>
              <a:gd name="connsiteY394" fmla="*/ 5382974 h 6858000"/>
              <a:gd name="connsiteX395" fmla="*/ 2714982 w 7467600"/>
              <a:gd name="connsiteY395" fmla="*/ 5427051 h 6858000"/>
              <a:gd name="connsiteX396" fmla="*/ 2813361 w 7467600"/>
              <a:gd name="connsiteY396" fmla="*/ 6023912 h 6858000"/>
              <a:gd name="connsiteX397" fmla="*/ 2688430 w 7467600"/>
              <a:gd name="connsiteY397" fmla="*/ 6801564 h 6858000"/>
              <a:gd name="connsiteX398" fmla="*/ 2629626 w 7467600"/>
              <a:gd name="connsiteY398" fmla="*/ 6763394 h 6858000"/>
              <a:gd name="connsiteX399" fmla="*/ 2565328 w 7467600"/>
              <a:gd name="connsiteY399" fmla="*/ 5516399 h 6858000"/>
              <a:gd name="connsiteX400" fmla="*/ 1922999 w 7467600"/>
              <a:gd name="connsiteY400" fmla="*/ 5980343 h 6858000"/>
              <a:gd name="connsiteX401" fmla="*/ 1950261 w 7467600"/>
              <a:gd name="connsiteY401" fmla="*/ 6405858 h 6858000"/>
              <a:gd name="connsiteX402" fmla="*/ 2365554 w 7467600"/>
              <a:gd name="connsiteY402" fmla="*/ 6759107 h 6858000"/>
              <a:gd name="connsiteX403" fmla="*/ 2424142 w 7467600"/>
              <a:gd name="connsiteY403" fmla="*/ 6858000 h 6858000"/>
              <a:gd name="connsiteX404" fmla="*/ 2395994 w 7467600"/>
              <a:gd name="connsiteY404" fmla="*/ 6858000 h 6858000"/>
              <a:gd name="connsiteX405" fmla="*/ 2392863 w 7467600"/>
              <a:gd name="connsiteY405" fmla="*/ 6852964 h 6858000"/>
              <a:gd name="connsiteX406" fmla="*/ 2017589 w 7467600"/>
              <a:gd name="connsiteY406" fmla="*/ 6493982 h 6858000"/>
              <a:gd name="connsiteX407" fmla="*/ 2147336 w 7467600"/>
              <a:gd name="connsiteY407" fmla="*/ 6594052 h 6858000"/>
              <a:gd name="connsiteX408" fmla="*/ 2207047 w 7467600"/>
              <a:gd name="connsiteY408" fmla="*/ 6654540 h 6858000"/>
              <a:gd name="connsiteX409" fmla="*/ 2299106 w 7467600"/>
              <a:gd name="connsiteY409" fmla="*/ 6778931 h 6858000"/>
              <a:gd name="connsiteX410" fmla="*/ 2314430 w 7467600"/>
              <a:gd name="connsiteY410" fmla="*/ 6801144 h 6858000"/>
              <a:gd name="connsiteX411" fmla="*/ 2352406 w 7467600"/>
              <a:gd name="connsiteY411" fmla="*/ 6858000 h 6858000"/>
              <a:gd name="connsiteX412" fmla="*/ 2314492 w 7467600"/>
              <a:gd name="connsiteY412" fmla="*/ 6858000 h 6858000"/>
              <a:gd name="connsiteX413" fmla="*/ 2288095 w 7467600"/>
              <a:gd name="connsiteY413" fmla="*/ 6818030 h 6858000"/>
              <a:gd name="connsiteX414" fmla="*/ 2272768 w 7467600"/>
              <a:gd name="connsiteY414" fmla="*/ 6795822 h 6858000"/>
              <a:gd name="connsiteX415" fmla="*/ 2182715 w 7467600"/>
              <a:gd name="connsiteY415" fmla="*/ 6675071 h 6858000"/>
              <a:gd name="connsiteX416" fmla="*/ 2032061 w 7467600"/>
              <a:gd name="connsiteY416" fmla="*/ 6541380 h 6858000"/>
              <a:gd name="connsiteX417" fmla="*/ 2257220 w 7467600"/>
              <a:gd name="connsiteY417" fmla="*/ 6826257 h 6858000"/>
              <a:gd name="connsiteX418" fmla="*/ 2281324 w 7467600"/>
              <a:gd name="connsiteY418" fmla="*/ 6858000 h 6858000"/>
              <a:gd name="connsiteX419" fmla="*/ 2242860 w 7467600"/>
              <a:gd name="connsiteY419" fmla="*/ 6858000 h 6858000"/>
              <a:gd name="connsiteX420" fmla="*/ 2232818 w 7467600"/>
              <a:gd name="connsiteY420" fmla="*/ 6844926 h 6858000"/>
              <a:gd name="connsiteX421" fmla="*/ 1990172 w 7467600"/>
              <a:gd name="connsiteY421" fmla="*/ 6542121 h 6858000"/>
              <a:gd name="connsiteX422" fmla="*/ 2124090 w 7467600"/>
              <a:gd name="connsiteY422" fmla="*/ 6761017 h 6858000"/>
              <a:gd name="connsiteX423" fmla="*/ 2200380 w 7467600"/>
              <a:gd name="connsiteY423" fmla="*/ 6858000 h 6858000"/>
              <a:gd name="connsiteX424" fmla="*/ 2147507 w 7467600"/>
              <a:gd name="connsiteY424" fmla="*/ 6858000 h 6858000"/>
              <a:gd name="connsiteX425" fmla="*/ 2070668 w 7467600"/>
              <a:gd name="connsiteY425" fmla="*/ 6761520 h 6858000"/>
              <a:gd name="connsiteX426" fmla="*/ 1975142 w 7467600"/>
              <a:gd name="connsiteY426" fmla="*/ 6585570 h 6858000"/>
              <a:gd name="connsiteX427" fmla="*/ 2050035 w 7467600"/>
              <a:gd name="connsiteY427" fmla="*/ 6813345 h 6858000"/>
              <a:gd name="connsiteX428" fmla="*/ 2063025 w 7467600"/>
              <a:gd name="connsiteY428" fmla="*/ 6858000 h 6858000"/>
              <a:gd name="connsiteX429" fmla="*/ 2021675 w 7467600"/>
              <a:gd name="connsiteY429" fmla="*/ 6858000 h 6858000"/>
              <a:gd name="connsiteX430" fmla="*/ 2019308 w 7467600"/>
              <a:gd name="connsiteY430" fmla="*/ 6847118 h 6858000"/>
              <a:gd name="connsiteX431" fmla="*/ 1938835 w 7467600"/>
              <a:gd name="connsiteY431" fmla="*/ 6551160 h 6858000"/>
              <a:gd name="connsiteX432" fmla="*/ 1953230 w 7467600"/>
              <a:gd name="connsiteY432" fmla="*/ 6759699 h 6858000"/>
              <a:gd name="connsiteX433" fmla="*/ 1956763 w 7467600"/>
              <a:gd name="connsiteY433" fmla="*/ 6778191 h 6858000"/>
              <a:gd name="connsiteX434" fmla="*/ 1967925 w 7467600"/>
              <a:gd name="connsiteY434" fmla="*/ 6858000 h 6858000"/>
              <a:gd name="connsiteX435" fmla="*/ 1936622 w 7467600"/>
              <a:gd name="connsiteY435" fmla="*/ 6858000 h 6858000"/>
              <a:gd name="connsiteX436" fmla="*/ 1926261 w 7467600"/>
              <a:gd name="connsiteY436" fmla="*/ 6784064 h 6858000"/>
              <a:gd name="connsiteX437" fmla="*/ 1922724 w 7467600"/>
              <a:gd name="connsiteY437" fmla="*/ 6765577 h 6858000"/>
              <a:gd name="connsiteX438" fmla="*/ 1904650 w 7467600"/>
              <a:gd name="connsiteY438" fmla="*/ 6639616 h 6858000"/>
              <a:gd name="connsiteX439" fmla="*/ 1885273 w 7467600"/>
              <a:gd name="connsiteY439" fmla="*/ 6858000 h 6858000"/>
              <a:gd name="connsiteX440" fmla="*/ 1854363 w 7467600"/>
              <a:gd name="connsiteY440" fmla="*/ 6858000 h 6858000"/>
              <a:gd name="connsiteX441" fmla="*/ 1880391 w 7467600"/>
              <a:gd name="connsiteY441" fmla="*/ 6603796 h 6858000"/>
              <a:gd name="connsiteX442" fmla="*/ 1818273 w 7467600"/>
              <a:gd name="connsiteY442" fmla="*/ 6715729 h 6858000"/>
              <a:gd name="connsiteX443" fmla="*/ 1794691 w 7467600"/>
              <a:gd name="connsiteY443" fmla="*/ 6843239 h 6858000"/>
              <a:gd name="connsiteX444" fmla="*/ 1794914 w 7467600"/>
              <a:gd name="connsiteY444" fmla="*/ 6858000 h 6858000"/>
              <a:gd name="connsiteX445" fmla="*/ 1746128 w 7467600"/>
              <a:gd name="connsiteY445" fmla="*/ 6858000 h 6858000"/>
              <a:gd name="connsiteX446" fmla="*/ 1753934 w 7467600"/>
              <a:gd name="connsiteY446" fmla="*/ 6724796 h 6858000"/>
              <a:gd name="connsiteX447" fmla="*/ 1792053 w 7467600"/>
              <a:gd name="connsiteY447" fmla="*/ 6572396 h 6858000"/>
              <a:gd name="connsiteX448" fmla="*/ 1862248 w 7467600"/>
              <a:gd name="connsiteY448" fmla="*/ 6266397 h 6858000"/>
              <a:gd name="connsiteX449" fmla="*/ 1862250 w 7467600"/>
              <a:gd name="connsiteY449" fmla="*/ 6033531 h 6858000"/>
              <a:gd name="connsiteX450" fmla="*/ 1211999 w 7467600"/>
              <a:gd name="connsiteY450" fmla="*/ 6683610 h 6858000"/>
              <a:gd name="connsiteX451" fmla="*/ 1213266 w 7467600"/>
              <a:gd name="connsiteY451" fmla="*/ 6691947 h 6858000"/>
              <a:gd name="connsiteX452" fmla="*/ 1203370 w 7467600"/>
              <a:gd name="connsiteY452" fmla="*/ 6850676 h 6858000"/>
              <a:gd name="connsiteX453" fmla="*/ 1203671 w 7467600"/>
              <a:gd name="connsiteY453" fmla="*/ 6858000 h 6858000"/>
              <a:gd name="connsiteX454" fmla="*/ 1143180 w 7467600"/>
              <a:gd name="connsiteY454" fmla="*/ 6858000 h 6858000"/>
              <a:gd name="connsiteX455" fmla="*/ 1142176 w 7467600"/>
              <a:gd name="connsiteY455" fmla="*/ 6766045 h 6858000"/>
              <a:gd name="connsiteX456" fmla="*/ 1067484 w 7467600"/>
              <a:gd name="connsiteY456" fmla="*/ 6858000 h 6858000"/>
              <a:gd name="connsiteX457" fmla="*/ 953928 w 7467600"/>
              <a:gd name="connsiteY457" fmla="*/ 6858000 h 6858000"/>
              <a:gd name="connsiteX458" fmla="*/ 959715 w 7467600"/>
              <a:gd name="connsiteY458" fmla="*/ 6850185 h 6858000"/>
              <a:gd name="connsiteX459" fmla="*/ 1483788 w 7467600"/>
              <a:gd name="connsiteY459" fmla="*/ 6259174 h 6858000"/>
              <a:gd name="connsiteX460" fmla="*/ 1100671 w 7467600"/>
              <a:gd name="connsiteY460" fmla="*/ 6252137 h 6858000"/>
              <a:gd name="connsiteX461" fmla="*/ 1090144 w 7467600"/>
              <a:gd name="connsiteY461" fmla="*/ 6256748 h 6858000"/>
              <a:gd name="connsiteX462" fmla="*/ 1095872 w 7467600"/>
              <a:gd name="connsiteY462" fmla="*/ 6271892 h 6858000"/>
              <a:gd name="connsiteX463" fmla="*/ 262785 w 7467600"/>
              <a:gd name="connsiteY463" fmla="*/ 6845450 h 6858000"/>
              <a:gd name="connsiteX464" fmla="*/ 209968 w 7467600"/>
              <a:gd name="connsiteY464" fmla="*/ 6770713 h 6858000"/>
              <a:gd name="connsiteX465" fmla="*/ 873460 w 7467600"/>
              <a:gd name="connsiteY465" fmla="*/ 6253768 h 6858000"/>
              <a:gd name="connsiteX466" fmla="*/ 192686 w 7467600"/>
              <a:gd name="connsiteY466" fmla="*/ 5849257 h 6858000"/>
              <a:gd name="connsiteX467" fmla="*/ 4696 w 7467600"/>
              <a:gd name="connsiteY467" fmla="*/ 5697668 h 6858000"/>
              <a:gd name="connsiteX468" fmla="*/ 0 w 7467600"/>
              <a:gd name="connsiteY468" fmla="*/ 5689984 h 6858000"/>
              <a:gd name="connsiteX469" fmla="*/ 0 w 7467600"/>
              <a:gd name="connsiteY469" fmla="*/ 5513472 h 6858000"/>
              <a:gd name="connsiteX470" fmla="*/ 174101 w 7467600"/>
              <a:gd name="connsiteY470" fmla="*/ 5620277 h 6858000"/>
              <a:gd name="connsiteX471" fmla="*/ 891800 w 7467600"/>
              <a:gd name="connsiteY471" fmla="*/ 6036935 h 6858000"/>
              <a:gd name="connsiteX472" fmla="*/ 1072219 w 7467600"/>
              <a:gd name="connsiteY472" fmla="*/ 6169443 h 6858000"/>
              <a:gd name="connsiteX473" fmla="*/ 1074117 w 7467600"/>
              <a:gd name="connsiteY473" fmla="*/ 6170301 h 6858000"/>
              <a:gd name="connsiteX474" fmla="*/ 1083114 w 7467600"/>
              <a:gd name="connsiteY474" fmla="*/ 6174131 h 6858000"/>
              <a:gd name="connsiteX475" fmla="*/ 1543010 w 7467600"/>
              <a:gd name="connsiteY475" fmla="*/ 6191140 h 6858000"/>
              <a:gd name="connsiteX476" fmla="*/ 1551080 w 7467600"/>
              <a:gd name="connsiteY476" fmla="*/ 6195006 h 6858000"/>
              <a:gd name="connsiteX477" fmla="*/ 2345443 w 7467600"/>
              <a:gd name="connsiteY477" fmla="*/ 5549882 h 6858000"/>
              <a:gd name="connsiteX478" fmla="*/ 1721499 w 7467600"/>
              <a:gd name="connsiteY478" fmla="*/ 5599969 h 6858000"/>
              <a:gd name="connsiteX479" fmla="*/ 767716 w 7467600"/>
              <a:gd name="connsiteY479" fmla="*/ 5472768 h 6858000"/>
              <a:gd name="connsiteX480" fmla="*/ 722147 w 7467600"/>
              <a:gd name="connsiteY480" fmla="*/ 5393091 h 6858000"/>
              <a:gd name="connsiteX481" fmla="*/ 1485552 w 7467600"/>
              <a:gd name="connsiteY481" fmla="*/ 5313202 h 6858000"/>
              <a:gd name="connsiteX482" fmla="*/ 2143004 w 7467600"/>
              <a:gd name="connsiteY482" fmla="*/ 5402420 h 6858000"/>
              <a:gd name="connsiteX483" fmla="*/ 1933391 w 7467600"/>
              <a:gd name="connsiteY483" fmla="*/ 5156971 h 6858000"/>
              <a:gd name="connsiteX484" fmla="*/ 1827118 w 7467600"/>
              <a:gd name="connsiteY484" fmla="*/ 4968410 h 6858000"/>
              <a:gd name="connsiteX485" fmla="*/ 1837349 w 7467600"/>
              <a:gd name="connsiteY485" fmla="*/ 4956357 h 6858000"/>
              <a:gd name="connsiteX486" fmla="*/ 2162835 w 7467600"/>
              <a:gd name="connsiteY486" fmla="*/ 5187853 h 6858000"/>
              <a:gd name="connsiteX487" fmla="*/ 2257167 w 7467600"/>
              <a:gd name="connsiteY487" fmla="*/ 5462123 h 6858000"/>
              <a:gd name="connsiteX488" fmla="*/ 2261598 w 7467600"/>
              <a:gd name="connsiteY488" fmla="*/ 5467998 h 6858000"/>
              <a:gd name="connsiteX489" fmla="*/ 2437177 w 7467600"/>
              <a:gd name="connsiteY489" fmla="*/ 5479608 h 6858000"/>
              <a:gd name="connsiteX490" fmla="*/ 2445247 w 7467600"/>
              <a:gd name="connsiteY490" fmla="*/ 5483476 h 6858000"/>
              <a:gd name="connsiteX491" fmla="*/ 2743626 w 7467600"/>
              <a:gd name="connsiteY491" fmla="*/ 5304819 h 6858000"/>
              <a:gd name="connsiteX492" fmla="*/ 3048102 w 7467600"/>
              <a:gd name="connsiteY492" fmla="*/ 5150595 h 6858000"/>
              <a:gd name="connsiteX493" fmla="*/ 1799414 w 7467600"/>
              <a:gd name="connsiteY493" fmla="*/ 4694732 h 6858000"/>
              <a:gd name="connsiteX494" fmla="*/ 1771735 w 7467600"/>
              <a:gd name="connsiteY494" fmla="*/ 4619929 h 6858000"/>
              <a:gd name="connsiteX495" fmla="*/ 3104273 w 7467600"/>
              <a:gd name="connsiteY495" fmla="*/ 5076159 h 6858000"/>
              <a:gd name="connsiteX496" fmla="*/ 3113245 w 7467600"/>
              <a:gd name="connsiteY496" fmla="*/ 5090705 h 6858000"/>
              <a:gd name="connsiteX497" fmla="*/ 3126294 w 7467600"/>
              <a:gd name="connsiteY497" fmla="*/ 5114400 h 6858000"/>
              <a:gd name="connsiteX498" fmla="*/ 3937433 w 7467600"/>
              <a:gd name="connsiteY498" fmla="*/ 4830473 h 6858000"/>
              <a:gd name="connsiteX499" fmla="*/ 3590475 w 7467600"/>
              <a:gd name="connsiteY499" fmla="*/ 4597974 h 6858000"/>
              <a:gd name="connsiteX500" fmla="*/ 3100264 w 7467600"/>
              <a:gd name="connsiteY500" fmla="*/ 4579845 h 6858000"/>
              <a:gd name="connsiteX501" fmla="*/ 2183576 w 7467600"/>
              <a:gd name="connsiteY501" fmla="*/ 4227150 h 6858000"/>
              <a:gd name="connsiteX502" fmla="*/ 2151029 w 7467600"/>
              <a:gd name="connsiteY502" fmla="*/ 4146947 h 6858000"/>
              <a:gd name="connsiteX503" fmla="*/ 3563434 w 7467600"/>
              <a:gd name="connsiteY503" fmla="*/ 4469115 h 6858000"/>
              <a:gd name="connsiteX504" fmla="*/ 3177952 w 7467600"/>
              <a:gd name="connsiteY504" fmla="*/ 3657386 h 6858000"/>
              <a:gd name="connsiteX505" fmla="*/ 3189263 w 7467600"/>
              <a:gd name="connsiteY505" fmla="*/ 3625726 h 6858000"/>
              <a:gd name="connsiteX506" fmla="*/ 3560912 w 7467600"/>
              <a:gd name="connsiteY506" fmla="*/ 4079863 h 6858000"/>
              <a:gd name="connsiteX507" fmla="*/ 3626636 w 7467600"/>
              <a:gd name="connsiteY507" fmla="*/ 4512230 h 6858000"/>
              <a:gd name="connsiteX508" fmla="*/ 3653088 w 7467600"/>
              <a:gd name="connsiteY508" fmla="*/ 4521417 h 6858000"/>
              <a:gd name="connsiteX509" fmla="*/ 3988128 w 7467600"/>
              <a:gd name="connsiteY509" fmla="*/ 4817267 h 6858000"/>
              <a:gd name="connsiteX510" fmla="*/ 4830582 w 7467600"/>
              <a:gd name="connsiteY510" fmla="*/ 4676000 h 6858000"/>
              <a:gd name="connsiteX511" fmla="*/ 4830100 w 7467600"/>
              <a:gd name="connsiteY511" fmla="*/ 4675554 h 6858000"/>
              <a:gd name="connsiteX512" fmla="*/ 4036318 w 7467600"/>
              <a:gd name="connsiteY512" fmla="*/ 4147013 h 6858000"/>
              <a:gd name="connsiteX513" fmla="*/ 3432098 w 7467600"/>
              <a:gd name="connsiteY513" fmla="*/ 3537312 h 6858000"/>
              <a:gd name="connsiteX514" fmla="*/ 3446761 w 7467600"/>
              <a:gd name="connsiteY514" fmla="*/ 3461278 h 6858000"/>
              <a:gd name="connsiteX515" fmla="*/ 4419733 w 7467600"/>
              <a:gd name="connsiteY515" fmla="*/ 3963555 h 6858000"/>
              <a:gd name="connsiteX516" fmla="*/ 4781371 w 7467600"/>
              <a:gd name="connsiteY516" fmla="*/ 4458604 h 6858000"/>
              <a:gd name="connsiteX517" fmla="*/ 4780440 w 7467600"/>
              <a:gd name="connsiteY517" fmla="*/ 4470290 h 6858000"/>
              <a:gd name="connsiteX518" fmla="*/ 4898954 w 7467600"/>
              <a:gd name="connsiteY518" fmla="*/ 4662092 h 6858000"/>
              <a:gd name="connsiteX519" fmla="*/ 4900699 w 7467600"/>
              <a:gd name="connsiteY519" fmla="*/ 4670867 h 6858000"/>
              <a:gd name="connsiteX520" fmla="*/ 5714511 w 7467600"/>
              <a:gd name="connsiteY520" fmla="*/ 4663483 h 6858000"/>
              <a:gd name="connsiteX521" fmla="*/ 5464793 w 7467600"/>
              <a:gd name="connsiteY521" fmla="*/ 4393556 h 6858000"/>
              <a:gd name="connsiteX522" fmla="*/ 5461897 w 7467600"/>
              <a:gd name="connsiteY522" fmla="*/ 4390879 h 6858000"/>
              <a:gd name="connsiteX523" fmla="*/ 4294126 w 7467600"/>
              <a:gd name="connsiteY523" fmla="*/ 3303048 h 6858000"/>
              <a:gd name="connsiteX524" fmla="*/ 4305321 w 7467600"/>
              <a:gd name="connsiteY524" fmla="*/ 3256953 h 6858000"/>
              <a:gd name="connsiteX525" fmla="*/ 4949299 w 7467600"/>
              <a:gd name="connsiteY525" fmla="*/ 3766336 h 6858000"/>
              <a:gd name="connsiteX526" fmla="*/ 5291452 w 7467600"/>
              <a:gd name="connsiteY526" fmla="*/ 4076801 h 6858000"/>
              <a:gd name="connsiteX527" fmla="*/ 5434998 w 7467600"/>
              <a:gd name="connsiteY527" fmla="*/ 4254100 h 6858000"/>
              <a:gd name="connsiteX528" fmla="*/ 5351015 w 7467600"/>
              <a:gd name="connsiteY528" fmla="*/ 3760989 h 6858000"/>
              <a:gd name="connsiteX529" fmla="*/ 5413780 w 7467600"/>
              <a:gd name="connsiteY529" fmla="*/ 2966265 h 6858000"/>
              <a:gd name="connsiteX530" fmla="*/ 5425627 w 7467600"/>
              <a:gd name="connsiteY530" fmla="*/ 2954192 h 6858000"/>
              <a:gd name="connsiteX531" fmla="*/ 6604735 w 7467600"/>
              <a:gd name="connsiteY531" fmla="*/ 2041381 h 6858000"/>
              <a:gd name="connsiteX532" fmla="*/ 7204487 w 7467600"/>
              <a:gd name="connsiteY532" fmla="*/ 2742112 h 6858000"/>
              <a:gd name="connsiteX533" fmla="*/ 7131592 w 7467600"/>
              <a:gd name="connsiteY533" fmla="*/ 2672096 h 6858000"/>
              <a:gd name="connsiteX534" fmla="*/ 6996344 w 7467600"/>
              <a:gd name="connsiteY534" fmla="*/ 2518310 h 6858000"/>
              <a:gd name="connsiteX535" fmla="*/ 6735495 w 7467600"/>
              <a:gd name="connsiteY535" fmla="*/ 2196890 h 6858000"/>
              <a:gd name="connsiteX536" fmla="*/ 6721901 w 7467600"/>
              <a:gd name="connsiteY536" fmla="*/ 2179274 h 6858000"/>
              <a:gd name="connsiteX537" fmla="*/ 6604735 w 7467600"/>
              <a:gd name="connsiteY537" fmla="*/ 2041381 h 6858000"/>
              <a:gd name="connsiteX538" fmla="*/ 6591670 w 7467600"/>
              <a:gd name="connsiteY538" fmla="*/ 1988277 h 6858000"/>
              <a:gd name="connsiteX539" fmla="*/ 6747349 w 7467600"/>
              <a:gd name="connsiteY539" fmla="*/ 2160069 h 6858000"/>
              <a:gd name="connsiteX540" fmla="*/ 6760943 w 7467600"/>
              <a:gd name="connsiteY540" fmla="*/ 2177686 h 6858000"/>
              <a:gd name="connsiteX541" fmla="*/ 7021065 w 7467600"/>
              <a:gd name="connsiteY541" fmla="*/ 2498102 h 6858000"/>
              <a:gd name="connsiteX542" fmla="*/ 7155223 w 7467600"/>
              <a:gd name="connsiteY542" fmla="*/ 2650386 h 6858000"/>
              <a:gd name="connsiteX543" fmla="*/ 7203167 w 7467600"/>
              <a:gd name="connsiteY543" fmla="*/ 2697288 h 6858000"/>
              <a:gd name="connsiteX544" fmla="*/ 6937703 w 7467600"/>
              <a:gd name="connsiteY544" fmla="*/ 2321981 h 6858000"/>
              <a:gd name="connsiteX545" fmla="*/ 6591670 w 7467600"/>
              <a:gd name="connsiteY545" fmla="*/ 1988277 h 6858000"/>
              <a:gd name="connsiteX546" fmla="*/ 5798671 w 7467600"/>
              <a:gd name="connsiteY546" fmla="*/ 1981601 h 6858000"/>
              <a:gd name="connsiteX547" fmla="*/ 5754709 w 7467600"/>
              <a:gd name="connsiteY547" fmla="*/ 2071454 h 6858000"/>
              <a:gd name="connsiteX548" fmla="*/ 5763044 w 7467600"/>
              <a:gd name="connsiteY548" fmla="*/ 2842206 h 6858000"/>
              <a:gd name="connsiteX549" fmla="*/ 5764974 w 7467600"/>
              <a:gd name="connsiteY549" fmla="*/ 2799609 h 6858000"/>
              <a:gd name="connsiteX550" fmla="*/ 5767665 w 7467600"/>
              <a:gd name="connsiteY550" fmla="*/ 2666409 h 6858000"/>
              <a:gd name="connsiteX551" fmla="*/ 5763055 w 7467600"/>
              <a:gd name="connsiteY551" fmla="*/ 2579705 h 6858000"/>
              <a:gd name="connsiteX552" fmla="*/ 5758079 w 7467600"/>
              <a:gd name="connsiteY552" fmla="*/ 2492508 h 6858000"/>
              <a:gd name="connsiteX553" fmla="*/ 5779325 w 7467600"/>
              <a:gd name="connsiteY553" fmla="*/ 2197069 h 6858000"/>
              <a:gd name="connsiteX554" fmla="*/ 5798671 w 7467600"/>
              <a:gd name="connsiteY554" fmla="*/ 1981601 h 6858000"/>
              <a:gd name="connsiteX555" fmla="*/ 5829202 w 7467600"/>
              <a:gd name="connsiteY555" fmla="*/ 1971679 h 6858000"/>
              <a:gd name="connsiteX556" fmla="*/ 5809558 w 7467600"/>
              <a:gd name="connsiteY556" fmla="*/ 2198043 h 6858000"/>
              <a:gd name="connsiteX557" fmla="*/ 5788653 w 7467600"/>
              <a:gd name="connsiteY557" fmla="*/ 2489430 h 6858000"/>
              <a:gd name="connsiteX558" fmla="*/ 5793439 w 7467600"/>
              <a:gd name="connsiteY558" fmla="*/ 2575235 h 6858000"/>
              <a:gd name="connsiteX559" fmla="*/ 5796837 w 7467600"/>
              <a:gd name="connsiteY559" fmla="*/ 2637633 h 6858000"/>
              <a:gd name="connsiteX560" fmla="*/ 5818614 w 7467600"/>
              <a:gd name="connsiteY560" fmla="*/ 2473055 h 6858000"/>
              <a:gd name="connsiteX561" fmla="*/ 5829202 w 7467600"/>
              <a:gd name="connsiteY561" fmla="*/ 1971679 h 6858000"/>
              <a:gd name="connsiteX562" fmla="*/ 5911389 w 7467600"/>
              <a:gd name="connsiteY562" fmla="*/ 1898371 h 6858000"/>
              <a:gd name="connsiteX563" fmla="*/ 6237627 w 7467600"/>
              <a:gd name="connsiteY563" fmla="*/ 2231921 h 6858000"/>
              <a:gd name="connsiteX564" fmla="*/ 5911389 w 7467600"/>
              <a:gd name="connsiteY564" fmla="*/ 1898371 h 6858000"/>
              <a:gd name="connsiteX565" fmla="*/ 6944437 w 7467600"/>
              <a:gd name="connsiteY565" fmla="*/ 1575402 h 6858000"/>
              <a:gd name="connsiteX566" fmla="*/ 6304730 w 7467600"/>
              <a:gd name="connsiteY566" fmla="*/ 1766654 h 6858000"/>
              <a:gd name="connsiteX567" fmla="*/ 6944437 w 7467600"/>
              <a:gd name="connsiteY567" fmla="*/ 1575402 h 6858000"/>
              <a:gd name="connsiteX568" fmla="*/ 7019523 w 7467600"/>
              <a:gd name="connsiteY568" fmla="*/ 1519450 h 6858000"/>
              <a:gd name="connsiteX569" fmla="*/ 6298091 w 7467600"/>
              <a:gd name="connsiteY569" fmla="*/ 1737122 h 6858000"/>
              <a:gd name="connsiteX570" fmla="*/ 7019523 w 7467600"/>
              <a:gd name="connsiteY570" fmla="*/ 1519450 h 6858000"/>
              <a:gd name="connsiteX571" fmla="*/ 2399523 w 7467600"/>
              <a:gd name="connsiteY571" fmla="*/ 1428234 h 6858000"/>
              <a:gd name="connsiteX572" fmla="*/ 2224982 w 7467600"/>
              <a:gd name="connsiteY572" fmla="*/ 1826201 h 6858000"/>
              <a:gd name="connsiteX573" fmla="*/ 2096099 w 7467600"/>
              <a:gd name="connsiteY573" fmla="*/ 2345900 h 6858000"/>
              <a:gd name="connsiteX574" fmla="*/ 2283317 w 7467600"/>
              <a:gd name="connsiteY574" fmla="*/ 1796925 h 6858000"/>
              <a:gd name="connsiteX575" fmla="*/ 2399523 w 7467600"/>
              <a:gd name="connsiteY575" fmla="*/ 1428234 h 6858000"/>
              <a:gd name="connsiteX576" fmla="*/ 2448558 w 7467600"/>
              <a:gd name="connsiteY576" fmla="*/ 1373435 h 6858000"/>
              <a:gd name="connsiteX577" fmla="*/ 2312521 w 7467600"/>
              <a:gd name="connsiteY577" fmla="*/ 1806140 h 6858000"/>
              <a:gd name="connsiteX578" fmla="*/ 2127533 w 7467600"/>
              <a:gd name="connsiteY578" fmla="*/ 2348380 h 6858000"/>
              <a:gd name="connsiteX579" fmla="*/ 2358080 w 7467600"/>
              <a:gd name="connsiteY579" fmla="*/ 1866134 h 6858000"/>
              <a:gd name="connsiteX580" fmla="*/ 2407436 w 7467600"/>
              <a:gd name="connsiteY580" fmla="*/ 1651070 h 6858000"/>
              <a:gd name="connsiteX581" fmla="*/ 2448558 w 7467600"/>
              <a:gd name="connsiteY581" fmla="*/ 1373435 h 6858000"/>
              <a:gd name="connsiteX582" fmla="*/ 278707 w 7467600"/>
              <a:gd name="connsiteY582" fmla="*/ 1352270 h 6858000"/>
              <a:gd name="connsiteX583" fmla="*/ 321570 w 7467600"/>
              <a:gd name="connsiteY583" fmla="*/ 1861610 h 6858000"/>
              <a:gd name="connsiteX584" fmla="*/ 294281 w 7467600"/>
              <a:gd name="connsiteY584" fmla="*/ 1440658 h 6858000"/>
              <a:gd name="connsiteX585" fmla="*/ 278707 w 7467600"/>
              <a:gd name="connsiteY585" fmla="*/ 1352270 h 6858000"/>
              <a:gd name="connsiteX586" fmla="*/ 1423821 w 7467600"/>
              <a:gd name="connsiteY586" fmla="*/ 1351958 h 6858000"/>
              <a:gd name="connsiteX587" fmla="*/ 1638521 w 7467600"/>
              <a:gd name="connsiteY587" fmla="*/ 1908470 h 6858000"/>
              <a:gd name="connsiteX588" fmla="*/ 1754199 w 7467600"/>
              <a:gd name="connsiteY588" fmla="*/ 2149284 h 6858000"/>
              <a:gd name="connsiteX589" fmla="*/ 1908359 w 7467600"/>
              <a:gd name="connsiteY589" fmla="*/ 2364988 h 6858000"/>
              <a:gd name="connsiteX590" fmla="*/ 1647661 w 7467600"/>
              <a:gd name="connsiteY590" fmla="*/ 1825945 h 6858000"/>
              <a:gd name="connsiteX591" fmla="*/ 1423821 w 7467600"/>
              <a:gd name="connsiteY591" fmla="*/ 1351958 h 6858000"/>
              <a:gd name="connsiteX592" fmla="*/ 1431890 w 7467600"/>
              <a:gd name="connsiteY592" fmla="*/ 1306475 h 6858000"/>
              <a:gd name="connsiteX593" fmla="*/ 1507597 w 7467600"/>
              <a:gd name="connsiteY593" fmla="*/ 1446132 h 6858000"/>
              <a:gd name="connsiteX594" fmla="*/ 1674586 w 7467600"/>
              <a:gd name="connsiteY594" fmla="*/ 1813832 h 6858000"/>
              <a:gd name="connsiteX595" fmla="*/ 1815950 w 7467600"/>
              <a:gd name="connsiteY595" fmla="*/ 2128564 h 6858000"/>
              <a:gd name="connsiteX596" fmla="*/ 1984242 w 7467600"/>
              <a:gd name="connsiteY596" fmla="*/ 2430829 h 6858000"/>
              <a:gd name="connsiteX597" fmla="*/ 2014023 w 7467600"/>
              <a:gd name="connsiteY597" fmla="*/ 2450995 h 6858000"/>
              <a:gd name="connsiteX598" fmla="*/ 1747337 w 7467600"/>
              <a:gd name="connsiteY598" fmla="*/ 1855264 h 6858000"/>
              <a:gd name="connsiteX599" fmla="*/ 1533749 w 7467600"/>
              <a:gd name="connsiteY599" fmla="*/ 1478656 h 6858000"/>
              <a:gd name="connsiteX600" fmla="*/ 1431890 w 7467600"/>
              <a:gd name="connsiteY600" fmla="*/ 1306475 h 6858000"/>
              <a:gd name="connsiteX601" fmla="*/ 5052692 w 7467600"/>
              <a:gd name="connsiteY601" fmla="*/ 1292994 h 6858000"/>
              <a:gd name="connsiteX602" fmla="*/ 5200661 w 7467600"/>
              <a:gd name="connsiteY602" fmla="*/ 1635186 h 6858000"/>
              <a:gd name="connsiteX603" fmla="*/ 5297138 w 7467600"/>
              <a:gd name="connsiteY603" fmla="*/ 1906351 h 6858000"/>
              <a:gd name="connsiteX604" fmla="*/ 5052692 w 7467600"/>
              <a:gd name="connsiteY604" fmla="*/ 1292994 h 6858000"/>
              <a:gd name="connsiteX605" fmla="*/ 5009948 w 7467600"/>
              <a:gd name="connsiteY605" fmla="*/ 1273619 h 6858000"/>
              <a:gd name="connsiteX606" fmla="*/ 5121777 w 7467600"/>
              <a:gd name="connsiteY606" fmla="*/ 1654213 h 6858000"/>
              <a:gd name="connsiteX607" fmla="*/ 5293545 w 7467600"/>
              <a:gd name="connsiteY607" fmla="*/ 2072247 h 6858000"/>
              <a:gd name="connsiteX608" fmla="*/ 5294042 w 7467600"/>
              <a:gd name="connsiteY608" fmla="*/ 2065019 h 6858000"/>
              <a:gd name="connsiteX609" fmla="*/ 5171936 w 7467600"/>
              <a:gd name="connsiteY609" fmla="*/ 1647613 h 6858000"/>
              <a:gd name="connsiteX610" fmla="*/ 5009948 w 7467600"/>
              <a:gd name="connsiteY610" fmla="*/ 1273619 h 6858000"/>
              <a:gd name="connsiteX611" fmla="*/ 655236 w 7467600"/>
              <a:gd name="connsiteY611" fmla="*/ 1268632 h 6858000"/>
              <a:gd name="connsiteX612" fmla="*/ 839521 w 7467600"/>
              <a:gd name="connsiteY612" fmla="*/ 1685315 h 6858000"/>
              <a:gd name="connsiteX613" fmla="*/ 1109416 w 7467600"/>
              <a:gd name="connsiteY613" fmla="*/ 2061663 h 6858000"/>
              <a:gd name="connsiteX614" fmla="*/ 1298300 w 7467600"/>
              <a:gd name="connsiteY614" fmla="*/ 2247742 h 6858000"/>
              <a:gd name="connsiteX615" fmla="*/ 1125871 w 7467600"/>
              <a:gd name="connsiteY615" fmla="*/ 1989513 h 6858000"/>
              <a:gd name="connsiteX616" fmla="*/ 981574 w 7467600"/>
              <a:gd name="connsiteY616" fmla="*/ 1783157 h 6858000"/>
              <a:gd name="connsiteX617" fmla="*/ 922198 w 7467600"/>
              <a:gd name="connsiteY617" fmla="*/ 1677437 h 6858000"/>
              <a:gd name="connsiteX618" fmla="*/ 869293 w 7467600"/>
              <a:gd name="connsiteY618" fmla="*/ 1583214 h 6858000"/>
              <a:gd name="connsiteX619" fmla="*/ 751431 w 7467600"/>
              <a:gd name="connsiteY619" fmla="*/ 1405731 h 6858000"/>
              <a:gd name="connsiteX620" fmla="*/ 655236 w 7467600"/>
              <a:gd name="connsiteY620" fmla="*/ 1268632 h 6858000"/>
              <a:gd name="connsiteX621" fmla="*/ 6516292 w 7467600"/>
              <a:gd name="connsiteY621" fmla="*/ 1263064 h 6858000"/>
              <a:gd name="connsiteX622" fmla="*/ 5736320 w 7467600"/>
              <a:gd name="connsiteY622" fmla="*/ 1501803 h 6858000"/>
              <a:gd name="connsiteX623" fmla="*/ 6516292 w 7467600"/>
              <a:gd name="connsiteY623" fmla="*/ 1263064 h 6858000"/>
              <a:gd name="connsiteX624" fmla="*/ 291466 w 7467600"/>
              <a:gd name="connsiteY624" fmla="*/ 1250369 h 6858000"/>
              <a:gd name="connsiteX625" fmla="*/ 323180 w 7467600"/>
              <a:gd name="connsiteY625" fmla="*/ 1435283 h 6858000"/>
              <a:gd name="connsiteX626" fmla="*/ 349381 w 7467600"/>
              <a:gd name="connsiteY626" fmla="*/ 1875041 h 6858000"/>
              <a:gd name="connsiteX627" fmla="*/ 374363 w 7467600"/>
              <a:gd name="connsiteY627" fmla="*/ 1506494 h 6858000"/>
              <a:gd name="connsiteX628" fmla="*/ 302168 w 7467600"/>
              <a:gd name="connsiteY628" fmla="*/ 1274495 h 6858000"/>
              <a:gd name="connsiteX629" fmla="*/ 291466 w 7467600"/>
              <a:gd name="connsiteY629" fmla="*/ 1250369 h 6858000"/>
              <a:gd name="connsiteX630" fmla="*/ 678222 w 7467600"/>
              <a:gd name="connsiteY630" fmla="*/ 1248670 h 6858000"/>
              <a:gd name="connsiteX631" fmla="*/ 775536 w 7467600"/>
              <a:gd name="connsiteY631" fmla="*/ 1388015 h 6858000"/>
              <a:gd name="connsiteX632" fmla="*/ 894529 w 7467600"/>
              <a:gd name="connsiteY632" fmla="*/ 1567739 h 6858000"/>
              <a:gd name="connsiteX633" fmla="*/ 948000 w 7467600"/>
              <a:gd name="connsiteY633" fmla="*/ 1663088 h 6858000"/>
              <a:gd name="connsiteX634" fmla="*/ 1006812 w 7467600"/>
              <a:gd name="connsiteY634" fmla="*/ 1767683 h 6858000"/>
              <a:gd name="connsiteX635" fmla="*/ 1149133 w 7467600"/>
              <a:gd name="connsiteY635" fmla="*/ 1971513 h 6858000"/>
              <a:gd name="connsiteX636" fmla="*/ 1333952 w 7467600"/>
              <a:gd name="connsiteY636" fmla="*/ 2251620 h 6858000"/>
              <a:gd name="connsiteX637" fmla="*/ 1337329 w 7467600"/>
              <a:gd name="connsiteY637" fmla="*/ 2258350 h 6858000"/>
              <a:gd name="connsiteX638" fmla="*/ 1014726 w 7467600"/>
              <a:gd name="connsiteY638" fmla="*/ 1615556 h 6858000"/>
              <a:gd name="connsiteX639" fmla="*/ 678222 w 7467600"/>
              <a:gd name="connsiteY639" fmla="*/ 1248670 h 6858000"/>
              <a:gd name="connsiteX640" fmla="*/ 6691602 w 7467600"/>
              <a:gd name="connsiteY640" fmla="*/ 1140573 h 6858000"/>
              <a:gd name="connsiteX641" fmla="*/ 6571100 w 7467600"/>
              <a:gd name="connsiteY641" fmla="*/ 1183662 h 6858000"/>
              <a:gd name="connsiteX642" fmla="*/ 6241687 w 7467600"/>
              <a:gd name="connsiteY642" fmla="*/ 1257600 h 6858000"/>
              <a:gd name="connsiteX643" fmla="*/ 5693009 w 7467600"/>
              <a:gd name="connsiteY643" fmla="*/ 1478256 h 6858000"/>
              <a:gd name="connsiteX644" fmla="*/ 6548420 w 7467600"/>
              <a:gd name="connsiteY644" fmla="*/ 1214599 h 6858000"/>
              <a:gd name="connsiteX645" fmla="*/ 6605473 w 7467600"/>
              <a:gd name="connsiteY645" fmla="*/ 1184686 h 6858000"/>
              <a:gd name="connsiteX646" fmla="*/ 6691602 w 7467600"/>
              <a:gd name="connsiteY646" fmla="*/ 1140573 h 6858000"/>
              <a:gd name="connsiteX647" fmla="*/ 4002475 w 7467600"/>
              <a:gd name="connsiteY647" fmla="*/ 1037802 h 6858000"/>
              <a:gd name="connsiteX648" fmla="*/ 4000324 w 7467600"/>
              <a:gd name="connsiteY648" fmla="*/ 1039362 h 6858000"/>
              <a:gd name="connsiteX649" fmla="*/ 4002862 w 7467600"/>
              <a:gd name="connsiteY649" fmla="*/ 1042866 h 6858000"/>
              <a:gd name="connsiteX650" fmla="*/ 4002475 w 7467600"/>
              <a:gd name="connsiteY650" fmla="*/ 1037802 h 6858000"/>
              <a:gd name="connsiteX651" fmla="*/ 506322 w 7467600"/>
              <a:gd name="connsiteY651" fmla="*/ 1020997 h 6858000"/>
              <a:gd name="connsiteX652" fmla="*/ 533068 w 7467600"/>
              <a:gd name="connsiteY652" fmla="*/ 1029409 h 6858000"/>
              <a:gd name="connsiteX653" fmla="*/ 1232525 w 7467600"/>
              <a:gd name="connsiteY653" fmla="*/ 1804675 h 6858000"/>
              <a:gd name="connsiteX654" fmla="*/ 1388858 w 7467600"/>
              <a:gd name="connsiteY654" fmla="*/ 2368011 h 6858000"/>
              <a:gd name="connsiteX655" fmla="*/ 1384098 w 7467600"/>
              <a:gd name="connsiteY655" fmla="*/ 2378125 h 6858000"/>
              <a:gd name="connsiteX656" fmla="*/ 1425393 w 7467600"/>
              <a:gd name="connsiteY656" fmla="*/ 2589124 h 6858000"/>
              <a:gd name="connsiteX657" fmla="*/ 1424001 w 7467600"/>
              <a:gd name="connsiteY657" fmla="*/ 2597541 h 6858000"/>
              <a:gd name="connsiteX658" fmla="*/ 2152729 w 7467600"/>
              <a:gd name="connsiteY658" fmla="*/ 2864487 h 6858000"/>
              <a:gd name="connsiteX659" fmla="*/ 2020609 w 7467600"/>
              <a:gd name="connsiteY659" fmla="*/ 2539671 h 6858000"/>
              <a:gd name="connsiteX660" fmla="*/ 2018920 w 7467600"/>
              <a:gd name="connsiteY660" fmla="*/ 2536309 h 6858000"/>
              <a:gd name="connsiteX661" fmla="*/ 1342441 w 7467600"/>
              <a:gd name="connsiteY661" fmla="*/ 1173017 h 6858000"/>
              <a:gd name="connsiteX662" fmla="*/ 1367925 w 7467600"/>
              <a:gd name="connsiteY662" fmla="*/ 1135648 h 6858000"/>
              <a:gd name="connsiteX663" fmla="*/ 1771401 w 7467600"/>
              <a:gd name="connsiteY663" fmla="*/ 1806673 h 6858000"/>
              <a:gd name="connsiteX664" fmla="*/ 1972385 w 7467600"/>
              <a:gd name="connsiteY664" fmla="*/ 2198735 h 6858000"/>
              <a:gd name="connsiteX665" fmla="*/ 2040892 w 7467600"/>
              <a:gd name="connsiteY665" fmla="*/ 2405205 h 6858000"/>
              <a:gd name="connsiteX666" fmla="*/ 2131689 w 7467600"/>
              <a:gd name="connsiteY666" fmla="*/ 1936926 h 6858000"/>
              <a:gd name="connsiteX667" fmla="*/ 2454820 w 7467600"/>
              <a:gd name="connsiteY667" fmla="*/ 1248808 h 6858000"/>
              <a:gd name="connsiteX668" fmla="*/ 2492512 w 7467600"/>
              <a:gd name="connsiteY668" fmla="*/ 1302920 h 6858000"/>
              <a:gd name="connsiteX669" fmla="*/ 2081216 w 7467600"/>
              <a:gd name="connsiteY669" fmla="*/ 2527513 h 6858000"/>
              <a:gd name="connsiteX670" fmla="*/ 2081211 w 7467600"/>
              <a:gd name="connsiteY670" fmla="*/ 2528916 h 6858000"/>
              <a:gd name="connsiteX671" fmla="*/ 2199067 w 7467600"/>
              <a:gd name="connsiteY671" fmla="*/ 2884061 h 6858000"/>
              <a:gd name="connsiteX672" fmla="*/ 3192586 w 7467600"/>
              <a:gd name="connsiteY672" fmla="*/ 3411496 h 6858000"/>
              <a:gd name="connsiteX673" fmla="*/ 3182620 w 7467600"/>
              <a:gd name="connsiteY673" fmla="*/ 3483279 h 6858000"/>
              <a:gd name="connsiteX674" fmla="*/ 2435119 w 7467600"/>
              <a:gd name="connsiteY674" fmla="*/ 3080173 h 6858000"/>
              <a:gd name="connsiteX675" fmla="*/ 2410152 w 7467600"/>
              <a:gd name="connsiteY675" fmla="*/ 3063751 h 6858000"/>
              <a:gd name="connsiteX676" fmla="*/ 2408099 w 7467600"/>
              <a:gd name="connsiteY676" fmla="*/ 3064403 h 6858000"/>
              <a:gd name="connsiteX677" fmla="*/ 2407218 w 7467600"/>
              <a:gd name="connsiteY677" fmla="*/ 3070324 h 6858000"/>
              <a:gd name="connsiteX678" fmla="*/ 2380138 w 7467600"/>
              <a:gd name="connsiteY678" fmla="*/ 3099341 h 6858000"/>
              <a:gd name="connsiteX679" fmla="*/ 1765923 w 7467600"/>
              <a:gd name="connsiteY679" fmla="*/ 3581043 h 6858000"/>
              <a:gd name="connsiteX680" fmla="*/ 1702258 w 7467600"/>
              <a:gd name="connsiteY680" fmla="*/ 3612286 h 6858000"/>
              <a:gd name="connsiteX681" fmla="*/ 1538370 w 7467600"/>
              <a:gd name="connsiteY681" fmla="*/ 3811804 h 6858000"/>
              <a:gd name="connsiteX682" fmla="*/ 542867 w 7467600"/>
              <a:gd name="connsiteY682" fmla="*/ 4944092 h 6858000"/>
              <a:gd name="connsiteX683" fmla="*/ 515800 w 7467600"/>
              <a:gd name="connsiteY683" fmla="*/ 4862180 h 6858000"/>
              <a:gd name="connsiteX684" fmla="*/ 909145 w 7467600"/>
              <a:gd name="connsiteY684" fmla="*/ 4199225 h 6858000"/>
              <a:gd name="connsiteX685" fmla="*/ 1214067 w 7467600"/>
              <a:gd name="connsiteY685" fmla="*/ 3908561 h 6858000"/>
              <a:gd name="connsiteX686" fmla="*/ 640967 w 7467600"/>
              <a:gd name="connsiteY686" fmla="*/ 4105601 h 6858000"/>
              <a:gd name="connsiteX687" fmla="*/ 112563 w 7467600"/>
              <a:gd name="connsiteY687" fmla="*/ 4396952 h 6858000"/>
              <a:gd name="connsiteX688" fmla="*/ 0 w 7467600"/>
              <a:gd name="connsiteY688" fmla="*/ 4466006 h 6858000"/>
              <a:gd name="connsiteX689" fmla="*/ 0 w 7467600"/>
              <a:gd name="connsiteY689" fmla="*/ 4233763 h 6858000"/>
              <a:gd name="connsiteX690" fmla="*/ 36881 w 7467600"/>
              <a:gd name="connsiteY690" fmla="*/ 4200118 h 6858000"/>
              <a:gd name="connsiteX691" fmla="*/ 910534 w 7467600"/>
              <a:gd name="connsiteY691" fmla="*/ 3629753 h 6858000"/>
              <a:gd name="connsiteX692" fmla="*/ 1578717 w 7467600"/>
              <a:gd name="connsiteY692" fmla="*/ 3575982 h 6858000"/>
              <a:gd name="connsiteX693" fmla="*/ 2338780 w 7467600"/>
              <a:gd name="connsiteY693" fmla="*/ 3033725 h 6858000"/>
              <a:gd name="connsiteX694" fmla="*/ 1807991 w 7467600"/>
              <a:gd name="connsiteY694" fmla="*/ 2807184 h 6858000"/>
              <a:gd name="connsiteX695" fmla="*/ 1416358 w 7467600"/>
              <a:gd name="connsiteY695" fmla="*/ 3112571 h 6858000"/>
              <a:gd name="connsiteX696" fmla="*/ 939066 w 7467600"/>
              <a:gd name="connsiteY696" fmla="*/ 3378798 h 6858000"/>
              <a:gd name="connsiteX697" fmla="*/ 115099 w 7467600"/>
              <a:gd name="connsiteY697" fmla="*/ 3607650 h 6858000"/>
              <a:gd name="connsiteX698" fmla="*/ 97284 w 7467600"/>
              <a:gd name="connsiteY698" fmla="*/ 3520393 h 6858000"/>
              <a:gd name="connsiteX699" fmla="*/ 922050 w 7467600"/>
              <a:gd name="connsiteY699" fmla="*/ 3074867 h 6858000"/>
              <a:gd name="connsiteX700" fmla="*/ 1405265 w 7467600"/>
              <a:gd name="connsiteY700" fmla="*/ 3016319 h 6858000"/>
              <a:gd name="connsiteX701" fmla="*/ 1407512 w 7467600"/>
              <a:gd name="connsiteY701" fmla="*/ 3018001 h 6858000"/>
              <a:gd name="connsiteX702" fmla="*/ 1726266 w 7467600"/>
              <a:gd name="connsiteY702" fmla="*/ 2777274 h 6858000"/>
              <a:gd name="connsiteX703" fmla="*/ 625390 w 7467600"/>
              <a:gd name="connsiteY703" fmla="*/ 2514541 h 6858000"/>
              <a:gd name="connsiteX704" fmla="*/ 619799 w 7467600"/>
              <a:gd name="connsiteY704" fmla="*/ 2527180 h 6858000"/>
              <a:gd name="connsiteX705" fmla="*/ 310030 w 7467600"/>
              <a:gd name="connsiteY705" fmla="*/ 2771818 h 6858000"/>
              <a:gd name="connsiteX706" fmla="*/ 173877 w 7467600"/>
              <a:gd name="connsiteY706" fmla="*/ 2937056 h 6858000"/>
              <a:gd name="connsiteX707" fmla="*/ 77889 w 7467600"/>
              <a:gd name="connsiteY707" fmla="*/ 3138440 h 6858000"/>
              <a:gd name="connsiteX708" fmla="*/ 0 w 7467600"/>
              <a:gd name="connsiteY708" fmla="*/ 3271395 h 6858000"/>
              <a:gd name="connsiteX709" fmla="*/ 0 w 7467600"/>
              <a:gd name="connsiteY709" fmla="*/ 3153002 h 6858000"/>
              <a:gd name="connsiteX710" fmla="*/ 2386 w 7467600"/>
              <a:gd name="connsiteY710" fmla="*/ 3149203 h 6858000"/>
              <a:gd name="connsiteX711" fmla="*/ 89753 w 7467600"/>
              <a:gd name="connsiteY711" fmla="*/ 2987702 h 6858000"/>
              <a:gd name="connsiteX712" fmla="*/ 76869 w 7467600"/>
              <a:gd name="connsiteY712" fmla="*/ 3005404 h 6858000"/>
              <a:gd name="connsiteX713" fmla="*/ 32049 w 7467600"/>
              <a:gd name="connsiteY713" fmla="*/ 3065814 h 6858000"/>
              <a:gd name="connsiteX714" fmla="*/ 0 w 7467600"/>
              <a:gd name="connsiteY714" fmla="*/ 3108744 h 6858000"/>
              <a:gd name="connsiteX715" fmla="*/ 0 w 7467600"/>
              <a:gd name="connsiteY715" fmla="*/ 3058059 h 6858000"/>
              <a:gd name="connsiteX716" fmla="*/ 7610 w 7467600"/>
              <a:gd name="connsiteY716" fmla="*/ 3047889 h 6858000"/>
              <a:gd name="connsiteX717" fmla="*/ 52419 w 7467600"/>
              <a:gd name="connsiteY717" fmla="*/ 2987479 h 6858000"/>
              <a:gd name="connsiteX718" fmla="*/ 59142 w 7467600"/>
              <a:gd name="connsiteY718" fmla="*/ 2978488 h 6858000"/>
              <a:gd name="connsiteX719" fmla="*/ 0 w 7467600"/>
              <a:gd name="connsiteY719" fmla="*/ 3015334 h 6858000"/>
              <a:gd name="connsiteX720" fmla="*/ 0 w 7467600"/>
              <a:gd name="connsiteY720" fmla="*/ 2914286 h 6858000"/>
              <a:gd name="connsiteX721" fmla="*/ 36383 w 7467600"/>
              <a:gd name="connsiteY721" fmla="*/ 2901128 h 6858000"/>
              <a:gd name="connsiteX722" fmla="*/ 156329 w 7467600"/>
              <a:gd name="connsiteY722" fmla="*/ 2840533 h 6858000"/>
              <a:gd name="connsiteX723" fmla="*/ 358355 w 7467600"/>
              <a:gd name="connsiteY723" fmla="*/ 2620471 h 6858000"/>
              <a:gd name="connsiteX724" fmla="*/ 510577 w 7467600"/>
              <a:gd name="connsiteY724" fmla="*/ 2501244 h 6858000"/>
              <a:gd name="connsiteX725" fmla="*/ 211967 w 7467600"/>
              <a:gd name="connsiteY725" fmla="*/ 2479171 h 6858000"/>
              <a:gd name="connsiteX726" fmla="*/ 0 w 7467600"/>
              <a:gd name="connsiteY726" fmla="*/ 2476398 h 6858000"/>
              <a:gd name="connsiteX727" fmla="*/ 0 w 7467600"/>
              <a:gd name="connsiteY727" fmla="*/ 2389189 h 6858000"/>
              <a:gd name="connsiteX728" fmla="*/ 103062 w 7467600"/>
              <a:gd name="connsiteY728" fmla="*/ 2389518 h 6858000"/>
              <a:gd name="connsiteX729" fmla="*/ 510734 w 7467600"/>
              <a:gd name="connsiteY729" fmla="*/ 2416201 h 6858000"/>
              <a:gd name="connsiteX730" fmla="*/ 279257 w 7467600"/>
              <a:gd name="connsiteY730" fmla="*/ 2092102 h 6858000"/>
              <a:gd name="connsiteX731" fmla="*/ 65265 w 7467600"/>
              <a:gd name="connsiteY731" fmla="*/ 2006049 h 6858000"/>
              <a:gd name="connsiteX732" fmla="*/ 0 w 7467600"/>
              <a:gd name="connsiteY732" fmla="*/ 1982532 h 6858000"/>
              <a:gd name="connsiteX733" fmla="*/ 0 w 7467600"/>
              <a:gd name="connsiteY733" fmla="*/ 1912789 h 6858000"/>
              <a:gd name="connsiteX734" fmla="*/ 97460 w 7467600"/>
              <a:gd name="connsiteY734" fmla="*/ 1953725 h 6858000"/>
              <a:gd name="connsiteX735" fmla="*/ 221272 w 7467600"/>
              <a:gd name="connsiteY735" fmla="*/ 1980766 h 6858000"/>
              <a:gd name="connsiteX736" fmla="*/ 116765 w 7467600"/>
              <a:gd name="connsiteY736" fmla="*/ 1911033 h 6858000"/>
              <a:gd name="connsiteX737" fmla="*/ 16405 w 7467600"/>
              <a:gd name="connsiteY737" fmla="*/ 1803412 h 6858000"/>
              <a:gd name="connsiteX738" fmla="*/ 0 w 7467600"/>
              <a:gd name="connsiteY738" fmla="*/ 1784777 h 6858000"/>
              <a:gd name="connsiteX739" fmla="*/ 0 w 7467600"/>
              <a:gd name="connsiteY739" fmla="*/ 1740082 h 6858000"/>
              <a:gd name="connsiteX740" fmla="*/ 39394 w 7467600"/>
              <a:gd name="connsiteY740" fmla="*/ 1784856 h 6858000"/>
              <a:gd name="connsiteX741" fmla="*/ 135813 w 7467600"/>
              <a:gd name="connsiteY741" fmla="*/ 1888838 h 6858000"/>
              <a:gd name="connsiteX742" fmla="*/ 242575 w 7467600"/>
              <a:gd name="connsiteY742" fmla="*/ 1958841 h 6858000"/>
              <a:gd name="connsiteX743" fmla="*/ 82197 w 7467600"/>
              <a:gd name="connsiteY743" fmla="*/ 1754826 h 6858000"/>
              <a:gd name="connsiteX744" fmla="*/ 0 w 7467600"/>
              <a:gd name="connsiteY744" fmla="*/ 1679650 h 6858000"/>
              <a:gd name="connsiteX745" fmla="*/ 0 w 7467600"/>
              <a:gd name="connsiteY745" fmla="*/ 1602463 h 6858000"/>
              <a:gd name="connsiteX746" fmla="*/ 84689 w 7467600"/>
              <a:gd name="connsiteY746" fmla="*/ 1677442 h 6858000"/>
              <a:gd name="connsiteX747" fmla="*/ 298437 w 7467600"/>
              <a:gd name="connsiteY747" fmla="*/ 1968019 h 6858000"/>
              <a:gd name="connsiteX748" fmla="*/ 227269 w 7467600"/>
              <a:gd name="connsiteY748" fmla="*/ 1114064 h 6858000"/>
              <a:gd name="connsiteX749" fmla="*/ 248003 w 7467600"/>
              <a:gd name="connsiteY749" fmla="*/ 1089613 h 6858000"/>
              <a:gd name="connsiteX750" fmla="*/ 427020 w 7467600"/>
              <a:gd name="connsiteY750" fmla="*/ 1619803 h 6858000"/>
              <a:gd name="connsiteX751" fmla="*/ 340345 w 7467600"/>
              <a:gd name="connsiteY751" fmla="*/ 2027739 h 6858000"/>
              <a:gd name="connsiteX752" fmla="*/ 360865 w 7467600"/>
              <a:gd name="connsiteY752" fmla="*/ 2044827 h 6858000"/>
              <a:gd name="connsiteX753" fmla="*/ 560414 w 7467600"/>
              <a:gd name="connsiteY753" fmla="*/ 2421457 h 6858000"/>
              <a:gd name="connsiteX754" fmla="*/ 1359703 w 7467600"/>
              <a:gd name="connsiteY754" fmla="*/ 2578554 h 6858000"/>
              <a:gd name="connsiteX755" fmla="*/ 1359422 w 7467600"/>
              <a:gd name="connsiteY755" fmla="*/ 2577994 h 6858000"/>
              <a:gd name="connsiteX756" fmla="*/ 828701 w 7467600"/>
              <a:gd name="connsiteY756" fmla="*/ 1839520 h 6858000"/>
              <a:gd name="connsiteX757" fmla="*/ 494427 w 7467600"/>
              <a:gd name="connsiteY757" fmla="*/ 1092333 h 6858000"/>
              <a:gd name="connsiteX758" fmla="*/ 506322 w 7467600"/>
              <a:gd name="connsiteY758" fmla="*/ 1020997 h 6858000"/>
              <a:gd name="connsiteX759" fmla="*/ 4570198 w 7467600"/>
              <a:gd name="connsiteY759" fmla="*/ 978081 h 6858000"/>
              <a:gd name="connsiteX760" fmla="*/ 4523691 w 7467600"/>
              <a:gd name="connsiteY760" fmla="*/ 1127776 h 6858000"/>
              <a:gd name="connsiteX761" fmla="*/ 4509875 w 7467600"/>
              <a:gd name="connsiteY761" fmla="*/ 1167552 h 6858000"/>
              <a:gd name="connsiteX762" fmla="*/ 4478168 w 7467600"/>
              <a:gd name="connsiteY762" fmla="*/ 1260735 h 6858000"/>
              <a:gd name="connsiteX763" fmla="*/ 4409309 w 7467600"/>
              <a:gd name="connsiteY763" fmla="*/ 1666996 h 6858000"/>
              <a:gd name="connsiteX764" fmla="*/ 4370031 w 7467600"/>
              <a:gd name="connsiteY764" fmla="*/ 1955666 h 6858000"/>
              <a:gd name="connsiteX765" fmla="*/ 4570198 w 7467600"/>
              <a:gd name="connsiteY765" fmla="*/ 978081 h 6858000"/>
              <a:gd name="connsiteX766" fmla="*/ 4557898 w 7467600"/>
              <a:gd name="connsiteY766" fmla="*/ 900011 h 6858000"/>
              <a:gd name="connsiteX767" fmla="*/ 4344840 w 7467600"/>
              <a:gd name="connsiteY767" fmla="*/ 1922038 h 6858000"/>
              <a:gd name="connsiteX768" fmla="*/ 4378710 w 7467600"/>
              <a:gd name="connsiteY768" fmla="*/ 1665516 h 6858000"/>
              <a:gd name="connsiteX769" fmla="*/ 4448798 w 7467600"/>
              <a:gd name="connsiteY769" fmla="*/ 1253024 h 6858000"/>
              <a:gd name="connsiteX770" fmla="*/ 4480315 w 7467600"/>
              <a:gd name="connsiteY770" fmla="*/ 1158454 h 6858000"/>
              <a:gd name="connsiteX771" fmla="*/ 4494133 w 7467600"/>
              <a:gd name="connsiteY771" fmla="*/ 1118676 h 6858000"/>
              <a:gd name="connsiteX772" fmla="*/ 4557898 w 7467600"/>
              <a:gd name="connsiteY772" fmla="*/ 900011 h 6858000"/>
              <a:gd name="connsiteX773" fmla="*/ 5870151 w 7467600"/>
              <a:gd name="connsiteY773" fmla="*/ 898890 h 6858000"/>
              <a:gd name="connsiteX774" fmla="*/ 5861335 w 7467600"/>
              <a:gd name="connsiteY774" fmla="*/ 899177 h 6858000"/>
              <a:gd name="connsiteX775" fmla="*/ 5843702 w 7467600"/>
              <a:gd name="connsiteY775" fmla="*/ 899748 h 6858000"/>
              <a:gd name="connsiteX776" fmla="*/ 5651107 w 7467600"/>
              <a:gd name="connsiteY776" fmla="*/ 920306 h 6858000"/>
              <a:gd name="connsiteX777" fmla="*/ 5459407 w 7467600"/>
              <a:gd name="connsiteY777" fmla="*/ 940975 h 6858000"/>
              <a:gd name="connsiteX778" fmla="*/ 5374846 w 7467600"/>
              <a:gd name="connsiteY778" fmla="*/ 941988 h 6858000"/>
              <a:gd name="connsiteX779" fmla="*/ 5256105 w 7467600"/>
              <a:gd name="connsiteY779" fmla="*/ 945632 h 6858000"/>
              <a:gd name="connsiteX780" fmla="*/ 5107071 w 7467600"/>
              <a:gd name="connsiteY780" fmla="*/ 969720 h 6858000"/>
              <a:gd name="connsiteX781" fmla="*/ 4998681 w 7467600"/>
              <a:gd name="connsiteY781" fmla="*/ 988771 h 6858000"/>
              <a:gd name="connsiteX782" fmla="*/ 5870151 w 7467600"/>
              <a:gd name="connsiteY782" fmla="*/ 898890 h 6858000"/>
              <a:gd name="connsiteX783" fmla="*/ 5504425 w 7467600"/>
              <a:gd name="connsiteY783" fmla="*/ 848067 h 6858000"/>
              <a:gd name="connsiteX784" fmla="*/ 4968849 w 7467600"/>
              <a:gd name="connsiteY784" fmla="*/ 962318 h 6858000"/>
              <a:gd name="connsiteX785" fmla="*/ 5104039 w 7467600"/>
              <a:gd name="connsiteY785" fmla="*/ 940634 h 6858000"/>
              <a:gd name="connsiteX786" fmla="*/ 5256311 w 7467600"/>
              <a:gd name="connsiteY786" fmla="*/ 916490 h 6858000"/>
              <a:gd name="connsiteX787" fmla="*/ 5377381 w 7467600"/>
              <a:gd name="connsiteY787" fmla="*/ 912671 h 6858000"/>
              <a:gd name="connsiteX788" fmla="*/ 5460148 w 7467600"/>
              <a:gd name="connsiteY788" fmla="*/ 911442 h 6858000"/>
              <a:gd name="connsiteX789" fmla="*/ 5648971 w 7467600"/>
              <a:gd name="connsiteY789" fmla="*/ 891331 h 6858000"/>
              <a:gd name="connsiteX790" fmla="*/ 5844807 w 7467600"/>
              <a:gd name="connsiteY790" fmla="*/ 870718 h 6858000"/>
              <a:gd name="connsiteX791" fmla="*/ 5862975 w 7467600"/>
              <a:gd name="connsiteY791" fmla="*/ 869756 h 6858000"/>
              <a:gd name="connsiteX792" fmla="*/ 5920887 w 7467600"/>
              <a:gd name="connsiteY792" fmla="*/ 865929 h 6858000"/>
              <a:gd name="connsiteX793" fmla="*/ 5504425 w 7467600"/>
              <a:gd name="connsiteY793" fmla="*/ 848067 h 6858000"/>
              <a:gd name="connsiteX794" fmla="*/ 3607114 w 7467600"/>
              <a:gd name="connsiteY794" fmla="*/ 467441 h 6858000"/>
              <a:gd name="connsiteX795" fmla="*/ 3296242 w 7467600"/>
              <a:gd name="connsiteY795" fmla="*/ 807991 h 6858000"/>
              <a:gd name="connsiteX796" fmla="*/ 3174674 w 7467600"/>
              <a:gd name="connsiteY796" fmla="*/ 919759 h 6858000"/>
              <a:gd name="connsiteX797" fmla="*/ 3042978 w 7467600"/>
              <a:gd name="connsiteY797" fmla="*/ 1054894 h 6858000"/>
              <a:gd name="connsiteX798" fmla="*/ 2968914 w 7467600"/>
              <a:gd name="connsiteY798" fmla="*/ 1133756 h 6858000"/>
              <a:gd name="connsiteX799" fmla="*/ 3103823 w 7467600"/>
              <a:gd name="connsiteY799" fmla="*/ 1026814 h 6858000"/>
              <a:gd name="connsiteX800" fmla="*/ 3607114 w 7467600"/>
              <a:gd name="connsiteY800" fmla="*/ 467441 h 6858000"/>
              <a:gd name="connsiteX801" fmla="*/ 3744487 w 7467600"/>
              <a:gd name="connsiteY801" fmla="*/ 383136 h 6858000"/>
              <a:gd name="connsiteX802" fmla="*/ 3970213 w 7467600"/>
              <a:gd name="connsiteY802" fmla="*/ 995559 h 6858000"/>
              <a:gd name="connsiteX803" fmla="*/ 3744487 w 7467600"/>
              <a:gd name="connsiteY803" fmla="*/ 383136 h 6858000"/>
              <a:gd name="connsiteX804" fmla="*/ 3624562 w 7467600"/>
              <a:gd name="connsiteY804" fmla="*/ 367041 h 6858000"/>
              <a:gd name="connsiteX805" fmla="*/ 3489712 w 7467600"/>
              <a:gd name="connsiteY805" fmla="*/ 485386 h 6858000"/>
              <a:gd name="connsiteX806" fmla="*/ 3182994 w 7467600"/>
              <a:gd name="connsiteY806" fmla="*/ 828265 h 6858000"/>
              <a:gd name="connsiteX807" fmla="*/ 2892114 w 7467600"/>
              <a:gd name="connsiteY807" fmla="*/ 1172635 h 6858000"/>
              <a:gd name="connsiteX808" fmla="*/ 3021459 w 7467600"/>
              <a:gd name="connsiteY808" fmla="*/ 1035385 h 6858000"/>
              <a:gd name="connsiteX809" fmla="*/ 3153873 w 7467600"/>
              <a:gd name="connsiteY809" fmla="*/ 898971 h 6858000"/>
              <a:gd name="connsiteX810" fmla="*/ 3276511 w 7467600"/>
              <a:gd name="connsiteY810" fmla="*/ 786423 h 6858000"/>
              <a:gd name="connsiteX811" fmla="*/ 3584154 w 7467600"/>
              <a:gd name="connsiteY811" fmla="*/ 448218 h 6858000"/>
              <a:gd name="connsiteX812" fmla="*/ 3624562 w 7467600"/>
              <a:gd name="connsiteY812" fmla="*/ 367041 h 6858000"/>
              <a:gd name="connsiteX813" fmla="*/ 3766672 w 7467600"/>
              <a:gd name="connsiteY813" fmla="*/ 359429 h 6858000"/>
              <a:gd name="connsiteX814" fmla="*/ 3996338 w 7467600"/>
              <a:gd name="connsiteY814" fmla="*/ 968237 h 6858000"/>
              <a:gd name="connsiteX815" fmla="*/ 3766672 w 7467600"/>
              <a:gd name="connsiteY815" fmla="*/ 359429 h 6858000"/>
              <a:gd name="connsiteX816" fmla="*/ 5805386 w 7467600"/>
              <a:gd name="connsiteY816" fmla="*/ 239240 h 6858000"/>
              <a:gd name="connsiteX817" fmla="*/ 5736947 w 7467600"/>
              <a:gd name="connsiteY817" fmla="*/ 261367 h 6858000"/>
              <a:gd name="connsiteX818" fmla="*/ 5427012 w 7467600"/>
              <a:gd name="connsiteY818" fmla="*/ 311272 h 6858000"/>
              <a:gd name="connsiteX819" fmla="*/ 5147818 w 7467600"/>
              <a:gd name="connsiteY819" fmla="*/ 322112 h 6858000"/>
              <a:gd name="connsiteX820" fmla="*/ 5060854 w 7467600"/>
              <a:gd name="connsiteY820" fmla="*/ 311882 h 6858000"/>
              <a:gd name="connsiteX821" fmla="*/ 4945989 w 7467600"/>
              <a:gd name="connsiteY821" fmla="*/ 300516 h 6858000"/>
              <a:gd name="connsiteX822" fmla="*/ 5410479 w 7467600"/>
              <a:gd name="connsiteY822" fmla="*/ 348434 h 6858000"/>
              <a:gd name="connsiteX823" fmla="*/ 5805386 w 7467600"/>
              <a:gd name="connsiteY823" fmla="*/ 239240 h 6858000"/>
              <a:gd name="connsiteX824" fmla="*/ 5905192 w 7467600"/>
              <a:gd name="connsiteY824" fmla="*/ 163079 h 6858000"/>
              <a:gd name="connsiteX825" fmla="*/ 5865655 w 7467600"/>
              <a:gd name="connsiteY825" fmla="*/ 171901 h 6858000"/>
              <a:gd name="connsiteX826" fmla="*/ 5259740 w 7467600"/>
              <a:gd name="connsiteY826" fmla="*/ 257013 h 6858000"/>
              <a:gd name="connsiteX827" fmla="*/ 5208466 w 7467600"/>
              <a:gd name="connsiteY827" fmla="*/ 257550 h 6858000"/>
              <a:gd name="connsiteX828" fmla="*/ 4980204 w 7467600"/>
              <a:gd name="connsiteY828" fmla="*/ 271903 h 6858000"/>
              <a:gd name="connsiteX829" fmla="*/ 5068068 w 7467600"/>
              <a:gd name="connsiteY829" fmla="*/ 282244 h 6858000"/>
              <a:gd name="connsiteX830" fmla="*/ 5153231 w 7467600"/>
              <a:gd name="connsiteY830" fmla="*/ 292240 h 6858000"/>
              <a:gd name="connsiteX831" fmla="*/ 5426491 w 7467600"/>
              <a:gd name="connsiteY831" fmla="*/ 281128 h 6858000"/>
              <a:gd name="connsiteX832" fmla="*/ 5731212 w 7467600"/>
              <a:gd name="connsiteY832" fmla="*/ 231951 h 6858000"/>
              <a:gd name="connsiteX833" fmla="*/ 5905192 w 7467600"/>
              <a:gd name="connsiteY833" fmla="*/ 163079 h 6858000"/>
              <a:gd name="connsiteX834" fmla="*/ 5944437 w 7467600"/>
              <a:gd name="connsiteY834" fmla="*/ 113829 h 6858000"/>
              <a:gd name="connsiteX835" fmla="*/ 5825032 w 7467600"/>
              <a:gd name="connsiteY835" fmla="*/ 146405 h 6858000"/>
              <a:gd name="connsiteX836" fmla="*/ 4955599 w 7467600"/>
              <a:gd name="connsiteY836" fmla="*/ 247008 h 6858000"/>
              <a:gd name="connsiteX837" fmla="*/ 5210104 w 7467600"/>
              <a:gd name="connsiteY837" fmla="*/ 228123 h 6858000"/>
              <a:gd name="connsiteX838" fmla="*/ 5261015 w 7467600"/>
              <a:gd name="connsiteY838" fmla="*/ 227087 h 6858000"/>
              <a:gd name="connsiteX839" fmla="*/ 5861181 w 7467600"/>
              <a:gd name="connsiteY839" fmla="*/ 143093 h 6858000"/>
              <a:gd name="connsiteX840" fmla="*/ 5961252 w 7467600"/>
              <a:gd name="connsiteY840" fmla="*/ 114820 h 6858000"/>
              <a:gd name="connsiteX841" fmla="*/ 5944437 w 7467600"/>
              <a:gd name="connsiteY841" fmla="*/ 113829 h 6858000"/>
              <a:gd name="connsiteX842" fmla="*/ 3882765 w 7467600"/>
              <a:gd name="connsiteY842" fmla="*/ 0 h 6858000"/>
              <a:gd name="connsiteX843" fmla="*/ 3995099 w 7467600"/>
              <a:gd name="connsiteY843" fmla="*/ 0 h 6858000"/>
              <a:gd name="connsiteX844" fmla="*/ 4163818 w 7467600"/>
              <a:gd name="connsiteY844" fmla="*/ 234104 h 6858000"/>
              <a:gd name="connsiteX845" fmla="*/ 4172099 w 7467600"/>
              <a:gd name="connsiteY845" fmla="*/ 234207 h 6858000"/>
              <a:gd name="connsiteX846" fmla="*/ 4784282 w 7467600"/>
              <a:gd name="connsiteY846" fmla="*/ 276561 h 6858000"/>
              <a:gd name="connsiteX847" fmla="*/ 4801687 w 7467600"/>
              <a:gd name="connsiteY847" fmla="*/ 267764 h 6858000"/>
              <a:gd name="connsiteX848" fmla="*/ 6082788 w 7467600"/>
              <a:gd name="connsiteY848" fmla="*/ 64119 h 6858000"/>
              <a:gd name="connsiteX849" fmla="*/ 6099442 w 7467600"/>
              <a:gd name="connsiteY849" fmla="*/ 82568 h 6858000"/>
              <a:gd name="connsiteX850" fmla="*/ 4804137 w 7467600"/>
              <a:gd name="connsiteY850" fmla="*/ 320931 h 6858000"/>
              <a:gd name="connsiteX851" fmla="*/ 4227047 w 7467600"/>
              <a:gd name="connsiteY851" fmla="*/ 313415 h 6858000"/>
              <a:gd name="connsiteX852" fmla="*/ 4346041 w 7467600"/>
              <a:gd name="connsiteY852" fmla="*/ 456086 h 6858000"/>
              <a:gd name="connsiteX853" fmla="*/ 4870967 w 7467600"/>
              <a:gd name="connsiteY853" fmla="*/ 963061 h 6858000"/>
              <a:gd name="connsiteX854" fmla="*/ 4889647 w 7467600"/>
              <a:gd name="connsiteY854" fmla="*/ 957147 h 6858000"/>
              <a:gd name="connsiteX855" fmla="*/ 5422504 w 7467600"/>
              <a:gd name="connsiteY855" fmla="*/ 805191 h 6858000"/>
              <a:gd name="connsiteX856" fmla="*/ 6087656 w 7467600"/>
              <a:gd name="connsiteY856" fmla="*/ 826703 h 6858000"/>
              <a:gd name="connsiteX857" fmla="*/ 6058717 w 7467600"/>
              <a:gd name="connsiteY857" fmla="*/ 865992 h 6858000"/>
              <a:gd name="connsiteX858" fmla="*/ 4974153 w 7467600"/>
              <a:gd name="connsiteY858" fmla="*/ 1045456 h 6858000"/>
              <a:gd name="connsiteX859" fmla="*/ 5627835 w 7467600"/>
              <a:gd name="connsiteY859" fmla="*/ 1472077 h 6858000"/>
              <a:gd name="connsiteX860" fmla="*/ 5629817 w 7467600"/>
              <a:gd name="connsiteY860" fmla="*/ 1471412 h 6858000"/>
              <a:gd name="connsiteX861" fmla="*/ 5634124 w 7467600"/>
              <a:gd name="connsiteY861" fmla="*/ 1470572 h 6858000"/>
              <a:gd name="connsiteX862" fmla="*/ 5755832 w 7467600"/>
              <a:gd name="connsiteY862" fmla="*/ 1383886 h 6858000"/>
              <a:gd name="connsiteX863" fmla="*/ 6014186 w 7467600"/>
              <a:gd name="connsiteY863" fmla="*/ 1279799 h 6858000"/>
              <a:gd name="connsiteX864" fmla="*/ 6901619 w 7467600"/>
              <a:gd name="connsiteY864" fmla="*/ 1047874 h 6858000"/>
              <a:gd name="connsiteX865" fmla="*/ 6931566 w 7467600"/>
              <a:gd name="connsiteY865" fmla="*/ 1062034 h 6858000"/>
              <a:gd name="connsiteX866" fmla="*/ 5790982 w 7467600"/>
              <a:gd name="connsiteY866" fmla="*/ 1561380 h 6858000"/>
              <a:gd name="connsiteX867" fmla="*/ 6188971 w 7467600"/>
              <a:gd name="connsiteY867" fmla="*/ 1755168 h 6858000"/>
              <a:gd name="connsiteX868" fmla="*/ 6202446 w 7467600"/>
              <a:gd name="connsiteY868" fmla="*/ 1752268 h 6858000"/>
              <a:gd name="connsiteX869" fmla="*/ 7179560 w 7467600"/>
              <a:gd name="connsiteY869" fmla="*/ 1467551 h 6858000"/>
              <a:gd name="connsiteX870" fmla="*/ 7158730 w 7467600"/>
              <a:gd name="connsiteY870" fmla="*/ 1507835 h 6858000"/>
              <a:gd name="connsiteX871" fmla="*/ 6326959 w 7467600"/>
              <a:gd name="connsiteY871" fmla="*/ 1817686 h 6858000"/>
              <a:gd name="connsiteX872" fmla="*/ 6537433 w 7467600"/>
              <a:gd name="connsiteY872" fmla="*/ 1907790 h 6858000"/>
              <a:gd name="connsiteX873" fmla="*/ 6550221 w 7467600"/>
              <a:gd name="connsiteY873" fmla="*/ 1910729 h 6858000"/>
              <a:gd name="connsiteX874" fmla="*/ 6964438 w 7467600"/>
              <a:gd name="connsiteY874" fmla="*/ 2209505 h 6858000"/>
              <a:gd name="connsiteX875" fmla="*/ 7367862 w 7467600"/>
              <a:gd name="connsiteY875" fmla="*/ 2806833 h 6858000"/>
              <a:gd name="connsiteX876" fmla="*/ 7364329 w 7467600"/>
              <a:gd name="connsiteY876" fmla="*/ 2826907 h 6858000"/>
              <a:gd name="connsiteX877" fmla="*/ 7290545 w 7467600"/>
              <a:gd name="connsiteY877" fmla="*/ 2850663 h 6858000"/>
              <a:gd name="connsiteX878" fmla="*/ 6472036 w 7467600"/>
              <a:gd name="connsiteY878" fmla="*/ 1959003 h 6858000"/>
              <a:gd name="connsiteX879" fmla="*/ 5792897 w 7467600"/>
              <a:gd name="connsiteY879" fmla="*/ 1647747 h 6858000"/>
              <a:gd name="connsiteX880" fmla="*/ 5842751 w 7467600"/>
              <a:gd name="connsiteY880" fmla="*/ 1816112 h 6858000"/>
              <a:gd name="connsiteX881" fmla="*/ 5847424 w 7467600"/>
              <a:gd name="connsiteY881" fmla="*/ 1815776 h 6858000"/>
              <a:gd name="connsiteX882" fmla="*/ 6399821 w 7467600"/>
              <a:gd name="connsiteY882" fmla="*/ 2344799 h 6858000"/>
              <a:gd name="connsiteX883" fmla="*/ 6323232 w 7467600"/>
              <a:gd name="connsiteY883" fmla="*/ 2389634 h 6858000"/>
              <a:gd name="connsiteX884" fmla="*/ 5942958 w 7467600"/>
              <a:gd name="connsiteY884" fmla="*/ 2077708 h 6858000"/>
              <a:gd name="connsiteX885" fmla="*/ 5921559 w 7467600"/>
              <a:gd name="connsiteY885" fmla="*/ 2378596 h 6858000"/>
              <a:gd name="connsiteX886" fmla="*/ 5817651 w 7467600"/>
              <a:gd name="connsiteY886" fmla="*/ 3023919 h 6858000"/>
              <a:gd name="connsiteX887" fmla="*/ 5729634 w 7467600"/>
              <a:gd name="connsiteY887" fmla="*/ 3051849 h 6858000"/>
              <a:gd name="connsiteX888" fmla="*/ 5611018 w 7467600"/>
              <a:gd name="connsiteY888" fmla="*/ 2316769 h 6858000"/>
              <a:gd name="connsiteX889" fmla="*/ 5687608 w 7467600"/>
              <a:gd name="connsiteY889" fmla="*/ 2039972 h 6858000"/>
              <a:gd name="connsiteX890" fmla="*/ 5657554 w 7467600"/>
              <a:gd name="connsiteY890" fmla="*/ 1576445 h 6858000"/>
              <a:gd name="connsiteX891" fmla="*/ 5150475 w 7467600"/>
              <a:gd name="connsiteY891" fmla="*/ 1274012 h 6858000"/>
              <a:gd name="connsiteX892" fmla="*/ 5349142 w 7467600"/>
              <a:gd name="connsiteY892" fmla="*/ 2204405 h 6858000"/>
              <a:gd name="connsiteX893" fmla="*/ 5262214 w 7467600"/>
              <a:gd name="connsiteY893" fmla="*/ 2233836 h 6858000"/>
              <a:gd name="connsiteX894" fmla="*/ 4981539 w 7467600"/>
              <a:gd name="connsiteY894" fmla="*/ 1542201 h 6858000"/>
              <a:gd name="connsiteX895" fmla="*/ 4958461 w 7467600"/>
              <a:gd name="connsiteY895" fmla="*/ 1136957 h 6858000"/>
              <a:gd name="connsiteX896" fmla="*/ 4655015 w 7467600"/>
              <a:gd name="connsiteY896" fmla="*/ 891426 h 6858000"/>
              <a:gd name="connsiteX897" fmla="*/ 4348002 w 7467600"/>
              <a:gd name="connsiteY897" fmla="*/ 2205895 h 6858000"/>
              <a:gd name="connsiteX898" fmla="*/ 4262250 w 7467600"/>
              <a:gd name="connsiteY898" fmla="*/ 2219972 h 6858000"/>
              <a:gd name="connsiteX899" fmla="*/ 4550611 w 7467600"/>
              <a:gd name="connsiteY899" fmla="*/ 817540 h 6858000"/>
              <a:gd name="connsiteX900" fmla="*/ 4564418 w 7467600"/>
              <a:gd name="connsiteY900" fmla="*/ 808293 h 6858000"/>
              <a:gd name="connsiteX901" fmla="*/ 4266388 w 7467600"/>
              <a:gd name="connsiteY901" fmla="*/ 500083 h 6858000"/>
              <a:gd name="connsiteX902" fmla="*/ 4032842 w 7467600"/>
              <a:gd name="connsiteY902" fmla="*/ 211809 h 6858000"/>
              <a:gd name="connsiteX903" fmla="*/ 3882765 w 7467600"/>
              <a:gd name="connsiteY903" fmla="*/ 0 h 6858000"/>
              <a:gd name="connsiteX904" fmla="*/ 3721337 w 7467600"/>
              <a:gd name="connsiteY904" fmla="*/ 0 h 6858000"/>
              <a:gd name="connsiteX905" fmla="*/ 3797544 w 7467600"/>
              <a:gd name="connsiteY905" fmla="*/ 0 h 6858000"/>
              <a:gd name="connsiteX906" fmla="*/ 3775734 w 7467600"/>
              <a:gd name="connsiteY906" fmla="*/ 95131 h 6858000"/>
              <a:gd name="connsiteX907" fmla="*/ 3724807 w 7467600"/>
              <a:gd name="connsiteY907" fmla="*/ 272257 h 6858000"/>
              <a:gd name="connsiteX908" fmla="*/ 3726844 w 7467600"/>
              <a:gd name="connsiteY908" fmla="*/ 282988 h 6858000"/>
              <a:gd name="connsiteX909" fmla="*/ 3742664 w 7467600"/>
              <a:gd name="connsiteY909" fmla="*/ 279918 h 6858000"/>
              <a:gd name="connsiteX910" fmla="*/ 4103910 w 7467600"/>
              <a:gd name="connsiteY910" fmla="*/ 1161917 h 6858000"/>
              <a:gd name="connsiteX911" fmla="*/ 4020269 w 7467600"/>
              <a:gd name="connsiteY911" fmla="*/ 1200406 h 6858000"/>
              <a:gd name="connsiteX912" fmla="*/ 3674882 w 7467600"/>
              <a:gd name="connsiteY912" fmla="*/ 488524 h 6858000"/>
              <a:gd name="connsiteX913" fmla="*/ 3132682 w 7467600"/>
              <a:gd name="connsiteY913" fmla="*/ 1072284 h 6858000"/>
              <a:gd name="connsiteX914" fmla="*/ 2716346 w 7467600"/>
              <a:gd name="connsiteY914" fmla="*/ 1276376 h 6858000"/>
              <a:gd name="connsiteX915" fmla="*/ 2716772 w 7467600"/>
              <a:gd name="connsiteY915" fmla="*/ 1255462 h 6858000"/>
              <a:gd name="connsiteX916" fmla="*/ 3471096 w 7467600"/>
              <a:gd name="connsiteY916" fmla="*/ 437072 h 6858000"/>
              <a:gd name="connsiteX917" fmla="*/ 3639057 w 7467600"/>
              <a:gd name="connsiteY917" fmla="*/ 286334 h 6858000"/>
              <a:gd name="connsiteX918" fmla="*/ 3640309 w 7467600"/>
              <a:gd name="connsiteY918" fmla="*/ 284664 h 6858000"/>
              <a:gd name="connsiteX919" fmla="*/ 3646022 w 7467600"/>
              <a:gd name="connsiteY919" fmla="*/ 276711 h 6858000"/>
              <a:gd name="connsiteX920" fmla="*/ 3707943 w 7467600"/>
              <a:gd name="connsiteY920" fmla="*/ 65958 h 6858000"/>
              <a:gd name="connsiteX921" fmla="*/ 3721337 w 7467600"/>
              <a:gd name="connsiteY921" fmla="*/ 0 h 6858000"/>
              <a:gd name="connsiteX922" fmla="*/ 2867960 w 7467600"/>
              <a:gd name="connsiteY922" fmla="*/ 0 h 6858000"/>
              <a:gd name="connsiteX923" fmla="*/ 2926351 w 7467600"/>
              <a:gd name="connsiteY923" fmla="*/ 0 h 6858000"/>
              <a:gd name="connsiteX924" fmla="*/ 2902823 w 7467600"/>
              <a:gd name="connsiteY924" fmla="*/ 262929 h 6858000"/>
              <a:gd name="connsiteX925" fmla="*/ 2940663 w 7467600"/>
              <a:gd name="connsiteY925" fmla="*/ 140884 h 6858000"/>
              <a:gd name="connsiteX926" fmla="*/ 2947039 w 7467600"/>
              <a:gd name="connsiteY926" fmla="*/ 122524 h 6858000"/>
              <a:gd name="connsiteX927" fmla="*/ 2984316 w 7467600"/>
              <a:gd name="connsiteY927" fmla="*/ 0 h 6858000"/>
              <a:gd name="connsiteX928" fmla="*/ 3016114 w 7467600"/>
              <a:gd name="connsiteY928" fmla="*/ 0 h 6858000"/>
              <a:gd name="connsiteX929" fmla="*/ 2979949 w 7467600"/>
              <a:gd name="connsiteY929" fmla="*/ 119274 h 6858000"/>
              <a:gd name="connsiteX930" fmla="*/ 3023879 w 7467600"/>
              <a:gd name="connsiteY930" fmla="*/ 0 h 6858000"/>
              <a:gd name="connsiteX931" fmla="*/ 3105400 w 7467600"/>
              <a:gd name="connsiteY931" fmla="*/ 0 h 6858000"/>
              <a:gd name="connsiteX932" fmla="*/ 3094669 w 7467600"/>
              <a:gd name="connsiteY932" fmla="*/ 30308 h 6858000"/>
              <a:gd name="connsiteX933" fmla="*/ 2901945 w 7467600"/>
              <a:gd name="connsiteY933" fmla="*/ 466538 h 6858000"/>
              <a:gd name="connsiteX934" fmla="*/ 2815209 w 7467600"/>
              <a:gd name="connsiteY934" fmla="*/ 497361 h 6858000"/>
              <a:gd name="connsiteX935" fmla="*/ 2844845 w 7467600"/>
              <a:gd name="connsiteY935" fmla="*/ 127638 h 6858000"/>
              <a:gd name="connsiteX936" fmla="*/ 2867960 w 7467600"/>
              <a:gd name="connsiteY936" fmla="*/ 0 h 6858000"/>
              <a:gd name="connsiteX937" fmla="*/ 1057230 w 7467600"/>
              <a:gd name="connsiteY937" fmla="*/ 0 h 6858000"/>
              <a:gd name="connsiteX938" fmla="*/ 1111003 w 7467600"/>
              <a:gd name="connsiteY938" fmla="*/ 0 h 6858000"/>
              <a:gd name="connsiteX939" fmla="*/ 1125553 w 7467600"/>
              <a:gd name="connsiteY939" fmla="*/ 52588 h 6858000"/>
              <a:gd name="connsiteX940" fmla="*/ 1304276 w 7467600"/>
              <a:gd name="connsiteY940" fmla="*/ 476275 h 6858000"/>
              <a:gd name="connsiteX941" fmla="*/ 1492066 w 7467600"/>
              <a:gd name="connsiteY941" fmla="*/ 886333 h 6858000"/>
              <a:gd name="connsiteX942" fmla="*/ 1423698 w 7467600"/>
              <a:gd name="connsiteY942" fmla="*/ 710817 h 6858000"/>
              <a:gd name="connsiteX943" fmla="*/ 1357609 w 7467600"/>
              <a:gd name="connsiteY943" fmla="*/ 532892 h 6858000"/>
              <a:gd name="connsiteX944" fmla="*/ 1309550 w 7467600"/>
              <a:gd name="connsiteY944" fmla="*/ 374031 h 6858000"/>
              <a:gd name="connsiteX945" fmla="*/ 1193673 w 7467600"/>
              <a:gd name="connsiteY945" fmla="*/ 49533 h 6858000"/>
              <a:gd name="connsiteX946" fmla="*/ 1164391 w 7467600"/>
              <a:gd name="connsiteY946" fmla="*/ 0 h 6858000"/>
              <a:gd name="connsiteX947" fmla="*/ 1200666 w 7467600"/>
              <a:gd name="connsiteY947" fmla="*/ 0 h 6858000"/>
              <a:gd name="connsiteX948" fmla="*/ 1223408 w 7467600"/>
              <a:gd name="connsiteY948" fmla="*/ 38996 h 6858000"/>
              <a:gd name="connsiteX949" fmla="*/ 1339635 w 7467600"/>
              <a:gd name="connsiteY949" fmla="*/ 365517 h 6858000"/>
              <a:gd name="connsiteX950" fmla="*/ 1387469 w 7467600"/>
              <a:gd name="connsiteY950" fmla="*/ 523079 h 6858000"/>
              <a:gd name="connsiteX951" fmla="*/ 1452685 w 7467600"/>
              <a:gd name="connsiteY951" fmla="*/ 699806 h 6858000"/>
              <a:gd name="connsiteX952" fmla="*/ 1492092 w 7467600"/>
              <a:gd name="connsiteY952" fmla="*/ 800424 h 6858000"/>
              <a:gd name="connsiteX953" fmla="*/ 1455302 w 7467600"/>
              <a:gd name="connsiteY953" fmla="*/ 632913 h 6858000"/>
              <a:gd name="connsiteX954" fmla="*/ 1222336 w 7467600"/>
              <a:gd name="connsiteY954" fmla="*/ 9480 h 6858000"/>
              <a:gd name="connsiteX955" fmla="*/ 1214634 w 7467600"/>
              <a:gd name="connsiteY955" fmla="*/ 0 h 6858000"/>
              <a:gd name="connsiteX956" fmla="*/ 1289827 w 7467600"/>
              <a:gd name="connsiteY956" fmla="*/ 0 h 6858000"/>
              <a:gd name="connsiteX957" fmla="*/ 1321076 w 7467600"/>
              <a:gd name="connsiteY957" fmla="*/ 59722 h 6858000"/>
              <a:gd name="connsiteX958" fmla="*/ 1512579 w 7467600"/>
              <a:gd name="connsiteY958" fmla="*/ 626441 h 6858000"/>
              <a:gd name="connsiteX959" fmla="*/ 1506076 w 7467600"/>
              <a:gd name="connsiteY959" fmla="*/ 1089289 h 6858000"/>
              <a:gd name="connsiteX960" fmla="*/ 1486346 w 7467600"/>
              <a:gd name="connsiteY960" fmla="*/ 1079919 h 6858000"/>
              <a:gd name="connsiteX961" fmla="*/ 1070511 w 7467600"/>
              <a:gd name="connsiteY961" fmla="*/ 48609 h 6858000"/>
              <a:gd name="connsiteX962" fmla="*/ 1057230 w 7467600"/>
              <a:gd name="connsiteY962" fmla="*/ 0 h 6858000"/>
              <a:gd name="connsiteX963" fmla="*/ 43151 w 7467600"/>
              <a:gd name="connsiteY963" fmla="*/ 0 h 6858000"/>
              <a:gd name="connsiteX964" fmla="*/ 95283 w 7467600"/>
              <a:gd name="connsiteY964" fmla="*/ 0 h 6858000"/>
              <a:gd name="connsiteX965" fmla="*/ 300708 w 7467600"/>
              <a:gd name="connsiteY965" fmla="*/ 154571 h 6858000"/>
              <a:gd name="connsiteX966" fmla="*/ 530414 w 7467600"/>
              <a:gd name="connsiteY966" fmla="*/ 354673 h 6858000"/>
              <a:gd name="connsiteX967" fmla="*/ 333785 w 7467600"/>
              <a:gd name="connsiteY967" fmla="*/ 161564 h 6858000"/>
              <a:gd name="connsiteX968" fmla="*/ 147005 w 7467600"/>
              <a:gd name="connsiteY968" fmla="*/ 0 h 6858000"/>
              <a:gd name="connsiteX969" fmla="*/ 272509 w 7467600"/>
              <a:gd name="connsiteY969" fmla="*/ 0 h 6858000"/>
              <a:gd name="connsiteX970" fmla="*/ 326276 w 7467600"/>
              <a:gd name="connsiteY970" fmla="*/ 45847 h 6858000"/>
              <a:gd name="connsiteX971" fmla="*/ 823759 w 7467600"/>
              <a:gd name="connsiteY971" fmla="*/ 574145 h 6858000"/>
              <a:gd name="connsiteX972" fmla="*/ 811254 w 7467600"/>
              <a:gd name="connsiteY972" fmla="*/ 665546 h 6858000"/>
              <a:gd name="connsiteX973" fmla="*/ 154042 w 7467600"/>
              <a:gd name="connsiteY973" fmla="*/ 261522 h 6858000"/>
              <a:gd name="connsiteX974" fmla="*/ 13550 w 7467600"/>
              <a:gd name="connsiteY974" fmla="*/ 158423 h 6858000"/>
              <a:gd name="connsiteX975" fmla="*/ 0 w 7467600"/>
              <a:gd name="connsiteY975" fmla="*/ 146618 h 6858000"/>
              <a:gd name="connsiteX976" fmla="*/ 0 w 7467600"/>
              <a:gd name="connsiteY976" fmla="*/ 59161 h 6858000"/>
              <a:gd name="connsiteX977" fmla="*/ 45427 w 7467600"/>
              <a:gd name="connsiteY977" fmla="*/ 101078 h 6858000"/>
              <a:gd name="connsiteX978" fmla="*/ 630103 w 7467600"/>
              <a:gd name="connsiteY978" fmla="*/ 485885 h 6858000"/>
              <a:gd name="connsiteX979" fmla="*/ 532040 w 7467600"/>
              <a:gd name="connsiteY979" fmla="*/ 399359 h 6858000"/>
              <a:gd name="connsiteX980" fmla="*/ 517618 w 7467600"/>
              <a:gd name="connsiteY980" fmla="*/ 385726 h 6858000"/>
              <a:gd name="connsiteX981" fmla="*/ 285074 w 7467600"/>
              <a:gd name="connsiteY981" fmla="*/ 182755 h 6858000"/>
              <a:gd name="connsiteX982" fmla="*/ 43151 w 7467600"/>
              <a:gd name="connsiteY98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44835 w 7467600"/>
              <a:gd name="connsiteY76" fmla="*/ 5424988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1456157 w 7467600"/>
              <a:gd name="connsiteY103" fmla="*/ 5371404 h 6858000"/>
              <a:gd name="connsiteX104" fmla="*/ 1244432 w 7467600"/>
              <a:gd name="connsiteY104" fmla="*/ 5385601 h 6858000"/>
              <a:gd name="connsiteX105" fmla="*/ 973990 w 7467600"/>
              <a:gd name="connsiteY105" fmla="*/ 5424940 h 6858000"/>
              <a:gd name="connsiteX106" fmla="*/ 1103809 w 7467600"/>
              <a:gd name="connsiteY106" fmla="*/ 5433720 h 6858000"/>
              <a:gd name="connsiteX107" fmla="*/ 1123454 w 7467600"/>
              <a:gd name="connsiteY107" fmla="*/ 5435727 h 6858000"/>
              <a:gd name="connsiteX108" fmla="*/ 1737017 w 7467600"/>
              <a:gd name="connsiteY108" fmla="*/ 5452183 h 6858000"/>
              <a:gd name="connsiteX109" fmla="*/ 1824397 w 7467600"/>
              <a:gd name="connsiteY109" fmla="*/ 5447757 h 6858000"/>
              <a:gd name="connsiteX110" fmla="*/ 2070059 w 7467600"/>
              <a:gd name="connsiteY110" fmla="*/ 5441660 h 6858000"/>
              <a:gd name="connsiteX111" fmla="*/ 1456157 w 7467600"/>
              <a:gd name="connsiteY111" fmla="*/ 5371404 h 6858000"/>
              <a:gd name="connsiteX112" fmla="*/ 4988186 w 7467600"/>
              <a:gd name="connsiteY112" fmla="*/ 5216467 h 6858000"/>
              <a:gd name="connsiteX113" fmla="*/ 4777334 w 7467600"/>
              <a:gd name="connsiteY113" fmla="*/ 5406072 h 6858000"/>
              <a:gd name="connsiteX114" fmla="*/ 4718341 w 7467600"/>
              <a:gd name="connsiteY114" fmla="*/ 5468043 h 6858000"/>
              <a:gd name="connsiteX115" fmla="*/ 4604655 w 7467600"/>
              <a:gd name="connsiteY115" fmla="*/ 5583434 h 6858000"/>
              <a:gd name="connsiteX116" fmla="*/ 4565074 w 7467600"/>
              <a:gd name="connsiteY116" fmla="*/ 5618550 h 6858000"/>
              <a:gd name="connsiteX117" fmla="*/ 4988186 w 7467600"/>
              <a:gd name="connsiteY117" fmla="*/ 5216467 h 6858000"/>
              <a:gd name="connsiteX118" fmla="*/ 4978032 w 7467600"/>
              <a:gd name="connsiteY118" fmla="*/ 5183809 h 6858000"/>
              <a:gd name="connsiteX119" fmla="*/ 4463413 w 7467600"/>
              <a:gd name="connsiteY119" fmla="*/ 5615162 h 6858000"/>
              <a:gd name="connsiteX120" fmla="*/ 4358134 w 7467600"/>
              <a:gd name="connsiteY120" fmla="*/ 5742791 h 6858000"/>
              <a:gd name="connsiteX121" fmla="*/ 4376219 w 7467600"/>
              <a:gd name="connsiteY121" fmla="*/ 5729027 h 6858000"/>
              <a:gd name="connsiteX122" fmla="*/ 4582340 w 7467600"/>
              <a:gd name="connsiteY122" fmla="*/ 5561037 h 6858000"/>
              <a:gd name="connsiteX123" fmla="*/ 4694684 w 7467600"/>
              <a:gd name="connsiteY123" fmla="*/ 5447098 h 6858000"/>
              <a:gd name="connsiteX124" fmla="*/ 4754123 w 7467600"/>
              <a:gd name="connsiteY124" fmla="*/ 5384643 h 6858000"/>
              <a:gd name="connsiteX125" fmla="*/ 4978032 w 7467600"/>
              <a:gd name="connsiteY125" fmla="*/ 5183809 h 6858000"/>
              <a:gd name="connsiteX126" fmla="*/ 1903353 w 7467600"/>
              <a:gd name="connsiteY126" fmla="*/ 5044827 h 6858000"/>
              <a:gd name="connsiteX127" fmla="*/ 1936931 w 7467600"/>
              <a:gd name="connsiteY127" fmla="*/ 5093954 h 6858000"/>
              <a:gd name="connsiteX128" fmla="*/ 2195868 w 7467600"/>
              <a:gd name="connsiteY128" fmla="*/ 5396574 h 6858000"/>
              <a:gd name="connsiteX129" fmla="*/ 2088852 w 7467600"/>
              <a:gd name="connsiteY129" fmla="*/ 5166123 h 6858000"/>
              <a:gd name="connsiteX130" fmla="*/ 1958241 w 7467600"/>
              <a:gd name="connsiteY130" fmla="*/ 5067955 h 6858000"/>
              <a:gd name="connsiteX131" fmla="*/ 1903353 w 7467600"/>
              <a:gd name="connsiteY131" fmla="*/ 5044827 h 6858000"/>
              <a:gd name="connsiteX132" fmla="*/ 1979378 w 7467600"/>
              <a:gd name="connsiteY132" fmla="*/ 4769504 h 6858000"/>
              <a:gd name="connsiteX133" fmla="*/ 2882120 w 7467600"/>
              <a:gd name="connsiteY133" fmla="*/ 5064547 h 6858000"/>
              <a:gd name="connsiteX134" fmla="*/ 2793103 w 7467600"/>
              <a:gd name="connsiteY134" fmla="*/ 5039699 h 6858000"/>
              <a:gd name="connsiteX135" fmla="*/ 2770041 w 7467600"/>
              <a:gd name="connsiteY135" fmla="*/ 5033634 h 6858000"/>
              <a:gd name="connsiteX136" fmla="*/ 1979378 w 7467600"/>
              <a:gd name="connsiteY136" fmla="*/ 4769504 h 6858000"/>
              <a:gd name="connsiteX137" fmla="*/ 1927410 w 7467600"/>
              <a:gd name="connsiteY137" fmla="*/ 4716164 h 6858000"/>
              <a:gd name="connsiteX138" fmla="*/ 1959587 w 7467600"/>
              <a:gd name="connsiteY138" fmla="*/ 4728849 h 6858000"/>
              <a:gd name="connsiteX139" fmla="*/ 2777707 w 7467600"/>
              <a:gd name="connsiteY139" fmla="*/ 5003991 h 6858000"/>
              <a:gd name="connsiteX140" fmla="*/ 2800768 w 7467600"/>
              <a:gd name="connsiteY140" fmla="*/ 5010056 h 6858000"/>
              <a:gd name="connsiteX141" fmla="*/ 2879408 w 7467600"/>
              <a:gd name="connsiteY141" fmla="*/ 5031590 h 6858000"/>
              <a:gd name="connsiteX142" fmla="*/ 2862295 w 7467600"/>
              <a:gd name="connsiteY142" fmla="*/ 5022958 h 6858000"/>
              <a:gd name="connsiteX143" fmla="*/ 2813343 w 7467600"/>
              <a:gd name="connsiteY143" fmla="*/ 4998369 h 6858000"/>
              <a:gd name="connsiteX144" fmla="*/ 2646245 w 7467600"/>
              <a:gd name="connsiteY144" fmla="*/ 4930999 h 6858000"/>
              <a:gd name="connsiteX145" fmla="*/ 1999243 w 7467600"/>
              <a:gd name="connsiteY145" fmla="*/ 4730524 h 6858000"/>
              <a:gd name="connsiteX146" fmla="*/ 1979527 w 7467600"/>
              <a:gd name="connsiteY146" fmla="*/ 4726651 h 6858000"/>
              <a:gd name="connsiteX147" fmla="*/ 1927410 w 7467600"/>
              <a:gd name="connsiteY147" fmla="*/ 4716164 h 6858000"/>
              <a:gd name="connsiteX148" fmla="*/ 1997014 w 7467600"/>
              <a:gd name="connsiteY148" fmla="*/ 4698007 h 6858000"/>
              <a:gd name="connsiteX149" fmla="*/ 2005458 w 7467600"/>
              <a:gd name="connsiteY149" fmla="*/ 4699540 h 6858000"/>
              <a:gd name="connsiteX150" fmla="*/ 2657186 w 7467600"/>
              <a:gd name="connsiteY150" fmla="*/ 4901687 h 6858000"/>
              <a:gd name="connsiteX151" fmla="*/ 2826662 w 7467600"/>
              <a:gd name="connsiteY151" fmla="*/ 4970362 h 6858000"/>
              <a:gd name="connsiteX152" fmla="*/ 2876100 w 7467600"/>
              <a:gd name="connsiteY152" fmla="*/ 4995397 h 6858000"/>
              <a:gd name="connsiteX153" fmla="*/ 3042600 w 7467600"/>
              <a:gd name="connsiteY153" fmla="*/ 5059532 h 6858000"/>
              <a:gd name="connsiteX154" fmla="*/ 1997014 w 7467600"/>
              <a:gd name="connsiteY154" fmla="*/ 4698007 h 6858000"/>
              <a:gd name="connsiteX155" fmla="*/ 2305292 w 7467600"/>
              <a:gd name="connsiteY155" fmla="*/ 4219492 h 6858000"/>
              <a:gd name="connsiteX156" fmla="*/ 3360922 w 7467600"/>
              <a:gd name="connsiteY156" fmla="*/ 4529373 h 6858000"/>
              <a:gd name="connsiteX157" fmla="*/ 3492420 w 7467600"/>
              <a:gd name="connsiteY157" fmla="*/ 4510145 h 6858000"/>
              <a:gd name="connsiteX158" fmla="*/ 3364086 w 7467600"/>
              <a:gd name="connsiteY158" fmla="*/ 4480340 h 6858000"/>
              <a:gd name="connsiteX159" fmla="*/ 3225818 w 7467600"/>
              <a:gd name="connsiteY159" fmla="*/ 4411822 h 6858000"/>
              <a:gd name="connsiteX160" fmla="*/ 3129696 w 7467600"/>
              <a:gd name="connsiteY160" fmla="*/ 4360704 h 6858000"/>
              <a:gd name="connsiteX161" fmla="*/ 2814545 w 7467600"/>
              <a:gd name="connsiteY161" fmla="*/ 4282955 h 6858000"/>
              <a:gd name="connsiteX162" fmla="*/ 2305292 w 7467600"/>
              <a:gd name="connsiteY162" fmla="*/ 4219492 h 6858000"/>
              <a:gd name="connsiteX163" fmla="*/ 2626982 w 7467600"/>
              <a:gd name="connsiteY163" fmla="*/ 4206450 h 6858000"/>
              <a:gd name="connsiteX164" fmla="*/ 2490617 w 7467600"/>
              <a:gd name="connsiteY164" fmla="*/ 4206951 h 6858000"/>
              <a:gd name="connsiteX165" fmla="*/ 2819869 w 7467600"/>
              <a:gd name="connsiteY165" fmla="*/ 4252936 h 6858000"/>
              <a:gd name="connsiteX166" fmla="*/ 3143018 w 7467600"/>
              <a:gd name="connsiteY166" fmla="*/ 4332698 h 6858000"/>
              <a:gd name="connsiteX167" fmla="*/ 3241520 w 7467600"/>
              <a:gd name="connsiteY167" fmla="*/ 4385112 h 6858000"/>
              <a:gd name="connsiteX168" fmla="*/ 3374575 w 7467600"/>
              <a:gd name="connsiteY168" fmla="*/ 4451517 h 6858000"/>
              <a:gd name="connsiteX169" fmla="*/ 3505221 w 7467600"/>
              <a:gd name="connsiteY169" fmla="*/ 4480757 h 6858000"/>
              <a:gd name="connsiteX170" fmla="*/ 2626982 w 7467600"/>
              <a:gd name="connsiteY170" fmla="*/ 4206450 h 6858000"/>
              <a:gd name="connsiteX171" fmla="*/ 1310106 w 7467600"/>
              <a:gd name="connsiteY171" fmla="*/ 3943217 h 6858000"/>
              <a:gd name="connsiteX172" fmla="*/ 854994 w 7467600"/>
              <a:gd name="connsiteY172" fmla="*/ 4399136 h 6858000"/>
              <a:gd name="connsiteX173" fmla="*/ 742462 w 7467600"/>
              <a:gd name="connsiteY173" fmla="*/ 4594648 h 6858000"/>
              <a:gd name="connsiteX174" fmla="*/ 820602 w 7467600"/>
              <a:gd name="connsiteY174" fmla="*/ 4485915 h 6858000"/>
              <a:gd name="connsiteX175" fmla="*/ 878295 w 7467600"/>
              <a:gd name="connsiteY175" fmla="*/ 4403594 h 6858000"/>
              <a:gd name="connsiteX176" fmla="*/ 1240607 w 7467600"/>
              <a:gd name="connsiteY176" fmla="*/ 4010401 h 6858000"/>
              <a:gd name="connsiteX177" fmla="*/ 1310106 w 7467600"/>
              <a:gd name="connsiteY177" fmla="*/ 3943217 h 6858000"/>
              <a:gd name="connsiteX178" fmla="*/ 1423113 w 7467600"/>
              <a:gd name="connsiteY178" fmla="*/ 3874565 h 6858000"/>
              <a:gd name="connsiteX179" fmla="*/ 1260565 w 7467600"/>
              <a:gd name="connsiteY179" fmla="*/ 4031982 h 6858000"/>
              <a:gd name="connsiteX180" fmla="*/ 901900 w 7467600"/>
              <a:gd name="connsiteY180" fmla="*/ 4421236 h 6858000"/>
              <a:gd name="connsiteX181" fmla="*/ 845044 w 7467600"/>
              <a:gd name="connsiteY181" fmla="*/ 4502436 h 6858000"/>
              <a:gd name="connsiteX182" fmla="*/ 685926 w 7467600"/>
              <a:gd name="connsiteY182" fmla="*/ 4703069 h 6858000"/>
              <a:gd name="connsiteX183" fmla="*/ 684248 w 7467600"/>
              <a:gd name="connsiteY183" fmla="*/ 4706721 h 6858000"/>
              <a:gd name="connsiteX184" fmla="*/ 1423113 w 7467600"/>
              <a:gd name="connsiteY184" fmla="*/ 3874565 h 6858000"/>
              <a:gd name="connsiteX185" fmla="*/ 3316479 w 7467600"/>
              <a:gd name="connsiteY185" fmla="*/ 3872136 h 6858000"/>
              <a:gd name="connsiteX186" fmla="*/ 3546806 w 7467600"/>
              <a:gd name="connsiteY186" fmla="*/ 4356139 h 6858000"/>
              <a:gd name="connsiteX187" fmla="*/ 3364433 w 7467600"/>
              <a:gd name="connsiteY187" fmla="*/ 3953121 h 6858000"/>
              <a:gd name="connsiteX188" fmla="*/ 3316479 w 7467600"/>
              <a:gd name="connsiteY188" fmla="*/ 3872136 h 6858000"/>
              <a:gd name="connsiteX189" fmla="*/ 3291335 w 7467600"/>
              <a:gd name="connsiteY189" fmla="*/ 3767420 h 6858000"/>
              <a:gd name="connsiteX190" fmla="*/ 3390805 w 7467600"/>
              <a:gd name="connsiteY190" fmla="*/ 3937163 h 6858000"/>
              <a:gd name="connsiteX191" fmla="*/ 3579062 w 7467600"/>
              <a:gd name="connsiteY191" fmla="*/ 4359040 h 6858000"/>
              <a:gd name="connsiteX192" fmla="*/ 3467355 w 7467600"/>
              <a:gd name="connsiteY192" fmla="*/ 3988130 h 6858000"/>
              <a:gd name="connsiteX193" fmla="*/ 3310753 w 7467600"/>
              <a:gd name="connsiteY193" fmla="*/ 3787140 h 6858000"/>
              <a:gd name="connsiteX194" fmla="*/ 3291335 w 7467600"/>
              <a:gd name="connsiteY194" fmla="*/ 3767420 h 6858000"/>
              <a:gd name="connsiteX195" fmla="*/ 1635889 w 7467600"/>
              <a:gd name="connsiteY195" fmla="*/ 3709494 h 6858000"/>
              <a:gd name="connsiteX196" fmla="*/ 1634800 w 7467600"/>
              <a:gd name="connsiteY196" fmla="*/ 3731111 h 6858000"/>
              <a:gd name="connsiteX197" fmla="*/ 1635889 w 7467600"/>
              <a:gd name="connsiteY197" fmla="*/ 3709494 h 6858000"/>
              <a:gd name="connsiteX198" fmla="*/ 1510397 w 7467600"/>
              <a:gd name="connsiteY198" fmla="*/ 3684705 h 6858000"/>
              <a:gd name="connsiteX199" fmla="*/ 1146550 w 7467600"/>
              <a:gd name="connsiteY199" fmla="*/ 3802012 h 6858000"/>
              <a:gd name="connsiteX200" fmla="*/ 698834 w 7467600"/>
              <a:gd name="connsiteY200" fmla="*/ 3952272 h 6858000"/>
              <a:gd name="connsiteX201" fmla="*/ 34256 w 7467600"/>
              <a:gd name="connsiteY201" fmla="*/ 4347603 h 6858000"/>
              <a:gd name="connsiteX202" fmla="*/ 527241 w 7467600"/>
              <a:gd name="connsiteY202" fmla="*/ 4065078 h 6858000"/>
              <a:gd name="connsiteX203" fmla="*/ 1510397 w 7467600"/>
              <a:gd name="connsiteY203" fmla="*/ 3684705 h 6858000"/>
              <a:gd name="connsiteX204" fmla="*/ 1313114 w 7467600"/>
              <a:gd name="connsiteY204" fmla="*/ 3655216 h 6858000"/>
              <a:gd name="connsiteX205" fmla="*/ 1109304 w 7467600"/>
              <a:gd name="connsiteY205" fmla="*/ 3669030 h 6858000"/>
              <a:gd name="connsiteX206" fmla="*/ 8129 w 7467600"/>
              <a:gd name="connsiteY206" fmla="*/ 4330519 h 6858000"/>
              <a:gd name="connsiteX207" fmla="*/ 687572 w 7467600"/>
              <a:gd name="connsiteY207" fmla="*/ 3925629 h 6858000"/>
              <a:gd name="connsiteX208" fmla="*/ 1138365 w 7467600"/>
              <a:gd name="connsiteY208" fmla="*/ 3774515 h 6858000"/>
              <a:gd name="connsiteX209" fmla="*/ 1505579 w 7467600"/>
              <a:gd name="connsiteY209" fmla="*/ 3655526 h 6858000"/>
              <a:gd name="connsiteX210" fmla="*/ 1313114 w 7467600"/>
              <a:gd name="connsiteY210" fmla="*/ 3655216 h 6858000"/>
              <a:gd name="connsiteX211" fmla="*/ 3655073 w 7467600"/>
              <a:gd name="connsiteY211" fmla="*/ 3650884 h 6858000"/>
              <a:gd name="connsiteX212" fmla="*/ 3989938 w 7467600"/>
              <a:gd name="connsiteY212" fmla="*/ 3991685 h 6858000"/>
              <a:gd name="connsiteX213" fmla="*/ 4393907 w 7467600"/>
              <a:gd name="connsiteY213" fmla="*/ 4261258 h 6858000"/>
              <a:gd name="connsiteX214" fmla="*/ 4648051 w 7467600"/>
              <a:gd name="connsiteY214" fmla="*/ 4374051 h 6858000"/>
              <a:gd name="connsiteX215" fmla="*/ 4383389 w 7467600"/>
              <a:gd name="connsiteY215" fmla="*/ 4184369 h 6858000"/>
              <a:gd name="connsiteX216" fmla="*/ 4165508 w 7467600"/>
              <a:gd name="connsiteY216" fmla="*/ 4035196 h 6858000"/>
              <a:gd name="connsiteX217" fmla="*/ 4068162 w 7467600"/>
              <a:gd name="connsiteY217" fmla="*/ 3953394 h 6858000"/>
              <a:gd name="connsiteX218" fmla="*/ 3981416 w 7467600"/>
              <a:gd name="connsiteY218" fmla="*/ 3880482 h 6858000"/>
              <a:gd name="connsiteX219" fmla="*/ 3800147 w 7467600"/>
              <a:gd name="connsiteY219" fmla="*/ 3749872 h 6858000"/>
              <a:gd name="connsiteX220" fmla="*/ 3655073 w 7467600"/>
              <a:gd name="connsiteY220" fmla="*/ 3650884 h 6858000"/>
              <a:gd name="connsiteX221" fmla="*/ 3670252 w 7467600"/>
              <a:gd name="connsiteY221" fmla="*/ 3622798 h 6858000"/>
              <a:gd name="connsiteX222" fmla="*/ 3817258 w 7467600"/>
              <a:gd name="connsiteY222" fmla="*/ 3723577 h 6858000"/>
              <a:gd name="connsiteX223" fmla="*/ 4000461 w 7467600"/>
              <a:gd name="connsiteY223" fmla="*/ 3855966 h 6858000"/>
              <a:gd name="connsiteX224" fmla="*/ 4088180 w 7467600"/>
              <a:gd name="connsiteY224" fmla="*/ 3929774 h 6858000"/>
              <a:gd name="connsiteX225" fmla="*/ 4184555 w 7467600"/>
              <a:gd name="connsiteY225" fmla="*/ 4010683 h 6858000"/>
              <a:gd name="connsiteX226" fmla="*/ 4399563 w 7467600"/>
              <a:gd name="connsiteY226" fmla="*/ 4158106 h 6858000"/>
              <a:gd name="connsiteX227" fmla="*/ 4684469 w 7467600"/>
              <a:gd name="connsiteY227" fmla="*/ 4364680 h 6858000"/>
              <a:gd name="connsiteX228" fmla="*/ 4690271 w 7467600"/>
              <a:gd name="connsiteY228" fmla="*/ 4370034 h 6858000"/>
              <a:gd name="connsiteX229" fmla="*/ 4136093 w 7467600"/>
              <a:gd name="connsiteY229" fmla="*/ 3858466 h 6858000"/>
              <a:gd name="connsiteX230" fmla="*/ 3670252 w 7467600"/>
              <a:gd name="connsiteY230" fmla="*/ 3622798 h 6858000"/>
              <a:gd name="connsiteX231" fmla="*/ 4440129 w 7467600"/>
              <a:gd name="connsiteY231" fmla="*/ 3448571 h 6858000"/>
              <a:gd name="connsiteX232" fmla="*/ 4856525 w 7467600"/>
              <a:gd name="connsiteY232" fmla="*/ 3915351 h 6858000"/>
              <a:gd name="connsiteX233" fmla="*/ 5059055 w 7467600"/>
              <a:gd name="connsiteY233" fmla="*/ 4108918 h 6858000"/>
              <a:gd name="connsiteX234" fmla="*/ 5290070 w 7467600"/>
              <a:gd name="connsiteY234" fmla="*/ 4263619 h 6858000"/>
              <a:gd name="connsiteX235" fmla="*/ 4834991 w 7467600"/>
              <a:gd name="connsiteY235" fmla="*/ 3830985 h 6858000"/>
              <a:gd name="connsiteX236" fmla="*/ 4440129 w 7467600"/>
              <a:gd name="connsiteY236" fmla="*/ 3448571 h 6858000"/>
              <a:gd name="connsiteX237" fmla="*/ 4441737 w 7467600"/>
              <a:gd name="connsiteY237" fmla="*/ 3399734 h 6858000"/>
              <a:gd name="connsiteX238" fmla="*/ 4431236 w 7467600"/>
              <a:gd name="connsiteY238" fmla="*/ 3400954 h 6858000"/>
              <a:gd name="connsiteX239" fmla="*/ 4557150 w 7467600"/>
              <a:gd name="connsiteY239" fmla="*/ 3510023 h 6858000"/>
              <a:gd name="connsiteX240" fmla="*/ 4856936 w 7467600"/>
              <a:gd name="connsiteY240" fmla="*/ 3809146 h 6858000"/>
              <a:gd name="connsiteX241" fmla="*/ 5111996 w 7467600"/>
              <a:gd name="connsiteY241" fmla="*/ 4065759 h 6858000"/>
              <a:gd name="connsiteX242" fmla="*/ 5388878 w 7467600"/>
              <a:gd name="connsiteY242" fmla="*/ 4300185 h 6858000"/>
              <a:gd name="connsiteX243" fmla="*/ 5425556 w 7467600"/>
              <a:gd name="connsiteY243" fmla="*/ 4308967 h 6858000"/>
              <a:gd name="connsiteX244" fmla="*/ 4943646 w 7467600"/>
              <a:gd name="connsiteY244" fmla="*/ 3822916 h 6858000"/>
              <a:gd name="connsiteX245" fmla="*/ 4594837 w 7467600"/>
              <a:gd name="connsiteY245" fmla="*/ 3532274 h 6858000"/>
              <a:gd name="connsiteX246" fmla="*/ 4441737 w 7467600"/>
              <a:gd name="connsiteY246" fmla="*/ 3399734 h 6858000"/>
              <a:gd name="connsiteX247" fmla="*/ 5425834 w 7467600"/>
              <a:gd name="connsiteY247" fmla="*/ 3162785 h 6858000"/>
              <a:gd name="connsiteX248" fmla="*/ 5401644 w 7467600"/>
              <a:gd name="connsiteY248" fmla="*/ 3617847 h 6858000"/>
              <a:gd name="connsiteX249" fmla="*/ 5467256 w 7467600"/>
              <a:gd name="connsiteY249" fmla="*/ 4175494 h 6858000"/>
              <a:gd name="connsiteX250" fmla="*/ 5448069 w 7467600"/>
              <a:gd name="connsiteY250" fmla="*/ 3567554 h 6858000"/>
              <a:gd name="connsiteX251" fmla="*/ 5425834 w 7467600"/>
              <a:gd name="connsiteY251" fmla="*/ 3162785 h 6858000"/>
              <a:gd name="connsiteX252" fmla="*/ 1318687 w 7467600"/>
              <a:gd name="connsiteY252" fmla="*/ 3113840 h 6858000"/>
              <a:gd name="connsiteX253" fmla="*/ 1066793 w 7467600"/>
              <a:gd name="connsiteY253" fmla="*/ 3212171 h 6858000"/>
              <a:gd name="connsiteX254" fmla="*/ 993319 w 7467600"/>
              <a:gd name="connsiteY254" fmla="*/ 3247648 h 6858000"/>
              <a:gd name="connsiteX255" fmla="*/ 853081 w 7467600"/>
              <a:gd name="connsiteY255" fmla="*/ 3312410 h 6858000"/>
              <a:gd name="connsiteX256" fmla="*/ 805957 w 7467600"/>
              <a:gd name="connsiteY256" fmla="*/ 3330443 h 6858000"/>
              <a:gd name="connsiteX257" fmla="*/ 1318687 w 7467600"/>
              <a:gd name="connsiteY257" fmla="*/ 3113840 h 6858000"/>
              <a:gd name="connsiteX258" fmla="*/ 5453702 w 7467600"/>
              <a:gd name="connsiteY258" fmla="*/ 3090882 h 6858000"/>
              <a:gd name="connsiteX259" fmla="*/ 5480135 w 7467600"/>
              <a:gd name="connsiteY259" fmla="*/ 3565802 h 6858000"/>
              <a:gd name="connsiteX260" fmla="*/ 5499023 w 7467600"/>
              <a:gd name="connsiteY260" fmla="*/ 4166310 h 6858000"/>
              <a:gd name="connsiteX261" fmla="*/ 5547022 w 7467600"/>
              <a:gd name="connsiteY261" fmla="*/ 3607838 h 6858000"/>
              <a:gd name="connsiteX262" fmla="*/ 5515964 w 7467600"/>
              <a:gd name="connsiteY262" fmla="*/ 3378541 h 6858000"/>
              <a:gd name="connsiteX263" fmla="*/ 5453702 w 7467600"/>
              <a:gd name="connsiteY263" fmla="*/ 3090882 h 6858000"/>
              <a:gd name="connsiteX264" fmla="*/ 1238695 w 7467600"/>
              <a:gd name="connsiteY264" fmla="*/ 3076820 h 6858000"/>
              <a:gd name="connsiteX265" fmla="*/ 716371 w 7467600"/>
              <a:gd name="connsiteY265" fmla="*/ 3293249 h 6858000"/>
              <a:gd name="connsiteX266" fmla="*/ 579522 w 7467600"/>
              <a:gd name="connsiteY266" fmla="*/ 3371759 h 6858000"/>
              <a:gd name="connsiteX267" fmla="*/ 600288 w 7467600"/>
              <a:gd name="connsiteY267" fmla="*/ 3365555 h 6858000"/>
              <a:gd name="connsiteX268" fmla="*/ 840692 w 7467600"/>
              <a:gd name="connsiteY268" fmla="*/ 3284921 h 6858000"/>
              <a:gd name="connsiteX269" fmla="*/ 979248 w 7467600"/>
              <a:gd name="connsiteY269" fmla="*/ 3221003 h 6858000"/>
              <a:gd name="connsiteX270" fmla="*/ 1053282 w 7467600"/>
              <a:gd name="connsiteY270" fmla="*/ 3185247 h 6858000"/>
              <a:gd name="connsiteX271" fmla="*/ 1320603 w 7467600"/>
              <a:gd name="connsiteY271" fmla="*/ 3081281 h 6858000"/>
              <a:gd name="connsiteX272" fmla="*/ 1238695 w 7467600"/>
              <a:gd name="connsiteY272" fmla="*/ 3076820 h 6858000"/>
              <a:gd name="connsiteX273" fmla="*/ 5425627 w 7467600"/>
              <a:gd name="connsiteY273" fmla="*/ 2954192 h 6858000"/>
              <a:gd name="connsiteX274" fmla="*/ 5470770 w 7467600"/>
              <a:gd name="connsiteY274" fmla="*/ 3005435 h 6858000"/>
              <a:gd name="connsiteX275" fmla="*/ 5519779 w 7467600"/>
              <a:gd name="connsiteY275" fmla="*/ 4359223 h 6858000"/>
              <a:gd name="connsiteX276" fmla="*/ 5520293 w 7467600"/>
              <a:gd name="connsiteY276" fmla="*/ 4360602 h 6858000"/>
              <a:gd name="connsiteX277" fmla="*/ 5767221 w 7467600"/>
              <a:gd name="connsiteY277" fmla="*/ 4665564 h 6858000"/>
              <a:gd name="connsiteX278" fmla="*/ 6937169 w 7467600"/>
              <a:gd name="connsiteY278" fmla="*/ 4815941 h 6858000"/>
              <a:gd name="connsiteX279" fmla="*/ 6953922 w 7467600"/>
              <a:gd name="connsiteY279" fmla="*/ 4890068 h 6858000"/>
              <a:gd name="connsiteX280" fmla="*/ 6071359 w 7467600"/>
              <a:gd name="connsiteY280" fmla="*/ 4770770 h 6858000"/>
              <a:gd name="connsiteX281" fmla="*/ 6038839 w 7467600"/>
              <a:gd name="connsiteY281" fmla="*/ 4764474 h 6858000"/>
              <a:gd name="connsiteX282" fmla="*/ 6038706 w 7467600"/>
              <a:gd name="connsiteY282" fmla="*/ 4763847 h 6858000"/>
              <a:gd name="connsiteX283" fmla="*/ 6037784 w 7467600"/>
              <a:gd name="connsiteY283" fmla="*/ 4764270 h 6858000"/>
              <a:gd name="connsiteX284" fmla="*/ 6038839 w 7467600"/>
              <a:gd name="connsiteY284" fmla="*/ 4764474 h 6858000"/>
              <a:gd name="connsiteX285" fmla="*/ 6040338 w 7467600"/>
              <a:gd name="connsiteY285" fmla="*/ 4771418 h 6858000"/>
              <a:gd name="connsiteX286" fmla="*/ 6024488 w 7467600"/>
              <a:gd name="connsiteY286" fmla="*/ 4809903 h 6858000"/>
              <a:gd name="connsiteX287" fmla="*/ 5599771 w 7467600"/>
              <a:gd name="connsiteY287" fmla="*/ 5509652 h 6858000"/>
              <a:gd name="connsiteX288" fmla="*/ 5548843 w 7467600"/>
              <a:gd name="connsiteY288" fmla="*/ 5563845 h 6858000"/>
              <a:gd name="connsiteX289" fmla="*/ 5940952 w 7467600"/>
              <a:gd name="connsiteY289" fmla="*/ 6250028 h 6858000"/>
              <a:gd name="connsiteX290" fmla="*/ 6043441 w 7467600"/>
              <a:gd name="connsiteY290" fmla="*/ 6665847 h 6858000"/>
              <a:gd name="connsiteX291" fmla="*/ 6093432 w 7467600"/>
              <a:gd name="connsiteY291" fmla="*/ 6858000 h 6858000"/>
              <a:gd name="connsiteX292" fmla="*/ 6034344 w 7467600"/>
              <a:gd name="connsiteY292" fmla="*/ 6858000 h 6858000"/>
              <a:gd name="connsiteX293" fmla="*/ 6026679 w 7467600"/>
              <a:gd name="connsiteY293" fmla="*/ 6836959 h 6858000"/>
              <a:gd name="connsiteX294" fmla="*/ 5800441 w 7467600"/>
              <a:gd name="connsiteY294" fmla="*/ 6335286 h 6858000"/>
              <a:gd name="connsiteX295" fmla="*/ 5526562 w 7467600"/>
              <a:gd name="connsiteY295" fmla="*/ 5705388 h 6858000"/>
              <a:gd name="connsiteX296" fmla="*/ 5519640 w 7467600"/>
              <a:gd name="connsiteY296" fmla="*/ 5683774 h 6858000"/>
              <a:gd name="connsiteX297" fmla="*/ 5844559 w 7467600"/>
              <a:gd name="connsiteY297" fmla="*/ 6553349 h 6858000"/>
              <a:gd name="connsiteX298" fmla="*/ 5975994 w 7467600"/>
              <a:gd name="connsiteY298" fmla="*/ 6858000 h 6858000"/>
              <a:gd name="connsiteX299" fmla="*/ 5898547 w 7467600"/>
              <a:gd name="connsiteY299" fmla="*/ 6858000 h 6858000"/>
              <a:gd name="connsiteX300" fmla="*/ 5682041 w 7467600"/>
              <a:gd name="connsiteY300" fmla="*/ 6355860 h 6858000"/>
              <a:gd name="connsiteX301" fmla="*/ 5461758 w 7467600"/>
              <a:gd name="connsiteY301" fmla="*/ 5820220 h 6858000"/>
              <a:gd name="connsiteX302" fmla="*/ 5237282 w 7467600"/>
              <a:gd name="connsiteY302" fmla="*/ 6579086 h 6858000"/>
              <a:gd name="connsiteX303" fmla="*/ 5115009 w 7467600"/>
              <a:gd name="connsiteY303" fmla="*/ 6858000 h 6858000"/>
              <a:gd name="connsiteX304" fmla="*/ 5028074 w 7467600"/>
              <a:gd name="connsiteY304" fmla="*/ 6858000 h 6858000"/>
              <a:gd name="connsiteX305" fmla="*/ 5079508 w 7467600"/>
              <a:gd name="connsiteY305" fmla="*/ 6749074 h 6858000"/>
              <a:gd name="connsiteX306" fmla="*/ 5371846 w 7467600"/>
              <a:gd name="connsiteY306" fmla="*/ 5924413 h 6858000"/>
              <a:gd name="connsiteX307" fmla="*/ 5270512 w 7467600"/>
              <a:gd name="connsiteY307" fmla="*/ 6138975 h 6858000"/>
              <a:gd name="connsiteX308" fmla="*/ 5062409 w 7467600"/>
              <a:gd name="connsiteY308" fmla="*/ 6653544 h 6858000"/>
              <a:gd name="connsiteX309" fmla="*/ 5036628 w 7467600"/>
              <a:gd name="connsiteY309" fmla="*/ 6754247 h 6858000"/>
              <a:gd name="connsiteX310" fmla="*/ 5009112 w 7467600"/>
              <a:gd name="connsiteY310" fmla="*/ 6858000 h 6858000"/>
              <a:gd name="connsiteX311" fmla="*/ 4976679 w 7467600"/>
              <a:gd name="connsiteY311" fmla="*/ 6858000 h 6858000"/>
              <a:gd name="connsiteX312" fmla="*/ 5006537 w 7467600"/>
              <a:gd name="connsiteY312" fmla="*/ 6747068 h 6858000"/>
              <a:gd name="connsiteX313" fmla="*/ 5032723 w 7467600"/>
              <a:gd name="connsiteY313" fmla="*/ 6644957 h 6858000"/>
              <a:gd name="connsiteX314" fmla="*/ 5242949 w 7467600"/>
              <a:gd name="connsiteY314" fmla="*/ 6125175 h 6858000"/>
              <a:gd name="connsiteX315" fmla="*/ 5286321 w 7467600"/>
              <a:gd name="connsiteY315" fmla="*/ 6033555 h 6858000"/>
              <a:gd name="connsiteX316" fmla="*/ 5008210 w 7467600"/>
              <a:gd name="connsiteY316" fmla="*/ 6649194 h 6858000"/>
              <a:gd name="connsiteX317" fmla="*/ 4986321 w 7467600"/>
              <a:gd name="connsiteY317" fmla="*/ 6765687 h 6858000"/>
              <a:gd name="connsiteX318" fmla="*/ 4973474 w 7467600"/>
              <a:gd name="connsiteY318" fmla="*/ 6858000 h 6858000"/>
              <a:gd name="connsiteX319" fmla="*/ 4907178 w 7467600"/>
              <a:gd name="connsiteY319" fmla="*/ 6858000 h 6858000"/>
              <a:gd name="connsiteX320" fmla="*/ 4910810 w 7467600"/>
              <a:gd name="connsiteY320" fmla="*/ 6829660 h 6858000"/>
              <a:gd name="connsiteX321" fmla="*/ 4987461 w 7467600"/>
              <a:gd name="connsiteY321" fmla="*/ 6432994 h 6858000"/>
              <a:gd name="connsiteX322" fmla="*/ 5179262 w 7467600"/>
              <a:gd name="connsiteY322" fmla="*/ 6035044 h 6858000"/>
              <a:gd name="connsiteX323" fmla="*/ 4689678 w 7467600"/>
              <a:gd name="connsiteY323" fmla="*/ 6440241 h 6858000"/>
              <a:gd name="connsiteX324" fmla="*/ 4477543 w 7467600"/>
              <a:gd name="connsiteY324" fmla="*/ 6674836 h 6858000"/>
              <a:gd name="connsiteX325" fmla="*/ 4329957 w 7467600"/>
              <a:gd name="connsiteY325" fmla="*/ 6858000 h 6858000"/>
              <a:gd name="connsiteX326" fmla="*/ 4218595 w 7467600"/>
              <a:gd name="connsiteY326" fmla="*/ 6858000 h 6858000"/>
              <a:gd name="connsiteX327" fmla="*/ 4368888 w 7467600"/>
              <a:gd name="connsiteY327" fmla="*/ 6668412 h 6858000"/>
              <a:gd name="connsiteX328" fmla="*/ 4563091 w 7467600"/>
              <a:gd name="connsiteY328" fmla="*/ 6442508 h 6858000"/>
              <a:gd name="connsiteX329" fmla="*/ 5387324 w 7467600"/>
              <a:gd name="connsiteY329" fmla="*/ 5705830 h 6858000"/>
              <a:gd name="connsiteX330" fmla="*/ 5073620 w 7467600"/>
              <a:gd name="connsiteY330" fmla="*/ 5955437 h 6858000"/>
              <a:gd name="connsiteX331" fmla="*/ 4689789 w 7467600"/>
              <a:gd name="connsiteY331" fmla="*/ 6268382 h 6858000"/>
              <a:gd name="connsiteX332" fmla="*/ 4418722 w 7467600"/>
              <a:gd name="connsiteY332" fmla="*/ 6570886 h 6858000"/>
              <a:gd name="connsiteX333" fmla="*/ 4214944 w 7467600"/>
              <a:gd name="connsiteY333" fmla="*/ 6858000 h 6858000"/>
              <a:gd name="connsiteX334" fmla="*/ 4177898 w 7467600"/>
              <a:gd name="connsiteY334" fmla="*/ 6858000 h 6858000"/>
              <a:gd name="connsiteX335" fmla="*/ 4391597 w 7467600"/>
              <a:gd name="connsiteY335" fmla="*/ 6556370 h 6858000"/>
              <a:gd name="connsiteX336" fmla="*/ 4668889 w 7467600"/>
              <a:gd name="connsiteY336" fmla="*/ 6246399 h 6858000"/>
              <a:gd name="connsiteX337" fmla="*/ 5055427 w 7467600"/>
              <a:gd name="connsiteY337" fmla="*/ 5931476 h 6858000"/>
              <a:gd name="connsiteX338" fmla="*/ 5371814 w 7467600"/>
              <a:gd name="connsiteY338" fmla="*/ 5678975 h 6858000"/>
              <a:gd name="connsiteX339" fmla="*/ 4987918 w 7467600"/>
              <a:gd name="connsiteY339" fmla="*/ 5838701 h 6858000"/>
              <a:gd name="connsiteX340" fmla="*/ 4317146 w 7467600"/>
              <a:gd name="connsiteY340" fmla="*/ 6587716 h 6858000"/>
              <a:gd name="connsiteX341" fmla="*/ 4171627 w 7467600"/>
              <a:gd name="connsiteY341" fmla="*/ 6858000 h 6858000"/>
              <a:gd name="connsiteX342" fmla="*/ 4081585 w 7467600"/>
              <a:gd name="connsiteY342" fmla="*/ 6858000 h 6858000"/>
              <a:gd name="connsiteX343" fmla="*/ 4238603 w 7467600"/>
              <a:gd name="connsiteY343" fmla="*/ 6559341 h 6858000"/>
              <a:gd name="connsiteX344" fmla="*/ 4778333 w 7467600"/>
              <a:gd name="connsiteY344" fmla="*/ 5873626 h 6858000"/>
              <a:gd name="connsiteX345" fmla="*/ 5414185 w 7467600"/>
              <a:gd name="connsiteY345" fmla="*/ 5573882 h 6858000"/>
              <a:gd name="connsiteX346" fmla="*/ 5959648 w 7467600"/>
              <a:gd name="connsiteY346" fmla="*/ 4760797 h 6858000"/>
              <a:gd name="connsiteX347" fmla="*/ 5355019 w 7467600"/>
              <a:gd name="connsiteY347" fmla="*/ 4734672 h 6858000"/>
              <a:gd name="connsiteX348" fmla="*/ 5083565 w 7467600"/>
              <a:gd name="connsiteY348" fmla="*/ 5179121 h 6858000"/>
              <a:gd name="connsiteX349" fmla="*/ 4713577 w 7467600"/>
              <a:gd name="connsiteY349" fmla="*/ 5616803 h 6858000"/>
              <a:gd name="connsiteX350" fmla="*/ 3989559 w 7467600"/>
              <a:gd name="connsiteY350" fmla="*/ 6145945 h 6858000"/>
              <a:gd name="connsiteX351" fmla="*/ 3939824 w 7467600"/>
              <a:gd name="connsiteY351" fmla="*/ 6066900 h 6858000"/>
              <a:gd name="connsiteX352" fmla="*/ 4584537 w 7467600"/>
              <a:gd name="connsiteY352" fmla="*/ 5324826 h 6858000"/>
              <a:gd name="connsiteX353" fmla="*/ 5037105 w 7467600"/>
              <a:gd name="connsiteY353" fmla="*/ 5088765 h 6858000"/>
              <a:gd name="connsiteX354" fmla="*/ 5039930 w 7467600"/>
              <a:gd name="connsiteY354" fmla="*/ 5089585 h 6858000"/>
              <a:gd name="connsiteX355" fmla="*/ 5263764 w 7467600"/>
              <a:gd name="connsiteY355" fmla="*/ 4735525 h 6858000"/>
              <a:gd name="connsiteX356" fmla="*/ 4086300 w 7467600"/>
              <a:gd name="connsiteY356" fmla="*/ 4884599 h 6858000"/>
              <a:gd name="connsiteX357" fmla="*/ 4085485 w 7467600"/>
              <a:gd name="connsiteY357" fmla="*/ 4899070 h 6858000"/>
              <a:gd name="connsiteX358" fmla="*/ 3871915 w 7467600"/>
              <a:gd name="connsiteY358" fmla="*/ 5253645 h 6858000"/>
              <a:gd name="connsiteX359" fmla="*/ 3799374 w 7467600"/>
              <a:gd name="connsiteY359" fmla="*/ 5466127 h 6858000"/>
              <a:gd name="connsiteX360" fmla="*/ 3498850 w 7467600"/>
              <a:gd name="connsiteY360" fmla="*/ 6661888 h 6858000"/>
              <a:gd name="connsiteX361" fmla="*/ 3399216 w 7467600"/>
              <a:gd name="connsiteY361" fmla="*/ 6858000 h 6858000"/>
              <a:gd name="connsiteX362" fmla="*/ 3303688 w 7467600"/>
              <a:gd name="connsiteY362" fmla="*/ 6858000 h 6858000"/>
              <a:gd name="connsiteX363" fmla="*/ 3391774 w 7467600"/>
              <a:gd name="connsiteY363" fmla="*/ 6697181 h 6858000"/>
              <a:gd name="connsiteX364" fmla="*/ 3735540 w 7467600"/>
              <a:gd name="connsiteY364" fmla="*/ 5546923 h 6858000"/>
              <a:gd name="connsiteX365" fmla="*/ 3729438 w 7467600"/>
              <a:gd name="connsiteY365" fmla="*/ 5569058 h 6858000"/>
              <a:gd name="connsiteX366" fmla="*/ 3707782 w 7467600"/>
              <a:gd name="connsiteY366" fmla="*/ 5644908 h 6858000"/>
              <a:gd name="connsiteX367" fmla="*/ 3583827 w 7467600"/>
              <a:gd name="connsiteY367" fmla="*/ 6039215 h 6858000"/>
              <a:gd name="connsiteX368" fmla="*/ 3547861 w 7467600"/>
              <a:gd name="connsiteY368" fmla="*/ 6129609 h 6858000"/>
              <a:gd name="connsiteX369" fmla="*/ 3490905 w 7467600"/>
              <a:gd name="connsiteY369" fmla="*/ 6277660 h 6858000"/>
              <a:gd name="connsiteX370" fmla="*/ 3455859 w 7467600"/>
              <a:gd name="connsiteY370" fmla="*/ 6391301 h 6858000"/>
              <a:gd name="connsiteX371" fmla="*/ 3429112 w 7467600"/>
              <a:gd name="connsiteY371" fmla="*/ 6479469 h 6858000"/>
              <a:gd name="connsiteX372" fmla="*/ 3304862 w 7467600"/>
              <a:gd name="connsiteY372" fmla="*/ 6796476 h 6858000"/>
              <a:gd name="connsiteX373" fmla="*/ 3276071 w 7467600"/>
              <a:gd name="connsiteY373" fmla="*/ 6858000 h 6858000"/>
              <a:gd name="connsiteX374" fmla="*/ 3240805 w 7467600"/>
              <a:gd name="connsiteY374" fmla="*/ 6858000 h 6858000"/>
              <a:gd name="connsiteX375" fmla="*/ 3275917 w 7467600"/>
              <a:gd name="connsiteY375" fmla="*/ 6783192 h 6858000"/>
              <a:gd name="connsiteX376" fmla="*/ 3399358 w 7467600"/>
              <a:gd name="connsiteY376" fmla="*/ 6469011 h 6858000"/>
              <a:gd name="connsiteX377" fmla="*/ 3425650 w 7467600"/>
              <a:gd name="connsiteY377" fmla="*/ 6381333 h 6858000"/>
              <a:gd name="connsiteX378" fmla="*/ 3460661 w 7467600"/>
              <a:gd name="connsiteY378" fmla="*/ 6266763 h 6858000"/>
              <a:gd name="connsiteX379" fmla="*/ 3518021 w 7467600"/>
              <a:gd name="connsiteY379" fmla="*/ 6117298 h 6858000"/>
              <a:gd name="connsiteX380" fmla="*/ 3554035 w 7467600"/>
              <a:gd name="connsiteY380" fmla="*/ 6027832 h 6858000"/>
              <a:gd name="connsiteX381" fmla="*/ 3677174 w 7467600"/>
              <a:gd name="connsiteY381" fmla="*/ 5636351 h 6858000"/>
              <a:gd name="connsiteX382" fmla="*/ 3698819 w 7467600"/>
              <a:gd name="connsiteY382" fmla="*/ 5560503 h 6858000"/>
              <a:gd name="connsiteX383" fmla="*/ 3702094 w 7467600"/>
              <a:gd name="connsiteY383" fmla="*/ 5549194 h 6858000"/>
              <a:gd name="connsiteX384" fmla="*/ 3398355 w 7467600"/>
              <a:gd name="connsiteY384" fmla="*/ 6094603 h 6858000"/>
              <a:gd name="connsiteX385" fmla="*/ 3193941 w 7467600"/>
              <a:gd name="connsiteY385" fmla="*/ 6798775 h 6858000"/>
              <a:gd name="connsiteX386" fmla="*/ 3184140 w 7467600"/>
              <a:gd name="connsiteY386" fmla="*/ 6858000 h 6858000"/>
              <a:gd name="connsiteX387" fmla="*/ 3099978 w 7467600"/>
              <a:gd name="connsiteY387" fmla="*/ 6858000 h 6858000"/>
              <a:gd name="connsiteX388" fmla="*/ 3101556 w 7467600"/>
              <a:gd name="connsiteY388" fmla="*/ 6843337 h 6858000"/>
              <a:gd name="connsiteX389" fmla="*/ 3370162 w 7467600"/>
              <a:gd name="connsiteY389" fmla="*/ 5785550 h 6858000"/>
              <a:gd name="connsiteX390" fmla="*/ 3746477 w 7467600"/>
              <a:gd name="connsiteY390" fmla="*/ 5377889 h 6858000"/>
              <a:gd name="connsiteX391" fmla="*/ 3863399 w 7467600"/>
              <a:gd name="connsiteY391" fmla="*/ 5087257 h 6858000"/>
              <a:gd name="connsiteX392" fmla="*/ 3968712 w 7467600"/>
              <a:gd name="connsiteY392" fmla="*/ 4913989 h 6858000"/>
              <a:gd name="connsiteX393" fmla="*/ 2792390 w 7467600"/>
              <a:gd name="connsiteY393" fmla="*/ 5382974 h 6858000"/>
              <a:gd name="connsiteX394" fmla="*/ 2714982 w 7467600"/>
              <a:gd name="connsiteY394" fmla="*/ 5427051 h 6858000"/>
              <a:gd name="connsiteX395" fmla="*/ 2813361 w 7467600"/>
              <a:gd name="connsiteY395" fmla="*/ 6023912 h 6858000"/>
              <a:gd name="connsiteX396" fmla="*/ 2688430 w 7467600"/>
              <a:gd name="connsiteY396" fmla="*/ 6801564 h 6858000"/>
              <a:gd name="connsiteX397" fmla="*/ 2629626 w 7467600"/>
              <a:gd name="connsiteY397" fmla="*/ 6763394 h 6858000"/>
              <a:gd name="connsiteX398" fmla="*/ 2565328 w 7467600"/>
              <a:gd name="connsiteY398" fmla="*/ 5516399 h 6858000"/>
              <a:gd name="connsiteX399" fmla="*/ 1922999 w 7467600"/>
              <a:gd name="connsiteY399" fmla="*/ 5980343 h 6858000"/>
              <a:gd name="connsiteX400" fmla="*/ 1950261 w 7467600"/>
              <a:gd name="connsiteY400" fmla="*/ 6405858 h 6858000"/>
              <a:gd name="connsiteX401" fmla="*/ 2365554 w 7467600"/>
              <a:gd name="connsiteY401" fmla="*/ 6759107 h 6858000"/>
              <a:gd name="connsiteX402" fmla="*/ 2424142 w 7467600"/>
              <a:gd name="connsiteY402" fmla="*/ 6858000 h 6858000"/>
              <a:gd name="connsiteX403" fmla="*/ 2395994 w 7467600"/>
              <a:gd name="connsiteY403" fmla="*/ 6858000 h 6858000"/>
              <a:gd name="connsiteX404" fmla="*/ 2392863 w 7467600"/>
              <a:gd name="connsiteY404" fmla="*/ 6852964 h 6858000"/>
              <a:gd name="connsiteX405" fmla="*/ 2017589 w 7467600"/>
              <a:gd name="connsiteY405" fmla="*/ 6493982 h 6858000"/>
              <a:gd name="connsiteX406" fmla="*/ 2147336 w 7467600"/>
              <a:gd name="connsiteY406" fmla="*/ 6594052 h 6858000"/>
              <a:gd name="connsiteX407" fmla="*/ 2207047 w 7467600"/>
              <a:gd name="connsiteY407" fmla="*/ 6654540 h 6858000"/>
              <a:gd name="connsiteX408" fmla="*/ 2299106 w 7467600"/>
              <a:gd name="connsiteY408" fmla="*/ 6778931 h 6858000"/>
              <a:gd name="connsiteX409" fmla="*/ 2314430 w 7467600"/>
              <a:gd name="connsiteY409" fmla="*/ 6801144 h 6858000"/>
              <a:gd name="connsiteX410" fmla="*/ 2352406 w 7467600"/>
              <a:gd name="connsiteY410" fmla="*/ 6858000 h 6858000"/>
              <a:gd name="connsiteX411" fmla="*/ 2314492 w 7467600"/>
              <a:gd name="connsiteY411" fmla="*/ 6858000 h 6858000"/>
              <a:gd name="connsiteX412" fmla="*/ 2288095 w 7467600"/>
              <a:gd name="connsiteY412" fmla="*/ 6818030 h 6858000"/>
              <a:gd name="connsiteX413" fmla="*/ 2272768 w 7467600"/>
              <a:gd name="connsiteY413" fmla="*/ 6795822 h 6858000"/>
              <a:gd name="connsiteX414" fmla="*/ 2182715 w 7467600"/>
              <a:gd name="connsiteY414" fmla="*/ 6675071 h 6858000"/>
              <a:gd name="connsiteX415" fmla="*/ 2032061 w 7467600"/>
              <a:gd name="connsiteY415" fmla="*/ 6541380 h 6858000"/>
              <a:gd name="connsiteX416" fmla="*/ 2257220 w 7467600"/>
              <a:gd name="connsiteY416" fmla="*/ 6826257 h 6858000"/>
              <a:gd name="connsiteX417" fmla="*/ 2281324 w 7467600"/>
              <a:gd name="connsiteY417" fmla="*/ 6858000 h 6858000"/>
              <a:gd name="connsiteX418" fmla="*/ 2242860 w 7467600"/>
              <a:gd name="connsiteY418" fmla="*/ 6858000 h 6858000"/>
              <a:gd name="connsiteX419" fmla="*/ 2232818 w 7467600"/>
              <a:gd name="connsiteY419" fmla="*/ 6844926 h 6858000"/>
              <a:gd name="connsiteX420" fmla="*/ 1990172 w 7467600"/>
              <a:gd name="connsiteY420" fmla="*/ 6542121 h 6858000"/>
              <a:gd name="connsiteX421" fmla="*/ 2124090 w 7467600"/>
              <a:gd name="connsiteY421" fmla="*/ 6761017 h 6858000"/>
              <a:gd name="connsiteX422" fmla="*/ 2200380 w 7467600"/>
              <a:gd name="connsiteY422" fmla="*/ 6858000 h 6858000"/>
              <a:gd name="connsiteX423" fmla="*/ 2147507 w 7467600"/>
              <a:gd name="connsiteY423" fmla="*/ 6858000 h 6858000"/>
              <a:gd name="connsiteX424" fmla="*/ 2070668 w 7467600"/>
              <a:gd name="connsiteY424" fmla="*/ 6761520 h 6858000"/>
              <a:gd name="connsiteX425" fmla="*/ 1975142 w 7467600"/>
              <a:gd name="connsiteY425" fmla="*/ 6585570 h 6858000"/>
              <a:gd name="connsiteX426" fmla="*/ 2050035 w 7467600"/>
              <a:gd name="connsiteY426" fmla="*/ 6813345 h 6858000"/>
              <a:gd name="connsiteX427" fmla="*/ 2063025 w 7467600"/>
              <a:gd name="connsiteY427" fmla="*/ 6858000 h 6858000"/>
              <a:gd name="connsiteX428" fmla="*/ 2021675 w 7467600"/>
              <a:gd name="connsiteY428" fmla="*/ 6858000 h 6858000"/>
              <a:gd name="connsiteX429" fmla="*/ 2019308 w 7467600"/>
              <a:gd name="connsiteY429" fmla="*/ 6847118 h 6858000"/>
              <a:gd name="connsiteX430" fmla="*/ 1938835 w 7467600"/>
              <a:gd name="connsiteY430" fmla="*/ 6551160 h 6858000"/>
              <a:gd name="connsiteX431" fmla="*/ 1953230 w 7467600"/>
              <a:gd name="connsiteY431" fmla="*/ 6759699 h 6858000"/>
              <a:gd name="connsiteX432" fmla="*/ 1956763 w 7467600"/>
              <a:gd name="connsiteY432" fmla="*/ 6778191 h 6858000"/>
              <a:gd name="connsiteX433" fmla="*/ 1967925 w 7467600"/>
              <a:gd name="connsiteY433" fmla="*/ 6858000 h 6858000"/>
              <a:gd name="connsiteX434" fmla="*/ 1936622 w 7467600"/>
              <a:gd name="connsiteY434" fmla="*/ 6858000 h 6858000"/>
              <a:gd name="connsiteX435" fmla="*/ 1926261 w 7467600"/>
              <a:gd name="connsiteY435" fmla="*/ 6784064 h 6858000"/>
              <a:gd name="connsiteX436" fmla="*/ 1922724 w 7467600"/>
              <a:gd name="connsiteY436" fmla="*/ 6765577 h 6858000"/>
              <a:gd name="connsiteX437" fmla="*/ 1904650 w 7467600"/>
              <a:gd name="connsiteY437" fmla="*/ 6639616 h 6858000"/>
              <a:gd name="connsiteX438" fmla="*/ 1885273 w 7467600"/>
              <a:gd name="connsiteY438" fmla="*/ 6858000 h 6858000"/>
              <a:gd name="connsiteX439" fmla="*/ 1854363 w 7467600"/>
              <a:gd name="connsiteY439" fmla="*/ 6858000 h 6858000"/>
              <a:gd name="connsiteX440" fmla="*/ 1880391 w 7467600"/>
              <a:gd name="connsiteY440" fmla="*/ 6603796 h 6858000"/>
              <a:gd name="connsiteX441" fmla="*/ 1818273 w 7467600"/>
              <a:gd name="connsiteY441" fmla="*/ 6715729 h 6858000"/>
              <a:gd name="connsiteX442" fmla="*/ 1794691 w 7467600"/>
              <a:gd name="connsiteY442" fmla="*/ 6843239 h 6858000"/>
              <a:gd name="connsiteX443" fmla="*/ 1794914 w 7467600"/>
              <a:gd name="connsiteY443" fmla="*/ 6858000 h 6858000"/>
              <a:gd name="connsiteX444" fmla="*/ 1746128 w 7467600"/>
              <a:gd name="connsiteY444" fmla="*/ 6858000 h 6858000"/>
              <a:gd name="connsiteX445" fmla="*/ 1753934 w 7467600"/>
              <a:gd name="connsiteY445" fmla="*/ 6724796 h 6858000"/>
              <a:gd name="connsiteX446" fmla="*/ 1792053 w 7467600"/>
              <a:gd name="connsiteY446" fmla="*/ 6572396 h 6858000"/>
              <a:gd name="connsiteX447" fmla="*/ 1862248 w 7467600"/>
              <a:gd name="connsiteY447" fmla="*/ 6266397 h 6858000"/>
              <a:gd name="connsiteX448" fmla="*/ 1862250 w 7467600"/>
              <a:gd name="connsiteY448" fmla="*/ 6033531 h 6858000"/>
              <a:gd name="connsiteX449" fmla="*/ 1211999 w 7467600"/>
              <a:gd name="connsiteY449" fmla="*/ 6683610 h 6858000"/>
              <a:gd name="connsiteX450" fmla="*/ 1213266 w 7467600"/>
              <a:gd name="connsiteY450" fmla="*/ 6691947 h 6858000"/>
              <a:gd name="connsiteX451" fmla="*/ 1203370 w 7467600"/>
              <a:gd name="connsiteY451" fmla="*/ 6850676 h 6858000"/>
              <a:gd name="connsiteX452" fmla="*/ 1203671 w 7467600"/>
              <a:gd name="connsiteY452" fmla="*/ 6858000 h 6858000"/>
              <a:gd name="connsiteX453" fmla="*/ 1143180 w 7467600"/>
              <a:gd name="connsiteY453" fmla="*/ 6858000 h 6858000"/>
              <a:gd name="connsiteX454" fmla="*/ 1142176 w 7467600"/>
              <a:gd name="connsiteY454" fmla="*/ 6766045 h 6858000"/>
              <a:gd name="connsiteX455" fmla="*/ 1067484 w 7467600"/>
              <a:gd name="connsiteY455" fmla="*/ 6858000 h 6858000"/>
              <a:gd name="connsiteX456" fmla="*/ 953928 w 7467600"/>
              <a:gd name="connsiteY456" fmla="*/ 6858000 h 6858000"/>
              <a:gd name="connsiteX457" fmla="*/ 959715 w 7467600"/>
              <a:gd name="connsiteY457" fmla="*/ 6850185 h 6858000"/>
              <a:gd name="connsiteX458" fmla="*/ 1483788 w 7467600"/>
              <a:gd name="connsiteY458" fmla="*/ 6259174 h 6858000"/>
              <a:gd name="connsiteX459" fmla="*/ 1100671 w 7467600"/>
              <a:gd name="connsiteY459" fmla="*/ 6252137 h 6858000"/>
              <a:gd name="connsiteX460" fmla="*/ 1090144 w 7467600"/>
              <a:gd name="connsiteY460" fmla="*/ 6256748 h 6858000"/>
              <a:gd name="connsiteX461" fmla="*/ 1095872 w 7467600"/>
              <a:gd name="connsiteY461" fmla="*/ 6271892 h 6858000"/>
              <a:gd name="connsiteX462" fmla="*/ 262785 w 7467600"/>
              <a:gd name="connsiteY462" fmla="*/ 6845450 h 6858000"/>
              <a:gd name="connsiteX463" fmla="*/ 209968 w 7467600"/>
              <a:gd name="connsiteY463" fmla="*/ 6770713 h 6858000"/>
              <a:gd name="connsiteX464" fmla="*/ 873460 w 7467600"/>
              <a:gd name="connsiteY464" fmla="*/ 6253768 h 6858000"/>
              <a:gd name="connsiteX465" fmla="*/ 192686 w 7467600"/>
              <a:gd name="connsiteY465" fmla="*/ 5849257 h 6858000"/>
              <a:gd name="connsiteX466" fmla="*/ 4696 w 7467600"/>
              <a:gd name="connsiteY466" fmla="*/ 5697668 h 6858000"/>
              <a:gd name="connsiteX467" fmla="*/ 0 w 7467600"/>
              <a:gd name="connsiteY467" fmla="*/ 5689984 h 6858000"/>
              <a:gd name="connsiteX468" fmla="*/ 0 w 7467600"/>
              <a:gd name="connsiteY468" fmla="*/ 5513472 h 6858000"/>
              <a:gd name="connsiteX469" fmla="*/ 174101 w 7467600"/>
              <a:gd name="connsiteY469" fmla="*/ 5620277 h 6858000"/>
              <a:gd name="connsiteX470" fmla="*/ 891800 w 7467600"/>
              <a:gd name="connsiteY470" fmla="*/ 6036935 h 6858000"/>
              <a:gd name="connsiteX471" fmla="*/ 1072219 w 7467600"/>
              <a:gd name="connsiteY471" fmla="*/ 6169443 h 6858000"/>
              <a:gd name="connsiteX472" fmla="*/ 1074117 w 7467600"/>
              <a:gd name="connsiteY472" fmla="*/ 6170301 h 6858000"/>
              <a:gd name="connsiteX473" fmla="*/ 1083114 w 7467600"/>
              <a:gd name="connsiteY473" fmla="*/ 6174131 h 6858000"/>
              <a:gd name="connsiteX474" fmla="*/ 1543010 w 7467600"/>
              <a:gd name="connsiteY474" fmla="*/ 6191140 h 6858000"/>
              <a:gd name="connsiteX475" fmla="*/ 1551080 w 7467600"/>
              <a:gd name="connsiteY475" fmla="*/ 6195006 h 6858000"/>
              <a:gd name="connsiteX476" fmla="*/ 2345443 w 7467600"/>
              <a:gd name="connsiteY476" fmla="*/ 5549882 h 6858000"/>
              <a:gd name="connsiteX477" fmla="*/ 1721499 w 7467600"/>
              <a:gd name="connsiteY477" fmla="*/ 5599969 h 6858000"/>
              <a:gd name="connsiteX478" fmla="*/ 767716 w 7467600"/>
              <a:gd name="connsiteY478" fmla="*/ 5472768 h 6858000"/>
              <a:gd name="connsiteX479" fmla="*/ 722147 w 7467600"/>
              <a:gd name="connsiteY479" fmla="*/ 5393091 h 6858000"/>
              <a:gd name="connsiteX480" fmla="*/ 1485552 w 7467600"/>
              <a:gd name="connsiteY480" fmla="*/ 5313202 h 6858000"/>
              <a:gd name="connsiteX481" fmla="*/ 2143004 w 7467600"/>
              <a:gd name="connsiteY481" fmla="*/ 5402420 h 6858000"/>
              <a:gd name="connsiteX482" fmla="*/ 1933391 w 7467600"/>
              <a:gd name="connsiteY482" fmla="*/ 5156971 h 6858000"/>
              <a:gd name="connsiteX483" fmla="*/ 1827118 w 7467600"/>
              <a:gd name="connsiteY483" fmla="*/ 4968410 h 6858000"/>
              <a:gd name="connsiteX484" fmla="*/ 1837349 w 7467600"/>
              <a:gd name="connsiteY484" fmla="*/ 4956357 h 6858000"/>
              <a:gd name="connsiteX485" fmla="*/ 2162835 w 7467600"/>
              <a:gd name="connsiteY485" fmla="*/ 5187853 h 6858000"/>
              <a:gd name="connsiteX486" fmla="*/ 2257167 w 7467600"/>
              <a:gd name="connsiteY486" fmla="*/ 5462123 h 6858000"/>
              <a:gd name="connsiteX487" fmla="*/ 2261598 w 7467600"/>
              <a:gd name="connsiteY487" fmla="*/ 5467998 h 6858000"/>
              <a:gd name="connsiteX488" fmla="*/ 2437177 w 7467600"/>
              <a:gd name="connsiteY488" fmla="*/ 5479608 h 6858000"/>
              <a:gd name="connsiteX489" fmla="*/ 2445247 w 7467600"/>
              <a:gd name="connsiteY489" fmla="*/ 5483476 h 6858000"/>
              <a:gd name="connsiteX490" fmla="*/ 2743626 w 7467600"/>
              <a:gd name="connsiteY490" fmla="*/ 5304819 h 6858000"/>
              <a:gd name="connsiteX491" fmla="*/ 3048102 w 7467600"/>
              <a:gd name="connsiteY491" fmla="*/ 5150595 h 6858000"/>
              <a:gd name="connsiteX492" fmla="*/ 1799414 w 7467600"/>
              <a:gd name="connsiteY492" fmla="*/ 4694732 h 6858000"/>
              <a:gd name="connsiteX493" fmla="*/ 1771735 w 7467600"/>
              <a:gd name="connsiteY493" fmla="*/ 4619929 h 6858000"/>
              <a:gd name="connsiteX494" fmla="*/ 3104273 w 7467600"/>
              <a:gd name="connsiteY494" fmla="*/ 5076159 h 6858000"/>
              <a:gd name="connsiteX495" fmla="*/ 3113245 w 7467600"/>
              <a:gd name="connsiteY495" fmla="*/ 5090705 h 6858000"/>
              <a:gd name="connsiteX496" fmla="*/ 3126294 w 7467600"/>
              <a:gd name="connsiteY496" fmla="*/ 5114400 h 6858000"/>
              <a:gd name="connsiteX497" fmla="*/ 3937433 w 7467600"/>
              <a:gd name="connsiteY497" fmla="*/ 4830473 h 6858000"/>
              <a:gd name="connsiteX498" fmla="*/ 3590475 w 7467600"/>
              <a:gd name="connsiteY498" fmla="*/ 4597974 h 6858000"/>
              <a:gd name="connsiteX499" fmla="*/ 3100264 w 7467600"/>
              <a:gd name="connsiteY499" fmla="*/ 4579845 h 6858000"/>
              <a:gd name="connsiteX500" fmla="*/ 2183576 w 7467600"/>
              <a:gd name="connsiteY500" fmla="*/ 4227150 h 6858000"/>
              <a:gd name="connsiteX501" fmla="*/ 2151029 w 7467600"/>
              <a:gd name="connsiteY501" fmla="*/ 4146947 h 6858000"/>
              <a:gd name="connsiteX502" fmla="*/ 3563434 w 7467600"/>
              <a:gd name="connsiteY502" fmla="*/ 4469115 h 6858000"/>
              <a:gd name="connsiteX503" fmla="*/ 3177952 w 7467600"/>
              <a:gd name="connsiteY503" fmla="*/ 3657386 h 6858000"/>
              <a:gd name="connsiteX504" fmla="*/ 3189263 w 7467600"/>
              <a:gd name="connsiteY504" fmla="*/ 3625726 h 6858000"/>
              <a:gd name="connsiteX505" fmla="*/ 3560912 w 7467600"/>
              <a:gd name="connsiteY505" fmla="*/ 4079863 h 6858000"/>
              <a:gd name="connsiteX506" fmla="*/ 3626636 w 7467600"/>
              <a:gd name="connsiteY506" fmla="*/ 4512230 h 6858000"/>
              <a:gd name="connsiteX507" fmla="*/ 3653088 w 7467600"/>
              <a:gd name="connsiteY507" fmla="*/ 4521417 h 6858000"/>
              <a:gd name="connsiteX508" fmla="*/ 3988128 w 7467600"/>
              <a:gd name="connsiteY508" fmla="*/ 4817267 h 6858000"/>
              <a:gd name="connsiteX509" fmla="*/ 4830582 w 7467600"/>
              <a:gd name="connsiteY509" fmla="*/ 4676000 h 6858000"/>
              <a:gd name="connsiteX510" fmla="*/ 4830100 w 7467600"/>
              <a:gd name="connsiteY510" fmla="*/ 4675554 h 6858000"/>
              <a:gd name="connsiteX511" fmla="*/ 4036318 w 7467600"/>
              <a:gd name="connsiteY511" fmla="*/ 4147013 h 6858000"/>
              <a:gd name="connsiteX512" fmla="*/ 3432098 w 7467600"/>
              <a:gd name="connsiteY512" fmla="*/ 3537312 h 6858000"/>
              <a:gd name="connsiteX513" fmla="*/ 3446761 w 7467600"/>
              <a:gd name="connsiteY513" fmla="*/ 3461278 h 6858000"/>
              <a:gd name="connsiteX514" fmla="*/ 4419733 w 7467600"/>
              <a:gd name="connsiteY514" fmla="*/ 3963555 h 6858000"/>
              <a:gd name="connsiteX515" fmla="*/ 4781371 w 7467600"/>
              <a:gd name="connsiteY515" fmla="*/ 4458604 h 6858000"/>
              <a:gd name="connsiteX516" fmla="*/ 4780440 w 7467600"/>
              <a:gd name="connsiteY516" fmla="*/ 4470290 h 6858000"/>
              <a:gd name="connsiteX517" fmla="*/ 4898954 w 7467600"/>
              <a:gd name="connsiteY517" fmla="*/ 4662092 h 6858000"/>
              <a:gd name="connsiteX518" fmla="*/ 4900699 w 7467600"/>
              <a:gd name="connsiteY518" fmla="*/ 4670867 h 6858000"/>
              <a:gd name="connsiteX519" fmla="*/ 5714511 w 7467600"/>
              <a:gd name="connsiteY519" fmla="*/ 4663483 h 6858000"/>
              <a:gd name="connsiteX520" fmla="*/ 5464793 w 7467600"/>
              <a:gd name="connsiteY520" fmla="*/ 4393556 h 6858000"/>
              <a:gd name="connsiteX521" fmla="*/ 5461897 w 7467600"/>
              <a:gd name="connsiteY521" fmla="*/ 4390879 h 6858000"/>
              <a:gd name="connsiteX522" fmla="*/ 4294126 w 7467600"/>
              <a:gd name="connsiteY522" fmla="*/ 3303048 h 6858000"/>
              <a:gd name="connsiteX523" fmla="*/ 4305321 w 7467600"/>
              <a:gd name="connsiteY523" fmla="*/ 3256953 h 6858000"/>
              <a:gd name="connsiteX524" fmla="*/ 4949299 w 7467600"/>
              <a:gd name="connsiteY524" fmla="*/ 3766336 h 6858000"/>
              <a:gd name="connsiteX525" fmla="*/ 5291452 w 7467600"/>
              <a:gd name="connsiteY525" fmla="*/ 4076801 h 6858000"/>
              <a:gd name="connsiteX526" fmla="*/ 5434998 w 7467600"/>
              <a:gd name="connsiteY526" fmla="*/ 4254100 h 6858000"/>
              <a:gd name="connsiteX527" fmla="*/ 5351015 w 7467600"/>
              <a:gd name="connsiteY527" fmla="*/ 3760989 h 6858000"/>
              <a:gd name="connsiteX528" fmla="*/ 5413780 w 7467600"/>
              <a:gd name="connsiteY528" fmla="*/ 2966265 h 6858000"/>
              <a:gd name="connsiteX529" fmla="*/ 5425627 w 7467600"/>
              <a:gd name="connsiteY529" fmla="*/ 2954192 h 6858000"/>
              <a:gd name="connsiteX530" fmla="*/ 6604735 w 7467600"/>
              <a:gd name="connsiteY530" fmla="*/ 2041381 h 6858000"/>
              <a:gd name="connsiteX531" fmla="*/ 7204487 w 7467600"/>
              <a:gd name="connsiteY531" fmla="*/ 2742112 h 6858000"/>
              <a:gd name="connsiteX532" fmla="*/ 7131592 w 7467600"/>
              <a:gd name="connsiteY532" fmla="*/ 2672096 h 6858000"/>
              <a:gd name="connsiteX533" fmla="*/ 6996344 w 7467600"/>
              <a:gd name="connsiteY533" fmla="*/ 2518310 h 6858000"/>
              <a:gd name="connsiteX534" fmla="*/ 6735495 w 7467600"/>
              <a:gd name="connsiteY534" fmla="*/ 2196890 h 6858000"/>
              <a:gd name="connsiteX535" fmla="*/ 6721901 w 7467600"/>
              <a:gd name="connsiteY535" fmla="*/ 2179274 h 6858000"/>
              <a:gd name="connsiteX536" fmla="*/ 6604735 w 7467600"/>
              <a:gd name="connsiteY536" fmla="*/ 2041381 h 6858000"/>
              <a:gd name="connsiteX537" fmla="*/ 6591670 w 7467600"/>
              <a:gd name="connsiteY537" fmla="*/ 1988277 h 6858000"/>
              <a:gd name="connsiteX538" fmla="*/ 6747349 w 7467600"/>
              <a:gd name="connsiteY538" fmla="*/ 2160069 h 6858000"/>
              <a:gd name="connsiteX539" fmla="*/ 6760943 w 7467600"/>
              <a:gd name="connsiteY539" fmla="*/ 2177686 h 6858000"/>
              <a:gd name="connsiteX540" fmla="*/ 7021065 w 7467600"/>
              <a:gd name="connsiteY540" fmla="*/ 2498102 h 6858000"/>
              <a:gd name="connsiteX541" fmla="*/ 7155223 w 7467600"/>
              <a:gd name="connsiteY541" fmla="*/ 2650386 h 6858000"/>
              <a:gd name="connsiteX542" fmla="*/ 7203167 w 7467600"/>
              <a:gd name="connsiteY542" fmla="*/ 2697288 h 6858000"/>
              <a:gd name="connsiteX543" fmla="*/ 6937703 w 7467600"/>
              <a:gd name="connsiteY543" fmla="*/ 2321981 h 6858000"/>
              <a:gd name="connsiteX544" fmla="*/ 6591670 w 7467600"/>
              <a:gd name="connsiteY544" fmla="*/ 1988277 h 6858000"/>
              <a:gd name="connsiteX545" fmla="*/ 5798671 w 7467600"/>
              <a:gd name="connsiteY545" fmla="*/ 1981601 h 6858000"/>
              <a:gd name="connsiteX546" fmla="*/ 5754709 w 7467600"/>
              <a:gd name="connsiteY546" fmla="*/ 2071454 h 6858000"/>
              <a:gd name="connsiteX547" fmla="*/ 5763044 w 7467600"/>
              <a:gd name="connsiteY547" fmla="*/ 2842206 h 6858000"/>
              <a:gd name="connsiteX548" fmla="*/ 5764974 w 7467600"/>
              <a:gd name="connsiteY548" fmla="*/ 2799609 h 6858000"/>
              <a:gd name="connsiteX549" fmla="*/ 5767665 w 7467600"/>
              <a:gd name="connsiteY549" fmla="*/ 2666409 h 6858000"/>
              <a:gd name="connsiteX550" fmla="*/ 5763055 w 7467600"/>
              <a:gd name="connsiteY550" fmla="*/ 2579705 h 6858000"/>
              <a:gd name="connsiteX551" fmla="*/ 5758079 w 7467600"/>
              <a:gd name="connsiteY551" fmla="*/ 2492508 h 6858000"/>
              <a:gd name="connsiteX552" fmla="*/ 5779325 w 7467600"/>
              <a:gd name="connsiteY552" fmla="*/ 2197069 h 6858000"/>
              <a:gd name="connsiteX553" fmla="*/ 5798671 w 7467600"/>
              <a:gd name="connsiteY553" fmla="*/ 1981601 h 6858000"/>
              <a:gd name="connsiteX554" fmla="*/ 5829202 w 7467600"/>
              <a:gd name="connsiteY554" fmla="*/ 1971679 h 6858000"/>
              <a:gd name="connsiteX555" fmla="*/ 5809558 w 7467600"/>
              <a:gd name="connsiteY555" fmla="*/ 2198043 h 6858000"/>
              <a:gd name="connsiteX556" fmla="*/ 5788653 w 7467600"/>
              <a:gd name="connsiteY556" fmla="*/ 2489430 h 6858000"/>
              <a:gd name="connsiteX557" fmla="*/ 5793439 w 7467600"/>
              <a:gd name="connsiteY557" fmla="*/ 2575235 h 6858000"/>
              <a:gd name="connsiteX558" fmla="*/ 5796837 w 7467600"/>
              <a:gd name="connsiteY558" fmla="*/ 2637633 h 6858000"/>
              <a:gd name="connsiteX559" fmla="*/ 5818614 w 7467600"/>
              <a:gd name="connsiteY559" fmla="*/ 2473055 h 6858000"/>
              <a:gd name="connsiteX560" fmla="*/ 5829202 w 7467600"/>
              <a:gd name="connsiteY560" fmla="*/ 1971679 h 6858000"/>
              <a:gd name="connsiteX561" fmla="*/ 5911389 w 7467600"/>
              <a:gd name="connsiteY561" fmla="*/ 1898371 h 6858000"/>
              <a:gd name="connsiteX562" fmla="*/ 6237627 w 7467600"/>
              <a:gd name="connsiteY562" fmla="*/ 2231921 h 6858000"/>
              <a:gd name="connsiteX563" fmla="*/ 5911389 w 7467600"/>
              <a:gd name="connsiteY563" fmla="*/ 1898371 h 6858000"/>
              <a:gd name="connsiteX564" fmla="*/ 6944437 w 7467600"/>
              <a:gd name="connsiteY564" fmla="*/ 1575402 h 6858000"/>
              <a:gd name="connsiteX565" fmla="*/ 6304730 w 7467600"/>
              <a:gd name="connsiteY565" fmla="*/ 1766654 h 6858000"/>
              <a:gd name="connsiteX566" fmla="*/ 6944437 w 7467600"/>
              <a:gd name="connsiteY566" fmla="*/ 1575402 h 6858000"/>
              <a:gd name="connsiteX567" fmla="*/ 7019523 w 7467600"/>
              <a:gd name="connsiteY567" fmla="*/ 1519450 h 6858000"/>
              <a:gd name="connsiteX568" fmla="*/ 6298091 w 7467600"/>
              <a:gd name="connsiteY568" fmla="*/ 1737122 h 6858000"/>
              <a:gd name="connsiteX569" fmla="*/ 7019523 w 7467600"/>
              <a:gd name="connsiteY569" fmla="*/ 1519450 h 6858000"/>
              <a:gd name="connsiteX570" fmla="*/ 2399523 w 7467600"/>
              <a:gd name="connsiteY570" fmla="*/ 1428234 h 6858000"/>
              <a:gd name="connsiteX571" fmla="*/ 2224982 w 7467600"/>
              <a:gd name="connsiteY571" fmla="*/ 1826201 h 6858000"/>
              <a:gd name="connsiteX572" fmla="*/ 2096099 w 7467600"/>
              <a:gd name="connsiteY572" fmla="*/ 2345900 h 6858000"/>
              <a:gd name="connsiteX573" fmla="*/ 2283317 w 7467600"/>
              <a:gd name="connsiteY573" fmla="*/ 1796925 h 6858000"/>
              <a:gd name="connsiteX574" fmla="*/ 2399523 w 7467600"/>
              <a:gd name="connsiteY574" fmla="*/ 1428234 h 6858000"/>
              <a:gd name="connsiteX575" fmla="*/ 2448558 w 7467600"/>
              <a:gd name="connsiteY575" fmla="*/ 1373435 h 6858000"/>
              <a:gd name="connsiteX576" fmla="*/ 2312521 w 7467600"/>
              <a:gd name="connsiteY576" fmla="*/ 1806140 h 6858000"/>
              <a:gd name="connsiteX577" fmla="*/ 2127533 w 7467600"/>
              <a:gd name="connsiteY577" fmla="*/ 2348380 h 6858000"/>
              <a:gd name="connsiteX578" fmla="*/ 2358080 w 7467600"/>
              <a:gd name="connsiteY578" fmla="*/ 1866134 h 6858000"/>
              <a:gd name="connsiteX579" fmla="*/ 2407436 w 7467600"/>
              <a:gd name="connsiteY579" fmla="*/ 1651070 h 6858000"/>
              <a:gd name="connsiteX580" fmla="*/ 2448558 w 7467600"/>
              <a:gd name="connsiteY580" fmla="*/ 1373435 h 6858000"/>
              <a:gd name="connsiteX581" fmla="*/ 278707 w 7467600"/>
              <a:gd name="connsiteY581" fmla="*/ 1352270 h 6858000"/>
              <a:gd name="connsiteX582" fmla="*/ 321570 w 7467600"/>
              <a:gd name="connsiteY582" fmla="*/ 1861610 h 6858000"/>
              <a:gd name="connsiteX583" fmla="*/ 294281 w 7467600"/>
              <a:gd name="connsiteY583" fmla="*/ 1440658 h 6858000"/>
              <a:gd name="connsiteX584" fmla="*/ 278707 w 7467600"/>
              <a:gd name="connsiteY584" fmla="*/ 1352270 h 6858000"/>
              <a:gd name="connsiteX585" fmla="*/ 1423821 w 7467600"/>
              <a:gd name="connsiteY585" fmla="*/ 1351958 h 6858000"/>
              <a:gd name="connsiteX586" fmla="*/ 1638521 w 7467600"/>
              <a:gd name="connsiteY586" fmla="*/ 1908470 h 6858000"/>
              <a:gd name="connsiteX587" fmla="*/ 1754199 w 7467600"/>
              <a:gd name="connsiteY587" fmla="*/ 2149284 h 6858000"/>
              <a:gd name="connsiteX588" fmla="*/ 1908359 w 7467600"/>
              <a:gd name="connsiteY588" fmla="*/ 2364988 h 6858000"/>
              <a:gd name="connsiteX589" fmla="*/ 1647661 w 7467600"/>
              <a:gd name="connsiteY589" fmla="*/ 1825945 h 6858000"/>
              <a:gd name="connsiteX590" fmla="*/ 1423821 w 7467600"/>
              <a:gd name="connsiteY590" fmla="*/ 1351958 h 6858000"/>
              <a:gd name="connsiteX591" fmla="*/ 1431890 w 7467600"/>
              <a:gd name="connsiteY591" fmla="*/ 1306475 h 6858000"/>
              <a:gd name="connsiteX592" fmla="*/ 1507597 w 7467600"/>
              <a:gd name="connsiteY592" fmla="*/ 1446132 h 6858000"/>
              <a:gd name="connsiteX593" fmla="*/ 1674586 w 7467600"/>
              <a:gd name="connsiteY593" fmla="*/ 1813832 h 6858000"/>
              <a:gd name="connsiteX594" fmla="*/ 1815950 w 7467600"/>
              <a:gd name="connsiteY594" fmla="*/ 2128564 h 6858000"/>
              <a:gd name="connsiteX595" fmla="*/ 1984242 w 7467600"/>
              <a:gd name="connsiteY595" fmla="*/ 2430829 h 6858000"/>
              <a:gd name="connsiteX596" fmla="*/ 2014023 w 7467600"/>
              <a:gd name="connsiteY596" fmla="*/ 2450995 h 6858000"/>
              <a:gd name="connsiteX597" fmla="*/ 1747337 w 7467600"/>
              <a:gd name="connsiteY597" fmla="*/ 1855264 h 6858000"/>
              <a:gd name="connsiteX598" fmla="*/ 1533749 w 7467600"/>
              <a:gd name="connsiteY598" fmla="*/ 1478656 h 6858000"/>
              <a:gd name="connsiteX599" fmla="*/ 1431890 w 7467600"/>
              <a:gd name="connsiteY599" fmla="*/ 1306475 h 6858000"/>
              <a:gd name="connsiteX600" fmla="*/ 5052692 w 7467600"/>
              <a:gd name="connsiteY600" fmla="*/ 1292994 h 6858000"/>
              <a:gd name="connsiteX601" fmla="*/ 5200661 w 7467600"/>
              <a:gd name="connsiteY601" fmla="*/ 1635186 h 6858000"/>
              <a:gd name="connsiteX602" fmla="*/ 5297138 w 7467600"/>
              <a:gd name="connsiteY602" fmla="*/ 1906351 h 6858000"/>
              <a:gd name="connsiteX603" fmla="*/ 5052692 w 7467600"/>
              <a:gd name="connsiteY603" fmla="*/ 1292994 h 6858000"/>
              <a:gd name="connsiteX604" fmla="*/ 5009948 w 7467600"/>
              <a:gd name="connsiteY604" fmla="*/ 1273619 h 6858000"/>
              <a:gd name="connsiteX605" fmla="*/ 5121777 w 7467600"/>
              <a:gd name="connsiteY605" fmla="*/ 1654213 h 6858000"/>
              <a:gd name="connsiteX606" fmla="*/ 5293545 w 7467600"/>
              <a:gd name="connsiteY606" fmla="*/ 2072247 h 6858000"/>
              <a:gd name="connsiteX607" fmla="*/ 5294042 w 7467600"/>
              <a:gd name="connsiteY607" fmla="*/ 2065019 h 6858000"/>
              <a:gd name="connsiteX608" fmla="*/ 5171936 w 7467600"/>
              <a:gd name="connsiteY608" fmla="*/ 1647613 h 6858000"/>
              <a:gd name="connsiteX609" fmla="*/ 5009948 w 7467600"/>
              <a:gd name="connsiteY609" fmla="*/ 1273619 h 6858000"/>
              <a:gd name="connsiteX610" fmla="*/ 655236 w 7467600"/>
              <a:gd name="connsiteY610" fmla="*/ 1268632 h 6858000"/>
              <a:gd name="connsiteX611" fmla="*/ 839521 w 7467600"/>
              <a:gd name="connsiteY611" fmla="*/ 1685315 h 6858000"/>
              <a:gd name="connsiteX612" fmla="*/ 1109416 w 7467600"/>
              <a:gd name="connsiteY612" fmla="*/ 2061663 h 6858000"/>
              <a:gd name="connsiteX613" fmla="*/ 1298300 w 7467600"/>
              <a:gd name="connsiteY613" fmla="*/ 2247742 h 6858000"/>
              <a:gd name="connsiteX614" fmla="*/ 1125871 w 7467600"/>
              <a:gd name="connsiteY614" fmla="*/ 1989513 h 6858000"/>
              <a:gd name="connsiteX615" fmla="*/ 981574 w 7467600"/>
              <a:gd name="connsiteY615" fmla="*/ 1783157 h 6858000"/>
              <a:gd name="connsiteX616" fmla="*/ 922198 w 7467600"/>
              <a:gd name="connsiteY616" fmla="*/ 1677437 h 6858000"/>
              <a:gd name="connsiteX617" fmla="*/ 869293 w 7467600"/>
              <a:gd name="connsiteY617" fmla="*/ 1583214 h 6858000"/>
              <a:gd name="connsiteX618" fmla="*/ 751431 w 7467600"/>
              <a:gd name="connsiteY618" fmla="*/ 1405731 h 6858000"/>
              <a:gd name="connsiteX619" fmla="*/ 655236 w 7467600"/>
              <a:gd name="connsiteY619" fmla="*/ 1268632 h 6858000"/>
              <a:gd name="connsiteX620" fmla="*/ 6516292 w 7467600"/>
              <a:gd name="connsiteY620" fmla="*/ 1263064 h 6858000"/>
              <a:gd name="connsiteX621" fmla="*/ 5736320 w 7467600"/>
              <a:gd name="connsiteY621" fmla="*/ 1501803 h 6858000"/>
              <a:gd name="connsiteX622" fmla="*/ 6516292 w 7467600"/>
              <a:gd name="connsiteY622" fmla="*/ 1263064 h 6858000"/>
              <a:gd name="connsiteX623" fmla="*/ 291466 w 7467600"/>
              <a:gd name="connsiteY623" fmla="*/ 1250369 h 6858000"/>
              <a:gd name="connsiteX624" fmla="*/ 323180 w 7467600"/>
              <a:gd name="connsiteY624" fmla="*/ 1435283 h 6858000"/>
              <a:gd name="connsiteX625" fmla="*/ 349381 w 7467600"/>
              <a:gd name="connsiteY625" fmla="*/ 1875041 h 6858000"/>
              <a:gd name="connsiteX626" fmla="*/ 374363 w 7467600"/>
              <a:gd name="connsiteY626" fmla="*/ 1506494 h 6858000"/>
              <a:gd name="connsiteX627" fmla="*/ 302168 w 7467600"/>
              <a:gd name="connsiteY627" fmla="*/ 1274495 h 6858000"/>
              <a:gd name="connsiteX628" fmla="*/ 291466 w 7467600"/>
              <a:gd name="connsiteY628" fmla="*/ 1250369 h 6858000"/>
              <a:gd name="connsiteX629" fmla="*/ 678222 w 7467600"/>
              <a:gd name="connsiteY629" fmla="*/ 1248670 h 6858000"/>
              <a:gd name="connsiteX630" fmla="*/ 775536 w 7467600"/>
              <a:gd name="connsiteY630" fmla="*/ 1388015 h 6858000"/>
              <a:gd name="connsiteX631" fmla="*/ 894529 w 7467600"/>
              <a:gd name="connsiteY631" fmla="*/ 1567739 h 6858000"/>
              <a:gd name="connsiteX632" fmla="*/ 948000 w 7467600"/>
              <a:gd name="connsiteY632" fmla="*/ 1663088 h 6858000"/>
              <a:gd name="connsiteX633" fmla="*/ 1006812 w 7467600"/>
              <a:gd name="connsiteY633" fmla="*/ 1767683 h 6858000"/>
              <a:gd name="connsiteX634" fmla="*/ 1149133 w 7467600"/>
              <a:gd name="connsiteY634" fmla="*/ 1971513 h 6858000"/>
              <a:gd name="connsiteX635" fmla="*/ 1333952 w 7467600"/>
              <a:gd name="connsiteY635" fmla="*/ 2251620 h 6858000"/>
              <a:gd name="connsiteX636" fmla="*/ 1337329 w 7467600"/>
              <a:gd name="connsiteY636" fmla="*/ 2258350 h 6858000"/>
              <a:gd name="connsiteX637" fmla="*/ 1014726 w 7467600"/>
              <a:gd name="connsiteY637" fmla="*/ 1615556 h 6858000"/>
              <a:gd name="connsiteX638" fmla="*/ 678222 w 7467600"/>
              <a:gd name="connsiteY638" fmla="*/ 1248670 h 6858000"/>
              <a:gd name="connsiteX639" fmla="*/ 6691602 w 7467600"/>
              <a:gd name="connsiteY639" fmla="*/ 1140573 h 6858000"/>
              <a:gd name="connsiteX640" fmla="*/ 6571100 w 7467600"/>
              <a:gd name="connsiteY640" fmla="*/ 1183662 h 6858000"/>
              <a:gd name="connsiteX641" fmla="*/ 6241687 w 7467600"/>
              <a:gd name="connsiteY641" fmla="*/ 1257600 h 6858000"/>
              <a:gd name="connsiteX642" fmla="*/ 5693009 w 7467600"/>
              <a:gd name="connsiteY642" fmla="*/ 1478256 h 6858000"/>
              <a:gd name="connsiteX643" fmla="*/ 6548420 w 7467600"/>
              <a:gd name="connsiteY643" fmla="*/ 1214599 h 6858000"/>
              <a:gd name="connsiteX644" fmla="*/ 6605473 w 7467600"/>
              <a:gd name="connsiteY644" fmla="*/ 1184686 h 6858000"/>
              <a:gd name="connsiteX645" fmla="*/ 6691602 w 7467600"/>
              <a:gd name="connsiteY645" fmla="*/ 1140573 h 6858000"/>
              <a:gd name="connsiteX646" fmla="*/ 4002475 w 7467600"/>
              <a:gd name="connsiteY646" fmla="*/ 1037802 h 6858000"/>
              <a:gd name="connsiteX647" fmla="*/ 4000324 w 7467600"/>
              <a:gd name="connsiteY647" fmla="*/ 1039362 h 6858000"/>
              <a:gd name="connsiteX648" fmla="*/ 4002862 w 7467600"/>
              <a:gd name="connsiteY648" fmla="*/ 1042866 h 6858000"/>
              <a:gd name="connsiteX649" fmla="*/ 4002475 w 7467600"/>
              <a:gd name="connsiteY649" fmla="*/ 1037802 h 6858000"/>
              <a:gd name="connsiteX650" fmla="*/ 506322 w 7467600"/>
              <a:gd name="connsiteY650" fmla="*/ 1020997 h 6858000"/>
              <a:gd name="connsiteX651" fmla="*/ 533068 w 7467600"/>
              <a:gd name="connsiteY651" fmla="*/ 1029409 h 6858000"/>
              <a:gd name="connsiteX652" fmla="*/ 1232525 w 7467600"/>
              <a:gd name="connsiteY652" fmla="*/ 1804675 h 6858000"/>
              <a:gd name="connsiteX653" fmla="*/ 1388858 w 7467600"/>
              <a:gd name="connsiteY653" fmla="*/ 2368011 h 6858000"/>
              <a:gd name="connsiteX654" fmla="*/ 1384098 w 7467600"/>
              <a:gd name="connsiteY654" fmla="*/ 2378125 h 6858000"/>
              <a:gd name="connsiteX655" fmla="*/ 1425393 w 7467600"/>
              <a:gd name="connsiteY655" fmla="*/ 2589124 h 6858000"/>
              <a:gd name="connsiteX656" fmla="*/ 1424001 w 7467600"/>
              <a:gd name="connsiteY656" fmla="*/ 2597541 h 6858000"/>
              <a:gd name="connsiteX657" fmla="*/ 2152729 w 7467600"/>
              <a:gd name="connsiteY657" fmla="*/ 2864487 h 6858000"/>
              <a:gd name="connsiteX658" fmla="*/ 2020609 w 7467600"/>
              <a:gd name="connsiteY658" fmla="*/ 2539671 h 6858000"/>
              <a:gd name="connsiteX659" fmla="*/ 2018920 w 7467600"/>
              <a:gd name="connsiteY659" fmla="*/ 2536309 h 6858000"/>
              <a:gd name="connsiteX660" fmla="*/ 1342441 w 7467600"/>
              <a:gd name="connsiteY660" fmla="*/ 1173017 h 6858000"/>
              <a:gd name="connsiteX661" fmla="*/ 1367925 w 7467600"/>
              <a:gd name="connsiteY661" fmla="*/ 1135648 h 6858000"/>
              <a:gd name="connsiteX662" fmla="*/ 1771401 w 7467600"/>
              <a:gd name="connsiteY662" fmla="*/ 1806673 h 6858000"/>
              <a:gd name="connsiteX663" fmla="*/ 1972385 w 7467600"/>
              <a:gd name="connsiteY663" fmla="*/ 2198735 h 6858000"/>
              <a:gd name="connsiteX664" fmla="*/ 2040892 w 7467600"/>
              <a:gd name="connsiteY664" fmla="*/ 2405205 h 6858000"/>
              <a:gd name="connsiteX665" fmla="*/ 2131689 w 7467600"/>
              <a:gd name="connsiteY665" fmla="*/ 1936926 h 6858000"/>
              <a:gd name="connsiteX666" fmla="*/ 2454820 w 7467600"/>
              <a:gd name="connsiteY666" fmla="*/ 1248808 h 6858000"/>
              <a:gd name="connsiteX667" fmla="*/ 2492512 w 7467600"/>
              <a:gd name="connsiteY667" fmla="*/ 1302920 h 6858000"/>
              <a:gd name="connsiteX668" fmla="*/ 2081216 w 7467600"/>
              <a:gd name="connsiteY668" fmla="*/ 2527513 h 6858000"/>
              <a:gd name="connsiteX669" fmla="*/ 2081211 w 7467600"/>
              <a:gd name="connsiteY669" fmla="*/ 2528916 h 6858000"/>
              <a:gd name="connsiteX670" fmla="*/ 2199067 w 7467600"/>
              <a:gd name="connsiteY670" fmla="*/ 2884061 h 6858000"/>
              <a:gd name="connsiteX671" fmla="*/ 3192586 w 7467600"/>
              <a:gd name="connsiteY671" fmla="*/ 3411496 h 6858000"/>
              <a:gd name="connsiteX672" fmla="*/ 3182620 w 7467600"/>
              <a:gd name="connsiteY672" fmla="*/ 3483279 h 6858000"/>
              <a:gd name="connsiteX673" fmla="*/ 2435119 w 7467600"/>
              <a:gd name="connsiteY673" fmla="*/ 3080173 h 6858000"/>
              <a:gd name="connsiteX674" fmla="*/ 2410152 w 7467600"/>
              <a:gd name="connsiteY674" fmla="*/ 3063751 h 6858000"/>
              <a:gd name="connsiteX675" fmla="*/ 2408099 w 7467600"/>
              <a:gd name="connsiteY675" fmla="*/ 3064403 h 6858000"/>
              <a:gd name="connsiteX676" fmla="*/ 2407218 w 7467600"/>
              <a:gd name="connsiteY676" fmla="*/ 3070324 h 6858000"/>
              <a:gd name="connsiteX677" fmla="*/ 2380138 w 7467600"/>
              <a:gd name="connsiteY677" fmla="*/ 3099341 h 6858000"/>
              <a:gd name="connsiteX678" fmla="*/ 1765923 w 7467600"/>
              <a:gd name="connsiteY678" fmla="*/ 3581043 h 6858000"/>
              <a:gd name="connsiteX679" fmla="*/ 1702258 w 7467600"/>
              <a:gd name="connsiteY679" fmla="*/ 3612286 h 6858000"/>
              <a:gd name="connsiteX680" fmla="*/ 1538370 w 7467600"/>
              <a:gd name="connsiteY680" fmla="*/ 3811804 h 6858000"/>
              <a:gd name="connsiteX681" fmla="*/ 542867 w 7467600"/>
              <a:gd name="connsiteY681" fmla="*/ 4944092 h 6858000"/>
              <a:gd name="connsiteX682" fmla="*/ 515800 w 7467600"/>
              <a:gd name="connsiteY682" fmla="*/ 4862180 h 6858000"/>
              <a:gd name="connsiteX683" fmla="*/ 909145 w 7467600"/>
              <a:gd name="connsiteY683" fmla="*/ 4199225 h 6858000"/>
              <a:gd name="connsiteX684" fmla="*/ 1214067 w 7467600"/>
              <a:gd name="connsiteY684" fmla="*/ 3908561 h 6858000"/>
              <a:gd name="connsiteX685" fmla="*/ 640967 w 7467600"/>
              <a:gd name="connsiteY685" fmla="*/ 4105601 h 6858000"/>
              <a:gd name="connsiteX686" fmla="*/ 112563 w 7467600"/>
              <a:gd name="connsiteY686" fmla="*/ 4396952 h 6858000"/>
              <a:gd name="connsiteX687" fmla="*/ 0 w 7467600"/>
              <a:gd name="connsiteY687" fmla="*/ 4466006 h 6858000"/>
              <a:gd name="connsiteX688" fmla="*/ 0 w 7467600"/>
              <a:gd name="connsiteY688" fmla="*/ 4233763 h 6858000"/>
              <a:gd name="connsiteX689" fmla="*/ 36881 w 7467600"/>
              <a:gd name="connsiteY689" fmla="*/ 4200118 h 6858000"/>
              <a:gd name="connsiteX690" fmla="*/ 910534 w 7467600"/>
              <a:gd name="connsiteY690" fmla="*/ 3629753 h 6858000"/>
              <a:gd name="connsiteX691" fmla="*/ 1578717 w 7467600"/>
              <a:gd name="connsiteY691" fmla="*/ 3575982 h 6858000"/>
              <a:gd name="connsiteX692" fmla="*/ 2338780 w 7467600"/>
              <a:gd name="connsiteY692" fmla="*/ 3033725 h 6858000"/>
              <a:gd name="connsiteX693" fmla="*/ 1807991 w 7467600"/>
              <a:gd name="connsiteY693" fmla="*/ 2807184 h 6858000"/>
              <a:gd name="connsiteX694" fmla="*/ 1416358 w 7467600"/>
              <a:gd name="connsiteY694" fmla="*/ 3112571 h 6858000"/>
              <a:gd name="connsiteX695" fmla="*/ 939066 w 7467600"/>
              <a:gd name="connsiteY695" fmla="*/ 3378798 h 6858000"/>
              <a:gd name="connsiteX696" fmla="*/ 115099 w 7467600"/>
              <a:gd name="connsiteY696" fmla="*/ 3607650 h 6858000"/>
              <a:gd name="connsiteX697" fmla="*/ 97284 w 7467600"/>
              <a:gd name="connsiteY697" fmla="*/ 3520393 h 6858000"/>
              <a:gd name="connsiteX698" fmla="*/ 922050 w 7467600"/>
              <a:gd name="connsiteY698" fmla="*/ 3074867 h 6858000"/>
              <a:gd name="connsiteX699" fmla="*/ 1405265 w 7467600"/>
              <a:gd name="connsiteY699" fmla="*/ 3016319 h 6858000"/>
              <a:gd name="connsiteX700" fmla="*/ 1407512 w 7467600"/>
              <a:gd name="connsiteY700" fmla="*/ 3018001 h 6858000"/>
              <a:gd name="connsiteX701" fmla="*/ 1726266 w 7467600"/>
              <a:gd name="connsiteY701" fmla="*/ 2777274 h 6858000"/>
              <a:gd name="connsiteX702" fmla="*/ 625390 w 7467600"/>
              <a:gd name="connsiteY702" fmla="*/ 2514541 h 6858000"/>
              <a:gd name="connsiteX703" fmla="*/ 619799 w 7467600"/>
              <a:gd name="connsiteY703" fmla="*/ 2527180 h 6858000"/>
              <a:gd name="connsiteX704" fmla="*/ 310030 w 7467600"/>
              <a:gd name="connsiteY704" fmla="*/ 2771818 h 6858000"/>
              <a:gd name="connsiteX705" fmla="*/ 173877 w 7467600"/>
              <a:gd name="connsiteY705" fmla="*/ 2937056 h 6858000"/>
              <a:gd name="connsiteX706" fmla="*/ 77889 w 7467600"/>
              <a:gd name="connsiteY706" fmla="*/ 3138440 h 6858000"/>
              <a:gd name="connsiteX707" fmla="*/ 0 w 7467600"/>
              <a:gd name="connsiteY707" fmla="*/ 3271395 h 6858000"/>
              <a:gd name="connsiteX708" fmla="*/ 0 w 7467600"/>
              <a:gd name="connsiteY708" fmla="*/ 3153002 h 6858000"/>
              <a:gd name="connsiteX709" fmla="*/ 2386 w 7467600"/>
              <a:gd name="connsiteY709" fmla="*/ 3149203 h 6858000"/>
              <a:gd name="connsiteX710" fmla="*/ 89753 w 7467600"/>
              <a:gd name="connsiteY710" fmla="*/ 2987702 h 6858000"/>
              <a:gd name="connsiteX711" fmla="*/ 76869 w 7467600"/>
              <a:gd name="connsiteY711" fmla="*/ 3005404 h 6858000"/>
              <a:gd name="connsiteX712" fmla="*/ 32049 w 7467600"/>
              <a:gd name="connsiteY712" fmla="*/ 3065814 h 6858000"/>
              <a:gd name="connsiteX713" fmla="*/ 0 w 7467600"/>
              <a:gd name="connsiteY713" fmla="*/ 3108744 h 6858000"/>
              <a:gd name="connsiteX714" fmla="*/ 0 w 7467600"/>
              <a:gd name="connsiteY714" fmla="*/ 3058059 h 6858000"/>
              <a:gd name="connsiteX715" fmla="*/ 7610 w 7467600"/>
              <a:gd name="connsiteY715" fmla="*/ 3047889 h 6858000"/>
              <a:gd name="connsiteX716" fmla="*/ 52419 w 7467600"/>
              <a:gd name="connsiteY716" fmla="*/ 2987479 h 6858000"/>
              <a:gd name="connsiteX717" fmla="*/ 59142 w 7467600"/>
              <a:gd name="connsiteY717" fmla="*/ 2978488 h 6858000"/>
              <a:gd name="connsiteX718" fmla="*/ 0 w 7467600"/>
              <a:gd name="connsiteY718" fmla="*/ 3015334 h 6858000"/>
              <a:gd name="connsiteX719" fmla="*/ 0 w 7467600"/>
              <a:gd name="connsiteY719" fmla="*/ 2914286 h 6858000"/>
              <a:gd name="connsiteX720" fmla="*/ 36383 w 7467600"/>
              <a:gd name="connsiteY720" fmla="*/ 2901128 h 6858000"/>
              <a:gd name="connsiteX721" fmla="*/ 156329 w 7467600"/>
              <a:gd name="connsiteY721" fmla="*/ 2840533 h 6858000"/>
              <a:gd name="connsiteX722" fmla="*/ 358355 w 7467600"/>
              <a:gd name="connsiteY722" fmla="*/ 2620471 h 6858000"/>
              <a:gd name="connsiteX723" fmla="*/ 510577 w 7467600"/>
              <a:gd name="connsiteY723" fmla="*/ 2501244 h 6858000"/>
              <a:gd name="connsiteX724" fmla="*/ 211967 w 7467600"/>
              <a:gd name="connsiteY724" fmla="*/ 2479171 h 6858000"/>
              <a:gd name="connsiteX725" fmla="*/ 0 w 7467600"/>
              <a:gd name="connsiteY725" fmla="*/ 2476398 h 6858000"/>
              <a:gd name="connsiteX726" fmla="*/ 0 w 7467600"/>
              <a:gd name="connsiteY726" fmla="*/ 2389189 h 6858000"/>
              <a:gd name="connsiteX727" fmla="*/ 103062 w 7467600"/>
              <a:gd name="connsiteY727" fmla="*/ 2389518 h 6858000"/>
              <a:gd name="connsiteX728" fmla="*/ 510734 w 7467600"/>
              <a:gd name="connsiteY728" fmla="*/ 2416201 h 6858000"/>
              <a:gd name="connsiteX729" fmla="*/ 279257 w 7467600"/>
              <a:gd name="connsiteY729" fmla="*/ 2092102 h 6858000"/>
              <a:gd name="connsiteX730" fmla="*/ 65265 w 7467600"/>
              <a:gd name="connsiteY730" fmla="*/ 2006049 h 6858000"/>
              <a:gd name="connsiteX731" fmla="*/ 0 w 7467600"/>
              <a:gd name="connsiteY731" fmla="*/ 1982532 h 6858000"/>
              <a:gd name="connsiteX732" fmla="*/ 0 w 7467600"/>
              <a:gd name="connsiteY732" fmla="*/ 1912789 h 6858000"/>
              <a:gd name="connsiteX733" fmla="*/ 97460 w 7467600"/>
              <a:gd name="connsiteY733" fmla="*/ 1953725 h 6858000"/>
              <a:gd name="connsiteX734" fmla="*/ 221272 w 7467600"/>
              <a:gd name="connsiteY734" fmla="*/ 1980766 h 6858000"/>
              <a:gd name="connsiteX735" fmla="*/ 116765 w 7467600"/>
              <a:gd name="connsiteY735" fmla="*/ 1911033 h 6858000"/>
              <a:gd name="connsiteX736" fmla="*/ 16405 w 7467600"/>
              <a:gd name="connsiteY736" fmla="*/ 1803412 h 6858000"/>
              <a:gd name="connsiteX737" fmla="*/ 0 w 7467600"/>
              <a:gd name="connsiteY737" fmla="*/ 1784777 h 6858000"/>
              <a:gd name="connsiteX738" fmla="*/ 0 w 7467600"/>
              <a:gd name="connsiteY738" fmla="*/ 1740082 h 6858000"/>
              <a:gd name="connsiteX739" fmla="*/ 39394 w 7467600"/>
              <a:gd name="connsiteY739" fmla="*/ 1784856 h 6858000"/>
              <a:gd name="connsiteX740" fmla="*/ 135813 w 7467600"/>
              <a:gd name="connsiteY740" fmla="*/ 1888838 h 6858000"/>
              <a:gd name="connsiteX741" fmla="*/ 242575 w 7467600"/>
              <a:gd name="connsiteY741" fmla="*/ 1958841 h 6858000"/>
              <a:gd name="connsiteX742" fmla="*/ 82197 w 7467600"/>
              <a:gd name="connsiteY742" fmla="*/ 1754826 h 6858000"/>
              <a:gd name="connsiteX743" fmla="*/ 0 w 7467600"/>
              <a:gd name="connsiteY743" fmla="*/ 1679650 h 6858000"/>
              <a:gd name="connsiteX744" fmla="*/ 0 w 7467600"/>
              <a:gd name="connsiteY744" fmla="*/ 1602463 h 6858000"/>
              <a:gd name="connsiteX745" fmla="*/ 84689 w 7467600"/>
              <a:gd name="connsiteY745" fmla="*/ 1677442 h 6858000"/>
              <a:gd name="connsiteX746" fmla="*/ 298437 w 7467600"/>
              <a:gd name="connsiteY746" fmla="*/ 1968019 h 6858000"/>
              <a:gd name="connsiteX747" fmla="*/ 227269 w 7467600"/>
              <a:gd name="connsiteY747" fmla="*/ 1114064 h 6858000"/>
              <a:gd name="connsiteX748" fmla="*/ 248003 w 7467600"/>
              <a:gd name="connsiteY748" fmla="*/ 1089613 h 6858000"/>
              <a:gd name="connsiteX749" fmla="*/ 427020 w 7467600"/>
              <a:gd name="connsiteY749" fmla="*/ 1619803 h 6858000"/>
              <a:gd name="connsiteX750" fmla="*/ 340345 w 7467600"/>
              <a:gd name="connsiteY750" fmla="*/ 2027739 h 6858000"/>
              <a:gd name="connsiteX751" fmla="*/ 360865 w 7467600"/>
              <a:gd name="connsiteY751" fmla="*/ 2044827 h 6858000"/>
              <a:gd name="connsiteX752" fmla="*/ 560414 w 7467600"/>
              <a:gd name="connsiteY752" fmla="*/ 2421457 h 6858000"/>
              <a:gd name="connsiteX753" fmla="*/ 1359703 w 7467600"/>
              <a:gd name="connsiteY753" fmla="*/ 2578554 h 6858000"/>
              <a:gd name="connsiteX754" fmla="*/ 1359422 w 7467600"/>
              <a:gd name="connsiteY754" fmla="*/ 2577994 h 6858000"/>
              <a:gd name="connsiteX755" fmla="*/ 828701 w 7467600"/>
              <a:gd name="connsiteY755" fmla="*/ 1839520 h 6858000"/>
              <a:gd name="connsiteX756" fmla="*/ 494427 w 7467600"/>
              <a:gd name="connsiteY756" fmla="*/ 1092333 h 6858000"/>
              <a:gd name="connsiteX757" fmla="*/ 506322 w 7467600"/>
              <a:gd name="connsiteY757" fmla="*/ 1020997 h 6858000"/>
              <a:gd name="connsiteX758" fmla="*/ 4570198 w 7467600"/>
              <a:gd name="connsiteY758" fmla="*/ 978081 h 6858000"/>
              <a:gd name="connsiteX759" fmla="*/ 4523691 w 7467600"/>
              <a:gd name="connsiteY759" fmla="*/ 1127776 h 6858000"/>
              <a:gd name="connsiteX760" fmla="*/ 4509875 w 7467600"/>
              <a:gd name="connsiteY760" fmla="*/ 1167552 h 6858000"/>
              <a:gd name="connsiteX761" fmla="*/ 4478168 w 7467600"/>
              <a:gd name="connsiteY761" fmla="*/ 1260735 h 6858000"/>
              <a:gd name="connsiteX762" fmla="*/ 4409309 w 7467600"/>
              <a:gd name="connsiteY762" fmla="*/ 1666996 h 6858000"/>
              <a:gd name="connsiteX763" fmla="*/ 4370031 w 7467600"/>
              <a:gd name="connsiteY763" fmla="*/ 1955666 h 6858000"/>
              <a:gd name="connsiteX764" fmla="*/ 4570198 w 7467600"/>
              <a:gd name="connsiteY764" fmla="*/ 978081 h 6858000"/>
              <a:gd name="connsiteX765" fmla="*/ 4557898 w 7467600"/>
              <a:gd name="connsiteY765" fmla="*/ 900011 h 6858000"/>
              <a:gd name="connsiteX766" fmla="*/ 4344840 w 7467600"/>
              <a:gd name="connsiteY766" fmla="*/ 1922038 h 6858000"/>
              <a:gd name="connsiteX767" fmla="*/ 4378710 w 7467600"/>
              <a:gd name="connsiteY767" fmla="*/ 1665516 h 6858000"/>
              <a:gd name="connsiteX768" fmla="*/ 4448798 w 7467600"/>
              <a:gd name="connsiteY768" fmla="*/ 1253024 h 6858000"/>
              <a:gd name="connsiteX769" fmla="*/ 4480315 w 7467600"/>
              <a:gd name="connsiteY769" fmla="*/ 1158454 h 6858000"/>
              <a:gd name="connsiteX770" fmla="*/ 4494133 w 7467600"/>
              <a:gd name="connsiteY770" fmla="*/ 1118676 h 6858000"/>
              <a:gd name="connsiteX771" fmla="*/ 4557898 w 7467600"/>
              <a:gd name="connsiteY771" fmla="*/ 900011 h 6858000"/>
              <a:gd name="connsiteX772" fmla="*/ 5870151 w 7467600"/>
              <a:gd name="connsiteY772" fmla="*/ 898890 h 6858000"/>
              <a:gd name="connsiteX773" fmla="*/ 5861335 w 7467600"/>
              <a:gd name="connsiteY773" fmla="*/ 899177 h 6858000"/>
              <a:gd name="connsiteX774" fmla="*/ 5843702 w 7467600"/>
              <a:gd name="connsiteY774" fmla="*/ 899748 h 6858000"/>
              <a:gd name="connsiteX775" fmla="*/ 5651107 w 7467600"/>
              <a:gd name="connsiteY775" fmla="*/ 920306 h 6858000"/>
              <a:gd name="connsiteX776" fmla="*/ 5459407 w 7467600"/>
              <a:gd name="connsiteY776" fmla="*/ 940975 h 6858000"/>
              <a:gd name="connsiteX777" fmla="*/ 5374846 w 7467600"/>
              <a:gd name="connsiteY777" fmla="*/ 941988 h 6858000"/>
              <a:gd name="connsiteX778" fmla="*/ 5256105 w 7467600"/>
              <a:gd name="connsiteY778" fmla="*/ 945632 h 6858000"/>
              <a:gd name="connsiteX779" fmla="*/ 5107071 w 7467600"/>
              <a:gd name="connsiteY779" fmla="*/ 969720 h 6858000"/>
              <a:gd name="connsiteX780" fmla="*/ 4998681 w 7467600"/>
              <a:gd name="connsiteY780" fmla="*/ 988771 h 6858000"/>
              <a:gd name="connsiteX781" fmla="*/ 5870151 w 7467600"/>
              <a:gd name="connsiteY781" fmla="*/ 898890 h 6858000"/>
              <a:gd name="connsiteX782" fmla="*/ 5504425 w 7467600"/>
              <a:gd name="connsiteY782" fmla="*/ 848067 h 6858000"/>
              <a:gd name="connsiteX783" fmla="*/ 4968849 w 7467600"/>
              <a:gd name="connsiteY783" fmla="*/ 962318 h 6858000"/>
              <a:gd name="connsiteX784" fmla="*/ 5104039 w 7467600"/>
              <a:gd name="connsiteY784" fmla="*/ 940634 h 6858000"/>
              <a:gd name="connsiteX785" fmla="*/ 5256311 w 7467600"/>
              <a:gd name="connsiteY785" fmla="*/ 916490 h 6858000"/>
              <a:gd name="connsiteX786" fmla="*/ 5377381 w 7467600"/>
              <a:gd name="connsiteY786" fmla="*/ 912671 h 6858000"/>
              <a:gd name="connsiteX787" fmla="*/ 5460148 w 7467600"/>
              <a:gd name="connsiteY787" fmla="*/ 911442 h 6858000"/>
              <a:gd name="connsiteX788" fmla="*/ 5648971 w 7467600"/>
              <a:gd name="connsiteY788" fmla="*/ 891331 h 6858000"/>
              <a:gd name="connsiteX789" fmla="*/ 5844807 w 7467600"/>
              <a:gd name="connsiteY789" fmla="*/ 870718 h 6858000"/>
              <a:gd name="connsiteX790" fmla="*/ 5862975 w 7467600"/>
              <a:gd name="connsiteY790" fmla="*/ 869756 h 6858000"/>
              <a:gd name="connsiteX791" fmla="*/ 5920887 w 7467600"/>
              <a:gd name="connsiteY791" fmla="*/ 865929 h 6858000"/>
              <a:gd name="connsiteX792" fmla="*/ 5504425 w 7467600"/>
              <a:gd name="connsiteY792" fmla="*/ 848067 h 6858000"/>
              <a:gd name="connsiteX793" fmla="*/ 3607114 w 7467600"/>
              <a:gd name="connsiteY793" fmla="*/ 467441 h 6858000"/>
              <a:gd name="connsiteX794" fmla="*/ 3296242 w 7467600"/>
              <a:gd name="connsiteY794" fmla="*/ 807991 h 6858000"/>
              <a:gd name="connsiteX795" fmla="*/ 3174674 w 7467600"/>
              <a:gd name="connsiteY795" fmla="*/ 919759 h 6858000"/>
              <a:gd name="connsiteX796" fmla="*/ 3042978 w 7467600"/>
              <a:gd name="connsiteY796" fmla="*/ 1054894 h 6858000"/>
              <a:gd name="connsiteX797" fmla="*/ 2968914 w 7467600"/>
              <a:gd name="connsiteY797" fmla="*/ 1133756 h 6858000"/>
              <a:gd name="connsiteX798" fmla="*/ 3103823 w 7467600"/>
              <a:gd name="connsiteY798" fmla="*/ 1026814 h 6858000"/>
              <a:gd name="connsiteX799" fmla="*/ 3607114 w 7467600"/>
              <a:gd name="connsiteY799" fmla="*/ 467441 h 6858000"/>
              <a:gd name="connsiteX800" fmla="*/ 3744487 w 7467600"/>
              <a:gd name="connsiteY800" fmla="*/ 383136 h 6858000"/>
              <a:gd name="connsiteX801" fmla="*/ 3970213 w 7467600"/>
              <a:gd name="connsiteY801" fmla="*/ 995559 h 6858000"/>
              <a:gd name="connsiteX802" fmla="*/ 3744487 w 7467600"/>
              <a:gd name="connsiteY802" fmla="*/ 383136 h 6858000"/>
              <a:gd name="connsiteX803" fmla="*/ 3624562 w 7467600"/>
              <a:gd name="connsiteY803" fmla="*/ 367041 h 6858000"/>
              <a:gd name="connsiteX804" fmla="*/ 3489712 w 7467600"/>
              <a:gd name="connsiteY804" fmla="*/ 485386 h 6858000"/>
              <a:gd name="connsiteX805" fmla="*/ 3182994 w 7467600"/>
              <a:gd name="connsiteY805" fmla="*/ 828265 h 6858000"/>
              <a:gd name="connsiteX806" fmla="*/ 2892114 w 7467600"/>
              <a:gd name="connsiteY806" fmla="*/ 1172635 h 6858000"/>
              <a:gd name="connsiteX807" fmla="*/ 3021459 w 7467600"/>
              <a:gd name="connsiteY807" fmla="*/ 1035385 h 6858000"/>
              <a:gd name="connsiteX808" fmla="*/ 3153873 w 7467600"/>
              <a:gd name="connsiteY808" fmla="*/ 898971 h 6858000"/>
              <a:gd name="connsiteX809" fmla="*/ 3276511 w 7467600"/>
              <a:gd name="connsiteY809" fmla="*/ 786423 h 6858000"/>
              <a:gd name="connsiteX810" fmla="*/ 3584154 w 7467600"/>
              <a:gd name="connsiteY810" fmla="*/ 448218 h 6858000"/>
              <a:gd name="connsiteX811" fmla="*/ 3624562 w 7467600"/>
              <a:gd name="connsiteY811" fmla="*/ 367041 h 6858000"/>
              <a:gd name="connsiteX812" fmla="*/ 3766672 w 7467600"/>
              <a:gd name="connsiteY812" fmla="*/ 359429 h 6858000"/>
              <a:gd name="connsiteX813" fmla="*/ 3996338 w 7467600"/>
              <a:gd name="connsiteY813" fmla="*/ 968237 h 6858000"/>
              <a:gd name="connsiteX814" fmla="*/ 3766672 w 7467600"/>
              <a:gd name="connsiteY814" fmla="*/ 359429 h 6858000"/>
              <a:gd name="connsiteX815" fmla="*/ 5805386 w 7467600"/>
              <a:gd name="connsiteY815" fmla="*/ 239240 h 6858000"/>
              <a:gd name="connsiteX816" fmla="*/ 5736947 w 7467600"/>
              <a:gd name="connsiteY816" fmla="*/ 261367 h 6858000"/>
              <a:gd name="connsiteX817" fmla="*/ 5427012 w 7467600"/>
              <a:gd name="connsiteY817" fmla="*/ 311272 h 6858000"/>
              <a:gd name="connsiteX818" fmla="*/ 5147818 w 7467600"/>
              <a:gd name="connsiteY818" fmla="*/ 322112 h 6858000"/>
              <a:gd name="connsiteX819" fmla="*/ 5060854 w 7467600"/>
              <a:gd name="connsiteY819" fmla="*/ 311882 h 6858000"/>
              <a:gd name="connsiteX820" fmla="*/ 4945989 w 7467600"/>
              <a:gd name="connsiteY820" fmla="*/ 300516 h 6858000"/>
              <a:gd name="connsiteX821" fmla="*/ 5410479 w 7467600"/>
              <a:gd name="connsiteY821" fmla="*/ 348434 h 6858000"/>
              <a:gd name="connsiteX822" fmla="*/ 5805386 w 7467600"/>
              <a:gd name="connsiteY822" fmla="*/ 239240 h 6858000"/>
              <a:gd name="connsiteX823" fmla="*/ 5905192 w 7467600"/>
              <a:gd name="connsiteY823" fmla="*/ 163079 h 6858000"/>
              <a:gd name="connsiteX824" fmla="*/ 5865655 w 7467600"/>
              <a:gd name="connsiteY824" fmla="*/ 171901 h 6858000"/>
              <a:gd name="connsiteX825" fmla="*/ 5259740 w 7467600"/>
              <a:gd name="connsiteY825" fmla="*/ 257013 h 6858000"/>
              <a:gd name="connsiteX826" fmla="*/ 5208466 w 7467600"/>
              <a:gd name="connsiteY826" fmla="*/ 257550 h 6858000"/>
              <a:gd name="connsiteX827" fmla="*/ 4980204 w 7467600"/>
              <a:gd name="connsiteY827" fmla="*/ 271903 h 6858000"/>
              <a:gd name="connsiteX828" fmla="*/ 5068068 w 7467600"/>
              <a:gd name="connsiteY828" fmla="*/ 282244 h 6858000"/>
              <a:gd name="connsiteX829" fmla="*/ 5153231 w 7467600"/>
              <a:gd name="connsiteY829" fmla="*/ 292240 h 6858000"/>
              <a:gd name="connsiteX830" fmla="*/ 5426491 w 7467600"/>
              <a:gd name="connsiteY830" fmla="*/ 281128 h 6858000"/>
              <a:gd name="connsiteX831" fmla="*/ 5731212 w 7467600"/>
              <a:gd name="connsiteY831" fmla="*/ 231951 h 6858000"/>
              <a:gd name="connsiteX832" fmla="*/ 5905192 w 7467600"/>
              <a:gd name="connsiteY832" fmla="*/ 163079 h 6858000"/>
              <a:gd name="connsiteX833" fmla="*/ 5944437 w 7467600"/>
              <a:gd name="connsiteY833" fmla="*/ 113829 h 6858000"/>
              <a:gd name="connsiteX834" fmla="*/ 5825032 w 7467600"/>
              <a:gd name="connsiteY834" fmla="*/ 146405 h 6858000"/>
              <a:gd name="connsiteX835" fmla="*/ 4955599 w 7467600"/>
              <a:gd name="connsiteY835" fmla="*/ 247008 h 6858000"/>
              <a:gd name="connsiteX836" fmla="*/ 5210104 w 7467600"/>
              <a:gd name="connsiteY836" fmla="*/ 228123 h 6858000"/>
              <a:gd name="connsiteX837" fmla="*/ 5261015 w 7467600"/>
              <a:gd name="connsiteY837" fmla="*/ 227087 h 6858000"/>
              <a:gd name="connsiteX838" fmla="*/ 5861181 w 7467600"/>
              <a:gd name="connsiteY838" fmla="*/ 143093 h 6858000"/>
              <a:gd name="connsiteX839" fmla="*/ 5961252 w 7467600"/>
              <a:gd name="connsiteY839" fmla="*/ 114820 h 6858000"/>
              <a:gd name="connsiteX840" fmla="*/ 5944437 w 7467600"/>
              <a:gd name="connsiteY840" fmla="*/ 113829 h 6858000"/>
              <a:gd name="connsiteX841" fmla="*/ 3882765 w 7467600"/>
              <a:gd name="connsiteY841" fmla="*/ 0 h 6858000"/>
              <a:gd name="connsiteX842" fmla="*/ 3995099 w 7467600"/>
              <a:gd name="connsiteY842" fmla="*/ 0 h 6858000"/>
              <a:gd name="connsiteX843" fmla="*/ 4163818 w 7467600"/>
              <a:gd name="connsiteY843" fmla="*/ 234104 h 6858000"/>
              <a:gd name="connsiteX844" fmla="*/ 4172099 w 7467600"/>
              <a:gd name="connsiteY844" fmla="*/ 234207 h 6858000"/>
              <a:gd name="connsiteX845" fmla="*/ 4784282 w 7467600"/>
              <a:gd name="connsiteY845" fmla="*/ 276561 h 6858000"/>
              <a:gd name="connsiteX846" fmla="*/ 4801687 w 7467600"/>
              <a:gd name="connsiteY846" fmla="*/ 267764 h 6858000"/>
              <a:gd name="connsiteX847" fmla="*/ 6082788 w 7467600"/>
              <a:gd name="connsiteY847" fmla="*/ 64119 h 6858000"/>
              <a:gd name="connsiteX848" fmla="*/ 6099442 w 7467600"/>
              <a:gd name="connsiteY848" fmla="*/ 82568 h 6858000"/>
              <a:gd name="connsiteX849" fmla="*/ 4804137 w 7467600"/>
              <a:gd name="connsiteY849" fmla="*/ 320931 h 6858000"/>
              <a:gd name="connsiteX850" fmla="*/ 4227047 w 7467600"/>
              <a:gd name="connsiteY850" fmla="*/ 313415 h 6858000"/>
              <a:gd name="connsiteX851" fmla="*/ 4346041 w 7467600"/>
              <a:gd name="connsiteY851" fmla="*/ 456086 h 6858000"/>
              <a:gd name="connsiteX852" fmla="*/ 4870967 w 7467600"/>
              <a:gd name="connsiteY852" fmla="*/ 963061 h 6858000"/>
              <a:gd name="connsiteX853" fmla="*/ 4889647 w 7467600"/>
              <a:gd name="connsiteY853" fmla="*/ 957147 h 6858000"/>
              <a:gd name="connsiteX854" fmla="*/ 5422504 w 7467600"/>
              <a:gd name="connsiteY854" fmla="*/ 805191 h 6858000"/>
              <a:gd name="connsiteX855" fmla="*/ 6087656 w 7467600"/>
              <a:gd name="connsiteY855" fmla="*/ 826703 h 6858000"/>
              <a:gd name="connsiteX856" fmla="*/ 6058717 w 7467600"/>
              <a:gd name="connsiteY856" fmla="*/ 865992 h 6858000"/>
              <a:gd name="connsiteX857" fmla="*/ 4974153 w 7467600"/>
              <a:gd name="connsiteY857" fmla="*/ 1045456 h 6858000"/>
              <a:gd name="connsiteX858" fmla="*/ 5627835 w 7467600"/>
              <a:gd name="connsiteY858" fmla="*/ 1472077 h 6858000"/>
              <a:gd name="connsiteX859" fmla="*/ 5629817 w 7467600"/>
              <a:gd name="connsiteY859" fmla="*/ 1471412 h 6858000"/>
              <a:gd name="connsiteX860" fmla="*/ 5634124 w 7467600"/>
              <a:gd name="connsiteY860" fmla="*/ 1470572 h 6858000"/>
              <a:gd name="connsiteX861" fmla="*/ 5755832 w 7467600"/>
              <a:gd name="connsiteY861" fmla="*/ 1383886 h 6858000"/>
              <a:gd name="connsiteX862" fmla="*/ 6014186 w 7467600"/>
              <a:gd name="connsiteY862" fmla="*/ 1279799 h 6858000"/>
              <a:gd name="connsiteX863" fmla="*/ 6901619 w 7467600"/>
              <a:gd name="connsiteY863" fmla="*/ 1047874 h 6858000"/>
              <a:gd name="connsiteX864" fmla="*/ 6931566 w 7467600"/>
              <a:gd name="connsiteY864" fmla="*/ 1062034 h 6858000"/>
              <a:gd name="connsiteX865" fmla="*/ 5790982 w 7467600"/>
              <a:gd name="connsiteY865" fmla="*/ 1561380 h 6858000"/>
              <a:gd name="connsiteX866" fmla="*/ 6188971 w 7467600"/>
              <a:gd name="connsiteY866" fmla="*/ 1755168 h 6858000"/>
              <a:gd name="connsiteX867" fmla="*/ 6202446 w 7467600"/>
              <a:gd name="connsiteY867" fmla="*/ 1752268 h 6858000"/>
              <a:gd name="connsiteX868" fmla="*/ 7179560 w 7467600"/>
              <a:gd name="connsiteY868" fmla="*/ 1467551 h 6858000"/>
              <a:gd name="connsiteX869" fmla="*/ 7158730 w 7467600"/>
              <a:gd name="connsiteY869" fmla="*/ 1507835 h 6858000"/>
              <a:gd name="connsiteX870" fmla="*/ 6326959 w 7467600"/>
              <a:gd name="connsiteY870" fmla="*/ 1817686 h 6858000"/>
              <a:gd name="connsiteX871" fmla="*/ 6537433 w 7467600"/>
              <a:gd name="connsiteY871" fmla="*/ 1907790 h 6858000"/>
              <a:gd name="connsiteX872" fmla="*/ 6550221 w 7467600"/>
              <a:gd name="connsiteY872" fmla="*/ 1910729 h 6858000"/>
              <a:gd name="connsiteX873" fmla="*/ 6964438 w 7467600"/>
              <a:gd name="connsiteY873" fmla="*/ 2209505 h 6858000"/>
              <a:gd name="connsiteX874" fmla="*/ 7367862 w 7467600"/>
              <a:gd name="connsiteY874" fmla="*/ 2806833 h 6858000"/>
              <a:gd name="connsiteX875" fmla="*/ 7364329 w 7467600"/>
              <a:gd name="connsiteY875" fmla="*/ 2826907 h 6858000"/>
              <a:gd name="connsiteX876" fmla="*/ 7290545 w 7467600"/>
              <a:gd name="connsiteY876" fmla="*/ 2850663 h 6858000"/>
              <a:gd name="connsiteX877" fmla="*/ 6472036 w 7467600"/>
              <a:gd name="connsiteY877" fmla="*/ 1959003 h 6858000"/>
              <a:gd name="connsiteX878" fmla="*/ 5792897 w 7467600"/>
              <a:gd name="connsiteY878" fmla="*/ 1647747 h 6858000"/>
              <a:gd name="connsiteX879" fmla="*/ 5842751 w 7467600"/>
              <a:gd name="connsiteY879" fmla="*/ 1816112 h 6858000"/>
              <a:gd name="connsiteX880" fmla="*/ 5847424 w 7467600"/>
              <a:gd name="connsiteY880" fmla="*/ 1815776 h 6858000"/>
              <a:gd name="connsiteX881" fmla="*/ 6399821 w 7467600"/>
              <a:gd name="connsiteY881" fmla="*/ 2344799 h 6858000"/>
              <a:gd name="connsiteX882" fmla="*/ 6323232 w 7467600"/>
              <a:gd name="connsiteY882" fmla="*/ 2389634 h 6858000"/>
              <a:gd name="connsiteX883" fmla="*/ 5942958 w 7467600"/>
              <a:gd name="connsiteY883" fmla="*/ 2077708 h 6858000"/>
              <a:gd name="connsiteX884" fmla="*/ 5921559 w 7467600"/>
              <a:gd name="connsiteY884" fmla="*/ 2378596 h 6858000"/>
              <a:gd name="connsiteX885" fmla="*/ 5817651 w 7467600"/>
              <a:gd name="connsiteY885" fmla="*/ 3023919 h 6858000"/>
              <a:gd name="connsiteX886" fmla="*/ 5729634 w 7467600"/>
              <a:gd name="connsiteY886" fmla="*/ 3051849 h 6858000"/>
              <a:gd name="connsiteX887" fmla="*/ 5611018 w 7467600"/>
              <a:gd name="connsiteY887" fmla="*/ 2316769 h 6858000"/>
              <a:gd name="connsiteX888" fmla="*/ 5687608 w 7467600"/>
              <a:gd name="connsiteY888" fmla="*/ 2039972 h 6858000"/>
              <a:gd name="connsiteX889" fmla="*/ 5657554 w 7467600"/>
              <a:gd name="connsiteY889" fmla="*/ 1576445 h 6858000"/>
              <a:gd name="connsiteX890" fmla="*/ 5150475 w 7467600"/>
              <a:gd name="connsiteY890" fmla="*/ 1274012 h 6858000"/>
              <a:gd name="connsiteX891" fmla="*/ 5349142 w 7467600"/>
              <a:gd name="connsiteY891" fmla="*/ 2204405 h 6858000"/>
              <a:gd name="connsiteX892" fmla="*/ 5262214 w 7467600"/>
              <a:gd name="connsiteY892" fmla="*/ 2233836 h 6858000"/>
              <a:gd name="connsiteX893" fmla="*/ 4981539 w 7467600"/>
              <a:gd name="connsiteY893" fmla="*/ 1542201 h 6858000"/>
              <a:gd name="connsiteX894" fmla="*/ 4958461 w 7467600"/>
              <a:gd name="connsiteY894" fmla="*/ 1136957 h 6858000"/>
              <a:gd name="connsiteX895" fmla="*/ 4655015 w 7467600"/>
              <a:gd name="connsiteY895" fmla="*/ 891426 h 6858000"/>
              <a:gd name="connsiteX896" fmla="*/ 4348002 w 7467600"/>
              <a:gd name="connsiteY896" fmla="*/ 2205895 h 6858000"/>
              <a:gd name="connsiteX897" fmla="*/ 4262250 w 7467600"/>
              <a:gd name="connsiteY897" fmla="*/ 2219972 h 6858000"/>
              <a:gd name="connsiteX898" fmla="*/ 4550611 w 7467600"/>
              <a:gd name="connsiteY898" fmla="*/ 817540 h 6858000"/>
              <a:gd name="connsiteX899" fmla="*/ 4564418 w 7467600"/>
              <a:gd name="connsiteY899" fmla="*/ 808293 h 6858000"/>
              <a:gd name="connsiteX900" fmla="*/ 4266388 w 7467600"/>
              <a:gd name="connsiteY900" fmla="*/ 500083 h 6858000"/>
              <a:gd name="connsiteX901" fmla="*/ 4032842 w 7467600"/>
              <a:gd name="connsiteY901" fmla="*/ 211809 h 6858000"/>
              <a:gd name="connsiteX902" fmla="*/ 3882765 w 7467600"/>
              <a:gd name="connsiteY902" fmla="*/ 0 h 6858000"/>
              <a:gd name="connsiteX903" fmla="*/ 3721337 w 7467600"/>
              <a:gd name="connsiteY903" fmla="*/ 0 h 6858000"/>
              <a:gd name="connsiteX904" fmla="*/ 3797544 w 7467600"/>
              <a:gd name="connsiteY904" fmla="*/ 0 h 6858000"/>
              <a:gd name="connsiteX905" fmla="*/ 3775734 w 7467600"/>
              <a:gd name="connsiteY905" fmla="*/ 95131 h 6858000"/>
              <a:gd name="connsiteX906" fmla="*/ 3724807 w 7467600"/>
              <a:gd name="connsiteY906" fmla="*/ 272257 h 6858000"/>
              <a:gd name="connsiteX907" fmla="*/ 3726844 w 7467600"/>
              <a:gd name="connsiteY907" fmla="*/ 282988 h 6858000"/>
              <a:gd name="connsiteX908" fmla="*/ 3742664 w 7467600"/>
              <a:gd name="connsiteY908" fmla="*/ 279918 h 6858000"/>
              <a:gd name="connsiteX909" fmla="*/ 4103910 w 7467600"/>
              <a:gd name="connsiteY909" fmla="*/ 1161917 h 6858000"/>
              <a:gd name="connsiteX910" fmla="*/ 4020269 w 7467600"/>
              <a:gd name="connsiteY910" fmla="*/ 1200406 h 6858000"/>
              <a:gd name="connsiteX911" fmla="*/ 3674882 w 7467600"/>
              <a:gd name="connsiteY911" fmla="*/ 488524 h 6858000"/>
              <a:gd name="connsiteX912" fmla="*/ 3132682 w 7467600"/>
              <a:gd name="connsiteY912" fmla="*/ 1072284 h 6858000"/>
              <a:gd name="connsiteX913" fmla="*/ 2716346 w 7467600"/>
              <a:gd name="connsiteY913" fmla="*/ 1276376 h 6858000"/>
              <a:gd name="connsiteX914" fmla="*/ 2716772 w 7467600"/>
              <a:gd name="connsiteY914" fmla="*/ 1255462 h 6858000"/>
              <a:gd name="connsiteX915" fmla="*/ 3471096 w 7467600"/>
              <a:gd name="connsiteY915" fmla="*/ 437072 h 6858000"/>
              <a:gd name="connsiteX916" fmla="*/ 3639057 w 7467600"/>
              <a:gd name="connsiteY916" fmla="*/ 286334 h 6858000"/>
              <a:gd name="connsiteX917" fmla="*/ 3640309 w 7467600"/>
              <a:gd name="connsiteY917" fmla="*/ 284664 h 6858000"/>
              <a:gd name="connsiteX918" fmla="*/ 3646022 w 7467600"/>
              <a:gd name="connsiteY918" fmla="*/ 276711 h 6858000"/>
              <a:gd name="connsiteX919" fmla="*/ 3707943 w 7467600"/>
              <a:gd name="connsiteY919" fmla="*/ 65958 h 6858000"/>
              <a:gd name="connsiteX920" fmla="*/ 3721337 w 7467600"/>
              <a:gd name="connsiteY920" fmla="*/ 0 h 6858000"/>
              <a:gd name="connsiteX921" fmla="*/ 2867960 w 7467600"/>
              <a:gd name="connsiteY921" fmla="*/ 0 h 6858000"/>
              <a:gd name="connsiteX922" fmla="*/ 2926351 w 7467600"/>
              <a:gd name="connsiteY922" fmla="*/ 0 h 6858000"/>
              <a:gd name="connsiteX923" fmla="*/ 2902823 w 7467600"/>
              <a:gd name="connsiteY923" fmla="*/ 262929 h 6858000"/>
              <a:gd name="connsiteX924" fmla="*/ 2940663 w 7467600"/>
              <a:gd name="connsiteY924" fmla="*/ 140884 h 6858000"/>
              <a:gd name="connsiteX925" fmla="*/ 2947039 w 7467600"/>
              <a:gd name="connsiteY925" fmla="*/ 122524 h 6858000"/>
              <a:gd name="connsiteX926" fmla="*/ 2984316 w 7467600"/>
              <a:gd name="connsiteY926" fmla="*/ 0 h 6858000"/>
              <a:gd name="connsiteX927" fmla="*/ 3016114 w 7467600"/>
              <a:gd name="connsiteY927" fmla="*/ 0 h 6858000"/>
              <a:gd name="connsiteX928" fmla="*/ 2979949 w 7467600"/>
              <a:gd name="connsiteY928" fmla="*/ 119274 h 6858000"/>
              <a:gd name="connsiteX929" fmla="*/ 3023879 w 7467600"/>
              <a:gd name="connsiteY929" fmla="*/ 0 h 6858000"/>
              <a:gd name="connsiteX930" fmla="*/ 3105400 w 7467600"/>
              <a:gd name="connsiteY930" fmla="*/ 0 h 6858000"/>
              <a:gd name="connsiteX931" fmla="*/ 3094669 w 7467600"/>
              <a:gd name="connsiteY931" fmla="*/ 30308 h 6858000"/>
              <a:gd name="connsiteX932" fmla="*/ 2901945 w 7467600"/>
              <a:gd name="connsiteY932" fmla="*/ 466538 h 6858000"/>
              <a:gd name="connsiteX933" fmla="*/ 2815209 w 7467600"/>
              <a:gd name="connsiteY933" fmla="*/ 497361 h 6858000"/>
              <a:gd name="connsiteX934" fmla="*/ 2844845 w 7467600"/>
              <a:gd name="connsiteY934" fmla="*/ 127638 h 6858000"/>
              <a:gd name="connsiteX935" fmla="*/ 2867960 w 7467600"/>
              <a:gd name="connsiteY935" fmla="*/ 0 h 6858000"/>
              <a:gd name="connsiteX936" fmla="*/ 1057230 w 7467600"/>
              <a:gd name="connsiteY936" fmla="*/ 0 h 6858000"/>
              <a:gd name="connsiteX937" fmla="*/ 1111003 w 7467600"/>
              <a:gd name="connsiteY937" fmla="*/ 0 h 6858000"/>
              <a:gd name="connsiteX938" fmla="*/ 1125553 w 7467600"/>
              <a:gd name="connsiteY938" fmla="*/ 52588 h 6858000"/>
              <a:gd name="connsiteX939" fmla="*/ 1304276 w 7467600"/>
              <a:gd name="connsiteY939" fmla="*/ 476275 h 6858000"/>
              <a:gd name="connsiteX940" fmla="*/ 1492066 w 7467600"/>
              <a:gd name="connsiteY940" fmla="*/ 886333 h 6858000"/>
              <a:gd name="connsiteX941" fmla="*/ 1423698 w 7467600"/>
              <a:gd name="connsiteY941" fmla="*/ 710817 h 6858000"/>
              <a:gd name="connsiteX942" fmla="*/ 1357609 w 7467600"/>
              <a:gd name="connsiteY942" fmla="*/ 532892 h 6858000"/>
              <a:gd name="connsiteX943" fmla="*/ 1309550 w 7467600"/>
              <a:gd name="connsiteY943" fmla="*/ 374031 h 6858000"/>
              <a:gd name="connsiteX944" fmla="*/ 1193673 w 7467600"/>
              <a:gd name="connsiteY944" fmla="*/ 49533 h 6858000"/>
              <a:gd name="connsiteX945" fmla="*/ 1164391 w 7467600"/>
              <a:gd name="connsiteY945" fmla="*/ 0 h 6858000"/>
              <a:gd name="connsiteX946" fmla="*/ 1200666 w 7467600"/>
              <a:gd name="connsiteY946" fmla="*/ 0 h 6858000"/>
              <a:gd name="connsiteX947" fmla="*/ 1223408 w 7467600"/>
              <a:gd name="connsiteY947" fmla="*/ 38996 h 6858000"/>
              <a:gd name="connsiteX948" fmla="*/ 1339635 w 7467600"/>
              <a:gd name="connsiteY948" fmla="*/ 365517 h 6858000"/>
              <a:gd name="connsiteX949" fmla="*/ 1387469 w 7467600"/>
              <a:gd name="connsiteY949" fmla="*/ 523079 h 6858000"/>
              <a:gd name="connsiteX950" fmla="*/ 1452685 w 7467600"/>
              <a:gd name="connsiteY950" fmla="*/ 699806 h 6858000"/>
              <a:gd name="connsiteX951" fmla="*/ 1492092 w 7467600"/>
              <a:gd name="connsiteY951" fmla="*/ 800424 h 6858000"/>
              <a:gd name="connsiteX952" fmla="*/ 1455302 w 7467600"/>
              <a:gd name="connsiteY952" fmla="*/ 632913 h 6858000"/>
              <a:gd name="connsiteX953" fmla="*/ 1222336 w 7467600"/>
              <a:gd name="connsiteY953" fmla="*/ 9480 h 6858000"/>
              <a:gd name="connsiteX954" fmla="*/ 1214634 w 7467600"/>
              <a:gd name="connsiteY954" fmla="*/ 0 h 6858000"/>
              <a:gd name="connsiteX955" fmla="*/ 1289827 w 7467600"/>
              <a:gd name="connsiteY955" fmla="*/ 0 h 6858000"/>
              <a:gd name="connsiteX956" fmla="*/ 1321076 w 7467600"/>
              <a:gd name="connsiteY956" fmla="*/ 59722 h 6858000"/>
              <a:gd name="connsiteX957" fmla="*/ 1512579 w 7467600"/>
              <a:gd name="connsiteY957" fmla="*/ 626441 h 6858000"/>
              <a:gd name="connsiteX958" fmla="*/ 1506076 w 7467600"/>
              <a:gd name="connsiteY958" fmla="*/ 1089289 h 6858000"/>
              <a:gd name="connsiteX959" fmla="*/ 1486346 w 7467600"/>
              <a:gd name="connsiteY959" fmla="*/ 1079919 h 6858000"/>
              <a:gd name="connsiteX960" fmla="*/ 1070511 w 7467600"/>
              <a:gd name="connsiteY960" fmla="*/ 48609 h 6858000"/>
              <a:gd name="connsiteX961" fmla="*/ 1057230 w 7467600"/>
              <a:gd name="connsiteY961" fmla="*/ 0 h 6858000"/>
              <a:gd name="connsiteX962" fmla="*/ 43151 w 7467600"/>
              <a:gd name="connsiteY962" fmla="*/ 0 h 6858000"/>
              <a:gd name="connsiteX963" fmla="*/ 95283 w 7467600"/>
              <a:gd name="connsiteY963" fmla="*/ 0 h 6858000"/>
              <a:gd name="connsiteX964" fmla="*/ 300708 w 7467600"/>
              <a:gd name="connsiteY964" fmla="*/ 154571 h 6858000"/>
              <a:gd name="connsiteX965" fmla="*/ 530414 w 7467600"/>
              <a:gd name="connsiteY965" fmla="*/ 354673 h 6858000"/>
              <a:gd name="connsiteX966" fmla="*/ 333785 w 7467600"/>
              <a:gd name="connsiteY966" fmla="*/ 161564 h 6858000"/>
              <a:gd name="connsiteX967" fmla="*/ 147005 w 7467600"/>
              <a:gd name="connsiteY967" fmla="*/ 0 h 6858000"/>
              <a:gd name="connsiteX968" fmla="*/ 272509 w 7467600"/>
              <a:gd name="connsiteY968" fmla="*/ 0 h 6858000"/>
              <a:gd name="connsiteX969" fmla="*/ 326276 w 7467600"/>
              <a:gd name="connsiteY969" fmla="*/ 45847 h 6858000"/>
              <a:gd name="connsiteX970" fmla="*/ 823759 w 7467600"/>
              <a:gd name="connsiteY970" fmla="*/ 574145 h 6858000"/>
              <a:gd name="connsiteX971" fmla="*/ 811254 w 7467600"/>
              <a:gd name="connsiteY971" fmla="*/ 665546 h 6858000"/>
              <a:gd name="connsiteX972" fmla="*/ 154042 w 7467600"/>
              <a:gd name="connsiteY972" fmla="*/ 261522 h 6858000"/>
              <a:gd name="connsiteX973" fmla="*/ 13550 w 7467600"/>
              <a:gd name="connsiteY973" fmla="*/ 158423 h 6858000"/>
              <a:gd name="connsiteX974" fmla="*/ 0 w 7467600"/>
              <a:gd name="connsiteY974" fmla="*/ 146618 h 6858000"/>
              <a:gd name="connsiteX975" fmla="*/ 0 w 7467600"/>
              <a:gd name="connsiteY975" fmla="*/ 59161 h 6858000"/>
              <a:gd name="connsiteX976" fmla="*/ 45427 w 7467600"/>
              <a:gd name="connsiteY976" fmla="*/ 101078 h 6858000"/>
              <a:gd name="connsiteX977" fmla="*/ 630103 w 7467600"/>
              <a:gd name="connsiteY977" fmla="*/ 485885 h 6858000"/>
              <a:gd name="connsiteX978" fmla="*/ 532040 w 7467600"/>
              <a:gd name="connsiteY978" fmla="*/ 399359 h 6858000"/>
              <a:gd name="connsiteX979" fmla="*/ 517618 w 7467600"/>
              <a:gd name="connsiteY979" fmla="*/ 385726 h 6858000"/>
              <a:gd name="connsiteX980" fmla="*/ 285074 w 7467600"/>
              <a:gd name="connsiteY980" fmla="*/ 182755 h 6858000"/>
              <a:gd name="connsiteX981" fmla="*/ 43151 w 7467600"/>
              <a:gd name="connsiteY98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44835 w 7467600"/>
              <a:gd name="connsiteY76" fmla="*/ 5424988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356878 w 7467600"/>
              <a:gd name="connsiteY90" fmla="*/ 5981332 h 6858000"/>
              <a:gd name="connsiteX91" fmla="*/ 7467600 w 7467600"/>
              <a:gd name="connsiteY91" fmla="*/ 6117703 h 6858000"/>
              <a:gd name="connsiteX92" fmla="*/ 7467600 w 7467600"/>
              <a:gd name="connsiteY92" fmla="*/ 6163634 h 6858000"/>
              <a:gd name="connsiteX93" fmla="*/ 7403637 w 7467600"/>
              <a:gd name="connsiteY93" fmla="*/ 6083957 h 6858000"/>
              <a:gd name="connsiteX94" fmla="*/ 7254615 w 7467600"/>
              <a:gd name="connsiteY94" fmla="*/ 5911918 h 6858000"/>
              <a:gd name="connsiteX95" fmla="*/ 7312589 w 7467600"/>
              <a:gd name="connsiteY95" fmla="*/ 5982309 h 6858000"/>
              <a:gd name="connsiteX96" fmla="*/ 7448321 w 7467600"/>
              <a:gd name="connsiteY96" fmla="*/ 6190991 h 6858000"/>
              <a:gd name="connsiteX97" fmla="*/ 7467600 w 7467600"/>
              <a:gd name="connsiteY97" fmla="*/ 6221686 h 6858000"/>
              <a:gd name="connsiteX98" fmla="*/ 7467600 w 7467600"/>
              <a:gd name="connsiteY98" fmla="*/ 6334256 h 6858000"/>
              <a:gd name="connsiteX99" fmla="*/ 7454976 w 7467600"/>
              <a:gd name="connsiteY99" fmla="*/ 6318297 h 6858000"/>
              <a:gd name="connsiteX100" fmla="*/ 7042773 w 7467600"/>
              <a:gd name="connsiteY100" fmla="*/ 5734011 h 6858000"/>
              <a:gd name="connsiteX101" fmla="*/ 6844835 w 7467600"/>
              <a:gd name="connsiteY101" fmla="*/ 5424988 h 6858000"/>
              <a:gd name="connsiteX102" fmla="*/ 1456157 w 7467600"/>
              <a:gd name="connsiteY102" fmla="*/ 5371404 h 6858000"/>
              <a:gd name="connsiteX103" fmla="*/ 1244432 w 7467600"/>
              <a:gd name="connsiteY103" fmla="*/ 5385601 h 6858000"/>
              <a:gd name="connsiteX104" fmla="*/ 973990 w 7467600"/>
              <a:gd name="connsiteY104" fmla="*/ 5424940 h 6858000"/>
              <a:gd name="connsiteX105" fmla="*/ 1103809 w 7467600"/>
              <a:gd name="connsiteY105" fmla="*/ 5433720 h 6858000"/>
              <a:gd name="connsiteX106" fmla="*/ 1123454 w 7467600"/>
              <a:gd name="connsiteY106" fmla="*/ 5435727 h 6858000"/>
              <a:gd name="connsiteX107" fmla="*/ 1737017 w 7467600"/>
              <a:gd name="connsiteY107" fmla="*/ 5452183 h 6858000"/>
              <a:gd name="connsiteX108" fmla="*/ 1824397 w 7467600"/>
              <a:gd name="connsiteY108" fmla="*/ 5447757 h 6858000"/>
              <a:gd name="connsiteX109" fmla="*/ 2070059 w 7467600"/>
              <a:gd name="connsiteY109" fmla="*/ 5441660 h 6858000"/>
              <a:gd name="connsiteX110" fmla="*/ 1456157 w 7467600"/>
              <a:gd name="connsiteY110" fmla="*/ 5371404 h 6858000"/>
              <a:gd name="connsiteX111" fmla="*/ 4988186 w 7467600"/>
              <a:gd name="connsiteY111" fmla="*/ 5216467 h 6858000"/>
              <a:gd name="connsiteX112" fmla="*/ 4777334 w 7467600"/>
              <a:gd name="connsiteY112" fmla="*/ 5406072 h 6858000"/>
              <a:gd name="connsiteX113" fmla="*/ 4718341 w 7467600"/>
              <a:gd name="connsiteY113" fmla="*/ 5468043 h 6858000"/>
              <a:gd name="connsiteX114" fmla="*/ 4604655 w 7467600"/>
              <a:gd name="connsiteY114" fmla="*/ 5583434 h 6858000"/>
              <a:gd name="connsiteX115" fmla="*/ 4565074 w 7467600"/>
              <a:gd name="connsiteY115" fmla="*/ 5618550 h 6858000"/>
              <a:gd name="connsiteX116" fmla="*/ 4988186 w 7467600"/>
              <a:gd name="connsiteY116" fmla="*/ 5216467 h 6858000"/>
              <a:gd name="connsiteX117" fmla="*/ 4978032 w 7467600"/>
              <a:gd name="connsiteY117" fmla="*/ 5183809 h 6858000"/>
              <a:gd name="connsiteX118" fmla="*/ 4463413 w 7467600"/>
              <a:gd name="connsiteY118" fmla="*/ 5615162 h 6858000"/>
              <a:gd name="connsiteX119" fmla="*/ 4358134 w 7467600"/>
              <a:gd name="connsiteY119" fmla="*/ 5742791 h 6858000"/>
              <a:gd name="connsiteX120" fmla="*/ 4376219 w 7467600"/>
              <a:gd name="connsiteY120" fmla="*/ 5729027 h 6858000"/>
              <a:gd name="connsiteX121" fmla="*/ 4582340 w 7467600"/>
              <a:gd name="connsiteY121" fmla="*/ 5561037 h 6858000"/>
              <a:gd name="connsiteX122" fmla="*/ 4694684 w 7467600"/>
              <a:gd name="connsiteY122" fmla="*/ 5447098 h 6858000"/>
              <a:gd name="connsiteX123" fmla="*/ 4754123 w 7467600"/>
              <a:gd name="connsiteY123" fmla="*/ 5384643 h 6858000"/>
              <a:gd name="connsiteX124" fmla="*/ 4978032 w 7467600"/>
              <a:gd name="connsiteY124" fmla="*/ 5183809 h 6858000"/>
              <a:gd name="connsiteX125" fmla="*/ 1903353 w 7467600"/>
              <a:gd name="connsiteY125" fmla="*/ 5044827 h 6858000"/>
              <a:gd name="connsiteX126" fmla="*/ 1936931 w 7467600"/>
              <a:gd name="connsiteY126" fmla="*/ 5093954 h 6858000"/>
              <a:gd name="connsiteX127" fmla="*/ 2195868 w 7467600"/>
              <a:gd name="connsiteY127" fmla="*/ 5396574 h 6858000"/>
              <a:gd name="connsiteX128" fmla="*/ 2088852 w 7467600"/>
              <a:gd name="connsiteY128" fmla="*/ 5166123 h 6858000"/>
              <a:gd name="connsiteX129" fmla="*/ 1958241 w 7467600"/>
              <a:gd name="connsiteY129" fmla="*/ 5067955 h 6858000"/>
              <a:gd name="connsiteX130" fmla="*/ 1903353 w 7467600"/>
              <a:gd name="connsiteY130" fmla="*/ 5044827 h 6858000"/>
              <a:gd name="connsiteX131" fmla="*/ 1979378 w 7467600"/>
              <a:gd name="connsiteY131" fmla="*/ 4769504 h 6858000"/>
              <a:gd name="connsiteX132" fmla="*/ 2882120 w 7467600"/>
              <a:gd name="connsiteY132" fmla="*/ 5064547 h 6858000"/>
              <a:gd name="connsiteX133" fmla="*/ 2793103 w 7467600"/>
              <a:gd name="connsiteY133" fmla="*/ 5039699 h 6858000"/>
              <a:gd name="connsiteX134" fmla="*/ 2770041 w 7467600"/>
              <a:gd name="connsiteY134" fmla="*/ 5033634 h 6858000"/>
              <a:gd name="connsiteX135" fmla="*/ 1979378 w 7467600"/>
              <a:gd name="connsiteY135" fmla="*/ 4769504 h 6858000"/>
              <a:gd name="connsiteX136" fmla="*/ 1927410 w 7467600"/>
              <a:gd name="connsiteY136" fmla="*/ 4716164 h 6858000"/>
              <a:gd name="connsiteX137" fmla="*/ 1959587 w 7467600"/>
              <a:gd name="connsiteY137" fmla="*/ 4728849 h 6858000"/>
              <a:gd name="connsiteX138" fmla="*/ 2777707 w 7467600"/>
              <a:gd name="connsiteY138" fmla="*/ 5003991 h 6858000"/>
              <a:gd name="connsiteX139" fmla="*/ 2800768 w 7467600"/>
              <a:gd name="connsiteY139" fmla="*/ 5010056 h 6858000"/>
              <a:gd name="connsiteX140" fmla="*/ 2879408 w 7467600"/>
              <a:gd name="connsiteY140" fmla="*/ 5031590 h 6858000"/>
              <a:gd name="connsiteX141" fmla="*/ 2862295 w 7467600"/>
              <a:gd name="connsiteY141" fmla="*/ 5022958 h 6858000"/>
              <a:gd name="connsiteX142" fmla="*/ 2813343 w 7467600"/>
              <a:gd name="connsiteY142" fmla="*/ 4998369 h 6858000"/>
              <a:gd name="connsiteX143" fmla="*/ 2646245 w 7467600"/>
              <a:gd name="connsiteY143" fmla="*/ 4930999 h 6858000"/>
              <a:gd name="connsiteX144" fmla="*/ 1999243 w 7467600"/>
              <a:gd name="connsiteY144" fmla="*/ 4730524 h 6858000"/>
              <a:gd name="connsiteX145" fmla="*/ 1979527 w 7467600"/>
              <a:gd name="connsiteY145" fmla="*/ 4726651 h 6858000"/>
              <a:gd name="connsiteX146" fmla="*/ 1927410 w 7467600"/>
              <a:gd name="connsiteY146" fmla="*/ 4716164 h 6858000"/>
              <a:gd name="connsiteX147" fmla="*/ 1997014 w 7467600"/>
              <a:gd name="connsiteY147" fmla="*/ 4698007 h 6858000"/>
              <a:gd name="connsiteX148" fmla="*/ 2005458 w 7467600"/>
              <a:gd name="connsiteY148" fmla="*/ 4699540 h 6858000"/>
              <a:gd name="connsiteX149" fmla="*/ 2657186 w 7467600"/>
              <a:gd name="connsiteY149" fmla="*/ 4901687 h 6858000"/>
              <a:gd name="connsiteX150" fmla="*/ 2826662 w 7467600"/>
              <a:gd name="connsiteY150" fmla="*/ 4970362 h 6858000"/>
              <a:gd name="connsiteX151" fmla="*/ 2876100 w 7467600"/>
              <a:gd name="connsiteY151" fmla="*/ 4995397 h 6858000"/>
              <a:gd name="connsiteX152" fmla="*/ 3042600 w 7467600"/>
              <a:gd name="connsiteY152" fmla="*/ 5059532 h 6858000"/>
              <a:gd name="connsiteX153" fmla="*/ 1997014 w 7467600"/>
              <a:gd name="connsiteY153" fmla="*/ 4698007 h 6858000"/>
              <a:gd name="connsiteX154" fmla="*/ 2305292 w 7467600"/>
              <a:gd name="connsiteY154" fmla="*/ 4219492 h 6858000"/>
              <a:gd name="connsiteX155" fmla="*/ 3360922 w 7467600"/>
              <a:gd name="connsiteY155" fmla="*/ 4529373 h 6858000"/>
              <a:gd name="connsiteX156" fmla="*/ 3492420 w 7467600"/>
              <a:gd name="connsiteY156" fmla="*/ 4510145 h 6858000"/>
              <a:gd name="connsiteX157" fmla="*/ 3364086 w 7467600"/>
              <a:gd name="connsiteY157" fmla="*/ 4480340 h 6858000"/>
              <a:gd name="connsiteX158" fmla="*/ 3225818 w 7467600"/>
              <a:gd name="connsiteY158" fmla="*/ 4411822 h 6858000"/>
              <a:gd name="connsiteX159" fmla="*/ 3129696 w 7467600"/>
              <a:gd name="connsiteY159" fmla="*/ 4360704 h 6858000"/>
              <a:gd name="connsiteX160" fmla="*/ 2814545 w 7467600"/>
              <a:gd name="connsiteY160" fmla="*/ 4282955 h 6858000"/>
              <a:gd name="connsiteX161" fmla="*/ 2305292 w 7467600"/>
              <a:gd name="connsiteY161" fmla="*/ 4219492 h 6858000"/>
              <a:gd name="connsiteX162" fmla="*/ 2626982 w 7467600"/>
              <a:gd name="connsiteY162" fmla="*/ 4206450 h 6858000"/>
              <a:gd name="connsiteX163" fmla="*/ 2490617 w 7467600"/>
              <a:gd name="connsiteY163" fmla="*/ 4206951 h 6858000"/>
              <a:gd name="connsiteX164" fmla="*/ 2819869 w 7467600"/>
              <a:gd name="connsiteY164" fmla="*/ 4252936 h 6858000"/>
              <a:gd name="connsiteX165" fmla="*/ 3143018 w 7467600"/>
              <a:gd name="connsiteY165" fmla="*/ 4332698 h 6858000"/>
              <a:gd name="connsiteX166" fmla="*/ 3241520 w 7467600"/>
              <a:gd name="connsiteY166" fmla="*/ 4385112 h 6858000"/>
              <a:gd name="connsiteX167" fmla="*/ 3374575 w 7467600"/>
              <a:gd name="connsiteY167" fmla="*/ 4451517 h 6858000"/>
              <a:gd name="connsiteX168" fmla="*/ 3505221 w 7467600"/>
              <a:gd name="connsiteY168" fmla="*/ 4480757 h 6858000"/>
              <a:gd name="connsiteX169" fmla="*/ 2626982 w 7467600"/>
              <a:gd name="connsiteY169" fmla="*/ 4206450 h 6858000"/>
              <a:gd name="connsiteX170" fmla="*/ 1310106 w 7467600"/>
              <a:gd name="connsiteY170" fmla="*/ 3943217 h 6858000"/>
              <a:gd name="connsiteX171" fmla="*/ 854994 w 7467600"/>
              <a:gd name="connsiteY171" fmla="*/ 4399136 h 6858000"/>
              <a:gd name="connsiteX172" fmla="*/ 742462 w 7467600"/>
              <a:gd name="connsiteY172" fmla="*/ 4594648 h 6858000"/>
              <a:gd name="connsiteX173" fmla="*/ 820602 w 7467600"/>
              <a:gd name="connsiteY173" fmla="*/ 4485915 h 6858000"/>
              <a:gd name="connsiteX174" fmla="*/ 878295 w 7467600"/>
              <a:gd name="connsiteY174" fmla="*/ 4403594 h 6858000"/>
              <a:gd name="connsiteX175" fmla="*/ 1240607 w 7467600"/>
              <a:gd name="connsiteY175" fmla="*/ 4010401 h 6858000"/>
              <a:gd name="connsiteX176" fmla="*/ 1310106 w 7467600"/>
              <a:gd name="connsiteY176" fmla="*/ 3943217 h 6858000"/>
              <a:gd name="connsiteX177" fmla="*/ 1423113 w 7467600"/>
              <a:gd name="connsiteY177" fmla="*/ 3874565 h 6858000"/>
              <a:gd name="connsiteX178" fmla="*/ 1260565 w 7467600"/>
              <a:gd name="connsiteY178" fmla="*/ 4031982 h 6858000"/>
              <a:gd name="connsiteX179" fmla="*/ 901900 w 7467600"/>
              <a:gd name="connsiteY179" fmla="*/ 4421236 h 6858000"/>
              <a:gd name="connsiteX180" fmla="*/ 845044 w 7467600"/>
              <a:gd name="connsiteY180" fmla="*/ 4502436 h 6858000"/>
              <a:gd name="connsiteX181" fmla="*/ 685926 w 7467600"/>
              <a:gd name="connsiteY181" fmla="*/ 4703069 h 6858000"/>
              <a:gd name="connsiteX182" fmla="*/ 684248 w 7467600"/>
              <a:gd name="connsiteY182" fmla="*/ 4706721 h 6858000"/>
              <a:gd name="connsiteX183" fmla="*/ 1423113 w 7467600"/>
              <a:gd name="connsiteY183" fmla="*/ 3874565 h 6858000"/>
              <a:gd name="connsiteX184" fmla="*/ 3316479 w 7467600"/>
              <a:gd name="connsiteY184" fmla="*/ 3872136 h 6858000"/>
              <a:gd name="connsiteX185" fmla="*/ 3546806 w 7467600"/>
              <a:gd name="connsiteY185" fmla="*/ 4356139 h 6858000"/>
              <a:gd name="connsiteX186" fmla="*/ 3364433 w 7467600"/>
              <a:gd name="connsiteY186" fmla="*/ 3953121 h 6858000"/>
              <a:gd name="connsiteX187" fmla="*/ 3316479 w 7467600"/>
              <a:gd name="connsiteY187" fmla="*/ 3872136 h 6858000"/>
              <a:gd name="connsiteX188" fmla="*/ 3291335 w 7467600"/>
              <a:gd name="connsiteY188" fmla="*/ 3767420 h 6858000"/>
              <a:gd name="connsiteX189" fmla="*/ 3390805 w 7467600"/>
              <a:gd name="connsiteY189" fmla="*/ 3937163 h 6858000"/>
              <a:gd name="connsiteX190" fmla="*/ 3579062 w 7467600"/>
              <a:gd name="connsiteY190" fmla="*/ 4359040 h 6858000"/>
              <a:gd name="connsiteX191" fmla="*/ 3467355 w 7467600"/>
              <a:gd name="connsiteY191" fmla="*/ 3988130 h 6858000"/>
              <a:gd name="connsiteX192" fmla="*/ 3310753 w 7467600"/>
              <a:gd name="connsiteY192" fmla="*/ 3787140 h 6858000"/>
              <a:gd name="connsiteX193" fmla="*/ 3291335 w 7467600"/>
              <a:gd name="connsiteY193" fmla="*/ 3767420 h 6858000"/>
              <a:gd name="connsiteX194" fmla="*/ 1635889 w 7467600"/>
              <a:gd name="connsiteY194" fmla="*/ 3709494 h 6858000"/>
              <a:gd name="connsiteX195" fmla="*/ 1634800 w 7467600"/>
              <a:gd name="connsiteY195" fmla="*/ 3731111 h 6858000"/>
              <a:gd name="connsiteX196" fmla="*/ 1635889 w 7467600"/>
              <a:gd name="connsiteY196" fmla="*/ 3709494 h 6858000"/>
              <a:gd name="connsiteX197" fmla="*/ 1510397 w 7467600"/>
              <a:gd name="connsiteY197" fmla="*/ 3684705 h 6858000"/>
              <a:gd name="connsiteX198" fmla="*/ 1146550 w 7467600"/>
              <a:gd name="connsiteY198" fmla="*/ 3802012 h 6858000"/>
              <a:gd name="connsiteX199" fmla="*/ 698834 w 7467600"/>
              <a:gd name="connsiteY199" fmla="*/ 3952272 h 6858000"/>
              <a:gd name="connsiteX200" fmla="*/ 34256 w 7467600"/>
              <a:gd name="connsiteY200" fmla="*/ 4347603 h 6858000"/>
              <a:gd name="connsiteX201" fmla="*/ 527241 w 7467600"/>
              <a:gd name="connsiteY201" fmla="*/ 4065078 h 6858000"/>
              <a:gd name="connsiteX202" fmla="*/ 1510397 w 7467600"/>
              <a:gd name="connsiteY202" fmla="*/ 3684705 h 6858000"/>
              <a:gd name="connsiteX203" fmla="*/ 1313114 w 7467600"/>
              <a:gd name="connsiteY203" fmla="*/ 3655216 h 6858000"/>
              <a:gd name="connsiteX204" fmla="*/ 1109304 w 7467600"/>
              <a:gd name="connsiteY204" fmla="*/ 3669030 h 6858000"/>
              <a:gd name="connsiteX205" fmla="*/ 8129 w 7467600"/>
              <a:gd name="connsiteY205" fmla="*/ 4330519 h 6858000"/>
              <a:gd name="connsiteX206" fmla="*/ 687572 w 7467600"/>
              <a:gd name="connsiteY206" fmla="*/ 3925629 h 6858000"/>
              <a:gd name="connsiteX207" fmla="*/ 1138365 w 7467600"/>
              <a:gd name="connsiteY207" fmla="*/ 3774515 h 6858000"/>
              <a:gd name="connsiteX208" fmla="*/ 1505579 w 7467600"/>
              <a:gd name="connsiteY208" fmla="*/ 3655526 h 6858000"/>
              <a:gd name="connsiteX209" fmla="*/ 1313114 w 7467600"/>
              <a:gd name="connsiteY209" fmla="*/ 3655216 h 6858000"/>
              <a:gd name="connsiteX210" fmla="*/ 3655073 w 7467600"/>
              <a:gd name="connsiteY210" fmla="*/ 3650884 h 6858000"/>
              <a:gd name="connsiteX211" fmla="*/ 3989938 w 7467600"/>
              <a:gd name="connsiteY211" fmla="*/ 3991685 h 6858000"/>
              <a:gd name="connsiteX212" fmla="*/ 4393907 w 7467600"/>
              <a:gd name="connsiteY212" fmla="*/ 4261258 h 6858000"/>
              <a:gd name="connsiteX213" fmla="*/ 4648051 w 7467600"/>
              <a:gd name="connsiteY213" fmla="*/ 4374051 h 6858000"/>
              <a:gd name="connsiteX214" fmla="*/ 4383389 w 7467600"/>
              <a:gd name="connsiteY214" fmla="*/ 4184369 h 6858000"/>
              <a:gd name="connsiteX215" fmla="*/ 4165508 w 7467600"/>
              <a:gd name="connsiteY215" fmla="*/ 4035196 h 6858000"/>
              <a:gd name="connsiteX216" fmla="*/ 4068162 w 7467600"/>
              <a:gd name="connsiteY216" fmla="*/ 3953394 h 6858000"/>
              <a:gd name="connsiteX217" fmla="*/ 3981416 w 7467600"/>
              <a:gd name="connsiteY217" fmla="*/ 3880482 h 6858000"/>
              <a:gd name="connsiteX218" fmla="*/ 3800147 w 7467600"/>
              <a:gd name="connsiteY218" fmla="*/ 3749872 h 6858000"/>
              <a:gd name="connsiteX219" fmla="*/ 3655073 w 7467600"/>
              <a:gd name="connsiteY219" fmla="*/ 3650884 h 6858000"/>
              <a:gd name="connsiteX220" fmla="*/ 3670252 w 7467600"/>
              <a:gd name="connsiteY220" fmla="*/ 3622798 h 6858000"/>
              <a:gd name="connsiteX221" fmla="*/ 3817258 w 7467600"/>
              <a:gd name="connsiteY221" fmla="*/ 3723577 h 6858000"/>
              <a:gd name="connsiteX222" fmla="*/ 4000461 w 7467600"/>
              <a:gd name="connsiteY222" fmla="*/ 3855966 h 6858000"/>
              <a:gd name="connsiteX223" fmla="*/ 4088180 w 7467600"/>
              <a:gd name="connsiteY223" fmla="*/ 3929774 h 6858000"/>
              <a:gd name="connsiteX224" fmla="*/ 4184555 w 7467600"/>
              <a:gd name="connsiteY224" fmla="*/ 4010683 h 6858000"/>
              <a:gd name="connsiteX225" fmla="*/ 4399563 w 7467600"/>
              <a:gd name="connsiteY225" fmla="*/ 4158106 h 6858000"/>
              <a:gd name="connsiteX226" fmla="*/ 4684469 w 7467600"/>
              <a:gd name="connsiteY226" fmla="*/ 4364680 h 6858000"/>
              <a:gd name="connsiteX227" fmla="*/ 4690271 w 7467600"/>
              <a:gd name="connsiteY227" fmla="*/ 4370034 h 6858000"/>
              <a:gd name="connsiteX228" fmla="*/ 4136093 w 7467600"/>
              <a:gd name="connsiteY228" fmla="*/ 3858466 h 6858000"/>
              <a:gd name="connsiteX229" fmla="*/ 3670252 w 7467600"/>
              <a:gd name="connsiteY229" fmla="*/ 3622798 h 6858000"/>
              <a:gd name="connsiteX230" fmla="*/ 4440129 w 7467600"/>
              <a:gd name="connsiteY230" fmla="*/ 3448571 h 6858000"/>
              <a:gd name="connsiteX231" fmla="*/ 4856525 w 7467600"/>
              <a:gd name="connsiteY231" fmla="*/ 3915351 h 6858000"/>
              <a:gd name="connsiteX232" fmla="*/ 5059055 w 7467600"/>
              <a:gd name="connsiteY232" fmla="*/ 4108918 h 6858000"/>
              <a:gd name="connsiteX233" fmla="*/ 5290070 w 7467600"/>
              <a:gd name="connsiteY233" fmla="*/ 4263619 h 6858000"/>
              <a:gd name="connsiteX234" fmla="*/ 4834991 w 7467600"/>
              <a:gd name="connsiteY234" fmla="*/ 3830985 h 6858000"/>
              <a:gd name="connsiteX235" fmla="*/ 4440129 w 7467600"/>
              <a:gd name="connsiteY235" fmla="*/ 3448571 h 6858000"/>
              <a:gd name="connsiteX236" fmla="*/ 4441737 w 7467600"/>
              <a:gd name="connsiteY236" fmla="*/ 3399734 h 6858000"/>
              <a:gd name="connsiteX237" fmla="*/ 4431236 w 7467600"/>
              <a:gd name="connsiteY237" fmla="*/ 3400954 h 6858000"/>
              <a:gd name="connsiteX238" fmla="*/ 4557150 w 7467600"/>
              <a:gd name="connsiteY238" fmla="*/ 3510023 h 6858000"/>
              <a:gd name="connsiteX239" fmla="*/ 4856936 w 7467600"/>
              <a:gd name="connsiteY239" fmla="*/ 3809146 h 6858000"/>
              <a:gd name="connsiteX240" fmla="*/ 5111996 w 7467600"/>
              <a:gd name="connsiteY240" fmla="*/ 4065759 h 6858000"/>
              <a:gd name="connsiteX241" fmla="*/ 5388878 w 7467600"/>
              <a:gd name="connsiteY241" fmla="*/ 4300185 h 6858000"/>
              <a:gd name="connsiteX242" fmla="*/ 5425556 w 7467600"/>
              <a:gd name="connsiteY242" fmla="*/ 4308967 h 6858000"/>
              <a:gd name="connsiteX243" fmla="*/ 4943646 w 7467600"/>
              <a:gd name="connsiteY243" fmla="*/ 3822916 h 6858000"/>
              <a:gd name="connsiteX244" fmla="*/ 4594837 w 7467600"/>
              <a:gd name="connsiteY244" fmla="*/ 3532274 h 6858000"/>
              <a:gd name="connsiteX245" fmla="*/ 4441737 w 7467600"/>
              <a:gd name="connsiteY245" fmla="*/ 3399734 h 6858000"/>
              <a:gd name="connsiteX246" fmla="*/ 5425834 w 7467600"/>
              <a:gd name="connsiteY246" fmla="*/ 3162785 h 6858000"/>
              <a:gd name="connsiteX247" fmla="*/ 5401644 w 7467600"/>
              <a:gd name="connsiteY247" fmla="*/ 3617847 h 6858000"/>
              <a:gd name="connsiteX248" fmla="*/ 5467256 w 7467600"/>
              <a:gd name="connsiteY248" fmla="*/ 4175494 h 6858000"/>
              <a:gd name="connsiteX249" fmla="*/ 5448069 w 7467600"/>
              <a:gd name="connsiteY249" fmla="*/ 3567554 h 6858000"/>
              <a:gd name="connsiteX250" fmla="*/ 5425834 w 7467600"/>
              <a:gd name="connsiteY250" fmla="*/ 3162785 h 6858000"/>
              <a:gd name="connsiteX251" fmla="*/ 1318687 w 7467600"/>
              <a:gd name="connsiteY251" fmla="*/ 3113840 h 6858000"/>
              <a:gd name="connsiteX252" fmla="*/ 1066793 w 7467600"/>
              <a:gd name="connsiteY252" fmla="*/ 3212171 h 6858000"/>
              <a:gd name="connsiteX253" fmla="*/ 993319 w 7467600"/>
              <a:gd name="connsiteY253" fmla="*/ 3247648 h 6858000"/>
              <a:gd name="connsiteX254" fmla="*/ 853081 w 7467600"/>
              <a:gd name="connsiteY254" fmla="*/ 3312410 h 6858000"/>
              <a:gd name="connsiteX255" fmla="*/ 805957 w 7467600"/>
              <a:gd name="connsiteY255" fmla="*/ 3330443 h 6858000"/>
              <a:gd name="connsiteX256" fmla="*/ 1318687 w 7467600"/>
              <a:gd name="connsiteY256" fmla="*/ 3113840 h 6858000"/>
              <a:gd name="connsiteX257" fmla="*/ 5453702 w 7467600"/>
              <a:gd name="connsiteY257" fmla="*/ 3090882 h 6858000"/>
              <a:gd name="connsiteX258" fmla="*/ 5480135 w 7467600"/>
              <a:gd name="connsiteY258" fmla="*/ 3565802 h 6858000"/>
              <a:gd name="connsiteX259" fmla="*/ 5499023 w 7467600"/>
              <a:gd name="connsiteY259" fmla="*/ 4166310 h 6858000"/>
              <a:gd name="connsiteX260" fmla="*/ 5547022 w 7467600"/>
              <a:gd name="connsiteY260" fmla="*/ 3607838 h 6858000"/>
              <a:gd name="connsiteX261" fmla="*/ 5515964 w 7467600"/>
              <a:gd name="connsiteY261" fmla="*/ 3378541 h 6858000"/>
              <a:gd name="connsiteX262" fmla="*/ 5453702 w 7467600"/>
              <a:gd name="connsiteY262" fmla="*/ 3090882 h 6858000"/>
              <a:gd name="connsiteX263" fmla="*/ 1238695 w 7467600"/>
              <a:gd name="connsiteY263" fmla="*/ 3076820 h 6858000"/>
              <a:gd name="connsiteX264" fmla="*/ 716371 w 7467600"/>
              <a:gd name="connsiteY264" fmla="*/ 3293249 h 6858000"/>
              <a:gd name="connsiteX265" fmla="*/ 579522 w 7467600"/>
              <a:gd name="connsiteY265" fmla="*/ 3371759 h 6858000"/>
              <a:gd name="connsiteX266" fmla="*/ 600288 w 7467600"/>
              <a:gd name="connsiteY266" fmla="*/ 3365555 h 6858000"/>
              <a:gd name="connsiteX267" fmla="*/ 840692 w 7467600"/>
              <a:gd name="connsiteY267" fmla="*/ 3284921 h 6858000"/>
              <a:gd name="connsiteX268" fmla="*/ 979248 w 7467600"/>
              <a:gd name="connsiteY268" fmla="*/ 3221003 h 6858000"/>
              <a:gd name="connsiteX269" fmla="*/ 1053282 w 7467600"/>
              <a:gd name="connsiteY269" fmla="*/ 3185247 h 6858000"/>
              <a:gd name="connsiteX270" fmla="*/ 1320603 w 7467600"/>
              <a:gd name="connsiteY270" fmla="*/ 3081281 h 6858000"/>
              <a:gd name="connsiteX271" fmla="*/ 1238695 w 7467600"/>
              <a:gd name="connsiteY271" fmla="*/ 3076820 h 6858000"/>
              <a:gd name="connsiteX272" fmla="*/ 5425627 w 7467600"/>
              <a:gd name="connsiteY272" fmla="*/ 2954192 h 6858000"/>
              <a:gd name="connsiteX273" fmla="*/ 5470770 w 7467600"/>
              <a:gd name="connsiteY273" fmla="*/ 3005435 h 6858000"/>
              <a:gd name="connsiteX274" fmla="*/ 5519779 w 7467600"/>
              <a:gd name="connsiteY274" fmla="*/ 4359223 h 6858000"/>
              <a:gd name="connsiteX275" fmla="*/ 5520293 w 7467600"/>
              <a:gd name="connsiteY275" fmla="*/ 4360602 h 6858000"/>
              <a:gd name="connsiteX276" fmla="*/ 5767221 w 7467600"/>
              <a:gd name="connsiteY276" fmla="*/ 4665564 h 6858000"/>
              <a:gd name="connsiteX277" fmla="*/ 6937169 w 7467600"/>
              <a:gd name="connsiteY277" fmla="*/ 4815941 h 6858000"/>
              <a:gd name="connsiteX278" fmla="*/ 6953922 w 7467600"/>
              <a:gd name="connsiteY278" fmla="*/ 4890068 h 6858000"/>
              <a:gd name="connsiteX279" fmla="*/ 6071359 w 7467600"/>
              <a:gd name="connsiteY279" fmla="*/ 4770770 h 6858000"/>
              <a:gd name="connsiteX280" fmla="*/ 6038839 w 7467600"/>
              <a:gd name="connsiteY280" fmla="*/ 4764474 h 6858000"/>
              <a:gd name="connsiteX281" fmla="*/ 6038706 w 7467600"/>
              <a:gd name="connsiteY281" fmla="*/ 4763847 h 6858000"/>
              <a:gd name="connsiteX282" fmla="*/ 6037784 w 7467600"/>
              <a:gd name="connsiteY282" fmla="*/ 4764270 h 6858000"/>
              <a:gd name="connsiteX283" fmla="*/ 6038839 w 7467600"/>
              <a:gd name="connsiteY283" fmla="*/ 4764474 h 6858000"/>
              <a:gd name="connsiteX284" fmla="*/ 6040338 w 7467600"/>
              <a:gd name="connsiteY284" fmla="*/ 4771418 h 6858000"/>
              <a:gd name="connsiteX285" fmla="*/ 6024488 w 7467600"/>
              <a:gd name="connsiteY285" fmla="*/ 4809903 h 6858000"/>
              <a:gd name="connsiteX286" fmla="*/ 5599771 w 7467600"/>
              <a:gd name="connsiteY286" fmla="*/ 5509652 h 6858000"/>
              <a:gd name="connsiteX287" fmla="*/ 5548843 w 7467600"/>
              <a:gd name="connsiteY287" fmla="*/ 5563845 h 6858000"/>
              <a:gd name="connsiteX288" fmla="*/ 5940952 w 7467600"/>
              <a:gd name="connsiteY288" fmla="*/ 6250028 h 6858000"/>
              <a:gd name="connsiteX289" fmla="*/ 6043441 w 7467600"/>
              <a:gd name="connsiteY289" fmla="*/ 6665847 h 6858000"/>
              <a:gd name="connsiteX290" fmla="*/ 6093432 w 7467600"/>
              <a:gd name="connsiteY290" fmla="*/ 6858000 h 6858000"/>
              <a:gd name="connsiteX291" fmla="*/ 6034344 w 7467600"/>
              <a:gd name="connsiteY291" fmla="*/ 6858000 h 6858000"/>
              <a:gd name="connsiteX292" fmla="*/ 6026679 w 7467600"/>
              <a:gd name="connsiteY292" fmla="*/ 6836959 h 6858000"/>
              <a:gd name="connsiteX293" fmla="*/ 5800441 w 7467600"/>
              <a:gd name="connsiteY293" fmla="*/ 6335286 h 6858000"/>
              <a:gd name="connsiteX294" fmla="*/ 5526562 w 7467600"/>
              <a:gd name="connsiteY294" fmla="*/ 5705388 h 6858000"/>
              <a:gd name="connsiteX295" fmla="*/ 5519640 w 7467600"/>
              <a:gd name="connsiteY295" fmla="*/ 5683774 h 6858000"/>
              <a:gd name="connsiteX296" fmla="*/ 5844559 w 7467600"/>
              <a:gd name="connsiteY296" fmla="*/ 6553349 h 6858000"/>
              <a:gd name="connsiteX297" fmla="*/ 5975994 w 7467600"/>
              <a:gd name="connsiteY297" fmla="*/ 6858000 h 6858000"/>
              <a:gd name="connsiteX298" fmla="*/ 5898547 w 7467600"/>
              <a:gd name="connsiteY298" fmla="*/ 6858000 h 6858000"/>
              <a:gd name="connsiteX299" fmla="*/ 5682041 w 7467600"/>
              <a:gd name="connsiteY299" fmla="*/ 6355860 h 6858000"/>
              <a:gd name="connsiteX300" fmla="*/ 5461758 w 7467600"/>
              <a:gd name="connsiteY300" fmla="*/ 5820220 h 6858000"/>
              <a:gd name="connsiteX301" fmla="*/ 5237282 w 7467600"/>
              <a:gd name="connsiteY301" fmla="*/ 6579086 h 6858000"/>
              <a:gd name="connsiteX302" fmla="*/ 5115009 w 7467600"/>
              <a:gd name="connsiteY302" fmla="*/ 6858000 h 6858000"/>
              <a:gd name="connsiteX303" fmla="*/ 5028074 w 7467600"/>
              <a:gd name="connsiteY303" fmla="*/ 6858000 h 6858000"/>
              <a:gd name="connsiteX304" fmla="*/ 5079508 w 7467600"/>
              <a:gd name="connsiteY304" fmla="*/ 6749074 h 6858000"/>
              <a:gd name="connsiteX305" fmla="*/ 5371846 w 7467600"/>
              <a:gd name="connsiteY305" fmla="*/ 5924413 h 6858000"/>
              <a:gd name="connsiteX306" fmla="*/ 5270512 w 7467600"/>
              <a:gd name="connsiteY306" fmla="*/ 6138975 h 6858000"/>
              <a:gd name="connsiteX307" fmla="*/ 5062409 w 7467600"/>
              <a:gd name="connsiteY307" fmla="*/ 6653544 h 6858000"/>
              <a:gd name="connsiteX308" fmla="*/ 5036628 w 7467600"/>
              <a:gd name="connsiteY308" fmla="*/ 6754247 h 6858000"/>
              <a:gd name="connsiteX309" fmla="*/ 5009112 w 7467600"/>
              <a:gd name="connsiteY309" fmla="*/ 6858000 h 6858000"/>
              <a:gd name="connsiteX310" fmla="*/ 4976679 w 7467600"/>
              <a:gd name="connsiteY310" fmla="*/ 6858000 h 6858000"/>
              <a:gd name="connsiteX311" fmla="*/ 5006537 w 7467600"/>
              <a:gd name="connsiteY311" fmla="*/ 6747068 h 6858000"/>
              <a:gd name="connsiteX312" fmla="*/ 5032723 w 7467600"/>
              <a:gd name="connsiteY312" fmla="*/ 6644957 h 6858000"/>
              <a:gd name="connsiteX313" fmla="*/ 5242949 w 7467600"/>
              <a:gd name="connsiteY313" fmla="*/ 6125175 h 6858000"/>
              <a:gd name="connsiteX314" fmla="*/ 5286321 w 7467600"/>
              <a:gd name="connsiteY314" fmla="*/ 6033555 h 6858000"/>
              <a:gd name="connsiteX315" fmla="*/ 5008210 w 7467600"/>
              <a:gd name="connsiteY315" fmla="*/ 6649194 h 6858000"/>
              <a:gd name="connsiteX316" fmla="*/ 4986321 w 7467600"/>
              <a:gd name="connsiteY316" fmla="*/ 6765687 h 6858000"/>
              <a:gd name="connsiteX317" fmla="*/ 4973474 w 7467600"/>
              <a:gd name="connsiteY317" fmla="*/ 6858000 h 6858000"/>
              <a:gd name="connsiteX318" fmla="*/ 4907178 w 7467600"/>
              <a:gd name="connsiteY318" fmla="*/ 6858000 h 6858000"/>
              <a:gd name="connsiteX319" fmla="*/ 4910810 w 7467600"/>
              <a:gd name="connsiteY319" fmla="*/ 6829660 h 6858000"/>
              <a:gd name="connsiteX320" fmla="*/ 4987461 w 7467600"/>
              <a:gd name="connsiteY320" fmla="*/ 6432994 h 6858000"/>
              <a:gd name="connsiteX321" fmla="*/ 5179262 w 7467600"/>
              <a:gd name="connsiteY321" fmla="*/ 6035044 h 6858000"/>
              <a:gd name="connsiteX322" fmla="*/ 4689678 w 7467600"/>
              <a:gd name="connsiteY322" fmla="*/ 6440241 h 6858000"/>
              <a:gd name="connsiteX323" fmla="*/ 4477543 w 7467600"/>
              <a:gd name="connsiteY323" fmla="*/ 6674836 h 6858000"/>
              <a:gd name="connsiteX324" fmla="*/ 4329957 w 7467600"/>
              <a:gd name="connsiteY324" fmla="*/ 6858000 h 6858000"/>
              <a:gd name="connsiteX325" fmla="*/ 4218595 w 7467600"/>
              <a:gd name="connsiteY325" fmla="*/ 6858000 h 6858000"/>
              <a:gd name="connsiteX326" fmla="*/ 4368888 w 7467600"/>
              <a:gd name="connsiteY326" fmla="*/ 6668412 h 6858000"/>
              <a:gd name="connsiteX327" fmla="*/ 4563091 w 7467600"/>
              <a:gd name="connsiteY327" fmla="*/ 6442508 h 6858000"/>
              <a:gd name="connsiteX328" fmla="*/ 5387324 w 7467600"/>
              <a:gd name="connsiteY328" fmla="*/ 5705830 h 6858000"/>
              <a:gd name="connsiteX329" fmla="*/ 5073620 w 7467600"/>
              <a:gd name="connsiteY329" fmla="*/ 5955437 h 6858000"/>
              <a:gd name="connsiteX330" fmla="*/ 4689789 w 7467600"/>
              <a:gd name="connsiteY330" fmla="*/ 6268382 h 6858000"/>
              <a:gd name="connsiteX331" fmla="*/ 4418722 w 7467600"/>
              <a:gd name="connsiteY331" fmla="*/ 6570886 h 6858000"/>
              <a:gd name="connsiteX332" fmla="*/ 4214944 w 7467600"/>
              <a:gd name="connsiteY332" fmla="*/ 6858000 h 6858000"/>
              <a:gd name="connsiteX333" fmla="*/ 4177898 w 7467600"/>
              <a:gd name="connsiteY333" fmla="*/ 6858000 h 6858000"/>
              <a:gd name="connsiteX334" fmla="*/ 4391597 w 7467600"/>
              <a:gd name="connsiteY334" fmla="*/ 6556370 h 6858000"/>
              <a:gd name="connsiteX335" fmla="*/ 4668889 w 7467600"/>
              <a:gd name="connsiteY335" fmla="*/ 6246399 h 6858000"/>
              <a:gd name="connsiteX336" fmla="*/ 5055427 w 7467600"/>
              <a:gd name="connsiteY336" fmla="*/ 5931476 h 6858000"/>
              <a:gd name="connsiteX337" fmla="*/ 5371814 w 7467600"/>
              <a:gd name="connsiteY337" fmla="*/ 5678975 h 6858000"/>
              <a:gd name="connsiteX338" fmla="*/ 4987918 w 7467600"/>
              <a:gd name="connsiteY338" fmla="*/ 5838701 h 6858000"/>
              <a:gd name="connsiteX339" fmla="*/ 4317146 w 7467600"/>
              <a:gd name="connsiteY339" fmla="*/ 6587716 h 6858000"/>
              <a:gd name="connsiteX340" fmla="*/ 4171627 w 7467600"/>
              <a:gd name="connsiteY340" fmla="*/ 6858000 h 6858000"/>
              <a:gd name="connsiteX341" fmla="*/ 4081585 w 7467600"/>
              <a:gd name="connsiteY341" fmla="*/ 6858000 h 6858000"/>
              <a:gd name="connsiteX342" fmla="*/ 4238603 w 7467600"/>
              <a:gd name="connsiteY342" fmla="*/ 6559341 h 6858000"/>
              <a:gd name="connsiteX343" fmla="*/ 4778333 w 7467600"/>
              <a:gd name="connsiteY343" fmla="*/ 5873626 h 6858000"/>
              <a:gd name="connsiteX344" fmla="*/ 5414185 w 7467600"/>
              <a:gd name="connsiteY344" fmla="*/ 5573882 h 6858000"/>
              <a:gd name="connsiteX345" fmla="*/ 5959648 w 7467600"/>
              <a:gd name="connsiteY345" fmla="*/ 4760797 h 6858000"/>
              <a:gd name="connsiteX346" fmla="*/ 5355019 w 7467600"/>
              <a:gd name="connsiteY346" fmla="*/ 4734672 h 6858000"/>
              <a:gd name="connsiteX347" fmla="*/ 5083565 w 7467600"/>
              <a:gd name="connsiteY347" fmla="*/ 5179121 h 6858000"/>
              <a:gd name="connsiteX348" fmla="*/ 4713577 w 7467600"/>
              <a:gd name="connsiteY348" fmla="*/ 5616803 h 6858000"/>
              <a:gd name="connsiteX349" fmla="*/ 3989559 w 7467600"/>
              <a:gd name="connsiteY349" fmla="*/ 6145945 h 6858000"/>
              <a:gd name="connsiteX350" fmla="*/ 3939824 w 7467600"/>
              <a:gd name="connsiteY350" fmla="*/ 6066900 h 6858000"/>
              <a:gd name="connsiteX351" fmla="*/ 4584537 w 7467600"/>
              <a:gd name="connsiteY351" fmla="*/ 5324826 h 6858000"/>
              <a:gd name="connsiteX352" fmla="*/ 5037105 w 7467600"/>
              <a:gd name="connsiteY352" fmla="*/ 5088765 h 6858000"/>
              <a:gd name="connsiteX353" fmla="*/ 5039930 w 7467600"/>
              <a:gd name="connsiteY353" fmla="*/ 5089585 h 6858000"/>
              <a:gd name="connsiteX354" fmla="*/ 5263764 w 7467600"/>
              <a:gd name="connsiteY354" fmla="*/ 4735525 h 6858000"/>
              <a:gd name="connsiteX355" fmla="*/ 4086300 w 7467600"/>
              <a:gd name="connsiteY355" fmla="*/ 4884599 h 6858000"/>
              <a:gd name="connsiteX356" fmla="*/ 4085485 w 7467600"/>
              <a:gd name="connsiteY356" fmla="*/ 4899070 h 6858000"/>
              <a:gd name="connsiteX357" fmla="*/ 3871915 w 7467600"/>
              <a:gd name="connsiteY357" fmla="*/ 5253645 h 6858000"/>
              <a:gd name="connsiteX358" fmla="*/ 3799374 w 7467600"/>
              <a:gd name="connsiteY358" fmla="*/ 5466127 h 6858000"/>
              <a:gd name="connsiteX359" fmla="*/ 3498850 w 7467600"/>
              <a:gd name="connsiteY359" fmla="*/ 6661888 h 6858000"/>
              <a:gd name="connsiteX360" fmla="*/ 3399216 w 7467600"/>
              <a:gd name="connsiteY360" fmla="*/ 6858000 h 6858000"/>
              <a:gd name="connsiteX361" fmla="*/ 3303688 w 7467600"/>
              <a:gd name="connsiteY361" fmla="*/ 6858000 h 6858000"/>
              <a:gd name="connsiteX362" fmla="*/ 3391774 w 7467600"/>
              <a:gd name="connsiteY362" fmla="*/ 6697181 h 6858000"/>
              <a:gd name="connsiteX363" fmla="*/ 3735540 w 7467600"/>
              <a:gd name="connsiteY363" fmla="*/ 5546923 h 6858000"/>
              <a:gd name="connsiteX364" fmla="*/ 3729438 w 7467600"/>
              <a:gd name="connsiteY364" fmla="*/ 5569058 h 6858000"/>
              <a:gd name="connsiteX365" fmla="*/ 3707782 w 7467600"/>
              <a:gd name="connsiteY365" fmla="*/ 5644908 h 6858000"/>
              <a:gd name="connsiteX366" fmla="*/ 3583827 w 7467600"/>
              <a:gd name="connsiteY366" fmla="*/ 6039215 h 6858000"/>
              <a:gd name="connsiteX367" fmla="*/ 3547861 w 7467600"/>
              <a:gd name="connsiteY367" fmla="*/ 6129609 h 6858000"/>
              <a:gd name="connsiteX368" fmla="*/ 3490905 w 7467600"/>
              <a:gd name="connsiteY368" fmla="*/ 6277660 h 6858000"/>
              <a:gd name="connsiteX369" fmla="*/ 3455859 w 7467600"/>
              <a:gd name="connsiteY369" fmla="*/ 6391301 h 6858000"/>
              <a:gd name="connsiteX370" fmla="*/ 3429112 w 7467600"/>
              <a:gd name="connsiteY370" fmla="*/ 6479469 h 6858000"/>
              <a:gd name="connsiteX371" fmla="*/ 3304862 w 7467600"/>
              <a:gd name="connsiteY371" fmla="*/ 6796476 h 6858000"/>
              <a:gd name="connsiteX372" fmla="*/ 3276071 w 7467600"/>
              <a:gd name="connsiteY372" fmla="*/ 6858000 h 6858000"/>
              <a:gd name="connsiteX373" fmla="*/ 3240805 w 7467600"/>
              <a:gd name="connsiteY373" fmla="*/ 6858000 h 6858000"/>
              <a:gd name="connsiteX374" fmla="*/ 3275917 w 7467600"/>
              <a:gd name="connsiteY374" fmla="*/ 6783192 h 6858000"/>
              <a:gd name="connsiteX375" fmla="*/ 3399358 w 7467600"/>
              <a:gd name="connsiteY375" fmla="*/ 6469011 h 6858000"/>
              <a:gd name="connsiteX376" fmla="*/ 3425650 w 7467600"/>
              <a:gd name="connsiteY376" fmla="*/ 6381333 h 6858000"/>
              <a:gd name="connsiteX377" fmla="*/ 3460661 w 7467600"/>
              <a:gd name="connsiteY377" fmla="*/ 6266763 h 6858000"/>
              <a:gd name="connsiteX378" fmla="*/ 3518021 w 7467600"/>
              <a:gd name="connsiteY378" fmla="*/ 6117298 h 6858000"/>
              <a:gd name="connsiteX379" fmla="*/ 3554035 w 7467600"/>
              <a:gd name="connsiteY379" fmla="*/ 6027832 h 6858000"/>
              <a:gd name="connsiteX380" fmla="*/ 3677174 w 7467600"/>
              <a:gd name="connsiteY380" fmla="*/ 5636351 h 6858000"/>
              <a:gd name="connsiteX381" fmla="*/ 3698819 w 7467600"/>
              <a:gd name="connsiteY381" fmla="*/ 5560503 h 6858000"/>
              <a:gd name="connsiteX382" fmla="*/ 3702094 w 7467600"/>
              <a:gd name="connsiteY382" fmla="*/ 5549194 h 6858000"/>
              <a:gd name="connsiteX383" fmla="*/ 3398355 w 7467600"/>
              <a:gd name="connsiteY383" fmla="*/ 6094603 h 6858000"/>
              <a:gd name="connsiteX384" fmla="*/ 3193941 w 7467600"/>
              <a:gd name="connsiteY384" fmla="*/ 6798775 h 6858000"/>
              <a:gd name="connsiteX385" fmla="*/ 3184140 w 7467600"/>
              <a:gd name="connsiteY385" fmla="*/ 6858000 h 6858000"/>
              <a:gd name="connsiteX386" fmla="*/ 3099978 w 7467600"/>
              <a:gd name="connsiteY386" fmla="*/ 6858000 h 6858000"/>
              <a:gd name="connsiteX387" fmla="*/ 3101556 w 7467600"/>
              <a:gd name="connsiteY387" fmla="*/ 6843337 h 6858000"/>
              <a:gd name="connsiteX388" fmla="*/ 3370162 w 7467600"/>
              <a:gd name="connsiteY388" fmla="*/ 5785550 h 6858000"/>
              <a:gd name="connsiteX389" fmla="*/ 3746477 w 7467600"/>
              <a:gd name="connsiteY389" fmla="*/ 5377889 h 6858000"/>
              <a:gd name="connsiteX390" fmla="*/ 3863399 w 7467600"/>
              <a:gd name="connsiteY390" fmla="*/ 5087257 h 6858000"/>
              <a:gd name="connsiteX391" fmla="*/ 3968712 w 7467600"/>
              <a:gd name="connsiteY391" fmla="*/ 4913989 h 6858000"/>
              <a:gd name="connsiteX392" fmla="*/ 2792390 w 7467600"/>
              <a:gd name="connsiteY392" fmla="*/ 5382974 h 6858000"/>
              <a:gd name="connsiteX393" fmla="*/ 2714982 w 7467600"/>
              <a:gd name="connsiteY393" fmla="*/ 5427051 h 6858000"/>
              <a:gd name="connsiteX394" fmla="*/ 2813361 w 7467600"/>
              <a:gd name="connsiteY394" fmla="*/ 6023912 h 6858000"/>
              <a:gd name="connsiteX395" fmla="*/ 2688430 w 7467600"/>
              <a:gd name="connsiteY395" fmla="*/ 6801564 h 6858000"/>
              <a:gd name="connsiteX396" fmla="*/ 2629626 w 7467600"/>
              <a:gd name="connsiteY396" fmla="*/ 6763394 h 6858000"/>
              <a:gd name="connsiteX397" fmla="*/ 2565328 w 7467600"/>
              <a:gd name="connsiteY397" fmla="*/ 5516399 h 6858000"/>
              <a:gd name="connsiteX398" fmla="*/ 1922999 w 7467600"/>
              <a:gd name="connsiteY398" fmla="*/ 5980343 h 6858000"/>
              <a:gd name="connsiteX399" fmla="*/ 1950261 w 7467600"/>
              <a:gd name="connsiteY399" fmla="*/ 6405858 h 6858000"/>
              <a:gd name="connsiteX400" fmla="*/ 2365554 w 7467600"/>
              <a:gd name="connsiteY400" fmla="*/ 6759107 h 6858000"/>
              <a:gd name="connsiteX401" fmla="*/ 2424142 w 7467600"/>
              <a:gd name="connsiteY401" fmla="*/ 6858000 h 6858000"/>
              <a:gd name="connsiteX402" fmla="*/ 2395994 w 7467600"/>
              <a:gd name="connsiteY402" fmla="*/ 6858000 h 6858000"/>
              <a:gd name="connsiteX403" fmla="*/ 2392863 w 7467600"/>
              <a:gd name="connsiteY403" fmla="*/ 6852964 h 6858000"/>
              <a:gd name="connsiteX404" fmla="*/ 2017589 w 7467600"/>
              <a:gd name="connsiteY404" fmla="*/ 6493982 h 6858000"/>
              <a:gd name="connsiteX405" fmla="*/ 2147336 w 7467600"/>
              <a:gd name="connsiteY405" fmla="*/ 6594052 h 6858000"/>
              <a:gd name="connsiteX406" fmla="*/ 2207047 w 7467600"/>
              <a:gd name="connsiteY406" fmla="*/ 6654540 h 6858000"/>
              <a:gd name="connsiteX407" fmla="*/ 2299106 w 7467600"/>
              <a:gd name="connsiteY407" fmla="*/ 6778931 h 6858000"/>
              <a:gd name="connsiteX408" fmla="*/ 2314430 w 7467600"/>
              <a:gd name="connsiteY408" fmla="*/ 6801144 h 6858000"/>
              <a:gd name="connsiteX409" fmla="*/ 2352406 w 7467600"/>
              <a:gd name="connsiteY409" fmla="*/ 6858000 h 6858000"/>
              <a:gd name="connsiteX410" fmla="*/ 2314492 w 7467600"/>
              <a:gd name="connsiteY410" fmla="*/ 6858000 h 6858000"/>
              <a:gd name="connsiteX411" fmla="*/ 2288095 w 7467600"/>
              <a:gd name="connsiteY411" fmla="*/ 6818030 h 6858000"/>
              <a:gd name="connsiteX412" fmla="*/ 2272768 w 7467600"/>
              <a:gd name="connsiteY412" fmla="*/ 6795822 h 6858000"/>
              <a:gd name="connsiteX413" fmla="*/ 2182715 w 7467600"/>
              <a:gd name="connsiteY413" fmla="*/ 6675071 h 6858000"/>
              <a:gd name="connsiteX414" fmla="*/ 2032061 w 7467600"/>
              <a:gd name="connsiteY414" fmla="*/ 6541380 h 6858000"/>
              <a:gd name="connsiteX415" fmla="*/ 2257220 w 7467600"/>
              <a:gd name="connsiteY415" fmla="*/ 6826257 h 6858000"/>
              <a:gd name="connsiteX416" fmla="*/ 2281324 w 7467600"/>
              <a:gd name="connsiteY416" fmla="*/ 6858000 h 6858000"/>
              <a:gd name="connsiteX417" fmla="*/ 2242860 w 7467600"/>
              <a:gd name="connsiteY417" fmla="*/ 6858000 h 6858000"/>
              <a:gd name="connsiteX418" fmla="*/ 2232818 w 7467600"/>
              <a:gd name="connsiteY418" fmla="*/ 6844926 h 6858000"/>
              <a:gd name="connsiteX419" fmla="*/ 1990172 w 7467600"/>
              <a:gd name="connsiteY419" fmla="*/ 6542121 h 6858000"/>
              <a:gd name="connsiteX420" fmla="*/ 2124090 w 7467600"/>
              <a:gd name="connsiteY420" fmla="*/ 6761017 h 6858000"/>
              <a:gd name="connsiteX421" fmla="*/ 2200380 w 7467600"/>
              <a:gd name="connsiteY421" fmla="*/ 6858000 h 6858000"/>
              <a:gd name="connsiteX422" fmla="*/ 2147507 w 7467600"/>
              <a:gd name="connsiteY422" fmla="*/ 6858000 h 6858000"/>
              <a:gd name="connsiteX423" fmla="*/ 2070668 w 7467600"/>
              <a:gd name="connsiteY423" fmla="*/ 6761520 h 6858000"/>
              <a:gd name="connsiteX424" fmla="*/ 1975142 w 7467600"/>
              <a:gd name="connsiteY424" fmla="*/ 6585570 h 6858000"/>
              <a:gd name="connsiteX425" fmla="*/ 2050035 w 7467600"/>
              <a:gd name="connsiteY425" fmla="*/ 6813345 h 6858000"/>
              <a:gd name="connsiteX426" fmla="*/ 2063025 w 7467600"/>
              <a:gd name="connsiteY426" fmla="*/ 6858000 h 6858000"/>
              <a:gd name="connsiteX427" fmla="*/ 2021675 w 7467600"/>
              <a:gd name="connsiteY427" fmla="*/ 6858000 h 6858000"/>
              <a:gd name="connsiteX428" fmla="*/ 2019308 w 7467600"/>
              <a:gd name="connsiteY428" fmla="*/ 6847118 h 6858000"/>
              <a:gd name="connsiteX429" fmla="*/ 1938835 w 7467600"/>
              <a:gd name="connsiteY429" fmla="*/ 6551160 h 6858000"/>
              <a:gd name="connsiteX430" fmla="*/ 1953230 w 7467600"/>
              <a:gd name="connsiteY430" fmla="*/ 6759699 h 6858000"/>
              <a:gd name="connsiteX431" fmla="*/ 1956763 w 7467600"/>
              <a:gd name="connsiteY431" fmla="*/ 6778191 h 6858000"/>
              <a:gd name="connsiteX432" fmla="*/ 1967925 w 7467600"/>
              <a:gd name="connsiteY432" fmla="*/ 6858000 h 6858000"/>
              <a:gd name="connsiteX433" fmla="*/ 1936622 w 7467600"/>
              <a:gd name="connsiteY433" fmla="*/ 6858000 h 6858000"/>
              <a:gd name="connsiteX434" fmla="*/ 1926261 w 7467600"/>
              <a:gd name="connsiteY434" fmla="*/ 6784064 h 6858000"/>
              <a:gd name="connsiteX435" fmla="*/ 1922724 w 7467600"/>
              <a:gd name="connsiteY435" fmla="*/ 6765577 h 6858000"/>
              <a:gd name="connsiteX436" fmla="*/ 1904650 w 7467600"/>
              <a:gd name="connsiteY436" fmla="*/ 6639616 h 6858000"/>
              <a:gd name="connsiteX437" fmla="*/ 1885273 w 7467600"/>
              <a:gd name="connsiteY437" fmla="*/ 6858000 h 6858000"/>
              <a:gd name="connsiteX438" fmla="*/ 1854363 w 7467600"/>
              <a:gd name="connsiteY438" fmla="*/ 6858000 h 6858000"/>
              <a:gd name="connsiteX439" fmla="*/ 1880391 w 7467600"/>
              <a:gd name="connsiteY439" fmla="*/ 6603796 h 6858000"/>
              <a:gd name="connsiteX440" fmla="*/ 1818273 w 7467600"/>
              <a:gd name="connsiteY440" fmla="*/ 6715729 h 6858000"/>
              <a:gd name="connsiteX441" fmla="*/ 1794691 w 7467600"/>
              <a:gd name="connsiteY441" fmla="*/ 6843239 h 6858000"/>
              <a:gd name="connsiteX442" fmla="*/ 1794914 w 7467600"/>
              <a:gd name="connsiteY442" fmla="*/ 6858000 h 6858000"/>
              <a:gd name="connsiteX443" fmla="*/ 1746128 w 7467600"/>
              <a:gd name="connsiteY443" fmla="*/ 6858000 h 6858000"/>
              <a:gd name="connsiteX444" fmla="*/ 1753934 w 7467600"/>
              <a:gd name="connsiteY444" fmla="*/ 6724796 h 6858000"/>
              <a:gd name="connsiteX445" fmla="*/ 1792053 w 7467600"/>
              <a:gd name="connsiteY445" fmla="*/ 6572396 h 6858000"/>
              <a:gd name="connsiteX446" fmla="*/ 1862248 w 7467600"/>
              <a:gd name="connsiteY446" fmla="*/ 6266397 h 6858000"/>
              <a:gd name="connsiteX447" fmla="*/ 1862250 w 7467600"/>
              <a:gd name="connsiteY447" fmla="*/ 6033531 h 6858000"/>
              <a:gd name="connsiteX448" fmla="*/ 1211999 w 7467600"/>
              <a:gd name="connsiteY448" fmla="*/ 6683610 h 6858000"/>
              <a:gd name="connsiteX449" fmla="*/ 1213266 w 7467600"/>
              <a:gd name="connsiteY449" fmla="*/ 6691947 h 6858000"/>
              <a:gd name="connsiteX450" fmla="*/ 1203370 w 7467600"/>
              <a:gd name="connsiteY450" fmla="*/ 6850676 h 6858000"/>
              <a:gd name="connsiteX451" fmla="*/ 1203671 w 7467600"/>
              <a:gd name="connsiteY451" fmla="*/ 6858000 h 6858000"/>
              <a:gd name="connsiteX452" fmla="*/ 1143180 w 7467600"/>
              <a:gd name="connsiteY452" fmla="*/ 6858000 h 6858000"/>
              <a:gd name="connsiteX453" fmla="*/ 1142176 w 7467600"/>
              <a:gd name="connsiteY453" fmla="*/ 6766045 h 6858000"/>
              <a:gd name="connsiteX454" fmla="*/ 1067484 w 7467600"/>
              <a:gd name="connsiteY454" fmla="*/ 6858000 h 6858000"/>
              <a:gd name="connsiteX455" fmla="*/ 953928 w 7467600"/>
              <a:gd name="connsiteY455" fmla="*/ 6858000 h 6858000"/>
              <a:gd name="connsiteX456" fmla="*/ 959715 w 7467600"/>
              <a:gd name="connsiteY456" fmla="*/ 6850185 h 6858000"/>
              <a:gd name="connsiteX457" fmla="*/ 1483788 w 7467600"/>
              <a:gd name="connsiteY457" fmla="*/ 6259174 h 6858000"/>
              <a:gd name="connsiteX458" fmla="*/ 1100671 w 7467600"/>
              <a:gd name="connsiteY458" fmla="*/ 6252137 h 6858000"/>
              <a:gd name="connsiteX459" fmla="*/ 1090144 w 7467600"/>
              <a:gd name="connsiteY459" fmla="*/ 6256748 h 6858000"/>
              <a:gd name="connsiteX460" fmla="*/ 1095872 w 7467600"/>
              <a:gd name="connsiteY460" fmla="*/ 6271892 h 6858000"/>
              <a:gd name="connsiteX461" fmla="*/ 262785 w 7467600"/>
              <a:gd name="connsiteY461" fmla="*/ 6845450 h 6858000"/>
              <a:gd name="connsiteX462" fmla="*/ 209968 w 7467600"/>
              <a:gd name="connsiteY462" fmla="*/ 6770713 h 6858000"/>
              <a:gd name="connsiteX463" fmla="*/ 873460 w 7467600"/>
              <a:gd name="connsiteY463" fmla="*/ 6253768 h 6858000"/>
              <a:gd name="connsiteX464" fmla="*/ 192686 w 7467600"/>
              <a:gd name="connsiteY464" fmla="*/ 5849257 h 6858000"/>
              <a:gd name="connsiteX465" fmla="*/ 4696 w 7467600"/>
              <a:gd name="connsiteY465" fmla="*/ 5697668 h 6858000"/>
              <a:gd name="connsiteX466" fmla="*/ 0 w 7467600"/>
              <a:gd name="connsiteY466" fmla="*/ 5689984 h 6858000"/>
              <a:gd name="connsiteX467" fmla="*/ 0 w 7467600"/>
              <a:gd name="connsiteY467" fmla="*/ 5513472 h 6858000"/>
              <a:gd name="connsiteX468" fmla="*/ 174101 w 7467600"/>
              <a:gd name="connsiteY468" fmla="*/ 5620277 h 6858000"/>
              <a:gd name="connsiteX469" fmla="*/ 891800 w 7467600"/>
              <a:gd name="connsiteY469" fmla="*/ 6036935 h 6858000"/>
              <a:gd name="connsiteX470" fmla="*/ 1072219 w 7467600"/>
              <a:gd name="connsiteY470" fmla="*/ 6169443 h 6858000"/>
              <a:gd name="connsiteX471" fmla="*/ 1074117 w 7467600"/>
              <a:gd name="connsiteY471" fmla="*/ 6170301 h 6858000"/>
              <a:gd name="connsiteX472" fmla="*/ 1083114 w 7467600"/>
              <a:gd name="connsiteY472" fmla="*/ 6174131 h 6858000"/>
              <a:gd name="connsiteX473" fmla="*/ 1543010 w 7467600"/>
              <a:gd name="connsiteY473" fmla="*/ 6191140 h 6858000"/>
              <a:gd name="connsiteX474" fmla="*/ 1551080 w 7467600"/>
              <a:gd name="connsiteY474" fmla="*/ 6195006 h 6858000"/>
              <a:gd name="connsiteX475" fmla="*/ 2345443 w 7467600"/>
              <a:gd name="connsiteY475" fmla="*/ 5549882 h 6858000"/>
              <a:gd name="connsiteX476" fmla="*/ 1721499 w 7467600"/>
              <a:gd name="connsiteY476" fmla="*/ 5599969 h 6858000"/>
              <a:gd name="connsiteX477" fmla="*/ 767716 w 7467600"/>
              <a:gd name="connsiteY477" fmla="*/ 5472768 h 6858000"/>
              <a:gd name="connsiteX478" fmla="*/ 722147 w 7467600"/>
              <a:gd name="connsiteY478" fmla="*/ 5393091 h 6858000"/>
              <a:gd name="connsiteX479" fmla="*/ 1485552 w 7467600"/>
              <a:gd name="connsiteY479" fmla="*/ 5313202 h 6858000"/>
              <a:gd name="connsiteX480" fmla="*/ 2143004 w 7467600"/>
              <a:gd name="connsiteY480" fmla="*/ 5402420 h 6858000"/>
              <a:gd name="connsiteX481" fmla="*/ 1933391 w 7467600"/>
              <a:gd name="connsiteY481" fmla="*/ 5156971 h 6858000"/>
              <a:gd name="connsiteX482" fmla="*/ 1827118 w 7467600"/>
              <a:gd name="connsiteY482" fmla="*/ 4968410 h 6858000"/>
              <a:gd name="connsiteX483" fmla="*/ 1837349 w 7467600"/>
              <a:gd name="connsiteY483" fmla="*/ 4956357 h 6858000"/>
              <a:gd name="connsiteX484" fmla="*/ 2162835 w 7467600"/>
              <a:gd name="connsiteY484" fmla="*/ 5187853 h 6858000"/>
              <a:gd name="connsiteX485" fmla="*/ 2257167 w 7467600"/>
              <a:gd name="connsiteY485" fmla="*/ 5462123 h 6858000"/>
              <a:gd name="connsiteX486" fmla="*/ 2261598 w 7467600"/>
              <a:gd name="connsiteY486" fmla="*/ 5467998 h 6858000"/>
              <a:gd name="connsiteX487" fmla="*/ 2437177 w 7467600"/>
              <a:gd name="connsiteY487" fmla="*/ 5479608 h 6858000"/>
              <a:gd name="connsiteX488" fmla="*/ 2445247 w 7467600"/>
              <a:gd name="connsiteY488" fmla="*/ 5483476 h 6858000"/>
              <a:gd name="connsiteX489" fmla="*/ 2743626 w 7467600"/>
              <a:gd name="connsiteY489" fmla="*/ 5304819 h 6858000"/>
              <a:gd name="connsiteX490" fmla="*/ 3048102 w 7467600"/>
              <a:gd name="connsiteY490" fmla="*/ 5150595 h 6858000"/>
              <a:gd name="connsiteX491" fmla="*/ 1799414 w 7467600"/>
              <a:gd name="connsiteY491" fmla="*/ 4694732 h 6858000"/>
              <a:gd name="connsiteX492" fmla="*/ 1771735 w 7467600"/>
              <a:gd name="connsiteY492" fmla="*/ 4619929 h 6858000"/>
              <a:gd name="connsiteX493" fmla="*/ 3104273 w 7467600"/>
              <a:gd name="connsiteY493" fmla="*/ 5076159 h 6858000"/>
              <a:gd name="connsiteX494" fmla="*/ 3113245 w 7467600"/>
              <a:gd name="connsiteY494" fmla="*/ 5090705 h 6858000"/>
              <a:gd name="connsiteX495" fmla="*/ 3126294 w 7467600"/>
              <a:gd name="connsiteY495" fmla="*/ 5114400 h 6858000"/>
              <a:gd name="connsiteX496" fmla="*/ 3937433 w 7467600"/>
              <a:gd name="connsiteY496" fmla="*/ 4830473 h 6858000"/>
              <a:gd name="connsiteX497" fmla="*/ 3590475 w 7467600"/>
              <a:gd name="connsiteY497" fmla="*/ 4597974 h 6858000"/>
              <a:gd name="connsiteX498" fmla="*/ 3100264 w 7467600"/>
              <a:gd name="connsiteY498" fmla="*/ 4579845 h 6858000"/>
              <a:gd name="connsiteX499" fmla="*/ 2183576 w 7467600"/>
              <a:gd name="connsiteY499" fmla="*/ 4227150 h 6858000"/>
              <a:gd name="connsiteX500" fmla="*/ 2151029 w 7467600"/>
              <a:gd name="connsiteY500" fmla="*/ 4146947 h 6858000"/>
              <a:gd name="connsiteX501" fmla="*/ 3563434 w 7467600"/>
              <a:gd name="connsiteY501" fmla="*/ 4469115 h 6858000"/>
              <a:gd name="connsiteX502" fmla="*/ 3177952 w 7467600"/>
              <a:gd name="connsiteY502" fmla="*/ 3657386 h 6858000"/>
              <a:gd name="connsiteX503" fmla="*/ 3189263 w 7467600"/>
              <a:gd name="connsiteY503" fmla="*/ 3625726 h 6858000"/>
              <a:gd name="connsiteX504" fmla="*/ 3560912 w 7467600"/>
              <a:gd name="connsiteY504" fmla="*/ 4079863 h 6858000"/>
              <a:gd name="connsiteX505" fmla="*/ 3626636 w 7467600"/>
              <a:gd name="connsiteY505" fmla="*/ 4512230 h 6858000"/>
              <a:gd name="connsiteX506" fmla="*/ 3653088 w 7467600"/>
              <a:gd name="connsiteY506" fmla="*/ 4521417 h 6858000"/>
              <a:gd name="connsiteX507" fmla="*/ 3988128 w 7467600"/>
              <a:gd name="connsiteY507" fmla="*/ 4817267 h 6858000"/>
              <a:gd name="connsiteX508" fmla="*/ 4830582 w 7467600"/>
              <a:gd name="connsiteY508" fmla="*/ 4676000 h 6858000"/>
              <a:gd name="connsiteX509" fmla="*/ 4830100 w 7467600"/>
              <a:gd name="connsiteY509" fmla="*/ 4675554 h 6858000"/>
              <a:gd name="connsiteX510" fmla="*/ 4036318 w 7467600"/>
              <a:gd name="connsiteY510" fmla="*/ 4147013 h 6858000"/>
              <a:gd name="connsiteX511" fmla="*/ 3432098 w 7467600"/>
              <a:gd name="connsiteY511" fmla="*/ 3537312 h 6858000"/>
              <a:gd name="connsiteX512" fmla="*/ 3446761 w 7467600"/>
              <a:gd name="connsiteY512" fmla="*/ 3461278 h 6858000"/>
              <a:gd name="connsiteX513" fmla="*/ 4419733 w 7467600"/>
              <a:gd name="connsiteY513" fmla="*/ 3963555 h 6858000"/>
              <a:gd name="connsiteX514" fmla="*/ 4781371 w 7467600"/>
              <a:gd name="connsiteY514" fmla="*/ 4458604 h 6858000"/>
              <a:gd name="connsiteX515" fmla="*/ 4780440 w 7467600"/>
              <a:gd name="connsiteY515" fmla="*/ 4470290 h 6858000"/>
              <a:gd name="connsiteX516" fmla="*/ 4898954 w 7467600"/>
              <a:gd name="connsiteY516" fmla="*/ 4662092 h 6858000"/>
              <a:gd name="connsiteX517" fmla="*/ 4900699 w 7467600"/>
              <a:gd name="connsiteY517" fmla="*/ 4670867 h 6858000"/>
              <a:gd name="connsiteX518" fmla="*/ 5714511 w 7467600"/>
              <a:gd name="connsiteY518" fmla="*/ 4663483 h 6858000"/>
              <a:gd name="connsiteX519" fmla="*/ 5464793 w 7467600"/>
              <a:gd name="connsiteY519" fmla="*/ 4393556 h 6858000"/>
              <a:gd name="connsiteX520" fmla="*/ 5461897 w 7467600"/>
              <a:gd name="connsiteY520" fmla="*/ 4390879 h 6858000"/>
              <a:gd name="connsiteX521" fmla="*/ 4294126 w 7467600"/>
              <a:gd name="connsiteY521" fmla="*/ 3303048 h 6858000"/>
              <a:gd name="connsiteX522" fmla="*/ 4305321 w 7467600"/>
              <a:gd name="connsiteY522" fmla="*/ 3256953 h 6858000"/>
              <a:gd name="connsiteX523" fmla="*/ 4949299 w 7467600"/>
              <a:gd name="connsiteY523" fmla="*/ 3766336 h 6858000"/>
              <a:gd name="connsiteX524" fmla="*/ 5291452 w 7467600"/>
              <a:gd name="connsiteY524" fmla="*/ 4076801 h 6858000"/>
              <a:gd name="connsiteX525" fmla="*/ 5434998 w 7467600"/>
              <a:gd name="connsiteY525" fmla="*/ 4254100 h 6858000"/>
              <a:gd name="connsiteX526" fmla="*/ 5351015 w 7467600"/>
              <a:gd name="connsiteY526" fmla="*/ 3760989 h 6858000"/>
              <a:gd name="connsiteX527" fmla="*/ 5413780 w 7467600"/>
              <a:gd name="connsiteY527" fmla="*/ 2966265 h 6858000"/>
              <a:gd name="connsiteX528" fmla="*/ 5425627 w 7467600"/>
              <a:gd name="connsiteY528" fmla="*/ 2954192 h 6858000"/>
              <a:gd name="connsiteX529" fmla="*/ 6604735 w 7467600"/>
              <a:gd name="connsiteY529" fmla="*/ 2041381 h 6858000"/>
              <a:gd name="connsiteX530" fmla="*/ 7204487 w 7467600"/>
              <a:gd name="connsiteY530" fmla="*/ 2742112 h 6858000"/>
              <a:gd name="connsiteX531" fmla="*/ 7131592 w 7467600"/>
              <a:gd name="connsiteY531" fmla="*/ 2672096 h 6858000"/>
              <a:gd name="connsiteX532" fmla="*/ 6996344 w 7467600"/>
              <a:gd name="connsiteY532" fmla="*/ 2518310 h 6858000"/>
              <a:gd name="connsiteX533" fmla="*/ 6735495 w 7467600"/>
              <a:gd name="connsiteY533" fmla="*/ 2196890 h 6858000"/>
              <a:gd name="connsiteX534" fmla="*/ 6721901 w 7467600"/>
              <a:gd name="connsiteY534" fmla="*/ 2179274 h 6858000"/>
              <a:gd name="connsiteX535" fmla="*/ 6604735 w 7467600"/>
              <a:gd name="connsiteY535" fmla="*/ 2041381 h 6858000"/>
              <a:gd name="connsiteX536" fmla="*/ 6591670 w 7467600"/>
              <a:gd name="connsiteY536" fmla="*/ 1988277 h 6858000"/>
              <a:gd name="connsiteX537" fmla="*/ 6747349 w 7467600"/>
              <a:gd name="connsiteY537" fmla="*/ 2160069 h 6858000"/>
              <a:gd name="connsiteX538" fmla="*/ 6760943 w 7467600"/>
              <a:gd name="connsiteY538" fmla="*/ 2177686 h 6858000"/>
              <a:gd name="connsiteX539" fmla="*/ 7021065 w 7467600"/>
              <a:gd name="connsiteY539" fmla="*/ 2498102 h 6858000"/>
              <a:gd name="connsiteX540" fmla="*/ 7155223 w 7467600"/>
              <a:gd name="connsiteY540" fmla="*/ 2650386 h 6858000"/>
              <a:gd name="connsiteX541" fmla="*/ 7203167 w 7467600"/>
              <a:gd name="connsiteY541" fmla="*/ 2697288 h 6858000"/>
              <a:gd name="connsiteX542" fmla="*/ 6937703 w 7467600"/>
              <a:gd name="connsiteY542" fmla="*/ 2321981 h 6858000"/>
              <a:gd name="connsiteX543" fmla="*/ 6591670 w 7467600"/>
              <a:gd name="connsiteY543" fmla="*/ 1988277 h 6858000"/>
              <a:gd name="connsiteX544" fmla="*/ 5798671 w 7467600"/>
              <a:gd name="connsiteY544" fmla="*/ 1981601 h 6858000"/>
              <a:gd name="connsiteX545" fmla="*/ 5754709 w 7467600"/>
              <a:gd name="connsiteY545" fmla="*/ 2071454 h 6858000"/>
              <a:gd name="connsiteX546" fmla="*/ 5763044 w 7467600"/>
              <a:gd name="connsiteY546" fmla="*/ 2842206 h 6858000"/>
              <a:gd name="connsiteX547" fmla="*/ 5764974 w 7467600"/>
              <a:gd name="connsiteY547" fmla="*/ 2799609 h 6858000"/>
              <a:gd name="connsiteX548" fmla="*/ 5767665 w 7467600"/>
              <a:gd name="connsiteY548" fmla="*/ 2666409 h 6858000"/>
              <a:gd name="connsiteX549" fmla="*/ 5763055 w 7467600"/>
              <a:gd name="connsiteY549" fmla="*/ 2579705 h 6858000"/>
              <a:gd name="connsiteX550" fmla="*/ 5758079 w 7467600"/>
              <a:gd name="connsiteY550" fmla="*/ 2492508 h 6858000"/>
              <a:gd name="connsiteX551" fmla="*/ 5779325 w 7467600"/>
              <a:gd name="connsiteY551" fmla="*/ 2197069 h 6858000"/>
              <a:gd name="connsiteX552" fmla="*/ 5798671 w 7467600"/>
              <a:gd name="connsiteY552" fmla="*/ 1981601 h 6858000"/>
              <a:gd name="connsiteX553" fmla="*/ 5829202 w 7467600"/>
              <a:gd name="connsiteY553" fmla="*/ 1971679 h 6858000"/>
              <a:gd name="connsiteX554" fmla="*/ 5809558 w 7467600"/>
              <a:gd name="connsiteY554" fmla="*/ 2198043 h 6858000"/>
              <a:gd name="connsiteX555" fmla="*/ 5788653 w 7467600"/>
              <a:gd name="connsiteY555" fmla="*/ 2489430 h 6858000"/>
              <a:gd name="connsiteX556" fmla="*/ 5793439 w 7467600"/>
              <a:gd name="connsiteY556" fmla="*/ 2575235 h 6858000"/>
              <a:gd name="connsiteX557" fmla="*/ 5796837 w 7467600"/>
              <a:gd name="connsiteY557" fmla="*/ 2637633 h 6858000"/>
              <a:gd name="connsiteX558" fmla="*/ 5818614 w 7467600"/>
              <a:gd name="connsiteY558" fmla="*/ 2473055 h 6858000"/>
              <a:gd name="connsiteX559" fmla="*/ 5829202 w 7467600"/>
              <a:gd name="connsiteY559" fmla="*/ 1971679 h 6858000"/>
              <a:gd name="connsiteX560" fmla="*/ 5911389 w 7467600"/>
              <a:gd name="connsiteY560" fmla="*/ 1898371 h 6858000"/>
              <a:gd name="connsiteX561" fmla="*/ 6237627 w 7467600"/>
              <a:gd name="connsiteY561" fmla="*/ 2231921 h 6858000"/>
              <a:gd name="connsiteX562" fmla="*/ 5911389 w 7467600"/>
              <a:gd name="connsiteY562" fmla="*/ 1898371 h 6858000"/>
              <a:gd name="connsiteX563" fmla="*/ 6944437 w 7467600"/>
              <a:gd name="connsiteY563" fmla="*/ 1575402 h 6858000"/>
              <a:gd name="connsiteX564" fmla="*/ 6304730 w 7467600"/>
              <a:gd name="connsiteY564" fmla="*/ 1766654 h 6858000"/>
              <a:gd name="connsiteX565" fmla="*/ 6944437 w 7467600"/>
              <a:gd name="connsiteY565" fmla="*/ 1575402 h 6858000"/>
              <a:gd name="connsiteX566" fmla="*/ 7019523 w 7467600"/>
              <a:gd name="connsiteY566" fmla="*/ 1519450 h 6858000"/>
              <a:gd name="connsiteX567" fmla="*/ 6298091 w 7467600"/>
              <a:gd name="connsiteY567" fmla="*/ 1737122 h 6858000"/>
              <a:gd name="connsiteX568" fmla="*/ 7019523 w 7467600"/>
              <a:gd name="connsiteY568" fmla="*/ 1519450 h 6858000"/>
              <a:gd name="connsiteX569" fmla="*/ 2399523 w 7467600"/>
              <a:gd name="connsiteY569" fmla="*/ 1428234 h 6858000"/>
              <a:gd name="connsiteX570" fmla="*/ 2224982 w 7467600"/>
              <a:gd name="connsiteY570" fmla="*/ 1826201 h 6858000"/>
              <a:gd name="connsiteX571" fmla="*/ 2096099 w 7467600"/>
              <a:gd name="connsiteY571" fmla="*/ 2345900 h 6858000"/>
              <a:gd name="connsiteX572" fmla="*/ 2283317 w 7467600"/>
              <a:gd name="connsiteY572" fmla="*/ 1796925 h 6858000"/>
              <a:gd name="connsiteX573" fmla="*/ 2399523 w 7467600"/>
              <a:gd name="connsiteY573" fmla="*/ 1428234 h 6858000"/>
              <a:gd name="connsiteX574" fmla="*/ 2448558 w 7467600"/>
              <a:gd name="connsiteY574" fmla="*/ 1373435 h 6858000"/>
              <a:gd name="connsiteX575" fmla="*/ 2312521 w 7467600"/>
              <a:gd name="connsiteY575" fmla="*/ 1806140 h 6858000"/>
              <a:gd name="connsiteX576" fmla="*/ 2127533 w 7467600"/>
              <a:gd name="connsiteY576" fmla="*/ 2348380 h 6858000"/>
              <a:gd name="connsiteX577" fmla="*/ 2358080 w 7467600"/>
              <a:gd name="connsiteY577" fmla="*/ 1866134 h 6858000"/>
              <a:gd name="connsiteX578" fmla="*/ 2407436 w 7467600"/>
              <a:gd name="connsiteY578" fmla="*/ 1651070 h 6858000"/>
              <a:gd name="connsiteX579" fmla="*/ 2448558 w 7467600"/>
              <a:gd name="connsiteY579" fmla="*/ 1373435 h 6858000"/>
              <a:gd name="connsiteX580" fmla="*/ 278707 w 7467600"/>
              <a:gd name="connsiteY580" fmla="*/ 1352270 h 6858000"/>
              <a:gd name="connsiteX581" fmla="*/ 321570 w 7467600"/>
              <a:gd name="connsiteY581" fmla="*/ 1861610 h 6858000"/>
              <a:gd name="connsiteX582" fmla="*/ 294281 w 7467600"/>
              <a:gd name="connsiteY582" fmla="*/ 1440658 h 6858000"/>
              <a:gd name="connsiteX583" fmla="*/ 278707 w 7467600"/>
              <a:gd name="connsiteY583" fmla="*/ 1352270 h 6858000"/>
              <a:gd name="connsiteX584" fmla="*/ 1423821 w 7467600"/>
              <a:gd name="connsiteY584" fmla="*/ 1351958 h 6858000"/>
              <a:gd name="connsiteX585" fmla="*/ 1638521 w 7467600"/>
              <a:gd name="connsiteY585" fmla="*/ 1908470 h 6858000"/>
              <a:gd name="connsiteX586" fmla="*/ 1754199 w 7467600"/>
              <a:gd name="connsiteY586" fmla="*/ 2149284 h 6858000"/>
              <a:gd name="connsiteX587" fmla="*/ 1908359 w 7467600"/>
              <a:gd name="connsiteY587" fmla="*/ 2364988 h 6858000"/>
              <a:gd name="connsiteX588" fmla="*/ 1647661 w 7467600"/>
              <a:gd name="connsiteY588" fmla="*/ 1825945 h 6858000"/>
              <a:gd name="connsiteX589" fmla="*/ 1423821 w 7467600"/>
              <a:gd name="connsiteY589" fmla="*/ 1351958 h 6858000"/>
              <a:gd name="connsiteX590" fmla="*/ 1431890 w 7467600"/>
              <a:gd name="connsiteY590" fmla="*/ 1306475 h 6858000"/>
              <a:gd name="connsiteX591" fmla="*/ 1507597 w 7467600"/>
              <a:gd name="connsiteY591" fmla="*/ 1446132 h 6858000"/>
              <a:gd name="connsiteX592" fmla="*/ 1674586 w 7467600"/>
              <a:gd name="connsiteY592" fmla="*/ 1813832 h 6858000"/>
              <a:gd name="connsiteX593" fmla="*/ 1815950 w 7467600"/>
              <a:gd name="connsiteY593" fmla="*/ 2128564 h 6858000"/>
              <a:gd name="connsiteX594" fmla="*/ 1984242 w 7467600"/>
              <a:gd name="connsiteY594" fmla="*/ 2430829 h 6858000"/>
              <a:gd name="connsiteX595" fmla="*/ 2014023 w 7467600"/>
              <a:gd name="connsiteY595" fmla="*/ 2450995 h 6858000"/>
              <a:gd name="connsiteX596" fmla="*/ 1747337 w 7467600"/>
              <a:gd name="connsiteY596" fmla="*/ 1855264 h 6858000"/>
              <a:gd name="connsiteX597" fmla="*/ 1533749 w 7467600"/>
              <a:gd name="connsiteY597" fmla="*/ 1478656 h 6858000"/>
              <a:gd name="connsiteX598" fmla="*/ 1431890 w 7467600"/>
              <a:gd name="connsiteY598" fmla="*/ 1306475 h 6858000"/>
              <a:gd name="connsiteX599" fmla="*/ 5052692 w 7467600"/>
              <a:gd name="connsiteY599" fmla="*/ 1292994 h 6858000"/>
              <a:gd name="connsiteX600" fmla="*/ 5200661 w 7467600"/>
              <a:gd name="connsiteY600" fmla="*/ 1635186 h 6858000"/>
              <a:gd name="connsiteX601" fmla="*/ 5297138 w 7467600"/>
              <a:gd name="connsiteY601" fmla="*/ 1906351 h 6858000"/>
              <a:gd name="connsiteX602" fmla="*/ 5052692 w 7467600"/>
              <a:gd name="connsiteY602" fmla="*/ 1292994 h 6858000"/>
              <a:gd name="connsiteX603" fmla="*/ 5009948 w 7467600"/>
              <a:gd name="connsiteY603" fmla="*/ 1273619 h 6858000"/>
              <a:gd name="connsiteX604" fmla="*/ 5121777 w 7467600"/>
              <a:gd name="connsiteY604" fmla="*/ 1654213 h 6858000"/>
              <a:gd name="connsiteX605" fmla="*/ 5293545 w 7467600"/>
              <a:gd name="connsiteY605" fmla="*/ 2072247 h 6858000"/>
              <a:gd name="connsiteX606" fmla="*/ 5294042 w 7467600"/>
              <a:gd name="connsiteY606" fmla="*/ 2065019 h 6858000"/>
              <a:gd name="connsiteX607" fmla="*/ 5171936 w 7467600"/>
              <a:gd name="connsiteY607" fmla="*/ 1647613 h 6858000"/>
              <a:gd name="connsiteX608" fmla="*/ 5009948 w 7467600"/>
              <a:gd name="connsiteY608" fmla="*/ 1273619 h 6858000"/>
              <a:gd name="connsiteX609" fmla="*/ 655236 w 7467600"/>
              <a:gd name="connsiteY609" fmla="*/ 1268632 h 6858000"/>
              <a:gd name="connsiteX610" fmla="*/ 839521 w 7467600"/>
              <a:gd name="connsiteY610" fmla="*/ 1685315 h 6858000"/>
              <a:gd name="connsiteX611" fmla="*/ 1109416 w 7467600"/>
              <a:gd name="connsiteY611" fmla="*/ 2061663 h 6858000"/>
              <a:gd name="connsiteX612" fmla="*/ 1298300 w 7467600"/>
              <a:gd name="connsiteY612" fmla="*/ 2247742 h 6858000"/>
              <a:gd name="connsiteX613" fmla="*/ 1125871 w 7467600"/>
              <a:gd name="connsiteY613" fmla="*/ 1989513 h 6858000"/>
              <a:gd name="connsiteX614" fmla="*/ 981574 w 7467600"/>
              <a:gd name="connsiteY614" fmla="*/ 1783157 h 6858000"/>
              <a:gd name="connsiteX615" fmla="*/ 922198 w 7467600"/>
              <a:gd name="connsiteY615" fmla="*/ 1677437 h 6858000"/>
              <a:gd name="connsiteX616" fmla="*/ 869293 w 7467600"/>
              <a:gd name="connsiteY616" fmla="*/ 1583214 h 6858000"/>
              <a:gd name="connsiteX617" fmla="*/ 751431 w 7467600"/>
              <a:gd name="connsiteY617" fmla="*/ 1405731 h 6858000"/>
              <a:gd name="connsiteX618" fmla="*/ 655236 w 7467600"/>
              <a:gd name="connsiteY618" fmla="*/ 1268632 h 6858000"/>
              <a:gd name="connsiteX619" fmla="*/ 6516292 w 7467600"/>
              <a:gd name="connsiteY619" fmla="*/ 1263064 h 6858000"/>
              <a:gd name="connsiteX620" fmla="*/ 5736320 w 7467600"/>
              <a:gd name="connsiteY620" fmla="*/ 1501803 h 6858000"/>
              <a:gd name="connsiteX621" fmla="*/ 6516292 w 7467600"/>
              <a:gd name="connsiteY621" fmla="*/ 1263064 h 6858000"/>
              <a:gd name="connsiteX622" fmla="*/ 291466 w 7467600"/>
              <a:gd name="connsiteY622" fmla="*/ 1250369 h 6858000"/>
              <a:gd name="connsiteX623" fmla="*/ 323180 w 7467600"/>
              <a:gd name="connsiteY623" fmla="*/ 1435283 h 6858000"/>
              <a:gd name="connsiteX624" fmla="*/ 349381 w 7467600"/>
              <a:gd name="connsiteY624" fmla="*/ 1875041 h 6858000"/>
              <a:gd name="connsiteX625" fmla="*/ 374363 w 7467600"/>
              <a:gd name="connsiteY625" fmla="*/ 1506494 h 6858000"/>
              <a:gd name="connsiteX626" fmla="*/ 302168 w 7467600"/>
              <a:gd name="connsiteY626" fmla="*/ 1274495 h 6858000"/>
              <a:gd name="connsiteX627" fmla="*/ 291466 w 7467600"/>
              <a:gd name="connsiteY627" fmla="*/ 1250369 h 6858000"/>
              <a:gd name="connsiteX628" fmla="*/ 678222 w 7467600"/>
              <a:gd name="connsiteY628" fmla="*/ 1248670 h 6858000"/>
              <a:gd name="connsiteX629" fmla="*/ 775536 w 7467600"/>
              <a:gd name="connsiteY629" fmla="*/ 1388015 h 6858000"/>
              <a:gd name="connsiteX630" fmla="*/ 894529 w 7467600"/>
              <a:gd name="connsiteY630" fmla="*/ 1567739 h 6858000"/>
              <a:gd name="connsiteX631" fmla="*/ 948000 w 7467600"/>
              <a:gd name="connsiteY631" fmla="*/ 1663088 h 6858000"/>
              <a:gd name="connsiteX632" fmla="*/ 1006812 w 7467600"/>
              <a:gd name="connsiteY632" fmla="*/ 1767683 h 6858000"/>
              <a:gd name="connsiteX633" fmla="*/ 1149133 w 7467600"/>
              <a:gd name="connsiteY633" fmla="*/ 1971513 h 6858000"/>
              <a:gd name="connsiteX634" fmla="*/ 1333952 w 7467600"/>
              <a:gd name="connsiteY634" fmla="*/ 2251620 h 6858000"/>
              <a:gd name="connsiteX635" fmla="*/ 1337329 w 7467600"/>
              <a:gd name="connsiteY635" fmla="*/ 2258350 h 6858000"/>
              <a:gd name="connsiteX636" fmla="*/ 1014726 w 7467600"/>
              <a:gd name="connsiteY636" fmla="*/ 1615556 h 6858000"/>
              <a:gd name="connsiteX637" fmla="*/ 678222 w 7467600"/>
              <a:gd name="connsiteY637" fmla="*/ 1248670 h 6858000"/>
              <a:gd name="connsiteX638" fmla="*/ 6691602 w 7467600"/>
              <a:gd name="connsiteY638" fmla="*/ 1140573 h 6858000"/>
              <a:gd name="connsiteX639" fmla="*/ 6571100 w 7467600"/>
              <a:gd name="connsiteY639" fmla="*/ 1183662 h 6858000"/>
              <a:gd name="connsiteX640" fmla="*/ 6241687 w 7467600"/>
              <a:gd name="connsiteY640" fmla="*/ 1257600 h 6858000"/>
              <a:gd name="connsiteX641" fmla="*/ 5693009 w 7467600"/>
              <a:gd name="connsiteY641" fmla="*/ 1478256 h 6858000"/>
              <a:gd name="connsiteX642" fmla="*/ 6548420 w 7467600"/>
              <a:gd name="connsiteY642" fmla="*/ 1214599 h 6858000"/>
              <a:gd name="connsiteX643" fmla="*/ 6605473 w 7467600"/>
              <a:gd name="connsiteY643" fmla="*/ 1184686 h 6858000"/>
              <a:gd name="connsiteX644" fmla="*/ 6691602 w 7467600"/>
              <a:gd name="connsiteY644" fmla="*/ 1140573 h 6858000"/>
              <a:gd name="connsiteX645" fmla="*/ 4002475 w 7467600"/>
              <a:gd name="connsiteY645" fmla="*/ 1037802 h 6858000"/>
              <a:gd name="connsiteX646" fmla="*/ 4000324 w 7467600"/>
              <a:gd name="connsiteY646" fmla="*/ 1039362 h 6858000"/>
              <a:gd name="connsiteX647" fmla="*/ 4002862 w 7467600"/>
              <a:gd name="connsiteY647" fmla="*/ 1042866 h 6858000"/>
              <a:gd name="connsiteX648" fmla="*/ 4002475 w 7467600"/>
              <a:gd name="connsiteY648" fmla="*/ 1037802 h 6858000"/>
              <a:gd name="connsiteX649" fmla="*/ 506322 w 7467600"/>
              <a:gd name="connsiteY649" fmla="*/ 1020997 h 6858000"/>
              <a:gd name="connsiteX650" fmla="*/ 533068 w 7467600"/>
              <a:gd name="connsiteY650" fmla="*/ 1029409 h 6858000"/>
              <a:gd name="connsiteX651" fmla="*/ 1232525 w 7467600"/>
              <a:gd name="connsiteY651" fmla="*/ 1804675 h 6858000"/>
              <a:gd name="connsiteX652" fmla="*/ 1388858 w 7467600"/>
              <a:gd name="connsiteY652" fmla="*/ 2368011 h 6858000"/>
              <a:gd name="connsiteX653" fmla="*/ 1384098 w 7467600"/>
              <a:gd name="connsiteY653" fmla="*/ 2378125 h 6858000"/>
              <a:gd name="connsiteX654" fmla="*/ 1425393 w 7467600"/>
              <a:gd name="connsiteY654" fmla="*/ 2589124 h 6858000"/>
              <a:gd name="connsiteX655" fmla="*/ 1424001 w 7467600"/>
              <a:gd name="connsiteY655" fmla="*/ 2597541 h 6858000"/>
              <a:gd name="connsiteX656" fmla="*/ 2152729 w 7467600"/>
              <a:gd name="connsiteY656" fmla="*/ 2864487 h 6858000"/>
              <a:gd name="connsiteX657" fmla="*/ 2020609 w 7467600"/>
              <a:gd name="connsiteY657" fmla="*/ 2539671 h 6858000"/>
              <a:gd name="connsiteX658" fmla="*/ 2018920 w 7467600"/>
              <a:gd name="connsiteY658" fmla="*/ 2536309 h 6858000"/>
              <a:gd name="connsiteX659" fmla="*/ 1342441 w 7467600"/>
              <a:gd name="connsiteY659" fmla="*/ 1173017 h 6858000"/>
              <a:gd name="connsiteX660" fmla="*/ 1367925 w 7467600"/>
              <a:gd name="connsiteY660" fmla="*/ 1135648 h 6858000"/>
              <a:gd name="connsiteX661" fmla="*/ 1771401 w 7467600"/>
              <a:gd name="connsiteY661" fmla="*/ 1806673 h 6858000"/>
              <a:gd name="connsiteX662" fmla="*/ 1972385 w 7467600"/>
              <a:gd name="connsiteY662" fmla="*/ 2198735 h 6858000"/>
              <a:gd name="connsiteX663" fmla="*/ 2040892 w 7467600"/>
              <a:gd name="connsiteY663" fmla="*/ 2405205 h 6858000"/>
              <a:gd name="connsiteX664" fmla="*/ 2131689 w 7467600"/>
              <a:gd name="connsiteY664" fmla="*/ 1936926 h 6858000"/>
              <a:gd name="connsiteX665" fmla="*/ 2454820 w 7467600"/>
              <a:gd name="connsiteY665" fmla="*/ 1248808 h 6858000"/>
              <a:gd name="connsiteX666" fmla="*/ 2492512 w 7467600"/>
              <a:gd name="connsiteY666" fmla="*/ 1302920 h 6858000"/>
              <a:gd name="connsiteX667" fmla="*/ 2081216 w 7467600"/>
              <a:gd name="connsiteY667" fmla="*/ 2527513 h 6858000"/>
              <a:gd name="connsiteX668" fmla="*/ 2081211 w 7467600"/>
              <a:gd name="connsiteY668" fmla="*/ 2528916 h 6858000"/>
              <a:gd name="connsiteX669" fmla="*/ 2199067 w 7467600"/>
              <a:gd name="connsiteY669" fmla="*/ 2884061 h 6858000"/>
              <a:gd name="connsiteX670" fmla="*/ 3192586 w 7467600"/>
              <a:gd name="connsiteY670" fmla="*/ 3411496 h 6858000"/>
              <a:gd name="connsiteX671" fmla="*/ 3182620 w 7467600"/>
              <a:gd name="connsiteY671" fmla="*/ 3483279 h 6858000"/>
              <a:gd name="connsiteX672" fmla="*/ 2435119 w 7467600"/>
              <a:gd name="connsiteY672" fmla="*/ 3080173 h 6858000"/>
              <a:gd name="connsiteX673" fmla="*/ 2410152 w 7467600"/>
              <a:gd name="connsiteY673" fmla="*/ 3063751 h 6858000"/>
              <a:gd name="connsiteX674" fmla="*/ 2408099 w 7467600"/>
              <a:gd name="connsiteY674" fmla="*/ 3064403 h 6858000"/>
              <a:gd name="connsiteX675" fmla="*/ 2407218 w 7467600"/>
              <a:gd name="connsiteY675" fmla="*/ 3070324 h 6858000"/>
              <a:gd name="connsiteX676" fmla="*/ 2380138 w 7467600"/>
              <a:gd name="connsiteY676" fmla="*/ 3099341 h 6858000"/>
              <a:gd name="connsiteX677" fmla="*/ 1765923 w 7467600"/>
              <a:gd name="connsiteY677" fmla="*/ 3581043 h 6858000"/>
              <a:gd name="connsiteX678" fmla="*/ 1702258 w 7467600"/>
              <a:gd name="connsiteY678" fmla="*/ 3612286 h 6858000"/>
              <a:gd name="connsiteX679" fmla="*/ 1538370 w 7467600"/>
              <a:gd name="connsiteY679" fmla="*/ 3811804 h 6858000"/>
              <a:gd name="connsiteX680" fmla="*/ 542867 w 7467600"/>
              <a:gd name="connsiteY680" fmla="*/ 4944092 h 6858000"/>
              <a:gd name="connsiteX681" fmla="*/ 515800 w 7467600"/>
              <a:gd name="connsiteY681" fmla="*/ 4862180 h 6858000"/>
              <a:gd name="connsiteX682" fmla="*/ 909145 w 7467600"/>
              <a:gd name="connsiteY682" fmla="*/ 4199225 h 6858000"/>
              <a:gd name="connsiteX683" fmla="*/ 1214067 w 7467600"/>
              <a:gd name="connsiteY683" fmla="*/ 3908561 h 6858000"/>
              <a:gd name="connsiteX684" fmla="*/ 640967 w 7467600"/>
              <a:gd name="connsiteY684" fmla="*/ 4105601 h 6858000"/>
              <a:gd name="connsiteX685" fmla="*/ 112563 w 7467600"/>
              <a:gd name="connsiteY685" fmla="*/ 4396952 h 6858000"/>
              <a:gd name="connsiteX686" fmla="*/ 0 w 7467600"/>
              <a:gd name="connsiteY686" fmla="*/ 4466006 h 6858000"/>
              <a:gd name="connsiteX687" fmla="*/ 0 w 7467600"/>
              <a:gd name="connsiteY687" fmla="*/ 4233763 h 6858000"/>
              <a:gd name="connsiteX688" fmla="*/ 36881 w 7467600"/>
              <a:gd name="connsiteY688" fmla="*/ 4200118 h 6858000"/>
              <a:gd name="connsiteX689" fmla="*/ 910534 w 7467600"/>
              <a:gd name="connsiteY689" fmla="*/ 3629753 h 6858000"/>
              <a:gd name="connsiteX690" fmla="*/ 1578717 w 7467600"/>
              <a:gd name="connsiteY690" fmla="*/ 3575982 h 6858000"/>
              <a:gd name="connsiteX691" fmla="*/ 2338780 w 7467600"/>
              <a:gd name="connsiteY691" fmla="*/ 3033725 h 6858000"/>
              <a:gd name="connsiteX692" fmla="*/ 1807991 w 7467600"/>
              <a:gd name="connsiteY692" fmla="*/ 2807184 h 6858000"/>
              <a:gd name="connsiteX693" fmla="*/ 1416358 w 7467600"/>
              <a:gd name="connsiteY693" fmla="*/ 3112571 h 6858000"/>
              <a:gd name="connsiteX694" fmla="*/ 939066 w 7467600"/>
              <a:gd name="connsiteY694" fmla="*/ 3378798 h 6858000"/>
              <a:gd name="connsiteX695" fmla="*/ 115099 w 7467600"/>
              <a:gd name="connsiteY695" fmla="*/ 3607650 h 6858000"/>
              <a:gd name="connsiteX696" fmla="*/ 97284 w 7467600"/>
              <a:gd name="connsiteY696" fmla="*/ 3520393 h 6858000"/>
              <a:gd name="connsiteX697" fmla="*/ 922050 w 7467600"/>
              <a:gd name="connsiteY697" fmla="*/ 3074867 h 6858000"/>
              <a:gd name="connsiteX698" fmla="*/ 1405265 w 7467600"/>
              <a:gd name="connsiteY698" fmla="*/ 3016319 h 6858000"/>
              <a:gd name="connsiteX699" fmla="*/ 1407512 w 7467600"/>
              <a:gd name="connsiteY699" fmla="*/ 3018001 h 6858000"/>
              <a:gd name="connsiteX700" fmla="*/ 1726266 w 7467600"/>
              <a:gd name="connsiteY700" fmla="*/ 2777274 h 6858000"/>
              <a:gd name="connsiteX701" fmla="*/ 625390 w 7467600"/>
              <a:gd name="connsiteY701" fmla="*/ 2514541 h 6858000"/>
              <a:gd name="connsiteX702" fmla="*/ 619799 w 7467600"/>
              <a:gd name="connsiteY702" fmla="*/ 2527180 h 6858000"/>
              <a:gd name="connsiteX703" fmla="*/ 310030 w 7467600"/>
              <a:gd name="connsiteY703" fmla="*/ 2771818 h 6858000"/>
              <a:gd name="connsiteX704" fmla="*/ 173877 w 7467600"/>
              <a:gd name="connsiteY704" fmla="*/ 2937056 h 6858000"/>
              <a:gd name="connsiteX705" fmla="*/ 77889 w 7467600"/>
              <a:gd name="connsiteY705" fmla="*/ 3138440 h 6858000"/>
              <a:gd name="connsiteX706" fmla="*/ 0 w 7467600"/>
              <a:gd name="connsiteY706" fmla="*/ 3271395 h 6858000"/>
              <a:gd name="connsiteX707" fmla="*/ 0 w 7467600"/>
              <a:gd name="connsiteY707" fmla="*/ 3153002 h 6858000"/>
              <a:gd name="connsiteX708" fmla="*/ 2386 w 7467600"/>
              <a:gd name="connsiteY708" fmla="*/ 3149203 h 6858000"/>
              <a:gd name="connsiteX709" fmla="*/ 89753 w 7467600"/>
              <a:gd name="connsiteY709" fmla="*/ 2987702 h 6858000"/>
              <a:gd name="connsiteX710" fmla="*/ 76869 w 7467600"/>
              <a:gd name="connsiteY710" fmla="*/ 3005404 h 6858000"/>
              <a:gd name="connsiteX711" fmla="*/ 32049 w 7467600"/>
              <a:gd name="connsiteY711" fmla="*/ 3065814 h 6858000"/>
              <a:gd name="connsiteX712" fmla="*/ 0 w 7467600"/>
              <a:gd name="connsiteY712" fmla="*/ 3108744 h 6858000"/>
              <a:gd name="connsiteX713" fmla="*/ 0 w 7467600"/>
              <a:gd name="connsiteY713" fmla="*/ 3058059 h 6858000"/>
              <a:gd name="connsiteX714" fmla="*/ 7610 w 7467600"/>
              <a:gd name="connsiteY714" fmla="*/ 3047889 h 6858000"/>
              <a:gd name="connsiteX715" fmla="*/ 52419 w 7467600"/>
              <a:gd name="connsiteY715" fmla="*/ 2987479 h 6858000"/>
              <a:gd name="connsiteX716" fmla="*/ 59142 w 7467600"/>
              <a:gd name="connsiteY716" fmla="*/ 2978488 h 6858000"/>
              <a:gd name="connsiteX717" fmla="*/ 0 w 7467600"/>
              <a:gd name="connsiteY717" fmla="*/ 3015334 h 6858000"/>
              <a:gd name="connsiteX718" fmla="*/ 0 w 7467600"/>
              <a:gd name="connsiteY718" fmla="*/ 2914286 h 6858000"/>
              <a:gd name="connsiteX719" fmla="*/ 36383 w 7467600"/>
              <a:gd name="connsiteY719" fmla="*/ 2901128 h 6858000"/>
              <a:gd name="connsiteX720" fmla="*/ 156329 w 7467600"/>
              <a:gd name="connsiteY720" fmla="*/ 2840533 h 6858000"/>
              <a:gd name="connsiteX721" fmla="*/ 358355 w 7467600"/>
              <a:gd name="connsiteY721" fmla="*/ 2620471 h 6858000"/>
              <a:gd name="connsiteX722" fmla="*/ 510577 w 7467600"/>
              <a:gd name="connsiteY722" fmla="*/ 2501244 h 6858000"/>
              <a:gd name="connsiteX723" fmla="*/ 211967 w 7467600"/>
              <a:gd name="connsiteY723" fmla="*/ 2479171 h 6858000"/>
              <a:gd name="connsiteX724" fmla="*/ 0 w 7467600"/>
              <a:gd name="connsiteY724" fmla="*/ 2476398 h 6858000"/>
              <a:gd name="connsiteX725" fmla="*/ 0 w 7467600"/>
              <a:gd name="connsiteY725" fmla="*/ 2389189 h 6858000"/>
              <a:gd name="connsiteX726" fmla="*/ 103062 w 7467600"/>
              <a:gd name="connsiteY726" fmla="*/ 2389518 h 6858000"/>
              <a:gd name="connsiteX727" fmla="*/ 510734 w 7467600"/>
              <a:gd name="connsiteY727" fmla="*/ 2416201 h 6858000"/>
              <a:gd name="connsiteX728" fmla="*/ 279257 w 7467600"/>
              <a:gd name="connsiteY728" fmla="*/ 2092102 h 6858000"/>
              <a:gd name="connsiteX729" fmla="*/ 65265 w 7467600"/>
              <a:gd name="connsiteY729" fmla="*/ 2006049 h 6858000"/>
              <a:gd name="connsiteX730" fmla="*/ 0 w 7467600"/>
              <a:gd name="connsiteY730" fmla="*/ 1982532 h 6858000"/>
              <a:gd name="connsiteX731" fmla="*/ 0 w 7467600"/>
              <a:gd name="connsiteY731" fmla="*/ 1912789 h 6858000"/>
              <a:gd name="connsiteX732" fmla="*/ 97460 w 7467600"/>
              <a:gd name="connsiteY732" fmla="*/ 1953725 h 6858000"/>
              <a:gd name="connsiteX733" fmla="*/ 221272 w 7467600"/>
              <a:gd name="connsiteY733" fmla="*/ 1980766 h 6858000"/>
              <a:gd name="connsiteX734" fmla="*/ 116765 w 7467600"/>
              <a:gd name="connsiteY734" fmla="*/ 1911033 h 6858000"/>
              <a:gd name="connsiteX735" fmla="*/ 16405 w 7467600"/>
              <a:gd name="connsiteY735" fmla="*/ 1803412 h 6858000"/>
              <a:gd name="connsiteX736" fmla="*/ 0 w 7467600"/>
              <a:gd name="connsiteY736" fmla="*/ 1784777 h 6858000"/>
              <a:gd name="connsiteX737" fmla="*/ 0 w 7467600"/>
              <a:gd name="connsiteY737" fmla="*/ 1740082 h 6858000"/>
              <a:gd name="connsiteX738" fmla="*/ 39394 w 7467600"/>
              <a:gd name="connsiteY738" fmla="*/ 1784856 h 6858000"/>
              <a:gd name="connsiteX739" fmla="*/ 135813 w 7467600"/>
              <a:gd name="connsiteY739" fmla="*/ 1888838 h 6858000"/>
              <a:gd name="connsiteX740" fmla="*/ 242575 w 7467600"/>
              <a:gd name="connsiteY740" fmla="*/ 1958841 h 6858000"/>
              <a:gd name="connsiteX741" fmla="*/ 82197 w 7467600"/>
              <a:gd name="connsiteY741" fmla="*/ 1754826 h 6858000"/>
              <a:gd name="connsiteX742" fmla="*/ 0 w 7467600"/>
              <a:gd name="connsiteY742" fmla="*/ 1679650 h 6858000"/>
              <a:gd name="connsiteX743" fmla="*/ 0 w 7467600"/>
              <a:gd name="connsiteY743" fmla="*/ 1602463 h 6858000"/>
              <a:gd name="connsiteX744" fmla="*/ 84689 w 7467600"/>
              <a:gd name="connsiteY744" fmla="*/ 1677442 h 6858000"/>
              <a:gd name="connsiteX745" fmla="*/ 298437 w 7467600"/>
              <a:gd name="connsiteY745" fmla="*/ 1968019 h 6858000"/>
              <a:gd name="connsiteX746" fmla="*/ 227269 w 7467600"/>
              <a:gd name="connsiteY746" fmla="*/ 1114064 h 6858000"/>
              <a:gd name="connsiteX747" fmla="*/ 248003 w 7467600"/>
              <a:gd name="connsiteY747" fmla="*/ 1089613 h 6858000"/>
              <a:gd name="connsiteX748" fmla="*/ 427020 w 7467600"/>
              <a:gd name="connsiteY748" fmla="*/ 1619803 h 6858000"/>
              <a:gd name="connsiteX749" fmla="*/ 340345 w 7467600"/>
              <a:gd name="connsiteY749" fmla="*/ 2027739 h 6858000"/>
              <a:gd name="connsiteX750" fmla="*/ 360865 w 7467600"/>
              <a:gd name="connsiteY750" fmla="*/ 2044827 h 6858000"/>
              <a:gd name="connsiteX751" fmla="*/ 560414 w 7467600"/>
              <a:gd name="connsiteY751" fmla="*/ 2421457 h 6858000"/>
              <a:gd name="connsiteX752" fmla="*/ 1359703 w 7467600"/>
              <a:gd name="connsiteY752" fmla="*/ 2578554 h 6858000"/>
              <a:gd name="connsiteX753" fmla="*/ 1359422 w 7467600"/>
              <a:gd name="connsiteY753" fmla="*/ 2577994 h 6858000"/>
              <a:gd name="connsiteX754" fmla="*/ 828701 w 7467600"/>
              <a:gd name="connsiteY754" fmla="*/ 1839520 h 6858000"/>
              <a:gd name="connsiteX755" fmla="*/ 494427 w 7467600"/>
              <a:gd name="connsiteY755" fmla="*/ 1092333 h 6858000"/>
              <a:gd name="connsiteX756" fmla="*/ 506322 w 7467600"/>
              <a:gd name="connsiteY756" fmla="*/ 1020997 h 6858000"/>
              <a:gd name="connsiteX757" fmla="*/ 4570198 w 7467600"/>
              <a:gd name="connsiteY757" fmla="*/ 978081 h 6858000"/>
              <a:gd name="connsiteX758" fmla="*/ 4523691 w 7467600"/>
              <a:gd name="connsiteY758" fmla="*/ 1127776 h 6858000"/>
              <a:gd name="connsiteX759" fmla="*/ 4509875 w 7467600"/>
              <a:gd name="connsiteY759" fmla="*/ 1167552 h 6858000"/>
              <a:gd name="connsiteX760" fmla="*/ 4478168 w 7467600"/>
              <a:gd name="connsiteY760" fmla="*/ 1260735 h 6858000"/>
              <a:gd name="connsiteX761" fmla="*/ 4409309 w 7467600"/>
              <a:gd name="connsiteY761" fmla="*/ 1666996 h 6858000"/>
              <a:gd name="connsiteX762" fmla="*/ 4370031 w 7467600"/>
              <a:gd name="connsiteY762" fmla="*/ 1955666 h 6858000"/>
              <a:gd name="connsiteX763" fmla="*/ 4570198 w 7467600"/>
              <a:gd name="connsiteY763" fmla="*/ 978081 h 6858000"/>
              <a:gd name="connsiteX764" fmla="*/ 4557898 w 7467600"/>
              <a:gd name="connsiteY764" fmla="*/ 900011 h 6858000"/>
              <a:gd name="connsiteX765" fmla="*/ 4344840 w 7467600"/>
              <a:gd name="connsiteY765" fmla="*/ 1922038 h 6858000"/>
              <a:gd name="connsiteX766" fmla="*/ 4378710 w 7467600"/>
              <a:gd name="connsiteY766" fmla="*/ 1665516 h 6858000"/>
              <a:gd name="connsiteX767" fmla="*/ 4448798 w 7467600"/>
              <a:gd name="connsiteY767" fmla="*/ 1253024 h 6858000"/>
              <a:gd name="connsiteX768" fmla="*/ 4480315 w 7467600"/>
              <a:gd name="connsiteY768" fmla="*/ 1158454 h 6858000"/>
              <a:gd name="connsiteX769" fmla="*/ 4494133 w 7467600"/>
              <a:gd name="connsiteY769" fmla="*/ 1118676 h 6858000"/>
              <a:gd name="connsiteX770" fmla="*/ 4557898 w 7467600"/>
              <a:gd name="connsiteY770" fmla="*/ 900011 h 6858000"/>
              <a:gd name="connsiteX771" fmla="*/ 5870151 w 7467600"/>
              <a:gd name="connsiteY771" fmla="*/ 898890 h 6858000"/>
              <a:gd name="connsiteX772" fmla="*/ 5861335 w 7467600"/>
              <a:gd name="connsiteY772" fmla="*/ 899177 h 6858000"/>
              <a:gd name="connsiteX773" fmla="*/ 5843702 w 7467600"/>
              <a:gd name="connsiteY773" fmla="*/ 899748 h 6858000"/>
              <a:gd name="connsiteX774" fmla="*/ 5651107 w 7467600"/>
              <a:gd name="connsiteY774" fmla="*/ 920306 h 6858000"/>
              <a:gd name="connsiteX775" fmla="*/ 5459407 w 7467600"/>
              <a:gd name="connsiteY775" fmla="*/ 940975 h 6858000"/>
              <a:gd name="connsiteX776" fmla="*/ 5374846 w 7467600"/>
              <a:gd name="connsiteY776" fmla="*/ 941988 h 6858000"/>
              <a:gd name="connsiteX777" fmla="*/ 5256105 w 7467600"/>
              <a:gd name="connsiteY777" fmla="*/ 945632 h 6858000"/>
              <a:gd name="connsiteX778" fmla="*/ 5107071 w 7467600"/>
              <a:gd name="connsiteY778" fmla="*/ 969720 h 6858000"/>
              <a:gd name="connsiteX779" fmla="*/ 4998681 w 7467600"/>
              <a:gd name="connsiteY779" fmla="*/ 988771 h 6858000"/>
              <a:gd name="connsiteX780" fmla="*/ 5870151 w 7467600"/>
              <a:gd name="connsiteY780" fmla="*/ 898890 h 6858000"/>
              <a:gd name="connsiteX781" fmla="*/ 5504425 w 7467600"/>
              <a:gd name="connsiteY781" fmla="*/ 848067 h 6858000"/>
              <a:gd name="connsiteX782" fmla="*/ 4968849 w 7467600"/>
              <a:gd name="connsiteY782" fmla="*/ 962318 h 6858000"/>
              <a:gd name="connsiteX783" fmla="*/ 5104039 w 7467600"/>
              <a:gd name="connsiteY783" fmla="*/ 940634 h 6858000"/>
              <a:gd name="connsiteX784" fmla="*/ 5256311 w 7467600"/>
              <a:gd name="connsiteY784" fmla="*/ 916490 h 6858000"/>
              <a:gd name="connsiteX785" fmla="*/ 5377381 w 7467600"/>
              <a:gd name="connsiteY785" fmla="*/ 912671 h 6858000"/>
              <a:gd name="connsiteX786" fmla="*/ 5460148 w 7467600"/>
              <a:gd name="connsiteY786" fmla="*/ 911442 h 6858000"/>
              <a:gd name="connsiteX787" fmla="*/ 5648971 w 7467600"/>
              <a:gd name="connsiteY787" fmla="*/ 891331 h 6858000"/>
              <a:gd name="connsiteX788" fmla="*/ 5844807 w 7467600"/>
              <a:gd name="connsiteY788" fmla="*/ 870718 h 6858000"/>
              <a:gd name="connsiteX789" fmla="*/ 5862975 w 7467600"/>
              <a:gd name="connsiteY789" fmla="*/ 869756 h 6858000"/>
              <a:gd name="connsiteX790" fmla="*/ 5920887 w 7467600"/>
              <a:gd name="connsiteY790" fmla="*/ 865929 h 6858000"/>
              <a:gd name="connsiteX791" fmla="*/ 5504425 w 7467600"/>
              <a:gd name="connsiteY791" fmla="*/ 848067 h 6858000"/>
              <a:gd name="connsiteX792" fmla="*/ 3607114 w 7467600"/>
              <a:gd name="connsiteY792" fmla="*/ 467441 h 6858000"/>
              <a:gd name="connsiteX793" fmla="*/ 3296242 w 7467600"/>
              <a:gd name="connsiteY793" fmla="*/ 807991 h 6858000"/>
              <a:gd name="connsiteX794" fmla="*/ 3174674 w 7467600"/>
              <a:gd name="connsiteY794" fmla="*/ 919759 h 6858000"/>
              <a:gd name="connsiteX795" fmla="*/ 3042978 w 7467600"/>
              <a:gd name="connsiteY795" fmla="*/ 1054894 h 6858000"/>
              <a:gd name="connsiteX796" fmla="*/ 2968914 w 7467600"/>
              <a:gd name="connsiteY796" fmla="*/ 1133756 h 6858000"/>
              <a:gd name="connsiteX797" fmla="*/ 3103823 w 7467600"/>
              <a:gd name="connsiteY797" fmla="*/ 1026814 h 6858000"/>
              <a:gd name="connsiteX798" fmla="*/ 3607114 w 7467600"/>
              <a:gd name="connsiteY798" fmla="*/ 467441 h 6858000"/>
              <a:gd name="connsiteX799" fmla="*/ 3744487 w 7467600"/>
              <a:gd name="connsiteY799" fmla="*/ 383136 h 6858000"/>
              <a:gd name="connsiteX800" fmla="*/ 3970213 w 7467600"/>
              <a:gd name="connsiteY800" fmla="*/ 995559 h 6858000"/>
              <a:gd name="connsiteX801" fmla="*/ 3744487 w 7467600"/>
              <a:gd name="connsiteY801" fmla="*/ 383136 h 6858000"/>
              <a:gd name="connsiteX802" fmla="*/ 3624562 w 7467600"/>
              <a:gd name="connsiteY802" fmla="*/ 367041 h 6858000"/>
              <a:gd name="connsiteX803" fmla="*/ 3489712 w 7467600"/>
              <a:gd name="connsiteY803" fmla="*/ 485386 h 6858000"/>
              <a:gd name="connsiteX804" fmla="*/ 3182994 w 7467600"/>
              <a:gd name="connsiteY804" fmla="*/ 828265 h 6858000"/>
              <a:gd name="connsiteX805" fmla="*/ 2892114 w 7467600"/>
              <a:gd name="connsiteY805" fmla="*/ 1172635 h 6858000"/>
              <a:gd name="connsiteX806" fmla="*/ 3021459 w 7467600"/>
              <a:gd name="connsiteY806" fmla="*/ 1035385 h 6858000"/>
              <a:gd name="connsiteX807" fmla="*/ 3153873 w 7467600"/>
              <a:gd name="connsiteY807" fmla="*/ 898971 h 6858000"/>
              <a:gd name="connsiteX808" fmla="*/ 3276511 w 7467600"/>
              <a:gd name="connsiteY808" fmla="*/ 786423 h 6858000"/>
              <a:gd name="connsiteX809" fmla="*/ 3584154 w 7467600"/>
              <a:gd name="connsiteY809" fmla="*/ 448218 h 6858000"/>
              <a:gd name="connsiteX810" fmla="*/ 3624562 w 7467600"/>
              <a:gd name="connsiteY810" fmla="*/ 367041 h 6858000"/>
              <a:gd name="connsiteX811" fmla="*/ 3766672 w 7467600"/>
              <a:gd name="connsiteY811" fmla="*/ 359429 h 6858000"/>
              <a:gd name="connsiteX812" fmla="*/ 3996338 w 7467600"/>
              <a:gd name="connsiteY812" fmla="*/ 968237 h 6858000"/>
              <a:gd name="connsiteX813" fmla="*/ 3766672 w 7467600"/>
              <a:gd name="connsiteY813" fmla="*/ 359429 h 6858000"/>
              <a:gd name="connsiteX814" fmla="*/ 5805386 w 7467600"/>
              <a:gd name="connsiteY814" fmla="*/ 239240 h 6858000"/>
              <a:gd name="connsiteX815" fmla="*/ 5736947 w 7467600"/>
              <a:gd name="connsiteY815" fmla="*/ 261367 h 6858000"/>
              <a:gd name="connsiteX816" fmla="*/ 5427012 w 7467600"/>
              <a:gd name="connsiteY816" fmla="*/ 311272 h 6858000"/>
              <a:gd name="connsiteX817" fmla="*/ 5147818 w 7467600"/>
              <a:gd name="connsiteY817" fmla="*/ 322112 h 6858000"/>
              <a:gd name="connsiteX818" fmla="*/ 5060854 w 7467600"/>
              <a:gd name="connsiteY818" fmla="*/ 311882 h 6858000"/>
              <a:gd name="connsiteX819" fmla="*/ 4945989 w 7467600"/>
              <a:gd name="connsiteY819" fmla="*/ 300516 h 6858000"/>
              <a:gd name="connsiteX820" fmla="*/ 5410479 w 7467600"/>
              <a:gd name="connsiteY820" fmla="*/ 348434 h 6858000"/>
              <a:gd name="connsiteX821" fmla="*/ 5805386 w 7467600"/>
              <a:gd name="connsiteY821" fmla="*/ 239240 h 6858000"/>
              <a:gd name="connsiteX822" fmla="*/ 5905192 w 7467600"/>
              <a:gd name="connsiteY822" fmla="*/ 163079 h 6858000"/>
              <a:gd name="connsiteX823" fmla="*/ 5865655 w 7467600"/>
              <a:gd name="connsiteY823" fmla="*/ 171901 h 6858000"/>
              <a:gd name="connsiteX824" fmla="*/ 5259740 w 7467600"/>
              <a:gd name="connsiteY824" fmla="*/ 257013 h 6858000"/>
              <a:gd name="connsiteX825" fmla="*/ 5208466 w 7467600"/>
              <a:gd name="connsiteY825" fmla="*/ 257550 h 6858000"/>
              <a:gd name="connsiteX826" fmla="*/ 4980204 w 7467600"/>
              <a:gd name="connsiteY826" fmla="*/ 271903 h 6858000"/>
              <a:gd name="connsiteX827" fmla="*/ 5068068 w 7467600"/>
              <a:gd name="connsiteY827" fmla="*/ 282244 h 6858000"/>
              <a:gd name="connsiteX828" fmla="*/ 5153231 w 7467600"/>
              <a:gd name="connsiteY828" fmla="*/ 292240 h 6858000"/>
              <a:gd name="connsiteX829" fmla="*/ 5426491 w 7467600"/>
              <a:gd name="connsiteY829" fmla="*/ 281128 h 6858000"/>
              <a:gd name="connsiteX830" fmla="*/ 5731212 w 7467600"/>
              <a:gd name="connsiteY830" fmla="*/ 231951 h 6858000"/>
              <a:gd name="connsiteX831" fmla="*/ 5905192 w 7467600"/>
              <a:gd name="connsiteY831" fmla="*/ 163079 h 6858000"/>
              <a:gd name="connsiteX832" fmla="*/ 5944437 w 7467600"/>
              <a:gd name="connsiteY832" fmla="*/ 113829 h 6858000"/>
              <a:gd name="connsiteX833" fmla="*/ 5825032 w 7467600"/>
              <a:gd name="connsiteY833" fmla="*/ 146405 h 6858000"/>
              <a:gd name="connsiteX834" fmla="*/ 4955599 w 7467600"/>
              <a:gd name="connsiteY834" fmla="*/ 247008 h 6858000"/>
              <a:gd name="connsiteX835" fmla="*/ 5210104 w 7467600"/>
              <a:gd name="connsiteY835" fmla="*/ 228123 h 6858000"/>
              <a:gd name="connsiteX836" fmla="*/ 5261015 w 7467600"/>
              <a:gd name="connsiteY836" fmla="*/ 227087 h 6858000"/>
              <a:gd name="connsiteX837" fmla="*/ 5861181 w 7467600"/>
              <a:gd name="connsiteY837" fmla="*/ 143093 h 6858000"/>
              <a:gd name="connsiteX838" fmla="*/ 5961252 w 7467600"/>
              <a:gd name="connsiteY838" fmla="*/ 114820 h 6858000"/>
              <a:gd name="connsiteX839" fmla="*/ 5944437 w 7467600"/>
              <a:gd name="connsiteY839" fmla="*/ 113829 h 6858000"/>
              <a:gd name="connsiteX840" fmla="*/ 3882765 w 7467600"/>
              <a:gd name="connsiteY840" fmla="*/ 0 h 6858000"/>
              <a:gd name="connsiteX841" fmla="*/ 3995099 w 7467600"/>
              <a:gd name="connsiteY841" fmla="*/ 0 h 6858000"/>
              <a:gd name="connsiteX842" fmla="*/ 4163818 w 7467600"/>
              <a:gd name="connsiteY842" fmla="*/ 234104 h 6858000"/>
              <a:gd name="connsiteX843" fmla="*/ 4172099 w 7467600"/>
              <a:gd name="connsiteY843" fmla="*/ 234207 h 6858000"/>
              <a:gd name="connsiteX844" fmla="*/ 4784282 w 7467600"/>
              <a:gd name="connsiteY844" fmla="*/ 276561 h 6858000"/>
              <a:gd name="connsiteX845" fmla="*/ 4801687 w 7467600"/>
              <a:gd name="connsiteY845" fmla="*/ 267764 h 6858000"/>
              <a:gd name="connsiteX846" fmla="*/ 6082788 w 7467600"/>
              <a:gd name="connsiteY846" fmla="*/ 64119 h 6858000"/>
              <a:gd name="connsiteX847" fmla="*/ 6099442 w 7467600"/>
              <a:gd name="connsiteY847" fmla="*/ 82568 h 6858000"/>
              <a:gd name="connsiteX848" fmla="*/ 4804137 w 7467600"/>
              <a:gd name="connsiteY848" fmla="*/ 320931 h 6858000"/>
              <a:gd name="connsiteX849" fmla="*/ 4227047 w 7467600"/>
              <a:gd name="connsiteY849" fmla="*/ 313415 h 6858000"/>
              <a:gd name="connsiteX850" fmla="*/ 4346041 w 7467600"/>
              <a:gd name="connsiteY850" fmla="*/ 456086 h 6858000"/>
              <a:gd name="connsiteX851" fmla="*/ 4870967 w 7467600"/>
              <a:gd name="connsiteY851" fmla="*/ 963061 h 6858000"/>
              <a:gd name="connsiteX852" fmla="*/ 4889647 w 7467600"/>
              <a:gd name="connsiteY852" fmla="*/ 957147 h 6858000"/>
              <a:gd name="connsiteX853" fmla="*/ 5422504 w 7467600"/>
              <a:gd name="connsiteY853" fmla="*/ 805191 h 6858000"/>
              <a:gd name="connsiteX854" fmla="*/ 6087656 w 7467600"/>
              <a:gd name="connsiteY854" fmla="*/ 826703 h 6858000"/>
              <a:gd name="connsiteX855" fmla="*/ 6058717 w 7467600"/>
              <a:gd name="connsiteY855" fmla="*/ 865992 h 6858000"/>
              <a:gd name="connsiteX856" fmla="*/ 4974153 w 7467600"/>
              <a:gd name="connsiteY856" fmla="*/ 1045456 h 6858000"/>
              <a:gd name="connsiteX857" fmla="*/ 5627835 w 7467600"/>
              <a:gd name="connsiteY857" fmla="*/ 1472077 h 6858000"/>
              <a:gd name="connsiteX858" fmla="*/ 5629817 w 7467600"/>
              <a:gd name="connsiteY858" fmla="*/ 1471412 h 6858000"/>
              <a:gd name="connsiteX859" fmla="*/ 5634124 w 7467600"/>
              <a:gd name="connsiteY859" fmla="*/ 1470572 h 6858000"/>
              <a:gd name="connsiteX860" fmla="*/ 5755832 w 7467600"/>
              <a:gd name="connsiteY860" fmla="*/ 1383886 h 6858000"/>
              <a:gd name="connsiteX861" fmla="*/ 6014186 w 7467600"/>
              <a:gd name="connsiteY861" fmla="*/ 1279799 h 6858000"/>
              <a:gd name="connsiteX862" fmla="*/ 6901619 w 7467600"/>
              <a:gd name="connsiteY862" fmla="*/ 1047874 h 6858000"/>
              <a:gd name="connsiteX863" fmla="*/ 6931566 w 7467600"/>
              <a:gd name="connsiteY863" fmla="*/ 1062034 h 6858000"/>
              <a:gd name="connsiteX864" fmla="*/ 5790982 w 7467600"/>
              <a:gd name="connsiteY864" fmla="*/ 1561380 h 6858000"/>
              <a:gd name="connsiteX865" fmla="*/ 6188971 w 7467600"/>
              <a:gd name="connsiteY865" fmla="*/ 1755168 h 6858000"/>
              <a:gd name="connsiteX866" fmla="*/ 6202446 w 7467600"/>
              <a:gd name="connsiteY866" fmla="*/ 1752268 h 6858000"/>
              <a:gd name="connsiteX867" fmla="*/ 7179560 w 7467600"/>
              <a:gd name="connsiteY867" fmla="*/ 1467551 h 6858000"/>
              <a:gd name="connsiteX868" fmla="*/ 7158730 w 7467600"/>
              <a:gd name="connsiteY868" fmla="*/ 1507835 h 6858000"/>
              <a:gd name="connsiteX869" fmla="*/ 6326959 w 7467600"/>
              <a:gd name="connsiteY869" fmla="*/ 1817686 h 6858000"/>
              <a:gd name="connsiteX870" fmla="*/ 6537433 w 7467600"/>
              <a:gd name="connsiteY870" fmla="*/ 1907790 h 6858000"/>
              <a:gd name="connsiteX871" fmla="*/ 6550221 w 7467600"/>
              <a:gd name="connsiteY871" fmla="*/ 1910729 h 6858000"/>
              <a:gd name="connsiteX872" fmla="*/ 6964438 w 7467600"/>
              <a:gd name="connsiteY872" fmla="*/ 2209505 h 6858000"/>
              <a:gd name="connsiteX873" fmla="*/ 7367862 w 7467600"/>
              <a:gd name="connsiteY873" fmla="*/ 2806833 h 6858000"/>
              <a:gd name="connsiteX874" fmla="*/ 7364329 w 7467600"/>
              <a:gd name="connsiteY874" fmla="*/ 2826907 h 6858000"/>
              <a:gd name="connsiteX875" fmla="*/ 7290545 w 7467600"/>
              <a:gd name="connsiteY875" fmla="*/ 2850663 h 6858000"/>
              <a:gd name="connsiteX876" fmla="*/ 6472036 w 7467600"/>
              <a:gd name="connsiteY876" fmla="*/ 1959003 h 6858000"/>
              <a:gd name="connsiteX877" fmla="*/ 5792897 w 7467600"/>
              <a:gd name="connsiteY877" fmla="*/ 1647747 h 6858000"/>
              <a:gd name="connsiteX878" fmla="*/ 5842751 w 7467600"/>
              <a:gd name="connsiteY878" fmla="*/ 1816112 h 6858000"/>
              <a:gd name="connsiteX879" fmla="*/ 5847424 w 7467600"/>
              <a:gd name="connsiteY879" fmla="*/ 1815776 h 6858000"/>
              <a:gd name="connsiteX880" fmla="*/ 6399821 w 7467600"/>
              <a:gd name="connsiteY880" fmla="*/ 2344799 h 6858000"/>
              <a:gd name="connsiteX881" fmla="*/ 6323232 w 7467600"/>
              <a:gd name="connsiteY881" fmla="*/ 2389634 h 6858000"/>
              <a:gd name="connsiteX882" fmla="*/ 5942958 w 7467600"/>
              <a:gd name="connsiteY882" fmla="*/ 2077708 h 6858000"/>
              <a:gd name="connsiteX883" fmla="*/ 5921559 w 7467600"/>
              <a:gd name="connsiteY883" fmla="*/ 2378596 h 6858000"/>
              <a:gd name="connsiteX884" fmla="*/ 5817651 w 7467600"/>
              <a:gd name="connsiteY884" fmla="*/ 3023919 h 6858000"/>
              <a:gd name="connsiteX885" fmla="*/ 5729634 w 7467600"/>
              <a:gd name="connsiteY885" fmla="*/ 3051849 h 6858000"/>
              <a:gd name="connsiteX886" fmla="*/ 5611018 w 7467600"/>
              <a:gd name="connsiteY886" fmla="*/ 2316769 h 6858000"/>
              <a:gd name="connsiteX887" fmla="*/ 5687608 w 7467600"/>
              <a:gd name="connsiteY887" fmla="*/ 2039972 h 6858000"/>
              <a:gd name="connsiteX888" fmla="*/ 5657554 w 7467600"/>
              <a:gd name="connsiteY888" fmla="*/ 1576445 h 6858000"/>
              <a:gd name="connsiteX889" fmla="*/ 5150475 w 7467600"/>
              <a:gd name="connsiteY889" fmla="*/ 1274012 h 6858000"/>
              <a:gd name="connsiteX890" fmla="*/ 5349142 w 7467600"/>
              <a:gd name="connsiteY890" fmla="*/ 2204405 h 6858000"/>
              <a:gd name="connsiteX891" fmla="*/ 5262214 w 7467600"/>
              <a:gd name="connsiteY891" fmla="*/ 2233836 h 6858000"/>
              <a:gd name="connsiteX892" fmla="*/ 4981539 w 7467600"/>
              <a:gd name="connsiteY892" fmla="*/ 1542201 h 6858000"/>
              <a:gd name="connsiteX893" fmla="*/ 4958461 w 7467600"/>
              <a:gd name="connsiteY893" fmla="*/ 1136957 h 6858000"/>
              <a:gd name="connsiteX894" fmla="*/ 4655015 w 7467600"/>
              <a:gd name="connsiteY894" fmla="*/ 891426 h 6858000"/>
              <a:gd name="connsiteX895" fmla="*/ 4348002 w 7467600"/>
              <a:gd name="connsiteY895" fmla="*/ 2205895 h 6858000"/>
              <a:gd name="connsiteX896" fmla="*/ 4262250 w 7467600"/>
              <a:gd name="connsiteY896" fmla="*/ 2219972 h 6858000"/>
              <a:gd name="connsiteX897" fmla="*/ 4550611 w 7467600"/>
              <a:gd name="connsiteY897" fmla="*/ 817540 h 6858000"/>
              <a:gd name="connsiteX898" fmla="*/ 4564418 w 7467600"/>
              <a:gd name="connsiteY898" fmla="*/ 808293 h 6858000"/>
              <a:gd name="connsiteX899" fmla="*/ 4266388 w 7467600"/>
              <a:gd name="connsiteY899" fmla="*/ 500083 h 6858000"/>
              <a:gd name="connsiteX900" fmla="*/ 4032842 w 7467600"/>
              <a:gd name="connsiteY900" fmla="*/ 211809 h 6858000"/>
              <a:gd name="connsiteX901" fmla="*/ 3882765 w 7467600"/>
              <a:gd name="connsiteY901" fmla="*/ 0 h 6858000"/>
              <a:gd name="connsiteX902" fmla="*/ 3721337 w 7467600"/>
              <a:gd name="connsiteY902" fmla="*/ 0 h 6858000"/>
              <a:gd name="connsiteX903" fmla="*/ 3797544 w 7467600"/>
              <a:gd name="connsiteY903" fmla="*/ 0 h 6858000"/>
              <a:gd name="connsiteX904" fmla="*/ 3775734 w 7467600"/>
              <a:gd name="connsiteY904" fmla="*/ 95131 h 6858000"/>
              <a:gd name="connsiteX905" fmla="*/ 3724807 w 7467600"/>
              <a:gd name="connsiteY905" fmla="*/ 272257 h 6858000"/>
              <a:gd name="connsiteX906" fmla="*/ 3726844 w 7467600"/>
              <a:gd name="connsiteY906" fmla="*/ 282988 h 6858000"/>
              <a:gd name="connsiteX907" fmla="*/ 3742664 w 7467600"/>
              <a:gd name="connsiteY907" fmla="*/ 279918 h 6858000"/>
              <a:gd name="connsiteX908" fmla="*/ 4103910 w 7467600"/>
              <a:gd name="connsiteY908" fmla="*/ 1161917 h 6858000"/>
              <a:gd name="connsiteX909" fmla="*/ 4020269 w 7467600"/>
              <a:gd name="connsiteY909" fmla="*/ 1200406 h 6858000"/>
              <a:gd name="connsiteX910" fmla="*/ 3674882 w 7467600"/>
              <a:gd name="connsiteY910" fmla="*/ 488524 h 6858000"/>
              <a:gd name="connsiteX911" fmla="*/ 3132682 w 7467600"/>
              <a:gd name="connsiteY911" fmla="*/ 1072284 h 6858000"/>
              <a:gd name="connsiteX912" fmla="*/ 2716346 w 7467600"/>
              <a:gd name="connsiteY912" fmla="*/ 1276376 h 6858000"/>
              <a:gd name="connsiteX913" fmla="*/ 2716772 w 7467600"/>
              <a:gd name="connsiteY913" fmla="*/ 1255462 h 6858000"/>
              <a:gd name="connsiteX914" fmla="*/ 3471096 w 7467600"/>
              <a:gd name="connsiteY914" fmla="*/ 437072 h 6858000"/>
              <a:gd name="connsiteX915" fmla="*/ 3639057 w 7467600"/>
              <a:gd name="connsiteY915" fmla="*/ 286334 h 6858000"/>
              <a:gd name="connsiteX916" fmla="*/ 3640309 w 7467600"/>
              <a:gd name="connsiteY916" fmla="*/ 284664 h 6858000"/>
              <a:gd name="connsiteX917" fmla="*/ 3646022 w 7467600"/>
              <a:gd name="connsiteY917" fmla="*/ 276711 h 6858000"/>
              <a:gd name="connsiteX918" fmla="*/ 3707943 w 7467600"/>
              <a:gd name="connsiteY918" fmla="*/ 65958 h 6858000"/>
              <a:gd name="connsiteX919" fmla="*/ 3721337 w 7467600"/>
              <a:gd name="connsiteY919" fmla="*/ 0 h 6858000"/>
              <a:gd name="connsiteX920" fmla="*/ 2867960 w 7467600"/>
              <a:gd name="connsiteY920" fmla="*/ 0 h 6858000"/>
              <a:gd name="connsiteX921" fmla="*/ 2926351 w 7467600"/>
              <a:gd name="connsiteY921" fmla="*/ 0 h 6858000"/>
              <a:gd name="connsiteX922" fmla="*/ 2902823 w 7467600"/>
              <a:gd name="connsiteY922" fmla="*/ 262929 h 6858000"/>
              <a:gd name="connsiteX923" fmla="*/ 2940663 w 7467600"/>
              <a:gd name="connsiteY923" fmla="*/ 140884 h 6858000"/>
              <a:gd name="connsiteX924" fmla="*/ 2947039 w 7467600"/>
              <a:gd name="connsiteY924" fmla="*/ 122524 h 6858000"/>
              <a:gd name="connsiteX925" fmla="*/ 2984316 w 7467600"/>
              <a:gd name="connsiteY925" fmla="*/ 0 h 6858000"/>
              <a:gd name="connsiteX926" fmla="*/ 3016114 w 7467600"/>
              <a:gd name="connsiteY926" fmla="*/ 0 h 6858000"/>
              <a:gd name="connsiteX927" fmla="*/ 2979949 w 7467600"/>
              <a:gd name="connsiteY927" fmla="*/ 119274 h 6858000"/>
              <a:gd name="connsiteX928" fmla="*/ 3023879 w 7467600"/>
              <a:gd name="connsiteY928" fmla="*/ 0 h 6858000"/>
              <a:gd name="connsiteX929" fmla="*/ 3105400 w 7467600"/>
              <a:gd name="connsiteY929" fmla="*/ 0 h 6858000"/>
              <a:gd name="connsiteX930" fmla="*/ 3094669 w 7467600"/>
              <a:gd name="connsiteY930" fmla="*/ 30308 h 6858000"/>
              <a:gd name="connsiteX931" fmla="*/ 2901945 w 7467600"/>
              <a:gd name="connsiteY931" fmla="*/ 466538 h 6858000"/>
              <a:gd name="connsiteX932" fmla="*/ 2815209 w 7467600"/>
              <a:gd name="connsiteY932" fmla="*/ 497361 h 6858000"/>
              <a:gd name="connsiteX933" fmla="*/ 2844845 w 7467600"/>
              <a:gd name="connsiteY933" fmla="*/ 127638 h 6858000"/>
              <a:gd name="connsiteX934" fmla="*/ 2867960 w 7467600"/>
              <a:gd name="connsiteY934" fmla="*/ 0 h 6858000"/>
              <a:gd name="connsiteX935" fmla="*/ 1057230 w 7467600"/>
              <a:gd name="connsiteY935" fmla="*/ 0 h 6858000"/>
              <a:gd name="connsiteX936" fmla="*/ 1111003 w 7467600"/>
              <a:gd name="connsiteY936" fmla="*/ 0 h 6858000"/>
              <a:gd name="connsiteX937" fmla="*/ 1125553 w 7467600"/>
              <a:gd name="connsiteY937" fmla="*/ 52588 h 6858000"/>
              <a:gd name="connsiteX938" fmla="*/ 1304276 w 7467600"/>
              <a:gd name="connsiteY938" fmla="*/ 476275 h 6858000"/>
              <a:gd name="connsiteX939" fmla="*/ 1492066 w 7467600"/>
              <a:gd name="connsiteY939" fmla="*/ 886333 h 6858000"/>
              <a:gd name="connsiteX940" fmla="*/ 1423698 w 7467600"/>
              <a:gd name="connsiteY940" fmla="*/ 710817 h 6858000"/>
              <a:gd name="connsiteX941" fmla="*/ 1357609 w 7467600"/>
              <a:gd name="connsiteY941" fmla="*/ 532892 h 6858000"/>
              <a:gd name="connsiteX942" fmla="*/ 1309550 w 7467600"/>
              <a:gd name="connsiteY942" fmla="*/ 374031 h 6858000"/>
              <a:gd name="connsiteX943" fmla="*/ 1193673 w 7467600"/>
              <a:gd name="connsiteY943" fmla="*/ 49533 h 6858000"/>
              <a:gd name="connsiteX944" fmla="*/ 1164391 w 7467600"/>
              <a:gd name="connsiteY944" fmla="*/ 0 h 6858000"/>
              <a:gd name="connsiteX945" fmla="*/ 1200666 w 7467600"/>
              <a:gd name="connsiteY945" fmla="*/ 0 h 6858000"/>
              <a:gd name="connsiteX946" fmla="*/ 1223408 w 7467600"/>
              <a:gd name="connsiteY946" fmla="*/ 38996 h 6858000"/>
              <a:gd name="connsiteX947" fmla="*/ 1339635 w 7467600"/>
              <a:gd name="connsiteY947" fmla="*/ 365517 h 6858000"/>
              <a:gd name="connsiteX948" fmla="*/ 1387469 w 7467600"/>
              <a:gd name="connsiteY948" fmla="*/ 523079 h 6858000"/>
              <a:gd name="connsiteX949" fmla="*/ 1452685 w 7467600"/>
              <a:gd name="connsiteY949" fmla="*/ 699806 h 6858000"/>
              <a:gd name="connsiteX950" fmla="*/ 1492092 w 7467600"/>
              <a:gd name="connsiteY950" fmla="*/ 800424 h 6858000"/>
              <a:gd name="connsiteX951" fmla="*/ 1455302 w 7467600"/>
              <a:gd name="connsiteY951" fmla="*/ 632913 h 6858000"/>
              <a:gd name="connsiteX952" fmla="*/ 1222336 w 7467600"/>
              <a:gd name="connsiteY952" fmla="*/ 9480 h 6858000"/>
              <a:gd name="connsiteX953" fmla="*/ 1214634 w 7467600"/>
              <a:gd name="connsiteY953" fmla="*/ 0 h 6858000"/>
              <a:gd name="connsiteX954" fmla="*/ 1289827 w 7467600"/>
              <a:gd name="connsiteY954" fmla="*/ 0 h 6858000"/>
              <a:gd name="connsiteX955" fmla="*/ 1321076 w 7467600"/>
              <a:gd name="connsiteY955" fmla="*/ 59722 h 6858000"/>
              <a:gd name="connsiteX956" fmla="*/ 1512579 w 7467600"/>
              <a:gd name="connsiteY956" fmla="*/ 626441 h 6858000"/>
              <a:gd name="connsiteX957" fmla="*/ 1506076 w 7467600"/>
              <a:gd name="connsiteY957" fmla="*/ 1089289 h 6858000"/>
              <a:gd name="connsiteX958" fmla="*/ 1486346 w 7467600"/>
              <a:gd name="connsiteY958" fmla="*/ 1079919 h 6858000"/>
              <a:gd name="connsiteX959" fmla="*/ 1070511 w 7467600"/>
              <a:gd name="connsiteY959" fmla="*/ 48609 h 6858000"/>
              <a:gd name="connsiteX960" fmla="*/ 1057230 w 7467600"/>
              <a:gd name="connsiteY960" fmla="*/ 0 h 6858000"/>
              <a:gd name="connsiteX961" fmla="*/ 43151 w 7467600"/>
              <a:gd name="connsiteY961" fmla="*/ 0 h 6858000"/>
              <a:gd name="connsiteX962" fmla="*/ 95283 w 7467600"/>
              <a:gd name="connsiteY962" fmla="*/ 0 h 6858000"/>
              <a:gd name="connsiteX963" fmla="*/ 300708 w 7467600"/>
              <a:gd name="connsiteY963" fmla="*/ 154571 h 6858000"/>
              <a:gd name="connsiteX964" fmla="*/ 530414 w 7467600"/>
              <a:gd name="connsiteY964" fmla="*/ 354673 h 6858000"/>
              <a:gd name="connsiteX965" fmla="*/ 333785 w 7467600"/>
              <a:gd name="connsiteY965" fmla="*/ 161564 h 6858000"/>
              <a:gd name="connsiteX966" fmla="*/ 147005 w 7467600"/>
              <a:gd name="connsiteY966" fmla="*/ 0 h 6858000"/>
              <a:gd name="connsiteX967" fmla="*/ 272509 w 7467600"/>
              <a:gd name="connsiteY967" fmla="*/ 0 h 6858000"/>
              <a:gd name="connsiteX968" fmla="*/ 326276 w 7467600"/>
              <a:gd name="connsiteY968" fmla="*/ 45847 h 6858000"/>
              <a:gd name="connsiteX969" fmla="*/ 823759 w 7467600"/>
              <a:gd name="connsiteY969" fmla="*/ 574145 h 6858000"/>
              <a:gd name="connsiteX970" fmla="*/ 811254 w 7467600"/>
              <a:gd name="connsiteY970" fmla="*/ 665546 h 6858000"/>
              <a:gd name="connsiteX971" fmla="*/ 154042 w 7467600"/>
              <a:gd name="connsiteY971" fmla="*/ 261522 h 6858000"/>
              <a:gd name="connsiteX972" fmla="*/ 13550 w 7467600"/>
              <a:gd name="connsiteY972" fmla="*/ 158423 h 6858000"/>
              <a:gd name="connsiteX973" fmla="*/ 0 w 7467600"/>
              <a:gd name="connsiteY973" fmla="*/ 146618 h 6858000"/>
              <a:gd name="connsiteX974" fmla="*/ 0 w 7467600"/>
              <a:gd name="connsiteY974" fmla="*/ 59161 h 6858000"/>
              <a:gd name="connsiteX975" fmla="*/ 45427 w 7467600"/>
              <a:gd name="connsiteY975" fmla="*/ 101078 h 6858000"/>
              <a:gd name="connsiteX976" fmla="*/ 630103 w 7467600"/>
              <a:gd name="connsiteY976" fmla="*/ 485885 h 6858000"/>
              <a:gd name="connsiteX977" fmla="*/ 532040 w 7467600"/>
              <a:gd name="connsiteY977" fmla="*/ 399359 h 6858000"/>
              <a:gd name="connsiteX978" fmla="*/ 517618 w 7467600"/>
              <a:gd name="connsiteY978" fmla="*/ 385726 h 6858000"/>
              <a:gd name="connsiteX979" fmla="*/ 285074 w 7467600"/>
              <a:gd name="connsiteY979" fmla="*/ 182755 h 6858000"/>
              <a:gd name="connsiteX980" fmla="*/ 43151 w 7467600"/>
              <a:gd name="connsiteY98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1019354 w 7467600"/>
              <a:gd name="connsiteY22" fmla="*/ 6315006 h 6858000"/>
              <a:gd name="connsiteX23" fmla="*/ 441046 w 7467600"/>
              <a:gd name="connsiteY23" fmla="*/ 6691153 h 6858000"/>
              <a:gd name="connsiteX24" fmla="*/ 1019354 w 7467600"/>
              <a:gd name="connsiteY24" fmla="*/ 6315006 h 6858000"/>
              <a:gd name="connsiteX25" fmla="*/ 991680 w 7467600"/>
              <a:gd name="connsiteY25" fmla="*/ 6298413 h 6858000"/>
              <a:gd name="connsiteX26" fmla="*/ 409060 w 7467600"/>
              <a:gd name="connsiteY26" fmla="*/ 6671470 h 6858000"/>
              <a:gd name="connsiteX27" fmla="*/ 991680 w 7467600"/>
              <a:gd name="connsiteY27" fmla="*/ 6298413 h 6858000"/>
              <a:gd name="connsiteX28" fmla="*/ 103333 w 7467600"/>
              <a:gd name="connsiteY28" fmla="*/ 5699602 h 6858000"/>
              <a:gd name="connsiteX29" fmla="*/ 233938 w 7467600"/>
              <a:gd name="connsiteY29" fmla="*/ 5809416 h 6858000"/>
              <a:gd name="connsiteX30" fmla="*/ 883580 w 7467600"/>
              <a:gd name="connsiteY30" fmla="*/ 6180710 h 6858000"/>
              <a:gd name="connsiteX31" fmla="*/ 487337 w 7467600"/>
              <a:gd name="connsiteY31" fmla="*/ 5950182 h 6858000"/>
              <a:gd name="connsiteX32" fmla="*/ 354051 w 7467600"/>
              <a:gd name="connsiteY32" fmla="*/ 5854912 h 6858000"/>
              <a:gd name="connsiteX33" fmla="*/ 195436 w 7467600"/>
              <a:gd name="connsiteY33" fmla="*/ 5755068 h 6858000"/>
              <a:gd name="connsiteX34" fmla="*/ 103333 w 7467600"/>
              <a:gd name="connsiteY34" fmla="*/ 5699602 h 6858000"/>
              <a:gd name="connsiteX35" fmla="*/ 5539432 w 7467600"/>
              <a:gd name="connsiteY35" fmla="*/ 5642928 h 6858000"/>
              <a:gd name="connsiteX36" fmla="*/ 5555462 w 7467600"/>
              <a:gd name="connsiteY36" fmla="*/ 5694454 h 6858000"/>
              <a:gd name="connsiteX37" fmla="*/ 5828270 w 7467600"/>
              <a:gd name="connsiteY37" fmla="*/ 6320663 h 6858000"/>
              <a:gd name="connsiteX38" fmla="*/ 5947416 w 7467600"/>
              <a:gd name="connsiteY38" fmla="*/ 6574846 h 6858000"/>
              <a:gd name="connsiteX39" fmla="*/ 5539432 w 7467600"/>
              <a:gd name="connsiteY39" fmla="*/ 5642928 h 6858000"/>
              <a:gd name="connsiteX40" fmla="*/ 51253 w 7467600"/>
              <a:gd name="connsiteY40" fmla="*/ 5631825 h 6858000"/>
              <a:gd name="connsiteX41" fmla="*/ 211622 w 7467600"/>
              <a:gd name="connsiteY41" fmla="*/ 5728803 h 6858000"/>
              <a:gd name="connsiteX42" fmla="*/ 371652 w 7467600"/>
              <a:gd name="connsiteY42" fmla="*/ 5829062 h 6858000"/>
              <a:gd name="connsiteX43" fmla="*/ 505903 w 7467600"/>
              <a:gd name="connsiteY43" fmla="*/ 5925221 h 6858000"/>
              <a:gd name="connsiteX44" fmla="*/ 899240 w 7467600"/>
              <a:gd name="connsiteY44" fmla="*/ 6153068 h 6858000"/>
              <a:gd name="connsiteX45" fmla="*/ 988114 w 7467600"/>
              <a:gd name="connsiteY45" fmla="*/ 6174204 h 6858000"/>
              <a:gd name="connsiteX46" fmla="*/ 845971 w 7467600"/>
              <a:gd name="connsiteY46" fmla="*/ 6067177 h 6858000"/>
              <a:gd name="connsiteX47" fmla="*/ 448057 w 7467600"/>
              <a:gd name="connsiteY47" fmla="*/ 5841376 h 6858000"/>
              <a:gd name="connsiteX48" fmla="*/ 51253 w 7467600"/>
              <a:gd name="connsiteY48" fmla="*/ 5631825 h 6858000"/>
              <a:gd name="connsiteX49" fmla="*/ 2606687 w 7467600"/>
              <a:gd name="connsiteY49" fmla="*/ 5630718 h 6858000"/>
              <a:gd name="connsiteX50" fmla="*/ 2645658 w 7467600"/>
              <a:gd name="connsiteY50" fmla="*/ 6640259 h 6858000"/>
              <a:gd name="connsiteX51" fmla="*/ 2606687 w 7467600"/>
              <a:gd name="connsiteY51" fmla="*/ 5630718 h 6858000"/>
              <a:gd name="connsiteX52" fmla="*/ 3642057 w 7467600"/>
              <a:gd name="connsiteY52" fmla="*/ 5573487 h 6858000"/>
              <a:gd name="connsiteX53" fmla="*/ 3632981 w 7467600"/>
              <a:gd name="connsiteY53" fmla="*/ 5579437 h 6858000"/>
              <a:gd name="connsiteX54" fmla="*/ 3382436 w 7467600"/>
              <a:gd name="connsiteY54" fmla="*/ 5952726 h 6858000"/>
              <a:gd name="connsiteX55" fmla="*/ 3191929 w 7467600"/>
              <a:gd name="connsiteY55" fmla="*/ 6662669 h 6858000"/>
              <a:gd name="connsiteX56" fmla="*/ 3369898 w 7467600"/>
              <a:gd name="connsiteY56" fmla="*/ 6081771 h 6858000"/>
              <a:gd name="connsiteX57" fmla="*/ 3642057 w 7467600"/>
              <a:gd name="connsiteY57" fmla="*/ 5573487 h 6858000"/>
              <a:gd name="connsiteX58" fmla="*/ 2650666 w 7467600"/>
              <a:gd name="connsiteY58" fmla="*/ 5530686 h 6858000"/>
              <a:gd name="connsiteX59" fmla="*/ 2650249 w 7467600"/>
              <a:gd name="connsiteY59" fmla="*/ 5532101 h 6858000"/>
              <a:gd name="connsiteX60" fmla="*/ 2663808 w 7467600"/>
              <a:gd name="connsiteY60" fmla="*/ 6535215 h 6858000"/>
              <a:gd name="connsiteX61" fmla="*/ 2665418 w 7467600"/>
              <a:gd name="connsiteY61" fmla="*/ 6132756 h 6858000"/>
              <a:gd name="connsiteX62" fmla="*/ 2650666 w 7467600"/>
              <a:gd name="connsiteY62" fmla="*/ 5530686 h 6858000"/>
              <a:gd name="connsiteX63" fmla="*/ 2680277 w 7467600"/>
              <a:gd name="connsiteY63" fmla="*/ 5479204 h 6858000"/>
              <a:gd name="connsiteX64" fmla="*/ 2678972 w 7467600"/>
              <a:gd name="connsiteY64" fmla="*/ 5481582 h 6858000"/>
              <a:gd name="connsiteX65" fmla="*/ 2696666 w 7467600"/>
              <a:gd name="connsiteY65" fmla="*/ 6133836 h 6858000"/>
              <a:gd name="connsiteX66" fmla="*/ 2695769 w 7467600"/>
              <a:gd name="connsiteY66" fmla="*/ 6390955 h 6858000"/>
              <a:gd name="connsiteX67" fmla="*/ 2739893 w 7467600"/>
              <a:gd name="connsiteY67" fmla="*/ 6108357 h 6858000"/>
              <a:gd name="connsiteX68" fmla="*/ 2680277 w 7467600"/>
              <a:gd name="connsiteY68" fmla="*/ 5479204 h 6858000"/>
              <a:gd name="connsiteX69" fmla="*/ 1132195 w 7467600"/>
              <a:gd name="connsiteY69" fmla="*/ 5467980 h 6858000"/>
              <a:gd name="connsiteX70" fmla="*/ 1679056 w 7467600"/>
              <a:gd name="connsiteY70" fmla="*/ 5516907 h 6858000"/>
              <a:gd name="connsiteX71" fmla="*/ 2128648 w 7467600"/>
              <a:gd name="connsiteY71" fmla="*/ 5474249 h 6858000"/>
              <a:gd name="connsiteX72" fmla="*/ 1825619 w 7467600"/>
              <a:gd name="connsiteY72" fmla="*/ 5478447 h 6858000"/>
              <a:gd name="connsiteX73" fmla="*/ 1737798 w 7467600"/>
              <a:gd name="connsiteY73" fmla="*/ 5483353 h 6858000"/>
              <a:gd name="connsiteX74" fmla="*/ 1132195 w 7467600"/>
              <a:gd name="connsiteY74" fmla="*/ 5467980 h 6858000"/>
              <a:gd name="connsiteX75" fmla="*/ 6844835 w 7467600"/>
              <a:gd name="connsiteY75" fmla="*/ 5424988 h 6858000"/>
              <a:gd name="connsiteX76" fmla="*/ 6879594 w 7467600"/>
              <a:gd name="connsiteY76" fmla="*/ 5424547 h 6858000"/>
              <a:gd name="connsiteX77" fmla="*/ 7379510 w 7467600"/>
              <a:gd name="connsiteY77" fmla="*/ 5755454 h 6858000"/>
              <a:gd name="connsiteX78" fmla="*/ 7467600 w 7467600"/>
              <a:gd name="connsiteY78" fmla="*/ 5845526 h 6858000"/>
              <a:gd name="connsiteX79" fmla="*/ 7467600 w 7467600"/>
              <a:gd name="connsiteY79" fmla="*/ 5925131 h 6858000"/>
              <a:gd name="connsiteX80" fmla="*/ 7271900 w 7467600"/>
              <a:gd name="connsiteY80" fmla="*/ 5734551 h 6858000"/>
              <a:gd name="connsiteX81" fmla="*/ 7015907 w 7467600"/>
              <a:gd name="connsiteY81" fmla="*/ 5541548 h 6858000"/>
              <a:gd name="connsiteX82" fmla="*/ 7259646 w 7467600"/>
              <a:gd name="connsiteY82" fmla="*/ 5765985 h 6858000"/>
              <a:gd name="connsiteX83" fmla="*/ 7467600 w 7467600"/>
              <a:gd name="connsiteY83" fmla="*/ 5971257 h 6858000"/>
              <a:gd name="connsiteX84" fmla="*/ 7467600 w 7467600"/>
              <a:gd name="connsiteY84" fmla="*/ 6012219 h 6858000"/>
              <a:gd name="connsiteX85" fmla="*/ 7240170 w 7467600"/>
              <a:gd name="connsiteY85" fmla="*/ 5787985 h 6858000"/>
              <a:gd name="connsiteX86" fmla="*/ 6946849 w 7467600"/>
              <a:gd name="connsiteY86" fmla="*/ 5523271 h 6858000"/>
              <a:gd name="connsiteX87" fmla="*/ 6946972 w 7467600"/>
              <a:gd name="connsiteY87" fmla="*/ 5526491 h 6858000"/>
              <a:gd name="connsiteX88" fmla="*/ 7105827 w 7467600"/>
              <a:gd name="connsiteY88" fmla="*/ 5718700 h 6858000"/>
              <a:gd name="connsiteX89" fmla="*/ 7356878 w 7467600"/>
              <a:gd name="connsiteY89" fmla="*/ 5981332 h 6858000"/>
              <a:gd name="connsiteX90" fmla="*/ 7467600 w 7467600"/>
              <a:gd name="connsiteY90" fmla="*/ 6117703 h 6858000"/>
              <a:gd name="connsiteX91" fmla="*/ 7467600 w 7467600"/>
              <a:gd name="connsiteY91" fmla="*/ 6163634 h 6858000"/>
              <a:gd name="connsiteX92" fmla="*/ 7403637 w 7467600"/>
              <a:gd name="connsiteY92" fmla="*/ 6083957 h 6858000"/>
              <a:gd name="connsiteX93" fmla="*/ 7254615 w 7467600"/>
              <a:gd name="connsiteY93" fmla="*/ 5911918 h 6858000"/>
              <a:gd name="connsiteX94" fmla="*/ 7312589 w 7467600"/>
              <a:gd name="connsiteY94" fmla="*/ 5982309 h 6858000"/>
              <a:gd name="connsiteX95" fmla="*/ 7448321 w 7467600"/>
              <a:gd name="connsiteY95" fmla="*/ 6190991 h 6858000"/>
              <a:gd name="connsiteX96" fmla="*/ 7467600 w 7467600"/>
              <a:gd name="connsiteY96" fmla="*/ 6221686 h 6858000"/>
              <a:gd name="connsiteX97" fmla="*/ 7467600 w 7467600"/>
              <a:gd name="connsiteY97" fmla="*/ 6334256 h 6858000"/>
              <a:gd name="connsiteX98" fmla="*/ 7454976 w 7467600"/>
              <a:gd name="connsiteY98" fmla="*/ 6318297 h 6858000"/>
              <a:gd name="connsiteX99" fmla="*/ 7042773 w 7467600"/>
              <a:gd name="connsiteY99" fmla="*/ 5734011 h 6858000"/>
              <a:gd name="connsiteX100" fmla="*/ 6844835 w 7467600"/>
              <a:gd name="connsiteY100" fmla="*/ 5424988 h 6858000"/>
              <a:gd name="connsiteX101" fmla="*/ 1456157 w 7467600"/>
              <a:gd name="connsiteY101" fmla="*/ 5371404 h 6858000"/>
              <a:gd name="connsiteX102" fmla="*/ 1244432 w 7467600"/>
              <a:gd name="connsiteY102" fmla="*/ 5385601 h 6858000"/>
              <a:gd name="connsiteX103" fmla="*/ 973990 w 7467600"/>
              <a:gd name="connsiteY103" fmla="*/ 5424940 h 6858000"/>
              <a:gd name="connsiteX104" fmla="*/ 1103809 w 7467600"/>
              <a:gd name="connsiteY104" fmla="*/ 5433720 h 6858000"/>
              <a:gd name="connsiteX105" fmla="*/ 1123454 w 7467600"/>
              <a:gd name="connsiteY105" fmla="*/ 5435727 h 6858000"/>
              <a:gd name="connsiteX106" fmla="*/ 1737017 w 7467600"/>
              <a:gd name="connsiteY106" fmla="*/ 5452183 h 6858000"/>
              <a:gd name="connsiteX107" fmla="*/ 1824397 w 7467600"/>
              <a:gd name="connsiteY107" fmla="*/ 5447757 h 6858000"/>
              <a:gd name="connsiteX108" fmla="*/ 2070059 w 7467600"/>
              <a:gd name="connsiteY108" fmla="*/ 5441660 h 6858000"/>
              <a:gd name="connsiteX109" fmla="*/ 1456157 w 7467600"/>
              <a:gd name="connsiteY109" fmla="*/ 5371404 h 6858000"/>
              <a:gd name="connsiteX110" fmla="*/ 4988186 w 7467600"/>
              <a:gd name="connsiteY110" fmla="*/ 5216467 h 6858000"/>
              <a:gd name="connsiteX111" fmla="*/ 4777334 w 7467600"/>
              <a:gd name="connsiteY111" fmla="*/ 5406072 h 6858000"/>
              <a:gd name="connsiteX112" fmla="*/ 4718341 w 7467600"/>
              <a:gd name="connsiteY112" fmla="*/ 5468043 h 6858000"/>
              <a:gd name="connsiteX113" fmla="*/ 4604655 w 7467600"/>
              <a:gd name="connsiteY113" fmla="*/ 5583434 h 6858000"/>
              <a:gd name="connsiteX114" fmla="*/ 4565074 w 7467600"/>
              <a:gd name="connsiteY114" fmla="*/ 5618550 h 6858000"/>
              <a:gd name="connsiteX115" fmla="*/ 4988186 w 7467600"/>
              <a:gd name="connsiteY115" fmla="*/ 5216467 h 6858000"/>
              <a:gd name="connsiteX116" fmla="*/ 4978032 w 7467600"/>
              <a:gd name="connsiteY116" fmla="*/ 5183809 h 6858000"/>
              <a:gd name="connsiteX117" fmla="*/ 4463413 w 7467600"/>
              <a:gd name="connsiteY117" fmla="*/ 5615162 h 6858000"/>
              <a:gd name="connsiteX118" fmla="*/ 4358134 w 7467600"/>
              <a:gd name="connsiteY118" fmla="*/ 5742791 h 6858000"/>
              <a:gd name="connsiteX119" fmla="*/ 4376219 w 7467600"/>
              <a:gd name="connsiteY119" fmla="*/ 5729027 h 6858000"/>
              <a:gd name="connsiteX120" fmla="*/ 4582340 w 7467600"/>
              <a:gd name="connsiteY120" fmla="*/ 5561037 h 6858000"/>
              <a:gd name="connsiteX121" fmla="*/ 4694684 w 7467600"/>
              <a:gd name="connsiteY121" fmla="*/ 5447098 h 6858000"/>
              <a:gd name="connsiteX122" fmla="*/ 4754123 w 7467600"/>
              <a:gd name="connsiteY122" fmla="*/ 5384643 h 6858000"/>
              <a:gd name="connsiteX123" fmla="*/ 4978032 w 7467600"/>
              <a:gd name="connsiteY123" fmla="*/ 5183809 h 6858000"/>
              <a:gd name="connsiteX124" fmla="*/ 1903353 w 7467600"/>
              <a:gd name="connsiteY124" fmla="*/ 5044827 h 6858000"/>
              <a:gd name="connsiteX125" fmla="*/ 1936931 w 7467600"/>
              <a:gd name="connsiteY125" fmla="*/ 5093954 h 6858000"/>
              <a:gd name="connsiteX126" fmla="*/ 2195868 w 7467600"/>
              <a:gd name="connsiteY126" fmla="*/ 5396574 h 6858000"/>
              <a:gd name="connsiteX127" fmla="*/ 2088852 w 7467600"/>
              <a:gd name="connsiteY127" fmla="*/ 5166123 h 6858000"/>
              <a:gd name="connsiteX128" fmla="*/ 1958241 w 7467600"/>
              <a:gd name="connsiteY128" fmla="*/ 5067955 h 6858000"/>
              <a:gd name="connsiteX129" fmla="*/ 1903353 w 7467600"/>
              <a:gd name="connsiteY129" fmla="*/ 5044827 h 6858000"/>
              <a:gd name="connsiteX130" fmla="*/ 1979378 w 7467600"/>
              <a:gd name="connsiteY130" fmla="*/ 4769504 h 6858000"/>
              <a:gd name="connsiteX131" fmla="*/ 2882120 w 7467600"/>
              <a:gd name="connsiteY131" fmla="*/ 5064547 h 6858000"/>
              <a:gd name="connsiteX132" fmla="*/ 2793103 w 7467600"/>
              <a:gd name="connsiteY132" fmla="*/ 5039699 h 6858000"/>
              <a:gd name="connsiteX133" fmla="*/ 2770041 w 7467600"/>
              <a:gd name="connsiteY133" fmla="*/ 5033634 h 6858000"/>
              <a:gd name="connsiteX134" fmla="*/ 1979378 w 7467600"/>
              <a:gd name="connsiteY134" fmla="*/ 4769504 h 6858000"/>
              <a:gd name="connsiteX135" fmla="*/ 1927410 w 7467600"/>
              <a:gd name="connsiteY135" fmla="*/ 4716164 h 6858000"/>
              <a:gd name="connsiteX136" fmla="*/ 1959587 w 7467600"/>
              <a:gd name="connsiteY136" fmla="*/ 4728849 h 6858000"/>
              <a:gd name="connsiteX137" fmla="*/ 2777707 w 7467600"/>
              <a:gd name="connsiteY137" fmla="*/ 5003991 h 6858000"/>
              <a:gd name="connsiteX138" fmla="*/ 2800768 w 7467600"/>
              <a:gd name="connsiteY138" fmla="*/ 5010056 h 6858000"/>
              <a:gd name="connsiteX139" fmla="*/ 2879408 w 7467600"/>
              <a:gd name="connsiteY139" fmla="*/ 5031590 h 6858000"/>
              <a:gd name="connsiteX140" fmla="*/ 2862295 w 7467600"/>
              <a:gd name="connsiteY140" fmla="*/ 5022958 h 6858000"/>
              <a:gd name="connsiteX141" fmla="*/ 2813343 w 7467600"/>
              <a:gd name="connsiteY141" fmla="*/ 4998369 h 6858000"/>
              <a:gd name="connsiteX142" fmla="*/ 2646245 w 7467600"/>
              <a:gd name="connsiteY142" fmla="*/ 4930999 h 6858000"/>
              <a:gd name="connsiteX143" fmla="*/ 1999243 w 7467600"/>
              <a:gd name="connsiteY143" fmla="*/ 4730524 h 6858000"/>
              <a:gd name="connsiteX144" fmla="*/ 1979527 w 7467600"/>
              <a:gd name="connsiteY144" fmla="*/ 4726651 h 6858000"/>
              <a:gd name="connsiteX145" fmla="*/ 1927410 w 7467600"/>
              <a:gd name="connsiteY145" fmla="*/ 4716164 h 6858000"/>
              <a:gd name="connsiteX146" fmla="*/ 1997014 w 7467600"/>
              <a:gd name="connsiteY146" fmla="*/ 4698007 h 6858000"/>
              <a:gd name="connsiteX147" fmla="*/ 2005458 w 7467600"/>
              <a:gd name="connsiteY147" fmla="*/ 4699540 h 6858000"/>
              <a:gd name="connsiteX148" fmla="*/ 2657186 w 7467600"/>
              <a:gd name="connsiteY148" fmla="*/ 4901687 h 6858000"/>
              <a:gd name="connsiteX149" fmla="*/ 2826662 w 7467600"/>
              <a:gd name="connsiteY149" fmla="*/ 4970362 h 6858000"/>
              <a:gd name="connsiteX150" fmla="*/ 2876100 w 7467600"/>
              <a:gd name="connsiteY150" fmla="*/ 4995397 h 6858000"/>
              <a:gd name="connsiteX151" fmla="*/ 3042600 w 7467600"/>
              <a:gd name="connsiteY151" fmla="*/ 5059532 h 6858000"/>
              <a:gd name="connsiteX152" fmla="*/ 1997014 w 7467600"/>
              <a:gd name="connsiteY152" fmla="*/ 4698007 h 6858000"/>
              <a:gd name="connsiteX153" fmla="*/ 2305292 w 7467600"/>
              <a:gd name="connsiteY153" fmla="*/ 4219492 h 6858000"/>
              <a:gd name="connsiteX154" fmla="*/ 3360922 w 7467600"/>
              <a:gd name="connsiteY154" fmla="*/ 4529373 h 6858000"/>
              <a:gd name="connsiteX155" fmla="*/ 3492420 w 7467600"/>
              <a:gd name="connsiteY155" fmla="*/ 4510145 h 6858000"/>
              <a:gd name="connsiteX156" fmla="*/ 3364086 w 7467600"/>
              <a:gd name="connsiteY156" fmla="*/ 4480340 h 6858000"/>
              <a:gd name="connsiteX157" fmla="*/ 3225818 w 7467600"/>
              <a:gd name="connsiteY157" fmla="*/ 4411822 h 6858000"/>
              <a:gd name="connsiteX158" fmla="*/ 3129696 w 7467600"/>
              <a:gd name="connsiteY158" fmla="*/ 4360704 h 6858000"/>
              <a:gd name="connsiteX159" fmla="*/ 2814545 w 7467600"/>
              <a:gd name="connsiteY159" fmla="*/ 4282955 h 6858000"/>
              <a:gd name="connsiteX160" fmla="*/ 2305292 w 7467600"/>
              <a:gd name="connsiteY160" fmla="*/ 4219492 h 6858000"/>
              <a:gd name="connsiteX161" fmla="*/ 2626982 w 7467600"/>
              <a:gd name="connsiteY161" fmla="*/ 4206450 h 6858000"/>
              <a:gd name="connsiteX162" fmla="*/ 2490617 w 7467600"/>
              <a:gd name="connsiteY162" fmla="*/ 4206951 h 6858000"/>
              <a:gd name="connsiteX163" fmla="*/ 2819869 w 7467600"/>
              <a:gd name="connsiteY163" fmla="*/ 4252936 h 6858000"/>
              <a:gd name="connsiteX164" fmla="*/ 3143018 w 7467600"/>
              <a:gd name="connsiteY164" fmla="*/ 4332698 h 6858000"/>
              <a:gd name="connsiteX165" fmla="*/ 3241520 w 7467600"/>
              <a:gd name="connsiteY165" fmla="*/ 4385112 h 6858000"/>
              <a:gd name="connsiteX166" fmla="*/ 3374575 w 7467600"/>
              <a:gd name="connsiteY166" fmla="*/ 4451517 h 6858000"/>
              <a:gd name="connsiteX167" fmla="*/ 3505221 w 7467600"/>
              <a:gd name="connsiteY167" fmla="*/ 4480757 h 6858000"/>
              <a:gd name="connsiteX168" fmla="*/ 2626982 w 7467600"/>
              <a:gd name="connsiteY168" fmla="*/ 4206450 h 6858000"/>
              <a:gd name="connsiteX169" fmla="*/ 1310106 w 7467600"/>
              <a:gd name="connsiteY169" fmla="*/ 3943217 h 6858000"/>
              <a:gd name="connsiteX170" fmla="*/ 854994 w 7467600"/>
              <a:gd name="connsiteY170" fmla="*/ 4399136 h 6858000"/>
              <a:gd name="connsiteX171" fmla="*/ 742462 w 7467600"/>
              <a:gd name="connsiteY171" fmla="*/ 4594648 h 6858000"/>
              <a:gd name="connsiteX172" fmla="*/ 820602 w 7467600"/>
              <a:gd name="connsiteY172" fmla="*/ 4485915 h 6858000"/>
              <a:gd name="connsiteX173" fmla="*/ 878295 w 7467600"/>
              <a:gd name="connsiteY173" fmla="*/ 4403594 h 6858000"/>
              <a:gd name="connsiteX174" fmla="*/ 1240607 w 7467600"/>
              <a:gd name="connsiteY174" fmla="*/ 4010401 h 6858000"/>
              <a:gd name="connsiteX175" fmla="*/ 1310106 w 7467600"/>
              <a:gd name="connsiteY175" fmla="*/ 3943217 h 6858000"/>
              <a:gd name="connsiteX176" fmla="*/ 1423113 w 7467600"/>
              <a:gd name="connsiteY176" fmla="*/ 3874565 h 6858000"/>
              <a:gd name="connsiteX177" fmla="*/ 1260565 w 7467600"/>
              <a:gd name="connsiteY177" fmla="*/ 4031982 h 6858000"/>
              <a:gd name="connsiteX178" fmla="*/ 901900 w 7467600"/>
              <a:gd name="connsiteY178" fmla="*/ 4421236 h 6858000"/>
              <a:gd name="connsiteX179" fmla="*/ 845044 w 7467600"/>
              <a:gd name="connsiteY179" fmla="*/ 4502436 h 6858000"/>
              <a:gd name="connsiteX180" fmla="*/ 685926 w 7467600"/>
              <a:gd name="connsiteY180" fmla="*/ 4703069 h 6858000"/>
              <a:gd name="connsiteX181" fmla="*/ 684248 w 7467600"/>
              <a:gd name="connsiteY181" fmla="*/ 4706721 h 6858000"/>
              <a:gd name="connsiteX182" fmla="*/ 1423113 w 7467600"/>
              <a:gd name="connsiteY182" fmla="*/ 3874565 h 6858000"/>
              <a:gd name="connsiteX183" fmla="*/ 3316479 w 7467600"/>
              <a:gd name="connsiteY183" fmla="*/ 3872136 h 6858000"/>
              <a:gd name="connsiteX184" fmla="*/ 3546806 w 7467600"/>
              <a:gd name="connsiteY184" fmla="*/ 4356139 h 6858000"/>
              <a:gd name="connsiteX185" fmla="*/ 3364433 w 7467600"/>
              <a:gd name="connsiteY185" fmla="*/ 3953121 h 6858000"/>
              <a:gd name="connsiteX186" fmla="*/ 3316479 w 7467600"/>
              <a:gd name="connsiteY186" fmla="*/ 3872136 h 6858000"/>
              <a:gd name="connsiteX187" fmla="*/ 3291335 w 7467600"/>
              <a:gd name="connsiteY187" fmla="*/ 3767420 h 6858000"/>
              <a:gd name="connsiteX188" fmla="*/ 3390805 w 7467600"/>
              <a:gd name="connsiteY188" fmla="*/ 3937163 h 6858000"/>
              <a:gd name="connsiteX189" fmla="*/ 3579062 w 7467600"/>
              <a:gd name="connsiteY189" fmla="*/ 4359040 h 6858000"/>
              <a:gd name="connsiteX190" fmla="*/ 3467355 w 7467600"/>
              <a:gd name="connsiteY190" fmla="*/ 3988130 h 6858000"/>
              <a:gd name="connsiteX191" fmla="*/ 3310753 w 7467600"/>
              <a:gd name="connsiteY191" fmla="*/ 3787140 h 6858000"/>
              <a:gd name="connsiteX192" fmla="*/ 3291335 w 7467600"/>
              <a:gd name="connsiteY192" fmla="*/ 3767420 h 6858000"/>
              <a:gd name="connsiteX193" fmla="*/ 1635889 w 7467600"/>
              <a:gd name="connsiteY193" fmla="*/ 3709494 h 6858000"/>
              <a:gd name="connsiteX194" fmla="*/ 1634800 w 7467600"/>
              <a:gd name="connsiteY194" fmla="*/ 3731111 h 6858000"/>
              <a:gd name="connsiteX195" fmla="*/ 1635889 w 7467600"/>
              <a:gd name="connsiteY195" fmla="*/ 3709494 h 6858000"/>
              <a:gd name="connsiteX196" fmla="*/ 1510397 w 7467600"/>
              <a:gd name="connsiteY196" fmla="*/ 3684705 h 6858000"/>
              <a:gd name="connsiteX197" fmla="*/ 1146550 w 7467600"/>
              <a:gd name="connsiteY197" fmla="*/ 3802012 h 6858000"/>
              <a:gd name="connsiteX198" fmla="*/ 698834 w 7467600"/>
              <a:gd name="connsiteY198" fmla="*/ 3952272 h 6858000"/>
              <a:gd name="connsiteX199" fmla="*/ 34256 w 7467600"/>
              <a:gd name="connsiteY199" fmla="*/ 4347603 h 6858000"/>
              <a:gd name="connsiteX200" fmla="*/ 527241 w 7467600"/>
              <a:gd name="connsiteY200" fmla="*/ 4065078 h 6858000"/>
              <a:gd name="connsiteX201" fmla="*/ 1510397 w 7467600"/>
              <a:gd name="connsiteY201" fmla="*/ 3684705 h 6858000"/>
              <a:gd name="connsiteX202" fmla="*/ 1313114 w 7467600"/>
              <a:gd name="connsiteY202" fmla="*/ 3655216 h 6858000"/>
              <a:gd name="connsiteX203" fmla="*/ 1109304 w 7467600"/>
              <a:gd name="connsiteY203" fmla="*/ 3669030 h 6858000"/>
              <a:gd name="connsiteX204" fmla="*/ 8129 w 7467600"/>
              <a:gd name="connsiteY204" fmla="*/ 4330519 h 6858000"/>
              <a:gd name="connsiteX205" fmla="*/ 687572 w 7467600"/>
              <a:gd name="connsiteY205" fmla="*/ 3925629 h 6858000"/>
              <a:gd name="connsiteX206" fmla="*/ 1138365 w 7467600"/>
              <a:gd name="connsiteY206" fmla="*/ 3774515 h 6858000"/>
              <a:gd name="connsiteX207" fmla="*/ 1505579 w 7467600"/>
              <a:gd name="connsiteY207" fmla="*/ 3655526 h 6858000"/>
              <a:gd name="connsiteX208" fmla="*/ 1313114 w 7467600"/>
              <a:gd name="connsiteY208" fmla="*/ 3655216 h 6858000"/>
              <a:gd name="connsiteX209" fmla="*/ 3655073 w 7467600"/>
              <a:gd name="connsiteY209" fmla="*/ 3650884 h 6858000"/>
              <a:gd name="connsiteX210" fmla="*/ 3989938 w 7467600"/>
              <a:gd name="connsiteY210" fmla="*/ 3991685 h 6858000"/>
              <a:gd name="connsiteX211" fmla="*/ 4393907 w 7467600"/>
              <a:gd name="connsiteY211" fmla="*/ 4261258 h 6858000"/>
              <a:gd name="connsiteX212" fmla="*/ 4648051 w 7467600"/>
              <a:gd name="connsiteY212" fmla="*/ 4374051 h 6858000"/>
              <a:gd name="connsiteX213" fmla="*/ 4383389 w 7467600"/>
              <a:gd name="connsiteY213" fmla="*/ 4184369 h 6858000"/>
              <a:gd name="connsiteX214" fmla="*/ 4165508 w 7467600"/>
              <a:gd name="connsiteY214" fmla="*/ 4035196 h 6858000"/>
              <a:gd name="connsiteX215" fmla="*/ 4068162 w 7467600"/>
              <a:gd name="connsiteY215" fmla="*/ 3953394 h 6858000"/>
              <a:gd name="connsiteX216" fmla="*/ 3981416 w 7467600"/>
              <a:gd name="connsiteY216" fmla="*/ 3880482 h 6858000"/>
              <a:gd name="connsiteX217" fmla="*/ 3800147 w 7467600"/>
              <a:gd name="connsiteY217" fmla="*/ 3749872 h 6858000"/>
              <a:gd name="connsiteX218" fmla="*/ 3655073 w 7467600"/>
              <a:gd name="connsiteY218" fmla="*/ 3650884 h 6858000"/>
              <a:gd name="connsiteX219" fmla="*/ 3670252 w 7467600"/>
              <a:gd name="connsiteY219" fmla="*/ 3622798 h 6858000"/>
              <a:gd name="connsiteX220" fmla="*/ 3817258 w 7467600"/>
              <a:gd name="connsiteY220" fmla="*/ 3723577 h 6858000"/>
              <a:gd name="connsiteX221" fmla="*/ 4000461 w 7467600"/>
              <a:gd name="connsiteY221" fmla="*/ 3855966 h 6858000"/>
              <a:gd name="connsiteX222" fmla="*/ 4088180 w 7467600"/>
              <a:gd name="connsiteY222" fmla="*/ 3929774 h 6858000"/>
              <a:gd name="connsiteX223" fmla="*/ 4184555 w 7467600"/>
              <a:gd name="connsiteY223" fmla="*/ 4010683 h 6858000"/>
              <a:gd name="connsiteX224" fmla="*/ 4399563 w 7467600"/>
              <a:gd name="connsiteY224" fmla="*/ 4158106 h 6858000"/>
              <a:gd name="connsiteX225" fmla="*/ 4684469 w 7467600"/>
              <a:gd name="connsiteY225" fmla="*/ 4364680 h 6858000"/>
              <a:gd name="connsiteX226" fmla="*/ 4690271 w 7467600"/>
              <a:gd name="connsiteY226" fmla="*/ 4370034 h 6858000"/>
              <a:gd name="connsiteX227" fmla="*/ 4136093 w 7467600"/>
              <a:gd name="connsiteY227" fmla="*/ 3858466 h 6858000"/>
              <a:gd name="connsiteX228" fmla="*/ 3670252 w 7467600"/>
              <a:gd name="connsiteY228" fmla="*/ 3622798 h 6858000"/>
              <a:gd name="connsiteX229" fmla="*/ 4440129 w 7467600"/>
              <a:gd name="connsiteY229" fmla="*/ 3448571 h 6858000"/>
              <a:gd name="connsiteX230" fmla="*/ 4856525 w 7467600"/>
              <a:gd name="connsiteY230" fmla="*/ 3915351 h 6858000"/>
              <a:gd name="connsiteX231" fmla="*/ 5059055 w 7467600"/>
              <a:gd name="connsiteY231" fmla="*/ 4108918 h 6858000"/>
              <a:gd name="connsiteX232" fmla="*/ 5290070 w 7467600"/>
              <a:gd name="connsiteY232" fmla="*/ 4263619 h 6858000"/>
              <a:gd name="connsiteX233" fmla="*/ 4834991 w 7467600"/>
              <a:gd name="connsiteY233" fmla="*/ 3830985 h 6858000"/>
              <a:gd name="connsiteX234" fmla="*/ 4440129 w 7467600"/>
              <a:gd name="connsiteY234" fmla="*/ 3448571 h 6858000"/>
              <a:gd name="connsiteX235" fmla="*/ 4441737 w 7467600"/>
              <a:gd name="connsiteY235" fmla="*/ 3399734 h 6858000"/>
              <a:gd name="connsiteX236" fmla="*/ 4431236 w 7467600"/>
              <a:gd name="connsiteY236" fmla="*/ 3400954 h 6858000"/>
              <a:gd name="connsiteX237" fmla="*/ 4557150 w 7467600"/>
              <a:gd name="connsiteY237" fmla="*/ 3510023 h 6858000"/>
              <a:gd name="connsiteX238" fmla="*/ 4856936 w 7467600"/>
              <a:gd name="connsiteY238" fmla="*/ 3809146 h 6858000"/>
              <a:gd name="connsiteX239" fmla="*/ 5111996 w 7467600"/>
              <a:gd name="connsiteY239" fmla="*/ 4065759 h 6858000"/>
              <a:gd name="connsiteX240" fmla="*/ 5388878 w 7467600"/>
              <a:gd name="connsiteY240" fmla="*/ 4300185 h 6858000"/>
              <a:gd name="connsiteX241" fmla="*/ 5425556 w 7467600"/>
              <a:gd name="connsiteY241" fmla="*/ 4308967 h 6858000"/>
              <a:gd name="connsiteX242" fmla="*/ 4943646 w 7467600"/>
              <a:gd name="connsiteY242" fmla="*/ 3822916 h 6858000"/>
              <a:gd name="connsiteX243" fmla="*/ 4594837 w 7467600"/>
              <a:gd name="connsiteY243" fmla="*/ 3532274 h 6858000"/>
              <a:gd name="connsiteX244" fmla="*/ 4441737 w 7467600"/>
              <a:gd name="connsiteY244" fmla="*/ 3399734 h 6858000"/>
              <a:gd name="connsiteX245" fmla="*/ 5425834 w 7467600"/>
              <a:gd name="connsiteY245" fmla="*/ 3162785 h 6858000"/>
              <a:gd name="connsiteX246" fmla="*/ 5401644 w 7467600"/>
              <a:gd name="connsiteY246" fmla="*/ 3617847 h 6858000"/>
              <a:gd name="connsiteX247" fmla="*/ 5467256 w 7467600"/>
              <a:gd name="connsiteY247" fmla="*/ 4175494 h 6858000"/>
              <a:gd name="connsiteX248" fmla="*/ 5448069 w 7467600"/>
              <a:gd name="connsiteY248" fmla="*/ 3567554 h 6858000"/>
              <a:gd name="connsiteX249" fmla="*/ 5425834 w 7467600"/>
              <a:gd name="connsiteY249" fmla="*/ 3162785 h 6858000"/>
              <a:gd name="connsiteX250" fmla="*/ 1318687 w 7467600"/>
              <a:gd name="connsiteY250" fmla="*/ 3113840 h 6858000"/>
              <a:gd name="connsiteX251" fmla="*/ 1066793 w 7467600"/>
              <a:gd name="connsiteY251" fmla="*/ 3212171 h 6858000"/>
              <a:gd name="connsiteX252" fmla="*/ 993319 w 7467600"/>
              <a:gd name="connsiteY252" fmla="*/ 3247648 h 6858000"/>
              <a:gd name="connsiteX253" fmla="*/ 853081 w 7467600"/>
              <a:gd name="connsiteY253" fmla="*/ 3312410 h 6858000"/>
              <a:gd name="connsiteX254" fmla="*/ 805957 w 7467600"/>
              <a:gd name="connsiteY254" fmla="*/ 3330443 h 6858000"/>
              <a:gd name="connsiteX255" fmla="*/ 1318687 w 7467600"/>
              <a:gd name="connsiteY255" fmla="*/ 3113840 h 6858000"/>
              <a:gd name="connsiteX256" fmla="*/ 5453702 w 7467600"/>
              <a:gd name="connsiteY256" fmla="*/ 3090882 h 6858000"/>
              <a:gd name="connsiteX257" fmla="*/ 5480135 w 7467600"/>
              <a:gd name="connsiteY257" fmla="*/ 3565802 h 6858000"/>
              <a:gd name="connsiteX258" fmla="*/ 5499023 w 7467600"/>
              <a:gd name="connsiteY258" fmla="*/ 4166310 h 6858000"/>
              <a:gd name="connsiteX259" fmla="*/ 5547022 w 7467600"/>
              <a:gd name="connsiteY259" fmla="*/ 3607838 h 6858000"/>
              <a:gd name="connsiteX260" fmla="*/ 5515964 w 7467600"/>
              <a:gd name="connsiteY260" fmla="*/ 3378541 h 6858000"/>
              <a:gd name="connsiteX261" fmla="*/ 5453702 w 7467600"/>
              <a:gd name="connsiteY261" fmla="*/ 3090882 h 6858000"/>
              <a:gd name="connsiteX262" fmla="*/ 1238695 w 7467600"/>
              <a:gd name="connsiteY262" fmla="*/ 3076820 h 6858000"/>
              <a:gd name="connsiteX263" fmla="*/ 716371 w 7467600"/>
              <a:gd name="connsiteY263" fmla="*/ 3293249 h 6858000"/>
              <a:gd name="connsiteX264" fmla="*/ 579522 w 7467600"/>
              <a:gd name="connsiteY264" fmla="*/ 3371759 h 6858000"/>
              <a:gd name="connsiteX265" fmla="*/ 600288 w 7467600"/>
              <a:gd name="connsiteY265" fmla="*/ 3365555 h 6858000"/>
              <a:gd name="connsiteX266" fmla="*/ 840692 w 7467600"/>
              <a:gd name="connsiteY266" fmla="*/ 3284921 h 6858000"/>
              <a:gd name="connsiteX267" fmla="*/ 979248 w 7467600"/>
              <a:gd name="connsiteY267" fmla="*/ 3221003 h 6858000"/>
              <a:gd name="connsiteX268" fmla="*/ 1053282 w 7467600"/>
              <a:gd name="connsiteY268" fmla="*/ 3185247 h 6858000"/>
              <a:gd name="connsiteX269" fmla="*/ 1320603 w 7467600"/>
              <a:gd name="connsiteY269" fmla="*/ 3081281 h 6858000"/>
              <a:gd name="connsiteX270" fmla="*/ 1238695 w 7467600"/>
              <a:gd name="connsiteY270" fmla="*/ 3076820 h 6858000"/>
              <a:gd name="connsiteX271" fmla="*/ 5425627 w 7467600"/>
              <a:gd name="connsiteY271" fmla="*/ 2954192 h 6858000"/>
              <a:gd name="connsiteX272" fmla="*/ 5470770 w 7467600"/>
              <a:gd name="connsiteY272" fmla="*/ 3005435 h 6858000"/>
              <a:gd name="connsiteX273" fmla="*/ 5519779 w 7467600"/>
              <a:gd name="connsiteY273" fmla="*/ 4359223 h 6858000"/>
              <a:gd name="connsiteX274" fmla="*/ 5520293 w 7467600"/>
              <a:gd name="connsiteY274" fmla="*/ 4360602 h 6858000"/>
              <a:gd name="connsiteX275" fmla="*/ 5767221 w 7467600"/>
              <a:gd name="connsiteY275" fmla="*/ 4665564 h 6858000"/>
              <a:gd name="connsiteX276" fmla="*/ 6937169 w 7467600"/>
              <a:gd name="connsiteY276" fmla="*/ 4815941 h 6858000"/>
              <a:gd name="connsiteX277" fmla="*/ 6953922 w 7467600"/>
              <a:gd name="connsiteY277" fmla="*/ 4890068 h 6858000"/>
              <a:gd name="connsiteX278" fmla="*/ 6071359 w 7467600"/>
              <a:gd name="connsiteY278" fmla="*/ 4770770 h 6858000"/>
              <a:gd name="connsiteX279" fmla="*/ 6038839 w 7467600"/>
              <a:gd name="connsiteY279" fmla="*/ 4764474 h 6858000"/>
              <a:gd name="connsiteX280" fmla="*/ 6038706 w 7467600"/>
              <a:gd name="connsiteY280" fmla="*/ 4763847 h 6858000"/>
              <a:gd name="connsiteX281" fmla="*/ 6037784 w 7467600"/>
              <a:gd name="connsiteY281" fmla="*/ 4764270 h 6858000"/>
              <a:gd name="connsiteX282" fmla="*/ 6038839 w 7467600"/>
              <a:gd name="connsiteY282" fmla="*/ 4764474 h 6858000"/>
              <a:gd name="connsiteX283" fmla="*/ 6040338 w 7467600"/>
              <a:gd name="connsiteY283" fmla="*/ 4771418 h 6858000"/>
              <a:gd name="connsiteX284" fmla="*/ 6024488 w 7467600"/>
              <a:gd name="connsiteY284" fmla="*/ 4809903 h 6858000"/>
              <a:gd name="connsiteX285" fmla="*/ 5599771 w 7467600"/>
              <a:gd name="connsiteY285" fmla="*/ 5509652 h 6858000"/>
              <a:gd name="connsiteX286" fmla="*/ 5548843 w 7467600"/>
              <a:gd name="connsiteY286" fmla="*/ 5563845 h 6858000"/>
              <a:gd name="connsiteX287" fmla="*/ 5940952 w 7467600"/>
              <a:gd name="connsiteY287" fmla="*/ 6250028 h 6858000"/>
              <a:gd name="connsiteX288" fmla="*/ 6043441 w 7467600"/>
              <a:gd name="connsiteY288" fmla="*/ 6665847 h 6858000"/>
              <a:gd name="connsiteX289" fmla="*/ 6093432 w 7467600"/>
              <a:gd name="connsiteY289" fmla="*/ 6858000 h 6858000"/>
              <a:gd name="connsiteX290" fmla="*/ 6034344 w 7467600"/>
              <a:gd name="connsiteY290" fmla="*/ 6858000 h 6858000"/>
              <a:gd name="connsiteX291" fmla="*/ 6026679 w 7467600"/>
              <a:gd name="connsiteY291" fmla="*/ 6836959 h 6858000"/>
              <a:gd name="connsiteX292" fmla="*/ 5800441 w 7467600"/>
              <a:gd name="connsiteY292" fmla="*/ 6335286 h 6858000"/>
              <a:gd name="connsiteX293" fmla="*/ 5526562 w 7467600"/>
              <a:gd name="connsiteY293" fmla="*/ 5705388 h 6858000"/>
              <a:gd name="connsiteX294" fmla="*/ 5519640 w 7467600"/>
              <a:gd name="connsiteY294" fmla="*/ 5683774 h 6858000"/>
              <a:gd name="connsiteX295" fmla="*/ 5844559 w 7467600"/>
              <a:gd name="connsiteY295" fmla="*/ 6553349 h 6858000"/>
              <a:gd name="connsiteX296" fmla="*/ 5975994 w 7467600"/>
              <a:gd name="connsiteY296" fmla="*/ 6858000 h 6858000"/>
              <a:gd name="connsiteX297" fmla="*/ 5898547 w 7467600"/>
              <a:gd name="connsiteY297" fmla="*/ 6858000 h 6858000"/>
              <a:gd name="connsiteX298" fmla="*/ 5682041 w 7467600"/>
              <a:gd name="connsiteY298" fmla="*/ 6355860 h 6858000"/>
              <a:gd name="connsiteX299" fmla="*/ 5461758 w 7467600"/>
              <a:gd name="connsiteY299" fmla="*/ 5820220 h 6858000"/>
              <a:gd name="connsiteX300" fmla="*/ 5237282 w 7467600"/>
              <a:gd name="connsiteY300" fmla="*/ 6579086 h 6858000"/>
              <a:gd name="connsiteX301" fmla="*/ 5115009 w 7467600"/>
              <a:gd name="connsiteY301" fmla="*/ 6858000 h 6858000"/>
              <a:gd name="connsiteX302" fmla="*/ 5028074 w 7467600"/>
              <a:gd name="connsiteY302" fmla="*/ 6858000 h 6858000"/>
              <a:gd name="connsiteX303" fmla="*/ 5079508 w 7467600"/>
              <a:gd name="connsiteY303" fmla="*/ 6749074 h 6858000"/>
              <a:gd name="connsiteX304" fmla="*/ 5371846 w 7467600"/>
              <a:gd name="connsiteY304" fmla="*/ 5924413 h 6858000"/>
              <a:gd name="connsiteX305" fmla="*/ 5270512 w 7467600"/>
              <a:gd name="connsiteY305" fmla="*/ 6138975 h 6858000"/>
              <a:gd name="connsiteX306" fmla="*/ 5062409 w 7467600"/>
              <a:gd name="connsiteY306" fmla="*/ 6653544 h 6858000"/>
              <a:gd name="connsiteX307" fmla="*/ 5036628 w 7467600"/>
              <a:gd name="connsiteY307" fmla="*/ 6754247 h 6858000"/>
              <a:gd name="connsiteX308" fmla="*/ 5009112 w 7467600"/>
              <a:gd name="connsiteY308" fmla="*/ 6858000 h 6858000"/>
              <a:gd name="connsiteX309" fmla="*/ 4976679 w 7467600"/>
              <a:gd name="connsiteY309" fmla="*/ 6858000 h 6858000"/>
              <a:gd name="connsiteX310" fmla="*/ 5006537 w 7467600"/>
              <a:gd name="connsiteY310" fmla="*/ 6747068 h 6858000"/>
              <a:gd name="connsiteX311" fmla="*/ 5032723 w 7467600"/>
              <a:gd name="connsiteY311" fmla="*/ 6644957 h 6858000"/>
              <a:gd name="connsiteX312" fmla="*/ 5242949 w 7467600"/>
              <a:gd name="connsiteY312" fmla="*/ 6125175 h 6858000"/>
              <a:gd name="connsiteX313" fmla="*/ 5286321 w 7467600"/>
              <a:gd name="connsiteY313" fmla="*/ 6033555 h 6858000"/>
              <a:gd name="connsiteX314" fmla="*/ 5008210 w 7467600"/>
              <a:gd name="connsiteY314" fmla="*/ 6649194 h 6858000"/>
              <a:gd name="connsiteX315" fmla="*/ 4986321 w 7467600"/>
              <a:gd name="connsiteY315" fmla="*/ 6765687 h 6858000"/>
              <a:gd name="connsiteX316" fmla="*/ 4973474 w 7467600"/>
              <a:gd name="connsiteY316" fmla="*/ 6858000 h 6858000"/>
              <a:gd name="connsiteX317" fmla="*/ 4907178 w 7467600"/>
              <a:gd name="connsiteY317" fmla="*/ 6858000 h 6858000"/>
              <a:gd name="connsiteX318" fmla="*/ 4910810 w 7467600"/>
              <a:gd name="connsiteY318" fmla="*/ 6829660 h 6858000"/>
              <a:gd name="connsiteX319" fmla="*/ 4987461 w 7467600"/>
              <a:gd name="connsiteY319" fmla="*/ 6432994 h 6858000"/>
              <a:gd name="connsiteX320" fmla="*/ 5179262 w 7467600"/>
              <a:gd name="connsiteY320" fmla="*/ 6035044 h 6858000"/>
              <a:gd name="connsiteX321" fmla="*/ 4689678 w 7467600"/>
              <a:gd name="connsiteY321" fmla="*/ 6440241 h 6858000"/>
              <a:gd name="connsiteX322" fmla="*/ 4477543 w 7467600"/>
              <a:gd name="connsiteY322" fmla="*/ 6674836 h 6858000"/>
              <a:gd name="connsiteX323" fmla="*/ 4329957 w 7467600"/>
              <a:gd name="connsiteY323" fmla="*/ 6858000 h 6858000"/>
              <a:gd name="connsiteX324" fmla="*/ 4218595 w 7467600"/>
              <a:gd name="connsiteY324" fmla="*/ 6858000 h 6858000"/>
              <a:gd name="connsiteX325" fmla="*/ 4368888 w 7467600"/>
              <a:gd name="connsiteY325" fmla="*/ 6668412 h 6858000"/>
              <a:gd name="connsiteX326" fmla="*/ 4563091 w 7467600"/>
              <a:gd name="connsiteY326" fmla="*/ 6442508 h 6858000"/>
              <a:gd name="connsiteX327" fmla="*/ 5387324 w 7467600"/>
              <a:gd name="connsiteY327" fmla="*/ 5705830 h 6858000"/>
              <a:gd name="connsiteX328" fmla="*/ 5073620 w 7467600"/>
              <a:gd name="connsiteY328" fmla="*/ 5955437 h 6858000"/>
              <a:gd name="connsiteX329" fmla="*/ 4689789 w 7467600"/>
              <a:gd name="connsiteY329" fmla="*/ 6268382 h 6858000"/>
              <a:gd name="connsiteX330" fmla="*/ 4418722 w 7467600"/>
              <a:gd name="connsiteY330" fmla="*/ 6570886 h 6858000"/>
              <a:gd name="connsiteX331" fmla="*/ 4214944 w 7467600"/>
              <a:gd name="connsiteY331" fmla="*/ 6858000 h 6858000"/>
              <a:gd name="connsiteX332" fmla="*/ 4177898 w 7467600"/>
              <a:gd name="connsiteY332" fmla="*/ 6858000 h 6858000"/>
              <a:gd name="connsiteX333" fmla="*/ 4391597 w 7467600"/>
              <a:gd name="connsiteY333" fmla="*/ 6556370 h 6858000"/>
              <a:gd name="connsiteX334" fmla="*/ 4668889 w 7467600"/>
              <a:gd name="connsiteY334" fmla="*/ 6246399 h 6858000"/>
              <a:gd name="connsiteX335" fmla="*/ 5055427 w 7467600"/>
              <a:gd name="connsiteY335" fmla="*/ 5931476 h 6858000"/>
              <a:gd name="connsiteX336" fmla="*/ 5371814 w 7467600"/>
              <a:gd name="connsiteY336" fmla="*/ 5678975 h 6858000"/>
              <a:gd name="connsiteX337" fmla="*/ 4987918 w 7467600"/>
              <a:gd name="connsiteY337" fmla="*/ 5838701 h 6858000"/>
              <a:gd name="connsiteX338" fmla="*/ 4317146 w 7467600"/>
              <a:gd name="connsiteY338" fmla="*/ 6587716 h 6858000"/>
              <a:gd name="connsiteX339" fmla="*/ 4171627 w 7467600"/>
              <a:gd name="connsiteY339" fmla="*/ 6858000 h 6858000"/>
              <a:gd name="connsiteX340" fmla="*/ 4081585 w 7467600"/>
              <a:gd name="connsiteY340" fmla="*/ 6858000 h 6858000"/>
              <a:gd name="connsiteX341" fmla="*/ 4238603 w 7467600"/>
              <a:gd name="connsiteY341" fmla="*/ 6559341 h 6858000"/>
              <a:gd name="connsiteX342" fmla="*/ 4778333 w 7467600"/>
              <a:gd name="connsiteY342" fmla="*/ 5873626 h 6858000"/>
              <a:gd name="connsiteX343" fmla="*/ 5414185 w 7467600"/>
              <a:gd name="connsiteY343" fmla="*/ 5573882 h 6858000"/>
              <a:gd name="connsiteX344" fmla="*/ 5959648 w 7467600"/>
              <a:gd name="connsiteY344" fmla="*/ 4760797 h 6858000"/>
              <a:gd name="connsiteX345" fmla="*/ 5355019 w 7467600"/>
              <a:gd name="connsiteY345" fmla="*/ 4734672 h 6858000"/>
              <a:gd name="connsiteX346" fmla="*/ 5083565 w 7467600"/>
              <a:gd name="connsiteY346" fmla="*/ 5179121 h 6858000"/>
              <a:gd name="connsiteX347" fmla="*/ 4713577 w 7467600"/>
              <a:gd name="connsiteY347" fmla="*/ 5616803 h 6858000"/>
              <a:gd name="connsiteX348" fmla="*/ 3989559 w 7467600"/>
              <a:gd name="connsiteY348" fmla="*/ 6145945 h 6858000"/>
              <a:gd name="connsiteX349" fmla="*/ 3939824 w 7467600"/>
              <a:gd name="connsiteY349" fmla="*/ 6066900 h 6858000"/>
              <a:gd name="connsiteX350" fmla="*/ 4584537 w 7467600"/>
              <a:gd name="connsiteY350" fmla="*/ 5324826 h 6858000"/>
              <a:gd name="connsiteX351" fmla="*/ 5037105 w 7467600"/>
              <a:gd name="connsiteY351" fmla="*/ 5088765 h 6858000"/>
              <a:gd name="connsiteX352" fmla="*/ 5039930 w 7467600"/>
              <a:gd name="connsiteY352" fmla="*/ 5089585 h 6858000"/>
              <a:gd name="connsiteX353" fmla="*/ 5263764 w 7467600"/>
              <a:gd name="connsiteY353" fmla="*/ 4735525 h 6858000"/>
              <a:gd name="connsiteX354" fmla="*/ 4086300 w 7467600"/>
              <a:gd name="connsiteY354" fmla="*/ 4884599 h 6858000"/>
              <a:gd name="connsiteX355" fmla="*/ 4085485 w 7467600"/>
              <a:gd name="connsiteY355" fmla="*/ 4899070 h 6858000"/>
              <a:gd name="connsiteX356" fmla="*/ 3871915 w 7467600"/>
              <a:gd name="connsiteY356" fmla="*/ 5253645 h 6858000"/>
              <a:gd name="connsiteX357" fmla="*/ 3799374 w 7467600"/>
              <a:gd name="connsiteY357" fmla="*/ 5466127 h 6858000"/>
              <a:gd name="connsiteX358" fmla="*/ 3498850 w 7467600"/>
              <a:gd name="connsiteY358" fmla="*/ 6661888 h 6858000"/>
              <a:gd name="connsiteX359" fmla="*/ 3399216 w 7467600"/>
              <a:gd name="connsiteY359" fmla="*/ 6858000 h 6858000"/>
              <a:gd name="connsiteX360" fmla="*/ 3303688 w 7467600"/>
              <a:gd name="connsiteY360" fmla="*/ 6858000 h 6858000"/>
              <a:gd name="connsiteX361" fmla="*/ 3391774 w 7467600"/>
              <a:gd name="connsiteY361" fmla="*/ 6697181 h 6858000"/>
              <a:gd name="connsiteX362" fmla="*/ 3735540 w 7467600"/>
              <a:gd name="connsiteY362" fmla="*/ 5546923 h 6858000"/>
              <a:gd name="connsiteX363" fmla="*/ 3729438 w 7467600"/>
              <a:gd name="connsiteY363" fmla="*/ 5569058 h 6858000"/>
              <a:gd name="connsiteX364" fmla="*/ 3707782 w 7467600"/>
              <a:gd name="connsiteY364" fmla="*/ 5644908 h 6858000"/>
              <a:gd name="connsiteX365" fmla="*/ 3583827 w 7467600"/>
              <a:gd name="connsiteY365" fmla="*/ 6039215 h 6858000"/>
              <a:gd name="connsiteX366" fmla="*/ 3547861 w 7467600"/>
              <a:gd name="connsiteY366" fmla="*/ 6129609 h 6858000"/>
              <a:gd name="connsiteX367" fmla="*/ 3490905 w 7467600"/>
              <a:gd name="connsiteY367" fmla="*/ 6277660 h 6858000"/>
              <a:gd name="connsiteX368" fmla="*/ 3455859 w 7467600"/>
              <a:gd name="connsiteY368" fmla="*/ 6391301 h 6858000"/>
              <a:gd name="connsiteX369" fmla="*/ 3429112 w 7467600"/>
              <a:gd name="connsiteY369" fmla="*/ 6479469 h 6858000"/>
              <a:gd name="connsiteX370" fmla="*/ 3304862 w 7467600"/>
              <a:gd name="connsiteY370" fmla="*/ 6796476 h 6858000"/>
              <a:gd name="connsiteX371" fmla="*/ 3276071 w 7467600"/>
              <a:gd name="connsiteY371" fmla="*/ 6858000 h 6858000"/>
              <a:gd name="connsiteX372" fmla="*/ 3240805 w 7467600"/>
              <a:gd name="connsiteY372" fmla="*/ 6858000 h 6858000"/>
              <a:gd name="connsiteX373" fmla="*/ 3275917 w 7467600"/>
              <a:gd name="connsiteY373" fmla="*/ 6783192 h 6858000"/>
              <a:gd name="connsiteX374" fmla="*/ 3399358 w 7467600"/>
              <a:gd name="connsiteY374" fmla="*/ 6469011 h 6858000"/>
              <a:gd name="connsiteX375" fmla="*/ 3425650 w 7467600"/>
              <a:gd name="connsiteY375" fmla="*/ 6381333 h 6858000"/>
              <a:gd name="connsiteX376" fmla="*/ 3460661 w 7467600"/>
              <a:gd name="connsiteY376" fmla="*/ 6266763 h 6858000"/>
              <a:gd name="connsiteX377" fmla="*/ 3518021 w 7467600"/>
              <a:gd name="connsiteY377" fmla="*/ 6117298 h 6858000"/>
              <a:gd name="connsiteX378" fmla="*/ 3554035 w 7467600"/>
              <a:gd name="connsiteY378" fmla="*/ 6027832 h 6858000"/>
              <a:gd name="connsiteX379" fmla="*/ 3677174 w 7467600"/>
              <a:gd name="connsiteY379" fmla="*/ 5636351 h 6858000"/>
              <a:gd name="connsiteX380" fmla="*/ 3698819 w 7467600"/>
              <a:gd name="connsiteY380" fmla="*/ 5560503 h 6858000"/>
              <a:gd name="connsiteX381" fmla="*/ 3702094 w 7467600"/>
              <a:gd name="connsiteY381" fmla="*/ 5549194 h 6858000"/>
              <a:gd name="connsiteX382" fmla="*/ 3398355 w 7467600"/>
              <a:gd name="connsiteY382" fmla="*/ 6094603 h 6858000"/>
              <a:gd name="connsiteX383" fmla="*/ 3193941 w 7467600"/>
              <a:gd name="connsiteY383" fmla="*/ 6798775 h 6858000"/>
              <a:gd name="connsiteX384" fmla="*/ 3184140 w 7467600"/>
              <a:gd name="connsiteY384" fmla="*/ 6858000 h 6858000"/>
              <a:gd name="connsiteX385" fmla="*/ 3099978 w 7467600"/>
              <a:gd name="connsiteY385" fmla="*/ 6858000 h 6858000"/>
              <a:gd name="connsiteX386" fmla="*/ 3101556 w 7467600"/>
              <a:gd name="connsiteY386" fmla="*/ 6843337 h 6858000"/>
              <a:gd name="connsiteX387" fmla="*/ 3370162 w 7467600"/>
              <a:gd name="connsiteY387" fmla="*/ 5785550 h 6858000"/>
              <a:gd name="connsiteX388" fmla="*/ 3746477 w 7467600"/>
              <a:gd name="connsiteY388" fmla="*/ 5377889 h 6858000"/>
              <a:gd name="connsiteX389" fmla="*/ 3863399 w 7467600"/>
              <a:gd name="connsiteY389" fmla="*/ 5087257 h 6858000"/>
              <a:gd name="connsiteX390" fmla="*/ 3968712 w 7467600"/>
              <a:gd name="connsiteY390" fmla="*/ 4913989 h 6858000"/>
              <a:gd name="connsiteX391" fmla="*/ 2792390 w 7467600"/>
              <a:gd name="connsiteY391" fmla="*/ 5382974 h 6858000"/>
              <a:gd name="connsiteX392" fmla="*/ 2714982 w 7467600"/>
              <a:gd name="connsiteY392" fmla="*/ 5427051 h 6858000"/>
              <a:gd name="connsiteX393" fmla="*/ 2813361 w 7467600"/>
              <a:gd name="connsiteY393" fmla="*/ 6023912 h 6858000"/>
              <a:gd name="connsiteX394" fmla="*/ 2688430 w 7467600"/>
              <a:gd name="connsiteY394" fmla="*/ 6801564 h 6858000"/>
              <a:gd name="connsiteX395" fmla="*/ 2629626 w 7467600"/>
              <a:gd name="connsiteY395" fmla="*/ 6763394 h 6858000"/>
              <a:gd name="connsiteX396" fmla="*/ 2565328 w 7467600"/>
              <a:gd name="connsiteY396" fmla="*/ 5516399 h 6858000"/>
              <a:gd name="connsiteX397" fmla="*/ 1922999 w 7467600"/>
              <a:gd name="connsiteY397" fmla="*/ 5980343 h 6858000"/>
              <a:gd name="connsiteX398" fmla="*/ 1950261 w 7467600"/>
              <a:gd name="connsiteY398" fmla="*/ 6405858 h 6858000"/>
              <a:gd name="connsiteX399" fmla="*/ 2365554 w 7467600"/>
              <a:gd name="connsiteY399" fmla="*/ 6759107 h 6858000"/>
              <a:gd name="connsiteX400" fmla="*/ 2424142 w 7467600"/>
              <a:gd name="connsiteY400" fmla="*/ 6858000 h 6858000"/>
              <a:gd name="connsiteX401" fmla="*/ 2395994 w 7467600"/>
              <a:gd name="connsiteY401" fmla="*/ 6858000 h 6858000"/>
              <a:gd name="connsiteX402" fmla="*/ 2392863 w 7467600"/>
              <a:gd name="connsiteY402" fmla="*/ 6852964 h 6858000"/>
              <a:gd name="connsiteX403" fmla="*/ 2017589 w 7467600"/>
              <a:gd name="connsiteY403" fmla="*/ 6493982 h 6858000"/>
              <a:gd name="connsiteX404" fmla="*/ 2147336 w 7467600"/>
              <a:gd name="connsiteY404" fmla="*/ 6594052 h 6858000"/>
              <a:gd name="connsiteX405" fmla="*/ 2207047 w 7467600"/>
              <a:gd name="connsiteY405" fmla="*/ 6654540 h 6858000"/>
              <a:gd name="connsiteX406" fmla="*/ 2299106 w 7467600"/>
              <a:gd name="connsiteY406" fmla="*/ 6778931 h 6858000"/>
              <a:gd name="connsiteX407" fmla="*/ 2314430 w 7467600"/>
              <a:gd name="connsiteY407" fmla="*/ 6801144 h 6858000"/>
              <a:gd name="connsiteX408" fmla="*/ 2352406 w 7467600"/>
              <a:gd name="connsiteY408" fmla="*/ 6858000 h 6858000"/>
              <a:gd name="connsiteX409" fmla="*/ 2314492 w 7467600"/>
              <a:gd name="connsiteY409" fmla="*/ 6858000 h 6858000"/>
              <a:gd name="connsiteX410" fmla="*/ 2288095 w 7467600"/>
              <a:gd name="connsiteY410" fmla="*/ 6818030 h 6858000"/>
              <a:gd name="connsiteX411" fmla="*/ 2272768 w 7467600"/>
              <a:gd name="connsiteY411" fmla="*/ 6795822 h 6858000"/>
              <a:gd name="connsiteX412" fmla="*/ 2182715 w 7467600"/>
              <a:gd name="connsiteY412" fmla="*/ 6675071 h 6858000"/>
              <a:gd name="connsiteX413" fmla="*/ 2032061 w 7467600"/>
              <a:gd name="connsiteY413" fmla="*/ 6541380 h 6858000"/>
              <a:gd name="connsiteX414" fmla="*/ 2257220 w 7467600"/>
              <a:gd name="connsiteY414" fmla="*/ 6826257 h 6858000"/>
              <a:gd name="connsiteX415" fmla="*/ 2281324 w 7467600"/>
              <a:gd name="connsiteY415" fmla="*/ 6858000 h 6858000"/>
              <a:gd name="connsiteX416" fmla="*/ 2242860 w 7467600"/>
              <a:gd name="connsiteY416" fmla="*/ 6858000 h 6858000"/>
              <a:gd name="connsiteX417" fmla="*/ 2232818 w 7467600"/>
              <a:gd name="connsiteY417" fmla="*/ 6844926 h 6858000"/>
              <a:gd name="connsiteX418" fmla="*/ 1990172 w 7467600"/>
              <a:gd name="connsiteY418" fmla="*/ 6542121 h 6858000"/>
              <a:gd name="connsiteX419" fmla="*/ 2124090 w 7467600"/>
              <a:gd name="connsiteY419" fmla="*/ 6761017 h 6858000"/>
              <a:gd name="connsiteX420" fmla="*/ 2200380 w 7467600"/>
              <a:gd name="connsiteY420" fmla="*/ 6858000 h 6858000"/>
              <a:gd name="connsiteX421" fmla="*/ 2147507 w 7467600"/>
              <a:gd name="connsiteY421" fmla="*/ 6858000 h 6858000"/>
              <a:gd name="connsiteX422" fmla="*/ 2070668 w 7467600"/>
              <a:gd name="connsiteY422" fmla="*/ 6761520 h 6858000"/>
              <a:gd name="connsiteX423" fmla="*/ 1975142 w 7467600"/>
              <a:gd name="connsiteY423" fmla="*/ 6585570 h 6858000"/>
              <a:gd name="connsiteX424" fmla="*/ 2050035 w 7467600"/>
              <a:gd name="connsiteY424" fmla="*/ 6813345 h 6858000"/>
              <a:gd name="connsiteX425" fmla="*/ 2063025 w 7467600"/>
              <a:gd name="connsiteY425" fmla="*/ 6858000 h 6858000"/>
              <a:gd name="connsiteX426" fmla="*/ 2021675 w 7467600"/>
              <a:gd name="connsiteY426" fmla="*/ 6858000 h 6858000"/>
              <a:gd name="connsiteX427" fmla="*/ 2019308 w 7467600"/>
              <a:gd name="connsiteY427" fmla="*/ 6847118 h 6858000"/>
              <a:gd name="connsiteX428" fmla="*/ 1938835 w 7467600"/>
              <a:gd name="connsiteY428" fmla="*/ 6551160 h 6858000"/>
              <a:gd name="connsiteX429" fmla="*/ 1953230 w 7467600"/>
              <a:gd name="connsiteY429" fmla="*/ 6759699 h 6858000"/>
              <a:gd name="connsiteX430" fmla="*/ 1956763 w 7467600"/>
              <a:gd name="connsiteY430" fmla="*/ 6778191 h 6858000"/>
              <a:gd name="connsiteX431" fmla="*/ 1967925 w 7467600"/>
              <a:gd name="connsiteY431" fmla="*/ 6858000 h 6858000"/>
              <a:gd name="connsiteX432" fmla="*/ 1936622 w 7467600"/>
              <a:gd name="connsiteY432" fmla="*/ 6858000 h 6858000"/>
              <a:gd name="connsiteX433" fmla="*/ 1926261 w 7467600"/>
              <a:gd name="connsiteY433" fmla="*/ 6784064 h 6858000"/>
              <a:gd name="connsiteX434" fmla="*/ 1922724 w 7467600"/>
              <a:gd name="connsiteY434" fmla="*/ 6765577 h 6858000"/>
              <a:gd name="connsiteX435" fmla="*/ 1904650 w 7467600"/>
              <a:gd name="connsiteY435" fmla="*/ 6639616 h 6858000"/>
              <a:gd name="connsiteX436" fmla="*/ 1885273 w 7467600"/>
              <a:gd name="connsiteY436" fmla="*/ 6858000 h 6858000"/>
              <a:gd name="connsiteX437" fmla="*/ 1854363 w 7467600"/>
              <a:gd name="connsiteY437" fmla="*/ 6858000 h 6858000"/>
              <a:gd name="connsiteX438" fmla="*/ 1880391 w 7467600"/>
              <a:gd name="connsiteY438" fmla="*/ 6603796 h 6858000"/>
              <a:gd name="connsiteX439" fmla="*/ 1818273 w 7467600"/>
              <a:gd name="connsiteY439" fmla="*/ 6715729 h 6858000"/>
              <a:gd name="connsiteX440" fmla="*/ 1794691 w 7467600"/>
              <a:gd name="connsiteY440" fmla="*/ 6843239 h 6858000"/>
              <a:gd name="connsiteX441" fmla="*/ 1794914 w 7467600"/>
              <a:gd name="connsiteY441" fmla="*/ 6858000 h 6858000"/>
              <a:gd name="connsiteX442" fmla="*/ 1746128 w 7467600"/>
              <a:gd name="connsiteY442" fmla="*/ 6858000 h 6858000"/>
              <a:gd name="connsiteX443" fmla="*/ 1753934 w 7467600"/>
              <a:gd name="connsiteY443" fmla="*/ 6724796 h 6858000"/>
              <a:gd name="connsiteX444" fmla="*/ 1792053 w 7467600"/>
              <a:gd name="connsiteY444" fmla="*/ 6572396 h 6858000"/>
              <a:gd name="connsiteX445" fmla="*/ 1862248 w 7467600"/>
              <a:gd name="connsiteY445" fmla="*/ 6266397 h 6858000"/>
              <a:gd name="connsiteX446" fmla="*/ 1862250 w 7467600"/>
              <a:gd name="connsiteY446" fmla="*/ 6033531 h 6858000"/>
              <a:gd name="connsiteX447" fmla="*/ 1211999 w 7467600"/>
              <a:gd name="connsiteY447" fmla="*/ 6683610 h 6858000"/>
              <a:gd name="connsiteX448" fmla="*/ 1213266 w 7467600"/>
              <a:gd name="connsiteY448" fmla="*/ 6691947 h 6858000"/>
              <a:gd name="connsiteX449" fmla="*/ 1203370 w 7467600"/>
              <a:gd name="connsiteY449" fmla="*/ 6850676 h 6858000"/>
              <a:gd name="connsiteX450" fmla="*/ 1203671 w 7467600"/>
              <a:gd name="connsiteY450" fmla="*/ 6858000 h 6858000"/>
              <a:gd name="connsiteX451" fmla="*/ 1143180 w 7467600"/>
              <a:gd name="connsiteY451" fmla="*/ 6858000 h 6858000"/>
              <a:gd name="connsiteX452" fmla="*/ 1142176 w 7467600"/>
              <a:gd name="connsiteY452" fmla="*/ 6766045 h 6858000"/>
              <a:gd name="connsiteX453" fmla="*/ 1067484 w 7467600"/>
              <a:gd name="connsiteY453" fmla="*/ 6858000 h 6858000"/>
              <a:gd name="connsiteX454" fmla="*/ 953928 w 7467600"/>
              <a:gd name="connsiteY454" fmla="*/ 6858000 h 6858000"/>
              <a:gd name="connsiteX455" fmla="*/ 959715 w 7467600"/>
              <a:gd name="connsiteY455" fmla="*/ 6850185 h 6858000"/>
              <a:gd name="connsiteX456" fmla="*/ 1483788 w 7467600"/>
              <a:gd name="connsiteY456" fmla="*/ 6259174 h 6858000"/>
              <a:gd name="connsiteX457" fmla="*/ 1100671 w 7467600"/>
              <a:gd name="connsiteY457" fmla="*/ 6252137 h 6858000"/>
              <a:gd name="connsiteX458" fmla="*/ 1090144 w 7467600"/>
              <a:gd name="connsiteY458" fmla="*/ 6256748 h 6858000"/>
              <a:gd name="connsiteX459" fmla="*/ 1095872 w 7467600"/>
              <a:gd name="connsiteY459" fmla="*/ 6271892 h 6858000"/>
              <a:gd name="connsiteX460" fmla="*/ 262785 w 7467600"/>
              <a:gd name="connsiteY460" fmla="*/ 6845450 h 6858000"/>
              <a:gd name="connsiteX461" fmla="*/ 209968 w 7467600"/>
              <a:gd name="connsiteY461" fmla="*/ 6770713 h 6858000"/>
              <a:gd name="connsiteX462" fmla="*/ 873460 w 7467600"/>
              <a:gd name="connsiteY462" fmla="*/ 6253768 h 6858000"/>
              <a:gd name="connsiteX463" fmla="*/ 192686 w 7467600"/>
              <a:gd name="connsiteY463" fmla="*/ 5849257 h 6858000"/>
              <a:gd name="connsiteX464" fmla="*/ 4696 w 7467600"/>
              <a:gd name="connsiteY464" fmla="*/ 5697668 h 6858000"/>
              <a:gd name="connsiteX465" fmla="*/ 0 w 7467600"/>
              <a:gd name="connsiteY465" fmla="*/ 5689984 h 6858000"/>
              <a:gd name="connsiteX466" fmla="*/ 0 w 7467600"/>
              <a:gd name="connsiteY466" fmla="*/ 5513472 h 6858000"/>
              <a:gd name="connsiteX467" fmla="*/ 174101 w 7467600"/>
              <a:gd name="connsiteY467" fmla="*/ 5620277 h 6858000"/>
              <a:gd name="connsiteX468" fmla="*/ 891800 w 7467600"/>
              <a:gd name="connsiteY468" fmla="*/ 6036935 h 6858000"/>
              <a:gd name="connsiteX469" fmla="*/ 1072219 w 7467600"/>
              <a:gd name="connsiteY469" fmla="*/ 6169443 h 6858000"/>
              <a:gd name="connsiteX470" fmla="*/ 1074117 w 7467600"/>
              <a:gd name="connsiteY470" fmla="*/ 6170301 h 6858000"/>
              <a:gd name="connsiteX471" fmla="*/ 1083114 w 7467600"/>
              <a:gd name="connsiteY471" fmla="*/ 6174131 h 6858000"/>
              <a:gd name="connsiteX472" fmla="*/ 1543010 w 7467600"/>
              <a:gd name="connsiteY472" fmla="*/ 6191140 h 6858000"/>
              <a:gd name="connsiteX473" fmla="*/ 1551080 w 7467600"/>
              <a:gd name="connsiteY473" fmla="*/ 6195006 h 6858000"/>
              <a:gd name="connsiteX474" fmla="*/ 2345443 w 7467600"/>
              <a:gd name="connsiteY474" fmla="*/ 5549882 h 6858000"/>
              <a:gd name="connsiteX475" fmla="*/ 1721499 w 7467600"/>
              <a:gd name="connsiteY475" fmla="*/ 5599969 h 6858000"/>
              <a:gd name="connsiteX476" fmla="*/ 767716 w 7467600"/>
              <a:gd name="connsiteY476" fmla="*/ 5472768 h 6858000"/>
              <a:gd name="connsiteX477" fmla="*/ 722147 w 7467600"/>
              <a:gd name="connsiteY477" fmla="*/ 5393091 h 6858000"/>
              <a:gd name="connsiteX478" fmla="*/ 1485552 w 7467600"/>
              <a:gd name="connsiteY478" fmla="*/ 5313202 h 6858000"/>
              <a:gd name="connsiteX479" fmla="*/ 2143004 w 7467600"/>
              <a:gd name="connsiteY479" fmla="*/ 5402420 h 6858000"/>
              <a:gd name="connsiteX480" fmla="*/ 1933391 w 7467600"/>
              <a:gd name="connsiteY480" fmla="*/ 5156971 h 6858000"/>
              <a:gd name="connsiteX481" fmla="*/ 1827118 w 7467600"/>
              <a:gd name="connsiteY481" fmla="*/ 4968410 h 6858000"/>
              <a:gd name="connsiteX482" fmla="*/ 1837349 w 7467600"/>
              <a:gd name="connsiteY482" fmla="*/ 4956357 h 6858000"/>
              <a:gd name="connsiteX483" fmla="*/ 2162835 w 7467600"/>
              <a:gd name="connsiteY483" fmla="*/ 5187853 h 6858000"/>
              <a:gd name="connsiteX484" fmla="*/ 2257167 w 7467600"/>
              <a:gd name="connsiteY484" fmla="*/ 5462123 h 6858000"/>
              <a:gd name="connsiteX485" fmla="*/ 2261598 w 7467600"/>
              <a:gd name="connsiteY485" fmla="*/ 5467998 h 6858000"/>
              <a:gd name="connsiteX486" fmla="*/ 2437177 w 7467600"/>
              <a:gd name="connsiteY486" fmla="*/ 5479608 h 6858000"/>
              <a:gd name="connsiteX487" fmla="*/ 2445247 w 7467600"/>
              <a:gd name="connsiteY487" fmla="*/ 5483476 h 6858000"/>
              <a:gd name="connsiteX488" fmla="*/ 2743626 w 7467600"/>
              <a:gd name="connsiteY488" fmla="*/ 5304819 h 6858000"/>
              <a:gd name="connsiteX489" fmla="*/ 3048102 w 7467600"/>
              <a:gd name="connsiteY489" fmla="*/ 5150595 h 6858000"/>
              <a:gd name="connsiteX490" fmla="*/ 1799414 w 7467600"/>
              <a:gd name="connsiteY490" fmla="*/ 4694732 h 6858000"/>
              <a:gd name="connsiteX491" fmla="*/ 1771735 w 7467600"/>
              <a:gd name="connsiteY491" fmla="*/ 4619929 h 6858000"/>
              <a:gd name="connsiteX492" fmla="*/ 3104273 w 7467600"/>
              <a:gd name="connsiteY492" fmla="*/ 5076159 h 6858000"/>
              <a:gd name="connsiteX493" fmla="*/ 3113245 w 7467600"/>
              <a:gd name="connsiteY493" fmla="*/ 5090705 h 6858000"/>
              <a:gd name="connsiteX494" fmla="*/ 3126294 w 7467600"/>
              <a:gd name="connsiteY494" fmla="*/ 5114400 h 6858000"/>
              <a:gd name="connsiteX495" fmla="*/ 3937433 w 7467600"/>
              <a:gd name="connsiteY495" fmla="*/ 4830473 h 6858000"/>
              <a:gd name="connsiteX496" fmla="*/ 3590475 w 7467600"/>
              <a:gd name="connsiteY496" fmla="*/ 4597974 h 6858000"/>
              <a:gd name="connsiteX497" fmla="*/ 3100264 w 7467600"/>
              <a:gd name="connsiteY497" fmla="*/ 4579845 h 6858000"/>
              <a:gd name="connsiteX498" fmla="*/ 2183576 w 7467600"/>
              <a:gd name="connsiteY498" fmla="*/ 4227150 h 6858000"/>
              <a:gd name="connsiteX499" fmla="*/ 2151029 w 7467600"/>
              <a:gd name="connsiteY499" fmla="*/ 4146947 h 6858000"/>
              <a:gd name="connsiteX500" fmla="*/ 3563434 w 7467600"/>
              <a:gd name="connsiteY500" fmla="*/ 4469115 h 6858000"/>
              <a:gd name="connsiteX501" fmla="*/ 3177952 w 7467600"/>
              <a:gd name="connsiteY501" fmla="*/ 3657386 h 6858000"/>
              <a:gd name="connsiteX502" fmla="*/ 3189263 w 7467600"/>
              <a:gd name="connsiteY502" fmla="*/ 3625726 h 6858000"/>
              <a:gd name="connsiteX503" fmla="*/ 3560912 w 7467600"/>
              <a:gd name="connsiteY503" fmla="*/ 4079863 h 6858000"/>
              <a:gd name="connsiteX504" fmla="*/ 3626636 w 7467600"/>
              <a:gd name="connsiteY504" fmla="*/ 4512230 h 6858000"/>
              <a:gd name="connsiteX505" fmla="*/ 3653088 w 7467600"/>
              <a:gd name="connsiteY505" fmla="*/ 4521417 h 6858000"/>
              <a:gd name="connsiteX506" fmla="*/ 3988128 w 7467600"/>
              <a:gd name="connsiteY506" fmla="*/ 4817267 h 6858000"/>
              <a:gd name="connsiteX507" fmla="*/ 4830582 w 7467600"/>
              <a:gd name="connsiteY507" fmla="*/ 4676000 h 6858000"/>
              <a:gd name="connsiteX508" fmla="*/ 4830100 w 7467600"/>
              <a:gd name="connsiteY508" fmla="*/ 4675554 h 6858000"/>
              <a:gd name="connsiteX509" fmla="*/ 4036318 w 7467600"/>
              <a:gd name="connsiteY509" fmla="*/ 4147013 h 6858000"/>
              <a:gd name="connsiteX510" fmla="*/ 3432098 w 7467600"/>
              <a:gd name="connsiteY510" fmla="*/ 3537312 h 6858000"/>
              <a:gd name="connsiteX511" fmla="*/ 3446761 w 7467600"/>
              <a:gd name="connsiteY511" fmla="*/ 3461278 h 6858000"/>
              <a:gd name="connsiteX512" fmla="*/ 4419733 w 7467600"/>
              <a:gd name="connsiteY512" fmla="*/ 3963555 h 6858000"/>
              <a:gd name="connsiteX513" fmla="*/ 4781371 w 7467600"/>
              <a:gd name="connsiteY513" fmla="*/ 4458604 h 6858000"/>
              <a:gd name="connsiteX514" fmla="*/ 4780440 w 7467600"/>
              <a:gd name="connsiteY514" fmla="*/ 4470290 h 6858000"/>
              <a:gd name="connsiteX515" fmla="*/ 4898954 w 7467600"/>
              <a:gd name="connsiteY515" fmla="*/ 4662092 h 6858000"/>
              <a:gd name="connsiteX516" fmla="*/ 4900699 w 7467600"/>
              <a:gd name="connsiteY516" fmla="*/ 4670867 h 6858000"/>
              <a:gd name="connsiteX517" fmla="*/ 5714511 w 7467600"/>
              <a:gd name="connsiteY517" fmla="*/ 4663483 h 6858000"/>
              <a:gd name="connsiteX518" fmla="*/ 5464793 w 7467600"/>
              <a:gd name="connsiteY518" fmla="*/ 4393556 h 6858000"/>
              <a:gd name="connsiteX519" fmla="*/ 5461897 w 7467600"/>
              <a:gd name="connsiteY519" fmla="*/ 4390879 h 6858000"/>
              <a:gd name="connsiteX520" fmla="*/ 4294126 w 7467600"/>
              <a:gd name="connsiteY520" fmla="*/ 3303048 h 6858000"/>
              <a:gd name="connsiteX521" fmla="*/ 4305321 w 7467600"/>
              <a:gd name="connsiteY521" fmla="*/ 3256953 h 6858000"/>
              <a:gd name="connsiteX522" fmla="*/ 4949299 w 7467600"/>
              <a:gd name="connsiteY522" fmla="*/ 3766336 h 6858000"/>
              <a:gd name="connsiteX523" fmla="*/ 5291452 w 7467600"/>
              <a:gd name="connsiteY523" fmla="*/ 4076801 h 6858000"/>
              <a:gd name="connsiteX524" fmla="*/ 5434998 w 7467600"/>
              <a:gd name="connsiteY524" fmla="*/ 4254100 h 6858000"/>
              <a:gd name="connsiteX525" fmla="*/ 5351015 w 7467600"/>
              <a:gd name="connsiteY525" fmla="*/ 3760989 h 6858000"/>
              <a:gd name="connsiteX526" fmla="*/ 5413780 w 7467600"/>
              <a:gd name="connsiteY526" fmla="*/ 2966265 h 6858000"/>
              <a:gd name="connsiteX527" fmla="*/ 5425627 w 7467600"/>
              <a:gd name="connsiteY527" fmla="*/ 2954192 h 6858000"/>
              <a:gd name="connsiteX528" fmla="*/ 6604735 w 7467600"/>
              <a:gd name="connsiteY528" fmla="*/ 2041381 h 6858000"/>
              <a:gd name="connsiteX529" fmla="*/ 7204487 w 7467600"/>
              <a:gd name="connsiteY529" fmla="*/ 2742112 h 6858000"/>
              <a:gd name="connsiteX530" fmla="*/ 7131592 w 7467600"/>
              <a:gd name="connsiteY530" fmla="*/ 2672096 h 6858000"/>
              <a:gd name="connsiteX531" fmla="*/ 6996344 w 7467600"/>
              <a:gd name="connsiteY531" fmla="*/ 2518310 h 6858000"/>
              <a:gd name="connsiteX532" fmla="*/ 6735495 w 7467600"/>
              <a:gd name="connsiteY532" fmla="*/ 2196890 h 6858000"/>
              <a:gd name="connsiteX533" fmla="*/ 6721901 w 7467600"/>
              <a:gd name="connsiteY533" fmla="*/ 2179274 h 6858000"/>
              <a:gd name="connsiteX534" fmla="*/ 6604735 w 7467600"/>
              <a:gd name="connsiteY534" fmla="*/ 2041381 h 6858000"/>
              <a:gd name="connsiteX535" fmla="*/ 6591670 w 7467600"/>
              <a:gd name="connsiteY535" fmla="*/ 1988277 h 6858000"/>
              <a:gd name="connsiteX536" fmla="*/ 6747349 w 7467600"/>
              <a:gd name="connsiteY536" fmla="*/ 2160069 h 6858000"/>
              <a:gd name="connsiteX537" fmla="*/ 6760943 w 7467600"/>
              <a:gd name="connsiteY537" fmla="*/ 2177686 h 6858000"/>
              <a:gd name="connsiteX538" fmla="*/ 7021065 w 7467600"/>
              <a:gd name="connsiteY538" fmla="*/ 2498102 h 6858000"/>
              <a:gd name="connsiteX539" fmla="*/ 7155223 w 7467600"/>
              <a:gd name="connsiteY539" fmla="*/ 2650386 h 6858000"/>
              <a:gd name="connsiteX540" fmla="*/ 7203167 w 7467600"/>
              <a:gd name="connsiteY540" fmla="*/ 2697288 h 6858000"/>
              <a:gd name="connsiteX541" fmla="*/ 6937703 w 7467600"/>
              <a:gd name="connsiteY541" fmla="*/ 2321981 h 6858000"/>
              <a:gd name="connsiteX542" fmla="*/ 6591670 w 7467600"/>
              <a:gd name="connsiteY542" fmla="*/ 1988277 h 6858000"/>
              <a:gd name="connsiteX543" fmla="*/ 5798671 w 7467600"/>
              <a:gd name="connsiteY543" fmla="*/ 1981601 h 6858000"/>
              <a:gd name="connsiteX544" fmla="*/ 5754709 w 7467600"/>
              <a:gd name="connsiteY544" fmla="*/ 2071454 h 6858000"/>
              <a:gd name="connsiteX545" fmla="*/ 5763044 w 7467600"/>
              <a:gd name="connsiteY545" fmla="*/ 2842206 h 6858000"/>
              <a:gd name="connsiteX546" fmla="*/ 5764974 w 7467600"/>
              <a:gd name="connsiteY546" fmla="*/ 2799609 h 6858000"/>
              <a:gd name="connsiteX547" fmla="*/ 5767665 w 7467600"/>
              <a:gd name="connsiteY547" fmla="*/ 2666409 h 6858000"/>
              <a:gd name="connsiteX548" fmla="*/ 5763055 w 7467600"/>
              <a:gd name="connsiteY548" fmla="*/ 2579705 h 6858000"/>
              <a:gd name="connsiteX549" fmla="*/ 5758079 w 7467600"/>
              <a:gd name="connsiteY549" fmla="*/ 2492508 h 6858000"/>
              <a:gd name="connsiteX550" fmla="*/ 5779325 w 7467600"/>
              <a:gd name="connsiteY550" fmla="*/ 2197069 h 6858000"/>
              <a:gd name="connsiteX551" fmla="*/ 5798671 w 7467600"/>
              <a:gd name="connsiteY551" fmla="*/ 1981601 h 6858000"/>
              <a:gd name="connsiteX552" fmla="*/ 5829202 w 7467600"/>
              <a:gd name="connsiteY552" fmla="*/ 1971679 h 6858000"/>
              <a:gd name="connsiteX553" fmla="*/ 5809558 w 7467600"/>
              <a:gd name="connsiteY553" fmla="*/ 2198043 h 6858000"/>
              <a:gd name="connsiteX554" fmla="*/ 5788653 w 7467600"/>
              <a:gd name="connsiteY554" fmla="*/ 2489430 h 6858000"/>
              <a:gd name="connsiteX555" fmla="*/ 5793439 w 7467600"/>
              <a:gd name="connsiteY555" fmla="*/ 2575235 h 6858000"/>
              <a:gd name="connsiteX556" fmla="*/ 5796837 w 7467600"/>
              <a:gd name="connsiteY556" fmla="*/ 2637633 h 6858000"/>
              <a:gd name="connsiteX557" fmla="*/ 5818614 w 7467600"/>
              <a:gd name="connsiteY557" fmla="*/ 2473055 h 6858000"/>
              <a:gd name="connsiteX558" fmla="*/ 5829202 w 7467600"/>
              <a:gd name="connsiteY558" fmla="*/ 1971679 h 6858000"/>
              <a:gd name="connsiteX559" fmla="*/ 5911389 w 7467600"/>
              <a:gd name="connsiteY559" fmla="*/ 1898371 h 6858000"/>
              <a:gd name="connsiteX560" fmla="*/ 6237627 w 7467600"/>
              <a:gd name="connsiteY560" fmla="*/ 2231921 h 6858000"/>
              <a:gd name="connsiteX561" fmla="*/ 5911389 w 7467600"/>
              <a:gd name="connsiteY561" fmla="*/ 1898371 h 6858000"/>
              <a:gd name="connsiteX562" fmla="*/ 6944437 w 7467600"/>
              <a:gd name="connsiteY562" fmla="*/ 1575402 h 6858000"/>
              <a:gd name="connsiteX563" fmla="*/ 6304730 w 7467600"/>
              <a:gd name="connsiteY563" fmla="*/ 1766654 h 6858000"/>
              <a:gd name="connsiteX564" fmla="*/ 6944437 w 7467600"/>
              <a:gd name="connsiteY564" fmla="*/ 1575402 h 6858000"/>
              <a:gd name="connsiteX565" fmla="*/ 7019523 w 7467600"/>
              <a:gd name="connsiteY565" fmla="*/ 1519450 h 6858000"/>
              <a:gd name="connsiteX566" fmla="*/ 6298091 w 7467600"/>
              <a:gd name="connsiteY566" fmla="*/ 1737122 h 6858000"/>
              <a:gd name="connsiteX567" fmla="*/ 7019523 w 7467600"/>
              <a:gd name="connsiteY567" fmla="*/ 1519450 h 6858000"/>
              <a:gd name="connsiteX568" fmla="*/ 2399523 w 7467600"/>
              <a:gd name="connsiteY568" fmla="*/ 1428234 h 6858000"/>
              <a:gd name="connsiteX569" fmla="*/ 2224982 w 7467600"/>
              <a:gd name="connsiteY569" fmla="*/ 1826201 h 6858000"/>
              <a:gd name="connsiteX570" fmla="*/ 2096099 w 7467600"/>
              <a:gd name="connsiteY570" fmla="*/ 2345900 h 6858000"/>
              <a:gd name="connsiteX571" fmla="*/ 2283317 w 7467600"/>
              <a:gd name="connsiteY571" fmla="*/ 1796925 h 6858000"/>
              <a:gd name="connsiteX572" fmla="*/ 2399523 w 7467600"/>
              <a:gd name="connsiteY572" fmla="*/ 1428234 h 6858000"/>
              <a:gd name="connsiteX573" fmla="*/ 2448558 w 7467600"/>
              <a:gd name="connsiteY573" fmla="*/ 1373435 h 6858000"/>
              <a:gd name="connsiteX574" fmla="*/ 2312521 w 7467600"/>
              <a:gd name="connsiteY574" fmla="*/ 1806140 h 6858000"/>
              <a:gd name="connsiteX575" fmla="*/ 2127533 w 7467600"/>
              <a:gd name="connsiteY575" fmla="*/ 2348380 h 6858000"/>
              <a:gd name="connsiteX576" fmla="*/ 2358080 w 7467600"/>
              <a:gd name="connsiteY576" fmla="*/ 1866134 h 6858000"/>
              <a:gd name="connsiteX577" fmla="*/ 2407436 w 7467600"/>
              <a:gd name="connsiteY577" fmla="*/ 1651070 h 6858000"/>
              <a:gd name="connsiteX578" fmla="*/ 2448558 w 7467600"/>
              <a:gd name="connsiteY578" fmla="*/ 1373435 h 6858000"/>
              <a:gd name="connsiteX579" fmla="*/ 278707 w 7467600"/>
              <a:gd name="connsiteY579" fmla="*/ 1352270 h 6858000"/>
              <a:gd name="connsiteX580" fmla="*/ 321570 w 7467600"/>
              <a:gd name="connsiteY580" fmla="*/ 1861610 h 6858000"/>
              <a:gd name="connsiteX581" fmla="*/ 294281 w 7467600"/>
              <a:gd name="connsiteY581" fmla="*/ 1440658 h 6858000"/>
              <a:gd name="connsiteX582" fmla="*/ 278707 w 7467600"/>
              <a:gd name="connsiteY582" fmla="*/ 1352270 h 6858000"/>
              <a:gd name="connsiteX583" fmla="*/ 1423821 w 7467600"/>
              <a:gd name="connsiteY583" fmla="*/ 1351958 h 6858000"/>
              <a:gd name="connsiteX584" fmla="*/ 1638521 w 7467600"/>
              <a:gd name="connsiteY584" fmla="*/ 1908470 h 6858000"/>
              <a:gd name="connsiteX585" fmla="*/ 1754199 w 7467600"/>
              <a:gd name="connsiteY585" fmla="*/ 2149284 h 6858000"/>
              <a:gd name="connsiteX586" fmla="*/ 1908359 w 7467600"/>
              <a:gd name="connsiteY586" fmla="*/ 2364988 h 6858000"/>
              <a:gd name="connsiteX587" fmla="*/ 1647661 w 7467600"/>
              <a:gd name="connsiteY587" fmla="*/ 1825945 h 6858000"/>
              <a:gd name="connsiteX588" fmla="*/ 1423821 w 7467600"/>
              <a:gd name="connsiteY588" fmla="*/ 1351958 h 6858000"/>
              <a:gd name="connsiteX589" fmla="*/ 1431890 w 7467600"/>
              <a:gd name="connsiteY589" fmla="*/ 1306475 h 6858000"/>
              <a:gd name="connsiteX590" fmla="*/ 1507597 w 7467600"/>
              <a:gd name="connsiteY590" fmla="*/ 1446132 h 6858000"/>
              <a:gd name="connsiteX591" fmla="*/ 1674586 w 7467600"/>
              <a:gd name="connsiteY591" fmla="*/ 1813832 h 6858000"/>
              <a:gd name="connsiteX592" fmla="*/ 1815950 w 7467600"/>
              <a:gd name="connsiteY592" fmla="*/ 2128564 h 6858000"/>
              <a:gd name="connsiteX593" fmla="*/ 1984242 w 7467600"/>
              <a:gd name="connsiteY593" fmla="*/ 2430829 h 6858000"/>
              <a:gd name="connsiteX594" fmla="*/ 2014023 w 7467600"/>
              <a:gd name="connsiteY594" fmla="*/ 2450995 h 6858000"/>
              <a:gd name="connsiteX595" fmla="*/ 1747337 w 7467600"/>
              <a:gd name="connsiteY595" fmla="*/ 1855264 h 6858000"/>
              <a:gd name="connsiteX596" fmla="*/ 1533749 w 7467600"/>
              <a:gd name="connsiteY596" fmla="*/ 1478656 h 6858000"/>
              <a:gd name="connsiteX597" fmla="*/ 1431890 w 7467600"/>
              <a:gd name="connsiteY597" fmla="*/ 1306475 h 6858000"/>
              <a:gd name="connsiteX598" fmla="*/ 5052692 w 7467600"/>
              <a:gd name="connsiteY598" fmla="*/ 1292994 h 6858000"/>
              <a:gd name="connsiteX599" fmla="*/ 5200661 w 7467600"/>
              <a:gd name="connsiteY599" fmla="*/ 1635186 h 6858000"/>
              <a:gd name="connsiteX600" fmla="*/ 5297138 w 7467600"/>
              <a:gd name="connsiteY600" fmla="*/ 1906351 h 6858000"/>
              <a:gd name="connsiteX601" fmla="*/ 5052692 w 7467600"/>
              <a:gd name="connsiteY601" fmla="*/ 1292994 h 6858000"/>
              <a:gd name="connsiteX602" fmla="*/ 5009948 w 7467600"/>
              <a:gd name="connsiteY602" fmla="*/ 1273619 h 6858000"/>
              <a:gd name="connsiteX603" fmla="*/ 5121777 w 7467600"/>
              <a:gd name="connsiteY603" fmla="*/ 1654213 h 6858000"/>
              <a:gd name="connsiteX604" fmla="*/ 5293545 w 7467600"/>
              <a:gd name="connsiteY604" fmla="*/ 2072247 h 6858000"/>
              <a:gd name="connsiteX605" fmla="*/ 5294042 w 7467600"/>
              <a:gd name="connsiteY605" fmla="*/ 2065019 h 6858000"/>
              <a:gd name="connsiteX606" fmla="*/ 5171936 w 7467600"/>
              <a:gd name="connsiteY606" fmla="*/ 1647613 h 6858000"/>
              <a:gd name="connsiteX607" fmla="*/ 5009948 w 7467600"/>
              <a:gd name="connsiteY607" fmla="*/ 1273619 h 6858000"/>
              <a:gd name="connsiteX608" fmla="*/ 655236 w 7467600"/>
              <a:gd name="connsiteY608" fmla="*/ 1268632 h 6858000"/>
              <a:gd name="connsiteX609" fmla="*/ 839521 w 7467600"/>
              <a:gd name="connsiteY609" fmla="*/ 1685315 h 6858000"/>
              <a:gd name="connsiteX610" fmla="*/ 1109416 w 7467600"/>
              <a:gd name="connsiteY610" fmla="*/ 2061663 h 6858000"/>
              <a:gd name="connsiteX611" fmla="*/ 1298300 w 7467600"/>
              <a:gd name="connsiteY611" fmla="*/ 2247742 h 6858000"/>
              <a:gd name="connsiteX612" fmla="*/ 1125871 w 7467600"/>
              <a:gd name="connsiteY612" fmla="*/ 1989513 h 6858000"/>
              <a:gd name="connsiteX613" fmla="*/ 981574 w 7467600"/>
              <a:gd name="connsiteY613" fmla="*/ 1783157 h 6858000"/>
              <a:gd name="connsiteX614" fmla="*/ 922198 w 7467600"/>
              <a:gd name="connsiteY614" fmla="*/ 1677437 h 6858000"/>
              <a:gd name="connsiteX615" fmla="*/ 869293 w 7467600"/>
              <a:gd name="connsiteY615" fmla="*/ 1583214 h 6858000"/>
              <a:gd name="connsiteX616" fmla="*/ 751431 w 7467600"/>
              <a:gd name="connsiteY616" fmla="*/ 1405731 h 6858000"/>
              <a:gd name="connsiteX617" fmla="*/ 655236 w 7467600"/>
              <a:gd name="connsiteY617" fmla="*/ 1268632 h 6858000"/>
              <a:gd name="connsiteX618" fmla="*/ 6516292 w 7467600"/>
              <a:gd name="connsiteY618" fmla="*/ 1263064 h 6858000"/>
              <a:gd name="connsiteX619" fmla="*/ 5736320 w 7467600"/>
              <a:gd name="connsiteY619" fmla="*/ 1501803 h 6858000"/>
              <a:gd name="connsiteX620" fmla="*/ 6516292 w 7467600"/>
              <a:gd name="connsiteY620" fmla="*/ 1263064 h 6858000"/>
              <a:gd name="connsiteX621" fmla="*/ 291466 w 7467600"/>
              <a:gd name="connsiteY621" fmla="*/ 1250369 h 6858000"/>
              <a:gd name="connsiteX622" fmla="*/ 323180 w 7467600"/>
              <a:gd name="connsiteY622" fmla="*/ 1435283 h 6858000"/>
              <a:gd name="connsiteX623" fmla="*/ 349381 w 7467600"/>
              <a:gd name="connsiteY623" fmla="*/ 1875041 h 6858000"/>
              <a:gd name="connsiteX624" fmla="*/ 374363 w 7467600"/>
              <a:gd name="connsiteY624" fmla="*/ 1506494 h 6858000"/>
              <a:gd name="connsiteX625" fmla="*/ 302168 w 7467600"/>
              <a:gd name="connsiteY625" fmla="*/ 1274495 h 6858000"/>
              <a:gd name="connsiteX626" fmla="*/ 291466 w 7467600"/>
              <a:gd name="connsiteY626" fmla="*/ 1250369 h 6858000"/>
              <a:gd name="connsiteX627" fmla="*/ 678222 w 7467600"/>
              <a:gd name="connsiteY627" fmla="*/ 1248670 h 6858000"/>
              <a:gd name="connsiteX628" fmla="*/ 775536 w 7467600"/>
              <a:gd name="connsiteY628" fmla="*/ 1388015 h 6858000"/>
              <a:gd name="connsiteX629" fmla="*/ 894529 w 7467600"/>
              <a:gd name="connsiteY629" fmla="*/ 1567739 h 6858000"/>
              <a:gd name="connsiteX630" fmla="*/ 948000 w 7467600"/>
              <a:gd name="connsiteY630" fmla="*/ 1663088 h 6858000"/>
              <a:gd name="connsiteX631" fmla="*/ 1006812 w 7467600"/>
              <a:gd name="connsiteY631" fmla="*/ 1767683 h 6858000"/>
              <a:gd name="connsiteX632" fmla="*/ 1149133 w 7467600"/>
              <a:gd name="connsiteY632" fmla="*/ 1971513 h 6858000"/>
              <a:gd name="connsiteX633" fmla="*/ 1333952 w 7467600"/>
              <a:gd name="connsiteY633" fmla="*/ 2251620 h 6858000"/>
              <a:gd name="connsiteX634" fmla="*/ 1337329 w 7467600"/>
              <a:gd name="connsiteY634" fmla="*/ 2258350 h 6858000"/>
              <a:gd name="connsiteX635" fmla="*/ 1014726 w 7467600"/>
              <a:gd name="connsiteY635" fmla="*/ 1615556 h 6858000"/>
              <a:gd name="connsiteX636" fmla="*/ 678222 w 7467600"/>
              <a:gd name="connsiteY636" fmla="*/ 1248670 h 6858000"/>
              <a:gd name="connsiteX637" fmla="*/ 6691602 w 7467600"/>
              <a:gd name="connsiteY637" fmla="*/ 1140573 h 6858000"/>
              <a:gd name="connsiteX638" fmla="*/ 6571100 w 7467600"/>
              <a:gd name="connsiteY638" fmla="*/ 1183662 h 6858000"/>
              <a:gd name="connsiteX639" fmla="*/ 6241687 w 7467600"/>
              <a:gd name="connsiteY639" fmla="*/ 1257600 h 6858000"/>
              <a:gd name="connsiteX640" fmla="*/ 5693009 w 7467600"/>
              <a:gd name="connsiteY640" fmla="*/ 1478256 h 6858000"/>
              <a:gd name="connsiteX641" fmla="*/ 6548420 w 7467600"/>
              <a:gd name="connsiteY641" fmla="*/ 1214599 h 6858000"/>
              <a:gd name="connsiteX642" fmla="*/ 6605473 w 7467600"/>
              <a:gd name="connsiteY642" fmla="*/ 1184686 h 6858000"/>
              <a:gd name="connsiteX643" fmla="*/ 6691602 w 7467600"/>
              <a:gd name="connsiteY643" fmla="*/ 1140573 h 6858000"/>
              <a:gd name="connsiteX644" fmla="*/ 4002475 w 7467600"/>
              <a:gd name="connsiteY644" fmla="*/ 1037802 h 6858000"/>
              <a:gd name="connsiteX645" fmla="*/ 4000324 w 7467600"/>
              <a:gd name="connsiteY645" fmla="*/ 1039362 h 6858000"/>
              <a:gd name="connsiteX646" fmla="*/ 4002862 w 7467600"/>
              <a:gd name="connsiteY646" fmla="*/ 1042866 h 6858000"/>
              <a:gd name="connsiteX647" fmla="*/ 4002475 w 7467600"/>
              <a:gd name="connsiteY647" fmla="*/ 1037802 h 6858000"/>
              <a:gd name="connsiteX648" fmla="*/ 506322 w 7467600"/>
              <a:gd name="connsiteY648" fmla="*/ 1020997 h 6858000"/>
              <a:gd name="connsiteX649" fmla="*/ 533068 w 7467600"/>
              <a:gd name="connsiteY649" fmla="*/ 1029409 h 6858000"/>
              <a:gd name="connsiteX650" fmla="*/ 1232525 w 7467600"/>
              <a:gd name="connsiteY650" fmla="*/ 1804675 h 6858000"/>
              <a:gd name="connsiteX651" fmla="*/ 1388858 w 7467600"/>
              <a:gd name="connsiteY651" fmla="*/ 2368011 h 6858000"/>
              <a:gd name="connsiteX652" fmla="*/ 1384098 w 7467600"/>
              <a:gd name="connsiteY652" fmla="*/ 2378125 h 6858000"/>
              <a:gd name="connsiteX653" fmla="*/ 1425393 w 7467600"/>
              <a:gd name="connsiteY653" fmla="*/ 2589124 h 6858000"/>
              <a:gd name="connsiteX654" fmla="*/ 1424001 w 7467600"/>
              <a:gd name="connsiteY654" fmla="*/ 2597541 h 6858000"/>
              <a:gd name="connsiteX655" fmla="*/ 2152729 w 7467600"/>
              <a:gd name="connsiteY655" fmla="*/ 2864487 h 6858000"/>
              <a:gd name="connsiteX656" fmla="*/ 2020609 w 7467600"/>
              <a:gd name="connsiteY656" fmla="*/ 2539671 h 6858000"/>
              <a:gd name="connsiteX657" fmla="*/ 2018920 w 7467600"/>
              <a:gd name="connsiteY657" fmla="*/ 2536309 h 6858000"/>
              <a:gd name="connsiteX658" fmla="*/ 1342441 w 7467600"/>
              <a:gd name="connsiteY658" fmla="*/ 1173017 h 6858000"/>
              <a:gd name="connsiteX659" fmla="*/ 1367925 w 7467600"/>
              <a:gd name="connsiteY659" fmla="*/ 1135648 h 6858000"/>
              <a:gd name="connsiteX660" fmla="*/ 1771401 w 7467600"/>
              <a:gd name="connsiteY660" fmla="*/ 1806673 h 6858000"/>
              <a:gd name="connsiteX661" fmla="*/ 1972385 w 7467600"/>
              <a:gd name="connsiteY661" fmla="*/ 2198735 h 6858000"/>
              <a:gd name="connsiteX662" fmla="*/ 2040892 w 7467600"/>
              <a:gd name="connsiteY662" fmla="*/ 2405205 h 6858000"/>
              <a:gd name="connsiteX663" fmla="*/ 2131689 w 7467600"/>
              <a:gd name="connsiteY663" fmla="*/ 1936926 h 6858000"/>
              <a:gd name="connsiteX664" fmla="*/ 2454820 w 7467600"/>
              <a:gd name="connsiteY664" fmla="*/ 1248808 h 6858000"/>
              <a:gd name="connsiteX665" fmla="*/ 2492512 w 7467600"/>
              <a:gd name="connsiteY665" fmla="*/ 1302920 h 6858000"/>
              <a:gd name="connsiteX666" fmla="*/ 2081216 w 7467600"/>
              <a:gd name="connsiteY666" fmla="*/ 2527513 h 6858000"/>
              <a:gd name="connsiteX667" fmla="*/ 2081211 w 7467600"/>
              <a:gd name="connsiteY667" fmla="*/ 2528916 h 6858000"/>
              <a:gd name="connsiteX668" fmla="*/ 2199067 w 7467600"/>
              <a:gd name="connsiteY668" fmla="*/ 2884061 h 6858000"/>
              <a:gd name="connsiteX669" fmla="*/ 3192586 w 7467600"/>
              <a:gd name="connsiteY669" fmla="*/ 3411496 h 6858000"/>
              <a:gd name="connsiteX670" fmla="*/ 3182620 w 7467600"/>
              <a:gd name="connsiteY670" fmla="*/ 3483279 h 6858000"/>
              <a:gd name="connsiteX671" fmla="*/ 2435119 w 7467600"/>
              <a:gd name="connsiteY671" fmla="*/ 3080173 h 6858000"/>
              <a:gd name="connsiteX672" fmla="*/ 2410152 w 7467600"/>
              <a:gd name="connsiteY672" fmla="*/ 3063751 h 6858000"/>
              <a:gd name="connsiteX673" fmla="*/ 2408099 w 7467600"/>
              <a:gd name="connsiteY673" fmla="*/ 3064403 h 6858000"/>
              <a:gd name="connsiteX674" fmla="*/ 2407218 w 7467600"/>
              <a:gd name="connsiteY674" fmla="*/ 3070324 h 6858000"/>
              <a:gd name="connsiteX675" fmla="*/ 2380138 w 7467600"/>
              <a:gd name="connsiteY675" fmla="*/ 3099341 h 6858000"/>
              <a:gd name="connsiteX676" fmla="*/ 1765923 w 7467600"/>
              <a:gd name="connsiteY676" fmla="*/ 3581043 h 6858000"/>
              <a:gd name="connsiteX677" fmla="*/ 1702258 w 7467600"/>
              <a:gd name="connsiteY677" fmla="*/ 3612286 h 6858000"/>
              <a:gd name="connsiteX678" fmla="*/ 1538370 w 7467600"/>
              <a:gd name="connsiteY678" fmla="*/ 3811804 h 6858000"/>
              <a:gd name="connsiteX679" fmla="*/ 542867 w 7467600"/>
              <a:gd name="connsiteY679" fmla="*/ 4944092 h 6858000"/>
              <a:gd name="connsiteX680" fmla="*/ 515800 w 7467600"/>
              <a:gd name="connsiteY680" fmla="*/ 4862180 h 6858000"/>
              <a:gd name="connsiteX681" fmla="*/ 909145 w 7467600"/>
              <a:gd name="connsiteY681" fmla="*/ 4199225 h 6858000"/>
              <a:gd name="connsiteX682" fmla="*/ 1214067 w 7467600"/>
              <a:gd name="connsiteY682" fmla="*/ 3908561 h 6858000"/>
              <a:gd name="connsiteX683" fmla="*/ 640967 w 7467600"/>
              <a:gd name="connsiteY683" fmla="*/ 4105601 h 6858000"/>
              <a:gd name="connsiteX684" fmla="*/ 112563 w 7467600"/>
              <a:gd name="connsiteY684" fmla="*/ 4396952 h 6858000"/>
              <a:gd name="connsiteX685" fmla="*/ 0 w 7467600"/>
              <a:gd name="connsiteY685" fmla="*/ 4466006 h 6858000"/>
              <a:gd name="connsiteX686" fmla="*/ 0 w 7467600"/>
              <a:gd name="connsiteY686" fmla="*/ 4233763 h 6858000"/>
              <a:gd name="connsiteX687" fmla="*/ 36881 w 7467600"/>
              <a:gd name="connsiteY687" fmla="*/ 4200118 h 6858000"/>
              <a:gd name="connsiteX688" fmla="*/ 910534 w 7467600"/>
              <a:gd name="connsiteY688" fmla="*/ 3629753 h 6858000"/>
              <a:gd name="connsiteX689" fmla="*/ 1578717 w 7467600"/>
              <a:gd name="connsiteY689" fmla="*/ 3575982 h 6858000"/>
              <a:gd name="connsiteX690" fmla="*/ 2338780 w 7467600"/>
              <a:gd name="connsiteY690" fmla="*/ 3033725 h 6858000"/>
              <a:gd name="connsiteX691" fmla="*/ 1807991 w 7467600"/>
              <a:gd name="connsiteY691" fmla="*/ 2807184 h 6858000"/>
              <a:gd name="connsiteX692" fmla="*/ 1416358 w 7467600"/>
              <a:gd name="connsiteY692" fmla="*/ 3112571 h 6858000"/>
              <a:gd name="connsiteX693" fmla="*/ 939066 w 7467600"/>
              <a:gd name="connsiteY693" fmla="*/ 3378798 h 6858000"/>
              <a:gd name="connsiteX694" fmla="*/ 115099 w 7467600"/>
              <a:gd name="connsiteY694" fmla="*/ 3607650 h 6858000"/>
              <a:gd name="connsiteX695" fmla="*/ 97284 w 7467600"/>
              <a:gd name="connsiteY695" fmla="*/ 3520393 h 6858000"/>
              <a:gd name="connsiteX696" fmla="*/ 922050 w 7467600"/>
              <a:gd name="connsiteY696" fmla="*/ 3074867 h 6858000"/>
              <a:gd name="connsiteX697" fmla="*/ 1405265 w 7467600"/>
              <a:gd name="connsiteY697" fmla="*/ 3016319 h 6858000"/>
              <a:gd name="connsiteX698" fmla="*/ 1407512 w 7467600"/>
              <a:gd name="connsiteY698" fmla="*/ 3018001 h 6858000"/>
              <a:gd name="connsiteX699" fmla="*/ 1726266 w 7467600"/>
              <a:gd name="connsiteY699" fmla="*/ 2777274 h 6858000"/>
              <a:gd name="connsiteX700" fmla="*/ 625390 w 7467600"/>
              <a:gd name="connsiteY700" fmla="*/ 2514541 h 6858000"/>
              <a:gd name="connsiteX701" fmla="*/ 619799 w 7467600"/>
              <a:gd name="connsiteY701" fmla="*/ 2527180 h 6858000"/>
              <a:gd name="connsiteX702" fmla="*/ 310030 w 7467600"/>
              <a:gd name="connsiteY702" fmla="*/ 2771818 h 6858000"/>
              <a:gd name="connsiteX703" fmla="*/ 173877 w 7467600"/>
              <a:gd name="connsiteY703" fmla="*/ 2937056 h 6858000"/>
              <a:gd name="connsiteX704" fmla="*/ 77889 w 7467600"/>
              <a:gd name="connsiteY704" fmla="*/ 3138440 h 6858000"/>
              <a:gd name="connsiteX705" fmla="*/ 0 w 7467600"/>
              <a:gd name="connsiteY705" fmla="*/ 3271395 h 6858000"/>
              <a:gd name="connsiteX706" fmla="*/ 0 w 7467600"/>
              <a:gd name="connsiteY706" fmla="*/ 3153002 h 6858000"/>
              <a:gd name="connsiteX707" fmla="*/ 2386 w 7467600"/>
              <a:gd name="connsiteY707" fmla="*/ 3149203 h 6858000"/>
              <a:gd name="connsiteX708" fmla="*/ 89753 w 7467600"/>
              <a:gd name="connsiteY708" fmla="*/ 2987702 h 6858000"/>
              <a:gd name="connsiteX709" fmla="*/ 76869 w 7467600"/>
              <a:gd name="connsiteY709" fmla="*/ 3005404 h 6858000"/>
              <a:gd name="connsiteX710" fmla="*/ 32049 w 7467600"/>
              <a:gd name="connsiteY710" fmla="*/ 3065814 h 6858000"/>
              <a:gd name="connsiteX711" fmla="*/ 0 w 7467600"/>
              <a:gd name="connsiteY711" fmla="*/ 3108744 h 6858000"/>
              <a:gd name="connsiteX712" fmla="*/ 0 w 7467600"/>
              <a:gd name="connsiteY712" fmla="*/ 3058059 h 6858000"/>
              <a:gd name="connsiteX713" fmla="*/ 7610 w 7467600"/>
              <a:gd name="connsiteY713" fmla="*/ 3047889 h 6858000"/>
              <a:gd name="connsiteX714" fmla="*/ 52419 w 7467600"/>
              <a:gd name="connsiteY714" fmla="*/ 2987479 h 6858000"/>
              <a:gd name="connsiteX715" fmla="*/ 59142 w 7467600"/>
              <a:gd name="connsiteY715" fmla="*/ 2978488 h 6858000"/>
              <a:gd name="connsiteX716" fmla="*/ 0 w 7467600"/>
              <a:gd name="connsiteY716" fmla="*/ 3015334 h 6858000"/>
              <a:gd name="connsiteX717" fmla="*/ 0 w 7467600"/>
              <a:gd name="connsiteY717" fmla="*/ 2914286 h 6858000"/>
              <a:gd name="connsiteX718" fmla="*/ 36383 w 7467600"/>
              <a:gd name="connsiteY718" fmla="*/ 2901128 h 6858000"/>
              <a:gd name="connsiteX719" fmla="*/ 156329 w 7467600"/>
              <a:gd name="connsiteY719" fmla="*/ 2840533 h 6858000"/>
              <a:gd name="connsiteX720" fmla="*/ 358355 w 7467600"/>
              <a:gd name="connsiteY720" fmla="*/ 2620471 h 6858000"/>
              <a:gd name="connsiteX721" fmla="*/ 510577 w 7467600"/>
              <a:gd name="connsiteY721" fmla="*/ 2501244 h 6858000"/>
              <a:gd name="connsiteX722" fmla="*/ 211967 w 7467600"/>
              <a:gd name="connsiteY722" fmla="*/ 2479171 h 6858000"/>
              <a:gd name="connsiteX723" fmla="*/ 0 w 7467600"/>
              <a:gd name="connsiteY723" fmla="*/ 2476398 h 6858000"/>
              <a:gd name="connsiteX724" fmla="*/ 0 w 7467600"/>
              <a:gd name="connsiteY724" fmla="*/ 2389189 h 6858000"/>
              <a:gd name="connsiteX725" fmla="*/ 103062 w 7467600"/>
              <a:gd name="connsiteY725" fmla="*/ 2389518 h 6858000"/>
              <a:gd name="connsiteX726" fmla="*/ 510734 w 7467600"/>
              <a:gd name="connsiteY726" fmla="*/ 2416201 h 6858000"/>
              <a:gd name="connsiteX727" fmla="*/ 279257 w 7467600"/>
              <a:gd name="connsiteY727" fmla="*/ 2092102 h 6858000"/>
              <a:gd name="connsiteX728" fmla="*/ 65265 w 7467600"/>
              <a:gd name="connsiteY728" fmla="*/ 2006049 h 6858000"/>
              <a:gd name="connsiteX729" fmla="*/ 0 w 7467600"/>
              <a:gd name="connsiteY729" fmla="*/ 1982532 h 6858000"/>
              <a:gd name="connsiteX730" fmla="*/ 0 w 7467600"/>
              <a:gd name="connsiteY730" fmla="*/ 1912789 h 6858000"/>
              <a:gd name="connsiteX731" fmla="*/ 97460 w 7467600"/>
              <a:gd name="connsiteY731" fmla="*/ 1953725 h 6858000"/>
              <a:gd name="connsiteX732" fmla="*/ 221272 w 7467600"/>
              <a:gd name="connsiteY732" fmla="*/ 1980766 h 6858000"/>
              <a:gd name="connsiteX733" fmla="*/ 116765 w 7467600"/>
              <a:gd name="connsiteY733" fmla="*/ 1911033 h 6858000"/>
              <a:gd name="connsiteX734" fmla="*/ 16405 w 7467600"/>
              <a:gd name="connsiteY734" fmla="*/ 1803412 h 6858000"/>
              <a:gd name="connsiteX735" fmla="*/ 0 w 7467600"/>
              <a:gd name="connsiteY735" fmla="*/ 1784777 h 6858000"/>
              <a:gd name="connsiteX736" fmla="*/ 0 w 7467600"/>
              <a:gd name="connsiteY736" fmla="*/ 1740082 h 6858000"/>
              <a:gd name="connsiteX737" fmla="*/ 39394 w 7467600"/>
              <a:gd name="connsiteY737" fmla="*/ 1784856 h 6858000"/>
              <a:gd name="connsiteX738" fmla="*/ 135813 w 7467600"/>
              <a:gd name="connsiteY738" fmla="*/ 1888838 h 6858000"/>
              <a:gd name="connsiteX739" fmla="*/ 242575 w 7467600"/>
              <a:gd name="connsiteY739" fmla="*/ 1958841 h 6858000"/>
              <a:gd name="connsiteX740" fmla="*/ 82197 w 7467600"/>
              <a:gd name="connsiteY740" fmla="*/ 1754826 h 6858000"/>
              <a:gd name="connsiteX741" fmla="*/ 0 w 7467600"/>
              <a:gd name="connsiteY741" fmla="*/ 1679650 h 6858000"/>
              <a:gd name="connsiteX742" fmla="*/ 0 w 7467600"/>
              <a:gd name="connsiteY742" fmla="*/ 1602463 h 6858000"/>
              <a:gd name="connsiteX743" fmla="*/ 84689 w 7467600"/>
              <a:gd name="connsiteY743" fmla="*/ 1677442 h 6858000"/>
              <a:gd name="connsiteX744" fmla="*/ 298437 w 7467600"/>
              <a:gd name="connsiteY744" fmla="*/ 1968019 h 6858000"/>
              <a:gd name="connsiteX745" fmla="*/ 227269 w 7467600"/>
              <a:gd name="connsiteY745" fmla="*/ 1114064 h 6858000"/>
              <a:gd name="connsiteX746" fmla="*/ 248003 w 7467600"/>
              <a:gd name="connsiteY746" fmla="*/ 1089613 h 6858000"/>
              <a:gd name="connsiteX747" fmla="*/ 427020 w 7467600"/>
              <a:gd name="connsiteY747" fmla="*/ 1619803 h 6858000"/>
              <a:gd name="connsiteX748" fmla="*/ 340345 w 7467600"/>
              <a:gd name="connsiteY748" fmla="*/ 2027739 h 6858000"/>
              <a:gd name="connsiteX749" fmla="*/ 360865 w 7467600"/>
              <a:gd name="connsiteY749" fmla="*/ 2044827 h 6858000"/>
              <a:gd name="connsiteX750" fmla="*/ 560414 w 7467600"/>
              <a:gd name="connsiteY750" fmla="*/ 2421457 h 6858000"/>
              <a:gd name="connsiteX751" fmla="*/ 1359703 w 7467600"/>
              <a:gd name="connsiteY751" fmla="*/ 2578554 h 6858000"/>
              <a:gd name="connsiteX752" fmla="*/ 1359422 w 7467600"/>
              <a:gd name="connsiteY752" fmla="*/ 2577994 h 6858000"/>
              <a:gd name="connsiteX753" fmla="*/ 828701 w 7467600"/>
              <a:gd name="connsiteY753" fmla="*/ 1839520 h 6858000"/>
              <a:gd name="connsiteX754" fmla="*/ 494427 w 7467600"/>
              <a:gd name="connsiteY754" fmla="*/ 1092333 h 6858000"/>
              <a:gd name="connsiteX755" fmla="*/ 506322 w 7467600"/>
              <a:gd name="connsiteY755" fmla="*/ 1020997 h 6858000"/>
              <a:gd name="connsiteX756" fmla="*/ 4570198 w 7467600"/>
              <a:gd name="connsiteY756" fmla="*/ 978081 h 6858000"/>
              <a:gd name="connsiteX757" fmla="*/ 4523691 w 7467600"/>
              <a:gd name="connsiteY757" fmla="*/ 1127776 h 6858000"/>
              <a:gd name="connsiteX758" fmla="*/ 4509875 w 7467600"/>
              <a:gd name="connsiteY758" fmla="*/ 1167552 h 6858000"/>
              <a:gd name="connsiteX759" fmla="*/ 4478168 w 7467600"/>
              <a:gd name="connsiteY759" fmla="*/ 1260735 h 6858000"/>
              <a:gd name="connsiteX760" fmla="*/ 4409309 w 7467600"/>
              <a:gd name="connsiteY760" fmla="*/ 1666996 h 6858000"/>
              <a:gd name="connsiteX761" fmla="*/ 4370031 w 7467600"/>
              <a:gd name="connsiteY761" fmla="*/ 1955666 h 6858000"/>
              <a:gd name="connsiteX762" fmla="*/ 4570198 w 7467600"/>
              <a:gd name="connsiteY762" fmla="*/ 978081 h 6858000"/>
              <a:gd name="connsiteX763" fmla="*/ 4557898 w 7467600"/>
              <a:gd name="connsiteY763" fmla="*/ 900011 h 6858000"/>
              <a:gd name="connsiteX764" fmla="*/ 4344840 w 7467600"/>
              <a:gd name="connsiteY764" fmla="*/ 1922038 h 6858000"/>
              <a:gd name="connsiteX765" fmla="*/ 4378710 w 7467600"/>
              <a:gd name="connsiteY765" fmla="*/ 1665516 h 6858000"/>
              <a:gd name="connsiteX766" fmla="*/ 4448798 w 7467600"/>
              <a:gd name="connsiteY766" fmla="*/ 1253024 h 6858000"/>
              <a:gd name="connsiteX767" fmla="*/ 4480315 w 7467600"/>
              <a:gd name="connsiteY767" fmla="*/ 1158454 h 6858000"/>
              <a:gd name="connsiteX768" fmla="*/ 4494133 w 7467600"/>
              <a:gd name="connsiteY768" fmla="*/ 1118676 h 6858000"/>
              <a:gd name="connsiteX769" fmla="*/ 4557898 w 7467600"/>
              <a:gd name="connsiteY769" fmla="*/ 900011 h 6858000"/>
              <a:gd name="connsiteX770" fmla="*/ 5870151 w 7467600"/>
              <a:gd name="connsiteY770" fmla="*/ 898890 h 6858000"/>
              <a:gd name="connsiteX771" fmla="*/ 5861335 w 7467600"/>
              <a:gd name="connsiteY771" fmla="*/ 899177 h 6858000"/>
              <a:gd name="connsiteX772" fmla="*/ 5843702 w 7467600"/>
              <a:gd name="connsiteY772" fmla="*/ 899748 h 6858000"/>
              <a:gd name="connsiteX773" fmla="*/ 5651107 w 7467600"/>
              <a:gd name="connsiteY773" fmla="*/ 920306 h 6858000"/>
              <a:gd name="connsiteX774" fmla="*/ 5459407 w 7467600"/>
              <a:gd name="connsiteY774" fmla="*/ 940975 h 6858000"/>
              <a:gd name="connsiteX775" fmla="*/ 5374846 w 7467600"/>
              <a:gd name="connsiteY775" fmla="*/ 941988 h 6858000"/>
              <a:gd name="connsiteX776" fmla="*/ 5256105 w 7467600"/>
              <a:gd name="connsiteY776" fmla="*/ 945632 h 6858000"/>
              <a:gd name="connsiteX777" fmla="*/ 5107071 w 7467600"/>
              <a:gd name="connsiteY777" fmla="*/ 969720 h 6858000"/>
              <a:gd name="connsiteX778" fmla="*/ 4998681 w 7467600"/>
              <a:gd name="connsiteY778" fmla="*/ 988771 h 6858000"/>
              <a:gd name="connsiteX779" fmla="*/ 5870151 w 7467600"/>
              <a:gd name="connsiteY779" fmla="*/ 898890 h 6858000"/>
              <a:gd name="connsiteX780" fmla="*/ 5504425 w 7467600"/>
              <a:gd name="connsiteY780" fmla="*/ 848067 h 6858000"/>
              <a:gd name="connsiteX781" fmla="*/ 4968849 w 7467600"/>
              <a:gd name="connsiteY781" fmla="*/ 962318 h 6858000"/>
              <a:gd name="connsiteX782" fmla="*/ 5104039 w 7467600"/>
              <a:gd name="connsiteY782" fmla="*/ 940634 h 6858000"/>
              <a:gd name="connsiteX783" fmla="*/ 5256311 w 7467600"/>
              <a:gd name="connsiteY783" fmla="*/ 916490 h 6858000"/>
              <a:gd name="connsiteX784" fmla="*/ 5377381 w 7467600"/>
              <a:gd name="connsiteY784" fmla="*/ 912671 h 6858000"/>
              <a:gd name="connsiteX785" fmla="*/ 5460148 w 7467600"/>
              <a:gd name="connsiteY785" fmla="*/ 911442 h 6858000"/>
              <a:gd name="connsiteX786" fmla="*/ 5648971 w 7467600"/>
              <a:gd name="connsiteY786" fmla="*/ 891331 h 6858000"/>
              <a:gd name="connsiteX787" fmla="*/ 5844807 w 7467600"/>
              <a:gd name="connsiteY787" fmla="*/ 870718 h 6858000"/>
              <a:gd name="connsiteX788" fmla="*/ 5862975 w 7467600"/>
              <a:gd name="connsiteY788" fmla="*/ 869756 h 6858000"/>
              <a:gd name="connsiteX789" fmla="*/ 5920887 w 7467600"/>
              <a:gd name="connsiteY789" fmla="*/ 865929 h 6858000"/>
              <a:gd name="connsiteX790" fmla="*/ 5504425 w 7467600"/>
              <a:gd name="connsiteY790" fmla="*/ 848067 h 6858000"/>
              <a:gd name="connsiteX791" fmla="*/ 3607114 w 7467600"/>
              <a:gd name="connsiteY791" fmla="*/ 467441 h 6858000"/>
              <a:gd name="connsiteX792" fmla="*/ 3296242 w 7467600"/>
              <a:gd name="connsiteY792" fmla="*/ 807991 h 6858000"/>
              <a:gd name="connsiteX793" fmla="*/ 3174674 w 7467600"/>
              <a:gd name="connsiteY793" fmla="*/ 919759 h 6858000"/>
              <a:gd name="connsiteX794" fmla="*/ 3042978 w 7467600"/>
              <a:gd name="connsiteY794" fmla="*/ 1054894 h 6858000"/>
              <a:gd name="connsiteX795" fmla="*/ 2968914 w 7467600"/>
              <a:gd name="connsiteY795" fmla="*/ 1133756 h 6858000"/>
              <a:gd name="connsiteX796" fmla="*/ 3103823 w 7467600"/>
              <a:gd name="connsiteY796" fmla="*/ 1026814 h 6858000"/>
              <a:gd name="connsiteX797" fmla="*/ 3607114 w 7467600"/>
              <a:gd name="connsiteY797" fmla="*/ 467441 h 6858000"/>
              <a:gd name="connsiteX798" fmla="*/ 3744487 w 7467600"/>
              <a:gd name="connsiteY798" fmla="*/ 383136 h 6858000"/>
              <a:gd name="connsiteX799" fmla="*/ 3970213 w 7467600"/>
              <a:gd name="connsiteY799" fmla="*/ 995559 h 6858000"/>
              <a:gd name="connsiteX800" fmla="*/ 3744487 w 7467600"/>
              <a:gd name="connsiteY800" fmla="*/ 383136 h 6858000"/>
              <a:gd name="connsiteX801" fmla="*/ 3624562 w 7467600"/>
              <a:gd name="connsiteY801" fmla="*/ 367041 h 6858000"/>
              <a:gd name="connsiteX802" fmla="*/ 3489712 w 7467600"/>
              <a:gd name="connsiteY802" fmla="*/ 485386 h 6858000"/>
              <a:gd name="connsiteX803" fmla="*/ 3182994 w 7467600"/>
              <a:gd name="connsiteY803" fmla="*/ 828265 h 6858000"/>
              <a:gd name="connsiteX804" fmla="*/ 2892114 w 7467600"/>
              <a:gd name="connsiteY804" fmla="*/ 1172635 h 6858000"/>
              <a:gd name="connsiteX805" fmla="*/ 3021459 w 7467600"/>
              <a:gd name="connsiteY805" fmla="*/ 1035385 h 6858000"/>
              <a:gd name="connsiteX806" fmla="*/ 3153873 w 7467600"/>
              <a:gd name="connsiteY806" fmla="*/ 898971 h 6858000"/>
              <a:gd name="connsiteX807" fmla="*/ 3276511 w 7467600"/>
              <a:gd name="connsiteY807" fmla="*/ 786423 h 6858000"/>
              <a:gd name="connsiteX808" fmla="*/ 3584154 w 7467600"/>
              <a:gd name="connsiteY808" fmla="*/ 448218 h 6858000"/>
              <a:gd name="connsiteX809" fmla="*/ 3624562 w 7467600"/>
              <a:gd name="connsiteY809" fmla="*/ 367041 h 6858000"/>
              <a:gd name="connsiteX810" fmla="*/ 3766672 w 7467600"/>
              <a:gd name="connsiteY810" fmla="*/ 359429 h 6858000"/>
              <a:gd name="connsiteX811" fmla="*/ 3996338 w 7467600"/>
              <a:gd name="connsiteY811" fmla="*/ 968237 h 6858000"/>
              <a:gd name="connsiteX812" fmla="*/ 3766672 w 7467600"/>
              <a:gd name="connsiteY812" fmla="*/ 359429 h 6858000"/>
              <a:gd name="connsiteX813" fmla="*/ 5805386 w 7467600"/>
              <a:gd name="connsiteY813" fmla="*/ 239240 h 6858000"/>
              <a:gd name="connsiteX814" fmla="*/ 5736947 w 7467600"/>
              <a:gd name="connsiteY814" fmla="*/ 261367 h 6858000"/>
              <a:gd name="connsiteX815" fmla="*/ 5427012 w 7467600"/>
              <a:gd name="connsiteY815" fmla="*/ 311272 h 6858000"/>
              <a:gd name="connsiteX816" fmla="*/ 5147818 w 7467600"/>
              <a:gd name="connsiteY816" fmla="*/ 322112 h 6858000"/>
              <a:gd name="connsiteX817" fmla="*/ 5060854 w 7467600"/>
              <a:gd name="connsiteY817" fmla="*/ 311882 h 6858000"/>
              <a:gd name="connsiteX818" fmla="*/ 4945989 w 7467600"/>
              <a:gd name="connsiteY818" fmla="*/ 300516 h 6858000"/>
              <a:gd name="connsiteX819" fmla="*/ 5410479 w 7467600"/>
              <a:gd name="connsiteY819" fmla="*/ 348434 h 6858000"/>
              <a:gd name="connsiteX820" fmla="*/ 5805386 w 7467600"/>
              <a:gd name="connsiteY820" fmla="*/ 239240 h 6858000"/>
              <a:gd name="connsiteX821" fmla="*/ 5905192 w 7467600"/>
              <a:gd name="connsiteY821" fmla="*/ 163079 h 6858000"/>
              <a:gd name="connsiteX822" fmla="*/ 5865655 w 7467600"/>
              <a:gd name="connsiteY822" fmla="*/ 171901 h 6858000"/>
              <a:gd name="connsiteX823" fmla="*/ 5259740 w 7467600"/>
              <a:gd name="connsiteY823" fmla="*/ 257013 h 6858000"/>
              <a:gd name="connsiteX824" fmla="*/ 5208466 w 7467600"/>
              <a:gd name="connsiteY824" fmla="*/ 257550 h 6858000"/>
              <a:gd name="connsiteX825" fmla="*/ 4980204 w 7467600"/>
              <a:gd name="connsiteY825" fmla="*/ 271903 h 6858000"/>
              <a:gd name="connsiteX826" fmla="*/ 5068068 w 7467600"/>
              <a:gd name="connsiteY826" fmla="*/ 282244 h 6858000"/>
              <a:gd name="connsiteX827" fmla="*/ 5153231 w 7467600"/>
              <a:gd name="connsiteY827" fmla="*/ 292240 h 6858000"/>
              <a:gd name="connsiteX828" fmla="*/ 5426491 w 7467600"/>
              <a:gd name="connsiteY828" fmla="*/ 281128 h 6858000"/>
              <a:gd name="connsiteX829" fmla="*/ 5731212 w 7467600"/>
              <a:gd name="connsiteY829" fmla="*/ 231951 h 6858000"/>
              <a:gd name="connsiteX830" fmla="*/ 5905192 w 7467600"/>
              <a:gd name="connsiteY830" fmla="*/ 163079 h 6858000"/>
              <a:gd name="connsiteX831" fmla="*/ 5944437 w 7467600"/>
              <a:gd name="connsiteY831" fmla="*/ 113829 h 6858000"/>
              <a:gd name="connsiteX832" fmla="*/ 5825032 w 7467600"/>
              <a:gd name="connsiteY832" fmla="*/ 146405 h 6858000"/>
              <a:gd name="connsiteX833" fmla="*/ 4955599 w 7467600"/>
              <a:gd name="connsiteY833" fmla="*/ 247008 h 6858000"/>
              <a:gd name="connsiteX834" fmla="*/ 5210104 w 7467600"/>
              <a:gd name="connsiteY834" fmla="*/ 228123 h 6858000"/>
              <a:gd name="connsiteX835" fmla="*/ 5261015 w 7467600"/>
              <a:gd name="connsiteY835" fmla="*/ 227087 h 6858000"/>
              <a:gd name="connsiteX836" fmla="*/ 5861181 w 7467600"/>
              <a:gd name="connsiteY836" fmla="*/ 143093 h 6858000"/>
              <a:gd name="connsiteX837" fmla="*/ 5961252 w 7467600"/>
              <a:gd name="connsiteY837" fmla="*/ 114820 h 6858000"/>
              <a:gd name="connsiteX838" fmla="*/ 5944437 w 7467600"/>
              <a:gd name="connsiteY838" fmla="*/ 113829 h 6858000"/>
              <a:gd name="connsiteX839" fmla="*/ 3882765 w 7467600"/>
              <a:gd name="connsiteY839" fmla="*/ 0 h 6858000"/>
              <a:gd name="connsiteX840" fmla="*/ 3995099 w 7467600"/>
              <a:gd name="connsiteY840" fmla="*/ 0 h 6858000"/>
              <a:gd name="connsiteX841" fmla="*/ 4163818 w 7467600"/>
              <a:gd name="connsiteY841" fmla="*/ 234104 h 6858000"/>
              <a:gd name="connsiteX842" fmla="*/ 4172099 w 7467600"/>
              <a:gd name="connsiteY842" fmla="*/ 234207 h 6858000"/>
              <a:gd name="connsiteX843" fmla="*/ 4784282 w 7467600"/>
              <a:gd name="connsiteY843" fmla="*/ 276561 h 6858000"/>
              <a:gd name="connsiteX844" fmla="*/ 4801687 w 7467600"/>
              <a:gd name="connsiteY844" fmla="*/ 267764 h 6858000"/>
              <a:gd name="connsiteX845" fmla="*/ 6082788 w 7467600"/>
              <a:gd name="connsiteY845" fmla="*/ 64119 h 6858000"/>
              <a:gd name="connsiteX846" fmla="*/ 6099442 w 7467600"/>
              <a:gd name="connsiteY846" fmla="*/ 82568 h 6858000"/>
              <a:gd name="connsiteX847" fmla="*/ 4804137 w 7467600"/>
              <a:gd name="connsiteY847" fmla="*/ 320931 h 6858000"/>
              <a:gd name="connsiteX848" fmla="*/ 4227047 w 7467600"/>
              <a:gd name="connsiteY848" fmla="*/ 313415 h 6858000"/>
              <a:gd name="connsiteX849" fmla="*/ 4346041 w 7467600"/>
              <a:gd name="connsiteY849" fmla="*/ 456086 h 6858000"/>
              <a:gd name="connsiteX850" fmla="*/ 4870967 w 7467600"/>
              <a:gd name="connsiteY850" fmla="*/ 963061 h 6858000"/>
              <a:gd name="connsiteX851" fmla="*/ 4889647 w 7467600"/>
              <a:gd name="connsiteY851" fmla="*/ 957147 h 6858000"/>
              <a:gd name="connsiteX852" fmla="*/ 5422504 w 7467600"/>
              <a:gd name="connsiteY852" fmla="*/ 805191 h 6858000"/>
              <a:gd name="connsiteX853" fmla="*/ 6087656 w 7467600"/>
              <a:gd name="connsiteY853" fmla="*/ 826703 h 6858000"/>
              <a:gd name="connsiteX854" fmla="*/ 6058717 w 7467600"/>
              <a:gd name="connsiteY854" fmla="*/ 865992 h 6858000"/>
              <a:gd name="connsiteX855" fmla="*/ 4974153 w 7467600"/>
              <a:gd name="connsiteY855" fmla="*/ 1045456 h 6858000"/>
              <a:gd name="connsiteX856" fmla="*/ 5627835 w 7467600"/>
              <a:gd name="connsiteY856" fmla="*/ 1472077 h 6858000"/>
              <a:gd name="connsiteX857" fmla="*/ 5629817 w 7467600"/>
              <a:gd name="connsiteY857" fmla="*/ 1471412 h 6858000"/>
              <a:gd name="connsiteX858" fmla="*/ 5634124 w 7467600"/>
              <a:gd name="connsiteY858" fmla="*/ 1470572 h 6858000"/>
              <a:gd name="connsiteX859" fmla="*/ 5755832 w 7467600"/>
              <a:gd name="connsiteY859" fmla="*/ 1383886 h 6858000"/>
              <a:gd name="connsiteX860" fmla="*/ 6014186 w 7467600"/>
              <a:gd name="connsiteY860" fmla="*/ 1279799 h 6858000"/>
              <a:gd name="connsiteX861" fmla="*/ 6901619 w 7467600"/>
              <a:gd name="connsiteY861" fmla="*/ 1047874 h 6858000"/>
              <a:gd name="connsiteX862" fmla="*/ 6931566 w 7467600"/>
              <a:gd name="connsiteY862" fmla="*/ 1062034 h 6858000"/>
              <a:gd name="connsiteX863" fmla="*/ 5790982 w 7467600"/>
              <a:gd name="connsiteY863" fmla="*/ 1561380 h 6858000"/>
              <a:gd name="connsiteX864" fmla="*/ 6188971 w 7467600"/>
              <a:gd name="connsiteY864" fmla="*/ 1755168 h 6858000"/>
              <a:gd name="connsiteX865" fmla="*/ 6202446 w 7467600"/>
              <a:gd name="connsiteY865" fmla="*/ 1752268 h 6858000"/>
              <a:gd name="connsiteX866" fmla="*/ 7179560 w 7467600"/>
              <a:gd name="connsiteY866" fmla="*/ 1467551 h 6858000"/>
              <a:gd name="connsiteX867" fmla="*/ 7158730 w 7467600"/>
              <a:gd name="connsiteY867" fmla="*/ 1507835 h 6858000"/>
              <a:gd name="connsiteX868" fmla="*/ 6326959 w 7467600"/>
              <a:gd name="connsiteY868" fmla="*/ 1817686 h 6858000"/>
              <a:gd name="connsiteX869" fmla="*/ 6537433 w 7467600"/>
              <a:gd name="connsiteY869" fmla="*/ 1907790 h 6858000"/>
              <a:gd name="connsiteX870" fmla="*/ 6550221 w 7467600"/>
              <a:gd name="connsiteY870" fmla="*/ 1910729 h 6858000"/>
              <a:gd name="connsiteX871" fmla="*/ 6964438 w 7467600"/>
              <a:gd name="connsiteY871" fmla="*/ 2209505 h 6858000"/>
              <a:gd name="connsiteX872" fmla="*/ 7367862 w 7467600"/>
              <a:gd name="connsiteY872" fmla="*/ 2806833 h 6858000"/>
              <a:gd name="connsiteX873" fmla="*/ 7364329 w 7467600"/>
              <a:gd name="connsiteY873" fmla="*/ 2826907 h 6858000"/>
              <a:gd name="connsiteX874" fmla="*/ 7290545 w 7467600"/>
              <a:gd name="connsiteY874" fmla="*/ 2850663 h 6858000"/>
              <a:gd name="connsiteX875" fmla="*/ 6472036 w 7467600"/>
              <a:gd name="connsiteY875" fmla="*/ 1959003 h 6858000"/>
              <a:gd name="connsiteX876" fmla="*/ 5792897 w 7467600"/>
              <a:gd name="connsiteY876" fmla="*/ 1647747 h 6858000"/>
              <a:gd name="connsiteX877" fmla="*/ 5842751 w 7467600"/>
              <a:gd name="connsiteY877" fmla="*/ 1816112 h 6858000"/>
              <a:gd name="connsiteX878" fmla="*/ 5847424 w 7467600"/>
              <a:gd name="connsiteY878" fmla="*/ 1815776 h 6858000"/>
              <a:gd name="connsiteX879" fmla="*/ 6399821 w 7467600"/>
              <a:gd name="connsiteY879" fmla="*/ 2344799 h 6858000"/>
              <a:gd name="connsiteX880" fmla="*/ 6323232 w 7467600"/>
              <a:gd name="connsiteY880" fmla="*/ 2389634 h 6858000"/>
              <a:gd name="connsiteX881" fmla="*/ 5942958 w 7467600"/>
              <a:gd name="connsiteY881" fmla="*/ 2077708 h 6858000"/>
              <a:gd name="connsiteX882" fmla="*/ 5921559 w 7467600"/>
              <a:gd name="connsiteY882" fmla="*/ 2378596 h 6858000"/>
              <a:gd name="connsiteX883" fmla="*/ 5817651 w 7467600"/>
              <a:gd name="connsiteY883" fmla="*/ 3023919 h 6858000"/>
              <a:gd name="connsiteX884" fmla="*/ 5729634 w 7467600"/>
              <a:gd name="connsiteY884" fmla="*/ 3051849 h 6858000"/>
              <a:gd name="connsiteX885" fmla="*/ 5611018 w 7467600"/>
              <a:gd name="connsiteY885" fmla="*/ 2316769 h 6858000"/>
              <a:gd name="connsiteX886" fmla="*/ 5687608 w 7467600"/>
              <a:gd name="connsiteY886" fmla="*/ 2039972 h 6858000"/>
              <a:gd name="connsiteX887" fmla="*/ 5657554 w 7467600"/>
              <a:gd name="connsiteY887" fmla="*/ 1576445 h 6858000"/>
              <a:gd name="connsiteX888" fmla="*/ 5150475 w 7467600"/>
              <a:gd name="connsiteY888" fmla="*/ 1274012 h 6858000"/>
              <a:gd name="connsiteX889" fmla="*/ 5349142 w 7467600"/>
              <a:gd name="connsiteY889" fmla="*/ 2204405 h 6858000"/>
              <a:gd name="connsiteX890" fmla="*/ 5262214 w 7467600"/>
              <a:gd name="connsiteY890" fmla="*/ 2233836 h 6858000"/>
              <a:gd name="connsiteX891" fmla="*/ 4981539 w 7467600"/>
              <a:gd name="connsiteY891" fmla="*/ 1542201 h 6858000"/>
              <a:gd name="connsiteX892" fmla="*/ 4958461 w 7467600"/>
              <a:gd name="connsiteY892" fmla="*/ 1136957 h 6858000"/>
              <a:gd name="connsiteX893" fmla="*/ 4655015 w 7467600"/>
              <a:gd name="connsiteY893" fmla="*/ 891426 h 6858000"/>
              <a:gd name="connsiteX894" fmla="*/ 4348002 w 7467600"/>
              <a:gd name="connsiteY894" fmla="*/ 2205895 h 6858000"/>
              <a:gd name="connsiteX895" fmla="*/ 4262250 w 7467600"/>
              <a:gd name="connsiteY895" fmla="*/ 2219972 h 6858000"/>
              <a:gd name="connsiteX896" fmla="*/ 4550611 w 7467600"/>
              <a:gd name="connsiteY896" fmla="*/ 817540 h 6858000"/>
              <a:gd name="connsiteX897" fmla="*/ 4564418 w 7467600"/>
              <a:gd name="connsiteY897" fmla="*/ 808293 h 6858000"/>
              <a:gd name="connsiteX898" fmla="*/ 4266388 w 7467600"/>
              <a:gd name="connsiteY898" fmla="*/ 500083 h 6858000"/>
              <a:gd name="connsiteX899" fmla="*/ 4032842 w 7467600"/>
              <a:gd name="connsiteY899" fmla="*/ 211809 h 6858000"/>
              <a:gd name="connsiteX900" fmla="*/ 3882765 w 7467600"/>
              <a:gd name="connsiteY900" fmla="*/ 0 h 6858000"/>
              <a:gd name="connsiteX901" fmla="*/ 3721337 w 7467600"/>
              <a:gd name="connsiteY901" fmla="*/ 0 h 6858000"/>
              <a:gd name="connsiteX902" fmla="*/ 3797544 w 7467600"/>
              <a:gd name="connsiteY902" fmla="*/ 0 h 6858000"/>
              <a:gd name="connsiteX903" fmla="*/ 3775734 w 7467600"/>
              <a:gd name="connsiteY903" fmla="*/ 95131 h 6858000"/>
              <a:gd name="connsiteX904" fmla="*/ 3724807 w 7467600"/>
              <a:gd name="connsiteY904" fmla="*/ 272257 h 6858000"/>
              <a:gd name="connsiteX905" fmla="*/ 3726844 w 7467600"/>
              <a:gd name="connsiteY905" fmla="*/ 282988 h 6858000"/>
              <a:gd name="connsiteX906" fmla="*/ 3742664 w 7467600"/>
              <a:gd name="connsiteY906" fmla="*/ 279918 h 6858000"/>
              <a:gd name="connsiteX907" fmla="*/ 4103910 w 7467600"/>
              <a:gd name="connsiteY907" fmla="*/ 1161917 h 6858000"/>
              <a:gd name="connsiteX908" fmla="*/ 4020269 w 7467600"/>
              <a:gd name="connsiteY908" fmla="*/ 1200406 h 6858000"/>
              <a:gd name="connsiteX909" fmla="*/ 3674882 w 7467600"/>
              <a:gd name="connsiteY909" fmla="*/ 488524 h 6858000"/>
              <a:gd name="connsiteX910" fmla="*/ 3132682 w 7467600"/>
              <a:gd name="connsiteY910" fmla="*/ 1072284 h 6858000"/>
              <a:gd name="connsiteX911" fmla="*/ 2716346 w 7467600"/>
              <a:gd name="connsiteY911" fmla="*/ 1276376 h 6858000"/>
              <a:gd name="connsiteX912" fmla="*/ 2716772 w 7467600"/>
              <a:gd name="connsiteY912" fmla="*/ 1255462 h 6858000"/>
              <a:gd name="connsiteX913" fmla="*/ 3471096 w 7467600"/>
              <a:gd name="connsiteY913" fmla="*/ 437072 h 6858000"/>
              <a:gd name="connsiteX914" fmla="*/ 3639057 w 7467600"/>
              <a:gd name="connsiteY914" fmla="*/ 286334 h 6858000"/>
              <a:gd name="connsiteX915" fmla="*/ 3640309 w 7467600"/>
              <a:gd name="connsiteY915" fmla="*/ 284664 h 6858000"/>
              <a:gd name="connsiteX916" fmla="*/ 3646022 w 7467600"/>
              <a:gd name="connsiteY916" fmla="*/ 276711 h 6858000"/>
              <a:gd name="connsiteX917" fmla="*/ 3707943 w 7467600"/>
              <a:gd name="connsiteY917" fmla="*/ 65958 h 6858000"/>
              <a:gd name="connsiteX918" fmla="*/ 3721337 w 7467600"/>
              <a:gd name="connsiteY918" fmla="*/ 0 h 6858000"/>
              <a:gd name="connsiteX919" fmla="*/ 2867960 w 7467600"/>
              <a:gd name="connsiteY919" fmla="*/ 0 h 6858000"/>
              <a:gd name="connsiteX920" fmla="*/ 2926351 w 7467600"/>
              <a:gd name="connsiteY920" fmla="*/ 0 h 6858000"/>
              <a:gd name="connsiteX921" fmla="*/ 2902823 w 7467600"/>
              <a:gd name="connsiteY921" fmla="*/ 262929 h 6858000"/>
              <a:gd name="connsiteX922" fmla="*/ 2940663 w 7467600"/>
              <a:gd name="connsiteY922" fmla="*/ 140884 h 6858000"/>
              <a:gd name="connsiteX923" fmla="*/ 2947039 w 7467600"/>
              <a:gd name="connsiteY923" fmla="*/ 122524 h 6858000"/>
              <a:gd name="connsiteX924" fmla="*/ 2984316 w 7467600"/>
              <a:gd name="connsiteY924" fmla="*/ 0 h 6858000"/>
              <a:gd name="connsiteX925" fmla="*/ 3016114 w 7467600"/>
              <a:gd name="connsiteY925" fmla="*/ 0 h 6858000"/>
              <a:gd name="connsiteX926" fmla="*/ 2979949 w 7467600"/>
              <a:gd name="connsiteY926" fmla="*/ 119274 h 6858000"/>
              <a:gd name="connsiteX927" fmla="*/ 3023879 w 7467600"/>
              <a:gd name="connsiteY927" fmla="*/ 0 h 6858000"/>
              <a:gd name="connsiteX928" fmla="*/ 3105400 w 7467600"/>
              <a:gd name="connsiteY928" fmla="*/ 0 h 6858000"/>
              <a:gd name="connsiteX929" fmla="*/ 3094669 w 7467600"/>
              <a:gd name="connsiteY929" fmla="*/ 30308 h 6858000"/>
              <a:gd name="connsiteX930" fmla="*/ 2901945 w 7467600"/>
              <a:gd name="connsiteY930" fmla="*/ 466538 h 6858000"/>
              <a:gd name="connsiteX931" fmla="*/ 2815209 w 7467600"/>
              <a:gd name="connsiteY931" fmla="*/ 497361 h 6858000"/>
              <a:gd name="connsiteX932" fmla="*/ 2844845 w 7467600"/>
              <a:gd name="connsiteY932" fmla="*/ 127638 h 6858000"/>
              <a:gd name="connsiteX933" fmla="*/ 2867960 w 7467600"/>
              <a:gd name="connsiteY933" fmla="*/ 0 h 6858000"/>
              <a:gd name="connsiteX934" fmla="*/ 1057230 w 7467600"/>
              <a:gd name="connsiteY934" fmla="*/ 0 h 6858000"/>
              <a:gd name="connsiteX935" fmla="*/ 1111003 w 7467600"/>
              <a:gd name="connsiteY935" fmla="*/ 0 h 6858000"/>
              <a:gd name="connsiteX936" fmla="*/ 1125553 w 7467600"/>
              <a:gd name="connsiteY936" fmla="*/ 52588 h 6858000"/>
              <a:gd name="connsiteX937" fmla="*/ 1304276 w 7467600"/>
              <a:gd name="connsiteY937" fmla="*/ 476275 h 6858000"/>
              <a:gd name="connsiteX938" fmla="*/ 1492066 w 7467600"/>
              <a:gd name="connsiteY938" fmla="*/ 886333 h 6858000"/>
              <a:gd name="connsiteX939" fmla="*/ 1423698 w 7467600"/>
              <a:gd name="connsiteY939" fmla="*/ 710817 h 6858000"/>
              <a:gd name="connsiteX940" fmla="*/ 1357609 w 7467600"/>
              <a:gd name="connsiteY940" fmla="*/ 532892 h 6858000"/>
              <a:gd name="connsiteX941" fmla="*/ 1309550 w 7467600"/>
              <a:gd name="connsiteY941" fmla="*/ 374031 h 6858000"/>
              <a:gd name="connsiteX942" fmla="*/ 1193673 w 7467600"/>
              <a:gd name="connsiteY942" fmla="*/ 49533 h 6858000"/>
              <a:gd name="connsiteX943" fmla="*/ 1164391 w 7467600"/>
              <a:gd name="connsiteY943" fmla="*/ 0 h 6858000"/>
              <a:gd name="connsiteX944" fmla="*/ 1200666 w 7467600"/>
              <a:gd name="connsiteY944" fmla="*/ 0 h 6858000"/>
              <a:gd name="connsiteX945" fmla="*/ 1223408 w 7467600"/>
              <a:gd name="connsiteY945" fmla="*/ 38996 h 6858000"/>
              <a:gd name="connsiteX946" fmla="*/ 1339635 w 7467600"/>
              <a:gd name="connsiteY946" fmla="*/ 365517 h 6858000"/>
              <a:gd name="connsiteX947" fmla="*/ 1387469 w 7467600"/>
              <a:gd name="connsiteY947" fmla="*/ 523079 h 6858000"/>
              <a:gd name="connsiteX948" fmla="*/ 1452685 w 7467600"/>
              <a:gd name="connsiteY948" fmla="*/ 699806 h 6858000"/>
              <a:gd name="connsiteX949" fmla="*/ 1492092 w 7467600"/>
              <a:gd name="connsiteY949" fmla="*/ 800424 h 6858000"/>
              <a:gd name="connsiteX950" fmla="*/ 1455302 w 7467600"/>
              <a:gd name="connsiteY950" fmla="*/ 632913 h 6858000"/>
              <a:gd name="connsiteX951" fmla="*/ 1222336 w 7467600"/>
              <a:gd name="connsiteY951" fmla="*/ 9480 h 6858000"/>
              <a:gd name="connsiteX952" fmla="*/ 1214634 w 7467600"/>
              <a:gd name="connsiteY952" fmla="*/ 0 h 6858000"/>
              <a:gd name="connsiteX953" fmla="*/ 1289827 w 7467600"/>
              <a:gd name="connsiteY953" fmla="*/ 0 h 6858000"/>
              <a:gd name="connsiteX954" fmla="*/ 1321076 w 7467600"/>
              <a:gd name="connsiteY954" fmla="*/ 59722 h 6858000"/>
              <a:gd name="connsiteX955" fmla="*/ 1512579 w 7467600"/>
              <a:gd name="connsiteY955" fmla="*/ 626441 h 6858000"/>
              <a:gd name="connsiteX956" fmla="*/ 1506076 w 7467600"/>
              <a:gd name="connsiteY956" fmla="*/ 1089289 h 6858000"/>
              <a:gd name="connsiteX957" fmla="*/ 1486346 w 7467600"/>
              <a:gd name="connsiteY957" fmla="*/ 1079919 h 6858000"/>
              <a:gd name="connsiteX958" fmla="*/ 1070511 w 7467600"/>
              <a:gd name="connsiteY958" fmla="*/ 48609 h 6858000"/>
              <a:gd name="connsiteX959" fmla="*/ 1057230 w 7467600"/>
              <a:gd name="connsiteY959" fmla="*/ 0 h 6858000"/>
              <a:gd name="connsiteX960" fmla="*/ 43151 w 7467600"/>
              <a:gd name="connsiteY960" fmla="*/ 0 h 6858000"/>
              <a:gd name="connsiteX961" fmla="*/ 95283 w 7467600"/>
              <a:gd name="connsiteY961" fmla="*/ 0 h 6858000"/>
              <a:gd name="connsiteX962" fmla="*/ 300708 w 7467600"/>
              <a:gd name="connsiteY962" fmla="*/ 154571 h 6858000"/>
              <a:gd name="connsiteX963" fmla="*/ 530414 w 7467600"/>
              <a:gd name="connsiteY963" fmla="*/ 354673 h 6858000"/>
              <a:gd name="connsiteX964" fmla="*/ 333785 w 7467600"/>
              <a:gd name="connsiteY964" fmla="*/ 161564 h 6858000"/>
              <a:gd name="connsiteX965" fmla="*/ 147005 w 7467600"/>
              <a:gd name="connsiteY965" fmla="*/ 0 h 6858000"/>
              <a:gd name="connsiteX966" fmla="*/ 272509 w 7467600"/>
              <a:gd name="connsiteY966" fmla="*/ 0 h 6858000"/>
              <a:gd name="connsiteX967" fmla="*/ 326276 w 7467600"/>
              <a:gd name="connsiteY967" fmla="*/ 45847 h 6858000"/>
              <a:gd name="connsiteX968" fmla="*/ 823759 w 7467600"/>
              <a:gd name="connsiteY968" fmla="*/ 574145 h 6858000"/>
              <a:gd name="connsiteX969" fmla="*/ 811254 w 7467600"/>
              <a:gd name="connsiteY969" fmla="*/ 665546 h 6858000"/>
              <a:gd name="connsiteX970" fmla="*/ 154042 w 7467600"/>
              <a:gd name="connsiteY970" fmla="*/ 261522 h 6858000"/>
              <a:gd name="connsiteX971" fmla="*/ 13550 w 7467600"/>
              <a:gd name="connsiteY971" fmla="*/ 158423 h 6858000"/>
              <a:gd name="connsiteX972" fmla="*/ 0 w 7467600"/>
              <a:gd name="connsiteY972" fmla="*/ 146618 h 6858000"/>
              <a:gd name="connsiteX973" fmla="*/ 0 w 7467600"/>
              <a:gd name="connsiteY973" fmla="*/ 59161 h 6858000"/>
              <a:gd name="connsiteX974" fmla="*/ 45427 w 7467600"/>
              <a:gd name="connsiteY974" fmla="*/ 101078 h 6858000"/>
              <a:gd name="connsiteX975" fmla="*/ 630103 w 7467600"/>
              <a:gd name="connsiteY975" fmla="*/ 485885 h 6858000"/>
              <a:gd name="connsiteX976" fmla="*/ 532040 w 7467600"/>
              <a:gd name="connsiteY976" fmla="*/ 399359 h 6858000"/>
              <a:gd name="connsiteX977" fmla="*/ 517618 w 7467600"/>
              <a:gd name="connsiteY977" fmla="*/ 385726 h 6858000"/>
              <a:gd name="connsiteX978" fmla="*/ 285074 w 7467600"/>
              <a:gd name="connsiteY978" fmla="*/ 182755 h 6858000"/>
              <a:gd name="connsiteX979" fmla="*/ 43151 w 7467600"/>
              <a:gd name="connsiteY97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7240170 w 7467600"/>
              <a:gd name="connsiteY84" fmla="*/ 5787985 h 6858000"/>
              <a:gd name="connsiteX85" fmla="*/ 6946849 w 7467600"/>
              <a:gd name="connsiteY85" fmla="*/ 5523271 h 6858000"/>
              <a:gd name="connsiteX86" fmla="*/ 6946972 w 7467600"/>
              <a:gd name="connsiteY86" fmla="*/ 5526491 h 6858000"/>
              <a:gd name="connsiteX87" fmla="*/ 7105827 w 7467600"/>
              <a:gd name="connsiteY87" fmla="*/ 5718700 h 6858000"/>
              <a:gd name="connsiteX88" fmla="*/ 7356878 w 7467600"/>
              <a:gd name="connsiteY88" fmla="*/ 5981332 h 6858000"/>
              <a:gd name="connsiteX89" fmla="*/ 7467600 w 7467600"/>
              <a:gd name="connsiteY89" fmla="*/ 6117703 h 6858000"/>
              <a:gd name="connsiteX90" fmla="*/ 7467600 w 7467600"/>
              <a:gd name="connsiteY90" fmla="*/ 6163634 h 6858000"/>
              <a:gd name="connsiteX91" fmla="*/ 7403637 w 7467600"/>
              <a:gd name="connsiteY91" fmla="*/ 6083957 h 6858000"/>
              <a:gd name="connsiteX92" fmla="*/ 7254615 w 7467600"/>
              <a:gd name="connsiteY92" fmla="*/ 5911918 h 6858000"/>
              <a:gd name="connsiteX93" fmla="*/ 7312589 w 7467600"/>
              <a:gd name="connsiteY93" fmla="*/ 5982309 h 6858000"/>
              <a:gd name="connsiteX94" fmla="*/ 7448321 w 7467600"/>
              <a:gd name="connsiteY94" fmla="*/ 6190991 h 6858000"/>
              <a:gd name="connsiteX95" fmla="*/ 7467600 w 7467600"/>
              <a:gd name="connsiteY95" fmla="*/ 6221686 h 6858000"/>
              <a:gd name="connsiteX96" fmla="*/ 7467600 w 7467600"/>
              <a:gd name="connsiteY96" fmla="*/ 6334256 h 6858000"/>
              <a:gd name="connsiteX97" fmla="*/ 7454976 w 7467600"/>
              <a:gd name="connsiteY97" fmla="*/ 6318297 h 6858000"/>
              <a:gd name="connsiteX98" fmla="*/ 7042773 w 7467600"/>
              <a:gd name="connsiteY98" fmla="*/ 5734011 h 6858000"/>
              <a:gd name="connsiteX99" fmla="*/ 6844835 w 7467600"/>
              <a:gd name="connsiteY99" fmla="*/ 5424988 h 6858000"/>
              <a:gd name="connsiteX100" fmla="*/ 1456157 w 7467600"/>
              <a:gd name="connsiteY100" fmla="*/ 5371404 h 6858000"/>
              <a:gd name="connsiteX101" fmla="*/ 1244432 w 7467600"/>
              <a:gd name="connsiteY101" fmla="*/ 5385601 h 6858000"/>
              <a:gd name="connsiteX102" fmla="*/ 973990 w 7467600"/>
              <a:gd name="connsiteY102" fmla="*/ 5424940 h 6858000"/>
              <a:gd name="connsiteX103" fmla="*/ 1103809 w 7467600"/>
              <a:gd name="connsiteY103" fmla="*/ 5433720 h 6858000"/>
              <a:gd name="connsiteX104" fmla="*/ 1123454 w 7467600"/>
              <a:gd name="connsiteY104" fmla="*/ 5435727 h 6858000"/>
              <a:gd name="connsiteX105" fmla="*/ 1737017 w 7467600"/>
              <a:gd name="connsiteY105" fmla="*/ 5452183 h 6858000"/>
              <a:gd name="connsiteX106" fmla="*/ 1824397 w 7467600"/>
              <a:gd name="connsiteY106" fmla="*/ 5447757 h 6858000"/>
              <a:gd name="connsiteX107" fmla="*/ 2070059 w 7467600"/>
              <a:gd name="connsiteY107" fmla="*/ 5441660 h 6858000"/>
              <a:gd name="connsiteX108" fmla="*/ 1456157 w 7467600"/>
              <a:gd name="connsiteY108" fmla="*/ 5371404 h 6858000"/>
              <a:gd name="connsiteX109" fmla="*/ 4988186 w 7467600"/>
              <a:gd name="connsiteY109" fmla="*/ 5216467 h 6858000"/>
              <a:gd name="connsiteX110" fmla="*/ 4777334 w 7467600"/>
              <a:gd name="connsiteY110" fmla="*/ 5406072 h 6858000"/>
              <a:gd name="connsiteX111" fmla="*/ 4718341 w 7467600"/>
              <a:gd name="connsiteY111" fmla="*/ 5468043 h 6858000"/>
              <a:gd name="connsiteX112" fmla="*/ 4604655 w 7467600"/>
              <a:gd name="connsiteY112" fmla="*/ 5583434 h 6858000"/>
              <a:gd name="connsiteX113" fmla="*/ 4565074 w 7467600"/>
              <a:gd name="connsiteY113" fmla="*/ 5618550 h 6858000"/>
              <a:gd name="connsiteX114" fmla="*/ 4988186 w 7467600"/>
              <a:gd name="connsiteY114" fmla="*/ 5216467 h 6858000"/>
              <a:gd name="connsiteX115" fmla="*/ 4978032 w 7467600"/>
              <a:gd name="connsiteY115" fmla="*/ 5183809 h 6858000"/>
              <a:gd name="connsiteX116" fmla="*/ 4463413 w 7467600"/>
              <a:gd name="connsiteY116" fmla="*/ 5615162 h 6858000"/>
              <a:gd name="connsiteX117" fmla="*/ 4358134 w 7467600"/>
              <a:gd name="connsiteY117" fmla="*/ 5742791 h 6858000"/>
              <a:gd name="connsiteX118" fmla="*/ 4376219 w 7467600"/>
              <a:gd name="connsiteY118" fmla="*/ 5729027 h 6858000"/>
              <a:gd name="connsiteX119" fmla="*/ 4582340 w 7467600"/>
              <a:gd name="connsiteY119" fmla="*/ 5561037 h 6858000"/>
              <a:gd name="connsiteX120" fmla="*/ 4694684 w 7467600"/>
              <a:gd name="connsiteY120" fmla="*/ 5447098 h 6858000"/>
              <a:gd name="connsiteX121" fmla="*/ 4754123 w 7467600"/>
              <a:gd name="connsiteY121" fmla="*/ 5384643 h 6858000"/>
              <a:gd name="connsiteX122" fmla="*/ 4978032 w 7467600"/>
              <a:gd name="connsiteY122" fmla="*/ 5183809 h 6858000"/>
              <a:gd name="connsiteX123" fmla="*/ 1903353 w 7467600"/>
              <a:gd name="connsiteY123" fmla="*/ 5044827 h 6858000"/>
              <a:gd name="connsiteX124" fmla="*/ 1936931 w 7467600"/>
              <a:gd name="connsiteY124" fmla="*/ 5093954 h 6858000"/>
              <a:gd name="connsiteX125" fmla="*/ 2195868 w 7467600"/>
              <a:gd name="connsiteY125" fmla="*/ 5396574 h 6858000"/>
              <a:gd name="connsiteX126" fmla="*/ 2088852 w 7467600"/>
              <a:gd name="connsiteY126" fmla="*/ 5166123 h 6858000"/>
              <a:gd name="connsiteX127" fmla="*/ 1958241 w 7467600"/>
              <a:gd name="connsiteY127" fmla="*/ 5067955 h 6858000"/>
              <a:gd name="connsiteX128" fmla="*/ 1903353 w 7467600"/>
              <a:gd name="connsiteY128" fmla="*/ 5044827 h 6858000"/>
              <a:gd name="connsiteX129" fmla="*/ 1979378 w 7467600"/>
              <a:gd name="connsiteY129" fmla="*/ 4769504 h 6858000"/>
              <a:gd name="connsiteX130" fmla="*/ 2882120 w 7467600"/>
              <a:gd name="connsiteY130" fmla="*/ 5064547 h 6858000"/>
              <a:gd name="connsiteX131" fmla="*/ 2793103 w 7467600"/>
              <a:gd name="connsiteY131" fmla="*/ 5039699 h 6858000"/>
              <a:gd name="connsiteX132" fmla="*/ 2770041 w 7467600"/>
              <a:gd name="connsiteY132" fmla="*/ 5033634 h 6858000"/>
              <a:gd name="connsiteX133" fmla="*/ 1979378 w 7467600"/>
              <a:gd name="connsiteY133" fmla="*/ 4769504 h 6858000"/>
              <a:gd name="connsiteX134" fmla="*/ 1927410 w 7467600"/>
              <a:gd name="connsiteY134" fmla="*/ 4716164 h 6858000"/>
              <a:gd name="connsiteX135" fmla="*/ 1959587 w 7467600"/>
              <a:gd name="connsiteY135" fmla="*/ 4728849 h 6858000"/>
              <a:gd name="connsiteX136" fmla="*/ 2777707 w 7467600"/>
              <a:gd name="connsiteY136" fmla="*/ 5003991 h 6858000"/>
              <a:gd name="connsiteX137" fmla="*/ 2800768 w 7467600"/>
              <a:gd name="connsiteY137" fmla="*/ 5010056 h 6858000"/>
              <a:gd name="connsiteX138" fmla="*/ 2879408 w 7467600"/>
              <a:gd name="connsiteY138" fmla="*/ 5031590 h 6858000"/>
              <a:gd name="connsiteX139" fmla="*/ 2862295 w 7467600"/>
              <a:gd name="connsiteY139" fmla="*/ 5022958 h 6858000"/>
              <a:gd name="connsiteX140" fmla="*/ 2813343 w 7467600"/>
              <a:gd name="connsiteY140" fmla="*/ 4998369 h 6858000"/>
              <a:gd name="connsiteX141" fmla="*/ 2646245 w 7467600"/>
              <a:gd name="connsiteY141" fmla="*/ 4930999 h 6858000"/>
              <a:gd name="connsiteX142" fmla="*/ 1999243 w 7467600"/>
              <a:gd name="connsiteY142" fmla="*/ 4730524 h 6858000"/>
              <a:gd name="connsiteX143" fmla="*/ 1979527 w 7467600"/>
              <a:gd name="connsiteY143" fmla="*/ 4726651 h 6858000"/>
              <a:gd name="connsiteX144" fmla="*/ 1927410 w 7467600"/>
              <a:gd name="connsiteY144" fmla="*/ 4716164 h 6858000"/>
              <a:gd name="connsiteX145" fmla="*/ 1997014 w 7467600"/>
              <a:gd name="connsiteY145" fmla="*/ 4698007 h 6858000"/>
              <a:gd name="connsiteX146" fmla="*/ 2005458 w 7467600"/>
              <a:gd name="connsiteY146" fmla="*/ 4699540 h 6858000"/>
              <a:gd name="connsiteX147" fmla="*/ 2657186 w 7467600"/>
              <a:gd name="connsiteY147" fmla="*/ 4901687 h 6858000"/>
              <a:gd name="connsiteX148" fmla="*/ 2826662 w 7467600"/>
              <a:gd name="connsiteY148" fmla="*/ 4970362 h 6858000"/>
              <a:gd name="connsiteX149" fmla="*/ 2876100 w 7467600"/>
              <a:gd name="connsiteY149" fmla="*/ 4995397 h 6858000"/>
              <a:gd name="connsiteX150" fmla="*/ 3042600 w 7467600"/>
              <a:gd name="connsiteY150" fmla="*/ 5059532 h 6858000"/>
              <a:gd name="connsiteX151" fmla="*/ 1997014 w 7467600"/>
              <a:gd name="connsiteY151" fmla="*/ 4698007 h 6858000"/>
              <a:gd name="connsiteX152" fmla="*/ 2305292 w 7467600"/>
              <a:gd name="connsiteY152" fmla="*/ 4219492 h 6858000"/>
              <a:gd name="connsiteX153" fmla="*/ 3360922 w 7467600"/>
              <a:gd name="connsiteY153" fmla="*/ 4529373 h 6858000"/>
              <a:gd name="connsiteX154" fmla="*/ 3492420 w 7467600"/>
              <a:gd name="connsiteY154" fmla="*/ 4510145 h 6858000"/>
              <a:gd name="connsiteX155" fmla="*/ 3364086 w 7467600"/>
              <a:gd name="connsiteY155" fmla="*/ 4480340 h 6858000"/>
              <a:gd name="connsiteX156" fmla="*/ 3225818 w 7467600"/>
              <a:gd name="connsiteY156" fmla="*/ 4411822 h 6858000"/>
              <a:gd name="connsiteX157" fmla="*/ 3129696 w 7467600"/>
              <a:gd name="connsiteY157" fmla="*/ 4360704 h 6858000"/>
              <a:gd name="connsiteX158" fmla="*/ 2814545 w 7467600"/>
              <a:gd name="connsiteY158" fmla="*/ 4282955 h 6858000"/>
              <a:gd name="connsiteX159" fmla="*/ 2305292 w 7467600"/>
              <a:gd name="connsiteY159" fmla="*/ 4219492 h 6858000"/>
              <a:gd name="connsiteX160" fmla="*/ 2626982 w 7467600"/>
              <a:gd name="connsiteY160" fmla="*/ 4206450 h 6858000"/>
              <a:gd name="connsiteX161" fmla="*/ 2490617 w 7467600"/>
              <a:gd name="connsiteY161" fmla="*/ 4206951 h 6858000"/>
              <a:gd name="connsiteX162" fmla="*/ 2819869 w 7467600"/>
              <a:gd name="connsiteY162" fmla="*/ 4252936 h 6858000"/>
              <a:gd name="connsiteX163" fmla="*/ 3143018 w 7467600"/>
              <a:gd name="connsiteY163" fmla="*/ 4332698 h 6858000"/>
              <a:gd name="connsiteX164" fmla="*/ 3241520 w 7467600"/>
              <a:gd name="connsiteY164" fmla="*/ 4385112 h 6858000"/>
              <a:gd name="connsiteX165" fmla="*/ 3374575 w 7467600"/>
              <a:gd name="connsiteY165" fmla="*/ 4451517 h 6858000"/>
              <a:gd name="connsiteX166" fmla="*/ 3505221 w 7467600"/>
              <a:gd name="connsiteY166" fmla="*/ 4480757 h 6858000"/>
              <a:gd name="connsiteX167" fmla="*/ 2626982 w 7467600"/>
              <a:gd name="connsiteY167" fmla="*/ 4206450 h 6858000"/>
              <a:gd name="connsiteX168" fmla="*/ 1310106 w 7467600"/>
              <a:gd name="connsiteY168" fmla="*/ 3943217 h 6858000"/>
              <a:gd name="connsiteX169" fmla="*/ 854994 w 7467600"/>
              <a:gd name="connsiteY169" fmla="*/ 4399136 h 6858000"/>
              <a:gd name="connsiteX170" fmla="*/ 742462 w 7467600"/>
              <a:gd name="connsiteY170" fmla="*/ 4594648 h 6858000"/>
              <a:gd name="connsiteX171" fmla="*/ 820602 w 7467600"/>
              <a:gd name="connsiteY171" fmla="*/ 4485915 h 6858000"/>
              <a:gd name="connsiteX172" fmla="*/ 878295 w 7467600"/>
              <a:gd name="connsiteY172" fmla="*/ 4403594 h 6858000"/>
              <a:gd name="connsiteX173" fmla="*/ 1240607 w 7467600"/>
              <a:gd name="connsiteY173" fmla="*/ 4010401 h 6858000"/>
              <a:gd name="connsiteX174" fmla="*/ 1310106 w 7467600"/>
              <a:gd name="connsiteY174" fmla="*/ 3943217 h 6858000"/>
              <a:gd name="connsiteX175" fmla="*/ 1423113 w 7467600"/>
              <a:gd name="connsiteY175" fmla="*/ 3874565 h 6858000"/>
              <a:gd name="connsiteX176" fmla="*/ 1260565 w 7467600"/>
              <a:gd name="connsiteY176" fmla="*/ 4031982 h 6858000"/>
              <a:gd name="connsiteX177" fmla="*/ 901900 w 7467600"/>
              <a:gd name="connsiteY177" fmla="*/ 4421236 h 6858000"/>
              <a:gd name="connsiteX178" fmla="*/ 845044 w 7467600"/>
              <a:gd name="connsiteY178" fmla="*/ 4502436 h 6858000"/>
              <a:gd name="connsiteX179" fmla="*/ 685926 w 7467600"/>
              <a:gd name="connsiteY179" fmla="*/ 4703069 h 6858000"/>
              <a:gd name="connsiteX180" fmla="*/ 684248 w 7467600"/>
              <a:gd name="connsiteY180" fmla="*/ 4706721 h 6858000"/>
              <a:gd name="connsiteX181" fmla="*/ 1423113 w 7467600"/>
              <a:gd name="connsiteY181" fmla="*/ 3874565 h 6858000"/>
              <a:gd name="connsiteX182" fmla="*/ 3316479 w 7467600"/>
              <a:gd name="connsiteY182" fmla="*/ 3872136 h 6858000"/>
              <a:gd name="connsiteX183" fmla="*/ 3546806 w 7467600"/>
              <a:gd name="connsiteY183" fmla="*/ 4356139 h 6858000"/>
              <a:gd name="connsiteX184" fmla="*/ 3364433 w 7467600"/>
              <a:gd name="connsiteY184" fmla="*/ 3953121 h 6858000"/>
              <a:gd name="connsiteX185" fmla="*/ 3316479 w 7467600"/>
              <a:gd name="connsiteY185" fmla="*/ 3872136 h 6858000"/>
              <a:gd name="connsiteX186" fmla="*/ 3291335 w 7467600"/>
              <a:gd name="connsiteY186" fmla="*/ 3767420 h 6858000"/>
              <a:gd name="connsiteX187" fmla="*/ 3390805 w 7467600"/>
              <a:gd name="connsiteY187" fmla="*/ 3937163 h 6858000"/>
              <a:gd name="connsiteX188" fmla="*/ 3579062 w 7467600"/>
              <a:gd name="connsiteY188" fmla="*/ 4359040 h 6858000"/>
              <a:gd name="connsiteX189" fmla="*/ 3467355 w 7467600"/>
              <a:gd name="connsiteY189" fmla="*/ 3988130 h 6858000"/>
              <a:gd name="connsiteX190" fmla="*/ 3310753 w 7467600"/>
              <a:gd name="connsiteY190" fmla="*/ 3787140 h 6858000"/>
              <a:gd name="connsiteX191" fmla="*/ 3291335 w 7467600"/>
              <a:gd name="connsiteY191" fmla="*/ 3767420 h 6858000"/>
              <a:gd name="connsiteX192" fmla="*/ 1635889 w 7467600"/>
              <a:gd name="connsiteY192" fmla="*/ 3709494 h 6858000"/>
              <a:gd name="connsiteX193" fmla="*/ 1634800 w 7467600"/>
              <a:gd name="connsiteY193" fmla="*/ 3731111 h 6858000"/>
              <a:gd name="connsiteX194" fmla="*/ 1635889 w 7467600"/>
              <a:gd name="connsiteY194" fmla="*/ 3709494 h 6858000"/>
              <a:gd name="connsiteX195" fmla="*/ 1510397 w 7467600"/>
              <a:gd name="connsiteY195" fmla="*/ 3684705 h 6858000"/>
              <a:gd name="connsiteX196" fmla="*/ 1146550 w 7467600"/>
              <a:gd name="connsiteY196" fmla="*/ 3802012 h 6858000"/>
              <a:gd name="connsiteX197" fmla="*/ 698834 w 7467600"/>
              <a:gd name="connsiteY197" fmla="*/ 3952272 h 6858000"/>
              <a:gd name="connsiteX198" fmla="*/ 34256 w 7467600"/>
              <a:gd name="connsiteY198" fmla="*/ 4347603 h 6858000"/>
              <a:gd name="connsiteX199" fmla="*/ 527241 w 7467600"/>
              <a:gd name="connsiteY199" fmla="*/ 4065078 h 6858000"/>
              <a:gd name="connsiteX200" fmla="*/ 1510397 w 7467600"/>
              <a:gd name="connsiteY200" fmla="*/ 3684705 h 6858000"/>
              <a:gd name="connsiteX201" fmla="*/ 1313114 w 7467600"/>
              <a:gd name="connsiteY201" fmla="*/ 3655216 h 6858000"/>
              <a:gd name="connsiteX202" fmla="*/ 1109304 w 7467600"/>
              <a:gd name="connsiteY202" fmla="*/ 3669030 h 6858000"/>
              <a:gd name="connsiteX203" fmla="*/ 8129 w 7467600"/>
              <a:gd name="connsiteY203" fmla="*/ 4330519 h 6858000"/>
              <a:gd name="connsiteX204" fmla="*/ 687572 w 7467600"/>
              <a:gd name="connsiteY204" fmla="*/ 3925629 h 6858000"/>
              <a:gd name="connsiteX205" fmla="*/ 1138365 w 7467600"/>
              <a:gd name="connsiteY205" fmla="*/ 3774515 h 6858000"/>
              <a:gd name="connsiteX206" fmla="*/ 1505579 w 7467600"/>
              <a:gd name="connsiteY206" fmla="*/ 3655526 h 6858000"/>
              <a:gd name="connsiteX207" fmla="*/ 1313114 w 7467600"/>
              <a:gd name="connsiteY207" fmla="*/ 3655216 h 6858000"/>
              <a:gd name="connsiteX208" fmla="*/ 3655073 w 7467600"/>
              <a:gd name="connsiteY208" fmla="*/ 3650884 h 6858000"/>
              <a:gd name="connsiteX209" fmla="*/ 3989938 w 7467600"/>
              <a:gd name="connsiteY209" fmla="*/ 3991685 h 6858000"/>
              <a:gd name="connsiteX210" fmla="*/ 4393907 w 7467600"/>
              <a:gd name="connsiteY210" fmla="*/ 4261258 h 6858000"/>
              <a:gd name="connsiteX211" fmla="*/ 4648051 w 7467600"/>
              <a:gd name="connsiteY211" fmla="*/ 4374051 h 6858000"/>
              <a:gd name="connsiteX212" fmla="*/ 4383389 w 7467600"/>
              <a:gd name="connsiteY212" fmla="*/ 4184369 h 6858000"/>
              <a:gd name="connsiteX213" fmla="*/ 4165508 w 7467600"/>
              <a:gd name="connsiteY213" fmla="*/ 4035196 h 6858000"/>
              <a:gd name="connsiteX214" fmla="*/ 4068162 w 7467600"/>
              <a:gd name="connsiteY214" fmla="*/ 3953394 h 6858000"/>
              <a:gd name="connsiteX215" fmla="*/ 3981416 w 7467600"/>
              <a:gd name="connsiteY215" fmla="*/ 3880482 h 6858000"/>
              <a:gd name="connsiteX216" fmla="*/ 3800147 w 7467600"/>
              <a:gd name="connsiteY216" fmla="*/ 3749872 h 6858000"/>
              <a:gd name="connsiteX217" fmla="*/ 3655073 w 7467600"/>
              <a:gd name="connsiteY217" fmla="*/ 3650884 h 6858000"/>
              <a:gd name="connsiteX218" fmla="*/ 3670252 w 7467600"/>
              <a:gd name="connsiteY218" fmla="*/ 3622798 h 6858000"/>
              <a:gd name="connsiteX219" fmla="*/ 3817258 w 7467600"/>
              <a:gd name="connsiteY219" fmla="*/ 3723577 h 6858000"/>
              <a:gd name="connsiteX220" fmla="*/ 4000461 w 7467600"/>
              <a:gd name="connsiteY220" fmla="*/ 3855966 h 6858000"/>
              <a:gd name="connsiteX221" fmla="*/ 4088180 w 7467600"/>
              <a:gd name="connsiteY221" fmla="*/ 3929774 h 6858000"/>
              <a:gd name="connsiteX222" fmla="*/ 4184555 w 7467600"/>
              <a:gd name="connsiteY222" fmla="*/ 4010683 h 6858000"/>
              <a:gd name="connsiteX223" fmla="*/ 4399563 w 7467600"/>
              <a:gd name="connsiteY223" fmla="*/ 4158106 h 6858000"/>
              <a:gd name="connsiteX224" fmla="*/ 4684469 w 7467600"/>
              <a:gd name="connsiteY224" fmla="*/ 4364680 h 6858000"/>
              <a:gd name="connsiteX225" fmla="*/ 4690271 w 7467600"/>
              <a:gd name="connsiteY225" fmla="*/ 4370034 h 6858000"/>
              <a:gd name="connsiteX226" fmla="*/ 4136093 w 7467600"/>
              <a:gd name="connsiteY226" fmla="*/ 3858466 h 6858000"/>
              <a:gd name="connsiteX227" fmla="*/ 3670252 w 7467600"/>
              <a:gd name="connsiteY227" fmla="*/ 3622798 h 6858000"/>
              <a:gd name="connsiteX228" fmla="*/ 4440129 w 7467600"/>
              <a:gd name="connsiteY228" fmla="*/ 3448571 h 6858000"/>
              <a:gd name="connsiteX229" fmla="*/ 4856525 w 7467600"/>
              <a:gd name="connsiteY229" fmla="*/ 3915351 h 6858000"/>
              <a:gd name="connsiteX230" fmla="*/ 5059055 w 7467600"/>
              <a:gd name="connsiteY230" fmla="*/ 4108918 h 6858000"/>
              <a:gd name="connsiteX231" fmla="*/ 5290070 w 7467600"/>
              <a:gd name="connsiteY231" fmla="*/ 4263619 h 6858000"/>
              <a:gd name="connsiteX232" fmla="*/ 4834991 w 7467600"/>
              <a:gd name="connsiteY232" fmla="*/ 3830985 h 6858000"/>
              <a:gd name="connsiteX233" fmla="*/ 4440129 w 7467600"/>
              <a:gd name="connsiteY233" fmla="*/ 3448571 h 6858000"/>
              <a:gd name="connsiteX234" fmla="*/ 4441737 w 7467600"/>
              <a:gd name="connsiteY234" fmla="*/ 3399734 h 6858000"/>
              <a:gd name="connsiteX235" fmla="*/ 4431236 w 7467600"/>
              <a:gd name="connsiteY235" fmla="*/ 3400954 h 6858000"/>
              <a:gd name="connsiteX236" fmla="*/ 4557150 w 7467600"/>
              <a:gd name="connsiteY236" fmla="*/ 3510023 h 6858000"/>
              <a:gd name="connsiteX237" fmla="*/ 4856936 w 7467600"/>
              <a:gd name="connsiteY237" fmla="*/ 3809146 h 6858000"/>
              <a:gd name="connsiteX238" fmla="*/ 5111996 w 7467600"/>
              <a:gd name="connsiteY238" fmla="*/ 4065759 h 6858000"/>
              <a:gd name="connsiteX239" fmla="*/ 5388878 w 7467600"/>
              <a:gd name="connsiteY239" fmla="*/ 4300185 h 6858000"/>
              <a:gd name="connsiteX240" fmla="*/ 5425556 w 7467600"/>
              <a:gd name="connsiteY240" fmla="*/ 4308967 h 6858000"/>
              <a:gd name="connsiteX241" fmla="*/ 4943646 w 7467600"/>
              <a:gd name="connsiteY241" fmla="*/ 3822916 h 6858000"/>
              <a:gd name="connsiteX242" fmla="*/ 4594837 w 7467600"/>
              <a:gd name="connsiteY242" fmla="*/ 3532274 h 6858000"/>
              <a:gd name="connsiteX243" fmla="*/ 4441737 w 7467600"/>
              <a:gd name="connsiteY243" fmla="*/ 3399734 h 6858000"/>
              <a:gd name="connsiteX244" fmla="*/ 5425834 w 7467600"/>
              <a:gd name="connsiteY244" fmla="*/ 3162785 h 6858000"/>
              <a:gd name="connsiteX245" fmla="*/ 5401644 w 7467600"/>
              <a:gd name="connsiteY245" fmla="*/ 3617847 h 6858000"/>
              <a:gd name="connsiteX246" fmla="*/ 5467256 w 7467600"/>
              <a:gd name="connsiteY246" fmla="*/ 4175494 h 6858000"/>
              <a:gd name="connsiteX247" fmla="*/ 5448069 w 7467600"/>
              <a:gd name="connsiteY247" fmla="*/ 3567554 h 6858000"/>
              <a:gd name="connsiteX248" fmla="*/ 5425834 w 7467600"/>
              <a:gd name="connsiteY248" fmla="*/ 3162785 h 6858000"/>
              <a:gd name="connsiteX249" fmla="*/ 1318687 w 7467600"/>
              <a:gd name="connsiteY249" fmla="*/ 3113840 h 6858000"/>
              <a:gd name="connsiteX250" fmla="*/ 1066793 w 7467600"/>
              <a:gd name="connsiteY250" fmla="*/ 3212171 h 6858000"/>
              <a:gd name="connsiteX251" fmla="*/ 993319 w 7467600"/>
              <a:gd name="connsiteY251" fmla="*/ 3247648 h 6858000"/>
              <a:gd name="connsiteX252" fmla="*/ 853081 w 7467600"/>
              <a:gd name="connsiteY252" fmla="*/ 3312410 h 6858000"/>
              <a:gd name="connsiteX253" fmla="*/ 805957 w 7467600"/>
              <a:gd name="connsiteY253" fmla="*/ 3330443 h 6858000"/>
              <a:gd name="connsiteX254" fmla="*/ 1318687 w 7467600"/>
              <a:gd name="connsiteY254" fmla="*/ 3113840 h 6858000"/>
              <a:gd name="connsiteX255" fmla="*/ 5453702 w 7467600"/>
              <a:gd name="connsiteY255" fmla="*/ 3090882 h 6858000"/>
              <a:gd name="connsiteX256" fmla="*/ 5480135 w 7467600"/>
              <a:gd name="connsiteY256" fmla="*/ 3565802 h 6858000"/>
              <a:gd name="connsiteX257" fmla="*/ 5499023 w 7467600"/>
              <a:gd name="connsiteY257" fmla="*/ 4166310 h 6858000"/>
              <a:gd name="connsiteX258" fmla="*/ 5547022 w 7467600"/>
              <a:gd name="connsiteY258" fmla="*/ 3607838 h 6858000"/>
              <a:gd name="connsiteX259" fmla="*/ 5515964 w 7467600"/>
              <a:gd name="connsiteY259" fmla="*/ 3378541 h 6858000"/>
              <a:gd name="connsiteX260" fmla="*/ 5453702 w 7467600"/>
              <a:gd name="connsiteY260" fmla="*/ 3090882 h 6858000"/>
              <a:gd name="connsiteX261" fmla="*/ 1238695 w 7467600"/>
              <a:gd name="connsiteY261" fmla="*/ 3076820 h 6858000"/>
              <a:gd name="connsiteX262" fmla="*/ 716371 w 7467600"/>
              <a:gd name="connsiteY262" fmla="*/ 3293249 h 6858000"/>
              <a:gd name="connsiteX263" fmla="*/ 579522 w 7467600"/>
              <a:gd name="connsiteY263" fmla="*/ 3371759 h 6858000"/>
              <a:gd name="connsiteX264" fmla="*/ 600288 w 7467600"/>
              <a:gd name="connsiteY264" fmla="*/ 3365555 h 6858000"/>
              <a:gd name="connsiteX265" fmla="*/ 840692 w 7467600"/>
              <a:gd name="connsiteY265" fmla="*/ 3284921 h 6858000"/>
              <a:gd name="connsiteX266" fmla="*/ 979248 w 7467600"/>
              <a:gd name="connsiteY266" fmla="*/ 3221003 h 6858000"/>
              <a:gd name="connsiteX267" fmla="*/ 1053282 w 7467600"/>
              <a:gd name="connsiteY267" fmla="*/ 3185247 h 6858000"/>
              <a:gd name="connsiteX268" fmla="*/ 1320603 w 7467600"/>
              <a:gd name="connsiteY268" fmla="*/ 3081281 h 6858000"/>
              <a:gd name="connsiteX269" fmla="*/ 1238695 w 7467600"/>
              <a:gd name="connsiteY269" fmla="*/ 3076820 h 6858000"/>
              <a:gd name="connsiteX270" fmla="*/ 5425627 w 7467600"/>
              <a:gd name="connsiteY270" fmla="*/ 2954192 h 6858000"/>
              <a:gd name="connsiteX271" fmla="*/ 5470770 w 7467600"/>
              <a:gd name="connsiteY271" fmla="*/ 3005435 h 6858000"/>
              <a:gd name="connsiteX272" fmla="*/ 5519779 w 7467600"/>
              <a:gd name="connsiteY272" fmla="*/ 4359223 h 6858000"/>
              <a:gd name="connsiteX273" fmla="*/ 5520293 w 7467600"/>
              <a:gd name="connsiteY273" fmla="*/ 4360602 h 6858000"/>
              <a:gd name="connsiteX274" fmla="*/ 5767221 w 7467600"/>
              <a:gd name="connsiteY274" fmla="*/ 4665564 h 6858000"/>
              <a:gd name="connsiteX275" fmla="*/ 6937169 w 7467600"/>
              <a:gd name="connsiteY275" fmla="*/ 4815941 h 6858000"/>
              <a:gd name="connsiteX276" fmla="*/ 6953922 w 7467600"/>
              <a:gd name="connsiteY276" fmla="*/ 4890068 h 6858000"/>
              <a:gd name="connsiteX277" fmla="*/ 6071359 w 7467600"/>
              <a:gd name="connsiteY277" fmla="*/ 4770770 h 6858000"/>
              <a:gd name="connsiteX278" fmla="*/ 6038839 w 7467600"/>
              <a:gd name="connsiteY278" fmla="*/ 4764474 h 6858000"/>
              <a:gd name="connsiteX279" fmla="*/ 6038706 w 7467600"/>
              <a:gd name="connsiteY279" fmla="*/ 4763847 h 6858000"/>
              <a:gd name="connsiteX280" fmla="*/ 6037784 w 7467600"/>
              <a:gd name="connsiteY280" fmla="*/ 4764270 h 6858000"/>
              <a:gd name="connsiteX281" fmla="*/ 6038839 w 7467600"/>
              <a:gd name="connsiteY281" fmla="*/ 4764474 h 6858000"/>
              <a:gd name="connsiteX282" fmla="*/ 6040338 w 7467600"/>
              <a:gd name="connsiteY282" fmla="*/ 4771418 h 6858000"/>
              <a:gd name="connsiteX283" fmla="*/ 6024488 w 7467600"/>
              <a:gd name="connsiteY283" fmla="*/ 4809903 h 6858000"/>
              <a:gd name="connsiteX284" fmla="*/ 5599771 w 7467600"/>
              <a:gd name="connsiteY284" fmla="*/ 5509652 h 6858000"/>
              <a:gd name="connsiteX285" fmla="*/ 5548843 w 7467600"/>
              <a:gd name="connsiteY285" fmla="*/ 5563845 h 6858000"/>
              <a:gd name="connsiteX286" fmla="*/ 5940952 w 7467600"/>
              <a:gd name="connsiteY286" fmla="*/ 6250028 h 6858000"/>
              <a:gd name="connsiteX287" fmla="*/ 6043441 w 7467600"/>
              <a:gd name="connsiteY287" fmla="*/ 6665847 h 6858000"/>
              <a:gd name="connsiteX288" fmla="*/ 6093432 w 7467600"/>
              <a:gd name="connsiteY288" fmla="*/ 6858000 h 6858000"/>
              <a:gd name="connsiteX289" fmla="*/ 6034344 w 7467600"/>
              <a:gd name="connsiteY289" fmla="*/ 6858000 h 6858000"/>
              <a:gd name="connsiteX290" fmla="*/ 6026679 w 7467600"/>
              <a:gd name="connsiteY290" fmla="*/ 6836959 h 6858000"/>
              <a:gd name="connsiteX291" fmla="*/ 5800441 w 7467600"/>
              <a:gd name="connsiteY291" fmla="*/ 6335286 h 6858000"/>
              <a:gd name="connsiteX292" fmla="*/ 5526562 w 7467600"/>
              <a:gd name="connsiteY292" fmla="*/ 5705388 h 6858000"/>
              <a:gd name="connsiteX293" fmla="*/ 5519640 w 7467600"/>
              <a:gd name="connsiteY293" fmla="*/ 5683774 h 6858000"/>
              <a:gd name="connsiteX294" fmla="*/ 5844559 w 7467600"/>
              <a:gd name="connsiteY294" fmla="*/ 6553349 h 6858000"/>
              <a:gd name="connsiteX295" fmla="*/ 5975994 w 7467600"/>
              <a:gd name="connsiteY295" fmla="*/ 6858000 h 6858000"/>
              <a:gd name="connsiteX296" fmla="*/ 5898547 w 7467600"/>
              <a:gd name="connsiteY296" fmla="*/ 6858000 h 6858000"/>
              <a:gd name="connsiteX297" fmla="*/ 5682041 w 7467600"/>
              <a:gd name="connsiteY297" fmla="*/ 6355860 h 6858000"/>
              <a:gd name="connsiteX298" fmla="*/ 5461758 w 7467600"/>
              <a:gd name="connsiteY298" fmla="*/ 5820220 h 6858000"/>
              <a:gd name="connsiteX299" fmla="*/ 5237282 w 7467600"/>
              <a:gd name="connsiteY299" fmla="*/ 6579086 h 6858000"/>
              <a:gd name="connsiteX300" fmla="*/ 5115009 w 7467600"/>
              <a:gd name="connsiteY300" fmla="*/ 6858000 h 6858000"/>
              <a:gd name="connsiteX301" fmla="*/ 5028074 w 7467600"/>
              <a:gd name="connsiteY301" fmla="*/ 6858000 h 6858000"/>
              <a:gd name="connsiteX302" fmla="*/ 5079508 w 7467600"/>
              <a:gd name="connsiteY302" fmla="*/ 6749074 h 6858000"/>
              <a:gd name="connsiteX303" fmla="*/ 5371846 w 7467600"/>
              <a:gd name="connsiteY303" fmla="*/ 5924413 h 6858000"/>
              <a:gd name="connsiteX304" fmla="*/ 5270512 w 7467600"/>
              <a:gd name="connsiteY304" fmla="*/ 6138975 h 6858000"/>
              <a:gd name="connsiteX305" fmla="*/ 5062409 w 7467600"/>
              <a:gd name="connsiteY305" fmla="*/ 6653544 h 6858000"/>
              <a:gd name="connsiteX306" fmla="*/ 5036628 w 7467600"/>
              <a:gd name="connsiteY306" fmla="*/ 6754247 h 6858000"/>
              <a:gd name="connsiteX307" fmla="*/ 5009112 w 7467600"/>
              <a:gd name="connsiteY307" fmla="*/ 6858000 h 6858000"/>
              <a:gd name="connsiteX308" fmla="*/ 4976679 w 7467600"/>
              <a:gd name="connsiteY308" fmla="*/ 6858000 h 6858000"/>
              <a:gd name="connsiteX309" fmla="*/ 5006537 w 7467600"/>
              <a:gd name="connsiteY309" fmla="*/ 6747068 h 6858000"/>
              <a:gd name="connsiteX310" fmla="*/ 5032723 w 7467600"/>
              <a:gd name="connsiteY310" fmla="*/ 6644957 h 6858000"/>
              <a:gd name="connsiteX311" fmla="*/ 5242949 w 7467600"/>
              <a:gd name="connsiteY311" fmla="*/ 6125175 h 6858000"/>
              <a:gd name="connsiteX312" fmla="*/ 5286321 w 7467600"/>
              <a:gd name="connsiteY312" fmla="*/ 6033555 h 6858000"/>
              <a:gd name="connsiteX313" fmla="*/ 5008210 w 7467600"/>
              <a:gd name="connsiteY313" fmla="*/ 6649194 h 6858000"/>
              <a:gd name="connsiteX314" fmla="*/ 4986321 w 7467600"/>
              <a:gd name="connsiteY314" fmla="*/ 6765687 h 6858000"/>
              <a:gd name="connsiteX315" fmla="*/ 4973474 w 7467600"/>
              <a:gd name="connsiteY315" fmla="*/ 6858000 h 6858000"/>
              <a:gd name="connsiteX316" fmla="*/ 4907178 w 7467600"/>
              <a:gd name="connsiteY316" fmla="*/ 6858000 h 6858000"/>
              <a:gd name="connsiteX317" fmla="*/ 4910810 w 7467600"/>
              <a:gd name="connsiteY317" fmla="*/ 6829660 h 6858000"/>
              <a:gd name="connsiteX318" fmla="*/ 4987461 w 7467600"/>
              <a:gd name="connsiteY318" fmla="*/ 6432994 h 6858000"/>
              <a:gd name="connsiteX319" fmla="*/ 5179262 w 7467600"/>
              <a:gd name="connsiteY319" fmla="*/ 6035044 h 6858000"/>
              <a:gd name="connsiteX320" fmla="*/ 4689678 w 7467600"/>
              <a:gd name="connsiteY320" fmla="*/ 6440241 h 6858000"/>
              <a:gd name="connsiteX321" fmla="*/ 4477543 w 7467600"/>
              <a:gd name="connsiteY321" fmla="*/ 6674836 h 6858000"/>
              <a:gd name="connsiteX322" fmla="*/ 4329957 w 7467600"/>
              <a:gd name="connsiteY322" fmla="*/ 6858000 h 6858000"/>
              <a:gd name="connsiteX323" fmla="*/ 4218595 w 7467600"/>
              <a:gd name="connsiteY323" fmla="*/ 6858000 h 6858000"/>
              <a:gd name="connsiteX324" fmla="*/ 4368888 w 7467600"/>
              <a:gd name="connsiteY324" fmla="*/ 6668412 h 6858000"/>
              <a:gd name="connsiteX325" fmla="*/ 4563091 w 7467600"/>
              <a:gd name="connsiteY325" fmla="*/ 6442508 h 6858000"/>
              <a:gd name="connsiteX326" fmla="*/ 5387324 w 7467600"/>
              <a:gd name="connsiteY326" fmla="*/ 5705830 h 6858000"/>
              <a:gd name="connsiteX327" fmla="*/ 5073620 w 7467600"/>
              <a:gd name="connsiteY327" fmla="*/ 5955437 h 6858000"/>
              <a:gd name="connsiteX328" fmla="*/ 4689789 w 7467600"/>
              <a:gd name="connsiteY328" fmla="*/ 6268382 h 6858000"/>
              <a:gd name="connsiteX329" fmla="*/ 4418722 w 7467600"/>
              <a:gd name="connsiteY329" fmla="*/ 6570886 h 6858000"/>
              <a:gd name="connsiteX330" fmla="*/ 4214944 w 7467600"/>
              <a:gd name="connsiteY330" fmla="*/ 6858000 h 6858000"/>
              <a:gd name="connsiteX331" fmla="*/ 4177898 w 7467600"/>
              <a:gd name="connsiteY331" fmla="*/ 6858000 h 6858000"/>
              <a:gd name="connsiteX332" fmla="*/ 4391597 w 7467600"/>
              <a:gd name="connsiteY332" fmla="*/ 6556370 h 6858000"/>
              <a:gd name="connsiteX333" fmla="*/ 4668889 w 7467600"/>
              <a:gd name="connsiteY333" fmla="*/ 6246399 h 6858000"/>
              <a:gd name="connsiteX334" fmla="*/ 5055427 w 7467600"/>
              <a:gd name="connsiteY334" fmla="*/ 5931476 h 6858000"/>
              <a:gd name="connsiteX335" fmla="*/ 5371814 w 7467600"/>
              <a:gd name="connsiteY335" fmla="*/ 5678975 h 6858000"/>
              <a:gd name="connsiteX336" fmla="*/ 4987918 w 7467600"/>
              <a:gd name="connsiteY336" fmla="*/ 5838701 h 6858000"/>
              <a:gd name="connsiteX337" fmla="*/ 4317146 w 7467600"/>
              <a:gd name="connsiteY337" fmla="*/ 6587716 h 6858000"/>
              <a:gd name="connsiteX338" fmla="*/ 4171627 w 7467600"/>
              <a:gd name="connsiteY338" fmla="*/ 6858000 h 6858000"/>
              <a:gd name="connsiteX339" fmla="*/ 4081585 w 7467600"/>
              <a:gd name="connsiteY339" fmla="*/ 6858000 h 6858000"/>
              <a:gd name="connsiteX340" fmla="*/ 4238603 w 7467600"/>
              <a:gd name="connsiteY340" fmla="*/ 6559341 h 6858000"/>
              <a:gd name="connsiteX341" fmla="*/ 4778333 w 7467600"/>
              <a:gd name="connsiteY341" fmla="*/ 5873626 h 6858000"/>
              <a:gd name="connsiteX342" fmla="*/ 5414185 w 7467600"/>
              <a:gd name="connsiteY342" fmla="*/ 5573882 h 6858000"/>
              <a:gd name="connsiteX343" fmla="*/ 5959648 w 7467600"/>
              <a:gd name="connsiteY343" fmla="*/ 4760797 h 6858000"/>
              <a:gd name="connsiteX344" fmla="*/ 5355019 w 7467600"/>
              <a:gd name="connsiteY344" fmla="*/ 4734672 h 6858000"/>
              <a:gd name="connsiteX345" fmla="*/ 5083565 w 7467600"/>
              <a:gd name="connsiteY345" fmla="*/ 5179121 h 6858000"/>
              <a:gd name="connsiteX346" fmla="*/ 4713577 w 7467600"/>
              <a:gd name="connsiteY346" fmla="*/ 5616803 h 6858000"/>
              <a:gd name="connsiteX347" fmla="*/ 3989559 w 7467600"/>
              <a:gd name="connsiteY347" fmla="*/ 6145945 h 6858000"/>
              <a:gd name="connsiteX348" fmla="*/ 3939824 w 7467600"/>
              <a:gd name="connsiteY348" fmla="*/ 6066900 h 6858000"/>
              <a:gd name="connsiteX349" fmla="*/ 4584537 w 7467600"/>
              <a:gd name="connsiteY349" fmla="*/ 5324826 h 6858000"/>
              <a:gd name="connsiteX350" fmla="*/ 5037105 w 7467600"/>
              <a:gd name="connsiteY350" fmla="*/ 5088765 h 6858000"/>
              <a:gd name="connsiteX351" fmla="*/ 5039930 w 7467600"/>
              <a:gd name="connsiteY351" fmla="*/ 5089585 h 6858000"/>
              <a:gd name="connsiteX352" fmla="*/ 5263764 w 7467600"/>
              <a:gd name="connsiteY352" fmla="*/ 4735525 h 6858000"/>
              <a:gd name="connsiteX353" fmla="*/ 4086300 w 7467600"/>
              <a:gd name="connsiteY353" fmla="*/ 4884599 h 6858000"/>
              <a:gd name="connsiteX354" fmla="*/ 4085485 w 7467600"/>
              <a:gd name="connsiteY354" fmla="*/ 4899070 h 6858000"/>
              <a:gd name="connsiteX355" fmla="*/ 3871915 w 7467600"/>
              <a:gd name="connsiteY355" fmla="*/ 5253645 h 6858000"/>
              <a:gd name="connsiteX356" fmla="*/ 3799374 w 7467600"/>
              <a:gd name="connsiteY356" fmla="*/ 5466127 h 6858000"/>
              <a:gd name="connsiteX357" fmla="*/ 3498850 w 7467600"/>
              <a:gd name="connsiteY357" fmla="*/ 6661888 h 6858000"/>
              <a:gd name="connsiteX358" fmla="*/ 3399216 w 7467600"/>
              <a:gd name="connsiteY358" fmla="*/ 6858000 h 6858000"/>
              <a:gd name="connsiteX359" fmla="*/ 3303688 w 7467600"/>
              <a:gd name="connsiteY359" fmla="*/ 6858000 h 6858000"/>
              <a:gd name="connsiteX360" fmla="*/ 3391774 w 7467600"/>
              <a:gd name="connsiteY360" fmla="*/ 6697181 h 6858000"/>
              <a:gd name="connsiteX361" fmla="*/ 3735540 w 7467600"/>
              <a:gd name="connsiteY361" fmla="*/ 5546923 h 6858000"/>
              <a:gd name="connsiteX362" fmla="*/ 3729438 w 7467600"/>
              <a:gd name="connsiteY362" fmla="*/ 5569058 h 6858000"/>
              <a:gd name="connsiteX363" fmla="*/ 3707782 w 7467600"/>
              <a:gd name="connsiteY363" fmla="*/ 5644908 h 6858000"/>
              <a:gd name="connsiteX364" fmla="*/ 3583827 w 7467600"/>
              <a:gd name="connsiteY364" fmla="*/ 6039215 h 6858000"/>
              <a:gd name="connsiteX365" fmla="*/ 3547861 w 7467600"/>
              <a:gd name="connsiteY365" fmla="*/ 6129609 h 6858000"/>
              <a:gd name="connsiteX366" fmla="*/ 3490905 w 7467600"/>
              <a:gd name="connsiteY366" fmla="*/ 6277660 h 6858000"/>
              <a:gd name="connsiteX367" fmla="*/ 3455859 w 7467600"/>
              <a:gd name="connsiteY367" fmla="*/ 6391301 h 6858000"/>
              <a:gd name="connsiteX368" fmla="*/ 3429112 w 7467600"/>
              <a:gd name="connsiteY368" fmla="*/ 6479469 h 6858000"/>
              <a:gd name="connsiteX369" fmla="*/ 3304862 w 7467600"/>
              <a:gd name="connsiteY369" fmla="*/ 6796476 h 6858000"/>
              <a:gd name="connsiteX370" fmla="*/ 3276071 w 7467600"/>
              <a:gd name="connsiteY370" fmla="*/ 6858000 h 6858000"/>
              <a:gd name="connsiteX371" fmla="*/ 3240805 w 7467600"/>
              <a:gd name="connsiteY371" fmla="*/ 6858000 h 6858000"/>
              <a:gd name="connsiteX372" fmla="*/ 3275917 w 7467600"/>
              <a:gd name="connsiteY372" fmla="*/ 6783192 h 6858000"/>
              <a:gd name="connsiteX373" fmla="*/ 3399358 w 7467600"/>
              <a:gd name="connsiteY373" fmla="*/ 6469011 h 6858000"/>
              <a:gd name="connsiteX374" fmla="*/ 3425650 w 7467600"/>
              <a:gd name="connsiteY374" fmla="*/ 6381333 h 6858000"/>
              <a:gd name="connsiteX375" fmla="*/ 3460661 w 7467600"/>
              <a:gd name="connsiteY375" fmla="*/ 6266763 h 6858000"/>
              <a:gd name="connsiteX376" fmla="*/ 3518021 w 7467600"/>
              <a:gd name="connsiteY376" fmla="*/ 6117298 h 6858000"/>
              <a:gd name="connsiteX377" fmla="*/ 3554035 w 7467600"/>
              <a:gd name="connsiteY377" fmla="*/ 6027832 h 6858000"/>
              <a:gd name="connsiteX378" fmla="*/ 3677174 w 7467600"/>
              <a:gd name="connsiteY378" fmla="*/ 5636351 h 6858000"/>
              <a:gd name="connsiteX379" fmla="*/ 3698819 w 7467600"/>
              <a:gd name="connsiteY379" fmla="*/ 5560503 h 6858000"/>
              <a:gd name="connsiteX380" fmla="*/ 3702094 w 7467600"/>
              <a:gd name="connsiteY380" fmla="*/ 5549194 h 6858000"/>
              <a:gd name="connsiteX381" fmla="*/ 3398355 w 7467600"/>
              <a:gd name="connsiteY381" fmla="*/ 6094603 h 6858000"/>
              <a:gd name="connsiteX382" fmla="*/ 3193941 w 7467600"/>
              <a:gd name="connsiteY382" fmla="*/ 6798775 h 6858000"/>
              <a:gd name="connsiteX383" fmla="*/ 3184140 w 7467600"/>
              <a:gd name="connsiteY383" fmla="*/ 6858000 h 6858000"/>
              <a:gd name="connsiteX384" fmla="*/ 3099978 w 7467600"/>
              <a:gd name="connsiteY384" fmla="*/ 6858000 h 6858000"/>
              <a:gd name="connsiteX385" fmla="*/ 3101556 w 7467600"/>
              <a:gd name="connsiteY385" fmla="*/ 6843337 h 6858000"/>
              <a:gd name="connsiteX386" fmla="*/ 3370162 w 7467600"/>
              <a:gd name="connsiteY386" fmla="*/ 5785550 h 6858000"/>
              <a:gd name="connsiteX387" fmla="*/ 3746477 w 7467600"/>
              <a:gd name="connsiteY387" fmla="*/ 5377889 h 6858000"/>
              <a:gd name="connsiteX388" fmla="*/ 3863399 w 7467600"/>
              <a:gd name="connsiteY388" fmla="*/ 5087257 h 6858000"/>
              <a:gd name="connsiteX389" fmla="*/ 3968712 w 7467600"/>
              <a:gd name="connsiteY389" fmla="*/ 4913989 h 6858000"/>
              <a:gd name="connsiteX390" fmla="*/ 2792390 w 7467600"/>
              <a:gd name="connsiteY390" fmla="*/ 5382974 h 6858000"/>
              <a:gd name="connsiteX391" fmla="*/ 2714982 w 7467600"/>
              <a:gd name="connsiteY391" fmla="*/ 5427051 h 6858000"/>
              <a:gd name="connsiteX392" fmla="*/ 2813361 w 7467600"/>
              <a:gd name="connsiteY392" fmla="*/ 6023912 h 6858000"/>
              <a:gd name="connsiteX393" fmla="*/ 2688430 w 7467600"/>
              <a:gd name="connsiteY393" fmla="*/ 6801564 h 6858000"/>
              <a:gd name="connsiteX394" fmla="*/ 2629626 w 7467600"/>
              <a:gd name="connsiteY394" fmla="*/ 6763394 h 6858000"/>
              <a:gd name="connsiteX395" fmla="*/ 2565328 w 7467600"/>
              <a:gd name="connsiteY395" fmla="*/ 5516399 h 6858000"/>
              <a:gd name="connsiteX396" fmla="*/ 1922999 w 7467600"/>
              <a:gd name="connsiteY396" fmla="*/ 5980343 h 6858000"/>
              <a:gd name="connsiteX397" fmla="*/ 1950261 w 7467600"/>
              <a:gd name="connsiteY397" fmla="*/ 6405858 h 6858000"/>
              <a:gd name="connsiteX398" fmla="*/ 2365554 w 7467600"/>
              <a:gd name="connsiteY398" fmla="*/ 6759107 h 6858000"/>
              <a:gd name="connsiteX399" fmla="*/ 2424142 w 7467600"/>
              <a:gd name="connsiteY399" fmla="*/ 6858000 h 6858000"/>
              <a:gd name="connsiteX400" fmla="*/ 2395994 w 7467600"/>
              <a:gd name="connsiteY400" fmla="*/ 6858000 h 6858000"/>
              <a:gd name="connsiteX401" fmla="*/ 2392863 w 7467600"/>
              <a:gd name="connsiteY401" fmla="*/ 6852964 h 6858000"/>
              <a:gd name="connsiteX402" fmla="*/ 2017589 w 7467600"/>
              <a:gd name="connsiteY402" fmla="*/ 6493982 h 6858000"/>
              <a:gd name="connsiteX403" fmla="*/ 2147336 w 7467600"/>
              <a:gd name="connsiteY403" fmla="*/ 6594052 h 6858000"/>
              <a:gd name="connsiteX404" fmla="*/ 2207047 w 7467600"/>
              <a:gd name="connsiteY404" fmla="*/ 6654540 h 6858000"/>
              <a:gd name="connsiteX405" fmla="*/ 2299106 w 7467600"/>
              <a:gd name="connsiteY405" fmla="*/ 6778931 h 6858000"/>
              <a:gd name="connsiteX406" fmla="*/ 2314430 w 7467600"/>
              <a:gd name="connsiteY406" fmla="*/ 6801144 h 6858000"/>
              <a:gd name="connsiteX407" fmla="*/ 2352406 w 7467600"/>
              <a:gd name="connsiteY407" fmla="*/ 6858000 h 6858000"/>
              <a:gd name="connsiteX408" fmla="*/ 2314492 w 7467600"/>
              <a:gd name="connsiteY408" fmla="*/ 6858000 h 6858000"/>
              <a:gd name="connsiteX409" fmla="*/ 2288095 w 7467600"/>
              <a:gd name="connsiteY409" fmla="*/ 6818030 h 6858000"/>
              <a:gd name="connsiteX410" fmla="*/ 2272768 w 7467600"/>
              <a:gd name="connsiteY410" fmla="*/ 6795822 h 6858000"/>
              <a:gd name="connsiteX411" fmla="*/ 2182715 w 7467600"/>
              <a:gd name="connsiteY411" fmla="*/ 6675071 h 6858000"/>
              <a:gd name="connsiteX412" fmla="*/ 2032061 w 7467600"/>
              <a:gd name="connsiteY412" fmla="*/ 6541380 h 6858000"/>
              <a:gd name="connsiteX413" fmla="*/ 2257220 w 7467600"/>
              <a:gd name="connsiteY413" fmla="*/ 6826257 h 6858000"/>
              <a:gd name="connsiteX414" fmla="*/ 2281324 w 7467600"/>
              <a:gd name="connsiteY414" fmla="*/ 6858000 h 6858000"/>
              <a:gd name="connsiteX415" fmla="*/ 2242860 w 7467600"/>
              <a:gd name="connsiteY415" fmla="*/ 6858000 h 6858000"/>
              <a:gd name="connsiteX416" fmla="*/ 2232818 w 7467600"/>
              <a:gd name="connsiteY416" fmla="*/ 6844926 h 6858000"/>
              <a:gd name="connsiteX417" fmla="*/ 1990172 w 7467600"/>
              <a:gd name="connsiteY417" fmla="*/ 6542121 h 6858000"/>
              <a:gd name="connsiteX418" fmla="*/ 2124090 w 7467600"/>
              <a:gd name="connsiteY418" fmla="*/ 6761017 h 6858000"/>
              <a:gd name="connsiteX419" fmla="*/ 2200380 w 7467600"/>
              <a:gd name="connsiteY419" fmla="*/ 6858000 h 6858000"/>
              <a:gd name="connsiteX420" fmla="*/ 2147507 w 7467600"/>
              <a:gd name="connsiteY420" fmla="*/ 6858000 h 6858000"/>
              <a:gd name="connsiteX421" fmla="*/ 2070668 w 7467600"/>
              <a:gd name="connsiteY421" fmla="*/ 6761520 h 6858000"/>
              <a:gd name="connsiteX422" fmla="*/ 1975142 w 7467600"/>
              <a:gd name="connsiteY422" fmla="*/ 6585570 h 6858000"/>
              <a:gd name="connsiteX423" fmla="*/ 2050035 w 7467600"/>
              <a:gd name="connsiteY423" fmla="*/ 6813345 h 6858000"/>
              <a:gd name="connsiteX424" fmla="*/ 2063025 w 7467600"/>
              <a:gd name="connsiteY424" fmla="*/ 6858000 h 6858000"/>
              <a:gd name="connsiteX425" fmla="*/ 2021675 w 7467600"/>
              <a:gd name="connsiteY425" fmla="*/ 6858000 h 6858000"/>
              <a:gd name="connsiteX426" fmla="*/ 2019308 w 7467600"/>
              <a:gd name="connsiteY426" fmla="*/ 6847118 h 6858000"/>
              <a:gd name="connsiteX427" fmla="*/ 1938835 w 7467600"/>
              <a:gd name="connsiteY427" fmla="*/ 6551160 h 6858000"/>
              <a:gd name="connsiteX428" fmla="*/ 1953230 w 7467600"/>
              <a:gd name="connsiteY428" fmla="*/ 6759699 h 6858000"/>
              <a:gd name="connsiteX429" fmla="*/ 1956763 w 7467600"/>
              <a:gd name="connsiteY429" fmla="*/ 6778191 h 6858000"/>
              <a:gd name="connsiteX430" fmla="*/ 1967925 w 7467600"/>
              <a:gd name="connsiteY430" fmla="*/ 6858000 h 6858000"/>
              <a:gd name="connsiteX431" fmla="*/ 1936622 w 7467600"/>
              <a:gd name="connsiteY431" fmla="*/ 6858000 h 6858000"/>
              <a:gd name="connsiteX432" fmla="*/ 1926261 w 7467600"/>
              <a:gd name="connsiteY432" fmla="*/ 6784064 h 6858000"/>
              <a:gd name="connsiteX433" fmla="*/ 1922724 w 7467600"/>
              <a:gd name="connsiteY433" fmla="*/ 6765577 h 6858000"/>
              <a:gd name="connsiteX434" fmla="*/ 1904650 w 7467600"/>
              <a:gd name="connsiteY434" fmla="*/ 6639616 h 6858000"/>
              <a:gd name="connsiteX435" fmla="*/ 1885273 w 7467600"/>
              <a:gd name="connsiteY435" fmla="*/ 6858000 h 6858000"/>
              <a:gd name="connsiteX436" fmla="*/ 1854363 w 7467600"/>
              <a:gd name="connsiteY436" fmla="*/ 6858000 h 6858000"/>
              <a:gd name="connsiteX437" fmla="*/ 1880391 w 7467600"/>
              <a:gd name="connsiteY437" fmla="*/ 6603796 h 6858000"/>
              <a:gd name="connsiteX438" fmla="*/ 1818273 w 7467600"/>
              <a:gd name="connsiteY438" fmla="*/ 6715729 h 6858000"/>
              <a:gd name="connsiteX439" fmla="*/ 1794691 w 7467600"/>
              <a:gd name="connsiteY439" fmla="*/ 6843239 h 6858000"/>
              <a:gd name="connsiteX440" fmla="*/ 1794914 w 7467600"/>
              <a:gd name="connsiteY440" fmla="*/ 6858000 h 6858000"/>
              <a:gd name="connsiteX441" fmla="*/ 1746128 w 7467600"/>
              <a:gd name="connsiteY441" fmla="*/ 6858000 h 6858000"/>
              <a:gd name="connsiteX442" fmla="*/ 1753934 w 7467600"/>
              <a:gd name="connsiteY442" fmla="*/ 6724796 h 6858000"/>
              <a:gd name="connsiteX443" fmla="*/ 1792053 w 7467600"/>
              <a:gd name="connsiteY443" fmla="*/ 6572396 h 6858000"/>
              <a:gd name="connsiteX444" fmla="*/ 1862248 w 7467600"/>
              <a:gd name="connsiteY444" fmla="*/ 6266397 h 6858000"/>
              <a:gd name="connsiteX445" fmla="*/ 1862250 w 7467600"/>
              <a:gd name="connsiteY445" fmla="*/ 6033531 h 6858000"/>
              <a:gd name="connsiteX446" fmla="*/ 1211999 w 7467600"/>
              <a:gd name="connsiteY446" fmla="*/ 6683610 h 6858000"/>
              <a:gd name="connsiteX447" fmla="*/ 1213266 w 7467600"/>
              <a:gd name="connsiteY447" fmla="*/ 6691947 h 6858000"/>
              <a:gd name="connsiteX448" fmla="*/ 1203370 w 7467600"/>
              <a:gd name="connsiteY448" fmla="*/ 6850676 h 6858000"/>
              <a:gd name="connsiteX449" fmla="*/ 1203671 w 7467600"/>
              <a:gd name="connsiteY449" fmla="*/ 6858000 h 6858000"/>
              <a:gd name="connsiteX450" fmla="*/ 1143180 w 7467600"/>
              <a:gd name="connsiteY450" fmla="*/ 6858000 h 6858000"/>
              <a:gd name="connsiteX451" fmla="*/ 1142176 w 7467600"/>
              <a:gd name="connsiteY451" fmla="*/ 6766045 h 6858000"/>
              <a:gd name="connsiteX452" fmla="*/ 1067484 w 7467600"/>
              <a:gd name="connsiteY452" fmla="*/ 6858000 h 6858000"/>
              <a:gd name="connsiteX453" fmla="*/ 953928 w 7467600"/>
              <a:gd name="connsiteY453" fmla="*/ 6858000 h 6858000"/>
              <a:gd name="connsiteX454" fmla="*/ 959715 w 7467600"/>
              <a:gd name="connsiteY454" fmla="*/ 6850185 h 6858000"/>
              <a:gd name="connsiteX455" fmla="*/ 1483788 w 7467600"/>
              <a:gd name="connsiteY455" fmla="*/ 6259174 h 6858000"/>
              <a:gd name="connsiteX456" fmla="*/ 1100671 w 7467600"/>
              <a:gd name="connsiteY456" fmla="*/ 6252137 h 6858000"/>
              <a:gd name="connsiteX457" fmla="*/ 1090144 w 7467600"/>
              <a:gd name="connsiteY457" fmla="*/ 6256748 h 6858000"/>
              <a:gd name="connsiteX458" fmla="*/ 1095872 w 7467600"/>
              <a:gd name="connsiteY458" fmla="*/ 6271892 h 6858000"/>
              <a:gd name="connsiteX459" fmla="*/ 262785 w 7467600"/>
              <a:gd name="connsiteY459" fmla="*/ 6845450 h 6858000"/>
              <a:gd name="connsiteX460" fmla="*/ 209968 w 7467600"/>
              <a:gd name="connsiteY460" fmla="*/ 6770713 h 6858000"/>
              <a:gd name="connsiteX461" fmla="*/ 873460 w 7467600"/>
              <a:gd name="connsiteY461" fmla="*/ 6253768 h 6858000"/>
              <a:gd name="connsiteX462" fmla="*/ 192686 w 7467600"/>
              <a:gd name="connsiteY462" fmla="*/ 5849257 h 6858000"/>
              <a:gd name="connsiteX463" fmla="*/ 4696 w 7467600"/>
              <a:gd name="connsiteY463" fmla="*/ 5697668 h 6858000"/>
              <a:gd name="connsiteX464" fmla="*/ 0 w 7467600"/>
              <a:gd name="connsiteY464" fmla="*/ 5689984 h 6858000"/>
              <a:gd name="connsiteX465" fmla="*/ 0 w 7467600"/>
              <a:gd name="connsiteY465" fmla="*/ 5513472 h 6858000"/>
              <a:gd name="connsiteX466" fmla="*/ 174101 w 7467600"/>
              <a:gd name="connsiteY466" fmla="*/ 5620277 h 6858000"/>
              <a:gd name="connsiteX467" fmla="*/ 891800 w 7467600"/>
              <a:gd name="connsiteY467" fmla="*/ 6036935 h 6858000"/>
              <a:gd name="connsiteX468" fmla="*/ 1072219 w 7467600"/>
              <a:gd name="connsiteY468" fmla="*/ 6169443 h 6858000"/>
              <a:gd name="connsiteX469" fmla="*/ 1074117 w 7467600"/>
              <a:gd name="connsiteY469" fmla="*/ 6170301 h 6858000"/>
              <a:gd name="connsiteX470" fmla="*/ 1083114 w 7467600"/>
              <a:gd name="connsiteY470" fmla="*/ 6174131 h 6858000"/>
              <a:gd name="connsiteX471" fmla="*/ 1543010 w 7467600"/>
              <a:gd name="connsiteY471" fmla="*/ 6191140 h 6858000"/>
              <a:gd name="connsiteX472" fmla="*/ 1551080 w 7467600"/>
              <a:gd name="connsiteY472" fmla="*/ 6195006 h 6858000"/>
              <a:gd name="connsiteX473" fmla="*/ 2345443 w 7467600"/>
              <a:gd name="connsiteY473" fmla="*/ 5549882 h 6858000"/>
              <a:gd name="connsiteX474" fmla="*/ 1721499 w 7467600"/>
              <a:gd name="connsiteY474" fmla="*/ 5599969 h 6858000"/>
              <a:gd name="connsiteX475" fmla="*/ 767716 w 7467600"/>
              <a:gd name="connsiteY475" fmla="*/ 5472768 h 6858000"/>
              <a:gd name="connsiteX476" fmla="*/ 722147 w 7467600"/>
              <a:gd name="connsiteY476" fmla="*/ 5393091 h 6858000"/>
              <a:gd name="connsiteX477" fmla="*/ 1485552 w 7467600"/>
              <a:gd name="connsiteY477" fmla="*/ 5313202 h 6858000"/>
              <a:gd name="connsiteX478" fmla="*/ 2143004 w 7467600"/>
              <a:gd name="connsiteY478" fmla="*/ 5402420 h 6858000"/>
              <a:gd name="connsiteX479" fmla="*/ 1933391 w 7467600"/>
              <a:gd name="connsiteY479" fmla="*/ 5156971 h 6858000"/>
              <a:gd name="connsiteX480" fmla="*/ 1827118 w 7467600"/>
              <a:gd name="connsiteY480" fmla="*/ 4968410 h 6858000"/>
              <a:gd name="connsiteX481" fmla="*/ 1837349 w 7467600"/>
              <a:gd name="connsiteY481" fmla="*/ 4956357 h 6858000"/>
              <a:gd name="connsiteX482" fmla="*/ 2162835 w 7467600"/>
              <a:gd name="connsiteY482" fmla="*/ 5187853 h 6858000"/>
              <a:gd name="connsiteX483" fmla="*/ 2257167 w 7467600"/>
              <a:gd name="connsiteY483" fmla="*/ 5462123 h 6858000"/>
              <a:gd name="connsiteX484" fmla="*/ 2261598 w 7467600"/>
              <a:gd name="connsiteY484" fmla="*/ 5467998 h 6858000"/>
              <a:gd name="connsiteX485" fmla="*/ 2437177 w 7467600"/>
              <a:gd name="connsiteY485" fmla="*/ 5479608 h 6858000"/>
              <a:gd name="connsiteX486" fmla="*/ 2445247 w 7467600"/>
              <a:gd name="connsiteY486" fmla="*/ 5483476 h 6858000"/>
              <a:gd name="connsiteX487" fmla="*/ 2743626 w 7467600"/>
              <a:gd name="connsiteY487" fmla="*/ 5304819 h 6858000"/>
              <a:gd name="connsiteX488" fmla="*/ 3048102 w 7467600"/>
              <a:gd name="connsiteY488" fmla="*/ 5150595 h 6858000"/>
              <a:gd name="connsiteX489" fmla="*/ 1799414 w 7467600"/>
              <a:gd name="connsiteY489" fmla="*/ 4694732 h 6858000"/>
              <a:gd name="connsiteX490" fmla="*/ 1771735 w 7467600"/>
              <a:gd name="connsiteY490" fmla="*/ 4619929 h 6858000"/>
              <a:gd name="connsiteX491" fmla="*/ 3104273 w 7467600"/>
              <a:gd name="connsiteY491" fmla="*/ 5076159 h 6858000"/>
              <a:gd name="connsiteX492" fmla="*/ 3113245 w 7467600"/>
              <a:gd name="connsiteY492" fmla="*/ 5090705 h 6858000"/>
              <a:gd name="connsiteX493" fmla="*/ 3126294 w 7467600"/>
              <a:gd name="connsiteY493" fmla="*/ 5114400 h 6858000"/>
              <a:gd name="connsiteX494" fmla="*/ 3937433 w 7467600"/>
              <a:gd name="connsiteY494" fmla="*/ 4830473 h 6858000"/>
              <a:gd name="connsiteX495" fmla="*/ 3590475 w 7467600"/>
              <a:gd name="connsiteY495" fmla="*/ 4597974 h 6858000"/>
              <a:gd name="connsiteX496" fmla="*/ 3100264 w 7467600"/>
              <a:gd name="connsiteY496" fmla="*/ 4579845 h 6858000"/>
              <a:gd name="connsiteX497" fmla="*/ 2183576 w 7467600"/>
              <a:gd name="connsiteY497" fmla="*/ 4227150 h 6858000"/>
              <a:gd name="connsiteX498" fmla="*/ 2151029 w 7467600"/>
              <a:gd name="connsiteY498" fmla="*/ 4146947 h 6858000"/>
              <a:gd name="connsiteX499" fmla="*/ 3563434 w 7467600"/>
              <a:gd name="connsiteY499" fmla="*/ 4469115 h 6858000"/>
              <a:gd name="connsiteX500" fmla="*/ 3177952 w 7467600"/>
              <a:gd name="connsiteY500" fmla="*/ 3657386 h 6858000"/>
              <a:gd name="connsiteX501" fmla="*/ 3189263 w 7467600"/>
              <a:gd name="connsiteY501" fmla="*/ 3625726 h 6858000"/>
              <a:gd name="connsiteX502" fmla="*/ 3560912 w 7467600"/>
              <a:gd name="connsiteY502" fmla="*/ 4079863 h 6858000"/>
              <a:gd name="connsiteX503" fmla="*/ 3626636 w 7467600"/>
              <a:gd name="connsiteY503" fmla="*/ 4512230 h 6858000"/>
              <a:gd name="connsiteX504" fmla="*/ 3653088 w 7467600"/>
              <a:gd name="connsiteY504" fmla="*/ 4521417 h 6858000"/>
              <a:gd name="connsiteX505" fmla="*/ 3988128 w 7467600"/>
              <a:gd name="connsiteY505" fmla="*/ 4817267 h 6858000"/>
              <a:gd name="connsiteX506" fmla="*/ 4830582 w 7467600"/>
              <a:gd name="connsiteY506" fmla="*/ 4676000 h 6858000"/>
              <a:gd name="connsiteX507" fmla="*/ 4830100 w 7467600"/>
              <a:gd name="connsiteY507" fmla="*/ 4675554 h 6858000"/>
              <a:gd name="connsiteX508" fmla="*/ 4036318 w 7467600"/>
              <a:gd name="connsiteY508" fmla="*/ 4147013 h 6858000"/>
              <a:gd name="connsiteX509" fmla="*/ 3432098 w 7467600"/>
              <a:gd name="connsiteY509" fmla="*/ 3537312 h 6858000"/>
              <a:gd name="connsiteX510" fmla="*/ 3446761 w 7467600"/>
              <a:gd name="connsiteY510" fmla="*/ 3461278 h 6858000"/>
              <a:gd name="connsiteX511" fmla="*/ 4419733 w 7467600"/>
              <a:gd name="connsiteY511" fmla="*/ 3963555 h 6858000"/>
              <a:gd name="connsiteX512" fmla="*/ 4781371 w 7467600"/>
              <a:gd name="connsiteY512" fmla="*/ 4458604 h 6858000"/>
              <a:gd name="connsiteX513" fmla="*/ 4780440 w 7467600"/>
              <a:gd name="connsiteY513" fmla="*/ 4470290 h 6858000"/>
              <a:gd name="connsiteX514" fmla="*/ 4898954 w 7467600"/>
              <a:gd name="connsiteY514" fmla="*/ 4662092 h 6858000"/>
              <a:gd name="connsiteX515" fmla="*/ 4900699 w 7467600"/>
              <a:gd name="connsiteY515" fmla="*/ 4670867 h 6858000"/>
              <a:gd name="connsiteX516" fmla="*/ 5714511 w 7467600"/>
              <a:gd name="connsiteY516" fmla="*/ 4663483 h 6858000"/>
              <a:gd name="connsiteX517" fmla="*/ 5464793 w 7467600"/>
              <a:gd name="connsiteY517" fmla="*/ 4393556 h 6858000"/>
              <a:gd name="connsiteX518" fmla="*/ 5461897 w 7467600"/>
              <a:gd name="connsiteY518" fmla="*/ 4390879 h 6858000"/>
              <a:gd name="connsiteX519" fmla="*/ 4294126 w 7467600"/>
              <a:gd name="connsiteY519" fmla="*/ 3303048 h 6858000"/>
              <a:gd name="connsiteX520" fmla="*/ 4305321 w 7467600"/>
              <a:gd name="connsiteY520" fmla="*/ 3256953 h 6858000"/>
              <a:gd name="connsiteX521" fmla="*/ 4949299 w 7467600"/>
              <a:gd name="connsiteY521" fmla="*/ 3766336 h 6858000"/>
              <a:gd name="connsiteX522" fmla="*/ 5291452 w 7467600"/>
              <a:gd name="connsiteY522" fmla="*/ 4076801 h 6858000"/>
              <a:gd name="connsiteX523" fmla="*/ 5434998 w 7467600"/>
              <a:gd name="connsiteY523" fmla="*/ 4254100 h 6858000"/>
              <a:gd name="connsiteX524" fmla="*/ 5351015 w 7467600"/>
              <a:gd name="connsiteY524" fmla="*/ 3760989 h 6858000"/>
              <a:gd name="connsiteX525" fmla="*/ 5413780 w 7467600"/>
              <a:gd name="connsiteY525" fmla="*/ 2966265 h 6858000"/>
              <a:gd name="connsiteX526" fmla="*/ 5425627 w 7467600"/>
              <a:gd name="connsiteY526" fmla="*/ 2954192 h 6858000"/>
              <a:gd name="connsiteX527" fmla="*/ 6604735 w 7467600"/>
              <a:gd name="connsiteY527" fmla="*/ 2041381 h 6858000"/>
              <a:gd name="connsiteX528" fmla="*/ 7204487 w 7467600"/>
              <a:gd name="connsiteY528" fmla="*/ 2742112 h 6858000"/>
              <a:gd name="connsiteX529" fmla="*/ 7131592 w 7467600"/>
              <a:gd name="connsiteY529" fmla="*/ 2672096 h 6858000"/>
              <a:gd name="connsiteX530" fmla="*/ 6996344 w 7467600"/>
              <a:gd name="connsiteY530" fmla="*/ 2518310 h 6858000"/>
              <a:gd name="connsiteX531" fmla="*/ 6735495 w 7467600"/>
              <a:gd name="connsiteY531" fmla="*/ 2196890 h 6858000"/>
              <a:gd name="connsiteX532" fmla="*/ 6721901 w 7467600"/>
              <a:gd name="connsiteY532" fmla="*/ 2179274 h 6858000"/>
              <a:gd name="connsiteX533" fmla="*/ 6604735 w 7467600"/>
              <a:gd name="connsiteY533" fmla="*/ 2041381 h 6858000"/>
              <a:gd name="connsiteX534" fmla="*/ 6591670 w 7467600"/>
              <a:gd name="connsiteY534" fmla="*/ 1988277 h 6858000"/>
              <a:gd name="connsiteX535" fmla="*/ 6747349 w 7467600"/>
              <a:gd name="connsiteY535" fmla="*/ 2160069 h 6858000"/>
              <a:gd name="connsiteX536" fmla="*/ 6760943 w 7467600"/>
              <a:gd name="connsiteY536" fmla="*/ 2177686 h 6858000"/>
              <a:gd name="connsiteX537" fmla="*/ 7021065 w 7467600"/>
              <a:gd name="connsiteY537" fmla="*/ 2498102 h 6858000"/>
              <a:gd name="connsiteX538" fmla="*/ 7155223 w 7467600"/>
              <a:gd name="connsiteY538" fmla="*/ 2650386 h 6858000"/>
              <a:gd name="connsiteX539" fmla="*/ 7203167 w 7467600"/>
              <a:gd name="connsiteY539" fmla="*/ 2697288 h 6858000"/>
              <a:gd name="connsiteX540" fmla="*/ 6937703 w 7467600"/>
              <a:gd name="connsiteY540" fmla="*/ 2321981 h 6858000"/>
              <a:gd name="connsiteX541" fmla="*/ 6591670 w 7467600"/>
              <a:gd name="connsiteY541" fmla="*/ 1988277 h 6858000"/>
              <a:gd name="connsiteX542" fmla="*/ 5798671 w 7467600"/>
              <a:gd name="connsiteY542" fmla="*/ 1981601 h 6858000"/>
              <a:gd name="connsiteX543" fmla="*/ 5754709 w 7467600"/>
              <a:gd name="connsiteY543" fmla="*/ 2071454 h 6858000"/>
              <a:gd name="connsiteX544" fmla="*/ 5763044 w 7467600"/>
              <a:gd name="connsiteY544" fmla="*/ 2842206 h 6858000"/>
              <a:gd name="connsiteX545" fmla="*/ 5764974 w 7467600"/>
              <a:gd name="connsiteY545" fmla="*/ 2799609 h 6858000"/>
              <a:gd name="connsiteX546" fmla="*/ 5767665 w 7467600"/>
              <a:gd name="connsiteY546" fmla="*/ 2666409 h 6858000"/>
              <a:gd name="connsiteX547" fmla="*/ 5763055 w 7467600"/>
              <a:gd name="connsiteY547" fmla="*/ 2579705 h 6858000"/>
              <a:gd name="connsiteX548" fmla="*/ 5758079 w 7467600"/>
              <a:gd name="connsiteY548" fmla="*/ 2492508 h 6858000"/>
              <a:gd name="connsiteX549" fmla="*/ 5779325 w 7467600"/>
              <a:gd name="connsiteY549" fmla="*/ 2197069 h 6858000"/>
              <a:gd name="connsiteX550" fmla="*/ 5798671 w 7467600"/>
              <a:gd name="connsiteY550" fmla="*/ 1981601 h 6858000"/>
              <a:gd name="connsiteX551" fmla="*/ 5829202 w 7467600"/>
              <a:gd name="connsiteY551" fmla="*/ 1971679 h 6858000"/>
              <a:gd name="connsiteX552" fmla="*/ 5809558 w 7467600"/>
              <a:gd name="connsiteY552" fmla="*/ 2198043 h 6858000"/>
              <a:gd name="connsiteX553" fmla="*/ 5788653 w 7467600"/>
              <a:gd name="connsiteY553" fmla="*/ 2489430 h 6858000"/>
              <a:gd name="connsiteX554" fmla="*/ 5793439 w 7467600"/>
              <a:gd name="connsiteY554" fmla="*/ 2575235 h 6858000"/>
              <a:gd name="connsiteX555" fmla="*/ 5796837 w 7467600"/>
              <a:gd name="connsiteY555" fmla="*/ 2637633 h 6858000"/>
              <a:gd name="connsiteX556" fmla="*/ 5818614 w 7467600"/>
              <a:gd name="connsiteY556" fmla="*/ 2473055 h 6858000"/>
              <a:gd name="connsiteX557" fmla="*/ 5829202 w 7467600"/>
              <a:gd name="connsiteY557" fmla="*/ 1971679 h 6858000"/>
              <a:gd name="connsiteX558" fmla="*/ 5911389 w 7467600"/>
              <a:gd name="connsiteY558" fmla="*/ 1898371 h 6858000"/>
              <a:gd name="connsiteX559" fmla="*/ 6237627 w 7467600"/>
              <a:gd name="connsiteY559" fmla="*/ 2231921 h 6858000"/>
              <a:gd name="connsiteX560" fmla="*/ 5911389 w 7467600"/>
              <a:gd name="connsiteY560" fmla="*/ 1898371 h 6858000"/>
              <a:gd name="connsiteX561" fmla="*/ 6944437 w 7467600"/>
              <a:gd name="connsiteY561" fmla="*/ 1575402 h 6858000"/>
              <a:gd name="connsiteX562" fmla="*/ 6304730 w 7467600"/>
              <a:gd name="connsiteY562" fmla="*/ 1766654 h 6858000"/>
              <a:gd name="connsiteX563" fmla="*/ 6944437 w 7467600"/>
              <a:gd name="connsiteY563" fmla="*/ 1575402 h 6858000"/>
              <a:gd name="connsiteX564" fmla="*/ 7019523 w 7467600"/>
              <a:gd name="connsiteY564" fmla="*/ 1519450 h 6858000"/>
              <a:gd name="connsiteX565" fmla="*/ 6298091 w 7467600"/>
              <a:gd name="connsiteY565" fmla="*/ 1737122 h 6858000"/>
              <a:gd name="connsiteX566" fmla="*/ 7019523 w 7467600"/>
              <a:gd name="connsiteY566" fmla="*/ 1519450 h 6858000"/>
              <a:gd name="connsiteX567" fmla="*/ 2399523 w 7467600"/>
              <a:gd name="connsiteY567" fmla="*/ 1428234 h 6858000"/>
              <a:gd name="connsiteX568" fmla="*/ 2224982 w 7467600"/>
              <a:gd name="connsiteY568" fmla="*/ 1826201 h 6858000"/>
              <a:gd name="connsiteX569" fmla="*/ 2096099 w 7467600"/>
              <a:gd name="connsiteY569" fmla="*/ 2345900 h 6858000"/>
              <a:gd name="connsiteX570" fmla="*/ 2283317 w 7467600"/>
              <a:gd name="connsiteY570" fmla="*/ 1796925 h 6858000"/>
              <a:gd name="connsiteX571" fmla="*/ 2399523 w 7467600"/>
              <a:gd name="connsiteY571" fmla="*/ 1428234 h 6858000"/>
              <a:gd name="connsiteX572" fmla="*/ 2448558 w 7467600"/>
              <a:gd name="connsiteY572" fmla="*/ 1373435 h 6858000"/>
              <a:gd name="connsiteX573" fmla="*/ 2312521 w 7467600"/>
              <a:gd name="connsiteY573" fmla="*/ 1806140 h 6858000"/>
              <a:gd name="connsiteX574" fmla="*/ 2127533 w 7467600"/>
              <a:gd name="connsiteY574" fmla="*/ 2348380 h 6858000"/>
              <a:gd name="connsiteX575" fmla="*/ 2358080 w 7467600"/>
              <a:gd name="connsiteY575" fmla="*/ 1866134 h 6858000"/>
              <a:gd name="connsiteX576" fmla="*/ 2407436 w 7467600"/>
              <a:gd name="connsiteY576" fmla="*/ 1651070 h 6858000"/>
              <a:gd name="connsiteX577" fmla="*/ 2448558 w 7467600"/>
              <a:gd name="connsiteY577" fmla="*/ 1373435 h 6858000"/>
              <a:gd name="connsiteX578" fmla="*/ 278707 w 7467600"/>
              <a:gd name="connsiteY578" fmla="*/ 1352270 h 6858000"/>
              <a:gd name="connsiteX579" fmla="*/ 321570 w 7467600"/>
              <a:gd name="connsiteY579" fmla="*/ 1861610 h 6858000"/>
              <a:gd name="connsiteX580" fmla="*/ 294281 w 7467600"/>
              <a:gd name="connsiteY580" fmla="*/ 1440658 h 6858000"/>
              <a:gd name="connsiteX581" fmla="*/ 278707 w 7467600"/>
              <a:gd name="connsiteY581" fmla="*/ 1352270 h 6858000"/>
              <a:gd name="connsiteX582" fmla="*/ 1423821 w 7467600"/>
              <a:gd name="connsiteY582" fmla="*/ 1351958 h 6858000"/>
              <a:gd name="connsiteX583" fmla="*/ 1638521 w 7467600"/>
              <a:gd name="connsiteY583" fmla="*/ 1908470 h 6858000"/>
              <a:gd name="connsiteX584" fmla="*/ 1754199 w 7467600"/>
              <a:gd name="connsiteY584" fmla="*/ 2149284 h 6858000"/>
              <a:gd name="connsiteX585" fmla="*/ 1908359 w 7467600"/>
              <a:gd name="connsiteY585" fmla="*/ 2364988 h 6858000"/>
              <a:gd name="connsiteX586" fmla="*/ 1647661 w 7467600"/>
              <a:gd name="connsiteY586" fmla="*/ 1825945 h 6858000"/>
              <a:gd name="connsiteX587" fmla="*/ 1423821 w 7467600"/>
              <a:gd name="connsiteY587" fmla="*/ 1351958 h 6858000"/>
              <a:gd name="connsiteX588" fmla="*/ 1431890 w 7467600"/>
              <a:gd name="connsiteY588" fmla="*/ 1306475 h 6858000"/>
              <a:gd name="connsiteX589" fmla="*/ 1507597 w 7467600"/>
              <a:gd name="connsiteY589" fmla="*/ 1446132 h 6858000"/>
              <a:gd name="connsiteX590" fmla="*/ 1674586 w 7467600"/>
              <a:gd name="connsiteY590" fmla="*/ 1813832 h 6858000"/>
              <a:gd name="connsiteX591" fmla="*/ 1815950 w 7467600"/>
              <a:gd name="connsiteY591" fmla="*/ 2128564 h 6858000"/>
              <a:gd name="connsiteX592" fmla="*/ 1984242 w 7467600"/>
              <a:gd name="connsiteY592" fmla="*/ 2430829 h 6858000"/>
              <a:gd name="connsiteX593" fmla="*/ 2014023 w 7467600"/>
              <a:gd name="connsiteY593" fmla="*/ 2450995 h 6858000"/>
              <a:gd name="connsiteX594" fmla="*/ 1747337 w 7467600"/>
              <a:gd name="connsiteY594" fmla="*/ 1855264 h 6858000"/>
              <a:gd name="connsiteX595" fmla="*/ 1533749 w 7467600"/>
              <a:gd name="connsiteY595" fmla="*/ 1478656 h 6858000"/>
              <a:gd name="connsiteX596" fmla="*/ 1431890 w 7467600"/>
              <a:gd name="connsiteY596" fmla="*/ 1306475 h 6858000"/>
              <a:gd name="connsiteX597" fmla="*/ 5052692 w 7467600"/>
              <a:gd name="connsiteY597" fmla="*/ 1292994 h 6858000"/>
              <a:gd name="connsiteX598" fmla="*/ 5200661 w 7467600"/>
              <a:gd name="connsiteY598" fmla="*/ 1635186 h 6858000"/>
              <a:gd name="connsiteX599" fmla="*/ 5297138 w 7467600"/>
              <a:gd name="connsiteY599" fmla="*/ 1906351 h 6858000"/>
              <a:gd name="connsiteX600" fmla="*/ 5052692 w 7467600"/>
              <a:gd name="connsiteY600" fmla="*/ 1292994 h 6858000"/>
              <a:gd name="connsiteX601" fmla="*/ 5009948 w 7467600"/>
              <a:gd name="connsiteY601" fmla="*/ 1273619 h 6858000"/>
              <a:gd name="connsiteX602" fmla="*/ 5121777 w 7467600"/>
              <a:gd name="connsiteY602" fmla="*/ 1654213 h 6858000"/>
              <a:gd name="connsiteX603" fmla="*/ 5293545 w 7467600"/>
              <a:gd name="connsiteY603" fmla="*/ 2072247 h 6858000"/>
              <a:gd name="connsiteX604" fmla="*/ 5294042 w 7467600"/>
              <a:gd name="connsiteY604" fmla="*/ 2065019 h 6858000"/>
              <a:gd name="connsiteX605" fmla="*/ 5171936 w 7467600"/>
              <a:gd name="connsiteY605" fmla="*/ 1647613 h 6858000"/>
              <a:gd name="connsiteX606" fmla="*/ 5009948 w 7467600"/>
              <a:gd name="connsiteY606" fmla="*/ 1273619 h 6858000"/>
              <a:gd name="connsiteX607" fmla="*/ 655236 w 7467600"/>
              <a:gd name="connsiteY607" fmla="*/ 1268632 h 6858000"/>
              <a:gd name="connsiteX608" fmla="*/ 839521 w 7467600"/>
              <a:gd name="connsiteY608" fmla="*/ 1685315 h 6858000"/>
              <a:gd name="connsiteX609" fmla="*/ 1109416 w 7467600"/>
              <a:gd name="connsiteY609" fmla="*/ 2061663 h 6858000"/>
              <a:gd name="connsiteX610" fmla="*/ 1298300 w 7467600"/>
              <a:gd name="connsiteY610" fmla="*/ 2247742 h 6858000"/>
              <a:gd name="connsiteX611" fmla="*/ 1125871 w 7467600"/>
              <a:gd name="connsiteY611" fmla="*/ 1989513 h 6858000"/>
              <a:gd name="connsiteX612" fmla="*/ 981574 w 7467600"/>
              <a:gd name="connsiteY612" fmla="*/ 1783157 h 6858000"/>
              <a:gd name="connsiteX613" fmla="*/ 922198 w 7467600"/>
              <a:gd name="connsiteY613" fmla="*/ 1677437 h 6858000"/>
              <a:gd name="connsiteX614" fmla="*/ 869293 w 7467600"/>
              <a:gd name="connsiteY614" fmla="*/ 1583214 h 6858000"/>
              <a:gd name="connsiteX615" fmla="*/ 751431 w 7467600"/>
              <a:gd name="connsiteY615" fmla="*/ 1405731 h 6858000"/>
              <a:gd name="connsiteX616" fmla="*/ 655236 w 7467600"/>
              <a:gd name="connsiteY616" fmla="*/ 1268632 h 6858000"/>
              <a:gd name="connsiteX617" fmla="*/ 6516292 w 7467600"/>
              <a:gd name="connsiteY617" fmla="*/ 1263064 h 6858000"/>
              <a:gd name="connsiteX618" fmla="*/ 5736320 w 7467600"/>
              <a:gd name="connsiteY618" fmla="*/ 1501803 h 6858000"/>
              <a:gd name="connsiteX619" fmla="*/ 6516292 w 7467600"/>
              <a:gd name="connsiteY619" fmla="*/ 1263064 h 6858000"/>
              <a:gd name="connsiteX620" fmla="*/ 291466 w 7467600"/>
              <a:gd name="connsiteY620" fmla="*/ 1250369 h 6858000"/>
              <a:gd name="connsiteX621" fmla="*/ 323180 w 7467600"/>
              <a:gd name="connsiteY621" fmla="*/ 1435283 h 6858000"/>
              <a:gd name="connsiteX622" fmla="*/ 349381 w 7467600"/>
              <a:gd name="connsiteY622" fmla="*/ 1875041 h 6858000"/>
              <a:gd name="connsiteX623" fmla="*/ 374363 w 7467600"/>
              <a:gd name="connsiteY623" fmla="*/ 1506494 h 6858000"/>
              <a:gd name="connsiteX624" fmla="*/ 302168 w 7467600"/>
              <a:gd name="connsiteY624" fmla="*/ 1274495 h 6858000"/>
              <a:gd name="connsiteX625" fmla="*/ 291466 w 7467600"/>
              <a:gd name="connsiteY625" fmla="*/ 1250369 h 6858000"/>
              <a:gd name="connsiteX626" fmla="*/ 678222 w 7467600"/>
              <a:gd name="connsiteY626" fmla="*/ 1248670 h 6858000"/>
              <a:gd name="connsiteX627" fmla="*/ 775536 w 7467600"/>
              <a:gd name="connsiteY627" fmla="*/ 1388015 h 6858000"/>
              <a:gd name="connsiteX628" fmla="*/ 894529 w 7467600"/>
              <a:gd name="connsiteY628" fmla="*/ 1567739 h 6858000"/>
              <a:gd name="connsiteX629" fmla="*/ 948000 w 7467600"/>
              <a:gd name="connsiteY629" fmla="*/ 1663088 h 6858000"/>
              <a:gd name="connsiteX630" fmla="*/ 1006812 w 7467600"/>
              <a:gd name="connsiteY630" fmla="*/ 1767683 h 6858000"/>
              <a:gd name="connsiteX631" fmla="*/ 1149133 w 7467600"/>
              <a:gd name="connsiteY631" fmla="*/ 1971513 h 6858000"/>
              <a:gd name="connsiteX632" fmla="*/ 1333952 w 7467600"/>
              <a:gd name="connsiteY632" fmla="*/ 2251620 h 6858000"/>
              <a:gd name="connsiteX633" fmla="*/ 1337329 w 7467600"/>
              <a:gd name="connsiteY633" fmla="*/ 2258350 h 6858000"/>
              <a:gd name="connsiteX634" fmla="*/ 1014726 w 7467600"/>
              <a:gd name="connsiteY634" fmla="*/ 1615556 h 6858000"/>
              <a:gd name="connsiteX635" fmla="*/ 678222 w 7467600"/>
              <a:gd name="connsiteY635" fmla="*/ 1248670 h 6858000"/>
              <a:gd name="connsiteX636" fmla="*/ 6691602 w 7467600"/>
              <a:gd name="connsiteY636" fmla="*/ 1140573 h 6858000"/>
              <a:gd name="connsiteX637" fmla="*/ 6571100 w 7467600"/>
              <a:gd name="connsiteY637" fmla="*/ 1183662 h 6858000"/>
              <a:gd name="connsiteX638" fmla="*/ 6241687 w 7467600"/>
              <a:gd name="connsiteY638" fmla="*/ 1257600 h 6858000"/>
              <a:gd name="connsiteX639" fmla="*/ 5693009 w 7467600"/>
              <a:gd name="connsiteY639" fmla="*/ 1478256 h 6858000"/>
              <a:gd name="connsiteX640" fmla="*/ 6548420 w 7467600"/>
              <a:gd name="connsiteY640" fmla="*/ 1214599 h 6858000"/>
              <a:gd name="connsiteX641" fmla="*/ 6605473 w 7467600"/>
              <a:gd name="connsiteY641" fmla="*/ 1184686 h 6858000"/>
              <a:gd name="connsiteX642" fmla="*/ 6691602 w 7467600"/>
              <a:gd name="connsiteY642" fmla="*/ 1140573 h 6858000"/>
              <a:gd name="connsiteX643" fmla="*/ 4002475 w 7467600"/>
              <a:gd name="connsiteY643" fmla="*/ 1037802 h 6858000"/>
              <a:gd name="connsiteX644" fmla="*/ 4000324 w 7467600"/>
              <a:gd name="connsiteY644" fmla="*/ 1039362 h 6858000"/>
              <a:gd name="connsiteX645" fmla="*/ 4002862 w 7467600"/>
              <a:gd name="connsiteY645" fmla="*/ 1042866 h 6858000"/>
              <a:gd name="connsiteX646" fmla="*/ 4002475 w 7467600"/>
              <a:gd name="connsiteY646" fmla="*/ 1037802 h 6858000"/>
              <a:gd name="connsiteX647" fmla="*/ 506322 w 7467600"/>
              <a:gd name="connsiteY647" fmla="*/ 1020997 h 6858000"/>
              <a:gd name="connsiteX648" fmla="*/ 533068 w 7467600"/>
              <a:gd name="connsiteY648" fmla="*/ 1029409 h 6858000"/>
              <a:gd name="connsiteX649" fmla="*/ 1232525 w 7467600"/>
              <a:gd name="connsiteY649" fmla="*/ 1804675 h 6858000"/>
              <a:gd name="connsiteX650" fmla="*/ 1388858 w 7467600"/>
              <a:gd name="connsiteY650" fmla="*/ 2368011 h 6858000"/>
              <a:gd name="connsiteX651" fmla="*/ 1384098 w 7467600"/>
              <a:gd name="connsiteY651" fmla="*/ 2378125 h 6858000"/>
              <a:gd name="connsiteX652" fmla="*/ 1425393 w 7467600"/>
              <a:gd name="connsiteY652" fmla="*/ 2589124 h 6858000"/>
              <a:gd name="connsiteX653" fmla="*/ 1424001 w 7467600"/>
              <a:gd name="connsiteY653" fmla="*/ 2597541 h 6858000"/>
              <a:gd name="connsiteX654" fmla="*/ 2152729 w 7467600"/>
              <a:gd name="connsiteY654" fmla="*/ 2864487 h 6858000"/>
              <a:gd name="connsiteX655" fmla="*/ 2020609 w 7467600"/>
              <a:gd name="connsiteY655" fmla="*/ 2539671 h 6858000"/>
              <a:gd name="connsiteX656" fmla="*/ 2018920 w 7467600"/>
              <a:gd name="connsiteY656" fmla="*/ 2536309 h 6858000"/>
              <a:gd name="connsiteX657" fmla="*/ 1342441 w 7467600"/>
              <a:gd name="connsiteY657" fmla="*/ 1173017 h 6858000"/>
              <a:gd name="connsiteX658" fmla="*/ 1367925 w 7467600"/>
              <a:gd name="connsiteY658" fmla="*/ 1135648 h 6858000"/>
              <a:gd name="connsiteX659" fmla="*/ 1771401 w 7467600"/>
              <a:gd name="connsiteY659" fmla="*/ 1806673 h 6858000"/>
              <a:gd name="connsiteX660" fmla="*/ 1972385 w 7467600"/>
              <a:gd name="connsiteY660" fmla="*/ 2198735 h 6858000"/>
              <a:gd name="connsiteX661" fmla="*/ 2040892 w 7467600"/>
              <a:gd name="connsiteY661" fmla="*/ 2405205 h 6858000"/>
              <a:gd name="connsiteX662" fmla="*/ 2131689 w 7467600"/>
              <a:gd name="connsiteY662" fmla="*/ 1936926 h 6858000"/>
              <a:gd name="connsiteX663" fmla="*/ 2454820 w 7467600"/>
              <a:gd name="connsiteY663" fmla="*/ 1248808 h 6858000"/>
              <a:gd name="connsiteX664" fmla="*/ 2492512 w 7467600"/>
              <a:gd name="connsiteY664" fmla="*/ 1302920 h 6858000"/>
              <a:gd name="connsiteX665" fmla="*/ 2081216 w 7467600"/>
              <a:gd name="connsiteY665" fmla="*/ 2527513 h 6858000"/>
              <a:gd name="connsiteX666" fmla="*/ 2081211 w 7467600"/>
              <a:gd name="connsiteY666" fmla="*/ 2528916 h 6858000"/>
              <a:gd name="connsiteX667" fmla="*/ 2199067 w 7467600"/>
              <a:gd name="connsiteY667" fmla="*/ 2884061 h 6858000"/>
              <a:gd name="connsiteX668" fmla="*/ 3192586 w 7467600"/>
              <a:gd name="connsiteY668" fmla="*/ 3411496 h 6858000"/>
              <a:gd name="connsiteX669" fmla="*/ 3182620 w 7467600"/>
              <a:gd name="connsiteY669" fmla="*/ 3483279 h 6858000"/>
              <a:gd name="connsiteX670" fmla="*/ 2435119 w 7467600"/>
              <a:gd name="connsiteY670" fmla="*/ 3080173 h 6858000"/>
              <a:gd name="connsiteX671" fmla="*/ 2410152 w 7467600"/>
              <a:gd name="connsiteY671" fmla="*/ 3063751 h 6858000"/>
              <a:gd name="connsiteX672" fmla="*/ 2408099 w 7467600"/>
              <a:gd name="connsiteY672" fmla="*/ 3064403 h 6858000"/>
              <a:gd name="connsiteX673" fmla="*/ 2407218 w 7467600"/>
              <a:gd name="connsiteY673" fmla="*/ 3070324 h 6858000"/>
              <a:gd name="connsiteX674" fmla="*/ 2380138 w 7467600"/>
              <a:gd name="connsiteY674" fmla="*/ 3099341 h 6858000"/>
              <a:gd name="connsiteX675" fmla="*/ 1765923 w 7467600"/>
              <a:gd name="connsiteY675" fmla="*/ 3581043 h 6858000"/>
              <a:gd name="connsiteX676" fmla="*/ 1702258 w 7467600"/>
              <a:gd name="connsiteY676" fmla="*/ 3612286 h 6858000"/>
              <a:gd name="connsiteX677" fmla="*/ 1538370 w 7467600"/>
              <a:gd name="connsiteY677" fmla="*/ 3811804 h 6858000"/>
              <a:gd name="connsiteX678" fmla="*/ 542867 w 7467600"/>
              <a:gd name="connsiteY678" fmla="*/ 4944092 h 6858000"/>
              <a:gd name="connsiteX679" fmla="*/ 515800 w 7467600"/>
              <a:gd name="connsiteY679" fmla="*/ 4862180 h 6858000"/>
              <a:gd name="connsiteX680" fmla="*/ 909145 w 7467600"/>
              <a:gd name="connsiteY680" fmla="*/ 4199225 h 6858000"/>
              <a:gd name="connsiteX681" fmla="*/ 1214067 w 7467600"/>
              <a:gd name="connsiteY681" fmla="*/ 3908561 h 6858000"/>
              <a:gd name="connsiteX682" fmla="*/ 640967 w 7467600"/>
              <a:gd name="connsiteY682" fmla="*/ 4105601 h 6858000"/>
              <a:gd name="connsiteX683" fmla="*/ 112563 w 7467600"/>
              <a:gd name="connsiteY683" fmla="*/ 4396952 h 6858000"/>
              <a:gd name="connsiteX684" fmla="*/ 0 w 7467600"/>
              <a:gd name="connsiteY684" fmla="*/ 4466006 h 6858000"/>
              <a:gd name="connsiteX685" fmla="*/ 0 w 7467600"/>
              <a:gd name="connsiteY685" fmla="*/ 4233763 h 6858000"/>
              <a:gd name="connsiteX686" fmla="*/ 36881 w 7467600"/>
              <a:gd name="connsiteY686" fmla="*/ 4200118 h 6858000"/>
              <a:gd name="connsiteX687" fmla="*/ 910534 w 7467600"/>
              <a:gd name="connsiteY687" fmla="*/ 3629753 h 6858000"/>
              <a:gd name="connsiteX688" fmla="*/ 1578717 w 7467600"/>
              <a:gd name="connsiteY688" fmla="*/ 3575982 h 6858000"/>
              <a:gd name="connsiteX689" fmla="*/ 2338780 w 7467600"/>
              <a:gd name="connsiteY689" fmla="*/ 3033725 h 6858000"/>
              <a:gd name="connsiteX690" fmla="*/ 1807991 w 7467600"/>
              <a:gd name="connsiteY690" fmla="*/ 2807184 h 6858000"/>
              <a:gd name="connsiteX691" fmla="*/ 1416358 w 7467600"/>
              <a:gd name="connsiteY691" fmla="*/ 3112571 h 6858000"/>
              <a:gd name="connsiteX692" fmla="*/ 939066 w 7467600"/>
              <a:gd name="connsiteY692" fmla="*/ 3378798 h 6858000"/>
              <a:gd name="connsiteX693" fmla="*/ 115099 w 7467600"/>
              <a:gd name="connsiteY693" fmla="*/ 3607650 h 6858000"/>
              <a:gd name="connsiteX694" fmla="*/ 97284 w 7467600"/>
              <a:gd name="connsiteY694" fmla="*/ 3520393 h 6858000"/>
              <a:gd name="connsiteX695" fmla="*/ 922050 w 7467600"/>
              <a:gd name="connsiteY695" fmla="*/ 3074867 h 6858000"/>
              <a:gd name="connsiteX696" fmla="*/ 1405265 w 7467600"/>
              <a:gd name="connsiteY696" fmla="*/ 3016319 h 6858000"/>
              <a:gd name="connsiteX697" fmla="*/ 1407512 w 7467600"/>
              <a:gd name="connsiteY697" fmla="*/ 3018001 h 6858000"/>
              <a:gd name="connsiteX698" fmla="*/ 1726266 w 7467600"/>
              <a:gd name="connsiteY698" fmla="*/ 2777274 h 6858000"/>
              <a:gd name="connsiteX699" fmla="*/ 625390 w 7467600"/>
              <a:gd name="connsiteY699" fmla="*/ 2514541 h 6858000"/>
              <a:gd name="connsiteX700" fmla="*/ 619799 w 7467600"/>
              <a:gd name="connsiteY700" fmla="*/ 2527180 h 6858000"/>
              <a:gd name="connsiteX701" fmla="*/ 310030 w 7467600"/>
              <a:gd name="connsiteY701" fmla="*/ 2771818 h 6858000"/>
              <a:gd name="connsiteX702" fmla="*/ 173877 w 7467600"/>
              <a:gd name="connsiteY702" fmla="*/ 2937056 h 6858000"/>
              <a:gd name="connsiteX703" fmla="*/ 77889 w 7467600"/>
              <a:gd name="connsiteY703" fmla="*/ 3138440 h 6858000"/>
              <a:gd name="connsiteX704" fmla="*/ 0 w 7467600"/>
              <a:gd name="connsiteY704" fmla="*/ 3271395 h 6858000"/>
              <a:gd name="connsiteX705" fmla="*/ 0 w 7467600"/>
              <a:gd name="connsiteY705" fmla="*/ 3153002 h 6858000"/>
              <a:gd name="connsiteX706" fmla="*/ 2386 w 7467600"/>
              <a:gd name="connsiteY706" fmla="*/ 3149203 h 6858000"/>
              <a:gd name="connsiteX707" fmla="*/ 89753 w 7467600"/>
              <a:gd name="connsiteY707" fmla="*/ 2987702 h 6858000"/>
              <a:gd name="connsiteX708" fmla="*/ 76869 w 7467600"/>
              <a:gd name="connsiteY708" fmla="*/ 3005404 h 6858000"/>
              <a:gd name="connsiteX709" fmla="*/ 32049 w 7467600"/>
              <a:gd name="connsiteY709" fmla="*/ 3065814 h 6858000"/>
              <a:gd name="connsiteX710" fmla="*/ 0 w 7467600"/>
              <a:gd name="connsiteY710" fmla="*/ 3108744 h 6858000"/>
              <a:gd name="connsiteX711" fmla="*/ 0 w 7467600"/>
              <a:gd name="connsiteY711" fmla="*/ 3058059 h 6858000"/>
              <a:gd name="connsiteX712" fmla="*/ 7610 w 7467600"/>
              <a:gd name="connsiteY712" fmla="*/ 3047889 h 6858000"/>
              <a:gd name="connsiteX713" fmla="*/ 52419 w 7467600"/>
              <a:gd name="connsiteY713" fmla="*/ 2987479 h 6858000"/>
              <a:gd name="connsiteX714" fmla="*/ 59142 w 7467600"/>
              <a:gd name="connsiteY714" fmla="*/ 2978488 h 6858000"/>
              <a:gd name="connsiteX715" fmla="*/ 0 w 7467600"/>
              <a:gd name="connsiteY715" fmla="*/ 3015334 h 6858000"/>
              <a:gd name="connsiteX716" fmla="*/ 0 w 7467600"/>
              <a:gd name="connsiteY716" fmla="*/ 2914286 h 6858000"/>
              <a:gd name="connsiteX717" fmla="*/ 36383 w 7467600"/>
              <a:gd name="connsiteY717" fmla="*/ 2901128 h 6858000"/>
              <a:gd name="connsiteX718" fmla="*/ 156329 w 7467600"/>
              <a:gd name="connsiteY718" fmla="*/ 2840533 h 6858000"/>
              <a:gd name="connsiteX719" fmla="*/ 358355 w 7467600"/>
              <a:gd name="connsiteY719" fmla="*/ 2620471 h 6858000"/>
              <a:gd name="connsiteX720" fmla="*/ 510577 w 7467600"/>
              <a:gd name="connsiteY720" fmla="*/ 2501244 h 6858000"/>
              <a:gd name="connsiteX721" fmla="*/ 211967 w 7467600"/>
              <a:gd name="connsiteY721" fmla="*/ 2479171 h 6858000"/>
              <a:gd name="connsiteX722" fmla="*/ 0 w 7467600"/>
              <a:gd name="connsiteY722" fmla="*/ 2476398 h 6858000"/>
              <a:gd name="connsiteX723" fmla="*/ 0 w 7467600"/>
              <a:gd name="connsiteY723" fmla="*/ 2389189 h 6858000"/>
              <a:gd name="connsiteX724" fmla="*/ 103062 w 7467600"/>
              <a:gd name="connsiteY724" fmla="*/ 2389518 h 6858000"/>
              <a:gd name="connsiteX725" fmla="*/ 510734 w 7467600"/>
              <a:gd name="connsiteY725" fmla="*/ 2416201 h 6858000"/>
              <a:gd name="connsiteX726" fmla="*/ 279257 w 7467600"/>
              <a:gd name="connsiteY726" fmla="*/ 2092102 h 6858000"/>
              <a:gd name="connsiteX727" fmla="*/ 65265 w 7467600"/>
              <a:gd name="connsiteY727" fmla="*/ 2006049 h 6858000"/>
              <a:gd name="connsiteX728" fmla="*/ 0 w 7467600"/>
              <a:gd name="connsiteY728" fmla="*/ 1982532 h 6858000"/>
              <a:gd name="connsiteX729" fmla="*/ 0 w 7467600"/>
              <a:gd name="connsiteY729" fmla="*/ 1912789 h 6858000"/>
              <a:gd name="connsiteX730" fmla="*/ 97460 w 7467600"/>
              <a:gd name="connsiteY730" fmla="*/ 1953725 h 6858000"/>
              <a:gd name="connsiteX731" fmla="*/ 221272 w 7467600"/>
              <a:gd name="connsiteY731" fmla="*/ 1980766 h 6858000"/>
              <a:gd name="connsiteX732" fmla="*/ 116765 w 7467600"/>
              <a:gd name="connsiteY732" fmla="*/ 1911033 h 6858000"/>
              <a:gd name="connsiteX733" fmla="*/ 16405 w 7467600"/>
              <a:gd name="connsiteY733" fmla="*/ 1803412 h 6858000"/>
              <a:gd name="connsiteX734" fmla="*/ 0 w 7467600"/>
              <a:gd name="connsiteY734" fmla="*/ 1784777 h 6858000"/>
              <a:gd name="connsiteX735" fmla="*/ 0 w 7467600"/>
              <a:gd name="connsiteY735" fmla="*/ 1740082 h 6858000"/>
              <a:gd name="connsiteX736" fmla="*/ 39394 w 7467600"/>
              <a:gd name="connsiteY736" fmla="*/ 1784856 h 6858000"/>
              <a:gd name="connsiteX737" fmla="*/ 135813 w 7467600"/>
              <a:gd name="connsiteY737" fmla="*/ 1888838 h 6858000"/>
              <a:gd name="connsiteX738" fmla="*/ 242575 w 7467600"/>
              <a:gd name="connsiteY738" fmla="*/ 1958841 h 6858000"/>
              <a:gd name="connsiteX739" fmla="*/ 82197 w 7467600"/>
              <a:gd name="connsiteY739" fmla="*/ 1754826 h 6858000"/>
              <a:gd name="connsiteX740" fmla="*/ 0 w 7467600"/>
              <a:gd name="connsiteY740" fmla="*/ 1679650 h 6858000"/>
              <a:gd name="connsiteX741" fmla="*/ 0 w 7467600"/>
              <a:gd name="connsiteY741" fmla="*/ 1602463 h 6858000"/>
              <a:gd name="connsiteX742" fmla="*/ 84689 w 7467600"/>
              <a:gd name="connsiteY742" fmla="*/ 1677442 h 6858000"/>
              <a:gd name="connsiteX743" fmla="*/ 298437 w 7467600"/>
              <a:gd name="connsiteY743" fmla="*/ 1968019 h 6858000"/>
              <a:gd name="connsiteX744" fmla="*/ 227269 w 7467600"/>
              <a:gd name="connsiteY744" fmla="*/ 1114064 h 6858000"/>
              <a:gd name="connsiteX745" fmla="*/ 248003 w 7467600"/>
              <a:gd name="connsiteY745" fmla="*/ 1089613 h 6858000"/>
              <a:gd name="connsiteX746" fmla="*/ 427020 w 7467600"/>
              <a:gd name="connsiteY746" fmla="*/ 1619803 h 6858000"/>
              <a:gd name="connsiteX747" fmla="*/ 340345 w 7467600"/>
              <a:gd name="connsiteY747" fmla="*/ 2027739 h 6858000"/>
              <a:gd name="connsiteX748" fmla="*/ 360865 w 7467600"/>
              <a:gd name="connsiteY748" fmla="*/ 2044827 h 6858000"/>
              <a:gd name="connsiteX749" fmla="*/ 560414 w 7467600"/>
              <a:gd name="connsiteY749" fmla="*/ 2421457 h 6858000"/>
              <a:gd name="connsiteX750" fmla="*/ 1359703 w 7467600"/>
              <a:gd name="connsiteY750" fmla="*/ 2578554 h 6858000"/>
              <a:gd name="connsiteX751" fmla="*/ 1359422 w 7467600"/>
              <a:gd name="connsiteY751" fmla="*/ 2577994 h 6858000"/>
              <a:gd name="connsiteX752" fmla="*/ 828701 w 7467600"/>
              <a:gd name="connsiteY752" fmla="*/ 1839520 h 6858000"/>
              <a:gd name="connsiteX753" fmla="*/ 494427 w 7467600"/>
              <a:gd name="connsiteY753" fmla="*/ 1092333 h 6858000"/>
              <a:gd name="connsiteX754" fmla="*/ 506322 w 7467600"/>
              <a:gd name="connsiteY754" fmla="*/ 1020997 h 6858000"/>
              <a:gd name="connsiteX755" fmla="*/ 4570198 w 7467600"/>
              <a:gd name="connsiteY755" fmla="*/ 978081 h 6858000"/>
              <a:gd name="connsiteX756" fmla="*/ 4523691 w 7467600"/>
              <a:gd name="connsiteY756" fmla="*/ 1127776 h 6858000"/>
              <a:gd name="connsiteX757" fmla="*/ 4509875 w 7467600"/>
              <a:gd name="connsiteY757" fmla="*/ 1167552 h 6858000"/>
              <a:gd name="connsiteX758" fmla="*/ 4478168 w 7467600"/>
              <a:gd name="connsiteY758" fmla="*/ 1260735 h 6858000"/>
              <a:gd name="connsiteX759" fmla="*/ 4409309 w 7467600"/>
              <a:gd name="connsiteY759" fmla="*/ 1666996 h 6858000"/>
              <a:gd name="connsiteX760" fmla="*/ 4370031 w 7467600"/>
              <a:gd name="connsiteY760" fmla="*/ 1955666 h 6858000"/>
              <a:gd name="connsiteX761" fmla="*/ 4570198 w 7467600"/>
              <a:gd name="connsiteY761" fmla="*/ 978081 h 6858000"/>
              <a:gd name="connsiteX762" fmla="*/ 4557898 w 7467600"/>
              <a:gd name="connsiteY762" fmla="*/ 900011 h 6858000"/>
              <a:gd name="connsiteX763" fmla="*/ 4344840 w 7467600"/>
              <a:gd name="connsiteY763" fmla="*/ 1922038 h 6858000"/>
              <a:gd name="connsiteX764" fmla="*/ 4378710 w 7467600"/>
              <a:gd name="connsiteY764" fmla="*/ 1665516 h 6858000"/>
              <a:gd name="connsiteX765" fmla="*/ 4448798 w 7467600"/>
              <a:gd name="connsiteY765" fmla="*/ 1253024 h 6858000"/>
              <a:gd name="connsiteX766" fmla="*/ 4480315 w 7467600"/>
              <a:gd name="connsiteY766" fmla="*/ 1158454 h 6858000"/>
              <a:gd name="connsiteX767" fmla="*/ 4494133 w 7467600"/>
              <a:gd name="connsiteY767" fmla="*/ 1118676 h 6858000"/>
              <a:gd name="connsiteX768" fmla="*/ 4557898 w 7467600"/>
              <a:gd name="connsiteY768" fmla="*/ 900011 h 6858000"/>
              <a:gd name="connsiteX769" fmla="*/ 5870151 w 7467600"/>
              <a:gd name="connsiteY769" fmla="*/ 898890 h 6858000"/>
              <a:gd name="connsiteX770" fmla="*/ 5861335 w 7467600"/>
              <a:gd name="connsiteY770" fmla="*/ 899177 h 6858000"/>
              <a:gd name="connsiteX771" fmla="*/ 5843702 w 7467600"/>
              <a:gd name="connsiteY771" fmla="*/ 899748 h 6858000"/>
              <a:gd name="connsiteX772" fmla="*/ 5651107 w 7467600"/>
              <a:gd name="connsiteY772" fmla="*/ 920306 h 6858000"/>
              <a:gd name="connsiteX773" fmla="*/ 5459407 w 7467600"/>
              <a:gd name="connsiteY773" fmla="*/ 940975 h 6858000"/>
              <a:gd name="connsiteX774" fmla="*/ 5374846 w 7467600"/>
              <a:gd name="connsiteY774" fmla="*/ 941988 h 6858000"/>
              <a:gd name="connsiteX775" fmla="*/ 5256105 w 7467600"/>
              <a:gd name="connsiteY775" fmla="*/ 945632 h 6858000"/>
              <a:gd name="connsiteX776" fmla="*/ 5107071 w 7467600"/>
              <a:gd name="connsiteY776" fmla="*/ 969720 h 6858000"/>
              <a:gd name="connsiteX777" fmla="*/ 4998681 w 7467600"/>
              <a:gd name="connsiteY777" fmla="*/ 988771 h 6858000"/>
              <a:gd name="connsiteX778" fmla="*/ 5870151 w 7467600"/>
              <a:gd name="connsiteY778" fmla="*/ 898890 h 6858000"/>
              <a:gd name="connsiteX779" fmla="*/ 5504425 w 7467600"/>
              <a:gd name="connsiteY779" fmla="*/ 848067 h 6858000"/>
              <a:gd name="connsiteX780" fmla="*/ 4968849 w 7467600"/>
              <a:gd name="connsiteY780" fmla="*/ 962318 h 6858000"/>
              <a:gd name="connsiteX781" fmla="*/ 5104039 w 7467600"/>
              <a:gd name="connsiteY781" fmla="*/ 940634 h 6858000"/>
              <a:gd name="connsiteX782" fmla="*/ 5256311 w 7467600"/>
              <a:gd name="connsiteY782" fmla="*/ 916490 h 6858000"/>
              <a:gd name="connsiteX783" fmla="*/ 5377381 w 7467600"/>
              <a:gd name="connsiteY783" fmla="*/ 912671 h 6858000"/>
              <a:gd name="connsiteX784" fmla="*/ 5460148 w 7467600"/>
              <a:gd name="connsiteY784" fmla="*/ 911442 h 6858000"/>
              <a:gd name="connsiteX785" fmla="*/ 5648971 w 7467600"/>
              <a:gd name="connsiteY785" fmla="*/ 891331 h 6858000"/>
              <a:gd name="connsiteX786" fmla="*/ 5844807 w 7467600"/>
              <a:gd name="connsiteY786" fmla="*/ 870718 h 6858000"/>
              <a:gd name="connsiteX787" fmla="*/ 5862975 w 7467600"/>
              <a:gd name="connsiteY787" fmla="*/ 869756 h 6858000"/>
              <a:gd name="connsiteX788" fmla="*/ 5920887 w 7467600"/>
              <a:gd name="connsiteY788" fmla="*/ 865929 h 6858000"/>
              <a:gd name="connsiteX789" fmla="*/ 5504425 w 7467600"/>
              <a:gd name="connsiteY789" fmla="*/ 848067 h 6858000"/>
              <a:gd name="connsiteX790" fmla="*/ 3607114 w 7467600"/>
              <a:gd name="connsiteY790" fmla="*/ 467441 h 6858000"/>
              <a:gd name="connsiteX791" fmla="*/ 3296242 w 7467600"/>
              <a:gd name="connsiteY791" fmla="*/ 807991 h 6858000"/>
              <a:gd name="connsiteX792" fmla="*/ 3174674 w 7467600"/>
              <a:gd name="connsiteY792" fmla="*/ 919759 h 6858000"/>
              <a:gd name="connsiteX793" fmla="*/ 3042978 w 7467600"/>
              <a:gd name="connsiteY793" fmla="*/ 1054894 h 6858000"/>
              <a:gd name="connsiteX794" fmla="*/ 2968914 w 7467600"/>
              <a:gd name="connsiteY794" fmla="*/ 1133756 h 6858000"/>
              <a:gd name="connsiteX795" fmla="*/ 3103823 w 7467600"/>
              <a:gd name="connsiteY795" fmla="*/ 1026814 h 6858000"/>
              <a:gd name="connsiteX796" fmla="*/ 3607114 w 7467600"/>
              <a:gd name="connsiteY796" fmla="*/ 467441 h 6858000"/>
              <a:gd name="connsiteX797" fmla="*/ 3744487 w 7467600"/>
              <a:gd name="connsiteY797" fmla="*/ 383136 h 6858000"/>
              <a:gd name="connsiteX798" fmla="*/ 3970213 w 7467600"/>
              <a:gd name="connsiteY798" fmla="*/ 995559 h 6858000"/>
              <a:gd name="connsiteX799" fmla="*/ 3744487 w 7467600"/>
              <a:gd name="connsiteY799" fmla="*/ 383136 h 6858000"/>
              <a:gd name="connsiteX800" fmla="*/ 3624562 w 7467600"/>
              <a:gd name="connsiteY800" fmla="*/ 367041 h 6858000"/>
              <a:gd name="connsiteX801" fmla="*/ 3489712 w 7467600"/>
              <a:gd name="connsiteY801" fmla="*/ 485386 h 6858000"/>
              <a:gd name="connsiteX802" fmla="*/ 3182994 w 7467600"/>
              <a:gd name="connsiteY802" fmla="*/ 828265 h 6858000"/>
              <a:gd name="connsiteX803" fmla="*/ 2892114 w 7467600"/>
              <a:gd name="connsiteY803" fmla="*/ 1172635 h 6858000"/>
              <a:gd name="connsiteX804" fmla="*/ 3021459 w 7467600"/>
              <a:gd name="connsiteY804" fmla="*/ 1035385 h 6858000"/>
              <a:gd name="connsiteX805" fmla="*/ 3153873 w 7467600"/>
              <a:gd name="connsiteY805" fmla="*/ 898971 h 6858000"/>
              <a:gd name="connsiteX806" fmla="*/ 3276511 w 7467600"/>
              <a:gd name="connsiteY806" fmla="*/ 786423 h 6858000"/>
              <a:gd name="connsiteX807" fmla="*/ 3584154 w 7467600"/>
              <a:gd name="connsiteY807" fmla="*/ 448218 h 6858000"/>
              <a:gd name="connsiteX808" fmla="*/ 3624562 w 7467600"/>
              <a:gd name="connsiteY808" fmla="*/ 367041 h 6858000"/>
              <a:gd name="connsiteX809" fmla="*/ 3766672 w 7467600"/>
              <a:gd name="connsiteY809" fmla="*/ 359429 h 6858000"/>
              <a:gd name="connsiteX810" fmla="*/ 3996338 w 7467600"/>
              <a:gd name="connsiteY810" fmla="*/ 968237 h 6858000"/>
              <a:gd name="connsiteX811" fmla="*/ 3766672 w 7467600"/>
              <a:gd name="connsiteY811" fmla="*/ 359429 h 6858000"/>
              <a:gd name="connsiteX812" fmla="*/ 5805386 w 7467600"/>
              <a:gd name="connsiteY812" fmla="*/ 239240 h 6858000"/>
              <a:gd name="connsiteX813" fmla="*/ 5736947 w 7467600"/>
              <a:gd name="connsiteY813" fmla="*/ 261367 h 6858000"/>
              <a:gd name="connsiteX814" fmla="*/ 5427012 w 7467600"/>
              <a:gd name="connsiteY814" fmla="*/ 311272 h 6858000"/>
              <a:gd name="connsiteX815" fmla="*/ 5147818 w 7467600"/>
              <a:gd name="connsiteY815" fmla="*/ 322112 h 6858000"/>
              <a:gd name="connsiteX816" fmla="*/ 5060854 w 7467600"/>
              <a:gd name="connsiteY816" fmla="*/ 311882 h 6858000"/>
              <a:gd name="connsiteX817" fmla="*/ 4945989 w 7467600"/>
              <a:gd name="connsiteY817" fmla="*/ 300516 h 6858000"/>
              <a:gd name="connsiteX818" fmla="*/ 5410479 w 7467600"/>
              <a:gd name="connsiteY818" fmla="*/ 348434 h 6858000"/>
              <a:gd name="connsiteX819" fmla="*/ 5805386 w 7467600"/>
              <a:gd name="connsiteY819" fmla="*/ 239240 h 6858000"/>
              <a:gd name="connsiteX820" fmla="*/ 5905192 w 7467600"/>
              <a:gd name="connsiteY820" fmla="*/ 163079 h 6858000"/>
              <a:gd name="connsiteX821" fmla="*/ 5865655 w 7467600"/>
              <a:gd name="connsiteY821" fmla="*/ 171901 h 6858000"/>
              <a:gd name="connsiteX822" fmla="*/ 5259740 w 7467600"/>
              <a:gd name="connsiteY822" fmla="*/ 257013 h 6858000"/>
              <a:gd name="connsiteX823" fmla="*/ 5208466 w 7467600"/>
              <a:gd name="connsiteY823" fmla="*/ 257550 h 6858000"/>
              <a:gd name="connsiteX824" fmla="*/ 4980204 w 7467600"/>
              <a:gd name="connsiteY824" fmla="*/ 271903 h 6858000"/>
              <a:gd name="connsiteX825" fmla="*/ 5068068 w 7467600"/>
              <a:gd name="connsiteY825" fmla="*/ 282244 h 6858000"/>
              <a:gd name="connsiteX826" fmla="*/ 5153231 w 7467600"/>
              <a:gd name="connsiteY826" fmla="*/ 292240 h 6858000"/>
              <a:gd name="connsiteX827" fmla="*/ 5426491 w 7467600"/>
              <a:gd name="connsiteY827" fmla="*/ 281128 h 6858000"/>
              <a:gd name="connsiteX828" fmla="*/ 5731212 w 7467600"/>
              <a:gd name="connsiteY828" fmla="*/ 231951 h 6858000"/>
              <a:gd name="connsiteX829" fmla="*/ 5905192 w 7467600"/>
              <a:gd name="connsiteY829" fmla="*/ 163079 h 6858000"/>
              <a:gd name="connsiteX830" fmla="*/ 5944437 w 7467600"/>
              <a:gd name="connsiteY830" fmla="*/ 113829 h 6858000"/>
              <a:gd name="connsiteX831" fmla="*/ 5825032 w 7467600"/>
              <a:gd name="connsiteY831" fmla="*/ 146405 h 6858000"/>
              <a:gd name="connsiteX832" fmla="*/ 4955599 w 7467600"/>
              <a:gd name="connsiteY832" fmla="*/ 247008 h 6858000"/>
              <a:gd name="connsiteX833" fmla="*/ 5210104 w 7467600"/>
              <a:gd name="connsiteY833" fmla="*/ 228123 h 6858000"/>
              <a:gd name="connsiteX834" fmla="*/ 5261015 w 7467600"/>
              <a:gd name="connsiteY834" fmla="*/ 227087 h 6858000"/>
              <a:gd name="connsiteX835" fmla="*/ 5861181 w 7467600"/>
              <a:gd name="connsiteY835" fmla="*/ 143093 h 6858000"/>
              <a:gd name="connsiteX836" fmla="*/ 5961252 w 7467600"/>
              <a:gd name="connsiteY836" fmla="*/ 114820 h 6858000"/>
              <a:gd name="connsiteX837" fmla="*/ 5944437 w 7467600"/>
              <a:gd name="connsiteY837" fmla="*/ 113829 h 6858000"/>
              <a:gd name="connsiteX838" fmla="*/ 3882765 w 7467600"/>
              <a:gd name="connsiteY838" fmla="*/ 0 h 6858000"/>
              <a:gd name="connsiteX839" fmla="*/ 3995099 w 7467600"/>
              <a:gd name="connsiteY839" fmla="*/ 0 h 6858000"/>
              <a:gd name="connsiteX840" fmla="*/ 4163818 w 7467600"/>
              <a:gd name="connsiteY840" fmla="*/ 234104 h 6858000"/>
              <a:gd name="connsiteX841" fmla="*/ 4172099 w 7467600"/>
              <a:gd name="connsiteY841" fmla="*/ 234207 h 6858000"/>
              <a:gd name="connsiteX842" fmla="*/ 4784282 w 7467600"/>
              <a:gd name="connsiteY842" fmla="*/ 276561 h 6858000"/>
              <a:gd name="connsiteX843" fmla="*/ 4801687 w 7467600"/>
              <a:gd name="connsiteY843" fmla="*/ 267764 h 6858000"/>
              <a:gd name="connsiteX844" fmla="*/ 6082788 w 7467600"/>
              <a:gd name="connsiteY844" fmla="*/ 64119 h 6858000"/>
              <a:gd name="connsiteX845" fmla="*/ 6099442 w 7467600"/>
              <a:gd name="connsiteY845" fmla="*/ 82568 h 6858000"/>
              <a:gd name="connsiteX846" fmla="*/ 4804137 w 7467600"/>
              <a:gd name="connsiteY846" fmla="*/ 320931 h 6858000"/>
              <a:gd name="connsiteX847" fmla="*/ 4227047 w 7467600"/>
              <a:gd name="connsiteY847" fmla="*/ 313415 h 6858000"/>
              <a:gd name="connsiteX848" fmla="*/ 4346041 w 7467600"/>
              <a:gd name="connsiteY848" fmla="*/ 456086 h 6858000"/>
              <a:gd name="connsiteX849" fmla="*/ 4870967 w 7467600"/>
              <a:gd name="connsiteY849" fmla="*/ 963061 h 6858000"/>
              <a:gd name="connsiteX850" fmla="*/ 4889647 w 7467600"/>
              <a:gd name="connsiteY850" fmla="*/ 957147 h 6858000"/>
              <a:gd name="connsiteX851" fmla="*/ 5422504 w 7467600"/>
              <a:gd name="connsiteY851" fmla="*/ 805191 h 6858000"/>
              <a:gd name="connsiteX852" fmla="*/ 6087656 w 7467600"/>
              <a:gd name="connsiteY852" fmla="*/ 826703 h 6858000"/>
              <a:gd name="connsiteX853" fmla="*/ 6058717 w 7467600"/>
              <a:gd name="connsiteY853" fmla="*/ 865992 h 6858000"/>
              <a:gd name="connsiteX854" fmla="*/ 4974153 w 7467600"/>
              <a:gd name="connsiteY854" fmla="*/ 1045456 h 6858000"/>
              <a:gd name="connsiteX855" fmla="*/ 5627835 w 7467600"/>
              <a:gd name="connsiteY855" fmla="*/ 1472077 h 6858000"/>
              <a:gd name="connsiteX856" fmla="*/ 5629817 w 7467600"/>
              <a:gd name="connsiteY856" fmla="*/ 1471412 h 6858000"/>
              <a:gd name="connsiteX857" fmla="*/ 5634124 w 7467600"/>
              <a:gd name="connsiteY857" fmla="*/ 1470572 h 6858000"/>
              <a:gd name="connsiteX858" fmla="*/ 5755832 w 7467600"/>
              <a:gd name="connsiteY858" fmla="*/ 1383886 h 6858000"/>
              <a:gd name="connsiteX859" fmla="*/ 6014186 w 7467600"/>
              <a:gd name="connsiteY859" fmla="*/ 1279799 h 6858000"/>
              <a:gd name="connsiteX860" fmla="*/ 6901619 w 7467600"/>
              <a:gd name="connsiteY860" fmla="*/ 1047874 h 6858000"/>
              <a:gd name="connsiteX861" fmla="*/ 6931566 w 7467600"/>
              <a:gd name="connsiteY861" fmla="*/ 1062034 h 6858000"/>
              <a:gd name="connsiteX862" fmla="*/ 5790982 w 7467600"/>
              <a:gd name="connsiteY862" fmla="*/ 1561380 h 6858000"/>
              <a:gd name="connsiteX863" fmla="*/ 6188971 w 7467600"/>
              <a:gd name="connsiteY863" fmla="*/ 1755168 h 6858000"/>
              <a:gd name="connsiteX864" fmla="*/ 6202446 w 7467600"/>
              <a:gd name="connsiteY864" fmla="*/ 1752268 h 6858000"/>
              <a:gd name="connsiteX865" fmla="*/ 7179560 w 7467600"/>
              <a:gd name="connsiteY865" fmla="*/ 1467551 h 6858000"/>
              <a:gd name="connsiteX866" fmla="*/ 7158730 w 7467600"/>
              <a:gd name="connsiteY866" fmla="*/ 1507835 h 6858000"/>
              <a:gd name="connsiteX867" fmla="*/ 6326959 w 7467600"/>
              <a:gd name="connsiteY867" fmla="*/ 1817686 h 6858000"/>
              <a:gd name="connsiteX868" fmla="*/ 6537433 w 7467600"/>
              <a:gd name="connsiteY868" fmla="*/ 1907790 h 6858000"/>
              <a:gd name="connsiteX869" fmla="*/ 6550221 w 7467600"/>
              <a:gd name="connsiteY869" fmla="*/ 1910729 h 6858000"/>
              <a:gd name="connsiteX870" fmla="*/ 6964438 w 7467600"/>
              <a:gd name="connsiteY870" fmla="*/ 2209505 h 6858000"/>
              <a:gd name="connsiteX871" fmla="*/ 7367862 w 7467600"/>
              <a:gd name="connsiteY871" fmla="*/ 2806833 h 6858000"/>
              <a:gd name="connsiteX872" fmla="*/ 7364329 w 7467600"/>
              <a:gd name="connsiteY872" fmla="*/ 2826907 h 6858000"/>
              <a:gd name="connsiteX873" fmla="*/ 7290545 w 7467600"/>
              <a:gd name="connsiteY873" fmla="*/ 2850663 h 6858000"/>
              <a:gd name="connsiteX874" fmla="*/ 6472036 w 7467600"/>
              <a:gd name="connsiteY874" fmla="*/ 1959003 h 6858000"/>
              <a:gd name="connsiteX875" fmla="*/ 5792897 w 7467600"/>
              <a:gd name="connsiteY875" fmla="*/ 1647747 h 6858000"/>
              <a:gd name="connsiteX876" fmla="*/ 5842751 w 7467600"/>
              <a:gd name="connsiteY876" fmla="*/ 1816112 h 6858000"/>
              <a:gd name="connsiteX877" fmla="*/ 5847424 w 7467600"/>
              <a:gd name="connsiteY877" fmla="*/ 1815776 h 6858000"/>
              <a:gd name="connsiteX878" fmla="*/ 6399821 w 7467600"/>
              <a:gd name="connsiteY878" fmla="*/ 2344799 h 6858000"/>
              <a:gd name="connsiteX879" fmla="*/ 6323232 w 7467600"/>
              <a:gd name="connsiteY879" fmla="*/ 2389634 h 6858000"/>
              <a:gd name="connsiteX880" fmla="*/ 5942958 w 7467600"/>
              <a:gd name="connsiteY880" fmla="*/ 2077708 h 6858000"/>
              <a:gd name="connsiteX881" fmla="*/ 5921559 w 7467600"/>
              <a:gd name="connsiteY881" fmla="*/ 2378596 h 6858000"/>
              <a:gd name="connsiteX882" fmla="*/ 5817651 w 7467600"/>
              <a:gd name="connsiteY882" fmla="*/ 3023919 h 6858000"/>
              <a:gd name="connsiteX883" fmla="*/ 5729634 w 7467600"/>
              <a:gd name="connsiteY883" fmla="*/ 3051849 h 6858000"/>
              <a:gd name="connsiteX884" fmla="*/ 5611018 w 7467600"/>
              <a:gd name="connsiteY884" fmla="*/ 2316769 h 6858000"/>
              <a:gd name="connsiteX885" fmla="*/ 5687608 w 7467600"/>
              <a:gd name="connsiteY885" fmla="*/ 2039972 h 6858000"/>
              <a:gd name="connsiteX886" fmla="*/ 5657554 w 7467600"/>
              <a:gd name="connsiteY886" fmla="*/ 1576445 h 6858000"/>
              <a:gd name="connsiteX887" fmla="*/ 5150475 w 7467600"/>
              <a:gd name="connsiteY887" fmla="*/ 1274012 h 6858000"/>
              <a:gd name="connsiteX888" fmla="*/ 5349142 w 7467600"/>
              <a:gd name="connsiteY888" fmla="*/ 2204405 h 6858000"/>
              <a:gd name="connsiteX889" fmla="*/ 5262214 w 7467600"/>
              <a:gd name="connsiteY889" fmla="*/ 2233836 h 6858000"/>
              <a:gd name="connsiteX890" fmla="*/ 4981539 w 7467600"/>
              <a:gd name="connsiteY890" fmla="*/ 1542201 h 6858000"/>
              <a:gd name="connsiteX891" fmla="*/ 4958461 w 7467600"/>
              <a:gd name="connsiteY891" fmla="*/ 1136957 h 6858000"/>
              <a:gd name="connsiteX892" fmla="*/ 4655015 w 7467600"/>
              <a:gd name="connsiteY892" fmla="*/ 891426 h 6858000"/>
              <a:gd name="connsiteX893" fmla="*/ 4348002 w 7467600"/>
              <a:gd name="connsiteY893" fmla="*/ 2205895 h 6858000"/>
              <a:gd name="connsiteX894" fmla="*/ 4262250 w 7467600"/>
              <a:gd name="connsiteY894" fmla="*/ 2219972 h 6858000"/>
              <a:gd name="connsiteX895" fmla="*/ 4550611 w 7467600"/>
              <a:gd name="connsiteY895" fmla="*/ 817540 h 6858000"/>
              <a:gd name="connsiteX896" fmla="*/ 4564418 w 7467600"/>
              <a:gd name="connsiteY896" fmla="*/ 808293 h 6858000"/>
              <a:gd name="connsiteX897" fmla="*/ 4266388 w 7467600"/>
              <a:gd name="connsiteY897" fmla="*/ 500083 h 6858000"/>
              <a:gd name="connsiteX898" fmla="*/ 4032842 w 7467600"/>
              <a:gd name="connsiteY898" fmla="*/ 211809 h 6858000"/>
              <a:gd name="connsiteX899" fmla="*/ 3882765 w 7467600"/>
              <a:gd name="connsiteY899" fmla="*/ 0 h 6858000"/>
              <a:gd name="connsiteX900" fmla="*/ 3721337 w 7467600"/>
              <a:gd name="connsiteY900" fmla="*/ 0 h 6858000"/>
              <a:gd name="connsiteX901" fmla="*/ 3797544 w 7467600"/>
              <a:gd name="connsiteY901" fmla="*/ 0 h 6858000"/>
              <a:gd name="connsiteX902" fmla="*/ 3775734 w 7467600"/>
              <a:gd name="connsiteY902" fmla="*/ 95131 h 6858000"/>
              <a:gd name="connsiteX903" fmla="*/ 3724807 w 7467600"/>
              <a:gd name="connsiteY903" fmla="*/ 272257 h 6858000"/>
              <a:gd name="connsiteX904" fmla="*/ 3726844 w 7467600"/>
              <a:gd name="connsiteY904" fmla="*/ 282988 h 6858000"/>
              <a:gd name="connsiteX905" fmla="*/ 3742664 w 7467600"/>
              <a:gd name="connsiteY905" fmla="*/ 279918 h 6858000"/>
              <a:gd name="connsiteX906" fmla="*/ 4103910 w 7467600"/>
              <a:gd name="connsiteY906" fmla="*/ 1161917 h 6858000"/>
              <a:gd name="connsiteX907" fmla="*/ 4020269 w 7467600"/>
              <a:gd name="connsiteY907" fmla="*/ 1200406 h 6858000"/>
              <a:gd name="connsiteX908" fmla="*/ 3674882 w 7467600"/>
              <a:gd name="connsiteY908" fmla="*/ 488524 h 6858000"/>
              <a:gd name="connsiteX909" fmla="*/ 3132682 w 7467600"/>
              <a:gd name="connsiteY909" fmla="*/ 1072284 h 6858000"/>
              <a:gd name="connsiteX910" fmla="*/ 2716346 w 7467600"/>
              <a:gd name="connsiteY910" fmla="*/ 1276376 h 6858000"/>
              <a:gd name="connsiteX911" fmla="*/ 2716772 w 7467600"/>
              <a:gd name="connsiteY911" fmla="*/ 1255462 h 6858000"/>
              <a:gd name="connsiteX912" fmla="*/ 3471096 w 7467600"/>
              <a:gd name="connsiteY912" fmla="*/ 437072 h 6858000"/>
              <a:gd name="connsiteX913" fmla="*/ 3639057 w 7467600"/>
              <a:gd name="connsiteY913" fmla="*/ 286334 h 6858000"/>
              <a:gd name="connsiteX914" fmla="*/ 3640309 w 7467600"/>
              <a:gd name="connsiteY914" fmla="*/ 284664 h 6858000"/>
              <a:gd name="connsiteX915" fmla="*/ 3646022 w 7467600"/>
              <a:gd name="connsiteY915" fmla="*/ 276711 h 6858000"/>
              <a:gd name="connsiteX916" fmla="*/ 3707943 w 7467600"/>
              <a:gd name="connsiteY916" fmla="*/ 65958 h 6858000"/>
              <a:gd name="connsiteX917" fmla="*/ 3721337 w 7467600"/>
              <a:gd name="connsiteY917" fmla="*/ 0 h 6858000"/>
              <a:gd name="connsiteX918" fmla="*/ 2867960 w 7467600"/>
              <a:gd name="connsiteY918" fmla="*/ 0 h 6858000"/>
              <a:gd name="connsiteX919" fmla="*/ 2926351 w 7467600"/>
              <a:gd name="connsiteY919" fmla="*/ 0 h 6858000"/>
              <a:gd name="connsiteX920" fmla="*/ 2902823 w 7467600"/>
              <a:gd name="connsiteY920" fmla="*/ 262929 h 6858000"/>
              <a:gd name="connsiteX921" fmla="*/ 2940663 w 7467600"/>
              <a:gd name="connsiteY921" fmla="*/ 140884 h 6858000"/>
              <a:gd name="connsiteX922" fmla="*/ 2947039 w 7467600"/>
              <a:gd name="connsiteY922" fmla="*/ 122524 h 6858000"/>
              <a:gd name="connsiteX923" fmla="*/ 2984316 w 7467600"/>
              <a:gd name="connsiteY923" fmla="*/ 0 h 6858000"/>
              <a:gd name="connsiteX924" fmla="*/ 3016114 w 7467600"/>
              <a:gd name="connsiteY924" fmla="*/ 0 h 6858000"/>
              <a:gd name="connsiteX925" fmla="*/ 2979949 w 7467600"/>
              <a:gd name="connsiteY925" fmla="*/ 119274 h 6858000"/>
              <a:gd name="connsiteX926" fmla="*/ 3023879 w 7467600"/>
              <a:gd name="connsiteY926" fmla="*/ 0 h 6858000"/>
              <a:gd name="connsiteX927" fmla="*/ 3105400 w 7467600"/>
              <a:gd name="connsiteY927" fmla="*/ 0 h 6858000"/>
              <a:gd name="connsiteX928" fmla="*/ 3094669 w 7467600"/>
              <a:gd name="connsiteY928" fmla="*/ 30308 h 6858000"/>
              <a:gd name="connsiteX929" fmla="*/ 2901945 w 7467600"/>
              <a:gd name="connsiteY929" fmla="*/ 466538 h 6858000"/>
              <a:gd name="connsiteX930" fmla="*/ 2815209 w 7467600"/>
              <a:gd name="connsiteY930" fmla="*/ 497361 h 6858000"/>
              <a:gd name="connsiteX931" fmla="*/ 2844845 w 7467600"/>
              <a:gd name="connsiteY931" fmla="*/ 127638 h 6858000"/>
              <a:gd name="connsiteX932" fmla="*/ 2867960 w 7467600"/>
              <a:gd name="connsiteY932" fmla="*/ 0 h 6858000"/>
              <a:gd name="connsiteX933" fmla="*/ 1057230 w 7467600"/>
              <a:gd name="connsiteY933" fmla="*/ 0 h 6858000"/>
              <a:gd name="connsiteX934" fmla="*/ 1111003 w 7467600"/>
              <a:gd name="connsiteY934" fmla="*/ 0 h 6858000"/>
              <a:gd name="connsiteX935" fmla="*/ 1125553 w 7467600"/>
              <a:gd name="connsiteY935" fmla="*/ 52588 h 6858000"/>
              <a:gd name="connsiteX936" fmla="*/ 1304276 w 7467600"/>
              <a:gd name="connsiteY936" fmla="*/ 476275 h 6858000"/>
              <a:gd name="connsiteX937" fmla="*/ 1492066 w 7467600"/>
              <a:gd name="connsiteY937" fmla="*/ 886333 h 6858000"/>
              <a:gd name="connsiteX938" fmla="*/ 1423698 w 7467600"/>
              <a:gd name="connsiteY938" fmla="*/ 710817 h 6858000"/>
              <a:gd name="connsiteX939" fmla="*/ 1357609 w 7467600"/>
              <a:gd name="connsiteY939" fmla="*/ 532892 h 6858000"/>
              <a:gd name="connsiteX940" fmla="*/ 1309550 w 7467600"/>
              <a:gd name="connsiteY940" fmla="*/ 374031 h 6858000"/>
              <a:gd name="connsiteX941" fmla="*/ 1193673 w 7467600"/>
              <a:gd name="connsiteY941" fmla="*/ 49533 h 6858000"/>
              <a:gd name="connsiteX942" fmla="*/ 1164391 w 7467600"/>
              <a:gd name="connsiteY942" fmla="*/ 0 h 6858000"/>
              <a:gd name="connsiteX943" fmla="*/ 1200666 w 7467600"/>
              <a:gd name="connsiteY943" fmla="*/ 0 h 6858000"/>
              <a:gd name="connsiteX944" fmla="*/ 1223408 w 7467600"/>
              <a:gd name="connsiteY944" fmla="*/ 38996 h 6858000"/>
              <a:gd name="connsiteX945" fmla="*/ 1339635 w 7467600"/>
              <a:gd name="connsiteY945" fmla="*/ 365517 h 6858000"/>
              <a:gd name="connsiteX946" fmla="*/ 1387469 w 7467600"/>
              <a:gd name="connsiteY946" fmla="*/ 523079 h 6858000"/>
              <a:gd name="connsiteX947" fmla="*/ 1452685 w 7467600"/>
              <a:gd name="connsiteY947" fmla="*/ 699806 h 6858000"/>
              <a:gd name="connsiteX948" fmla="*/ 1492092 w 7467600"/>
              <a:gd name="connsiteY948" fmla="*/ 800424 h 6858000"/>
              <a:gd name="connsiteX949" fmla="*/ 1455302 w 7467600"/>
              <a:gd name="connsiteY949" fmla="*/ 632913 h 6858000"/>
              <a:gd name="connsiteX950" fmla="*/ 1222336 w 7467600"/>
              <a:gd name="connsiteY950" fmla="*/ 9480 h 6858000"/>
              <a:gd name="connsiteX951" fmla="*/ 1214634 w 7467600"/>
              <a:gd name="connsiteY951" fmla="*/ 0 h 6858000"/>
              <a:gd name="connsiteX952" fmla="*/ 1289827 w 7467600"/>
              <a:gd name="connsiteY952" fmla="*/ 0 h 6858000"/>
              <a:gd name="connsiteX953" fmla="*/ 1321076 w 7467600"/>
              <a:gd name="connsiteY953" fmla="*/ 59722 h 6858000"/>
              <a:gd name="connsiteX954" fmla="*/ 1512579 w 7467600"/>
              <a:gd name="connsiteY954" fmla="*/ 626441 h 6858000"/>
              <a:gd name="connsiteX955" fmla="*/ 1506076 w 7467600"/>
              <a:gd name="connsiteY955" fmla="*/ 1089289 h 6858000"/>
              <a:gd name="connsiteX956" fmla="*/ 1486346 w 7467600"/>
              <a:gd name="connsiteY956" fmla="*/ 1079919 h 6858000"/>
              <a:gd name="connsiteX957" fmla="*/ 1070511 w 7467600"/>
              <a:gd name="connsiteY957" fmla="*/ 48609 h 6858000"/>
              <a:gd name="connsiteX958" fmla="*/ 1057230 w 7467600"/>
              <a:gd name="connsiteY958" fmla="*/ 0 h 6858000"/>
              <a:gd name="connsiteX959" fmla="*/ 43151 w 7467600"/>
              <a:gd name="connsiteY959" fmla="*/ 0 h 6858000"/>
              <a:gd name="connsiteX960" fmla="*/ 95283 w 7467600"/>
              <a:gd name="connsiteY960" fmla="*/ 0 h 6858000"/>
              <a:gd name="connsiteX961" fmla="*/ 300708 w 7467600"/>
              <a:gd name="connsiteY961" fmla="*/ 154571 h 6858000"/>
              <a:gd name="connsiteX962" fmla="*/ 530414 w 7467600"/>
              <a:gd name="connsiteY962" fmla="*/ 354673 h 6858000"/>
              <a:gd name="connsiteX963" fmla="*/ 333785 w 7467600"/>
              <a:gd name="connsiteY963" fmla="*/ 161564 h 6858000"/>
              <a:gd name="connsiteX964" fmla="*/ 147005 w 7467600"/>
              <a:gd name="connsiteY964" fmla="*/ 0 h 6858000"/>
              <a:gd name="connsiteX965" fmla="*/ 272509 w 7467600"/>
              <a:gd name="connsiteY965" fmla="*/ 0 h 6858000"/>
              <a:gd name="connsiteX966" fmla="*/ 326276 w 7467600"/>
              <a:gd name="connsiteY966" fmla="*/ 45847 h 6858000"/>
              <a:gd name="connsiteX967" fmla="*/ 823759 w 7467600"/>
              <a:gd name="connsiteY967" fmla="*/ 574145 h 6858000"/>
              <a:gd name="connsiteX968" fmla="*/ 811254 w 7467600"/>
              <a:gd name="connsiteY968" fmla="*/ 665546 h 6858000"/>
              <a:gd name="connsiteX969" fmla="*/ 154042 w 7467600"/>
              <a:gd name="connsiteY969" fmla="*/ 261522 h 6858000"/>
              <a:gd name="connsiteX970" fmla="*/ 13550 w 7467600"/>
              <a:gd name="connsiteY970" fmla="*/ 158423 h 6858000"/>
              <a:gd name="connsiteX971" fmla="*/ 0 w 7467600"/>
              <a:gd name="connsiteY971" fmla="*/ 146618 h 6858000"/>
              <a:gd name="connsiteX972" fmla="*/ 0 w 7467600"/>
              <a:gd name="connsiteY972" fmla="*/ 59161 h 6858000"/>
              <a:gd name="connsiteX973" fmla="*/ 45427 w 7467600"/>
              <a:gd name="connsiteY973" fmla="*/ 101078 h 6858000"/>
              <a:gd name="connsiteX974" fmla="*/ 630103 w 7467600"/>
              <a:gd name="connsiteY974" fmla="*/ 485885 h 6858000"/>
              <a:gd name="connsiteX975" fmla="*/ 532040 w 7467600"/>
              <a:gd name="connsiteY975" fmla="*/ 399359 h 6858000"/>
              <a:gd name="connsiteX976" fmla="*/ 517618 w 7467600"/>
              <a:gd name="connsiteY976" fmla="*/ 385726 h 6858000"/>
              <a:gd name="connsiteX977" fmla="*/ 285074 w 7467600"/>
              <a:gd name="connsiteY977" fmla="*/ 182755 h 6858000"/>
              <a:gd name="connsiteX978" fmla="*/ 43151 w 7467600"/>
              <a:gd name="connsiteY97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6946849 w 7467600"/>
              <a:gd name="connsiteY84" fmla="*/ 5523271 h 6858000"/>
              <a:gd name="connsiteX85" fmla="*/ 6946972 w 7467600"/>
              <a:gd name="connsiteY85" fmla="*/ 5526491 h 6858000"/>
              <a:gd name="connsiteX86" fmla="*/ 7105827 w 7467600"/>
              <a:gd name="connsiteY86" fmla="*/ 5718700 h 6858000"/>
              <a:gd name="connsiteX87" fmla="*/ 7356878 w 7467600"/>
              <a:gd name="connsiteY87" fmla="*/ 5981332 h 6858000"/>
              <a:gd name="connsiteX88" fmla="*/ 7467600 w 7467600"/>
              <a:gd name="connsiteY88" fmla="*/ 6117703 h 6858000"/>
              <a:gd name="connsiteX89" fmla="*/ 7467600 w 7467600"/>
              <a:gd name="connsiteY89" fmla="*/ 6163634 h 6858000"/>
              <a:gd name="connsiteX90" fmla="*/ 7403637 w 7467600"/>
              <a:gd name="connsiteY90" fmla="*/ 6083957 h 6858000"/>
              <a:gd name="connsiteX91" fmla="*/ 7254615 w 7467600"/>
              <a:gd name="connsiteY91" fmla="*/ 5911918 h 6858000"/>
              <a:gd name="connsiteX92" fmla="*/ 7312589 w 7467600"/>
              <a:gd name="connsiteY92" fmla="*/ 5982309 h 6858000"/>
              <a:gd name="connsiteX93" fmla="*/ 7448321 w 7467600"/>
              <a:gd name="connsiteY93" fmla="*/ 6190991 h 6858000"/>
              <a:gd name="connsiteX94" fmla="*/ 7467600 w 7467600"/>
              <a:gd name="connsiteY94" fmla="*/ 6221686 h 6858000"/>
              <a:gd name="connsiteX95" fmla="*/ 7467600 w 7467600"/>
              <a:gd name="connsiteY95" fmla="*/ 6334256 h 6858000"/>
              <a:gd name="connsiteX96" fmla="*/ 7454976 w 7467600"/>
              <a:gd name="connsiteY96" fmla="*/ 6318297 h 6858000"/>
              <a:gd name="connsiteX97" fmla="*/ 7042773 w 7467600"/>
              <a:gd name="connsiteY97" fmla="*/ 5734011 h 6858000"/>
              <a:gd name="connsiteX98" fmla="*/ 6844835 w 7467600"/>
              <a:gd name="connsiteY98" fmla="*/ 5424988 h 6858000"/>
              <a:gd name="connsiteX99" fmla="*/ 1456157 w 7467600"/>
              <a:gd name="connsiteY99" fmla="*/ 5371404 h 6858000"/>
              <a:gd name="connsiteX100" fmla="*/ 1244432 w 7467600"/>
              <a:gd name="connsiteY100" fmla="*/ 5385601 h 6858000"/>
              <a:gd name="connsiteX101" fmla="*/ 973990 w 7467600"/>
              <a:gd name="connsiteY101" fmla="*/ 5424940 h 6858000"/>
              <a:gd name="connsiteX102" fmla="*/ 1103809 w 7467600"/>
              <a:gd name="connsiteY102" fmla="*/ 5433720 h 6858000"/>
              <a:gd name="connsiteX103" fmla="*/ 1123454 w 7467600"/>
              <a:gd name="connsiteY103" fmla="*/ 5435727 h 6858000"/>
              <a:gd name="connsiteX104" fmla="*/ 1737017 w 7467600"/>
              <a:gd name="connsiteY104" fmla="*/ 5452183 h 6858000"/>
              <a:gd name="connsiteX105" fmla="*/ 1824397 w 7467600"/>
              <a:gd name="connsiteY105" fmla="*/ 5447757 h 6858000"/>
              <a:gd name="connsiteX106" fmla="*/ 2070059 w 7467600"/>
              <a:gd name="connsiteY106" fmla="*/ 5441660 h 6858000"/>
              <a:gd name="connsiteX107" fmla="*/ 1456157 w 7467600"/>
              <a:gd name="connsiteY107" fmla="*/ 5371404 h 6858000"/>
              <a:gd name="connsiteX108" fmla="*/ 4988186 w 7467600"/>
              <a:gd name="connsiteY108" fmla="*/ 5216467 h 6858000"/>
              <a:gd name="connsiteX109" fmla="*/ 4777334 w 7467600"/>
              <a:gd name="connsiteY109" fmla="*/ 5406072 h 6858000"/>
              <a:gd name="connsiteX110" fmla="*/ 4718341 w 7467600"/>
              <a:gd name="connsiteY110" fmla="*/ 5468043 h 6858000"/>
              <a:gd name="connsiteX111" fmla="*/ 4604655 w 7467600"/>
              <a:gd name="connsiteY111" fmla="*/ 5583434 h 6858000"/>
              <a:gd name="connsiteX112" fmla="*/ 4565074 w 7467600"/>
              <a:gd name="connsiteY112" fmla="*/ 5618550 h 6858000"/>
              <a:gd name="connsiteX113" fmla="*/ 4988186 w 7467600"/>
              <a:gd name="connsiteY113" fmla="*/ 5216467 h 6858000"/>
              <a:gd name="connsiteX114" fmla="*/ 4978032 w 7467600"/>
              <a:gd name="connsiteY114" fmla="*/ 5183809 h 6858000"/>
              <a:gd name="connsiteX115" fmla="*/ 4463413 w 7467600"/>
              <a:gd name="connsiteY115" fmla="*/ 5615162 h 6858000"/>
              <a:gd name="connsiteX116" fmla="*/ 4358134 w 7467600"/>
              <a:gd name="connsiteY116" fmla="*/ 5742791 h 6858000"/>
              <a:gd name="connsiteX117" fmla="*/ 4376219 w 7467600"/>
              <a:gd name="connsiteY117" fmla="*/ 5729027 h 6858000"/>
              <a:gd name="connsiteX118" fmla="*/ 4582340 w 7467600"/>
              <a:gd name="connsiteY118" fmla="*/ 5561037 h 6858000"/>
              <a:gd name="connsiteX119" fmla="*/ 4694684 w 7467600"/>
              <a:gd name="connsiteY119" fmla="*/ 5447098 h 6858000"/>
              <a:gd name="connsiteX120" fmla="*/ 4754123 w 7467600"/>
              <a:gd name="connsiteY120" fmla="*/ 5384643 h 6858000"/>
              <a:gd name="connsiteX121" fmla="*/ 4978032 w 7467600"/>
              <a:gd name="connsiteY121" fmla="*/ 5183809 h 6858000"/>
              <a:gd name="connsiteX122" fmla="*/ 1903353 w 7467600"/>
              <a:gd name="connsiteY122" fmla="*/ 5044827 h 6858000"/>
              <a:gd name="connsiteX123" fmla="*/ 1936931 w 7467600"/>
              <a:gd name="connsiteY123" fmla="*/ 5093954 h 6858000"/>
              <a:gd name="connsiteX124" fmla="*/ 2195868 w 7467600"/>
              <a:gd name="connsiteY124" fmla="*/ 5396574 h 6858000"/>
              <a:gd name="connsiteX125" fmla="*/ 2088852 w 7467600"/>
              <a:gd name="connsiteY125" fmla="*/ 5166123 h 6858000"/>
              <a:gd name="connsiteX126" fmla="*/ 1958241 w 7467600"/>
              <a:gd name="connsiteY126" fmla="*/ 5067955 h 6858000"/>
              <a:gd name="connsiteX127" fmla="*/ 1903353 w 7467600"/>
              <a:gd name="connsiteY127" fmla="*/ 5044827 h 6858000"/>
              <a:gd name="connsiteX128" fmla="*/ 1979378 w 7467600"/>
              <a:gd name="connsiteY128" fmla="*/ 4769504 h 6858000"/>
              <a:gd name="connsiteX129" fmla="*/ 2882120 w 7467600"/>
              <a:gd name="connsiteY129" fmla="*/ 5064547 h 6858000"/>
              <a:gd name="connsiteX130" fmla="*/ 2793103 w 7467600"/>
              <a:gd name="connsiteY130" fmla="*/ 5039699 h 6858000"/>
              <a:gd name="connsiteX131" fmla="*/ 2770041 w 7467600"/>
              <a:gd name="connsiteY131" fmla="*/ 5033634 h 6858000"/>
              <a:gd name="connsiteX132" fmla="*/ 1979378 w 7467600"/>
              <a:gd name="connsiteY132" fmla="*/ 4769504 h 6858000"/>
              <a:gd name="connsiteX133" fmla="*/ 1927410 w 7467600"/>
              <a:gd name="connsiteY133" fmla="*/ 4716164 h 6858000"/>
              <a:gd name="connsiteX134" fmla="*/ 1959587 w 7467600"/>
              <a:gd name="connsiteY134" fmla="*/ 4728849 h 6858000"/>
              <a:gd name="connsiteX135" fmla="*/ 2777707 w 7467600"/>
              <a:gd name="connsiteY135" fmla="*/ 5003991 h 6858000"/>
              <a:gd name="connsiteX136" fmla="*/ 2800768 w 7467600"/>
              <a:gd name="connsiteY136" fmla="*/ 5010056 h 6858000"/>
              <a:gd name="connsiteX137" fmla="*/ 2879408 w 7467600"/>
              <a:gd name="connsiteY137" fmla="*/ 5031590 h 6858000"/>
              <a:gd name="connsiteX138" fmla="*/ 2862295 w 7467600"/>
              <a:gd name="connsiteY138" fmla="*/ 5022958 h 6858000"/>
              <a:gd name="connsiteX139" fmla="*/ 2813343 w 7467600"/>
              <a:gd name="connsiteY139" fmla="*/ 4998369 h 6858000"/>
              <a:gd name="connsiteX140" fmla="*/ 2646245 w 7467600"/>
              <a:gd name="connsiteY140" fmla="*/ 4930999 h 6858000"/>
              <a:gd name="connsiteX141" fmla="*/ 1999243 w 7467600"/>
              <a:gd name="connsiteY141" fmla="*/ 4730524 h 6858000"/>
              <a:gd name="connsiteX142" fmla="*/ 1979527 w 7467600"/>
              <a:gd name="connsiteY142" fmla="*/ 4726651 h 6858000"/>
              <a:gd name="connsiteX143" fmla="*/ 1927410 w 7467600"/>
              <a:gd name="connsiteY143" fmla="*/ 4716164 h 6858000"/>
              <a:gd name="connsiteX144" fmla="*/ 1997014 w 7467600"/>
              <a:gd name="connsiteY144" fmla="*/ 4698007 h 6858000"/>
              <a:gd name="connsiteX145" fmla="*/ 2005458 w 7467600"/>
              <a:gd name="connsiteY145" fmla="*/ 4699540 h 6858000"/>
              <a:gd name="connsiteX146" fmla="*/ 2657186 w 7467600"/>
              <a:gd name="connsiteY146" fmla="*/ 4901687 h 6858000"/>
              <a:gd name="connsiteX147" fmla="*/ 2826662 w 7467600"/>
              <a:gd name="connsiteY147" fmla="*/ 4970362 h 6858000"/>
              <a:gd name="connsiteX148" fmla="*/ 2876100 w 7467600"/>
              <a:gd name="connsiteY148" fmla="*/ 4995397 h 6858000"/>
              <a:gd name="connsiteX149" fmla="*/ 3042600 w 7467600"/>
              <a:gd name="connsiteY149" fmla="*/ 5059532 h 6858000"/>
              <a:gd name="connsiteX150" fmla="*/ 1997014 w 7467600"/>
              <a:gd name="connsiteY150" fmla="*/ 4698007 h 6858000"/>
              <a:gd name="connsiteX151" fmla="*/ 2305292 w 7467600"/>
              <a:gd name="connsiteY151" fmla="*/ 4219492 h 6858000"/>
              <a:gd name="connsiteX152" fmla="*/ 3360922 w 7467600"/>
              <a:gd name="connsiteY152" fmla="*/ 4529373 h 6858000"/>
              <a:gd name="connsiteX153" fmla="*/ 3492420 w 7467600"/>
              <a:gd name="connsiteY153" fmla="*/ 4510145 h 6858000"/>
              <a:gd name="connsiteX154" fmla="*/ 3364086 w 7467600"/>
              <a:gd name="connsiteY154" fmla="*/ 4480340 h 6858000"/>
              <a:gd name="connsiteX155" fmla="*/ 3225818 w 7467600"/>
              <a:gd name="connsiteY155" fmla="*/ 4411822 h 6858000"/>
              <a:gd name="connsiteX156" fmla="*/ 3129696 w 7467600"/>
              <a:gd name="connsiteY156" fmla="*/ 4360704 h 6858000"/>
              <a:gd name="connsiteX157" fmla="*/ 2814545 w 7467600"/>
              <a:gd name="connsiteY157" fmla="*/ 4282955 h 6858000"/>
              <a:gd name="connsiteX158" fmla="*/ 2305292 w 7467600"/>
              <a:gd name="connsiteY158" fmla="*/ 4219492 h 6858000"/>
              <a:gd name="connsiteX159" fmla="*/ 2626982 w 7467600"/>
              <a:gd name="connsiteY159" fmla="*/ 4206450 h 6858000"/>
              <a:gd name="connsiteX160" fmla="*/ 2490617 w 7467600"/>
              <a:gd name="connsiteY160" fmla="*/ 4206951 h 6858000"/>
              <a:gd name="connsiteX161" fmla="*/ 2819869 w 7467600"/>
              <a:gd name="connsiteY161" fmla="*/ 4252936 h 6858000"/>
              <a:gd name="connsiteX162" fmla="*/ 3143018 w 7467600"/>
              <a:gd name="connsiteY162" fmla="*/ 4332698 h 6858000"/>
              <a:gd name="connsiteX163" fmla="*/ 3241520 w 7467600"/>
              <a:gd name="connsiteY163" fmla="*/ 4385112 h 6858000"/>
              <a:gd name="connsiteX164" fmla="*/ 3374575 w 7467600"/>
              <a:gd name="connsiteY164" fmla="*/ 4451517 h 6858000"/>
              <a:gd name="connsiteX165" fmla="*/ 3505221 w 7467600"/>
              <a:gd name="connsiteY165" fmla="*/ 4480757 h 6858000"/>
              <a:gd name="connsiteX166" fmla="*/ 2626982 w 7467600"/>
              <a:gd name="connsiteY166" fmla="*/ 4206450 h 6858000"/>
              <a:gd name="connsiteX167" fmla="*/ 1310106 w 7467600"/>
              <a:gd name="connsiteY167" fmla="*/ 3943217 h 6858000"/>
              <a:gd name="connsiteX168" fmla="*/ 854994 w 7467600"/>
              <a:gd name="connsiteY168" fmla="*/ 4399136 h 6858000"/>
              <a:gd name="connsiteX169" fmla="*/ 742462 w 7467600"/>
              <a:gd name="connsiteY169" fmla="*/ 4594648 h 6858000"/>
              <a:gd name="connsiteX170" fmla="*/ 820602 w 7467600"/>
              <a:gd name="connsiteY170" fmla="*/ 4485915 h 6858000"/>
              <a:gd name="connsiteX171" fmla="*/ 878295 w 7467600"/>
              <a:gd name="connsiteY171" fmla="*/ 4403594 h 6858000"/>
              <a:gd name="connsiteX172" fmla="*/ 1240607 w 7467600"/>
              <a:gd name="connsiteY172" fmla="*/ 4010401 h 6858000"/>
              <a:gd name="connsiteX173" fmla="*/ 1310106 w 7467600"/>
              <a:gd name="connsiteY173" fmla="*/ 3943217 h 6858000"/>
              <a:gd name="connsiteX174" fmla="*/ 1423113 w 7467600"/>
              <a:gd name="connsiteY174" fmla="*/ 3874565 h 6858000"/>
              <a:gd name="connsiteX175" fmla="*/ 1260565 w 7467600"/>
              <a:gd name="connsiteY175" fmla="*/ 4031982 h 6858000"/>
              <a:gd name="connsiteX176" fmla="*/ 901900 w 7467600"/>
              <a:gd name="connsiteY176" fmla="*/ 4421236 h 6858000"/>
              <a:gd name="connsiteX177" fmla="*/ 845044 w 7467600"/>
              <a:gd name="connsiteY177" fmla="*/ 4502436 h 6858000"/>
              <a:gd name="connsiteX178" fmla="*/ 685926 w 7467600"/>
              <a:gd name="connsiteY178" fmla="*/ 4703069 h 6858000"/>
              <a:gd name="connsiteX179" fmla="*/ 684248 w 7467600"/>
              <a:gd name="connsiteY179" fmla="*/ 4706721 h 6858000"/>
              <a:gd name="connsiteX180" fmla="*/ 1423113 w 7467600"/>
              <a:gd name="connsiteY180" fmla="*/ 3874565 h 6858000"/>
              <a:gd name="connsiteX181" fmla="*/ 3316479 w 7467600"/>
              <a:gd name="connsiteY181" fmla="*/ 3872136 h 6858000"/>
              <a:gd name="connsiteX182" fmla="*/ 3546806 w 7467600"/>
              <a:gd name="connsiteY182" fmla="*/ 4356139 h 6858000"/>
              <a:gd name="connsiteX183" fmla="*/ 3364433 w 7467600"/>
              <a:gd name="connsiteY183" fmla="*/ 3953121 h 6858000"/>
              <a:gd name="connsiteX184" fmla="*/ 3316479 w 7467600"/>
              <a:gd name="connsiteY184" fmla="*/ 3872136 h 6858000"/>
              <a:gd name="connsiteX185" fmla="*/ 3291335 w 7467600"/>
              <a:gd name="connsiteY185" fmla="*/ 3767420 h 6858000"/>
              <a:gd name="connsiteX186" fmla="*/ 3390805 w 7467600"/>
              <a:gd name="connsiteY186" fmla="*/ 3937163 h 6858000"/>
              <a:gd name="connsiteX187" fmla="*/ 3579062 w 7467600"/>
              <a:gd name="connsiteY187" fmla="*/ 4359040 h 6858000"/>
              <a:gd name="connsiteX188" fmla="*/ 3467355 w 7467600"/>
              <a:gd name="connsiteY188" fmla="*/ 3988130 h 6858000"/>
              <a:gd name="connsiteX189" fmla="*/ 3310753 w 7467600"/>
              <a:gd name="connsiteY189" fmla="*/ 3787140 h 6858000"/>
              <a:gd name="connsiteX190" fmla="*/ 3291335 w 7467600"/>
              <a:gd name="connsiteY190" fmla="*/ 3767420 h 6858000"/>
              <a:gd name="connsiteX191" fmla="*/ 1635889 w 7467600"/>
              <a:gd name="connsiteY191" fmla="*/ 3709494 h 6858000"/>
              <a:gd name="connsiteX192" fmla="*/ 1634800 w 7467600"/>
              <a:gd name="connsiteY192" fmla="*/ 3731111 h 6858000"/>
              <a:gd name="connsiteX193" fmla="*/ 1635889 w 7467600"/>
              <a:gd name="connsiteY193" fmla="*/ 3709494 h 6858000"/>
              <a:gd name="connsiteX194" fmla="*/ 1510397 w 7467600"/>
              <a:gd name="connsiteY194" fmla="*/ 3684705 h 6858000"/>
              <a:gd name="connsiteX195" fmla="*/ 1146550 w 7467600"/>
              <a:gd name="connsiteY195" fmla="*/ 3802012 h 6858000"/>
              <a:gd name="connsiteX196" fmla="*/ 698834 w 7467600"/>
              <a:gd name="connsiteY196" fmla="*/ 3952272 h 6858000"/>
              <a:gd name="connsiteX197" fmla="*/ 34256 w 7467600"/>
              <a:gd name="connsiteY197" fmla="*/ 4347603 h 6858000"/>
              <a:gd name="connsiteX198" fmla="*/ 527241 w 7467600"/>
              <a:gd name="connsiteY198" fmla="*/ 4065078 h 6858000"/>
              <a:gd name="connsiteX199" fmla="*/ 1510397 w 7467600"/>
              <a:gd name="connsiteY199" fmla="*/ 3684705 h 6858000"/>
              <a:gd name="connsiteX200" fmla="*/ 1313114 w 7467600"/>
              <a:gd name="connsiteY200" fmla="*/ 3655216 h 6858000"/>
              <a:gd name="connsiteX201" fmla="*/ 1109304 w 7467600"/>
              <a:gd name="connsiteY201" fmla="*/ 3669030 h 6858000"/>
              <a:gd name="connsiteX202" fmla="*/ 8129 w 7467600"/>
              <a:gd name="connsiteY202" fmla="*/ 4330519 h 6858000"/>
              <a:gd name="connsiteX203" fmla="*/ 687572 w 7467600"/>
              <a:gd name="connsiteY203" fmla="*/ 3925629 h 6858000"/>
              <a:gd name="connsiteX204" fmla="*/ 1138365 w 7467600"/>
              <a:gd name="connsiteY204" fmla="*/ 3774515 h 6858000"/>
              <a:gd name="connsiteX205" fmla="*/ 1505579 w 7467600"/>
              <a:gd name="connsiteY205" fmla="*/ 3655526 h 6858000"/>
              <a:gd name="connsiteX206" fmla="*/ 1313114 w 7467600"/>
              <a:gd name="connsiteY206" fmla="*/ 3655216 h 6858000"/>
              <a:gd name="connsiteX207" fmla="*/ 3655073 w 7467600"/>
              <a:gd name="connsiteY207" fmla="*/ 3650884 h 6858000"/>
              <a:gd name="connsiteX208" fmla="*/ 3989938 w 7467600"/>
              <a:gd name="connsiteY208" fmla="*/ 3991685 h 6858000"/>
              <a:gd name="connsiteX209" fmla="*/ 4393907 w 7467600"/>
              <a:gd name="connsiteY209" fmla="*/ 4261258 h 6858000"/>
              <a:gd name="connsiteX210" fmla="*/ 4648051 w 7467600"/>
              <a:gd name="connsiteY210" fmla="*/ 4374051 h 6858000"/>
              <a:gd name="connsiteX211" fmla="*/ 4383389 w 7467600"/>
              <a:gd name="connsiteY211" fmla="*/ 4184369 h 6858000"/>
              <a:gd name="connsiteX212" fmla="*/ 4165508 w 7467600"/>
              <a:gd name="connsiteY212" fmla="*/ 4035196 h 6858000"/>
              <a:gd name="connsiteX213" fmla="*/ 4068162 w 7467600"/>
              <a:gd name="connsiteY213" fmla="*/ 3953394 h 6858000"/>
              <a:gd name="connsiteX214" fmla="*/ 3981416 w 7467600"/>
              <a:gd name="connsiteY214" fmla="*/ 3880482 h 6858000"/>
              <a:gd name="connsiteX215" fmla="*/ 3800147 w 7467600"/>
              <a:gd name="connsiteY215" fmla="*/ 3749872 h 6858000"/>
              <a:gd name="connsiteX216" fmla="*/ 3655073 w 7467600"/>
              <a:gd name="connsiteY216" fmla="*/ 3650884 h 6858000"/>
              <a:gd name="connsiteX217" fmla="*/ 3670252 w 7467600"/>
              <a:gd name="connsiteY217" fmla="*/ 3622798 h 6858000"/>
              <a:gd name="connsiteX218" fmla="*/ 3817258 w 7467600"/>
              <a:gd name="connsiteY218" fmla="*/ 3723577 h 6858000"/>
              <a:gd name="connsiteX219" fmla="*/ 4000461 w 7467600"/>
              <a:gd name="connsiteY219" fmla="*/ 3855966 h 6858000"/>
              <a:gd name="connsiteX220" fmla="*/ 4088180 w 7467600"/>
              <a:gd name="connsiteY220" fmla="*/ 3929774 h 6858000"/>
              <a:gd name="connsiteX221" fmla="*/ 4184555 w 7467600"/>
              <a:gd name="connsiteY221" fmla="*/ 4010683 h 6858000"/>
              <a:gd name="connsiteX222" fmla="*/ 4399563 w 7467600"/>
              <a:gd name="connsiteY222" fmla="*/ 4158106 h 6858000"/>
              <a:gd name="connsiteX223" fmla="*/ 4684469 w 7467600"/>
              <a:gd name="connsiteY223" fmla="*/ 4364680 h 6858000"/>
              <a:gd name="connsiteX224" fmla="*/ 4690271 w 7467600"/>
              <a:gd name="connsiteY224" fmla="*/ 4370034 h 6858000"/>
              <a:gd name="connsiteX225" fmla="*/ 4136093 w 7467600"/>
              <a:gd name="connsiteY225" fmla="*/ 3858466 h 6858000"/>
              <a:gd name="connsiteX226" fmla="*/ 3670252 w 7467600"/>
              <a:gd name="connsiteY226" fmla="*/ 3622798 h 6858000"/>
              <a:gd name="connsiteX227" fmla="*/ 4440129 w 7467600"/>
              <a:gd name="connsiteY227" fmla="*/ 3448571 h 6858000"/>
              <a:gd name="connsiteX228" fmla="*/ 4856525 w 7467600"/>
              <a:gd name="connsiteY228" fmla="*/ 3915351 h 6858000"/>
              <a:gd name="connsiteX229" fmla="*/ 5059055 w 7467600"/>
              <a:gd name="connsiteY229" fmla="*/ 4108918 h 6858000"/>
              <a:gd name="connsiteX230" fmla="*/ 5290070 w 7467600"/>
              <a:gd name="connsiteY230" fmla="*/ 4263619 h 6858000"/>
              <a:gd name="connsiteX231" fmla="*/ 4834991 w 7467600"/>
              <a:gd name="connsiteY231" fmla="*/ 3830985 h 6858000"/>
              <a:gd name="connsiteX232" fmla="*/ 4440129 w 7467600"/>
              <a:gd name="connsiteY232" fmla="*/ 3448571 h 6858000"/>
              <a:gd name="connsiteX233" fmla="*/ 4441737 w 7467600"/>
              <a:gd name="connsiteY233" fmla="*/ 3399734 h 6858000"/>
              <a:gd name="connsiteX234" fmla="*/ 4431236 w 7467600"/>
              <a:gd name="connsiteY234" fmla="*/ 3400954 h 6858000"/>
              <a:gd name="connsiteX235" fmla="*/ 4557150 w 7467600"/>
              <a:gd name="connsiteY235" fmla="*/ 3510023 h 6858000"/>
              <a:gd name="connsiteX236" fmla="*/ 4856936 w 7467600"/>
              <a:gd name="connsiteY236" fmla="*/ 3809146 h 6858000"/>
              <a:gd name="connsiteX237" fmla="*/ 5111996 w 7467600"/>
              <a:gd name="connsiteY237" fmla="*/ 4065759 h 6858000"/>
              <a:gd name="connsiteX238" fmla="*/ 5388878 w 7467600"/>
              <a:gd name="connsiteY238" fmla="*/ 4300185 h 6858000"/>
              <a:gd name="connsiteX239" fmla="*/ 5425556 w 7467600"/>
              <a:gd name="connsiteY239" fmla="*/ 4308967 h 6858000"/>
              <a:gd name="connsiteX240" fmla="*/ 4943646 w 7467600"/>
              <a:gd name="connsiteY240" fmla="*/ 3822916 h 6858000"/>
              <a:gd name="connsiteX241" fmla="*/ 4594837 w 7467600"/>
              <a:gd name="connsiteY241" fmla="*/ 3532274 h 6858000"/>
              <a:gd name="connsiteX242" fmla="*/ 4441737 w 7467600"/>
              <a:gd name="connsiteY242" fmla="*/ 3399734 h 6858000"/>
              <a:gd name="connsiteX243" fmla="*/ 5425834 w 7467600"/>
              <a:gd name="connsiteY243" fmla="*/ 3162785 h 6858000"/>
              <a:gd name="connsiteX244" fmla="*/ 5401644 w 7467600"/>
              <a:gd name="connsiteY244" fmla="*/ 3617847 h 6858000"/>
              <a:gd name="connsiteX245" fmla="*/ 5467256 w 7467600"/>
              <a:gd name="connsiteY245" fmla="*/ 4175494 h 6858000"/>
              <a:gd name="connsiteX246" fmla="*/ 5448069 w 7467600"/>
              <a:gd name="connsiteY246" fmla="*/ 3567554 h 6858000"/>
              <a:gd name="connsiteX247" fmla="*/ 5425834 w 7467600"/>
              <a:gd name="connsiteY247" fmla="*/ 3162785 h 6858000"/>
              <a:gd name="connsiteX248" fmla="*/ 1318687 w 7467600"/>
              <a:gd name="connsiteY248" fmla="*/ 3113840 h 6858000"/>
              <a:gd name="connsiteX249" fmla="*/ 1066793 w 7467600"/>
              <a:gd name="connsiteY249" fmla="*/ 3212171 h 6858000"/>
              <a:gd name="connsiteX250" fmla="*/ 993319 w 7467600"/>
              <a:gd name="connsiteY250" fmla="*/ 3247648 h 6858000"/>
              <a:gd name="connsiteX251" fmla="*/ 853081 w 7467600"/>
              <a:gd name="connsiteY251" fmla="*/ 3312410 h 6858000"/>
              <a:gd name="connsiteX252" fmla="*/ 805957 w 7467600"/>
              <a:gd name="connsiteY252" fmla="*/ 3330443 h 6858000"/>
              <a:gd name="connsiteX253" fmla="*/ 1318687 w 7467600"/>
              <a:gd name="connsiteY253" fmla="*/ 3113840 h 6858000"/>
              <a:gd name="connsiteX254" fmla="*/ 5453702 w 7467600"/>
              <a:gd name="connsiteY254" fmla="*/ 3090882 h 6858000"/>
              <a:gd name="connsiteX255" fmla="*/ 5480135 w 7467600"/>
              <a:gd name="connsiteY255" fmla="*/ 3565802 h 6858000"/>
              <a:gd name="connsiteX256" fmla="*/ 5499023 w 7467600"/>
              <a:gd name="connsiteY256" fmla="*/ 4166310 h 6858000"/>
              <a:gd name="connsiteX257" fmla="*/ 5547022 w 7467600"/>
              <a:gd name="connsiteY257" fmla="*/ 3607838 h 6858000"/>
              <a:gd name="connsiteX258" fmla="*/ 5515964 w 7467600"/>
              <a:gd name="connsiteY258" fmla="*/ 3378541 h 6858000"/>
              <a:gd name="connsiteX259" fmla="*/ 5453702 w 7467600"/>
              <a:gd name="connsiteY259" fmla="*/ 3090882 h 6858000"/>
              <a:gd name="connsiteX260" fmla="*/ 1238695 w 7467600"/>
              <a:gd name="connsiteY260" fmla="*/ 3076820 h 6858000"/>
              <a:gd name="connsiteX261" fmla="*/ 716371 w 7467600"/>
              <a:gd name="connsiteY261" fmla="*/ 3293249 h 6858000"/>
              <a:gd name="connsiteX262" fmla="*/ 579522 w 7467600"/>
              <a:gd name="connsiteY262" fmla="*/ 3371759 h 6858000"/>
              <a:gd name="connsiteX263" fmla="*/ 600288 w 7467600"/>
              <a:gd name="connsiteY263" fmla="*/ 3365555 h 6858000"/>
              <a:gd name="connsiteX264" fmla="*/ 840692 w 7467600"/>
              <a:gd name="connsiteY264" fmla="*/ 3284921 h 6858000"/>
              <a:gd name="connsiteX265" fmla="*/ 979248 w 7467600"/>
              <a:gd name="connsiteY265" fmla="*/ 3221003 h 6858000"/>
              <a:gd name="connsiteX266" fmla="*/ 1053282 w 7467600"/>
              <a:gd name="connsiteY266" fmla="*/ 3185247 h 6858000"/>
              <a:gd name="connsiteX267" fmla="*/ 1320603 w 7467600"/>
              <a:gd name="connsiteY267" fmla="*/ 3081281 h 6858000"/>
              <a:gd name="connsiteX268" fmla="*/ 1238695 w 7467600"/>
              <a:gd name="connsiteY268" fmla="*/ 3076820 h 6858000"/>
              <a:gd name="connsiteX269" fmla="*/ 5425627 w 7467600"/>
              <a:gd name="connsiteY269" fmla="*/ 2954192 h 6858000"/>
              <a:gd name="connsiteX270" fmla="*/ 5470770 w 7467600"/>
              <a:gd name="connsiteY270" fmla="*/ 3005435 h 6858000"/>
              <a:gd name="connsiteX271" fmla="*/ 5519779 w 7467600"/>
              <a:gd name="connsiteY271" fmla="*/ 4359223 h 6858000"/>
              <a:gd name="connsiteX272" fmla="*/ 5520293 w 7467600"/>
              <a:gd name="connsiteY272" fmla="*/ 4360602 h 6858000"/>
              <a:gd name="connsiteX273" fmla="*/ 5767221 w 7467600"/>
              <a:gd name="connsiteY273" fmla="*/ 4665564 h 6858000"/>
              <a:gd name="connsiteX274" fmla="*/ 6937169 w 7467600"/>
              <a:gd name="connsiteY274" fmla="*/ 4815941 h 6858000"/>
              <a:gd name="connsiteX275" fmla="*/ 6953922 w 7467600"/>
              <a:gd name="connsiteY275" fmla="*/ 4890068 h 6858000"/>
              <a:gd name="connsiteX276" fmla="*/ 6071359 w 7467600"/>
              <a:gd name="connsiteY276" fmla="*/ 4770770 h 6858000"/>
              <a:gd name="connsiteX277" fmla="*/ 6038839 w 7467600"/>
              <a:gd name="connsiteY277" fmla="*/ 4764474 h 6858000"/>
              <a:gd name="connsiteX278" fmla="*/ 6038706 w 7467600"/>
              <a:gd name="connsiteY278" fmla="*/ 4763847 h 6858000"/>
              <a:gd name="connsiteX279" fmla="*/ 6037784 w 7467600"/>
              <a:gd name="connsiteY279" fmla="*/ 4764270 h 6858000"/>
              <a:gd name="connsiteX280" fmla="*/ 6038839 w 7467600"/>
              <a:gd name="connsiteY280" fmla="*/ 4764474 h 6858000"/>
              <a:gd name="connsiteX281" fmla="*/ 6040338 w 7467600"/>
              <a:gd name="connsiteY281" fmla="*/ 4771418 h 6858000"/>
              <a:gd name="connsiteX282" fmla="*/ 6024488 w 7467600"/>
              <a:gd name="connsiteY282" fmla="*/ 4809903 h 6858000"/>
              <a:gd name="connsiteX283" fmla="*/ 5599771 w 7467600"/>
              <a:gd name="connsiteY283" fmla="*/ 5509652 h 6858000"/>
              <a:gd name="connsiteX284" fmla="*/ 5548843 w 7467600"/>
              <a:gd name="connsiteY284" fmla="*/ 5563845 h 6858000"/>
              <a:gd name="connsiteX285" fmla="*/ 5940952 w 7467600"/>
              <a:gd name="connsiteY285" fmla="*/ 6250028 h 6858000"/>
              <a:gd name="connsiteX286" fmla="*/ 6043441 w 7467600"/>
              <a:gd name="connsiteY286" fmla="*/ 6665847 h 6858000"/>
              <a:gd name="connsiteX287" fmla="*/ 6093432 w 7467600"/>
              <a:gd name="connsiteY287" fmla="*/ 6858000 h 6858000"/>
              <a:gd name="connsiteX288" fmla="*/ 6034344 w 7467600"/>
              <a:gd name="connsiteY288" fmla="*/ 6858000 h 6858000"/>
              <a:gd name="connsiteX289" fmla="*/ 6026679 w 7467600"/>
              <a:gd name="connsiteY289" fmla="*/ 6836959 h 6858000"/>
              <a:gd name="connsiteX290" fmla="*/ 5800441 w 7467600"/>
              <a:gd name="connsiteY290" fmla="*/ 6335286 h 6858000"/>
              <a:gd name="connsiteX291" fmla="*/ 5526562 w 7467600"/>
              <a:gd name="connsiteY291" fmla="*/ 5705388 h 6858000"/>
              <a:gd name="connsiteX292" fmla="*/ 5519640 w 7467600"/>
              <a:gd name="connsiteY292" fmla="*/ 5683774 h 6858000"/>
              <a:gd name="connsiteX293" fmla="*/ 5844559 w 7467600"/>
              <a:gd name="connsiteY293" fmla="*/ 6553349 h 6858000"/>
              <a:gd name="connsiteX294" fmla="*/ 5975994 w 7467600"/>
              <a:gd name="connsiteY294" fmla="*/ 6858000 h 6858000"/>
              <a:gd name="connsiteX295" fmla="*/ 5898547 w 7467600"/>
              <a:gd name="connsiteY295" fmla="*/ 6858000 h 6858000"/>
              <a:gd name="connsiteX296" fmla="*/ 5682041 w 7467600"/>
              <a:gd name="connsiteY296" fmla="*/ 6355860 h 6858000"/>
              <a:gd name="connsiteX297" fmla="*/ 5461758 w 7467600"/>
              <a:gd name="connsiteY297" fmla="*/ 5820220 h 6858000"/>
              <a:gd name="connsiteX298" fmla="*/ 5237282 w 7467600"/>
              <a:gd name="connsiteY298" fmla="*/ 6579086 h 6858000"/>
              <a:gd name="connsiteX299" fmla="*/ 5115009 w 7467600"/>
              <a:gd name="connsiteY299" fmla="*/ 6858000 h 6858000"/>
              <a:gd name="connsiteX300" fmla="*/ 5028074 w 7467600"/>
              <a:gd name="connsiteY300" fmla="*/ 6858000 h 6858000"/>
              <a:gd name="connsiteX301" fmla="*/ 5079508 w 7467600"/>
              <a:gd name="connsiteY301" fmla="*/ 6749074 h 6858000"/>
              <a:gd name="connsiteX302" fmla="*/ 5371846 w 7467600"/>
              <a:gd name="connsiteY302" fmla="*/ 5924413 h 6858000"/>
              <a:gd name="connsiteX303" fmla="*/ 5270512 w 7467600"/>
              <a:gd name="connsiteY303" fmla="*/ 6138975 h 6858000"/>
              <a:gd name="connsiteX304" fmla="*/ 5062409 w 7467600"/>
              <a:gd name="connsiteY304" fmla="*/ 6653544 h 6858000"/>
              <a:gd name="connsiteX305" fmla="*/ 5036628 w 7467600"/>
              <a:gd name="connsiteY305" fmla="*/ 6754247 h 6858000"/>
              <a:gd name="connsiteX306" fmla="*/ 5009112 w 7467600"/>
              <a:gd name="connsiteY306" fmla="*/ 6858000 h 6858000"/>
              <a:gd name="connsiteX307" fmla="*/ 4976679 w 7467600"/>
              <a:gd name="connsiteY307" fmla="*/ 6858000 h 6858000"/>
              <a:gd name="connsiteX308" fmla="*/ 5006537 w 7467600"/>
              <a:gd name="connsiteY308" fmla="*/ 6747068 h 6858000"/>
              <a:gd name="connsiteX309" fmla="*/ 5032723 w 7467600"/>
              <a:gd name="connsiteY309" fmla="*/ 6644957 h 6858000"/>
              <a:gd name="connsiteX310" fmla="*/ 5242949 w 7467600"/>
              <a:gd name="connsiteY310" fmla="*/ 6125175 h 6858000"/>
              <a:gd name="connsiteX311" fmla="*/ 5286321 w 7467600"/>
              <a:gd name="connsiteY311" fmla="*/ 6033555 h 6858000"/>
              <a:gd name="connsiteX312" fmla="*/ 5008210 w 7467600"/>
              <a:gd name="connsiteY312" fmla="*/ 6649194 h 6858000"/>
              <a:gd name="connsiteX313" fmla="*/ 4986321 w 7467600"/>
              <a:gd name="connsiteY313" fmla="*/ 6765687 h 6858000"/>
              <a:gd name="connsiteX314" fmla="*/ 4973474 w 7467600"/>
              <a:gd name="connsiteY314" fmla="*/ 6858000 h 6858000"/>
              <a:gd name="connsiteX315" fmla="*/ 4907178 w 7467600"/>
              <a:gd name="connsiteY315" fmla="*/ 6858000 h 6858000"/>
              <a:gd name="connsiteX316" fmla="*/ 4910810 w 7467600"/>
              <a:gd name="connsiteY316" fmla="*/ 6829660 h 6858000"/>
              <a:gd name="connsiteX317" fmla="*/ 4987461 w 7467600"/>
              <a:gd name="connsiteY317" fmla="*/ 6432994 h 6858000"/>
              <a:gd name="connsiteX318" fmla="*/ 5179262 w 7467600"/>
              <a:gd name="connsiteY318" fmla="*/ 6035044 h 6858000"/>
              <a:gd name="connsiteX319" fmla="*/ 4689678 w 7467600"/>
              <a:gd name="connsiteY319" fmla="*/ 6440241 h 6858000"/>
              <a:gd name="connsiteX320" fmla="*/ 4477543 w 7467600"/>
              <a:gd name="connsiteY320" fmla="*/ 6674836 h 6858000"/>
              <a:gd name="connsiteX321" fmla="*/ 4329957 w 7467600"/>
              <a:gd name="connsiteY321" fmla="*/ 6858000 h 6858000"/>
              <a:gd name="connsiteX322" fmla="*/ 4218595 w 7467600"/>
              <a:gd name="connsiteY322" fmla="*/ 6858000 h 6858000"/>
              <a:gd name="connsiteX323" fmla="*/ 4368888 w 7467600"/>
              <a:gd name="connsiteY323" fmla="*/ 6668412 h 6858000"/>
              <a:gd name="connsiteX324" fmla="*/ 4563091 w 7467600"/>
              <a:gd name="connsiteY324" fmla="*/ 6442508 h 6858000"/>
              <a:gd name="connsiteX325" fmla="*/ 5387324 w 7467600"/>
              <a:gd name="connsiteY325" fmla="*/ 5705830 h 6858000"/>
              <a:gd name="connsiteX326" fmla="*/ 5073620 w 7467600"/>
              <a:gd name="connsiteY326" fmla="*/ 5955437 h 6858000"/>
              <a:gd name="connsiteX327" fmla="*/ 4689789 w 7467600"/>
              <a:gd name="connsiteY327" fmla="*/ 6268382 h 6858000"/>
              <a:gd name="connsiteX328" fmla="*/ 4418722 w 7467600"/>
              <a:gd name="connsiteY328" fmla="*/ 6570886 h 6858000"/>
              <a:gd name="connsiteX329" fmla="*/ 4214944 w 7467600"/>
              <a:gd name="connsiteY329" fmla="*/ 6858000 h 6858000"/>
              <a:gd name="connsiteX330" fmla="*/ 4177898 w 7467600"/>
              <a:gd name="connsiteY330" fmla="*/ 6858000 h 6858000"/>
              <a:gd name="connsiteX331" fmla="*/ 4391597 w 7467600"/>
              <a:gd name="connsiteY331" fmla="*/ 6556370 h 6858000"/>
              <a:gd name="connsiteX332" fmla="*/ 4668889 w 7467600"/>
              <a:gd name="connsiteY332" fmla="*/ 6246399 h 6858000"/>
              <a:gd name="connsiteX333" fmla="*/ 5055427 w 7467600"/>
              <a:gd name="connsiteY333" fmla="*/ 5931476 h 6858000"/>
              <a:gd name="connsiteX334" fmla="*/ 5371814 w 7467600"/>
              <a:gd name="connsiteY334" fmla="*/ 5678975 h 6858000"/>
              <a:gd name="connsiteX335" fmla="*/ 4987918 w 7467600"/>
              <a:gd name="connsiteY335" fmla="*/ 5838701 h 6858000"/>
              <a:gd name="connsiteX336" fmla="*/ 4317146 w 7467600"/>
              <a:gd name="connsiteY336" fmla="*/ 6587716 h 6858000"/>
              <a:gd name="connsiteX337" fmla="*/ 4171627 w 7467600"/>
              <a:gd name="connsiteY337" fmla="*/ 6858000 h 6858000"/>
              <a:gd name="connsiteX338" fmla="*/ 4081585 w 7467600"/>
              <a:gd name="connsiteY338" fmla="*/ 6858000 h 6858000"/>
              <a:gd name="connsiteX339" fmla="*/ 4238603 w 7467600"/>
              <a:gd name="connsiteY339" fmla="*/ 6559341 h 6858000"/>
              <a:gd name="connsiteX340" fmla="*/ 4778333 w 7467600"/>
              <a:gd name="connsiteY340" fmla="*/ 5873626 h 6858000"/>
              <a:gd name="connsiteX341" fmla="*/ 5414185 w 7467600"/>
              <a:gd name="connsiteY341" fmla="*/ 5573882 h 6858000"/>
              <a:gd name="connsiteX342" fmla="*/ 5959648 w 7467600"/>
              <a:gd name="connsiteY342" fmla="*/ 4760797 h 6858000"/>
              <a:gd name="connsiteX343" fmla="*/ 5355019 w 7467600"/>
              <a:gd name="connsiteY343" fmla="*/ 4734672 h 6858000"/>
              <a:gd name="connsiteX344" fmla="*/ 5083565 w 7467600"/>
              <a:gd name="connsiteY344" fmla="*/ 5179121 h 6858000"/>
              <a:gd name="connsiteX345" fmla="*/ 4713577 w 7467600"/>
              <a:gd name="connsiteY345" fmla="*/ 5616803 h 6858000"/>
              <a:gd name="connsiteX346" fmla="*/ 3989559 w 7467600"/>
              <a:gd name="connsiteY346" fmla="*/ 6145945 h 6858000"/>
              <a:gd name="connsiteX347" fmla="*/ 3939824 w 7467600"/>
              <a:gd name="connsiteY347" fmla="*/ 6066900 h 6858000"/>
              <a:gd name="connsiteX348" fmla="*/ 4584537 w 7467600"/>
              <a:gd name="connsiteY348" fmla="*/ 5324826 h 6858000"/>
              <a:gd name="connsiteX349" fmla="*/ 5037105 w 7467600"/>
              <a:gd name="connsiteY349" fmla="*/ 5088765 h 6858000"/>
              <a:gd name="connsiteX350" fmla="*/ 5039930 w 7467600"/>
              <a:gd name="connsiteY350" fmla="*/ 5089585 h 6858000"/>
              <a:gd name="connsiteX351" fmla="*/ 5263764 w 7467600"/>
              <a:gd name="connsiteY351" fmla="*/ 4735525 h 6858000"/>
              <a:gd name="connsiteX352" fmla="*/ 4086300 w 7467600"/>
              <a:gd name="connsiteY352" fmla="*/ 4884599 h 6858000"/>
              <a:gd name="connsiteX353" fmla="*/ 4085485 w 7467600"/>
              <a:gd name="connsiteY353" fmla="*/ 4899070 h 6858000"/>
              <a:gd name="connsiteX354" fmla="*/ 3871915 w 7467600"/>
              <a:gd name="connsiteY354" fmla="*/ 5253645 h 6858000"/>
              <a:gd name="connsiteX355" fmla="*/ 3799374 w 7467600"/>
              <a:gd name="connsiteY355" fmla="*/ 5466127 h 6858000"/>
              <a:gd name="connsiteX356" fmla="*/ 3498850 w 7467600"/>
              <a:gd name="connsiteY356" fmla="*/ 6661888 h 6858000"/>
              <a:gd name="connsiteX357" fmla="*/ 3399216 w 7467600"/>
              <a:gd name="connsiteY357" fmla="*/ 6858000 h 6858000"/>
              <a:gd name="connsiteX358" fmla="*/ 3303688 w 7467600"/>
              <a:gd name="connsiteY358" fmla="*/ 6858000 h 6858000"/>
              <a:gd name="connsiteX359" fmla="*/ 3391774 w 7467600"/>
              <a:gd name="connsiteY359" fmla="*/ 6697181 h 6858000"/>
              <a:gd name="connsiteX360" fmla="*/ 3735540 w 7467600"/>
              <a:gd name="connsiteY360" fmla="*/ 5546923 h 6858000"/>
              <a:gd name="connsiteX361" fmla="*/ 3729438 w 7467600"/>
              <a:gd name="connsiteY361" fmla="*/ 5569058 h 6858000"/>
              <a:gd name="connsiteX362" fmla="*/ 3707782 w 7467600"/>
              <a:gd name="connsiteY362" fmla="*/ 5644908 h 6858000"/>
              <a:gd name="connsiteX363" fmla="*/ 3583827 w 7467600"/>
              <a:gd name="connsiteY363" fmla="*/ 6039215 h 6858000"/>
              <a:gd name="connsiteX364" fmla="*/ 3547861 w 7467600"/>
              <a:gd name="connsiteY364" fmla="*/ 6129609 h 6858000"/>
              <a:gd name="connsiteX365" fmla="*/ 3490905 w 7467600"/>
              <a:gd name="connsiteY365" fmla="*/ 6277660 h 6858000"/>
              <a:gd name="connsiteX366" fmla="*/ 3455859 w 7467600"/>
              <a:gd name="connsiteY366" fmla="*/ 6391301 h 6858000"/>
              <a:gd name="connsiteX367" fmla="*/ 3429112 w 7467600"/>
              <a:gd name="connsiteY367" fmla="*/ 6479469 h 6858000"/>
              <a:gd name="connsiteX368" fmla="*/ 3304862 w 7467600"/>
              <a:gd name="connsiteY368" fmla="*/ 6796476 h 6858000"/>
              <a:gd name="connsiteX369" fmla="*/ 3276071 w 7467600"/>
              <a:gd name="connsiteY369" fmla="*/ 6858000 h 6858000"/>
              <a:gd name="connsiteX370" fmla="*/ 3240805 w 7467600"/>
              <a:gd name="connsiteY370" fmla="*/ 6858000 h 6858000"/>
              <a:gd name="connsiteX371" fmla="*/ 3275917 w 7467600"/>
              <a:gd name="connsiteY371" fmla="*/ 6783192 h 6858000"/>
              <a:gd name="connsiteX372" fmla="*/ 3399358 w 7467600"/>
              <a:gd name="connsiteY372" fmla="*/ 6469011 h 6858000"/>
              <a:gd name="connsiteX373" fmla="*/ 3425650 w 7467600"/>
              <a:gd name="connsiteY373" fmla="*/ 6381333 h 6858000"/>
              <a:gd name="connsiteX374" fmla="*/ 3460661 w 7467600"/>
              <a:gd name="connsiteY374" fmla="*/ 6266763 h 6858000"/>
              <a:gd name="connsiteX375" fmla="*/ 3518021 w 7467600"/>
              <a:gd name="connsiteY375" fmla="*/ 6117298 h 6858000"/>
              <a:gd name="connsiteX376" fmla="*/ 3554035 w 7467600"/>
              <a:gd name="connsiteY376" fmla="*/ 6027832 h 6858000"/>
              <a:gd name="connsiteX377" fmla="*/ 3677174 w 7467600"/>
              <a:gd name="connsiteY377" fmla="*/ 5636351 h 6858000"/>
              <a:gd name="connsiteX378" fmla="*/ 3698819 w 7467600"/>
              <a:gd name="connsiteY378" fmla="*/ 5560503 h 6858000"/>
              <a:gd name="connsiteX379" fmla="*/ 3702094 w 7467600"/>
              <a:gd name="connsiteY379" fmla="*/ 5549194 h 6858000"/>
              <a:gd name="connsiteX380" fmla="*/ 3398355 w 7467600"/>
              <a:gd name="connsiteY380" fmla="*/ 6094603 h 6858000"/>
              <a:gd name="connsiteX381" fmla="*/ 3193941 w 7467600"/>
              <a:gd name="connsiteY381" fmla="*/ 6798775 h 6858000"/>
              <a:gd name="connsiteX382" fmla="*/ 3184140 w 7467600"/>
              <a:gd name="connsiteY382" fmla="*/ 6858000 h 6858000"/>
              <a:gd name="connsiteX383" fmla="*/ 3099978 w 7467600"/>
              <a:gd name="connsiteY383" fmla="*/ 6858000 h 6858000"/>
              <a:gd name="connsiteX384" fmla="*/ 3101556 w 7467600"/>
              <a:gd name="connsiteY384" fmla="*/ 6843337 h 6858000"/>
              <a:gd name="connsiteX385" fmla="*/ 3370162 w 7467600"/>
              <a:gd name="connsiteY385" fmla="*/ 5785550 h 6858000"/>
              <a:gd name="connsiteX386" fmla="*/ 3746477 w 7467600"/>
              <a:gd name="connsiteY386" fmla="*/ 5377889 h 6858000"/>
              <a:gd name="connsiteX387" fmla="*/ 3863399 w 7467600"/>
              <a:gd name="connsiteY387" fmla="*/ 5087257 h 6858000"/>
              <a:gd name="connsiteX388" fmla="*/ 3968712 w 7467600"/>
              <a:gd name="connsiteY388" fmla="*/ 4913989 h 6858000"/>
              <a:gd name="connsiteX389" fmla="*/ 2792390 w 7467600"/>
              <a:gd name="connsiteY389" fmla="*/ 5382974 h 6858000"/>
              <a:gd name="connsiteX390" fmla="*/ 2714982 w 7467600"/>
              <a:gd name="connsiteY390" fmla="*/ 5427051 h 6858000"/>
              <a:gd name="connsiteX391" fmla="*/ 2813361 w 7467600"/>
              <a:gd name="connsiteY391" fmla="*/ 6023912 h 6858000"/>
              <a:gd name="connsiteX392" fmla="*/ 2688430 w 7467600"/>
              <a:gd name="connsiteY392" fmla="*/ 6801564 h 6858000"/>
              <a:gd name="connsiteX393" fmla="*/ 2629626 w 7467600"/>
              <a:gd name="connsiteY393" fmla="*/ 6763394 h 6858000"/>
              <a:gd name="connsiteX394" fmla="*/ 2565328 w 7467600"/>
              <a:gd name="connsiteY394" fmla="*/ 5516399 h 6858000"/>
              <a:gd name="connsiteX395" fmla="*/ 1922999 w 7467600"/>
              <a:gd name="connsiteY395" fmla="*/ 5980343 h 6858000"/>
              <a:gd name="connsiteX396" fmla="*/ 1950261 w 7467600"/>
              <a:gd name="connsiteY396" fmla="*/ 6405858 h 6858000"/>
              <a:gd name="connsiteX397" fmla="*/ 2365554 w 7467600"/>
              <a:gd name="connsiteY397" fmla="*/ 6759107 h 6858000"/>
              <a:gd name="connsiteX398" fmla="*/ 2424142 w 7467600"/>
              <a:gd name="connsiteY398" fmla="*/ 6858000 h 6858000"/>
              <a:gd name="connsiteX399" fmla="*/ 2395994 w 7467600"/>
              <a:gd name="connsiteY399" fmla="*/ 6858000 h 6858000"/>
              <a:gd name="connsiteX400" fmla="*/ 2392863 w 7467600"/>
              <a:gd name="connsiteY400" fmla="*/ 6852964 h 6858000"/>
              <a:gd name="connsiteX401" fmla="*/ 2017589 w 7467600"/>
              <a:gd name="connsiteY401" fmla="*/ 6493982 h 6858000"/>
              <a:gd name="connsiteX402" fmla="*/ 2147336 w 7467600"/>
              <a:gd name="connsiteY402" fmla="*/ 6594052 h 6858000"/>
              <a:gd name="connsiteX403" fmla="*/ 2207047 w 7467600"/>
              <a:gd name="connsiteY403" fmla="*/ 6654540 h 6858000"/>
              <a:gd name="connsiteX404" fmla="*/ 2299106 w 7467600"/>
              <a:gd name="connsiteY404" fmla="*/ 6778931 h 6858000"/>
              <a:gd name="connsiteX405" fmla="*/ 2314430 w 7467600"/>
              <a:gd name="connsiteY405" fmla="*/ 6801144 h 6858000"/>
              <a:gd name="connsiteX406" fmla="*/ 2352406 w 7467600"/>
              <a:gd name="connsiteY406" fmla="*/ 6858000 h 6858000"/>
              <a:gd name="connsiteX407" fmla="*/ 2314492 w 7467600"/>
              <a:gd name="connsiteY407" fmla="*/ 6858000 h 6858000"/>
              <a:gd name="connsiteX408" fmla="*/ 2288095 w 7467600"/>
              <a:gd name="connsiteY408" fmla="*/ 6818030 h 6858000"/>
              <a:gd name="connsiteX409" fmla="*/ 2272768 w 7467600"/>
              <a:gd name="connsiteY409" fmla="*/ 6795822 h 6858000"/>
              <a:gd name="connsiteX410" fmla="*/ 2182715 w 7467600"/>
              <a:gd name="connsiteY410" fmla="*/ 6675071 h 6858000"/>
              <a:gd name="connsiteX411" fmla="*/ 2032061 w 7467600"/>
              <a:gd name="connsiteY411" fmla="*/ 6541380 h 6858000"/>
              <a:gd name="connsiteX412" fmla="*/ 2257220 w 7467600"/>
              <a:gd name="connsiteY412" fmla="*/ 6826257 h 6858000"/>
              <a:gd name="connsiteX413" fmla="*/ 2281324 w 7467600"/>
              <a:gd name="connsiteY413" fmla="*/ 6858000 h 6858000"/>
              <a:gd name="connsiteX414" fmla="*/ 2242860 w 7467600"/>
              <a:gd name="connsiteY414" fmla="*/ 6858000 h 6858000"/>
              <a:gd name="connsiteX415" fmla="*/ 2232818 w 7467600"/>
              <a:gd name="connsiteY415" fmla="*/ 6844926 h 6858000"/>
              <a:gd name="connsiteX416" fmla="*/ 1990172 w 7467600"/>
              <a:gd name="connsiteY416" fmla="*/ 6542121 h 6858000"/>
              <a:gd name="connsiteX417" fmla="*/ 2124090 w 7467600"/>
              <a:gd name="connsiteY417" fmla="*/ 6761017 h 6858000"/>
              <a:gd name="connsiteX418" fmla="*/ 2200380 w 7467600"/>
              <a:gd name="connsiteY418" fmla="*/ 6858000 h 6858000"/>
              <a:gd name="connsiteX419" fmla="*/ 2147507 w 7467600"/>
              <a:gd name="connsiteY419" fmla="*/ 6858000 h 6858000"/>
              <a:gd name="connsiteX420" fmla="*/ 2070668 w 7467600"/>
              <a:gd name="connsiteY420" fmla="*/ 6761520 h 6858000"/>
              <a:gd name="connsiteX421" fmla="*/ 1975142 w 7467600"/>
              <a:gd name="connsiteY421" fmla="*/ 6585570 h 6858000"/>
              <a:gd name="connsiteX422" fmla="*/ 2050035 w 7467600"/>
              <a:gd name="connsiteY422" fmla="*/ 6813345 h 6858000"/>
              <a:gd name="connsiteX423" fmla="*/ 2063025 w 7467600"/>
              <a:gd name="connsiteY423" fmla="*/ 6858000 h 6858000"/>
              <a:gd name="connsiteX424" fmla="*/ 2021675 w 7467600"/>
              <a:gd name="connsiteY424" fmla="*/ 6858000 h 6858000"/>
              <a:gd name="connsiteX425" fmla="*/ 2019308 w 7467600"/>
              <a:gd name="connsiteY425" fmla="*/ 6847118 h 6858000"/>
              <a:gd name="connsiteX426" fmla="*/ 1938835 w 7467600"/>
              <a:gd name="connsiteY426" fmla="*/ 6551160 h 6858000"/>
              <a:gd name="connsiteX427" fmla="*/ 1953230 w 7467600"/>
              <a:gd name="connsiteY427" fmla="*/ 6759699 h 6858000"/>
              <a:gd name="connsiteX428" fmla="*/ 1956763 w 7467600"/>
              <a:gd name="connsiteY428" fmla="*/ 6778191 h 6858000"/>
              <a:gd name="connsiteX429" fmla="*/ 1967925 w 7467600"/>
              <a:gd name="connsiteY429" fmla="*/ 6858000 h 6858000"/>
              <a:gd name="connsiteX430" fmla="*/ 1936622 w 7467600"/>
              <a:gd name="connsiteY430" fmla="*/ 6858000 h 6858000"/>
              <a:gd name="connsiteX431" fmla="*/ 1926261 w 7467600"/>
              <a:gd name="connsiteY431" fmla="*/ 6784064 h 6858000"/>
              <a:gd name="connsiteX432" fmla="*/ 1922724 w 7467600"/>
              <a:gd name="connsiteY432" fmla="*/ 6765577 h 6858000"/>
              <a:gd name="connsiteX433" fmla="*/ 1904650 w 7467600"/>
              <a:gd name="connsiteY433" fmla="*/ 6639616 h 6858000"/>
              <a:gd name="connsiteX434" fmla="*/ 1885273 w 7467600"/>
              <a:gd name="connsiteY434" fmla="*/ 6858000 h 6858000"/>
              <a:gd name="connsiteX435" fmla="*/ 1854363 w 7467600"/>
              <a:gd name="connsiteY435" fmla="*/ 6858000 h 6858000"/>
              <a:gd name="connsiteX436" fmla="*/ 1880391 w 7467600"/>
              <a:gd name="connsiteY436" fmla="*/ 6603796 h 6858000"/>
              <a:gd name="connsiteX437" fmla="*/ 1818273 w 7467600"/>
              <a:gd name="connsiteY437" fmla="*/ 6715729 h 6858000"/>
              <a:gd name="connsiteX438" fmla="*/ 1794691 w 7467600"/>
              <a:gd name="connsiteY438" fmla="*/ 6843239 h 6858000"/>
              <a:gd name="connsiteX439" fmla="*/ 1794914 w 7467600"/>
              <a:gd name="connsiteY439" fmla="*/ 6858000 h 6858000"/>
              <a:gd name="connsiteX440" fmla="*/ 1746128 w 7467600"/>
              <a:gd name="connsiteY440" fmla="*/ 6858000 h 6858000"/>
              <a:gd name="connsiteX441" fmla="*/ 1753934 w 7467600"/>
              <a:gd name="connsiteY441" fmla="*/ 6724796 h 6858000"/>
              <a:gd name="connsiteX442" fmla="*/ 1792053 w 7467600"/>
              <a:gd name="connsiteY442" fmla="*/ 6572396 h 6858000"/>
              <a:gd name="connsiteX443" fmla="*/ 1862248 w 7467600"/>
              <a:gd name="connsiteY443" fmla="*/ 6266397 h 6858000"/>
              <a:gd name="connsiteX444" fmla="*/ 1862250 w 7467600"/>
              <a:gd name="connsiteY444" fmla="*/ 6033531 h 6858000"/>
              <a:gd name="connsiteX445" fmla="*/ 1211999 w 7467600"/>
              <a:gd name="connsiteY445" fmla="*/ 6683610 h 6858000"/>
              <a:gd name="connsiteX446" fmla="*/ 1213266 w 7467600"/>
              <a:gd name="connsiteY446" fmla="*/ 6691947 h 6858000"/>
              <a:gd name="connsiteX447" fmla="*/ 1203370 w 7467600"/>
              <a:gd name="connsiteY447" fmla="*/ 6850676 h 6858000"/>
              <a:gd name="connsiteX448" fmla="*/ 1203671 w 7467600"/>
              <a:gd name="connsiteY448" fmla="*/ 6858000 h 6858000"/>
              <a:gd name="connsiteX449" fmla="*/ 1143180 w 7467600"/>
              <a:gd name="connsiteY449" fmla="*/ 6858000 h 6858000"/>
              <a:gd name="connsiteX450" fmla="*/ 1142176 w 7467600"/>
              <a:gd name="connsiteY450" fmla="*/ 6766045 h 6858000"/>
              <a:gd name="connsiteX451" fmla="*/ 1067484 w 7467600"/>
              <a:gd name="connsiteY451" fmla="*/ 6858000 h 6858000"/>
              <a:gd name="connsiteX452" fmla="*/ 953928 w 7467600"/>
              <a:gd name="connsiteY452" fmla="*/ 6858000 h 6858000"/>
              <a:gd name="connsiteX453" fmla="*/ 959715 w 7467600"/>
              <a:gd name="connsiteY453" fmla="*/ 6850185 h 6858000"/>
              <a:gd name="connsiteX454" fmla="*/ 1483788 w 7467600"/>
              <a:gd name="connsiteY454" fmla="*/ 6259174 h 6858000"/>
              <a:gd name="connsiteX455" fmla="*/ 1100671 w 7467600"/>
              <a:gd name="connsiteY455" fmla="*/ 6252137 h 6858000"/>
              <a:gd name="connsiteX456" fmla="*/ 1090144 w 7467600"/>
              <a:gd name="connsiteY456" fmla="*/ 6256748 h 6858000"/>
              <a:gd name="connsiteX457" fmla="*/ 1095872 w 7467600"/>
              <a:gd name="connsiteY457" fmla="*/ 6271892 h 6858000"/>
              <a:gd name="connsiteX458" fmla="*/ 262785 w 7467600"/>
              <a:gd name="connsiteY458" fmla="*/ 6845450 h 6858000"/>
              <a:gd name="connsiteX459" fmla="*/ 209968 w 7467600"/>
              <a:gd name="connsiteY459" fmla="*/ 6770713 h 6858000"/>
              <a:gd name="connsiteX460" fmla="*/ 873460 w 7467600"/>
              <a:gd name="connsiteY460" fmla="*/ 6253768 h 6858000"/>
              <a:gd name="connsiteX461" fmla="*/ 192686 w 7467600"/>
              <a:gd name="connsiteY461" fmla="*/ 5849257 h 6858000"/>
              <a:gd name="connsiteX462" fmla="*/ 4696 w 7467600"/>
              <a:gd name="connsiteY462" fmla="*/ 5697668 h 6858000"/>
              <a:gd name="connsiteX463" fmla="*/ 0 w 7467600"/>
              <a:gd name="connsiteY463" fmla="*/ 5689984 h 6858000"/>
              <a:gd name="connsiteX464" fmla="*/ 0 w 7467600"/>
              <a:gd name="connsiteY464" fmla="*/ 5513472 h 6858000"/>
              <a:gd name="connsiteX465" fmla="*/ 174101 w 7467600"/>
              <a:gd name="connsiteY465" fmla="*/ 5620277 h 6858000"/>
              <a:gd name="connsiteX466" fmla="*/ 891800 w 7467600"/>
              <a:gd name="connsiteY466" fmla="*/ 6036935 h 6858000"/>
              <a:gd name="connsiteX467" fmla="*/ 1072219 w 7467600"/>
              <a:gd name="connsiteY467" fmla="*/ 6169443 h 6858000"/>
              <a:gd name="connsiteX468" fmla="*/ 1074117 w 7467600"/>
              <a:gd name="connsiteY468" fmla="*/ 6170301 h 6858000"/>
              <a:gd name="connsiteX469" fmla="*/ 1083114 w 7467600"/>
              <a:gd name="connsiteY469" fmla="*/ 6174131 h 6858000"/>
              <a:gd name="connsiteX470" fmla="*/ 1543010 w 7467600"/>
              <a:gd name="connsiteY470" fmla="*/ 6191140 h 6858000"/>
              <a:gd name="connsiteX471" fmla="*/ 1551080 w 7467600"/>
              <a:gd name="connsiteY471" fmla="*/ 6195006 h 6858000"/>
              <a:gd name="connsiteX472" fmla="*/ 2345443 w 7467600"/>
              <a:gd name="connsiteY472" fmla="*/ 5549882 h 6858000"/>
              <a:gd name="connsiteX473" fmla="*/ 1721499 w 7467600"/>
              <a:gd name="connsiteY473" fmla="*/ 5599969 h 6858000"/>
              <a:gd name="connsiteX474" fmla="*/ 767716 w 7467600"/>
              <a:gd name="connsiteY474" fmla="*/ 5472768 h 6858000"/>
              <a:gd name="connsiteX475" fmla="*/ 722147 w 7467600"/>
              <a:gd name="connsiteY475" fmla="*/ 5393091 h 6858000"/>
              <a:gd name="connsiteX476" fmla="*/ 1485552 w 7467600"/>
              <a:gd name="connsiteY476" fmla="*/ 5313202 h 6858000"/>
              <a:gd name="connsiteX477" fmla="*/ 2143004 w 7467600"/>
              <a:gd name="connsiteY477" fmla="*/ 5402420 h 6858000"/>
              <a:gd name="connsiteX478" fmla="*/ 1933391 w 7467600"/>
              <a:gd name="connsiteY478" fmla="*/ 5156971 h 6858000"/>
              <a:gd name="connsiteX479" fmla="*/ 1827118 w 7467600"/>
              <a:gd name="connsiteY479" fmla="*/ 4968410 h 6858000"/>
              <a:gd name="connsiteX480" fmla="*/ 1837349 w 7467600"/>
              <a:gd name="connsiteY480" fmla="*/ 4956357 h 6858000"/>
              <a:gd name="connsiteX481" fmla="*/ 2162835 w 7467600"/>
              <a:gd name="connsiteY481" fmla="*/ 5187853 h 6858000"/>
              <a:gd name="connsiteX482" fmla="*/ 2257167 w 7467600"/>
              <a:gd name="connsiteY482" fmla="*/ 5462123 h 6858000"/>
              <a:gd name="connsiteX483" fmla="*/ 2261598 w 7467600"/>
              <a:gd name="connsiteY483" fmla="*/ 5467998 h 6858000"/>
              <a:gd name="connsiteX484" fmla="*/ 2437177 w 7467600"/>
              <a:gd name="connsiteY484" fmla="*/ 5479608 h 6858000"/>
              <a:gd name="connsiteX485" fmla="*/ 2445247 w 7467600"/>
              <a:gd name="connsiteY485" fmla="*/ 5483476 h 6858000"/>
              <a:gd name="connsiteX486" fmla="*/ 2743626 w 7467600"/>
              <a:gd name="connsiteY486" fmla="*/ 5304819 h 6858000"/>
              <a:gd name="connsiteX487" fmla="*/ 3048102 w 7467600"/>
              <a:gd name="connsiteY487" fmla="*/ 5150595 h 6858000"/>
              <a:gd name="connsiteX488" fmla="*/ 1799414 w 7467600"/>
              <a:gd name="connsiteY488" fmla="*/ 4694732 h 6858000"/>
              <a:gd name="connsiteX489" fmla="*/ 1771735 w 7467600"/>
              <a:gd name="connsiteY489" fmla="*/ 4619929 h 6858000"/>
              <a:gd name="connsiteX490" fmla="*/ 3104273 w 7467600"/>
              <a:gd name="connsiteY490" fmla="*/ 5076159 h 6858000"/>
              <a:gd name="connsiteX491" fmla="*/ 3113245 w 7467600"/>
              <a:gd name="connsiteY491" fmla="*/ 5090705 h 6858000"/>
              <a:gd name="connsiteX492" fmla="*/ 3126294 w 7467600"/>
              <a:gd name="connsiteY492" fmla="*/ 5114400 h 6858000"/>
              <a:gd name="connsiteX493" fmla="*/ 3937433 w 7467600"/>
              <a:gd name="connsiteY493" fmla="*/ 4830473 h 6858000"/>
              <a:gd name="connsiteX494" fmla="*/ 3590475 w 7467600"/>
              <a:gd name="connsiteY494" fmla="*/ 4597974 h 6858000"/>
              <a:gd name="connsiteX495" fmla="*/ 3100264 w 7467600"/>
              <a:gd name="connsiteY495" fmla="*/ 4579845 h 6858000"/>
              <a:gd name="connsiteX496" fmla="*/ 2183576 w 7467600"/>
              <a:gd name="connsiteY496" fmla="*/ 4227150 h 6858000"/>
              <a:gd name="connsiteX497" fmla="*/ 2151029 w 7467600"/>
              <a:gd name="connsiteY497" fmla="*/ 4146947 h 6858000"/>
              <a:gd name="connsiteX498" fmla="*/ 3563434 w 7467600"/>
              <a:gd name="connsiteY498" fmla="*/ 4469115 h 6858000"/>
              <a:gd name="connsiteX499" fmla="*/ 3177952 w 7467600"/>
              <a:gd name="connsiteY499" fmla="*/ 3657386 h 6858000"/>
              <a:gd name="connsiteX500" fmla="*/ 3189263 w 7467600"/>
              <a:gd name="connsiteY500" fmla="*/ 3625726 h 6858000"/>
              <a:gd name="connsiteX501" fmla="*/ 3560912 w 7467600"/>
              <a:gd name="connsiteY501" fmla="*/ 4079863 h 6858000"/>
              <a:gd name="connsiteX502" fmla="*/ 3626636 w 7467600"/>
              <a:gd name="connsiteY502" fmla="*/ 4512230 h 6858000"/>
              <a:gd name="connsiteX503" fmla="*/ 3653088 w 7467600"/>
              <a:gd name="connsiteY503" fmla="*/ 4521417 h 6858000"/>
              <a:gd name="connsiteX504" fmla="*/ 3988128 w 7467600"/>
              <a:gd name="connsiteY504" fmla="*/ 4817267 h 6858000"/>
              <a:gd name="connsiteX505" fmla="*/ 4830582 w 7467600"/>
              <a:gd name="connsiteY505" fmla="*/ 4676000 h 6858000"/>
              <a:gd name="connsiteX506" fmla="*/ 4830100 w 7467600"/>
              <a:gd name="connsiteY506" fmla="*/ 4675554 h 6858000"/>
              <a:gd name="connsiteX507" fmla="*/ 4036318 w 7467600"/>
              <a:gd name="connsiteY507" fmla="*/ 4147013 h 6858000"/>
              <a:gd name="connsiteX508" fmla="*/ 3432098 w 7467600"/>
              <a:gd name="connsiteY508" fmla="*/ 3537312 h 6858000"/>
              <a:gd name="connsiteX509" fmla="*/ 3446761 w 7467600"/>
              <a:gd name="connsiteY509" fmla="*/ 3461278 h 6858000"/>
              <a:gd name="connsiteX510" fmla="*/ 4419733 w 7467600"/>
              <a:gd name="connsiteY510" fmla="*/ 3963555 h 6858000"/>
              <a:gd name="connsiteX511" fmla="*/ 4781371 w 7467600"/>
              <a:gd name="connsiteY511" fmla="*/ 4458604 h 6858000"/>
              <a:gd name="connsiteX512" fmla="*/ 4780440 w 7467600"/>
              <a:gd name="connsiteY512" fmla="*/ 4470290 h 6858000"/>
              <a:gd name="connsiteX513" fmla="*/ 4898954 w 7467600"/>
              <a:gd name="connsiteY513" fmla="*/ 4662092 h 6858000"/>
              <a:gd name="connsiteX514" fmla="*/ 4900699 w 7467600"/>
              <a:gd name="connsiteY514" fmla="*/ 4670867 h 6858000"/>
              <a:gd name="connsiteX515" fmla="*/ 5714511 w 7467600"/>
              <a:gd name="connsiteY515" fmla="*/ 4663483 h 6858000"/>
              <a:gd name="connsiteX516" fmla="*/ 5464793 w 7467600"/>
              <a:gd name="connsiteY516" fmla="*/ 4393556 h 6858000"/>
              <a:gd name="connsiteX517" fmla="*/ 5461897 w 7467600"/>
              <a:gd name="connsiteY517" fmla="*/ 4390879 h 6858000"/>
              <a:gd name="connsiteX518" fmla="*/ 4294126 w 7467600"/>
              <a:gd name="connsiteY518" fmla="*/ 3303048 h 6858000"/>
              <a:gd name="connsiteX519" fmla="*/ 4305321 w 7467600"/>
              <a:gd name="connsiteY519" fmla="*/ 3256953 h 6858000"/>
              <a:gd name="connsiteX520" fmla="*/ 4949299 w 7467600"/>
              <a:gd name="connsiteY520" fmla="*/ 3766336 h 6858000"/>
              <a:gd name="connsiteX521" fmla="*/ 5291452 w 7467600"/>
              <a:gd name="connsiteY521" fmla="*/ 4076801 h 6858000"/>
              <a:gd name="connsiteX522" fmla="*/ 5434998 w 7467600"/>
              <a:gd name="connsiteY522" fmla="*/ 4254100 h 6858000"/>
              <a:gd name="connsiteX523" fmla="*/ 5351015 w 7467600"/>
              <a:gd name="connsiteY523" fmla="*/ 3760989 h 6858000"/>
              <a:gd name="connsiteX524" fmla="*/ 5413780 w 7467600"/>
              <a:gd name="connsiteY524" fmla="*/ 2966265 h 6858000"/>
              <a:gd name="connsiteX525" fmla="*/ 5425627 w 7467600"/>
              <a:gd name="connsiteY525" fmla="*/ 2954192 h 6858000"/>
              <a:gd name="connsiteX526" fmla="*/ 6604735 w 7467600"/>
              <a:gd name="connsiteY526" fmla="*/ 2041381 h 6858000"/>
              <a:gd name="connsiteX527" fmla="*/ 7204487 w 7467600"/>
              <a:gd name="connsiteY527" fmla="*/ 2742112 h 6858000"/>
              <a:gd name="connsiteX528" fmla="*/ 7131592 w 7467600"/>
              <a:gd name="connsiteY528" fmla="*/ 2672096 h 6858000"/>
              <a:gd name="connsiteX529" fmla="*/ 6996344 w 7467600"/>
              <a:gd name="connsiteY529" fmla="*/ 2518310 h 6858000"/>
              <a:gd name="connsiteX530" fmla="*/ 6735495 w 7467600"/>
              <a:gd name="connsiteY530" fmla="*/ 2196890 h 6858000"/>
              <a:gd name="connsiteX531" fmla="*/ 6721901 w 7467600"/>
              <a:gd name="connsiteY531" fmla="*/ 2179274 h 6858000"/>
              <a:gd name="connsiteX532" fmla="*/ 6604735 w 7467600"/>
              <a:gd name="connsiteY532" fmla="*/ 2041381 h 6858000"/>
              <a:gd name="connsiteX533" fmla="*/ 6591670 w 7467600"/>
              <a:gd name="connsiteY533" fmla="*/ 1988277 h 6858000"/>
              <a:gd name="connsiteX534" fmla="*/ 6747349 w 7467600"/>
              <a:gd name="connsiteY534" fmla="*/ 2160069 h 6858000"/>
              <a:gd name="connsiteX535" fmla="*/ 6760943 w 7467600"/>
              <a:gd name="connsiteY535" fmla="*/ 2177686 h 6858000"/>
              <a:gd name="connsiteX536" fmla="*/ 7021065 w 7467600"/>
              <a:gd name="connsiteY536" fmla="*/ 2498102 h 6858000"/>
              <a:gd name="connsiteX537" fmla="*/ 7155223 w 7467600"/>
              <a:gd name="connsiteY537" fmla="*/ 2650386 h 6858000"/>
              <a:gd name="connsiteX538" fmla="*/ 7203167 w 7467600"/>
              <a:gd name="connsiteY538" fmla="*/ 2697288 h 6858000"/>
              <a:gd name="connsiteX539" fmla="*/ 6937703 w 7467600"/>
              <a:gd name="connsiteY539" fmla="*/ 2321981 h 6858000"/>
              <a:gd name="connsiteX540" fmla="*/ 6591670 w 7467600"/>
              <a:gd name="connsiteY540" fmla="*/ 1988277 h 6858000"/>
              <a:gd name="connsiteX541" fmla="*/ 5798671 w 7467600"/>
              <a:gd name="connsiteY541" fmla="*/ 1981601 h 6858000"/>
              <a:gd name="connsiteX542" fmla="*/ 5754709 w 7467600"/>
              <a:gd name="connsiteY542" fmla="*/ 2071454 h 6858000"/>
              <a:gd name="connsiteX543" fmla="*/ 5763044 w 7467600"/>
              <a:gd name="connsiteY543" fmla="*/ 2842206 h 6858000"/>
              <a:gd name="connsiteX544" fmla="*/ 5764974 w 7467600"/>
              <a:gd name="connsiteY544" fmla="*/ 2799609 h 6858000"/>
              <a:gd name="connsiteX545" fmla="*/ 5767665 w 7467600"/>
              <a:gd name="connsiteY545" fmla="*/ 2666409 h 6858000"/>
              <a:gd name="connsiteX546" fmla="*/ 5763055 w 7467600"/>
              <a:gd name="connsiteY546" fmla="*/ 2579705 h 6858000"/>
              <a:gd name="connsiteX547" fmla="*/ 5758079 w 7467600"/>
              <a:gd name="connsiteY547" fmla="*/ 2492508 h 6858000"/>
              <a:gd name="connsiteX548" fmla="*/ 5779325 w 7467600"/>
              <a:gd name="connsiteY548" fmla="*/ 2197069 h 6858000"/>
              <a:gd name="connsiteX549" fmla="*/ 5798671 w 7467600"/>
              <a:gd name="connsiteY549" fmla="*/ 1981601 h 6858000"/>
              <a:gd name="connsiteX550" fmla="*/ 5829202 w 7467600"/>
              <a:gd name="connsiteY550" fmla="*/ 1971679 h 6858000"/>
              <a:gd name="connsiteX551" fmla="*/ 5809558 w 7467600"/>
              <a:gd name="connsiteY551" fmla="*/ 2198043 h 6858000"/>
              <a:gd name="connsiteX552" fmla="*/ 5788653 w 7467600"/>
              <a:gd name="connsiteY552" fmla="*/ 2489430 h 6858000"/>
              <a:gd name="connsiteX553" fmla="*/ 5793439 w 7467600"/>
              <a:gd name="connsiteY553" fmla="*/ 2575235 h 6858000"/>
              <a:gd name="connsiteX554" fmla="*/ 5796837 w 7467600"/>
              <a:gd name="connsiteY554" fmla="*/ 2637633 h 6858000"/>
              <a:gd name="connsiteX555" fmla="*/ 5818614 w 7467600"/>
              <a:gd name="connsiteY555" fmla="*/ 2473055 h 6858000"/>
              <a:gd name="connsiteX556" fmla="*/ 5829202 w 7467600"/>
              <a:gd name="connsiteY556" fmla="*/ 1971679 h 6858000"/>
              <a:gd name="connsiteX557" fmla="*/ 5911389 w 7467600"/>
              <a:gd name="connsiteY557" fmla="*/ 1898371 h 6858000"/>
              <a:gd name="connsiteX558" fmla="*/ 6237627 w 7467600"/>
              <a:gd name="connsiteY558" fmla="*/ 2231921 h 6858000"/>
              <a:gd name="connsiteX559" fmla="*/ 5911389 w 7467600"/>
              <a:gd name="connsiteY559" fmla="*/ 1898371 h 6858000"/>
              <a:gd name="connsiteX560" fmla="*/ 6944437 w 7467600"/>
              <a:gd name="connsiteY560" fmla="*/ 1575402 h 6858000"/>
              <a:gd name="connsiteX561" fmla="*/ 6304730 w 7467600"/>
              <a:gd name="connsiteY561" fmla="*/ 1766654 h 6858000"/>
              <a:gd name="connsiteX562" fmla="*/ 6944437 w 7467600"/>
              <a:gd name="connsiteY562" fmla="*/ 1575402 h 6858000"/>
              <a:gd name="connsiteX563" fmla="*/ 7019523 w 7467600"/>
              <a:gd name="connsiteY563" fmla="*/ 1519450 h 6858000"/>
              <a:gd name="connsiteX564" fmla="*/ 6298091 w 7467600"/>
              <a:gd name="connsiteY564" fmla="*/ 1737122 h 6858000"/>
              <a:gd name="connsiteX565" fmla="*/ 7019523 w 7467600"/>
              <a:gd name="connsiteY565" fmla="*/ 1519450 h 6858000"/>
              <a:gd name="connsiteX566" fmla="*/ 2399523 w 7467600"/>
              <a:gd name="connsiteY566" fmla="*/ 1428234 h 6858000"/>
              <a:gd name="connsiteX567" fmla="*/ 2224982 w 7467600"/>
              <a:gd name="connsiteY567" fmla="*/ 1826201 h 6858000"/>
              <a:gd name="connsiteX568" fmla="*/ 2096099 w 7467600"/>
              <a:gd name="connsiteY568" fmla="*/ 2345900 h 6858000"/>
              <a:gd name="connsiteX569" fmla="*/ 2283317 w 7467600"/>
              <a:gd name="connsiteY569" fmla="*/ 1796925 h 6858000"/>
              <a:gd name="connsiteX570" fmla="*/ 2399523 w 7467600"/>
              <a:gd name="connsiteY570" fmla="*/ 1428234 h 6858000"/>
              <a:gd name="connsiteX571" fmla="*/ 2448558 w 7467600"/>
              <a:gd name="connsiteY571" fmla="*/ 1373435 h 6858000"/>
              <a:gd name="connsiteX572" fmla="*/ 2312521 w 7467600"/>
              <a:gd name="connsiteY572" fmla="*/ 1806140 h 6858000"/>
              <a:gd name="connsiteX573" fmla="*/ 2127533 w 7467600"/>
              <a:gd name="connsiteY573" fmla="*/ 2348380 h 6858000"/>
              <a:gd name="connsiteX574" fmla="*/ 2358080 w 7467600"/>
              <a:gd name="connsiteY574" fmla="*/ 1866134 h 6858000"/>
              <a:gd name="connsiteX575" fmla="*/ 2407436 w 7467600"/>
              <a:gd name="connsiteY575" fmla="*/ 1651070 h 6858000"/>
              <a:gd name="connsiteX576" fmla="*/ 2448558 w 7467600"/>
              <a:gd name="connsiteY576" fmla="*/ 1373435 h 6858000"/>
              <a:gd name="connsiteX577" fmla="*/ 278707 w 7467600"/>
              <a:gd name="connsiteY577" fmla="*/ 1352270 h 6858000"/>
              <a:gd name="connsiteX578" fmla="*/ 321570 w 7467600"/>
              <a:gd name="connsiteY578" fmla="*/ 1861610 h 6858000"/>
              <a:gd name="connsiteX579" fmla="*/ 294281 w 7467600"/>
              <a:gd name="connsiteY579" fmla="*/ 1440658 h 6858000"/>
              <a:gd name="connsiteX580" fmla="*/ 278707 w 7467600"/>
              <a:gd name="connsiteY580" fmla="*/ 1352270 h 6858000"/>
              <a:gd name="connsiteX581" fmla="*/ 1423821 w 7467600"/>
              <a:gd name="connsiteY581" fmla="*/ 1351958 h 6858000"/>
              <a:gd name="connsiteX582" fmla="*/ 1638521 w 7467600"/>
              <a:gd name="connsiteY582" fmla="*/ 1908470 h 6858000"/>
              <a:gd name="connsiteX583" fmla="*/ 1754199 w 7467600"/>
              <a:gd name="connsiteY583" fmla="*/ 2149284 h 6858000"/>
              <a:gd name="connsiteX584" fmla="*/ 1908359 w 7467600"/>
              <a:gd name="connsiteY584" fmla="*/ 2364988 h 6858000"/>
              <a:gd name="connsiteX585" fmla="*/ 1647661 w 7467600"/>
              <a:gd name="connsiteY585" fmla="*/ 1825945 h 6858000"/>
              <a:gd name="connsiteX586" fmla="*/ 1423821 w 7467600"/>
              <a:gd name="connsiteY586" fmla="*/ 1351958 h 6858000"/>
              <a:gd name="connsiteX587" fmla="*/ 1431890 w 7467600"/>
              <a:gd name="connsiteY587" fmla="*/ 1306475 h 6858000"/>
              <a:gd name="connsiteX588" fmla="*/ 1507597 w 7467600"/>
              <a:gd name="connsiteY588" fmla="*/ 1446132 h 6858000"/>
              <a:gd name="connsiteX589" fmla="*/ 1674586 w 7467600"/>
              <a:gd name="connsiteY589" fmla="*/ 1813832 h 6858000"/>
              <a:gd name="connsiteX590" fmla="*/ 1815950 w 7467600"/>
              <a:gd name="connsiteY590" fmla="*/ 2128564 h 6858000"/>
              <a:gd name="connsiteX591" fmla="*/ 1984242 w 7467600"/>
              <a:gd name="connsiteY591" fmla="*/ 2430829 h 6858000"/>
              <a:gd name="connsiteX592" fmla="*/ 2014023 w 7467600"/>
              <a:gd name="connsiteY592" fmla="*/ 2450995 h 6858000"/>
              <a:gd name="connsiteX593" fmla="*/ 1747337 w 7467600"/>
              <a:gd name="connsiteY593" fmla="*/ 1855264 h 6858000"/>
              <a:gd name="connsiteX594" fmla="*/ 1533749 w 7467600"/>
              <a:gd name="connsiteY594" fmla="*/ 1478656 h 6858000"/>
              <a:gd name="connsiteX595" fmla="*/ 1431890 w 7467600"/>
              <a:gd name="connsiteY595" fmla="*/ 1306475 h 6858000"/>
              <a:gd name="connsiteX596" fmla="*/ 5052692 w 7467600"/>
              <a:gd name="connsiteY596" fmla="*/ 1292994 h 6858000"/>
              <a:gd name="connsiteX597" fmla="*/ 5200661 w 7467600"/>
              <a:gd name="connsiteY597" fmla="*/ 1635186 h 6858000"/>
              <a:gd name="connsiteX598" fmla="*/ 5297138 w 7467600"/>
              <a:gd name="connsiteY598" fmla="*/ 1906351 h 6858000"/>
              <a:gd name="connsiteX599" fmla="*/ 5052692 w 7467600"/>
              <a:gd name="connsiteY599" fmla="*/ 1292994 h 6858000"/>
              <a:gd name="connsiteX600" fmla="*/ 5009948 w 7467600"/>
              <a:gd name="connsiteY600" fmla="*/ 1273619 h 6858000"/>
              <a:gd name="connsiteX601" fmla="*/ 5121777 w 7467600"/>
              <a:gd name="connsiteY601" fmla="*/ 1654213 h 6858000"/>
              <a:gd name="connsiteX602" fmla="*/ 5293545 w 7467600"/>
              <a:gd name="connsiteY602" fmla="*/ 2072247 h 6858000"/>
              <a:gd name="connsiteX603" fmla="*/ 5294042 w 7467600"/>
              <a:gd name="connsiteY603" fmla="*/ 2065019 h 6858000"/>
              <a:gd name="connsiteX604" fmla="*/ 5171936 w 7467600"/>
              <a:gd name="connsiteY604" fmla="*/ 1647613 h 6858000"/>
              <a:gd name="connsiteX605" fmla="*/ 5009948 w 7467600"/>
              <a:gd name="connsiteY605" fmla="*/ 1273619 h 6858000"/>
              <a:gd name="connsiteX606" fmla="*/ 655236 w 7467600"/>
              <a:gd name="connsiteY606" fmla="*/ 1268632 h 6858000"/>
              <a:gd name="connsiteX607" fmla="*/ 839521 w 7467600"/>
              <a:gd name="connsiteY607" fmla="*/ 1685315 h 6858000"/>
              <a:gd name="connsiteX608" fmla="*/ 1109416 w 7467600"/>
              <a:gd name="connsiteY608" fmla="*/ 2061663 h 6858000"/>
              <a:gd name="connsiteX609" fmla="*/ 1298300 w 7467600"/>
              <a:gd name="connsiteY609" fmla="*/ 2247742 h 6858000"/>
              <a:gd name="connsiteX610" fmla="*/ 1125871 w 7467600"/>
              <a:gd name="connsiteY610" fmla="*/ 1989513 h 6858000"/>
              <a:gd name="connsiteX611" fmla="*/ 981574 w 7467600"/>
              <a:gd name="connsiteY611" fmla="*/ 1783157 h 6858000"/>
              <a:gd name="connsiteX612" fmla="*/ 922198 w 7467600"/>
              <a:gd name="connsiteY612" fmla="*/ 1677437 h 6858000"/>
              <a:gd name="connsiteX613" fmla="*/ 869293 w 7467600"/>
              <a:gd name="connsiteY613" fmla="*/ 1583214 h 6858000"/>
              <a:gd name="connsiteX614" fmla="*/ 751431 w 7467600"/>
              <a:gd name="connsiteY614" fmla="*/ 1405731 h 6858000"/>
              <a:gd name="connsiteX615" fmla="*/ 655236 w 7467600"/>
              <a:gd name="connsiteY615" fmla="*/ 1268632 h 6858000"/>
              <a:gd name="connsiteX616" fmla="*/ 6516292 w 7467600"/>
              <a:gd name="connsiteY616" fmla="*/ 1263064 h 6858000"/>
              <a:gd name="connsiteX617" fmla="*/ 5736320 w 7467600"/>
              <a:gd name="connsiteY617" fmla="*/ 1501803 h 6858000"/>
              <a:gd name="connsiteX618" fmla="*/ 6516292 w 7467600"/>
              <a:gd name="connsiteY618" fmla="*/ 1263064 h 6858000"/>
              <a:gd name="connsiteX619" fmla="*/ 291466 w 7467600"/>
              <a:gd name="connsiteY619" fmla="*/ 1250369 h 6858000"/>
              <a:gd name="connsiteX620" fmla="*/ 323180 w 7467600"/>
              <a:gd name="connsiteY620" fmla="*/ 1435283 h 6858000"/>
              <a:gd name="connsiteX621" fmla="*/ 349381 w 7467600"/>
              <a:gd name="connsiteY621" fmla="*/ 1875041 h 6858000"/>
              <a:gd name="connsiteX622" fmla="*/ 374363 w 7467600"/>
              <a:gd name="connsiteY622" fmla="*/ 1506494 h 6858000"/>
              <a:gd name="connsiteX623" fmla="*/ 302168 w 7467600"/>
              <a:gd name="connsiteY623" fmla="*/ 1274495 h 6858000"/>
              <a:gd name="connsiteX624" fmla="*/ 291466 w 7467600"/>
              <a:gd name="connsiteY624" fmla="*/ 1250369 h 6858000"/>
              <a:gd name="connsiteX625" fmla="*/ 678222 w 7467600"/>
              <a:gd name="connsiteY625" fmla="*/ 1248670 h 6858000"/>
              <a:gd name="connsiteX626" fmla="*/ 775536 w 7467600"/>
              <a:gd name="connsiteY626" fmla="*/ 1388015 h 6858000"/>
              <a:gd name="connsiteX627" fmla="*/ 894529 w 7467600"/>
              <a:gd name="connsiteY627" fmla="*/ 1567739 h 6858000"/>
              <a:gd name="connsiteX628" fmla="*/ 948000 w 7467600"/>
              <a:gd name="connsiteY628" fmla="*/ 1663088 h 6858000"/>
              <a:gd name="connsiteX629" fmla="*/ 1006812 w 7467600"/>
              <a:gd name="connsiteY629" fmla="*/ 1767683 h 6858000"/>
              <a:gd name="connsiteX630" fmla="*/ 1149133 w 7467600"/>
              <a:gd name="connsiteY630" fmla="*/ 1971513 h 6858000"/>
              <a:gd name="connsiteX631" fmla="*/ 1333952 w 7467600"/>
              <a:gd name="connsiteY631" fmla="*/ 2251620 h 6858000"/>
              <a:gd name="connsiteX632" fmla="*/ 1337329 w 7467600"/>
              <a:gd name="connsiteY632" fmla="*/ 2258350 h 6858000"/>
              <a:gd name="connsiteX633" fmla="*/ 1014726 w 7467600"/>
              <a:gd name="connsiteY633" fmla="*/ 1615556 h 6858000"/>
              <a:gd name="connsiteX634" fmla="*/ 678222 w 7467600"/>
              <a:gd name="connsiteY634" fmla="*/ 1248670 h 6858000"/>
              <a:gd name="connsiteX635" fmla="*/ 6691602 w 7467600"/>
              <a:gd name="connsiteY635" fmla="*/ 1140573 h 6858000"/>
              <a:gd name="connsiteX636" fmla="*/ 6571100 w 7467600"/>
              <a:gd name="connsiteY636" fmla="*/ 1183662 h 6858000"/>
              <a:gd name="connsiteX637" fmla="*/ 6241687 w 7467600"/>
              <a:gd name="connsiteY637" fmla="*/ 1257600 h 6858000"/>
              <a:gd name="connsiteX638" fmla="*/ 5693009 w 7467600"/>
              <a:gd name="connsiteY638" fmla="*/ 1478256 h 6858000"/>
              <a:gd name="connsiteX639" fmla="*/ 6548420 w 7467600"/>
              <a:gd name="connsiteY639" fmla="*/ 1214599 h 6858000"/>
              <a:gd name="connsiteX640" fmla="*/ 6605473 w 7467600"/>
              <a:gd name="connsiteY640" fmla="*/ 1184686 h 6858000"/>
              <a:gd name="connsiteX641" fmla="*/ 6691602 w 7467600"/>
              <a:gd name="connsiteY641" fmla="*/ 1140573 h 6858000"/>
              <a:gd name="connsiteX642" fmla="*/ 4002475 w 7467600"/>
              <a:gd name="connsiteY642" fmla="*/ 1037802 h 6858000"/>
              <a:gd name="connsiteX643" fmla="*/ 4000324 w 7467600"/>
              <a:gd name="connsiteY643" fmla="*/ 1039362 h 6858000"/>
              <a:gd name="connsiteX644" fmla="*/ 4002862 w 7467600"/>
              <a:gd name="connsiteY644" fmla="*/ 1042866 h 6858000"/>
              <a:gd name="connsiteX645" fmla="*/ 4002475 w 7467600"/>
              <a:gd name="connsiteY645" fmla="*/ 1037802 h 6858000"/>
              <a:gd name="connsiteX646" fmla="*/ 506322 w 7467600"/>
              <a:gd name="connsiteY646" fmla="*/ 1020997 h 6858000"/>
              <a:gd name="connsiteX647" fmla="*/ 533068 w 7467600"/>
              <a:gd name="connsiteY647" fmla="*/ 1029409 h 6858000"/>
              <a:gd name="connsiteX648" fmla="*/ 1232525 w 7467600"/>
              <a:gd name="connsiteY648" fmla="*/ 1804675 h 6858000"/>
              <a:gd name="connsiteX649" fmla="*/ 1388858 w 7467600"/>
              <a:gd name="connsiteY649" fmla="*/ 2368011 h 6858000"/>
              <a:gd name="connsiteX650" fmla="*/ 1384098 w 7467600"/>
              <a:gd name="connsiteY650" fmla="*/ 2378125 h 6858000"/>
              <a:gd name="connsiteX651" fmla="*/ 1425393 w 7467600"/>
              <a:gd name="connsiteY651" fmla="*/ 2589124 h 6858000"/>
              <a:gd name="connsiteX652" fmla="*/ 1424001 w 7467600"/>
              <a:gd name="connsiteY652" fmla="*/ 2597541 h 6858000"/>
              <a:gd name="connsiteX653" fmla="*/ 2152729 w 7467600"/>
              <a:gd name="connsiteY653" fmla="*/ 2864487 h 6858000"/>
              <a:gd name="connsiteX654" fmla="*/ 2020609 w 7467600"/>
              <a:gd name="connsiteY654" fmla="*/ 2539671 h 6858000"/>
              <a:gd name="connsiteX655" fmla="*/ 2018920 w 7467600"/>
              <a:gd name="connsiteY655" fmla="*/ 2536309 h 6858000"/>
              <a:gd name="connsiteX656" fmla="*/ 1342441 w 7467600"/>
              <a:gd name="connsiteY656" fmla="*/ 1173017 h 6858000"/>
              <a:gd name="connsiteX657" fmla="*/ 1367925 w 7467600"/>
              <a:gd name="connsiteY657" fmla="*/ 1135648 h 6858000"/>
              <a:gd name="connsiteX658" fmla="*/ 1771401 w 7467600"/>
              <a:gd name="connsiteY658" fmla="*/ 1806673 h 6858000"/>
              <a:gd name="connsiteX659" fmla="*/ 1972385 w 7467600"/>
              <a:gd name="connsiteY659" fmla="*/ 2198735 h 6858000"/>
              <a:gd name="connsiteX660" fmla="*/ 2040892 w 7467600"/>
              <a:gd name="connsiteY660" fmla="*/ 2405205 h 6858000"/>
              <a:gd name="connsiteX661" fmla="*/ 2131689 w 7467600"/>
              <a:gd name="connsiteY661" fmla="*/ 1936926 h 6858000"/>
              <a:gd name="connsiteX662" fmla="*/ 2454820 w 7467600"/>
              <a:gd name="connsiteY662" fmla="*/ 1248808 h 6858000"/>
              <a:gd name="connsiteX663" fmla="*/ 2492512 w 7467600"/>
              <a:gd name="connsiteY663" fmla="*/ 1302920 h 6858000"/>
              <a:gd name="connsiteX664" fmla="*/ 2081216 w 7467600"/>
              <a:gd name="connsiteY664" fmla="*/ 2527513 h 6858000"/>
              <a:gd name="connsiteX665" fmla="*/ 2081211 w 7467600"/>
              <a:gd name="connsiteY665" fmla="*/ 2528916 h 6858000"/>
              <a:gd name="connsiteX666" fmla="*/ 2199067 w 7467600"/>
              <a:gd name="connsiteY666" fmla="*/ 2884061 h 6858000"/>
              <a:gd name="connsiteX667" fmla="*/ 3192586 w 7467600"/>
              <a:gd name="connsiteY667" fmla="*/ 3411496 h 6858000"/>
              <a:gd name="connsiteX668" fmla="*/ 3182620 w 7467600"/>
              <a:gd name="connsiteY668" fmla="*/ 3483279 h 6858000"/>
              <a:gd name="connsiteX669" fmla="*/ 2435119 w 7467600"/>
              <a:gd name="connsiteY669" fmla="*/ 3080173 h 6858000"/>
              <a:gd name="connsiteX670" fmla="*/ 2410152 w 7467600"/>
              <a:gd name="connsiteY670" fmla="*/ 3063751 h 6858000"/>
              <a:gd name="connsiteX671" fmla="*/ 2408099 w 7467600"/>
              <a:gd name="connsiteY671" fmla="*/ 3064403 h 6858000"/>
              <a:gd name="connsiteX672" fmla="*/ 2407218 w 7467600"/>
              <a:gd name="connsiteY672" fmla="*/ 3070324 h 6858000"/>
              <a:gd name="connsiteX673" fmla="*/ 2380138 w 7467600"/>
              <a:gd name="connsiteY673" fmla="*/ 3099341 h 6858000"/>
              <a:gd name="connsiteX674" fmla="*/ 1765923 w 7467600"/>
              <a:gd name="connsiteY674" fmla="*/ 3581043 h 6858000"/>
              <a:gd name="connsiteX675" fmla="*/ 1702258 w 7467600"/>
              <a:gd name="connsiteY675" fmla="*/ 3612286 h 6858000"/>
              <a:gd name="connsiteX676" fmla="*/ 1538370 w 7467600"/>
              <a:gd name="connsiteY676" fmla="*/ 3811804 h 6858000"/>
              <a:gd name="connsiteX677" fmla="*/ 542867 w 7467600"/>
              <a:gd name="connsiteY677" fmla="*/ 4944092 h 6858000"/>
              <a:gd name="connsiteX678" fmla="*/ 515800 w 7467600"/>
              <a:gd name="connsiteY678" fmla="*/ 4862180 h 6858000"/>
              <a:gd name="connsiteX679" fmla="*/ 909145 w 7467600"/>
              <a:gd name="connsiteY679" fmla="*/ 4199225 h 6858000"/>
              <a:gd name="connsiteX680" fmla="*/ 1214067 w 7467600"/>
              <a:gd name="connsiteY680" fmla="*/ 3908561 h 6858000"/>
              <a:gd name="connsiteX681" fmla="*/ 640967 w 7467600"/>
              <a:gd name="connsiteY681" fmla="*/ 4105601 h 6858000"/>
              <a:gd name="connsiteX682" fmla="*/ 112563 w 7467600"/>
              <a:gd name="connsiteY682" fmla="*/ 4396952 h 6858000"/>
              <a:gd name="connsiteX683" fmla="*/ 0 w 7467600"/>
              <a:gd name="connsiteY683" fmla="*/ 4466006 h 6858000"/>
              <a:gd name="connsiteX684" fmla="*/ 0 w 7467600"/>
              <a:gd name="connsiteY684" fmla="*/ 4233763 h 6858000"/>
              <a:gd name="connsiteX685" fmla="*/ 36881 w 7467600"/>
              <a:gd name="connsiteY685" fmla="*/ 4200118 h 6858000"/>
              <a:gd name="connsiteX686" fmla="*/ 910534 w 7467600"/>
              <a:gd name="connsiteY686" fmla="*/ 3629753 h 6858000"/>
              <a:gd name="connsiteX687" fmla="*/ 1578717 w 7467600"/>
              <a:gd name="connsiteY687" fmla="*/ 3575982 h 6858000"/>
              <a:gd name="connsiteX688" fmla="*/ 2338780 w 7467600"/>
              <a:gd name="connsiteY688" fmla="*/ 3033725 h 6858000"/>
              <a:gd name="connsiteX689" fmla="*/ 1807991 w 7467600"/>
              <a:gd name="connsiteY689" fmla="*/ 2807184 h 6858000"/>
              <a:gd name="connsiteX690" fmla="*/ 1416358 w 7467600"/>
              <a:gd name="connsiteY690" fmla="*/ 3112571 h 6858000"/>
              <a:gd name="connsiteX691" fmla="*/ 939066 w 7467600"/>
              <a:gd name="connsiteY691" fmla="*/ 3378798 h 6858000"/>
              <a:gd name="connsiteX692" fmla="*/ 115099 w 7467600"/>
              <a:gd name="connsiteY692" fmla="*/ 3607650 h 6858000"/>
              <a:gd name="connsiteX693" fmla="*/ 97284 w 7467600"/>
              <a:gd name="connsiteY693" fmla="*/ 3520393 h 6858000"/>
              <a:gd name="connsiteX694" fmla="*/ 922050 w 7467600"/>
              <a:gd name="connsiteY694" fmla="*/ 3074867 h 6858000"/>
              <a:gd name="connsiteX695" fmla="*/ 1405265 w 7467600"/>
              <a:gd name="connsiteY695" fmla="*/ 3016319 h 6858000"/>
              <a:gd name="connsiteX696" fmla="*/ 1407512 w 7467600"/>
              <a:gd name="connsiteY696" fmla="*/ 3018001 h 6858000"/>
              <a:gd name="connsiteX697" fmla="*/ 1726266 w 7467600"/>
              <a:gd name="connsiteY697" fmla="*/ 2777274 h 6858000"/>
              <a:gd name="connsiteX698" fmla="*/ 625390 w 7467600"/>
              <a:gd name="connsiteY698" fmla="*/ 2514541 h 6858000"/>
              <a:gd name="connsiteX699" fmla="*/ 619799 w 7467600"/>
              <a:gd name="connsiteY699" fmla="*/ 2527180 h 6858000"/>
              <a:gd name="connsiteX700" fmla="*/ 310030 w 7467600"/>
              <a:gd name="connsiteY700" fmla="*/ 2771818 h 6858000"/>
              <a:gd name="connsiteX701" fmla="*/ 173877 w 7467600"/>
              <a:gd name="connsiteY701" fmla="*/ 2937056 h 6858000"/>
              <a:gd name="connsiteX702" fmla="*/ 77889 w 7467600"/>
              <a:gd name="connsiteY702" fmla="*/ 3138440 h 6858000"/>
              <a:gd name="connsiteX703" fmla="*/ 0 w 7467600"/>
              <a:gd name="connsiteY703" fmla="*/ 3271395 h 6858000"/>
              <a:gd name="connsiteX704" fmla="*/ 0 w 7467600"/>
              <a:gd name="connsiteY704" fmla="*/ 3153002 h 6858000"/>
              <a:gd name="connsiteX705" fmla="*/ 2386 w 7467600"/>
              <a:gd name="connsiteY705" fmla="*/ 3149203 h 6858000"/>
              <a:gd name="connsiteX706" fmla="*/ 89753 w 7467600"/>
              <a:gd name="connsiteY706" fmla="*/ 2987702 h 6858000"/>
              <a:gd name="connsiteX707" fmla="*/ 76869 w 7467600"/>
              <a:gd name="connsiteY707" fmla="*/ 3005404 h 6858000"/>
              <a:gd name="connsiteX708" fmla="*/ 32049 w 7467600"/>
              <a:gd name="connsiteY708" fmla="*/ 3065814 h 6858000"/>
              <a:gd name="connsiteX709" fmla="*/ 0 w 7467600"/>
              <a:gd name="connsiteY709" fmla="*/ 3108744 h 6858000"/>
              <a:gd name="connsiteX710" fmla="*/ 0 w 7467600"/>
              <a:gd name="connsiteY710" fmla="*/ 3058059 h 6858000"/>
              <a:gd name="connsiteX711" fmla="*/ 7610 w 7467600"/>
              <a:gd name="connsiteY711" fmla="*/ 3047889 h 6858000"/>
              <a:gd name="connsiteX712" fmla="*/ 52419 w 7467600"/>
              <a:gd name="connsiteY712" fmla="*/ 2987479 h 6858000"/>
              <a:gd name="connsiteX713" fmla="*/ 59142 w 7467600"/>
              <a:gd name="connsiteY713" fmla="*/ 2978488 h 6858000"/>
              <a:gd name="connsiteX714" fmla="*/ 0 w 7467600"/>
              <a:gd name="connsiteY714" fmla="*/ 3015334 h 6858000"/>
              <a:gd name="connsiteX715" fmla="*/ 0 w 7467600"/>
              <a:gd name="connsiteY715" fmla="*/ 2914286 h 6858000"/>
              <a:gd name="connsiteX716" fmla="*/ 36383 w 7467600"/>
              <a:gd name="connsiteY716" fmla="*/ 2901128 h 6858000"/>
              <a:gd name="connsiteX717" fmla="*/ 156329 w 7467600"/>
              <a:gd name="connsiteY717" fmla="*/ 2840533 h 6858000"/>
              <a:gd name="connsiteX718" fmla="*/ 358355 w 7467600"/>
              <a:gd name="connsiteY718" fmla="*/ 2620471 h 6858000"/>
              <a:gd name="connsiteX719" fmla="*/ 510577 w 7467600"/>
              <a:gd name="connsiteY719" fmla="*/ 2501244 h 6858000"/>
              <a:gd name="connsiteX720" fmla="*/ 211967 w 7467600"/>
              <a:gd name="connsiteY720" fmla="*/ 2479171 h 6858000"/>
              <a:gd name="connsiteX721" fmla="*/ 0 w 7467600"/>
              <a:gd name="connsiteY721" fmla="*/ 2476398 h 6858000"/>
              <a:gd name="connsiteX722" fmla="*/ 0 w 7467600"/>
              <a:gd name="connsiteY722" fmla="*/ 2389189 h 6858000"/>
              <a:gd name="connsiteX723" fmla="*/ 103062 w 7467600"/>
              <a:gd name="connsiteY723" fmla="*/ 2389518 h 6858000"/>
              <a:gd name="connsiteX724" fmla="*/ 510734 w 7467600"/>
              <a:gd name="connsiteY724" fmla="*/ 2416201 h 6858000"/>
              <a:gd name="connsiteX725" fmla="*/ 279257 w 7467600"/>
              <a:gd name="connsiteY725" fmla="*/ 2092102 h 6858000"/>
              <a:gd name="connsiteX726" fmla="*/ 65265 w 7467600"/>
              <a:gd name="connsiteY726" fmla="*/ 2006049 h 6858000"/>
              <a:gd name="connsiteX727" fmla="*/ 0 w 7467600"/>
              <a:gd name="connsiteY727" fmla="*/ 1982532 h 6858000"/>
              <a:gd name="connsiteX728" fmla="*/ 0 w 7467600"/>
              <a:gd name="connsiteY728" fmla="*/ 1912789 h 6858000"/>
              <a:gd name="connsiteX729" fmla="*/ 97460 w 7467600"/>
              <a:gd name="connsiteY729" fmla="*/ 1953725 h 6858000"/>
              <a:gd name="connsiteX730" fmla="*/ 221272 w 7467600"/>
              <a:gd name="connsiteY730" fmla="*/ 1980766 h 6858000"/>
              <a:gd name="connsiteX731" fmla="*/ 116765 w 7467600"/>
              <a:gd name="connsiteY731" fmla="*/ 1911033 h 6858000"/>
              <a:gd name="connsiteX732" fmla="*/ 16405 w 7467600"/>
              <a:gd name="connsiteY732" fmla="*/ 1803412 h 6858000"/>
              <a:gd name="connsiteX733" fmla="*/ 0 w 7467600"/>
              <a:gd name="connsiteY733" fmla="*/ 1784777 h 6858000"/>
              <a:gd name="connsiteX734" fmla="*/ 0 w 7467600"/>
              <a:gd name="connsiteY734" fmla="*/ 1740082 h 6858000"/>
              <a:gd name="connsiteX735" fmla="*/ 39394 w 7467600"/>
              <a:gd name="connsiteY735" fmla="*/ 1784856 h 6858000"/>
              <a:gd name="connsiteX736" fmla="*/ 135813 w 7467600"/>
              <a:gd name="connsiteY736" fmla="*/ 1888838 h 6858000"/>
              <a:gd name="connsiteX737" fmla="*/ 242575 w 7467600"/>
              <a:gd name="connsiteY737" fmla="*/ 1958841 h 6858000"/>
              <a:gd name="connsiteX738" fmla="*/ 82197 w 7467600"/>
              <a:gd name="connsiteY738" fmla="*/ 1754826 h 6858000"/>
              <a:gd name="connsiteX739" fmla="*/ 0 w 7467600"/>
              <a:gd name="connsiteY739" fmla="*/ 1679650 h 6858000"/>
              <a:gd name="connsiteX740" fmla="*/ 0 w 7467600"/>
              <a:gd name="connsiteY740" fmla="*/ 1602463 h 6858000"/>
              <a:gd name="connsiteX741" fmla="*/ 84689 w 7467600"/>
              <a:gd name="connsiteY741" fmla="*/ 1677442 h 6858000"/>
              <a:gd name="connsiteX742" fmla="*/ 298437 w 7467600"/>
              <a:gd name="connsiteY742" fmla="*/ 1968019 h 6858000"/>
              <a:gd name="connsiteX743" fmla="*/ 227269 w 7467600"/>
              <a:gd name="connsiteY743" fmla="*/ 1114064 h 6858000"/>
              <a:gd name="connsiteX744" fmla="*/ 248003 w 7467600"/>
              <a:gd name="connsiteY744" fmla="*/ 1089613 h 6858000"/>
              <a:gd name="connsiteX745" fmla="*/ 427020 w 7467600"/>
              <a:gd name="connsiteY745" fmla="*/ 1619803 h 6858000"/>
              <a:gd name="connsiteX746" fmla="*/ 340345 w 7467600"/>
              <a:gd name="connsiteY746" fmla="*/ 2027739 h 6858000"/>
              <a:gd name="connsiteX747" fmla="*/ 360865 w 7467600"/>
              <a:gd name="connsiteY747" fmla="*/ 2044827 h 6858000"/>
              <a:gd name="connsiteX748" fmla="*/ 560414 w 7467600"/>
              <a:gd name="connsiteY748" fmla="*/ 2421457 h 6858000"/>
              <a:gd name="connsiteX749" fmla="*/ 1359703 w 7467600"/>
              <a:gd name="connsiteY749" fmla="*/ 2578554 h 6858000"/>
              <a:gd name="connsiteX750" fmla="*/ 1359422 w 7467600"/>
              <a:gd name="connsiteY750" fmla="*/ 2577994 h 6858000"/>
              <a:gd name="connsiteX751" fmla="*/ 828701 w 7467600"/>
              <a:gd name="connsiteY751" fmla="*/ 1839520 h 6858000"/>
              <a:gd name="connsiteX752" fmla="*/ 494427 w 7467600"/>
              <a:gd name="connsiteY752" fmla="*/ 1092333 h 6858000"/>
              <a:gd name="connsiteX753" fmla="*/ 506322 w 7467600"/>
              <a:gd name="connsiteY753" fmla="*/ 1020997 h 6858000"/>
              <a:gd name="connsiteX754" fmla="*/ 4570198 w 7467600"/>
              <a:gd name="connsiteY754" fmla="*/ 978081 h 6858000"/>
              <a:gd name="connsiteX755" fmla="*/ 4523691 w 7467600"/>
              <a:gd name="connsiteY755" fmla="*/ 1127776 h 6858000"/>
              <a:gd name="connsiteX756" fmla="*/ 4509875 w 7467600"/>
              <a:gd name="connsiteY756" fmla="*/ 1167552 h 6858000"/>
              <a:gd name="connsiteX757" fmla="*/ 4478168 w 7467600"/>
              <a:gd name="connsiteY757" fmla="*/ 1260735 h 6858000"/>
              <a:gd name="connsiteX758" fmla="*/ 4409309 w 7467600"/>
              <a:gd name="connsiteY758" fmla="*/ 1666996 h 6858000"/>
              <a:gd name="connsiteX759" fmla="*/ 4370031 w 7467600"/>
              <a:gd name="connsiteY759" fmla="*/ 1955666 h 6858000"/>
              <a:gd name="connsiteX760" fmla="*/ 4570198 w 7467600"/>
              <a:gd name="connsiteY760" fmla="*/ 978081 h 6858000"/>
              <a:gd name="connsiteX761" fmla="*/ 4557898 w 7467600"/>
              <a:gd name="connsiteY761" fmla="*/ 900011 h 6858000"/>
              <a:gd name="connsiteX762" fmla="*/ 4344840 w 7467600"/>
              <a:gd name="connsiteY762" fmla="*/ 1922038 h 6858000"/>
              <a:gd name="connsiteX763" fmla="*/ 4378710 w 7467600"/>
              <a:gd name="connsiteY763" fmla="*/ 1665516 h 6858000"/>
              <a:gd name="connsiteX764" fmla="*/ 4448798 w 7467600"/>
              <a:gd name="connsiteY764" fmla="*/ 1253024 h 6858000"/>
              <a:gd name="connsiteX765" fmla="*/ 4480315 w 7467600"/>
              <a:gd name="connsiteY765" fmla="*/ 1158454 h 6858000"/>
              <a:gd name="connsiteX766" fmla="*/ 4494133 w 7467600"/>
              <a:gd name="connsiteY766" fmla="*/ 1118676 h 6858000"/>
              <a:gd name="connsiteX767" fmla="*/ 4557898 w 7467600"/>
              <a:gd name="connsiteY767" fmla="*/ 900011 h 6858000"/>
              <a:gd name="connsiteX768" fmla="*/ 5870151 w 7467600"/>
              <a:gd name="connsiteY768" fmla="*/ 898890 h 6858000"/>
              <a:gd name="connsiteX769" fmla="*/ 5861335 w 7467600"/>
              <a:gd name="connsiteY769" fmla="*/ 899177 h 6858000"/>
              <a:gd name="connsiteX770" fmla="*/ 5843702 w 7467600"/>
              <a:gd name="connsiteY770" fmla="*/ 899748 h 6858000"/>
              <a:gd name="connsiteX771" fmla="*/ 5651107 w 7467600"/>
              <a:gd name="connsiteY771" fmla="*/ 920306 h 6858000"/>
              <a:gd name="connsiteX772" fmla="*/ 5459407 w 7467600"/>
              <a:gd name="connsiteY772" fmla="*/ 940975 h 6858000"/>
              <a:gd name="connsiteX773" fmla="*/ 5374846 w 7467600"/>
              <a:gd name="connsiteY773" fmla="*/ 941988 h 6858000"/>
              <a:gd name="connsiteX774" fmla="*/ 5256105 w 7467600"/>
              <a:gd name="connsiteY774" fmla="*/ 945632 h 6858000"/>
              <a:gd name="connsiteX775" fmla="*/ 5107071 w 7467600"/>
              <a:gd name="connsiteY775" fmla="*/ 969720 h 6858000"/>
              <a:gd name="connsiteX776" fmla="*/ 4998681 w 7467600"/>
              <a:gd name="connsiteY776" fmla="*/ 988771 h 6858000"/>
              <a:gd name="connsiteX777" fmla="*/ 5870151 w 7467600"/>
              <a:gd name="connsiteY777" fmla="*/ 898890 h 6858000"/>
              <a:gd name="connsiteX778" fmla="*/ 5504425 w 7467600"/>
              <a:gd name="connsiteY778" fmla="*/ 848067 h 6858000"/>
              <a:gd name="connsiteX779" fmla="*/ 4968849 w 7467600"/>
              <a:gd name="connsiteY779" fmla="*/ 962318 h 6858000"/>
              <a:gd name="connsiteX780" fmla="*/ 5104039 w 7467600"/>
              <a:gd name="connsiteY780" fmla="*/ 940634 h 6858000"/>
              <a:gd name="connsiteX781" fmla="*/ 5256311 w 7467600"/>
              <a:gd name="connsiteY781" fmla="*/ 916490 h 6858000"/>
              <a:gd name="connsiteX782" fmla="*/ 5377381 w 7467600"/>
              <a:gd name="connsiteY782" fmla="*/ 912671 h 6858000"/>
              <a:gd name="connsiteX783" fmla="*/ 5460148 w 7467600"/>
              <a:gd name="connsiteY783" fmla="*/ 911442 h 6858000"/>
              <a:gd name="connsiteX784" fmla="*/ 5648971 w 7467600"/>
              <a:gd name="connsiteY784" fmla="*/ 891331 h 6858000"/>
              <a:gd name="connsiteX785" fmla="*/ 5844807 w 7467600"/>
              <a:gd name="connsiteY785" fmla="*/ 870718 h 6858000"/>
              <a:gd name="connsiteX786" fmla="*/ 5862975 w 7467600"/>
              <a:gd name="connsiteY786" fmla="*/ 869756 h 6858000"/>
              <a:gd name="connsiteX787" fmla="*/ 5920887 w 7467600"/>
              <a:gd name="connsiteY787" fmla="*/ 865929 h 6858000"/>
              <a:gd name="connsiteX788" fmla="*/ 5504425 w 7467600"/>
              <a:gd name="connsiteY788" fmla="*/ 848067 h 6858000"/>
              <a:gd name="connsiteX789" fmla="*/ 3607114 w 7467600"/>
              <a:gd name="connsiteY789" fmla="*/ 467441 h 6858000"/>
              <a:gd name="connsiteX790" fmla="*/ 3296242 w 7467600"/>
              <a:gd name="connsiteY790" fmla="*/ 807991 h 6858000"/>
              <a:gd name="connsiteX791" fmla="*/ 3174674 w 7467600"/>
              <a:gd name="connsiteY791" fmla="*/ 919759 h 6858000"/>
              <a:gd name="connsiteX792" fmla="*/ 3042978 w 7467600"/>
              <a:gd name="connsiteY792" fmla="*/ 1054894 h 6858000"/>
              <a:gd name="connsiteX793" fmla="*/ 2968914 w 7467600"/>
              <a:gd name="connsiteY793" fmla="*/ 1133756 h 6858000"/>
              <a:gd name="connsiteX794" fmla="*/ 3103823 w 7467600"/>
              <a:gd name="connsiteY794" fmla="*/ 1026814 h 6858000"/>
              <a:gd name="connsiteX795" fmla="*/ 3607114 w 7467600"/>
              <a:gd name="connsiteY795" fmla="*/ 467441 h 6858000"/>
              <a:gd name="connsiteX796" fmla="*/ 3744487 w 7467600"/>
              <a:gd name="connsiteY796" fmla="*/ 383136 h 6858000"/>
              <a:gd name="connsiteX797" fmla="*/ 3970213 w 7467600"/>
              <a:gd name="connsiteY797" fmla="*/ 995559 h 6858000"/>
              <a:gd name="connsiteX798" fmla="*/ 3744487 w 7467600"/>
              <a:gd name="connsiteY798" fmla="*/ 383136 h 6858000"/>
              <a:gd name="connsiteX799" fmla="*/ 3624562 w 7467600"/>
              <a:gd name="connsiteY799" fmla="*/ 367041 h 6858000"/>
              <a:gd name="connsiteX800" fmla="*/ 3489712 w 7467600"/>
              <a:gd name="connsiteY800" fmla="*/ 485386 h 6858000"/>
              <a:gd name="connsiteX801" fmla="*/ 3182994 w 7467600"/>
              <a:gd name="connsiteY801" fmla="*/ 828265 h 6858000"/>
              <a:gd name="connsiteX802" fmla="*/ 2892114 w 7467600"/>
              <a:gd name="connsiteY802" fmla="*/ 1172635 h 6858000"/>
              <a:gd name="connsiteX803" fmla="*/ 3021459 w 7467600"/>
              <a:gd name="connsiteY803" fmla="*/ 1035385 h 6858000"/>
              <a:gd name="connsiteX804" fmla="*/ 3153873 w 7467600"/>
              <a:gd name="connsiteY804" fmla="*/ 898971 h 6858000"/>
              <a:gd name="connsiteX805" fmla="*/ 3276511 w 7467600"/>
              <a:gd name="connsiteY805" fmla="*/ 786423 h 6858000"/>
              <a:gd name="connsiteX806" fmla="*/ 3584154 w 7467600"/>
              <a:gd name="connsiteY806" fmla="*/ 448218 h 6858000"/>
              <a:gd name="connsiteX807" fmla="*/ 3624562 w 7467600"/>
              <a:gd name="connsiteY807" fmla="*/ 367041 h 6858000"/>
              <a:gd name="connsiteX808" fmla="*/ 3766672 w 7467600"/>
              <a:gd name="connsiteY808" fmla="*/ 359429 h 6858000"/>
              <a:gd name="connsiteX809" fmla="*/ 3996338 w 7467600"/>
              <a:gd name="connsiteY809" fmla="*/ 968237 h 6858000"/>
              <a:gd name="connsiteX810" fmla="*/ 3766672 w 7467600"/>
              <a:gd name="connsiteY810" fmla="*/ 359429 h 6858000"/>
              <a:gd name="connsiteX811" fmla="*/ 5805386 w 7467600"/>
              <a:gd name="connsiteY811" fmla="*/ 239240 h 6858000"/>
              <a:gd name="connsiteX812" fmla="*/ 5736947 w 7467600"/>
              <a:gd name="connsiteY812" fmla="*/ 261367 h 6858000"/>
              <a:gd name="connsiteX813" fmla="*/ 5427012 w 7467600"/>
              <a:gd name="connsiteY813" fmla="*/ 311272 h 6858000"/>
              <a:gd name="connsiteX814" fmla="*/ 5147818 w 7467600"/>
              <a:gd name="connsiteY814" fmla="*/ 322112 h 6858000"/>
              <a:gd name="connsiteX815" fmla="*/ 5060854 w 7467600"/>
              <a:gd name="connsiteY815" fmla="*/ 311882 h 6858000"/>
              <a:gd name="connsiteX816" fmla="*/ 4945989 w 7467600"/>
              <a:gd name="connsiteY816" fmla="*/ 300516 h 6858000"/>
              <a:gd name="connsiteX817" fmla="*/ 5410479 w 7467600"/>
              <a:gd name="connsiteY817" fmla="*/ 348434 h 6858000"/>
              <a:gd name="connsiteX818" fmla="*/ 5805386 w 7467600"/>
              <a:gd name="connsiteY818" fmla="*/ 239240 h 6858000"/>
              <a:gd name="connsiteX819" fmla="*/ 5905192 w 7467600"/>
              <a:gd name="connsiteY819" fmla="*/ 163079 h 6858000"/>
              <a:gd name="connsiteX820" fmla="*/ 5865655 w 7467600"/>
              <a:gd name="connsiteY820" fmla="*/ 171901 h 6858000"/>
              <a:gd name="connsiteX821" fmla="*/ 5259740 w 7467600"/>
              <a:gd name="connsiteY821" fmla="*/ 257013 h 6858000"/>
              <a:gd name="connsiteX822" fmla="*/ 5208466 w 7467600"/>
              <a:gd name="connsiteY822" fmla="*/ 257550 h 6858000"/>
              <a:gd name="connsiteX823" fmla="*/ 4980204 w 7467600"/>
              <a:gd name="connsiteY823" fmla="*/ 271903 h 6858000"/>
              <a:gd name="connsiteX824" fmla="*/ 5068068 w 7467600"/>
              <a:gd name="connsiteY824" fmla="*/ 282244 h 6858000"/>
              <a:gd name="connsiteX825" fmla="*/ 5153231 w 7467600"/>
              <a:gd name="connsiteY825" fmla="*/ 292240 h 6858000"/>
              <a:gd name="connsiteX826" fmla="*/ 5426491 w 7467600"/>
              <a:gd name="connsiteY826" fmla="*/ 281128 h 6858000"/>
              <a:gd name="connsiteX827" fmla="*/ 5731212 w 7467600"/>
              <a:gd name="connsiteY827" fmla="*/ 231951 h 6858000"/>
              <a:gd name="connsiteX828" fmla="*/ 5905192 w 7467600"/>
              <a:gd name="connsiteY828" fmla="*/ 163079 h 6858000"/>
              <a:gd name="connsiteX829" fmla="*/ 5944437 w 7467600"/>
              <a:gd name="connsiteY829" fmla="*/ 113829 h 6858000"/>
              <a:gd name="connsiteX830" fmla="*/ 5825032 w 7467600"/>
              <a:gd name="connsiteY830" fmla="*/ 146405 h 6858000"/>
              <a:gd name="connsiteX831" fmla="*/ 4955599 w 7467600"/>
              <a:gd name="connsiteY831" fmla="*/ 247008 h 6858000"/>
              <a:gd name="connsiteX832" fmla="*/ 5210104 w 7467600"/>
              <a:gd name="connsiteY832" fmla="*/ 228123 h 6858000"/>
              <a:gd name="connsiteX833" fmla="*/ 5261015 w 7467600"/>
              <a:gd name="connsiteY833" fmla="*/ 227087 h 6858000"/>
              <a:gd name="connsiteX834" fmla="*/ 5861181 w 7467600"/>
              <a:gd name="connsiteY834" fmla="*/ 143093 h 6858000"/>
              <a:gd name="connsiteX835" fmla="*/ 5961252 w 7467600"/>
              <a:gd name="connsiteY835" fmla="*/ 114820 h 6858000"/>
              <a:gd name="connsiteX836" fmla="*/ 5944437 w 7467600"/>
              <a:gd name="connsiteY836" fmla="*/ 113829 h 6858000"/>
              <a:gd name="connsiteX837" fmla="*/ 3882765 w 7467600"/>
              <a:gd name="connsiteY837" fmla="*/ 0 h 6858000"/>
              <a:gd name="connsiteX838" fmla="*/ 3995099 w 7467600"/>
              <a:gd name="connsiteY838" fmla="*/ 0 h 6858000"/>
              <a:gd name="connsiteX839" fmla="*/ 4163818 w 7467600"/>
              <a:gd name="connsiteY839" fmla="*/ 234104 h 6858000"/>
              <a:gd name="connsiteX840" fmla="*/ 4172099 w 7467600"/>
              <a:gd name="connsiteY840" fmla="*/ 234207 h 6858000"/>
              <a:gd name="connsiteX841" fmla="*/ 4784282 w 7467600"/>
              <a:gd name="connsiteY841" fmla="*/ 276561 h 6858000"/>
              <a:gd name="connsiteX842" fmla="*/ 4801687 w 7467600"/>
              <a:gd name="connsiteY842" fmla="*/ 267764 h 6858000"/>
              <a:gd name="connsiteX843" fmla="*/ 6082788 w 7467600"/>
              <a:gd name="connsiteY843" fmla="*/ 64119 h 6858000"/>
              <a:gd name="connsiteX844" fmla="*/ 6099442 w 7467600"/>
              <a:gd name="connsiteY844" fmla="*/ 82568 h 6858000"/>
              <a:gd name="connsiteX845" fmla="*/ 4804137 w 7467600"/>
              <a:gd name="connsiteY845" fmla="*/ 320931 h 6858000"/>
              <a:gd name="connsiteX846" fmla="*/ 4227047 w 7467600"/>
              <a:gd name="connsiteY846" fmla="*/ 313415 h 6858000"/>
              <a:gd name="connsiteX847" fmla="*/ 4346041 w 7467600"/>
              <a:gd name="connsiteY847" fmla="*/ 456086 h 6858000"/>
              <a:gd name="connsiteX848" fmla="*/ 4870967 w 7467600"/>
              <a:gd name="connsiteY848" fmla="*/ 963061 h 6858000"/>
              <a:gd name="connsiteX849" fmla="*/ 4889647 w 7467600"/>
              <a:gd name="connsiteY849" fmla="*/ 957147 h 6858000"/>
              <a:gd name="connsiteX850" fmla="*/ 5422504 w 7467600"/>
              <a:gd name="connsiteY850" fmla="*/ 805191 h 6858000"/>
              <a:gd name="connsiteX851" fmla="*/ 6087656 w 7467600"/>
              <a:gd name="connsiteY851" fmla="*/ 826703 h 6858000"/>
              <a:gd name="connsiteX852" fmla="*/ 6058717 w 7467600"/>
              <a:gd name="connsiteY852" fmla="*/ 865992 h 6858000"/>
              <a:gd name="connsiteX853" fmla="*/ 4974153 w 7467600"/>
              <a:gd name="connsiteY853" fmla="*/ 1045456 h 6858000"/>
              <a:gd name="connsiteX854" fmla="*/ 5627835 w 7467600"/>
              <a:gd name="connsiteY854" fmla="*/ 1472077 h 6858000"/>
              <a:gd name="connsiteX855" fmla="*/ 5629817 w 7467600"/>
              <a:gd name="connsiteY855" fmla="*/ 1471412 h 6858000"/>
              <a:gd name="connsiteX856" fmla="*/ 5634124 w 7467600"/>
              <a:gd name="connsiteY856" fmla="*/ 1470572 h 6858000"/>
              <a:gd name="connsiteX857" fmla="*/ 5755832 w 7467600"/>
              <a:gd name="connsiteY857" fmla="*/ 1383886 h 6858000"/>
              <a:gd name="connsiteX858" fmla="*/ 6014186 w 7467600"/>
              <a:gd name="connsiteY858" fmla="*/ 1279799 h 6858000"/>
              <a:gd name="connsiteX859" fmla="*/ 6901619 w 7467600"/>
              <a:gd name="connsiteY859" fmla="*/ 1047874 h 6858000"/>
              <a:gd name="connsiteX860" fmla="*/ 6931566 w 7467600"/>
              <a:gd name="connsiteY860" fmla="*/ 1062034 h 6858000"/>
              <a:gd name="connsiteX861" fmla="*/ 5790982 w 7467600"/>
              <a:gd name="connsiteY861" fmla="*/ 1561380 h 6858000"/>
              <a:gd name="connsiteX862" fmla="*/ 6188971 w 7467600"/>
              <a:gd name="connsiteY862" fmla="*/ 1755168 h 6858000"/>
              <a:gd name="connsiteX863" fmla="*/ 6202446 w 7467600"/>
              <a:gd name="connsiteY863" fmla="*/ 1752268 h 6858000"/>
              <a:gd name="connsiteX864" fmla="*/ 7179560 w 7467600"/>
              <a:gd name="connsiteY864" fmla="*/ 1467551 h 6858000"/>
              <a:gd name="connsiteX865" fmla="*/ 7158730 w 7467600"/>
              <a:gd name="connsiteY865" fmla="*/ 1507835 h 6858000"/>
              <a:gd name="connsiteX866" fmla="*/ 6326959 w 7467600"/>
              <a:gd name="connsiteY866" fmla="*/ 1817686 h 6858000"/>
              <a:gd name="connsiteX867" fmla="*/ 6537433 w 7467600"/>
              <a:gd name="connsiteY867" fmla="*/ 1907790 h 6858000"/>
              <a:gd name="connsiteX868" fmla="*/ 6550221 w 7467600"/>
              <a:gd name="connsiteY868" fmla="*/ 1910729 h 6858000"/>
              <a:gd name="connsiteX869" fmla="*/ 6964438 w 7467600"/>
              <a:gd name="connsiteY869" fmla="*/ 2209505 h 6858000"/>
              <a:gd name="connsiteX870" fmla="*/ 7367862 w 7467600"/>
              <a:gd name="connsiteY870" fmla="*/ 2806833 h 6858000"/>
              <a:gd name="connsiteX871" fmla="*/ 7364329 w 7467600"/>
              <a:gd name="connsiteY871" fmla="*/ 2826907 h 6858000"/>
              <a:gd name="connsiteX872" fmla="*/ 7290545 w 7467600"/>
              <a:gd name="connsiteY872" fmla="*/ 2850663 h 6858000"/>
              <a:gd name="connsiteX873" fmla="*/ 6472036 w 7467600"/>
              <a:gd name="connsiteY873" fmla="*/ 1959003 h 6858000"/>
              <a:gd name="connsiteX874" fmla="*/ 5792897 w 7467600"/>
              <a:gd name="connsiteY874" fmla="*/ 1647747 h 6858000"/>
              <a:gd name="connsiteX875" fmla="*/ 5842751 w 7467600"/>
              <a:gd name="connsiteY875" fmla="*/ 1816112 h 6858000"/>
              <a:gd name="connsiteX876" fmla="*/ 5847424 w 7467600"/>
              <a:gd name="connsiteY876" fmla="*/ 1815776 h 6858000"/>
              <a:gd name="connsiteX877" fmla="*/ 6399821 w 7467600"/>
              <a:gd name="connsiteY877" fmla="*/ 2344799 h 6858000"/>
              <a:gd name="connsiteX878" fmla="*/ 6323232 w 7467600"/>
              <a:gd name="connsiteY878" fmla="*/ 2389634 h 6858000"/>
              <a:gd name="connsiteX879" fmla="*/ 5942958 w 7467600"/>
              <a:gd name="connsiteY879" fmla="*/ 2077708 h 6858000"/>
              <a:gd name="connsiteX880" fmla="*/ 5921559 w 7467600"/>
              <a:gd name="connsiteY880" fmla="*/ 2378596 h 6858000"/>
              <a:gd name="connsiteX881" fmla="*/ 5817651 w 7467600"/>
              <a:gd name="connsiteY881" fmla="*/ 3023919 h 6858000"/>
              <a:gd name="connsiteX882" fmla="*/ 5729634 w 7467600"/>
              <a:gd name="connsiteY882" fmla="*/ 3051849 h 6858000"/>
              <a:gd name="connsiteX883" fmla="*/ 5611018 w 7467600"/>
              <a:gd name="connsiteY883" fmla="*/ 2316769 h 6858000"/>
              <a:gd name="connsiteX884" fmla="*/ 5687608 w 7467600"/>
              <a:gd name="connsiteY884" fmla="*/ 2039972 h 6858000"/>
              <a:gd name="connsiteX885" fmla="*/ 5657554 w 7467600"/>
              <a:gd name="connsiteY885" fmla="*/ 1576445 h 6858000"/>
              <a:gd name="connsiteX886" fmla="*/ 5150475 w 7467600"/>
              <a:gd name="connsiteY886" fmla="*/ 1274012 h 6858000"/>
              <a:gd name="connsiteX887" fmla="*/ 5349142 w 7467600"/>
              <a:gd name="connsiteY887" fmla="*/ 2204405 h 6858000"/>
              <a:gd name="connsiteX888" fmla="*/ 5262214 w 7467600"/>
              <a:gd name="connsiteY888" fmla="*/ 2233836 h 6858000"/>
              <a:gd name="connsiteX889" fmla="*/ 4981539 w 7467600"/>
              <a:gd name="connsiteY889" fmla="*/ 1542201 h 6858000"/>
              <a:gd name="connsiteX890" fmla="*/ 4958461 w 7467600"/>
              <a:gd name="connsiteY890" fmla="*/ 1136957 h 6858000"/>
              <a:gd name="connsiteX891" fmla="*/ 4655015 w 7467600"/>
              <a:gd name="connsiteY891" fmla="*/ 891426 h 6858000"/>
              <a:gd name="connsiteX892" fmla="*/ 4348002 w 7467600"/>
              <a:gd name="connsiteY892" fmla="*/ 2205895 h 6858000"/>
              <a:gd name="connsiteX893" fmla="*/ 4262250 w 7467600"/>
              <a:gd name="connsiteY893" fmla="*/ 2219972 h 6858000"/>
              <a:gd name="connsiteX894" fmla="*/ 4550611 w 7467600"/>
              <a:gd name="connsiteY894" fmla="*/ 817540 h 6858000"/>
              <a:gd name="connsiteX895" fmla="*/ 4564418 w 7467600"/>
              <a:gd name="connsiteY895" fmla="*/ 808293 h 6858000"/>
              <a:gd name="connsiteX896" fmla="*/ 4266388 w 7467600"/>
              <a:gd name="connsiteY896" fmla="*/ 500083 h 6858000"/>
              <a:gd name="connsiteX897" fmla="*/ 4032842 w 7467600"/>
              <a:gd name="connsiteY897" fmla="*/ 211809 h 6858000"/>
              <a:gd name="connsiteX898" fmla="*/ 3882765 w 7467600"/>
              <a:gd name="connsiteY898" fmla="*/ 0 h 6858000"/>
              <a:gd name="connsiteX899" fmla="*/ 3721337 w 7467600"/>
              <a:gd name="connsiteY899" fmla="*/ 0 h 6858000"/>
              <a:gd name="connsiteX900" fmla="*/ 3797544 w 7467600"/>
              <a:gd name="connsiteY900" fmla="*/ 0 h 6858000"/>
              <a:gd name="connsiteX901" fmla="*/ 3775734 w 7467600"/>
              <a:gd name="connsiteY901" fmla="*/ 95131 h 6858000"/>
              <a:gd name="connsiteX902" fmla="*/ 3724807 w 7467600"/>
              <a:gd name="connsiteY902" fmla="*/ 272257 h 6858000"/>
              <a:gd name="connsiteX903" fmla="*/ 3726844 w 7467600"/>
              <a:gd name="connsiteY903" fmla="*/ 282988 h 6858000"/>
              <a:gd name="connsiteX904" fmla="*/ 3742664 w 7467600"/>
              <a:gd name="connsiteY904" fmla="*/ 279918 h 6858000"/>
              <a:gd name="connsiteX905" fmla="*/ 4103910 w 7467600"/>
              <a:gd name="connsiteY905" fmla="*/ 1161917 h 6858000"/>
              <a:gd name="connsiteX906" fmla="*/ 4020269 w 7467600"/>
              <a:gd name="connsiteY906" fmla="*/ 1200406 h 6858000"/>
              <a:gd name="connsiteX907" fmla="*/ 3674882 w 7467600"/>
              <a:gd name="connsiteY907" fmla="*/ 488524 h 6858000"/>
              <a:gd name="connsiteX908" fmla="*/ 3132682 w 7467600"/>
              <a:gd name="connsiteY908" fmla="*/ 1072284 h 6858000"/>
              <a:gd name="connsiteX909" fmla="*/ 2716346 w 7467600"/>
              <a:gd name="connsiteY909" fmla="*/ 1276376 h 6858000"/>
              <a:gd name="connsiteX910" fmla="*/ 2716772 w 7467600"/>
              <a:gd name="connsiteY910" fmla="*/ 1255462 h 6858000"/>
              <a:gd name="connsiteX911" fmla="*/ 3471096 w 7467600"/>
              <a:gd name="connsiteY911" fmla="*/ 437072 h 6858000"/>
              <a:gd name="connsiteX912" fmla="*/ 3639057 w 7467600"/>
              <a:gd name="connsiteY912" fmla="*/ 286334 h 6858000"/>
              <a:gd name="connsiteX913" fmla="*/ 3640309 w 7467600"/>
              <a:gd name="connsiteY913" fmla="*/ 284664 h 6858000"/>
              <a:gd name="connsiteX914" fmla="*/ 3646022 w 7467600"/>
              <a:gd name="connsiteY914" fmla="*/ 276711 h 6858000"/>
              <a:gd name="connsiteX915" fmla="*/ 3707943 w 7467600"/>
              <a:gd name="connsiteY915" fmla="*/ 65958 h 6858000"/>
              <a:gd name="connsiteX916" fmla="*/ 3721337 w 7467600"/>
              <a:gd name="connsiteY916" fmla="*/ 0 h 6858000"/>
              <a:gd name="connsiteX917" fmla="*/ 2867960 w 7467600"/>
              <a:gd name="connsiteY917" fmla="*/ 0 h 6858000"/>
              <a:gd name="connsiteX918" fmla="*/ 2926351 w 7467600"/>
              <a:gd name="connsiteY918" fmla="*/ 0 h 6858000"/>
              <a:gd name="connsiteX919" fmla="*/ 2902823 w 7467600"/>
              <a:gd name="connsiteY919" fmla="*/ 262929 h 6858000"/>
              <a:gd name="connsiteX920" fmla="*/ 2940663 w 7467600"/>
              <a:gd name="connsiteY920" fmla="*/ 140884 h 6858000"/>
              <a:gd name="connsiteX921" fmla="*/ 2947039 w 7467600"/>
              <a:gd name="connsiteY921" fmla="*/ 122524 h 6858000"/>
              <a:gd name="connsiteX922" fmla="*/ 2984316 w 7467600"/>
              <a:gd name="connsiteY922" fmla="*/ 0 h 6858000"/>
              <a:gd name="connsiteX923" fmla="*/ 3016114 w 7467600"/>
              <a:gd name="connsiteY923" fmla="*/ 0 h 6858000"/>
              <a:gd name="connsiteX924" fmla="*/ 2979949 w 7467600"/>
              <a:gd name="connsiteY924" fmla="*/ 119274 h 6858000"/>
              <a:gd name="connsiteX925" fmla="*/ 3023879 w 7467600"/>
              <a:gd name="connsiteY925" fmla="*/ 0 h 6858000"/>
              <a:gd name="connsiteX926" fmla="*/ 3105400 w 7467600"/>
              <a:gd name="connsiteY926" fmla="*/ 0 h 6858000"/>
              <a:gd name="connsiteX927" fmla="*/ 3094669 w 7467600"/>
              <a:gd name="connsiteY927" fmla="*/ 30308 h 6858000"/>
              <a:gd name="connsiteX928" fmla="*/ 2901945 w 7467600"/>
              <a:gd name="connsiteY928" fmla="*/ 466538 h 6858000"/>
              <a:gd name="connsiteX929" fmla="*/ 2815209 w 7467600"/>
              <a:gd name="connsiteY929" fmla="*/ 497361 h 6858000"/>
              <a:gd name="connsiteX930" fmla="*/ 2844845 w 7467600"/>
              <a:gd name="connsiteY930" fmla="*/ 127638 h 6858000"/>
              <a:gd name="connsiteX931" fmla="*/ 2867960 w 7467600"/>
              <a:gd name="connsiteY931" fmla="*/ 0 h 6858000"/>
              <a:gd name="connsiteX932" fmla="*/ 1057230 w 7467600"/>
              <a:gd name="connsiteY932" fmla="*/ 0 h 6858000"/>
              <a:gd name="connsiteX933" fmla="*/ 1111003 w 7467600"/>
              <a:gd name="connsiteY933" fmla="*/ 0 h 6858000"/>
              <a:gd name="connsiteX934" fmla="*/ 1125553 w 7467600"/>
              <a:gd name="connsiteY934" fmla="*/ 52588 h 6858000"/>
              <a:gd name="connsiteX935" fmla="*/ 1304276 w 7467600"/>
              <a:gd name="connsiteY935" fmla="*/ 476275 h 6858000"/>
              <a:gd name="connsiteX936" fmla="*/ 1492066 w 7467600"/>
              <a:gd name="connsiteY936" fmla="*/ 886333 h 6858000"/>
              <a:gd name="connsiteX937" fmla="*/ 1423698 w 7467600"/>
              <a:gd name="connsiteY937" fmla="*/ 710817 h 6858000"/>
              <a:gd name="connsiteX938" fmla="*/ 1357609 w 7467600"/>
              <a:gd name="connsiteY938" fmla="*/ 532892 h 6858000"/>
              <a:gd name="connsiteX939" fmla="*/ 1309550 w 7467600"/>
              <a:gd name="connsiteY939" fmla="*/ 374031 h 6858000"/>
              <a:gd name="connsiteX940" fmla="*/ 1193673 w 7467600"/>
              <a:gd name="connsiteY940" fmla="*/ 49533 h 6858000"/>
              <a:gd name="connsiteX941" fmla="*/ 1164391 w 7467600"/>
              <a:gd name="connsiteY941" fmla="*/ 0 h 6858000"/>
              <a:gd name="connsiteX942" fmla="*/ 1200666 w 7467600"/>
              <a:gd name="connsiteY942" fmla="*/ 0 h 6858000"/>
              <a:gd name="connsiteX943" fmla="*/ 1223408 w 7467600"/>
              <a:gd name="connsiteY943" fmla="*/ 38996 h 6858000"/>
              <a:gd name="connsiteX944" fmla="*/ 1339635 w 7467600"/>
              <a:gd name="connsiteY944" fmla="*/ 365517 h 6858000"/>
              <a:gd name="connsiteX945" fmla="*/ 1387469 w 7467600"/>
              <a:gd name="connsiteY945" fmla="*/ 523079 h 6858000"/>
              <a:gd name="connsiteX946" fmla="*/ 1452685 w 7467600"/>
              <a:gd name="connsiteY946" fmla="*/ 699806 h 6858000"/>
              <a:gd name="connsiteX947" fmla="*/ 1492092 w 7467600"/>
              <a:gd name="connsiteY947" fmla="*/ 800424 h 6858000"/>
              <a:gd name="connsiteX948" fmla="*/ 1455302 w 7467600"/>
              <a:gd name="connsiteY948" fmla="*/ 632913 h 6858000"/>
              <a:gd name="connsiteX949" fmla="*/ 1222336 w 7467600"/>
              <a:gd name="connsiteY949" fmla="*/ 9480 h 6858000"/>
              <a:gd name="connsiteX950" fmla="*/ 1214634 w 7467600"/>
              <a:gd name="connsiteY950" fmla="*/ 0 h 6858000"/>
              <a:gd name="connsiteX951" fmla="*/ 1289827 w 7467600"/>
              <a:gd name="connsiteY951" fmla="*/ 0 h 6858000"/>
              <a:gd name="connsiteX952" fmla="*/ 1321076 w 7467600"/>
              <a:gd name="connsiteY952" fmla="*/ 59722 h 6858000"/>
              <a:gd name="connsiteX953" fmla="*/ 1512579 w 7467600"/>
              <a:gd name="connsiteY953" fmla="*/ 626441 h 6858000"/>
              <a:gd name="connsiteX954" fmla="*/ 1506076 w 7467600"/>
              <a:gd name="connsiteY954" fmla="*/ 1089289 h 6858000"/>
              <a:gd name="connsiteX955" fmla="*/ 1486346 w 7467600"/>
              <a:gd name="connsiteY955" fmla="*/ 1079919 h 6858000"/>
              <a:gd name="connsiteX956" fmla="*/ 1070511 w 7467600"/>
              <a:gd name="connsiteY956" fmla="*/ 48609 h 6858000"/>
              <a:gd name="connsiteX957" fmla="*/ 1057230 w 7467600"/>
              <a:gd name="connsiteY957" fmla="*/ 0 h 6858000"/>
              <a:gd name="connsiteX958" fmla="*/ 43151 w 7467600"/>
              <a:gd name="connsiteY958" fmla="*/ 0 h 6858000"/>
              <a:gd name="connsiteX959" fmla="*/ 95283 w 7467600"/>
              <a:gd name="connsiteY959" fmla="*/ 0 h 6858000"/>
              <a:gd name="connsiteX960" fmla="*/ 300708 w 7467600"/>
              <a:gd name="connsiteY960" fmla="*/ 154571 h 6858000"/>
              <a:gd name="connsiteX961" fmla="*/ 530414 w 7467600"/>
              <a:gd name="connsiteY961" fmla="*/ 354673 h 6858000"/>
              <a:gd name="connsiteX962" fmla="*/ 333785 w 7467600"/>
              <a:gd name="connsiteY962" fmla="*/ 161564 h 6858000"/>
              <a:gd name="connsiteX963" fmla="*/ 147005 w 7467600"/>
              <a:gd name="connsiteY963" fmla="*/ 0 h 6858000"/>
              <a:gd name="connsiteX964" fmla="*/ 272509 w 7467600"/>
              <a:gd name="connsiteY964" fmla="*/ 0 h 6858000"/>
              <a:gd name="connsiteX965" fmla="*/ 326276 w 7467600"/>
              <a:gd name="connsiteY965" fmla="*/ 45847 h 6858000"/>
              <a:gd name="connsiteX966" fmla="*/ 823759 w 7467600"/>
              <a:gd name="connsiteY966" fmla="*/ 574145 h 6858000"/>
              <a:gd name="connsiteX967" fmla="*/ 811254 w 7467600"/>
              <a:gd name="connsiteY967" fmla="*/ 665546 h 6858000"/>
              <a:gd name="connsiteX968" fmla="*/ 154042 w 7467600"/>
              <a:gd name="connsiteY968" fmla="*/ 261522 h 6858000"/>
              <a:gd name="connsiteX969" fmla="*/ 13550 w 7467600"/>
              <a:gd name="connsiteY969" fmla="*/ 158423 h 6858000"/>
              <a:gd name="connsiteX970" fmla="*/ 0 w 7467600"/>
              <a:gd name="connsiteY970" fmla="*/ 146618 h 6858000"/>
              <a:gd name="connsiteX971" fmla="*/ 0 w 7467600"/>
              <a:gd name="connsiteY971" fmla="*/ 59161 h 6858000"/>
              <a:gd name="connsiteX972" fmla="*/ 45427 w 7467600"/>
              <a:gd name="connsiteY972" fmla="*/ 101078 h 6858000"/>
              <a:gd name="connsiteX973" fmla="*/ 630103 w 7467600"/>
              <a:gd name="connsiteY973" fmla="*/ 485885 h 6858000"/>
              <a:gd name="connsiteX974" fmla="*/ 532040 w 7467600"/>
              <a:gd name="connsiteY974" fmla="*/ 399359 h 6858000"/>
              <a:gd name="connsiteX975" fmla="*/ 517618 w 7467600"/>
              <a:gd name="connsiteY975" fmla="*/ 385726 h 6858000"/>
              <a:gd name="connsiteX976" fmla="*/ 285074 w 7467600"/>
              <a:gd name="connsiteY976" fmla="*/ 182755 h 6858000"/>
              <a:gd name="connsiteX977" fmla="*/ 43151 w 7467600"/>
              <a:gd name="connsiteY97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6012219 h 6858000"/>
              <a:gd name="connsiteX83" fmla="*/ 6946849 w 7467600"/>
              <a:gd name="connsiteY83" fmla="*/ 5523271 h 6858000"/>
              <a:gd name="connsiteX84" fmla="*/ 6946972 w 7467600"/>
              <a:gd name="connsiteY84" fmla="*/ 5526491 h 6858000"/>
              <a:gd name="connsiteX85" fmla="*/ 7105827 w 7467600"/>
              <a:gd name="connsiteY85" fmla="*/ 5718700 h 6858000"/>
              <a:gd name="connsiteX86" fmla="*/ 7356878 w 7467600"/>
              <a:gd name="connsiteY86" fmla="*/ 5981332 h 6858000"/>
              <a:gd name="connsiteX87" fmla="*/ 7467600 w 7467600"/>
              <a:gd name="connsiteY87" fmla="*/ 6117703 h 6858000"/>
              <a:gd name="connsiteX88" fmla="*/ 7467600 w 7467600"/>
              <a:gd name="connsiteY88" fmla="*/ 6163634 h 6858000"/>
              <a:gd name="connsiteX89" fmla="*/ 7403637 w 7467600"/>
              <a:gd name="connsiteY89" fmla="*/ 6083957 h 6858000"/>
              <a:gd name="connsiteX90" fmla="*/ 7254615 w 7467600"/>
              <a:gd name="connsiteY90" fmla="*/ 5911918 h 6858000"/>
              <a:gd name="connsiteX91" fmla="*/ 7312589 w 7467600"/>
              <a:gd name="connsiteY91" fmla="*/ 5982309 h 6858000"/>
              <a:gd name="connsiteX92" fmla="*/ 7448321 w 7467600"/>
              <a:gd name="connsiteY92" fmla="*/ 6190991 h 6858000"/>
              <a:gd name="connsiteX93" fmla="*/ 7467600 w 7467600"/>
              <a:gd name="connsiteY93" fmla="*/ 6221686 h 6858000"/>
              <a:gd name="connsiteX94" fmla="*/ 7467600 w 7467600"/>
              <a:gd name="connsiteY94" fmla="*/ 6334256 h 6858000"/>
              <a:gd name="connsiteX95" fmla="*/ 7454976 w 7467600"/>
              <a:gd name="connsiteY95" fmla="*/ 6318297 h 6858000"/>
              <a:gd name="connsiteX96" fmla="*/ 7042773 w 7467600"/>
              <a:gd name="connsiteY96" fmla="*/ 5734011 h 6858000"/>
              <a:gd name="connsiteX97" fmla="*/ 6844835 w 7467600"/>
              <a:gd name="connsiteY97" fmla="*/ 5424988 h 6858000"/>
              <a:gd name="connsiteX98" fmla="*/ 1456157 w 7467600"/>
              <a:gd name="connsiteY98" fmla="*/ 5371404 h 6858000"/>
              <a:gd name="connsiteX99" fmla="*/ 1244432 w 7467600"/>
              <a:gd name="connsiteY99" fmla="*/ 5385601 h 6858000"/>
              <a:gd name="connsiteX100" fmla="*/ 973990 w 7467600"/>
              <a:gd name="connsiteY100" fmla="*/ 5424940 h 6858000"/>
              <a:gd name="connsiteX101" fmla="*/ 1103809 w 7467600"/>
              <a:gd name="connsiteY101" fmla="*/ 5433720 h 6858000"/>
              <a:gd name="connsiteX102" fmla="*/ 1123454 w 7467600"/>
              <a:gd name="connsiteY102" fmla="*/ 5435727 h 6858000"/>
              <a:gd name="connsiteX103" fmla="*/ 1737017 w 7467600"/>
              <a:gd name="connsiteY103" fmla="*/ 5452183 h 6858000"/>
              <a:gd name="connsiteX104" fmla="*/ 1824397 w 7467600"/>
              <a:gd name="connsiteY104" fmla="*/ 5447757 h 6858000"/>
              <a:gd name="connsiteX105" fmla="*/ 2070059 w 7467600"/>
              <a:gd name="connsiteY105" fmla="*/ 5441660 h 6858000"/>
              <a:gd name="connsiteX106" fmla="*/ 1456157 w 7467600"/>
              <a:gd name="connsiteY106" fmla="*/ 5371404 h 6858000"/>
              <a:gd name="connsiteX107" fmla="*/ 4988186 w 7467600"/>
              <a:gd name="connsiteY107" fmla="*/ 5216467 h 6858000"/>
              <a:gd name="connsiteX108" fmla="*/ 4777334 w 7467600"/>
              <a:gd name="connsiteY108" fmla="*/ 5406072 h 6858000"/>
              <a:gd name="connsiteX109" fmla="*/ 4718341 w 7467600"/>
              <a:gd name="connsiteY109" fmla="*/ 5468043 h 6858000"/>
              <a:gd name="connsiteX110" fmla="*/ 4604655 w 7467600"/>
              <a:gd name="connsiteY110" fmla="*/ 5583434 h 6858000"/>
              <a:gd name="connsiteX111" fmla="*/ 4565074 w 7467600"/>
              <a:gd name="connsiteY111" fmla="*/ 5618550 h 6858000"/>
              <a:gd name="connsiteX112" fmla="*/ 4988186 w 7467600"/>
              <a:gd name="connsiteY112" fmla="*/ 5216467 h 6858000"/>
              <a:gd name="connsiteX113" fmla="*/ 4978032 w 7467600"/>
              <a:gd name="connsiteY113" fmla="*/ 5183809 h 6858000"/>
              <a:gd name="connsiteX114" fmla="*/ 4463413 w 7467600"/>
              <a:gd name="connsiteY114" fmla="*/ 5615162 h 6858000"/>
              <a:gd name="connsiteX115" fmla="*/ 4358134 w 7467600"/>
              <a:gd name="connsiteY115" fmla="*/ 5742791 h 6858000"/>
              <a:gd name="connsiteX116" fmla="*/ 4376219 w 7467600"/>
              <a:gd name="connsiteY116" fmla="*/ 5729027 h 6858000"/>
              <a:gd name="connsiteX117" fmla="*/ 4582340 w 7467600"/>
              <a:gd name="connsiteY117" fmla="*/ 5561037 h 6858000"/>
              <a:gd name="connsiteX118" fmla="*/ 4694684 w 7467600"/>
              <a:gd name="connsiteY118" fmla="*/ 5447098 h 6858000"/>
              <a:gd name="connsiteX119" fmla="*/ 4754123 w 7467600"/>
              <a:gd name="connsiteY119" fmla="*/ 5384643 h 6858000"/>
              <a:gd name="connsiteX120" fmla="*/ 4978032 w 7467600"/>
              <a:gd name="connsiteY120" fmla="*/ 5183809 h 6858000"/>
              <a:gd name="connsiteX121" fmla="*/ 1903353 w 7467600"/>
              <a:gd name="connsiteY121" fmla="*/ 5044827 h 6858000"/>
              <a:gd name="connsiteX122" fmla="*/ 1936931 w 7467600"/>
              <a:gd name="connsiteY122" fmla="*/ 5093954 h 6858000"/>
              <a:gd name="connsiteX123" fmla="*/ 2195868 w 7467600"/>
              <a:gd name="connsiteY123" fmla="*/ 5396574 h 6858000"/>
              <a:gd name="connsiteX124" fmla="*/ 2088852 w 7467600"/>
              <a:gd name="connsiteY124" fmla="*/ 5166123 h 6858000"/>
              <a:gd name="connsiteX125" fmla="*/ 1958241 w 7467600"/>
              <a:gd name="connsiteY125" fmla="*/ 5067955 h 6858000"/>
              <a:gd name="connsiteX126" fmla="*/ 1903353 w 7467600"/>
              <a:gd name="connsiteY126" fmla="*/ 5044827 h 6858000"/>
              <a:gd name="connsiteX127" fmla="*/ 1979378 w 7467600"/>
              <a:gd name="connsiteY127" fmla="*/ 4769504 h 6858000"/>
              <a:gd name="connsiteX128" fmla="*/ 2882120 w 7467600"/>
              <a:gd name="connsiteY128" fmla="*/ 5064547 h 6858000"/>
              <a:gd name="connsiteX129" fmla="*/ 2793103 w 7467600"/>
              <a:gd name="connsiteY129" fmla="*/ 5039699 h 6858000"/>
              <a:gd name="connsiteX130" fmla="*/ 2770041 w 7467600"/>
              <a:gd name="connsiteY130" fmla="*/ 5033634 h 6858000"/>
              <a:gd name="connsiteX131" fmla="*/ 1979378 w 7467600"/>
              <a:gd name="connsiteY131" fmla="*/ 4769504 h 6858000"/>
              <a:gd name="connsiteX132" fmla="*/ 1927410 w 7467600"/>
              <a:gd name="connsiteY132" fmla="*/ 4716164 h 6858000"/>
              <a:gd name="connsiteX133" fmla="*/ 1959587 w 7467600"/>
              <a:gd name="connsiteY133" fmla="*/ 4728849 h 6858000"/>
              <a:gd name="connsiteX134" fmla="*/ 2777707 w 7467600"/>
              <a:gd name="connsiteY134" fmla="*/ 5003991 h 6858000"/>
              <a:gd name="connsiteX135" fmla="*/ 2800768 w 7467600"/>
              <a:gd name="connsiteY135" fmla="*/ 5010056 h 6858000"/>
              <a:gd name="connsiteX136" fmla="*/ 2879408 w 7467600"/>
              <a:gd name="connsiteY136" fmla="*/ 5031590 h 6858000"/>
              <a:gd name="connsiteX137" fmla="*/ 2862295 w 7467600"/>
              <a:gd name="connsiteY137" fmla="*/ 5022958 h 6858000"/>
              <a:gd name="connsiteX138" fmla="*/ 2813343 w 7467600"/>
              <a:gd name="connsiteY138" fmla="*/ 4998369 h 6858000"/>
              <a:gd name="connsiteX139" fmla="*/ 2646245 w 7467600"/>
              <a:gd name="connsiteY139" fmla="*/ 4930999 h 6858000"/>
              <a:gd name="connsiteX140" fmla="*/ 1999243 w 7467600"/>
              <a:gd name="connsiteY140" fmla="*/ 4730524 h 6858000"/>
              <a:gd name="connsiteX141" fmla="*/ 1979527 w 7467600"/>
              <a:gd name="connsiteY141" fmla="*/ 4726651 h 6858000"/>
              <a:gd name="connsiteX142" fmla="*/ 1927410 w 7467600"/>
              <a:gd name="connsiteY142" fmla="*/ 4716164 h 6858000"/>
              <a:gd name="connsiteX143" fmla="*/ 1997014 w 7467600"/>
              <a:gd name="connsiteY143" fmla="*/ 4698007 h 6858000"/>
              <a:gd name="connsiteX144" fmla="*/ 2005458 w 7467600"/>
              <a:gd name="connsiteY144" fmla="*/ 4699540 h 6858000"/>
              <a:gd name="connsiteX145" fmla="*/ 2657186 w 7467600"/>
              <a:gd name="connsiteY145" fmla="*/ 4901687 h 6858000"/>
              <a:gd name="connsiteX146" fmla="*/ 2826662 w 7467600"/>
              <a:gd name="connsiteY146" fmla="*/ 4970362 h 6858000"/>
              <a:gd name="connsiteX147" fmla="*/ 2876100 w 7467600"/>
              <a:gd name="connsiteY147" fmla="*/ 4995397 h 6858000"/>
              <a:gd name="connsiteX148" fmla="*/ 3042600 w 7467600"/>
              <a:gd name="connsiteY148" fmla="*/ 5059532 h 6858000"/>
              <a:gd name="connsiteX149" fmla="*/ 1997014 w 7467600"/>
              <a:gd name="connsiteY149" fmla="*/ 4698007 h 6858000"/>
              <a:gd name="connsiteX150" fmla="*/ 2305292 w 7467600"/>
              <a:gd name="connsiteY150" fmla="*/ 4219492 h 6858000"/>
              <a:gd name="connsiteX151" fmla="*/ 3360922 w 7467600"/>
              <a:gd name="connsiteY151" fmla="*/ 4529373 h 6858000"/>
              <a:gd name="connsiteX152" fmla="*/ 3492420 w 7467600"/>
              <a:gd name="connsiteY152" fmla="*/ 4510145 h 6858000"/>
              <a:gd name="connsiteX153" fmla="*/ 3364086 w 7467600"/>
              <a:gd name="connsiteY153" fmla="*/ 4480340 h 6858000"/>
              <a:gd name="connsiteX154" fmla="*/ 3225818 w 7467600"/>
              <a:gd name="connsiteY154" fmla="*/ 4411822 h 6858000"/>
              <a:gd name="connsiteX155" fmla="*/ 3129696 w 7467600"/>
              <a:gd name="connsiteY155" fmla="*/ 4360704 h 6858000"/>
              <a:gd name="connsiteX156" fmla="*/ 2814545 w 7467600"/>
              <a:gd name="connsiteY156" fmla="*/ 4282955 h 6858000"/>
              <a:gd name="connsiteX157" fmla="*/ 2305292 w 7467600"/>
              <a:gd name="connsiteY157" fmla="*/ 4219492 h 6858000"/>
              <a:gd name="connsiteX158" fmla="*/ 2626982 w 7467600"/>
              <a:gd name="connsiteY158" fmla="*/ 4206450 h 6858000"/>
              <a:gd name="connsiteX159" fmla="*/ 2490617 w 7467600"/>
              <a:gd name="connsiteY159" fmla="*/ 4206951 h 6858000"/>
              <a:gd name="connsiteX160" fmla="*/ 2819869 w 7467600"/>
              <a:gd name="connsiteY160" fmla="*/ 4252936 h 6858000"/>
              <a:gd name="connsiteX161" fmla="*/ 3143018 w 7467600"/>
              <a:gd name="connsiteY161" fmla="*/ 4332698 h 6858000"/>
              <a:gd name="connsiteX162" fmla="*/ 3241520 w 7467600"/>
              <a:gd name="connsiteY162" fmla="*/ 4385112 h 6858000"/>
              <a:gd name="connsiteX163" fmla="*/ 3374575 w 7467600"/>
              <a:gd name="connsiteY163" fmla="*/ 4451517 h 6858000"/>
              <a:gd name="connsiteX164" fmla="*/ 3505221 w 7467600"/>
              <a:gd name="connsiteY164" fmla="*/ 4480757 h 6858000"/>
              <a:gd name="connsiteX165" fmla="*/ 2626982 w 7467600"/>
              <a:gd name="connsiteY165" fmla="*/ 4206450 h 6858000"/>
              <a:gd name="connsiteX166" fmla="*/ 1310106 w 7467600"/>
              <a:gd name="connsiteY166" fmla="*/ 3943217 h 6858000"/>
              <a:gd name="connsiteX167" fmla="*/ 854994 w 7467600"/>
              <a:gd name="connsiteY167" fmla="*/ 4399136 h 6858000"/>
              <a:gd name="connsiteX168" fmla="*/ 742462 w 7467600"/>
              <a:gd name="connsiteY168" fmla="*/ 4594648 h 6858000"/>
              <a:gd name="connsiteX169" fmla="*/ 820602 w 7467600"/>
              <a:gd name="connsiteY169" fmla="*/ 4485915 h 6858000"/>
              <a:gd name="connsiteX170" fmla="*/ 878295 w 7467600"/>
              <a:gd name="connsiteY170" fmla="*/ 4403594 h 6858000"/>
              <a:gd name="connsiteX171" fmla="*/ 1240607 w 7467600"/>
              <a:gd name="connsiteY171" fmla="*/ 4010401 h 6858000"/>
              <a:gd name="connsiteX172" fmla="*/ 1310106 w 7467600"/>
              <a:gd name="connsiteY172" fmla="*/ 3943217 h 6858000"/>
              <a:gd name="connsiteX173" fmla="*/ 1423113 w 7467600"/>
              <a:gd name="connsiteY173" fmla="*/ 3874565 h 6858000"/>
              <a:gd name="connsiteX174" fmla="*/ 1260565 w 7467600"/>
              <a:gd name="connsiteY174" fmla="*/ 4031982 h 6858000"/>
              <a:gd name="connsiteX175" fmla="*/ 901900 w 7467600"/>
              <a:gd name="connsiteY175" fmla="*/ 4421236 h 6858000"/>
              <a:gd name="connsiteX176" fmla="*/ 845044 w 7467600"/>
              <a:gd name="connsiteY176" fmla="*/ 4502436 h 6858000"/>
              <a:gd name="connsiteX177" fmla="*/ 685926 w 7467600"/>
              <a:gd name="connsiteY177" fmla="*/ 4703069 h 6858000"/>
              <a:gd name="connsiteX178" fmla="*/ 684248 w 7467600"/>
              <a:gd name="connsiteY178" fmla="*/ 4706721 h 6858000"/>
              <a:gd name="connsiteX179" fmla="*/ 1423113 w 7467600"/>
              <a:gd name="connsiteY179" fmla="*/ 3874565 h 6858000"/>
              <a:gd name="connsiteX180" fmla="*/ 3316479 w 7467600"/>
              <a:gd name="connsiteY180" fmla="*/ 3872136 h 6858000"/>
              <a:gd name="connsiteX181" fmla="*/ 3546806 w 7467600"/>
              <a:gd name="connsiteY181" fmla="*/ 4356139 h 6858000"/>
              <a:gd name="connsiteX182" fmla="*/ 3364433 w 7467600"/>
              <a:gd name="connsiteY182" fmla="*/ 3953121 h 6858000"/>
              <a:gd name="connsiteX183" fmla="*/ 3316479 w 7467600"/>
              <a:gd name="connsiteY183" fmla="*/ 3872136 h 6858000"/>
              <a:gd name="connsiteX184" fmla="*/ 3291335 w 7467600"/>
              <a:gd name="connsiteY184" fmla="*/ 3767420 h 6858000"/>
              <a:gd name="connsiteX185" fmla="*/ 3390805 w 7467600"/>
              <a:gd name="connsiteY185" fmla="*/ 3937163 h 6858000"/>
              <a:gd name="connsiteX186" fmla="*/ 3579062 w 7467600"/>
              <a:gd name="connsiteY186" fmla="*/ 4359040 h 6858000"/>
              <a:gd name="connsiteX187" fmla="*/ 3467355 w 7467600"/>
              <a:gd name="connsiteY187" fmla="*/ 3988130 h 6858000"/>
              <a:gd name="connsiteX188" fmla="*/ 3310753 w 7467600"/>
              <a:gd name="connsiteY188" fmla="*/ 3787140 h 6858000"/>
              <a:gd name="connsiteX189" fmla="*/ 3291335 w 7467600"/>
              <a:gd name="connsiteY189" fmla="*/ 3767420 h 6858000"/>
              <a:gd name="connsiteX190" fmla="*/ 1635889 w 7467600"/>
              <a:gd name="connsiteY190" fmla="*/ 3709494 h 6858000"/>
              <a:gd name="connsiteX191" fmla="*/ 1634800 w 7467600"/>
              <a:gd name="connsiteY191" fmla="*/ 3731111 h 6858000"/>
              <a:gd name="connsiteX192" fmla="*/ 1635889 w 7467600"/>
              <a:gd name="connsiteY192" fmla="*/ 3709494 h 6858000"/>
              <a:gd name="connsiteX193" fmla="*/ 1510397 w 7467600"/>
              <a:gd name="connsiteY193" fmla="*/ 3684705 h 6858000"/>
              <a:gd name="connsiteX194" fmla="*/ 1146550 w 7467600"/>
              <a:gd name="connsiteY194" fmla="*/ 3802012 h 6858000"/>
              <a:gd name="connsiteX195" fmla="*/ 698834 w 7467600"/>
              <a:gd name="connsiteY195" fmla="*/ 3952272 h 6858000"/>
              <a:gd name="connsiteX196" fmla="*/ 34256 w 7467600"/>
              <a:gd name="connsiteY196" fmla="*/ 4347603 h 6858000"/>
              <a:gd name="connsiteX197" fmla="*/ 527241 w 7467600"/>
              <a:gd name="connsiteY197" fmla="*/ 4065078 h 6858000"/>
              <a:gd name="connsiteX198" fmla="*/ 1510397 w 7467600"/>
              <a:gd name="connsiteY198" fmla="*/ 3684705 h 6858000"/>
              <a:gd name="connsiteX199" fmla="*/ 1313114 w 7467600"/>
              <a:gd name="connsiteY199" fmla="*/ 3655216 h 6858000"/>
              <a:gd name="connsiteX200" fmla="*/ 1109304 w 7467600"/>
              <a:gd name="connsiteY200" fmla="*/ 3669030 h 6858000"/>
              <a:gd name="connsiteX201" fmla="*/ 8129 w 7467600"/>
              <a:gd name="connsiteY201" fmla="*/ 4330519 h 6858000"/>
              <a:gd name="connsiteX202" fmla="*/ 687572 w 7467600"/>
              <a:gd name="connsiteY202" fmla="*/ 3925629 h 6858000"/>
              <a:gd name="connsiteX203" fmla="*/ 1138365 w 7467600"/>
              <a:gd name="connsiteY203" fmla="*/ 3774515 h 6858000"/>
              <a:gd name="connsiteX204" fmla="*/ 1505579 w 7467600"/>
              <a:gd name="connsiteY204" fmla="*/ 3655526 h 6858000"/>
              <a:gd name="connsiteX205" fmla="*/ 1313114 w 7467600"/>
              <a:gd name="connsiteY205" fmla="*/ 3655216 h 6858000"/>
              <a:gd name="connsiteX206" fmla="*/ 3655073 w 7467600"/>
              <a:gd name="connsiteY206" fmla="*/ 3650884 h 6858000"/>
              <a:gd name="connsiteX207" fmla="*/ 3989938 w 7467600"/>
              <a:gd name="connsiteY207" fmla="*/ 3991685 h 6858000"/>
              <a:gd name="connsiteX208" fmla="*/ 4393907 w 7467600"/>
              <a:gd name="connsiteY208" fmla="*/ 4261258 h 6858000"/>
              <a:gd name="connsiteX209" fmla="*/ 4648051 w 7467600"/>
              <a:gd name="connsiteY209" fmla="*/ 4374051 h 6858000"/>
              <a:gd name="connsiteX210" fmla="*/ 4383389 w 7467600"/>
              <a:gd name="connsiteY210" fmla="*/ 4184369 h 6858000"/>
              <a:gd name="connsiteX211" fmla="*/ 4165508 w 7467600"/>
              <a:gd name="connsiteY211" fmla="*/ 4035196 h 6858000"/>
              <a:gd name="connsiteX212" fmla="*/ 4068162 w 7467600"/>
              <a:gd name="connsiteY212" fmla="*/ 3953394 h 6858000"/>
              <a:gd name="connsiteX213" fmla="*/ 3981416 w 7467600"/>
              <a:gd name="connsiteY213" fmla="*/ 3880482 h 6858000"/>
              <a:gd name="connsiteX214" fmla="*/ 3800147 w 7467600"/>
              <a:gd name="connsiteY214" fmla="*/ 3749872 h 6858000"/>
              <a:gd name="connsiteX215" fmla="*/ 3655073 w 7467600"/>
              <a:gd name="connsiteY215" fmla="*/ 3650884 h 6858000"/>
              <a:gd name="connsiteX216" fmla="*/ 3670252 w 7467600"/>
              <a:gd name="connsiteY216" fmla="*/ 3622798 h 6858000"/>
              <a:gd name="connsiteX217" fmla="*/ 3817258 w 7467600"/>
              <a:gd name="connsiteY217" fmla="*/ 3723577 h 6858000"/>
              <a:gd name="connsiteX218" fmla="*/ 4000461 w 7467600"/>
              <a:gd name="connsiteY218" fmla="*/ 3855966 h 6858000"/>
              <a:gd name="connsiteX219" fmla="*/ 4088180 w 7467600"/>
              <a:gd name="connsiteY219" fmla="*/ 3929774 h 6858000"/>
              <a:gd name="connsiteX220" fmla="*/ 4184555 w 7467600"/>
              <a:gd name="connsiteY220" fmla="*/ 4010683 h 6858000"/>
              <a:gd name="connsiteX221" fmla="*/ 4399563 w 7467600"/>
              <a:gd name="connsiteY221" fmla="*/ 4158106 h 6858000"/>
              <a:gd name="connsiteX222" fmla="*/ 4684469 w 7467600"/>
              <a:gd name="connsiteY222" fmla="*/ 4364680 h 6858000"/>
              <a:gd name="connsiteX223" fmla="*/ 4690271 w 7467600"/>
              <a:gd name="connsiteY223" fmla="*/ 4370034 h 6858000"/>
              <a:gd name="connsiteX224" fmla="*/ 4136093 w 7467600"/>
              <a:gd name="connsiteY224" fmla="*/ 3858466 h 6858000"/>
              <a:gd name="connsiteX225" fmla="*/ 3670252 w 7467600"/>
              <a:gd name="connsiteY225" fmla="*/ 3622798 h 6858000"/>
              <a:gd name="connsiteX226" fmla="*/ 4440129 w 7467600"/>
              <a:gd name="connsiteY226" fmla="*/ 3448571 h 6858000"/>
              <a:gd name="connsiteX227" fmla="*/ 4856525 w 7467600"/>
              <a:gd name="connsiteY227" fmla="*/ 3915351 h 6858000"/>
              <a:gd name="connsiteX228" fmla="*/ 5059055 w 7467600"/>
              <a:gd name="connsiteY228" fmla="*/ 4108918 h 6858000"/>
              <a:gd name="connsiteX229" fmla="*/ 5290070 w 7467600"/>
              <a:gd name="connsiteY229" fmla="*/ 4263619 h 6858000"/>
              <a:gd name="connsiteX230" fmla="*/ 4834991 w 7467600"/>
              <a:gd name="connsiteY230" fmla="*/ 3830985 h 6858000"/>
              <a:gd name="connsiteX231" fmla="*/ 4440129 w 7467600"/>
              <a:gd name="connsiteY231" fmla="*/ 3448571 h 6858000"/>
              <a:gd name="connsiteX232" fmla="*/ 4441737 w 7467600"/>
              <a:gd name="connsiteY232" fmla="*/ 3399734 h 6858000"/>
              <a:gd name="connsiteX233" fmla="*/ 4431236 w 7467600"/>
              <a:gd name="connsiteY233" fmla="*/ 3400954 h 6858000"/>
              <a:gd name="connsiteX234" fmla="*/ 4557150 w 7467600"/>
              <a:gd name="connsiteY234" fmla="*/ 3510023 h 6858000"/>
              <a:gd name="connsiteX235" fmla="*/ 4856936 w 7467600"/>
              <a:gd name="connsiteY235" fmla="*/ 3809146 h 6858000"/>
              <a:gd name="connsiteX236" fmla="*/ 5111996 w 7467600"/>
              <a:gd name="connsiteY236" fmla="*/ 4065759 h 6858000"/>
              <a:gd name="connsiteX237" fmla="*/ 5388878 w 7467600"/>
              <a:gd name="connsiteY237" fmla="*/ 4300185 h 6858000"/>
              <a:gd name="connsiteX238" fmla="*/ 5425556 w 7467600"/>
              <a:gd name="connsiteY238" fmla="*/ 4308967 h 6858000"/>
              <a:gd name="connsiteX239" fmla="*/ 4943646 w 7467600"/>
              <a:gd name="connsiteY239" fmla="*/ 3822916 h 6858000"/>
              <a:gd name="connsiteX240" fmla="*/ 4594837 w 7467600"/>
              <a:gd name="connsiteY240" fmla="*/ 3532274 h 6858000"/>
              <a:gd name="connsiteX241" fmla="*/ 4441737 w 7467600"/>
              <a:gd name="connsiteY241" fmla="*/ 3399734 h 6858000"/>
              <a:gd name="connsiteX242" fmla="*/ 5425834 w 7467600"/>
              <a:gd name="connsiteY242" fmla="*/ 3162785 h 6858000"/>
              <a:gd name="connsiteX243" fmla="*/ 5401644 w 7467600"/>
              <a:gd name="connsiteY243" fmla="*/ 3617847 h 6858000"/>
              <a:gd name="connsiteX244" fmla="*/ 5467256 w 7467600"/>
              <a:gd name="connsiteY244" fmla="*/ 4175494 h 6858000"/>
              <a:gd name="connsiteX245" fmla="*/ 5448069 w 7467600"/>
              <a:gd name="connsiteY245" fmla="*/ 3567554 h 6858000"/>
              <a:gd name="connsiteX246" fmla="*/ 5425834 w 7467600"/>
              <a:gd name="connsiteY246" fmla="*/ 3162785 h 6858000"/>
              <a:gd name="connsiteX247" fmla="*/ 1318687 w 7467600"/>
              <a:gd name="connsiteY247" fmla="*/ 3113840 h 6858000"/>
              <a:gd name="connsiteX248" fmla="*/ 1066793 w 7467600"/>
              <a:gd name="connsiteY248" fmla="*/ 3212171 h 6858000"/>
              <a:gd name="connsiteX249" fmla="*/ 993319 w 7467600"/>
              <a:gd name="connsiteY249" fmla="*/ 3247648 h 6858000"/>
              <a:gd name="connsiteX250" fmla="*/ 853081 w 7467600"/>
              <a:gd name="connsiteY250" fmla="*/ 3312410 h 6858000"/>
              <a:gd name="connsiteX251" fmla="*/ 805957 w 7467600"/>
              <a:gd name="connsiteY251" fmla="*/ 3330443 h 6858000"/>
              <a:gd name="connsiteX252" fmla="*/ 1318687 w 7467600"/>
              <a:gd name="connsiteY252" fmla="*/ 3113840 h 6858000"/>
              <a:gd name="connsiteX253" fmla="*/ 5453702 w 7467600"/>
              <a:gd name="connsiteY253" fmla="*/ 3090882 h 6858000"/>
              <a:gd name="connsiteX254" fmla="*/ 5480135 w 7467600"/>
              <a:gd name="connsiteY254" fmla="*/ 3565802 h 6858000"/>
              <a:gd name="connsiteX255" fmla="*/ 5499023 w 7467600"/>
              <a:gd name="connsiteY255" fmla="*/ 4166310 h 6858000"/>
              <a:gd name="connsiteX256" fmla="*/ 5547022 w 7467600"/>
              <a:gd name="connsiteY256" fmla="*/ 3607838 h 6858000"/>
              <a:gd name="connsiteX257" fmla="*/ 5515964 w 7467600"/>
              <a:gd name="connsiteY257" fmla="*/ 3378541 h 6858000"/>
              <a:gd name="connsiteX258" fmla="*/ 5453702 w 7467600"/>
              <a:gd name="connsiteY258" fmla="*/ 3090882 h 6858000"/>
              <a:gd name="connsiteX259" fmla="*/ 1238695 w 7467600"/>
              <a:gd name="connsiteY259" fmla="*/ 3076820 h 6858000"/>
              <a:gd name="connsiteX260" fmla="*/ 716371 w 7467600"/>
              <a:gd name="connsiteY260" fmla="*/ 3293249 h 6858000"/>
              <a:gd name="connsiteX261" fmla="*/ 579522 w 7467600"/>
              <a:gd name="connsiteY261" fmla="*/ 3371759 h 6858000"/>
              <a:gd name="connsiteX262" fmla="*/ 600288 w 7467600"/>
              <a:gd name="connsiteY262" fmla="*/ 3365555 h 6858000"/>
              <a:gd name="connsiteX263" fmla="*/ 840692 w 7467600"/>
              <a:gd name="connsiteY263" fmla="*/ 3284921 h 6858000"/>
              <a:gd name="connsiteX264" fmla="*/ 979248 w 7467600"/>
              <a:gd name="connsiteY264" fmla="*/ 3221003 h 6858000"/>
              <a:gd name="connsiteX265" fmla="*/ 1053282 w 7467600"/>
              <a:gd name="connsiteY265" fmla="*/ 3185247 h 6858000"/>
              <a:gd name="connsiteX266" fmla="*/ 1320603 w 7467600"/>
              <a:gd name="connsiteY266" fmla="*/ 3081281 h 6858000"/>
              <a:gd name="connsiteX267" fmla="*/ 1238695 w 7467600"/>
              <a:gd name="connsiteY267" fmla="*/ 3076820 h 6858000"/>
              <a:gd name="connsiteX268" fmla="*/ 5425627 w 7467600"/>
              <a:gd name="connsiteY268" fmla="*/ 2954192 h 6858000"/>
              <a:gd name="connsiteX269" fmla="*/ 5470770 w 7467600"/>
              <a:gd name="connsiteY269" fmla="*/ 3005435 h 6858000"/>
              <a:gd name="connsiteX270" fmla="*/ 5519779 w 7467600"/>
              <a:gd name="connsiteY270" fmla="*/ 4359223 h 6858000"/>
              <a:gd name="connsiteX271" fmla="*/ 5520293 w 7467600"/>
              <a:gd name="connsiteY271" fmla="*/ 4360602 h 6858000"/>
              <a:gd name="connsiteX272" fmla="*/ 5767221 w 7467600"/>
              <a:gd name="connsiteY272" fmla="*/ 4665564 h 6858000"/>
              <a:gd name="connsiteX273" fmla="*/ 6937169 w 7467600"/>
              <a:gd name="connsiteY273" fmla="*/ 4815941 h 6858000"/>
              <a:gd name="connsiteX274" fmla="*/ 6953922 w 7467600"/>
              <a:gd name="connsiteY274" fmla="*/ 4890068 h 6858000"/>
              <a:gd name="connsiteX275" fmla="*/ 6071359 w 7467600"/>
              <a:gd name="connsiteY275" fmla="*/ 4770770 h 6858000"/>
              <a:gd name="connsiteX276" fmla="*/ 6038839 w 7467600"/>
              <a:gd name="connsiteY276" fmla="*/ 4764474 h 6858000"/>
              <a:gd name="connsiteX277" fmla="*/ 6038706 w 7467600"/>
              <a:gd name="connsiteY277" fmla="*/ 4763847 h 6858000"/>
              <a:gd name="connsiteX278" fmla="*/ 6037784 w 7467600"/>
              <a:gd name="connsiteY278" fmla="*/ 4764270 h 6858000"/>
              <a:gd name="connsiteX279" fmla="*/ 6038839 w 7467600"/>
              <a:gd name="connsiteY279" fmla="*/ 4764474 h 6858000"/>
              <a:gd name="connsiteX280" fmla="*/ 6040338 w 7467600"/>
              <a:gd name="connsiteY280" fmla="*/ 4771418 h 6858000"/>
              <a:gd name="connsiteX281" fmla="*/ 6024488 w 7467600"/>
              <a:gd name="connsiteY281" fmla="*/ 4809903 h 6858000"/>
              <a:gd name="connsiteX282" fmla="*/ 5599771 w 7467600"/>
              <a:gd name="connsiteY282" fmla="*/ 5509652 h 6858000"/>
              <a:gd name="connsiteX283" fmla="*/ 5548843 w 7467600"/>
              <a:gd name="connsiteY283" fmla="*/ 5563845 h 6858000"/>
              <a:gd name="connsiteX284" fmla="*/ 5940952 w 7467600"/>
              <a:gd name="connsiteY284" fmla="*/ 6250028 h 6858000"/>
              <a:gd name="connsiteX285" fmla="*/ 6043441 w 7467600"/>
              <a:gd name="connsiteY285" fmla="*/ 6665847 h 6858000"/>
              <a:gd name="connsiteX286" fmla="*/ 6093432 w 7467600"/>
              <a:gd name="connsiteY286" fmla="*/ 6858000 h 6858000"/>
              <a:gd name="connsiteX287" fmla="*/ 6034344 w 7467600"/>
              <a:gd name="connsiteY287" fmla="*/ 6858000 h 6858000"/>
              <a:gd name="connsiteX288" fmla="*/ 6026679 w 7467600"/>
              <a:gd name="connsiteY288" fmla="*/ 6836959 h 6858000"/>
              <a:gd name="connsiteX289" fmla="*/ 5800441 w 7467600"/>
              <a:gd name="connsiteY289" fmla="*/ 6335286 h 6858000"/>
              <a:gd name="connsiteX290" fmla="*/ 5526562 w 7467600"/>
              <a:gd name="connsiteY290" fmla="*/ 5705388 h 6858000"/>
              <a:gd name="connsiteX291" fmla="*/ 5519640 w 7467600"/>
              <a:gd name="connsiteY291" fmla="*/ 5683774 h 6858000"/>
              <a:gd name="connsiteX292" fmla="*/ 5844559 w 7467600"/>
              <a:gd name="connsiteY292" fmla="*/ 6553349 h 6858000"/>
              <a:gd name="connsiteX293" fmla="*/ 5975994 w 7467600"/>
              <a:gd name="connsiteY293" fmla="*/ 6858000 h 6858000"/>
              <a:gd name="connsiteX294" fmla="*/ 5898547 w 7467600"/>
              <a:gd name="connsiteY294" fmla="*/ 6858000 h 6858000"/>
              <a:gd name="connsiteX295" fmla="*/ 5682041 w 7467600"/>
              <a:gd name="connsiteY295" fmla="*/ 6355860 h 6858000"/>
              <a:gd name="connsiteX296" fmla="*/ 5461758 w 7467600"/>
              <a:gd name="connsiteY296" fmla="*/ 5820220 h 6858000"/>
              <a:gd name="connsiteX297" fmla="*/ 5237282 w 7467600"/>
              <a:gd name="connsiteY297" fmla="*/ 6579086 h 6858000"/>
              <a:gd name="connsiteX298" fmla="*/ 5115009 w 7467600"/>
              <a:gd name="connsiteY298" fmla="*/ 6858000 h 6858000"/>
              <a:gd name="connsiteX299" fmla="*/ 5028074 w 7467600"/>
              <a:gd name="connsiteY299" fmla="*/ 6858000 h 6858000"/>
              <a:gd name="connsiteX300" fmla="*/ 5079508 w 7467600"/>
              <a:gd name="connsiteY300" fmla="*/ 6749074 h 6858000"/>
              <a:gd name="connsiteX301" fmla="*/ 5371846 w 7467600"/>
              <a:gd name="connsiteY301" fmla="*/ 5924413 h 6858000"/>
              <a:gd name="connsiteX302" fmla="*/ 5270512 w 7467600"/>
              <a:gd name="connsiteY302" fmla="*/ 6138975 h 6858000"/>
              <a:gd name="connsiteX303" fmla="*/ 5062409 w 7467600"/>
              <a:gd name="connsiteY303" fmla="*/ 6653544 h 6858000"/>
              <a:gd name="connsiteX304" fmla="*/ 5036628 w 7467600"/>
              <a:gd name="connsiteY304" fmla="*/ 6754247 h 6858000"/>
              <a:gd name="connsiteX305" fmla="*/ 5009112 w 7467600"/>
              <a:gd name="connsiteY305" fmla="*/ 6858000 h 6858000"/>
              <a:gd name="connsiteX306" fmla="*/ 4976679 w 7467600"/>
              <a:gd name="connsiteY306" fmla="*/ 6858000 h 6858000"/>
              <a:gd name="connsiteX307" fmla="*/ 5006537 w 7467600"/>
              <a:gd name="connsiteY307" fmla="*/ 6747068 h 6858000"/>
              <a:gd name="connsiteX308" fmla="*/ 5032723 w 7467600"/>
              <a:gd name="connsiteY308" fmla="*/ 6644957 h 6858000"/>
              <a:gd name="connsiteX309" fmla="*/ 5242949 w 7467600"/>
              <a:gd name="connsiteY309" fmla="*/ 6125175 h 6858000"/>
              <a:gd name="connsiteX310" fmla="*/ 5286321 w 7467600"/>
              <a:gd name="connsiteY310" fmla="*/ 6033555 h 6858000"/>
              <a:gd name="connsiteX311" fmla="*/ 5008210 w 7467600"/>
              <a:gd name="connsiteY311" fmla="*/ 6649194 h 6858000"/>
              <a:gd name="connsiteX312" fmla="*/ 4986321 w 7467600"/>
              <a:gd name="connsiteY312" fmla="*/ 6765687 h 6858000"/>
              <a:gd name="connsiteX313" fmla="*/ 4973474 w 7467600"/>
              <a:gd name="connsiteY313" fmla="*/ 6858000 h 6858000"/>
              <a:gd name="connsiteX314" fmla="*/ 4907178 w 7467600"/>
              <a:gd name="connsiteY314" fmla="*/ 6858000 h 6858000"/>
              <a:gd name="connsiteX315" fmla="*/ 4910810 w 7467600"/>
              <a:gd name="connsiteY315" fmla="*/ 6829660 h 6858000"/>
              <a:gd name="connsiteX316" fmla="*/ 4987461 w 7467600"/>
              <a:gd name="connsiteY316" fmla="*/ 6432994 h 6858000"/>
              <a:gd name="connsiteX317" fmla="*/ 5179262 w 7467600"/>
              <a:gd name="connsiteY317" fmla="*/ 6035044 h 6858000"/>
              <a:gd name="connsiteX318" fmla="*/ 4689678 w 7467600"/>
              <a:gd name="connsiteY318" fmla="*/ 6440241 h 6858000"/>
              <a:gd name="connsiteX319" fmla="*/ 4477543 w 7467600"/>
              <a:gd name="connsiteY319" fmla="*/ 6674836 h 6858000"/>
              <a:gd name="connsiteX320" fmla="*/ 4329957 w 7467600"/>
              <a:gd name="connsiteY320" fmla="*/ 6858000 h 6858000"/>
              <a:gd name="connsiteX321" fmla="*/ 4218595 w 7467600"/>
              <a:gd name="connsiteY321" fmla="*/ 6858000 h 6858000"/>
              <a:gd name="connsiteX322" fmla="*/ 4368888 w 7467600"/>
              <a:gd name="connsiteY322" fmla="*/ 6668412 h 6858000"/>
              <a:gd name="connsiteX323" fmla="*/ 4563091 w 7467600"/>
              <a:gd name="connsiteY323" fmla="*/ 6442508 h 6858000"/>
              <a:gd name="connsiteX324" fmla="*/ 5387324 w 7467600"/>
              <a:gd name="connsiteY324" fmla="*/ 5705830 h 6858000"/>
              <a:gd name="connsiteX325" fmla="*/ 5073620 w 7467600"/>
              <a:gd name="connsiteY325" fmla="*/ 5955437 h 6858000"/>
              <a:gd name="connsiteX326" fmla="*/ 4689789 w 7467600"/>
              <a:gd name="connsiteY326" fmla="*/ 6268382 h 6858000"/>
              <a:gd name="connsiteX327" fmla="*/ 4418722 w 7467600"/>
              <a:gd name="connsiteY327" fmla="*/ 6570886 h 6858000"/>
              <a:gd name="connsiteX328" fmla="*/ 4214944 w 7467600"/>
              <a:gd name="connsiteY328" fmla="*/ 6858000 h 6858000"/>
              <a:gd name="connsiteX329" fmla="*/ 4177898 w 7467600"/>
              <a:gd name="connsiteY329" fmla="*/ 6858000 h 6858000"/>
              <a:gd name="connsiteX330" fmla="*/ 4391597 w 7467600"/>
              <a:gd name="connsiteY330" fmla="*/ 6556370 h 6858000"/>
              <a:gd name="connsiteX331" fmla="*/ 4668889 w 7467600"/>
              <a:gd name="connsiteY331" fmla="*/ 6246399 h 6858000"/>
              <a:gd name="connsiteX332" fmla="*/ 5055427 w 7467600"/>
              <a:gd name="connsiteY332" fmla="*/ 5931476 h 6858000"/>
              <a:gd name="connsiteX333" fmla="*/ 5371814 w 7467600"/>
              <a:gd name="connsiteY333" fmla="*/ 5678975 h 6858000"/>
              <a:gd name="connsiteX334" fmla="*/ 4987918 w 7467600"/>
              <a:gd name="connsiteY334" fmla="*/ 5838701 h 6858000"/>
              <a:gd name="connsiteX335" fmla="*/ 4317146 w 7467600"/>
              <a:gd name="connsiteY335" fmla="*/ 6587716 h 6858000"/>
              <a:gd name="connsiteX336" fmla="*/ 4171627 w 7467600"/>
              <a:gd name="connsiteY336" fmla="*/ 6858000 h 6858000"/>
              <a:gd name="connsiteX337" fmla="*/ 4081585 w 7467600"/>
              <a:gd name="connsiteY337" fmla="*/ 6858000 h 6858000"/>
              <a:gd name="connsiteX338" fmla="*/ 4238603 w 7467600"/>
              <a:gd name="connsiteY338" fmla="*/ 6559341 h 6858000"/>
              <a:gd name="connsiteX339" fmla="*/ 4778333 w 7467600"/>
              <a:gd name="connsiteY339" fmla="*/ 5873626 h 6858000"/>
              <a:gd name="connsiteX340" fmla="*/ 5414185 w 7467600"/>
              <a:gd name="connsiteY340" fmla="*/ 5573882 h 6858000"/>
              <a:gd name="connsiteX341" fmla="*/ 5959648 w 7467600"/>
              <a:gd name="connsiteY341" fmla="*/ 4760797 h 6858000"/>
              <a:gd name="connsiteX342" fmla="*/ 5355019 w 7467600"/>
              <a:gd name="connsiteY342" fmla="*/ 4734672 h 6858000"/>
              <a:gd name="connsiteX343" fmla="*/ 5083565 w 7467600"/>
              <a:gd name="connsiteY343" fmla="*/ 5179121 h 6858000"/>
              <a:gd name="connsiteX344" fmla="*/ 4713577 w 7467600"/>
              <a:gd name="connsiteY344" fmla="*/ 5616803 h 6858000"/>
              <a:gd name="connsiteX345" fmla="*/ 3989559 w 7467600"/>
              <a:gd name="connsiteY345" fmla="*/ 6145945 h 6858000"/>
              <a:gd name="connsiteX346" fmla="*/ 3939824 w 7467600"/>
              <a:gd name="connsiteY346" fmla="*/ 6066900 h 6858000"/>
              <a:gd name="connsiteX347" fmla="*/ 4584537 w 7467600"/>
              <a:gd name="connsiteY347" fmla="*/ 5324826 h 6858000"/>
              <a:gd name="connsiteX348" fmla="*/ 5037105 w 7467600"/>
              <a:gd name="connsiteY348" fmla="*/ 5088765 h 6858000"/>
              <a:gd name="connsiteX349" fmla="*/ 5039930 w 7467600"/>
              <a:gd name="connsiteY349" fmla="*/ 5089585 h 6858000"/>
              <a:gd name="connsiteX350" fmla="*/ 5263764 w 7467600"/>
              <a:gd name="connsiteY350" fmla="*/ 4735525 h 6858000"/>
              <a:gd name="connsiteX351" fmla="*/ 4086300 w 7467600"/>
              <a:gd name="connsiteY351" fmla="*/ 4884599 h 6858000"/>
              <a:gd name="connsiteX352" fmla="*/ 4085485 w 7467600"/>
              <a:gd name="connsiteY352" fmla="*/ 4899070 h 6858000"/>
              <a:gd name="connsiteX353" fmla="*/ 3871915 w 7467600"/>
              <a:gd name="connsiteY353" fmla="*/ 5253645 h 6858000"/>
              <a:gd name="connsiteX354" fmla="*/ 3799374 w 7467600"/>
              <a:gd name="connsiteY354" fmla="*/ 5466127 h 6858000"/>
              <a:gd name="connsiteX355" fmla="*/ 3498850 w 7467600"/>
              <a:gd name="connsiteY355" fmla="*/ 6661888 h 6858000"/>
              <a:gd name="connsiteX356" fmla="*/ 3399216 w 7467600"/>
              <a:gd name="connsiteY356" fmla="*/ 6858000 h 6858000"/>
              <a:gd name="connsiteX357" fmla="*/ 3303688 w 7467600"/>
              <a:gd name="connsiteY357" fmla="*/ 6858000 h 6858000"/>
              <a:gd name="connsiteX358" fmla="*/ 3391774 w 7467600"/>
              <a:gd name="connsiteY358" fmla="*/ 6697181 h 6858000"/>
              <a:gd name="connsiteX359" fmla="*/ 3735540 w 7467600"/>
              <a:gd name="connsiteY359" fmla="*/ 5546923 h 6858000"/>
              <a:gd name="connsiteX360" fmla="*/ 3729438 w 7467600"/>
              <a:gd name="connsiteY360" fmla="*/ 5569058 h 6858000"/>
              <a:gd name="connsiteX361" fmla="*/ 3707782 w 7467600"/>
              <a:gd name="connsiteY361" fmla="*/ 5644908 h 6858000"/>
              <a:gd name="connsiteX362" fmla="*/ 3583827 w 7467600"/>
              <a:gd name="connsiteY362" fmla="*/ 6039215 h 6858000"/>
              <a:gd name="connsiteX363" fmla="*/ 3547861 w 7467600"/>
              <a:gd name="connsiteY363" fmla="*/ 6129609 h 6858000"/>
              <a:gd name="connsiteX364" fmla="*/ 3490905 w 7467600"/>
              <a:gd name="connsiteY364" fmla="*/ 6277660 h 6858000"/>
              <a:gd name="connsiteX365" fmla="*/ 3455859 w 7467600"/>
              <a:gd name="connsiteY365" fmla="*/ 6391301 h 6858000"/>
              <a:gd name="connsiteX366" fmla="*/ 3429112 w 7467600"/>
              <a:gd name="connsiteY366" fmla="*/ 6479469 h 6858000"/>
              <a:gd name="connsiteX367" fmla="*/ 3304862 w 7467600"/>
              <a:gd name="connsiteY367" fmla="*/ 6796476 h 6858000"/>
              <a:gd name="connsiteX368" fmla="*/ 3276071 w 7467600"/>
              <a:gd name="connsiteY368" fmla="*/ 6858000 h 6858000"/>
              <a:gd name="connsiteX369" fmla="*/ 3240805 w 7467600"/>
              <a:gd name="connsiteY369" fmla="*/ 6858000 h 6858000"/>
              <a:gd name="connsiteX370" fmla="*/ 3275917 w 7467600"/>
              <a:gd name="connsiteY370" fmla="*/ 6783192 h 6858000"/>
              <a:gd name="connsiteX371" fmla="*/ 3399358 w 7467600"/>
              <a:gd name="connsiteY371" fmla="*/ 6469011 h 6858000"/>
              <a:gd name="connsiteX372" fmla="*/ 3425650 w 7467600"/>
              <a:gd name="connsiteY372" fmla="*/ 6381333 h 6858000"/>
              <a:gd name="connsiteX373" fmla="*/ 3460661 w 7467600"/>
              <a:gd name="connsiteY373" fmla="*/ 6266763 h 6858000"/>
              <a:gd name="connsiteX374" fmla="*/ 3518021 w 7467600"/>
              <a:gd name="connsiteY374" fmla="*/ 6117298 h 6858000"/>
              <a:gd name="connsiteX375" fmla="*/ 3554035 w 7467600"/>
              <a:gd name="connsiteY375" fmla="*/ 6027832 h 6858000"/>
              <a:gd name="connsiteX376" fmla="*/ 3677174 w 7467600"/>
              <a:gd name="connsiteY376" fmla="*/ 5636351 h 6858000"/>
              <a:gd name="connsiteX377" fmla="*/ 3698819 w 7467600"/>
              <a:gd name="connsiteY377" fmla="*/ 5560503 h 6858000"/>
              <a:gd name="connsiteX378" fmla="*/ 3702094 w 7467600"/>
              <a:gd name="connsiteY378" fmla="*/ 5549194 h 6858000"/>
              <a:gd name="connsiteX379" fmla="*/ 3398355 w 7467600"/>
              <a:gd name="connsiteY379" fmla="*/ 6094603 h 6858000"/>
              <a:gd name="connsiteX380" fmla="*/ 3193941 w 7467600"/>
              <a:gd name="connsiteY380" fmla="*/ 6798775 h 6858000"/>
              <a:gd name="connsiteX381" fmla="*/ 3184140 w 7467600"/>
              <a:gd name="connsiteY381" fmla="*/ 6858000 h 6858000"/>
              <a:gd name="connsiteX382" fmla="*/ 3099978 w 7467600"/>
              <a:gd name="connsiteY382" fmla="*/ 6858000 h 6858000"/>
              <a:gd name="connsiteX383" fmla="*/ 3101556 w 7467600"/>
              <a:gd name="connsiteY383" fmla="*/ 6843337 h 6858000"/>
              <a:gd name="connsiteX384" fmla="*/ 3370162 w 7467600"/>
              <a:gd name="connsiteY384" fmla="*/ 5785550 h 6858000"/>
              <a:gd name="connsiteX385" fmla="*/ 3746477 w 7467600"/>
              <a:gd name="connsiteY385" fmla="*/ 5377889 h 6858000"/>
              <a:gd name="connsiteX386" fmla="*/ 3863399 w 7467600"/>
              <a:gd name="connsiteY386" fmla="*/ 5087257 h 6858000"/>
              <a:gd name="connsiteX387" fmla="*/ 3968712 w 7467600"/>
              <a:gd name="connsiteY387" fmla="*/ 4913989 h 6858000"/>
              <a:gd name="connsiteX388" fmla="*/ 2792390 w 7467600"/>
              <a:gd name="connsiteY388" fmla="*/ 5382974 h 6858000"/>
              <a:gd name="connsiteX389" fmla="*/ 2714982 w 7467600"/>
              <a:gd name="connsiteY389" fmla="*/ 5427051 h 6858000"/>
              <a:gd name="connsiteX390" fmla="*/ 2813361 w 7467600"/>
              <a:gd name="connsiteY390" fmla="*/ 6023912 h 6858000"/>
              <a:gd name="connsiteX391" fmla="*/ 2688430 w 7467600"/>
              <a:gd name="connsiteY391" fmla="*/ 6801564 h 6858000"/>
              <a:gd name="connsiteX392" fmla="*/ 2629626 w 7467600"/>
              <a:gd name="connsiteY392" fmla="*/ 6763394 h 6858000"/>
              <a:gd name="connsiteX393" fmla="*/ 2565328 w 7467600"/>
              <a:gd name="connsiteY393" fmla="*/ 5516399 h 6858000"/>
              <a:gd name="connsiteX394" fmla="*/ 1922999 w 7467600"/>
              <a:gd name="connsiteY394" fmla="*/ 5980343 h 6858000"/>
              <a:gd name="connsiteX395" fmla="*/ 1950261 w 7467600"/>
              <a:gd name="connsiteY395" fmla="*/ 6405858 h 6858000"/>
              <a:gd name="connsiteX396" fmla="*/ 2365554 w 7467600"/>
              <a:gd name="connsiteY396" fmla="*/ 6759107 h 6858000"/>
              <a:gd name="connsiteX397" fmla="*/ 2424142 w 7467600"/>
              <a:gd name="connsiteY397" fmla="*/ 6858000 h 6858000"/>
              <a:gd name="connsiteX398" fmla="*/ 2395994 w 7467600"/>
              <a:gd name="connsiteY398" fmla="*/ 6858000 h 6858000"/>
              <a:gd name="connsiteX399" fmla="*/ 2392863 w 7467600"/>
              <a:gd name="connsiteY399" fmla="*/ 6852964 h 6858000"/>
              <a:gd name="connsiteX400" fmla="*/ 2017589 w 7467600"/>
              <a:gd name="connsiteY400" fmla="*/ 6493982 h 6858000"/>
              <a:gd name="connsiteX401" fmla="*/ 2147336 w 7467600"/>
              <a:gd name="connsiteY401" fmla="*/ 6594052 h 6858000"/>
              <a:gd name="connsiteX402" fmla="*/ 2207047 w 7467600"/>
              <a:gd name="connsiteY402" fmla="*/ 6654540 h 6858000"/>
              <a:gd name="connsiteX403" fmla="*/ 2299106 w 7467600"/>
              <a:gd name="connsiteY403" fmla="*/ 6778931 h 6858000"/>
              <a:gd name="connsiteX404" fmla="*/ 2314430 w 7467600"/>
              <a:gd name="connsiteY404" fmla="*/ 6801144 h 6858000"/>
              <a:gd name="connsiteX405" fmla="*/ 2352406 w 7467600"/>
              <a:gd name="connsiteY405" fmla="*/ 6858000 h 6858000"/>
              <a:gd name="connsiteX406" fmla="*/ 2314492 w 7467600"/>
              <a:gd name="connsiteY406" fmla="*/ 6858000 h 6858000"/>
              <a:gd name="connsiteX407" fmla="*/ 2288095 w 7467600"/>
              <a:gd name="connsiteY407" fmla="*/ 6818030 h 6858000"/>
              <a:gd name="connsiteX408" fmla="*/ 2272768 w 7467600"/>
              <a:gd name="connsiteY408" fmla="*/ 6795822 h 6858000"/>
              <a:gd name="connsiteX409" fmla="*/ 2182715 w 7467600"/>
              <a:gd name="connsiteY409" fmla="*/ 6675071 h 6858000"/>
              <a:gd name="connsiteX410" fmla="*/ 2032061 w 7467600"/>
              <a:gd name="connsiteY410" fmla="*/ 6541380 h 6858000"/>
              <a:gd name="connsiteX411" fmla="*/ 2257220 w 7467600"/>
              <a:gd name="connsiteY411" fmla="*/ 6826257 h 6858000"/>
              <a:gd name="connsiteX412" fmla="*/ 2281324 w 7467600"/>
              <a:gd name="connsiteY412" fmla="*/ 6858000 h 6858000"/>
              <a:gd name="connsiteX413" fmla="*/ 2242860 w 7467600"/>
              <a:gd name="connsiteY413" fmla="*/ 6858000 h 6858000"/>
              <a:gd name="connsiteX414" fmla="*/ 2232818 w 7467600"/>
              <a:gd name="connsiteY414" fmla="*/ 6844926 h 6858000"/>
              <a:gd name="connsiteX415" fmla="*/ 1990172 w 7467600"/>
              <a:gd name="connsiteY415" fmla="*/ 6542121 h 6858000"/>
              <a:gd name="connsiteX416" fmla="*/ 2124090 w 7467600"/>
              <a:gd name="connsiteY416" fmla="*/ 6761017 h 6858000"/>
              <a:gd name="connsiteX417" fmla="*/ 2200380 w 7467600"/>
              <a:gd name="connsiteY417" fmla="*/ 6858000 h 6858000"/>
              <a:gd name="connsiteX418" fmla="*/ 2147507 w 7467600"/>
              <a:gd name="connsiteY418" fmla="*/ 6858000 h 6858000"/>
              <a:gd name="connsiteX419" fmla="*/ 2070668 w 7467600"/>
              <a:gd name="connsiteY419" fmla="*/ 6761520 h 6858000"/>
              <a:gd name="connsiteX420" fmla="*/ 1975142 w 7467600"/>
              <a:gd name="connsiteY420" fmla="*/ 6585570 h 6858000"/>
              <a:gd name="connsiteX421" fmla="*/ 2050035 w 7467600"/>
              <a:gd name="connsiteY421" fmla="*/ 6813345 h 6858000"/>
              <a:gd name="connsiteX422" fmla="*/ 2063025 w 7467600"/>
              <a:gd name="connsiteY422" fmla="*/ 6858000 h 6858000"/>
              <a:gd name="connsiteX423" fmla="*/ 2021675 w 7467600"/>
              <a:gd name="connsiteY423" fmla="*/ 6858000 h 6858000"/>
              <a:gd name="connsiteX424" fmla="*/ 2019308 w 7467600"/>
              <a:gd name="connsiteY424" fmla="*/ 6847118 h 6858000"/>
              <a:gd name="connsiteX425" fmla="*/ 1938835 w 7467600"/>
              <a:gd name="connsiteY425" fmla="*/ 6551160 h 6858000"/>
              <a:gd name="connsiteX426" fmla="*/ 1953230 w 7467600"/>
              <a:gd name="connsiteY426" fmla="*/ 6759699 h 6858000"/>
              <a:gd name="connsiteX427" fmla="*/ 1956763 w 7467600"/>
              <a:gd name="connsiteY427" fmla="*/ 6778191 h 6858000"/>
              <a:gd name="connsiteX428" fmla="*/ 1967925 w 7467600"/>
              <a:gd name="connsiteY428" fmla="*/ 6858000 h 6858000"/>
              <a:gd name="connsiteX429" fmla="*/ 1936622 w 7467600"/>
              <a:gd name="connsiteY429" fmla="*/ 6858000 h 6858000"/>
              <a:gd name="connsiteX430" fmla="*/ 1926261 w 7467600"/>
              <a:gd name="connsiteY430" fmla="*/ 6784064 h 6858000"/>
              <a:gd name="connsiteX431" fmla="*/ 1922724 w 7467600"/>
              <a:gd name="connsiteY431" fmla="*/ 6765577 h 6858000"/>
              <a:gd name="connsiteX432" fmla="*/ 1904650 w 7467600"/>
              <a:gd name="connsiteY432" fmla="*/ 6639616 h 6858000"/>
              <a:gd name="connsiteX433" fmla="*/ 1885273 w 7467600"/>
              <a:gd name="connsiteY433" fmla="*/ 6858000 h 6858000"/>
              <a:gd name="connsiteX434" fmla="*/ 1854363 w 7467600"/>
              <a:gd name="connsiteY434" fmla="*/ 6858000 h 6858000"/>
              <a:gd name="connsiteX435" fmla="*/ 1880391 w 7467600"/>
              <a:gd name="connsiteY435" fmla="*/ 6603796 h 6858000"/>
              <a:gd name="connsiteX436" fmla="*/ 1818273 w 7467600"/>
              <a:gd name="connsiteY436" fmla="*/ 6715729 h 6858000"/>
              <a:gd name="connsiteX437" fmla="*/ 1794691 w 7467600"/>
              <a:gd name="connsiteY437" fmla="*/ 6843239 h 6858000"/>
              <a:gd name="connsiteX438" fmla="*/ 1794914 w 7467600"/>
              <a:gd name="connsiteY438" fmla="*/ 6858000 h 6858000"/>
              <a:gd name="connsiteX439" fmla="*/ 1746128 w 7467600"/>
              <a:gd name="connsiteY439" fmla="*/ 6858000 h 6858000"/>
              <a:gd name="connsiteX440" fmla="*/ 1753934 w 7467600"/>
              <a:gd name="connsiteY440" fmla="*/ 6724796 h 6858000"/>
              <a:gd name="connsiteX441" fmla="*/ 1792053 w 7467600"/>
              <a:gd name="connsiteY441" fmla="*/ 6572396 h 6858000"/>
              <a:gd name="connsiteX442" fmla="*/ 1862248 w 7467600"/>
              <a:gd name="connsiteY442" fmla="*/ 6266397 h 6858000"/>
              <a:gd name="connsiteX443" fmla="*/ 1862250 w 7467600"/>
              <a:gd name="connsiteY443" fmla="*/ 6033531 h 6858000"/>
              <a:gd name="connsiteX444" fmla="*/ 1211999 w 7467600"/>
              <a:gd name="connsiteY444" fmla="*/ 6683610 h 6858000"/>
              <a:gd name="connsiteX445" fmla="*/ 1213266 w 7467600"/>
              <a:gd name="connsiteY445" fmla="*/ 6691947 h 6858000"/>
              <a:gd name="connsiteX446" fmla="*/ 1203370 w 7467600"/>
              <a:gd name="connsiteY446" fmla="*/ 6850676 h 6858000"/>
              <a:gd name="connsiteX447" fmla="*/ 1203671 w 7467600"/>
              <a:gd name="connsiteY447" fmla="*/ 6858000 h 6858000"/>
              <a:gd name="connsiteX448" fmla="*/ 1143180 w 7467600"/>
              <a:gd name="connsiteY448" fmla="*/ 6858000 h 6858000"/>
              <a:gd name="connsiteX449" fmla="*/ 1142176 w 7467600"/>
              <a:gd name="connsiteY449" fmla="*/ 6766045 h 6858000"/>
              <a:gd name="connsiteX450" fmla="*/ 1067484 w 7467600"/>
              <a:gd name="connsiteY450" fmla="*/ 6858000 h 6858000"/>
              <a:gd name="connsiteX451" fmla="*/ 953928 w 7467600"/>
              <a:gd name="connsiteY451" fmla="*/ 6858000 h 6858000"/>
              <a:gd name="connsiteX452" fmla="*/ 959715 w 7467600"/>
              <a:gd name="connsiteY452" fmla="*/ 6850185 h 6858000"/>
              <a:gd name="connsiteX453" fmla="*/ 1483788 w 7467600"/>
              <a:gd name="connsiteY453" fmla="*/ 6259174 h 6858000"/>
              <a:gd name="connsiteX454" fmla="*/ 1100671 w 7467600"/>
              <a:gd name="connsiteY454" fmla="*/ 6252137 h 6858000"/>
              <a:gd name="connsiteX455" fmla="*/ 1090144 w 7467600"/>
              <a:gd name="connsiteY455" fmla="*/ 6256748 h 6858000"/>
              <a:gd name="connsiteX456" fmla="*/ 1095872 w 7467600"/>
              <a:gd name="connsiteY456" fmla="*/ 6271892 h 6858000"/>
              <a:gd name="connsiteX457" fmla="*/ 262785 w 7467600"/>
              <a:gd name="connsiteY457" fmla="*/ 6845450 h 6858000"/>
              <a:gd name="connsiteX458" fmla="*/ 209968 w 7467600"/>
              <a:gd name="connsiteY458" fmla="*/ 6770713 h 6858000"/>
              <a:gd name="connsiteX459" fmla="*/ 873460 w 7467600"/>
              <a:gd name="connsiteY459" fmla="*/ 6253768 h 6858000"/>
              <a:gd name="connsiteX460" fmla="*/ 192686 w 7467600"/>
              <a:gd name="connsiteY460" fmla="*/ 5849257 h 6858000"/>
              <a:gd name="connsiteX461" fmla="*/ 4696 w 7467600"/>
              <a:gd name="connsiteY461" fmla="*/ 5697668 h 6858000"/>
              <a:gd name="connsiteX462" fmla="*/ 0 w 7467600"/>
              <a:gd name="connsiteY462" fmla="*/ 5689984 h 6858000"/>
              <a:gd name="connsiteX463" fmla="*/ 0 w 7467600"/>
              <a:gd name="connsiteY463" fmla="*/ 5513472 h 6858000"/>
              <a:gd name="connsiteX464" fmla="*/ 174101 w 7467600"/>
              <a:gd name="connsiteY464" fmla="*/ 5620277 h 6858000"/>
              <a:gd name="connsiteX465" fmla="*/ 891800 w 7467600"/>
              <a:gd name="connsiteY465" fmla="*/ 6036935 h 6858000"/>
              <a:gd name="connsiteX466" fmla="*/ 1072219 w 7467600"/>
              <a:gd name="connsiteY466" fmla="*/ 6169443 h 6858000"/>
              <a:gd name="connsiteX467" fmla="*/ 1074117 w 7467600"/>
              <a:gd name="connsiteY467" fmla="*/ 6170301 h 6858000"/>
              <a:gd name="connsiteX468" fmla="*/ 1083114 w 7467600"/>
              <a:gd name="connsiteY468" fmla="*/ 6174131 h 6858000"/>
              <a:gd name="connsiteX469" fmla="*/ 1543010 w 7467600"/>
              <a:gd name="connsiteY469" fmla="*/ 6191140 h 6858000"/>
              <a:gd name="connsiteX470" fmla="*/ 1551080 w 7467600"/>
              <a:gd name="connsiteY470" fmla="*/ 6195006 h 6858000"/>
              <a:gd name="connsiteX471" fmla="*/ 2345443 w 7467600"/>
              <a:gd name="connsiteY471" fmla="*/ 5549882 h 6858000"/>
              <a:gd name="connsiteX472" fmla="*/ 1721499 w 7467600"/>
              <a:gd name="connsiteY472" fmla="*/ 5599969 h 6858000"/>
              <a:gd name="connsiteX473" fmla="*/ 767716 w 7467600"/>
              <a:gd name="connsiteY473" fmla="*/ 5472768 h 6858000"/>
              <a:gd name="connsiteX474" fmla="*/ 722147 w 7467600"/>
              <a:gd name="connsiteY474" fmla="*/ 5393091 h 6858000"/>
              <a:gd name="connsiteX475" fmla="*/ 1485552 w 7467600"/>
              <a:gd name="connsiteY475" fmla="*/ 5313202 h 6858000"/>
              <a:gd name="connsiteX476" fmla="*/ 2143004 w 7467600"/>
              <a:gd name="connsiteY476" fmla="*/ 5402420 h 6858000"/>
              <a:gd name="connsiteX477" fmla="*/ 1933391 w 7467600"/>
              <a:gd name="connsiteY477" fmla="*/ 5156971 h 6858000"/>
              <a:gd name="connsiteX478" fmla="*/ 1827118 w 7467600"/>
              <a:gd name="connsiteY478" fmla="*/ 4968410 h 6858000"/>
              <a:gd name="connsiteX479" fmla="*/ 1837349 w 7467600"/>
              <a:gd name="connsiteY479" fmla="*/ 4956357 h 6858000"/>
              <a:gd name="connsiteX480" fmla="*/ 2162835 w 7467600"/>
              <a:gd name="connsiteY480" fmla="*/ 5187853 h 6858000"/>
              <a:gd name="connsiteX481" fmla="*/ 2257167 w 7467600"/>
              <a:gd name="connsiteY481" fmla="*/ 5462123 h 6858000"/>
              <a:gd name="connsiteX482" fmla="*/ 2261598 w 7467600"/>
              <a:gd name="connsiteY482" fmla="*/ 5467998 h 6858000"/>
              <a:gd name="connsiteX483" fmla="*/ 2437177 w 7467600"/>
              <a:gd name="connsiteY483" fmla="*/ 5479608 h 6858000"/>
              <a:gd name="connsiteX484" fmla="*/ 2445247 w 7467600"/>
              <a:gd name="connsiteY484" fmla="*/ 5483476 h 6858000"/>
              <a:gd name="connsiteX485" fmla="*/ 2743626 w 7467600"/>
              <a:gd name="connsiteY485" fmla="*/ 5304819 h 6858000"/>
              <a:gd name="connsiteX486" fmla="*/ 3048102 w 7467600"/>
              <a:gd name="connsiteY486" fmla="*/ 5150595 h 6858000"/>
              <a:gd name="connsiteX487" fmla="*/ 1799414 w 7467600"/>
              <a:gd name="connsiteY487" fmla="*/ 4694732 h 6858000"/>
              <a:gd name="connsiteX488" fmla="*/ 1771735 w 7467600"/>
              <a:gd name="connsiteY488" fmla="*/ 4619929 h 6858000"/>
              <a:gd name="connsiteX489" fmla="*/ 3104273 w 7467600"/>
              <a:gd name="connsiteY489" fmla="*/ 5076159 h 6858000"/>
              <a:gd name="connsiteX490" fmla="*/ 3113245 w 7467600"/>
              <a:gd name="connsiteY490" fmla="*/ 5090705 h 6858000"/>
              <a:gd name="connsiteX491" fmla="*/ 3126294 w 7467600"/>
              <a:gd name="connsiteY491" fmla="*/ 5114400 h 6858000"/>
              <a:gd name="connsiteX492" fmla="*/ 3937433 w 7467600"/>
              <a:gd name="connsiteY492" fmla="*/ 4830473 h 6858000"/>
              <a:gd name="connsiteX493" fmla="*/ 3590475 w 7467600"/>
              <a:gd name="connsiteY493" fmla="*/ 4597974 h 6858000"/>
              <a:gd name="connsiteX494" fmla="*/ 3100264 w 7467600"/>
              <a:gd name="connsiteY494" fmla="*/ 4579845 h 6858000"/>
              <a:gd name="connsiteX495" fmla="*/ 2183576 w 7467600"/>
              <a:gd name="connsiteY495" fmla="*/ 4227150 h 6858000"/>
              <a:gd name="connsiteX496" fmla="*/ 2151029 w 7467600"/>
              <a:gd name="connsiteY496" fmla="*/ 4146947 h 6858000"/>
              <a:gd name="connsiteX497" fmla="*/ 3563434 w 7467600"/>
              <a:gd name="connsiteY497" fmla="*/ 4469115 h 6858000"/>
              <a:gd name="connsiteX498" fmla="*/ 3177952 w 7467600"/>
              <a:gd name="connsiteY498" fmla="*/ 3657386 h 6858000"/>
              <a:gd name="connsiteX499" fmla="*/ 3189263 w 7467600"/>
              <a:gd name="connsiteY499" fmla="*/ 3625726 h 6858000"/>
              <a:gd name="connsiteX500" fmla="*/ 3560912 w 7467600"/>
              <a:gd name="connsiteY500" fmla="*/ 4079863 h 6858000"/>
              <a:gd name="connsiteX501" fmla="*/ 3626636 w 7467600"/>
              <a:gd name="connsiteY501" fmla="*/ 4512230 h 6858000"/>
              <a:gd name="connsiteX502" fmla="*/ 3653088 w 7467600"/>
              <a:gd name="connsiteY502" fmla="*/ 4521417 h 6858000"/>
              <a:gd name="connsiteX503" fmla="*/ 3988128 w 7467600"/>
              <a:gd name="connsiteY503" fmla="*/ 4817267 h 6858000"/>
              <a:gd name="connsiteX504" fmla="*/ 4830582 w 7467600"/>
              <a:gd name="connsiteY504" fmla="*/ 4676000 h 6858000"/>
              <a:gd name="connsiteX505" fmla="*/ 4830100 w 7467600"/>
              <a:gd name="connsiteY505" fmla="*/ 4675554 h 6858000"/>
              <a:gd name="connsiteX506" fmla="*/ 4036318 w 7467600"/>
              <a:gd name="connsiteY506" fmla="*/ 4147013 h 6858000"/>
              <a:gd name="connsiteX507" fmla="*/ 3432098 w 7467600"/>
              <a:gd name="connsiteY507" fmla="*/ 3537312 h 6858000"/>
              <a:gd name="connsiteX508" fmla="*/ 3446761 w 7467600"/>
              <a:gd name="connsiteY508" fmla="*/ 3461278 h 6858000"/>
              <a:gd name="connsiteX509" fmla="*/ 4419733 w 7467600"/>
              <a:gd name="connsiteY509" fmla="*/ 3963555 h 6858000"/>
              <a:gd name="connsiteX510" fmla="*/ 4781371 w 7467600"/>
              <a:gd name="connsiteY510" fmla="*/ 4458604 h 6858000"/>
              <a:gd name="connsiteX511" fmla="*/ 4780440 w 7467600"/>
              <a:gd name="connsiteY511" fmla="*/ 4470290 h 6858000"/>
              <a:gd name="connsiteX512" fmla="*/ 4898954 w 7467600"/>
              <a:gd name="connsiteY512" fmla="*/ 4662092 h 6858000"/>
              <a:gd name="connsiteX513" fmla="*/ 4900699 w 7467600"/>
              <a:gd name="connsiteY513" fmla="*/ 4670867 h 6858000"/>
              <a:gd name="connsiteX514" fmla="*/ 5714511 w 7467600"/>
              <a:gd name="connsiteY514" fmla="*/ 4663483 h 6858000"/>
              <a:gd name="connsiteX515" fmla="*/ 5464793 w 7467600"/>
              <a:gd name="connsiteY515" fmla="*/ 4393556 h 6858000"/>
              <a:gd name="connsiteX516" fmla="*/ 5461897 w 7467600"/>
              <a:gd name="connsiteY516" fmla="*/ 4390879 h 6858000"/>
              <a:gd name="connsiteX517" fmla="*/ 4294126 w 7467600"/>
              <a:gd name="connsiteY517" fmla="*/ 3303048 h 6858000"/>
              <a:gd name="connsiteX518" fmla="*/ 4305321 w 7467600"/>
              <a:gd name="connsiteY518" fmla="*/ 3256953 h 6858000"/>
              <a:gd name="connsiteX519" fmla="*/ 4949299 w 7467600"/>
              <a:gd name="connsiteY519" fmla="*/ 3766336 h 6858000"/>
              <a:gd name="connsiteX520" fmla="*/ 5291452 w 7467600"/>
              <a:gd name="connsiteY520" fmla="*/ 4076801 h 6858000"/>
              <a:gd name="connsiteX521" fmla="*/ 5434998 w 7467600"/>
              <a:gd name="connsiteY521" fmla="*/ 4254100 h 6858000"/>
              <a:gd name="connsiteX522" fmla="*/ 5351015 w 7467600"/>
              <a:gd name="connsiteY522" fmla="*/ 3760989 h 6858000"/>
              <a:gd name="connsiteX523" fmla="*/ 5413780 w 7467600"/>
              <a:gd name="connsiteY523" fmla="*/ 2966265 h 6858000"/>
              <a:gd name="connsiteX524" fmla="*/ 5425627 w 7467600"/>
              <a:gd name="connsiteY524" fmla="*/ 2954192 h 6858000"/>
              <a:gd name="connsiteX525" fmla="*/ 6604735 w 7467600"/>
              <a:gd name="connsiteY525" fmla="*/ 2041381 h 6858000"/>
              <a:gd name="connsiteX526" fmla="*/ 7204487 w 7467600"/>
              <a:gd name="connsiteY526" fmla="*/ 2742112 h 6858000"/>
              <a:gd name="connsiteX527" fmla="*/ 7131592 w 7467600"/>
              <a:gd name="connsiteY527" fmla="*/ 2672096 h 6858000"/>
              <a:gd name="connsiteX528" fmla="*/ 6996344 w 7467600"/>
              <a:gd name="connsiteY528" fmla="*/ 2518310 h 6858000"/>
              <a:gd name="connsiteX529" fmla="*/ 6735495 w 7467600"/>
              <a:gd name="connsiteY529" fmla="*/ 2196890 h 6858000"/>
              <a:gd name="connsiteX530" fmla="*/ 6721901 w 7467600"/>
              <a:gd name="connsiteY530" fmla="*/ 2179274 h 6858000"/>
              <a:gd name="connsiteX531" fmla="*/ 6604735 w 7467600"/>
              <a:gd name="connsiteY531" fmla="*/ 2041381 h 6858000"/>
              <a:gd name="connsiteX532" fmla="*/ 6591670 w 7467600"/>
              <a:gd name="connsiteY532" fmla="*/ 1988277 h 6858000"/>
              <a:gd name="connsiteX533" fmla="*/ 6747349 w 7467600"/>
              <a:gd name="connsiteY533" fmla="*/ 2160069 h 6858000"/>
              <a:gd name="connsiteX534" fmla="*/ 6760943 w 7467600"/>
              <a:gd name="connsiteY534" fmla="*/ 2177686 h 6858000"/>
              <a:gd name="connsiteX535" fmla="*/ 7021065 w 7467600"/>
              <a:gd name="connsiteY535" fmla="*/ 2498102 h 6858000"/>
              <a:gd name="connsiteX536" fmla="*/ 7155223 w 7467600"/>
              <a:gd name="connsiteY536" fmla="*/ 2650386 h 6858000"/>
              <a:gd name="connsiteX537" fmla="*/ 7203167 w 7467600"/>
              <a:gd name="connsiteY537" fmla="*/ 2697288 h 6858000"/>
              <a:gd name="connsiteX538" fmla="*/ 6937703 w 7467600"/>
              <a:gd name="connsiteY538" fmla="*/ 2321981 h 6858000"/>
              <a:gd name="connsiteX539" fmla="*/ 6591670 w 7467600"/>
              <a:gd name="connsiteY539" fmla="*/ 1988277 h 6858000"/>
              <a:gd name="connsiteX540" fmla="*/ 5798671 w 7467600"/>
              <a:gd name="connsiteY540" fmla="*/ 1981601 h 6858000"/>
              <a:gd name="connsiteX541" fmla="*/ 5754709 w 7467600"/>
              <a:gd name="connsiteY541" fmla="*/ 2071454 h 6858000"/>
              <a:gd name="connsiteX542" fmla="*/ 5763044 w 7467600"/>
              <a:gd name="connsiteY542" fmla="*/ 2842206 h 6858000"/>
              <a:gd name="connsiteX543" fmla="*/ 5764974 w 7467600"/>
              <a:gd name="connsiteY543" fmla="*/ 2799609 h 6858000"/>
              <a:gd name="connsiteX544" fmla="*/ 5767665 w 7467600"/>
              <a:gd name="connsiteY544" fmla="*/ 2666409 h 6858000"/>
              <a:gd name="connsiteX545" fmla="*/ 5763055 w 7467600"/>
              <a:gd name="connsiteY545" fmla="*/ 2579705 h 6858000"/>
              <a:gd name="connsiteX546" fmla="*/ 5758079 w 7467600"/>
              <a:gd name="connsiteY546" fmla="*/ 2492508 h 6858000"/>
              <a:gd name="connsiteX547" fmla="*/ 5779325 w 7467600"/>
              <a:gd name="connsiteY547" fmla="*/ 2197069 h 6858000"/>
              <a:gd name="connsiteX548" fmla="*/ 5798671 w 7467600"/>
              <a:gd name="connsiteY548" fmla="*/ 1981601 h 6858000"/>
              <a:gd name="connsiteX549" fmla="*/ 5829202 w 7467600"/>
              <a:gd name="connsiteY549" fmla="*/ 1971679 h 6858000"/>
              <a:gd name="connsiteX550" fmla="*/ 5809558 w 7467600"/>
              <a:gd name="connsiteY550" fmla="*/ 2198043 h 6858000"/>
              <a:gd name="connsiteX551" fmla="*/ 5788653 w 7467600"/>
              <a:gd name="connsiteY551" fmla="*/ 2489430 h 6858000"/>
              <a:gd name="connsiteX552" fmla="*/ 5793439 w 7467600"/>
              <a:gd name="connsiteY552" fmla="*/ 2575235 h 6858000"/>
              <a:gd name="connsiteX553" fmla="*/ 5796837 w 7467600"/>
              <a:gd name="connsiteY553" fmla="*/ 2637633 h 6858000"/>
              <a:gd name="connsiteX554" fmla="*/ 5818614 w 7467600"/>
              <a:gd name="connsiteY554" fmla="*/ 2473055 h 6858000"/>
              <a:gd name="connsiteX555" fmla="*/ 5829202 w 7467600"/>
              <a:gd name="connsiteY555" fmla="*/ 1971679 h 6858000"/>
              <a:gd name="connsiteX556" fmla="*/ 5911389 w 7467600"/>
              <a:gd name="connsiteY556" fmla="*/ 1898371 h 6858000"/>
              <a:gd name="connsiteX557" fmla="*/ 6237627 w 7467600"/>
              <a:gd name="connsiteY557" fmla="*/ 2231921 h 6858000"/>
              <a:gd name="connsiteX558" fmla="*/ 5911389 w 7467600"/>
              <a:gd name="connsiteY558" fmla="*/ 1898371 h 6858000"/>
              <a:gd name="connsiteX559" fmla="*/ 6944437 w 7467600"/>
              <a:gd name="connsiteY559" fmla="*/ 1575402 h 6858000"/>
              <a:gd name="connsiteX560" fmla="*/ 6304730 w 7467600"/>
              <a:gd name="connsiteY560" fmla="*/ 1766654 h 6858000"/>
              <a:gd name="connsiteX561" fmla="*/ 6944437 w 7467600"/>
              <a:gd name="connsiteY561" fmla="*/ 1575402 h 6858000"/>
              <a:gd name="connsiteX562" fmla="*/ 7019523 w 7467600"/>
              <a:gd name="connsiteY562" fmla="*/ 1519450 h 6858000"/>
              <a:gd name="connsiteX563" fmla="*/ 6298091 w 7467600"/>
              <a:gd name="connsiteY563" fmla="*/ 1737122 h 6858000"/>
              <a:gd name="connsiteX564" fmla="*/ 7019523 w 7467600"/>
              <a:gd name="connsiteY564" fmla="*/ 1519450 h 6858000"/>
              <a:gd name="connsiteX565" fmla="*/ 2399523 w 7467600"/>
              <a:gd name="connsiteY565" fmla="*/ 1428234 h 6858000"/>
              <a:gd name="connsiteX566" fmla="*/ 2224982 w 7467600"/>
              <a:gd name="connsiteY566" fmla="*/ 1826201 h 6858000"/>
              <a:gd name="connsiteX567" fmla="*/ 2096099 w 7467600"/>
              <a:gd name="connsiteY567" fmla="*/ 2345900 h 6858000"/>
              <a:gd name="connsiteX568" fmla="*/ 2283317 w 7467600"/>
              <a:gd name="connsiteY568" fmla="*/ 1796925 h 6858000"/>
              <a:gd name="connsiteX569" fmla="*/ 2399523 w 7467600"/>
              <a:gd name="connsiteY569" fmla="*/ 1428234 h 6858000"/>
              <a:gd name="connsiteX570" fmla="*/ 2448558 w 7467600"/>
              <a:gd name="connsiteY570" fmla="*/ 1373435 h 6858000"/>
              <a:gd name="connsiteX571" fmla="*/ 2312521 w 7467600"/>
              <a:gd name="connsiteY571" fmla="*/ 1806140 h 6858000"/>
              <a:gd name="connsiteX572" fmla="*/ 2127533 w 7467600"/>
              <a:gd name="connsiteY572" fmla="*/ 2348380 h 6858000"/>
              <a:gd name="connsiteX573" fmla="*/ 2358080 w 7467600"/>
              <a:gd name="connsiteY573" fmla="*/ 1866134 h 6858000"/>
              <a:gd name="connsiteX574" fmla="*/ 2407436 w 7467600"/>
              <a:gd name="connsiteY574" fmla="*/ 1651070 h 6858000"/>
              <a:gd name="connsiteX575" fmla="*/ 2448558 w 7467600"/>
              <a:gd name="connsiteY575" fmla="*/ 1373435 h 6858000"/>
              <a:gd name="connsiteX576" fmla="*/ 278707 w 7467600"/>
              <a:gd name="connsiteY576" fmla="*/ 1352270 h 6858000"/>
              <a:gd name="connsiteX577" fmla="*/ 321570 w 7467600"/>
              <a:gd name="connsiteY577" fmla="*/ 1861610 h 6858000"/>
              <a:gd name="connsiteX578" fmla="*/ 294281 w 7467600"/>
              <a:gd name="connsiteY578" fmla="*/ 1440658 h 6858000"/>
              <a:gd name="connsiteX579" fmla="*/ 278707 w 7467600"/>
              <a:gd name="connsiteY579" fmla="*/ 1352270 h 6858000"/>
              <a:gd name="connsiteX580" fmla="*/ 1423821 w 7467600"/>
              <a:gd name="connsiteY580" fmla="*/ 1351958 h 6858000"/>
              <a:gd name="connsiteX581" fmla="*/ 1638521 w 7467600"/>
              <a:gd name="connsiteY581" fmla="*/ 1908470 h 6858000"/>
              <a:gd name="connsiteX582" fmla="*/ 1754199 w 7467600"/>
              <a:gd name="connsiteY582" fmla="*/ 2149284 h 6858000"/>
              <a:gd name="connsiteX583" fmla="*/ 1908359 w 7467600"/>
              <a:gd name="connsiteY583" fmla="*/ 2364988 h 6858000"/>
              <a:gd name="connsiteX584" fmla="*/ 1647661 w 7467600"/>
              <a:gd name="connsiteY584" fmla="*/ 1825945 h 6858000"/>
              <a:gd name="connsiteX585" fmla="*/ 1423821 w 7467600"/>
              <a:gd name="connsiteY585" fmla="*/ 1351958 h 6858000"/>
              <a:gd name="connsiteX586" fmla="*/ 1431890 w 7467600"/>
              <a:gd name="connsiteY586" fmla="*/ 1306475 h 6858000"/>
              <a:gd name="connsiteX587" fmla="*/ 1507597 w 7467600"/>
              <a:gd name="connsiteY587" fmla="*/ 1446132 h 6858000"/>
              <a:gd name="connsiteX588" fmla="*/ 1674586 w 7467600"/>
              <a:gd name="connsiteY588" fmla="*/ 1813832 h 6858000"/>
              <a:gd name="connsiteX589" fmla="*/ 1815950 w 7467600"/>
              <a:gd name="connsiteY589" fmla="*/ 2128564 h 6858000"/>
              <a:gd name="connsiteX590" fmla="*/ 1984242 w 7467600"/>
              <a:gd name="connsiteY590" fmla="*/ 2430829 h 6858000"/>
              <a:gd name="connsiteX591" fmla="*/ 2014023 w 7467600"/>
              <a:gd name="connsiteY591" fmla="*/ 2450995 h 6858000"/>
              <a:gd name="connsiteX592" fmla="*/ 1747337 w 7467600"/>
              <a:gd name="connsiteY592" fmla="*/ 1855264 h 6858000"/>
              <a:gd name="connsiteX593" fmla="*/ 1533749 w 7467600"/>
              <a:gd name="connsiteY593" fmla="*/ 1478656 h 6858000"/>
              <a:gd name="connsiteX594" fmla="*/ 1431890 w 7467600"/>
              <a:gd name="connsiteY594" fmla="*/ 1306475 h 6858000"/>
              <a:gd name="connsiteX595" fmla="*/ 5052692 w 7467600"/>
              <a:gd name="connsiteY595" fmla="*/ 1292994 h 6858000"/>
              <a:gd name="connsiteX596" fmla="*/ 5200661 w 7467600"/>
              <a:gd name="connsiteY596" fmla="*/ 1635186 h 6858000"/>
              <a:gd name="connsiteX597" fmla="*/ 5297138 w 7467600"/>
              <a:gd name="connsiteY597" fmla="*/ 1906351 h 6858000"/>
              <a:gd name="connsiteX598" fmla="*/ 5052692 w 7467600"/>
              <a:gd name="connsiteY598" fmla="*/ 1292994 h 6858000"/>
              <a:gd name="connsiteX599" fmla="*/ 5009948 w 7467600"/>
              <a:gd name="connsiteY599" fmla="*/ 1273619 h 6858000"/>
              <a:gd name="connsiteX600" fmla="*/ 5121777 w 7467600"/>
              <a:gd name="connsiteY600" fmla="*/ 1654213 h 6858000"/>
              <a:gd name="connsiteX601" fmla="*/ 5293545 w 7467600"/>
              <a:gd name="connsiteY601" fmla="*/ 2072247 h 6858000"/>
              <a:gd name="connsiteX602" fmla="*/ 5294042 w 7467600"/>
              <a:gd name="connsiteY602" fmla="*/ 2065019 h 6858000"/>
              <a:gd name="connsiteX603" fmla="*/ 5171936 w 7467600"/>
              <a:gd name="connsiteY603" fmla="*/ 1647613 h 6858000"/>
              <a:gd name="connsiteX604" fmla="*/ 5009948 w 7467600"/>
              <a:gd name="connsiteY604" fmla="*/ 1273619 h 6858000"/>
              <a:gd name="connsiteX605" fmla="*/ 655236 w 7467600"/>
              <a:gd name="connsiteY605" fmla="*/ 1268632 h 6858000"/>
              <a:gd name="connsiteX606" fmla="*/ 839521 w 7467600"/>
              <a:gd name="connsiteY606" fmla="*/ 1685315 h 6858000"/>
              <a:gd name="connsiteX607" fmla="*/ 1109416 w 7467600"/>
              <a:gd name="connsiteY607" fmla="*/ 2061663 h 6858000"/>
              <a:gd name="connsiteX608" fmla="*/ 1298300 w 7467600"/>
              <a:gd name="connsiteY608" fmla="*/ 2247742 h 6858000"/>
              <a:gd name="connsiteX609" fmla="*/ 1125871 w 7467600"/>
              <a:gd name="connsiteY609" fmla="*/ 1989513 h 6858000"/>
              <a:gd name="connsiteX610" fmla="*/ 981574 w 7467600"/>
              <a:gd name="connsiteY610" fmla="*/ 1783157 h 6858000"/>
              <a:gd name="connsiteX611" fmla="*/ 922198 w 7467600"/>
              <a:gd name="connsiteY611" fmla="*/ 1677437 h 6858000"/>
              <a:gd name="connsiteX612" fmla="*/ 869293 w 7467600"/>
              <a:gd name="connsiteY612" fmla="*/ 1583214 h 6858000"/>
              <a:gd name="connsiteX613" fmla="*/ 751431 w 7467600"/>
              <a:gd name="connsiteY613" fmla="*/ 1405731 h 6858000"/>
              <a:gd name="connsiteX614" fmla="*/ 655236 w 7467600"/>
              <a:gd name="connsiteY614" fmla="*/ 1268632 h 6858000"/>
              <a:gd name="connsiteX615" fmla="*/ 6516292 w 7467600"/>
              <a:gd name="connsiteY615" fmla="*/ 1263064 h 6858000"/>
              <a:gd name="connsiteX616" fmla="*/ 5736320 w 7467600"/>
              <a:gd name="connsiteY616" fmla="*/ 1501803 h 6858000"/>
              <a:gd name="connsiteX617" fmla="*/ 6516292 w 7467600"/>
              <a:gd name="connsiteY617" fmla="*/ 1263064 h 6858000"/>
              <a:gd name="connsiteX618" fmla="*/ 291466 w 7467600"/>
              <a:gd name="connsiteY618" fmla="*/ 1250369 h 6858000"/>
              <a:gd name="connsiteX619" fmla="*/ 323180 w 7467600"/>
              <a:gd name="connsiteY619" fmla="*/ 1435283 h 6858000"/>
              <a:gd name="connsiteX620" fmla="*/ 349381 w 7467600"/>
              <a:gd name="connsiteY620" fmla="*/ 1875041 h 6858000"/>
              <a:gd name="connsiteX621" fmla="*/ 374363 w 7467600"/>
              <a:gd name="connsiteY621" fmla="*/ 1506494 h 6858000"/>
              <a:gd name="connsiteX622" fmla="*/ 302168 w 7467600"/>
              <a:gd name="connsiteY622" fmla="*/ 1274495 h 6858000"/>
              <a:gd name="connsiteX623" fmla="*/ 291466 w 7467600"/>
              <a:gd name="connsiteY623" fmla="*/ 1250369 h 6858000"/>
              <a:gd name="connsiteX624" fmla="*/ 678222 w 7467600"/>
              <a:gd name="connsiteY624" fmla="*/ 1248670 h 6858000"/>
              <a:gd name="connsiteX625" fmla="*/ 775536 w 7467600"/>
              <a:gd name="connsiteY625" fmla="*/ 1388015 h 6858000"/>
              <a:gd name="connsiteX626" fmla="*/ 894529 w 7467600"/>
              <a:gd name="connsiteY626" fmla="*/ 1567739 h 6858000"/>
              <a:gd name="connsiteX627" fmla="*/ 948000 w 7467600"/>
              <a:gd name="connsiteY627" fmla="*/ 1663088 h 6858000"/>
              <a:gd name="connsiteX628" fmla="*/ 1006812 w 7467600"/>
              <a:gd name="connsiteY628" fmla="*/ 1767683 h 6858000"/>
              <a:gd name="connsiteX629" fmla="*/ 1149133 w 7467600"/>
              <a:gd name="connsiteY629" fmla="*/ 1971513 h 6858000"/>
              <a:gd name="connsiteX630" fmla="*/ 1333952 w 7467600"/>
              <a:gd name="connsiteY630" fmla="*/ 2251620 h 6858000"/>
              <a:gd name="connsiteX631" fmla="*/ 1337329 w 7467600"/>
              <a:gd name="connsiteY631" fmla="*/ 2258350 h 6858000"/>
              <a:gd name="connsiteX632" fmla="*/ 1014726 w 7467600"/>
              <a:gd name="connsiteY632" fmla="*/ 1615556 h 6858000"/>
              <a:gd name="connsiteX633" fmla="*/ 678222 w 7467600"/>
              <a:gd name="connsiteY633" fmla="*/ 1248670 h 6858000"/>
              <a:gd name="connsiteX634" fmla="*/ 6691602 w 7467600"/>
              <a:gd name="connsiteY634" fmla="*/ 1140573 h 6858000"/>
              <a:gd name="connsiteX635" fmla="*/ 6571100 w 7467600"/>
              <a:gd name="connsiteY635" fmla="*/ 1183662 h 6858000"/>
              <a:gd name="connsiteX636" fmla="*/ 6241687 w 7467600"/>
              <a:gd name="connsiteY636" fmla="*/ 1257600 h 6858000"/>
              <a:gd name="connsiteX637" fmla="*/ 5693009 w 7467600"/>
              <a:gd name="connsiteY637" fmla="*/ 1478256 h 6858000"/>
              <a:gd name="connsiteX638" fmla="*/ 6548420 w 7467600"/>
              <a:gd name="connsiteY638" fmla="*/ 1214599 h 6858000"/>
              <a:gd name="connsiteX639" fmla="*/ 6605473 w 7467600"/>
              <a:gd name="connsiteY639" fmla="*/ 1184686 h 6858000"/>
              <a:gd name="connsiteX640" fmla="*/ 6691602 w 7467600"/>
              <a:gd name="connsiteY640" fmla="*/ 1140573 h 6858000"/>
              <a:gd name="connsiteX641" fmla="*/ 4002475 w 7467600"/>
              <a:gd name="connsiteY641" fmla="*/ 1037802 h 6858000"/>
              <a:gd name="connsiteX642" fmla="*/ 4000324 w 7467600"/>
              <a:gd name="connsiteY642" fmla="*/ 1039362 h 6858000"/>
              <a:gd name="connsiteX643" fmla="*/ 4002862 w 7467600"/>
              <a:gd name="connsiteY643" fmla="*/ 1042866 h 6858000"/>
              <a:gd name="connsiteX644" fmla="*/ 4002475 w 7467600"/>
              <a:gd name="connsiteY644" fmla="*/ 1037802 h 6858000"/>
              <a:gd name="connsiteX645" fmla="*/ 506322 w 7467600"/>
              <a:gd name="connsiteY645" fmla="*/ 1020997 h 6858000"/>
              <a:gd name="connsiteX646" fmla="*/ 533068 w 7467600"/>
              <a:gd name="connsiteY646" fmla="*/ 1029409 h 6858000"/>
              <a:gd name="connsiteX647" fmla="*/ 1232525 w 7467600"/>
              <a:gd name="connsiteY647" fmla="*/ 1804675 h 6858000"/>
              <a:gd name="connsiteX648" fmla="*/ 1388858 w 7467600"/>
              <a:gd name="connsiteY648" fmla="*/ 2368011 h 6858000"/>
              <a:gd name="connsiteX649" fmla="*/ 1384098 w 7467600"/>
              <a:gd name="connsiteY649" fmla="*/ 2378125 h 6858000"/>
              <a:gd name="connsiteX650" fmla="*/ 1425393 w 7467600"/>
              <a:gd name="connsiteY650" fmla="*/ 2589124 h 6858000"/>
              <a:gd name="connsiteX651" fmla="*/ 1424001 w 7467600"/>
              <a:gd name="connsiteY651" fmla="*/ 2597541 h 6858000"/>
              <a:gd name="connsiteX652" fmla="*/ 2152729 w 7467600"/>
              <a:gd name="connsiteY652" fmla="*/ 2864487 h 6858000"/>
              <a:gd name="connsiteX653" fmla="*/ 2020609 w 7467600"/>
              <a:gd name="connsiteY653" fmla="*/ 2539671 h 6858000"/>
              <a:gd name="connsiteX654" fmla="*/ 2018920 w 7467600"/>
              <a:gd name="connsiteY654" fmla="*/ 2536309 h 6858000"/>
              <a:gd name="connsiteX655" fmla="*/ 1342441 w 7467600"/>
              <a:gd name="connsiteY655" fmla="*/ 1173017 h 6858000"/>
              <a:gd name="connsiteX656" fmla="*/ 1367925 w 7467600"/>
              <a:gd name="connsiteY656" fmla="*/ 1135648 h 6858000"/>
              <a:gd name="connsiteX657" fmla="*/ 1771401 w 7467600"/>
              <a:gd name="connsiteY657" fmla="*/ 1806673 h 6858000"/>
              <a:gd name="connsiteX658" fmla="*/ 1972385 w 7467600"/>
              <a:gd name="connsiteY658" fmla="*/ 2198735 h 6858000"/>
              <a:gd name="connsiteX659" fmla="*/ 2040892 w 7467600"/>
              <a:gd name="connsiteY659" fmla="*/ 2405205 h 6858000"/>
              <a:gd name="connsiteX660" fmla="*/ 2131689 w 7467600"/>
              <a:gd name="connsiteY660" fmla="*/ 1936926 h 6858000"/>
              <a:gd name="connsiteX661" fmla="*/ 2454820 w 7467600"/>
              <a:gd name="connsiteY661" fmla="*/ 1248808 h 6858000"/>
              <a:gd name="connsiteX662" fmla="*/ 2492512 w 7467600"/>
              <a:gd name="connsiteY662" fmla="*/ 1302920 h 6858000"/>
              <a:gd name="connsiteX663" fmla="*/ 2081216 w 7467600"/>
              <a:gd name="connsiteY663" fmla="*/ 2527513 h 6858000"/>
              <a:gd name="connsiteX664" fmla="*/ 2081211 w 7467600"/>
              <a:gd name="connsiteY664" fmla="*/ 2528916 h 6858000"/>
              <a:gd name="connsiteX665" fmla="*/ 2199067 w 7467600"/>
              <a:gd name="connsiteY665" fmla="*/ 2884061 h 6858000"/>
              <a:gd name="connsiteX666" fmla="*/ 3192586 w 7467600"/>
              <a:gd name="connsiteY666" fmla="*/ 3411496 h 6858000"/>
              <a:gd name="connsiteX667" fmla="*/ 3182620 w 7467600"/>
              <a:gd name="connsiteY667" fmla="*/ 3483279 h 6858000"/>
              <a:gd name="connsiteX668" fmla="*/ 2435119 w 7467600"/>
              <a:gd name="connsiteY668" fmla="*/ 3080173 h 6858000"/>
              <a:gd name="connsiteX669" fmla="*/ 2410152 w 7467600"/>
              <a:gd name="connsiteY669" fmla="*/ 3063751 h 6858000"/>
              <a:gd name="connsiteX670" fmla="*/ 2408099 w 7467600"/>
              <a:gd name="connsiteY670" fmla="*/ 3064403 h 6858000"/>
              <a:gd name="connsiteX671" fmla="*/ 2407218 w 7467600"/>
              <a:gd name="connsiteY671" fmla="*/ 3070324 h 6858000"/>
              <a:gd name="connsiteX672" fmla="*/ 2380138 w 7467600"/>
              <a:gd name="connsiteY672" fmla="*/ 3099341 h 6858000"/>
              <a:gd name="connsiteX673" fmla="*/ 1765923 w 7467600"/>
              <a:gd name="connsiteY673" fmla="*/ 3581043 h 6858000"/>
              <a:gd name="connsiteX674" fmla="*/ 1702258 w 7467600"/>
              <a:gd name="connsiteY674" fmla="*/ 3612286 h 6858000"/>
              <a:gd name="connsiteX675" fmla="*/ 1538370 w 7467600"/>
              <a:gd name="connsiteY675" fmla="*/ 3811804 h 6858000"/>
              <a:gd name="connsiteX676" fmla="*/ 542867 w 7467600"/>
              <a:gd name="connsiteY676" fmla="*/ 4944092 h 6858000"/>
              <a:gd name="connsiteX677" fmla="*/ 515800 w 7467600"/>
              <a:gd name="connsiteY677" fmla="*/ 4862180 h 6858000"/>
              <a:gd name="connsiteX678" fmla="*/ 909145 w 7467600"/>
              <a:gd name="connsiteY678" fmla="*/ 4199225 h 6858000"/>
              <a:gd name="connsiteX679" fmla="*/ 1214067 w 7467600"/>
              <a:gd name="connsiteY679" fmla="*/ 3908561 h 6858000"/>
              <a:gd name="connsiteX680" fmla="*/ 640967 w 7467600"/>
              <a:gd name="connsiteY680" fmla="*/ 4105601 h 6858000"/>
              <a:gd name="connsiteX681" fmla="*/ 112563 w 7467600"/>
              <a:gd name="connsiteY681" fmla="*/ 4396952 h 6858000"/>
              <a:gd name="connsiteX682" fmla="*/ 0 w 7467600"/>
              <a:gd name="connsiteY682" fmla="*/ 4466006 h 6858000"/>
              <a:gd name="connsiteX683" fmla="*/ 0 w 7467600"/>
              <a:gd name="connsiteY683" fmla="*/ 4233763 h 6858000"/>
              <a:gd name="connsiteX684" fmla="*/ 36881 w 7467600"/>
              <a:gd name="connsiteY684" fmla="*/ 4200118 h 6858000"/>
              <a:gd name="connsiteX685" fmla="*/ 910534 w 7467600"/>
              <a:gd name="connsiteY685" fmla="*/ 3629753 h 6858000"/>
              <a:gd name="connsiteX686" fmla="*/ 1578717 w 7467600"/>
              <a:gd name="connsiteY686" fmla="*/ 3575982 h 6858000"/>
              <a:gd name="connsiteX687" fmla="*/ 2338780 w 7467600"/>
              <a:gd name="connsiteY687" fmla="*/ 3033725 h 6858000"/>
              <a:gd name="connsiteX688" fmla="*/ 1807991 w 7467600"/>
              <a:gd name="connsiteY688" fmla="*/ 2807184 h 6858000"/>
              <a:gd name="connsiteX689" fmla="*/ 1416358 w 7467600"/>
              <a:gd name="connsiteY689" fmla="*/ 3112571 h 6858000"/>
              <a:gd name="connsiteX690" fmla="*/ 939066 w 7467600"/>
              <a:gd name="connsiteY690" fmla="*/ 3378798 h 6858000"/>
              <a:gd name="connsiteX691" fmla="*/ 115099 w 7467600"/>
              <a:gd name="connsiteY691" fmla="*/ 3607650 h 6858000"/>
              <a:gd name="connsiteX692" fmla="*/ 97284 w 7467600"/>
              <a:gd name="connsiteY692" fmla="*/ 3520393 h 6858000"/>
              <a:gd name="connsiteX693" fmla="*/ 922050 w 7467600"/>
              <a:gd name="connsiteY693" fmla="*/ 3074867 h 6858000"/>
              <a:gd name="connsiteX694" fmla="*/ 1405265 w 7467600"/>
              <a:gd name="connsiteY694" fmla="*/ 3016319 h 6858000"/>
              <a:gd name="connsiteX695" fmla="*/ 1407512 w 7467600"/>
              <a:gd name="connsiteY695" fmla="*/ 3018001 h 6858000"/>
              <a:gd name="connsiteX696" fmla="*/ 1726266 w 7467600"/>
              <a:gd name="connsiteY696" fmla="*/ 2777274 h 6858000"/>
              <a:gd name="connsiteX697" fmla="*/ 625390 w 7467600"/>
              <a:gd name="connsiteY697" fmla="*/ 2514541 h 6858000"/>
              <a:gd name="connsiteX698" fmla="*/ 619799 w 7467600"/>
              <a:gd name="connsiteY698" fmla="*/ 2527180 h 6858000"/>
              <a:gd name="connsiteX699" fmla="*/ 310030 w 7467600"/>
              <a:gd name="connsiteY699" fmla="*/ 2771818 h 6858000"/>
              <a:gd name="connsiteX700" fmla="*/ 173877 w 7467600"/>
              <a:gd name="connsiteY700" fmla="*/ 2937056 h 6858000"/>
              <a:gd name="connsiteX701" fmla="*/ 77889 w 7467600"/>
              <a:gd name="connsiteY701" fmla="*/ 3138440 h 6858000"/>
              <a:gd name="connsiteX702" fmla="*/ 0 w 7467600"/>
              <a:gd name="connsiteY702" fmla="*/ 3271395 h 6858000"/>
              <a:gd name="connsiteX703" fmla="*/ 0 w 7467600"/>
              <a:gd name="connsiteY703" fmla="*/ 3153002 h 6858000"/>
              <a:gd name="connsiteX704" fmla="*/ 2386 w 7467600"/>
              <a:gd name="connsiteY704" fmla="*/ 3149203 h 6858000"/>
              <a:gd name="connsiteX705" fmla="*/ 89753 w 7467600"/>
              <a:gd name="connsiteY705" fmla="*/ 2987702 h 6858000"/>
              <a:gd name="connsiteX706" fmla="*/ 76869 w 7467600"/>
              <a:gd name="connsiteY706" fmla="*/ 3005404 h 6858000"/>
              <a:gd name="connsiteX707" fmla="*/ 32049 w 7467600"/>
              <a:gd name="connsiteY707" fmla="*/ 3065814 h 6858000"/>
              <a:gd name="connsiteX708" fmla="*/ 0 w 7467600"/>
              <a:gd name="connsiteY708" fmla="*/ 3108744 h 6858000"/>
              <a:gd name="connsiteX709" fmla="*/ 0 w 7467600"/>
              <a:gd name="connsiteY709" fmla="*/ 3058059 h 6858000"/>
              <a:gd name="connsiteX710" fmla="*/ 7610 w 7467600"/>
              <a:gd name="connsiteY710" fmla="*/ 3047889 h 6858000"/>
              <a:gd name="connsiteX711" fmla="*/ 52419 w 7467600"/>
              <a:gd name="connsiteY711" fmla="*/ 2987479 h 6858000"/>
              <a:gd name="connsiteX712" fmla="*/ 59142 w 7467600"/>
              <a:gd name="connsiteY712" fmla="*/ 2978488 h 6858000"/>
              <a:gd name="connsiteX713" fmla="*/ 0 w 7467600"/>
              <a:gd name="connsiteY713" fmla="*/ 3015334 h 6858000"/>
              <a:gd name="connsiteX714" fmla="*/ 0 w 7467600"/>
              <a:gd name="connsiteY714" fmla="*/ 2914286 h 6858000"/>
              <a:gd name="connsiteX715" fmla="*/ 36383 w 7467600"/>
              <a:gd name="connsiteY715" fmla="*/ 2901128 h 6858000"/>
              <a:gd name="connsiteX716" fmla="*/ 156329 w 7467600"/>
              <a:gd name="connsiteY716" fmla="*/ 2840533 h 6858000"/>
              <a:gd name="connsiteX717" fmla="*/ 358355 w 7467600"/>
              <a:gd name="connsiteY717" fmla="*/ 2620471 h 6858000"/>
              <a:gd name="connsiteX718" fmla="*/ 510577 w 7467600"/>
              <a:gd name="connsiteY718" fmla="*/ 2501244 h 6858000"/>
              <a:gd name="connsiteX719" fmla="*/ 211967 w 7467600"/>
              <a:gd name="connsiteY719" fmla="*/ 2479171 h 6858000"/>
              <a:gd name="connsiteX720" fmla="*/ 0 w 7467600"/>
              <a:gd name="connsiteY720" fmla="*/ 2476398 h 6858000"/>
              <a:gd name="connsiteX721" fmla="*/ 0 w 7467600"/>
              <a:gd name="connsiteY721" fmla="*/ 2389189 h 6858000"/>
              <a:gd name="connsiteX722" fmla="*/ 103062 w 7467600"/>
              <a:gd name="connsiteY722" fmla="*/ 2389518 h 6858000"/>
              <a:gd name="connsiteX723" fmla="*/ 510734 w 7467600"/>
              <a:gd name="connsiteY723" fmla="*/ 2416201 h 6858000"/>
              <a:gd name="connsiteX724" fmla="*/ 279257 w 7467600"/>
              <a:gd name="connsiteY724" fmla="*/ 2092102 h 6858000"/>
              <a:gd name="connsiteX725" fmla="*/ 65265 w 7467600"/>
              <a:gd name="connsiteY725" fmla="*/ 2006049 h 6858000"/>
              <a:gd name="connsiteX726" fmla="*/ 0 w 7467600"/>
              <a:gd name="connsiteY726" fmla="*/ 1982532 h 6858000"/>
              <a:gd name="connsiteX727" fmla="*/ 0 w 7467600"/>
              <a:gd name="connsiteY727" fmla="*/ 1912789 h 6858000"/>
              <a:gd name="connsiteX728" fmla="*/ 97460 w 7467600"/>
              <a:gd name="connsiteY728" fmla="*/ 1953725 h 6858000"/>
              <a:gd name="connsiteX729" fmla="*/ 221272 w 7467600"/>
              <a:gd name="connsiteY729" fmla="*/ 1980766 h 6858000"/>
              <a:gd name="connsiteX730" fmla="*/ 116765 w 7467600"/>
              <a:gd name="connsiteY730" fmla="*/ 1911033 h 6858000"/>
              <a:gd name="connsiteX731" fmla="*/ 16405 w 7467600"/>
              <a:gd name="connsiteY731" fmla="*/ 1803412 h 6858000"/>
              <a:gd name="connsiteX732" fmla="*/ 0 w 7467600"/>
              <a:gd name="connsiteY732" fmla="*/ 1784777 h 6858000"/>
              <a:gd name="connsiteX733" fmla="*/ 0 w 7467600"/>
              <a:gd name="connsiteY733" fmla="*/ 1740082 h 6858000"/>
              <a:gd name="connsiteX734" fmla="*/ 39394 w 7467600"/>
              <a:gd name="connsiteY734" fmla="*/ 1784856 h 6858000"/>
              <a:gd name="connsiteX735" fmla="*/ 135813 w 7467600"/>
              <a:gd name="connsiteY735" fmla="*/ 1888838 h 6858000"/>
              <a:gd name="connsiteX736" fmla="*/ 242575 w 7467600"/>
              <a:gd name="connsiteY736" fmla="*/ 1958841 h 6858000"/>
              <a:gd name="connsiteX737" fmla="*/ 82197 w 7467600"/>
              <a:gd name="connsiteY737" fmla="*/ 1754826 h 6858000"/>
              <a:gd name="connsiteX738" fmla="*/ 0 w 7467600"/>
              <a:gd name="connsiteY738" fmla="*/ 1679650 h 6858000"/>
              <a:gd name="connsiteX739" fmla="*/ 0 w 7467600"/>
              <a:gd name="connsiteY739" fmla="*/ 1602463 h 6858000"/>
              <a:gd name="connsiteX740" fmla="*/ 84689 w 7467600"/>
              <a:gd name="connsiteY740" fmla="*/ 1677442 h 6858000"/>
              <a:gd name="connsiteX741" fmla="*/ 298437 w 7467600"/>
              <a:gd name="connsiteY741" fmla="*/ 1968019 h 6858000"/>
              <a:gd name="connsiteX742" fmla="*/ 227269 w 7467600"/>
              <a:gd name="connsiteY742" fmla="*/ 1114064 h 6858000"/>
              <a:gd name="connsiteX743" fmla="*/ 248003 w 7467600"/>
              <a:gd name="connsiteY743" fmla="*/ 1089613 h 6858000"/>
              <a:gd name="connsiteX744" fmla="*/ 427020 w 7467600"/>
              <a:gd name="connsiteY744" fmla="*/ 1619803 h 6858000"/>
              <a:gd name="connsiteX745" fmla="*/ 340345 w 7467600"/>
              <a:gd name="connsiteY745" fmla="*/ 2027739 h 6858000"/>
              <a:gd name="connsiteX746" fmla="*/ 360865 w 7467600"/>
              <a:gd name="connsiteY746" fmla="*/ 2044827 h 6858000"/>
              <a:gd name="connsiteX747" fmla="*/ 560414 w 7467600"/>
              <a:gd name="connsiteY747" fmla="*/ 2421457 h 6858000"/>
              <a:gd name="connsiteX748" fmla="*/ 1359703 w 7467600"/>
              <a:gd name="connsiteY748" fmla="*/ 2578554 h 6858000"/>
              <a:gd name="connsiteX749" fmla="*/ 1359422 w 7467600"/>
              <a:gd name="connsiteY749" fmla="*/ 2577994 h 6858000"/>
              <a:gd name="connsiteX750" fmla="*/ 828701 w 7467600"/>
              <a:gd name="connsiteY750" fmla="*/ 1839520 h 6858000"/>
              <a:gd name="connsiteX751" fmla="*/ 494427 w 7467600"/>
              <a:gd name="connsiteY751" fmla="*/ 1092333 h 6858000"/>
              <a:gd name="connsiteX752" fmla="*/ 506322 w 7467600"/>
              <a:gd name="connsiteY752" fmla="*/ 1020997 h 6858000"/>
              <a:gd name="connsiteX753" fmla="*/ 4570198 w 7467600"/>
              <a:gd name="connsiteY753" fmla="*/ 978081 h 6858000"/>
              <a:gd name="connsiteX754" fmla="*/ 4523691 w 7467600"/>
              <a:gd name="connsiteY754" fmla="*/ 1127776 h 6858000"/>
              <a:gd name="connsiteX755" fmla="*/ 4509875 w 7467600"/>
              <a:gd name="connsiteY755" fmla="*/ 1167552 h 6858000"/>
              <a:gd name="connsiteX756" fmla="*/ 4478168 w 7467600"/>
              <a:gd name="connsiteY756" fmla="*/ 1260735 h 6858000"/>
              <a:gd name="connsiteX757" fmla="*/ 4409309 w 7467600"/>
              <a:gd name="connsiteY757" fmla="*/ 1666996 h 6858000"/>
              <a:gd name="connsiteX758" fmla="*/ 4370031 w 7467600"/>
              <a:gd name="connsiteY758" fmla="*/ 1955666 h 6858000"/>
              <a:gd name="connsiteX759" fmla="*/ 4570198 w 7467600"/>
              <a:gd name="connsiteY759" fmla="*/ 978081 h 6858000"/>
              <a:gd name="connsiteX760" fmla="*/ 4557898 w 7467600"/>
              <a:gd name="connsiteY760" fmla="*/ 900011 h 6858000"/>
              <a:gd name="connsiteX761" fmla="*/ 4344840 w 7467600"/>
              <a:gd name="connsiteY761" fmla="*/ 1922038 h 6858000"/>
              <a:gd name="connsiteX762" fmla="*/ 4378710 w 7467600"/>
              <a:gd name="connsiteY762" fmla="*/ 1665516 h 6858000"/>
              <a:gd name="connsiteX763" fmla="*/ 4448798 w 7467600"/>
              <a:gd name="connsiteY763" fmla="*/ 1253024 h 6858000"/>
              <a:gd name="connsiteX764" fmla="*/ 4480315 w 7467600"/>
              <a:gd name="connsiteY764" fmla="*/ 1158454 h 6858000"/>
              <a:gd name="connsiteX765" fmla="*/ 4494133 w 7467600"/>
              <a:gd name="connsiteY765" fmla="*/ 1118676 h 6858000"/>
              <a:gd name="connsiteX766" fmla="*/ 4557898 w 7467600"/>
              <a:gd name="connsiteY766" fmla="*/ 900011 h 6858000"/>
              <a:gd name="connsiteX767" fmla="*/ 5870151 w 7467600"/>
              <a:gd name="connsiteY767" fmla="*/ 898890 h 6858000"/>
              <a:gd name="connsiteX768" fmla="*/ 5861335 w 7467600"/>
              <a:gd name="connsiteY768" fmla="*/ 899177 h 6858000"/>
              <a:gd name="connsiteX769" fmla="*/ 5843702 w 7467600"/>
              <a:gd name="connsiteY769" fmla="*/ 899748 h 6858000"/>
              <a:gd name="connsiteX770" fmla="*/ 5651107 w 7467600"/>
              <a:gd name="connsiteY770" fmla="*/ 920306 h 6858000"/>
              <a:gd name="connsiteX771" fmla="*/ 5459407 w 7467600"/>
              <a:gd name="connsiteY771" fmla="*/ 940975 h 6858000"/>
              <a:gd name="connsiteX772" fmla="*/ 5374846 w 7467600"/>
              <a:gd name="connsiteY772" fmla="*/ 941988 h 6858000"/>
              <a:gd name="connsiteX773" fmla="*/ 5256105 w 7467600"/>
              <a:gd name="connsiteY773" fmla="*/ 945632 h 6858000"/>
              <a:gd name="connsiteX774" fmla="*/ 5107071 w 7467600"/>
              <a:gd name="connsiteY774" fmla="*/ 969720 h 6858000"/>
              <a:gd name="connsiteX775" fmla="*/ 4998681 w 7467600"/>
              <a:gd name="connsiteY775" fmla="*/ 988771 h 6858000"/>
              <a:gd name="connsiteX776" fmla="*/ 5870151 w 7467600"/>
              <a:gd name="connsiteY776" fmla="*/ 898890 h 6858000"/>
              <a:gd name="connsiteX777" fmla="*/ 5504425 w 7467600"/>
              <a:gd name="connsiteY777" fmla="*/ 848067 h 6858000"/>
              <a:gd name="connsiteX778" fmla="*/ 4968849 w 7467600"/>
              <a:gd name="connsiteY778" fmla="*/ 962318 h 6858000"/>
              <a:gd name="connsiteX779" fmla="*/ 5104039 w 7467600"/>
              <a:gd name="connsiteY779" fmla="*/ 940634 h 6858000"/>
              <a:gd name="connsiteX780" fmla="*/ 5256311 w 7467600"/>
              <a:gd name="connsiteY780" fmla="*/ 916490 h 6858000"/>
              <a:gd name="connsiteX781" fmla="*/ 5377381 w 7467600"/>
              <a:gd name="connsiteY781" fmla="*/ 912671 h 6858000"/>
              <a:gd name="connsiteX782" fmla="*/ 5460148 w 7467600"/>
              <a:gd name="connsiteY782" fmla="*/ 911442 h 6858000"/>
              <a:gd name="connsiteX783" fmla="*/ 5648971 w 7467600"/>
              <a:gd name="connsiteY783" fmla="*/ 891331 h 6858000"/>
              <a:gd name="connsiteX784" fmla="*/ 5844807 w 7467600"/>
              <a:gd name="connsiteY784" fmla="*/ 870718 h 6858000"/>
              <a:gd name="connsiteX785" fmla="*/ 5862975 w 7467600"/>
              <a:gd name="connsiteY785" fmla="*/ 869756 h 6858000"/>
              <a:gd name="connsiteX786" fmla="*/ 5920887 w 7467600"/>
              <a:gd name="connsiteY786" fmla="*/ 865929 h 6858000"/>
              <a:gd name="connsiteX787" fmla="*/ 5504425 w 7467600"/>
              <a:gd name="connsiteY787" fmla="*/ 848067 h 6858000"/>
              <a:gd name="connsiteX788" fmla="*/ 3607114 w 7467600"/>
              <a:gd name="connsiteY788" fmla="*/ 467441 h 6858000"/>
              <a:gd name="connsiteX789" fmla="*/ 3296242 w 7467600"/>
              <a:gd name="connsiteY789" fmla="*/ 807991 h 6858000"/>
              <a:gd name="connsiteX790" fmla="*/ 3174674 w 7467600"/>
              <a:gd name="connsiteY790" fmla="*/ 919759 h 6858000"/>
              <a:gd name="connsiteX791" fmla="*/ 3042978 w 7467600"/>
              <a:gd name="connsiteY791" fmla="*/ 1054894 h 6858000"/>
              <a:gd name="connsiteX792" fmla="*/ 2968914 w 7467600"/>
              <a:gd name="connsiteY792" fmla="*/ 1133756 h 6858000"/>
              <a:gd name="connsiteX793" fmla="*/ 3103823 w 7467600"/>
              <a:gd name="connsiteY793" fmla="*/ 1026814 h 6858000"/>
              <a:gd name="connsiteX794" fmla="*/ 3607114 w 7467600"/>
              <a:gd name="connsiteY794" fmla="*/ 467441 h 6858000"/>
              <a:gd name="connsiteX795" fmla="*/ 3744487 w 7467600"/>
              <a:gd name="connsiteY795" fmla="*/ 383136 h 6858000"/>
              <a:gd name="connsiteX796" fmla="*/ 3970213 w 7467600"/>
              <a:gd name="connsiteY796" fmla="*/ 995559 h 6858000"/>
              <a:gd name="connsiteX797" fmla="*/ 3744487 w 7467600"/>
              <a:gd name="connsiteY797" fmla="*/ 383136 h 6858000"/>
              <a:gd name="connsiteX798" fmla="*/ 3624562 w 7467600"/>
              <a:gd name="connsiteY798" fmla="*/ 367041 h 6858000"/>
              <a:gd name="connsiteX799" fmla="*/ 3489712 w 7467600"/>
              <a:gd name="connsiteY799" fmla="*/ 485386 h 6858000"/>
              <a:gd name="connsiteX800" fmla="*/ 3182994 w 7467600"/>
              <a:gd name="connsiteY800" fmla="*/ 828265 h 6858000"/>
              <a:gd name="connsiteX801" fmla="*/ 2892114 w 7467600"/>
              <a:gd name="connsiteY801" fmla="*/ 1172635 h 6858000"/>
              <a:gd name="connsiteX802" fmla="*/ 3021459 w 7467600"/>
              <a:gd name="connsiteY802" fmla="*/ 1035385 h 6858000"/>
              <a:gd name="connsiteX803" fmla="*/ 3153873 w 7467600"/>
              <a:gd name="connsiteY803" fmla="*/ 898971 h 6858000"/>
              <a:gd name="connsiteX804" fmla="*/ 3276511 w 7467600"/>
              <a:gd name="connsiteY804" fmla="*/ 786423 h 6858000"/>
              <a:gd name="connsiteX805" fmla="*/ 3584154 w 7467600"/>
              <a:gd name="connsiteY805" fmla="*/ 448218 h 6858000"/>
              <a:gd name="connsiteX806" fmla="*/ 3624562 w 7467600"/>
              <a:gd name="connsiteY806" fmla="*/ 367041 h 6858000"/>
              <a:gd name="connsiteX807" fmla="*/ 3766672 w 7467600"/>
              <a:gd name="connsiteY807" fmla="*/ 359429 h 6858000"/>
              <a:gd name="connsiteX808" fmla="*/ 3996338 w 7467600"/>
              <a:gd name="connsiteY808" fmla="*/ 968237 h 6858000"/>
              <a:gd name="connsiteX809" fmla="*/ 3766672 w 7467600"/>
              <a:gd name="connsiteY809" fmla="*/ 359429 h 6858000"/>
              <a:gd name="connsiteX810" fmla="*/ 5805386 w 7467600"/>
              <a:gd name="connsiteY810" fmla="*/ 239240 h 6858000"/>
              <a:gd name="connsiteX811" fmla="*/ 5736947 w 7467600"/>
              <a:gd name="connsiteY811" fmla="*/ 261367 h 6858000"/>
              <a:gd name="connsiteX812" fmla="*/ 5427012 w 7467600"/>
              <a:gd name="connsiteY812" fmla="*/ 311272 h 6858000"/>
              <a:gd name="connsiteX813" fmla="*/ 5147818 w 7467600"/>
              <a:gd name="connsiteY813" fmla="*/ 322112 h 6858000"/>
              <a:gd name="connsiteX814" fmla="*/ 5060854 w 7467600"/>
              <a:gd name="connsiteY814" fmla="*/ 311882 h 6858000"/>
              <a:gd name="connsiteX815" fmla="*/ 4945989 w 7467600"/>
              <a:gd name="connsiteY815" fmla="*/ 300516 h 6858000"/>
              <a:gd name="connsiteX816" fmla="*/ 5410479 w 7467600"/>
              <a:gd name="connsiteY816" fmla="*/ 348434 h 6858000"/>
              <a:gd name="connsiteX817" fmla="*/ 5805386 w 7467600"/>
              <a:gd name="connsiteY817" fmla="*/ 239240 h 6858000"/>
              <a:gd name="connsiteX818" fmla="*/ 5905192 w 7467600"/>
              <a:gd name="connsiteY818" fmla="*/ 163079 h 6858000"/>
              <a:gd name="connsiteX819" fmla="*/ 5865655 w 7467600"/>
              <a:gd name="connsiteY819" fmla="*/ 171901 h 6858000"/>
              <a:gd name="connsiteX820" fmla="*/ 5259740 w 7467600"/>
              <a:gd name="connsiteY820" fmla="*/ 257013 h 6858000"/>
              <a:gd name="connsiteX821" fmla="*/ 5208466 w 7467600"/>
              <a:gd name="connsiteY821" fmla="*/ 257550 h 6858000"/>
              <a:gd name="connsiteX822" fmla="*/ 4980204 w 7467600"/>
              <a:gd name="connsiteY822" fmla="*/ 271903 h 6858000"/>
              <a:gd name="connsiteX823" fmla="*/ 5068068 w 7467600"/>
              <a:gd name="connsiteY823" fmla="*/ 282244 h 6858000"/>
              <a:gd name="connsiteX824" fmla="*/ 5153231 w 7467600"/>
              <a:gd name="connsiteY824" fmla="*/ 292240 h 6858000"/>
              <a:gd name="connsiteX825" fmla="*/ 5426491 w 7467600"/>
              <a:gd name="connsiteY825" fmla="*/ 281128 h 6858000"/>
              <a:gd name="connsiteX826" fmla="*/ 5731212 w 7467600"/>
              <a:gd name="connsiteY826" fmla="*/ 231951 h 6858000"/>
              <a:gd name="connsiteX827" fmla="*/ 5905192 w 7467600"/>
              <a:gd name="connsiteY827" fmla="*/ 163079 h 6858000"/>
              <a:gd name="connsiteX828" fmla="*/ 5944437 w 7467600"/>
              <a:gd name="connsiteY828" fmla="*/ 113829 h 6858000"/>
              <a:gd name="connsiteX829" fmla="*/ 5825032 w 7467600"/>
              <a:gd name="connsiteY829" fmla="*/ 146405 h 6858000"/>
              <a:gd name="connsiteX830" fmla="*/ 4955599 w 7467600"/>
              <a:gd name="connsiteY830" fmla="*/ 247008 h 6858000"/>
              <a:gd name="connsiteX831" fmla="*/ 5210104 w 7467600"/>
              <a:gd name="connsiteY831" fmla="*/ 228123 h 6858000"/>
              <a:gd name="connsiteX832" fmla="*/ 5261015 w 7467600"/>
              <a:gd name="connsiteY832" fmla="*/ 227087 h 6858000"/>
              <a:gd name="connsiteX833" fmla="*/ 5861181 w 7467600"/>
              <a:gd name="connsiteY833" fmla="*/ 143093 h 6858000"/>
              <a:gd name="connsiteX834" fmla="*/ 5961252 w 7467600"/>
              <a:gd name="connsiteY834" fmla="*/ 114820 h 6858000"/>
              <a:gd name="connsiteX835" fmla="*/ 5944437 w 7467600"/>
              <a:gd name="connsiteY835" fmla="*/ 113829 h 6858000"/>
              <a:gd name="connsiteX836" fmla="*/ 3882765 w 7467600"/>
              <a:gd name="connsiteY836" fmla="*/ 0 h 6858000"/>
              <a:gd name="connsiteX837" fmla="*/ 3995099 w 7467600"/>
              <a:gd name="connsiteY837" fmla="*/ 0 h 6858000"/>
              <a:gd name="connsiteX838" fmla="*/ 4163818 w 7467600"/>
              <a:gd name="connsiteY838" fmla="*/ 234104 h 6858000"/>
              <a:gd name="connsiteX839" fmla="*/ 4172099 w 7467600"/>
              <a:gd name="connsiteY839" fmla="*/ 234207 h 6858000"/>
              <a:gd name="connsiteX840" fmla="*/ 4784282 w 7467600"/>
              <a:gd name="connsiteY840" fmla="*/ 276561 h 6858000"/>
              <a:gd name="connsiteX841" fmla="*/ 4801687 w 7467600"/>
              <a:gd name="connsiteY841" fmla="*/ 267764 h 6858000"/>
              <a:gd name="connsiteX842" fmla="*/ 6082788 w 7467600"/>
              <a:gd name="connsiteY842" fmla="*/ 64119 h 6858000"/>
              <a:gd name="connsiteX843" fmla="*/ 6099442 w 7467600"/>
              <a:gd name="connsiteY843" fmla="*/ 82568 h 6858000"/>
              <a:gd name="connsiteX844" fmla="*/ 4804137 w 7467600"/>
              <a:gd name="connsiteY844" fmla="*/ 320931 h 6858000"/>
              <a:gd name="connsiteX845" fmla="*/ 4227047 w 7467600"/>
              <a:gd name="connsiteY845" fmla="*/ 313415 h 6858000"/>
              <a:gd name="connsiteX846" fmla="*/ 4346041 w 7467600"/>
              <a:gd name="connsiteY846" fmla="*/ 456086 h 6858000"/>
              <a:gd name="connsiteX847" fmla="*/ 4870967 w 7467600"/>
              <a:gd name="connsiteY847" fmla="*/ 963061 h 6858000"/>
              <a:gd name="connsiteX848" fmla="*/ 4889647 w 7467600"/>
              <a:gd name="connsiteY848" fmla="*/ 957147 h 6858000"/>
              <a:gd name="connsiteX849" fmla="*/ 5422504 w 7467600"/>
              <a:gd name="connsiteY849" fmla="*/ 805191 h 6858000"/>
              <a:gd name="connsiteX850" fmla="*/ 6087656 w 7467600"/>
              <a:gd name="connsiteY850" fmla="*/ 826703 h 6858000"/>
              <a:gd name="connsiteX851" fmla="*/ 6058717 w 7467600"/>
              <a:gd name="connsiteY851" fmla="*/ 865992 h 6858000"/>
              <a:gd name="connsiteX852" fmla="*/ 4974153 w 7467600"/>
              <a:gd name="connsiteY852" fmla="*/ 1045456 h 6858000"/>
              <a:gd name="connsiteX853" fmla="*/ 5627835 w 7467600"/>
              <a:gd name="connsiteY853" fmla="*/ 1472077 h 6858000"/>
              <a:gd name="connsiteX854" fmla="*/ 5629817 w 7467600"/>
              <a:gd name="connsiteY854" fmla="*/ 1471412 h 6858000"/>
              <a:gd name="connsiteX855" fmla="*/ 5634124 w 7467600"/>
              <a:gd name="connsiteY855" fmla="*/ 1470572 h 6858000"/>
              <a:gd name="connsiteX856" fmla="*/ 5755832 w 7467600"/>
              <a:gd name="connsiteY856" fmla="*/ 1383886 h 6858000"/>
              <a:gd name="connsiteX857" fmla="*/ 6014186 w 7467600"/>
              <a:gd name="connsiteY857" fmla="*/ 1279799 h 6858000"/>
              <a:gd name="connsiteX858" fmla="*/ 6901619 w 7467600"/>
              <a:gd name="connsiteY858" fmla="*/ 1047874 h 6858000"/>
              <a:gd name="connsiteX859" fmla="*/ 6931566 w 7467600"/>
              <a:gd name="connsiteY859" fmla="*/ 1062034 h 6858000"/>
              <a:gd name="connsiteX860" fmla="*/ 5790982 w 7467600"/>
              <a:gd name="connsiteY860" fmla="*/ 1561380 h 6858000"/>
              <a:gd name="connsiteX861" fmla="*/ 6188971 w 7467600"/>
              <a:gd name="connsiteY861" fmla="*/ 1755168 h 6858000"/>
              <a:gd name="connsiteX862" fmla="*/ 6202446 w 7467600"/>
              <a:gd name="connsiteY862" fmla="*/ 1752268 h 6858000"/>
              <a:gd name="connsiteX863" fmla="*/ 7179560 w 7467600"/>
              <a:gd name="connsiteY863" fmla="*/ 1467551 h 6858000"/>
              <a:gd name="connsiteX864" fmla="*/ 7158730 w 7467600"/>
              <a:gd name="connsiteY864" fmla="*/ 1507835 h 6858000"/>
              <a:gd name="connsiteX865" fmla="*/ 6326959 w 7467600"/>
              <a:gd name="connsiteY865" fmla="*/ 1817686 h 6858000"/>
              <a:gd name="connsiteX866" fmla="*/ 6537433 w 7467600"/>
              <a:gd name="connsiteY866" fmla="*/ 1907790 h 6858000"/>
              <a:gd name="connsiteX867" fmla="*/ 6550221 w 7467600"/>
              <a:gd name="connsiteY867" fmla="*/ 1910729 h 6858000"/>
              <a:gd name="connsiteX868" fmla="*/ 6964438 w 7467600"/>
              <a:gd name="connsiteY868" fmla="*/ 2209505 h 6858000"/>
              <a:gd name="connsiteX869" fmla="*/ 7367862 w 7467600"/>
              <a:gd name="connsiteY869" fmla="*/ 2806833 h 6858000"/>
              <a:gd name="connsiteX870" fmla="*/ 7364329 w 7467600"/>
              <a:gd name="connsiteY870" fmla="*/ 2826907 h 6858000"/>
              <a:gd name="connsiteX871" fmla="*/ 7290545 w 7467600"/>
              <a:gd name="connsiteY871" fmla="*/ 2850663 h 6858000"/>
              <a:gd name="connsiteX872" fmla="*/ 6472036 w 7467600"/>
              <a:gd name="connsiteY872" fmla="*/ 1959003 h 6858000"/>
              <a:gd name="connsiteX873" fmla="*/ 5792897 w 7467600"/>
              <a:gd name="connsiteY873" fmla="*/ 1647747 h 6858000"/>
              <a:gd name="connsiteX874" fmla="*/ 5842751 w 7467600"/>
              <a:gd name="connsiteY874" fmla="*/ 1816112 h 6858000"/>
              <a:gd name="connsiteX875" fmla="*/ 5847424 w 7467600"/>
              <a:gd name="connsiteY875" fmla="*/ 1815776 h 6858000"/>
              <a:gd name="connsiteX876" fmla="*/ 6399821 w 7467600"/>
              <a:gd name="connsiteY876" fmla="*/ 2344799 h 6858000"/>
              <a:gd name="connsiteX877" fmla="*/ 6323232 w 7467600"/>
              <a:gd name="connsiteY877" fmla="*/ 2389634 h 6858000"/>
              <a:gd name="connsiteX878" fmla="*/ 5942958 w 7467600"/>
              <a:gd name="connsiteY878" fmla="*/ 2077708 h 6858000"/>
              <a:gd name="connsiteX879" fmla="*/ 5921559 w 7467600"/>
              <a:gd name="connsiteY879" fmla="*/ 2378596 h 6858000"/>
              <a:gd name="connsiteX880" fmla="*/ 5817651 w 7467600"/>
              <a:gd name="connsiteY880" fmla="*/ 3023919 h 6858000"/>
              <a:gd name="connsiteX881" fmla="*/ 5729634 w 7467600"/>
              <a:gd name="connsiteY881" fmla="*/ 3051849 h 6858000"/>
              <a:gd name="connsiteX882" fmla="*/ 5611018 w 7467600"/>
              <a:gd name="connsiteY882" fmla="*/ 2316769 h 6858000"/>
              <a:gd name="connsiteX883" fmla="*/ 5687608 w 7467600"/>
              <a:gd name="connsiteY883" fmla="*/ 2039972 h 6858000"/>
              <a:gd name="connsiteX884" fmla="*/ 5657554 w 7467600"/>
              <a:gd name="connsiteY884" fmla="*/ 1576445 h 6858000"/>
              <a:gd name="connsiteX885" fmla="*/ 5150475 w 7467600"/>
              <a:gd name="connsiteY885" fmla="*/ 1274012 h 6858000"/>
              <a:gd name="connsiteX886" fmla="*/ 5349142 w 7467600"/>
              <a:gd name="connsiteY886" fmla="*/ 2204405 h 6858000"/>
              <a:gd name="connsiteX887" fmla="*/ 5262214 w 7467600"/>
              <a:gd name="connsiteY887" fmla="*/ 2233836 h 6858000"/>
              <a:gd name="connsiteX888" fmla="*/ 4981539 w 7467600"/>
              <a:gd name="connsiteY888" fmla="*/ 1542201 h 6858000"/>
              <a:gd name="connsiteX889" fmla="*/ 4958461 w 7467600"/>
              <a:gd name="connsiteY889" fmla="*/ 1136957 h 6858000"/>
              <a:gd name="connsiteX890" fmla="*/ 4655015 w 7467600"/>
              <a:gd name="connsiteY890" fmla="*/ 891426 h 6858000"/>
              <a:gd name="connsiteX891" fmla="*/ 4348002 w 7467600"/>
              <a:gd name="connsiteY891" fmla="*/ 2205895 h 6858000"/>
              <a:gd name="connsiteX892" fmla="*/ 4262250 w 7467600"/>
              <a:gd name="connsiteY892" fmla="*/ 2219972 h 6858000"/>
              <a:gd name="connsiteX893" fmla="*/ 4550611 w 7467600"/>
              <a:gd name="connsiteY893" fmla="*/ 817540 h 6858000"/>
              <a:gd name="connsiteX894" fmla="*/ 4564418 w 7467600"/>
              <a:gd name="connsiteY894" fmla="*/ 808293 h 6858000"/>
              <a:gd name="connsiteX895" fmla="*/ 4266388 w 7467600"/>
              <a:gd name="connsiteY895" fmla="*/ 500083 h 6858000"/>
              <a:gd name="connsiteX896" fmla="*/ 4032842 w 7467600"/>
              <a:gd name="connsiteY896" fmla="*/ 211809 h 6858000"/>
              <a:gd name="connsiteX897" fmla="*/ 3882765 w 7467600"/>
              <a:gd name="connsiteY897" fmla="*/ 0 h 6858000"/>
              <a:gd name="connsiteX898" fmla="*/ 3721337 w 7467600"/>
              <a:gd name="connsiteY898" fmla="*/ 0 h 6858000"/>
              <a:gd name="connsiteX899" fmla="*/ 3797544 w 7467600"/>
              <a:gd name="connsiteY899" fmla="*/ 0 h 6858000"/>
              <a:gd name="connsiteX900" fmla="*/ 3775734 w 7467600"/>
              <a:gd name="connsiteY900" fmla="*/ 95131 h 6858000"/>
              <a:gd name="connsiteX901" fmla="*/ 3724807 w 7467600"/>
              <a:gd name="connsiteY901" fmla="*/ 272257 h 6858000"/>
              <a:gd name="connsiteX902" fmla="*/ 3726844 w 7467600"/>
              <a:gd name="connsiteY902" fmla="*/ 282988 h 6858000"/>
              <a:gd name="connsiteX903" fmla="*/ 3742664 w 7467600"/>
              <a:gd name="connsiteY903" fmla="*/ 279918 h 6858000"/>
              <a:gd name="connsiteX904" fmla="*/ 4103910 w 7467600"/>
              <a:gd name="connsiteY904" fmla="*/ 1161917 h 6858000"/>
              <a:gd name="connsiteX905" fmla="*/ 4020269 w 7467600"/>
              <a:gd name="connsiteY905" fmla="*/ 1200406 h 6858000"/>
              <a:gd name="connsiteX906" fmla="*/ 3674882 w 7467600"/>
              <a:gd name="connsiteY906" fmla="*/ 488524 h 6858000"/>
              <a:gd name="connsiteX907" fmla="*/ 3132682 w 7467600"/>
              <a:gd name="connsiteY907" fmla="*/ 1072284 h 6858000"/>
              <a:gd name="connsiteX908" fmla="*/ 2716346 w 7467600"/>
              <a:gd name="connsiteY908" fmla="*/ 1276376 h 6858000"/>
              <a:gd name="connsiteX909" fmla="*/ 2716772 w 7467600"/>
              <a:gd name="connsiteY909" fmla="*/ 1255462 h 6858000"/>
              <a:gd name="connsiteX910" fmla="*/ 3471096 w 7467600"/>
              <a:gd name="connsiteY910" fmla="*/ 437072 h 6858000"/>
              <a:gd name="connsiteX911" fmla="*/ 3639057 w 7467600"/>
              <a:gd name="connsiteY911" fmla="*/ 286334 h 6858000"/>
              <a:gd name="connsiteX912" fmla="*/ 3640309 w 7467600"/>
              <a:gd name="connsiteY912" fmla="*/ 284664 h 6858000"/>
              <a:gd name="connsiteX913" fmla="*/ 3646022 w 7467600"/>
              <a:gd name="connsiteY913" fmla="*/ 276711 h 6858000"/>
              <a:gd name="connsiteX914" fmla="*/ 3707943 w 7467600"/>
              <a:gd name="connsiteY914" fmla="*/ 65958 h 6858000"/>
              <a:gd name="connsiteX915" fmla="*/ 3721337 w 7467600"/>
              <a:gd name="connsiteY915" fmla="*/ 0 h 6858000"/>
              <a:gd name="connsiteX916" fmla="*/ 2867960 w 7467600"/>
              <a:gd name="connsiteY916" fmla="*/ 0 h 6858000"/>
              <a:gd name="connsiteX917" fmla="*/ 2926351 w 7467600"/>
              <a:gd name="connsiteY917" fmla="*/ 0 h 6858000"/>
              <a:gd name="connsiteX918" fmla="*/ 2902823 w 7467600"/>
              <a:gd name="connsiteY918" fmla="*/ 262929 h 6858000"/>
              <a:gd name="connsiteX919" fmla="*/ 2940663 w 7467600"/>
              <a:gd name="connsiteY919" fmla="*/ 140884 h 6858000"/>
              <a:gd name="connsiteX920" fmla="*/ 2947039 w 7467600"/>
              <a:gd name="connsiteY920" fmla="*/ 122524 h 6858000"/>
              <a:gd name="connsiteX921" fmla="*/ 2984316 w 7467600"/>
              <a:gd name="connsiteY921" fmla="*/ 0 h 6858000"/>
              <a:gd name="connsiteX922" fmla="*/ 3016114 w 7467600"/>
              <a:gd name="connsiteY922" fmla="*/ 0 h 6858000"/>
              <a:gd name="connsiteX923" fmla="*/ 2979949 w 7467600"/>
              <a:gd name="connsiteY923" fmla="*/ 119274 h 6858000"/>
              <a:gd name="connsiteX924" fmla="*/ 3023879 w 7467600"/>
              <a:gd name="connsiteY924" fmla="*/ 0 h 6858000"/>
              <a:gd name="connsiteX925" fmla="*/ 3105400 w 7467600"/>
              <a:gd name="connsiteY925" fmla="*/ 0 h 6858000"/>
              <a:gd name="connsiteX926" fmla="*/ 3094669 w 7467600"/>
              <a:gd name="connsiteY926" fmla="*/ 30308 h 6858000"/>
              <a:gd name="connsiteX927" fmla="*/ 2901945 w 7467600"/>
              <a:gd name="connsiteY927" fmla="*/ 466538 h 6858000"/>
              <a:gd name="connsiteX928" fmla="*/ 2815209 w 7467600"/>
              <a:gd name="connsiteY928" fmla="*/ 497361 h 6858000"/>
              <a:gd name="connsiteX929" fmla="*/ 2844845 w 7467600"/>
              <a:gd name="connsiteY929" fmla="*/ 127638 h 6858000"/>
              <a:gd name="connsiteX930" fmla="*/ 2867960 w 7467600"/>
              <a:gd name="connsiteY930" fmla="*/ 0 h 6858000"/>
              <a:gd name="connsiteX931" fmla="*/ 1057230 w 7467600"/>
              <a:gd name="connsiteY931" fmla="*/ 0 h 6858000"/>
              <a:gd name="connsiteX932" fmla="*/ 1111003 w 7467600"/>
              <a:gd name="connsiteY932" fmla="*/ 0 h 6858000"/>
              <a:gd name="connsiteX933" fmla="*/ 1125553 w 7467600"/>
              <a:gd name="connsiteY933" fmla="*/ 52588 h 6858000"/>
              <a:gd name="connsiteX934" fmla="*/ 1304276 w 7467600"/>
              <a:gd name="connsiteY934" fmla="*/ 476275 h 6858000"/>
              <a:gd name="connsiteX935" fmla="*/ 1492066 w 7467600"/>
              <a:gd name="connsiteY935" fmla="*/ 886333 h 6858000"/>
              <a:gd name="connsiteX936" fmla="*/ 1423698 w 7467600"/>
              <a:gd name="connsiteY936" fmla="*/ 710817 h 6858000"/>
              <a:gd name="connsiteX937" fmla="*/ 1357609 w 7467600"/>
              <a:gd name="connsiteY937" fmla="*/ 532892 h 6858000"/>
              <a:gd name="connsiteX938" fmla="*/ 1309550 w 7467600"/>
              <a:gd name="connsiteY938" fmla="*/ 374031 h 6858000"/>
              <a:gd name="connsiteX939" fmla="*/ 1193673 w 7467600"/>
              <a:gd name="connsiteY939" fmla="*/ 49533 h 6858000"/>
              <a:gd name="connsiteX940" fmla="*/ 1164391 w 7467600"/>
              <a:gd name="connsiteY940" fmla="*/ 0 h 6858000"/>
              <a:gd name="connsiteX941" fmla="*/ 1200666 w 7467600"/>
              <a:gd name="connsiteY941" fmla="*/ 0 h 6858000"/>
              <a:gd name="connsiteX942" fmla="*/ 1223408 w 7467600"/>
              <a:gd name="connsiteY942" fmla="*/ 38996 h 6858000"/>
              <a:gd name="connsiteX943" fmla="*/ 1339635 w 7467600"/>
              <a:gd name="connsiteY943" fmla="*/ 365517 h 6858000"/>
              <a:gd name="connsiteX944" fmla="*/ 1387469 w 7467600"/>
              <a:gd name="connsiteY944" fmla="*/ 523079 h 6858000"/>
              <a:gd name="connsiteX945" fmla="*/ 1452685 w 7467600"/>
              <a:gd name="connsiteY945" fmla="*/ 699806 h 6858000"/>
              <a:gd name="connsiteX946" fmla="*/ 1492092 w 7467600"/>
              <a:gd name="connsiteY946" fmla="*/ 800424 h 6858000"/>
              <a:gd name="connsiteX947" fmla="*/ 1455302 w 7467600"/>
              <a:gd name="connsiteY947" fmla="*/ 632913 h 6858000"/>
              <a:gd name="connsiteX948" fmla="*/ 1222336 w 7467600"/>
              <a:gd name="connsiteY948" fmla="*/ 9480 h 6858000"/>
              <a:gd name="connsiteX949" fmla="*/ 1214634 w 7467600"/>
              <a:gd name="connsiteY949" fmla="*/ 0 h 6858000"/>
              <a:gd name="connsiteX950" fmla="*/ 1289827 w 7467600"/>
              <a:gd name="connsiteY950" fmla="*/ 0 h 6858000"/>
              <a:gd name="connsiteX951" fmla="*/ 1321076 w 7467600"/>
              <a:gd name="connsiteY951" fmla="*/ 59722 h 6858000"/>
              <a:gd name="connsiteX952" fmla="*/ 1512579 w 7467600"/>
              <a:gd name="connsiteY952" fmla="*/ 626441 h 6858000"/>
              <a:gd name="connsiteX953" fmla="*/ 1506076 w 7467600"/>
              <a:gd name="connsiteY953" fmla="*/ 1089289 h 6858000"/>
              <a:gd name="connsiteX954" fmla="*/ 1486346 w 7467600"/>
              <a:gd name="connsiteY954" fmla="*/ 1079919 h 6858000"/>
              <a:gd name="connsiteX955" fmla="*/ 1070511 w 7467600"/>
              <a:gd name="connsiteY955" fmla="*/ 48609 h 6858000"/>
              <a:gd name="connsiteX956" fmla="*/ 1057230 w 7467600"/>
              <a:gd name="connsiteY956" fmla="*/ 0 h 6858000"/>
              <a:gd name="connsiteX957" fmla="*/ 43151 w 7467600"/>
              <a:gd name="connsiteY957" fmla="*/ 0 h 6858000"/>
              <a:gd name="connsiteX958" fmla="*/ 95283 w 7467600"/>
              <a:gd name="connsiteY958" fmla="*/ 0 h 6858000"/>
              <a:gd name="connsiteX959" fmla="*/ 300708 w 7467600"/>
              <a:gd name="connsiteY959" fmla="*/ 154571 h 6858000"/>
              <a:gd name="connsiteX960" fmla="*/ 530414 w 7467600"/>
              <a:gd name="connsiteY960" fmla="*/ 354673 h 6858000"/>
              <a:gd name="connsiteX961" fmla="*/ 333785 w 7467600"/>
              <a:gd name="connsiteY961" fmla="*/ 161564 h 6858000"/>
              <a:gd name="connsiteX962" fmla="*/ 147005 w 7467600"/>
              <a:gd name="connsiteY962" fmla="*/ 0 h 6858000"/>
              <a:gd name="connsiteX963" fmla="*/ 272509 w 7467600"/>
              <a:gd name="connsiteY963" fmla="*/ 0 h 6858000"/>
              <a:gd name="connsiteX964" fmla="*/ 326276 w 7467600"/>
              <a:gd name="connsiteY964" fmla="*/ 45847 h 6858000"/>
              <a:gd name="connsiteX965" fmla="*/ 823759 w 7467600"/>
              <a:gd name="connsiteY965" fmla="*/ 574145 h 6858000"/>
              <a:gd name="connsiteX966" fmla="*/ 811254 w 7467600"/>
              <a:gd name="connsiteY966" fmla="*/ 665546 h 6858000"/>
              <a:gd name="connsiteX967" fmla="*/ 154042 w 7467600"/>
              <a:gd name="connsiteY967" fmla="*/ 261522 h 6858000"/>
              <a:gd name="connsiteX968" fmla="*/ 13550 w 7467600"/>
              <a:gd name="connsiteY968" fmla="*/ 158423 h 6858000"/>
              <a:gd name="connsiteX969" fmla="*/ 0 w 7467600"/>
              <a:gd name="connsiteY969" fmla="*/ 146618 h 6858000"/>
              <a:gd name="connsiteX970" fmla="*/ 0 w 7467600"/>
              <a:gd name="connsiteY970" fmla="*/ 59161 h 6858000"/>
              <a:gd name="connsiteX971" fmla="*/ 45427 w 7467600"/>
              <a:gd name="connsiteY971" fmla="*/ 101078 h 6858000"/>
              <a:gd name="connsiteX972" fmla="*/ 630103 w 7467600"/>
              <a:gd name="connsiteY972" fmla="*/ 485885 h 6858000"/>
              <a:gd name="connsiteX973" fmla="*/ 532040 w 7467600"/>
              <a:gd name="connsiteY973" fmla="*/ 399359 h 6858000"/>
              <a:gd name="connsiteX974" fmla="*/ 517618 w 7467600"/>
              <a:gd name="connsiteY974" fmla="*/ 385726 h 6858000"/>
              <a:gd name="connsiteX975" fmla="*/ 285074 w 7467600"/>
              <a:gd name="connsiteY975" fmla="*/ 182755 h 6858000"/>
              <a:gd name="connsiteX976" fmla="*/ 43151 w 7467600"/>
              <a:gd name="connsiteY97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6946972 w 7467600"/>
              <a:gd name="connsiteY83" fmla="*/ 5526491 h 6858000"/>
              <a:gd name="connsiteX84" fmla="*/ 7105827 w 7467600"/>
              <a:gd name="connsiteY84" fmla="*/ 5718700 h 6858000"/>
              <a:gd name="connsiteX85" fmla="*/ 7356878 w 7467600"/>
              <a:gd name="connsiteY85" fmla="*/ 5981332 h 6858000"/>
              <a:gd name="connsiteX86" fmla="*/ 7467600 w 7467600"/>
              <a:gd name="connsiteY86" fmla="*/ 6117703 h 6858000"/>
              <a:gd name="connsiteX87" fmla="*/ 7467600 w 7467600"/>
              <a:gd name="connsiteY87" fmla="*/ 6163634 h 6858000"/>
              <a:gd name="connsiteX88" fmla="*/ 7403637 w 7467600"/>
              <a:gd name="connsiteY88" fmla="*/ 6083957 h 6858000"/>
              <a:gd name="connsiteX89" fmla="*/ 7254615 w 7467600"/>
              <a:gd name="connsiteY89" fmla="*/ 5911918 h 6858000"/>
              <a:gd name="connsiteX90" fmla="*/ 7312589 w 7467600"/>
              <a:gd name="connsiteY90" fmla="*/ 5982309 h 6858000"/>
              <a:gd name="connsiteX91" fmla="*/ 7448321 w 7467600"/>
              <a:gd name="connsiteY91" fmla="*/ 6190991 h 6858000"/>
              <a:gd name="connsiteX92" fmla="*/ 7467600 w 7467600"/>
              <a:gd name="connsiteY92" fmla="*/ 6221686 h 6858000"/>
              <a:gd name="connsiteX93" fmla="*/ 7467600 w 7467600"/>
              <a:gd name="connsiteY93" fmla="*/ 6334256 h 6858000"/>
              <a:gd name="connsiteX94" fmla="*/ 7454976 w 7467600"/>
              <a:gd name="connsiteY94" fmla="*/ 6318297 h 6858000"/>
              <a:gd name="connsiteX95" fmla="*/ 7042773 w 7467600"/>
              <a:gd name="connsiteY95" fmla="*/ 5734011 h 6858000"/>
              <a:gd name="connsiteX96" fmla="*/ 6844835 w 7467600"/>
              <a:gd name="connsiteY96" fmla="*/ 5424988 h 6858000"/>
              <a:gd name="connsiteX97" fmla="*/ 1456157 w 7467600"/>
              <a:gd name="connsiteY97" fmla="*/ 5371404 h 6858000"/>
              <a:gd name="connsiteX98" fmla="*/ 1244432 w 7467600"/>
              <a:gd name="connsiteY98" fmla="*/ 5385601 h 6858000"/>
              <a:gd name="connsiteX99" fmla="*/ 973990 w 7467600"/>
              <a:gd name="connsiteY99" fmla="*/ 5424940 h 6858000"/>
              <a:gd name="connsiteX100" fmla="*/ 1103809 w 7467600"/>
              <a:gd name="connsiteY100" fmla="*/ 5433720 h 6858000"/>
              <a:gd name="connsiteX101" fmla="*/ 1123454 w 7467600"/>
              <a:gd name="connsiteY101" fmla="*/ 5435727 h 6858000"/>
              <a:gd name="connsiteX102" fmla="*/ 1737017 w 7467600"/>
              <a:gd name="connsiteY102" fmla="*/ 5452183 h 6858000"/>
              <a:gd name="connsiteX103" fmla="*/ 1824397 w 7467600"/>
              <a:gd name="connsiteY103" fmla="*/ 5447757 h 6858000"/>
              <a:gd name="connsiteX104" fmla="*/ 2070059 w 7467600"/>
              <a:gd name="connsiteY104" fmla="*/ 5441660 h 6858000"/>
              <a:gd name="connsiteX105" fmla="*/ 1456157 w 7467600"/>
              <a:gd name="connsiteY105" fmla="*/ 5371404 h 6858000"/>
              <a:gd name="connsiteX106" fmla="*/ 4988186 w 7467600"/>
              <a:gd name="connsiteY106" fmla="*/ 5216467 h 6858000"/>
              <a:gd name="connsiteX107" fmla="*/ 4777334 w 7467600"/>
              <a:gd name="connsiteY107" fmla="*/ 5406072 h 6858000"/>
              <a:gd name="connsiteX108" fmla="*/ 4718341 w 7467600"/>
              <a:gd name="connsiteY108" fmla="*/ 5468043 h 6858000"/>
              <a:gd name="connsiteX109" fmla="*/ 4604655 w 7467600"/>
              <a:gd name="connsiteY109" fmla="*/ 5583434 h 6858000"/>
              <a:gd name="connsiteX110" fmla="*/ 4565074 w 7467600"/>
              <a:gd name="connsiteY110" fmla="*/ 5618550 h 6858000"/>
              <a:gd name="connsiteX111" fmla="*/ 4988186 w 7467600"/>
              <a:gd name="connsiteY111" fmla="*/ 5216467 h 6858000"/>
              <a:gd name="connsiteX112" fmla="*/ 4978032 w 7467600"/>
              <a:gd name="connsiteY112" fmla="*/ 5183809 h 6858000"/>
              <a:gd name="connsiteX113" fmla="*/ 4463413 w 7467600"/>
              <a:gd name="connsiteY113" fmla="*/ 5615162 h 6858000"/>
              <a:gd name="connsiteX114" fmla="*/ 4358134 w 7467600"/>
              <a:gd name="connsiteY114" fmla="*/ 5742791 h 6858000"/>
              <a:gd name="connsiteX115" fmla="*/ 4376219 w 7467600"/>
              <a:gd name="connsiteY115" fmla="*/ 5729027 h 6858000"/>
              <a:gd name="connsiteX116" fmla="*/ 4582340 w 7467600"/>
              <a:gd name="connsiteY116" fmla="*/ 5561037 h 6858000"/>
              <a:gd name="connsiteX117" fmla="*/ 4694684 w 7467600"/>
              <a:gd name="connsiteY117" fmla="*/ 5447098 h 6858000"/>
              <a:gd name="connsiteX118" fmla="*/ 4754123 w 7467600"/>
              <a:gd name="connsiteY118" fmla="*/ 5384643 h 6858000"/>
              <a:gd name="connsiteX119" fmla="*/ 4978032 w 7467600"/>
              <a:gd name="connsiteY119" fmla="*/ 5183809 h 6858000"/>
              <a:gd name="connsiteX120" fmla="*/ 1903353 w 7467600"/>
              <a:gd name="connsiteY120" fmla="*/ 5044827 h 6858000"/>
              <a:gd name="connsiteX121" fmla="*/ 1936931 w 7467600"/>
              <a:gd name="connsiteY121" fmla="*/ 5093954 h 6858000"/>
              <a:gd name="connsiteX122" fmla="*/ 2195868 w 7467600"/>
              <a:gd name="connsiteY122" fmla="*/ 5396574 h 6858000"/>
              <a:gd name="connsiteX123" fmla="*/ 2088852 w 7467600"/>
              <a:gd name="connsiteY123" fmla="*/ 5166123 h 6858000"/>
              <a:gd name="connsiteX124" fmla="*/ 1958241 w 7467600"/>
              <a:gd name="connsiteY124" fmla="*/ 5067955 h 6858000"/>
              <a:gd name="connsiteX125" fmla="*/ 1903353 w 7467600"/>
              <a:gd name="connsiteY125" fmla="*/ 5044827 h 6858000"/>
              <a:gd name="connsiteX126" fmla="*/ 1979378 w 7467600"/>
              <a:gd name="connsiteY126" fmla="*/ 4769504 h 6858000"/>
              <a:gd name="connsiteX127" fmla="*/ 2882120 w 7467600"/>
              <a:gd name="connsiteY127" fmla="*/ 5064547 h 6858000"/>
              <a:gd name="connsiteX128" fmla="*/ 2793103 w 7467600"/>
              <a:gd name="connsiteY128" fmla="*/ 5039699 h 6858000"/>
              <a:gd name="connsiteX129" fmla="*/ 2770041 w 7467600"/>
              <a:gd name="connsiteY129" fmla="*/ 5033634 h 6858000"/>
              <a:gd name="connsiteX130" fmla="*/ 1979378 w 7467600"/>
              <a:gd name="connsiteY130" fmla="*/ 4769504 h 6858000"/>
              <a:gd name="connsiteX131" fmla="*/ 1927410 w 7467600"/>
              <a:gd name="connsiteY131" fmla="*/ 4716164 h 6858000"/>
              <a:gd name="connsiteX132" fmla="*/ 1959587 w 7467600"/>
              <a:gd name="connsiteY132" fmla="*/ 4728849 h 6858000"/>
              <a:gd name="connsiteX133" fmla="*/ 2777707 w 7467600"/>
              <a:gd name="connsiteY133" fmla="*/ 5003991 h 6858000"/>
              <a:gd name="connsiteX134" fmla="*/ 2800768 w 7467600"/>
              <a:gd name="connsiteY134" fmla="*/ 5010056 h 6858000"/>
              <a:gd name="connsiteX135" fmla="*/ 2879408 w 7467600"/>
              <a:gd name="connsiteY135" fmla="*/ 5031590 h 6858000"/>
              <a:gd name="connsiteX136" fmla="*/ 2862295 w 7467600"/>
              <a:gd name="connsiteY136" fmla="*/ 5022958 h 6858000"/>
              <a:gd name="connsiteX137" fmla="*/ 2813343 w 7467600"/>
              <a:gd name="connsiteY137" fmla="*/ 4998369 h 6858000"/>
              <a:gd name="connsiteX138" fmla="*/ 2646245 w 7467600"/>
              <a:gd name="connsiteY138" fmla="*/ 4930999 h 6858000"/>
              <a:gd name="connsiteX139" fmla="*/ 1999243 w 7467600"/>
              <a:gd name="connsiteY139" fmla="*/ 4730524 h 6858000"/>
              <a:gd name="connsiteX140" fmla="*/ 1979527 w 7467600"/>
              <a:gd name="connsiteY140" fmla="*/ 4726651 h 6858000"/>
              <a:gd name="connsiteX141" fmla="*/ 1927410 w 7467600"/>
              <a:gd name="connsiteY141" fmla="*/ 4716164 h 6858000"/>
              <a:gd name="connsiteX142" fmla="*/ 1997014 w 7467600"/>
              <a:gd name="connsiteY142" fmla="*/ 4698007 h 6858000"/>
              <a:gd name="connsiteX143" fmla="*/ 2005458 w 7467600"/>
              <a:gd name="connsiteY143" fmla="*/ 4699540 h 6858000"/>
              <a:gd name="connsiteX144" fmla="*/ 2657186 w 7467600"/>
              <a:gd name="connsiteY144" fmla="*/ 4901687 h 6858000"/>
              <a:gd name="connsiteX145" fmla="*/ 2826662 w 7467600"/>
              <a:gd name="connsiteY145" fmla="*/ 4970362 h 6858000"/>
              <a:gd name="connsiteX146" fmla="*/ 2876100 w 7467600"/>
              <a:gd name="connsiteY146" fmla="*/ 4995397 h 6858000"/>
              <a:gd name="connsiteX147" fmla="*/ 3042600 w 7467600"/>
              <a:gd name="connsiteY147" fmla="*/ 5059532 h 6858000"/>
              <a:gd name="connsiteX148" fmla="*/ 1997014 w 7467600"/>
              <a:gd name="connsiteY148" fmla="*/ 4698007 h 6858000"/>
              <a:gd name="connsiteX149" fmla="*/ 2305292 w 7467600"/>
              <a:gd name="connsiteY149" fmla="*/ 4219492 h 6858000"/>
              <a:gd name="connsiteX150" fmla="*/ 3360922 w 7467600"/>
              <a:gd name="connsiteY150" fmla="*/ 4529373 h 6858000"/>
              <a:gd name="connsiteX151" fmla="*/ 3492420 w 7467600"/>
              <a:gd name="connsiteY151" fmla="*/ 4510145 h 6858000"/>
              <a:gd name="connsiteX152" fmla="*/ 3364086 w 7467600"/>
              <a:gd name="connsiteY152" fmla="*/ 4480340 h 6858000"/>
              <a:gd name="connsiteX153" fmla="*/ 3225818 w 7467600"/>
              <a:gd name="connsiteY153" fmla="*/ 4411822 h 6858000"/>
              <a:gd name="connsiteX154" fmla="*/ 3129696 w 7467600"/>
              <a:gd name="connsiteY154" fmla="*/ 4360704 h 6858000"/>
              <a:gd name="connsiteX155" fmla="*/ 2814545 w 7467600"/>
              <a:gd name="connsiteY155" fmla="*/ 4282955 h 6858000"/>
              <a:gd name="connsiteX156" fmla="*/ 2305292 w 7467600"/>
              <a:gd name="connsiteY156" fmla="*/ 4219492 h 6858000"/>
              <a:gd name="connsiteX157" fmla="*/ 2626982 w 7467600"/>
              <a:gd name="connsiteY157" fmla="*/ 4206450 h 6858000"/>
              <a:gd name="connsiteX158" fmla="*/ 2490617 w 7467600"/>
              <a:gd name="connsiteY158" fmla="*/ 4206951 h 6858000"/>
              <a:gd name="connsiteX159" fmla="*/ 2819869 w 7467600"/>
              <a:gd name="connsiteY159" fmla="*/ 4252936 h 6858000"/>
              <a:gd name="connsiteX160" fmla="*/ 3143018 w 7467600"/>
              <a:gd name="connsiteY160" fmla="*/ 4332698 h 6858000"/>
              <a:gd name="connsiteX161" fmla="*/ 3241520 w 7467600"/>
              <a:gd name="connsiteY161" fmla="*/ 4385112 h 6858000"/>
              <a:gd name="connsiteX162" fmla="*/ 3374575 w 7467600"/>
              <a:gd name="connsiteY162" fmla="*/ 4451517 h 6858000"/>
              <a:gd name="connsiteX163" fmla="*/ 3505221 w 7467600"/>
              <a:gd name="connsiteY163" fmla="*/ 4480757 h 6858000"/>
              <a:gd name="connsiteX164" fmla="*/ 2626982 w 7467600"/>
              <a:gd name="connsiteY164" fmla="*/ 4206450 h 6858000"/>
              <a:gd name="connsiteX165" fmla="*/ 1310106 w 7467600"/>
              <a:gd name="connsiteY165" fmla="*/ 3943217 h 6858000"/>
              <a:gd name="connsiteX166" fmla="*/ 854994 w 7467600"/>
              <a:gd name="connsiteY166" fmla="*/ 4399136 h 6858000"/>
              <a:gd name="connsiteX167" fmla="*/ 742462 w 7467600"/>
              <a:gd name="connsiteY167" fmla="*/ 4594648 h 6858000"/>
              <a:gd name="connsiteX168" fmla="*/ 820602 w 7467600"/>
              <a:gd name="connsiteY168" fmla="*/ 4485915 h 6858000"/>
              <a:gd name="connsiteX169" fmla="*/ 878295 w 7467600"/>
              <a:gd name="connsiteY169" fmla="*/ 4403594 h 6858000"/>
              <a:gd name="connsiteX170" fmla="*/ 1240607 w 7467600"/>
              <a:gd name="connsiteY170" fmla="*/ 4010401 h 6858000"/>
              <a:gd name="connsiteX171" fmla="*/ 1310106 w 7467600"/>
              <a:gd name="connsiteY171" fmla="*/ 3943217 h 6858000"/>
              <a:gd name="connsiteX172" fmla="*/ 1423113 w 7467600"/>
              <a:gd name="connsiteY172" fmla="*/ 3874565 h 6858000"/>
              <a:gd name="connsiteX173" fmla="*/ 1260565 w 7467600"/>
              <a:gd name="connsiteY173" fmla="*/ 4031982 h 6858000"/>
              <a:gd name="connsiteX174" fmla="*/ 901900 w 7467600"/>
              <a:gd name="connsiteY174" fmla="*/ 4421236 h 6858000"/>
              <a:gd name="connsiteX175" fmla="*/ 845044 w 7467600"/>
              <a:gd name="connsiteY175" fmla="*/ 4502436 h 6858000"/>
              <a:gd name="connsiteX176" fmla="*/ 685926 w 7467600"/>
              <a:gd name="connsiteY176" fmla="*/ 4703069 h 6858000"/>
              <a:gd name="connsiteX177" fmla="*/ 684248 w 7467600"/>
              <a:gd name="connsiteY177" fmla="*/ 4706721 h 6858000"/>
              <a:gd name="connsiteX178" fmla="*/ 1423113 w 7467600"/>
              <a:gd name="connsiteY178" fmla="*/ 3874565 h 6858000"/>
              <a:gd name="connsiteX179" fmla="*/ 3316479 w 7467600"/>
              <a:gd name="connsiteY179" fmla="*/ 3872136 h 6858000"/>
              <a:gd name="connsiteX180" fmla="*/ 3546806 w 7467600"/>
              <a:gd name="connsiteY180" fmla="*/ 4356139 h 6858000"/>
              <a:gd name="connsiteX181" fmla="*/ 3364433 w 7467600"/>
              <a:gd name="connsiteY181" fmla="*/ 3953121 h 6858000"/>
              <a:gd name="connsiteX182" fmla="*/ 3316479 w 7467600"/>
              <a:gd name="connsiteY182" fmla="*/ 3872136 h 6858000"/>
              <a:gd name="connsiteX183" fmla="*/ 3291335 w 7467600"/>
              <a:gd name="connsiteY183" fmla="*/ 3767420 h 6858000"/>
              <a:gd name="connsiteX184" fmla="*/ 3390805 w 7467600"/>
              <a:gd name="connsiteY184" fmla="*/ 3937163 h 6858000"/>
              <a:gd name="connsiteX185" fmla="*/ 3579062 w 7467600"/>
              <a:gd name="connsiteY185" fmla="*/ 4359040 h 6858000"/>
              <a:gd name="connsiteX186" fmla="*/ 3467355 w 7467600"/>
              <a:gd name="connsiteY186" fmla="*/ 3988130 h 6858000"/>
              <a:gd name="connsiteX187" fmla="*/ 3310753 w 7467600"/>
              <a:gd name="connsiteY187" fmla="*/ 3787140 h 6858000"/>
              <a:gd name="connsiteX188" fmla="*/ 3291335 w 7467600"/>
              <a:gd name="connsiteY188" fmla="*/ 3767420 h 6858000"/>
              <a:gd name="connsiteX189" fmla="*/ 1635889 w 7467600"/>
              <a:gd name="connsiteY189" fmla="*/ 3709494 h 6858000"/>
              <a:gd name="connsiteX190" fmla="*/ 1634800 w 7467600"/>
              <a:gd name="connsiteY190" fmla="*/ 3731111 h 6858000"/>
              <a:gd name="connsiteX191" fmla="*/ 1635889 w 7467600"/>
              <a:gd name="connsiteY191" fmla="*/ 3709494 h 6858000"/>
              <a:gd name="connsiteX192" fmla="*/ 1510397 w 7467600"/>
              <a:gd name="connsiteY192" fmla="*/ 3684705 h 6858000"/>
              <a:gd name="connsiteX193" fmla="*/ 1146550 w 7467600"/>
              <a:gd name="connsiteY193" fmla="*/ 3802012 h 6858000"/>
              <a:gd name="connsiteX194" fmla="*/ 698834 w 7467600"/>
              <a:gd name="connsiteY194" fmla="*/ 3952272 h 6858000"/>
              <a:gd name="connsiteX195" fmla="*/ 34256 w 7467600"/>
              <a:gd name="connsiteY195" fmla="*/ 4347603 h 6858000"/>
              <a:gd name="connsiteX196" fmla="*/ 527241 w 7467600"/>
              <a:gd name="connsiteY196" fmla="*/ 4065078 h 6858000"/>
              <a:gd name="connsiteX197" fmla="*/ 1510397 w 7467600"/>
              <a:gd name="connsiteY197" fmla="*/ 3684705 h 6858000"/>
              <a:gd name="connsiteX198" fmla="*/ 1313114 w 7467600"/>
              <a:gd name="connsiteY198" fmla="*/ 3655216 h 6858000"/>
              <a:gd name="connsiteX199" fmla="*/ 1109304 w 7467600"/>
              <a:gd name="connsiteY199" fmla="*/ 3669030 h 6858000"/>
              <a:gd name="connsiteX200" fmla="*/ 8129 w 7467600"/>
              <a:gd name="connsiteY200" fmla="*/ 4330519 h 6858000"/>
              <a:gd name="connsiteX201" fmla="*/ 687572 w 7467600"/>
              <a:gd name="connsiteY201" fmla="*/ 3925629 h 6858000"/>
              <a:gd name="connsiteX202" fmla="*/ 1138365 w 7467600"/>
              <a:gd name="connsiteY202" fmla="*/ 3774515 h 6858000"/>
              <a:gd name="connsiteX203" fmla="*/ 1505579 w 7467600"/>
              <a:gd name="connsiteY203" fmla="*/ 3655526 h 6858000"/>
              <a:gd name="connsiteX204" fmla="*/ 1313114 w 7467600"/>
              <a:gd name="connsiteY204" fmla="*/ 3655216 h 6858000"/>
              <a:gd name="connsiteX205" fmla="*/ 3655073 w 7467600"/>
              <a:gd name="connsiteY205" fmla="*/ 3650884 h 6858000"/>
              <a:gd name="connsiteX206" fmla="*/ 3989938 w 7467600"/>
              <a:gd name="connsiteY206" fmla="*/ 3991685 h 6858000"/>
              <a:gd name="connsiteX207" fmla="*/ 4393907 w 7467600"/>
              <a:gd name="connsiteY207" fmla="*/ 4261258 h 6858000"/>
              <a:gd name="connsiteX208" fmla="*/ 4648051 w 7467600"/>
              <a:gd name="connsiteY208" fmla="*/ 4374051 h 6858000"/>
              <a:gd name="connsiteX209" fmla="*/ 4383389 w 7467600"/>
              <a:gd name="connsiteY209" fmla="*/ 4184369 h 6858000"/>
              <a:gd name="connsiteX210" fmla="*/ 4165508 w 7467600"/>
              <a:gd name="connsiteY210" fmla="*/ 4035196 h 6858000"/>
              <a:gd name="connsiteX211" fmla="*/ 4068162 w 7467600"/>
              <a:gd name="connsiteY211" fmla="*/ 3953394 h 6858000"/>
              <a:gd name="connsiteX212" fmla="*/ 3981416 w 7467600"/>
              <a:gd name="connsiteY212" fmla="*/ 3880482 h 6858000"/>
              <a:gd name="connsiteX213" fmla="*/ 3800147 w 7467600"/>
              <a:gd name="connsiteY213" fmla="*/ 3749872 h 6858000"/>
              <a:gd name="connsiteX214" fmla="*/ 3655073 w 7467600"/>
              <a:gd name="connsiteY214" fmla="*/ 3650884 h 6858000"/>
              <a:gd name="connsiteX215" fmla="*/ 3670252 w 7467600"/>
              <a:gd name="connsiteY215" fmla="*/ 3622798 h 6858000"/>
              <a:gd name="connsiteX216" fmla="*/ 3817258 w 7467600"/>
              <a:gd name="connsiteY216" fmla="*/ 3723577 h 6858000"/>
              <a:gd name="connsiteX217" fmla="*/ 4000461 w 7467600"/>
              <a:gd name="connsiteY217" fmla="*/ 3855966 h 6858000"/>
              <a:gd name="connsiteX218" fmla="*/ 4088180 w 7467600"/>
              <a:gd name="connsiteY218" fmla="*/ 3929774 h 6858000"/>
              <a:gd name="connsiteX219" fmla="*/ 4184555 w 7467600"/>
              <a:gd name="connsiteY219" fmla="*/ 4010683 h 6858000"/>
              <a:gd name="connsiteX220" fmla="*/ 4399563 w 7467600"/>
              <a:gd name="connsiteY220" fmla="*/ 4158106 h 6858000"/>
              <a:gd name="connsiteX221" fmla="*/ 4684469 w 7467600"/>
              <a:gd name="connsiteY221" fmla="*/ 4364680 h 6858000"/>
              <a:gd name="connsiteX222" fmla="*/ 4690271 w 7467600"/>
              <a:gd name="connsiteY222" fmla="*/ 4370034 h 6858000"/>
              <a:gd name="connsiteX223" fmla="*/ 4136093 w 7467600"/>
              <a:gd name="connsiteY223" fmla="*/ 3858466 h 6858000"/>
              <a:gd name="connsiteX224" fmla="*/ 3670252 w 7467600"/>
              <a:gd name="connsiteY224" fmla="*/ 3622798 h 6858000"/>
              <a:gd name="connsiteX225" fmla="*/ 4440129 w 7467600"/>
              <a:gd name="connsiteY225" fmla="*/ 3448571 h 6858000"/>
              <a:gd name="connsiteX226" fmla="*/ 4856525 w 7467600"/>
              <a:gd name="connsiteY226" fmla="*/ 3915351 h 6858000"/>
              <a:gd name="connsiteX227" fmla="*/ 5059055 w 7467600"/>
              <a:gd name="connsiteY227" fmla="*/ 4108918 h 6858000"/>
              <a:gd name="connsiteX228" fmla="*/ 5290070 w 7467600"/>
              <a:gd name="connsiteY228" fmla="*/ 4263619 h 6858000"/>
              <a:gd name="connsiteX229" fmla="*/ 4834991 w 7467600"/>
              <a:gd name="connsiteY229" fmla="*/ 3830985 h 6858000"/>
              <a:gd name="connsiteX230" fmla="*/ 4440129 w 7467600"/>
              <a:gd name="connsiteY230" fmla="*/ 3448571 h 6858000"/>
              <a:gd name="connsiteX231" fmla="*/ 4441737 w 7467600"/>
              <a:gd name="connsiteY231" fmla="*/ 3399734 h 6858000"/>
              <a:gd name="connsiteX232" fmla="*/ 4431236 w 7467600"/>
              <a:gd name="connsiteY232" fmla="*/ 3400954 h 6858000"/>
              <a:gd name="connsiteX233" fmla="*/ 4557150 w 7467600"/>
              <a:gd name="connsiteY233" fmla="*/ 3510023 h 6858000"/>
              <a:gd name="connsiteX234" fmla="*/ 4856936 w 7467600"/>
              <a:gd name="connsiteY234" fmla="*/ 3809146 h 6858000"/>
              <a:gd name="connsiteX235" fmla="*/ 5111996 w 7467600"/>
              <a:gd name="connsiteY235" fmla="*/ 4065759 h 6858000"/>
              <a:gd name="connsiteX236" fmla="*/ 5388878 w 7467600"/>
              <a:gd name="connsiteY236" fmla="*/ 4300185 h 6858000"/>
              <a:gd name="connsiteX237" fmla="*/ 5425556 w 7467600"/>
              <a:gd name="connsiteY237" fmla="*/ 4308967 h 6858000"/>
              <a:gd name="connsiteX238" fmla="*/ 4943646 w 7467600"/>
              <a:gd name="connsiteY238" fmla="*/ 3822916 h 6858000"/>
              <a:gd name="connsiteX239" fmla="*/ 4594837 w 7467600"/>
              <a:gd name="connsiteY239" fmla="*/ 3532274 h 6858000"/>
              <a:gd name="connsiteX240" fmla="*/ 4441737 w 7467600"/>
              <a:gd name="connsiteY240" fmla="*/ 3399734 h 6858000"/>
              <a:gd name="connsiteX241" fmla="*/ 5425834 w 7467600"/>
              <a:gd name="connsiteY241" fmla="*/ 3162785 h 6858000"/>
              <a:gd name="connsiteX242" fmla="*/ 5401644 w 7467600"/>
              <a:gd name="connsiteY242" fmla="*/ 3617847 h 6858000"/>
              <a:gd name="connsiteX243" fmla="*/ 5467256 w 7467600"/>
              <a:gd name="connsiteY243" fmla="*/ 4175494 h 6858000"/>
              <a:gd name="connsiteX244" fmla="*/ 5448069 w 7467600"/>
              <a:gd name="connsiteY244" fmla="*/ 3567554 h 6858000"/>
              <a:gd name="connsiteX245" fmla="*/ 5425834 w 7467600"/>
              <a:gd name="connsiteY245" fmla="*/ 3162785 h 6858000"/>
              <a:gd name="connsiteX246" fmla="*/ 1318687 w 7467600"/>
              <a:gd name="connsiteY246" fmla="*/ 3113840 h 6858000"/>
              <a:gd name="connsiteX247" fmla="*/ 1066793 w 7467600"/>
              <a:gd name="connsiteY247" fmla="*/ 3212171 h 6858000"/>
              <a:gd name="connsiteX248" fmla="*/ 993319 w 7467600"/>
              <a:gd name="connsiteY248" fmla="*/ 3247648 h 6858000"/>
              <a:gd name="connsiteX249" fmla="*/ 853081 w 7467600"/>
              <a:gd name="connsiteY249" fmla="*/ 3312410 h 6858000"/>
              <a:gd name="connsiteX250" fmla="*/ 805957 w 7467600"/>
              <a:gd name="connsiteY250" fmla="*/ 3330443 h 6858000"/>
              <a:gd name="connsiteX251" fmla="*/ 1318687 w 7467600"/>
              <a:gd name="connsiteY251" fmla="*/ 3113840 h 6858000"/>
              <a:gd name="connsiteX252" fmla="*/ 5453702 w 7467600"/>
              <a:gd name="connsiteY252" fmla="*/ 3090882 h 6858000"/>
              <a:gd name="connsiteX253" fmla="*/ 5480135 w 7467600"/>
              <a:gd name="connsiteY253" fmla="*/ 3565802 h 6858000"/>
              <a:gd name="connsiteX254" fmla="*/ 5499023 w 7467600"/>
              <a:gd name="connsiteY254" fmla="*/ 4166310 h 6858000"/>
              <a:gd name="connsiteX255" fmla="*/ 5547022 w 7467600"/>
              <a:gd name="connsiteY255" fmla="*/ 3607838 h 6858000"/>
              <a:gd name="connsiteX256" fmla="*/ 5515964 w 7467600"/>
              <a:gd name="connsiteY256" fmla="*/ 3378541 h 6858000"/>
              <a:gd name="connsiteX257" fmla="*/ 5453702 w 7467600"/>
              <a:gd name="connsiteY257" fmla="*/ 3090882 h 6858000"/>
              <a:gd name="connsiteX258" fmla="*/ 1238695 w 7467600"/>
              <a:gd name="connsiteY258" fmla="*/ 3076820 h 6858000"/>
              <a:gd name="connsiteX259" fmla="*/ 716371 w 7467600"/>
              <a:gd name="connsiteY259" fmla="*/ 3293249 h 6858000"/>
              <a:gd name="connsiteX260" fmla="*/ 579522 w 7467600"/>
              <a:gd name="connsiteY260" fmla="*/ 3371759 h 6858000"/>
              <a:gd name="connsiteX261" fmla="*/ 600288 w 7467600"/>
              <a:gd name="connsiteY261" fmla="*/ 3365555 h 6858000"/>
              <a:gd name="connsiteX262" fmla="*/ 840692 w 7467600"/>
              <a:gd name="connsiteY262" fmla="*/ 3284921 h 6858000"/>
              <a:gd name="connsiteX263" fmla="*/ 979248 w 7467600"/>
              <a:gd name="connsiteY263" fmla="*/ 3221003 h 6858000"/>
              <a:gd name="connsiteX264" fmla="*/ 1053282 w 7467600"/>
              <a:gd name="connsiteY264" fmla="*/ 3185247 h 6858000"/>
              <a:gd name="connsiteX265" fmla="*/ 1320603 w 7467600"/>
              <a:gd name="connsiteY265" fmla="*/ 3081281 h 6858000"/>
              <a:gd name="connsiteX266" fmla="*/ 1238695 w 7467600"/>
              <a:gd name="connsiteY266" fmla="*/ 3076820 h 6858000"/>
              <a:gd name="connsiteX267" fmla="*/ 5425627 w 7467600"/>
              <a:gd name="connsiteY267" fmla="*/ 2954192 h 6858000"/>
              <a:gd name="connsiteX268" fmla="*/ 5470770 w 7467600"/>
              <a:gd name="connsiteY268" fmla="*/ 3005435 h 6858000"/>
              <a:gd name="connsiteX269" fmla="*/ 5519779 w 7467600"/>
              <a:gd name="connsiteY269" fmla="*/ 4359223 h 6858000"/>
              <a:gd name="connsiteX270" fmla="*/ 5520293 w 7467600"/>
              <a:gd name="connsiteY270" fmla="*/ 4360602 h 6858000"/>
              <a:gd name="connsiteX271" fmla="*/ 5767221 w 7467600"/>
              <a:gd name="connsiteY271" fmla="*/ 4665564 h 6858000"/>
              <a:gd name="connsiteX272" fmla="*/ 6937169 w 7467600"/>
              <a:gd name="connsiteY272" fmla="*/ 4815941 h 6858000"/>
              <a:gd name="connsiteX273" fmla="*/ 6953922 w 7467600"/>
              <a:gd name="connsiteY273" fmla="*/ 4890068 h 6858000"/>
              <a:gd name="connsiteX274" fmla="*/ 6071359 w 7467600"/>
              <a:gd name="connsiteY274" fmla="*/ 4770770 h 6858000"/>
              <a:gd name="connsiteX275" fmla="*/ 6038839 w 7467600"/>
              <a:gd name="connsiteY275" fmla="*/ 4764474 h 6858000"/>
              <a:gd name="connsiteX276" fmla="*/ 6038706 w 7467600"/>
              <a:gd name="connsiteY276" fmla="*/ 4763847 h 6858000"/>
              <a:gd name="connsiteX277" fmla="*/ 6037784 w 7467600"/>
              <a:gd name="connsiteY277" fmla="*/ 4764270 h 6858000"/>
              <a:gd name="connsiteX278" fmla="*/ 6038839 w 7467600"/>
              <a:gd name="connsiteY278" fmla="*/ 4764474 h 6858000"/>
              <a:gd name="connsiteX279" fmla="*/ 6040338 w 7467600"/>
              <a:gd name="connsiteY279" fmla="*/ 4771418 h 6858000"/>
              <a:gd name="connsiteX280" fmla="*/ 6024488 w 7467600"/>
              <a:gd name="connsiteY280" fmla="*/ 4809903 h 6858000"/>
              <a:gd name="connsiteX281" fmla="*/ 5599771 w 7467600"/>
              <a:gd name="connsiteY281" fmla="*/ 5509652 h 6858000"/>
              <a:gd name="connsiteX282" fmla="*/ 5548843 w 7467600"/>
              <a:gd name="connsiteY282" fmla="*/ 5563845 h 6858000"/>
              <a:gd name="connsiteX283" fmla="*/ 5940952 w 7467600"/>
              <a:gd name="connsiteY283" fmla="*/ 6250028 h 6858000"/>
              <a:gd name="connsiteX284" fmla="*/ 6043441 w 7467600"/>
              <a:gd name="connsiteY284" fmla="*/ 6665847 h 6858000"/>
              <a:gd name="connsiteX285" fmla="*/ 6093432 w 7467600"/>
              <a:gd name="connsiteY285" fmla="*/ 6858000 h 6858000"/>
              <a:gd name="connsiteX286" fmla="*/ 6034344 w 7467600"/>
              <a:gd name="connsiteY286" fmla="*/ 6858000 h 6858000"/>
              <a:gd name="connsiteX287" fmla="*/ 6026679 w 7467600"/>
              <a:gd name="connsiteY287" fmla="*/ 6836959 h 6858000"/>
              <a:gd name="connsiteX288" fmla="*/ 5800441 w 7467600"/>
              <a:gd name="connsiteY288" fmla="*/ 6335286 h 6858000"/>
              <a:gd name="connsiteX289" fmla="*/ 5526562 w 7467600"/>
              <a:gd name="connsiteY289" fmla="*/ 5705388 h 6858000"/>
              <a:gd name="connsiteX290" fmla="*/ 5519640 w 7467600"/>
              <a:gd name="connsiteY290" fmla="*/ 5683774 h 6858000"/>
              <a:gd name="connsiteX291" fmla="*/ 5844559 w 7467600"/>
              <a:gd name="connsiteY291" fmla="*/ 6553349 h 6858000"/>
              <a:gd name="connsiteX292" fmla="*/ 5975994 w 7467600"/>
              <a:gd name="connsiteY292" fmla="*/ 6858000 h 6858000"/>
              <a:gd name="connsiteX293" fmla="*/ 5898547 w 7467600"/>
              <a:gd name="connsiteY293" fmla="*/ 6858000 h 6858000"/>
              <a:gd name="connsiteX294" fmla="*/ 5682041 w 7467600"/>
              <a:gd name="connsiteY294" fmla="*/ 6355860 h 6858000"/>
              <a:gd name="connsiteX295" fmla="*/ 5461758 w 7467600"/>
              <a:gd name="connsiteY295" fmla="*/ 5820220 h 6858000"/>
              <a:gd name="connsiteX296" fmla="*/ 5237282 w 7467600"/>
              <a:gd name="connsiteY296" fmla="*/ 6579086 h 6858000"/>
              <a:gd name="connsiteX297" fmla="*/ 5115009 w 7467600"/>
              <a:gd name="connsiteY297" fmla="*/ 6858000 h 6858000"/>
              <a:gd name="connsiteX298" fmla="*/ 5028074 w 7467600"/>
              <a:gd name="connsiteY298" fmla="*/ 6858000 h 6858000"/>
              <a:gd name="connsiteX299" fmla="*/ 5079508 w 7467600"/>
              <a:gd name="connsiteY299" fmla="*/ 6749074 h 6858000"/>
              <a:gd name="connsiteX300" fmla="*/ 5371846 w 7467600"/>
              <a:gd name="connsiteY300" fmla="*/ 5924413 h 6858000"/>
              <a:gd name="connsiteX301" fmla="*/ 5270512 w 7467600"/>
              <a:gd name="connsiteY301" fmla="*/ 6138975 h 6858000"/>
              <a:gd name="connsiteX302" fmla="*/ 5062409 w 7467600"/>
              <a:gd name="connsiteY302" fmla="*/ 6653544 h 6858000"/>
              <a:gd name="connsiteX303" fmla="*/ 5036628 w 7467600"/>
              <a:gd name="connsiteY303" fmla="*/ 6754247 h 6858000"/>
              <a:gd name="connsiteX304" fmla="*/ 5009112 w 7467600"/>
              <a:gd name="connsiteY304" fmla="*/ 6858000 h 6858000"/>
              <a:gd name="connsiteX305" fmla="*/ 4976679 w 7467600"/>
              <a:gd name="connsiteY305" fmla="*/ 6858000 h 6858000"/>
              <a:gd name="connsiteX306" fmla="*/ 5006537 w 7467600"/>
              <a:gd name="connsiteY306" fmla="*/ 6747068 h 6858000"/>
              <a:gd name="connsiteX307" fmla="*/ 5032723 w 7467600"/>
              <a:gd name="connsiteY307" fmla="*/ 6644957 h 6858000"/>
              <a:gd name="connsiteX308" fmla="*/ 5242949 w 7467600"/>
              <a:gd name="connsiteY308" fmla="*/ 6125175 h 6858000"/>
              <a:gd name="connsiteX309" fmla="*/ 5286321 w 7467600"/>
              <a:gd name="connsiteY309" fmla="*/ 6033555 h 6858000"/>
              <a:gd name="connsiteX310" fmla="*/ 5008210 w 7467600"/>
              <a:gd name="connsiteY310" fmla="*/ 6649194 h 6858000"/>
              <a:gd name="connsiteX311" fmla="*/ 4986321 w 7467600"/>
              <a:gd name="connsiteY311" fmla="*/ 6765687 h 6858000"/>
              <a:gd name="connsiteX312" fmla="*/ 4973474 w 7467600"/>
              <a:gd name="connsiteY312" fmla="*/ 6858000 h 6858000"/>
              <a:gd name="connsiteX313" fmla="*/ 4907178 w 7467600"/>
              <a:gd name="connsiteY313" fmla="*/ 6858000 h 6858000"/>
              <a:gd name="connsiteX314" fmla="*/ 4910810 w 7467600"/>
              <a:gd name="connsiteY314" fmla="*/ 6829660 h 6858000"/>
              <a:gd name="connsiteX315" fmla="*/ 4987461 w 7467600"/>
              <a:gd name="connsiteY315" fmla="*/ 6432994 h 6858000"/>
              <a:gd name="connsiteX316" fmla="*/ 5179262 w 7467600"/>
              <a:gd name="connsiteY316" fmla="*/ 6035044 h 6858000"/>
              <a:gd name="connsiteX317" fmla="*/ 4689678 w 7467600"/>
              <a:gd name="connsiteY317" fmla="*/ 6440241 h 6858000"/>
              <a:gd name="connsiteX318" fmla="*/ 4477543 w 7467600"/>
              <a:gd name="connsiteY318" fmla="*/ 6674836 h 6858000"/>
              <a:gd name="connsiteX319" fmla="*/ 4329957 w 7467600"/>
              <a:gd name="connsiteY319" fmla="*/ 6858000 h 6858000"/>
              <a:gd name="connsiteX320" fmla="*/ 4218595 w 7467600"/>
              <a:gd name="connsiteY320" fmla="*/ 6858000 h 6858000"/>
              <a:gd name="connsiteX321" fmla="*/ 4368888 w 7467600"/>
              <a:gd name="connsiteY321" fmla="*/ 6668412 h 6858000"/>
              <a:gd name="connsiteX322" fmla="*/ 4563091 w 7467600"/>
              <a:gd name="connsiteY322" fmla="*/ 6442508 h 6858000"/>
              <a:gd name="connsiteX323" fmla="*/ 5387324 w 7467600"/>
              <a:gd name="connsiteY323" fmla="*/ 5705830 h 6858000"/>
              <a:gd name="connsiteX324" fmla="*/ 5073620 w 7467600"/>
              <a:gd name="connsiteY324" fmla="*/ 5955437 h 6858000"/>
              <a:gd name="connsiteX325" fmla="*/ 4689789 w 7467600"/>
              <a:gd name="connsiteY325" fmla="*/ 6268382 h 6858000"/>
              <a:gd name="connsiteX326" fmla="*/ 4418722 w 7467600"/>
              <a:gd name="connsiteY326" fmla="*/ 6570886 h 6858000"/>
              <a:gd name="connsiteX327" fmla="*/ 4214944 w 7467600"/>
              <a:gd name="connsiteY327" fmla="*/ 6858000 h 6858000"/>
              <a:gd name="connsiteX328" fmla="*/ 4177898 w 7467600"/>
              <a:gd name="connsiteY328" fmla="*/ 6858000 h 6858000"/>
              <a:gd name="connsiteX329" fmla="*/ 4391597 w 7467600"/>
              <a:gd name="connsiteY329" fmla="*/ 6556370 h 6858000"/>
              <a:gd name="connsiteX330" fmla="*/ 4668889 w 7467600"/>
              <a:gd name="connsiteY330" fmla="*/ 6246399 h 6858000"/>
              <a:gd name="connsiteX331" fmla="*/ 5055427 w 7467600"/>
              <a:gd name="connsiteY331" fmla="*/ 5931476 h 6858000"/>
              <a:gd name="connsiteX332" fmla="*/ 5371814 w 7467600"/>
              <a:gd name="connsiteY332" fmla="*/ 5678975 h 6858000"/>
              <a:gd name="connsiteX333" fmla="*/ 4987918 w 7467600"/>
              <a:gd name="connsiteY333" fmla="*/ 5838701 h 6858000"/>
              <a:gd name="connsiteX334" fmla="*/ 4317146 w 7467600"/>
              <a:gd name="connsiteY334" fmla="*/ 6587716 h 6858000"/>
              <a:gd name="connsiteX335" fmla="*/ 4171627 w 7467600"/>
              <a:gd name="connsiteY335" fmla="*/ 6858000 h 6858000"/>
              <a:gd name="connsiteX336" fmla="*/ 4081585 w 7467600"/>
              <a:gd name="connsiteY336" fmla="*/ 6858000 h 6858000"/>
              <a:gd name="connsiteX337" fmla="*/ 4238603 w 7467600"/>
              <a:gd name="connsiteY337" fmla="*/ 6559341 h 6858000"/>
              <a:gd name="connsiteX338" fmla="*/ 4778333 w 7467600"/>
              <a:gd name="connsiteY338" fmla="*/ 5873626 h 6858000"/>
              <a:gd name="connsiteX339" fmla="*/ 5414185 w 7467600"/>
              <a:gd name="connsiteY339" fmla="*/ 5573882 h 6858000"/>
              <a:gd name="connsiteX340" fmla="*/ 5959648 w 7467600"/>
              <a:gd name="connsiteY340" fmla="*/ 4760797 h 6858000"/>
              <a:gd name="connsiteX341" fmla="*/ 5355019 w 7467600"/>
              <a:gd name="connsiteY341" fmla="*/ 4734672 h 6858000"/>
              <a:gd name="connsiteX342" fmla="*/ 5083565 w 7467600"/>
              <a:gd name="connsiteY342" fmla="*/ 5179121 h 6858000"/>
              <a:gd name="connsiteX343" fmla="*/ 4713577 w 7467600"/>
              <a:gd name="connsiteY343" fmla="*/ 5616803 h 6858000"/>
              <a:gd name="connsiteX344" fmla="*/ 3989559 w 7467600"/>
              <a:gd name="connsiteY344" fmla="*/ 6145945 h 6858000"/>
              <a:gd name="connsiteX345" fmla="*/ 3939824 w 7467600"/>
              <a:gd name="connsiteY345" fmla="*/ 6066900 h 6858000"/>
              <a:gd name="connsiteX346" fmla="*/ 4584537 w 7467600"/>
              <a:gd name="connsiteY346" fmla="*/ 5324826 h 6858000"/>
              <a:gd name="connsiteX347" fmla="*/ 5037105 w 7467600"/>
              <a:gd name="connsiteY347" fmla="*/ 5088765 h 6858000"/>
              <a:gd name="connsiteX348" fmla="*/ 5039930 w 7467600"/>
              <a:gd name="connsiteY348" fmla="*/ 5089585 h 6858000"/>
              <a:gd name="connsiteX349" fmla="*/ 5263764 w 7467600"/>
              <a:gd name="connsiteY349" fmla="*/ 4735525 h 6858000"/>
              <a:gd name="connsiteX350" fmla="*/ 4086300 w 7467600"/>
              <a:gd name="connsiteY350" fmla="*/ 4884599 h 6858000"/>
              <a:gd name="connsiteX351" fmla="*/ 4085485 w 7467600"/>
              <a:gd name="connsiteY351" fmla="*/ 4899070 h 6858000"/>
              <a:gd name="connsiteX352" fmla="*/ 3871915 w 7467600"/>
              <a:gd name="connsiteY352" fmla="*/ 5253645 h 6858000"/>
              <a:gd name="connsiteX353" fmla="*/ 3799374 w 7467600"/>
              <a:gd name="connsiteY353" fmla="*/ 5466127 h 6858000"/>
              <a:gd name="connsiteX354" fmla="*/ 3498850 w 7467600"/>
              <a:gd name="connsiteY354" fmla="*/ 6661888 h 6858000"/>
              <a:gd name="connsiteX355" fmla="*/ 3399216 w 7467600"/>
              <a:gd name="connsiteY355" fmla="*/ 6858000 h 6858000"/>
              <a:gd name="connsiteX356" fmla="*/ 3303688 w 7467600"/>
              <a:gd name="connsiteY356" fmla="*/ 6858000 h 6858000"/>
              <a:gd name="connsiteX357" fmla="*/ 3391774 w 7467600"/>
              <a:gd name="connsiteY357" fmla="*/ 6697181 h 6858000"/>
              <a:gd name="connsiteX358" fmla="*/ 3735540 w 7467600"/>
              <a:gd name="connsiteY358" fmla="*/ 5546923 h 6858000"/>
              <a:gd name="connsiteX359" fmla="*/ 3729438 w 7467600"/>
              <a:gd name="connsiteY359" fmla="*/ 5569058 h 6858000"/>
              <a:gd name="connsiteX360" fmla="*/ 3707782 w 7467600"/>
              <a:gd name="connsiteY360" fmla="*/ 5644908 h 6858000"/>
              <a:gd name="connsiteX361" fmla="*/ 3583827 w 7467600"/>
              <a:gd name="connsiteY361" fmla="*/ 6039215 h 6858000"/>
              <a:gd name="connsiteX362" fmla="*/ 3547861 w 7467600"/>
              <a:gd name="connsiteY362" fmla="*/ 6129609 h 6858000"/>
              <a:gd name="connsiteX363" fmla="*/ 3490905 w 7467600"/>
              <a:gd name="connsiteY363" fmla="*/ 6277660 h 6858000"/>
              <a:gd name="connsiteX364" fmla="*/ 3455859 w 7467600"/>
              <a:gd name="connsiteY364" fmla="*/ 6391301 h 6858000"/>
              <a:gd name="connsiteX365" fmla="*/ 3429112 w 7467600"/>
              <a:gd name="connsiteY365" fmla="*/ 6479469 h 6858000"/>
              <a:gd name="connsiteX366" fmla="*/ 3304862 w 7467600"/>
              <a:gd name="connsiteY366" fmla="*/ 6796476 h 6858000"/>
              <a:gd name="connsiteX367" fmla="*/ 3276071 w 7467600"/>
              <a:gd name="connsiteY367" fmla="*/ 6858000 h 6858000"/>
              <a:gd name="connsiteX368" fmla="*/ 3240805 w 7467600"/>
              <a:gd name="connsiteY368" fmla="*/ 6858000 h 6858000"/>
              <a:gd name="connsiteX369" fmla="*/ 3275917 w 7467600"/>
              <a:gd name="connsiteY369" fmla="*/ 6783192 h 6858000"/>
              <a:gd name="connsiteX370" fmla="*/ 3399358 w 7467600"/>
              <a:gd name="connsiteY370" fmla="*/ 6469011 h 6858000"/>
              <a:gd name="connsiteX371" fmla="*/ 3425650 w 7467600"/>
              <a:gd name="connsiteY371" fmla="*/ 6381333 h 6858000"/>
              <a:gd name="connsiteX372" fmla="*/ 3460661 w 7467600"/>
              <a:gd name="connsiteY372" fmla="*/ 6266763 h 6858000"/>
              <a:gd name="connsiteX373" fmla="*/ 3518021 w 7467600"/>
              <a:gd name="connsiteY373" fmla="*/ 6117298 h 6858000"/>
              <a:gd name="connsiteX374" fmla="*/ 3554035 w 7467600"/>
              <a:gd name="connsiteY374" fmla="*/ 6027832 h 6858000"/>
              <a:gd name="connsiteX375" fmla="*/ 3677174 w 7467600"/>
              <a:gd name="connsiteY375" fmla="*/ 5636351 h 6858000"/>
              <a:gd name="connsiteX376" fmla="*/ 3698819 w 7467600"/>
              <a:gd name="connsiteY376" fmla="*/ 5560503 h 6858000"/>
              <a:gd name="connsiteX377" fmla="*/ 3702094 w 7467600"/>
              <a:gd name="connsiteY377" fmla="*/ 5549194 h 6858000"/>
              <a:gd name="connsiteX378" fmla="*/ 3398355 w 7467600"/>
              <a:gd name="connsiteY378" fmla="*/ 6094603 h 6858000"/>
              <a:gd name="connsiteX379" fmla="*/ 3193941 w 7467600"/>
              <a:gd name="connsiteY379" fmla="*/ 6798775 h 6858000"/>
              <a:gd name="connsiteX380" fmla="*/ 3184140 w 7467600"/>
              <a:gd name="connsiteY380" fmla="*/ 6858000 h 6858000"/>
              <a:gd name="connsiteX381" fmla="*/ 3099978 w 7467600"/>
              <a:gd name="connsiteY381" fmla="*/ 6858000 h 6858000"/>
              <a:gd name="connsiteX382" fmla="*/ 3101556 w 7467600"/>
              <a:gd name="connsiteY382" fmla="*/ 6843337 h 6858000"/>
              <a:gd name="connsiteX383" fmla="*/ 3370162 w 7467600"/>
              <a:gd name="connsiteY383" fmla="*/ 5785550 h 6858000"/>
              <a:gd name="connsiteX384" fmla="*/ 3746477 w 7467600"/>
              <a:gd name="connsiteY384" fmla="*/ 5377889 h 6858000"/>
              <a:gd name="connsiteX385" fmla="*/ 3863399 w 7467600"/>
              <a:gd name="connsiteY385" fmla="*/ 5087257 h 6858000"/>
              <a:gd name="connsiteX386" fmla="*/ 3968712 w 7467600"/>
              <a:gd name="connsiteY386" fmla="*/ 4913989 h 6858000"/>
              <a:gd name="connsiteX387" fmla="*/ 2792390 w 7467600"/>
              <a:gd name="connsiteY387" fmla="*/ 5382974 h 6858000"/>
              <a:gd name="connsiteX388" fmla="*/ 2714982 w 7467600"/>
              <a:gd name="connsiteY388" fmla="*/ 5427051 h 6858000"/>
              <a:gd name="connsiteX389" fmla="*/ 2813361 w 7467600"/>
              <a:gd name="connsiteY389" fmla="*/ 6023912 h 6858000"/>
              <a:gd name="connsiteX390" fmla="*/ 2688430 w 7467600"/>
              <a:gd name="connsiteY390" fmla="*/ 6801564 h 6858000"/>
              <a:gd name="connsiteX391" fmla="*/ 2629626 w 7467600"/>
              <a:gd name="connsiteY391" fmla="*/ 6763394 h 6858000"/>
              <a:gd name="connsiteX392" fmla="*/ 2565328 w 7467600"/>
              <a:gd name="connsiteY392" fmla="*/ 5516399 h 6858000"/>
              <a:gd name="connsiteX393" fmla="*/ 1922999 w 7467600"/>
              <a:gd name="connsiteY393" fmla="*/ 5980343 h 6858000"/>
              <a:gd name="connsiteX394" fmla="*/ 1950261 w 7467600"/>
              <a:gd name="connsiteY394" fmla="*/ 6405858 h 6858000"/>
              <a:gd name="connsiteX395" fmla="*/ 2365554 w 7467600"/>
              <a:gd name="connsiteY395" fmla="*/ 6759107 h 6858000"/>
              <a:gd name="connsiteX396" fmla="*/ 2424142 w 7467600"/>
              <a:gd name="connsiteY396" fmla="*/ 6858000 h 6858000"/>
              <a:gd name="connsiteX397" fmla="*/ 2395994 w 7467600"/>
              <a:gd name="connsiteY397" fmla="*/ 6858000 h 6858000"/>
              <a:gd name="connsiteX398" fmla="*/ 2392863 w 7467600"/>
              <a:gd name="connsiteY398" fmla="*/ 6852964 h 6858000"/>
              <a:gd name="connsiteX399" fmla="*/ 2017589 w 7467600"/>
              <a:gd name="connsiteY399" fmla="*/ 6493982 h 6858000"/>
              <a:gd name="connsiteX400" fmla="*/ 2147336 w 7467600"/>
              <a:gd name="connsiteY400" fmla="*/ 6594052 h 6858000"/>
              <a:gd name="connsiteX401" fmla="*/ 2207047 w 7467600"/>
              <a:gd name="connsiteY401" fmla="*/ 6654540 h 6858000"/>
              <a:gd name="connsiteX402" fmla="*/ 2299106 w 7467600"/>
              <a:gd name="connsiteY402" fmla="*/ 6778931 h 6858000"/>
              <a:gd name="connsiteX403" fmla="*/ 2314430 w 7467600"/>
              <a:gd name="connsiteY403" fmla="*/ 6801144 h 6858000"/>
              <a:gd name="connsiteX404" fmla="*/ 2352406 w 7467600"/>
              <a:gd name="connsiteY404" fmla="*/ 6858000 h 6858000"/>
              <a:gd name="connsiteX405" fmla="*/ 2314492 w 7467600"/>
              <a:gd name="connsiteY405" fmla="*/ 6858000 h 6858000"/>
              <a:gd name="connsiteX406" fmla="*/ 2288095 w 7467600"/>
              <a:gd name="connsiteY406" fmla="*/ 6818030 h 6858000"/>
              <a:gd name="connsiteX407" fmla="*/ 2272768 w 7467600"/>
              <a:gd name="connsiteY407" fmla="*/ 6795822 h 6858000"/>
              <a:gd name="connsiteX408" fmla="*/ 2182715 w 7467600"/>
              <a:gd name="connsiteY408" fmla="*/ 6675071 h 6858000"/>
              <a:gd name="connsiteX409" fmla="*/ 2032061 w 7467600"/>
              <a:gd name="connsiteY409" fmla="*/ 6541380 h 6858000"/>
              <a:gd name="connsiteX410" fmla="*/ 2257220 w 7467600"/>
              <a:gd name="connsiteY410" fmla="*/ 6826257 h 6858000"/>
              <a:gd name="connsiteX411" fmla="*/ 2281324 w 7467600"/>
              <a:gd name="connsiteY411" fmla="*/ 6858000 h 6858000"/>
              <a:gd name="connsiteX412" fmla="*/ 2242860 w 7467600"/>
              <a:gd name="connsiteY412" fmla="*/ 6858000 h 6858000"/>
              <a:gd name="connsiteX413" fmla="*/ 2232818 w 7467600"/>
              <a:gd name="connsiteY413" fmla="*/ 6844926 h 6858000"/>
              <a:gd name="connsiteX414" fmla="*/ 1990172 w 7467600"/>
              <a:gd name="connsiteY414" fmla="*/ 6542121 h 6858000"/>
              <a:gd name="connsiteX415" fmla="*/ 2124090 w 7467600"/>
              <a:gd name="connsiteY415" fmla="*/ 6761017 h 6858000"/>
              <a:gd name="connsiteX416" fmla="*/ 2200380 w 7467600"/>
              <a:gd name="connsiteY416" fmla="*/ 6858000 h 6858000"/>
              <a:gd name="connsiteX417" fmla="*/ 2147507 w 7467600"/>
              <a:gd name="connsiteY417" fmla="*/ 6858000 h 6858000"/>
              <a:gd name="connsiteX418" fmla="*/ 2070668 w 7467600"/>
              <a:gd name="connsiteY418" fmla="*/ 6761520 h 6858000"/>
              <a:gd name="connsiteX419" fmla="*/ 1975142 w 7467600"/>
              <a:gd name="connsiteY419" fmla="*/ 6585570 h 6858000"/>
              <a:gd name="connsiteX420" fmla="*/ 2050035 w 7467600"/>
              <a:gd name="connsiteY420" fmla="*/ 6813345 h 6858000"/>
              <a:gd name="connsiteX421" fmla="*/ 2063025 w 7467600"/>
              <a:gd name="connsiteY421" fmla="*/ 6858000 h 6858000"/>
              <a:gd name="connsiteX422" fmla="*/ 2021675 w 7467600"/>
              <a:gd name="connsiteY422" fmla="*/ 6858000 h 6858000"/>
              <a:gd name="connsiteX423" fmla="*/ 2019308 w 7467600"/>
              <a:gd name="connsiteY423" fmla="*/ 6847118 h 6858000"/>
              <a:gd name="connsiteX424" fmla="*/ 1938835 w 7467600"/>
              <a:gd name="connsiteY424" fmla="*/ 6551160 h 6858000"/>
              <a:gd name="connsiteX425" fmla="*/ 1953230 w 7467600"/>
              <a:gd name="connsiteY425" fmla="*/ 6759699 h 6858000"/>
              <a:gd name="connsiteX426" fmla="*/ 1956763 w 7467600"/>
              <a:gd name="connsiteY426" fmla="*/ 6778191 h 6858000"/>
              <a:gd name="connsiteX427" fmla="*/ 1967925 w 7467600"/>
              <a:gd name="connsiteY427" fmla="*/ 6858000 h 6858000"/>
              <a:gd name="connsiteX428" fmla="*/ 1936622 w 7467600"/>
              <a:gd name="connsiteY428" fmla="*/ 6858000 h 6858000"/>
              <a:gd name="connsiteX429" fmla="*/ 1926261 w 7467600"/>
              <a:gd name="connsiteY429" fmla="*/ 6784064 h 6858000"/>
              <a:gd name="connsiteX430" fmla="*/ 1922724 w 7467600"/>
              <a:gd name="connsiteY430" fmla="*/ 6765577 h 6858000"/>
              <a:gd name="connsiteX431" fmla="*/ 1904650 w 7467600"/>
              <a:gd name="connsiteY431" fmla="*/ 6639616 h 6858000"/>
              <a:gd name="connsiteX432" fmla="*/ 1885273 w 7467600"/>
              <a:gd name="connsiteY432" fmla="*/ 6858000 h 6858000"/>
              <a:gd name="connsiteX433" fmla="*/ 1854363 w 7467600"/>
              <a:gd name="connsiteY433" fmla="*/ 6858000 h 6858000"/>
              <a:gd name="connsiteX434" fmla="*/ 1880391 w 7467600"/>
              <a:gd name="connsiteY434" fmla="*/ 6603796 h 6858000"/>
              <a:gd name="connsiteX435" fmla="*/ 1818273 w 7467600"/>
              <a:gd name="connsiteY435" fmla="*/ 6715729 h 6858000"/>
              <a:gd name="connsiteX436" fmla="*/ 1794691 w 7467600"/>
              <a:gd name="connsiteY436" fmla="*/ 6843239 h 6858000"/>
              <a:gd name="connsiteX437" fmla="*/ 1794914 w 7467600"/>
              <a:gd name="connsiteY437" fmla="*/ 6858000 h 6858000"/>
              <a:gd name="connsiteX438" fmla="*/ 1746128 w 7467600"/>
              <a:gd name="connsiteY438" fmla="*/ 6858000 h 6858000"/>
              <a:gd name="connsiteX439" fmla="*/ 1753934 w 7467600"/>
              <a:gd name="connsiteY439" fmla="*/ 6724796 h 6858000"/>
              <a:gd name="connsiteX440" fmla="*/ 1792053 w 7467600"/>
              <a:gd name="connsiteY440" fmla="*/ 6572396 h 6858000"/>
              <a:gd name="connsiteX441" fmla="*/ 1862248 w 7467600"/>
              <a:gd name="connsiteY441" fmla="*/ 6266397 h 6858000"/>
              <a:gd name="connsiteX442" fmla="*/ 1862250 w 7467600"/>
              <a:gd name="connsiteY442" fmla="*/ 6033531 h 6858000"/>
              <a:gd name="connsiteX443" fmla="*/ 1211999 w 7467600"/>
              <a:gd name="connsiteY443" fmla="*/ 6683610 h 6858000"/>
              <a:gd name="connsiteX444" fmla="*/ 1213266 w 7467600"/>
              <a:gd name="connsiteY444" fmla="*/ 6691947 h 6858000"/>
              <a:gd name="connsiteX445" fmla="*/ 1203370 w 7467600"/>
              <a:gd name="connsiteY445" fmla="*/ 6850676 h 6858000"/>
              <a:gd name="connsiteX446" fmla="*/ 1203671 w 7467600"/>
              <a:gd name="connsiteY446" fmla="*/ 6858000 h 6858000"/>
              <a:gd name="connsiteX447" fmla="*/ 1143180 w 7467600"/>
              <a:gd name="connsiteY447" fmla="*/ 6858000 h 6858000"/>
              <a:gd name="connsiteX448" fmla="*/ 1142176 w 7467600"/>
              <a:gd name="connsiteY448" fmla="*/ 6766045 h 6858000"/>
              <a:gd name="connsiteX449" fmla="*/ 1067484 w 7467600"/>
              <a:gd name="connsiteY449" fmla="*/ 6858000 h 6858000"/>
              <a:gd name="connsiteX450" fmla="*/ 953928 w 7467600"/>
              <a:gd name="connsiteY450" fmla="*/ 6858000 h 6858000"/>
              <a:gd name="connsiteX451" fmla="*/ 959715 w 7467600"/>
              <a:gd name="connsiteY451" fmla="*/ 6850185 h 6858000"/>
              <a:gd name="connsiteX452" fmla="*/ 1483788 w 7467600"/>
              <a:gd name="connsiteY452" fmla="*/ 6259174 h 6858000"/>
              <a:gd name="connsiteX453" fmla="*/ 1100671 w 7467600"/>
              <a:gd name="connsiteY453" fmla="*/ 6252137 h 6858000"/>
              <a:gd name="connsiteX454" fmla="*/ 1090144 w 7467600"/>
              <a:gd name="connsiteY454" fmla="*/ 6256748 h 6858000"/>
              <a:gd name="connsiteX455" fmla="*/ 1095872 w 7467600"/>
              <a:gd name="connsiteY455" fmla="*/ 6271892 h 6858000"/>
              <a:gd name="connsiteX456" fmla="*/ 262785 w 7467600"/>
              <a:gd name="connsiteY456" fmla="*/ 6845450 h 6858000"/>
              <a:gd name="connsiteX457" fmla="*/ 209968 w 7467600"/>
              <a:gd name="connsiteY457" fmla="*/ 6770713 h 6858000"/>
              <a:gd name="connsiteX458" fmla="*/ 873460 w 7467600"/>
              <a:gd name="connsiteY458" fmla="*/ 6253768 h 6858000"/>
              <a:gd name="connsiteX459" fmla="*/ 192686 w 7467600"/>
              <a:gd name="connsiteY459" fmla="*/ 5849257 h 6858000"/>
              <a:gd name="connsiteX460" fmla="*/ 4696 w 7467600"/>
              <a:gd name="connsiteY460" fmla="*/ 5697668 h 6858000"/>
              <a:gd name="connsiteX461" fmla="*/ 0 w 7467600"/>
              <a:gd name="connsiteY461" fmla="*/ 5689984 h 6858000"/>
              <a:gd name="connsiteX462" fmla="*/ 0 w 7467600"/>
              <a:gd name="connsiteY462" fmla="*/ 5513472 h 6858000"/>
              <a:gd name="connsiteX463" fmla="*/ 174101 w 7467600"/>
              <a:gd name="connsiteY463" fmla="*/ 5620277 h 6858000"/>
              <a:gd name="connsiteX464" fmla="*/ 891800 w 7467600"/>
              <a:gd name="connsiteY464" fmla="*/ 6036935 h 6858000"/>
              <a:gd name="connsiteX465" fmla="*/ 1072219 w 7467600"/>
              <a:gd name="connsiteY465" fmla="*/ 6169443 h 6858000"/>
              <a:gd name="connsiteX466" fmla="*/ 1074117 w 7467600"/>
              <a:gd name="connsiteY466" fmla="*/ 6170301 h 6858000"/>
              <a:gd name="connsiteX467" fmla="*/ 1083114 w 7467600"/>
              <a:gd name="connsiteY467" fmla="*/ 6174131 h 6858000"/>
              <a:gd name="connsiteX468" fmla="*/ 1543010 w 7467600"/>
              <a:gd name="connsiteY468" fmla="*/ 6191140 h 6858000"/>
              <a:gd name="connsiteX469" fmla="*/ 1551080 w 7467600"/>
              <a:gd name="connsiteY469" fmla="*/ 6195006 h 6858000"/>
              <a:gd name="connsiteX470" fmla="*/ 2345443 w 7467600"/>
              <a:gd name="connsiteY470" fmla="*/ 5549882 h 6858000"/>
              <a:gd name="connsiteX471" fmla="*/ 1721499 w 7467600"/>
              <a:gd name="connsiteY471" fmla="*/ 5599969 h 6858000"/>
              <a:gd name="connsiteX472" fmla="*/ 767716 w 7467600"/>
              <a:gd name="connsiteY472" fmla="*/ 5472768 h 6858000"/>
              <a:gd name="connsiteX473" fmla="*/ 722147 w 7467600"/>
              <a:gd name="connsiteY473" fmla="*/ 5393091 h 6858000"/>
              <a:gd name="connsiteX474" fmla="*/ 1485552 w 7467600"/>
              <a:gd name="connsiteY474" fmla="*/ 5313202 h 6858000"/>
              <a:gd name="connsiteX475" fmla="*/ 2143004 w 7467600"/>
              <a:gd name="connsiteY475" fmla="*/ 5402420 h 6858000"/>
              <a:gd name="connsiteX476" fmla="*/ 1933391 w 7467600"/>
              <a:gd name="connsiteY476" fmla="*/ 5156971 h 6858000"/>
              <a:gd name="connsiteX477" fmla="*/ 1827118 w 7467600"/>
              <a:gd name="connsiteY477" fmla="*/ 4968410 h 6858000"/>
              <a:gd name="connsiteX478" fmla="*/ 1837349 w 7467600"/>
              <a:gd name="connsiteY478" fmla="*/ 4956357 h 6858000"/>
              <a:gd name="connsiteX479" fmla="*/ 2162835 w 7467600"/>
              <a:gd name="connsiteY479" fmla="*/ 5187853 h 6858000"/>
              <a:gd name="connsiteX480" fmla="*/ 2257167 w 7467600"/>
              <a:gd name="connsiteY480" fmla="*/ 5462123 h 6858000"/>
              <a:gd name="connsiteX481" fmla="*/ 2261598 w 7467600"/>
              <a:gd name="connsiteY481" fmla="*/ 5467998 h 6858000"/>
              <a:gd name="connsiteX482" fmla="*/ 2437177 w 7467600"/>
              <a:gd name="connsiteY482" fmla="*/ 5479608 h 6858000"/>
              <a:gd name="connsiteX483" fmla="*/ 2445247 w 7467600"/>
              <a:gd name="connsiteY483" fmla="*/ 5483476 h 6858000"/>
              <a:gd name="connsiteX484" fmla="*/ 2743626 w 7467600"/>
              <a:gd name="connsiteY484" fmla="*/ 5304819 h 6858000"/>
              <a:gd name="connsiteX485" fmla="*/ 3048102 w 7467600"/>
              <a:gd name="connsiteY485" fmla="*/ 5150595 h 6858000"/>
              <a:gd name="connsiteX486" fmla="*/ 1799414 w 7467600"/>
              <a:gd name="connsiteY486" fmla="*/ 4694732 h 6858000"/>
              <a:gd name="connsiteX487" fmla="*/ 1771735 w 7467600"/>
              <a:gd name="connsiteY487" fmla="*/ 4619929 h 6858000"/>
              <a:gd name="connsiteX488" fmla="*/ 3104273 w 7467600"/>
              <a:gd name="connsiteY488" fmla="*/ 5076159 h 6858000"/>
              <a:gd name="connsiteX489" fmla="*/ 3113245 w 7467600"/>
              <a:gd name="connsiteY489" fmla="*/ 5090705 h 6858000"/>
              <a:gd name="connsiteX490" fmla="*/ 3126294 w 7467600"/>
              <a:gd name="connsiteY490" fmla="*/ 5114400 h 6858000"/>
              <a:gd name="connsiteX491" fmla="*/ 3937433 w 7467600"/>
              <a:gd name="connsiteY491" fmla="*/ 4830473 h 6858000"/>
              <a:gd name="connsiteX492" fmla="*/ 3590475 w 7467600"/>
              <a:gd name="connsiteY492" fmla="*/ 4597974 h 6858000"/>
              <a:gd name="connsiteX493" fmla="*/ 3100264 w 7467600"/>
              <a:gd name="connsiteY493" fmla="*/ 4579845 h 6858000"/>
              <a:gd name="connsiteX494" fmla="*/ 2183576 w 7467600"/>
              <a:gd name="connsiteY494" fmla="*/ 4227150 h 6858000"/>
              <a:gd name="connsiteX495" fmla="*/ 2151029 w 7467600"/>
              <a:gd name="connsiteY495" fmla="*/ 4146947 h 6858000"/>
              <a:gd name="connsiteX496" fmla="*/ 3563434 w 7467600"/>
              <a:gd name="connsiteY496" fmla="*/ 4469115 h 6858000"/>
              <a:gd name="connsiteX497" fmla="*/ 3177952 w 7467600"/>
              <a:gd name="connsiteY497" fmla="*/ 3657386 h 6858000"/>
              <a:gd name="connsiteX498" fmla="*/ 3189263 w 7467600"/>
              <a:gd name="connsiteY498" fmla="*/ 3625726 h 6858000"/>
              <a:gd name="connsiteX499" fmla="*/ 3560912 w 7467600"/>
              <a:gd name="connsiteY499" fmla="*/ 4079863 h 6858000"/>
              <a:gd name="connsiteX500" fmla="*/ 3626636 w 7467600"/>
              <a:gd name="connsiteY500" fmla="*/ 4512230 h 6858000"/>
              <a:gd name="connsiteX501" fmla="*/ 3653088 w 7467600"/>
              <a:gd name="connsiteY501" fmla="*/ 4521417 h 6858000"/>
              <a:gd name="connsiteX502" fmla="*/ 3988128 w 7467600"/>
              <a:gd name="connsiteY502" fmla="*/ 4817267 h 6858000"/>
              <a:gd name="connsiteX503" fmla="*/ 4830582 w 7467600"/>
              <a:gd name="connsiteY503" fmla="*/ 4676000 h 6858000"/>
              <a:gd name="connsiteX504" fmla="*/ 4830100 w 7467600"/>
              <a:gd name="connsiteY504" fmla="*/ 4675554 h 6858000"/>
              <a:gd name="connsiteX505" fmla="*/ 4036318 w 7467600"/>
              <a:gd name="connsiteY505" fmla="*/ 4147013 h 6858000"/>
              <a:gd name="connsiteX506" fmla="*/ 3432098 w 7467600"/>
              <a:gd name="connsiteY506" fmla="*/ 3537312 h 6858000"/>
              <a:gd name="connsiteX507" fmla="*/ 3446761 w 7467600"/>
              <a:gd name="connsiteY507" fmla="*/ 3461278 h 6858000"/>
              <a:gd name="connsiteX508" fmla="*/ 4419733 w 7467600"/>
              <a:gd name="connsiteY508" fmla="*/ 3963555 h 6858000"/>
              <a:gd name="connsiteX509" fmla="*/ 4781371 w 7467600"/>
              <a:gd name="connsiteY509" fmla="*/ 4458604 h 6858000"/>
              <a:gd name="connsiteX510" fmla="*/ 4780440 w 7467600"/>
              <a:gd name="connsiteY510" fmla="*/ 4470290 h 6858000"/>
              <a:gd name="connsiteX511" fmla="*/ 4898954 w 7467600"/>
              <a:gd name="connsiteY511" fmla="*/ 4662092 h 6858000"/>
              <a:gd name="connsiteX512" fmla="*/ 4900699 w 7467600"/>
              <a:gd name="connsiteY512" fmla="*/ 4670867 h 6858000"/>
              <a:gd name="connsiteX513" fmla="*/ 5714511 w 7467600"/>
              <a:gd name="connsiteY513" fmla="*/ 4663483 h 6858000"/>
              <a:gd name="connsiteX514" fmla="*/ 5464793 w 7467600"/>
              <a:gd name="connsiteY514" fmla="*/ 4393556 h 6858000"/>
              <a:gd name="connsiteX515" fmla="*/ 5461897 w 7467600"/>
              <a:gd name="connsiteY515" fmla="*/ 4390879 h 6858000"/>
              <a:gd name="connsiteX516" fmla="*/ 4294126 w 7467600"/>
              <a:gd name="connsiteY516" fmla="*/ 3303048 h 6858000"/>
              <a:gd name="connsiteX517" fmla="*/ 4305321 w 7467600"/>
              <a:gd name="connsiteY517" fmla="*/ 3256953 h 6858000"/>
              <a:gd name="connsiteX518" fmla="*/ 4949299 w 7467600"/>
              <a:gd name="connsiteY518" fmla="*/ 3766336 h 6858000"/>
              <a:gd name="connsiteX519" fmla="*/ 5291452 w 7467600"/>
              <a:gd name="connsiteY519" fmla="*/ 4076801 h 6858000"/>
              <a:gd name="connsiteX520" fmla="*/ 5434998 w 7467600"/>
              <a:gd name="connsiteY520" fmla="*/ 4254100 h 6858000"/>
              <a:gd name="connsiteX521" fmla="*/ 5351015 w 7467600"/>
              <a:gd name="connsiteY521" fmla="*/ 3760989 h 6858000"/>
              <a:gd name="connsiteX522" fmla="*/ 5413780 w 7467600"/>
              <a:gd name="connsiteY522" fmla="*/ 2966265 h 6858000"/>
              <a:gd name="connsiteX523" fmla="*/ 5425627 w 7467600"/>
              <a:gd name="connsiteY523" fmla="*/ 2954192 h 6858000"/>
              <a:gd name="connsiteX524" fmla="*/ 6604735 w 7467600"/>
              <a:gd name="connsiteY524" fmla="*/ 2041381 h 6858000"/>
              <a:gd name="connsiteX525" fmla="*/ 7204487 w 7467600"/>
              <a:gd name="connsiteY525" fmla="*/ 2742112 h 6858000"/>
              <a:gd name="connsiteX526" fmla="*/ 7131592 w 7467600"/>
              <a:gd name="connsiteY526" fmla="*/ 2672096 h 6858000"/>
              <a:gd name="connsiteX527" fmla="*/ 6996344 w 7467600"/>
              <a:gd name="connsiteY527" fmla="*/ 2518310 h 6858000"/>
              <a:gd name="connsiteX528" fmla="*/ 6735495 w 7467600"/>
              <a:gd name="connsiteY528" fmla="*/ 2196890 h 6858000"/>
              <a:gd name="connsiteX529" fmla="*/ 6721901 w 7467600"/>
              <a:gd name="connsiteY529" fmla="*/ 2179274 h 6858000"/>
              <a:gd name="connsiteX530" fmla="*/ 6604735 w 7467600"/>
              <a:gd name="connsiteY530" fmla="*/ 2041381 h 6858000"/>
              <a:gd name="connsiteX531" fmla="*/ 6591670 w 7467600"/>
              <a:gd name="connsiteY531" fmla="*/ 1988277 h 6858000"/>
              <a:gd name="connsiteX532" fmla="*/ 6747349 w 7467600"/>
              <a:gd name="connsiteY532" fmla="*/ 2160069 h 6858000"/>
              <a:gd name="connsiteX533" fmla="*/ 6760943 w 7467600"/>
              <a:gd name="connsiteY533" fmla="*/ 2177686 h 6858000"/>
              <a:gd name="connsiteX534" fmla="*/ 7021065 w 7467600"/>
              <a:gd name="connsiteY534" fmla="*/ 2498102 h 6858000"/>
              <a:gd name="connsiteX535" fmla="*/ 7155223 w 7467600"/>
              <a:gd name="connsiteY535" fmla="*/ 2650386 h 6858000"/>
              <a:gd name="connsiteX536" fmla="*/ 7203167 w 7467600"/>
              <a:gd name="connsiteY536" fmla="*/ 2697288 h 6858000"/>
              <a:gd name="connsiteX537" fmla="*/ 6937703 w 7467600"/>
              <a:gd name="connsiteY537" fmla="*/ 2321981 h 6858000"/>
              <a:gd name="connsiteX538" fmla="*/ 6591670 w 7467600"/>
              <a:gd name="connsiteY538" fmla="*/ 1988277 h 6858000"/>
              <a:gd name="connsiteX539" fmla="*/ 5798671 w 7467600"/>
              <a:gd name="connsiteY539" fmla="*/ 1981601 h 6858000"/>
              <a:gd name="connsiteX540" fmla="*/ 5754709 w 7467600"/>
              <a:gd name="connsiteY540" fmla="*/ 2071454 h 6858000"/>
              <a:gd name="connsiteX541" fmla="*/ 5763044 w 7467600"/>
              <a:gd name="connsiteY541" fmla="*/ 2842206 h 6858000"/>
              <a:gd name="connsiteX542" fmla="*/ 5764974 w 7467600"/>
              <a:gd name="connsiteY542" fmla="*/ 2799609 h 6858000"/>
              <a:gd name="connsiteX543" fmla="*/ 5767665 w 7467600"/>
              <a:gd name="connsiteY543" fmla="*/ 2666409 h 6858000"/>
              <a:gd name="connsiteX544" fmla="*/ 5763055 w 7467600"/>
              <a:gd name="connsiteY544" fmla="*/ 2579705 h 6858000"/>
              <a:gd name="connsiteX545" fmla="*/ 5758079 w 7467600"/>
              <a:gd name="connsiteY545" fmla="*/ 2492508 h 6858000"/>
              <a:gd name="connsiteX546" fmla="*/ 5779325 w 7467600"/>
              <a:gd name="connsiteY546" fmla="*/ 2197069 h 6858000"/>
              <a:gd name="connsiteX547" fmla="*/ 5798671 w 7467600"/>
              <a:gd name="connsiteY547" fmla="*/ 1981601 h 6858000"/>
              <a:gd name="connsiteX548" fmla="*/ 5829202 w 7467600"/>
              <a:gd name="connsiteY548" fmla="*/ 1971679 h 6858000"/>
              <a:gd name="connsiteX549" fmla="*/ 5809558 w 7467600"/>
              <a:gd name="connsiteY549" fmla="*/ 2198043 h 6858000"/>
              <a:gd name="connsiteX550" fmla="*/ 5788653 w 7467600"/>
              <a:gd name="connsiteY550" fmla="*/ 2489430 h 6858000"/>
              <a:gd name="connsiteX551" fmla="*/ 5793439 w 7467600"/>
              <a:gd name="connsiteY551" fmla="*/ 2575235 h 6858000"/>
              <a:gd name="connsiteX552" fmla="*/ 5796837 w 7467600"/>
              <a:gd name="connsiteY552" fmla="*/ 2637633 h 6858000"/>
              <a:gd name="connsiteX553" fmla="*/ 5818614 w 7467600"/>
              <a:gd name="connsiteY553" fmla="*/ 2473055 h 6858000"/>
              <a:gd name="connsiteX554" fmla="*/ 5829202 w 7467600"/>
              <a:gd name="connsiteY554" fmla="*/ 1971679 h 6858000"/>
              <a:gd name="connsiteX555" fmla="*/ 5911389 w 7467600"/>
              <a:gd name="connsiteY555" fmla="*/ 1898371 h 6858000"/>
              <a:gd name="connsiteX556" fmla="*/ 6237627 w 7467600"/>
              <a:gd name="connsiteY556" fmla="*/ 2231921 h 6858000"/>
              <a:gd name="connsiteX557" fmla="*/ 5911389 w 7467600"/>
              <a:gd name="connsiteY557" fmla="*/ 1898371 h 6858000"/>
              <a:gd name="connsiteX558" fmla="*/ 6944437 w 7467600"/>
              <a:gd name="connsiteY558" fmla="*/ 1575402 h 6858000"/>
              <a:gd name="connsiteX559" fmla="*/ 6304730 w 7467600"/>
              <a:gd name="connsiteY559" fmla="*/ 1766654 h 6858000"/>
              <a:gd name="connsiteX560" fmla="*/ 6944437 w 7467600"/>
              <a:gd name="connsiteY560" fmla="*/ 1575402 h 6858000"/>
              <a:gd name="connsiteX561" fmla="*/ 7019523 w 7467600"/>
              <a:gd name="connsiteY561" fmla="*/ 1519450 h 6858000"/>
              <a:gd name="connsiteX562" fmla="*/ 6298091 w 7467600"/>
              <a:gd name="connsiteY562" fmla="*/ 1737122 h 6858000"/>
              <a:gd name="connsiteX563" fmla="*/ 7019523 w 7467600"/>
              <a:gd name="connsiteY563" fmla="*/ 1519450 h 6858000"/>
              <a:gd name="connsiteX564" fmla="*/ 2399523 w 7467600"/>
              <a:gd name="connsiteY564" fmla="*/ 1428234 h 6858000"/>
              <a:gd name="connsiteX565" fmla="*/ 2224982 w 7467600"/>
              <a:gd name="connsiteY565" fmla="*/ 1826201 h 6858000"/>
              <a:gd name="connsiteX566" fmla="*/ 2096099 w 7467600"/>
              <a:gd name="connsiteY566" fmla="*/ 2345900 h 6858000"/>
              <a:gd name="connsiteX567" fmla="*/ 2283317 w 7467600"/>
              <a:gd name="connsiteY567" fmla="*/ 1796925 h 6858000"/>
              <a:gd name="connsiteX568" fmla="*/ 2399523 w 7467600"/>
              <a:gd name="connsiteY568" fmla="*/ 1428234 h 6858000"/>
              <a:gd name="connsiteX569" fmla="*/ 2448558 w 7467600"/>
              <a:gd name="connsiteY569" fmla="*/ 1373435 h 6858000"/>
              <a:gd name="connsiteX570" fmla="*/ 2312521 w 7467600"/>
              <a:gd name="connsiteY570" fmla="*/ 1806140 h 6858000"/>
              <a:gd name="connsiteX571" fmla="*/ 2127533 w 7467600"/>
              <a:gd name="connsiteY571" fmla="*/ 2348380 h 6858000"/>
              <a:gd name="connsiteX572" fmla="*/ 2358080 w 7467600"/>
              <a:gd name="connsiteY572" fmla="*/ 1866134 h 6858000"/>
              <a:gd name="connsiteX573" fmla="*/ 2407436 w 7467600"/>
              <a:gd name="connsiteY573" fmla="*/ 1651070 h 6858000"/>
              <a:gd name="connsiteX574" fmla="*/ 2448558 w 7467600"/>
              <a:gd name="connsiteY574" fmla="*/ 1373435 h 6858000"/>
              <a:gd name="connsiteX575" fmla="*/ 278707 w 7467600"/>
              <a:gd name="connsiteY575" fmla="*/ 1352270 h 6858000"/>
              <a:gd name="connsiteX576" fmla="*/ 321570 w 7467600"/>
              <a:gd name="connsiteY576" fmla="*/ 1861610 h 6858000"/>
              <a:gd name="connsiteX577" fmla="*/ 294281 w 7467600"/>
              <a:gd name="connsiteY577" fmla="*/ 1440658 h 6858000"/>
              <a:gd name="connsiteX578" fmla="*/ 278707 w 7467600"/>
              <a:gd name="connsiteY578" fmla="*/ 1352270 h 6858000"/>
              <a:gd name="connsiteX579" fmla="*/ 1423821 w 7467600"/>
              <a:gd name="connsiteY579" fmla="*/ 1351958 h 6858000"/>
              <a:gd name="connsiteX580" fmla="*/ 1638521 w 7467600"/>
              <a:gd name="connsiteY580" fmla="*/ 1908470 h 6858000"/>
              <a:gd name="connsiteX581" fmla="*/ 1754199 w 7467600"/>
              <a:gd name="connsiteY581" fmla="*/ 2149284 h 6858000"/>
              <a:gd name="connsiteX582" fmla="*/ 1908359 w 7467600"/>
              <a:gd name="connsiteY582" fmla="*/ 2364988 h 6858000"/>
              <a:gd name="connsiteX583" fmla="*/ 1647661 w 7467600"/>
              <a:gd name="connsiteY583" fmla="*/ 1825945 h 6858000"/>
              <a:gd name="connsiteX584" fmla="*/ 1423821 w 7467600"/>
              <a:gd name="connsiteY584" fmla="*/ 1351958 h 6858000"/>
              <a:gd name="connsiteX585" fmla="*/ 1431890 w 7467600"/>
              <a:gd name="connsiteY585" fmla="*/ 1306475 h 6858000"/>
              <a:gd name="connsiteX586" fmla="*/ 1507597 w 7467600"/>
              <a:gd name="connsiteY586" fmla="*/ 1446132 h 6858000"/>
              <a:gd name="connsiteX587" fmla="*/ 1674586 w 7467600"/>
              <a:gd name="connsiteY587" fmla="*/ 1813832 h 6858000"/>
              <a:gd name="connsiteX588" fmla="*/ 1815950 w 7467600"/>
              <a:gd name="connsiteY588" fmla="*/ 2128564 h 6858000"/>
              <a:gd name="connsiteX589" fmla="*/ 1984242 w 7467600"/>
              <a:gd name="connsiteY589" fmla="*/ 2430829 h 6858000"/>
              <a:gd name="connsiteX590" fmla="*/ 2014023 w 7467600"/>
              <a:gd name="connsiteY590" fmla="*/ 2450995 h 6858000"/>
              <a:gd name="connsiteX591" fmla="*/ 1747337 w 7467600"/>
              <a:gd name="connsiteY591" fmla="*/ 1855264 h 6858000"/>
              <a:gd name="connsiteX592" fmla="*/ 1533749 w 7467600"/>
              <a:gd name="connsiteY592" fmla="*/ 1478656 h 6858000"/>
              <a:gd name="connsiteX593" fmla="*/ 1431890 w 7467600"/>
              <a:gd name="connsiteY593" fmla="*/ 1306475 h 6858000"/>
              <a:gd name="connsiteX594" fmla="*/ 5052692 w 7467600"/>
              <a:gd name="connsiteY594" fmla="*/ 1292994 h 6858000"/>
              <a:gd name="connsiteX595" fmla="*/ 5200661 w 7467600"/>
              <a:gd name="connsiteY595" fmla="*/ 1635186 h 6858000"/>
              <a:gd name="connsiteX596" fmla="*/ 5297138 w 7467600"/>
              <a:gd name="connsiteY596" fmla="*/ 1906351 h 6858000"/>
              <a:gd name="connsiteX597" fmla="*/ 5052692 w 7467600"/>
              <a:gd name="connsiteY597" fmla="*/ 1292994 h 6858000"/>
              <a:gd name="connsiteX598" fmla="*/ 5009948 w 7467600"/>
              <a:gd name="connsiteY598" fmla="*/ 1273619 h 6858000"/>
              <a:gd name="connsiteX599" fmla="*/ 5121777 w 7467600"/>
              <a:gd name="connsiteY599" fmla="*/ 1654213 h 6858000"/>
              <a:gd name="connsiteX600" fmla="*/ 5293545 w 7467600"/>
              <a:gd name="connsiteY600" fmla="*/ 2072247 h 6858000"/>
              <a:gd name="connsiteX601" fmla="*/ 5294042 w 7467600"/>
              <a:gd name="connsiteY601" fmla="*/ 2065019 h 6858000"/>
              <a:gd name="connsiteX602" fmla="*/ 5171936 w 7467600"/>
              <a:gd name="connsiteY602" fmla="*/ 1647613 h 6858000"/>
              <a:gd name="connsiteX603" fmla="*/ 5009948 w 7467600"/>
              <a:gd name="connsiteY603" fmla="*/ 1273619 h 6858000"/>
              <a:gd name="connsiteX604" fmla="*/ 655236 w 7467600"/>
              <a:gd name="connsiteY604" fmla="*/ 1268632 h 6858000"/>
              <a:gd name="connsiteX605" fmla="*/ 839521 w 7467600"/>
              <a:gd name="connsiteY605" fmla="*/ 1685315 h 6858000"/>
              <a:gd name="connsiteX606" fmla="*/ 1109416 w 7467600"/>
              <a:gd name="connsiteY606" fmla="*/ 2061663 h 6858000"/>
              <a:gd name="connsiteX607" fmla="*/ 1298300 w 7467600"/>
              <a:gd name="connsiteY607" fmla="*/ 2247742 h 6858000"/>
              <a:gd name="connsiteX608" fmla="*/ 1125871 w 7467600"/>
              <a:gd name="connsiteY608" fmla="*/ 1989513 h 6858000"/>
              <a:gd name="connsiteX609" fmla="*/ 981574 w 7467600"/>
              <a:gd name="connsiteY609" fmla="*/ 1783157 h 6858000"/>
              <a:gd name="connsiteX610" fmla="*/ 922198 w 7467600"/>
              <a:gd name="connsiteY610" fmla="*/ 1677437 h 6858000"/>
              <a:gd name="connsiteX611" fmla="*/ 869293 w 7467600"/>
              <a:gd name="connsiteY611" fmla="*/ 1583214 h 6858000"/>
              <a:gd name="connsiteX612" fmla="*/ 751431 w 7467600"/>
              <a:gd name="connsiteY612" fmla="*/ 1405731 h 6858000"/>
              <a:gd name="connsiteX613" fmla="*/ 655236 w 7467600"/>
              <a:gd name="connsiteY613" fmla="*/ 1268632 h 6858000"/>
              <a:gd name="connsiteX614" fmla="*/ 6516292 w 7467600"/>
              <a:gd name="connsiteY614" fmla="*/ 1263064 h 6858000"/>
              <a:gd name="connsiteX615" fmla="*/ 5736320 w 7467600"/>
              <a:gd name="connsiteY615" fmla="*/ 1501803 h 6858000"/>
              <a:gd name="connsiteX616" fmla="*/ 6516292 w 7467600"/>
              <a:gd name="connsiteY616" fmla="*/ 1263064 h 6858000"/>
              <a:gd name="connsiteX617" fmla="*/ 291466 w 7467600"/>
              <a:gd name="connsiteY617" fmla="*/ 1250369 h 6858000"/>
              <a:gd name="connsiteX618" fmla="*/ 323180 w 7467600"/>
              <a:gd name="connsiteY618" fmla="*/ 1435283 h 6858000"/>
              <a:gd name="connsiteX619" fmla="*/ 349381 w 7467600"/>
              <a:gd name="connsiteY619" fmla="*/ 1875041 h 6858000"/>
              <a:gd name="connsiteX620" fmla="*/ 374363 w 7467600"/>
              <a:gd name="connsiteY620" fmla="*/ 1506494 h 6858000"/>
              <a:gd name="connsiteX621" fmla="*/ 302168 w 7467600"/>
              <a:gd name="connsiteY621" fmla="*/ 1274495 h 6858000"/>
              <a:gd name="connsiteX622" fmla="*/ 291466 w 7467600"/>
              <a:gd name="connsiteY622" fmla="*/ 1250369 h 6858000"/>
              <a:gd name="connsiteX623" fmla="*/ 678222 w 7467600"/>
              <a:gd name="connsiteY623" fmla="*/ 1248670 h 6858000"/>
              <a:gd name="connsiteX624" fmla="*/ 775536 w 7467600"/>
              <a:gd name="connsiteY624" fmla="*/ 1388015 h 6858000"/>
              <a:gd name="connsiteX625" fmla="*/ 894529 w 7467600"/>
              <a:gd name="connsiteY625" fmla="*/ 1567739 h 6858000"/>
              <a:gd name="connsiteX626" fmla="*/ 948000 w 7467600"/>
              <a:gd name="connsiteY626" fmla="*/ 1663088 h 6858000"/>
              <a:gd name="connsiteX627" fmla="*/ 1006812 w 7467600"/>
              <a:gd name="connsiteY627" fmla="*/ 1767683 h 6858000"/>
              <a:gd name="connsiteX628" fmla="*/ 1149133 w 7467600"/>
              <a:gd name="connsiteY628" fmla="*/ 1971513 h 6858000"/>
              <a:gd name="connsiteX629" fmla="*/ 1333952 w 7467600"/>
              <a:gd name="connsiteY629" fmla="*/ 2251620 h 6858000"/>
              <a:gd name="connsiteX630" fmla="*/ 1337329 w 7467600"/>
              <a:gd name="connsiteY630" fmla="*/ 2258350 h 6858000"/>
              <a:gd name="connsiteX631" fmla="*/ 1014726 w 7467600"/>
              <a:gd name="connsiteY631" fmla="*/ 1615556 h 6858000"/>
              <a:gd name="connsiteX632" fmla="*/ 678222 w 7467600"/>
              <a:gd name="connsiteY632" fmla="*/ 1248670 h 6858000"/>
              <a:gd name="connsiteX633" fmla="*/ 6691602 w 7467600"/>
              <a:gd name="connsiteY633" fmla="*/ 1140573 h 6858000"/>
              <a:gd name="connsiteX634" fmla="*/ 6571100 w 7467600"/>
              <a:gd name="connsiteY634" fmla="*/ 1183662 h 6858000"/>
              <a:gd name="connsiteX635" fmla="*/ 6241687 w 7467600"/>
              <a:gd name="connsiteY635" fmla="*/ 1257600 h 6858000"/>
              <a:gd name="connsiteX636" fmla="*/ 5693009 w 7467600"/>
              <a:gd name="connsiteY636" fmla="*/ 1478256 h 6858000"/>
              <a:gd name="connsiteX637" fmla="*/ 6548420 w 7467600"/>
              <a:gd name="connsiteY637" fmla="*/ 1214599 h 6858000"/>
              <a:gd name="connsiteX638" fmla="*/ 6605473 w 7467600"/>
              <a:gd name="connsiteY638" fmla="*/ 1184686 h 6858000"/>
              <a:gd name="connsiteX639" fmla="*/ 6691602 w 7467600"/>
              <a:gd name="connsiteY639" fmla="*/ 1140573 h 6858000"/>
              <a:gd name="connsiteX640" fmla="*/ 4002475 w 7467600"/>
              <a:gd name="connsiteY640" fmla="*/ 1037802 h 6858000"/>
              <a:gd name="connsiteX641" fmla="*/ 4000324 w 7467600"/>
              <a:gd name="connsiteY641" fmla="*/ 1039362 h 6858000"/>
              <a:gd name="connsiteX642" fmla="*/ 4002862 w 7467600"/>
              <a:gd name="connsiteY642" fmla="*/ 1042866 h 6858000"/>
              <a:gd name="connsiteX643" fmla="*/ 4002475 w 7467600"/>
              <a:gd name="connsiteY643" fmla="*/ 1037802 h 6858000"/>
              <a:gd name="connsiteX644" fmla="*/ 506322 w 7467600"/>
              <a:gd name="connsiteY644" fmla="*/ 1020997 h 6858000"/>
              <a:gd name="connsiteX645" fmla="*/ 533068 w 7467600"/>
              <a:gd name="connsiteY645" fmla="*/ 1029409 h 6858000"/>
              <a:gd name="connsiteX646" fmla="*/ 1232525 w 7467600"/>
              <a:gd name="connsiteY646" fmla="*/ 1804675 h 6858000"/>
              <a:gd name="connsiteX647" fmla="*/ 1388858 w 7467600"/>
              <a:gd name="connsiteY647" fmla="*/ 2368011 h 6858000"/>
              <a:gd name="connsiteX648" fmla="*/ 1384098 w 7467600"/>
              <a:gd name="connsiteY648" fmla="*/ 2378125 h 6858000"/>
              <a:gd name="connsiteX649" fmla="*/ 1425393 w 7467600"/>
              <a:gd name="connsiteY649" fmla="*/ 2589124 h 6858000"/>
              <a:gd name="connsiteX650" fmla="*/ 1424001 w 7467600"/>
              <a:gd name="connsiteY650" fmla="*/ 2597541 h 6858000"/>
              <a:gd name="connsiteX651" fmla="*/ 2152729 w 7467600"/>
              <a:gd name="connsiteY651" fmla="*/ 2864487 h 6858000"/>
              <a:gd name="connsiteX652" fmla="*/ 2020609 w 7467600"/>
              <a:gd name="connsiteY652" fmla="*/ 2539671 h 6858000"/>
              <a:gd name="connsiteX653" fmla="*/ 2018920 w 7467600"/>
              <a:gd name="connsiteY653" fmla="*/ 2536309 h 6858000"/>
              <a:gd name="connsiteX654" fmla="*/ 1342441 w 7467600"/>
              <a:gd name="connsiteY654" fmla="*/ 1173017 h 6858000"/>
              <a:gd name="connsiteX655" fmla="*/ 1367925 w 7467600"/>
              <a:gd name="connsiteY655" fmla="*/ 1135648 h 6858000"/>
              <a:gd name="connsiteX656" fmla="*/ 1771401 w 7467600"/>
              <a:gd name="connsiteY656" fmla="*/ 1806673 h 6858000"/>
              <a:gd name="connsiteX657" fmla="*/ 1972385 w 7467600"/>
              <a:gd name="connsiteY657" fmla="*/ 2198735 h 6858000"/>
              <a:gd name="connsiteX658" fmla="*/ 2040892 w 7467600"/>
              <a:gd name="connsiteY658" fmla="*/ 2405205 h 6858000"/>
              <a:gd name="connsiteX659" fmla="*/ 2131689 w 7467600"/>
              <a:gd name="connsiteY659" fmla="*/ 1936926 h 6858000"/>
              <a:gd name="connsiteX660" fmla="*/ 2454820 w 7467600"/>
              <a:gd name="connsiteY660" fmla="*/ 1248808 h 6858000"/>
              <a:gd name="connsiteX661" fmla="*/ 2492512 w 7467600"/>
              <a:gd name="connsiteY661" fmla="*/ 1302920 h 6858000"/>
              <a:gd name="connsiteX662" fmla="*/ 2081216 w 7467600"/>
              <a:gd name="connsiteY662" fmla="*/ 2527513 h 6858000"/>
              <a:gd name="connsiteX663" fmla="*/ 2081211 w 7467600"/>
              <a:gd name="connsiteY663" fmla="*/ 2528916 h 6858000"/>
              <a:gd name="connsiteX664" fmla="*/ 2199067 w 7467600"/>
              <a:gd name="connsiteY664" fmla="*/ 2884061 h 6858000"/>
              <a:gd name="connsiteX665" fmla="*/ 3192586 w 7467600"/>
              <a:gd name="connsiteY665" fmla="*/ 3411496 h 6858000"/>
              <a:gd name="connsiteX666" fmla="*/ 3182620 w 7467600"/>
              <a:gd name="connsiteY666" fmla="*/ 3483279 h 6858000"/>
              <a:gd name="connsiteX667" fmla="*/ 2435119 w 7467600"/>
              <a:gd name="connsiteY667" fmla="*/ 3080173 h 6858000"/>
              <a:gd name="connsiteX668" fmla="*/ 2410152 w 7467600"/>
              <a:gd name="connsiteY668" fmla="*/ 3063751 h 6858000"/>
              <a:gd name="connsiteX669" fmla="*/ 2408099 w 7467600"/>
              <a:gd name="connsiteY669" fmla="*/ 3064403 h 6858000"/>
              <a:gd name="connsiteX670" fmla="*/ 2407218 w 7467600"/>
              <a:gd name="connsiteY670" fmla="*/ 3070324 h 6858000"/>
              <a:gd name="connsiteX671" fmla="*/ 2380138 w 7467600"/>
              <a:gd name="connsiteY671" fmla="*/ 3099341 h 6858000"/>
              <a:gd name="connsiteX672" fmla="*/ 1765923 w 7467600"/>
              <a:gd name="connsiteY672" fmla="*/ 3581043 h 6858000"/>
              <a:gd name="connsiteX673" fmla="*/ 1702258 w 7467600"/>
              <a:gd name="connsiteY673" fmla="*/ 3612286 h 6858000"/>
              <a:gd name="connsiteX674" fmla="*/ 1538370 w 7467600"/>
              <a:gd name="connsiteY674" fmla="*/ 3811804 h 6858000"/>
              <a:gd name="connsiteX675" fmla="*/ 542867 w 7467600"/>
              <a:gd name="connsiteY675" fmla="*/ 4944092 h 6858000"/>
              <a:gd name="connsiteX676" fmla="*/ 515800 w 7467600"/>
              <a:gd name="connsiteY676" fmla="*/ 4862180 h 6858000"/>
              <a:gd name="connsiteX677" fmla="*/ 909145 w 7467600"/>
              <a:gd name="connsiteY677" fmla="*/ 4199225 h 6858000"/>
              <a:gd name="connsiteX678" fmla="*/ 1214067 w 7467600"/>
              <a:gd name="connsiteY678" fmla="*/ 3908561 h 6858000"/>
              <a:gd name="connsiteX679" fmla="*/ 640967 w 7467600"/>
              <a:gd name="connsiteY679" fmla="*/ 4105601 h 6858000"/>
              <a:gd name="connsiteX680" fmla="*/ 112563 w 7467600"/>
              <a:gd name="connsiteY680" fmla="*/ 4396952 h 6858000"/>
              <a:gd name="connsiteX681" fmla="*/ 0 w 7467600"/>
              <a:gd name="connsiteY681" fmla="*/ 4466006 h 6858000"/>
              <a:gd name="connsiteX682" fmla="*/ 0 w 7467600"/>
              <a:gd name="connsiteY682" fmla="*/ 4233763 h 6858000"/>
              <a:gd name="connsiteX683" fmla="*/ 36881 w 7467600"/>
              <a:gd name="connsiteY683" fmla="*/ 4200118 h 6858000"/>
              <a:gd name="connsiteX684" fmla="*/ 910534 w 7467600"/>
              <a:gd name="connsiteY684" fmla="*/ 3629753 h 6858000"/>
              <a:gd name="connsiteX685" fmla="*/ 1578717 w 7467600"/>
              <a:gd name="connsiteY685" fmla="*/ 3575982 h 6858000"/>
              <a:gd name="connsiteX686" fmla="*/ 2338780 w 7467600"/>
              <a:gd name="connsiteY686" fmla="*/ 3033725 h 6858000"/>
              <a:gd name="connsiteX687" fmla="*/ 1807991 w 7467600"/>
              <a:gd name="connsiteY687" fmla="*/ 2807184 h 6858000"/>
              <a:gd name="connsiteX688" fmla="*/ 1416358 w 7467600"/>
              <a:gd name="connsiteY688" fmla="*/ 3112571 h 6858000"/>
              <a:gd name="connsiteX689" fmla="*/ 939066 w 7467600"/>
              <a:gd name="connsiteY689" fmla="*/ 3378798 h 6858000"/>
              <a:gd name="connsiteX690" fmla="*/ 115099 w 7467600"/>
              <a:gd name="connsiteY690" fmla="*/ 3607650 h 6858000"/>
              <a:gd name="connsiteX691" fmla="*/ 97284 w 7467600"/>
              <a:gd name="connsiteY691" fmla="*/ 3520393 h 6858000"/>
              <a:gd name="connsiteX692" fmla="*/ 922050 w 7467600"/>
              <a:gd name="connsiteY692" fmla="*/ 3074867 h 6858000"/>
              <a:gd name="connsiteX693" fmla="*/ 1405265 w 7467600"/>
              <a:gd name="connsiteY693" fmla="*/ 3016319 h 6858000"/>
              <a:gd name="connsiteX694" fmla="*/ 1407512 w 7467600"/>
              <a:gd name="connsiteY694" fmla="*/ 3018001 h 6858000"/>
              <a:gd name="connsiteX695" fmla="*/ 1726266 w 7467600"/>
              <a:gd name="connsiteY695" fmla="*/ 2777274 h 6858000"/>
              <a:gd name="connsiteX696" fmla="*/ 625390 w 7467600"/>
              <a:gd name="connsiteY696" fmla="*/ 2514541 h 6858000"/>
              <a:gd name="connsiteX697" fmla="*/ 619799 w 7467600"/>
              <a:gd name="connsiteY697" fmla="*/ 2527180 h 6858000"/>
              <a:gd name="connsiteX698" fmla="*/ 310030 w 7467600"/>
              <a:gd name="connsiteY698" fmla="*/ 2771818 h 6858000"/>
              <a:gd name="connsiteX699" fmla="*/ 173877 w 7467600"/>
              <a:gd name="connsiteY699" fmla="*/ 2937056 h 6858000"/>
              <a:gd name="connsiteX700" fmla="*/ 77889 w 7467600"/>
              <a:gd name="connsiteY700" fmla="*/ 3138440 h 6858000"/>
              <a:gd name="connsiteX701" fmla="*/ 0 w 7467600"/>
              <a:gd name="connsiteY701" fmla="*/ 3271395 h 6858000"/>
              <a:gd name="connsiteX702" fmla="*/ 0 w 7467600"/>
              <a:gd name="connsiteY702" fmla="*/ 3153002 h 6858000"/>
              <a:gd name="connsiteX703" fmla="*/ 2386 w 7467600"/>
              <a:gd name="connsiteY703" fmla="*/ 3149203 h 6858000"/>
              <a:gd name="connsiteX704" fmla="*/ 89753 w 7467600"/>
              <a:gd name="connsiteY704" fmla="*/ 2987702 h 6858000"/>
              <a:gd name="connsiteX705" fmla="*/ 76869 w 7467600"/>
              <a:gd name="connsiteY705" fmla="*/ 3005404 h 6858000"/>
              <a:gd name="connsiteX706" fmla="*/ 32049 w 7467600"/>
              <a:gd name="connsiteY706" fmla="*/ 3065814 h 6858000"/>
              <a:gd name="connsiteX707" fmla="*/ 0 w 7467600"/>
              <a:gd name="connsiteY707" fmla="*/ 3108744 h 6858000"/>
              <a:gd name="connsiteX708" fmla="*/ 0 w 7467600"/>
              <a:gd name="connsiteY708" fmla="*/ 3058059 h 6858000"/>
              <a:gd name="connsiteX709" fmla="*/ 7610 w 7467600"/>
              <a:gd name="connsiteY709" fmla="*/ 3047889 h 6858000"/>
              <a:gd name="connsiteX710" fmla="*/ 52419 w 7467600"/>
              <a:gd name="connsiteY710" fmla="*/ 2987479 h 6858000"/>
              <a:gd name="connsiteX711" fmla="*/ 59142 w 7467600"/>
              <a:gd name="connsiteY711" fmla="*/ 2978488 h 6858000"/>
              <a:gd name="connsiteX712" fmla="*/ 0 w 7467600"/>
              <a:gd name="connsiteY712" fmla="*/ 3015334 h 6858000"/>
              <a:gd name="connsiteX713" fmla="*/ 0 w 7467600"/>
              <a:gd name="connsiteY713" fmla="*/ 2914286 h 6858000"/>
              <a:gd name="connsiteX714" fmla="*/ 36383 w 7467600"/>
              <a:gd name="connsiteY714" fmla="*/ 2901128 h 6858000"/>
              <a:gd name="connsiteX715" fmla="*/ 156329 w 7467600"/>
              <a:gd name="connsiteY715" fmla="*/ 2840533 h 6858000"/>
              <a:gd name="connsiteX716" fmla="*/ 358355 w 7467600"/>
              <a:gd name="connsiteY716" fmla="*/ 2620471 h 6858000"/>
              <a:gd name="connsiteX717" fmla="*/ 510577 w 7467600"/>
              <a:gd name="connsiteY717" fmla="*/ 2501244 h 6858000"/>
              <a:gd name="connsiteX718" fmla="*/ 211967 w 7467600"/>
              <a:gd name="connsiteY718" fmla="*/ 2479171 h 6858000"/>
              <a:gd name="connsiteX719" fmla="*/ 0 w 7467600"/>
              <a:gd name="connsiteY719" fmla="*/ 2476398 h 6858000"/>
              <a:gd name="connsiteX720" fmla="*/ 0 w 7467600"/>
              <a:gd name="connsiteY720" fmla="*/ 2389189 h 6858000"/>
              <a:gd name="connsiteX721" fmla="*/ 103062 w 7467600"/>
              <a:gd name="connsiteY721" fmla="*/ 2389518 h 6858000"/>
              <a:gd name="connsiteX722" fmla="*/ 510734 w 7467600"/>
              <a:gd name="connsiteY722" fmla="*/ 2416201 h 6858000"/>
              <a:gd name="connsiteX723" fmla="*/ 279257 w 7467600"/>
              <a:gd name="connsiteY723" fmla="*/ 2092102 h 6858000"/>
              <a:gd name="connsiteX724" fmla="*/ 65265 w 7467600"/>
              <a:gd name="connsiteY724" fmla="*/ 2006049 h 6858000"/>
              <a:gd name="connsiteX725" fmla="*/ 0 w 7467600"/>
              <a:gd name="connsiteY725" fmla="*/ 1982532 h 6858000"/>
              <a:gd name="connsiteX726" fmla="*/ 0 w 7467600"/>
              <a:gd name="connsiteY726" fmla="*/ 1912789 h 6858000"/>
              <a:gd name="connsiteX727" fmla="*/ 97460 w 7467600"/>
              <a:gd name="connsiteY727" fmla="*/ 1953725 h 6858000"/>
              <a:gd name="connsiteX728" fmla="*/ 221272 w 7467600"/>
              <a:gd name="connsiteY728" fmla="*/ 1980766 h 6858000"/>
              <a:gd name="connsiteX729" fmla="*/ 116765 w 7467600"/>
              <a:gd name="connsiteY729" fmla="*/ 1911033 h 6858000"/>
              <a:gd name="connsiteX730" fmla="*/ 16405 w 7467600"/>
              <a:gd name="connsiteY730" fmla="*/ 1803412 h 6858000"/>
              <a:gd name="connsiteX731" fmla="*/ 0 w 7467600"/>
              <a:gd name="connsiteY731" fmla="*/ 1784777 h 6858000"/>
              <a:gd name="connsiteX732" fmla="*/ 0 w 7467600"/>
              <a:gd name="connsiteY732" fmla="*/ 1740082 h 6858000"/>
              <a:gd name="connsiteX733" fmla="*/ 39394 w 7467600"/>
              <a:gd name="connsiteY733" fmla="*/ 1784856 h 6858000"/>
              <a:gd name="connsiteX734" fmla="*/ 135813 w 7467600"/>
              <a:gd name="connsiteY734" fmla="*/ 1888838 h 6858000"/>
              <a:gd name="connsiteX735" fmla="*/ 242575 w 7467600"/>
              <a:gd name="connsiteY735" fmla="*/ 1958841 h 6858000"/>
              <a:gd name="connsiteX736" fmla="*/ 82197 w 7467600"/>
              <a:gd name="connsiteY736" fmla="*/ 1754826 h 6858000"/>
              <a:gd name="connsiteX737" fmla="*/ 0 w 7467600"/>
              <a:gd name="connsiteY737" fmla="*/ 1679650 h 6858000"/>
              <a:gd name="connsiteX738" fmla="*/ 0 w 7467600"/>
              <a:gd name="connsiteY738" fmla="*/ 1602463 h 6858000"/>
              <a:gd name="connsiteX739" fmla="*/ 84689 w 7467600"/>
              <a:gd name="connsiteY739" fmla="*/ 1677442 h 6858000"/>
              <a:gd name="connsiteX740" fmla="*/ 298437 w 7467600"/>
              <a:gd name="connsiteY740" fmla="*/ 1968019 h 6858000"/>
              <a:gd name="connsiteX741" fmla="*/ 227269 w 7467600"/>
              <a:gd name="connsiteY741" fmla="*/ 1114064 h 6858000"/>
              <a:gd name="connsiteX742" fmla="*/ 248003 w 7467600"/>
              <a:gd name="connsiteY742" fmla="*/ 1089613 h 6858000"/>
              <a:gd name="connsiteX743" fmla="*/ 427020 w 7467600"/>
              <a:gd name="connsiteY743" fmla="*/ 1619803 h 6858000"/>
              <a:gd name="connsiteX744" fmla="*/ 340345 w 7467600"/>
              <a:gd name="connsiteY744" fmla="*/ 2027739 h 6858000"/>
              <a:gd name="connsiteX745" fmla="*/ 360865 w 7467600"/>
              <a:gd name="connsiteY745" fmla="*/ 2044827 h 6858000"/>
              <a:gd name="connsiteX746" fmla="*/ 560414 w 7467600"/>
              <a:gd name="connsiteY746" fmla="*/ 2421457 h 6858000"/>
              <a:gd name="connsiteX747" fmla="*/ 1359703 w 7467600"/>
              <a:gd name="connsiteY747" fmla="*/ 2578554 h 6858000"/>
              <a:gd name="connsiteX748" fmla="*/ 1359422 w 7467600"/>
              <a:gd name="connsiteY748" fmla="*/ 2577994 h 6858000"/>
              <a:gd name="connsiteX749" fmla="*/ 828701 w 7467600"/>
              <a:gd name="connsiteY749" fmla="*/ 1839520 h 6858000"/>
              <a:gd name="connsiteX750" fmla="*/ 494427 w 7467600"/>
              <a:gd name="connsiteY750" fmla="*/ 1092333 h 6858000"/>
              <a:gd name="connsiteX751" fmla="*/ 506322 w 7467600"/>
              <a:gd name="connsiteY751" fmla="*/ 1020997 h 6858000"/>
              <a:gd name="connsiteX752" fmla="*/ 4570198 w 7467600"/>
              <a:gd name="connsiteY752" fmla="*/ 978081 h 6858000"/>
              <a:gd name="connsiteX753" fmla="*/ 4523691 w 7467600"/>
              <a:gd name="connsiteY753" fmla="*/ 1127776 h 6858000"/>
              <a:gd name="connsiteX754" fmla="*/ 4509875 w 7467600"/>
              <a:gd name="connsiteY754" fmla="*/ 1167552 h 6858000"/>
              <a:gd name="connsiteX755" fmla="*/ 4478168 w 7467600"/>
              <a:gd name="connsiteY755" fmla="*/ 1260735 h 6858000"/>
              <a:gd name="connsiteX756" fmla="*/ 4409309 w 7467600"/>
              <a:gd name="connsiteY756" fmla="*/ 1666996 h 6858000"/>
              <a:gd name="connsiteX757" fmla="*/ 4370031 w 7467600"/>
              <a:gd name="connsiteY757" fmla="*/ 1955666 h 6858000"/>
              <a:gd name="connsiteX758" fmla="*/ 4570198 w 7467600"/>
              <a:gd name="connsiteY758" fmla="*/ 978081 h 6858000"/>
              <a:gd name="connsiteX759" fmla="*/ 4557898 w 7467600"/>
              <a:gd name="connsiteY759" fmla="*/ 900011 h 6858000"/>
              <a:gd name="connsiteX760" fmla="*/ 4344840 w 7467600"/>
              <a:gd name="connsiteY760" fmla="*/ 1922038 h 6858000"/>
              <a:gd name="connsiteX761" fmla="*/ 4378710 w 7467600"/>
              <a:gd name="connsiteY761" fmla="*/ 1665516 h 6858000"/>
              <a:gd name="connsiteX762" fmla="*/ 4448798 w 7467600"/>
              <a:gd name="connsiteY762" fmla="*/ 1253024 h 6858000"/>
              <a:gd name="connsiteX763" fmla="*/ 4480315 w 7467600"/>
              <a:gd name="connsiteY763" fmla="*/ 1158454 h 6858000"/>
              <a:gd name="connsiteX764" fmla="*/ 4494133 w 7467600"/>
              <a:gd name="connsiteY764" fmla="*/ 1118676 h 6858000"/>
              <a:gd name="connsiteX765" fmla="*/ 4557898 w 7467600"/>
              <a:gd name="connsiteY765" fmla="*/ 900011 h 6858000"/>
              <a:gd name="connsiteX766" fmla="*/ 5870151 w 7467600"/>
              <a:gd name="connsiteY766" fmla="*/ 898890 h 6858000"/>
              <a:gd name="connsiteX767" fmla="*/ 5861335 w 7467600"/>
              <a:gd name="connsiteY767" fmla="*/ 899177 h 6858000"/>
              <a:gd name="connsiteX768" fmla="*/ 5843702 w 7467600"/>
              <a:gd name="connsiteY768" fmla="*/ 899748 h 6858000"/>
              <a:gd name="connsiteX769" fmla="*/ 5651107 w 7467600"/>
              <a:gd name="connsiteY769" fmla="*/ 920306 h 6858000"/>
              <a:gd name="connsiteX770" fmla="*/ 5459407 w 7467600"/>
              <a:gd name="connsiteY770" fmla="*/ 940975 h 6858000"/>
              <a:gd name="connsiteX771" fmla="*/ 5374846 w 7467600"/>
              <a:gd name="connsiteY771" fmla="*/ 941988 h 6858000"/>
              <a:gd name="connsiteX772" fmla="*/ 5256105 w 7467600"/>
              <a:gd name="connsiteY772" fmla="*/ 945632 h 6858000"/>
              <a:gd name="connsiteX773" fmla="*/ 5107071 w 7467600"/>
              <a:gd name="connsiteY773" fmla="*/ 969720 h 6858000"/>
              <a:gd name="connsiteX774" fmla="*/ 4998681 w 7467600"/>
              <a:gd name="connsiteY774" fmla="*/ 988771 h 6858000"/>
              <a:gd name="connsiteX775" fmla="*/ 5870151 w 7467600"/>
              <a:gd name="connsiteY775" fmla="*/ 898890 h 6858000"/>
              <a:gd name="connsiteX776" fmla="*/ 5504425 w 7467600"/>
              <a:gd name="connsiteY776" fmla="*/ 848067 h 6858000"/>
              <a:gd name="connsiteX777" fmla="*/ 4968849 w 7467600"/>
              <a:gd name="connsiteY777" fmla="*/ 962318 h 6858000"/>
              <a:gd name="connsiteX778" fmla="*/ 5104039 w 7467600"/>
              <a:gd name="connsiteY778" fmla="*/ 940634 h 6858000"/>
              <a:gd name="connsiteX779" fmla="*/ 5256311 w 7467600"/>
              <a:gd name="connsiteY779" fmla="*/ 916490 h 6858000"/>
              <a:gd name="connsiteX780" fmla="*/ 5377381 w 7467600"/>
              <a:gd name="connsiteY780" fmla="*/ 912671 h 6858000"/>
              <a:gd name="connsiteX781" fmla="*/ 5460148 w 7467600"/>
              <a:gd name="connsiteY781" fmla="*/ 911442 h 6858000"/>
              <a:gd name="connsiteX782" fmla="*/ 5648971 w 7467600"/>
              <a:gd name="connsiteY782" fmla="*/ 891331 h 6858000"/>
              <a:gd name="connsiteX783" fmla="*/ 5844807 w 7467600"/>
              <a:gd name="connsiteY783" fmla="*/ 870718 h 6858000"/>
              <a:gd name="connsiteX784" fmla="*/ 5862975 w 7467600"/>
              <a:gd name="connsiteY784" fmla="*/ 869756 h 6858000"/>
              <a:gd name="connsiteX785" fmla="*/ 5920887 w 7467600"/>
              <a:gd name="connsiteY785" fmla="*/ 865929 h 6858000"/>
              <a:gd name="connsiteX786" fmla="*/ 5504425 w 7467600"/>
              <a:gd name="connsiteY786" fmla="*/ 848067 h 6858000"/>
              <a:gd name="connsiteX787" fmla="*/ 3607114 w 7467600"/>
              <a:gd name="connsiteY787" fmla="*/ 467441 h 6858000"/>
              <a:gd name="connsiteX788" fmla="*/ 3296242 w 7467600"/>
              <a:gd name="connsiteY788" fmla="*/ 807991 h 6858000"/>
              <a:gd name="connsiteX789" fmla="*/ 3174674 w 7467600"/>
              <a:gd name="connsiteY789" fmla="*/ 919759 h 6858000"/>
              <a:gd name="connsiteX790" fmla="*/ 3042978 w 7467600"/>
              <a:gd name="connsiteY790" fmla="*/ 1054894 h 6858000"/>
              <a:gd name="connsiteX791" fmla="*/ 2968914 w 7467600"/>
              <a:gd name="connsiteY791" fmla="*/ 1133756 h 6858000"/>
              <a:gd name="connsiteX792" fmla="*/ 3103823 w 7467600"/>
              <a:gd name="connsiteY792" fmla="*/ 1026814 h 6858000"/>
              <a:gd name="connsiteX793" fmla="*/ 3607114 w 7467600"/>
              <a:gd name="connsiteY793" fmla="*/ 467441 h 6858000"/>
              <a:gd name="connsiteX794" fmla="*/ 3744487 w 7467600"/>
              <a:gd name="connsiteY794" fmla="*/ 383136 h 6858000"/>
              <a:gd name="connsiteX795" fmla="*/ 3970213 w 7467600"/>
              <a:gd name="connsiteY795" fmla="*/ 995559 h 6858000"/>
              <a:gd name="connsiteX796" fmla="*/ 3744487 w 7467600"/>
              <a:gd name="connsiteY796" fmla="*/ 383136 h 6858000"/>
              <a:gd name="connsiteX797" fmla="*/ 3624562 w 7467600"/>
              <a:gd name="connsiteY797" fmla="*/ 367041 h 6858000"/>
              <a:gd name="connsiteX798" fmla="*/ 3489712 w 7467600"/>
              <a:gd name="connsiteY798" fmla="*/ 485386 h 6858000"/>
              <a:gd name="connsiteX799" fmla="*/ 3182994 w 7467600"/>
              <a:gd name="connsiteY799" fmla="*/ 828265 h 6858000"/>
              <a:gd name="connsiteX800" fmla="*/ 2892114 w 7467600"/>
              <a:gd name="connsiteY800" fmla="*/ 1172635 h 6858000"/>
              <a:gd name="connsiteX801" fmla="*/ 3021459 w 7467600"/>
              <a:gd name="connsiteY801" fmla="*/ 1035385 h 6858000"/>
              <a:gd name="connsiteX802" fmla="*/ 3153873 w 7467600"/>
              <a:gd name="connsiteY802" fmla="*/ 898971 h 6858000"/>
              <a:gd name="connsiteX803" fmla="*/ 3276511 w 7467600"/>
              <a:gd name="connsiteY803" fmla="*/ 786423 h 6858000"/>
              <a:gd name="connsiteX804" fmla="*/ 3584154 w 7467600"/>
              <a:gd name="connsiteY804" fmla="*/ 448218 h 6858000"/>
              <a:gd name="connsiteX805" fmla="*/ 3624562 w 7467600"/>
              <a:gd name="connsiteY805" fmla="*/ 367041 h 6858000"/>
              <a:gd name="connsiteX806" fmla="*/ 3766672 w 7467600"/>
              <a:gd name="connsiteY806" fmla="*/ 359429 h 6858000"/>
              <a:gd name="connsiteX807" fmla="*/ 3996338 w 7467600"/>
              <a:gd name="connsiteY807" fmla="*/ 968237 h 6858000"/>
              <a:gd name="connsiteX808" fmla="*/ 3766672 w 7467600"/>
              <a:gd name="connsiteY808" fmla="*/ 359429 h 6858000"/>
              <a:gd name="connsiteX809" fmla="*/ 5805386 w 7467600"/>
              <a:gd name="connsiteY809" fmla="*/ 239240 h 6858000"/>
              <a:gd name="connsiteX810" fmla="*/ 5736947 w 7467600"/>
              <a:gd name="connsiteY810" fmla="*/ 261367 h 6858000"/>
              <a:gd name="connsiteX811" fmla="*/ 5427012 w 7467600"/>
              <a:gd name="connsiteY811" fmla="*/ 311272 h 6858000"/>
              <a:gd name="connsiteX812" fmla="*/ 5147818 w 7467600"/>
              <a:gd name="connsiteY812" fmla="*/ 322112 h 6858000"/>
              <a:gd name="connsiteX813" fmla="*/ 5060854 w 7467600"/>
              <a:gd name="connsiteY813" fmla="*/ 311882 h 6858000"/>
              <a:gd name="connsiteX814" fmla="*/ 4945989 w 7467600"/>
              <a:gd name="connsiteY814" fmla="*/ 300516 h 6858000"/>
              <a:gd name="connsiteX815" fmla="*/ 5410479 w 7467600"/>
              <a:gd name="connsiteY815" fmla="*/ 348434 h 6858000"/>
              <a:gd name="connsiteX816" fmla="*/ 5805386 w 7467600"/>
              <a:gd name="connsiteY816" fmla="*/ 239240 h 6858000"/>
              <a:gd name="connsiteX817" fmla="*/ 5905192 w 7467600"/>
              <a:gd name="connsiteY817" fmla="*/ 163079 h 6858000"/>
              <a:gd name="connsiteX818" fmla="*/ 5865655 w 7467600"/>
              <a:gd name="connsiteY818" fmla="*/ 171901 h 6858000"/>
              <a:gd name="connsiteX819" fmla="*/ 5259740 w 7467600"/>
              <a:gd name="connsiteY819" fmla="*/ 257013 h 6858000"/>
              <a:gd name="connsiteX820" fmla="*/ 5208466 w 7467600"/>
              <a:gd name="connsiteY820" fmla="*/ 257550 h 6858000"/>
              <a:gd name="connsiteX821" fmla="*/ 4980204 w 7467600"/>
              <a:gd name="connsiteY821" fmla="*/ 271903 h 6858000"/>
              <a:gd name="connsiteX822" fmla="*/ 5068068 w 7467600"/>
              <a:gd name="connsiteY822" fmla="*/ 282244 h 6858000"/>
              <a:gd name="connsiteX823" fmla="*/ 5153231 w 7467600"/>
              <a:gd name="connsiteY823" fmla="*/ 292240 h 6858000"/>
              <a:gd name="connsiteX824" fmla="*/ 5426491 w 7467600"/>
              <a:gd name="connsiteY824" fmla="*/ 281128 h 6858000"/>
              <a:gd name="connsiteX825" fmla="*/ 5731212 w 7467600"/>
              <a:gd name="connsiteY825" fmla="*/ 231951 h 6858000"/>
              <a:gd name="connsiteX826" fmla="*/ 5905192 w 7467600"/>
              <a:gd name="connsiteY826" fmla="*/ 163079 h 6858000"/>
              <a:gd name="connsiteX827" fmla="*/ 5944437 w 7467600"/>
              <a:gd name="connsiteY827" fmla="*/ 113829 h 6858000"/>
              <a:gd name="connsiteX828" fmla="*/ 5825032 w 7467600"/>
              <a:gd name="connsiteY828" fmla="*/ 146405 h 6858000"/>
              <a:gd name="connsiteX829" fmla="*/ 4955599 w 7467600"/>
              <a:gd name="connsiteY829" fmla="*/ 247008 h 6858000"/>
              <a:gd name="connsiteX830" fmla="*/ 5210104 w 7467600"/>
              <a:gd name="connsiteY830" fmla="*/ 228123 h 6858000"/>
              <a:gd name="connsiteX831" fmla="*/ 5261015 w 7467600"/>
              <a:gd name="connsiteY831" fmla="*/ 227087 h 6858000"/>
              <a:gd name="connsiteX832" fmla="*/ 5861181 w 7467600"/>
              <a:gd name="connsiteY832" fmla="*/ 143093 h 6858000"/>
              <a:gd name="connsiteX833" fmla="*/ 5961252 w 7467600"/>
              <a:gd name="connsiteY833" fmla="*/ 114820 h 6858000"/>
              <a:gd name="connsiteX834" fmla="*/ 5944437 w 7467600"/>
              <a:gd name="connsiteY834" fmla="*/ 113829 h 6858000"/>
              <a:gd name="connsiteX835" fmla="*/ 3882765 w 7467600"/>
              <a:gd name="connsiteY835" fmla="*/ 0 h 6858000"/>
              <a:gd name="connsiteX836" fmla="*/ 3995099 w 7467600"/>
              <a:gd name="connsiteY836" fmla="*/ 0 h 6858000"/>
              <a:gd name="connsiteX837" fmla="*/ 4163818 w 7467600"/>
              <a:gd name="connsiteY837" fmla="*/ 234104 h 6858000"/>
              <a:gd name="connsiteX838" fmla="*/ 4172099 w 7467600"/>
              <a:gd name="connsiteY838" fmla="*/ 234207 h 6858000"/>
              <a:gd name="connsiteX839" fmla="*/ 4784282 w 7467600"/>
              <a:gd name="connsiteY839" fmla="*/ 276561 h 6858000"/>
              <a:gd name="connsiteX840" fmla="*/ 4801687 w 7467600"/>
              <a:gd name="connsiteY840" fmla="*/ 267764 h 6858000"/>
              <a:gd name="connsiteX841" fmla="*/ 6082788 w 7467600"/>
              <a:gd name="connsiteY841" fmla="*/ 64119 h 6858000"/>
              <a:gd name="connsiteX842" fmla="*/ 6099442 w 7467600"/>
              <a:gd name="connsiteY842" fmla="*/ 82568 h 6858000"/>
              <a:gd name="connsiteX843" fmla="*/ 4804137 w 7467600"/>
              <a:gd name="connsiteY843" fmla="*/ 320931 h 6858000"/>
              <a:gd name="connsiteX844" fmla="*/ 4227047 w 7467600"/>
              <a:gd name="connsiteY844" fmla="*/ 313415 h 6858000"/>
              <a:gd name="connsiteX845" fmla="*/ 4346041 w 7467600"/>
              <a:gd name="connsiteY845" fmla="*/ 456086 h 6858000"/>
              <a:gd name="connsiteX846" fmla="*/ 4870967 w 7467600"/>
              <a:gd name="connsiteY846" fmla="*/ 963061 h 6858000"/>
              <a:gd name="connsiteX847" fmla="*/ 4889647 w 7467600"/>
              <a:gd name="connsiteY847" fmla="*/ 957147 h 6858000"/>
              <a:gd name="connsiteX848" fmla="*/ 5422504 w 7467600"/>
              <a:gd name="connsiteY848" fmla="*/ 805191 h 6858000"/>
              <a:gd name="connsiteX849" fmla="*/ 6087656 w 7467600"/>
              <a:gd name="connsiteY849" fmla="*/ 826703 h 6858000"/>
              <a:gd name="connsiteX850" fmla="*/ 6058717 w 7467600"/>
              <a:gd name="connsiteY850" fmla="*/ 865992 h 6858000"/>
              <a:gd name="connsiteX851" fmla="*/ 4974153 w 7467600"/>
              <a:gd name="connsiteY851" fmla="*/ 1045456 h 6858000"/>
              <a:gd name="connsiteX852" fmla="*/ 5627835 w 7467600"/>
              <a:gd name="connsiteY852" fmla="*/ 1472077 h 6858000"/>
              <a:gd name="connsiteX853" fmla="*/ 5629817 w 7467600"/>
              <a:gd name="connsiteY853" fmla="*/ 1471412 h 6858000"/>
              <a:gd name="connsiteX854" fmla="*/ 5634124 w 7467600"/>
              <a:gd name="connsiteY854" fmla="*/ 1470572 h 6858000"/>
              <a:gd name="connsiteX855" fmla="*/ 5755832 w 7467600"/>
              <a:gd name="connsiteY855" fmla="*/ 1383886 h 6858000"/>
              <a:gd name="connsiteX856" fmla="*/ 6014186 w 7467600"/>
              <a:gd name="connsiteY856" fmla="*/ 1279799 h 6858000"/>
              <a:gd name="connsiteX857" fmla="*/ 6901619 w 7467600"/>
              <a:gd name="connsiteY857" fmla="*/ 1047874 h 6858000"/>
              <a:gd name="connsiteX858" fmla="*/ 6931566 w 7467600"/>
              <a:gd name="connsiteY858" fmla="*/ 1062034 h 6858000"/>
              <a:gd name="connsiteX859" fmla="*/ 5790982 w 7467600"/>
              <a:gd name="connsiteY859" fmla="*/ 1561380 h 6858000"/>
              <a:gd name="connsiteX860" fmla="*/ 6188971 w 7467600"/>
              <a:gd name="connsiteY860" fmla="*/ 1755168 h 6858000"/>
              <a:gd name="connsiteX861" fmla="*/ 6202446 w 7467600"/>
              <a:gd name="connsiteY861" fmla="*/ 1752268 h 6858000"/>
              <a:gd name="connsiteX862" fmla="*/ 7179560 w 7467600"/>
              <a:gd name="connsiteY862" fmla="*/ 1467551 h 6858000"/>
              <a:gd name="connsiteX863" fmla="*/ 7158730 w 7467600"/>
              <a:gd name="connsiteY863" fmla="*/ 1507835 h 6858000"/>
              <a:gd name="connsiteX864" fmla="*/ 6326959 w 7467600"/>
              <a:gd name="connsiteY864" fmla="*/ 1817686 h 6858000"/>
              <a:gd name="connsiteX865" fmla="*/ 6537433 w 7467600"/>
              <a:gd name="connsiteY865" fmla="*/ 1907790 h 6858000"/>
              <a:gd name="connsiteX866" fmla="*/ 6550221 w 7467600"/>
              <a:gd name="connsiteY866" fmla="*/ 1910729 h 6858000"/>
              <a:gd name="connsiteX867" fmla="*/ 6964438 w 7467600"/>
              <a:gd name="connsiteY867" fmla="*/ 2209505 h 6858000"/>
              <a:gd name="connsiteX868" fmla="*/ 7367862 w 7467600"/>
              <a:gd name="connsiteY868" fmla="*/ 2806833 h 6858000"/>
              <a:gd name="connsiteX869" fmla="*/ 7364329 w 7467600"/>
              <a:gd name="connsiteY869" fmla="*/ 2826907 h 6858000"/>
              <a:gd name="connsiteX870" fmla="*/ 7290545 w 7467600"/>
              <a:gd name="connsiteY870" fmla="*/ 2850663 h 6858000"/>
              <a:gd name="connsiteX871" fmla="*/ 6472036 w 7467600"/>
              <a:gd name="connsiteY871" fmla="*/ 1959003 h 6858000"/>
              <a:gd name="connsiteX872" fmla="*/ 5792897 w 7467600"/>
              <a:gd name="connsiteY872" fmla="*/ 1647747 h 6858000"/>
              <a:gd name="connsiteX873" fmla="*/ 5842751 w 7467600"/>
              <a:gd name="connsiteY873" fmla="*/ 1816112 h 6858000"/>
              <a:gd name="connsiteX874" fmla="*/ 5847424 w 7467600"/>
              <a:gd name="connsiteY874" fmla="*/ 1815776 h 6858000"/>
              <a:gd name="connsiteX875" fmla="*/ 6399821 w 7467600"/>
              <a:gd name="connsiteY875" fmla="*/ 2344799 h 6858000"/>
              <a:gd name="connsiteX876" fmla="*/ 6323232 w 7467600"/>
              <a:gd name="connsiteY876" fmla="*/ 2389634 h 6858000"/>
              <a:gd name="connsiteX877" fmla="*/ 5942958 w 7467600"/>
              <a:gd name="connsiteY877" fmla="*/ 2077708 h 6858000"/>
              <a:gd name="connsiteX878" fmla="*/ 5921559 w 7467600"/>
              <a:gd name="connsiteY878" fmla="*/ 2378596 h 6858000"/>
              <a:gd name="connsiteX879" fmla="*/ 5817651 w 7467600"/>
              <a:gd name="connsiteY879" fmla="*/ 3023919 h 6858000"/>
              <a:gd name="connsiteX880" fmla="*/ 5729634 w 7467600"/>
              <a:gd name="connsiteY880" fmla="*/ 3051849 h 6858000"/>
              <a:gd name="connsiteX881" fmla="*/ 5611018 w 7467600"/>
              <a:gd name="connsiteY881" fmla="*/ 2316769 h 6858000"/>
              <a:gd name="connsiteX882" fmla="*/ 5687608 w 7467600"/>
              <a:gd name="connsiteY882" fmla="*/ 2039972 h 6858000"/>
              <a:gd name="connsiteX883" fmla="*/ 5657554 w 7467600"/>
              <a:gd name="connsiteY883" fmla="*/ 1576445 h 6858000"/>
              <a:gd name="connsiteX884" fmla="*/ 5150475 w 7467600"/>
              <a:gd name="connsiteY884" fmla="*/ 1274012 h 6858000"/>
              <a:gd name="connsiteX885" fmla="*/ 5349142 w 7467600"/>
              <a:gd name="connsiteY885" fmla="*/ 2204405 h 6858000"/>
              <a:gd name="connsiteX886" fmla="*/ 5262214 w 7467600"/>
              <a:gd name="connsiteY886" fmla="*/ 2233836 h 6858000"/>
              <a:gd name="connsiteX887" fmla="*/ 4981539 w 7467600"/>
              <a:gd name="connsiteY887" fmla="*/ 1542201 h 6858000"/>
              <a:gd name="connsiteX888" fmla="*/ 4958461 w 7467600"/>
              <a:gd name="connsiteY888" fmla="*/ 1136957 h 6858000"/>
              <a:gd name="connsiteX889" fmla="*/ 4655015 w 7467600"/>
              <a:gd name="connsiteY889" fmla="*/ 891426 h 6858000"/>
              <a:gd name="connsiteX890" fmla="*/ 4348002 w 7467600"/>
              <a:gd name="connsiteY890" fmla="*/ 2205895 h 6858000"/>
              <a:gd name="connsiteX891" fmla="*/ 4262250 w 7467600"/>
              <a:gd name="connsiteY891" fmla="*/ 2219972 h 6858000"/>
              <a:gd name="connsiteX892" fmla="*/ 4550611 w 7467600"/>
              <a:gd name="connsiteY892" fmla="*/ 817540 h 6858000"/>
              <a:gd name="connsiteX893" fmla="*/ 4564418 w 7467600"/>
              <a:gd name="connsiteY893" fmla="*/ 808293 h 6858000"/>
              <a:gd name="connsiteX894" fmla="*/ 4266388 w 7467600"/>
              <a:gd name="connsiteY894" fmla="*/ 500083 h 6858000"/>
              <a:gd name="connsiteX895" fmla="*/ 4032842 w 7467600"/>
              <a:gd name="connsiteY895" fmla="*/ 211809 h 6858000"/>
              <a:gd name="connsiteX896" fmla="*/ 3882765 w 7467600"/>
              <a:gd name="connsiteY896" fmla="*/ 0 h 6858000"/>
              <a:gd name="connsiteX897" fmla="*/ 3721337 w 7467600"/>
              <a:gd name="connsiteY897" fmla="*/ 0 h 6858000"/>
              <a:gd name="connsiteX898" fmla="*/ 3797544 w 7467600"/>
              <a:gd name="connsiteY898" fmla="*/ 0 h 6858000"/>
              <a:gd name="connsiteX899" fmla="*/ 3775734 w 7467600"/>
              <a:gd name="connsiteY899" fmla="*/ 95131 h 6858000"/>
              <a:gd name="connsiteX900" fmla="*/ 3724807 w 7467600"/>
              <a:gd name="connsiteY900" fmla="*/ 272257 h 6858000"/>
              <a:gd name="connsiteX901" fmla="*/ 3726844 w 7467600"/>
              <a:gd name="connsiteY901" fmla="*/ 282988 h 6858000"/>
              <a:gd name="connsiteX902" fmla="*/ 3742664 w 7467600"/>
              <a:gd name="connsiteY902" fmla="*/ 279918 h 6858000"/>
              <a:gd name="connsiteX903" fmla="*/ 4103910 w 7467600"/>
              <a:gd name="connsiteY903" fmla="*/ 1161917 h 6858000"/>
              <a:gd name="connsiteX904" fmla="*/ 4020269 w 7467600"/>
              <a:gd name="connsiteY904" fmla="*/ 1200406 h 6858000"/>
              <a:gd name="connsiteX905" fmla="*/ 3674882 w 7467600"/>
              <a:gd name="connsiteY905" fmla="*/ 488524 h 6858000"/>
              <a:gd name="connsiteX906" fmla="*/ 3132682 w 7467600"/>
              <a:gd name="connsiteY906" fmla="*/ 1072284 h 6858000"/>
              <a:gd name="connsiteX907" fmla="*/ 2716346 w 7467600"/>
              <a:gd name="connsiteY907" fmla="*/ 1276376 h 6858000"/>
              <a:gd name="connsiteX908" fmla="*/ 2716772 w 7467600"/>
              <a:gd name="connsiteY908" fmla="*/ 1255462 h 6858000"/>
              <a:gd name="connsiteX909" fmla="*/ 3471096 w 7467600"/>
              <a:gd name="connsiteY909" fmla="*/ 437072 h 6858000"/>
              <a:gd name="connsiteX910" fmla="*/ 3639057 w 7467600"/>
              <a:gd name="connsiteY910" fmla="*/ 286334 h 6858000"/>
              <a:gd name="connsiteX911" fmla="*/ 3640309 w 7467600"/>
              <a:gd name="connsiteY911" fmla="*/ 284664 h 6858000"/>
              <a:gd name="connsiteX912" fmla="*/ 3646022 w 7467600"/>
              <a:gd name="connsiteY912" fmla="*/ 276711 h 6858000"/>
              <a:gd name="connsiteX913" fmla="*/ 3707943 w 7467600"/>
              <a:gd name="connsiteY913" fmla="*/ 65958 h 6858000"/>
              <a:gd name="connsiteX914" fmla="*/ 3721337 w 7467600"/>
              <a:gd name="connsiteY914" fmla="*/ 0 h 6858000"/>
              <a:gd name="connsiteX915" fmla="*/ 2867960 w 7467600"/>
              <a:gd name="connsiteY915" fmla="*/ 0 h 6858000"/>
              <a:gd name="connsiteX916" fmla="*/ 2926351 w 7467600"/>
              <a:gd name="connsiteY916" fmla="*/ 0 h 6858000"/>
              <a:gd name="connsiteX917" fmla="*/ 2902823 w 7467600"/>
              <a:gd name="connsiteY917" fmla="*/ 262929 h 6858000"/>
              <a:gd name="connsiteX918" fmla="*/ 2940663 w 7467600"/>
              <a:gd name="connsiteY918" fmla="*/ 140884 h 6858000"/>
              <a:gd name="connsiteX919" fmla="*/ 2947039 w 7467600"/>
              <a:gd name="connsiteY919" fmla="*/ 122524 h 6858000"/>
              <a:gd name="connsiteX920" fmla="*/ 2984316 w 7467600"/>
              <a:gd name="connsiteY920" fmla="*/ 0 h 6858000"/>
              <a:gd name="connsiteX921" fmla="*/ 3016114 w 7467600"/>
              <a:gd name="connsiteY921" fmla="*/ 0 h 6858000"/>
              <a:gd name="connsiteX922" fmla="*/ 2979949 w 7467600"/>
              <a:gd name="connsiteY922" fmla="*/ 119274 h 6858000"/>
              <a:gd name="connsiteX923" fmla="*/ 3023879 w 7467600"/>
              <a:gd name="connsiteY923" fmla="*/ 0 h 6858000"/>
              <a:gd name="connsiteX924" fmla="*/ 3105400 w 7467600"/>
              <a:gd name="connsiteY924" fmla="*/ 0 h 6858000"/>
              <a:gd name="connsiteX925" fmla="*/ 3094669 w 7467600"/>
              <a:gd name="connsiteY925" fmla="*/ 30308 h 6858000"/>
              <a:gd name="connsiteX926" fmla="*/ 2901945 w 7467600"/>
              <a:gd name="connsiteY926" fmla="*/ 466538 h 6858000"/>
              <a:gd name="connsiteX927" fmla="*/ 2815209 w 7467600"/>
              <a:gd name="connsiteY927" fmla="*/ 497361 h 6858000"/>
              <a:gd name="connsiteX928" fmla="*/ 2844845 w 7467600"/>
              <a:gd name="connsiteY928" fmla="*/ 127638 h 6858000"/>
              <a:gd name="connsiteX929" fmla="*/ 2867960 w 7467600"/>
              <a:gd name="connsiteY929" fmla="*/ 0 h 6858000"/>
              <a:gd name="connsiteX930" fmla="*/ 1057230 w 7467600"/>
              <a:gd name="connsiteY930" fmla="*/ 0 h 6858000"/>
              <a:gd name="connsiteX931" fmla="*/ 1111003 w 7467600"/>
              <a:gd name="connsiteY931" fmla="*/ 0 h 6858000"/>
              <a:gd name="connsiteX932" fmla="*/ 1125553 w 7467600"/>
              <a:gd name="connsiteY932" fmla="*/ 52588 h 6858000"/>
              <a:gd name="connsiteX933" fmla="*/ 1304276 w 7467600"/>
              <a:gd name="connsiteY933" fmla="*/ 476275 h 6858000"/>
              <a:gd name="connsiteX934" fmla="*/ 1492066 w 7467600"/>
              <a:gd name="connsiteY934" fmla="*/ 886333 h 6858000"/>
              <a:gd name="connsiteX935" fmla="*/ 1423698 w 7467600"/>
              <a:gd name="connsiteY935" fmla="*/ 710817 h 6858000"/>
              <a:gd name="connsiteX936" fmla="*/ 1357609 w 7467600"/>
              <a:gd name="connsiteY936" fmla="*/ 532892 h 6858000"/>
              <a:gd name="connsiteX937" fmla="*/ 1309550 w 7467600"/>
              <a:gd name="connsiteY937" fmla="*/ 374031 h 6858000"/>
              <a:gd name="connsiteX938" fmla="*/ 1193673 w 7467600"/>
              <a:gd name="connsiteY938" fmla="*/ 49533 h 6858000"/>
              <a:gd name="connsiteX939" fmla="*/ 1164391 w 7467600"/>
              <a:gd name="connsiteY939" fmla="*/ 0 h 6858000"/>
              <a:gd name="connsiteX940" fmla="*/ 1200666 w 7467600"/>
              <a:gd name="connsiteY940" fmla="*/ 0 h 6858000"/>
              <a:gd name="connsiteX941" fmla="*/ 1223408 w 7467600"/>
              <a:gd name="connsiteY941" fmla="*/ 38996 h 6858000"/>
              <a:gd name="connsiteX942" fmla="*/ 1339635 w 7467600"/>
              <a:gd name="connsiteY942" fmla="*/ 365517 h 6858000"/>
              <a:gd name="connsiteX943" fmla="*/ 1387469 w 7467600"/>
              <a:gd name="connsiteY943" fmla="*/ 523079 h 6858000"/>
              <a:gd name="connsiteX944" fmla="*/ 1452685 w 7467600"/>
              <a:gd name="connsiteY944" fmla="*/ 699806 h 6858000"/>
              <a:gd name="connsiteX945" fmla="*/ 1492092 w 7467600"/>
              <a:gd name="connsiteY945" fmla="*/ 800424 h 6858000"/>
              <a:gd name="connsiteX946" fmla="*/ 1455302 w 7467600"/>
              <a:gd name="connsiteY946" fmla="*/ 632913 h 6858000"/>
              <a:gd name="connsiteX947" fmla="*/ 1222336 w 7467600"/>
              <a:gd name="connsiteY947" fmla="*/ 9480 h 6858000"/>
              <a:gd name="connsiteX948" fmla="*/ 1214634 w 7467600"/>
              <a:gd name="connsiteY948" fmla="*/ 0 h 6858000"/>
              <a:gd name="connsiteX949" fmla="*/ 1289827 w 7467600"/>
              <a:gd name="connsiteY949" fmla="*/ 0 h 6858000"/>
              <a:gd name="connsiteX950" fmla="*/ 1321076 w 7467600"/>
              <a:gd name="connsiteY950" fmla="*/ 59722 h 6858000"/>
              <a:gd name="connsiteX951" fmla="*/ 1512579 w 7467600"/>
              <a:gd name="connsiteY951" fmla="*/ 626441 h 6858000"/>
              <a:gd name="connsiteX952" fmla="*/ 1506076 w 7467600"/>
              <a:gd name="connsiteY952" fmla="*/ 1089289 h 6858000"/>
              <a:gd name="connsiteX953" fmla="*/ 1486346 w 7467600"/>
              <a:gd name="connsiteY953" fmla="*/ 1079919 h 6858000"/>
              <a:gd name="connsiteX954" fmla="*/ 1070511 w 7467600"/>
              <a:gd name="connsiteY954" fmla="*/ 48609 h 6858000"/>
              <a:gd name="connsiteX955" fmla="*/ 1057230 w 7467600"/>
              <a:gd name="connsiteY955" fmla="*/ 0 h 6858000"/>
              <a:gd name="connsiteX956" fmla="*/ 43151 w 7467600"/>
              <a:gd name="connsiteY956" fmla="*/ 0 h 6858000"/>
              <a:gd name="connsiteX957" fmla="*/ 95283 w 7467600"/>
              <a:gd name="connsiteY957" fmla="*/ 0 h 6858000"/>
              <a:gd name="connsiteX958" fmla="*/ 300708 w 7467600"/>
              <a:gd name="connsiteY958" fmla="*/ 154571 h 6858000"/>
              <a:gd name="connsiteX959" fmla="*/ 530414 w 7467600"/>
              <a:gd name="connsiteY959" fmla="*/ 354673 h 6858000"/>
              <a:gd name="connsiteX960" fmla="*/ 333785 w 7467600"/>
              <a:gd name="connsiteY960" fmla="*/ 161564 h 6858000"/>
              <a:gd name="connsiteX961" fmla="*/ 147005 w 7467600"/>
              <a:gd name="connsiteY961" fmla="*/ 0 h 6858000"/>
              <a:gd name="connsiteX962" fmla="*/ 272509 w 7467600"/>
              <a:gd name="connsiteY962" fmla="*/ 0 h 6858000"/>
              <a:gd name="connsiteX963" fmla="*/ 326276 w 7467600"/>
              <a:gd name="connsiteY963" fmla="*/ 45847 h 6858000"/>
              <a:gd name="connsiteX964" fmla="*/ 823759 w 7467600"/>
              <a:gd name="connsiteY964" fmla="*/ 574145 h 6858000"/>
              <a:gd name="connsiteX965" fmla="*/ 811254 w 7467600"/>
              <a:gd name="connsiteY965" fmla="*/ 665546 h 6858000"/>
              <a:gd name="connsiteX966" fmla="*/ 154042 w 7467600"/>
              <a:gd name="connsiteY966" fmla="*/ 261522 h 6858000"/>
              <a:gd name="connsiteX967" fmla="*/ 13550 w 7467600"/>
              <a:gd name="connsiteY967" fmla="*/ 158423 h 6858000"/>
              <a:gd name="connsiteX968" fmla="*/ 0 w 7467600"/>
              <a:gd name="connsiteY968" fmla="*/ 146618 h 6858000"/>
              <a:gd name="connsiteX969" fmla="*/ 0 w 7467600"/>
              <a:gd name="connsiteY969" fmla="*/ 59161 h 6858000"/>
              <a:gd name="connsiteX970" fmla="*/ 45427 w 7467600"/>
              <a:gd name="connsiteY970" fmla="*/ 101078 h 6858000"/>
              <a:gd name="connsiteX971" fmla="*/ 630103 w 7467600"/>
              <a:gd name="connsiteY971" fmla="*/ 485885 h 6858000"/>
              <a:gd name="connsiteX972" fmla="*/ 532040 w 7467600"/>
              <a:gd name="connsiteY972" fmla="*/ 399359 h 6858000"/>
              <a:gd name="connsiteX973" fmla="*/ 517618 w 7467600"/>
              <a:gd name="connsiteY973" fmla="*/ 385726 h 6858000"/>
              <a:gd name="connsiteX974" fmla="*/ 285074 w 7467600"/>
              <a:gd name="connsiteY974" fmla="*/ 182755 h 6858000"/>
              <a:gd name="connsiteX975" fmla="*/ 43151 w 7467600"/>
              <a:gd name="connsiteY97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6946972 w 7467600"/>
              <a:gd name="connsiteY83" fmla="*/ 5526491 h 6858000"/>
              <a:gd name="connsiteX84" fmla="*/ 7105827 w 7467600"/>
              <a:gd name="connsiteY84" fmla="*/ 5718700 h 6858000"/>
              <a:gd name="connsiteX85" fmla="*/ 7356878 w 7467600"/>
              <a:gd name="connsiteY85" fmla="*/ 5981332 h 6858000"/>
              <a:gd name="connsiteX86" fmla="*/ 7467600 w 7467600"/>
              <a:gd name="connsiteY86" fmla="*/ 6117703 h 6858000"/>
              <a:gd name="connsiteX87" fmla="*/ 7467600 w 7467600"/>
              <a:gd name="connsiteY87" fmla="*/ 6163634 h 6858000"/>
              <a:gd name="connsiteX88" fmla="*/ 7403637 w 7467600"/>
              <a:gd name="connsiteY88" fmla="*/ 6083957 h 6858000"/>
              <a:gd name="connsiteX89" fmla="*/ 7254615 w 7467600"/>
              <a:gd name="connsiteY89" fmla="*/ 5911918 h 6858000"/>
              <a:gd name="connsiteX90" fmla="*/ 7312589 w 7467600"/>
              <a:gd name="connsiteY90" fmla="*/ 5982309 h 6858000"/>
              <a:gd name="connsiteX91" fmla="*/ 7448321 w 7467600"/>
              <a:gd name="connsiteY91" fmla="*/ 6190991 h 6858000"/>
              <a:gd name="connsiteX92" fmla="*/ 7467600 w 7467600"/>
              <a:gd name="connsiteY92" fmla="*/ 6221686 h 6858000"/>
              <a:gd name="connsiteX93" fmla="*/ 7467600 w 7467600"/>
              <a:gd name="connsiteY93" fmla="*/ 6334256 h 6858000"/>
              <a:gd name="connsiteX94" fmla="*/ 7454976 w 7467600"/>
              <a:gd name="connsiteY94" fmla="*/ 6318297 h 6858000"/>
              <a:gd name="connsiteX95" fmla="*/ 7042773 w 7467600"/>
              <a:gd name="connsiteY95" fmla="*/ 5734011 h 6858000"/>
              <a:gd name="connsiteX96" fmla="*/ 1456157 w 7467600"/>
              <a:gd name="connsiteY96" fmla="*/ 5371404 h 6858000"/>
              <a:gd name="connsiteX97" fmla="*/ 1244432 w 7467600"/>
              <a:gd name="connsiteY97" fmla="*/ 5385601 h 6858000"/>
              <a:gd name="connsiteX98" fmla="*/ 973990 w 7467600"/>
              <a:gd name="connsiteY98" fmla="*/ 5424940 h 6858000"/>
              <a:gd name="connsiteX99" fmla="*/ 1103809 w 7467600"/>
              <a:gd name="connsiteY99" fmla="*/ 5433720 h 6858000"/>
              <a:gd name="connsiteX100" fmla="*/ 1123454 w 7467600"/>
              <a:gd name="connsiteY100" fmla="*/ 5435727 h 6858000"/>
              <a:gd name="connsiteX101" fmla="*/ 1737017 w 7467600"/>
              <a:gd name="connsiteY101" fmla="*/ 5452183 h 6858000"/>
              <a:gd name="connsiteX102" fmla="*/ 1824397 w 7467600"/>
              <a:gd name="connsiteY102" fmla="*/ 5447757 h 6858000"/>
              <a:gd name="connsiteX103" fmla="*/ 2070059 w 7467600"/>
              <a:gd name="connsiteY103" fmla="*/ 5441660 h 6858000"/>
              <a:gd name="connsiteX104" fmla="*/ 1456157 w 7467600"/>
              <a:gd name="connsiteY104" fmla="*/ 5371404 h 6858000"/>
              <a:gd name="connsiteX105" fmla="*/ 4988186 w 7467600"/>
              <a:gd name="connsiteY105" fmla="*/ 5216467 h 6858000"/>
              <a:gd name="connsiteX106" fmla="*/ 4777334 w 7467600"/>
              <a:gd name="connsiteY106" fmla="*/ 5406072 h 6858000"/>
              <a:gd name="connsiteX107" fmla="*/ 4718341 w 7467600"/>
              <a:gd name="connsiteY107" fmla="*/ 5468043 h 6858000"/>
              <a:gd name="connsiteX108" fmla="*/ 4604655 w 7467600"/>
              <a:gd name="connsiteY108" fmla="*/ 5583434 h 6858000"/>
              <a:gd name="connsiteX109" fmla="*/ 4565074 w 7467600"/>
              <a:gd name="connsiteY109" fmla="*/ 5618550 h 6858000"/>
              <a:gd name="connsiteX110" fmla="*/ 4988186 w 7467600"/>
              <a:gd name="connsiteY110" fmla="*/ 5216467 h 6858000"/>
              <a:gd name="connsiteX111" fmla="*/ 4978032 w 7467600"/>
              <a:gd name="connsiteY111" fmla="*/ 5183809 h 6858000"/>
              <a:gd name="connsiteX112" fmla="*/ 4463413 w 7467600"/>
              <a:gd name="connsiteY112" fmla="*/ 5615162 h 6858000"/>
              <a:gd name="connsiteX113" fmla="*/ 4358134 w 7467600"/>
              <a:gd name="connsiteY113" fmla="*/ 5742791 h 6858000"/>
              <a:gd name="connsiteX114" fmla="*/ 4376219 w 7467600"/>
              <a:gd name="connsiteY114" fmla="*/ 5729027 h 6858000"/>
              <a:gd name="connsiteX115" fmla="*/ 4582340 w 7467600"/>
              <a:gd name="connsiteY115" fmla="*/ 5561037 h 6858000"/>
              <a:gd name="connsiteX116" fmla="*/ 4694684 w 7467600"/>
              <a:gd name="connsiteY116" fmla="*/ 5447098 h 6858000"/>
              <a:gd name="connsiteX117" fmla="*/ 4754123 w 7467600"/>
              <a:gd name="connsiteY117" fmla="*/ 5384643 h 6858000"/>
              <a:gd name="connsiteX118" fmla="*/ 4978032 w 7467600"/>
              <a:gd name="connsiteY118" fmla="*/ 5183809 h 6858000"/>
              <a:gd name="connsiteX119" fmla="*/ 1903353 w 7467600"/>
              <a:gd name="connsiteY119" fmla="*/ 5044827 h 6858000"/>
              <a:gd name="connsiteX120" fmla="*/ 1936931 w 7467600"/>
              <a:gd name="connsiteY120" fmla="*/ 5093954 h 6858000"/>
              <a:gd name="connsiteX121" fmla="*/ 2195868 w 7467600"/>
              <a:gd name="connsiteY121" fmla="*/ 5396574 h 6858000"/>
              <a:gd name="connsiteX122" fmla="*/ 2088852 w 7467600"/>
              <a:gd name="connsiteY122" fmla="*/ 5166123 h 6858000"/>
              <a:gd name="connsiteX123" fmla="*/ 1958241 w 7467600"/>
              <a:gd name="connsiteY123" fmla="*/ 5067955 h 6858000"/>
              <a:gd name="connsiteX124" fmla="*/ 1903353 w 7467600"/>
              <a:gd name="connsiteY124" fmla="*/ 5044827 h 6858000"/>
              <a:gd name="connsiteX125" fmla="*/ 1979378 w 7467600"/>
              <a:gd name="connsiteY125" fmla="*/ 4769504 h 6858000"/>
              <a:gd name="connsiteX126" fmla="*/ 2882120 w 7467600"/>
              <a:gd name="connsiteY126" fmla="*/ 5064547 h 6858000"/>
              <a:gd name="connsiteX127" fmla="*/ 2793103 w 7467600"/>
              <a:gd name="connsiteY127" fmla="*/ 5039699 h 6858000"/>
              <a:gd name="connsiteX128" fmla="*/ 2770041 w 7467600"/>
              <a:gd name="connsiteY128" fmla="*/ 5033634 h 6858000"/>
              <a:gd name="connsiteX129" fmla="*/ 1979378 w 7467600"/>
              <a:gd name="connsiteY129" fmla="*/ 4769504 h 6858000"/>
              <a:gd name="connsiteX130" fmla="*/ 1927410 w 7467600"/>
              <a:gd name="connsiteY130" fmla="*/ 4716164 h 6858000"/>
              <a:gd name="connsiteX131" fmla="*/ 1959587 w 7467600"/>
              <a:gd name="connsiteY131" fmla="*/ 4728849 h 6858000"/>
              <a:gd name="connsiteX132" fmla="*/ 2777707 w 7467600"/>
              <a:gd name="connsiteY132" fmla="*/ 5003991 h 6858000"/>
              <a:gd name="connsiteX133" fmla="*/ 2800768 w 7467600"/>
              <a:gd name="connsiteY133" fmla="*/ 5010056 h 6858000"/>
              <a:gd name="connsiteX134" fmla="*/ 2879408 w 7467600"/>
              <a:gd name="connsiteY134" fmla="*/ 5031590 h 6858000"/>
              <a:gd name="connsiteX135" fmla="*/ 2862295 w 7467600"/>
              <a:gd name="connsiteY135" fmla="*/ 5022958 h 6858000"/>
              <a:gd name="connsiteX136" fmla="*/ 2813343 w 7467600"/>
              <a:gd name="connsiteY136" fmla="*/ 4998369 h 6858000"/>
              <a:gd name="connsiteX137" fmla="*/ 2646245 w 7467600"/>
              <a:gd name="connsiteY137" fmla="*/ 4930999 h 6858000"/>
              <a:gd name="connsiteX138" fmla="*/ 1999243 w 7467600"/>
              <a:gd name="connsiteY138" fmla="*/ 4730524 h 6858000"/>
              <a:gd name="connsiteX139" fmla="*/ 1979527 w 7467600"/>
              <a:gd name="connsiteY139" fmla="*/ 4726651 h 6858000"/>
              <a:gd name="connsiteX140" fmla="*/ 1927410 w 7467600"/>
              <a:gd name="connsiteY140" fmla="*/ 4716164 h 6858000"/>
              <a:gd name="connsiteX141" fmla="*/ 1997014 w 7467600"/>
              <a:gd name="connsiteY141" fmla="*/ 4698007 h 6858000"/>
              <a:gd name="connsiteX142" fmla="*/ 2005458 w 7467600"/>
              <a:gd name="connsiteY142" fmla="*/ 4699540 h 6858000"/>
              <a:gd name="connsiteX143" fmla="*/ 2657186 w 7467600"/>
              <a:gd name="connsiteY143" fmla="*/ 4901687 h 6858000"/>
              <a:gd name="connsiteX144" fmla="*/ 2826662 w 7467600"/>
              <a:gd name="connsiteY144" fmla="*/ 4970362 h 6858000"/>
              <a:gd name="connsiteX145" fmla="*/ 2876100 w 7467600"/>
              <a:gd name="connsiteY145" fmla="*/ 4995397 h 6858000"/>
              <a:gd name="connsiteX146" fmla="*/ 3042600 w 7467600"/>
              <a:gd name="connsiteY146" fmla="*/ 5059532 h 6858000"/>
              <a:gd name="connsiteX147" fmla="*/ 1997014 w 7467600"/>
              <a:gd name="connsiteY147" fmla="*/ 4698007 h 6858000"/>
              <a:gd name="connsiteX148" fmla="*/ 2305292 w 7467600"/>
              <a:gd name="connsiteY148" fmla="*/ 4219492 h 6858000"/>
              <a:gd name="connsiteX149" fmla="*/ 3360922 w 7467600"/>
              <a:gd name="connsiteY149" fmla="*/ 4529373 h 6858000"/>
              <a:gd name="connsiteX150" fmla="*/ 3492420 w 7467600"/>
              <a:gd name="connsiteY150" fmla="*/ 4510145 h 6858000"/>
              <a:gd name="connsiteX151" fmla="*/ 3364086 w 7467600"/>
              <a:gd name="connsiteY151" fmla="*/ 4480340 h 6858000"/>
              <a:gd name="connsiteX152" fmla="*/ 3225818 w 7467600"/>
              <a:gd name="connsiteY152" fmla="*/ 4411822 h 6858000"/>
              <a:gd name="connsiteX153" fmla="*/ 3129696 w 7467600"/>
              <a:gd name="connsiteY153" fmla="*/ 4360704 h 6858000"/>
              <a:gd name="connsiteX154" fmla="*/ 2814545 w 7467600"/>
              <a:gd name="connsiteY154" fmla="*/ 4282955 h 6858000"/>
              <a:gd name="connsiteX155" fmla="*/ 2305292 w 7467600"/>
              <a:gd name="connsiteY155" fmla="*/ 4219492 h 6858000"/>
              <a:gd name="connsiteX156" fmla="*/ 2626982 w 7467600"/>
              <a:gd name="connsiteY156" fmla="*/ 4206450 h 6858000"/>
              <a:gd name="connsiteX157" fmla="*/ 2490617 w 7467600"/>
              <a:gd name="connsiteY157" fmla="*/ 4206951 h 6858000"/>
              <a:gd name="connsiteX158" fmla="*/ 2819869 w 7467600"/>
              <a:gd name="connsiteY158" fmla="*/ 4252936 h 6858000"/>
              <a:gd name="connsiteX159" fmla="*/ 3143018 w 7467600"/>
              <a:gd name="connsiteY159" fmla="*/ 4332698 h 6858000"/>
              <a:gd name="connsiteX160" fmla="*/ 3241520 w 7467600"/>
              <a:gd name="connsiteY160" fmla="*/ 4385112 h 6858000"/>
              <a:gd name="connsiteX161" fmla="*/ 3374575 w 7467600"/>
              <a:gd name="connsiteY161" fmla="*/ 4451517 h 6858000"/>
              <a:gd name="connsiteX162" fmla="*/ 3505221 w 7467600"/>
              <a:gd name="connsiteY162" fmla="*/ 4480757 h 6858000"/>
              <a:gd name="connsiteX163" fmla="*/ 2626982 w 7467600"/>
              <a:gd name="connsiteY163" fmla="*/ 4206450 h 6858000"/>
              <a:gd name="connsiteX164" fmla="*/ 1310106 w 7467600"/>
              <a:gd name="connsiteY164" fmla="*/ 3943217 h 6858000"/>
              <a:gd name="connsiteX165" fmla="*/ 854994 w 7467600"/>
              <a:gd name="connsiteY165" fmla="*/ 4399136 h 6858000"/>
              <a:gd name="connsiteX166" fmla="*/ 742462 w 7467600"/>
              <a:gd name="connsiteY166" fmla="*/ 4594648 h 6858000"/>
              <a:gd name="connsiteX167" fmla="*/ 820602 w 7467600"/>
              <a:gd name="connsiteY167" fmla="*/ 4485915 h 6858000"/>
              <a:gd name="connsiteX168" fmla="*/ 878295 w 7467600"/>
              <a:gd name="connsiteY168" fmla="*/ 4403594 h 6858000"/>
              <a:gd name="connsiteX169" fmla="*/ 1240607 w 7467600"/>
              <a:gd name="connsiteY169" fmla="*/ 4010401 h 6858000"/>
              <a:gd name="connsiteX170" fmla="*/ 1310106 w 7467600"/>
              <a:gd name="connsiteY170" fmla="*/ 3943217 h 6858000"/>
              <a:gd name="connsiteX171" fmla="*/ 1423113 w 7467600"/>
              <a:gd name="connsiteY171" fmla="*/ 3874565 h 6858000"/>
              <a:gd name="connsiteX172" fmla="*/ 1260565 w 7467600"/>
              <a:gd name="connsiteY172" fmla="*/ 4031982 h 6858000"/>
              <a:gd name="connsiteX173" fmla="*/ 901900 w 7467600"/>
              <a:gd name="connsiteY173" fmla="*/ 4421236 h 6858000"/>
              <a:gd name="connsiteX174" fmla="*/ 845044 w 7467600"/>
              <a:gd name="connsiteY174" fmla="*/ 4502436 h 6858000"/>
              <a:gd name="connsiteX175" fmla="*/ 685926 w 7467600"/>
              <a:gd name="connsiteY175" fmla="*/ 4703069 h 6858000"/>
              <a:gd name="connsiteX176" fmla="*/ 684248 w 7467600"/>
              <a:gd name="connsiteY176" fmla="*/ 4706721 h 6858000"/>
              <a:gd name="connsiteX177" fmla="*/ 1423113 w 7467600"/>
              <a:gd name="connsiteY177" fmla="*/ 3874565 h 6858000"/>
              <a:gd name="connsiteX178" fmla="*/ 3316479 w 7467600"/>
              <a:gd name="connsiteY178" fmla="*/ 3872136 h 6858000"/>
              <a:gd name="connsiteX179" fmla="*/ 3546806 w 7467600"/>
              <a:gd name="connsiteY179" fmla="*/ 4356139 h 6858000"/>
              <a:gd name="connsiteX180" fmla="*/ 3364433 w 7467600"/>
              <a:gd name="connsiteY180" fmla="*/ 3953121 h 6858000"/>
              <a:gd name="connsiteX181" fmla="*/ 3316479 w 7467600"/>
              <a:gd name="connsiteY181" fmla="*/ 3872136 h 6858000"/>
              <a:gd name="connsiteX182" fmla="*/ 3291335 w 7467600"/>
              <a:gd name="connsiteY182" fmla="*/ 3767420 h 6858000"/>
              <a:gd name="connsiteX183" fmla="*/ 3390805 w 7467600"/>
              <a:gd name="connsiteY183" fmla="*/ 3937163 h 6858000"/>
              <a:gd name="connsiteX184" fmla="*/ 3579062 w 7467600"/>
              <a:gd name="connsiteY184" fmla="*/ 4359040 h 6858000"/>
              <a:gd name="connsiteX185" fmla="*/ 3467355 w 7467600"/>
              <a:gd name="connsiteY185" fmla="*/ 3988130 h 6858000"/>
              <a:gd name="connsiteX186" fmla="*/ 3310753 w 7467600"/>
              <a:gd name="connsiteY186" fmla="*/ 3787140 h 6858000"/>
              <a:gd name="connsiteX187" fmla="*/ 3291335 w 7467600"/>
              <a:gd name="connsiteY187" fmla="*/ 3767420 h 6858000"/>
              <a:gd name="connsiteX188" fmla="*/ 1635889 w 7467600"/>
              <a:gd name="connsiteY188" fmla="*/ 3709494 h 6858000"/>
              <a:gd name="connsiteX189" fmla="*/ 1634800 w 7467600"/>
              <a:gd name="connsiteY189" fmla="*/ 3731111 h 6858000"/>
              <a:gd name="connsiteX190" fmla="*/ 1635889 w 7467600"/>
              <a:gd name="connsiteY190" fmla="*/ 3709494 h 6858000"/>
              <a:gd name="connsiteX191" fmla="*/ 1510397 w 7467600"/>
              <a:gd name="connsiteY191" fmla="*/ 3684705 h 6858000"/>
              <a:gd name="connsiteX192" fmla="*/ 1146550 w 7467600"/>
              <a:gd name="connsiteY192" fmla="*/ 3802012 h 6858000"/>
              <a:gd name="connsiteX193" fmla="*/ 698834 w 7467600"/>
              <a:gd name="connsiteY193" fmla="*/ 3952272 h 6858000"/>
              <a:gd name="connsiteX194" fmla="*/ 34256 w 7467600"/>
              <a:gd name="connsiteY194" fmla="*/ 4347603 h 6858000"/>
              <a:gd name="connsiteX195" fmla="*/ 527241 w 7467600"/>
              <a:gd name="connsiteY195" fmla="*/ 4065078 h 6858000"/>
              <a:gd name="connsiteX196" fmla="*/ 1510397 w 7467600"/>
              <a:gd name="connsiteY196" fmla="*/ 3684705 h 6858000"/>
              <a:gd name="connsiteX197" fmla="*/ 1313114 w 7467600"/>
              <a:gd name="connsiteY197" fmla="*/ 3655216 h 6858000"/>
              <a:gd name="connsiteX198" fmla="*/ 1109304 w 7467600"/>
              <a:gd name="connsiteY198" fmla="*/ 3669030 h 6858000"/>
              <a:gd name="connsiteX199" fmla="*/ 8129 w 7467600"/>
              <a:gd name="connsiteY199" fmla="*/ 4330519 h 6858000"/>
              <a:gd name="connsiteX200" fmla="*/ 687572 w 7467600"/>
              <a:gd name="connsiteY200" fmla="*/ 3925629 h 6858000"/>
              <a:gd name="connsiteX201" fmla="*/ 1138365 w 7467600"/>
              <a:gd name="connsiteY201" fmla="*/ 3774515 h 6858000"/>
              <a:gd name="connsiteX202" fmla="*/ 1505579 w 7467600"/>
              <a:gd name="connsiteY202" fmla="*/ 3655526 h 6858000"/>
              <a:gd name="connsiteX203" fmla="*/ 1313114 w 7467600"/>
              <a:gd name="connsiteY203" fmla="*/ 3655216 h 6858000"/>
              <a:gd name="connsiteX204" fmla="*/ 3655073 w 7467600"/>
              <a:gd name="connsiteY204" fmla="*/ 3650884 h 6858000"/>
              <a:gd name="connsiteX205" fmla="*/ 3989938 w 7467600"/>
              <a:gd name="connsiteY205" fmla="*/ 3991685 h 6858000"/>
              <a:gd name="connsiteX206" fmla="*/ 4393907 w 7467600"/>
              <a:gd name="connsiteY206" fmla="*/ 4261258 h 6858000"/>
              <a:gd name="connsiteX207" fmla="*/ 4648051 w 7467600"/>
              <a:gd name="connsiteY207" fmla="*/ 4374051 h 6858000"/>
              <a:gd name="connsiteX208" fmla="*/ 4383389 w 7467600"/>
              <a:gd name="connsiteY208" fmla="*/ 4184369 h 6858000"/>
              <a:gd name="connsiteX209" fmla="*/ 4165508 w 7467600"/>
              <a:gd name="connsiteY209" fmla="*/ 4035196 h 6858000"/>
              <a:gd name="connsiteX210" fmla="*/ 4068162 w 7467600"/>
              <a:gd name="connsiteY210" fmla="*/ 3953394 h 6858000"/>
              <a:gd name="connsiteX211" fmla="*/ 3981416 w 7467600"/>
              <a:gd name="connsiteY211" fmla="*/ 3880482 h 6858000"/>
              <a:gd name="connsiteX212" fmla="*/ 3800147 w 7467600"/>
              <a:gd name="connsiteY212" fmla="*/ 3749872 h 6858000"/>
              <a:gd name="connsiteX213" fmla="*/ 3655073 w 7467600"/>
              <a:gd name="connsiteY213" fmla="*/ 3650884 h 6858000"/>
              <a:gd name="connsiteX214" fmla="*/ 3670252 w 7467600"/>
              <a:gd name="connsiteY214" fmla="*/ 3622798 h 6858000"/>
              <a:gd name="connsiteX215" fmla="*/ 3817258 w 7467600"/>
              <a:gd name="connsiteY215" fmla="*/ 3723577 h 6858000"/>
              <a:gd name="connsiteX216" fmla="*/ 4000461 w 7467600"/>
              <a:gd name="connsiteY216" fmla="*/ 3855966 h 6858000"/>
              <a:gd name="connsiteX217" fmla="*/ 4088180 w 7467600"/>
              <a:gd name="connsiteY217" fmla="*/ 3929774 h 6858000"/>
              <a:gd name="connsiteX218" fmla="*/ 4184555 w 7467600"/>
              <a:gd name="connsiteY218" fmla="*/ 4010683 h 6858000"/>
              <a:gd name="connsiteX219" fmla="*/ 4399563 w 7467600"/>
              <a:gd name="connsiteY219" fmla="*/ 4158106 h 6858000"/>
              <a:gd name="connsiteX220" fmla="*/ 4684469 w 7467600"/>
              <a:gd name="connsiteY220" fmla="*/ 4364680 h 6858000"/>
              <a:gd name="connsiteX221" fmla="*/ 4690271 w 7467600"/>
              <a:gd name="connsiteY221" fmla="*/ 4370034 h 6858000"/>
              <a:gd name="connsiteX222" fmla="*/ 4136093 w 7467600"/>
              <a:gd name="connsiteY222" fmla="*/ 3858466 h 6858000"/>
              <a:gd name="connsiteX223" fmla="*/ 3670252 w 7467600"/>
              <a:gd name="connsiteY223" fmla="*/ 3622798 h 6858000"/>
              <a:gd name="connsiteX224" fmla="*/ 4440129 w 7467600"/>
              <a:gd name="connsiteY224" fmla="*/ 3448571 h 6858000"/>
              <a:gd name="connsiteX225" fmla="*/ 4856525 w 7467600"/>
              <a:gd name="connsiteY225" fmla="*/ 3915351 h 6858000"/>
              <a:gd name="connsiteX226" fmla="*/ 5059055 w 7467600"/>
              <a:gd name="connsiteY226" fmla="*/ 4108918 h 6858000"/>
              <a:gd name="connsiteX227" fmla="*/ 5290070 w 7467600"/>
              <a:gd name="connsiteY227" fmla="*/ 4263619 h 6858000"/>
              <a:gd name="connsiteX228" fmla="*/ 4834991 w 7467600"/>
              <a:gd name="connsiteY228" fmla="*/ 3830985 h 6858000"/>
              <a:gd name="connsiteX229" fmla="*/ 4440129 w 7467600"/>
              <a:gd name="connsiteY229" fmla="*/ 3448571 h 6858000"/>
              <a:gd name="connsiteX230" fmla="*/ 4441737 w 7467600"/>
              <a:gd name="connsiteY230" fmla="*/ 3399734 h 6858000"/>
              <a:gd name="connsiteX231" fmla="*/ 4431236 w 7467600"/>
              <a:gd name="connsiteY231" fmla="*/ 3400954 h 6858000"/>
              <a:gd name="connsiteX232" fmla="*/ 4557150 w 7467600"/>
              <a:gd name="connsiteY232" fmla="*/ 3510023 h 6858000"/>
              <a:gd name="connsiteX233" fmla="*/ 4856936 w 7467600"/>
              <a:gd name="connsiteY233" fmla="*/ 3809146 h 6858000"/>
              <a:gd name="connsiteX234" fmla="*/ 5111996 w 7467600"/>
              <a:gd name="connsiteY234" fmla="*/ 4065759 h 6858000"/>
              <a:gd name="connsiteX235" fmla="*/ 5388878 w 7467600"/>
              <a:gd name="connsiteY235" fmla="*/ 4300185 h 6858000"/>
              <a:gd name="connsiteX236" fmla="*/ 5425556 w 7467600"/>
              <a:gd name="connsiteY236" fmla="*/ 4308967 h 6858000"/>
              <a:gd name="connsiteX237" fmla="*/ 4943646 w 7467600"/>
              <a:gd name="connsiteY237" fmla="*/ 3822916 h 6858000"/>
              <a:gd name="connsiteX238" fmla="*/ 4594837 w 7467600"/>
              <a:gd name="connsiteY238" fmla="*/ 3532274 h 6858000"/>
              <a:gd name="connsiteX239" fmla="*/ 4441737 w 7467600"/>
              <a:gd name="connsiteY239" fmla="*/ 3399734 h 6858000"/>
              <a:gd name="connsiteX240" fmla="*/ 5425834 w 7467600"/>
              <a:gd name="connsiteY240" fmla="*/ 3162785 h 6858000"/>
              <a:gd name="connsiteX241" fmla="*/ 5401644 w 7467600"/>
              <a:gd name="connsiteY241" fmla="*/ 3617847 h 6858000"/>
              <a:gd name="connsiteX242" fmla="*/ 5467256 w 7467600"/>
              <a:gd name="connsiteY242" fmla="*/ 4175494 h 6858000"/>
              <a:gd name="connsiteX243" fmla="*/ 5448069 w 7467600"/>
              <a:gd name="connsiteY243" fmla="*/ 3567554 h 6858000"/>
              <a:gd name="connsiteX244" fmla="*/ 5425834 w 7467600"/>
              <a:gd name="connsiteY244" fmla="*/ 3162785 h 6858000"/>
              <a:gd name="connsiteX245" fmla="*/ 1318687 w 7467600"/>
              <a:gd name="connsiteY245" fmla="*/ 3113840 h 6858000"/>
              <a:gd name="connsiteX246" fmla="*/ 1066793 w 7467600"/>
              <a:gd name="connsiteY246" fmla="*/ 3212171 h 6858000"/>
              <a:gd name="connsiteX247" fmla="*/ 993319 w 7467600"/>
              <a:gd name="connsiteY247" fmla="*/ 3247648 h 6858000"/>
              <a:gd name="connsiteX248" fmla="*/ 853081 w 7467600"/>
              <a:gd name="connsiteY248" fmla="*/ 3312410 h 6858000"/>
              <a:gd name="connsiteX249" fmla="*/ 805957 w 7467600"/>
              <a:gd name="connsiteY249" fmla="*/ 3330443 h 6858000"/>
              <a:gd name="connsiteX250" fmla="*/ 1318687 w 7467600"/>
              <a:gd name="connsiteY250" fmla="*/ 3113840 h 6858000"/>
              <a:gd name="connsiteX251" fmla="*/ 5453702 w 7467600"/>
              <a:gd name="connsiteY251" fmla="*/ 3090882 h 6858000"/>
              <a:gd name="connsiteX252" fmla="*/ 5480135 w 7467600"/>
              <a:gd name="connsiteY252" fmla="*/ 3565802 h 6858000"/>
              <a:gd name="connsiteX253" fmla="*/ 5499023 w 7467600"/>
              <a:gd name="connsiteY253" fmla="*/ 4166310 h 6858000"/>
              <a:gd name="connsiteX254" fmla="*/ 5547022 w 7467600"/>
              <a:gd name="connsiteY254" fmla="*/ 3607838 h 6858000"/>
              <a:gd name="connsiteX255" fmla="*/ 5515964 w 7467600"/>
              <a:gd name="connsiteY255" fmla="*/ 3378541 h 6858000"/>
              <a:gd name="connsiteX256" fmla="*/ 5453702 w 7467600"/>
              <a:gd name="connsiteY256" fmla="*/ 3090882 h 6858000"/>
              <a:gd name="connsiteX257" fmla="*/ 1238695 w 7467600"/>
              <a:gd name="connsiteY257" fmla="*/ 3076820 h 6858000"/>
              <a:gd name="connsiteX258" fmla="*/ 716371 w 7467600"/>
              <a:gd name="connsiteY258" fmla="*/ 3293249 h 6858000"/>
              <a:gd name="connsiteX259" fmla="*/ 579522 w 7467600"/>
              <a:gd name="connsiteY259" fmla="*/ 3371759 h 6858000"/>
              <a:gd name="connsiteX260" fmla="*/ 600288 w 7467600"/>
              <a:gd name="connsiteY260" fmla="*/ 3365555 h 6858000"/>
              <a:gd name="connsiteX261" fmla="*/ 840692 w 7467600"/>
              <a:gd name="connsiteY261" fmla="*/ 3284921 h 6858000"/>
              <a:gd name="connsiteX262" fmla="*/ 979248 w 7467600"/>
              <a:gd name="connsiteY262" fmla="*/ 3221003 h 6858000"/>
              <a:gd name="connsiteX263" fmla="*/ 1053282 w 7467600"/>
              <a:gd name="connsiteY263" fmla="*/ 3185247 h 6858000"/>
              <a:gd name="connsiteX264" fmla="*/ 1320603 w 7467600"/>
              <a:gd name="connsiteY264" fmla="*/ 3081281 h 6858000"/>
              <a:gd name="connsiteX265" fmla="*/ 1238695 w 7467600"/>
              <a:gd name="connsiteY265" fmla="*/ 3076820 h 6858000"/>
              <a:gd name="connsiteX266" fmla="*/ 5425627 w 7467600"/>
              <a:gd name="connsiteY266" fmla="*/ 2954192 h 6858000"/>
              <a:gd name="connsiteX267" fmla="*/ 5470770 w 7467600"/>
              <a:gd name="connsiteY267" fmla="*/ 3005435 h 6858000"/>
              <a:gd name="connsiteX268" fmla="*/ 5519779 w 7467600"/>
              <a:gd name="connsiteY268" fmla="*/ 4359223 h 6858000"/>
              <a:gd name="connsiteX269" fmla="*/ 5520293 w 7467600"/>
              <a:gd name="connsiteY269" fmla="*/ 4360602 h 6858000"/>
              <a:gd name="connsiteX270" fmla="*/ 5767221 w 7467600"/>
              <a:gd name="connsiteY270" fmla="*/ 4665564 h 6858000"/>
              <a:gd name="connsiteX271" fmla="*/ 6937169 w 7467600"/>
              <a:gd name="connsiteY271" fmla="*/ 4815941 h 6858000"/>
              <a:gd name="connsiteX272" fmla="*/ 6953922 w 7467600"/>
              <a:gd name="connsiteY272" fmla="*/ 4890068 h 6858000"/>
              <a:gd name="connsiteX273" fmla="*/ 6071359 w 7467600"/>
              <a:gd name="connsiteY273" fmla="*/ 4770770 h 6858000"/>
              <a:gd name="connsiteX274" fmla="*/ 6038839 w 7467600"/>
              <a:gd name="connsiteY274" fmla="*/ 4764474 h 6858000"/>
              <a:gd name="connsiteX275" fmla="*/ 6038706 w 7467600"/>
              <a:gd name="connsiteY275" fmla="*/ 4763847 h 6858000"/>
              <a:gd name="connsiteX276" fmla="*/ 6037784 w 7467600"/>
              <a:gd name="connsiteY276" fmla="*/ 4764270 h 6858000"/>
              <a:gd name="connsiteX277" fmla="*/ 6038839 w 7467600"/>
              <a:gd name="connsiteY277" fmla="*/ 4764474 h 6858000"/>
              <a:gd name="connsiteX278" fmla="*/ 6040338 w 7467600"/>
              <a:gd name="connsiteY278" fmla="*/ 4771418 h 6858000"/>
              <a:gd name="connsiteX279" fmla="*/ 6024488 w 7467600"/>
              <a:gd name="connsiteY279" fmla="*/ 4809903 h 6858000"/>
              <a:gd name="connsiteX280" fmla="*/ 5599771 w 7467600"/>
              <a:gd name="connsiteY280" fmla="*/ 5509652 h 6858000"/>
              <a:gd name="connsiteX281" fmla="*/ 5548843 w 7467600"/>
              <a:gd name="connsiteY281" fmla="*/ 5563845 h 6858000"/>
              <a:gd name="connsiteX282" fmla="*/ 5940952 w 7467600"/>
              <a:gd name="connsiteY282" fmla="*/ 6250028 h 6858000"/>
              <a:gd name="connsiteX283" fmla="*/ 6043441 w 7467600"/>
              <a:gd name="connsiteY283" fmla="*/ 6665847 h 6858000"/>
              <a:gd name="connsiteX284" fmla="*/ 6093432 w 7467600"/>
              <a:gd name="connsiteY284" fmla="*/ 6858000 h 6858000"/>
              <a:gd name="connsiteX285" fmla="*/ 6034344 w 7467600"/>
              <a:gd name="connsiteY285" fmla="*/ 6858000 h 6858000"/>
              <a:gd name="connsiteX286" fmla="*/ 6026679 w 7467600"/>
              <a:gd name="connsiteY286" fmla="*/ 6836959 h 6858000"/>
              <a:gd name="connsiteX287" fmla="*/ 5800441 w 7467600"/>
              <a:gd name="connsiteY287" fmla="*/ 6335286 h 6858000"/>
              <a:gd name="connsiteX288" fmla="*/ 5526562 w 7467600"/>
              <a:gd name="connsiteY288" fmla="*/ 5705388 h 6858000"/>
              <a:gd name="connsiteX289" fmla="*/ 5519640 w 7467600"/>
              <a:gd name="connsiteY289" fmla="*/ 5683774 h 6858000"/>
              <a:gd name="connsiteX290" fmla="*/ 5844559 w 7467600"/>
              <a:gd name="connsiteY290" fmla="*/ 6553349 h 6858000"/>
              <a:gd name="connsiteX291" fmla="*/ 5975994 w 7467600"/>
              <a:gd name="connsiteY291" fmla="*/ 6858000 h 6858000"/>
              <a:gd name="connsiteX292" fmla="*/ 5898547 w 7467600"/>
              <a:gd name="connsiteY292" fmla="*/ 6858000 h 6858000"/>
              <a:gd name="connsiteX293" fmla="*/ 5682041 w 7467600"/>
              <a:gd name="connsiteY293" fmla="*/ 6355860 h 6858000"/>
              <a:gd name="connsiteX294" fmla="*/ 5461758 w 7467600"/>
              <a:gd name="connsiteY294" fmla="*/ 5820220 h 6858000"/>
              <a:gd name="connsiteX295" fmla="*/ 5237282 w 7467600"/>
              <a:gd name="connsiteY295" fmla="*/ 6579086 h 6858000"/>
              <a:gd name="connsiteX296" fmla="*/ 5115009 w 7467600"/>
              <a:gd name="connsiteY296" fmla="*/ 6858000 h 6858000"/>
              <a:gd name="connsiteX297" fmla="*/ 5028074 w 7467600"/>
              <a:gd name="connsiteY297" fmla="*/ 6858000 h 6858000"/>
              <a:gd name="connsiteX298" fmla="*/ 5079508 w 7467600"/>
              <a:gd name="connsiteY298" fmla="*/ 6749074 h 6858000"/>
              <a:gd name="connsiteX299" fmla="*/ 5371846 w 7467600"/>
              <a:gd name="connsiteY299" fmla="*/ 5924413 h 6858000"/>
              <a:gd name="connsiteX300" fmla="*/ 5270512 w 7467600"/>
              <a:gd name="connsiteY300" fmla="*/ 6138975 h 6858000"/>
              <a:gd name="connsiteX301" fmla="*/ 5062409 w 7467600"/>
              <a:gd name="connsiteY301" fmla="*/ 6653544 h 6858000"/>
              <a:gd name="connsiteX302" fmla="*/ 5036628 w 7467600"/>
              <a:gd name="connsiteY302" fmla="*/ 6754247 h 6858000"/>
              <a:gd name="connsiteX303" fmla="*/ 5009112 w 7467600"/>
              <a:gd name="connsiteY303" fmla="*/ 6858000 h 6858000"/>
              <a:gd name="connsiteX304" fmla="*/ 4976679 w 7467600"/>
              <a:gd name="connsiteY304" fmla="*/ 6858000 h 6858000"/>
              <a:gd name="connsiteX305" fmla="*/ 5006537 w 7467600"/>
              <a:gd name="connsiteY305" fmla="*/ 6747068 h 6858000"/>
              <a:gd name="connsiteX306" fmla="*/ 5032723 w 7467600"/>
              <a:gd name="connsiteY306" fmla="*/ 6644957 h 6858000"/>
              <a:gd name="connsiteX307" fmla="*/ 5242949 w 7467600"/>
              <a:gd name="connsiteY307" fmla="*/ 6125175 h 6858000"/>
              <a:gd name="connsiteX308" fmla="*/ 5286321 w 7467600"/>
              <a:gd name="connsiteY308" fmla="*/ 6033555 h 6858000"/>
              <a:gd name="connsiteX309" fmla="*/ 5008210 w 7467600"/>
              <a:gd name="connsiteY309" fmla="*/ 6649194 h 6858000"/>
              <a:gd name="connsiteX310" fmla="*/ 4986321 w 7467600"/>
              <a:gd name="connsiteY310" fmla="*/ 6765687 h 6858000"/>
              <a:gd name="connsiteX311" fmla="*/ 4973474 w 7467600"/>
              <a:gd name="connsiteY311" fmla="*/ 6858000 h 6858000"/>
              <a:gd name="connsiteX312" fmla="*/ 4907178 w 7467600"/>
              <a:gd name="connsiteY312" fmla="*/ 6858000 h 6858000"/>
              <a:gd name="connsiteX313" fmla="*/ 4910810 w 7467600"/>
              <a:gd name="connsiteY313" fmla="*/ 6829660 h 6858000"/>
              <a:gd name="connsiteX314" fmla="*/ 4987461 w 7467600"/>
              <a:gd name="connsiteY314" fmla="*/ 6432994 h 6858000"/>
              <a:gd name="connsiteX315" fmla="*/ 5179262 w 7467600"/>
              <a:gd name="connsiteY315" fmla="*/ 6035044 h 6858000"/>
              <a:gd name="connsiteX316" fmla="*/ 4689678 w 7467600"/>
              <a:gd name="connsiteY316" fmla="*/ 6440241 h 6858000"/>
              <a:gd name="connsiteX317" fmla="*/ 4477543 w 7467600"/>
              <a:gd name="connsiteY317" fmla="*/ 6674836 h 6858000"/>
              <a:gd name="connsiteX318" fmla="*/ 4329957 w 7467600"/>
              <a:gd name="connsiteY318" fmla="*/ 6858000 h 6858000"/>
              <a:gd name="connsiteX319" fmla="*/ 4218595 w 7467600"/>
              <a:gd name="connsiteY319" fmla="*/ 6858000 h 6858000"/>
              <a:gd name="connsiteX320" fmla="*/ 4368888 w 7467600"/>
              <a:gd name="connsiteY320" fmla="*/ 6668412 h 6858000"/>
              <a:gd name="connsiteX321" fmla="*/ 4563091 w 7467600"/>
              <a:gd name="connsiteY321" fmla="*/ 6442508 h 6858000"/>
              <a:gd name="connsiteX322" fmla="*/ 5387324 w 7467600"/>
              <a:gd name="connsiteY322" fmla="*/ 5705830 h 6858000"/>
              <a:gd name="connsiteX323" fmla="*/ 5073620 w 7467600"/>
              <a:gd name="connsiteY323" fmla="*/ 5955437 h 6858000"/>
              <a:gd name="connsiteX324" fmla="*/ 4689789 w 7467600"/>
              <a:gd name="connsiteY324" fmla="*/ 6268382 h 6858000"/>
              <a:gd name="connsiteX325" fmla="*/ 4418722 w 7467600"/>
              <a:gd name="connsiteY325" fmla="*/ 6570886 h 6858000"/>
              <a:gd name="connsiteX326" fmla="*/ 4214944 w 7467600"/>
              <a:gd name="connsiteY326" fmla="*/ 6858000 h 6858000"/>
              <a:gd name="connsiteX327" fmla="*/ 4177898 w 7467600"/>
              <a:gd name="connsiteY327" fmla="*/ 6858000 h 6858000"/>
              <a:gd name="connsiteX328" fmla="*/ 4391597 w 7467600"/>
              <a:gd name="connsiteY328" fmla="*/ 6556370 h 6858000"/>
              <a:gd name="connsiteX329" fmla="*/ 4668889 w 7467600"/>
              <a:gd name="connsiteY329" fmla="*/ 6246399 h 6858000"/>
              <a:gd name="connsiteX330" fmla="*/ 5055427 w 7467600"/>
              <a:gd name="connsiteY330" fmla="*/ 5931476 h 6858000"/>
              <a:gd name="connsiteX331" fmla="*/ 5371814 w 7467600"/>
              <a:gd name="connsiteY331" fmla="*/ 5678975 h 6858000"/>
              <a:gd name="connsiteX332" fmla="*/ 4987918 w 7467600"/>
              <a:gd name="connsiteY332" fmla="*/ 5838701 h 6858000"/>
              <a:gd name="connsiteX333" fmla="*/ 4317146 w 7467600"/>
              <a:gd name="connsiteY333" fmla="*/ 6587716 h 6858000"/>
              <a:gd name="connsiteX334" fmla="*/ 4171627 w 7467600"/>
              <a:gd name="connsiteY334" fmla="*/ 6858000 h 6858000"/>
              <a:gd name="connsiteX335" fmla="*/ 4081585 w 7467600"/>
              <a:gd name="connsiteY335" fmla="*/ 6858000 h 6858000"/>
              <a:gd name="connsiteX336" fmla="*/ 4238603 w 7467600"/>
              <a:gd name="connsiteY336" fmla="*/ 6559341 h 6858000"/>
              <a:gd name="connsiteX337" fmla="*/ 4778333 w 7467600"/>
              <a:gd name="connsiteY337" fmla="*/ 5873626 h 6858000"/>
              <a:gd name="connsiteX338" fmla="*/ 5414185 w 7467600"/>
              <a:gd name="connsiteY338" fmla="*/ 5573882 h 6858000"/>
              <a:gd name="connsiteX339" fmla="*/ 5959648 w 7467600"/>
              <a:gd name="connsiteY339" fmla="*/ 4760797 h 6858000"/>
              <a:gd name="connsiteX340" fmla="*/ 5355019 w 7467600"/>
              <a:gd name="connsiteY340" fmla="*/ 4734672 h 6858000"/>
              <a:gd name="connsiteX341" fmla="*/ 5083565 w 7467600"/>
              <a:gd name="connsiteY341" fmla="*/ 5179121 h 6858000"/>
              <a:gd name="connsiteX342" fmla="*/ 4713577 w 7467600"/>
              <a:gd name="connsiteY342" fmla="*/ 5616803 h 6858000"/>
              <a:gd name="connsiteX343" fmla="*/ 3989559 w 7467600"/>
              <a:gd name="connsiteY343" fmla="*/ 6145945 h 6858000"/>
              <a:gd name="connsiteX344" fmla="*/ 3939824 w 7467600"/>
              <a:gd name="connsiteY344" fmla="*/ 6066900 h 6858000"/>
              <a:gd name="connsiteX345" fmla="*/ 4584537 w 7467600"/>
              <a:gd name="connsiteY345" fmla="*/ 5324826 h 6858000"/>
              <a:gd name="connsiteX346" fmla="*/ 5037105 w 7467600"/>
              <a:gd name="connsiteY346" fmla="*/ 5088765 h 6858000"/>
              <a:gd name="connsiteX347" fmla="*/ 5039930 w 7467600"/>
              <a:gd name="connsiteY347" fmla="*/ 5089585 h 6858000"/>
              <a:gd name="connsiteX348" fmla="*/ 5263764 w 7467600"/>
              <a:gd name="connsiteY348" fmla="*/ 4735525 h 6858000"/>
              <a:gd name="connsiteX349" fmla="*/ 4086300 w 7467600"/>
              <a:gd name="connsiteY349" fmla="*/ 4884599 h 6858000"/>
              <a:gd name="connsiteX350" fmla="*/ 4085485 w 7467600"/>
              <a:gd name="connsiteY350" fmla="*/ 4899070 h 6858000"/>
              <a:gd name="connsiteX351" fmla="*/ 3871915 w 7467600"/>
              <a:gd name="connsiteY351" fmla="*/ 5253645 h 6858000"/>
              <a:gd name="connsiteX352" fmla="*/ 3799374 w 7467600"/>
              <a:gd name="connsiteY352" fmla="*/ 5466127 h 6858000"/>
              <a:gd name="connsiteX353" fmla="*/ 3498850 w 7467600"/>
              <a:gd name="connsiteY353" fmla="*/ 6661888 h 6858000"/>
              <a:gd name="connsiteX354" fmla="*/ 3399216 w 7467600"/>
              <a:gd name="connsiteY354" fmla="*/ 6858000 h 6858000"/>
              <a:gd name="connsiteX355" fmla="*/ 3303688 w 7467600"/>
              <a:gd name="connsiteY355" fmla="*/ 6858000 h 6858000"/>
              <a:gd name="connsiteX356" fmla="*/ 3391774 w 7467600"/>
              <a:gd name="connsiteY356" fmla="*/ 6697181 h 6858000"/>
              <a:gd name="connsiteX357" fmla="*/ 3735540 w 7467600"/>
              <a:gd name="connsiteY357" fmla="*/ 5546923 h 6858000"/>
              <a:gd name="connsiteX358" fmla="*/ 3729438 w 7467600"/>
              <a:gd name="connsiteY358" fmla="*/ 5569058 h 6858000"/>
              <a:gd name="connsiteX359" fmla="*/ 3707782 w 7467600"/>
              <a:gd name="connsiteY359" fmla="*/ 5644908 h 6858000"/>
              <a:gd name="connsiteX360" fmla="*/ 3583827 w 7467600"/>
              <a:gd name="connsiteY360" fmla="*/ 6039215 h 6858000"/>
              <a:gd name="connsiteX361" fmla="*/ 3547861 w 7467600"/>
              <a:gd name="connsiteY361" fmla="*/ 6129609 h 6858000"/>
              <a:gd name="connsiteX362" fmla="*/ 3490905 w 7467600"/>
              <a:gd name="connsiteY362" fmla="*/ 6277660 h 6858000"/>
              <a:gd name="connsiteX363" fmla="*/ 3455859 w 7467600"/>
              <a:gd name="connsiteY363" fmla="*/ 6391301 h 6858000"/>
              <a:gd name="connsiteX364" fmla="*/ 3429112 w 7467600"/>
              <a:gd name="connsiteY364" fmla="*/ 6479469 h 6858000"/>
              <a:gd name="connsiteX365" fmla="*/ 3304862 w 7467600"/>
              <a:gd name="connsiteY365" fmla="*/ 6796476 h 6858000"/>
              <a:gd name="connsiteX366" fmla="*/ 3276071 w 7467600"/>
              <a:gd name="connsiteY366" fmla="*/ 6858000 h 6858000"/>
              <a:gd name="connsiteX367" fmla="*/ 3240805 w 7467600"/>
              <a:gd name="connsiteY367" fmla="*/ 6858000 h 6858000"/>
              <a:gd name="connsiteX368" fmla="*/ 3275917 w 7467600"/>
              <a:gd name="connsiteY368" fmla="*/ 6783192 h 6858000"/>
              <a:gd name="connsiteX369" fmla="*/ 3399358 w 7467600"/>
              <a:gd name="connsiteY369" fmla="*/ 6469011 h 6858000"/>
              <a:gd name="connsiteX370" fmla="*/ 3425650 w 7467600"/>
              <a:gd name="connsiteY370" fmla="*/ 6381333 h 6858000"/>
              <a:gd name="connsiteX371" fmla="*/ 3460661 w 7467600"/>
              <a:gd name="connsiteY371" fmla="*/ 6266763 h 6858000"/>
              <a:gd name="connsiteX372" fmla="*/ 3518021 w 7467600"/>
              <a:gd name="connsiteY372" fmla="*/ 6117298 h 6858000"/>
              <a:gd name="connsiteX373" fmla="*/ 3554035 w 7467600"/>
              <a:gd name="connsiteY373" fmla="*/ 6027832 h 6858000"/>
              <a:gd name="connsiteX374" fmla="*/ 3677174 w 7467600"/>
              <a:gd name="connsiteY374" fmla="*/ 5636351 h 6858000"/>
              <a:gd name="connsiteX375" fmla="*/ 3698819 w 7467600"/>
              <a:gd name="connsiteY375" fmla="*/ 5560503 h 6858000"/>
              <a:gd name="connsiteX376" fmla="*/ 3702094 w 7467600"/>
              <a:gd name="connsiteY376" fmla="*/ 5549194 h 6858000"/>
              <a:gd name="connsiteX377" fmla="*/ 3398355 w 7467600"/>
              <a:gd name="connsiteY377" fmla="*/ 6094603 h 6858000"/>
              <a:gd name="connsiteX378" fmla="*/ 3193941 w 7467600"/>
              <a:gd name="connsiteY378" fmla="*/ 6798775 h 6858000"/>
              <a:gd name="connsiteX379" fmla="*/ 3184140 w 7467600"/>
              <a:gd name="connsiteY379" fmla="*/ 6858000 h 6858000"/>
              <a:gd name="connsiteX380" fmla="*/ 3099978 w 7467600"/>
              <a:gd name="connsiteY380" fmla="*/ 6858000 h 6858000"/>
              <a:gd name="connsiteX381" fmla="*/ 3101556 w 7467600"/>
              <a:gd name="connsiteY381" fmla="*/ 6843337 h 6858000"/>
              <a:gd name="connsiteX382" fmla="*/ 3370162 w 7467600"/>
              <a:gd name="connsiteY382" fmla="*/ 5785550 h 6858000"/>
              <a:gd name="connsiteX383" fmla="*/ 3746477 w 7467600"/>
              <a:gd name="connsiteY383" fmla="*/ 5377889 h 6858000"/>
              <a:gd name="connsiteX384" fmla="*/ 3863399 w 7467600"/>
              <a:gd name="connsiteY384" fmla="*/ 5087257 h 6858000"/>
              <a:gd name="connsiteX385" fmla="*/ 3968712 w 7467600"/>
              <a:gd name="connsiteY385" fmla="*/ 4913989 h 6858000"/>
              <a:gd name="connsiteX386" fmla="*/ 2792390 w 7467600"/>
              <a:gd name="connsiteY386" fmla="*/ 5382974 h 6858000"/>
              <a:gd name="connsiteX387" fmla="*/ 2714982 w 7467600"/>
              <a:gd name="connsiteY387" fmla="*/ 5427051 h 6858000"/>
              <a:gd name="connsiteX388" fmla="*/ 2813361 w 7467600"/>
              <a:gd name="connsiteY388" fmla="*/ 6023912 h 6858000"/>
              <a:gd name="connsiteX389" fmla="*/ 2688430 w 7467600"/>
              <a:gd name="connsiteY389" fmla="*/ 6801564 h 6858000"/>
              <a:gd name="connsiteX390" fmla="*/ 2629626 w 7467600"/>
              <a:gd name="connsiteY390" fmla="*/ 6763394 h 6858000"/>
              <a:gd name="connsiteX391" fmla="*/ 2565328 w 7467600"/>
              <a:gd name="connsiteY391" fmla="*/ 5516399 h 6858000"/>
              <a:gd name="connsiteX392" fmla="*/ 1922999 w 7467600"/>
              <a:gd name="connsiteY392" fmla="*/ 5980343 h 6858000"/>
              <a:gd name="connsiteX393" fmla="*/ 1950261 w 7467600"/>
              <a:gd name="connsiteY393" fmla="*/ 6405858 h 6858000"/>
              <a:gd name="connsiteX394" fmla="*/ 2365554 w 7467600"/>
              <a:gd name="connsiteY394" fmla="*/ 6759107 h 6858000"/>
              <a:gd name="connsiteX395" fmla="*/ 2424142 w 7467600"/>
              <a:gd name="connsiteY395" fmla="*/ 6858000 h 6858000"/>
              <a:gd name="connsiteX396" fmla="*/ 2395994 w 7467600"/>
              <a:gd name="connsiteY396" fmla="*/ 6858000 h 6858000"/>
              <a:gd name="connsiteX397" fmla="*/ 2392863 w 7467600"/>
              <a:gd name="connsiteY397" fmla="*/ 6852964 h 6858000"/>
              <a:gd name="connsiteX398" fmla="*/ 2017589 w 7467600"/>
              <a:gd name="connsiteY398" fmla="*/ 6493982 h 6858000"/>
              <a:gd name="connsiteX399" fmla="*/ 2147336 w 7467600"/>
              <a:gd name="connsiteY399" fmla="*/ 6594052 h 6858000"/>
              <a:gd name="connsiteX400" fmla="*/ 2207047 w 7467600"/>
              <a:gd name="connsiteY400" fmla="*/ 6654540 h 6858000"/>
              <a:gd name="connsiteX401" fmla="*/ 2299106 w 7467600"/>
              <a:gd name="connsiteY401" fmla="*/ 6778931 h 6858000"/>
              <a:gd name="connsiteX402" fmla="*/ 2314430 w 7467600"/>
              <a:gd name="connsiteY402" fmla="*/ 6801144 h 6858000"/>
              <a:gd name="connsiteX403" fmla="*/ 2352406 w 7467600"/>
              <a:gd name="connsiteY403" fmla="*/ 6858000 h 6858000"/>
              <a:gd name="connsiteX404" fmla="*/ 2314492 w 7467600"/>
              <a:gd name="connsiteY404" fmla="*/ 6858000 h 6858000"/>
              <a:gd name="connsiteX405" fmla="*/ 2288095 w 7467600"/>
              <a:gd name="connsiteY405" fmla="*/ 6818030 h 6858000"/>
              <a:gd name="connsiteX406" fmla="*/ 2272768 w 7467600"/>
              <a:gd name="connsiteY406" fmla="*/ 6795822 h 6858000"/>
              <a:gd name="connsiteX407" fmla="*/ 2182715 w 7467600"/>
              <a:gd name="connsiteY407" fmla="*/ 6675071 h 6858000"/>
              <a:gd name="connsiteX408" fmla="*/ 2032061 w 7467600"/>
              <a:gd name="connsiteY408" fmla="*/ 6541380 h 6858000"/>
              <a:gd name="connsiteX409" fmla="*/ 2257220 w 7467600"/>
              <a:gd name="connsiteY409" fmla="*/ 6826257 h 6858000"/>
              <a:gd name="connsiteX410" fmla="*/ 2281324 w 7467600"/>
              <a:gd name="connsiteY410" fmla="*/ 6858000 h 6858000"/>
              <a:gd name="connsiteX411" fmla="*/ 2242860 w 7467600"/>
              <a:gd name="connsiteY411" fmla="*/ 6858000 h 6858000"/>
              <a:gd name="connsiteX412" fmla="*/ 2232818 w 7467600"/>
              <a:gd name="connsiteY412" fmla="*/ 6844926 h 6858000"/>
              <a:gd name="connsiteX413" fmla="*/ 1990172 w 7467600"/>
              <a:gd name="connsiteY413" fmla="*/ 6542121 h 6858000"/>
              <a:gd name="connsiteX414" fmla="*/ 2124090 w 7467600"/>
              <a:gd name="connsiteY414" fmla="*/ 6761017 h 6858000"/>
              <a:gd name="connsiteX415" fmla="*/ 2200380 w 7467600"/>
              <a:gd name="connsiteY415" fmla="*/ 6858000 h 6858000"/>
              <a:gd name="connsiteX416" fmla="*/ 2147507 w 7467600"/>
              <a:gd name="connsiteY416" fmla="*/ 6858000 h 6858000"/>
              <a:gd name="connsiteX417" fmla="*/ 2070668 w 7467600"/>
              <a:gd name="connsiteY417" fmla="*/ 6761520 h 6858000"/>
              <a:gd name="connsiteX418" fmla="*/ 1975142 w 7467600"/>
              <a:gd name="connsiteY418" fmla="*/ 6585570 h 6858000"/>
              <a:gd name="connsiteX419" fmla="*/ 2050035 w 7467600"/>
              <a:gd name="connsiteY419" fmla="*/ 6813345 h 6858000"/>
              <a:gd name="connsiteX420" fmla="*/ 2063025 w 7467600"/>
              <a:gd name="connsiteY420" fmla="*/ 6858000 h 6858000"/>
              <a:gd name="connsiteX421" fmla="*/ 2021675 w 7467600"/>
              <a:gd name="connsiteY421" fmla="*/ 6858000 h 6858000"/>
              <a:gd name="connsiteX422" fmla="*/ 2019308 w 7467600"/>
              <a:gd name="connsiteY422" fmla="*/ 6847118 h 6858000"/>
              <a:gd name="connsiteX423" fmla="*/ 1938835 w 7467600"/>
              <a:gd name="connsiteY423" fmla="*/ 6551160 h 6858000"/>
              <a:gd name="connsiteX424" fmla="*/ 1953230 w 7467600"/>
              <a:gd name="connsiteY424" fmla="*/ 6759699 h 6858000"/>
              <a:gd name="connsiteX425" fmla="*/ 1956763 w 7467600"/>
              <a:gd name="connsiteY425" fmla="*/ 6778191 h 6858000"/>
              <a:gd name="connsiteX426" fmla="*/ 1967925 w 7467600"/>
              <a:gd name="connsiteY426" fmla="*/ 6858000 h 6858000"/>
              <a:gd name="connsiteX427" fmla="*/ 1936622 w 7467600"/>
              <a:gd name="connsiteY427" fmla="*/ 6858000 h 6858000"/>
              <a:gd name="connsiteX428" fmla="*/ 1926261 w 7467600"/>
              <a:gd name="connsiteY428" fmla="*/ 6784064 h 6858000"/>
              <a:gd name="connsiteX429" fmla="*/ 1922724 w 7467600"/>
              <a:gd name="connsiteY429" fmla="*/ 6765577 h 6858000"/>
              <a:gd name="connsiteX430" fmla="*/ 1904650 w 7467600"/>
              <a:gd name="connsiteY430" fmla="*/ 6639616 h 6858000"/>
              <a:gd name="connsiteX431" fmla="*/ 1885273 w 7467600"/>
              <a:gd name="connsiteY431" fmla="*/ 6858000 h 6858000"/>
              <a:gd name="connsiteX432" fmla="*/ 1854363 w 7467600"/>
              <a:gd name="connsiteY432" fmla="*/ 6858000 h 6858000"/>
              <a:gd name="connsiteX433" fmla="*/ 1880391 w 7467600"/>
              <a:gd name="connsiteY433" fmla="*/ 6603796 h 6858000"/>
              <a:gd name="connsiteX434" fmla="*/ 1818273 w 7467600"/>
              <a:gd name="connsiteY434" fmla="*/ 6715729 h 6858000"/>
              <a:gd name="connsiteX435" fmla="*/ 1794691 w 7467600"/>
              <a:gd name="connsiteY435" fmla="*/ 6843239 h 6858000"/>
              <a:gd name="connsiteX436" fmla="*/ 1794914 w 7467600"/>
              <a:gd name="connsiteY436" fmla="*/ 6858000 h 6858000"/>
              <a:gd name="connsiteX437" fmla="*/ 1746128 w 7467600"/>
              <a:gd name="connsiteY437" fmla="*/ 6858000 h 6858000"/>
              <a:gd name="connsiteX438" fmla="*/ 1753934 w 7467600"/>
              <a:gd name="connsiteY438" fmla="*/ 6724796 h 6858000"/>
              <a:gd name="connsiteX439" fmla="*/ 1792053 w 7467600"/>
              <a:gd name="connsiteY439" fmla="*/ 6572396 h 6858000"/>
              <a:gd name="connsiteX440" fmla="*/ 1862248 w 7467600"/>
              <a:gd name="connsiteY440" fmla="*/ 6266397 h 6858000"/>
              <a:gd name="connsiteX441" fmla="*/ 1862250 w 7467600"/>
              <a:gd name="connsiteY441" fmla="*/ 6033531 h 6858000"/>
              <a:gd name="connsiteX442" fmla="*/ 1211999 w 7467600"/>
              <a:gd name="connsiteY442" fmla="*/ 6683610 h 6858000"/>
              <a:gd name="connsiteX443" fmla="*/ 1213266 w 7467600"/>
              <a:gd name="connsiteY443" fmla="*/ 6691947 h 6858000"/>
              <a:gd name="connsiteX444" fmla="*/ 1203370 w 7467600"/>
              <a:gd name="connsiteY444" fmla="*/ 6850676 h 6858000"/>
              <a:gd name="connsiteX445" fmla="*/ 1203671 w 7467600"/>
              <a:gd name="connsiteY445" fmla="*/ 6858000 h 6858000"/>
              <a:gd name="connsiteX446" fmla="*/ 1143180 w 7467600"/>
              <a:gd name="connsiteY446" fmla="*/ 6858000 h 6858000"/>
              <a:gd name="connsiteX447" fmla="*/ 1142176 w 7467600"/>
              <a:gd name="connsiteY447" fmla="*/ 6766045 h 6858000"/>
              <a:gd name="connsiteX448" fmla="*/ 1067484 w 7467600"/>
              <a:gd name="connsiteY448" fmla="*/ 6858000 h 6858000"/>
              <a:gd name="connsiteX449" fmla="*/ 953928 w 7467600"/>
              <a:gd name="connsiteY449" fmla="*/ 6858000 h 6858000"/>
              <a:gd name="connsiteX450" fmla="*/ 959715 w 7467600"/>
              <a:gd name="connsiteY450" fmla="*/ 6850185 h 6858000"/>
              <a:gd name="connsiteX451" fmla="*/ 1483788 w 7467600"/>
              <a:gd name="connsiteY451" fmla="*/ 6259174 h 6858000"/>
              <a:gd name="connsiteX452" fmla="*/ 1100671 w 7467600"/>
              <a:gd name="connsiteY452" fmla="*/ 6252137 h 6858000"/>
              <a:gd name="connsiteX453" fmla="*/ 1090144 w 7467600"/>
              <a:gd name="connsiteY453" fmla="*/ 6256748 h 6858000"/>
              <a:gd name="connsiteX454" fmla="*/ 1095872 w 7467600"/>
              <a:gd name="connsiteY454" fmla="*/ 6271892 h 6858000"/>
              <a:gd name="connsiteX455" fmla="*/ 262785 w 7467600"/>
              <a:gd name="connsiteY455" fmla="*/ 6845450 h 6858000"/>
              <a:gd name="connsiteX456" fmla="*/ 209968 w 7467600"/>
              <a:gd name="connsiteY456" fmla="*/ 6770713 h 6858000"/>
              <a:gd name="connsiteX457" fmla="*/ 873460 w 7467600"/>
              <a:gd name="connsiteY457" fmla="*/ 6253768 h 6858000"/>
              <a:gd name="connsiteX458" fmla="*/ 192686 w 7467600"/>
              <a:gd name="connsiteY458" fmla="*/ 5849257 h 6858000"/>
              <a:gd name="connsiteX459" fmla="*/ 4696 w 7467600"/>
              <a:gd name="connsiteY459" fmla="*/ 5697668 h 6858000"/>
              <a:gd name="connsiteX460" fmla="*/ 0 w 7467600"/>
              <a:gd name="connsiteY460" fmla="*/ 5689984 h 6858000"/>
              <a:gd name="connsiteX461" fmla="*/ 0 w 7467600"/>
              <a:gd name="connsiteY461" fmla="*/ 5513472 h 6858000"/>
              <a:gd name="connsiteX462" fmla="*/ 174101 w 7467600"/>
              <a:gd name="connsiteY462" fmla="*/ 5620277 h 6858000"/>
              <a:gd name="connsiteX463" fmla="*/ 891800 w 7467600"/>
              <a:gd name="connsiteY463" fmla="*/ 6036935 h 6858000"/>
              <a:gd name="connsiteX464" fmla="*/ 1072219 w 7467600"/>
              <a:gd name="connsiteY464" fmla="*/ 6169443 h 6858000"/>
              <a:gd name="connsiteX465" fmla="*/ 1074117 w 7467600"/>
              <a:gd name="connsiteY465" fmla="*/ 6170301 h 6858000"/>
              <a:gd name="connsiteX466" fmla="*/ 1083114 w 7467600"/>
              <a:gd name="connsiteY466" fmla="*/ 6174131 h 6858000"/>
              <a:gd name="connsiteX467" fmla="*/ 1543010 w 7467600"/>
              <a:gd name="connsiteY467" fmla="*/ 6191140 h 6858000"/>
              <a:gd name="connsiteX468" fmla="*/ 1551080 w 7467600"/>
              <a:gd name="connsiteY468" fmla="*/ 6195006 h 6858000"/>
              <a:gd name="connsiteX469" fmla="*/ 2345443 w 7467600"/>
              <a:gd name="connsiteY469" fmla="*/ 5549882 h 6858000"/>
              <a:gd name="connsiteX470" fmla="*/ 1721499 w 7467600"/>
              <a:gd name="connsiteY470" fmla="*/ 5599969 h 6858000"/>
              <a:gd name="connsiteX471" fmla="*/ 767716 w 7467600"/>
              <a:gd name="connsiteY471" fmla="*/ 5472768 h 6858000"/>
              <a:gd name="connsiteX472" fmla="*/ 722147 w 7467600"/>
              <a:gd name="connsiteY472" fmla="*/ 5393091 h 6858000"/>
              <a:gd name="connsiteX473" fmla="*/ 1485552 w 7467600"/>
              <a:gd name="connsiteY473" fmla="*/ 5313202 h 6858000"/>
              <a:gd name="connsiteX474" fmla="*/ 2143004 w 7467600"/>
              <a:gd name="connsiteY474" fmla="*/ 5402420 h 6858000"/>
              <a:gd name="connsiteX475" fmla="*/ 1933391 w 7467600"/>
              <a:gd name="connsiteY475" fmla="*/ 5156971 h 6858000"/>
              <a:gd name="connsiteX476" fmla="*/ 1827118 w 7467600"/>
              <a:gd name="connsiteY476" fmla="*/ 4968410 h 6858000"/>
              <a:gd name="connsiteX477" fmla="*/ 1837349 w 7467600"/>
              <a:gd name="connsiteY477" fmla="*/ 4956357 h 6858000"/>
              <a:gd name="connsiteX478" fmla="*/ 2162835 w 7467600"/>
              <a:gd name="connsiteY478" fmla="*/ 5187853 h 6858000"/>
              <a:gd name="connsiteX479" fmla="*/ 2257167 w 7467600"/>
              <a:gd name="connsiteY479" fmla="*/ 5462123 h 6858000"/>
              <a:gd name="connsiteX480" fmla="*/ 2261598 w 7467600"/>
              <a:gd name="connsiteY480" fmla="*/ 5467998 h 6858000"/>
              <a:gd name="connsiteX481" fmla="*/ 2437177 w 7467600"/>
              <a:gd name="connsiteY481" fmla="*/ 5479608 h 6858000"/>
              <a:gd name="connsiteX482" fmla="*/ 2445247 w 7467600"/>
              <a:gd name="connsiteY482" fmla="*/ 5483476 h 6858000"/>
              <a:gd name="connsiteX483" fmla="*/ 2743626 w 7467600"/>
              <a:gd name="connsiteY483" fmla="*/ 5304819 h 6858000"/>
              <a:gd name="connsiteX484" fmla="*/ 3048102 w 7467600"/>
              <a:gd name="connsiteY484" fmla="*/ 5150595 h 6858000"/>
              <a:gd name="connsiteX485" fmla="*/ 1799414 w 7467600"/>
              <a:gd name="connsiteY485" fmla="*/ 4694732 h 6858000"/>
              <a:gd name="connsiteX486" fmla="*/ 1771735 w 7467600"/>
              <a:gd name="connsiteY486" fmla="*/ 4619929 h 6858000"/>
              <a:gd name="connsiteX487" fmla="*/ 3104273 w 7467600"/>
              <a:gd name="connsiteY487" fmla="*/ 5076159 h 6858000"/>
              <a:gd name="connsiteX488" fmla="*/ 3113245 w 7467600"/>
              <a:gd name="connsiteY488" fmla="*/ 5090705 h 6858000"/>
              <a:gd name="connsiteX489" fmla="*/ 3126294 w 7467600"/>
              <a:gd name="connsiteY489" fmla="*/ 5114400 h 6858000"/>
              <a:gd name="connsiteX490" fmla="*/ 3937433 w 7467600"/>
              <a:gd name="connsiteY490" fmla="*/ 4830473 h 6858000"/>
              <a:gd name="connsiteX491" fmla="*/ 3590475 w 7467600"/>
              <a:gd name="connsiteY491" fmla="*/ 4597974 h 6858000"/>
              <a:gd name="connsiteX492" fmla="*/ 3100264 w 7467600"/>
              <a:gd name="connsiteY492" fmla="*/ 4579845 h 6858000"/>
              <a:gd name="connsiteX493" fmla="*/ 2183576 w 7467600"/>
              <a:gd name="connsiteY493" fmla="*/ 4227150 h 6858000"/>
              <a:gd name="connsiteX494" fmla="*/ 2151029 w 7467600"/>
              <a:gd name="connsiteY494" fmla="*/ 4146947 h 6858000"/>
              <a:gd name="connsiteX495" fmla="*/ 3563434 w 7467600"/>
              <a:gd name="connsiteY495" fmla="*/ 4469115 h 6858000"/>
              <a:gd name="connsiteX496" fmla="*/ 3177952 w 7467600"/>
              <a:gd name="connsiteY496" fmla="*/ 3657386 h 6858000"/>
              <a:gd name="connsiteX497" fmla="*/ 3189263 w 7467600"/>
              <a:gd name="connsiteY497" fmla="*/ 3625726 h 6858000"/>
              <a:gd name="connsiteX498" fmla="*/ 3560912 w 7467600"/>
              <a:gd name="connsiteY498" fmla="*/ 4079863 h 6858000"/>
              <a:gd name="connsiteX499" fmla="*/ 3626636 w 7467600"/>
              <a:gd name="connsiteY499" fmla="*/ 4512230 h 6858000"/>
              <a:gd name="connsiteX500" fmla="*/ 3653088 w 7467600"/>
              <a:gd name="connsiteY500" fmla="*/ 4521417 h 6858000"/>
              <a:gd name="connsiteX501" fmla="*/ 3988128 w 7467600"/>
              <a:gd name="connsiteY501" fmla="*/ 4817267 h 6858000"/>
              <a:gd name="connsiteX502" fmla="*/ 4830582 w 7467600"/>
              <a:gd name="connsiteY502" fmla="*/ 4676000 h 6858000"/>
              <a:gd name="connsiteX503" fmla="*/ 4830100 w 7467600"/>
              <a:gd name="connsiteY503" fmla="*/ 4675554 h 6858000"/>
              <a:gd name="connsiteX504" fmla="*/ 4036318 w 7467600"/>
              <a:gd name="connsiteY504" fmla="*/ 4147013 h 6858000"/>
              <a:gd name="connsiteX505" fmla="*/ 3432098 w 7467600"/>
              <a:gd name="connsiteY505" fmla="*/ 3537312 h 6858000"/>
              <a:gd name="connsiteX506" fmla="*/ 3446761 w 7467600"/>
              <a:gd name="connsiteY506" fmla="*/ 3461278 h 6858000"/>
              <a:gd name="connsiteX507" fmla="*/ 4419733 w 7467600"/>
              <a:gd name="connsiteY507" fmla="*/ 3963555 h 6858000"/>
              <a:gd name="connsiteX508" fmla="*/ 4781371 w 7467600"/>
              <a:gd name="connsiteY508" fmla="*/ 4458604 h 6858000"/>
              <a:gd name="connsiteX509" fmla="*/ 4780440 w 7467600"/>
              <a:gd name="connsiteY509" fmla="*/ 4470290 h 6858000"/>
              <a:gd name="connsiteX510" fmla="*/ 4898954 w 7467600"/>
              <a:gd name="connsiteY510" fmla="*/ 4662092 h 6858000"/>
              <a:gd name="connsiteX511" fmla="*/ 4900699 w 7467600"/>
              <a:gd name="connsiteY511" fmla="*/ 4670867 h 6858000"/>
              <a:gd name="connsiteX512" fmla="*/ 5714511 w 7467600"/>
              <a:gd name="connsiteY512" fmla="*/ 4663483 h 6858000"/>
              <a:gd name="connsiteX513" fmla="*/ 5464793 w 7467600"/>
              <a:gd name="connsiteY513" fmla="*/ 4393556 h 6858000"/>
              <a:gd name="connsiteX514" fmla="*/ 5461897 w 7467600"/>
              <a:gd name="connsiteY514" fmla="*/ 4390879 h 6858000"/>
              <a:gd name="connsiteX515" fmla="*/ 4294126 w 7467600"/>
              <a:gd name="connsiteY515" fmla="*/ 3303048 h 6858000"/>
              <a:gd name="connsiteX516" fmla="*/ 4305321 w 7467600"/>
              <a:gd name="connsiteY516" fmla="*/ 3256953 h 6858000"/>
              <a:gd name="connsiteX517" fmla="*/ 4949299 w 7467600"/>
              <a:gd name="connsiteY517" fmla="*/ 3766336 h 6858000"/>
              <a:gd name="connsiteX518" fmla="*/ 5291452 w 7467600"/>
              <a:gd name="connsiteY518" fmla="*/ 4076801 h 6858000"/>
              <a:gd name="connsiteX519" fmla="*/ 5434998 w 7467600"/>
              <a:gd name="connsiteY519" fmla="*/ 4254100 h 6858000"/>
              <a:gd name="connsiteX520" fmla="*/ 5351015 w 7467600"/>
              <a:gd name="connsiteY520" fmla="*/ 3760989 h 6858000"/>
              <a:gd name="connsiteX521" fmla="*/ 5413780 w 7467600"/>
              <a:gd name="connsiteY521" fmla="*/ 2966265 h 6858000"/>
              <a:gd name="connsiteX522" fmla="*/ 5425627 w 7467600"/>
              <a:gd name="connsiteY522" fmla="*/ 2954192 h 6858000"/>
              <a:gd name="connsiteX523" fmla="*/ 6604735 w 7467600"/>
              <a:gd name="connsiteY523" fmla="*/ 2041381 h 6858000"/>
              <a:gd name="connsiteX524" fmla="*/ 7204487 w 7467600"/>
              <a:gd name="connsiteY524" fmla="*/ 2742112 h 6858000"/>
              <a:gd name="connsiteX525" fmla="*/ 7131592 w 7467600"/>
              <a:gd name="connsiteY525" fmla="*/ 2672096 h 6858000"/>
              <a:gd name="connsiteX526" fmla="*/ 6996344 w 7467600"/>
              <a:gd name="connsiteY526" fmla="*/ 2518310 h 6858000"/>
              <a:gd name="connsiteX527" fmla="*/ 6735495 w 7467600"/>
              <a:gd name="connsiteY527" fmla="*/ 2196890 h 6858000"/>
              <a:gd name="connsiteX528" fmla="*/ 6721901 w 7467600"/>
              <a:gd name="connsiteY528" fmla="*/ 2179274 h 6858000"/>
              <a:gd name="connsiteX529" fmla="*/ 6604735 w 7467600"/>
              <a:gd name="connsiteY529" fmla="*/ 2041381 h 6858000"/>
              <a:gd name="connsiteX530" fmla="*/ 6591670 w 7467600"/>
              <a:gd name="connsiteY530" fmla="*/ 1988277 h 6858000"/>
              <a:gd name="connsiteX531" fmla="*/ 6747349 w 7467600"/>
              <a:gd name="connsiteY531" fmla="*/ 2160069 h 6858000"/>
              <a:gd name="connsiteX532" fmla="*/ 6760943 w 7467600"/>
              <a:gd name="connsiteY532" fmla="*/ 2177686 h 6858000"/>
              <a:gd name="connsiteX533" fmla="*/ 7021065 w 7467600"/>
              <a:gd name="connsiteY533" fmla="*/ 2498102 h 6858000"/>
              <a:gd name="connsiteX534" fmla="*/ 7155223 w 7467600"/>
              <a:gd name="connsiteY534" fmla="*/ 2650386 h 6858000"/>
              <a:gd name="connsiteX535" fmla="*/ 7203167 w 7467600"/>
              <a:gd name="connsiteY535" fmla="*/ 2697288 h 6858000"/>
              <a:gd name="connsiteX536" fmla="*/ 6937703 w 7467600"/>
              <a:gd name="connsiteY536" fmla="*/ 2321981 h 6858000"/>
              <a:gd name="connsiteX537" fmla="*/ 6591670 w 7467600"/>
              <a:gd name="connsiteY537" fmla="*/ 1988277 h 6858000"/>
              <a:gd name="connsiteX538" fmla="*/ 5798671 w 7467600"/>
              <a:gd name="connsiteY538" fmla="*/ 1981601 h 6858000"/>
              <a:gd name="connsiteX539" fmla="*/ 5754709 w 7467600"/>
              <a:gd name="connsiteY539" fmla="*/ 2071454 h 6858000"/>
              <a:gd name="connsiteX540" fmla="*/ 5763044 w 7467600"/>
              <a:gd name="connsiteY540" fmla="*/ 2842206 h 6858000"/>
              <a:gd name="connsiteX541" fmla="*/ 5764974 w 7467600"/>
              <a:gd name="connsiteY541" fmla="*/ 2799609 h 6858000"/>
              <a:gd name="connsiteX542" fmla="*/ 5767665 w 7467600"/>
              <a:gd name="connsiteY542" fmla="*/ 2666409 h 6858000"/>
              <a:gd name="connsiteX543" fmla="*/ 5763055 w 7467600"/>
              <a:gd name="connsiteY543" fmla="*/ 2579705 h 6858000"/>
              <a:gd name="connsiteX544" fmla="*/ 5758079 w 7467600"/>
              <a:gd name="connsiteY544" fmla="*/ 2492508 h 6858000"/>
              <a:gd name="connsiteX545" fmla="*/ 5779325 w 7467600"/>
              <a:gd name="connsiteY545" fmla="*/ 2197069 h 6858000"/>
              <a:gd name="connsiteX546" fmla="*/ 5798671 w 7467600"/>
              <a:gd name="connsiteY546" fmla="*/ 1981601 h 6858000"/>
              <a:gd name="connsiteX547" fmla="*/ 5829202 w 7467600"/>
              <a:gd name="connsiteY547" fmla="*/ 1971679 h 6858000"/>
              <a:gd name="connsiteX548" fmla="*/ 5809558 w 7467600"/>
              <a:gd name="connsiteY548" fmla="*/ 2198043 h 6858000"/>
              <a:gd name="connsiteX549" fmla="*/ 5788653 w 7467600"/>
              <a:gd name="connsiteY549" fmla="*/ 2489430 h 6858000"/>
              <a:gd name="connsiteX550" fmla="*/ 5793439 w 7467600"/>
              <a:gd name="connsiteY550" fmla="*/ 2575235 h 6858000"/>
              <a:gd name="connsiteX551" fmla="*/ 5796837 w 7467600"/>
              <a:gd name="connsiteY551" fmla="*/ 2637633 h 6858000"/>
              <a:gd name="connsiteX552" fmla="*/ 5818614 w 7467600"/>
              <a:gd name="connsiteY552" fmla="*/ 2473055 h 6858000"/>
              <a:gd name="connsiteX553" fmla="*/ 5829202 w 7467600"/>
              <a:gd name="connsiteY553" fmla="*/ 1971679 h 6858000"/>
              <a:gd name="connsiteX554" fmla="*/ 5911389 w 7467600"/>
              <a:gd name="connsiteY554" fmla="*/ 1898371 h 6858000"/>
              <a:gd name="connsiteX555" fmla="*/ 6237627 w 7467600"/>
              <a:gd name="connsiteY555" fmla="*/ 2231921 h 6858000"/>
              <a:gd name="connsiteX556" fmla="*/ 5911389 w 7467600"/>
              <a:gd name="connsiteY556" fmla="*/ 1898371 h 6858000"/>
              <a:gd name="connsiteX557" fmla="*/ 6944437 w 7467600"/>
              <a:gd name="connsiteY557" fmla="*/ 1575402 h 6858000"/>
              <a:gd name="connsiteX558" fmla="*/ 6304730 w 7467600"/>
              <a:gd name="connsiteY558" fmla="*/ 1766654 h 6858000"/>
              <a:gd name="connsiteX559" fmla="*/ 6944437 w 7467600"/>
              <a:gd name="connsiteY559" fmla="*/ 1575402 h 6858000"/>
              <a:gd name="connsiteX560" fmla="*/ 7019523 w 7467600"/>
              <a:gd name="connsiteY560" fmla="*/ 1519450 h 6858000"/>
              <a:gd name="connsiteX561" fmla="*/ 6298091 w 7467600"/>
              <a:gd name="connsiteY561" fmla="*/ 1737122 h 6858000"/>
              <a:gd name="connsiteX562" fmla="*/ 7019523 w 7467600"/>
              <a:gd name="connsiteY562" fmla="*/ 1519450 h 6858000"/>
              <a:gd name="connsiteX563" fmla="*/ 2399523 w 7467600"/>
              <a:gd name="connsiteY563" fmla="*/ 1428234 h 6858000"/>
              <a:gd name="connsiteX564" fmla="*/ 2224982 w 7467600"/>
              <a:gd name="connsiteY564" fmla="*/ 1826201 h 6858000"/>
              <a:gd name="connsiteX565" fmla="*/ 2096099 w 7467600"/>
              <a:gd name="connsiteY565" fmla="*/ 2345900 h 6858000"/>
              <a:gd name="connsiteX566" fmla="*/ 2283317 w 7467600"/>
              <a:gd name="connsiteY566" fmla="*/ 1796925 h 6858000"/>
              <a:gd name="connsiteX567" fmla="*/ 2399523 w 7467600"/>
              <a:gd name="connsiteY567" fmla="*/ 1428234 h 6858000"/>
              <a:gd name="connsiteX568" fmla="*/ 2448558 w 7467600"/>
              <a:gd name="connsiteY568" fmla="*/ 1373435 h 6858000"/>
              <a:gd name="connsiteX569" fmla="*/ 2312521 w 7467600"/>
              <a:gd name="connsiteY569" fmla="*/ 1806140 h 6858000"/>
              <a:gd name="connsiteX570" fmla="*/ 2127533 w 7467600"/>
              <a:gd name="connsiteY570" fmla="*/ 2348380 h 6858000"/>
              <a:gd name="connsiteX571" fmla="*/ 2358080 w 7467600"/>
              <a:gd name="connsiteY571" fmla="*/ 1866134 h 6858000"/>
              <a:gd name="connsiteX572" fmla="*/ 2407436 w 7467600"/>
              <a:gd name="connsiteY572" fmla="*/ 1651070 h 6858000"/>
              <a:gd name="connsiteX573" fmla="*/ 2448558 w 7467600"/>
              <a:gd name="connsiteY573" fmla="*/ 1373435 h 6858000"/>
              <a:gd name="connsiteX574" fmla="*/ 278707 w 7467600"/>
              <a:gd name="connsiteY574" fmla="*/ 1352270 h 6858000"/>
              <a:gd name="connsiteX575" fmla="*/ 321570 w 7467600"/>
              <a:gd name="connsiteY575" fmla="*/ 1861610 h 6858000"/>
              <a:gd name="connsiteX576" fmla="*/ 294281 w 7467600"/>
              <a:gd name="connsiteY576" fmla="*/ 1440658 h 6858000"/>
              <a:gd name="connsiteX577" fmla="*/ 278707 w 7467600"/>
              <a:gd name="connsiteY577" fmla="*/ 1352270 h 6858000"/>
              <a:gd name="connsiteX578" fmla="*/ 1423821 w 7467600"/>
              <a:gd name="connsiteY578" fmla="*/ 1351958 h 6858000"/>
              <a:gd name="connsiteX579" fmla="*/ 1638521 w 7467600"/>
              <a:gd name="connsiteY579" fmla="*/ 1908470 h 6858000"/>
              <a:gd name="connsiteX580" fmla="*/ 1754199 w 7467600"/>
              <a:gd name="connsiteY580" fmla="*/ 2149284 h 6858000"/>
              <a:gd name="connsiteX581" fmla="*/ 1908359 w 7467600"/>
              <a:gd name="connsiteY581" fmla="*/ 2364988 h 6858000"/>
              <a:gd name="connsiteX582" fmla="*/ 1647661 w 7467600"/>
              <a:gd name="connsiteY582" fmla="*/ 1825945 h 6858000"/>
              <a:gd name="connsiteX583" fmla="*/ 1423821 w 7467600"/>
              <a:gd name="connsiteY583" fmla="*/ 1351958 h 6858000"/>
              <a:gd name="connsiteX584" fmla="*/ 1431890 w 7467600"/>
              <a:gd name="connsiteY584" fmla="*/ 1306475 h 6858000"/>
              <a:gd name="connsiteX585" fmla="*/ 1507597 w 7467600"/>
              <a:gd name="connsiteY585" fmla="*/ 1446132 h 6858000"/>
              <a:gd name="connsiteX586" fmla="*/ 1674586 w 7467600"/>
              <a:gd name="connsiteY586" fmla="*/ 1813832 h 6858000"/>
              <a:gd name="connsiteX587" fmla="*/ 1815950 w 7467600"/>
              <a:gd name="connsiteY587" fmla="*/ 2128564 h 6858000"/>
              <a:gd name="connsiteX588" fmla="*/ 1984242 w 7467600"/>
              <a:gd name="connsiteY588" fmla="*/ 2430829 h 6858000"/>
              <a:gd name="connsiteX589" fmla="*/ 2014023 w 7467600"/>
              <a:gd name="connsiteY589" fmla="*/ 2450995 h 6858000"/>
              <a:gd name="connsiteX590" fmla="*/ 1747337 w 7467600"/>
              <a:gd name="connsiteY590" fmla="*/ 1855264 h 6858000"/>
              <a:gd name="connsiteX591" fmla="*/ 1533749 w 7467600"/>
              <a:gd name="connsiteY591" fmla="*/ 1478656 h 6858000"/>
              <a:gd name="connsiteX592" fmla="*/ 1431890 w 7467600"/>
              <a:gd name="connsiteY592" fmla="*/ 1306475 h 6858000"/>
              <a:gd name="connsiteX593" fmla="*/ 5052692 w 7467600"/>
              <a:gd name="connsiteY593" fmla="*/ 1292994 h 6858000"/>
              <a:gd name="connsiteX594" fmla="*/ 5200661 w 7467600"/>
              <a:gd name="connsiteY594" fmla="*/ 1635186 h 6858000"/>
              <a:gd name="connsiteX595" fmla="*/ 5297138 w 7467600"/>
              <a:gd name="connsiteY595" fmla="*/ 1906351 h 6858000"/>
              <a:gd name="connsiteX596" fmla="*/ 5052692 w 7467600"/>
              <a:gd name="connsiteY596" fmla="*/ 1292994 h 6858000"/>
              <a:gd name="connsiteX597" fmla="*/ 5009948 w 7467600"/>
              <a:gd name="connsiteY597" fmla="*/ 1273619 h 6858000"/>
              <a:gd name="connsiteX598" fmla="*/ 5121777 w 7467600"/>
              <a:gd name="connsiteY598" fmla="*/ 1654213 h 6858000"/>
              <a:gd name="connsiteX599" fmla="*/ 5293545 w 7467600"/>
              <a:gd name="connsiteY599" fmla="*/ 2072247 h 6858000"/>
              <a:gd name="connsiteX600" fmla="*/ 5294042 w 7467600"/>
              <a:gd name="connsiteY600" fmla="*/ 2065019 h 6858000"/>
              <a:gd name="connsiteX601" fmla="*/ 5171936 w 7467600"/>
              <a:gd name="connsiteY601" fmla="*/ 1647613 h 6858000"/>
              <a:gd name="connsiteX602" fmla="*/ 5009948 w 7467600"/>
              <a:gd name="connsiteY602" fmla="*/ 1273619 h 6858000"/>
              <a:gd name="connsiteX603" fmla="*/ 655236 w 7467600"/>
              <a:gd name="connsiteY603" fmla="*/ 1268632 h 6858000"/>
              <a:gd name="connsiteX604" fmla="*/ 839521 w 7467600"/>
              <a:gd name="connsiteY604" fmla="*/ 1685315 h 6858000"/>
              <a:gd name="connsiteX605" fmla="*/ 1109416 w 7467600"/>
              <a:gd name="connsiteY605" fmla="*/ 2061663 h 6858000"/>
              <a:gd name="connsiteX606" fmla="*/ 1298300 w 7467600"/>
              <a:gd name="connsiteY606" fmla="*/ 2247742 h 6858000"/>
              <a:gd name="connsiteX607" fmla="*/ 1125871 w 7467600"/>
              <a:gd name="connsiteY607" fmla="*/ 1989513 h 6858000"/>
              <a:gd name="connsiteX608" fmla="*/ 981574 w 7467600"/>
              <a:gd name="connsiteY608" fmla="*/ 1783157 h 6858000"/>
              <a:gd name="connsiteX609" fmla="*/ 922198 w 7467600"/>
              <a:gd name="connsiteY609" fmla="*/ 1677437 h 6858000"/>
              <a:gd name="connsiteX610" fmla="*/ 869293 w 7467600"/>
              <a:gd name="connsiteY610" fmla="*/ 1583214 h 6858000"/>
              <a:gd name="connsiteX611" fmla="*/ 751431 w 7467600"/>
              <a:gd name="connsiteY611" fmla="*/ 1405731 h 6858000"/>
              <a:gd name="connsiteX612" fmla="*/ 655236 w 7467600"/>
              <a:gd name="connsiteY612" fmla="*/ 1268632 h 6858000"/>
              <a:gd name="connsiteX613" fmla="*/ 6516292 w 7467600"/>
              <a:gd name="connsiteY613" fmla="*/ 1263064 h 6858000"/>
              <a:gd name="connsiteX614" fmla="*/ 5736320 w 7467600"/>
              <a:gd name="connsiteY614" fmla="*/ 1501803 h 6858000"/>
              <a:gd name="connsiteX615" fmla="*/ 6516292 w 7467600"/>
              <a:gd name="connsiteY615" fmla="*/ 1263064 h 6858000"/>
              <a:gd name="connsiteX616" fmla="*/ 291466 w 7467600"/>
              <a:gd name="connsiteY616" fmla="*/ 1250369 h 6858000"/>
              <a:gd name="connsiteX617" fmla="*/ 323180 w 7467600"/>
              <a:gd name="connsiteY617" fmla="*/ 1435283 h 6858000"/>
              <a:gd name="connsiteX618" fmla="*/ 349381 w 7467600"/>
              <a:gd name="connsiteY618" fmla="*/ 1875041 h 6858000"/>
              <a:gd name="connsiteX619" fmla="*/ 374363 w 7467600"/>
              <a:gd name="connsiteY619" fmla="*/ 1506494 h 6858000"/>
              <a:gd name="connsiteX620" fmla="*/ 302168 w 7467600"/>
              <a:gd name="connsiteY620" fmla="*/ 1274495 h 6858000"/>
              <a:gd name="connsiteX621" fmla="*/ 291466 w 7467600"/>
              <a:gd name="connsiteY621" fmla="*/ 1250369 h 6858000"/>
              <a:gd name="connsiteX622" fmla="*/ 678222 w 7467600"/>
              <a:gd name="connsiteY622" fmla="*/ 1248670 h 6858000"/>
              <a:gd name="connsiteX623" fmla="*/ 775536 w 7467600"/>
              <a:gd name="connsiteY623" fmla="*/ 1388015 h 6858000"/>
              <a:gd name="connsiteX624" fmla="*/ 894529 w 7467600"/>
              <a:gd name="connsiteY624" fmla="*/ 1567739 h 6858000"/>
              <a:gd name="connsiteX625" fmla="*/ 948000 w 7467600"/>
              <a:gd name="connsiteY625" fmla="*/ 1663088 h 6858000"/>
              <a:gd name="connsiteX626" fmla="*/ 1006812 w 7467600"/>
              <a:gd name="connsiteY626" fmla="*/ 1767683 h 6858000"/>
              <a:gd name="connsiteX627" fmla="*/ 1149133 w 7467600"/>
              <a:gd name="connsiteY627" fmla="*/ 1971513 h 6858000"/>
              <a:gd name="connsiteX628" fmla="*/ 1333952 w 7467600"/>
              <a:gd name="connsiteY628" fmla="*/ 2251620 h 6858000"/>
              <a:gd name="connsiteX629" fmla="*/ 1337329 w 7467600"/>
              <a:gd name="connsiteY629" fmla="*/ 2258350 h 6858000"/>
              <a:gd name="connsiteX630" fmla="*/ 1014726 w 7467600"/>
              <a:gd name="connsiteY630" fmla="*/ 1615556 h 6858000"/>
              <a:gd name="connsiteX631" fmla="*/ 678222 w 7467600"/>
              <a:gd name="connsiteY631" fmla="*/ 1248670 h 6858000"/>
              <a:gd name="connsiteX632" fmla="*/ 6691602 w 7467600"/>
              <a:gd name="connsiteY632" fmla="*/ 1140573 h 6858000"/>
              <a:gd name="connsiteX633" fmla="*/ 6571100 w 7467600"/>
              <a:gd name="connsiteY633" fmla="*/ 1183662 h 6858000"/>
              <a:gd name="connsiteX634" fmla="*/ 6241687 w 7467600"/>
              <a:gd name="connsiteY634" fmla="*/ 1257600 h 6858000"/>
              <a:gd name="connsiteX635" fmla="*/ 5693009 w 7467600"/>
              <a:gd name="connsiteY635" fmla="*/ 1478256 h 6858000"/>
              <a:gd name="connsiteX636" fmla="*/ 6548420 w 7467600"/>
              <a:gd name="connsiteY636" fmla="*/ 1214599 h 6858000"/>
              <a:gd name="connsiteX637" fmla="*/ 6605473 w 7467600"/>
              <a:gd name="connsiteY637" fmla="*/ 1184686 h 6858000"/>
              <a:gd name="connsiteX638" fmla="*/ 6691602 w 7467600"/>
              <a:gd name="connsiteY638" fmla="*/ 1140573 h 6858000"/>
              <a:gd name="connsiteX639" fmla="*/ 4002475 w 7467600"/>
              <a:gd name="connsiteY639" fmla="*/ 1037802 h 6858000"/>
              <a:gd name="connsiteX640" fmla="*/ 4000324 w 7467600"/>
              <a:gd name="connsiteY640" fmla="*/ 1039362 h 6858000"/>
              <a:gd name="connsiteX641" fmla="*/ 4002862 w 7467600"/>
              <a:gd name="connsiteY641" fmla="*/ 1042866 h 6858000"/>
              <a:gd name="connsiteX642" fmla="*/ 4002475 w 7467600"/>
              <a:gd name="connsiteY642" fmla="*/ 1037802 h 6858000"/>
              <a:gd name="connsiteX643" fmla="*/ 506322 w 7467600"/>
              <a:gd name="connsiteY643" fmla="*/ 1020997 h 6858000"/>
              <a:gd name="connsiteX644" fmla="*/ 533068 w 7467600"/>
              <a:gd name="connsiteY644" fmla="*/ 1029409 h 6858000"/>
              <a:gd name="connsiteX645" fmla="*/ 1232525 w 7467600"/>
              <a:gd name="connsiteY645" fmla="*/ 1804675 h 6858000"/>
              <a:gd name="connsiteX646" fmla="*/ 1388858 w 7467600"/>
              <a:gd name="connsiteY646" fmla="*/ 2368011 h 6858000"/>
              <a:gd name="connsiteX647" fmla="*/ 1384098 w 7467600"/>
              <a:gd name="connsiteY647" fmla="*/ 2378125 h 6858000"/>
              <a:gd name="connsiteX648" fmla="*/ 1425393 w 7467600"/>
              <a:gd name="connsiteY648" fmla="*/ 2589124 h 6858000"/>
              <a:gd name="connsiteX649" fmla="*/ 1424001 w 7467600"/>
              <a:gd name="connsiteY649" fmla="*/ 2597541 h 6858000"/>
              <a:gd name="connsiteX650" fmla="*/ 2152729 w 7467600"/>
              <a:gd name="connsiteY650" fmla="*/ 2864487 h 6858000"/>
              <a:gd name="connsiteX651" fmla="*/ 2020609 w 7467600"/>
              <a:gd name="connsiteY651" fmla="*/ 2539671 h 6858000"/>
              <a:gd name="connsiteX652" fmla="*/ 2018920 w 7467600"/>
              <a:gd name="connsiteY652" fmla="*/ 2536309 h 6858000"/>
              <a:gd name="connsiteX653" fmla="*/ 1342441 w 7467600"/>
              <a:gd name="connsiteY653" fmla="*/ 1173017 h 6858000"/>
              <a:gd name="connsiteX654" fmla="*/ 1367925 w 7467600"/>
              <a:gd name="connsiteY654" fmla="*/ 1135648 h 6858000"/>
              <a:gd name="connsiteX655" fmla="*/ 1771401 w 7467600"/>
              <a:gd name="connsiteY655" fmla="*/ 1806673 h 6858000"/>
              <a:gd name="connsiteX656" fmla="*/ 1972385 w 7467600"/>
              <a:gd name="connsiteY656" fmla="*/ 2198735 h 6858000"/>
              <a:gd name="connsiteX657" fmla="*/ 2040892 w 7467600"/>
              <a:gd name="connsiteY657" fmla="*/ 2405205 h 6858000"/>
              <a:gd name="connsiteX658" fmla="*/ 2131689 w 7467600"/>
              <a:gd name="connsiteY658" fmla="*/ 1936926 h 6858000"/>
              <a:gd name="connsiteX659" fmla="*/ 2454820 w 7467600"/>
              <a:gd name="connsiteY659" fmla="*/ 1248808 h 6858000"/>
              <a:gd name="connsiteX660" fmla="*/ 2492512 w 7467600"/>
              <a:gd name="connsiteY660" fmla="*/ 1302920 h 6858000"/>
              <a:gd name="connsiteX661" fmla="*/ 2081216 w 7467600"/>
              <a:gd name="connsiteY661" fmla="*/ 2527513 h 6858000"/>
              <a:gd name="connsiteX662" fmla="*/ 2081211 w 7467600"/>
              <a:gd name="connsiteY662" fmla="*/ 2528916 h 6858000"/>
              <a:gd name="connsiteX663" fmla="*/ 2199067 w 7467600"/>
              <a:gd name="connsiteY663" fmla="*/ 2884061 h 6858000"/>
              <a:gd name="connsiteX664" fmla="*/ 3192586 w 7467600"/>
              <a:gd name="connsiteY664" fmla="*/ 3411496 h 6858000"/>
              <a:gd name="connsiteX665" fmla="*/ 3182620 w 7467600"/>
              <a:gd name="connsiteY665" fmla="*/ 3483279 h 6858000"/>
              <a:gd name="connsiteX666" fmla="*/ 2435119 w 7467600"/>
              <a:gd name="connsiteY666" fmla="*/ 3080173 h 6858000"/>
              <a:gd name="connsiteX667" fmla="*/ 2410152 w 7467600"/>
              <a:gd name="connsiteY667" fmla="*/ 3063751 h 6858000"/>
              <a:gd name="connsiteX668" fmla="*/ 2408099 w 7467600"/>
              <a:gd name="connsiteY668" fmla="*/ 3064403 h 6858000"/>
              <a:gd name="connsiteX669" fmla="*/ 2407218 w 7467600"/>
              <a:gd name="connsiteY669" fmla="*/ 3070324 h 6858000"/>
              <a:gd name="connsiteX670" fmla="*/ 2380138 w 7467600"/>
              <a:gd name="connsiteY670" fmla="*/ 3099341 h 6858000"/>
              <a:gd name="connsiteX671" fmla="*/ 1765923 w 7467600"/>
              <a:gd name="connsiteY671" fmla="*/ 3581043 h 6858000"/>
              <a:gd name="connsiteX672" fmla="*/ 1702258 w 7467600"/>
              <a:gd name="connsiteY672" fmla="*/ 3612286 h 6858000"/>
              <a:gd name="connsiteX673" fmla="*/ 1538370 w 7467600"/>
              <a:gd name="connsiteY673" fmla="*/ 3811804 h 6858000"/>
              <a:gd name="connsiteX674" fmla="*/ 542867 w 7467600"/>
              <a:gd name="connsiteY674" fmla="*/ 4944092 h 6858000"/>
              <a:gd name="connsiteX675" fmla="*/ 515800 w 7467600"/>
              <a:gd name="connsiteY675" fmla="*/ 4862180 h 6858000"/>
              <a:gd name="connsiteX676" fmla="*/ 909145 w 7467600"/>
              <a:gd name="connsiteY676" fmla="*/ 4199225 h 6858000"/>
              <a:gd name="connsiteX677" fmla="*/ 1214067 w 7467600"/>
              <a:gd name="connsiteY677" fmla="*/ 3908561 h 6858000"/>
              <a:gd name="connsiteX678" fmla="*/ 640967 w 7467600"/>
              <a:gd name="connsiteY678" fmla="*/ 4105601 h 6858000"/>
              <a:gd name="connsiteX679" fmla="*/ 112563 w 7467600"/>
              <a:gd name="connsiteY679" fmla="*/ 4396952 h 6858000"/>
              <a:gd name="connsiteX680" fmla="*/ 0 w 7467600"/>
              <a:gd name="connsiteY680" fmla="*/ 4466006 h 6858000"/>
              <a:gd name="connsiteX681" fmla="*/ 0 w 7467600"/>
              <a:gd name="connsiteY681" fmla="*/ 4233763 h 6858000"/>
              <a:gd name="connsiteX682" fmla="*/ 36881 w 7467600"/>
              <a:gd name="connsiteY682" fmla="*/ 4200118 h 6858000"/>
              <a:gd name="connsiteX683" fmla="*/ 910534 w 7467600"/>
              <a:gd name="connsiteY683" fmla="*/ 3629753 h 6858000"/>
              <a:gd name="connsiteX684" fmla="*/ 1578717 w 7467600"/>
              <a:gd name="connsiteY684" fmla="*/ 3575982 h 6858000"/>
              <a:gd name="connsiteX685" fmla="*/ 2338780 w 7467600"/>
              <a:gd name="connsiteY685" fmla="*/ 3033725 h 6858000"/>
              <a:gd name="connsiteX686" fmla="*/ 1807991 w 7467600"/>
              <a:gd name="connsiteY686" fmla="*/ 2807184 h 6858000"/>
              <a:gd name="connsiteX687" fmla="*/ 1416358 w 7467600"/>
              <a:gd name="connsiteY687" fmla="*/ 3112571 h 6858000"/>
              <a:gd name="connsiteX688" fmla="*/ 939066 w 7467600"/>
              <a:gd name="connsiteY688" fmla="*/ 3378798 h 6858000"/>
              <a:gd name="connsiteX689" fmla="*/ 115099 w 7467600"/>
              <a:gd name="connsiteY689" fmla="*/ 3607650 h 6858000"/>
              <a:gd name="connsiteX690" fmla="*/ 97284 w 7467600"/>
              <a:gd name="connsiteY690" fmla="*/ 3520393 h 6858000"/>
              <a:gd name="connsiteX691" fmla="*/ 922050 w 7467600"/>
              <a:gd name="connsiteY691" fmla="*/ 3074867 h 6858000"/>
              <a:gd name="connsiteX692" fmla="*/ 1405265 w 7467600"/>
              <a:gd name="connsiteY692" fmla="*/ 3016319 h 6858000"/>
              <a:gd name="connsiteX693" fmla="*/ 1407512 w 7467600"/>
              <a:gd name="connsiteY693" fmla="*/ 3018001 h 6858000"/>
              <a:gd name="connsiteX694" fmla="*/ 1726266 w 7467600"/>
              <a:gd name="connsiteY694" fmla="*/ 2777274 h 6858000"/>
              <a:gd name="connsiteX695" fmla="*/ 625390 w 7467600"/>
              <a:gd name="connsiteY695" fmla="*/ 2514541 h 6858000"/>
              <a:gd name="connsiteX696" fmla="*/ 619799 w 7467600"/>
              <a:gd name="connsiteY696" fmla="*/ 2527180 h 6858000"/>
              <a:gd name="connsiteX697" fmla="*/ 310030 w 7467600"/>
              <a:gd name="connsiteY697" fmla="*/ 2771818 h 6858000"/>
              <a:gd name="connsiteX698" fmla="*/ 173877 w 7467600"/>
              <a:gd name="connsiteY698" fmla="*/ 2937056 h 6858000"/>
              <a:gd name="connsiteX699" fmla="*/ 77889 w 7467600"/>
              <a:gd name="connsiteY699" fmla="*/ 3138440 h 6858000"/>
              <a:gd name="connsiteX700" fmla="*/ 0 w 7467600"/>
              <a:gd name="connsiteY700" fmla="*/ 3271395 h 6858000"/>
              <a:gd name="connsiteX701" fmla="*/ 0 w 7467600"/>
              <a:gd name="connsiteY701" fmla="*/ 3153002 h 6858000"/>
              <a:gd name="connsiteX702" fmla="*/ 2386 w 7467600"/>
              <a:gd name="connsiteY702" fmla="*/ 3149203 h 6858000"/>
              <a:gd name="connsiteX703" fmla="*/ 89753 w 7467600"/>
              <a:gd name="connsiteY703" fmla="*/ 2987702 h 6858000"/>
              <a:gd name="connsiteX704" fmla="*/ 76869 w 7467600"/>
              <a:gd name="connsiteY704" fmla="*/ 3005404 h 6858000"/>
              <a:gd name="connsiteX705" fmla="*/ 32049 w 7467600"/>
              <a:gd name="connsiteY705" fmla="*/ 3065814 h 6858000"/>
              <a:gd name="connsiteX706" fmla="*/ 0 w 7467600"/>
              <a:gd name="connsiteY706" fmla="*/ 3108744 h 6858000"/>
              <a:gd name="connsiteX707" fmla="*/ 0 w 7467600"/>
              <a:gd name="connsiteY707" fmla="*/ 3058059 h 6858000"/>
              <a:gd name="connsiteX708" fmla="*/ 7610 w 7467600"/>
              <a:gd name="connsiteY708" fmla="*/ 3047889 h 6858000"/>
              <a:gd name="connsiteX709" fmla="*/ 52419 w 7467600"/>
              <a:gd name="connsiteY709" fmla="*/ 2987479 h 6858000"/>
              <a:gd name="connsiteX710" fmla="*/ 59142 w 7467600"/>
              <a:gd name="connsiteY710" fmla="*/ 2978488 h 6858000"/>
              <a:gd name="connsiteX711" fmla="*/ 0 w 7467600"/>
              <a:gd name="connsiteY711" fmla="*/ 3015334 h 6858000"/>
              <a:gd name="connsiteX712" fmla="*/ 0 w 7467600"/>
              <a:gd name="connsiteY712" fmla="*/ 2914286 h 6858000"/>
              <a:gd name="connsiteX713" fmla="*/ 36383 w 7467600"/>
              <a:gd name="connsiteY713" fmla="*/ 2901128 h 6858000"/>
              <a:gd name="connsiteX714" fmla="*/ 156329 w 7467600"/>
              <a:gd name="connsiteY714" fmla="*/ 2840533 h 6858000"/>
              <a:gd name="connsiteX715" fmla="*/ 358355 w 7467600"/>
              <a:gd name="connsiteY715" fmla="*/ 2620471 h 6858000"/>
              <a:gd name="connsiteX716" fmla="*/ 510577 w 7467600"/>
              <a:gd name="connsiteY716" fmla="*/ 2501244 h 6858000"/>
              <a:gd name="connsiteX717" fmla="*/ 211967 w 7467600"/>
              <a:gd name="connsiteY717" fmla="*/ 2479171 h 6858000"/>
              <a:gd name="connsiteX718" fmla="*/ 0 w 7467600"/>
              <a:gd name="connsiteY718" fmla="*/ 2476398 h 6858000"/>
              <a:gd name="connsiteX719" fmla="*/ 0 w 7467600"/>
              <a:gd name="connsiteY719" fmla="*/ 2389189 h 6858000"/>
              <a:gd name="connsiteX720" fmla="*/ 103062 w 7467600"/>
              <a:gd name="connsiteY720" fmla="*/ 2389518 h 6858000"/>
              <a:gd name="connsiteX721" fmla="*/ 510734 w 7467600"/>
              <a:gd name="connsiteY721" fmla="*/ 2416201 h 6858000"/>
              <a:gd name="connsiteX722" fmla="*/ 279257 w 7467600"/>
              <a:gd name="connsiteY722" fmla="*/ 2092102 h 6858000"/>
              <a:gd name="connsiteX723" fmla="*/ 65265 w 7467600"/>
              <a:gd name="connsiteY723" fmla="*/ 2006049 h 6858000"/>
              <a:gd name="connsiteX724" fmla="*/ 0 w 7467600"/>
              <a:gd name="connsiteY724" fmla="*/ 1982532 h 6858000"/>
              <a:gd name="connsiteX725" fmla="*/ 0 w 7467600"/>
              <a:gd name="connsiteY725" fmla="*/ 1912789 h 6858000"/>
              <a:gd name="connsiteX726" fmla="*/ 97460 w 7467600"/>
              <a:gd name="connsiteY726" fmla="*/ 1953725 h 6858000"/>
              <a:gd name="connsiteX727" fmla="*/ 221272 w 7467600"/>
              <a:gd name="connsiteY727" fmla="*/ 1980766 h 6858000"/>
              <a:gd name="connsiteX728" fmla="*/ 116765 w 7467600"/>
              <a:gd name="connsiteY728" fmla="*/ 1911033 h 6858000"/>
              <a:gd name="connsiteX729" fmla="*/ 16405 w 7467600"/>
              <a:gd name="connsiteY729" fmla="*/ 1803412 h 6858000"/>
              <a:gd name="connsiteX730" fmla="*/ 0 w 7467600"/>
              <a:gd name="connsiteY730" fmla="*/ 1784777 h 6858000"/>
              <a:gd name="connsiteX731" fmla="*/ 0 w 7467600"/>
              <a:gd name="connsiteY731" fmla="*/ 1740082 h 6858000"/>
              <a:gd name="connsiteX732" fmla="*/ 39394 w 7467600"/>
              <a:gd name="connsiteY732" fmla="*/ 1784856 h 6858000"/>
              <a:gd name="connsiteX733" fmla="*/ 135813 w 7467600"/>
              <a:gd name="connsiteY733" fmla="*/ 1888838 h 6858000"/>
              <a:gd name="connsiteX734" fmla="*/ 242575 w 7467600"/>
              <a:gd name="connsiteY734" fmla="*/ 1958841 h 6858000"/>
              <a:gd name="connsiteX735" fmla="*/ 82197 w 7467600"/>
              <a:gd name="connsiteY735" fmla="*/ 1754826 h 6858000"/>
              <a:gd name="connsiteX736" fmla="*/ 0 w 7467600"/>
              <a:gd name="connsiteY736" fmla="*/ 1679650 h 6858000"/>
              <a:gd name="connsiteX737" fmla="*/ 0 w 7467600"/>
              <a:gd name="connsiteY737" fmla="*/ 1602463 h 6858000"/>
              <a:gd name="connsiteX738" fmla="*/ 84689 w 7467600"/>
              <a:gd name="connsiteY738" fmla="*/ 1677442 h 6858000"/>
              <a:gd name="connsiteX739" fmla="*/ 298437 w 7467600"/>
              <a:gd name="connsiteY739" fmla="*/ 1968019 h 6858000"/>
              <a:gd name="connsiteX740" fmla="*/ 227269 w 7467600"/>
              <a:gd name="connsiteY740" fmla="*/ 1114064 h 6858000"/>
              <a:gd name="connsiteX741" fmla="*/ 248003 w 7467600"/>
              <a:gd name="connsiteY741" fmla="*/ 1089613 h 6858000"/>
              <a:gd name="connsiteX742" fmla="*/ 427020 w 7467600"/>
              <a:gd name="connsiteY742" fmla="*/ 1619803 h 6858000"/>
              <a:gd name="connsiteX743" fmla="*/ 340345 w 7467600"/>
              <a:gd name="connsiteY743" fmla="*/ 2027739 h 6858000"/>
              <a:gd name="connsiteX744" fmla="*/ 360865 w 7467600"/>
              <a:gd name="connsiteY744" fmla="*/ 2044827 h 6858000"/>
              <a:gd name="connsiteX745" fmla="*/ 560414 w 7467600"/>
              <a:gd name="connsiteY745" fmla="*/ 2421457 h 6858000"/>
              <a:gd name="connsiteX746" fmla="*/ 1359703 w 7467600"/>
              <a:gd name="connsiteY746" fmla="*/ 2578554 h 6858000"/>
              <a:gd name="connsiteX747" fmla="*/ 1359422 w 7467600"/>
              <a:gd name="connsiteY747" fmla="*/ 2577994 h 6858000"/>
              <a:gd name="connsiteX748" fmla="*/ 828701 w 7467600"/>
              <a:gd name="connsiteY748" fmla="*/ 1839520 h 6858000"/>
              <a:gd name="connsiteX749" fmla="*/ 494427 w 7467600"/>
              <a:gd name="connsiteY749" fmla="*/ 1092333 h 6858000"/>
              <a:gd name="connsiteX750" fmla="*/ 506322 w 7467600"/>
              <a:gd name="connsiteY750" fmla="*/ 1020997 h 6858000"/>
              <a:gd name="connsiteX751" fmla="*/ 4570198 w 7467600"/>
              <a:gd name="connsiteY751" fmla="*/ 978081 h 6858000"/>
              <a:gd name="connsiteX752" fmla="*/ 4523691 w 7467600"/>
              <a:gd name="connsiteY752" fmla="*/ 1127776 h 6858000"/>
              <a:gd name="connsiteX753" fmla="*/ 4509875 w 7467600"/>
              <a:gd name="connsiteY753" fmla="*/ 1167552 h 6858000"/>
              <a:gd name="connsiteX754" fmla="*/ 4478168 w 7467600"/>
              <a:gd name="connsiteY754" fmla="*/ 1260735 h 6858000"/>
              <a:gd name="connsiteX755" fmla="*/ 4409309 w 7467600"/>
              <a:gd name="connsiteY755" fmla="*/ 1666996 h 6858000"/>
              <a:gd name="connsiteX756" fmla="*/ 4370031 w 7467600"/>
              <a:gd name="connsiteY756" fmla="*/ 1955666 h 6858000"/>
              <a:gd name="connsiteX757" fmla="*/ 4570198 w 7467600"/>
              <a:gd name="connsiteY757" fmla="*/ 978081 h 6858000"/>
              <a:gd name="connsiteX758" fmla="*/ 4557898 w 7467600"/>
              <a:gd name="connsiteY758" fmla="*/ 900011 h 6858000"/>
              <a:gd name="connsiteX759" fmla="*/ 4344840 w 7467600"/>
              <a:gd name="connsiteY759" fmla="*/ 1922038 h 6858000"/>
              <a:gd name="connsiteX760" fmla="*/ 4378710 w 7467600"/>
              <a:gd name="connsiteY760" fmla="*/ 1665516 h 6858000"/>
              <a:gd name="connsiteX761" fmla="*/ 4448798 w 7467600"/>
              <a:gd name="connsiteY761" fmla="*/ 1253024 h 6858000"/>
              <a:gd name="connsiteX762" fmla="*/ 4480315 w 7467600"/>
              <a:gd name="connsiteY762" fmla="*/ 1158454 h 6858000"/>
              <a:gd name="connsiteX763" fmla="*/ 4494133 w 7467600"/>
              <a:gd name="connsiteY763" fmla="*/ 1118676 h 6858000"/>
              <a:gd name="connsiteX764" fmla="*/ 4557898 w 7467600"/>
              <a:gd name="connsiteY764" fmla="*/ 900011 h 6858000"/>
              <a:gd name="connsiteX765" fmla="*/ 5870151 w 7467600"/>
              <a:gd name="connsiteY765" fmla="*/ 898890 h 6858000"/>
              <a:gd name="connsiteX766" fmla="*/ 5861335 w 7467600"/>
              <a:gd name="connsiteY766" fmla="*/ 899177 h 6858000"/>
              <a:gd name="connsiteX767" fmla="*/ 5843702 w 7467600"/>
              <a:gd name="connsiteY767" fmla="*/ 899748 h 6858000"/>
              <a:gd name="connsiteX768" fmla="*/ 5651107 w 7467600"/>
              <a:gd name="connsiteY768" fmla="*/ 920306 h 6858000"/>
              <a:gd name="connsiteX769" fmla="*/ 5459407 w 7467600"/>
              <a:gd name="connsiteY769" fmla="*/ 940975 h 6858000"/>
              <a:gd name="connsiteX770" fmla="*/ 5374846 w 7467600"/>
              <a:gd name="connsiteY770" fmla="*/ 941988 h 6858000"/>
              <a:gd name="connsiteX771" fmla="*/ 5256105 w 7467600"/>
              <a:gd name="connsiteY771" fmla="*/ 945632 h 6858000"/>
              <a:gd name="connsiteX772" fmla="*/ 5107071 w 7467600"/>
              <a:gd name="connsiteY772" fmla="*/ 969720 h 6858000"/>
              <a:gd name="connsiteX773" fmla="*/ 4998681 w 7467600"/>
              <a:gd name="connsiteY773" fmla="*/ 988771 h 6858000"/>
              <a:gd name="connsiteX774" fmla="*/ 5870151 w 7467600"/>
              <a:gd name="connsiteY774" fmla="*/ 898890 h 6858000"/>
              <a:gd name="connsiteX775" fmla="*/ 5504425 w 7467600"/>
              <a:gd name="connsiteY775" fmla="*/ 848067 h 6858000"/>
              <a:gd name="connsiteX776" fmla="*/ 4968849 w 7467600"/>
              <a:gd name="connsiteY776" fmla="*/ 962318 h 6858000"/>
              <a:gd name="connsiteX777" fmla="*/ 5104039 w 7467600"/>
              <a:gd name="connsiteY777" fmla="*/ 940634 h 6858000"/>
              <a:gd name="connsiteX778" fmla="*/ 5256311 w 7467600"/>
              <a:gd name="connsiteY778" fmla="*/ 916490 h 6858000"/>
              <a:gd name="connsiteX779" fmla="*/ 5377381 w 7467600"/>
              <a:gd name="connsiteY779" fmla="*/ 912671 h 6858000"/>
              <a:gd name="connsiteX780" fmla="*/ 5460148 w 7467600"/>
              <a:gd name="connsiteY780" fmla="*/ 911442 h 6858000"/>
              <a:gd name="connsiteX781" fmla="*/ 5648971 w 7467600"/>
              <a:gd name="connsiteY781" fmla="*/ 891331 h 6858000"/>
              <a:gd name="connsiteX782" fmla="*/ 5844807 w 7467600"/>
              <a:gd name="connsiteY782" fmla="*/ 870718 h 6858000"/>
              <a:gd name="connsiteX783" fmla="*/ 5862975 w 7467600"/>
              <a:gd name="connsiteY783" fmla="*/ 869756 h 6858000"/>
              <a:gd name="connsiteX784" fmla="*/ 5920887 w 7467600"/>
              <a:gd name="connsiteY784" fmla="*/ 865929 h 6858000"/>
              <a:gd name="connsiteX785" fmla="*/ 5504425 w 7467600"/>
              <a:gd name="connsiteY785" fmla="*/ 848067 h 6858000"/>
              <a:gd name="connsiteX786" fmla="*/ 3607114 w 7467600"/>
              <a:gd name="connsiteY786" fmla="*/ 467441 h 6858000"/>
              <a:gd name="connsiteX787" fmla="*/ 3296242 w 7467600"/>
              <a:gd name="connsiteY787" fmla="*/ 807991 h 6858000"/>
              <a:gd name="connsiteX788" fmla="*/ 3174674 w 7467600"/>
              <a:gd name="connsiteY788" fmla="*/ 919759 h 6858000"/>
              <a:gd name="connsiteX789" fmla="*/ 3042978 w 7467600"/>
              <a:gd name="connsiteY789" fmla="*/ 1054894 h 6858000"/>
              <a:gd name="connsiteX790" fmla="*/ 2968914 w 7467600"/>
              <a:gd name="connsiteY790" fmla="*/ 1133756 h 6858000"/>
              <a:gd name="connsiteX791" fmla="*/ 3103823 w 7467600"/>
              <a:gd name="connsiteY791" fmla="*/ 1026814 h 6858000"/>
              <a:gd name="connsiteX792" fmla="*/ 3607114 w 7467600"/>
              <a:gd name="connsiteY792" fmla="*/ 467441 h 6858000"/>
              <a:gd name="connsiteX793" fmla="*/ 3744487 w 7467600"/>
              <a:gd name="connsiteY793" fmla="*/ 383136 h 6858000"/>
              <a:gd name="connsiteX794" fmla="*/ 3970213 w 7467600"/>
              <a:gd name="connsiteY794" fmla="*/ 995559 h 6858000"/>
              <a:gd name="connsiteX795" fmla="*/ 3744487 w 7467600"/>
              <a:gd name="connsiteY795" fmla="*/ 383136 h 6858000"/>
              <a:gd name="connsiteX796" fmla="*/ 3624562 w 7467600"/>
              <a:gd name="connsiteY796" fmla="*/ 367041 h 6858000"/>
              <a:gd name="connsiteX797" fmla="*/ 3489712 w 7467600"/>
              <a:gd name="connsiteY797" fmla="*/ 485386 h 6858000"/>
              <a:gd name="connsiteX798" fmla="*/ 3182994 w 7467600"/>
              <a:gd name="connsiteY798" fmla="*/ 828265 h 6858000"/>
              <a:gd name="connsiteX799" fmla="*/ 2892114 w 7467600"/>
              <a:gd name="connsiteY799" fmla="*/ 1172635 h 6858000"/>
              <a:gd name="connsiteX800" fmla="*/ 3021459 w 7467600"/>
              <a:gd name="connsiteY800" fmla="*/ 1035385 h 6858000"/>
              <a:gd name="connsiteX801" fmla="*/ 3153873 w 7467600"/>
              <a:gd name="connsiteY801" fmla="*/ 898971 h 6858000"/>
              <a:gd name="connsiteX802" fmla="*/ 3276511 w 7467600"/>
              <a:gd name="connsiteY802" fmla="*/ 786423 h 6858000"/>
              <a:gd name="connsiteX803" fmla="*/ 3584154 w 7467600"/>
              <a:gd name="connsiteY803" fmla="*/ 448218 h 6858000"/>
              <a:gd name="connsiteX804" fmla="*/ 3624562 w 7467600"/>
              <a:gd name="connsiteY804" fmla="*/ 367041 h 6858000"/>
              <a:gd name="connsiteX805" fmla="*/ 3766672 w 7467600"/>
              <a:gd name="connsiteY805" fmla="*/ 359429 h 6858000"/>
              <a:gd name="connsiteX806" fmla="*/ 3996338 w 7467600"/>
              <a:gd name="connsiteY806" fmla="*/ 968237 h 6858000"/>
              <a:gd name="connsiteX807" fmla="*/ 3766672 w 7467600"/>
              <a:gd name="connsiteY807" fmla="*/ 359429 h 6858000"/>
              <a:gd name="connsiteX808" fmla="*/ 5805386 w 7467600"/>
              <a:gd name="connsiteY808" fmla="*/ 239240 h 6858000"/>
              <a:gd name="connsiteX809" fmla="*/ 5736947 w 7467600"/>
              <a:gd name="connsiteY809" fmla="*/ 261367 h 6858000"/>
              <a:gd name="connsiteX810" fmla="*/ 5427012 w 7467600"/>
              <a:gd name="connsiteY810" fmla="*/ 311272 h 6858000"/>
              <a:gd name="connsiteX811" fmla="*/ 5147818 w 7467600"/>
              <a:gd name="connsiteY811" fmla="*/ 322112 h 6858000"/>
              <a:gd name="connsiteX812" fmla="*/ 5060854 w 7467600"/>
              <a:gd name="connsiteY812" fmla="*/ 311882 h 6858000"/>
              <a:gd name="connsiteX813" fmla="*/ 4945989 w 7467600"/>
              <a:gd name="connsiteY813" fmla="*/ 300516 h 6858000"/>
              <a:gd name="connsiteX814" fmla="*/ 5410479 w 7467600"/>
              <a:gd name="connsiteY814" fmla="*/ 348434 h 6858000"/>
              <a:gd name="connsiteX815" fmla="*/ 5805386 w 7467600"/>
              <a:gd name="connsiteY815" fmla="*/ 239240 h 6858000"/>
              <a:gd name="connsiteX816" fmla="*/ 5905192 w 7467600"/>
              <a:gd name="connsiteY816" fmla="*/ 163079 h 6858000"/>
              <a:gd name="connsiteX817" fmla="*/ 5865655 w 7467600"/>
              <a:gd name="connsiteY817" fmla="*/ 171901 h 6858000"/>
              <a:gd name="connsiteX818" fmla="*/ 5259740 w 7467600"/>
              <a:gd name="connsiteY818" fmla="*/ 257013 h 6858000"/>
              <a:gd name="connsiteX819" fmla="*/ 5208466 w 7467600"/>
              <a:gd name="connsiteY819" fmla="*/ 257550 h 6858000"/>
              <a:gd name="connsiteX820" fmla="*/ 4980204 w 7467600"/>
              <a:gd name="connsiteY820" fmla="*/ 271903 h 6858000"/>
              <a:gd name="connsiteX821" fmla="*/ 5068068 w 7467600"/>
              <a:gd name="connsiteY821" fmla="*/ 282244 h 6858000"/>
              <a:gd name="connsiteX822" fmla="*/ 5153231 w 7467600"/>
              <a:gd name="connsiteY822" fmla="*/ 292240 h 6858000"/>
              <a:gd name="connsiteX823" fmla="*/ 5426491 w 7467600"/>
              <a:gd name="connsiteY823" fmla="*/ 281128 h 6858000"/>
              <a:gd name="connsiteX824" fmla="*/ 5731212 w 7467600"/>
              <a:gd name="connsiteY824" fmla="*/ 231951 h 6858000"/>
              <a:gd name="connsiteX825" fmla="*/ 5905192 w 7467600"/>
              <a:gd name="connsiteY825" fmla="*/ 163079 h 6858000"/>
              <a:gd name="connsiteX826" fmla="*/ 5944437 w 7467600"/>
              <a:gd name="connsiteY826" fmla="*/ 113829 h 6858000"/>
              <a:gd name="connsiteX827" fmla="*/ 5825032 w 7467600"/>
              <a:gd name="connsiteY827" fmla="*/ 146405 h 6858000"/>
              <a:gd name="connsiteX828" fmla="*/ 4955599 w 7467600"/>
              <a:gd name="connsiteY828" fmla="*/ 247008 h 6858000"/>
              <a:gd name="connsiteX829" fmla="*/ 5210104 w 7467600"/>
              <a:gd name="connsiteY829" fmla="*/ 228123 h 6858000"/>
              <a:gd name="connsiteX830" fmla="*/ 5261015 w 7467600"/>
              <a:gd name="connsiteY830" fmla="*/ 227087 h 6858000"/>
              <a:gd name="connsiteX831" fmla="*/ 5861181 w 7467600"/>
              <a:gd name="connsiteY831" fmla="*/ 143093 h 6858000"/>
              <a:gd name="connsiteX832" fmla="*/ 5961252 w 7467600"/>
              <a:gd name="connsiteY832" fmla="*/ 114820 h 6858000"/>
              <a:gd name="connsiteX833" fmla="*/ 5944437 w 7467600"/>
              <a:gd name="connsiteY833" fmla="*/ 113829 h 6858000"/>
              <a:gd name="connsiteX834" fmla="*/ 3882765 w 7467600"/>
              <a:gd name="connsiteY834" fmla="*/ 0 h 6858000"/>
              <a:gd name="connsiteX835" fmla="*/ 3995099 w 7467600"/>
              <a:gd name="connsiteY835" fmla="*/ 0 h 6858000"/>
              <a:gd name="connsiteX836" fmla="*/ 4163818 w 7467600"/>
              <a:gd name="connsiteY836" fmla="*/ 234104 h 6858000"/>
              <a:gd name="connsiteX837" fmla="*/ 4172099 w 7467600"/>
              <a:gd name="connsiteY837" fmla="*/ 234207 h 6858000"/>
              <a:gd name="connsiteX838" fmla="*/ 4784282 w 7467600"/>
              <a:gd name="connsiteY838" fmla="*/ 276561 h 6858000"/>
              <a:gd name="connsiteX839" fmla="*/ 4801687 w 7467600"/>
              <a:gd name="connsiteY839" fmla="*/ 267764 h 6858000"/>
              <a:gd name="connsiteX840" fmla="*/ 6082788 w 7467600"/>
              <a:gd name="connsiteY840" fmla="*/ 64119 h 6858000"/>
              <a:gd name="connsiteX841" fmla="*/ 6099442 w 7467600"/>
              <a:gd name="connsiteY841" fmla="*/ 82568 h 6858000"/>
              <a:gd name="connsiteX842" fmla="*/ 4804137 w 7467600"/>
              <a:gd name="connsiteY842" fmla="*/ 320931 h 6858000"/>
              <a:gd name="connsiteX843" fmla="*/ 4227047 w 7467600"/>
              <a:gd name="connsiteY843" fmla="*/ 313415 h 6858000"/>
              <a:gd name="connsiteX844" fmla="*/ 4346041 w 7467600"/>
              <a:gd name="connsiteY844" fmla="*/ 456086 h 6858000"/>
              <a:gd name="connsiteX845" fmla="*/ 4870967 w 7467600"/>
              <a:gd name="connsiteY845" fmla="*/ 963061 h 6858000"/>
              <a:gd name="connsiteX846" fmla="*/ 4889647 w 7467600"/>
              <a:gd name="connsiteY846" fmla="*/ 957147 h 6858000"/>
              <a:gd name="connsiteX847" fmla="*/ 5422504 w 7467600"/>
              <a:gd name="connsiteY847" fmla="*/ 805191 h 6858000"/>
              <a:gd name="connsiteX848" fmla="*/ 6087656 w 7467600"/>
              <a:gd name="connsiteY848" fmla="*/ 826703 h 6858000"/>
              <a:gd name="connsiteX849" fmla="*/ 6058717 w 7467600"/>
              <a:gd name="connsiteY849" fmla="*/ 865992 h 6858000"/>
              <a:gd name="connsiteX850" fmla="*/ 4974153 w 7467600"/>
              <a:gd name="connsiteY850" fmla="*/ 1045456 h 6858000"/>
              <a:gd name="connsiteX851" fmla="*/ 5627835 w 7467600"/>
              <a:gd name="connsiteY851" fmla="*/ 1472077 h 6858000"/>
              <a:gd name="connsiteX852" fmla="*/ 5629817 w 7467600"/>
              <a:gd name="connsiteY852" fmla="*/ 1471412 h 6858000"/>
              <a:gd name="connsiteX853" fmla="*/ 5634124 w 7467600"/>
              <a:gd name="connsiteY853" fmla="*/ 1470572 h 6858000"/>
              <a:gd name="connsiteX854" fmla="*/ 5755832 w 7467600"/>
              <a:gd name="connsiteY854" fmla="*/ 1383886 h 6858000"/>
              <a:gd name="connsiteX855" fmla="*/ 6014186 w 7467600"/>
              <a:gd name="connsiteY855" fmla="*/ 1279799 h 6858000"/>
              <a:gd name="connsiteX856" fmla="*/ 6901619 w 7467600"/>
              <a:gd name="connsiteY856" fmla="*/ 1047874 h 6858000"/>
              <a:gd name="connsiteX857" fmla="*/ 6931566 w 7467600"/>
              <a:gd name="connsiteY857" fmla="*/ 1062034 h 6858000"/>
              <a:gd name="connsiteX858" fmla="*/ 5790982 w 7467600"/>
              <a:gd name="connsiteY858" fmla="*/ 1561380 h 6858000"/>
              <a:gd name="connsiteX859" fmla="*/ 6188971 w 7467600"/>
              <a:gd name="connsiteY859" fmla="*/ 1755168 h 6858000"/>
              <a:gd name="connsiteX860" fmla="*/ 6202446 w 7467600"/>
              <a:gd name="connsiteY860" fmla="*/ 1752268 h 6858000"/>
              <a:gd name="connsiteX861" fmla="*/ 7179560 w 7467600"/>
              <a:gd name="connsiteY861" fmla="*/ 1467551 h 6858000"/>
              <a:gd name="connsiteX862" fmla="*/ 7158730 w 7467600"/>
              <a:gd name="connsiteY862" fmla="*/ 1507835 h 6858000"/>
              <a:gd name="connsiteX863" fmla="*/ 6326959 w 7467600"/>
              <a:gd name="connsiteY863" fmla="*/ 1817686 h 6858000"/>
              <a:gd name="connsiteX864" fmla="*/ 6537433 w 7467600"/>
              <a:gd name="connsiteY864" fmla="*/ 1907790 h 6858000"/>
              <a:gd name="connsiteX865" fmla="*/ 6550221 w 7467600"/>
              <a:gd name="connsiteY865" fmla="*/ 1910729 h 6858000"/>
              <a:gd name="connsiteX866" fmla="*/ 6964438 w 7467600"/>
              <a:gd name="connsiteY866" fmla="*/ 2209505 h 6858000"/>
              <a:gd name="connsiteX867" fmla="*/ 7367862 w 7467600"/>
              <a:gd name="connsiteY867" fmla="*/ 2806833 h 6858000"/>
              <a:gd name="connsiteX868" fmla="*/ 7364329 w 7467600"/>
              <a:gd name="connsiteY868" fmla="*/ 2826907 h 6858000"/>
              <a:gd name="connsiteX869" fmla="*/ 7290545 w 7467600"/>
              <a:gd name="connsiteY869" fmla="*/ 2850663 h 6858000"/>
              <a:gd name="connsiteX870" fmla="*/ 6472036 w 7467600"/>
              <a:gd name="connsiteY870" fmla="*/ 1959003 h 6858000"/>
              <a:gd name="connsiteX871" fmla="*/ 5792897 w 7467600"/>
              <a:gd name="connsiteY871" fmla="*/ 1647747 h 6858000"/>
              <a:gd name="connsiteX872" fmla="*/ 5842751 w 7467600"/>
              <a:gd name="connsiteY872" fmla="*/ 1816112 h 6858000"/>
              <a:gd name="connsiteX873" fmla="*/ 5847424 w 7467600"/>
              <a:gd name="connsiteY873" fmla="*/ 1815776 h 6858000"/>
              <a:gd name="connsiteX874" fmla="*/ 6399821 w 7467600"/>
              <a:gd name="connsiteY874" fmla="*/ 2344799 h 6858000"/>
              <a:gd name="connsiteX875" fmla="*/ 6323232 w 7467600"/>
              <a:gd name="connsiteY875" fmla="*/ 2389634 h 6858000"/>
              <a:gd name="connsiteX876" fmla="*/ 5942958 w 7467600"/>
              <a:gd name="connsiteY876" fmla="*/ 2077708 h 6858000"/>
              <a:gd name="connsiteX877" fmla="*/ 5921559 w 7467600"/>
              <a:gd name="connsiteY877" fmla="*/ 2378596 h 6858000"/>
              <a:gd name="connsiteX878" fmla="*/ 5817651 w 7467600"/>
              <a:gd name="connsiteY878" fmla="*/ 3023919 h 6858000"/>
              <a:gd name="connsiteX879" fmla="*/ 5729634 w 7467600"/>
              <a:gd name="connsiteY879" fmla="*/ 3051849 h 6858000"/>
              <a:gd name="connsiteX880" fmla="*/ 5611018 w 7467600"/>
              <a:gd name="connsiteY880" fmla="*/ 2316769 h 6858000"/>
              <a:gd name="connsiteX881" fmla="*/ 5687608 w 7467600"/>
              <a:gd name="connsiteY881" fmla="*/ 2039972 h 6858000"/>
              <a:gd name="connsiteX882" fmla="*/ 5657554 w 7467600"/>
              <a:gd name="connsiteY882" fmla="*/ 1576445 h 6858000"/>
              <a:gd name="connsiteX883" fmla="*/ 5150475 w 7467600"/>
              <a:gd name="connsiteY883" fmla="*/ 1274012 h 6858000"/>
              <a:gd name="connsiteX884" fmla="*/ 5349142 w 7467600"/>
              <a:gd name="connsiteY884" fmla="*/ 2204405 h 6858000"/>
              <a:gd name="connsiteX885" fmla="*/ 5262214 w 7467600"/>
              <a:gd name="connsiteY885" fmla="*/ 2233836 h 6858000"/>
              <a:gd name="connsiteX886" fmla="*/ 4981539 w 7467600"/>
              <a:gd name="connsiteY886" fmla="*/ 1542201 h 6858000"/>
              <a:gd name="connsiteX887" fmla="*/ 4958461 w 7467600"/>
              <a:gd name="connsiteY887" fmla="*/ 1136957 h 6858000"/>
              <a:gd name="connsiteX888" fmla="*/ 4655015 w 7467600"/>
              <a:gd name="connsiteY888" fmla="*/ 891426 h 6858000"/>
              <a:gd name="connsiteX889" fmla="*/ 4348002 w 7467600"/>
              <a:gd name="connsiteY889" fmla="*/ 2205895 h 6858000"/>
              <a:gd name="connsiteX890" fmla="*/ 4262250 w 7467600"/>
              <a:gd name="connsiteY890" fmla="*/ 2219972 h 6858000"/>
              <a:gd name="connsiteX891" fmla="*/ 4550611 w 7467600"/>
              <a:gd name="connsiteY891" fmla="*/ 817540 h 6858000"/>
              <a:gd name="connsiteX892" fmla="*/ 4564418 w 7467600"/>
              <a:gd name="connsiteY892" fmla="*/ 808293 h 6858000"/>
              <a:gd name="connsiteX893" fmla="*/ 4266388 w 7467600"/>
              <a:gd name="connsiteY893" fmla="*/ 500083 h 6858000"/>
              <a:gd name="connsiteX894" fmla="*/ 4032842 w 7467600"/>
              <a:gd name="connsiteY894" fmla="*/ 211809 h 6858000"/>
              <a:gd name="connsiteX895" fmla="*/ 3882765 w 7467600"/>
              <a:gd name="connsiteY895" fmla="*/ 0 h 6858000"/>
              <a:gd name="connsiteX896" fmla="*/ 3721337 w 7467600"/>
              <a:gd name="connsiteY896" fmla="*/ 0 h 6858000"/>
              <a:gd name="connsiteX897" fmla="*/ 3797544 w 7467600"/>
              <a:gd name="connsiteY897" fmla="*/ 0 h 6858000"/>
              <a:gd name="connsiteX898" fmla="*/ 3775734 w 7467600"/>
              <a:gd name="connsiteY898" fmla="*/ 95131 h 6858000"/>
              <a:gd name="connsiteX899" fmla="*/ 3724807 w 7467600"/>
              <a:gd name="connsiteY899" fmla="*/ 272257 h 6858000"/>
              <a:gd name="connsiteX900" fmla="*/ 3726844 w 7467600"/>
              <a:gd name="connsiteY900" fmla="*/ 282988 h 6858000"/>
              <a:gd name="connsiteX901" fmla="*/ 3742664 w 7467600"/>
              <a:gd name="connsiteY901" fmla="*/ 279918 h 6858000"/>
              <a:gd name="connsiteX902" fmla="*/ 4103910 w 7467600"/>
              <a:gd name="connsiteY902" fmla="*/ 1161917 h 6858000"/>
              <a:gd name="connsiteX903" fmla="*/ 4020269 w 7467600"/>
              <a:gd name="connsiteY903" fmla="*/ 1200406 h 6858000"/>
              <a:gd name="connsiteX904" fmla="*/ 3674882 w 7467600"/>
              <a:gd name="connsiteY904" fmla="*/ 488524 h 6858000"/>
              <a:gd name="connsiteX905" fmla="*/ 3132682 w 7467600"/>
              <a:gd name="connsiteY905" fmla="*/ 1072284 h 6858000"/>
              <a:gd name="connsiteX906" fmla="*/ 2716346 w 7467600"/>
              <a:gd name="connsiteY906" fmla="*/ 1276376 h 6858000"/>
              <a:gd name="connsiteX907" fmla="*/ 2716772 w 7467600"/>
              <a:gd name="connsiteY907" fmla="*/ 1255462 h 6858000"/>
              <a:gd name="connsiteX908" fmla="*/ 3471096 w 7467600"/>
              <a:gd name="connsiteY908" fmla="*/ 437072 h 6858000"/>
              <a:gd name="connsiteX909" fmla="*/ 3639057 w 7467600"/>
              <a:gd name="connsiteY909" fmla="*/ 286334 h 6858000"/>
              <a:gd name="connsiteX910" fmla="*/ 3640309 w 7467600"/>
              <a:gd name="connsiteY910" fmla="*/ 284664 h 6858000"/>
              <a:gd name="connsiteX911" fmla="*/ 3646022 w 7467600"/>
              <a:gd name="connsiteY911" fmla="*/ 276711 h 6858000"/>
              <a:gd name="connsiteX912" fmla="*/ 3707943 w 7467600"/>
              <a:gd name="connsiteY912" fmla="*/ 65958 h 6858000"/>
              <a:gd name="connsiteX913" fmla="*/ 3721337 w 7467600"/>
              <a:gd name="connsiteY913" fmla="*/ 0 h 6858000"/>
              <a:gd name="connsiteX914" fmla="*/ 2867960 w 7467600"/>
              <a:gd name="connsiteY914" fmla="*/ 0 h 6858000"/>
              <a:gd name="connsiteX915" fmla="*/ 2926351 w 7467600"/>
              <a:gd name="connsiteY915" fmla="*/ 0 h 6858000"/>
              <a:gd name="connsiteX916" fmla="*/ 2902823 w 7467600"/>
              <a:gd name="connsiteY916" fmla="*/ 262929 h 6858000"/>
              <a:gd name="connsiteX917" fmla="*/ 2940663 w 7467600"/>
              <a:gd name="connsiteY917" fmla="*/ 140884 h 6858000"/>
              <a:gd name="connsiteX918" fmla="*/ 2947039 w 7467600"/>
              <a:gd name="connsiteY918" fmla="*/ 122524 h 6858000"/>
              <a:gd name="connsiteX919" fmla="*/ 2984316 w 7467600"/>
              <a:gd name="connsiteY919" fmla="*/ 0 h 6858000"/>
              <a:gd name="connsiteX920" fmla="*/ 3016114 w 7467600"/>
              <a:gd name="connsiteY920" fmla="*/ 0 h 6858000"/>
              <a:gd name="connsiteX921" fmla="*/ 2979949 w 7467600"/>
              <a:gd name="connsiteY921" fmla="*/ 119274 h 6858000"/>
              <a:gd name="connsiteX922" fmla="*/ 3023879 w 7467600"/>
              <a:gd name="connsiteY922" fmla="*/ 0 h 6858000"/>
              <a:gd name="connsiteX923" fmla="*/ 3105400 w 7467600"/>
              <a:gd name="connsiteY923" fmla="*/ 0 h 6858000"/>
              <a:gd name="connsiteX924" fmla="*/ 3094669 w 7467600"/>
              <a:gd name="connsiteY924" fmla="*/ 30308 h 6858000"/>
              <a:gd name="connsiteX925" fmla="*/ 2901945 w 7467600"/>
              <a:gd name="connsiteY925" fmla="*/ 466538 h 6858000"/>
              <a:gd name="connsiteX926" fmla="*/ 2815209 w 7467600"/>
              <a:gd name="connsiteY926" fmla="*/ 497361 h 6858000"/>
              <a:gd name="connsiteX927" fmla="*/ 2844845 w 7467600"/>
              <a:gd name="connsiteY927" fmla="*/ 127638 h 6858000"/>
              <a:gd name="connsiteX928" fmla="*/ 2867960 w 7467600"/>
              <a:gd name="connsiteY928" fmla="*/ 0 h 6858000"/>
              <a:gd name="connsiteX929" fmla="*/ 1057230 w 7467600"/>
              <a:gd name="connsiteY929" fmla="*/ 0 h 6858000"/>
              <a:gd name="connsiteX930" fmla="*/ 1111003 w 7467600"/>
              <a:gd name="connsiteY930" fmla="*/ 0 h 6858000"/>
              <a:gd name="connsiteX931" fmla="*/ 1125553 w 7467600"/>
              <a:gd name="connsiteY931" fmla="*/ 52588 h 6858000"/>
              <a:gd name="connsiteX932" fmla="*/ 1304276 w 7467600"/>
              <a:gd name="connsiteY932" fmla="*/ 476275 h 6858000"/>
              <a:gd name="connsiteX933" fmla="*/ 1492066 w 7467600"/>
              <a:gd name="connsiteY933" fmla="*/ 886333 h 6858000"/>
              <a:gd name="connsiteX934" fmla="*/ 1423698 w 7467600"/>
              <a:gd name="connsiteY934" fmla="*/ 710817 h 6858000"/>
              <a:gd name="connsiteX935" fmla="*/ 1357609 w 7467600"/>
              <a:gd name="connsiteY935" fmla="*/ 532892 h 6858000"/>
              <a:gd name="connsiteX936" fmla="*/ 1309550 w 7467600"/>
              <a:gd name="connsiteY936" fmla="*/ 374031 h 6858000"/>
              <a:gd name="connsiteX937" fmla="*/ 1193673 w 7467600"/>
              <a:gd name="connsiteY937" fmla="*/ 49533 h 6858000"/>
              <a:gd name="connsiteX938" fmla="*/ 1164391 w 7467600"/>
              <a:gd name="connsiteY938" fmla="*/ 0 h 6858000"/>
              <a:gd name="connsiteX939" fmla="*/ 1200666 w 7467600"/>
              <a:gd name="connsiteY939" fmla="*/ 0 h 6858000"/>
              <a:gd name="connsiteX940" fmla="*/ 1223408 w 7467600"/>
              <a:gd name="connsiteY940" fmla="*/ 38996 h 6858000"/>
              <a:gd name="connsiteX941" fmla="*/ 1339635 w 7467600"/>
              <a:gd name="connsiteY941" fmla="*/ 365517 h 6858000"/>
              <a:gd name="connsiteX942" fmla="*/ 1387469 w 7467600"/>
              <a:gd name="connsiteY942" fmla="*/ 523079 h 6858000"/>
              <a:gd name="connsiteX943" fmla="*/ 1452685 w 7467600"/>
              <a:gd name="connsiteY943" fmla="*/ 699806 h 6858000"/>
              <a:gd name="connsiteX944" fmla="*/ 1492092 w 7467600"/>
              <a:gd name="connsiteY944" fmla="*/ 800424 h 6858000"/>
              <a:gd name="connsiteX945" fmla="*/ 1455302 w 7467600"/>
              <a:gd name="connsiteY945" fmla="*/ 632913 h 6858000"/>
              <a:gd name="connsiteX946" fmla="*/ 1222336 w 7467600"/>
              <a:gd name="connsiteY946" fmla="*/ 9480 h 6858000"/>
              <a:gd name="connsiteX947" fmla="*/ 1214634 w 7467600"/>
              <a:gd name="connsiteY947" fmla="*/ 0 h 6858000"/>
              <a:gd name="connsiteX948" fmla="*/ 1289827 w 7467600"/>
              <a:gd name="connsiteY948" fmla="*/ 0 h 6858000"/>
              <a:gd name="connsiteX949" fmla="*/ 1321076 w 7467600"/>
              <a:gd name="connsiteY949" fmla="*/ 59722 h 6858000"/>
              <a:gd name="connsiteX950" fmla="*/ 1512579 w 7467600"/>
              <a:gd name="connsiteY950" fmla="*/ 626441 h 6858000"/>
              <a:gd name="connsiteX951" fmla="*/ 1506076 w 7467600"/>
              <a:gd name="connsiteY951" fmla="*/ 1089289 h 6858000"/>
              <a:gd name="connsiteX952" fmla="*/ 1486346 w 7467600"/>
              <a:gd name="connsiteY952" fmla="*/ 1079919 h 6858000"/>
              <a:gd name="connsiteX953" fmla="*/ 1070511 w 7467600"/>
              <a:gd name="connsiteY953" fmla="*/ 48609 h 6858000"/>
              <a:gd name="connsiteX954" fmla="*/ 1057230 w 7467600"/>
              <a:gd name="connsiteY954" fmla="*/ 0 h 6858000"/>
              <a:gd name="connsiteX955" fmla="*/ 43151 w 7467600"/>
              <a:gd name="connsiteY955" fmla="*/ 0 h 6858000"/>
              <a:gd name="connsiteX956" fmla="*/ 95283 w 7467600"/>
              <a:gd name="connsiteY956" fmla="*/ 0 h 6858000"/>
              <a:gd name="connsiteX957" fmla="*/ 300708 w 7467600"/>
              <a:gd name="connsiteY957" fmla="*/ 154571 h 6858000"/>
              <a:gd name="connsiteX958" fmla="*/ 530414 w 7467600"/>
              <a:gd name="connsiteY958" fmla="*/ 354673 h 6858000"/>
              <a:gd name="connsiteX959" fmla="*/ 333785 w 7467600"/>
              <a:gd name="connsiteY959" fmla="*/ 161564 h 6858000"/>
              <a:gd name="connsiteX960" fmla="*/ 147005 w 7467600"/>
              <a:gd name="connsiteY960" fmla="*/ 0 h 6858000"/>
              <a:gd name="connsiteX961" fmla="*/ 272509 w 7467600"/>
              <a:gd name="connsiteY961" fmla="*/ 0 h 6858000"/>
              <a:gd name="connsiteX962" fmla="*/ 326276 w 7467600"/>
              <a:gd name="connsiteY962" fmla="*/ 45847 h 6858000"/>
              <a:gd name="connsiteX963" fmla="*/ 823759 w 7467600"/>
              <a:gd name="connsiteY963" fmla="*/ 574145 h 6858000"/>
              <a:gd name="connsiteX964" fmla="*/ 811254 w 7467600"/>
              <a:gd name="connsiteY964" fmla="*/ 665546 h 6858000"/>
              <a:gd name="connsiteX965" fmla="*/ 154042 w 7467600"/>
              <a:gd name="connsiteY965" fmla="*/ 261522 h 6858000"/>
              <a:gd name="connsiteX966" fmla="*/ 13550 w 7467600"/>
              <a:gd name="connsiteY966" fmla="*/ 158423 h 6858000"/>
              <a:gd name="connsiteX967" fmla="*/ 0 w 7467600"/>
              <a:gd name="connsiteY967" fmla="*/ 146618 h 6858000"/>
              <a:gd name="connsiteX968" fmla="*/ 0 w 7467600"/>
              <a:gd name="connsiteY968" fmla="*/ 59161 h 6858000"/>
              <a:gd name="connsiteX969" fmla="*/ 45427 w 7467600"/>
              <a:gd name="connsiteY969" fmla="*/ 101078 h 6858000"/>
              <a:gd name="connsiteX970" fmla="*/ 630103 w 7467600"/>
              <a:gd name="connsiteY970" fmla="*/ 485885 h 6858000"/>
              <a:gd name="connsiteX971" fmla="*/ 532040 w 7467600"/>
              <a:gd name="connsiteY971" fmla="*/ 399359 h 6858000"/>
              <a:gd name="connsiteX972" fmla="*/ 517618 w 7467600"/>
              <a:gd name="connsiteY972" fmla="*/ 385726 h 6858000"/>
              <a:gd name="connsiteX973" fmla="*/ 285074 w 7467600"/>
              <a:gd name="connsiteY973" fmla="*/ 182755 h 6858000"/>
              <a:gd name="connsiteX974" fmla="*/ 43151 w 7467600"/>
              <a:gd name="connsiteY97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7105827 w 7467600"/>
              <a:gd name="connsiteY83" fmla="*/ 5718700 h 6858000"/>
              <a:gd name="connsiteX84" fmla="*/ 7356878 w 7467600"/>
              <a:gd name="connsiteY84" fmla="*/ 5981332 h 6858000"/>
              <a:gd name="connsiteX85" fmla="*/ 7467600 w 7467600"/>
              <a:gd name="connsiteY85" fmla="*/ 6117703 h 6858000"/>
              <a:gd name="connsiteX86" fmla="*/ 7467600 w 7467600"/>
              <a:gd name="connsiteY86" fmla="*/ 6163634 h 6858000"/>
              <a:gd name="connsiteX87" fmla="*/ 7403637 w 7467600"/>
              <a:gd name="connsiteY87" fmla="*/ 6083957 h 6858000"/>
              <a:gd name="connsiteX88" fmla="*/ 7254615 w 7467600"/>
              <a:gd name="connsiteY88" fmla="*/ 5911918 h 6858000"/>
              <a:gd name="connsiteX89" fmla="*/ 7312589 w 7467600"/>
              <a:gd name="connsiteY89" fmla="*/ 5982309 h 6858000"/>
              <a:gd name="connsiteX90" fmla="*/ 7448321 w 7467600"/>
              <a:gd name="connsiteY90" fmla="*/ 6190991 h 6858000"/>
              <a:gd name="connsiteX91" fmla="*/ 7467600 w 7467600"/>
              <a:gd name="connsiteY91" fmla="*/ 6221686 h 6858000"/>
              <a:gd name="connsiteX92" fmla="*/ 7467600 w 7467600"/>
              <a:gd name="connsiteY92" fmla="*/ 6334256 h 6858000"/>
              <a:gd name="connsiteX93" fmla="*/ 7454976 w 7467600"/>
              <a:gd name="connsiteY93" fmla="*/ 6318297 h 6858000"/>
              <a:gd name="connsiteX94" fmla="*/ 7042773 w 7467600"/>
              <a:gd name="connsiteY94" fmla="*/ 5734011 h 6858000"/>
              <a:gd name="connsiteX95" fmla="*/ 1456157 w 7467600"/>
              <a:gd name="connsiteY95" fmla="*/ 5371404 h 6858000"/>
              <a:gd name="connsiteX96" fmla="*/ 1244432 w 7467600"/>
              <a:gd name="connsiteY96" fmla="*/ 5385601 h 6858000"/>
              <a:gd name="connsiteX97" fmla="*/ 973990 w 7467600"/>
              <a:gd name="connsiteY97" fmla="*/ 5424940 h 6858000"/>
              <a:gd name="connsiteX98" fmla="*/ 1103809 w 7467600"/>
              <a:gd name="connsiteY98" fmla="*/ 5433720 h 6858000"/>
              <a:gd name="connsiteX99" fmla="*/ 1123454 w 7467600"/>
              <a:gd name="connsiteY99" fmla="*/ 5435727 h 6858000"/>
              <a:gd name="connsiteX100" fmla="*/ 1737017 w 7467600"/>
              <a:gd name="connsiteY100" fmla="*/ 5452183 h 6858000"/>
              <a:gd name="connsiteX101" fmla="*/ 1824397 w 7467600"/>
              <a:gd name="connsiteY101" fmla="*/ 5447757 h 6858000"/>
              <a:gd name="connsiteX102" fmla="*/ 2070059 w 7467600"/>
              <a:gd name="connsiteY102" fmla="*/ 5441660 h 6858000"/>
              <a:gd name="connsiteX103" fmla="*/ 1456157 w 7467600"/>
              <a:gd name="connsiteY103" fmla="*/ 5371404 h 6858000"/>
              <a:gd name="connsiteX104" fmla="*/ 4988186 w 7467600"/>
              <a:gd name="connsiteY104" fmla="*/ 5216467 h 6858000"/>
              <a:gd name="connsiteX105" fmla="*/ 4777334 w 7467600"/>
              <a:gd name="connsiteY105" fmla="*/ 5406072 h 6858000"/>
              <a:gd name="connsiteX106" fmla="*/ 4718341 w 7467600"/>
              <a:gd name="connsiteY106" fmla="*/ 5468043 h 6858000"/>
              <a:gd name="connsiteX107" fmla="*/ 4604655 w 7467600"/>
              <a:gd name="connsiteY107" fmla="*/ 5583434 h 6858000"/>
              <a:gd name="connsiteX108" fmla="*/ 4565074 w 7467600"/>
              <a:gd name="connsiteY108" fmla="*/ 5618550 h 6858000"/>
              <a:gd name="connsiteX109" fmla="*/ 4988186 w 7467600"/>
              <a:gd name="connsiteY109" fmla="*/ 5216467 h 6858000"/>
              <a:gd name="connsiteX110" fmla="*/ 4978032 w 7467600"/>
              <a:gd name="connsiteY110" fmla="*/ 5183809 h 6858000"/>
              <a:gd name="connsiteX111" fmla="*/ 4463413 w 7467600"/>
              <a:gd name="connsiteY111" fmla="*/ 5615162 h 6858000"/>
              <a:gd name="connsiteX112" fmla="*/ 4358134 w 7467600"/>
              <a:gd name="connsiteY112" fmla="*/ 5742791 h 6858000"/>
              <a:gd name="connsiteX113" fmla="*/ 4376219 w 7467600"/>
              <a:gd name="connsiteY113" fmla="*/ 5729027 h 6858000"/>
              <a:gd name="connsiteX114" fmla="*/ 4582340 w 7467600"/>
              <a:gd name="connsiteY114" fmla="*/ 5561037 h 6858000"/>
              <a:gd name="connsiteX115" fmla="*/ 4694684 w 7467600"/>
              <a:gd name="connsiteY115" fmla="*/ 5447098 h 6858000"/>
              <a:gd name="connsiteX116" fmla="*/ 4754123 w 7467600"/>
              <a:gd name="connsiteY116" fmla="*/ 5384643 h 6858000"/>
              <a:gd name="connsiteX117" fmla="*/ 4978032 w 7467600"/>
              <a:gd name="connsiteY117" fmla="*/ 5183809 h 6858000"/>
              <a:gd name="connsiteX118" fmla="*/ 1903353 w 7467600"/>
              <a:gd name="connsiteY118" fmla="*/ 5044827 h 6858000"/>
              <a:gd name="connsiteX119" fmla="*/ 1936931 w 7467600"/>
              <a:gd name="connsiteY119" fmla="*/ 5093954 h 6858000"/>
              <a:gd name="connsiteX120" fmla="*/ 2195868 w 7467600"/>
              <a:gd name="connsiteY120" fmla="*/ 5396574 h 6858000"/>
              <a:gd name="connsiteX121" fmla="*/ 2088852 w 7467600"/>
              <a:gd name="connsiteY121" fmla="*/ 5166123 h 6858000"/>
              <a:gd name="connsiteX122" fmla="*/ 1958241 w 7467600"/>
              <a:gd name="connsiteY122" fmla="*/ 5067955 h 6858000"/>
              <a:gd name="connsiteX123" fmla="*/ 1903353 w 7467600"/>
              <a:gd name="connsiteY123" fmla="*/ 5044827 h 6858000"/>
              <a:gd name="connsiteX124" fmla="*/ 1979378 w 7467600"/>
              <a:gd name="connsiteY124" fmla="*/ 4769504 h 6858000"/>
              <a:gd name="connsiteX125" fmla="*/ 2882120 w 7467600"/>
              <a:gd name="connsiteY125" fmla="*/ 5064547 h 6858000"/>
              <a:gd name="connsiteX126" fmla="*/ 2793103 w 7467600"/>
              <a:gd name="connsiteY126" fmla="*/ 5039699 h 6858000"/>
              <a:gd name="connsiteX127" fmla="*/ 2770041 w 7467600"/>
              <a:gd name="connsiteY127" fmla="*/ 5033634 h 6858000"/>
              <a:gd name="connsiteX128" fmla="*/ 1979378 w 7467600"/>
              <a:gd name="connsiteY128" fmla="*/ 4769504 h 6858000"/>
              <a:gd name="connsiteX129" fmla="*/ 1927410 w 7467600"/>
              <a:gd name="connsiteY129" fmla="*/ 4716164 h 6858000"/>
              <a:gd name="connsiteX130" fmla="*/ 1959587 w 7467600"/>
              <a:gd name="connsiteY130" fmla="*/ 4728849 h 6858000"/>
              <a:gd name="connsiteX131" fmla="*/ 2777707 w 7467600"/>
              <a:gd name="connsiteY131" fmla="*/ 5003991 h 6858000"/>
              <a:gd name="connsiteX132" fmla="*/ 2800768 w 7467600"/>
              <a:gd name="connsiteY132" fmla="*/ 5010056 h 6858000"/>
              <a:gd name="connsiteX133" fmla="*/ 2879408 w 7467600"/>
              <a:gd name="connsiteY133" fmla="*/ 5031590 h 6858000"/>
              <a:gd name="connsiteX134" fmla="*/ 2862295 w 7467600"/>
              <a:gd name="connsiteY134" fmla="*/ 5022958 h 6858000"/>
              <a:gd name="connsiteX135" fmla="*/ 2813343 w 7467600"/>
              <a:gd name="connsiteY135" fmla="*/ 4998369 h 6858000"/>
              <a:gd name="connsiteX136" fmla="*/ 2646245 w 7467600"/>
              <a:gd name="connsiteY136" fmla="*/ 4930999 h 6858000"/>
              <a:gd name="connsiteX137" fmla="*/ 1999243 w 7467600"/>
              <a:gd name="connsiteY137" fmla="*/ 4730524 h 6858000"/>
              <a:gd name="connsiteX138" fmla="*/ 1979527 w 7467600"/>
              <a:gd name="connsiteY138" fmla="*/ 4726651 h 6858000"/>
              <a:gd name="connsiteX139" fmla="*/ 1927410 w 7467600"/>
              <a:gd name="connsiteY139" fmla="*/ 4716164 h 6858000"/>
              <a:gd name="connsiteX140" fmla="*/ 1997014 w 7467600"/>
              <a:gd name="connsiteY140" fmla="*/ 4698007 h 6858000"/>
              <a:gd name="connsiteX141" fmla="*/ 2005458 w 7467600"/>
              <a:gd name="connsiteY141" fmla="*/ 4699540 h 6858000"/>
              <a:gd name="connsiteX142" fmla="*/ 2657186 w 7467600"/>
              <a:gd name="connsiteY142" fmla="*/ 4901687 h 6858000"/>
              <a:gd name="connsiteX143" fmla="*/ 2826662 w 7467600"/>
              <a:gd name="connsiteY143" fmla="*/ 4970362 h 6858000"/>
              <a:gd name="connsiteX144" fmla="*/ 2876100 w 7467600"/>
              <a:gd name="connsiteY144" fmla="*/ 4995397 h 6858000"/>
              <a:gd name="connsiteX145" fmla="*/ 3042600 w 7467600"/>
              <a:gd name="connsiteY145" fmla="*/ 5059532 h 6858000"/>
              <a:gd name="connsiteX146" fmla="*/ 1997014 w 7467600"/>
              <a:gd name="connsiteY146" fmla="*/ 4698007 h 6858000"/>
              <a:gd name="connsiteX147" fmla="*/ 2305292 w 7467600"/>
              <a:gd name="connsiteY147" fmla="*/ 4219492 h 6858000"/>
              <a:gd name="connsiteX148" fmla="*/ 3360922 w 7467600"/>
              <a:gd name="connsiteY148" fmla="*/ 4529373 h 6858000"/>
              <a:gd name="connsiteX149" fmla="*/ 3492420 w 7467600"/>
              <a:gd name="connsiteY149" fmla="*/ 4510145 h 6858000"/>
              <a:gd name="connsiteX150" fmla="*/ 3364086 w 7467600"/>
              <a:gd name="connsiteY150" fmla="*/ 4480340 h 6858000"/>
              <a:gd name="connsiteX151" fmla="*/ 3225818 w 7467600"/>
              <a:gd name="connsiteY151" fmla="*/ 4411822 h 6858000"/>
              <a:gd name="connsiteX152" fmla="*/ 3129696 w 7467600"/>
              <a:gd name="connsiteY152" fmla="*/ 4360704 h 6858000"/>
              <a:gd name="connsiteX153" fmla="*/ 2814545 w 7467600"/>
              <a:gd name="connsiteY153" fmla="*/ 4282955 h 6858000"/>
              <a:gd name="connsiteX154" fmla="*/ 2305292 w 7467600"/>
              <a:gd name="connsiteY154" fmla="*/ 4219492 h 6858000"/>
              <a:gd name="connsiteX155" fmla="*/ 2626982 w 7467600"/>
              <a:gd name="connsiteY155" fmla="*/ 4206450 h 6858000"/>
              <a:gd name="connsiteX156" fmla="*/ 2490617 w 7467600"/>
              <a:gd name="connsiteY156" fmla="*/ 4206951 h 6858000"/>
              <a:gd name="connsiteX157" fmla="*/ 2819869 w 7467600"/>
              <a:gd name="connsiteY157" fmla="*/ 4252936 h 6858000"/>
              <a:gd name="connsiteX158" fmla="*/ 3143018 w 7467600"/>
              <a:gd name="connsiteY158" fmla="*/ 4332698 h 6858000"/>
              <a:gd name="connsiteX159" fmla="*/ 3241520 w 7467600"/>
              <a:gd name="connsiteY159" fmla="*/ 4385112 h 6858000"/>
              <a:gd name="connsiteX160" fmla="*/ 3374575 w 7467600"/>
              <a:gd name="connsiteY160" fmla="*/ 4451517 h 6858000"/>
              <a:gd name="connsiteX161" fmla="*/ 3505221 w 7467600"/>
              <a:gd name="connsiteY161" fmla="*/ 4480757 h 6858000"/>
              <a:gd name="connsiteX162" fmla="*/ 2626982 w 7467600"/>
              <a:gd name="connsiteY162" fmla="*/ 4206450 h 6858000"/>
              <a:gd name="connsiteX163" fmla="*/ 1310106 w 7467600"/>
              <a:gd name="connsiteY163" fmla="*/ 3943217 h 6858000"/>
              <a:gd name="connsiteX164" fmla="*/ 854994 w 7467600"/>
              <a:gd name="connsiteY164" fmla="*/ 4399136 h 6858000"/>
              <a:gd name="connsiteX165" fmla="*/ 742462 w 7467600"/>
              <a:gd name="connsiteY165" fmla="*/ 4594648 h 6858000"/>
              <a:gd name="connsiteX166" fmla="*/ 820602 w 7467600"/>
              <a:gd name="connsiteY166" fmla="*/ 4485915 h 6858000"/>
              <a:gd name="connsiteX167" fmla="*/ 878295 w 7467600"/>
              <a:gd name="connsiteY167" fmla="*/ 4403594 h 6858000"/>
              <a:gd name="connsiteX168" fmla="*/ 1240607 w 7467600"/>
              <a:gd name="connsiteY168" fmla="*/ 4010401 h 6858000"/>
              <a:gd name="connsiteX169" fmla="*/ 1310106 w 7467600"/>
              <a:gd name="connsiteY169" fmla="*/ 3943217 h 6858000"/>
              <a:gd name="connsiteX170" fmla="*/ 1423113 w 7467600"/>
              <a:gd name="connsiteY170" fmla="*/ 3874565 h 6858000"/>
              <a:gd name="connsiteX171" fmla="*/ 1260565 w 7467600"/>
              <a:gd name="connsiteY171" fmla="*/ 4031982 h 6858000"/>
              <a:gd name="connsiteX172" fmla="*/ 901900 w 7467600"/>
              <a:gd name="connsiteY172" fmla="*/ 4421236 h 6858000"/>
              <a:gd name="connsiteX173" fmla="*/ 845044 w 7467600"/>
              <a:gd name="connsiteY173" fmla="*/ 4502436 h 6858000"/>
              <a:gd name="connsiteX174" fmla="*/ 685926 w 7467600"/>
              <a:gd name="connsiteY174" fmla="*/ 4703069 h 6858000"/>
              <a:gd name="connsiteX175" fmla="*/ 684248 w 7467600"/>
              <a:gd name="connsiteY175" fmla="*/ 4706721 h 6858000"/>
              <a:gd name="connsiteX176" fmla="*/ 1423113 w 7467600"/>
              <a:gd name="connsiteY176" fmla="*/ 3874565 h 6858000"/>
              <a:gd name="connsiteX177" fmla="*/ 3316479 w 7467600"/>
              <a:gd name="connsiteY177" fmla="*/ 3872136 h 6858000"/>
              <a:gd name="connsiteX178" fmla="*/ 3546806 w 7467600"/>
              <a:gd name="connsiteY178" fmla="*/ 4356139 h 6858000"/>
              <a:gd name="connsiteX179" fmla="*/ 3364433 w 7467600"/>
              <a:gd name="connsiteY179" fmla="*/ 3953121 h 6858000"/>
              <a:gd name="connsiteX180" fmla="*/ 3316479 w 7467600"/>
              <a:gd name="connsiteY180" fmla="*/ 3872136 h 6858000"/>
              <a:gd name="connsiteX181" fmla="*/ 3291335 w 7467600"/>
              <a:gd name="connsiteY181" fmla="*/ 3767420 h 6858000"/>
              <a:gd name="connsiteX182" fmla="*/ 3390805 w 7467600"/>
              <a:gd name="connsiteY182" fmla="*/ 3937163 h 6858000"/>
              <a:gd name="connsiteX183" fmla="*/ 3579062 w 7467600"/>
              <a:gd name="connsiteY183" fmla="*/ 4359040 h 6858000"/>
              <a:gd name="connsiteX184" fmla="*/ 3467355 w 7467600"/>
              <a:gd name="connsiteY184" fmla="*/ 3988130 h 6858000"/>
              <a:gd name="connsiteX185" fmla="*/ 3310753 w 7467600"/>
              <a:gd name="connsiteY185" fmla="*/ 3787140 h 6858000"/>
              <a:gd name="connsiteX186" fmla="*/ 3291335 w 7467600"/>
              <a:gd name="connsiteY186" fmla="*/ 3767420 h 6858000"/>
              <a:gd name="connsiteX187" fmla="*/ 1635889 w 7467600"/>
              <a:gd name="connsiteY187" fmla="*/ 3709494 h 6858000"/>
              <a:gd name="connsiteX188" fmla="*/ 1634800 w 7467600"/>
              <a:gd name="connsiteY188" fmla="*/ 3731111 h 6858000"/>
              <a:gd name="connsiteX189" fmla="*/ 1635889 w 7467600"/>
              <a:gd name="connsiteY189" fmla="*/ 3709494 h 6858000"/>
              <a:gd name="connsiteX190" fmla="*/ 1510397 w 7467600"/>
              <a:gd name="connsiteY190" fmla="*/ 3684705 h 6858000"/>
              <a:gd name="connsiteX191" fmla="*/ 1146550 w 7467600"/>
              <a:gd name="connsiteY191" fmla="*/ 3802012 h 6858000"/>
              <a:gd name="connsiteX192" fmla="*/ 698834 w 7467600"/>
              <a:gd name="connsiteY192" fmla="*/ 3952272 h 6858000"/>
              <a:gd name="connsiteX193" fmla="*/ 34256 w 7467600"/>
              <a:gd name="connsiteY193" fmla="*/ 4347603 h 6858000"/>
              <a:gd name="connsiteX194" fmla="*/ 527241 w 7467600"/>
              <a:gd name="connsiteY194" fmla="*/ 4065078 h 6858000"/>
              <a:gd name="connsiteX195" fmla="*/ 1510397 w 7467600"/>
              <a:gd name="connsiteY195" fmla="*/ 3684705 h 6858000"/>
              <a:gd name="connsiteX196" fmla="*/ 1313114 w 7467600"/>
              <a:gd name="connsiteY196" fmla="*/ 3655216 h 6858000"/>
              <a:gd name="connsiteX197" fmla="*/ 1109304 w 7467600"/>
              <a:gd name="connsiteY197" fmla="*/ 3669030 h 6858000"/>
              <a:gd name="connsiteX198" fmla="*/ 8129 w 7467600"/>
              <a:gd name="connsiteY198" fmla="*/ 4330519 h 6858000"/>
              <a:gd name="connsiteX199" fmla="*/ 687572 w 7467600"/>
              <a:gd name="connsiteY199" fmla="*/ 3925629 h 6858000"/>
              <a:gd name="connsiteX200" fmla="*/ 1138365 w 7467600"/>
              <a:gd name="connsiteY200" fmla="*/ 3774515 h 6858000"/>
              <a:gd name="connsiteX201" fmla="*/ 1505579 w 7467600"/>
              <a:gd name="connsiteY201" fmla="*/ 3655526 h 6858000"/>
              <a:gd name="connsiteX202" fmla="*/ 1313114 w 7467600"/>
              <a:gd name="connsiteY202" fmla="*/ 3655216 h 6858000"/>
              <a:gd name="connsiteX203" fmla="*/ 3655073 w 7467600"/>
              <a:gd name="connsiteY203" fmla="*/ 3650884 h 6858000"/>
              <a:gd name="connsiteX204" fmla="*/ 3989938 w 7467600"/>
              <a:gd name="connsiteY204" fmla="*/ 3991685 h 6858000"/>
              <a:gd name="connsiteX205" fmla="*/ 4393907 w 7467600"/>
              <a:gd name="connsiteY205" fmla="*/ 4261258 h 6858000"/>
              <a:gd name="connsiteX206" fmla="*/ 4648051 w 7467600"/>
              <a:gd name="connsiteY206" fmla="*/ 4374051 h 6858000"/>
              <a:gd name="connsiteX207" fmla="*/ 4383389 w 7467600"/>
              <a:gd name="connsiteY207" fmla="*/ 4184369 h 6858000"/>
              <a:gd name="connsiteX208" fmla="*/ 4165508 w 7467600"/>
              <a:gd name="connsiteY208" fmla="*/ 4035196 h 6858000"/>
              <a:gd name="connsiteX209" fmla="*/ 4068162 w 7467600"/>
              <a:gd name="connsiteY209" fmla="*/ 3953394 h 6858000"/>
              <a:gd name="connsiteX210" fmla="*/ 3981416 w 7467600"/>
              <a:gd name="connsiteY210" fmla="*/ 3880482 h 6858000"/>
              <a:gd name="connsiteX211" fmla="*/ 3800147 w 7467600"/>
              <a:gd name="connsiteY211" fmla="*/ 3749872 h 6858000"/>
              <a:gd name="connsiteX212" fmla="*/ 3655073 w 7467600"/>
              <a:gd name="connsiteY212" fmla="*/ 3650884 h 6858000"/>
              <a:gd name="connsiteX213" fmla="*/ 3670252 w 7467600"/>
              <a:gd name="connsiteY213" fmla="*/ 3622798 h 6858000"/>
              <a:gd name="connsiteX214" fmla="*/ 3817258 w 7467600"/>
              <a:gd name="connsiteY214" fmla="*/ 3723577 h 6858000"/>
              <a:gd name="connsiteX215" fmla="*/ 4000461 w 7467600"/>
              <a:gd name="connsiteY215" fmla="*/ 3855966 h 6858000"/>
              <a:gd name="connsiteX216" fmla="*/ 4088180 w 7467600"/>
              <a:gd name="connsiteY216" fmla="*/ 3929774 h 6858000"/>
              <a:gd name="connsiteX217" fmla="*/ 4184555 w 7467600"/>
              <a:gd name="connsiteY217" fmla="*/ 4010683 h 6858000"/>
              <a:gd name="connsiteX218" fmla="*/ 4399563 w 7467600"/>
              <a:gd name="connsiteY218" fmla="*/ 4158106 h 6858000"/>
              <a:gd name="connsiteX219" fmla="*/ 4684469 w 7467600"/>
              <a:gd name="connsiteY219" fmla="*/ 4364680 h 6858000"/>
              <a:gd name="connsiteX220" fmla="*/ 4690271 w 7467600"/>
              <a:gd name="connsiteY220" fmla="*/ 4370034 h 6858000"/>
              <a:gd name="connsiteX221" fmla="*/ 4136093 w 7467600"/>
              <a:gd name="connsiteY221" fmla="*/ 3858466 h 6858000"/>
              <a:gd name="connsiteX222" fmla="*/ 3670252 w 7467600"/>
              <a:gd name="connsiteY222" fmla="*/ 3622798 h 6858000"/>
              <a:gd name="connsiteX223" fmla="*/ 4440129 w 7467600"/>
              <a:gd name="connsiteY223" fmla="*/ 3448571 h 6858000"/>
              <a:gd name="connsiteX224" fmla="*/ 4856525 w 7467600"/>
              <a:gd name="connsiteY224" fmla="*/ 3915351 h 6858000"/>
              <a:gd name="connsiteX225" fmla="*/ 5059055 w 7467600"/>
              <a:gd name="connsiteY225" fmla="*/ 4108918 h 6858000"/>
              <a:gd name="connsiteX226" fmla="*/ 5290070 w 7467600"/>
              <a:gd name="connsiteY226" fmla="*/ 4263619 h 6858000"/>
              <a:gd name="connsiteX227" fmla="*/ 4834991 w 7467600"/>
              <a:gd name="connsiteY227" fmla="*/ 3830985 h 6858000"/>
              <a:gd name="connsiteX228" fmla="*/ 4440129 w 7467600"/>
              <a:gd name="connsiteY228" fmla="*/ 3448571 h 6858000"/>
              <a:gd name="connsiteX229" fmla="*/ 4441737 w 7467600"/>
              <a:gd name="connsiteY229" fmla="*/ 3399734 h 6858000"/>
              <a:gd name="connsiteX230" fmla="*/ 4431236 w 7467600"/>
              <a:gd name="connsiteY230" fmla="*/ 3400954 h 6858000"/>
              <a:gd name="connsiteX231" fmla="*/ 4557150 w 7467600"/>
              <a:gd name="connsiteY231" fmla="*/ 3510023 h 6858000"/>
              <a:gd name="connsiteX232" fmla="*/ 4856936 w 7467600"/>
              <a:gd name="connsiteY232" fmla="*/ 3809146 h 6858000"/>
              <a:gd name="connsiteX233" fmla="*/ 5111996 w 7467600"/>
              <a:gd name="connsiteY233" fmla="*/ 4065759 h 6858000"/>
              <a:gd name="connsiteX234" fmla="*/ 5388878 w 7467600"/>
              <a:gd name="connsiteY234" fmla="*/ 4300185 h 6858000"/>
              <a:gd name="connsiteX235" fmla="*/ 5425556 w 7467600"/>
              <a:gd name="connsiteY235" fmla="*/ 4308967 h 6858000"/>
              <a:gd name="connsiteX236" fmla="*/ 4943646 w 7467600"/>
              <a:gd name="connsiteY236" fmla="*/ 3822916 h 6858000"/>
              <a:gd name="connsiteX237" fmla="*/ 4594837 w 7467600"/>
              <a:gd name="connsiteY237" fmla="*/ 3532274 h 6858000"/>
              <a:gd name="connsiteX238" fmla="*/ 4441737 w 7467600"/>
              <a:gd name="connsiteY238" fmla="*/ 3399734 h 6858000"/>
              <a:gd name="connsiteX239" fmla="*/ 5425834 w 7467600"/>
              <a:gd name="connsiteY239" fmla="*/ 3162785 h 6858000"/>
              <a:gd name="connsiteX240" fmla="*/ 5401644 w 7467600"/>
              <a:gd name="connsiteY240" fmla="*/ 3617847 h 6858000"/>
              <a:gd name="connsiteX241" fmla="*/ 5467256 w 7467600"/>
              <a:gd name="connsiteY241" fmla="*/ 4175494 h 6858000"/>
              <a:gd name="connsiteX242" fmla="*/ 5448069 w 7467600"/>
              <a:gd name="connsiteY242" fmla="*/ 3567554 h 6858000"/>
              <a:gd name="connsiteX243" fmla="*/ 5425834 w 7467600"/>
              <a:gd name="connsiteY243" fmla="*/ 3162785 h 6858000"/>
              <a:gd name="connsiteX244" fmla="*/ 1318687 w 7467600"/>
              <a:gd name="connsiteY244" fmla="*/ 3113840 h 6858000"/>
              <a:gd name="connsiteX245" fmla="*/ 1066793 w 7467600"/>
              <a:gd name="connsiteY245" fmla="*/ 3212171 h 6858000"/>
              <a:gd name="connsiteX246" fmla="*/ 993319 w 7467600"/>
              <a:gd name="connsiteY246" fmla="*/ 3247648 h 6858000"/>
              <a:gd name="connsiteX247" fmla="*/ 853081 w 7467600"/>
              <a:gd name="connsiteY247" fmla="*/ 3312410 h 6858000"/>
              <a:gd name="connsiteX248" fmla="*/ 805957 w 7467600"/>
              <a:gd name="connsiteY248" fmla="*/ 3330443 h 6858000"/>
              <a:gd name="connsiteX249" fmla="*/ 1318687 w 7467600"/>
              <a:gd name="connsiteY249" fmla="*/ 3113840 h 6858000"/>
              <a:gd name="connsiteX250" fmla="*/ 5453702 w 7467600"/>
              <a:gd name="connsiteY250" fmla="*/ 3090882 h 6858000"/>
              <a:gd name="connsiteX251" fmla="*/ 5480135 w 7467600"/>
              <a:gd name="connsiteY251" fmla="*/ 3565802 h 6858000"/>
              <a:gd name="connsiteX252" fmla="*/ 5499023 w 7467600"/>
              <a:gd name="connsiteY252" fmla="*/ 4166310 h 6858000"/>
              <a:gd name="connsiteX253" fmla="*/ 5547022 w 7467600"/>
              <a:gd name="connsiteY253" fmla="*/ 3607838 h 6858000"/>
              <a:gd name="connsiteX254" fmla="*/ 5515964 w 7467600"/>
              <a:gd name="connsiteY254" fmla="*/ 3378541 h 6858000"/>
              <a:gd name="connsiteX255" fmla="*/ 5453702 w 7467600"/>
              <a:gd name="connsiteY255" fmla="*/ 3090882 h 6858000"/>
              <a:gd name="connsiteX256" fmla="*/ 1238695 w 7467600"/>
              <a:gd name="connsiteY256" fmla="*/ 3076820 h 6858000"/>
              <a:gd name="connsiteX257" fmla="*/ 716371 w 7467600"/>
              <a:gd name="connsiteY257" fmla="*/ 3293249 h 6858000"/>
              <a:gd name="connsiteX258" fmla="*/ 579522 w 7467600"/>
              <a:gd name="connsiteY258" fmla="*/ 3371759 h 6858000"/>
              <a:gd name="connsiteX259" fmla="*/ 600288 w 7467600"/>
              <a:gd name="connsiteY259" fmla="*/ 3365555 h 6858000"/>
              <a:gd name="connsiteX260" fmla="*/ 840692 w 7467600"/>
              <a:gd name="connsiteY260" fmla="*/ 3284921 h 6858000"/>
              <a:gd name="connsiteX261" fmla="*/ 979248 w 7467600"/>
              <a:gd name="connsiteY261" fmla="*/ 3221003 h 6858000"/>
              <a:gd name="connsiteX262" fmla="*/ 1053282 w 7467600"/>
              <a:gd name="connsiteY262" fmla="*/ 3185247 h 6858000"/>
              <a:gd name="connsiteX263" fmla="*/ 1320603 w 7467600"/>
              <a:gd name="connsiteY263" fmla="*/ 3081281 h 6858000"/>
              <a:gd name="connsiteX264" fmla="*/ 1238695 w 7467600"/>
              <a:gd name="connsiteY264" fmla="*/ 3076820 h 6858000"/>
              <a:gd name="connsiteX265" fmla="*/ 5425627 w 7467600"/>
              <a:gd name="connsiteY265" fmla="*/ 2954192 h 6858000"/>
              <a:gd name="connsiteX266" fmla="*/ 5470770 w 7467600"/>
              <a:gd name="connsiteY266" fmla="*/ 3005435 h 6858000"/>
              <a:gd name="connsiteX267" fmla="*/ 5519779 w 7467600"/>
              <a:gd name="connsiteY267" fmla="*/ 4359223 h 6858000"/>
              <a:gd name="connsiteX268" fmla="*/ 5520293 w 7467600"/>
              <a:gd name="connsiteY268" fmla="*/ 4360602 h 6858000"/>
              <a:gd name="connsiteX269" fmla="*/ 5767221 w 7467600"/>
              <a:gd name="connsiteY269" fmla="*/ 4665564 h 6858000"/>
              <a:gd name="connsiteX270" fmla="*/ 6937169 w 7467600"/>
              <a:gd name="connsiteY270" fmla="*/ 4815941 h 6858000"/>
              <a:gd name="connsiteX271" fmla="*/ 6953922 w 7467600"/>
              <a:gd name="connsiteY271" fmla="*/ 4890068 h 6858000"/>
              <a:gd name="connsiteX272" fmla="*/ 6071359 w 7467600"/>
              <a:gd name="connsiteY272" fmla="*/ 4770770 h 6858000"/>
              <a:gd name="connsiteX273" fmla="*/ 6038839 w 7467600"/>
              <a:gd name="connsiteY273" fmla="*/ 4764474 h 6858000"/>
              <a:gd name="connsiteX274" fmla="*/ 6038706 w 7467600"/>
              <a:gd name="connsiteY274" fmla="*/ 4763847 h 6858000"/>
              <a:gd name="connsiteX275" fmla="*/ 6037784 w 7467600"/>
              <a:gd name="connsiteY275" fmla="*/ 4764270 h 6858000"/>
              <a:gd name="connsiteX276" fmla="*/ 6038839 w 7467600"/>
              <a:gd name="connsiteY276" fmla="*/ 4764474 h 6858000"/>
              <a:gd name="connsiteX277" fmla="*/ 6040338 w 7467600"/>
              <a:gd name="connsiteY277" fmla="*/ 4771418 h 6858000"/>
              <a:gd name="connsiteX278" fmla="*/ 6024488 w 7467600"/>
              <a:gd name="connsiteY278" fmla="*/ 4809903 h 6858000"/>
              <a:gd name="connsiteX279" fmla="*/ 5599771 w 7467600"/>
              <a:gd name="connsiteY279" fmla="*/ 5509652 h 6858000"/>
              <a:gd name="connsiteX280" fmla="*/ 5548843 w 7467600"/>
              <a:gd name="connsiteY280" fmla="*/ 5563845 h 6858000"/>
              <a:gd name="connsiteX281" fmla="*/ 5940952 w 7467600"/>
              <a:gd name="connsiteY281" fmla="*/ 6250028 h 6858000"/>
              <a:gd name="connsiteX282" fmla="*/ 6043441 w 7467600"/>
              <a:gd name="connsiteY282" fmla="*/ 6665847 h 6858000"/>
              <a:gd name="connsiteX283" fmla="*/ 6093432 w 7467600"/>
              <a:gd name="connsiteY283" fmla="*/ 6858000 h 6858000"/>
              <a:gd name="connsiteX284" fmla="*/ 6034344 w 7467600"/>
              <a:gd name="connsiteY284" fmla="*/ 6858000 h 6858000"/>
              <a:gd name="connsiteX285" fmla="*/ 6026679 w 7467600"/>
              <a:gd name="connsiteY285" fmla="*/ 6836959 h 6858000"/>
              <a:gd name="connsiteX286" fmla="*/ 5800441 w 7467600"/>
              <a:gd name="connsiteY286" fmla="*/ 6335286 h 6858000"/>
              <a:gd name="connsiteX287" fmla="*/ 5526562 w 7467600"/>
              <a:gd name="connsiteY287" fmla="*/ 5705388 h 6858000"/>
              <a:gd name="connsiteX288" fmla="*/ 5519640 w 7467600"/>
              <a:gd name="connsiteY288" fmla="*/ 5683774 h 6858000"/>
              <a:gd name="connsiteX289" fmla="*/ 5844559 w 7467600"/>
              <a:gd name="connsiteY289" fmla="*/ 6553349 h 6858000"/>
              <a:gd name="connsiteX290" fmla="*/ 5975994 w 7467600"/>
              <a:gd name="connsiteY290" fmla="*/ 6858000 h 6858000"/>
              <a:gd name="connsiteX291" fmla="*/ 5898547 w 7467600"/>
              <a:gd name="connsiteY291" fmla="*/ 6858000 h 6858000"/>
              <a:gd name="connsiteX292" fmla="*/ 5682041 w 7467600"/>
              <a:gd name="connsiteY292" fmla="*/ 6355860 h 6858000"/>
              <a:gd name="connsiteX293" fmla="*/ 5461758 w 7467600"/>
              <a:gd name="connsiteY293" fmla="*/ 5820220 h 6858000"/>
              <a:gd name="connsiteX294" fmla="*/ 5237282 w 7467600"/>
              <a:gd name="connsiteY294" fmla="*/ 6579086 h 6858000"/>
              <a:gd name="connsiteX295" fmla="*/ 5115009 w 7467600"/>
              <a:gd name="connsiteY295" fmla="*/ 6858000 h 6858000"/>
              <a:gd name="connsiteX296" fmla="*/ 5028074 w 7467600"/>
              <a:gd name="connsiteY296" fmla="*/ 6858000 h 6858000"/>
              <a:gd name="connsiteX297" fmla="*/ 5079508 w 7467600"/>
              <a:gd name="connsiteY297" fmla="*/ 6749074 h 6858000"/>
              <a:gd name="connsiteX298" fmla="*/ 5371846 w 7467600"/>
              <a:gd name="connsiteY298" fmla="*/ 5924413 h 6858000"/>
              <a:gd name="connsiteX299" fmla="*/ 5270512 w 7467600"/>
              <a:gd name="connsiteY299" fmla="*/ 6138975 h 6858000"/>
              <a:gd name="connsiteX300" fmla="*/ 5062409 w 7467600"/>
              <a:gd name="connsiteY300" fmla="*/ 6653544 h 6858000"/>
              <a:gd name="connsiteX301" fmla="*/ 5036628 w 7467600"/>
              <a:gd name="connsiteY301" fmla="*/ 6754247 h 6858000"/>
              <a:gd name="connsiteX302" fmla="*/ 5009112 w 7467600"/>
              <a:gd name="connsiteY302" fmla="*/ 6858000 h 6858000"/>
              <a:gd name="connsiteX303" fmla="*/ 4976679 w 7467600"/>
              <a:gd name="connsiteY303" fmla="*/ 6858000 h 6858000"/>
              <a:gd name="connsiteX304" fmla="*/ 5006537 w 7467600"/>
              <a:gd name="connsiteY304" fmla="*/ 6747068 h 6858000"/>
              <a:gd name="connsiteX305" fmla="*/ 5032723 w 7467600"/>
              <a:gd name="connsiteY305" fmla="*/ 6644957 h 6858000"/>
              <a:gd name="connsiteX306" fmla="*/ 5242949 w 7467600"/>
              <a:gd name="connsiteY306" fmla="*/ 6125175 h 6858000"/>
              <a:gd name="connsiteX307" fmla="*/ 5286321 w 7467600"/>
              <a:gd name="connsiteY307" fmla="*/ 6033555 h 6858000"/>
              <a:gd name="connsiteX308" fmla="*/ 5008210 w 7467600"/>
              <a:gd name="connsiteY308" fmla="*/ 6649194 h 6858000"/>
              <a:gd name="connsiteX309" fmla="*/ 4986321 w 7467600"/>
              <a:gd name="connsiteY309" fmla="*/ 6765687 h 6858000"/>
              <a:gd name="connsiteX310" fmla="*/ 4973474 w 7467600"/>
              <a:gd name="connsiteY310" fmla="*/ 6858000 h 6858000"/>
              <a:gd name="connsiteX311" fmla="*/ 4907178 w 7467600"/>
              <a:gd name="connsiteY311" fmla="*/ 6858000 h 6858000"/>
              <a:gd name="connsiteX312" fmla="*/ 4910810 w 7467600"/>
              <a:gd name="connsiteY312" fmla="*/ 6829660 h 6858000"/>
              <a:gd name="connsiteX313" fmla="*/ 4987461 w 7467600"/>
              <a:gd name="connsiteY313" fmla="*/ 6432994 h 6858000"/>
              <a:gd name="connsiteX314" fmla="*/ 5179262 w 7467600"/>
              <a:gd name="connsiteY314" fmla="*/ 6035044 h 6858000"/>
              <a:gd name="connsiteX315" fmla="*/ 4689678 w 7467600"/>
              <a:gd name="connsiteY315" fmla="*/ 6440241 h 6858000"/>
              <a:gd name="connsiteX316" fmla="*/ 4477543 w 7467600"/>
              <a:gd name="connsiteY316" fmla="*/ 6674836 h 6858000"/>
              <a:gd name="connsiteX317" fmla="*/ 4329957 w 7467600"/>
              <a:gd name="connsiteY317" fmla="*/ 6858000 h 6858000"/>
              <a:gd name="connsiteX318" fmla="*/ 4218595 w 7467600"/>
              <a:gd name="connsiteY318" fmla="*/ 6858000 h 6858000"/>
              <a:gd name="connsiteX319" fmla="*/ 4368888 w 7467600"/>
              <a:gd name="connsiteY319" fmla="*/ 6668412 h 6858000"/>
              <a:gd name="connsiteX320" fmla="*/ 4563091 w 7467600"/>
              <a:gd name="connsiteY320" fmla="*/ 6442508 h 6858000"/>
              <a:gd name="connsiteX321" fmla="*/ 5387324 w 7467600"/>
              <a:gd name="connsiteY321" fmla="*/ 5705830 h 6858000"/>
              <a:gd name="connsiteX322" fmla="*/ 5073620 w 7467600"/>
              <a:gd name="connsiteY322" fmla="*/ 5955437 h 6858000"/>
              <a:gd name="connsiteX323" fmla="*/ 4689789 w 7467600"/>
              <a:gd name="connsiteY323" fmla="*/ 6268382 h 6858000"/>
              <a:gd name="connsiteX324" fmla="*/ 4418722 w 7467600"/>
              <a:gd name="connsiteY324" fmla="*/ 6570886 h 6858000"/>
              <a:gd name="connsiteX325" fmla="*/ 4214944 w 7467600"/>
              <a:gd name="connsiteY325" fmla="*/ 6858000 h 6858000"/>
              <a:gd name="connsiteX326" fmla="*/ 4177898 w 7467600"/>
              <a:gd name="connsiteY326" fmla="*/ 6858000 h 6858000"/>
              <a:gd name="connsiteX327" fmla="*/ 4391597 w 7467600"/>
              <a:gd name="connsiteY327" fmla="*/ 6556370 h 6858000"/>
              <a:gd name="connsiteX328" fmla="*/ 4668889 w 7467600"/>
              <a:gd name="connsiteY328" fmla="*/ 6246399 h 6858000"/>
              <a:gd name="connsiteX329" fmla="*/ 5055427 w 7467600"/>
              <a:gd name="connsiteY329" fmla="*/ 5931476 h 6858000"/>
              <a:gd name="connsiteX330" fmla="*/ 5371814 w 7467600"/>
              <a:gd name="connsiteY330" fmla="*/ 5678975 h 6858000"/>
              <a:gd name="connsiteX331" fmla="*/ 4987918 w 7467600"/>
              <a:gd name="connsiteY331" fmla="*/ 5838701 h 6858000"/>
              <a:gd name="connsiteX332" fmla="*/ 4317146 w 7467600"/>
              <a:gd name="connsiteY332" fmla="*/ 6587716 h 6858000"/>
              <a:gd name="connsiteX333" fmla="*/ 4171627 w 7467600"/>
              <a:gd name="connsiteY333" fmla="*/ 6858000 h 6858000"/>
              <a:gd name="connsiteX334" fmla="*/ 4081585 w 7467600"/>
              <a:gd name="connsiteY334" fmla="*/ 6858000 h 6858000"/>
              <a:gd name="connsiteX335" fmla="*/ 4238603 w 7467600"/>
              <a:gd name="connsiteY335" fmla="*/ 6559341 h 6858000"/>
              <a:gd name="connsiteX336" fmla="*/ 4778333 w 7467600"/>
              <a:gd name="connsiteY336" fmla="*/ 5873626 h 6858000"/>
              <a:gd name="connsiteX337" fmla="*/ 5414185 w 7467600"/>
              <a:gd name="connsiteY337" fmla="*/ 5573882 h 6858000"/>
              <a:gd name="connsiteX338" fmla="*/ 5959648 w 7467600"/>
              <a:gd name="connsiteY338" fmla="*/ 4760797 h 6858000"/>
              <a:gd name="connsiteX339" fmla="*/ 5355019 w 7467600"/>
              <a:gd name="connsiteY339" fmla="*/ 4734672 h 6858000"/>
              <a:gd name="connsiteX340" fmla="*/ 5083565 w 7467600"/>
              <a:gd name="connsiteY340" fmla="*/ 5179121 h 6858000"/>
              <a:gd name="connsiteX341" fmla="*/ 4713577 w 7467600"/>
              <a:gd name="connsiteY341" fmla="*/ 5616803 h 6858000"/>
              <a:gd name="connsiteX342" fmla="*/ 3989559 w 7467600"/>
              <a:gd name="connsiteY342" fmla="*/ 6145945 h 6858000"/>
              <a:gd name="connsiteX343" fmla="*/ 3939824 w 7467600"/>
              <a:gd name="connsiteY343" fmla="*/ 6066900 h 6858000"/>
              <a:gd name="connsiteX344" fmla="*/ 4584537 w 7467600"/>
              <a:gd name="connsiteY344" fmla="*/ 5324826 h 6858000"/>
              <a:gd name="connsiteX345" fmla="*/ 5037105 w 7467600"/>
              <a:gd name="connsiteY345" fmla="*/ 5088765 h 6858000"/>
              <a:gd name="connsiteX346" fmla="*/ 5039930 w 7467600"/>
              <a:gd name="connsiteY346" fmla="*/ 5089585 h 6858000"/>
              <a:gd name="connsiteX347" fmla="*/ 5263764 w 7467600"/>
              <a:gd name="connsiteY347" fmla="*/ 4735525 h 6858000"/>
              <a:gd name="connsiteX348" fmla="*/ 4086300 w 7467600"/>
              <a:gd name="connsiteY348" fmla="*/ 4884599 h 6858000"/>
              <a:gd name="connsiteX349" fmla="*/ 4085485 w 7467600"/>
              <a:gd name="connsiteY349" fmla="*/ 4899070 h 6858000"/>
              <a:gd name="connsiteX350" fmla="*/ 3871915 w 7467600"/>
              <a:gd name="connsiteY350" fmla="*/ 5253645 h 6858000"/>
              <a:gd name="connsiteX351" fmla="*/ 3799374 w 7467600"/>
              <a:gd name="connsiteY351" fmla="*/ 5466127 h 6858000"/>
              <a:gd name="connsiteX352" fmla="*/ 3498850 w 7467600"/>
              <a:gd name="connsiteY352" fmla="*/ 6661888 h 6858000"/>
              <a:gd name="connsiteX353" fmla="*/ 3399216 w 7467600"/>
              <a:gd name="connsiteY353" fmla="*/ 6858000 h 6858000"/>
              <a:gd name="connsiteX354" fmla="*/ 3303688 w 7467600"/>
              <a:gd name="connsiteY354" fmla="*/ 6858000 h 6858000"/>
              <a:gd name="connsiteX355" fmla="*/ 3391774 w 7467600"/>
              <a:gd name="connsiteY355" fmla="*/ 6697181 h 6858000"/>
              <a:gd name="connsiteX356" fmla="*/ 3735540 w 7467600"/>
              <a:gd name="connsiteY356" fmla="*/ 5546923 h 6858000"/>
              <a:gd name="connsiteX357" fmla="*/ 3729438 w 7467600"/>
              <a:gd name="connsiteY357" fmla="*/ 5569058 h 6858000"/>
              <a:gd name="connsiteX358" fmla="*/ 3707782 w 7467600"/>
              <a:gd name="connsiteY358" fmla="*/ 5644908 h 6858000"/>
              <a:gd name="connsiteX359" fmla="*/ 3583827 w 7467600"/>
              <a:gd name="connsiteY359" fmla="*/ 6039215 h 6858000"/>
              <a:gd name="connsiteX360" fmla="*/ 3547861 w 7467600"/>
              <a:gd name="connsiteY360" fmla="*/ 6129609 h 6858000"/>
              <a:gd name="connsiteX361" fmla="*/ 3490905 w 7467600"/>
              <a:gd name="connsiteY361" fmla="*/ 6277660 h 6858000"/>
              <a:gd name="connsiteX362" fmla="*/ 3455859 w 7467600"/>
              <a:gd name="connsiteY362" fmla="*/ 6391301 h 6858000"/>
              <a:gd name="connsiteX363" fmla="*/ 3429112 w 7467600"/>
              <a:gd name="connsiteY363" fmla="*/ 6479469 h 6858000"/>
              <a:gd name="connsiteX364" fmla="*/ 3304862 w 7467600"/>
              <a:gd name="connsiteY364" fmla="*/ 6796476 h 6858000"/>
              <a:gd name="connsiteX365" fmla="*/ 3276071 w 7467600"/>
              <a:gd name="connsiteY365" fmla="*/ 6858000 h 6858000"/>
              <a:gd name="connsiteX366" fmla="*/ 3240805 w 7467600"/>
              <a:gd name="connsiteY366" fmla="*/ 6858000 h 6858000"/>
              <a:gd name="connsiteX367" fmla="*/ 3275917 w 7467600"/>
              <a:gd name="connsiteY367" fmla="*/ 6783192 h 6858000"/>
              <a:gd name="connsiteX368" fmla="*/ 3399358 w 7467600"/>
              <a:gd name="connsiteY368" fmla="*/ 6469011 h 6858000"/>
              <a:gd name="connsiteX369" fmla="*/ 3425650 w 7467600"/>
              <a:gd name="connsiteY369" fmla="*/ 6381333 h 6858000"/>
              <a:gd name="connsiteX370" fmla="*/ 3460661 w 7467600"/>
              <a:gd name="connsiteY370" fmla="*/ 6266763 h 6858000"/>
              <a:gd name="connsiteX371" fmla="*/ 3518021 w 7467600"/>
              <a:gd name="connsiteY371" fmla="*/ 6117298 h 6858000"/>
              <a:gd name="connsiteX372" fmla="*/ 3554035 w 7467600"/>
              <a:gd name="connsiteY372" fmla="*/ 6027832 h 6858000"/>
              <a:gd name="connsiteX373" fmla="*/ 3677174 w 7467600"/>
              <a:gd name="connsiteY373" fmla="*/ 5636351 h 6858000"/>
              <a:gd name="connsiteX374" fmla="*/ 3698819 w 7467600"/>
              <a:gd name="connsiteY374" fmla="*/ 5560503 h 6858000"/>
              <a:gd name="connsiteX375" fmla="*/ 3702094 w 7467600"/>
              <a:gd name="connsiteY375" fmla="*/ 5549194 h 6858000"/>
              <a:gd name="connsiteX376" fmla="*/ 3398355 w 7467600"/>
              <a:gd name="connsiteY376" fmla="*/ 6094603 h 6858000"/>
              <a:gd name="connsiteX377" fmla="*/ 3193941 w 7467600"/>
              <a:gd name="connsiteY377" fmla="*/ 6798775 h 6858000"/>
              <a:gd name="connsiteX378" fmla="*/ 3184140 w 7467600"/>
              <a:gd name="connsiteY378" fmla="*/ 6858000 h 6858000"/>
              <a:gd name="connsiteX379" fmla="*/ 3099978 w 7467600"/>
              <a:gd name="connsiteY379" fmla="*/ 6858000 h 6858000"/>
              <a:gd name="connsiteX380" fmla="*/ 3101556 w 7467600"/>
              <a:gd name="connsiteY380" fmla="*/ 6843337 h 6858000"/>
              <a:gd name="connsiteX381" fmla="*/ 3370162 w 7467600"/>
              <a:gd name="connsiteY381" fmla="*/ 5785550 h 6858000"/>
              <a:gd name="connsiteX382" fmla="*/ 3746477 w 7467600"/>
              <a:gd name="connsiteY382" fmla="*/ 5377889 h 6858000"/>
              <a:gd name="connsiteX383" fmla="*/ 3863399 w 7467600"/>
              <a:gd name="connsiteY383" fmla="*/ 5087257 h 6858000"/>
              <a:gd name="connsiteX384" fmla="*/ 3968712 w 7467600"/>
              <a:gd name="connsiteY384" fmla="*/ 4913989 h 6858000"/>
              <a:gd name="connsiteX385" fmla="*/ 2792390 w 7467600"/>
              <a:gd name="connsiteY385" fmla="*/ 5382974 h 6858000"/>
              <a:gd name="connsiteX386" fmla="*/ 2714982 w 7467600"/>
              <a:gd name="connsiteY386" fmla="*/ 5427051 h 6858000"/>
              <a:gd name="connsiteX387" fmla="*/ 2813361 w 7467600"/>
              <a:gd name="connsiteY387" fmla="*/ 6023912 h 6858000"/>
              <a:gd name="connsiteX388" fmla="*/ 2688430 w 7467600"/>
              <a:gd name="connsiteY388" fmla="*/ 6801564 h 6858000"/>
              <a:gd name="connsiteX389" fmla="*/ 2629626 w 7467600"/>
              <a:gd name="connsiteY389" fmla="*/ 6763394 h 6858000"/>
              <a:gd name="connsiteX390" fmla="*/ 2565328 w 7467600"/>
              <a:gd name="connsiteY390" fmla="*/ 5516399 h 6858000"/>
              <a:gd name="connsiteX391" fmla="*/ 1922999 w 7467600"/>
              <a:gd name="connsiteY391" fmla="*/ 5980343 h 6858000"/>
              <a:gd name="connsiteX392" fmla="*/ 1950261 w 7467600"/>
              <a:gd name="connsiteY392" fmla="*/ 6405858 h 6858000"/>
              <a:gd name="connsiteX393" fmla="*/ 2365554 w 7467600"/>
              <a:gd name="connsiteY393" fmla="*/ 6759107 h 6858000"/>
              <a:gd name="connsiteX394" fmla="*/ 2424142 w 7467600"/>
              <a:gd name="connsiteY394" fmla="*/ 6858000 h 6858000"/>
              <a:gd name="connsiteX395" fmla="*/ 2395994 w 7467600"/>
              <a:gd name="connsiteY395" fmla="*/ 6858000 h 6858000"/>
              <a:gd name="connsiteX396" fmla="*/ 2392863 w 7467600"/>
              <a:gd name="connsiteY396" fmla="*/ 6852964 h 6858000"/>
              <a:gd name="connsiteX397" fmla="*/ 2017589 w 7467600"/>
              <a:gd name="connsiteY397" fmla="*/ 6493982 h 6858000"/>
              <a:gd name="connsiteX398" fmla="*/ 2147336 w 7467600"/>
              <a:gd name="connsiteY398" fmla="*/ 6594052 h 6858000"/>
              <a:gd name="connsiteX399" fmla="*/ 2207047 w 7467600"/>
              <a:gd name="connsiteY399" fmla="*/ 6654540 h 6858000"/>
              <a:gd name="connsiteX400" fmla="*/ 2299106 w 7467600"/>
              <a:gd name="connsiteY400" fmla="*/ 6778931 h 6858000"/>
              <a:gd name="connsiteX401" fmla="*/ 2314430 w 7467600"/>
              <a:gd name="connsiteY401" fmla="*/ 6801144 h 6858000"/>
              <a:gd name="connsiteX402" fmla="*/ 2352406 w 7467600"/>
              <a:gd name="connsiteY402" fmla="*/ 6858000 h 6858000"/>
              <a:gd name="connsiteX403" fmla="*/ 2314492 w 7467600"/>
              <a:gd name="connsiteY403" fmla="*/ 6858000 h 6858000"/>
              <a:gd name="connsiteX404" fmla="*/ 2288095 w 7467600"/>
              <a:gd name="connsiteY404" fmla="*/ 6818030 h 6858000"/>
              <a:gd name="connsiteX405" fmla="*/ 2272768 w 7467600"/>
              <a:gd name="connsiteY405" fmla="*/ 6795822 h 6858000"/>
              <a:gd name="connsiteX406" fmla="*/ 2182715 w 7467600"/>
              <a:gd name="connsiteY406" fmla="*/ 6675071 h 6858000"/>
              <a:gd name="connsiteX407" fmla="*/ 2032061 w 7467600"/>
              <a:gd name="connsiteY407" fmla="*/ 6541380 h 6858000"/>
              <a:gd name="connsiteX408" fmla="*/ 2257220 w 7467600"/>
              <a:gd name="connsiteY408" fmla="*/ 6826257 h 6858000"/>
              <a:gd name="connsiteX409" fmla="*/ 2281324 w 7467600"/>
              <a:gd name="connsiteY409" fmla="*/ 6858000 h 6858000"/>
              <a:gd name="connsiteX410" fmla="*/ 2242860 w 7467600"/>
              <a:gd name="connsiteY410" fmla="*/ 6858000 h 6858000"/>
              <a:gd name="connsiteX411" fmla="*/ 2232818 w 7467600"/>
              <a:gd name="connsiteY411" fmla="*/ 6844926 h 6858000"/>
              <a:gd name="connsiteX412" fmla="*/ 1990172 w 7467600"/>
              <a:gd name="connsiteY412" fmla="*/ 6542121 h 6858000"/>
              <a:gd name="connsiteX413" fmla="*/ 2124090 w 7467600"/>
              <a:gd name="connsiteY413" fmla="*/ 6761017 h 6858000"/>
              <a:gd name="connsiteX414" fmla="*/ 2200380 w 7467600"/>
              <a:gd name="connsiteY414" fmla="*/ 6858000 h 6858000"/>
              <a:gd name="connsiteX415" fmla="*/ 2147507 w 7467600"/>
              <a:gd name="connsiteY415" fmla="*/ 6858000 h 6858000"/>
              <a:gd name="connsiteX416" fmla="*/ 2070668 w 7467600"/>
              <a:gd name="connsiteY416" fmla="*/ 6761520 h 6858000"/>
              <a:gd name="connsiteX417" fmla="*/ 1975142 w 7467600"/>
              <a:gd name="connsiteY417" fmla="*/ 6585570 h 6858000"/>
              <a:gd name="connsiteX418" fmla="*/ 2050035 w 7467600"/>
              <a:gd name="connsiteY418" fmla="*/ 6813345 h 6858000"/>
              <a:gd name="connsiteX419" fmla="*/ 2063025 w 7467600"/>
              <a:gd name="connsiteY419" fmla="*/ 6858000 h 6858000"/>
              <a:gd name="connsiteX420" fmla="*/ 2021675 w 7467600"/>
              <a:gd name="connsiteY420" fmla="*/ 6858000 h 6858000"/>
              <a:gd name="connsiteX421" fmla="*/ 2019308 w 7467600"/>
              <a:gd name="connsiteY421" fmla="*/ 6847118 h 6858000"/>
              <a:gd name="connsiteX422" fmla="*/ 1938835 w 7467600"/>
              <a:gd name="connsiteY422" fmla="*/ 6551160 h 6858000"/>
              <a:gd name="connsiteX423" fmla="*/ 1953230 w 7467600"/>
              <a:gd name="connsiteY423" fmla="*/ 6759699 h 6858000"/>
              <a:gd name="connsiteX424" fmla="*/ 1956763 w 7467600"/>
              <a:gd name="connsiteY424" fmla="*/ 6778191 h 6858000"/>
              <a:gd name="connsiteX425" fmla="*/ 1967925 w 7467600"/>
              <a:gd name="connsiteY425" fmla="*/ 6858000 h 6858000"/>
              <a:gd name="connsiteX426" fmla="*/ 1936622 w 7467600"/>
              <a:gd name="connsiteY426" fmla="*/ 6858000 h 6858000"/>
              <a:gd name="connsiteX427" fmla="*/ 1926261 w 7467600"/>
              <a:gd name="connsiteY427" fmla="*/ 6784064 h 6858000"/>
              <a:gd name="connsiteX428" fmla="*/ 1922724 w 7467600"/>
              <a:gd name="connsiteY428" fmla="*/ 6765577 h 6858000"/>
              <a:gd name="connsiteX429" fmla="*/ 1904650 w 7467600"/>
              <a:gd name="connsiteY429" fmla="*/ 6639616 h 6858000"/>
              <a:gd name="connsiteX430" fmla="*/ 1885273 w 7467600"/>
              <a:gd name="connsiteY430" fmla="*/ 6858000 h 6858000"/>
              <a:gd name="connsiteX431" fmla="*/ 1854363 w 7467600"/>
              <a:gd name="connsiteY431" fmla="*/ 6858000 h 6858000"/>
              <a:gd name="connsiteX432" fmla="*/ 1880391 w 7467600"/>
              <a:gd name="connsiteY432" fmla="*/ 6603796 h 6858000"/>
              <a:gd name="connsiteX433" fmla="*/ 1818273 w 7467600"/>
              <a:gd name="connsiteY433" fmla="*/ 6715729 h 6858000"/>
              <a:gd name="connsiteX434" fmla="*/ 1794691 w 7467600"/>
              <a:gd name="connsiteY434" fmla="*/ 6843239 h 6858000"/>
              <a:gd name="connsiteX435" fmla="*/ 1794914 w 7467600"/>
              <a:gd name="connsiteY435" fmla="*/ 6858000 h 6858000"/>
              <a:gd name="connsiteX436" fmla="*/ 1746128 w 7467600"/>
              <a:gd name="connsiteY436" fmla="*/ 6858000 h 6858000"/>
              <a:gd name="connsiteX437" fmla="*/ 1753934 w 7467600"/>
              <a:gd name="connsiteY437" fmla="*/ 6724796 h 6858000"/>
              <a:gd name="connsiteX438" fmla="*/ 1792053 w 7467600"/>
              <a:gd name="connsiteY438" fmla="*/ 6572396 h 6858000"/>
              <a:gd name="connsiteX439" fmla="*/ 1862248 w 7467600"/>
              <a:gd name="connsiteY439" fmla="*/ 6266397 h 6858000"/>
              <a:gd name="connsiteX440" fmla="*/ 1862250 w 7467600"/>
              <a:gd name="connsiteY440" fmla="*/ 6033531 h 6858000"/>
              <a:gd name="connsiteX441" fmla="*/ 1211999 w 7467600"/>
              <a:gd name="connsiteY441" fmla="*/ 6683610 h 6858000"/>
              <a:gd name="connsiteX442" fmla="*/ 1213266 w 7467600"/>
              <a:gd name="connsiteY442" fmla="*/ 6691947 h 6858000"/>
              <a:gd name="connsiteX443" fmla="*/ 1203370 w 7467600"/>
              <a:gd name="connsiteY443" fmla="*/ 6850676 h 6858000"/>
              <a:gd name="connsiteX444" fmla="*/ 1203671 w 7467600"/>
              <a:gd name="connsiteY444" fmla="*/ 6858000 h 6858000"/>
              <a:gd name="connsiteX445" fmla="*/ 1143180 w 7467600"/>
              <a:gd name="connsiteY445" fmla="*/ 6858000 h 6858000"/>
              <a:gd name="connsiteX446" fmla="*/ 1142176 w 7467600"/>
              <a:gd name="connsiteY446" fmla="*/ 6766045 h 6858000"/>
              <a:gd name="connsiteX447" fmla="*/ 1067484 w 7467600"/>
              <a:gd name="connsiteY447" fmla="*/ 6858000 h 6858000"/>
              <a:gd name="connsiteX448" fmla="*/ 953928 w 7467600"/>
              <a:gd name="connsiteY448" fmla="*/ 6858000 h 6858000"/>
              <a:gd name="connsiteX449" fmla="*/ 959715 w 7467600"/>
              <a:gd name="connsiteY449" fmla="*/ 6850185 h 6858000"/>
              <a:gd name="connsiteX450" fmla="*/ 1483788 w 7467600"/>
              <a:gd name="connsiteY450" fmla="*/ 6259174 h 6858000"/>
              <a:gd name="connsiteX451" fmla="*/ 1100671 w 7467600"/>
              <a:gd name="connsiteY451" fmla="*/ 6252137 h 6858000"/>
              <a:gd name="connsiteX452" fmla="*/ 1090144 w 7467600"/>
              <a:gd name="connsiteY452" fmla="*/ 6256748 h 6858000"/>
              <a:gd name="connsiteX453" fmla="*/ 1095872 w 7467600"/>
              <a:gd name="connsiteY453" fmla="*/ 6271892 h 6858000"/>
              <a:gd name="connsiteX454" fmla="*/ 262785 w 7467600"/>
              <a:gd name="connsiteY454" fmla="*/ 6845450 h 6858000"/>
              <a:gd name="connsiteX455" fmla="*/ 209968 w 7467600"/>
              <a:gd name="connsiteY455" fmla="*/ 6770713 h 6858000"/>
              <a:gd name="connsiteX456" fmla="*/ 873460 w 7467600"/>
              <a:gd name="connsiteY456" fmla="*/ 6253768 h 6858000"/>
              <a:gd name="connsiteX457" fmla="*/ 192686 w 7467600"/>
              <a:gd name="connsiteY457" fmla="*/ 5849257 h 6858000"/>
              <a:gd name="connsiteX458" fmla="*/ 4696 w 7467600"/>
              <a:gd name="connsiteY458" fmla="*/ 5697668 h 6858000"/>
              <a:gd name="connsiteX459" fmla="*/ 0 w 7467600"/>
              <a:gd name="connsiteY459" fmla="*/ 5689984 h 6858000"/>
              <a:gd name="connsiteX460" fmla="*/ 0 w 7467600"/>
              <a:gd name="connsiteY460" fmla="*/ 5513472 h 6858000"/>
              <a:gd name="connsiteX461" fmla="*/ 174101 w 7467600"/>
              <a:gd name="connsiteY461" fmla="*/ 5620277 h 6858000"/>
              <a:gd name="connsiteX462" fmla="*/ 891800 w 7467600"/>
              <a:gd name="connsiteY462" fmla="*/ 6036935 h 6858000"/>
              <a:gd name="connsiteX463" fmla="*/ 1072219 w 7467600"/>
              <a:gd name="connsiteY463" fmla="*/ 6169443 h 6858000"/>
              <a:gd name="connsiteX464" fmla="*/ 1074117 w 7467600"/>
              <a:gd name="connsiteY464" fmla="*/ 6170301 h 6858000"/>
              <a:gd name="connsiteX465" fmla="*/ 1083114 w 7467600"/>
              <a:gd name="connsiteY465" fmla="*/ 6174131 h 6858000"/>
              <a:gd name="connsiteX466" fmla="*/ 1543010 w 7467600"/>
              <a:gd name="connsiteY466" fmla="*/ 6191140 h 6858000"/>
              <a:gd name="connsiteX467" fmla="*/ 1551080 w 7467600"/>
              <a:gd name="connsiteY467" fmla="*/ 6195006 h 6858000"/>
              <a:gd name="connsiteX468" fmla="*/ 2345443 w 7467600"/>
              <a:gd name="connsiteY468" fmla="*/ 5549882 h 6858000"/>
              <a:gd name="connsiteX469" fmla="*/ 1721499 w 7467600"/>
              <a:gd name="connsiteY469" fmla="*/ 5599969 h 6858000"/>
              <a:gd name="connsiteX470" fmla="*/ 767716 w 7467600"/>
              <a:gd name="connsiteY470" fmla="*/ 5472768 h 6858000"/>
              <a:gd name="connsiteX471" fmla="*/ 722147 w 7467600"/>
              <a:gd name="connsiteY471" fmla="*/ 5393091 h 6858000"/>
              <a:gd name="connsiteX472" fmla="*/ 1485552 w 7467600"/>
              <a:gd name="connsiteY472" fmla="*/ 5313202 h 6858000"/>
              <a:gd name="connsiteX473" fmla="*/ 2143004 w 7467600"/>
              <a:gd name="connsiteY473" fmla="*/ 5402420 h 6858000"/>
              <a:gd name="connsiteX474" fmla="*/ 1933391 w 7467600"/>
              <a:gd name="connsiteY474" fmla="*/ 5156971 h 6858000"/>
              <a:gd name="connsiteX475" fmla="*/ 1827118 w 7467600"/>
              <a:gd name="connsiteY475" fmla="*/ 4968410 h 6858000"/>
              <a:gd name="connsiteX476" fmla="*/ 1837349 w 7467600"/>
              <a:gd name="connsiteY476" fmla="*/ 4956357 h 6858000"/>
              <a:gd name="connsiteX477" fmla="*/ 2162835 w 7467600"/>
              <a:gd name="connsiteY477" fmla="*/ 5187853 h 6858000"/>
              <a:gd name="connsiteX478" fmla="*/ 2257167 w 7467600"/>
              <a:gd name="connsiteY478" fmla="*/ 5462123 h 6858000"/>
              <a:gd name="connsiteX479" fmla="*/ 2261598 w 7467600"/>
              <a:gd name="connsiteY479" fmla="*/ 5467998 h 6858000"/>
              <a:gd name="connsiteX480" fmla="*/ 2437177 w 7467600"/>
              <a:gd name="connsiteY480" fmla="*/ 5479608 h 6858000"/>
              <a:gd name="connsiteX481" fmla="*/ 2445247 w 7467600"/>
              <a:gd name="connsiteY481" fmla="*/ 5483476 h 6858000"/>
              <a:gd name="connsiteX482" fmla="*/ 2743626 w 7467600"/>
              <a:gd name="connsiteY482" fmla="*/ 5304819 h 6858000"/>
              <a:gd name="connsiteX483" fmla="*/ 3048102 w 7467600"/>
              <a:gd name="connsiteY483" fmla="*/ 5150595 h 6858000"/>
              <a:gd name="connsiteX484" fmla="*/ 1799414 w 7467600"/>
              <a:gd name="connsiteY484" fmla="*/ 4694732 h 6858000"/>
              <a:gd name="connsiteX485" fmla="*/ 1771735 w 7467600"/>
              <a:gd name="connsiteY485" fmla="*/ 4619929 h 6858000"/>
              <a:gd name="connsiteX486" fmla="*/ 3104273 w 7467600"/>
              <a:gd name="connsiteY486" fmla="*/ 5076159 h 6858000"/>
              <a:gd name="connsiteX487" fmla="*/ 3113245 w 7467600"/>
              <a:gd name="connsiteY487" fmla="*/ 5090705 h 6858000"/>
              <a:gd name="connsiteX488" fmla="*/ 3126294 w 7467600"/>
              <a:gd name="connsiteY488" fmla="*/ 5114400 h 6858000"/>
              <a:gd name="connsiteX489" fmla="*/ 3937433 w 7467600"/>
              <a:gd name="connsiteY489" fmla="*/ 4830473 h 6858000"/>
              <a:gd name="connsiteX490" fmla="*/ 3590475 w 7467600"/>
              <a:gd name="connsiteY490" fmla="*/ 4597974 h 6858000"/>
              <a:gd name="connsiteX491" fmla="*/ 3100264 w 7467600"/>
              <a:gd name="connsiteY491" fmla="*/ 4579845 h 6858000"/>
              <a:gd name="connsiteX492" fmla="*/ 2183576 w 7467600"/>
              <a:gd name="connsiteY492" fmla="*/ 4227150 h 6858000"/>
              <a:gd name="connsiteX493" fmla="*/ 2151029 w 7467600"/>
              <a:gd name="connsiteY493" fmla="*/ 4146947 h 6858000"/>
              <a:gd name="connsiteX494" fmla="*/ 3563434 w 7467600"/>
              <a:gd name="connsiteY494" fmla="*/ 4469115 h 6858000"/>
              <a:gd name="connsiteX495" fmla="*/ 3177952 w 7467600"/>
              <a:gd name="connsiteY495" fmla="*/ 3657386 h 6858000"/>
              <a:gd name="connsiteX496" fmla="*/ 3189263 w 7467600"/>
              <a:gd name="connsiteY496" fmla="*/ 3625726 h 6858000"/>
              <a:gd name="connsiteX497" fmla="*/ 3560912 w 7467600"/>
              <a:gd name="connsiteY497" fmla="*/ 4079863 h 6858000"/>
              <a:gd name="connsiteX498" fmla="*/ 3626636 w 7467600"/>
              <a:gd name="connsiteY498" fmla="*/ 4512230 h 6858000"/>
              <a:gd name="connsiteX499" fmla="*/ 3653088 w 7467600"/>
              <a:gd name="connsiteY499" fmla="*/ 4521417 h 6858000"/>
              <a:gd name="connsiteX500" fmla="*/ 3988128 w 7467600"/>
              <a:gd name="connsiteY500" fmla="*/ 4817267 h 6858000"/>
              <a:gd name="connsiteX501" fmla="*/ 4830582 w 7467600"/>
              <a:gd name="connsiteY501" fmla="*/ 4676000 h 6858000"/>
              <a:gd name="connsiteX502" fmla="*/ 4830100 w 7467600"/>
              <a:gd name="connsiteY502" fmla="*/ 4675554 h 6858000"/>
              <a:gd name="connsiteX503" fmla="*/ 4036318 w 7467600"/>
              <a:gd name="connsiteY503" fmla="*/ 4147013 h 6858000"/>
              <a:gd name="connsiteX504" fmla="*/ 3432098 w 7467600"/>
              <a:gd name="connsiteY504" fmla="*/ 3537312 h 6858000"/>
              <a:gd name="connsiteX505" fmla="*/ 3446761 w 7467600"/>
              <a:gd name="connsiteY505" fmla="*/ 3461278 h 6858000"/>
              <a:gd name="connsiteX506" fmla="*/ 4419733 w 7467600"/>
              <a:gd name="connsiteY506" fmla="*/ 3963555 h 6858000"/>
              <a:gd name="connsiteX507" fmla="*/ 4781371 w 7467600"/>
              <a:gd name="connsiteY507" fmla="*/ 4458604 h 6858000"/>
              <a:gd name="connsiteX508" fmla="*/ 4780440 w 7467600"/>
              <a:gd name="connsiteY508" fmla="*/ 4470290 h 6858000"/>
              <a:gd name="connsiteX509" fmla="*/ 4898954 w 7467600"/>
              <a:gd name="connsiteY509" fmla="*/ 4662092 h 6858000"/>
              <a:gd name="connsiteX510" fmla="*/ 4900699 w 7467600"/>
              <a:gd name="connsiteY510" fmla="*/ 4670867 h 6858000"/>
              <a:gd name="connsiteX511" fmla="*/ 5714511 w 7467600"/>
              <a:gd name="connsiteY511" fmla="*/ 4663483 h 6858000"/>
              <a:gd name="connsiteX512" fmla="*/ 5464793 w 7467600"/>
              <a:gd name="connsiteY512" fmla="*/ 4393556 h 6858000"/>
              <a:gd name="connsiteX513" fmla="*/ 5461897 w 7467600"/>
              <a:gd name="connsiteY513" fmla="*/ 4390879 h 6858000"/>
              <a:gd name="connsiteX514" fmla="*/ 4294126 w 7467600"/>
              <a:gd name="connsiteY514" fmla="*/ 3303048 h 6858000"/>
              <a:gd name="connsiteX515" fmla="*/ 4305321 w 7467600"/>
              <a:gd name="connsiteY515" fmla="*/ 3256953 h 6858000"/>
              <a:gd name="connsiteX516" fmla="*/ 4949299 w 7467600"/>
              <a:gd name="connsiteY516" fmla="*/ 3766336 h 6858000"/>
              <a:gd name="connsiteX517" fmla="*/ 5291452 w 7467600"/>
              <a:gd name="connsiteY517" fmla="*/ 4076801 h 6858000"/>
              <a:gd name="connsiteX518" fmla="*/ 5434998 w 7467600"/>
              <a:gd name="connsiteY518" fmla="*/ 4254100 h 6858000"/>
              <a:gd name="connsiteX519" fmla="*/ 5351015 w 7467600"/>
              <a:gd name="connsiteY519" fmla="*/ 3760989 h 6858000"/>
              <a:gd name="connsiteX520" fmla="*/ 5413780 w 7467600"/>
              <a:gd name="connsiteY520" fmla="*/ 2966265 h 6858000"/>
              <a:gd name="connsiteX521" fmla="*/ 5425627 w 7467600"/>
              <a:gd name="connsiteY521" fmla="*/ 2954192 h 6858000"/>
              <a:gd name="connsiteX522" fmla="*/ 6604735 w 7467600"/>
              <a:gd name="connsiteY522" fmla="*/ 2041381 h 6858000"/>
              <a:gd name="connsiteX523" fmla="*/ 7204487 w 7467600"/>
              <a:gd name="connsiteY523" fmla="*/ 2742112 h 6858000"/>
              <a:gd name="connsiteX524" fmla="*/ 7131592 w 7467600"/>
              <a:gd name="connsiteY524" fmla="*/ 2672096 h 6858000"/>
              <a:gd name="connsiteX525" fmla="*/ 6996344 w 7467600"/>
              <a:gd name="connsiteY525" fmla="*/ 2518310 h 6858000"/>
              <a:gd name="connsiteX526" fmla="*/ 6735495 w 7467600"/>
              <a:gd name="connsiteY526" fmla="*/ 2196890 h 6858000"/>
              <a:gd name="connsiteX527" fmla="*/ 6721901 w 7467600"/>
              <a:gd name="connsiteY527" fmla="*/ 2179274 h 6858000"/>
              <a:gd name="connsiteX528" fmla="*/ 6604735 w 7467600"/>
              <a:gd name="connsiteY528" fmla="*/ 2041381 h 6858000"/>
              <a:gd name="connsiteX529" fmla="*/ 6591670 w 7467600"/>
              <a:gd name="connsiteY529" fmla="*/ 1988277 h 6858000"/>
              <a:gd name="connsiteX530" fmla="*/ 6747349 w 7467600"/>
              <a:gd name="connsiteY530" fmla="*/ 2160069 h 6858000"/>
              <a:gd name="connsiteX531" fmla="*/ 6760943 w 7467600"/>
              <a:gd name="connsiteY531" fmla="*/ 2177686 h 6858000"/>
              <a:gd name="connsiteX532" fmla="*/ 7021065 w 7467600"/>
              <a:gd name="connsiteY532" fmla="*/ 2498102 h 6858000"/>
              <a:gd name="connsiteX533" fmla="*/ 7155223 w 7467600"/>
              <a:gd name="connsiteY533" fmla="*/ 2650386 h 6858000"/>
              <a:gd name="connsiteX534" fmla="*/ 7203167 w 7467600"/>
              <a:gd name="connsiteY534" fmla="*/ 2697288 h 6858000"/>
              <a:gd name="connsiteX535" fmla="*/ 6937703 w 7467600"/>
              <a:gd name="connsiteY535" fmla="*/ 2321981 h 6858000"/>
              <a:gd name="connsiteX536" fmla="*/ 6591670 w 7467600"/>
              <a:gd name="connsiteY536" fmla="*/ 1988277 h 6858000"/>
              <a:gd name="connsiteX537" fmla="*/ 5798671 w 7467600"/>
              <a:gd name="connsiteY537" fmla="*/ 1981601 h 6858000"/>
              <a:gd name="connsiteX538" fmla="*/ 5754709 w 7467600"/>
              <a:gd name="connsiteY538" fmla="*/ 2071454 h 6858000"/>
              <a:gd name="connsiteX539" fmla="*/ 5763044 w 7467600"/>
              <a:gd name="connsiteY539" fmla="*/ 2842206 h 6858000"/>
              <a:gd name="connsiteX540" fmla="*/ 5764974 w 7467600"/>
              <a:gd name="connsiteY540" fmla="*/ 2799609 h 6858000"/>
              <a:gd name="connsiteX541" fmla="*/ 5767665 w 7467600"/>
              <a:gd name="connsiteY541" fmla="*/ 2666409 h 6858000"/>
              <a:gd name="connsiteX542" fmla="*/ 5763055 w 7467600"/>
              <a:gd name="connsiteY542" fmla="*/ 2579705 h 6858000"/>
              <a:gd name="connsiteX543" fmla="*/ 5758079 w 7467600"/>
              <a:gd name="connsiteY543" fmla="*/ 2492508 h 6858000"/>
              <a:gd name="connsiteX544" fmla="*/ 5779325 w 7467600"/>
              <a:gd name="connsiteY544" fmla="*/ 2197069 h 6858000"/>
              <a:gd name="connsiteX545" fmla="*/ 5798671 w 7467600"/>
              <a:gd name="connsiteY545" fmla="*/ 1981601 h 6858000"/>
              <a:gd name="connsiteX546" fmla="*/ 5829202 w 7467600"/>
              <a:gd name="connsiteY546" fmla="*/ 1971679 h 6858000"/>
              <a:gd name="connsiteX547" fmla="*/ 5809558 w 7467600"/>
              <a:gd name="connsiteY547" fmla="*/ 2198043 h 6858000"/>
              <a:gd name="connsiteX548" fmla="*/ 5788653 w 7467600"/>
              <a:gd name="connsiteY548" fmla="*/ 2489430 h 6858000"/>
              <a:gd name="connsiteX549" fmla="*/ 5793439 w 7467600"/>
              <a:gd name="connsiteY549" fmla="*/ 2575235 h 6858000"/>
              <a:gd name="connsiteX550" fmla="*/ 5796837 w 7467600"/>
              <a:gd name="connsiteY550" fmla="*/ 2637633 h 6858000"/>
              <a:gd name="connsiteX551" fmla="*/ 5818614 w 7467600"/>
              <a:gd name="connsiteY551" fmla="*/ 2473055 h 6858000"/>
              <a:gd name="connsiteX552" fmla="*/ 5829202 w 7467600"/>
              <a:gd name="connsiteY552" fmla="*/ 1971679 h 6858000"/>
              <a:gd name="connsiteX553" fmla="*/ 5911389 w 7467600"/>
              <a:gd name="connsiteY553" fmla="*/ 1898371 h 6858000"/>
              <a:gd name="connsiteX554" fmla="*/ 6237627 w 7467600"/>
              <a:gd name="connsiteY554" fmla="*/ 2231921 h 6858000"/>
              <a:gd name="connsiteX555" fmla="*/ 5911389 w 7467600"/>
              <a:gd name="connsiteY555" fmla="*/ 1898371 h 6858000"/>
              <a:gd name="connsiteX556" fmla="*/ 6944437 w 7467600"/>
              <a:gd name="connsiteY556" fmla="*/ 1575402 h 6858000"/>
              <a:gd name="connsiteX557" fmla="*/ 6304730 w 7467600"/>
              <a:gd name="connsiteY557" fmla="*/ 1766654 h 6858000"/>
              <a:gd name="connsiteX558" fmla="*/ 6944437 w 7467600"/>
              <a:gd name="connsiteY558" fmla="*/ 1575402 h 6858000"/>
              <a:gd name="connsiteX559" fmla="*/ 7019523 w 7467600"/>
              <a:gd name="connsiteY559" fmla="*/ 1519450 h 6858000"/>
              <a:gd name="connsiteX560" fmla="*/ 6298091 w 7467600"/>
              <a:gd name="connsiteY560" fmla="*/ 1737122 h 6858000"/>
              <a:gd name="connsiteX561" fmla="*/ 7019523 w 7467600"/>
              <a:gd name="connsiteY561" fmla="*/ 1519450 h 6858000"/>
              <a:gd name="connsiteX562" fmla="*/ 2399523 w 7467600"/>
              <a:gd name="connsiteY562" fmla="*/ 1428234 h 6858000"/>
              <a:gd name="connsiteX563" fmla="*/ 2224982 w 7467600"/>
              <a:gd name="connsiteY563" fmla="*/ 1826201 h 6858000"/>
              <a:gd name="connsiteX564" fmla="*/ 2096099 w 7467600"/>
              <a:gd name="connsiteY564" fmla="*/ 2345900 h 6858000"/>
              <a:gd name="connsiteX565" fmla="*/ 2283317 w 7467600"/>
              <a:gd name="connsiteY565" fmla="*/ 1796925 h 6858000"/>
              <a:gd name="connsiteX566" fmla="*/ 2399523 w 7467600"/>
              <a:gd name="connsiteY566" fmla="*/ 1428234 h 6858000"/>
              <a:gd name="connsiteX567" fmla="*/ 2448558 w 7467600"/>
              <a:gd name="connsiteY567" fmla="*/ 1373435 h 6858000"/>
              <a:gd name="connsiteX568" fmla="*/ 2312521 w 7467600"/>
              <a:gd name="connsiteY568" fmla="*/ 1806140 h 6858000"/>
              <a:gd name="connsiteX569" fmla="*/ 2127533 w 7467600"/>
              <a:gd name="connsiteY569" fmla="*/ 2348380 h 6858000"/>
              <a:gd name="connsiteX570" fmla="*/ 2358080 w 7467600"/>
              <a:gd name="connsiteY570" fmla="*/ 1866134 h 6858000"/>
              <a:gd name="connsiteX571" fmla="*/ 2407436 w 7467600"/>
              <a:gd name="connsiteY571" fmla="*/ 1651070 h 6858000"/>
              <a:gd name="connsiteX572" fmla="*/ 2448558 w 7467600"/>
              <a:gd name="connsiteY572" fmla="*/ 1373435 h 6858000"/>
              <a:gd name="connsiteX573" fmla="*/ 278707 w 7467600"/>
              <a:gd name="connsiteY573" fmla="*/ 1352270 h 6858000"/>
              <a:gd name="connsiteX574" fmla="*/ 321570 w 7467600"/>
              <a:gd name="connsiteY574" fmla="*/ 1861610 h 6858000"/>
              <a:gd name="connsiteX575" fmla="*/ 294281 w 7467600"/>
              <a:gd name="connsiteY575" fmla="*/ 1440658 h 6858000"/>
              <a:gd name="connsiteX576" fmla="*/ 278707 w 7467600"/>
              <a:gd name="connsiteY576" fmla="*/ 1352270 h 6858000"/>
              <a:gd name="connsiteX577" fmla="*/ 1423821 w 7467600"/>
              <a:gd name="connsiteY577" fmla="*/ 1351958 h 6858000"/>
              <a:gd name="connsiteX578" fmla="*/ 1638521 w 7467600"/>
              <a:gd name="connsiteY578" fmla="*/ 1908470 h 6858000"/>
              <a:gd name="connsiteX579" fmla="*/ 1754199 w 7467600"/>
              <a:gd name="connsiteY579" fmla="*/ 2149284 h 6858000"/>
              <a:gd name="connsiteX580" fmla="*/ 1908359 w 7467600"/>
              <a:gd name="connsiteY580" fmla="*/ 2364988 h 6858000"/>
              <a:gd name="connsiteX581" fmla="*/ 1647661 w 7467600"/>
              <a:gd name="connsiteY581" fmla="*/ 1825945 h 6858000"/>
              <a:gd name="connsiteX582" fmla="*/ 1423821 w 7467600"/>
              <a:gd name="connsiteY582" fmla="*/ 1351958 h 6858000"/>
              <a:gd name="connsiteX583" fmla="*/ 1431890 w 7467600"/>
              <a:gd name="connsiteY583" fmla="*/ 1306475 h 6858000"/>
              <a:gd name="connsiteX584" fmla="*/ 1507597 w 7467600"/>
              <a:gd name="connsiteY584" fmla="*/ 1446132 h 6858000"/>
              <a:gd name="connsiteX585" fmla="*/ 1674586 w 7467600"/>
              <a:gd name="connsiteY585" fmla="*/ 1813832 h 6858000"/>
              <a:gd name="connsiteX586" fmla="*/ 1815950 w 7467600"/>
              <a:gd name="connsiteY586" fmla="*/ 2128564 h 6858000"/>
              <a:gd name="connsiteX587" fmla="*/ 1984242 w 7467600"/>
              <a:gd name="connsiteY587" fmla="*/ 2430829 h 6858000"/>
              <a:gd name="connsiteX588" fmla="*/ 2014023 w 7467600"/>
              <a:gd name="connsiteY588" fmla="*/ 2450995 h 6858000"/>
              <a:gd name="connsiteX589" fmla="*/ 1747337 w 7467600"/>
              <a:gd name="connsiteY589" fmla="*/ 1855264 h 6858000"/>
              <a:gd name="connsiteX590" fmla="*/ 1533749 w 7467600"/>
              <a:gd name="connsiteY590" fmla="*/ 1478656 h 6858000"/>
              <a:gd name="connsiteX591" fmla="*/ 1431890 w 7467600"/>
              <a:gd name="connsiteY591" fmla="*/ 1306475 h 6858000"/>
              <a:gd name="connsiteX592" fmla="*/ 5052692 w 7467600"/>
              <a:gd name="connsiteY592" fmla="*/ 1292994 h 6858000"/>
              <a:gd name="connsiteX593" fmla="*/ 5200661 w 7467600"/>
              <a:gd name="connsiteY593" fmla="*/ 1635186 h 6858000"/>
              <a:gd name="connsiteX594" fmla="*/ 5297138 w 7467600"/>
              <a:gd name="connsiteY594" fmla="*/ 1906351 h 6858000"/>
              <a:gd name="connsiteX595" fmla="*/ 5052692 w 7467600"/>
              <a:gd name="connsiteY595" fmla="*/ 1292994 h 6858000"/>
              <a:gd name="connsiteX596" fmla="*/ 5009948 w 7467600"/>
              <a:gd name="connsiteY596" fmla="*/ 1273619 h 6858000"/>
              <a:gd name="connsiteX597" fmla="*/ 5121777 w 7467600"/>
              <a:gd name="connsiteY597" fmla="*/ 1654213 h 6858000"/>
              <a:gd name="connsiteX598" fmla="*/ 5293545 w 7467600"/>
              <a:gd name="connsiteY598" fmla="*/ 2072247 h 6858000"/>
              <a:gd name="connsiteX599" fmla="*/ 5294042 w 7467600"/>
              <a:gd name="connsiteY599" fmla="*/ 2065019 h 6858000"/>
              <a:gd name="connsiteX600" fmla="*/ 5171936 w 7467600"/>
              <a:gd name="connsiteY600" fmla="*/ 1647613 h 6858000"/>
              <a:gd name="connsiteX601" fmla="*/ 5009948 w 7467600"/>
              <a:gd name="connsiteY601" fmla="*/ 1273619 h 6858000"/>
              <a:gd name="connsiteX602" fmla="*/ 655236 w 7467600"/>
              <a:gd name="connsiteY602" fmla="*/ 1268632 h 6858000"/>
              <a:gd name="connsiteX603" fmla="*/ 839521 w 7467600"/>
              <a:gd name="connsiteY603" fmla="*/ 1685315 h 6858000"/>
              <a:gd name="connsiteX604" fmla="*/ 1109416 w 7467600"/>
              <a:gd name="connsiteY604" fmla="*/ 2061663 h 6858000"/>
              <a:gd name="connsiteX605" fmla="*/ 1298300 w 7467600"/>
              <a:gd name="connsiteY605" fmla="*/ 2247742 h 6858000"/>
              <a:gd name="connsiteX606" fmla="*/ 1125871 w 7467600"/>
              <a:gd name="connsiteY606" fmla="*/ 1989513 h 6858000"/>
              <a:gd name="connsiteX607" fmla="*/ 981574 w 7467600"/>
              <a:gd name="connsiteY607" fmla="*/ 1783157 h 6858000"/>
              <a:gd name="connsiteX608" fmla="*/ 922198 w 7467600"/>
              <a:gd name="connsiteY608" fmla="*/ 1677437 h 6858000"/>
              <a:gd name="connsiteX609" fmla="*/ 869293 w 7467600"/>
              <a:gd name="connsiteY609" fmla="*/ 1583214 h 6858000"/>
              <a:gd name="connsiteX610" fmla="*/ 751431 w 7467600"/>
              <a:gd name="connsiteY610" fmla="*/ 1405731 h 6858000"/>
              <a:gd name="connsiteX611" fmla="*/ 655236 w 7467600"/>
              <a:gd name="connsiteY611" fmla="*/ 1268632 h 6858000"/>
              <a:gd name="connsiteX612" fmla="*/ 6516292 w 7467600"/>
              <a:gd name="connsiteY612" fmla="*/ 1263064 h 6858000"/>
              <a:gd name="connsiteX613" fmla="*/ 5736320 w 7467600"/>
              <a:gd name="connsiteY613" fmla="*/ 1501803 h 6858000"/>
              <a:gd name="connsiteX614" fmla="*/ 6516292 w 7467600"/>
              <a:gd name="connsiteY614" fmla="*/ 1263064 h 6858000"/>
              <a:gd name="connsiteX615" fmla="*/ 291466 w 7467600"/>
              <a:gd name="connsiteY615" fmla="*/ 1250369 h 6858000"/>
              <a:gd name="connsiteX616" fmla="*/ 323180 w 7467600"/>
              <a:gd name="connsiteY616" fmla="*/ 1435283 h 6858000"/>
              <a:gd name="connsiteX617" fmla="*/ 349381 w 7467600"/>
              <a:gd name="connsiteY617" fmla="*/ 1875041 h 6858000"/>
              <a:gd name="connsiteX618" fmla="*/ 374363 w 7467600"/>
              <a:gd name="connsiteY618" fmla="*/ 1506494 h 6858000"/>
              <a:gd name="connsiteX619" fmla="*/ 302168 w 7467600"/>
              <a:gd name="connsiteY619" fmla="*/ 1274495 h 6858000"/>
              <a:gd name="connsiteX620" fmla="*/ 291466 w 7467600"/>
              <a:gd name="connsiteY620" fmla="*/ 1250369 h 6858000"/>
              <a:gd name="connsiteX621" fmla="*/ 678222 w 7467600"/>
              <a:gd name="connsiteY621" fmla="*/ 1248670 h 6858000"/>
              <a:gd name="connsiteX622" fmla="*/ 775536 w 7467600"/>
              <a:gd name="connsiteY622" fmla="*/ 1388015 h 6858000"/>
              <a:gd name="connsiteX623" fmla="*/ 894529 w 7467600"/>
              <a:gd name="connsiteY623" fmla="*/ 1567739 h 6858000"/>
              <a:gd name="connsiteX624" fmla="*/ 948000 w 7467600"/>
              <a:gd name="connsiteY624" fmla="*/ 1663088 h 6858000"/>
              <a:gd name="connsiteX625" fmla="*/ 1006812 w 7467600"/>
              <a:gd name="connsiteY625" fmla="*/ 1767683 h 6858000"/>
              <a:gd name="connsiteX626" fmla="*/ 1149133 w 7467600"/>
              <a:gd name="connsiteY626" fmla="*/ 1971513 h 6858000"/>
              <a:gd name="connsiteX627" fmla="*/ 1333952 w 7467600"/>
              <a:gd name="connsiteY627" fmla="*/ 2251620 h 6858000"/>
              <a:gd name="connsiteX628" fmla="*/ 1337329 w 7467600"/>
              <a:gd name="connsiteY628" fmla="*/ 2258350 h 6858000"/>
              <a:gd name="connsiteX629" fmla="*/ 1014726 w 7467600"/>
              <a:gd name="connsiteY629" fmla="*/ 1615556 h 6858000"/>
              <a:gd name="connsiteX630" fmla="*/ 678222 w 7467600"/>
              <a:gd name="connsiteY630" fmla="*/ 1248670 h 6858000"/>
              <a:gd name="connsiteX631" fmla="*/ 6691602 w 7467600"/>
              <a:gd name="connsiteY631" fmla="*/ 1140573 h 6858000"/>
              <a:gd name="connsiteX632" fmla="*/ 6571100 w 7467600"/>
              <a:gd name="connsiteY632" fmla="*/ 1183662 h 6858000"/>
              <a:gd name="connsiteX633" fmla="*/ 6241687 w 7467600"/>
              <a:gd name="connsiteY633" fmla="*/ 1257600 h 6858000"/>
              <a:gd name="connsiteX634" fmla="*/ 5693009 w 7467600"/>
              <a:gd name="connsiteY634" fmla="*/ 1478256 h 6858000"/>
              <a:gd name="connsiteX635" fmla="*/ 6548420 w 7467600"/>
              <a:gd name="connsiteY635" fmla="*/ 1214599 h 6858000"/>
              <a:gd name="connsiteX636" fmla="*/ 6605473 w 7467600"/>
              <a:gd name="connsiteY636" fmla="*/ 1184686 h 6858000"/>
              <a:gd name="connsiteX637" fmla="*/ 6691602 w 7467600"/>
              <a:gd name="connsiteY637" fmla="*/ 1140573 h 6858000"/>
              <a:gd name="connsiteX638" fmla="*/ 4002475 w 7467600"/>
              <a:gd name="connsiteY638" fmla="*/ 1037802 h 6858000"/>
              <a:gd name="connsiteX639" fmla="*/ 4000324 w 7467600"/>
              <a:gd name="connsiteY639" fmla="*/ 1039362 h 6858000"/>
              <a:gd name="connsiteX640" fmla="*/ 4002862 w 7467600"/>
              <a:gd name="connsiteY640" fmla="*/ 1042866 h 6858000"/>
              <a:gd name="connsiteX641" fmla="*/ 4002475 w 7467600"/>
              <a:gd name="connsiteY641" fmla="*/ 1037802 h 6858000"/>
              <a:gd name="connsiteX642" fmla="*/ 506322 w 7467600"/>
              <a:gd name="connsiteY642" fmla="*/ 1020997 h 6858000"/>
              <a:gd name="connsiteX643" fmla="*/ 533068 w 7467600"/>
              <a:gd name="connsiteY643" fmla="*/ 1029409 h 6858000"/>
              <a:gd name="connsiteX644" fmla="*/ 1232525 w 7467600"/>
              <a:gd name="connsiteY644" fmla="*/ 1804675 h 6858000"/>
              <a:gd name="connsiteX645" fmla="*/ 1388858 w 7467600"/>
              <a:gd name="connsiteY645" fmla="*/ 2368011 h 6858000"/>
              <a:gd name="connsiteX646" fmla="*/ 1384098 w 7467600"/>
              <a:gd name="connsiteY646" fmla="*/ 2378125 h 6858000"/>
              <a:gd name="connsiteX647" fmla="*/ 1425393 w 7467600"/>
              <a:gd name="connsiteY647" fmla="*/ 2589124 h 6858000"/>
              <a:gd name="connsiteX648" fmla="*/ 1424001 w 7467600"/>
              <a:gd name="connsiteY648" fmla="*/ 2597541 h 6858000"/>
              <a:gd name="connsiteX649" fmla="*/ 2152729 w 7467600"/>
              <a:gd name="connsiteY649" fmla="*/ 2864487 h 6858000"/>
              <a:gd name="connsiteX650" fmla="*/ 2020609 w 7467600"/>
              <a:gd name="connsiteY650" fmla="*/ 2539671 h 6858000"/>
              <a:gd name="connsiteX651" fmla="*/ 2018920 w 7467600"/>
              <a:gd name="connsiteY651" fmla="*/ 2536309 h 6858000"/>
              <a:gd name="connsiteX652" fmla="*/ 1342441 w 7467600"/>
              <a:gd name="connsiteY652" fmla="*/ 1173017 h 6858000"/>
              <a:gd name="connsiteX653" fmla="*/ 1367925 w 7467600"/>
              <a:gd name="connsiteY653" fmla="*/ 1135648 h 6858000"/>
              <a:gd name="connsiteX654" fmla="*/ 1771401 w 7467600"/>
              <a:gd name="connsiteY654" fmla="*/ 1806673 h 6858000"/>
              <a:gd name="connsiteX655" fmla="*/ 1972385 w 7467600"/>
              <a:gd name="connsiteY655" fmla="*/ 2198735 h 6858000"/>
              <a:gd name="connsiteX656" fmla="*/ 2040892 w 7467600"/>
              <a:gd name="connsiteY656" fmla="*/ 2405205 h 6858000"/>
              <a:gd name="connsiteX657" fmla="*/ 2131689 w 7467600"/>
              <a:gd name="connsiteY657" fmla="*/ 1936926 h 6858000"/>
              <a:gd name="connsiteX658" fmla="*/ 2454820 w 7467600"/>
              <a:gd name="connsiteY658" fmla="*/ 1248808 h 6858000"/>
              <a:gd name="connsiteX659" fmla="*/ 2492512 w 7467600"/>
              <a:gd name="connsiteY659" fmla="*/ 1302920 h 6858000"/>
              <a:gd name="connsiteX660" fmla="*/ 2081216 w 7467600"/>
              <a:gd name="connsiteY660" fmla="*/ 2527513 h 6858000"/>
              <a:gd name="connsiteX661" fmla="*/ 2081211 w 7467600"/>
              <a:gd name="connsiteY661" fmla="*/ 2528916 h 6858000"/>
              <a:gd name="connsiteX662" fmla="*/ 2199067 w 7467600"/>
              <a:gd name="connsiteY662" fmla="*/ 2884061 h 6858000"/>
              <a:gd name="connsiteX663" fmla="*/ 3192586 w 7467600"/>
              <a:gd name="connsiteY663" fmla="*/ 3411496 h 6858000"/>
              <a:gd name="connsiteX664" fmla="*/ 3182620 w 7467600"/>
              <a:gd name="connsiteY664" fmla="*/ 3483279 h 6858000"/>
              <a:gd name="connsiteX665" fmla="*/ 2435119 w 7467600"/>
              <a:gd name="connsiteY665" fmla="*/ 3080173 h 6858000"/>
              <a:gd name="connsiteX666" fmla="*/ 2410152 w 7467600"/>
              <a:gd name="connsiteY666" fmla="*/ 3063751 h 6858000"/>
              <a:gd name="connsiteX667" fmla="*/ 2408099 w 7467600"/>
              <a:gd name="connsiteY667" fmla="*/ 3064403 h 6858000"/>
              <a:gd name="connsiteX668" fmla="*/ 2407218 w 7467600"/>
              <a:gd name="connsiteY668" fmla="*/ 3070324 h 6858000"/>
              <a:gd name="connsiteX669" fmla="*/ 2380138 w 7467600"/>
              <a:gd name="connsiteY669" fmla="*/ 3099341 h 6858000"/>
              <a:gd name="connsiteX670" fmla="*/ 1765923 w 7467600"/>
              <a:gd name="connsiteY670" fmla="*/ 3581043 h 6858000"/>
              <a:gd name="connsiteX671" fmla="*/ 1702258 w 7467600"/>
              <a:gd name="connsiteY671" fmla="*/ 3612286 h 6858000"/>
              <a:gd name="connsiteX672" fmla="*/ 1538370 w 7467600"/>
              <a:gd name="connsiteY672" fmla="*/ 3811804 h 6858000"/>
              <a:gd name="connsiteX673" fmla="*/ 542867 w 7467600"/>
              <a:gd name="connsiteY673" fmla="*/ 4944092 h 6858000"/>
              <a:gd name="connsiteX674" fmla="*/ 515800 w 7467600"/>
              <a:gd name="connsiteY674" fmla="*/ 4862180 h 6858000"/>
              <a:gd name="connsiteX675" fmla="*/ 909145 w 7467600"/>
              <a:gd name="connsiteY675" fmla="*/ 4199225 h 6858000"/>
              <a:gd name="connsiteX676" fmla="*/ 1214067 w 7467600"/>
              <a:gd name="connsiteY676" fmla="*/ 3908561 h 6858000"/>
              <a:gd name="connsiteX677" fmla="*/ 640967 w 7467600"/>
              <a:gd name="connsiteY677" fmla="*/ 4105601 h 6858000"/>
              <a:gd name="connsiteX678" fmla="*/ 112563 w 7467600"/>
              <a:gd name="connsiteY678" fmla="*/ 4396952 h 6858000"/>
              <a:gd name="connsiteX679" fmla="*/ 0 w 7467600"/>
              <a:gd name="connsiteY679" fmla="*/ 4466006 h 6858000"/>
              <a:gd name="connsiteX680" fmla="*/ 0 w 7467600"/>
              <a:gd name="connsiteY680" fmla="*/ 4233763 h 6858000"/>
              <a:gd name="connsiteX681" fmla="*/ 36881 w 7467600"/>
              <a:gd name="connsiteY681" fmla="*/ 4200118 h 6858000"/>
              <a:gd name="connsiteX682" fmla="*/ 910534 w 7467600"/>
              <a:gd name="connsiteY682" fmla="*/ 3629753 h 6858000"/>
              <a:gd name="connsiteX683" fmla="*/ 1578717 w 7467600"/>
              <a:gd name="connsiteY683" fmla="*/ 3575982 h 6858000"/>
              <a:gd name="connsiteX684" fmla="*/ 2338780 w 7467600"/>
              <a:gd name="connsiteY684" fmla="*/ 3033725 h 6858000"/>
              <a:gd name="connsiteX685" fmla="*/ 1807991 w 7467600"/>
              <a:gd name="connsiteY685" fmla="*/ 2807184 h 6858000"/>
              <a:gd name="connsiteX686" fmla="*/ 1416358 w 7467600"/>
              <a:gd name="connsiteY686" fmla="*/ 3112571 h 6858000"/>
              <a:gd name="connsiteX687" fmla="*/ 939066 w 7467600"/>
              <a:gd name="connsiteY687" fmla="*/ 3378798 h 6858000"/>
              <a:gd name="connsiteX688" fmla="*/ 115099 w 7467600"/>
              <a:gd name="connsiteY688" fmla="*/ 3607650 h 6858000"/>
              <a:gd name="connsiteX689" fmla="*/ 97284 w 7467600"/>
              <a:gd name="connsiteY689" fmla="*/ 3520393 h 6858000"/>
              <a:gd name="connsiteX690" fmla="*/ 922050 w 7467600"/>
              <a:gd name="connsiteY690" fmla="*/ 3074867 h 6858000"/>
              <a:gd name="connsiteX691" fmla="*/ 1405265 w 7467600"/>
              <a:gd name="connsiteY691" fmla="*/ 3016319 h 6858000"/>
              <a:gd name="connsiteX692" fmla="*/ 1407512 w 7467600"/>
              <a:gd name="connsiteY692" fmla="*/ 3018001 h 6858000"/>
              <a:gd name="connsiteX693" fmla="*/ 1726266 w 7467600"/>
              <a:gd name="connsiteY693" fmla="*/ 2777274 h 6858000"/>
              <a:gd name="connsiteX694" fmla="*/ 625390 w 7467600"/>
              <a:gd name="connsiteY694" fmla="*/ 2514541 h 6858000"/>
              <a:gd name="connsiteX695" fmla="*/ 619799 w 7467600"/>
              <a:gd name="connsiteY695" fmla="*/ 2527180 h 6858000"/>
              <a:gd name="connsiteX696" fmla="*/ 310030 w 7467600"/>
              <a:gd name="connsiteY696" fmla="*/ 2771818 h 6858000"/>
              <a:gd name="connsiteX697" fmla="*/ 173877 w 7467600"/>
              <a:gd name="connsiteY697" fmla="*/ 2937056 h 6858000"/>
              <a:gd name="connsiteX698" fmla="*/ 77889 w 7467600"/>
              <a:gd name="connsiteY698" fmla="*/ 3138440 h 6858000"/>
              <a:gd name="connsiteX699" fmla="*/ 0 w 7467600"/>
              <a:gd name="connsiteY699" fmla="*/ 3271395 h 6858000"/>
              <a:gd name="connsiteX700" fmla="*/ 0 w 7467600"/>
              <a:gd name="connsiteY700" fmla="*/ 3153002 h 6858000"/>
              <a:gd name="connsiteX701" fmla="*/ 2386 w 7467600"/>
              <a:gd name="connsiteY701" fmla="*/ 3149203 h 6858000"/>
              <a:gd name="connsiteX702" fmla="*/ 89753 w 7467600"/>
              <a:gd name="connsiteY702" fmla="*/ 2987702 h 6858000"/>
              <a:gd name="connsiteX703" fmla="*/ 76869 w 7467600"/>
              <a:gd name="connsiteY703" fmla="*/ 3005404 h 6858000"/>
              <a:gd name="connsiteX704" fmla="*/ 32049 w 7467600"/>
              <a:gd name="connsiteY704" fmla="*/ 3065814 h 6858000"/>
              <a:gd name="connsiteX705" fmla="*/ 0 w 7467600"/>
              <a:gd name="connsiteY705" fmla="*/ 3108744 h 6858000"/>
              <a:gd name="connsiteX706" fmla="*/ 0 w 7467600"/>
              <a:gd name="connsiteY706" fmla="*/ 3058059 h 6858000"/>
              <a:gd name="connsiteX707" fmla="*/ 7610 w 7467600"/>
              <a:gd name="connsiteY707" fmla="*/ 3047889 h 6858000"/>
              <a:gd name="connsiteX708" fmla="*/ 52419 w 7467600"/>
              <a:gd name="connsiteY708" fmla="*/ 2987479 h 6858000"/>
              <a:gd name="connsiteX709" fmla="*/ 59142 w 7467600"/>
              <a:gd name="connsiteY709" fmla="*/ 2978488 h 6858000"/>
              <a:gd name="connsiteX710" fmla="*/ 0 w 7467600"/>
              <a:gd name="connsiteY710" fmla="*/ 3015334 h 6858000"/>
              <a:gd name="connsiteX711" fmla="*/ 0 w 7467600"/>
              <a:gd name="connsiteY711" fmla="*/ 2914286 h 6858000"/>
              <a:gd name="connsiteX712" fmla="*/ 36383 w 7467600"/>
              <a:gd name="connsiteY712" fmla="*/ 2901128 h 6858000"/>
              <a:gd name="connsiteX713" fmla="*/ 156329 w 7467600"/>
              <a:gd name="connsiteY713" fmla="*/ 2840533 h 6858000"/>
              <a:gd name="connsiteX714" fmla="*/ 358355 w 7467600"/>
              <a:gd name="connsiteY714" fmla="*/ 2620471 h 6858000"/>
              <a:gd name="connsiteX715" fmla="*/ 510577 w 7467600"/>
              <a:gd name="connsiteY715" fmla="*/ 2501244 h 6858000"/>
              <a:gd name="connsiteX716" fmla="*/ 211967 w 7467600"/>
              <a:gd name="connsiteY716" fmla="*/ 2479171 h 6858000"/>
              <a:gd name="connsiteX717" fmla="*/ 0 w 7467600"/>
              <a:gd name="connsiteY717" fmla="*/ 2476398 h 6858000"/>
              <a:gd name="connsiteX718" fmla="*/ 0 w 7467600"/>
              <a:gd name="connsiteY718" fmla="*/ 2389189 h 6858000"/>
              <a:gd name="connsiteX719" fmla="*/ 103062 w 7467600"/>
              <a:gd name="connsiteY719" fmla="*/ 2389518 h 6858000"/>
              <a:gd name="connsiteX720" fmla="*/ 510734 w 7467600"/>
              <a:gd name="connsiteY720" fmla="*/ 2416201 h 6858000"/>
              <a:gd name="connsiteX721" fmla="*/ 279257 w 7467600"/>
              <a:gd name="connsiteY721" fmla="*/ 2092102 h 6858000"/>
              <a:gd name="connsiteX722" fmla="*/ 65265 w 7467600"/>
              <a:gd name="connsiteY722" fmla="*/ 2006049 h 6858000"/>
              <a:gd name="connsiteX723" fmla="*/ 0 w 7467600"/>
              <a:gd name="connsiteY723" fmla="*/ 1982532 h 6858000"/>
              <a:gd name="connsiteX724" fmla="*/ 0 w 7467600"/>
              <a:gd name="connsiteY724" fmla="*/ 1912789 h 6858000"/>
              <a:gd name="connsiteX725" fmla="*/ 97460 w 7467600"/>
              <a:gd name="connsiteY725" fmla="*/ 1953725 h 6858000"/>
              <a:gd name="connsiteX726" fmla="*/ 221272 w 7467600"/>
              <a:gd name="connsiteY726" fmla="*/ 1980766 h 6858000"/>
              <a:gd name="connsiteX727" fmla="*/ 116765 w 7467600"/>
              <a:gd name="connsiteY727" fmla="*/ 1911033 h 6858000"/>
              <a:gd name="connsiteX728" fmla="*/ 16405 w 7467600"/>
              <a:gd name="connsiteY728" fmla="*/ 1803412 h 6858000"/>
              <a:gd name="connsiteX729" fmla="*/ 0 w 7467600"/>
              <a:gd name="connsiteY729" fmla="*/ 1784777 h 6858000"/>
              <a:gd name="connsiteX730" fmla="*/ 0 w 7467600"/>
              <a:gd name="connsiteY730" fmla="*/ 1740082 h 6858000"/>
              <a:gd name="connsiteX731" fmla="*/ 39394 w 7467600"/>
              <a:gd name="connsiteY731" fmla="*/ 1784856 h 6858000"/>
              <a:gd name="connsiteX732" fmla="*/ 135813 w 7467600"/>
              <a:gd name="connsiteY732" fmla="*/ 1888838 h 6858000"/>
              <a:gd name="connsiteX733" fmla="*/ 242575 w 7467600"/>
              <a:gd name="connsiteY733" fmla="*/ 1958841 h 6858000"/>
              <a:gd name="connsiteX734" fmla="*/ 82197 w 7467600"/>
              <a:gd name="connsiteY734" fmla="*/ 1754826 h 6858000"/>
              <a:gd name="connsiteX735" fmla="*/ 0 w 7467600"/>
              <a:gd name="connsiteY735" fmla="*/ 1679650 h 6858000"/>
              <a:gd name="connsiteX736" fmla="*/ 0 w 7467600"/>
              <a:gd name="connsiteY736" fmla="*/ 1602463 h 6858000"/>
              <a:gd name="connsiteX737" fmla="*/ 84689 w 7467600"/>
              <a:gd name="connsiteY737" fmla="*/ 1677442 h 6858000"/>
              <a:gd name="connsiteX738" fmla="*/ 298437 w 7467600"/>
              <a:gd name="connsiteY738" fmla="*/ 1968019 h 6858000"/>
              <a:gd name="connsiteX739" fmla="*/ 227269 w 7467600"/>
              <a:gd name="connsiteY739" fmla="*/ 1114064 h 6858000"/>
              <a:gd name="connsiteX740" fmla="*/ 248003 w 7467600"/>
              <a:gd name="connsiteY740" fmla="*/ 1089613 h 6858000"/>
              <a:gd name="connsiteX741" fmla="*/ 427020 w 7467600"/>
              <a:gd name="connsiteY741" fmla="*/ 1619803 h 6858000"/>
              <a:gd name="connsiteX742" fmla="*/ 340345 w 7467600"/>
              <a:gd name="connsiteY742" fmla="*/ 2027739 h 6858000"/>
              <a:gd name="connsiteX743" fmla="*/ 360865 w 7467600"/>
              <a:gd name="connsiteY743" fmla="*/ 2044827 h 6858000"/>
              <a:gd name="connsiteX744" fmla="*/ 560414 w 7467600"/>
              <a:gd name="connsiteY744" fmla="*/ 2421457 h 6858000"/>
              <a:gd name="connsiteX745" fmla="*/ 1359703 w 7467600"/>
              <a:gd name="connsiteY745" fmla="*/ 2578554 h 6858000"/>
              <a:gd name="connsiteX746" fmla="*/ 1359422 w 7467600"/>
              <a:gd name="connsiteY746" fmla="*/ 2577994 h 6858000"/>
              <a:gd name="connsiteX747" fmla="*/ 828701 w 7467600"/>
              <a:gd name="connsiteY747" fmla="*/ 1839520 h 6858000"/>
              <a:gd name="connsiteX748" fmla="*/ 494427 w 7467600"/>
              <a:gd name="connsiteY748" fmla="*/ 1092333 h 6858000"/>
              <a:gd name="connsiteX749" fmla="*/ 506322 w 7467600"/>
              <a:gd name="connsiteY749" fmla="*/ 1020997 h 6858000"/>
              <a:gd name="connsiteX750" fmla="*/ 4570198 w 7467600"/>
              <a:gd name="connsiteY750" fmla="*/ 978081 h 6858000"/>
              <a:gd name="connsiteX751" fmla="*/ 4523691 w 7467600"/>
              <a:gd name="connsiteY751" fmla="*/ 1127776 h 6858000"/>
              <a:gd name="connsiteX752" fmla="*/ 4509875 w 7467600"/>
              <a:gd name="connsiteY752" fmla="*/ 1167552 h 6858000"/>
              <a:gd name="connsiteX753" fmla="*/ 4478168 w 7467600"/>
              <a:gd name="connsiteY753" fmla="*/ 1260735 h 6858000"/>
              <a:gd name="connsiteX754" fmla="*/ 4409309 w 7467600"/>
              <a:gd name="connsiteY754" fmla="*/ 1666996 h 6858000"/>
              <a:gd name="connsiteX755" fmla="*/ 4370031 w 7467600"/>
              <a:gd name="connsiteY755" fmla="*/ 1955666 h 6858000"/>
              <a:gd name="connsiteX756" fmla="*/ 4570198 w 7467600"/>
              <a:gd name="connsiteY756" fmla="*/ 978081 h 6858000"/>
              <a:gd name="connsiteX757" fmla="*/ 4557898 w 7467600"/>
              <a:gd name="connsiteY757" fmla="*/ 900011 h 6858000"/>
              <a:gd name="connsiteX758" fmla="*/ 4344840 w 7467600"/>
              <a:gd name="connsiteY758" fmla="*/ 1922038 h 6858000"/>
              <a:gd name="connsiteX759" fmla="*/ 4378710 w 7467600"/>
              <a:gd name="connsiteY759" fmla="*/ 1665516 h 6858000"/>
              <a:gd name="connsiteX760" fmla="*/ 4448798 w 7467600"/>
              <a:gd name="connsiteY760" fmla="*/ 1253024 h 6858000"/>
              <a:gd name="connsiteX761" fmla="*/ 4480315 w 7467600"/>
              <a:gd name="connsiteY761" fmla="*/ 1158454 h 6858000"/>
              <a:gd name="connsiteX762" fmla="*/ 4494133 w 7467600"/>
              <a:gd name="connsiteY762" fmla="*/ 1118676 h 6858000"/>
              <a:gd name="connsiteX763" fmla="*/ 4557898 w 7467600"/>
              <a:gd name="connsiteY763" fmla="*/ 900011 h 6858000"/>
              <a:gd name="connsiteX764" fmla="*/ 5870151 w 7467600"/>
              <a:gd name="connsiteY764" fmla="*/ 898890 h 6858000"/>
              <a:gd name="connsiteX765" fmla="*/ 5861335 w 7467600"/>
              <a:gd name="connsiteY765" fmla="*/ 899177 h 6858000"/>
              <a:gd name="connsiteX766" fmla="*/ 5843702 w 7467600"/>
              <a:gd name="connsiteY766" fmla="*/ 899748 h 6858000"/>
              <a:gd name="connsiteX767" fmla="*/ 5651107 w 7467600"/>
              <a:gd name="connsiteY767" fmla="*/ 920306 h 6858000"/>
              <a:gd name="connsiteX768" fmla="*/ 5459407 w 7467600"/>
              <a:gd name="connsiteY768" fmla="*/ 940975 h 6858000"/>
              <a:gd name="connsiteX769" fmla="*/ 5374846 w 7467600"/>
              <a:gd name="connsiteY769" fmla="*/ 941988 h 6858000"/>
              <a:gd name="connsiteX770" fmla="*/ 5256105 w 7467600"/>
              <a:gd name="connsiteY770" fmla="*/ 945632 h 6858000"/>
              <a:gd name="connsiteX771" fmla="*/ 5107071 w 7467600"/>
              <a:gd name="connsiteY771" fmla="*/ 969720 h 6858000"/>
              <a:gd name="connsiteX772" fmla="*/ 4998681 w 7467600"/>
              <a:gd name="connsiteY772" fmla="*/ 988771 h 6858000"/>
              <a:gd name="connsiteX773" fmla="*/ 5870151 w 7467600"/>
              <a:gd name="connsiteY773" fmla="*/ 898890 h 6858000"/>
              <a:gd name="connsiteX774" fmla="*/ 5504425 w 7467600"/>
              <a:gd name="connsiteY774" fmla="*/ 848067 h 6858000"/>
              <a:gd name="connsiteX775" fmla="*/ 4968849 w 7467600"/>
              <a:gd name="connsiteY775" fmla="*/ 962318 h 6858000"/>
              <a:gd name="connsiteX776" fmla="*/ 5104039 w 7467600"/>
              <a:gd name="connsiteY776" fmla="*/ 940634 h 6858000"/>
              <a:gd name="connsiteX777" fmla="*/ 5256311 w 7467600"/>
              <a:gd name="connsiteY777" fmla="*/ 916490 h 6858000"/>
              <a:gd name="connsiteX778" fmla="*/ 5377381 w 7467600"/>
              <a:gd name="connsiteY778" fmla="*/ 912671 h 6858000"/>
              <a:gd name="connsiteX779" fmla="*/ 5460148 w 7467600"/>
              <a:gd name="connsiteY779" fmla="*/ 911442 h 6858000"/>
              <a:gd name="connsiteX780" fmla="*/ 5648971 w 7467600"/>
              <a:gd name="connsiteY780" fmla="*/ 891331 h 6858000"/>
              <a:gd name="connsiteX781" fmla="*/ 5844807 w 7467600"/>
              <a:gd name="connsiteY781" fmla="*/ 870718 h 6858000"/>
              <a:gd name="connsiteX782" fmla="*/ 5862975 w 7467600"/>
              <a:gd name="connsiteY782" fmla="*/ 869756 h 6858000"/>
              <a:gd name="connsiteX783" fmla="*/ 5920887 w 7467600"/>
              <a:gd name="connsiteY783" fmla="*/ 865929 h 6858000"/>
              <a:gd name="connsiteX784" fmla="*/ 5504425 w 7467600"/>
              <a:gd name="connsiteY784" fmla="*/ 848067 h 6858000"/>
              <a:gd name="connsiteX785" fmla="*/ 3607114 w 7467600"/>
              <a:gd name="connsiteY785" fmla="*/ 467441 h 6858000"/>
              <a:gd name="connsiteX786" fmla="*/ 3296242 w 7467600"/>
              <a:gd name="connsiteY786" fmla="*/ 807991 h 6858000"/>
              <a:gd name="connsiteX787" fmla="*/ 3174674 w 7467600"/>
              <a:gd name="connsiteY787" fmla="*/ 919759 h 6858000"/>
              <a:gd name="connsiteX788" fmla="*/ 3042978 w 7467600"/>
              <a:gd name="connsiteY788" fmla="*/ 1054894 h 6858000"/>
              <a:gd name="connsiteX789" fmla="*/ 2968914 w 7467600"/>
              <a:gd name="connsiteY789" fmla="*/ 1133756 h 6858000"/>
              <a:gd name="connsiteX790" fmla="*/ 3103823 w 7467600"/>
              <a:gd name="connsiteY790" fmla="*/ 1026814 h 6858000"/>
              <a:gd name="connsiteX791" fmla="*/ 3607114 w 7467600"/>
              <a:gd name="connsiteY791" fmla="*/ 467441 h 6858000"/>
              <a:gd name="connsiteX792" fmla="*/ 3744487 w 7467600"/>
              <a:gd name="connsiteY792" fmla="*/ 383136 h 6858000"/>
              <a:gd name="connsiteX793" fmla="*/ 3970213 w 7467600"/>
              <a:gd name="connsiteY793" fmla="*/ 995559 h 6858000"/>
              <a:gd name="connsiteX794" fmla="*/ 3744487 w 7467600"/>
              <a:gd name="connsiteY794" fmla="*/ 383136 h 6858000"/>
              <a:gd name="connsiteX795" fmla="*/ 3624562 w 7467600"/>
              <a:gd name="connsiteY795" fmla="*/ 367041 h 6858000"/>
              <a:gd name="connsiteX796" fmla="*/ 3489712 w 7467600"/>
              <a:gd name="connsiteY796" fmla="*/ 485386 h 6858000"/>
              <a:gd name="connsiteX797" fmla="*/ 3182994 w 7467600"/>
              <a:gd name="connsiteY797" fmla="*/ 828265 h 6858000"/>
              <a:gd name="connsiteX798" fmla="*/ 2892114 w 7467600"/>
              <a:gd name="connsiteY798" fmla="*/ 1172635 h 6858000"/>
              <a:gd name="connsiteX799" fmla="*/ 3021459 w 7467600"/>
              <a:gd name="connsiteY799" fmla="*/ 1035385 h 6858000"/>
              <a:gd name="connsiteX800" fmla="*/ 3153873 w 7467600"/>
              <a:gd name="connsiteY800" fmla="*/ 898971 h 6858000"/>
              <a:gd name="connsiteX801" fmla="*/ 3276511 w 7467600"/>
              <a:gd name="connsiteY801" fmla="*/ 786423 h 6858000"/>
              <a:gd name="connsiteX802" fmla="*/ 3584154 w 7467600"/>
              <a:gd name="connsiteY802" fmla="*/ 448218 h 6858000"/>
              <a:gd name="connsiteX803" fmla="*/ 3624562 w 7467600"/>
              <a:gd name="connsiteY803" fmla="*/ 367041 h 6858000"/>
              <a:gd name="connsiteX804" fmla="*/ 3766672 w 7467600"/>
              <a:gd name="connsiteY804" fmla="*/ 359429 h 6858000"/>
              <a:gd name="connsiteX805" fmla="*/ 3996338 w 7467600"/>
              <a:gd name="connsiteY805" fmla="*/ 968237 h 6858000"/>
              <a:gd name="connsiteX806" fmla="*/ 3766672 w 7467600"/>
              <a:gd name="connsiteY806" fmla="*/ 359429 h 6858000"/>
              <a:gd name="connsiteX807" fmla="*/ 5805386 w 7467600"/>
              <a:gd name="connsiteY807" fmla="*/ 239240 h 6858000"/>
              <a:gd name="connsiteX808" fmla="*/ 5736947 w 7467600"/>
              <a:gd name="connsiteY808" fmla="*/ 261367 h 6858000"/>
              <a:gd name="connsiteX809" fmla="*/ 5427012 w 7467600"/>
              <a:gd name="connsiteY809" fmla="*/ 311272 h 6858000"/>
              <a:gd name="connsiteX810" fmla="*/ 5147818 w 7467600"/>
              <a:gd name="connsiteY810" fmla="*/ 322112 h 6858000"/>
              <a:gd name="connsiteX811" fmla="*/ 5060854 w 7467600"/>
              <a:gd name="connsiteY811" fmla="*/ 311882 h 6858000"/>
              <a:gd name="connsiteX812" fmla="*/ 4945989 w 7467600"/>
              <a:gd name="connsiteY812" fmla="*/ 300516 h 6858000"/>
              <a:gd name="connsiteX813" fmla="*/ 5410479 w 7467600"/>
              <a:gd name="connsiteY813" fmla="*/ 348434 h 6858000"/>
              <a:gd name="connsiteX814" fmla="*/ 5805386 w 7467600"/>
              <a:gd name="connsiteY814" fmla="*/ 239240 h 6858000"/>
              <a:gd name="connsiteX815" fmla="*/ 5905192 w 7467600"/>
              <a:gd name="connsiteY815" fmla="*/ 163079 h 6858000"/>
              <a:gd name="connsiteX816" fmla="*/ 5865655 w 7467600"/>
              <a:gd name="connsiteY816" fmla="*/ 171901 h 6858000"/>
              <a:gd name="connsiteX817" fmla="*/ 5259740 w 7467600"/>
              <a:gd name="connsiteY817" fmla="*/ 257013 h 6858000"/>
              <a:gd name="connsiteX818" fmla="*/ 5208466 w 7467600"/>
              <a:gd name="connsiteY818" fmla="*/ 257550 h 6858000"/>
              <a:gd name="connsiteX819" fmla="*/ 4980204 w 7467600"/>
              <a:gd name="connsiteY819" fmla="*/ 271903 h 6858000"/>
              <a:gd name="connsiteX820" fmla="*/ 5068068 w 7467600"/>
              <a:gd name="connsiteY820" fmla="*/ 282244 h 6858000"/>
              <a:gd name="connsiteX821" fmla="*/ 5153231 w 7467600"/>
              <a:gd name="connsiteY821" fmla="*/ 292240 h 6858000"/>
              <a:gd name="connsiteX822" fmla="*/ 5426491 w 7467600"/>
              <a:gd name="connsiteY822" fmla="*/ 281128 h 6858000"/>
              <a:gd name="connsiteX823" fmla="*/ 5731212 w 7467600"/>
              <a:gd name="connsiteY823" fmla="*/ 231951 h 6858000"/>
              <a:gd name="connsiteX824" fmla="*/ 5905192 w 7467600"/>
              <a:gd name="connsiteY824" fmla="*/ 163079 h 6858000"/>
              <a:gd name="connsiteX825" fmla="*/ 5944437 w 7467600"/>
              <a:gd name="connsiteY825" fmla="*/ 113829 h 6858000"/>
              <a:gd name="connsiteX826" fmla="*/ 5825032 w 7467600"/>
              <a:gd name="connsiteY826" fmla="*/ 146405 h 6858000"/>
              <a:gd name="connsiteX827" fmla="*/ 4955599 w 7467600"/>
              <a:gd name="connsiteY827" fmla="*/ 247008 h 6858000"/>
              <a:gd name="connsiteX828" fmla="*/ 5210104 w 7467600"/>
              <a:gd name="connsiteY828" fmla="*/ 228123 h 6858000"/>
              <a:gd name="connsiteX829" fmla="*/ 5261015 w 7467600"/>
              <a:gd name="connsiteY829" fmla="*/ 227087 h 6858000"/>
              <a:gd name="connsiteX830" fmla="*/ 5861181 w 7467600"/>
              <a:gd name="connsiteY830" fmla="*/ 143093 h 6858000"/>
              <a:gd name="connsiteX831" fmla="*/ 5961252 w 7467600"/>
              <a:gd name="connsiteY831" fmla="*/ 114820 h 6858000"/>
              <a:gd name="connsiteX832" fmla="*/ 5944437 w 7467600"/>
              <a:gd name="connsiteY832" fmla="*/ 113829 h 6858000"/>
              <a:gd name="connsiteX833" fmla="*/ 3882765 w 7467600"/>
              <a:gd name="connsiteY833" fmla="*/ 0 h 6858000"/>
              <a:gd name="connsiteX834" fmla="*/ 3995099 w 7467600"/>
              <a:gd name="connsiteY834" fmla="*/ 0 h 6858000"/>
              <a:gd name="connsiteX835" fmla="*/ 4163818 w 7467600"/>
              <a:gd name="connsiteY835" fmla="*/ 234104 h 6858000"/>
              <a:gd name="connsiteX836" fmla="*/ 4172099 w 7467600"/>
              <a:gd name="connsiteY836" fmla="*/ 234207 h 6858000"/>
              <a:gd name="connsiteX837" fmla="*/ 4784282 w 7467600"/>
              <a:gd name="connsiteY837" fmla="*/ 276561 h 6858000"/>
              <a:gd name="connsiteX838" fmla="*/ 4801687 w 7467600"/>
              <a:gd name="connsiteY838" fmla="*/ 267764 h 6858000"/>
              <a:gd name="connsiteX839" fmla="*/ 6082788 w 7467600"/>
              <a:gd name="connsiteY839" fmla="*/ 64119 h 6858000"/>
              <a:gd name="connsiteX840" fmla="*/ 6099442 w 7467600"/>
              <a:gd name="connsiteY840" fmla="*/ 82568 h 6858000"/>
              <a:gd name="connsiteX841" fmla="*/ 4804137 w 7467600"/>
              <a:gd name="connsiteY841" fmla="*/ 320931 h 6858000"/>
              <a:gd name="connsiteX842" fmla="*/ 4227047 w 7467600"/>
              <a:gd name="connsiteY842" fmla="*/ 313415 h 6858000"/>
              <a:gd name="connsiteX843" fmla="*/ 4346041 w 7467600"/>
              <a:gd name="connsiteY843" fmla="*/ 456086 h 6858000"/>
              <a:gd name="connsiteX844" fmla="*/ 4870967 w 7467600"/>
              <a:gd name="connsiteY844" fmla="*/ 963061 h 6858000"/>
              <a:gd name="connsiteX845" fmla="*/ 4889647 w 7467600"/>
              <a:gd name="connsiteY845" fmla="*/ 957147 h 6858000"/>
              <a:gd name="connsiteX846" fmla="*/ 5422504 w 7467600"/>
              <a:gd name="connsiteY846" fmla="*/ 805191 h 6858000"/>
              <a:gd name="connsiteX847" fmla="*/ 6087656 w 7467600"/>
              <a:gd name="connsiteY847" fmla="*/ 826703 h 6858000"/>
              <a:gd name="connsiteX848" fmla="*/ 6058717 w 7467600"/>
              <a:gd name="connsiteY848" fmla="*/ 865992 h 6858000"/>
              <a:gd name="connsiteX849" fmla="*/ 4974153 w 7467600"/>
              <a:gd name="connsiteY849" fmla="*/ 1045456 h 6858000"/>
              <a:gd name="connsiteX850" fmla="*/ 5627835 w 7467600"/>
              <a:gd name="connsiteY850" fmla="*/ 1472077 h 6858000"/>
              <a:gd name="connsiteX851" fmla="*/ 5629817 w 7467600"/>
              <a:gd name="connsiteY851" fmla="*/ 1471412 h 6858000"/>
              <a:gd name="connsiteX852" fmla="*/ 5634124 w 7467600"/>
              <a:gd name="connsiteY852" fmla="*/ 1470572 h 6858000"/>
              <a:gd name="connsiteX853" fmla="*/ 5755832 w 7467600"/>
              <a:gd name="connsiteY853" fmla="*/ 1383886 h 6858000"/>
              <a:gd name="connsiteX854" fmla="*/ 6014186 w 7467600"/>
              <a:gd name="connsiteY854" fmla="*/ 1279799 h 6858000"/>
              <a:gd name="connsiteX855" fmla="*/ 6901619 w 7467600"/>
              <a:gd name="connsiteY855" fmla="*/ 1047874 h 6858000"/>
              <a:gd name="connsiteX856" fmla="*/ 6931566 w 7467600"/>
              <a:gd name="connsiteY856" fmla="*/ 1062034 h 6858000"/>
              <a:gd name="connsiteX857" fmla="*/ 5790982 w 7467600"/>
              <a:gd name="connsiteY857" fmla="*/ 1561380 h 6858000"/>
              <a:gd name="connsiteX858" fmla="*/ 6188971 w 7467600"/>
              <a:gd name="connsiteY858" fmla="*/ 1755168 h 6858000"/>
              <a:gd name="connsiteX859" fmla="*/ 6202446 w 7467600"/>
              <a:gd name="connsiteY859" fmla="*/ 1752268 h 6858000"/>
              <a:gd name="connsiteX860" fmla="*/ 7179560 w 7467600"/>
              <a:gd name="connsiteY860" fmla="*/ 1467551 h 6858000"/>
              <a:gd name="connsiteX861" fmla="*/ 7158730 w 7467600"/>
              <a:gd name="connsiteY861" fmla="*/ 1507835 h 6858000"/>
              <a:gd name="connsiteX862" fmla="*/ 6326959 w 7467600"/>
              <a:gd name="connsiteY862" fmla="*/ 1817686 h 6858000"/>
              <a:gd name="connsiteX863" fmla="*/ 6537433 w 7467600"/>
              <a:gd name="connsiteY863" fmla="*/ 1907790 h 6858000"/>
              <a:gd name="connsiteX864" fmla="*/ 6550221 w 7467600"/>
              <a:gd name="connsiteY864" fmla="*/ 1910729 h 6858000"/>
              <a:gd name="connsiteX865" fmla="*/ 6964438 w 7467600"/>
              <a:gd name="connsiteY865" fmla="*/ 2209505 h 6858000"/>
              <a:gd name="connsiteX866" fmla="*/ 7367862 w 7467600"/>
              <a:gd name="connsiteY866" fmla="*/ 2806833 h 6858000"/>
              <a:gd name="connsiteX867" fmla="*/ 7364329 w 7467600"/>
              <a:gd name="connsiteY867" fmla="*/ 2826907 h 6858000"/>
              <a:gd name="connsiteX868" fmla="*/ 7290545 w 7467600"/>
              <a:gd name="connsiteY868" fmla="*/ 2850663 h 6858000"/>
              <a:gd name="connsiteX869" fmla="*/ 6472036 w 7467600"/>
              <a:gd name="connsiteY869" fmla="*/ 1959003 h 6858000"/>
              <a:gd name="connsiteX870" fmla="*/ 5792897 w 7467600"/>
              <a:gd name="connsiteY870" fmla="*/ 1647747 h 6858000"/>
              <a:gd name="connsiteX871" fmla="*/ 5842751 w 7467600"/>
              <a:gd name="connsiteY871" fmla="*/ 1816112 h 6858000"/>
              <a:gd name="connsiteX872" fmla="*/ 5847424 w 7467600"/>
              <a:gd name="connsiteY872" fmla="*/ 1815776 h 6858000"/>
              <a:gd name="connsiteX873" fmla="*/ 6399821 w 7467600"/>
              <a:gd name="connsiteY873" fmla="*/ 2344799 h 6858000"/>
              <a:gd name="connsiteX874" fmla="*/ 6323232 w 7467600"/>
              <a:gd name="connsiteY874" fmla="*/ 2389634 h 6858000"/>
              <a:gd name="connsiteX875" fmla="*/ 5942958 w 7467600"/>
              <a:gd name="connsiteY875" fmla="*/ 2077708 h 6858000"/>
              <a:gd name="connsiteX876" fmla="*/ 5921559 w 7467600"/>
              <a:gd name="connsiteY876" fmla="*/ 2378596 h 6858000"/>
              <a:gd name="connsiteX877" fmla="*/ 5817651 w 7467600"/>
              <a:gd name="connsiteY877" fmla="*/ 3023919 h 6858000"/>
              <a:gd name="connsiteX878" fmla="*/ 5729634 w 7467600"/>
              <a:gd name="connsiteY878" fmla="*/ 3051849 h 6858000"/>
              <a:gd name="connsiteX879" fmla="*/ 5611018 w 7467600"/>
              <a:gd name="connsiteY879" fmla="*/ 2316769 h 6858000"/>
              <a:gd name="connsiteX880" fmla="*/ 5687608 w 7467600"/>
              <a:gd name="connsiteY880" fmla="*/ 2039972 h 6858000"/>
              <a:gd name="connsiteX881" fmla="*/ 5657554 w 7467600"/>
              <a:gd name="connsiteY881" fmla="*/ 1576445 h 6858000"/>
              <a:gd name="connsiteX882" fmla="*/ 5150475 w 7467600"/>
              <a:gd name="connsiteY882" fmla="*/ 1274012 h 6858000"/>
              <a:gd name="connsiteX883" fmla="*/ 5349142 w 7467600"/>
              <a:gd name="connsiteY883" fmla="*/ 2204405 h 6858000"/>
              <a:gd name="connsiteX884" fmla="*/ 5262214 w 7467600"/>
              <a:gd name="connsiteY884" fmla="*/ 2233836 h 6858000"/>
              <a:gd name="connsiteX885" fmla="*/ 4981539 w 7467600"/>
              <a:gd name="connsiteY885" fmla="*/ 1542201 h 6858000"/>
              <a:gd name="connsiteX886" fmla="*/ 4958461 w 7467600"/>
              <a:gd name="connsiteY886" fmla="*/ 1136957 h 6858000"/>
              <a:gd name="connsiteX887" fmla="*/ 4655015 w 7467600"/>
              <a:gd name="connsiteY887" fmla="*/ 891426 h 6858000"/>
              <a:gd name="connsiteX888" fmla="*/ 4348002 w 7467600"/>
              <a:gd name="connsiteY888" fmla="*/ 2205895 h 6858000"/>
              <a:gd name="connsiteX889" fmla="*/ 4262250 w 7467600"/>
              <a:gd name="connsiteY889" fmla="*/ 2219972 h 6858000"/>
              <a:gd name="connsiteX890" fmla="*/ 4550611 w 7467600"/>
              <a:gd name="connsiteY890" fmla="*/ 817540 h 6858000"/>
              <a:gd name="connsiteX891" fmla="*/ 4564418 w 7467600"/>
              <a:gd name="connsiteY891" fmla="*/ 808293 h 6858000"/>
              <a:gd name="connsiteX892" fmla="*/ 4266388 w 7467600"/>
              <a:gd name="connsiteY892" fmla="*/ 500083 h 6858000"/>
              <a:gd name="connsiteX893" fmla="*/ 4032842 w 7467600"/>
              <a:gd name="connsiteY893" fmla="*/ 211809 h 6858000"/>
              <a:gd name="connsiteX894" fmla="*/ 3882765 w 7467600"/>
              <a:gd name="connsiteY894" fmla="*/ 0 h 6858000"/>
              <a:gd name="connsiteX895" fmla="*/ 3721337 w 7467600"/>
              <a:gd name="connsiteY895" fmla="*/ 0 h 6858000"/>
              <a:gd name="connsiteX896" fmla="*/ 3797544 w 7467600"/>
              <a:gd name="connsiteY896" fmla="*/ 0 h 6858000"/>
              <a:gd name="connsiteX897" fmla="*/ 3775734 w 7467600"/>
              <a:gd name="connsiteY897" fmla="*/ 95131 h 6858000"/>
              <a:gd name="connsiteX898" fmla="*/ 3724807 w 7467600"/>
              <a:gd name="connsiteY898" fmla="*/ 272257 h 6858000"/>
              <a:gd name="connsiteX899" fmla="*/ 3726844 w 7467600"/>
              <a:gd name="connsiteY899" fmla="*/ 282988 h 6858000"/>
              <a:gd name="connsiteX900" fmla="*/ 3742664 w 7467600"/>
              <a:gd name="connsiteY900" fmla="*/ 279918 h 6858000"/>
              <a:gd name="connsiteX901" fmla="*/ 4103910 w 7467600"/>
              <a:gd name="connsiteY901" fmla="*/ 1161917 h 6858000"/>
              <a:gd name="connsiteX902" fmla="*/ 4020269 w 7467600"/>
              <a:gd name="connsiteY902" fmla="*/ 1200406 h 6858000"/>
              <a:gd name="connsiteX903" fmla="*/ 3674882 w 7467600"/>
              <a:gd name="connsiteY903" fmla="*/ 488524 h 6858000"/>
              <a:gd name="connsiteX904" fmla="*/ 3132682 w 7467600"/>
              <a:gd name="connsiteY904" fmla="*/ 1072284 h 6858000"/>
              <a:gd name="connsiteX905" fmla="*/ 2716346 w 7467600"/>
              <a:gd name="connsiteY905" fmla="*/ 1276376 h 6858000"/>
              <a:gd name="connsiteX906" fmla="*/ 2716772 w 7467600"/>
              <a:gd name="connsiteY906" fmla="*/ 1255462 h 6858000"/>
              <a:gd name="connsiteX907" fmla="*/ 3471096 w 7467600"/>
              <a:gd name="connsiteY907" fmla="*/ 437072 h 6858000"/>
              <a:gd name="connsiteX908" fmla="*/ 3639057 w 7467600"/>
              <a:gd name="connsiteY908" fmla="*/ 286334 h 6858000"/>
              <a:gd name="connsiteX909" fmla="*/ 3640309 w 7467600"/>
              <a:gd name="connsiteY909" fmla="*/ 284664 h 6858000"/>
              <a:gd name="connsiteX910" fmla="*/ 3646022 w 7467600"/>
              <a:gd name="connsiteY910" fmla="*/ 276711 h 6858000"/>
              <a:gd name="connsiteX911" fmla="*/ 3707943 w 7467600"/>
              <a:gd name="connsiteY911" fmla="*/ 65958 h 6858000"/>
              <a:gd name="connsiteX912" fmla="*/ 3721337 w 7467600"/>
              <a:gd name="connsiteY912" fmla="*/ 0 h 6858000"/>
              <a:gd name="connsiteX913" fmla="*/ 2867960 w 7467600"/>
              <a:gd name="connsiteY913" fmla="*/ 0 h 6858000"/>
              <a:gd name="connsiteX914" fmla="*/ 2926351 w 7467600"/>
              <a:gd name="connsiteY914" fmla="*/ 0 h 6858000"/>
              <a:gd name="connsiteX915" fmla="*/ 2902823 w 7467600"/>
              <a:gd name="connsiteY915" fmla="*/ 262929 h 6858000"/>
              <a:gd name="connsiteX916" fmla="*/ 2940663 w 7467600"/>
              <a:gd name="connsiteY916" fmla="*/ 140884 h 6858000"/>
              <a:gd name="connsiteX917" fmla="*/ 2947039 w 7467600"/>
              <a:gd name="connsiteY917" fmla="*/ 122524 h 6858000"/>
              <a:gd name="connsiteX918" fmla="*/ 2984316 w 7467600"/>
              <a:gd name="connsiteY918" fmla="*/ 0 h 6858000"/>
              <a:gd name="connsiteX919" fmla="*/ 3016114 w 7467600"/>
              <a:gd name="connsiteY919" fmla="*/ 0 h 6858000"/>
              <a:gd name="connsiteX920" fmla="*/ 2979949 w 7467600"/>
              <a:gd name="connsiteY920" fmla="*/ 119274 h 6858000"/>
              <a:gd name="connsiteX921" fmla="*/ 3023879 w 7467600"/>
              <a:gd name="connsiteY921" fmla="*/ 0 h 6858000"/>
              <a:gd name="connsiteX922" fmla="*/ 3105400 w 7467600"/>
              <a:gd name="connsiteY922" fmla="*/ 0 h 6858000"/>
              <a:gd name="connsiteX923" fmla="*/ 3094669 w 7467600"/>
              <a:gd name="connsiteY923" fmla="*/ 30308 h 6858000"/>
              <a:gd name="connsiteX924" fmla="*/ 2901945 w 7467600"/>
              <a:gd name="connsiteY924" fmla="*/ 466538 h 6858000"/>
              <a:gd name="connsiteX925" fmla="*/ 2815209 w 7467600"/>
              <a:gd name="connsiteY925" fmla="*/ 497361 h 6858000"/>
              <a:gd name="connsiteX926" fmla="*/ 2844845 w 7467600"/>
              <a:gd name="connsiteY926" fmla="*/ 127638 h 6858000"/>
              <a:gd name="connsiteX927" fmla="*/ 2867960 w 7467600"/>
              <a:gd name="connsiteY927" fmla="*/ 0 h 6858000"/>
              <a:gd name="connsiteX928" fmla="*/ 1057230 w 7467600"/>
              <a:gd name="connsiteY928" fmla="*/ 0 h 6858000"/>
              <a:gd name="connsiteX929" fmla="*/ 1111003 w 7467600"/>
              <a:gd name="connsiteY929" fmla="*/ 0 h 6858000"/>
              <a:gd name="connsiteX930" fmla="*/ 1125553 w 7467600"/>
              <a:gd name="connsiteY930" fmla="*/ 52588 h 6858000"/>
              <a:gd name="connsiteX931" fmla="*/ 1304276 w 7467600"/>
              <a:gd name="connsiteY931" fmla="*/ 476275 h 6858000"/>
              <a:gd name="connsiteX932" fmla="*/ 1492066 w 7467600"/>
              <a:gd name="connsiteY932" fmla="*/ 886333 h 6858000"/>
              <a:gd name="connsiteX933" fmla="*/ 1423698 w 7467600"/>
              <a:gd name="connsiteY933" fmla="*/ 710817 h 6858000"/>
              <a:gd name="connsiteX934" fmla="*/ 1357609 w 7467600"/>
              <a:gd name="connsiteY934" fmla="*/ 532892 h 6858000"/>
              <a:gd name="connsiteX935" fmla="*/ 1309550 w 7467600"/>
              <a:gd name="connsiteY935" fmla="*/ 374031 h 6858000"/>
              <a:gd name="connsiteX936" fmla="*/ 1193673 w 7467600"/>
              <a:gd name="connsiteY936" fmla="*/ 49533 h 6858000"/>
              <a:gd name="connsiteX937" fmla="*/ 1164391 w 7467600"/>
              <a:gd name="connsiteY937" fmla="*/ 0 h 6858000"/>
              <a:gd name="connsiteX938" fmla="*/ 1200666 w 7467600"/>
              <a:gd name="connsiteY938" fmla="*/ 0 h 6858000"/>
              <a:gd name="connsiteX939" fmla="*/ 1223408 w 7467600"/>
              <a:gd name="connsiteY939" fmla="*/ 38996 h 6858000"/>
              <a:gd name="connsiteX940" fmla="*/ 1339635 w 7467600"/>
              <a:gd name="connsiteY940" fmla="*/ 365517 h 6858000"/>
              <a:gd name="connsiteX941" fmla="*/ 1387469 w 7467600"/>
              <a:gd name="connsiteY941" fmla="*/ 523079 h 6858000"/>
              <a:gd name="connsiteX942" fmla="*/ 1452685 w 7467600"/>
              <a:gd name="connsiteY942" fmla="*/ 699806 h 6858000"/>
              <a:gd name="connsiteX943" fmla="*/ 1492092 w 7467600"/>
              <a:gd name="connsiteY943" fmla="*/ 800424 h 6858000"/>
              <a:gd name="connsiteX944" fmla="*/ 1455302 w 7467600"/>
              <a:gd name="connsiteY944" fmla="*/ 632913 h 6858000"/>
              <a:gd name="connsiteX945" fmla="*/ 1222336 w 7467600"/>
              <a:gd name="connsiteY945" fmla="*/ 9480 h 6858000"/>
              <a:gd name="connsiteX946" fmla="*/ 1214634 w 7467600"/>
              <a:gd name="connsiteY946" fmla="*/ 0 h 6858000"/>
              <a:gd name="connsiteX947" fmla="*/ 1289827 w 7467600"/>
              <a:gd name="connsiteY947" fmla="*/ 0 h 6858000"/>
              <a:gd name="connsiteX948" fmla="*/ 1321076 w 7467600"/>
              <a:gd name="connsiteY948" fmla="*/ 59722 h 6858000"/>
              <a:gd name="connsiteX949" fmla="*/ 1512579 w 7467600"/>
              <a:gd name="connsiteY949" fmla="*/ 626441 h 6858000"/>
              <a:gd name="connsiteX950" fmla="*/ 1506076 w 7467600"/>
              <a:gd name="connsiteY950" fmla="*/ 1089289 h 6858000"/>
              <a:gd name="connsiteX951" fmla="*/ 1486346 w 7467600"/>
              <a:gd name="connsiteY951" fmla="*/ 1079919 h 6858000"/>
              <a:gd name="connsiteX952" fmla="*/ 1070511 w 7467600"/>
              <a:gd name="connsiteY952" fmla="*/ 48609 h 6858000"/>
              <a:gd name="connsiteX953" fmla="*/ 1057230 w 7467600"/>
              <a:gd name="connsiteY953" fmla="*/ 0 h 6858000"/>
              <a:gd name="connsiteX954" fmla="*/ 43151 w 7467600"/>
              <a:gd name="connsiteY954" fmla="*/ 0 h 6858000"/>
              <a:gd name="connsiteX955" fmla="*/ 95283 w 7467600"/>
              <a:gd name="connsiteY955" fmla="*/ 0 h 6858000"/>
              <a:gd name="connsiteX956" fmla="*/ 300708 w 7467600"/>
              <a:gd name="connsiteY956" fmla="*/ 154571 h 6858000"/>
              <a:gd name="connsiteX957" fmla="*/ 530414 w 7467600"/>
              <a:gd name="connsiteY957" fmla="*/ 354673 h 6858000"/>
              <a:gd name="connsiteX958" fmla="*/ 333785 w 7467600"/>
              <a:gd name="connsiteY958" fmla="*/ 161564 h 6858000"/>
              <a:gd name="connsiteX959" fmla="*/ 147005 w 7467600"/>
              <a:gd name="connsiteY959" fmla="*/ 0 h 6858000"/>
              <a:gd name="connsiteX960" fmla="*/ 272509 w 7467600"/>
              <a:gd name="connsiteY960" fmla="*/ 0 h 6858000"/>
              <a:gd name="connsiteX961" fmla="*/ 326276 w 7467600"/>
              <a:gd name="connsiteY961" fmla="*/ 45847 h 6858000"/>
              <a:gd name="connsiteX962" fmla="*/ 823759 w 7467600"/>
              <a:gd name="connsiteY962" fmla="*/ 574145 h 6858000"/>
              <a:gd name="connsiteX963" fmla="*/ 811254 w 7467600"/>
              <a:gd name="connsiteY963" fmla="*/ 665546 h 6858000"/>
              <a:gd name="connsiteX964" fmla="*/ 154042 w 7467600"/>
              <a:gd name="connsiteY964" fmla="*/ 261522 h 6858000"/>
              <a:gd name="connsiteX965" fmla="*/ 13550 w 7467600"/>
              <a:gd name="connsiteY965" fmla="*/ 158423 h 6858000"/>
              <a:gd name="connsiteX966" fmla="*/ 0 w 7467600"/>
              <a:gd name="connsiteY966" fmla="*/ 146618 h 6858000"/>
              <a:gd name="connsiteX967" fmla="*/ 0 w 7467600"/>
              <a:gd name="connsiteY967" fmla="*/ 59161 h 6858000"/>
              <a:gd name="connsiteX968" fmla="*/ 45427 w 7467600"/>
              <a:gd name="connsiteY968" fmla="*/ 101078 h 6858000"/>
              <a:gd name="connsiteX969" fmla="*/ 630103 w 7467600"/>
              <a:gd name="connsiteY969" fmla="*/ 485885 h 6858000"/>
              <a:gd name="connsiteX970" fmla="*/ 532040 w 7467600"/>
              <a:gd name="connsiteY970" fmla="*/ 399359 h 6858000"/>
              <a:gd name="connsiteX971" fmla="*/ 517618 w 7467600"/>
              <a:gd name="connsiteY971" fmla="*/ 385726 h 6858000"/>
              <a:gd name="connsiteX972" fmla="*/ 285074 w 7467600"/>
              <a:gd name="connsiteY972" fmla="*/ 182755 h 6858000"/>
              <a:gd name="connsiteX973" fmla="*/ 43151 w 7467600"/>
              <a:gd name="connsiteY97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015907 w 7467600"/>
              <a:gd name="connsiteY78" fmla="*/ 5541548 h 6858000"/>
              <a:gd name="connsiteX79" fmla="*/ 7259646 w 7467600"/>
              <a:gd name="connsiteY79" fmla="*/ 5765985 h 6858000"/>
              <a:gd name="connsiteX80" fmla="*/ 7467600 w 7467600"/>
              <a:gd name="connsiteY80" fmla="*/ 6012219 h 6858000"/>
              <a:gd name="connsiteX81" fmla="*/ 6946849 w 7467600"/>
              <a:gd name="connsiteY81" fmla="*/ 5523271 h 6858000"/>
              <a:gd name="connsiteX82" fmla="*/ 7105827 w 7467600"/>
              <a:gd name="connsiteY82" fmla="*/ 5718700 h 6858000"/>
              <a:gd name="connsiteX83" fmla="*/ 7356878 w 7467600"/>
              <a:gd name="connsiteY83" fmla="*/ 5981332 h 6858000"/>
              <a:gd name="connsiteX84" fmla="*/ 7467600 w 7467600"/>
              <a:gd name="connsiteY84" fmla="*/ 6117703 h 6858000"/>
              <a:gd name="connsiteX85" fmla="*/ 7467600 w 7467600"/>
              <a:gd name="connsiteY85" fmla="*/ 6163634 h 6858000"/>
              <a:gd name="connsiteX86" fmla="*/ 7403637 w 7467600"/>
              <a:gd name="connsiteY86" fmla="*/ 6083957 h 6858000"/>
              <a:gd name="connsiteX87" fmla="*/ 7254615 w 7467600"/>
              <a:gd name="connsiteY87" fmla="*/ 5911918 h 6858000"/>
              <a:gd name="connsiteX88" fmla="*/ 7312589 w 7467600"/>
              <a:gd name="connsiteY88" fmla="*/ 5982309 h 6858000"/>
              <a:gd name="connsiteX89" fmla="*/ 7448321 w 7467600"/>
              <a:gd name="connsiteY89" fmla="*/ 6190991 h 6858000"/>
              <a:gd name="connsiteX90" fmla="*/ 7467600 w 7467600"/>
              <a:gd name="connsiteY90" fmla="*/ 6221686 h 6858000"/>
              <a:gd name="connsiteX91" fmla="*/ 7467600 w 7467600"/>
              <a:gd name="connsiteY91" fmla="*/ 6334256 h 6858000"/>
              <a:gd name="connsiteX92" fmla="*/ 7454976 w 7467600"/>
              <a:gd name="connsiteY92" fmla="*/ 6318297 h 6858000"/>
              <a:gd name="connsiteX93" fmla="*/ 7042773 w 7467600"/>
              <a:gd name="connsiteY93" fmla="*/ 5734011 h 6858000"/>
              <a:gd name="connsiteX94" fmla="*/ 1456157 w 7467600"/>
              <a:gd name="connsiteY94" fmla="*/ 5371404 h 6858000"/>
              <a:gd name="connsiteX95" fmla="*/ 1244432 w 7467600"/>
              <a:gd name="connsiteY95" fmla="*/ 5385601 h 6858000"/>
              <a:gd name="connsiteX96" fmla="*/ 973990 w 7467600"/>
              <a:gd name="connsiteY96" fmla="*/ 5424940 h 6858000"/>
              <a:gd name="connsiteX97" fmla="*/ 1103809 w 7467600"/>
              <a:gd name="connsiteY97" fmla="*/ 5433720 h 6858000"/>
              <a:gd name="connsiteX98" fmla="*/ 1123454 w 7467600"/>
              <a:gd name="connsiteY98" fmla="*/ 5435727 h 6858000"/>
              <a:gd name="connsiteX99" fmla="*/ 1737017 w 7467600"/>
              <a:gd name="connsiteY99" fmla="*/ 5452183 h 6858000"/>
              <a:gd name="connsiteX100" fmla="*/ 1824397 w 7467600"/>
              <a:gd name="connsiteY100" fmla="*/ 5447757 h 6858000"/>
              <a:gd name="connsiteX101" fmla="*/ 2070059 w 7467600"/>
              <a:gd name="connsiteY101" fmla="*/ 5441660 h 6858000"/>
              <a:gd name="connsiteX102" fmla="*/ 1456157 w 7467600"/>
              <a:gd name="connsiteY102" fmla="*/ 5371404 h 6858000"/>
              <a:gd name="connsiteX103" fmla="*/ 4988186 w 7467600"/>
              <a:gd name="connsiteY103" fmla="*/ 5216467 h 6858000"/>
              <a:gd name="connsiteX104" fmla="*/ 4777334 w 7467600"/>
              <a:gd name="connsiteY104" fmla="*/ 5406072 h 6858000"/>
              <a:gd name="connsiteX105" fmla="*/ 4718341 w 7467600"/>
              <a:gd name="connsiteY105" fmla="*/ 5468043 h 6858000"/>
              <a:gd name="connsiteX106" fmla="*/ 4604655 w 7467600"/>
              <a:gd name="connsiteY106" fmla="*/ 5583434 h 6858000"/>
              <a:gd name="connsiteX107" fmla="*/ 4565074 w 7467600"/>
              <a:gd name="connsiteY107" fmla="*/ 5618550 h 6858000"/>
              <a:gd name="connsiteX108" fmla="*/ 4988186 w 7467600"/>
              <a:gd name="connsiteY108" fmla="*/ 5216467 h 6858000"/>
              <a:gd name="connsiteX109" fmla="*/ 4978032 w 7467600"/>
              <a:gd name="connsiteY109" fmla="*/ 5183809 h 6858000"/>
              <a:gd name="connsiteX110" fmla="*/ 4463413 w 7467600"/>
              <a:gd name="connsiteY110" fmla="*/ 5615162 h 6858000"/>
              <a:gd name="connsiteX111" fmla="*/ 4358134 w 7467600"/>
              <a:gd name="connsiteY111" fmla="*/ 5742791 h 6858000"/>
              <a:gd name="connsiteX112" fmla="*/ 4376219 w 7467600"/>
              <a:gd name="connsiteY112" fmla="*/ 5729027 h 6858000"/>
              <a:gd name="connsiteX113" fmla="*/ 4582340 w 7467600"/>
              <a:gd name="connsiteY113" fmla="*/ 5561037 h 6858000"/>
              <a:gd name="connsiteX114" fmla="*/ 4694684 w 7467600"/>
              <a:gd name="connsiteY114" fmla="*/ 5447098 h 6858000"/>
              <a:gd name="connsiteX115" fmla="*/ 4754123 w 7467600"/>
              <a:gd name="connsiteY115" fmla="*/ 5384643 h 6858000"/>
              <a:gd name="connsiteX116" fmla="*/ 4978032 w 7467600"/>
              <a:gd name="connsiteY116" fmla="*/ 5183809 h 6858000"/>
              <a:gd name="connsiteX117" fmla="*/ 1903353 w 7467600"/>
              <a:gd name="connsiteY117" fmla="*/ 5044827 h 6858000"/>
              <a:gd name="connsiteX118" fmla="*/ 1936931 w 7467600"/>
              <a:gd name="connsiteY118" fmla="*/ 5093954 h 6858000"/>
              <a:gd name="connsiteX119" fmla="*/ 2195868 w 7467600"/>
              <a:gd name="connsiteY119" fmla="*/ 5396574 h 6858000"/>
              <a:gd name="connsiteX120" fmla="*/ 2088852 w 7467600"/>
              <a:gd name="connsiteY120" fmla="*/ 5166123 h 6858000"/>
              <a:gd name="connsiteX121" fmla="*/ 1958241 w 7467600"/>
              <a:gd name="connsiteY121" fmla="*/ 5067955 h 6858000"/>
              <a:gd name="connsiteX122" fmla="*/ 1903353 w 7467600"/>
              <a:gd name="connsiteY122" fmla="*/ 5044827 h 6858000"/>
              <a:gd name="connsiteX123" fmla="*/ 1979378 w 7467600"/>
              <a:gd name="connsiteY123" fmla="*/ 4769504 h 6858000"/>
              <a:gd name="connsiteX124" fmla="*/ 2882120 w 7467600"/>
              <a:gd name="connsiteY124" fmla="*/ 5064547 h 6858000"/>
              <a:gd name="connsiteX125" fmla="*/ 2793103 w 7467600"/>
              <a:gd name="connsiteY125" fmla="*/ 5039699 h 6858000"/>
              <a:gd name="connsiteX126" fmla="*/ 2770041 w 7467600"/>
              <a:gd name="connsiteY126" fmla="*/ 5033634 h 6858000"/>
              <a:gd name="connsiteX127" fmla="*/ 1979378 w 7467600"/>
              <a:gd name="connsiteY127" fmla="*/ 4769504 h 6858000"/>
              <a:gd name="connsiteX128" fmla="*/ 1927410 w 7467600"/>
              <a:gd name="connsiteY128" fmla="*/ 4716164 h 6858000"/>
              <a:gd name="connsiteX129" fmla="*/ 1959587 w 7467600"/>
              <a:gd name="connsiteY129" fmla="*/ 4728849 h 6858000"/>
              <a:gd name="connsiteX130" fmla="*/ 2777707 w 7467600"/>
              <a:gd name="connsiteY130" fmla="*/ 5003991 h 6858000"/>
              <a:gd name="connsiteX131" fmla="*/ 2800768 w 7467600"/>
              <a:gd name="connsiteY131" fmla="*/ 5010056 h 6858000"/>
              <a:gd name="connsiteX132" fmla="*/ 2879408 w 7467600"/>
              <a:gd name="connsiteY132" fmla="*/ 5031590 h 6858000"/>
              <a:gd name="connsiteX133" fmla="*/ 2862295 w 7467600"/>
              <a:gd name="connsiteY133" fmla="*/ 5022958 h 6858000"/>
              <a:gd name="connsiteX134" fmla="*/ 2813343 w 7467600"/>
              <a:gd name="connsiteY134" fmla="*/ 4998369 h 6858000"/>
              <a:gd name="connsiteX135" fmla="*/ 2646245 w 7467600"/>
              <a:gd name="connsiteY135" fmla="*/ 4930999 h 6858000"/>
              <a:gd name="connsiteX136" fmla="*/ 1999243 w 7467600"/>
              <a:gd name="connsiteY136" fmla="*/ 4730524 h 6858000"/>
              <a:gd name="connsiteX137" fmla="*/ 1979527 w 7467600"/>
              <a:gd name="connsiteY137" fmla="*/ 4726651 h 6858000"/>
              <a:gd name="connsiteX138" fmla="*/ 1927410 w 7467600"/>
              <a:gd name="connsiteY138" fmla="*/ 4716164 h 6858000"/>
              <a:gd name="connsiteX139" fmla="*/ 1997014 w 7467600"/>
              <a:gd name="connsiteY139" fmla="*/ 4698007 h 6858000"/>
              <a:gd name="connsiteX140" fmla="*/ 2005458 w 7467600"/>
              <a:gd name="connsiteY140" fmla="*/ 4699540 h 6858000"/>
              <a:gd name="connsiteX141" fmla="*/ 2657186 w 7467600"/>
              <a:gd name="connsiteY141" fmla="*/ 4901687 h 6858000"/>
              <a:gd name="connsiteX142" fmla="*/ 2826662 w 7467600"/>
              <a:gd name="connsiteY142" fmla="*/ 4970362 h 6858000"/>
              <a:gd name="connsiteX143" fmla="*/ 2876100 w 7467600"/>
              <a:gd name="connsiteY143" fmla="*/ 4995397 h 6858000"/>
              <a:gd name="connsiteX144" fmla="*/ 3042600 w 7467600"/>
              <a:gd name="connsiteY144" fmla="*/ 5059532 h 6858000"/>
              <a:gd name="connsiteX145" fmla="*/ 1997014 w 7467600"/>
              <a:gd name="connsiteY145" fmla="*/ 4698007 h 6858000"/>
              <a:gd name="connsiteX146" fmla="*/ 2305292 w 7467600"/>
              <a:gd name="connsiteY146" fmla="*/ 4219492 h 6858000"/>
              <a:gd name="connsiteX147" fmla="*/ 3360922 w 7467600"/>
              <a:gd name="connsiteY147" fmla="*/ 4529373 h 6858000"/>
              <a:gd name="connsiteX148" fmla="*/ 3492420 w 7467600"/>
              <a:gd name="connsiteY148" fmla="*/ 4510145 h 6858000"/>
              <a:gd name="connsiteX149" fmla="*/ 3364086 w 7467600"/>
              <a:gd name="connsiteY149" fmla="*/ 4480340 h 6858000"/>
              <a:gd name="connsiteX150" fmla="*/ 3225818 w 7467600"/>
              <a:gd name="connsiteY150" fmla="*/ 4411822 h 6858000"/>
              <a:gd name="connsiteX151" fmla="*/ 3129696 w 7467600"/>
              <a:gd name="connsiteY151" fmla="*/ 4360704 h 6858000"/>
              <a:gd name="connsiteX152" fmla="*/ 2814545 w 7467600"/>
              <a:gd name="connsiteY152" fmla="*/ 4282955 h 6858000"/>
              <a:gd name="connsiteX153" fmla="*/ 2305292 w 7467600"/>
              <a:gd name="connsiteY153" fmla="*/ 4219492 h 6858000"/>
              <a:gd name="connsiteX154" fmla="*/ 2626982 w 7467600"/>
              <a:gd name="connsiteY154" fmla="*/ 4206450 h 6858000"/>
              <a:gd name="connsiteX155" fmla="*/ 2490617 w 7467600"/>
              <a:gd name="connsiteY155" fmla="*/ 4206951 h 6858000"/>
              <a:gd name="connsiteX156" fmla="*/ 2819869 w 7467600"/>
              <a:gd name="connsiteY156" fmla="*/ 4252936 h 6858000"/>
              <a:gd name="connsiteX157" fmla="*/ 3143018 w 7467600"/>
              <a:gd name="connsiteY157" fmla="*/ 4332698 h 6858000"/>
              <a:gd name="connsiteX158" fmla="*/ 3241520 w 7467600"/>
              <a:gd name="connsiteY158" fmla="*/ 4385112 h 6858000"/>
              <a:gd name="connsiteX159" fmla="*/ 3374575 w 7467600"/>
              <a:gd name="connsiteY159" fmla="*/ 4451517 h 6858000"/>
              <a:gd name="connsiteX160" fmla="*/ 3505221 w 7467600"/>
              <a:gd name="connsiteY160" fmla="*/ 4480757 h 6858000"/>
              <a:gd name="connsiteX161" fmla="*/ 2626982 w 7467600"/>
              <a:gd name="connsiteY161" fmla="*/ 4206450 h 6858000"/>
              <a:gd name="connsiteX162" fmla="*/ 1310106 w 7467600"/>
              <a:gd name="connsiteY162" fmla="*/ 3943217 h 6858000"/>
              <a:gd name="connsiteX163" fmla="*/ 854994 w 7467600"/>
              <a:gd name="connsiteY163" fmla="*/ 4399136 h 6858000"/>
              <a:gd name="connsiteX164" fmla="*/ 742462 w 7467600"/>
              <a:gd name="connsiteY164" fmla="*/ 4594648 h 6858000"/>
              <a:gd name="connsiteX165" fmla="*/ 820602 w 7467600"/>
              <a:gd name="connsiteY165" fmla="*/ 4485915 h 6858000"/>
              <a:gd name="connsiteX166" fmla="*/ 878295 w 7467600"/>
              <a:gd name="connsiteY166" fmla="*/ 4403594 h 6858000"/>
              <a:gd name="connsiteX167" fmla="*/ 1240607 w 7467600"/>
              <a:gd name="connsiteY167" fmla="*/ 4010401 h 6858000"/>
              <a:gd name="connsiteX168" fmla="*/ 1310106 w 7467600"/>
              <a:gd name="connsiteY168" fmla="*/ 3943217 h 6858000"/>
              <a:gd name="connsiteX169" fmla="*/ 1423113 w 7467600"/>
              <a:gd name="connsiteY169" fmla="*/ 3874565 h 6858000"/>
              <a:gd name="connsiteX170" fmla="*/ 1260565 w 7467600"/>
              <a:gd name="connsiteY170" fmla="*/ 4031982 h 6858000"/>
              <a:gd name="connsiteX171" fmla="*/ 901900 w 7467600"/>
              <a:gd name="connsiteY171" fmla="*/ 4421236 h 6858000"/>
              <a:gd name="connsiteX172" fmla="*/ 845044 w 7467600"/>
              <a:gd name="connsiteY172" fmla="*/ 4502436 h 6858000"/>
              <a:gd name="connsiteX173" fmla="*/ 685926 w 7467600"/>
              <a:gd name="connsiteY173" fmla="*/ 4703069 h 6858000"/>
              <a:gd name="connsiteX174" fmla="*/ 684248 w 7467600"/>
              <a:gd name="connsiteY174" fmla="*/ 4706721 h 6858000"/>
              <a:gd name="connsiteX175" fmla="*/ 1423113 w 7467600"/>
              <a:gd name="connsiteY175" fmla="*/ 3874565 h 6858000"/>
              <a:gd name="connsiteX176" fmla="*/ 3316479 w 7467600"/>
              <a:gd name="connsiteY176" fmla="*/ 3872136 h 6858000"/>
              <a:gd name="connsiteX177" fmla="*/ 3546806 w 7467600"/>
              <a:gd name="connsiteY177" fmla="*/ 4356139 h 6858000"/>
              <a:gd name="connsiteX178" fmla="*/ 3364433 w 7467600"/>
              <a:gd name="connsiteY178" fmla="*/ 3953121 h 6858000"/>
              <a:gd name="connsiteX179" fmla="*/ 3316479 w 7467600"/>
              <a:gd name="connsiteY179" fmla="*/ 3872136 h 6858000"/>
              <a:gd name="connsiteX180" fmla="*/ 3291335 w 7467600"/>
              <a:gd name="connsiteY180" fmla="*/ 3767420 h 6858000"/>
              <a:gd name="connsiteX181" fmla="*/ 3390805 w 7467600"/>
              <a:gd name="connsiteY181" fmla="*/ 3937163 h 6858000"/>
              <a:gd name="connsiteX182" fmla="*/ 3579062 w 7467600"/>
              <a:gd name="connsiteY182" fmla="*/ 4359040 h 6858000"/>
              <a:gd name="connsiteX183" fmla="*/ 3467355 w 7467600"/>
              <a:gd name="connsiteY183" fmla="*/ 3988130 h 6858000"/>
              <a:gd name="connsiteX184" fmla="*/ 3310753 w 7467600"/>
              <a:gd name="connsiteY184" fmla="*/ 3787140 h 6858000"/>
              <a:gd name="connsiteX185" fmla="*/ 3291335 w 7467600"/>
              <a:gd name="connsiteY185" fmla="*/ 3767420 h 6858000"/>
              <a:gd name="connsiteX186" fmla="*/ 1635889 w 7467600"/>
              <a:gd name="connsiteY186" fmla="*/ 3709494 h 6858000"/>
              <a:gd name="connsiteX187" fmla="*/ 1634800 w 7467600"/>
              <a:gd name="connsiteY187" fmla="*/ 3731111 h 6858000"/>
              <a:gd name="connsiteX188" fmla="*/ 1635889 w 7467600"/>
              <a:gd name="connsiteY188" fmla="*/ 3709494 h 6858000"/>
              <a:gd name="connsiteX189" fmla="*/ 1510397 w 7467600"/>
              <a:gd name="connsiteY189" fmla="*/ 3684705 h 6858000"/>
              <a:gd name="connsiteX190" fmla="*/ 1146550 w 7467600"/>
              <a:gd name="connsiteY190" fmla="*/ 3802012 h 6858000"/>
              <a:gd name="connsiteX191" fmla="*/ 698834 w 7467600"/>
              <a:gd name="connsiteY191" fmla="*/ 3952272 h 6858000"/>
              <a:gd name="connsiteX192" fmla="*/ 34256 w 7467600"/>
              <a:gd name="connsiteY192" fmla="*/ 4347603 h 6858000"/>
              <a:gd name="connsiteX193" fmla="*/ 527241 w 7467600"/>
              <a:gd name="connsiteY193" fmla="*/ 4065078 h 6858000"/>
              <a:gd name="connsiteX194" fmla="*/ 1510397 w 7467600"/>
              <a:gd name="connsiteY194" fmla="*/ 3684705 h 6858000"/>
              <a:gd name="connsiteX195" fmla="*/ 1313114 w 7467600"/>
              <a:gd name="connsiteY195" fmla="*/ 3655216 h 6858000"/>
              <a:gd name="connsiteX196" fmla="*/ 1109304 w 7467600"/>
              <a:gd name="connsiteY196" fmla="*/ 3669030 h 6858000"/>
              <a:gd name="connsiteX197" fmla="*/ 8129 w 7467600"/>
              <a:gd name="connsiteY197" fmla="*/ 4330519 h 6858000"/>
              <a:gd name="connsiteX198" fmla="*/ 687572 w 7467600"/>
              <a:gd name="connsiteY198" fmla="*/ 3925629 h 6858000"/>
              <a:gd name="connsiteX199" fmla="*/ 1138365 w 7467600"/>
              <a:gd name="connsiteY199" fmla="*/ 3774515 h 6858000"/>
              <a:gd name="connsiteX200" fmla="*/ 1505579 w 7467600"/>
              <a:gd name="connsiteY200" fmla="*/ 3655526 h 6858000"/>
              <a:gd name="connsiteX201" fmla="*/ 1313114 w 7467600"/>
              <a:gd name="connsiteY201" fmla="*/ 3655216 h 6858000"/>
              <a:gd name="connsiteX202" fmla="*/ 3655073 w 7467600"/>
              <a:gd name="connsiteY202" fmla="*/ 3650884 h 6858000"/>
              <a:gd name="connsiteX203" fmla="*/ 3989938 w 7467600"/>
              <a:gd name="connsiteY203" fmla="*/ 3991685 h 6858000"/>
              <a:gd name="connsiteX204" fmla="*/ 4393907 w 7467600"/>
              <a:gd name="connsiteY204" fmla="*/ 4261258 h 6858000"/>
              <a:gd name="connsiteX205" fmla="*/ 4648051 w 7467600"/>
              <a:gd name="connsiteY205" fmla="*/ 4374051 h 6858000"/>
              <a:gd name="connsiteX206" fmla="*/ 4383389 w 7467600"/>
              <a:gd name="connsiteY206" fmla="*/ 4184369 h 6858000"/>
              <a:gd name="connsiteX207" fmla="*/ 4165508 w 7467600"/>
              <a:gd name="connsiteY207" fmla="*/ 4035196 h 6858000"/>
              <a:gd name="connsiteX208" fmla="*/ 4068162 w 7467600"/>
              <a:gd name="connsiteY208" fmla="*/ 3953394 h 6858000"/>
              <a:gd name="connsiteX209" fmla="*/ 3981416 w 7467600"/>
              <a:gd name="connsiteY209" fmla="*/ 3880482 h 6858000"/>
              <a:gd name="connsiteX210" fmla="*/ 3800147 w 7467600"/>
              <a:gd name="connsiteY210" fmla="*/ 3749872 h 6858000"/>
              <a:gd name="connsiteX211" fmla="*/ 3655073 w 7467600"/>
              <a:gd name="connsiteY211" fmla="*/ 3650884 h 6858000"/>
              <a:gd name="connsiteX212" fmla="*/ 3670252 w 7467600"/>
              <a:gd name="connsiteY212" fmla="*/ 3622798 h 6858000"/>
              <a:gd name="connsiteX213" fmla="*/ 3817258 w 7467600"/>
              <a:gd name="connsiteY213" fmla="*/ 3723577 h 6858000"/>
              <a:gd name="connsiteX214" fmla="*/ 4000461 w 7467600"/>
              <a:gd name="connsiteY214" fmla="*/ 3855966 h 6858000"/>
              <a:gd name="connsiteX215" fmla="*/ 4088180 w 7467600"/>
              <a:gd name="connsiteY215" fmla="*/ 3929774 h 6858000"/>
              <a:gd name="connsiteX216" fmla="*/ 4184555 w 7467600"/>
              <a:gd name="connsiteY216" fmla="*/ 4010683 h 6858000"/>
              <a:gd name="connsiteX217" fmla="*/ 4399563 w 7467600"/>
              <a:gd name="connsiteY217" fmla="*/ 4158106 h 6858000"/>
              <a:gd name="connsiteX218" fmla="*/ 4684469 w 7467600"/>
              <a:gd name="connsiteY218" fmla="*/ 4364680 h 6858000"/>
              <a:gd name="connsiteX219" fmla="*/ 4690271 w 7467600"/>
              <a:gd name="connsiteY219" fmla="*/ 4370034 h 6858000"/>
              <a:gd name="connsiteX220" fmla="*/ 4136093 w 7467600"/>
              <a:gd name="connsiteY220" fmla="*/ 3858466 h 6858000"/>
              <a:gd name="connsiteX221" fmla="*/ 3670252 w 7467600"/>
              <a:gd name="connsiteY221" fmla="*/ 3622798 h 6858000"/>
              <a:gd name="connsiteX222" fmla="*/ 4440129 w 7467600"/>
              <a:gd name="connsiteY222" fmla="*/ 3448571 h 6858000"/>
              <a:gd name="connsiteX223" fmla="*/ 4856525 w 7467600"/>
              <a:gd name="connsiteY223" fmla="*/ 3915351 h 6858000"/>
              <a:gd name="connsiteX224" fmla="*/ 5059055 w 7467600"/>
              <a:gd name="connsiteY224" fmla="*/ 4108918 h 6858000"/>
              <a:gd name="connsiteX225" fmla="*/ 5290070 w 7467600"/>
              <a:gd name="connsiteY225" fmla="*/ 4263619 h 6858000"/>
              <a:gd name="connsiteX226" fmla="*/ 4834991 w 7467600"/>
              <a:gd name="connsiteY226" fmla="*/ 3830985 h 6858000"/>
              <a:gd name="connsiteX227" fmla="*/ 4440129 w 7467600"/>
              <a:gd name="connsiteY227" fmla="*/ 3448571 h 6858000"/>
              <a:gd name="connsiteX228" fmla="*/ 4441737 w 7467600"/>
              <a:gd name="connsiteY228" fmla="*/ 3399734 h 6858000"/>
              <a:gd name="connsiteX229" fmla="*/ 4431236 w 7467600"/>
              <a:gd name="connsiteY229" fmla="*/ 3400954 h 6858000"/>
              <a:gd name="connsiteX230" fmla="*/ 4557150 w 7467600"/>
              <a:gd name="connsiteY230" fmla="*/ 3510023 h 6858000"/>
              <a:gd name="connsiteX231" fmla="*/ 4856936 w 7467600"/>
              <a:gd name="connsiteY231" fmla="*/ 3809146 h 6858000"/>
              <a:gd name="connsiteX232" fmla="*/ 5111996 w 7467600"/>
              <a:gd name="connsiteY232" fmla="*/ 4065759 h 6858000"/>
              <a:gd name="connsiteX233" fmla="*/ 5388878 w 7467600"/>
              <a:gd name="connsiteY233" fmla="*/ 4300185 h 6858000"/>
              <a:gd name="connsiteX234" fmla="*/ 5425556 w 7467600"/>
              <a:gd name="connsiteY234" fmla="*/ 4308967 h 6858000"/>
              <a:gd name="connsiteX235" fmla="*/ 4943646 w 7467600"/>
              <a:gd name="connsiteY235" fmla="*/ 3822916 h 6858000"/>
              <a:gd name="connsiteX236" fmla="*/ 4594837 w 7467600"/>
              <a:gd name="connsiteY236" fmla="*/ 3532274 h 6858000"/>
              <a:gd name="connsiteX237" fmla="*/ 4441737 w 7467600"/>
              <a:gd name="connsiteY237" fmla="*/ 3399734 h 6858000"/>
              <a:gd name="connsiteX238" fmla="*/ 5425834 w 7467600"/>
              <a:gd name="connsiteY238" fmla="*/ 3162785 h 6858000"/>
              <a:gd name="connsiteX239" fmla="*/ 5401644 w 7467600"/>
              <a:gd name="connsiteY239" fmla="*/ 3617847 h 6858000"/>
              <a:gd name="connsiteX240" fmla="*/ 5467256 w 7467600"/>
              <a:gd name="connsiteY240" fmla="*/ 4175494 h 6858000"/>
              <a:gd name="connsiteX241" fmla="*/ 5448069 w 7467600"/>
              <a:gd name="connsiteY241" fmla="*/ 3567554 h 6858000"/>
              <a:gd name="connsiteX242" fmla="*/ 5425834 w 7467600"/>
              <a:gd name="connsiteY242" fmla="*/ 3162785 h 6858000"/>
              <a:gd name="connsiteX243" fmla="*/ 1318687 w 7467600"/>
              <a:gd name="connsiteY243" fmla="*/ 3113840 h 6858000"/>
              <a:gd name="connsiteX244" fmla="*/ 1066793 w 7467600"/>
              <a:gd name="connsiteY244" fmla="*/ 3212171 h 6858000"/>
              <a:gd name="connsiteX245" fmla="*/ 993319 w 7467600"/>
              <a:gd name="connsiteY245" fmla="*/ 3247648 h 6858000"/>
              <a:gd name="connsiteX246" fmla="*/ 853081 w 7467600"/>
              <a:gd name="connsiteY246" fmla="*/ 3312410 h 6858000"/>
              <a:gd name="connsiteX247" fmla="*/ 805957 w 7467600"/>
              <a:gd name="connsiteY247" fmla="*/ 3330443 h 6858000"/>
              <a:gd name="connsiteX248" fmla="*/ 1318687 w 7467600"/>
              <a:gd name="connsiteY248" fmla="*/ 3113840 h 6858000"/>
              <a:gd name="connsiteX249" fmla="*/ 5453702 w 7467600"/>
              <a:gd name="connsiteY249" fmla="*/ 3090882 h 6858000"/>
              <a:gd name="connsiteX250" fmla="*/ 5480135 w 7467600"/>
              <a:gd name="connsiteY250" fmla="*/ 3565802 h 6858000"/>
              <a:gd name="connsiteX251" fmla="*/ 5499023 w 7467600"/>
              <a:gd name="connsiteY251" fmla="*/ 4166310 h 6858000"/>
              <a:gd name="connsiteX252" fmla="*/ 5547022 w 7467600"/>
              <a:gd name="connsiteY252" fmla="*/ 3607838 h 6858000"/>
              <a:gd name="connsiteX253" fmla="*/ 5515964 w 7467600"/>
              <a:gd name="connsiteY253" fmla="*/ 3378541 h 6858000"/>
              <a:gd name="connsiteX254" fmla="*/ 5453702 w 7467600"/>
              <a:gd name="connsiteY254" fmla="*/ 3090882 h 6858000"/>
              <a:gd name="connsiteX255" fmla="*/ 1238695 w 7467600"/>
              <a:gd name="connsiteY255" fmla="*/ 3076820 h 6858000"/>
              <a:gd name="connsiteX256" fmla="*/ 716371 w 7467600"/>
              <a:gd name="connsiteY256" fmla="*/ 3293249 h 6858000"/>
              <a:gd name="connsiteX257" fmla="*/ 579522 w 7467600"/>
              <a:gd name="connsiteY257" fmla="*/ 3371759 h 6858000"/>
              <a:gd name="connsiteX258" fmla="*/ 600288 w 7467600"/>
              <a:gd name="connsiteY258" fmla="*/ 3365555 h 6858000"/>
              <a:gd name="connsiteX259" fmla="*/ 840692 w 7467600"/>
              <a:gd name="connsiteY259" fmla="*/ 3284921 h 6858000"/>
              <a:gd name="connsiteX260" fmla="*/ 979248 w 7467600"/>
              <a:gd name="connsiteY260" fmla="*/ 3221003 h 6858000"/>
              <a:gd name="connsiteX261" fmla="*/ 1053282 w 7467600"/>
              <a:gd name="connsiteY261" fmla="*/ 3185247 h 6858000"/>
              <a:gd name="connsiteX262" fmla="*/ 1320603 w 7467600"/>
              <a:gd name="connsiteY262" fmla="*/ 3081281 h 6858000"/>
              <a:gd name="connsiteX263" fmla="*/ 1238695 w 7467600"/>
              <a:gd name="connsiteY263" fmla="*/ 3076820 h 6858000"/>
              <a:gd name="connsiteX264" fmla="*/ 5425627 w 7467600"/>
              <a:gd name="connsiteY264" fmla="*/ 2954192 h 6858000"/>
              <a:gd name="connsiteX265" fmla="*/ 5470770 w 7467600"/>
              <a:gd name="connsiteY265" fmla="*/ 3005435 h 6858000"/>
              <a:gd name="connsiteX266" fmla="*/ 5519779 w 7467600"/>
              <a:gd name="connsiteY266" fmla="*/ 4359223 h 6858000"/>
              <a:gd name="connsiteX267" fmla="*/ 5520293 w 7467600"/>
              <a:gd name="connsiteY267" fmla="*/ 4360602 h 6858000"/>
              <a:gd name="connsiteX268" fmla="*/ 5767221 w 7467600"/>
              <a:gd name="connsiteY268" fmla="*/ 4665564 h 6858000"/>
              <a:gd name="connsiteX269" fmla="*/ 6937169 w 7467600"/>
              <a:gd name="connsiteY269" fmla="*/ 4815941 h 6858000"/>
              <a:gd name="connsiteX270" fmla="*/ 6953922 w 7467600"/>
              <a:gd name="connsiteY270" fmla="*/ 4890068 h 6858000"/>
              <a:gd name="connsiteX271" fmla="*/ 6071359 w 7467600"/>
              <a:gd name="connsiteY271" fmla="*/ 4770770 h 6858000"/>
              <a:gd name="connsiteX272" fmla="*/ 6038839 w 7467600"/>
              <a:gd name="connsiteY272" fmla="*/ 4764474 h 6858000"/>
              <a:gd name="connsiteX273" fmla="*/ 6038706 w 7467600"/>
              <a:gd name="connsiteY273" fmla="*/ 4763847 h 6858000"/>
              <a:gd name="connsiteX274" fmla="*/ 6037784 w 7467600"/>
              <a:gd name="connsiteY274" fmla="*/ 4764270 h 6858000"/>
              <a:gd name="connsiteX275" fmla="*/ 6038839 w 7467600"/>
              <a:gd name="connsiteY275" fmla="*/ 4764474 h 6858000"/>
              <a:gd name="connsiteX276" fmla="*/ 6040338 w 7467600"/>
              <a:gd name="connsiteY276" fmla="*/ 4771418 h 6858000"/>
              <a:gd name="connsiteX277" fmla="*/ 6024488 w 7467600"/>
              <a:gd name="connsiteY277" fmla="*/ 4809903 h 6858000"/>
              <a:gd name="connsiteX278" fmla="*/ 5599771 w 7467600"/>
              <a:gd name="connsiteY278" fmla="*/ 5509652 h 6858000"/>
              <a:gd name="connsiteX279" fmla="*/ 5548843 w 7467600"/>
              <a:gd name="connsiteY279" fmla="*/ 5563845 h 6858000"/>
              <a:gd name="connsiteX280" fmla="*/ 5940952 w 7467600"/>
              <a:gd name="connsiteY280" fmla="*/ 6250028 h 6858000"/>
              <a:gd name="connsiteX281" fmla="*/ 6043441 w 7467600"/>
              <a:gd name="connsiteY281" fmla="*/ 6665847 h 6858000"/>
              <a:gd name="connsiteX282" fmla="*/ 6093432 w 7467600"/>
              <a:gd name="connsiteY282" fmla="*/ 6858000 h 6858000"/>
              <a:gd name="connsiteX283" fmla="*/ 6034344 w 7467600"/>
              <a:gd name="connsiteY283" fmla="*/ 6858000 h 6858000"/>
              <a:gd name="connsiteX284" fmla="*/ 6026679 w 7467600"/>
              <a:gd name="connsiteY284" fmla="*/ 6836959 h 6858000"/>
              <a:gd name="connsiteX285" fmla="*/ 5800441 w 7467600"/>
              <a:gd name="connsiteY285" fmla="*/ 6335286 h 6858000"/>
              <a:gd name="connsiteX286" fmla="*/ 5526562 w 7467600"/>
              <a:gd name="connsiteY286" fmla="*/ 5705388 h 6858000"/>
              <a:gd name="connsiteX287" fmla="*/ 5519640 w 7467600"/>
              <a:gd name="connsiteY287" fmla="*/ 5683774 h 6858000"/>
              <a:gd name="connsiteX288" fmla="*/ 5844559 w 7467600"/>
              <a:gd name="connsiteY288" fmla="*/ 6553349 h 6858000"/>
              <a:gd name="connsiteX289" fmla="*/ 5975994 w 7467600"/>
              <a:gd name="connsiteY289" fmla="*/ 6858000 h 6858000"/>
              <a:gd name="connsiteX290" fmla="*/ 5898547 w 7467600"/>
              <a:gd name="connsiteY290" fmla="*/ 6858000 h 6858000"/>
              <a:gd name="connsiteX291" fmla="*/ 5682041 w 7467600"/>
              <a:gd name="connsiteY291" fmla="*/ 6355860 h 6858000"/>
              <a:gd name="connsiteX292" fmla="*/ 5461758 w 7467600"/>
              <a:gd name="connsiteY292" fmla="*/ 5820220 h 6858000"/>
              <a:gd name="connsiteX293" fmla="*/ 5237282 w 7467600"/>
              <a:gd name="connsiteY293" fmla="*/ 6579086 h 6858000"/>
              <a:gd name="connsiteX294" fmla="*/ 5115009 w 7467600"/>
              <a:gd name="connsiteY294" fmla="*/ 6858000 h 6858000"/>
              <a:gd name="connsiteX295" fmla="*/ 5028074 w 7467600"/>
              <a:gd name="connsiteY295" fmla="*/ 6858000 h 6858000"/>
              <a:gd name="connsiteX296" fmla="*/ 5079508 w 7467600"/>
              <a:gd name="connsiteY296" fmla="*/ 6749074 h 6858000"/>
              <a:gd name="connsiteX297" fmla="*/ 5371846 w 7467600"/>
              <a:gd name="connsiteY297" fmla="*/ 5924413 h 6858000"/>
              <a:gd name="connsiteX298" fmla="*/ 5270512 w 7467600"/>
              <a:gd name="connsiteY298" fmla="*/ 6138975 h 6858000"/>
              <a:gd name="connsiteX299" fmla="*/ 5062409 w 7467600"/>
              <a:gd name="connsiteY299" fmla="*/ 6653544 h 6858000"/>
              <a:gd name="connsiteX300" fmla="*/ 5036628 w 7467600"/>
              <a:gd name="connsiteY300" fmla="*/ 6754247 h 6858000"/>
              <a:gd name="connsiteX301" fmla="*/ 5009112 w 7467600"/>
              <a:gd name="connsiteY301" fmla="*/ 6858000 h 6858000"/>
              <a:gd name="connsiteX302" fmla="*/ 4976679 w 7467600"/>
              <a:gd name="connsiteY302" fmla="*/ 6858000 h 6858000"/>
              <a:gd name="connsiteX303" fmla="*/ 5006537 w 7467600"/>
              <a:gd name="connsiteY303" fmla="*/ 6747068 h 6858000"/>
              <a:gd name="connsiteX304" fmla="*/ 5032723 w 7467600"/>
              <a:gd name="connsiteY304" fmla="*/ 6644957 h 6858000"/>
              <a:gd name="connsiteX305" fmla="*/ 5242949 w 7467600"/>
              <a:gd name="connsiteY305" fmla="*/ 6125175 h 6858000"/>
              <a:gd name="connsiteX306" fmla="*/ 5286321 w 7467600"/>
              <a:gd name="connsiteY306" fmla="*/ 6033555 h 6858000"/>
              <a:gd name="connsiteX307" fmla="*/ 5008210 w 7467600"/>
              <a:gd name="connsiteY307" fmla="*/ 6649194 h 6858000"/>
              <a:gd name="connsiteX308" fmla="*/ 4986321 w 7467600"/>
              <a:gd name="connsiteY308" fmla="*/ 6765687 h 6858000"/>
              <a:gd name="connsiteX309" fmla="*/ 4973474 w 7467600"/>
              <a:gd name="connsiteY309" fmla="*/ 6858000 h 6858000"/>
              <a:gd name="connsiteX310" fmla="*/ 4907178 w 7467600"/>
              <a:gd name="connsiteY310" fmla="*/ 6858000 h 6858000"/>
              <a:gd name="connsiteX311" fmla="*/ 4910810 w 7467600"/>
              <a:gd name="connsiteY311" fmla="*/ 6829660 h 6858000"/>
              <a:gd name="connsiteX312" fmla="*/ 4987461 w 7467600"/>
              <a:gd name="connsiteY312" fmla="*/ 6432994 h 6858000"/>
              <a:gd name="connsiteX313" fmla="*/ 5179262 w 7467600"/>
              <a:gd name="connsiteY313" fmla="*/ 6035044 h 6858000"/>
              <a:gd name="connsiteX314" fmla="*/ 4689678 w 7467600"/>
              <a:gd name="connsiteY314" fmla="*/ 6440241 h 6858000"/>
              <a:gd name="connsiteX315" fmla="*/ 4477543 w 7467600"/>
              <a:gd name="connsiteY315" fmla="*/ 6674836 h 6858000"/>
              <a:gd name="connsiteX316" fmla="*/ 4329957 w 7467600"/>
              <a:gd name="connsiteY316" fmla="*/ 6858000 h 6858000"/>
              <a:gd name="connsiteX317" fmla="*/ 4218595 w 7467600"/>
              <a:gd name="connsiteY317" fmla="*/ 6858000 h 6858000"/>
              <a:gd name="connsiteX318" fmla="*/ 4368888 w 7467600"/>
              <a:gd name="connsiteY318" fmla="*/ 6668412 h 6858000"/>
              <a:gd name="connsiteX319" fmla="*/ 4563091 w 7467600"/>
              <a:gd name="connsiteY319" fmla="*/ 6442508 h 6858000"/>
              <a:gd name="connsiteX320" fmla="*/ 5387324 w 7467600"/>
              <a:gd name="connsiteY320" fmla="*/ 5705830 h 6858000"/>
              <a:gd name="connsiteX321" fmla="*/ 5073620 w 7467600"/>
              <a:gd name="connsiteY321" fmla="*/ 5955437 h 6858000"/>
              <a:gd name="connsiteX322" fmla="*/ 4689789 w 7467600"/>
              <a:gd name="connsiteY322" fmla="*/ 6268382 h 6858000"/>
              <a:gd name="connsiteX323" fmla="*/ 4418722 w 7467600"/>
              <a:gd name="connsiteY323" fmla="*/ 6570886 h 6858000"/>
              <a:gd name="connsiteX324" fmla="*/ 4214944 w 7467600"/>
              <a:gd name="connsiteY324" fmla="*/ 6858000 h 6858000"/>
              <a:gd name="connsiteX325" fmla="*/ 4177898 w 7467600"/>
              <a:gd name="connsiteY325" fmla="*/ 6858000 h 6858000"/>
              <a:gd name="connsiteX326" fmla="*/ 4391597 w 7467600"/>
              <a:gd name="connsiteY326" fmla="*/ 6556370 h 6858000"/>
              <a:gd name="connsiteX327" fmla="*/ 4668889 w 7467600"/>
              <a:gd name="connsiteY327" fmla="*/ 6246399 h 6858000"/>
              <a:gd name="connsiteX328" fmla="*/ 5055427 w 7467600"/>
              <a:gd name="connsiteY328" fmla="*/ 5931476 h 6858000"/>
              <a:gd name="connsiteX329" fmla="*/ 5371814 w 7467600"/>
              <a:gd name="connsiteY329" fmla="*/ 5678975 h 6858000"/>
              <a:gd name="connsiteX330" fmla="*/ 4987918 w 7467600"/>
              <a:gd name="connsiteY330" fmla="*/ 5838701 h 6858000"/>
              <a:gd name="connsiteX331" fmla="*/ 4317146 w 7467600"/>
              <a:gd name="connsiteY331" fmla="*/ 6587716 h 6858000"/>
              <a:gd name="connsiteX332" fmla="*/ 4171627 w 7467600"/>
              <a:gd name="connsiteY332" fmla="*/ 6858000 h 6858000"/>
              <a:gd name="connsiteX333" fmla="*/ 4081585 w 7467600"/>
              <a:gd name="connsiteY333" fmla="*/ 6858000 h 6858000"/>
              <a:gd name="connsiteX334" fmla="*/ 4238603 w 7467600"/>
              <a:gd name="connsiteY334" fmla="*/ 6559341 h 6858000"/>
              <a:gd name="connsiteX335" fmla="*/ 4778333 w 7467600"/>
              <a:gd name="connsiteY335" fmla="*/ 5873626 h 6858000"/>
              <a:gd name="connsiteX336" fmla="*/ 5414185 w 7467600"/>
              <a:gd name="connsiteY336" fmla="*/ 5573882 h 6858000"/>
              <a:gd name="connsiteX337" fmla="*/ 5959648 w 7467600"/>
              <a:gd name="connsiteY337" fmla="*/ 4760797 h 6858000"/>
              <a:gd name="connsiteX338" fmla="*/ 5355019 w 7467600"/>
              <a:gd name="connsiteY338" fmla="*/ 4734672 h 6858000"/>
              <a:gd name="connsiteX339" fmla="*/ 5083565 w 7467600"/>
              <a:gd name="connsiteY339" fmla="*/ 5179121 h 6858000"/>
              <a:gd name="connsiteX340" fmla="*/ 4713577 w 7467600"/>
              <a:gd name="connsiteY340" fmla="*/ 5616803 h 6858000"/>
              <a:gd name="connsiteX341" fmla="*/ 3989559 w 7467600"/>
              <a:gd name="connsiteY341" fmla="*/ 6145945 h 6858000"/>
              <a:gd name="connsiteX342" fmla="*/ 3939824 w 7467600"/>
              <a:gd name="connsiteY342" fmla="*/ 6066900 h 6858000"/>
              <a:gd name="connsiteX343" fmla="*/ 4584537 w 7467600"/>
              <a:gd name="connsiteY343" fmla="*/ 5324826 h 6858000"/>
              <a:gd name="connsiteX344" fmla="*/ 5037105 w 7467600"/>
              <a:gd name="connsiteY344" fmla="*/ 5088765 h 6858000"/>
              <a:gd name="connsiteX345" fmla="*/ 5039930 w 7467600"/>
              <a:gd name="connsiteY345" fmla="*/ 5089585 h 6858000"/>
              <a:gd name="connsiteX346" fmla="*/ 5263764 w 7467600"/>
              <a:gd name="connsiteY346" fmla="*/ 4735525 h 6858000"/>
              <a:gd name="connsiteX347" fmla="*/ 4086300 w 7467600"/>
              <a:gd name="connsiteY347" fmla="*/ 4884599 h 6858000"/>
              <a:gd name="connsiteX348" fmla="*/ 4085485 w 7467600"/>
              <a:gd name="connsiteY348" fmla="*/ 4899070 h 6858000"/>
              <a:gd name="connsiteX349" fmla="*/ 3871915 w 7467600"/>
              <a:gd name="connsiteY349" fmla="*/ 5253645 h 6858000"/>
              <a:gd name="connsiteX350" fmla="*/ 3799374 w 7467600"/>
              <a:gd name="connsiteY350" fmla="*/ 5466127 h 6858000"/>
              <a:gd name="connsiteX351" fmla="*/ 3498850 w 7467600"/>
              <a:gd name="connsiteY351" fmla="*/ 6661888 h 6858000"/>
              <a:gd name="connsiteX352" fmla="*/ 3399216 w 7467600"/>
              <a:gd name="connsiteY352" fmla="*/ 6858000 h 6858000"/>
              <a:gd name="connsiteX353" fmla="*/ 3303688 w 7467600"/>
              <a:gd name="connsiteY353" fmla="*/ 6858000 h 6858000"/>
              <a:gd name="connsiteX354" fmla="*/ 3391774 w 7467600"/>
              <a:gd name="connsiteY354" fmla="*/ 6697181 h 6858000"/>
              <a:gd name="connsiteX355" fmla="*/ 3735540 w 7467600"/>
              <a:gd name="connsiteY355" fmla="*/ 5546923 h 6858000"/>
              <a:gd name="connsiteX356" fmla="*/ 3729438 w 7467600"/>
              <a:gd name="connsiteY356" fmla="*/ 5569058 h 6858000"/>
              <a:gd name="connsiteX357" fmla="*/ 3707782 w 7467600"/>
              <a:gd name="connsiteY357" fmla="*/ 5644908 h 6858000"/>
              <a:gd name="connsiteX358" fmla="*/ 3583827 w 7467600"/>
              <a:gd name="connsiteY358" fmla="*/ 6039215 h 6858000"/>
              <a:gd name="connsiteX359" fmla="*/ 3547861 w 7467600"/>
              <a:gd name="connsiteY359" fmla="*/ 6129609 h 6858000"/>
              <a:gd name="connsiteX360" fmla="*/ 3490905 w 7467600"/>
              <a:gd name="connsiteY360" fmla="*/ 6277660 h 6858000"/>
              <a:gd name="connsiteX361" fmla="*/ 3455859 w 7467600"/>
              <a:gd name="connsiteY361" fmla="*/ 6391301 h 6858000"/>
              <a:gd name="connsiteX362" fmla="*/ 3429112 w 7467600"/>
              <a:gd name="connsiteY362" fmla="*/ 6479469 h 6858000"/>
              <a:gd name="connsiteX363" fmla="*/ 3304862 w 7467600"/>
              <a:gd name="connsiteY363" fmla="*/ 6796476 h 6858000"/>
              <a:gd name="connsiteX364" fmla="*/ 3276071 w 7467600"/>
              <a:gd name="connsiteY364" fmla="*/ 6858000 h 6858000"/>
              <a:gd name="connsiteX365" fmla="*/ 3240805 w 7467600"/>
              <a:gd name="connsiteY365" fmla="*/ 6858000 h 6858000"/>
              <a:gd name="connsiteX366" fmla="*/ 3275917 w 7467600"/>
              <a:gd name="connsiteY366" fmla="*/ 6783192 h 6858000"/>
              <a:gd name="connsiteX367" fmla="*/ 3399358 w 7467600"/>
              <a:gd name="connsiteY367" fmla="*/ 6469011 h 6858000"/>
              <a:gd name="connsiteX368" fmla="*/ 3425650 w 7467600"/>
              <a:gd name="connsiteY368" fmla="*/ 6381333 h 6858000"/>
              <a:gd name="connsiteX369" fmla="*/ 3460661 w 7467600"/>
              <a:gd name="connsiteY369" fmla="*/ 6266763 h 6858000"/>
              <a:gd name="connsiteX370" fmla="*/ 3518021 w 7467600"/>
              <a:gd name="connsiteY370" fmla="*/ 6117298 h 6858000"/>
              <a:gd name="connsiteX371" fmla="*/ 3554035 w 7467600"/>
              <a:gd name="connsiteY371" fmla="*/ 6027832 h 6858000"/>
              <a:gd name="connsiteX372" fmla="*/ 3677174 w 7467600"/>
              <a:gd name="connsiteY372" fmla="*/ 5636351 h 6858000"/>
              <a:gd name="connsiteX373" fmla="*/ 3698819 w 7467600"/>
              <a:gd name="connsiteY373" fmla="*/ 5560503 h 6858000"/>
              <a:gd name="connsiteX374" fmla="*/ 3702094 w 7467600"/>
              <a:gd name="connsiteY374" fmla="*/ 5549194 h 6858000"/>
              <a:gd name="connsiteX375" fmla="*/ 3398355 w 7467600"/>
              <a:gd name="connsiteY375" fmla="*/ 6094603 h 6858000"/>
              <a:gd name="connsiteX376" fmla="*/ 3193941 w 7467600"/>
              <a:gd name="connsiteY376" fmla="*/ 6798775 h 6858000"/>
              <a:gd name="connsiteX377" fmla="*/ 3184140 w 7467600"/>
              <a:gd name="connsiteY377" fmla="*/ 6858000 h 6858000"/>
              <a:gd name="connsiteX378" fmla="*/ 3099978 w 7467600"/>
              <a:gd name="connsiteY378" fmla="*/ 6858000 h 6858000"/>
              <a:gd name="connsiteX379" fmla="*/ 3101556 w 7467600"/>
              <a:gd name="connsiteY379" fmla="*/ 6843337 h 6858000"/>
              <a:gd name="connsiteX380" fmla="*/ 3370162 w 7467600"/>
              <a:gd name="connsiteY380" fmla="*/ 5785550 h 6858000"/>
              <a:gd name="connsiteX381" fmla="*/ 3746477 w 7467600"/>
              <a:gd name="connsiteY381" fmla="*/ 5377889 h 6858000"/>
              <a:gd name="connsiteX382" fmla="*/ 3863399 w 7467600"/>
              <a:gd name="connsiteY382" fmla="*/ 5087257 h 6858000"/>
              <a:gd name="connsiteX383" fmla="*/ 3968712 w 7467600"/>
              <a:gd name="connsiteY383" fmla="*/ 4913989 h 6858000"/>
              <a:gd name="connsiteX384" fmla="*/ 2792390 w 7467600"/>
              <a:gd name="connsiteY384" fmla="*/ 5382974 h 6858000"/>
              <a:gd name="connsiteX385" fmla="*/ 2714982 w 7467600"/>
              <a:gd name="connsiteY385" fmla="*/ 5427051 h 6858000"/>
              <a:gd name="connsiteX386" fmla="*/ 2813361 w 7467600"/>
              <a:gd name="connsiteY386" fmla="*/ 6023912 h 6858000"/>
              <a:gd name="connsiteX387" fmla="*/ 2688430 w 7467600"/>
              <a:gd name="connsiteY387" fmla="*/ 6801564 h 6858000"/>
              <a:gd name="connsiteX388" fmla="*/ 2629626 w 7467600"/>
              <a:gd name="connsiteY388" fmla="*/ 6763394 h 6858000"/>
              <a:gd name="connsiteX389" fmla="*/ 2565328 w 7467600"/>
              <a:gd name="connsiteY389" fmla="*/ 5516399 h 6858000"/>
              <a:gd name="connsiteX390" fmla="*/ 1922999 w 7467600"/>
              <a:gd name="connsiteY390" fmla="*/ 5980343 h 6858000"/>
              <a:gd name="connsiteX391" fmla="*/ 1950261 w 7467600"/>
              <a:gd name="connsiteY391" fmla="*/ 6405858 h 6858000"/>
              <a:gd name="connsiteX392" fmla="*/ 2365554 w 7467600"/>
              <a:gd name="connsiteY392" fmla="*/ 6759107 h 6858000"/>
              <a:gd name="connsiteX393" fmla="*/ 2424142 w 7467600"/>
              <a:gd name="connsiteY393" fmla="*/ 6858000 h 6858000"/>
              <a:gd name="connsiteX394" fmla="*/ 2395994 w 7467600"/>
              <a:gd name="connsiteY394" fmla="*/ 6858000 h 6858000"/>
              <a:gd name="connsiteX395" fmla="*/ 2392863 w 7467600"/>
              <a:gd name="connsiteY395" fmla="*/ 6852964 h 6858000"/>
              <a:gd name="connsiteX396" fmla="*/ 2017589 w 7467600"/>
              <a:gd name="connsiteY396" fmla="*/ 6493982 h 6858000"/>
              <a:gd name="connsiteX397" fmla="*/ 2147336 w 7467600"/>
              <a:gd name="connsiteY397" fmla="*/ 6594052 h 6858000"/>
              <a:gd name="connsiteX398" fmla="*/ 2207047 w 7467600"/>
              <a:gd name="connsiteY398" fmla="*/ 6654540 h 6858000"/>
              <a:gd name="connsiteX399" fmla="*/ 2299106 w 7467600"/>
              <a:gd name="connsiteY399" fmla="*/ 6778931 h 6858000"/>
              <a:gd name="connsiteX400" fmla="*/ 2314430 w 7467600"/>
              <a:gd name="connsiteY400" fmla="*/ 6801144 h 6858000"/>
              <a:gd name="connsiteX401" fmla="*/ 2352406 w 7467600"/>
              <a:gd name="connsiteY401" fmla="*/ 6858000 h 6858000"/>
              <a:gd name="connsiteX402" fmla="*/ 2314492 w 7467600"/>
              <a:gd name="connsiteY402" fmla="*/ 6858000 h 6858000"/>
              <a:gd name="connsiteX403" fmla="*/ 2288095 w 7467600"/>
              <a:gd name="connsiteY403" fmla="*/ 6818030 h 6858000"/>
              <a:gd name="connsiteX404" fmla="*/ 2272768 w 7467600"/>
              <a:gd name="connsiteY404" fmla="*/ 6795822 h 6858000"/>
              <a:gd name="connsiteX405" fmla="*/ 2182715 w 7467600"/>
              <a:gd name="connsiteY405" fmla="*/ 6675071 h 6858000"/>
              <a:gd name="connsiteX406" fmla="*/ 2032061 w 7467600"/>
              <a:gd name="connsiteY406" fmla="*/ 6541380 h 6858000"/>
              <a:gd name="connsiteX407" fmla="*/ 2257220 w 7467600"/>
              <a:gd name="connsiteY407" fmla="*/ 6826257 h 6858000"/>
              <a:gd name="connsiteX408" fmla="*/ 2281324 w 7467600"/>
              <a:gd name="connsiteY408" fmla="*/ 6858000 h 6858000"/>
              <a:gd name="connsiteX409" fmla="*/ 2242860 w 7467600"/>
              <a:gd name="connsiteY409" fmla="*/ 6858000 h 6858000"/>
              <a:gd name="connsiteX410" fmla="*/ 2232818 w 7467600"/>
              <a:gd name="connsiteY410" fmla="*/ 6844926 h 6858000"/>
              <a:gd name="connsiteX411" fmla="*/ 1990172 w 7467600"/>
              <a:gd name="connsiteY411" fmla="*/ 6542121 h 6858000"/>
              <a:gd name="connsiteX412" fmla="*/ 2124090 w 7467600"/>
              <a:gd name="connsiteY412" fmla="*/ 6761017 h 6858000"/>
              <a:gd name="connsiteX413" fmla="*/ 2200380 w 7467600"/>
              <a:gd name="connsiteY413" fmla="*/ 6858000 h 6858000"/>
              <a:gd name="connsiteX414" fmla="*/ 2147507 w 7467600"/>
              <a:gd name="connsiteY414" fmla="*/ 6858000 h 6858000"/>
              <a:gd name="connsiteX415" fmla="*/ 2070668 w 7467600"/>
              <a:gd name="connsiteY415" fmla="*/ 6761520 h 6858000"/>
              <a:gd name="connsiteX416" fmla="*/ 1975142 w 7467600"/>
              <a:gd name="connsiteY416" fmla="*/ 6585570 h 6858000"/>
              <a:gd name="connsiteX417" fmla="*/ 2050035 w 7467600"/>
              <a:gd name="connsiteY417" fmla="*/ 6813345 h 6858000"/>
              <a:gd name="connsiteX418" fmla="*/ 2063025 w 7467600"/>
              <a:gd name="connsiteY418" fmla="*/ 6858000 h 6858000"/>
              <a:gd name="connsiteX419" fmla="*/ 2021675 w 7467600"/>
              <a:gd name="connsiteY419" fmla="*/ 6858000 h 6858000"/>
              <a:gd name="connsiteX420" fmla="*/ 2019308 w 7467600"/>
              <a:gd name="connsiteY420" fmla="*/ 6847118 h 6858000"/>
              <a:gd name="connsiteX421" fmla="*/ 1938835 w 7467600"/>
              <a:gd name="connsiteY421" fmla="*/ 6551160 h 6858000"/>
              <a:gd name="connsiteX422" fmla="*/ 1953230 w 7467600"/>
              <a:gd name="connsiteY422" fmla="*/ 6759699 h 6858000"/>
              <a:gd name="connsiteX423" fmla="*/ 1956763 w 7467600"/>
              <a:gd name="connsiteY423" fmla="*/ 6778191 h 6858000"/>
              <a:gd name="connsiteX424" fmla="*/ 1967925 w 7467600"/>
              <a:gd name="connsiteY424" fmla="*/ 6858000 h 6858000"/>
              <a:gd name="connsiteX425" fmla="*/ 1936622 w 7467600"/>
              <a:gd name="connsiteY425" fmla="*/ 6858000 h 6858000"/>
              <a:gd name="connsiteX426" fmla="*/ 1926261 w 7467600"/>
              <a:gd name="connsiteY426" fmla="*/ 6784064 h 6858000"/>
              <a:gd name="connsiteX427" fmla="*/ 1922724 w 7467600"/>
              <a:gd name="connsiteY427" fmla="*/ 6765577 h 6858000"/>
              <a:gd name="connsiteX428" fmla="*/ 1904650 w 7467600"/>
              <a:gd name="connsiteY428" fmla="*/ 6639616 h 6858000"/>
              <a:gd name="connsiteX429" fmla="*/ 1885273 w 7467600"/>
              <a:gd name="connsiteY429" fmla="*/ 6858000 h 6858000"/>
              <a:gd name="connsiteX430" fmla="*/ 1854363 w 7467600"/>
              <a:gd name="connsiteY430" fmla="*/ 6858000 h 6858000"/>
              <a:gd name="connsiteX431" fmla="*/ 1880391 w 7467600"/>
              <a:gd name="connsiteY431" fmla="*/ 6603796 h 6858000"/>
              <a:gd name="connsiteX432" fmla="*/ 1818273 w 7467600"/>
              <a:gd name="connsiteY432" fmla="*/ 6715729 h 6858000"/>
              <a:gd name="connsiteX433" fmla="*/ 1794691 w 7467600"/>
              <a:gd name="connsiteY433" fmla="*/ 6843239 h 6858000"/>
              <a:gd name="connsiteX434" fmla="*/ 1794914 w 7467600"/>
              <a:gd name="connsiteY434" fmla="*/ 6858000 h 6858000"/>
              <a:gd name="connsiteX435" fmla="*/ 1746128 w 7467600"/>
              <a:gd name="connsiteY435" fmla="*/ 6858000 h 6858000"/>
              <a:gd name="connsiteX436" fmla="*/ 1753934 w 7467600"/>
              <a:gd name="connsiteY436" fmla="*/ 6724796 h 6858000"/>
              <a:gd name="connsiteX437" fmla="*/ 1792053 w 7467600"/>
              <a:gd name="connsiteY437" fmla="*/ 6572396 h 6858000"/>
              <a:gd name="connsiteX438" fmla="*/ 1862248 w 7467600"/>
              <a:gd name="connsiteY438" fmla="*/ 6266397 h 6858000"/>
              <a:gd name="connsiteX439" fmla="*/ 1862250 w 7467600"/>
              <a:gd name="connsiteY439" fmla="*/ 6033531 h 6858000"/>
              <a:gd name="connsiteX440" fmla="*/ 1211999 w 7467600"/>
              <a:gd name="connsiteY440" fmla="*/ 6683610 h 6858000"/>
              <a:gd name="connsiteX441" fmla="*/ 1213266 w 7467600"/>
              <a:gd name="connsiteY441" fmla="*/ 6691947 h 6858000"/>
              <a:gd name="connsiteX442" fmla="*/ 1203370 w 7467600"/>
              <a:gd name="connsiteY442" fmla="*/ 6850676 h 6858000"/>
              <a:gd name="connsiteX443" fmla="*/ 1203671 w 7467600"/>
              <a:gd name="connsiteY443" fmla="*/ 6858000 h 6858000"/>
              <a:gd name="connsiteX444" fmla="*/ 1143180 w 7467600"/>
              <a:gd name="connsiteY444" fmla="*/ 6858000 h 6858000"/>
              <a:gd name="connsiteX445" fmla="*/ 1142176 w 7467600"/>
              <a:gd name="connsiteY445" fmla="*/ 6766045 h 6858000"/>
              <a:gd name="connsiteX446" fmla="*/ 1067484 w 7467600"/>
              <a:gd name="connsiteY446" fmla="*/ 6858000 h 6858000"/>
              <a:gd name="connsiteX447" fmla="*/ 953928 w 7467600"/>
              <a:gd name="connsiteY447" fmla="*/ 6858000 h 6858000"/>
              <a:gd name="connsiteX448" fmla="*/ 959715 w 7467600"/>
              <a:gd name="connsiteY448" fmla="*/ 6850185 h 6858000"/>
              <a:gd name="connsiteX449" fmla="*/ 1483788 w 7467600"/>
              <a:gd name="connsiteY449" fmla="*/ 6259174 h 6858000"/>
              <a:gd name="connsiteX450" fmla="*/ 1100671 w 7467600"/>
              <a:gd name="connsiteY450" fmla="*/ 6252137 h 6858000"/>
              <a:gd name="connsiteX451" fmla="*/ 1090144 w 7467600"/>
              <a:gd name="connsiteY451" fmla="*/ 6256748 h 6858000"/>
              <a:gd name="connsiteX452" fmla="*/ 1095872 w 7467600"/>
              <a:gd name="connsiteY452" fmla="*/ 6271892 h 6858000"/>
              <a:gd name="connsiteX453" fmla="*/ 262785 w 7467600"/>
              <a:gd name="connsiteY453" fmla="*/ 6845450 h 6858000"/>
              <a:gd name="connsiteX454" fmla="*/ 209968 w 7467600"/>
              <a:gd name="connsiteY454" fmla="*/ 6770713 h 6858000"/>
              <a:gd name="connsiteX455" fmla="*/ 873460 w 7467600"/>
              <a:gd name="connsiteY455" fmla="*/ 6253768 h 6858000"/>
              <a:gd name="connsiteX456" fmla="*/ 192686 w 7467600"/>
              <a:gd name="connsiteY456" fmla="*/ 5849257 h 6858000"/>
              <a:gd name="connsiteX457" fmla="*/ 4696 w 7467600"/>
              <a:gd name="connsiteY457" fmla="*/ 5697668 h 6858000"/>
              <a:gd name="connsiteX458" fmla="*/ 0 w 7467600"/>
              <a:gd name="connsiteY458" fmla="*/ 5689984 h 6858000"/>
              <a:gd name="connsiteX459" fmla="*/ 0 w 7467600"/>
              <a:gd name="connsiteY459" fmla="*/ 5513472 h 6858000"/>
              <a:gd name="connsiteX460" fmla="*/ 174101 w 7467600"/>
              <a:gd name="connsiteY460" fmla="*/ 5620277 h 6858000"/>
              <a:gd name="connsiteX461" fmla="*/ 891800 w 7467600"/>
              <a:gd name="connsiteY461" fmla="*/ 6036935 h 6858000"/>
              <a:gd name="connsiteX462" fmla="*/ 1072219 w 7467600"/>
              <a:gd name="connsiteY462" fmla="*/ 6169443 h 6858000"/>
              <a:gd name="connsiteX463" fmla="*/ 1074117 w 7467600"/>
              <a:gd name="connsiteY463" fmla="*/ 6170301 h 6858000"/>
              <a:gd name="connsiteX464" fmla="*/ 1083114 w 7467600"/>
              <a:gd name="connsiteY464" fmla="*/ 6174131 h 6858000"/>
              <a:gd name="connsiteX465" fmla="*/ 1543010 w 7467600"/>
              <a:gd name="connsiteY465" fmla="*/ 6191140 h 6858000"/>
              <a:gd name="connsiteX466" fmla="*/ 1551080 w 7467600"/>
              <a:gd name="connsiteY466" fmla="*/ 6195006 h 6858000"/>
              <a:gd name="connsiteX467" fmla="*/ 2345443 w 7467600"/>
              <a:gd name="connsiteY467" fmla="*/ 5549882 h 6858000"/>
              <a:gd name="connsiteX468" fmla="*/ 1721499 w 7467600"/>
              <a:gd name="connsiteY468" fmla="*/ 5599969 h 6858000"/>
              <a:gd name="connsiteX469" fmla="*/ 767716 w 7467600"/>
              <a:gd name="connsiteY469" fmla="*/ 5472768 h 6858000"/>
              <a:gd name="connsiteX470" fmla="*/ 722147 w 7467600"/>
              <a:gd name="connsiteY470" fmla="*/ 5393091 h 6858000"/>
              <a:gd name="connsiteX471" fmla="*/ 1485552 w 7467600"/>
              <a:gd name="connsiteY471" fmla="*/ 5313202 h 6858000"/>
              <a:gd name="connsiteX472" fmla="*/ 2143004 w 7467600"/>
              <a:gd name="connsiteY472" fmla="*/ 5402420 h 6858000"/>
              <a:gd name="connsiteX473" fmla="*/ 1933391 w 7467600"/>
              <a:gd name="connsiteY473" fmla="*/ 5156971 h 6858000"/>
              <a:gd name="connsiteX474" fmla="*/ 1827118 w 7467600"/>
              <a:gd name="connsiteY474" fmla="*/ 4968410 h 6858000"/>
              <a:gd name="connsiteX475" fmla="*/ 1837349 w 7467600"/>
              <a:gd name="connsiteY475" fmla="*/ 4956357 h 6858000"/>
              <a:gd name="connsiteX476" fmla="*/ 2162835 w 7467600"/>
              <a:gd name="connsiteY476" fmla="*/ 5187853 h 6858000"/>
              <a:gd name="connsiteX477" fmla="*/ 2257167 w 7467600"/>
              <a:gd name="connsiteY477" fmla="*/ 5462123 h 6858000"/>
              <a:gd name="connsiteX478" fmla="*/ 2261598 w 7467600"/>
              <a:gd name="connsiteY478" fmla="*/ 5467998 h 6858000"/>
              <a:gd name="connsiteX479" fmla="*/ 2437177 w 7467600"/>
              <a:gd name="connsiteY479" fmla="*/ 5479608 h 6858000"/>
              <a:gd name="connsiteX480" fmla="*/ 2445247 w 7467600"/>
              <a:gd name="connsiteY480" fmla="*/ 5483476 h 6858000"/>
              <a:gd name="connsiteX481" fmla="*/ 2743626 w 7467600"/>
              <a:gd name="connsiteY481" fmla="*/ 5304819 h 6858000"/>
              <a:gd name="connsiteX482" fmla="*/ 3048102 w 7467600"/>
              <a:gd name="connsiteY482" fmla="*/ 5150595 h 6858000"/>
              <a:gd name="connsiteX483" fmla="*/ 1799414 w 7467600"/>
              <a:gd name="connsiteY483" fmla="*/ 4694732 h 6858000"/>
              <a:gd name="connsiteX484" fmla="*/ 1771735 w 7467600"/>
              <a:gd name="connsiteY484" fmla="*/ 4619929 h 6858000"/>
              <a:gd name="connsiteX485" fmla="*/ 3104273 w 7467600"/>
              <a:gd name="connsiteY485" fmla="*/ 5076159 h 6858000"/>
              <a:gd name="connsiteX486" fmla="*/ 3113245 w 7467600"/>
              <a:gd name="connsiteY486" fmla="*/ 5090705 h 6858000"/>
              <a:gd name="connsiteX487" fmla="*/ 3126294 w 7467600"/>
              <a:gd name="connsiteY487" fmla="*/ 5114400 h 6858000"/>
              <a:gd name="connsiteX488" fmla="*/ 3937433 w 7467600"/>
              <a:gd name="connsiteY488" fmla="*/ 4830473 h 6858000"/>
              <a:gd name="connsiteX489" fmla="*/ 3590475 w 7467600"/>
              <a:gd name="connsiteY489" fmla="*/ 4597974 h 6858000"/>
              <a:gd name="connsiteX490" fmla="*/ 3100264 w 7467600"/>
              <a:gd name="connsiteY490" fmla="*/ 4579845 h 6858000"/>
              <a:gd name="connsiteX491" fmla="*/ 2183576 w 7467600"/>
              <a:gd name="connsiteY491" fmla="*/ 4227150 h 6858000"/>
              <a:gd name="connsiteX492" fmla="*/ 2151029 w 7467600"/>
              <a:gd name="connsiteY492" fmla="*/ 4146947 h 6858000"/>
              <a:gd name="connsiteX493" fmla="*/ 3563434 w 7467600"/>
              <a:gd name="connsiteY493" fmla="*/ 4469115 h 6858000"/>
              <a:gd name="connsiteX494" fmla="*/ 3177952 w 7467600"/>
              <a:gd name="connsiteY494" fmla="*/ 3657386 h 6858000"/>
              <a:gd name="connsiteX495" fmla="*/ 3189263 w 7467600"/>
              <a:gd name="connsiteY495" fmla="*/ 3625726 h 6858000"/>
              <a:gd name="connsiteX496" fmla="*/ 3560912 w 7467600"/>
              <a:gd name="connsiteY496" fmla="*/ 4079863 h 6858000"/>
              <a:gd name="connsiteX497" fmla="*/ 3626636 w 7467600"/>
              <a:gd name="connsiteY497" fmla="*/ 4512230 h 6858000"/>
              <a:gd name="connsiteX498" fmla="*/ 3653088 w 7467600"/>
              <a:gd name="connsiteY498" fmla="*/ 4521417 h 6858000"/>
              <a:gd name="connsiteX499" fmla="*/ 3988128 w 7467600"/>
              <a:gd name="connsiteY499" fmla="*/ 4817267 h 6858000"/>
              <a:gd name="connsiteX500" fmla="*/ 4830582 w 7467600"/>
              <a:gd name="connsiteY500" fmla="*/ 4676000 h 6858000"/>
              <a:gd name="connsiteX501" fmla="*/ 4830100 w 7467600"/>
              <a:gd name="connsiteY501" fmla="*/ 4675554 h 6858000"/>
              <a:gd name="connsiteX502" fmla="*/ 4036318 w 7467600"/>
              <a:gd name="connsiteY502" fmla="*/ 4147013 h 6858000"/>
              <a:gd name="connsiteX503" fmla="*/ 3432098 w 7467600"/>
              <a:gd name="connsiteY503" fmla="*/ 3537312 h 6858000"/>
              <a:gd name="connsiteX504" fmla="*/ 3446761 w 7467600"/>
              <a:gd name="connsiteY504" fmla="*/ 3461278 h 6858000"/>
              <a:gd name="connsiteX505" fmla="*/ 4419733 w 7467600"/>
              <a:gd name="connsiteY505" fmla="*/ 3963555 h 6858000"/>
              <a:gd name="connsiteX506" fmla="*/ 4781371 w 7467600"/>
              <a:gd name="connsiteY506" fmla="*/ 4458604 h 6858000"/>
              <a:gd name="connsiteX507" fmla="*/ 4780440 w 7467600"/>
              <a:gd name="connsiteY507" fmla="*/ 4470290 h 6858000"/>
              <a:gd name="connsiteX508" fmla="*/ 4898954 w 7467600"/>
              <a:gd name="connsiteY508" fmla="*/ 4662092 h 6858000"/>
              <a:gd name="connsiteX509" fmla="*/ 4900699 w 7467600"/>
              <a:gd name="connsiteY509" fmla="*/ 4670867 h 6858000"/>
              <a:gd name="connsiteX510" fmla="*/ 5714511 w 7467600"/>
              <a:gd name="connsiteY510" fmla="*/ 4663483 h 6858000"/>
              <a:gd name="connsiteX511" fmla="*/ 5464793 w 7467600"/>
              <a:gd name="connsiteY511" fmla="*/ 4393556 h 6858000"/>
              <a:gd name="connsiteX512" fmla="*/ 5461897 w 7467600"/>
              <a:gd name="connsiteY512" fmla="*/ 4390879 h 6858000"/>
              <a:gd name="connsiteX513" fmla="*/ 4294126 w 7467600"/>
              <a:gd name="connsiteY513" fmla="*/ 3303048 h 6858000"/>
              <a:gd name="connsiteX514" fmla="*/ 4305321 w 7467600"/>
              <a:gd name="connsiteY514" fmla="*/ 3256953 h 6858000"/>
              <a:gd name="connsiteX515" fmla="*/ 4949299 w 7467600"/>
              <a:gd name="connsiteY515" fmla="*/ 3766336 h 6858000"/>
              <a:gd name="connsiteX516" fmla="*/ 5291452 w 7467600"/>
              <a:gd name="connsiteY516" fmla="*/ 4076801 h 6858000"/>
              <a:gd name="connsiteX517" fmla="*/ 5434998 w 7467600"/>
              <a:gd name="connsiteY517" fmla="*/ 4254100 h 6858000"/>
              <a:gd name="connsiteX518" fmla="*/ 5351015 w 7467600"/>
              <a:gd name="connsiteY518" fmla="*/ 3760989 h 6858000"/>
              <a:gd name="connsiteX519" fmla="*/ 5413780 w 7467600"/>
              <a:gd name="connsiteY519" fmla="*/ 2966265 h 6858000"/>
              <a:gd name="connsiteX520" fmla="*/ 5425627 w 7467600"/>
              <a:gd name="connsiteY520" fmla="*/ 2954192 h 6858000"/>
              <a:gd name="connsiteX521" fmla="*/ 6604735 w 7467600"/>
              <a:gd name="connsiteY521" fmla="*/ 2041381 h 6858000"/>
              <a:gd name="connsiteX522" fmla="*/ 7204487 w 7467600"/>
              <a:gd name="connsiteY522" fmla="*/ 2742112 h 6858000"/>
              <a:gd name="connsiteX523" fmla="*/ 7131592 w 7467600"/>
              <a:gd name="connsiteY523" fmla="*/ 2672096 h 6858000"/>
              <a:gd name="connsiteX524" fmla="*/ 6996344 w 7467600"/>
              <a:gd name="connsiteY524" fmla="*/ 2518310 h 6858000"/>
              <a:gd name="connsiteX525" fmla="*/ 6735495 w 7467600"/>
              <a:gd name="connsiteY525" fmla="*/ 2196890 h 6858000"/>
              <a:gd name="connsiteX526" fmla="*/ 6721901 w 7467600"/>
              <a:gd name="connsiteY526" fmla="*/ 2179274 h 6858000"/>
              <a:gd name="connsiteX527" fmla="*/ 6604735 w 7467600"/>
              <a:gd name="connsiteY527" fmla="*/ 2041381 h 6858000"/>
              <a:gd name="connsiteX528" fmla="*/ 6591670 w 7467600"/>
              <a:gd name="connsiteY528" fmla="*/ 1988277 h 6858000"/>
              <a:gd name="connsiteX529" fmla="*/ 6747349 w 7467600"/>
              <a:gd name="connsiteY529" fmla="*/ 2160069 h 6858000"/>
              <a:gd name="connsiteX530" fmla="*/ 6760943 w 7467600"/>
              <a:gd name="connsiteY530" fmla="*/ 2177686 h 6858000"/>
              <a:gd name="connsiteX531" fmla="*/ 7021065 w 7467600"/>
              <a:gd name="connsiteY531" fmla="*/ 2498102 h 6858000"/>
              <a:gd name="connsiteX532" fmla="*/ 7155223 w 7467600"/>
              <a:gd name="connsiteY532" fmla="*/ 2650386 h 6858000"/>
              <a:gd name="connsiteX533" fmla="*/ 7203167 w 7467600"/>
              <a:gd name="connsiteY533" fmla="*/ 2697288 h 6858000"/>
              <a:gd name="connsiteX534" fmla="*/ 6937703 w 7467600"/>
              <a:gd name="connsiteY534" fmla="*/ 2321981 h 6858000"/>
              <a:gd name="connsiteX535" fmla="*/ 6591670 w 7467600"/>
              <a:gd name="connsiteY535" fmla="*/ 1988277 h 6858000"/>
              <a:gd name="connsiteX536" fmla="*/ 5798671 w 7467600"/>
              <a:gd name="connsiteY536" fmla="*/ 1981601 h 6858000"/>
              <a:gd name="connsiteX537" fmla="*/ 5754709 w 7467600"/>
              <a:gd name="connsiteY537" fmla="*/ 2071454 h 6858000"/>
              <a:gd name="connsiteX538" fmla="*/ 5763044 w 7467600"/>
              <a:gd name="connsiteY538" fmla="*/ 2842206 h 6858000"/>
              <a:gd name="connsiteX539" fmla="*/ 5764974 w 7467600"/>
              <a:gd name="connsiteY539" fmla="*/ 2799609 h 6858000"/>
              <a:gd name="connsiteX540" fmla="*/ 5767665 w 7467600"/>
              <a:gd name="connsiteY540" fmla="*/ 2666409 h 6858000"/>
              <a:gd name="connsiteX541" fmla="*/ 5763055 w 7467600"/>
              <a:gd name="connsiteY541" fmla="*/ 2579705 h 6858000"/>
              <a:gd name="connsiteX542" fmla="*/ 5758079 w 7467600"/>
              <a:gd name="connsiteY542" fmla="*/ 2492508 h 6858000"/>
              <a:gd name="connsiteX543" fmla="*/ 5779325 w 7467600"/>
              <a:gd name="connsiteY543" fmla="*/ 2197069 h 6858000"/>
              <a:gd name="connsiteX544" fmla="*/ 5798671 w 7467600"/>
              <a:gd name="connsiteY544" fmla="*/ 1981601 h 6858000"/>
              <a:gd name="connsiteX545" fmla="*/ 5829202 w 7467600"/>
              <a:gd name="connsiteY545" fmla="*/ 1971679 h 6858000"/>
              <a:gd name="connsiteX546" fmla="*/ 5809558 w 7467600"/>
              <a:gd name="connsiteY546" fmla="*/ 2198043 h 6858000"/>
              <a:gd name="connsiteX547" fmla="*/ 5788653 w 7467600"/>
              <a:gd name="connsiteY547" fmla="*/ 2489430 h 6858000"/>
              <a:gd name="connsiteX548" fmla="*/ 5793439 w 7467600"/>
              <a:gd name="connsiteY548" fmla="*/ 2575235 h 6858000"/>
              <a:gd name="connsiteX549" fmla="*/ 5796837 w 7467600"/>
              <a:gd name="connsiteY549" fmla="*/ 2637633 h 6858000"/>
              <a:gd name="connsiteX550" fmla="*/ 5818614 w 7467600"/>
              <a:gd name="connsiteY550" fmla="*/ 2473055 h 6858000"/>
              <a:gd name="connsiteX551" fmla="*/ 5829202 w 7467600"/>
              <a:gd name="connsiteY551" fmla="*/ 1971679 h 6858000"/>
              <a:gd name="connsiteX552" fmla="*/ 5911389 w 7467600"/>
              <a:gd name="connsiteY552" fmla="*/ 1898371 h 6858000"/>
              <a:gd name="connsiteX553" fmla="*/ 6237627 w 7467600"/>
              <a:gd name="connsiteY553" fmla="*/ 2231921 h 6858000"/>
              <a:gd name="connsiteX554" fmla="*/ 5911389 w 7467600"/>
              <a:gd name="connsiteY554" fmla="*/ 1898371 h 6858000"/>
              <a:gd name="connsiteX555" fmla="*/ 6944437 w 7467600"/>
              <a:gd name="connsiteY555" fmla="*/ 1575402 h 6858000"/>
              <a:gd name="connsiteX556" fmla="*/ 6304730 w 7467600"/>
              <a:gd name="connsiteY556" fmla="*/ 1766654 h 6858000"/>
              <a:gd name="connsiteX557" fmla="*/ 6944437 w 7467600"/>
              <a:gd name="connsiteY557" fmla="*/ 1575402 h 6858000"/>
              <a:gd name="connsiteX558" fmla="*/ 7019523 w 7467600"/>
              <a:gd name="connsiteY558" fmla="*/ 1519450 h 6858000"/>
              <a:gd name="connsiteX559" fmla="*/ 6298091 w 7467600"/>
              <a:gd name="connsiteY559" fmla="*/ 1737122 h 6858000"/>
              <a:gd name="connsiteX560" fmla="*/ 7019523 w 7467600"/>
              <a:gd name="connsiteY560" fmla="*/ 1519450 h 6858000"/>
              <a:gd name="connsiteX561" fmla="*/ 2399523 w 7467600"/>
              <a:gd name="connsiteY561" fmla="*/ 1428234 h 6858000"/>
              <a:gd name="connsiteX562" fmla="*/ 2224982 w 7467600"/>
              <a:gd name="connsiteY562" fmla="*/ 1826201 h 6858000"/>
              <a:gd name="connsiteX563" fmla="*/ 2096099 w 7467600"/>
              <a:gd name="connsiteY563" fmla="*/ 2345900 h 6858000"/>
              <a:gd name="connsiteX564" fmla="*/ 2283317 w 7467600"/>
              <a:gd name="connsiteY564" fmla="*/ 1796925 h 6858000"/>
              <a:gd name="connsiteX565" fmla="*/ 2399523 w 7467600"/>
              <a:gd name="connsiteY565" fmla="*/ 1428234 h 6858000"/>
              <a:gd name="connsiteX566" fmla="*/ 2448558 w 7467600"/>
              <a:gd name="connsiteY566" fmla="*/ 1373435 h 6858000"/>
              <a:gd name="connsiteX567" fmla="*/ 2312521 w 7467600"/>
              <a:gd name="connsiteY567" fmla="*/ 1806140 h 6858000"/>
              <a:gd name="connsiteX568" fmla="*/ 2127533 w 7467600"/>
              <a:gd name="connsiteY568" fmla="*/ 2348380 h 6858000"/>
              <a:gd name="connsiteX569" fmla="*/ 2358080 w 7467600"/>
              <a:gd name="connsiteY569" fmla="*/ 1866134 h 6858000"/>
              <a:gd name="connsiteX570" fmla="*/ 2407436 w 7467600"/>
              <a:gd name="connsiteY570" fmla="*/ 1651070 h 6858000"/>
              <a:gd name="connsiteX571" fmla="*/ 2448558 w 7467600"/>
              <a:gd name="connsiteY571" fmla="*/ 1373435 h 6858000"/>
              <a:gd name="connsiteX572" fmla="*/ 278707 w 7467600"/>
              <a:gd name="connsiteY572" fmla="*/ 1352270 h 6858000"/>
              <a:gd name="connsiteX573" fmla="*/ 321570 w 7467600"/>
              <a:gd name="connsiteY573" fmla="*/ 1861610 h 6858000"/>
              <a:gd name="connsiteX574" fmla="*/ 294281 w 7467600"/>
              <a:gd name="connsiteY574" fmla="*/ 1440658 h 6858000"/>
              <a:gd name="connsiteX575" fmla="*/ 278707 w 7467600"/>
              <a:gd name="connsiteY575" fmla="*/ 1352270 h 6858000"/>
              <a:gd name="connsiteX576" fmla="*/ 1423821 w 7467600"/>
              <a:gd name="connsiteY576" fmla="*/ 1351958 h 6858000"/>
              <a:gd name="connsiteX577" fmla="*/ 1638521 w 7467600"/>
              <a:gd name="connsiteY577" fmla="*/ 1908470 h 6858000"/>
              <a:gd name="connsiteX578" fmla="*/ 1754199 w 7467600"/>
              <a:gd name="connsiteY578" fmla="*/ 2149284 h 6858000"/>
              <a:gd name="connsiteX579" fmla="*/ 1908359 w 7467600"/>
              <a:gd name="connsiteY579" fmla="*/ 2364988 h 6858000"/>
              <a:gd name="connsiteX580" fmla="*/ 1647661 w 7467600"/>
              <a:gd name="connsiteY580" fmla="*/ 1825945 h 6858000"/>
              <a:gd name="connsiteX581" fmla="*/ 1423821 w 7467600"/>
              <a:gd name="connsiteY581" fmla="*/ 1351958 h 6858000"/>
              <a:gd name="connsiteX582" fmla="*/ 1431890 w 7467600"/>
              <a:gd name="connsiteY582" fmla="*/ 1306475 h 6858000"/>
              <a:gd name="connsiteX583" fmla="*/ 1507597 w 7467600"/>
              <a:gd name="connsiteY583" fmla="*/ 1446132 h 6858000"/>
              <a:gd name="connsiteX584" fmla="*/ 1674586 w 7467600"/>
              <a:gd name="connsiteY584" fmla="*/ 1813832 h 6858000"/>
              <a:gd name="connsiteX585" fmla="*/ 1815950 w 7467600"/>
              <a:gd name="connsiteY585" fmla="*/ 2128564 h 6858000"/>
              <a:gd name="connsiteX586" fmla="*/ 1984242 w 7467600"/>
              <a:gd name="connsiteY586" fmla="*/ 2430829 h 6858000"/>
              <a:gd name="connsiteX587" fmla="*/ 2014023 w 7467600"/>
              <a:gd name="connsiteY587" fmla="*/ 2450995 h 6858000"/>
              <a:gd name="connsiteX588" fmla="*/ 1747337 w 7467600"/>
              <a:gd name="connsiteY588" fmla="*/ 1855264 h 6858000"/>
              <a:gd name="connsiteX589" fmla="*/ 1533749 w 7467600"/>
              <a:gd name="connsiteY589" fmla="*/ 1478656 h 6858000"/>
              <a:gd name="connsiteX590" fmla="*/ 1431890 w 7467600"/>
              <a:gd name="connsiteY590" fmla="*/ 1306475 h 6858000"/>
              <a:gd name="connsiteX591" fmla="*/ 5052692 w 7467600"/>
              <a:gd name="connsiteY591" fmla="*/ 1292994 h 6858000"/>
              <a:gd name="connsiteX592" fmla="*/ 5200661 w 7467600"/>
              <a:gd name="connsiteY592" fmla="*/ 1635186 h 6858000"/>
              <a:gd name="connsiteX593" fmla="*/ 5297138 w 7467600"/>
              <a:gd name="connsiteY593" fmla="*/ 1906351 h 6858000"/>
              <a:gd name="connsiteX594" fmla="*/ 5052692 w 7467600"/>
              <a:gd name="connsiteY594" fmla="*/ 1292994 h 6858000"/>
              <a:gd name="connsiteX595" fmla="*/ 5009948 w 7467600"/>
              <a:gd name="connsiteY595" fmla="*/ 1273619 h 6858000"/>
              <a:gd name="connsiteX596" fmla="*/ 5121777 w 7467600"/>
              <a:gd name="connsiteY596" fmla="*/ 1654213 h 6858000"/>
              <a:gd name="connsiteX597" fmla="*/ 5293545 w 7467600"/>
              <a:gd name="connsiteY597" fmla="*/ 2072247 h 6858000"/>
              <a:gd name="connsiteX598" fmla="*/ 5294042 w 7467600"/>
              <a:gd name="connsiteY598" fmla="*/ 2065019 h 6858000"/>
              <a:gd name="connsiteX599" fmla="*/ 5171936 w 7467600"/>
              <a:gd name="connsiteY599" fmla="*/ 1647613 h 6858000"/>
              <a:gd name="connsiteX600" fmla="*/ 5009948 w 7467600"/>
              <a:gd name="connsiteY600" fmla="*/ 1273619 h 6858000"/>
              <a:gd name="connsiteX601" fmla="*/ 655236 w 7467600"/>
              <a:gd name="connsiteY601" fmla="*/ 1268632 h 6858000"/>
              <a:gd name="connsiteX602" fmla="*/ 839521 w 7467600"/>
              <a:gd name="connsiteY602" fmla="*/ 1685315 h 6858000"/>
              <a:gd name="connsiteX603" fmla="*/ 1109416 w 7467600"/>
              <a:gd name="connsiteY603" fmla="*/ 2061663 h 6858000"/>
              <a:gd name="connsiteX604" fmla="*/ 1298300 w 7467600"/>
              <a:gd name="connsiteY604" fmla="*/ 2247742 h 6858000"/>
              <a:gd name="connsiteX605" fmla="*/ 1125871 w 7467600"/>
              <a:gd name="connsiteY605" fmla="*/ 1989513 h 6858000"/>
              <a:gd name="connsiteX606" fmla="*/ 981574 w 7467600"/>
              <a:gd name="connsiteY606" fmla="*/ 1783157 h 6858000"/>
              <a:gd name="connsiteX607" fmla="*/ 922198 w 7467600"/>
              <a:gd name="connsiteY607" fmla="*/ 1677437 h 6858000"/>
              <a:gd name="connsiteX608" fmla="*/ 869293 w 7467600"/>
              <a:gd name="connsiteY608" fmla="*/ 1583214 h 6858000"/>
              <a:gd name="connsiteX609" fmla="*/ 751431 w 7467600"/>
              <a:gd name="connsiteY609" fmla="*/ 1405731 h 6858000"/>
              <a:gd name="connsiteX610" fmla="*/ 655236 w 7467600"/>
              <a:gd name="connsiteY610" fmla="*/ 1268632 h 6858000"/>
              <a:gd name="connsiteX611" fmla="*/ 6516292 w 7467600"/>
              <a:gd name="connsiteY611" fmla="*/ 1263064 h 6858000"/>
              <a:gd name="connsiteX612" fmla="*/ 5736320 w 7467600"/>
              <a:gd name="connsiteY612" fmla="*/ 1501803 h 6858000"/>
              <a:gd name="connsiteX613" fmla="*/ 6516292 w 7467600"/>
              <a:gd name="connsiteY613" fmla="*/ 1263064 h 6858000"/>
              <a:gd name="connsiteX614" fmla="*/ 291466 w 7467600"/>
              <a:gd name="connsiteY614" fmla="*/ 1250369 h 6858000"/>
              <a:gd name="connsiteX615" fmla="*/ 323180 w 7467600"/>
              <a:gd name="connsiteY615" fmla="*/ 1435283 h 6858000"/>
              <a:gd name="connsiteX616" fmla="*/ 349381 w 7467600"/>
              <a:gd name="connsiteY616" fmla="*/ 1875041 h 6858000"/>
              <a:gd name="connsiteX617" fmla="*/ 374363 w 7467600"/>
              <a:gd name="connsiteY617" fmla="*/ 1506494 h 6858000"/>
              <a:gd name="connsiteX618" fmla="*/ 302168 w 7467600"/>
              <a:gd name="connsiteY618" fmla="*/ 1274495 h 6858000"/>
              <a:gd name="connsiteX619" fmla="*/ 291466 w 7467600"/>
              <a:gd name="connsiteY619" fmla="*/ 1250369 h 6858000"/>
              <a:gd name="connsiteX620" fmla="*/ 678222 w 7467600"/>
              <a:gd name="connsiteY620" fmla="*/ 1248670 h 6858000"/>
              <a:gd name="connsiteX621" fmla="*/ 775536 w 7467600"/>
              <a:gd name="connsiteY621" fmla="*/ 1388015 h 6858000"/>
              <a:gd name="connsiteX622" fmla="*/ 894529 w 7467600"/>
              <a:gd name="connsiteY622" fmla="*/ 1567739 h 6858000"/>
              <a:gd name="connsiteX623" fmla="*/ 948000 w 7467600"/>
              <a:gd name="connsiteY623" fmla="*/ 1663088 h 6858000"/>
              <a:gd name="connsiteX624" fmla="*/ 1006812 w 7467600"/>
              <a:gd name="connsiteY624" fmla="*/ 1767683 h 6858000"/>
              <a:gd name="connsiteX625" fmla="*/ 1149133 w 7467600"/>
              <a:gd name="connsiteY625" fmla="*/ 1971513 h 6858000"/>
              <a:gd name="connsiteX626" fmla="*/ 1333952 w 7467600"/>
              <a:gd name="connsiteY626" fmla="*/ 2251620 h 6858000"/>
              <a:gd name="connsiteX627" fmla="*/ 1337329 w 7467600"/>
              <a:gd name="connsiteY627" fmla="*/ 2258350 h 6858000"/>
              <a:gd name="connsiteX628" fmla="*/ 1014726 w 7467600"/>
              <a:gd name="connsiteY628" fmla="*/ 1615556 h 6858000"/>
              <a:gd name="connsiteX629" fmla="*/ 678222 w 7467600"/>
              <a:gd name="connsiteY629" fmla="*/ 1248670 h 6858000"/>
              <a:gd name="connsiteX630" fmla="*/ 6691602 w 7467600"/>
              <a:gd name="connsiteY630" fmla="*/ 1140573 h 6858000"/>
              <a:gd name="connsiteX631" fmla="*/ 6571100 w 7467600"/>
              <a:gd name="connsiteY631" fmla="*/ 1183662 h 6858000"/>
              <a:gd name="connsiteX632" fmla="*/ 6241687 w 7467600"/>
              <a:gd name="connsiteY632" fmla="*/ 1257600 h 6858000"/>
              <a:gd name="connsiteX633" fmla="*/ 5693009 w 7467600"/>
              <a:gd name="connsiteY633" fmla="*/ 1478256 h 6858000"/>
              <a:gd name="connsiteX634" fmla="*/ 6548420 w 7467600"/>
              <a:gd name="connsiteY634" fmla="*/ 1214599 h 6858000"/>
              <a:gd name="connsiteX635" fmla="*/ 6605473 w 7467600"/>
              <a:gd name="connsiteY635" fmla="*/ 1184686 h 6858000"/>
              <a:gd name="connsiteX636" fmla="*/ 6691602 w 7467600"/>
              <a:gd name="connsiteY636" fmla="*/ 1140573 h 6858000"/>
              <a:gd name="connsiteX637" fmla="*/ 4002475 w 7467600"/>
              <a:gd name="connsiteY637" fmla="*/ 1037802 h 6858000"/>
              <a:gd name="connsiteX638" fmla="*/ 4000324 w 7467600"/>
              <a:gd name="connsiteY638" fmla="*/ 1039362 h 6858000"/>
              <a:gd name="connsiteX639" fmla="*/ 4002862 w 7467600"/>
              <a:gd name="connsiteY639" fmla="*/ 1042866 h 6858000"/>
              <a:gd name="connsiteX640" fmla="*/ 4002475 w 7467600"/>
              <a:gd name="connsiteY640" fmla="*/ 1037802 h 6858000"/>
              <a:gd name="connsiteX641" fmla="*/ 506322 w 7467600"/>
              <a:gd name="connsiteY641" fmla="*/ 1020997 h 6858000"/>
              <a:gd name="connsiteX642" fmla="*/ 533068 w 7467600"/>
              <a:gd name="connsiteY642" fmla="*/ 1029409 h 6858000"/>
              <a:gd name="connsiteX643" fmla="*/ 1232525 w 7467600"/>
              <a:gd name="connsiteY643" fmla="*/ 1804675 h 6858000"/>
              <a:gd name="connsiteX644" fmla="*/ 1388858 w 7467600"/>
              <a:gd name="connsiteY644" fmla="*/ 2368011 h 6858000"/>
              <a:gd name="connsiteX645" fmla="*/ 1384098 w 7467600"/>
              <a:gd name="connsiteY645" fmla="*/ 2378125 h 6858000"/>
              <a:gd name="connsiteX646" fmla="*/ 1425393 w 7467600"/>
              <a:gd name="connsiteY646" fmla="*/ 2589124 h 6858000"/>
              <a:gd name="connsiteX647" fmla="*/ 1424001 w 7467600"/>
              <a:gd name="connsiteY647" fmla="*/ 2597541 h 6858000"/>
              <a:gd name="connsiteX648" fmla="*/ 2152729 w 7467600"/>
              <a:gd name="connsiteY648" fmla="*/ 2864487 h 6858000"/>
              <a:gd name="connsiteX649" fmla="*/ 2020609 w 7467600"/>
              <a:gd name="connsiteY649" fmla="*/ 2539671 h 6858000"/>
              <a:gd name="connsiteX650" fmla="*/ 2018920 w 7467600"/>
              <a:gd name="connsiteY650" fmla="*/ 2536309 h 6858000"/>
              <a:gd name="connsiteX651" fmla="*/ 1342441 w 7467600"/>
              <a:gd name="connsiteY651" fmla="*/ 1173017 h 6858000"/>
              <a:gd name="connsiteX652" fmla="*/ 1367925 w 7467600"/>
              <a:gd name="connsiteY652" fmla="*/ 1135648 h 6858000"/>
              <a:gd name="connsiteX653" fmla="*/ 1771401 w 7467600"/>
              <a:gd name="connsiteY653" fmla="*/ 1806673 h 6858000"/>
              <a:gd name="connsiteX654" fmla="*/ 1972385 w 7467600"/>
              <a:gd name="connsiteY654" fmla="*/ 2198735 h 6858000"/>
              <a:gd name="connsiteX655" fmla="*/ 2040892 w 7467600"/>
              <a:gd name="connsiteY655" fmla="*/ 2405205 h 6858000"/>
              <a:gd name="connsiteX656" fmla="*/ 2131689 w 7467600"/>
              <a:gd name="connsiteY656" fmla="*/ 1936926 h 6858000"/>
              <a:gd name="connsiteX657" fmla="*/ 2454820 w 7467600"/>
              <a:gd name="connsiteY657" fmla="*/ 1248808 h 6858000"/>
              <a:gd name="connsiteX658" fmla="*/ 2492512 w 7467600"/>
              <a:gd name="connsiteY658" fmla="*/ 1302920 h 6858000"/>
              <a:gd name="connsiteX659" fmla="*/ 2081216 w 7467600"/>
              <a:gd name="connsiteY659" fmla="*/ 2527513 h 6858000"/>
              <a:gd name="connsiteX660" fmla="*/ 2081211 w 7467600"/>
              <a:gd name="connsiteY660" fmla="*/ 2528916 h 6858000"/>
              <a:gd name="connsiteX661" fmla="*/ 2199067 w 7467600"/>
              <a:gd name="connsiteY661" fmla="*/ 2884061 h 6858000"/>
              <a:gd name="connsiteX662" fmla="*/ 3192586 w 7467600"/>
              <a:gd name="connsiteY662" fmla="*/ 3411496 h 6858000"/>
              <a:gd name="connsiteX663" fmla="*/ 3182620 w 7467600"/>
              <a:gd name="connsiteY663" fmla="*/ 3483279 h 6858000"/>
              <a:gd name="connsiteX664" fmla="*/ 2435119 w 7467600"/>
              <a:gd name="connsiteY664" fmla="*/ 3080173 h 6858000"/>
              <a:gd name="connsiteX665" fmla="*/ 2410152 w 7467600"/>
              <a:gd name="connsiteY665" fmla="*/ 3063751 h 6858000"/>
              <a:gd name="connsiteX666" fmla="*/ 2408099 w 7467600"/>
              <a:gd name="connsiteY666" fmla="*/ 3064403 h 6858000"/>
              <a:gd name="connsiteX667" fmla="*/ 2407218 w 7467600"/>
              <a:gd name="connsiteY667" fmla="*/ 3070324 h 6858000"/>
              <a:gd name="connsiteX668" fmla="*/ 2380138 w 7467600"/>
              <a:gd name="connsiteY668" fmla="*/ 3099341 h 6858000"/>
              <a:gd name="connsiteX669" fmla="*/ 1765923 w 7467600"/>
              <a:gd name="connsiteY669" fmla="*/ 3581043 h 6858000"/>
              <a:gd name="connsiteX670" fmla="*/ 1702258 w 7467600"/>
              <a:gd name="connsiteY670" fmla="*/ 3612286 h 6858000"/>
              <a:gd name="connsiteX671" fmla="*/ 1538370 w 7467600"/>
              <a:gd name="connsiteY671" fmla="*/ 3811804 h 6858000"/>
              <a:gd name="connsiteX672" fmla="*/ 542867 w 7467600"/>
              <a:gd name="connsiteY672" fmla="*/ 4944092 h 6858000"/>
              <a:gd name="connsiteX673" fmla="*/ 515800 w 7467600"/>
              <a:gd name="connsiteY673" fmla="*/ 4862180 h 6858000"/>
              <a:gd name="connsiteX674" fmla="*/ 909145 w 7467600"/>
              <a:gd name="connsiteY674" fmla="*/ 4199225 h 6858000"/>
              <a:gd name="connsiteX675" fmla="*/ 1214067 w 7467600"/>
              <a:gd name="connsiteY675" fmla="*/ 3908561 h 6858000"/>
              <a:gd name="connsiteX676" fmla="*/ 640967 w 7467600"/>
              <a:gd name="connsiteY676" fmla="*/ 4105601 h 6858000"/>
              <a:gd name="connsiteX677" fmla="*/ 112563 w 7467600"/>
              <a:gd name="connsiteY677" fmla="*/ 4396952 h 6858000"/>
              <a:gd name="connsiteX678" fmla="*/ 0 w 7467600"/>
              <a:gd name="connsiteY678" fmla="*/ 4466006 h 6858000"/>
              <a:gd name="connsiteX679" fmla="*/ 0 w 7467600"/>
              <a:gd name="connsiteY679" fmla="*/ 4233763 h 6858000"/>
              <a:gd name="connsiteX680" fmla="*/ 36881 w 7467600"/>
              <a:gd name="connsiteY680" fmla="*/ 4200118 h 6858000"/>
              <a:gd name="connsiteX681" fmla="*/ 910534 w 7467600"/>
              <a:gd name="connsiteY681" fmla="*/ 3629753 h 6858000"/>
              <a:gd name="connsiteX682" fmla="*/ 1578717 w 7467600"/>
              <a:gd name="connsiteY682" fmla="*/ 3575982 h 6858000"/>
              <a:gd name="connsiteX683" fmla="*/ 2338780 w 7467600"/>
              <a:gd name="connsiteY683" fmla="*/ 3033725 h 6858000"/>
              <a:gd name="connsiteX684" fmla="*/ 1807991 w 7467600"/>
              <a:gd name="connsiteY684" fmla="*/ 2807184 h 6858000"/>
              <a:gd name="connsiteX685" fmla="*/ 1416358 w 7467600"/>
              <a:gd name="connsiteY685" fmla="*/ 3112571 h 6858000"/>
              <a:gd name="connsiteX686" fmla="*/ 939066 w 7467600"/>
              <a:gd name="connsiteY686" fmla="*/ 3378798 h 6858000"/>
              <a:gd name="connsiteX687" fmla="*/ 115099 w 7467600"/>
              <a:gd name="connsiteY687" fmla="*/ 3607650 h 6858000"/>
              <a:gd name="connsiteX688" fmla="*/ 97284 w 7467600"/>
              <a:gd name="connsiteY688" fmla="*/ 3520393 h 6858000"/>
              <a:gd name="connsiteX689" fmla="*/ 922050 w 7467600"/>
              <a:gd name="connsiteY689" fmla="*/ 3074867 h 6858000"/>
              <a:gd name="connsiteX690" fmla="*/ 1405265 w 7467600"/>
              <a:gd name="connsiteY690" fmla="*/ 3016319 h 6858000"/>
              <a:gd name="connsiteX691" fmla="*/ 1407512 w 7467600"/>
              <a:gd name="connsiteY691" fmla="*/ 3018001 h 6858000"/>
              <a:gd name="connsiteX692" fmla="*/ 1726266 w 7467600"/>
              <a:gd name="connsiteY692" fmla="*/ 2777274 h 6858000"/>
              <a:gd name="connsiteX693" fmla="*/ 625390 w 7467600"/>
              <a:gd name="connsiteY693" fmla="*/ 2514541 h 6858000"/>
              <a:gd name="connsiteX694" fmla="*/ 619799 w 7467600"/>
              <a:gd name="connsiteY694" fmla="*/ 2527180 h 6858000"/>
              <a:gd name="connsiteX695" fmla="*/ 310030 w 7467600"/>
              <a:gd name="connsiteY695" fmla="*/ 2771818 h 6858000"/>
              <a:gd name="connsiteX696" fmla="*/ 173877 w 7467600"/>
              <a:gd name="connsiteY696" fmla="*/ 2937056 h 6858000"/>
              <a:gd name="connsiteX697" fmla="*/ 77889 w 7467600"/>
              <a:gd name="connsiteY697" fmla="*/ 3138440 h 6858000"/>
              <a:gd name="connsiteX698" fmla="*/ 0 w 7467600"/>
              <a:gd name="connsiteY698" fmla="*/ 3271395 h 6858000"/>
              <a:gd name="connsiteX699" fmla="*/ 0 w 7467600"/>
              <a:gd name="connsiteY699" fmla="*/ 3153002 h 6858000"/>
              <a:gd name="connsiteX700" fmla="*/ 2386 w 7467600"/>
              <a:gd name="connsiteY700" fmla="*/ 3149203 h 6858000"/>
              <a:gd name="connsiteX701" fmla="*/ 89753 w 7467600"/>
              <a:gd name="connsiteY701" fmla="*/ 2987702 h 6858000"/>
              <a:gd name="connsiteX702" fmla="*/ 76869 w 7467600"/>
              <a:gd name="connsiteY702" fmla="*/ 3005404 h 6858000"/>
              <a:gd name="connsiteX703" fmla="*/ 32049 w 7467600"/>
              <a:gd name="connsiteY703" fmla="*/ 3065814 h 6858000"/>
              <a:gd name="connsiteX704" fmla="*/ 0 w 7467600"/>
              <a:gd name="connsiteY704" fmla="*/ 3108744 h 6858000"/>
              <a:gd name="connsiteX705" fmla="*/ 0 w 7467600"/>
              <a:gd name="connsiteY705" fmla="*/ 3058059 h 6858000"/>
              <a:gd name="connsiteX706" fmla="*/ 7610 w 7467600"/>
              <a:gd name="connsiteY706" fmla="*/ 3047889 h 6858000"/>
              <a:gd name="connsiteX707" fmla="*/ 52419 w 7467600"/>
              <a:gd name="connsiteY707" fmla="*/ 2987479 h 6858000"/>
              <a:gd name="connsiteX708" fmla="*/ 59142 w 7467600"/>
              <a:gd name="connsiteY708" fmla="*/ 2978488 h 6858000"/>
              <a:gd name="connsiteX709" fmla="*/ 0 w 7467600"/>
              <a:gd name="connsiteY709" fmla="*/ 3015334 h 6858000"/>
              <a:gd name="connsiteX710" fmla="*/ 0 w 7467600"/>
              <a:gd name="connsiteY710" fmla="*/ 2914286 h 6858000"/>
              <a:gd name="connsiteX711" fmla="*/ 36383 w 7467600"/>
              <a:gd name="connsiteY711" fmla="*/ 2901128 h 6858000"/>
              <a:gd name="connsiteX712" fmla="*/ 156329 w 7467600"/>
              <a:gd name="connsiteY712" fmla="*/ 2840533 h 6858000"/>
              <a:gd name="connsiteX713" fmla="*/ 358355 w 7467600"/>
              <a:gd name="connsiteY713" fmla="*/ 2620471 h 6858000"/>
              <a:gd name="connsiteX714" fmla="*/ 510577 w 7467600"/>
              <a:gd name="connsiteY714" fmla="*/ 2501244 h 6858000"/>
              <a:gd name="connsiteX715" fmla="*/ 211967 w 7467600"/>
              <a:gd name="connsiteY715" fmla="*/ 2479171 h 6858000"/>
              <a:gd name="connsiteX716" fmla="*/ 0 w 7467600"/>
              <a:gd name="connsiteY716" fmla="*/ 2476398 h 6858000"/>
              <a:gd name="connsiteX717" fmla="*/ 0 w 7467600"/>
              <a:gd name="connsiteY717" fmla="*/ 2389189 h 6858000"/>
              <a:gd name="connsiteX718" fmla="*/ 103062 w 7467600"/>
              <a:gd name="connsiteY718" fmla="*/ 2389518 h 6858000"/>
              <a:gd name="connsiteX719" fmla="*/ 510734 w 7467600"/>
              <a:gd name="connsiteY719" fmla="*/ 2416201 h 6858000"/>
              <a:gd name="connsiteX720" fmla="*/ 279257 w 7467600"/>
              <a:gd name="connsiteY720" fmla="*/ 2092102 h 6858000"/>
              <a:gd name="connsiteX721" fmla="*/ 65265 w 7467600"/>
              <a:gd name="connsiteY721" fmla="*/ 2006049 h 6858000"/>
              <a:gd name="connsiteX722" fmla="*/ 0 w 7467600"/>
              <a:gd name="connsiteY722" fmla="*/ 1982532 h 6858000"/>
              <a:gd name="connsiteX723" fmla="*/ 0 w 7467600"/>
              <a:gd name="connsiteY723" fmla="*/ 1912789 h 6858000"/>
              <a:gd name="connsiteX724" fmla="*/ 97460 w 7467600"/>
              <a:gd name="connsiteY724" fmla="*/ 1953725 h 6858000"/>
              <a:gd name="connsiteX725" fmla="*/ 221272 w 7467600"/>
              <a:gd name="connsiteY725" fmla="*/ 1980766 h 6858000"/>
              <a:gd name="connsiteX726" fmla="*/ 116765 w 7467600"/>
              <a:gd name="connsiteY726" fmla="*/ 1911033 h 6858000"/>
              <a:gd name="connsiteX727" fmla="*/ 16405 w 7467600"/>
              <a:gd name="connsiteY727" fmla="*/ 1803412 h 6858000"/>
              <a:gd name="connsiteX728" fmla="*/ 0 w 7467600"/>
              <a:gd name="connsiteY728" fmla="*/ 1784777 h 6858000"/>
              <a:gd name="connsiteX729" fmla="*/ 0 w 7467600"/>
              <a:gd name="connsiteY729" fmla="*/ 1740082 h 6858000"/>
              <a:gd name="connsiteX730" fmla="*/ 39394 w 7467600"/>
              <a:gd name="connsiteY730" fmla="*/ 1784856 h 6858000"/>
              <a:gd name="connsiteX731" fmla="*/ 135813 w 7467600"/>
              <a:gd name="connsiteY731" fmla="*/ 1888838 h 6858000"/>
              <a:gd name="connsiteX732" fmla="*/ 242575 w 7467600"/>
              <a:gd name="connsiteY732" fmla="*/ 1958841 h 6858000"/>
              <a:gd name="connsiteX733" fmla="*/ 82197 w 7467600"/>
              <a:gd name="connsiteY733" fmla="*/ 1754826 h 6858000"/>
              <a:gd name="connsiteX734" fmla="*/ 0 w 7467600"/>
              <a:gd name="connsiteY734" fmla="*/ 1679650 h 6858000"/>
              <a:gd name="connsiteX735" fmla="*/ 0 w 7467600"/>
              <a:gd name="connsiteY735" fmla="*/ 1602463 h 6858000"/>
              <a:gd name="connsiteX736" fmla="*/ 84689 w 7467600"/>
              <a:gd name="connsiteY736" fmla="*/ 1677442 h 6858000"/>
              <a:gd name="connsiteX737" fmla="*/ 298437 w 7467600"/>
              <a:gd name="connsiteY737" fmla="*/ 1968019 h 6858000"/>
              <a:gd name="connsiteX738" fmla="*/ 227269 w 7467600"/>
              <a:gd name="connsiteY738" fmla="*/ 1114064 h 6858000"/>
              <a:gd name="connsiteX739" fmla="*/ 248003 w 7467600"/>
              <a:gd name="connsiteY739" fmla="*/ 1089613 h 6858000"/>
              <a:gd name="connsiteX740" fmla="*/ 427020 w 7467600"/>
              <a:gd name="connsiteY740" fmla="*/ 1619803 h 6858000"/>
              <a:gd name="connsiteX741" fmla="*/ 340345 w 7467600"/>
              <a:gd name="connsiteY741" fmla="*/ 2027739 h 6858000"/>
              <a:gd name="connsiteX742" fmla="*/ 360865 w 7467600"/>
              <a:gd name="connsiteY742" fmla="*/ 2044827 h 6858000"/>
              <a:gd name="connsiteX743" fmla="*/ 560414 w 7467600"/>
              <a:gd name="connsiteY743" fmla="*/ 2421457 h 6858000"/>
              <a:gd name="connsiteX744" fmla="*/ 1359703 w 7467600"/>
              <a:gd name="connsiteY744" fmla="*/ 2578554 h 6858000"/>
              <a:gd name="connsiteX745" fmla="*/ 1359422 w 7467600"/>
              <a:gd name="connsiteY745" fmla="*/ 2577994 h 6858000"/>
              <a:gd name="connsiteX746" fmla="*/ 828701 w 7467600"/>
              <a:gd name="connsiteY746" fmla="*/ 1839520 h 6858000"/>
              <a:gd name="connsiteX747" fmla="*/ 494427 w 7467600"/>
              <a:gd name="connsiteY747" fmla="*/ 1092333 h 6858000"/>
              <a:gd name="connsiteX748" fmla="*/ 506322 w 7467600"/>
              <a:gd name="connsiteY748" fmla="*/ 1020997 h 6858000"/>
              <a:gd name="connsiteX749" fmla="*/ 4570198 w 7467600"/>
              <a:gd name="connsiteY749" fmla="*/ 978081 h 6858000"/>
              <a:gd name="connsiteX750" fmla="*/ 4523691 w 7467600"/>
              <a:gd name="connsiteY750" fmla="*/ 1127776 h 6858000"/>
              <a:gd name="connsiteX751" fmla="*/ 4509875 w 7467600"/>
              <a:gd name="connsiteY751" fmla="*/ 1167552 h 6858000"/>
              <a:gd name="connsiteX752" fmla="*/ 4478168 w 7467600"/>
              <a:gd name="connsiteY752" fmla="*/ 1260735 h 6858000"/>
              <a:gd name="connsiteX753" fmla="*/ 4409309 w 7467600"/>
              <a:gd name="connsiteY753" fmla="*/ 1666996 h 6858000"/>
              <a:gd name="connsiteX754" fmla="*/ 4370031 w 7467600"/>
              <a:gd name="connsiteY754" fmla="*/ 1955666 h 6858000"/>
              <a:gd name="connsiteX755" fmla="*/ 4570198 w 7467600"/>
              <a:gd name="connsiteY755" fmla="*/ 978081 h 6858000"/>
              <a:gd name="connsiteX756" fmla="*/ 4557898 w 7467600"/>
              <a:gd name="connsiteY756" fmla="*/ 900011 h 6858000"/>
              <a:gd name="connsiteX757" fmla="*/ 4344840 w 7467600"/>
              <a:gd name="connsiteY757" fmla="*/ 1922038 h 6858000"/>
              <a:gd name="connsiteX758" fmla="*/ 4378710 w 7467600"/>
              <a:gd name="connsiteY758" fmla="*/ 1665516 h 6858000"/>
              <a:gd name="connsiteX759" fmla="*/ 4448798 w 7467600"/>
              <a:gd name="connsiteY759" fmla="*/ 1253024 h 6858000"/>
              <a:gd name="connsiteX760" fmla="*/ 4480315 w 7467600"/>
              <a:gd name="connsiteY760" fmla="*/ 1158454 h 6858000"/>
              <a:gd name="connsiteX761" fmla="*/ 4494133 w 7467600"/>
              <a:gd name="connsiteY761" fmla="*/ 1118676 h 6858000"/>
              <a:gd name="connsiteX762" fmla="*/ 4557898 w 7467600"/>
              <a:gd name="connsiteY762" fmla="*/ 900011 h 6858000"/>
              <a:gd name="connsiteX763" fmla="*/ 5870151 w 7467600"/>
              <a:gd name="connsiteY763" fmla="*/ 898890 h 6858000"/>
              <a:gd name="connsiteX764" fmla="*/ 5861335 w 7467600"/>
              <a:gd name="connsiteY764" fmla="*/ 899177 h 6858000"/>
              <a:gd name="connsiteX765" fmla="*/ 5843702 w 7467600"/>
              <a:gd name="connsiteY765" fmla="*/ 899748 h 6858000"/>
              <a:gd name="connsiteX766" fmla="*/ 5651107 w 7467600"/>
              <a:gd name="connsiteY766" fmla="*/ 920306 h 6858000"/>
              <a:gd name="connsiteX767" fmla="*/ 5459407 w 7467600"/>
              <a:gd name="connsiteY767" fmla="*/ 940975 h 6858000"/>
              <a:gd name="connsiteX768" fmla="*/ 5374846 w 7467600"/>
              <a:gd name="connsiteY768" fmla="*/ 941988 h 6858000"/>
              <a:gd name="connsiteX769" fmla="*/ 5256105 w 7467600"/>
              <a:gd name="connsiteY769" fmla="*/ 945632 h 6858000"/>
              <a:gd name="connsiteX770" fmla="*/ 5107071 w 7467600"/>
              <a:gd name="connsiteY770" fmla="*/ 969720 h 6858000"/>
              <a:gd name="connsiteX771" fmla="*/ 4998681 w 7467600"/>
              <a:gd name="connsiteY771" fmla="*/ 988771 h 6858000"/>
              <a:gd name="connsiteX772" fmla="*/ 5870151 w 7467600"/>
              <a:gd name="connsiteY772" fmla="*/ 898890 h 6858000"/>
              <a:gd name="connsiteX773" fmla="*/ 5504425 w 7467600"/>
              <a:gd name="connsiteY773" fmla="*/ 848067 h 6858000"/>
              <a:gd name="connsiteX774" fmla="*/ 4968849 w 7467600"/>
              <a:gd name="connsiteY774" fmla="*/ 962318 h 6858000"/>
              <a:gd name="connsiteX775" fmla="*/ 5104039 w 7467600"/>
              <a:gd name="connsiteY775" fmla="*/ 940634 h 6858000"/>
              <a:gd name="connsiteX776" fmla="*/ 5256311 w 7467600"/>
              <a:gd name="connsiteY776" fmla="*/ 916490 h 6858000"/>
              <a:gd name="connsiteX777" fmla="*/ 5377381 w 7467600"/>
              <a:gd name="connsiteY777" fmla="*/ 912671 h 6858000"/>
              <a:gd name="connsiteX778" fmla="*/ 5460148 w 7467600"/>
              <a:gd name="connsiteY778" fmla="*/ 911442 h 6858000"/>
              <a:gd name="connsiteX779" fmla="*/ 5648971 w 7467600"/>
              <a:gd name="connsiteY779" fmla="*/ 891331 h 6858000"/>
              <a:gd name="connsiteX780" fmla="*/ 5844807 w 7467600"/>
              <a:gd name="connsiteY780" fmla="*/ 870718 h 6858000"/>
              <a:gd name="connsiteX781" fmla="*/ 5862975 w 7467600"/>
              <a:gd name="connsiteY781" fmla="*/ 869756 h 6858000"/>
              <a:gd name="connsiteX782" fmla="*/ 5920887 w 7467600"/>
              <a:gd name="connsiteY782" fmla="*/ 865929 h 6858000"/>
              <a:gd name="connsiteX783" fmla="*/ 5504425 w 7467600"/>
              <a:gd name="connsiteY783" fmla="*/ 848067 h 6858000"/>
              <a:gd name="connsiteX784" fmla="*/ 3607114 w 7467600"/>
              <a:gd name="connsiteY784" fmla="*/ 467441 h 6858000"/>
              <a:gd name="connsiteX785" fmla="*/ 3296242 w 7467600"/>
              <a:gd name="connsiteY785" fmla="*/ 807991 h 6858000"/>
              <a:gd name="connsiteX786" fmla="*/ 3174674 w 7467600"/>
              <a:gd name="connsiteY786" fmla="*/ 919759 h 6858000"/>
              <a:gd name="connsiteX787" fmla="*/ 3042978 w 7467600"/>
              <a:gd name="connsiteY787" fmla="*/ 1054894 h 6858000"/>
              <a:gd name="connsiteX788" fmla="*/ 2968914 w 7467600"/>
              <a:gd name="connsiteY788" fmla="*/ 1133756 h 6858000"/>
              <a:gd name="connsiteX789" fmla="*/ 3103823 w 7467600"/>
              <a:gd name="connsiteY789" fmla="*/ 1026814 h 6858000"/>
              <a:gd name="connsiteX790" fmla="*/ 3607114 w 7467600"/>
              <a:gd name="connsiteY790" fmla="*/ 467441 h 6858000"/>
              <a:gd name="connsiteX791" fmla="*/ 3744487 w 7467600"/>
              <a:gd name="connsiteY791" fmla="*/ 383136 h 6858000"/>
              <a:gd name="connsiteX792" fmla="*/ 3970213 w 7467600"/>
              <a:gd name="connsiteY792" fmla="*/ 995559 h 6858000"/>
              <a:gd name="connsiteX793" fmla="*/ 3744487 w 7467600"/>
              <a:gd name="connsiteY793" fmla="*/ 383136 h 6858000"/>
              <a:gd name="connsiteX794" fmla="*/ 3624562 w 7467600"/>
              <a:gd name="connsiteY794" fmla="*/ 367041 h 6858000"/>
              <a:gd name="connsiteX795" fmla="*/ 3489712 w 7467600"/>
              <a:gd name="connsiteY795" fmla="*/ 485386 h 6858000"/>
              <a:gd name="connsiteX796" fmla="*/ 3182994 w 7467600"/>
              <a:gd name="connsiteY796" fmla="*/ 828265 h 6858000"/>
              <a:gd name="connsiteX797" fmla="*/ 2892114 w 7467600"/>
              <a:gd name="connsiteY797" fmla="*/ 1172635 h 6858000"/>
              <a:gd name="connsiteX798" fmla="*/ 3021459 w 7467600"/>
              <a:gd name="connsiteY798" fmla="*/ 1035385 h 6858000"/>
              <a:gd name="connsiteX799" fmla="*/ 3153873 w 7467600"/>
              <a:gd name="connsiteY799" fmla="*/ 898971 h 6858000"/>
              <a:gd name="connsiteX800" fmla="*/ 3276511 w 7467600"/>
              <a:gd name="connsiteY800" fmla="*/ 786423 h 6858000"/>
              <a:gd name="connsiteX801" fmla="*/ 3584154 w 7467600"/>
              <a:gd name="connsiteY801" fmla="*/ 448218 h 6858000"/>
              <a:gd name="connsiteX802" fmla="*/ 3624562 w 7467600"/>
              <a:gd name="connsiteY802" fmla="*/ 367041 h 6858000"/>
              <a:gd name="connsiteX803" fmla="*/ 3766672 w 7467600"/>
              <a:gd name="connsiteY803" fmla="*/ 359429 h 6858000"/>
              <a:gd name="connsiteX804" fmla="*/ 3996338 w 7467600"/>
              <a:gd name="connsiteY804" fmla="*/ 968237 h 6858000"/>
              <a:gd name="connsiteX805" fmla="*/ 3766672 w 7467600"/>
              <a:gd name="connsiteY805" fmla="*/ 359429 h 6858000"/>
              <a:gd name="connsiteX806" fmla="*/ 5805386 w 7467600"/>
              <a:gd name="connsiteY806" fmla="*/ 239240 h 6858000"/>
              <a:gd name="connsiteX807" fmla="*/ 5736947 w 7467600"/>
              <a:gd name="connsiteY807" fmla="*/ 261367 h 6858000"/>
              <a:gd name="connsiteX808" fmla="*/ 5427012 w 7467600"/>
              <a:gd name="connsiteY808" fmla="*/ 311272 h 6858000"/>
              <a:gd name="connsiteX809" fmla="*/ 5147818 w 7467600"/>
              <a:gd name="connsiteY809" fmla="*/ 322112 h 6858000"/>
              <a:gd name="connsiteX810" fmla="*/ 5060854 w 7467600"/>
              <a:gd name="connsiteY810" fmla="*/ 311882 h 6858000"/>
              <a:gd name="connsiteX811" fmla="*/ 4945989 w 7467600"/>
              <a:gd name="connsiteY811" fmla="*/ 300516 h 6858000"/>
              <a:gd name="connsiteX812" fmla="*/ 5410479 w 7467600"/>
              <a:gd name="connsiteY812" fmla="*/ 348434 h 6858000"/>
              <a:gd name="connsiteX813" fmla="*/ 5805386 w 7467600"/>
              <a:gd name="connsiteY813" fmla="*/ 239240 h 6858000"/>
              <a:gd name="connsiteX814" fmla="*/ 5905192 w 7467600"/>
              <a:gd name="connsiteY814" fmla="*/ 163079 h 6858000"/>
              <a:gd name="connsiteX815" fmla="*/ 5865655 w 7467600"/>
              <a:gd name="connsiteY815" fmla="*/ 171901 h 6858000"/>
              <a:gd name="connsiteX816" fmla="*/ 5259740 w 7467600"/>
              <a:gd name="connsiteY816" fmla="*/ 257013 h 6858000"/>
              <a:gd name="connsiteX817" fmla="*/ 5208466 w 7467600"/>
              <a:gd name="connsiteY817" fmla="*/ 257550 h 6858000"/>
              <a:gd name="connsiteX818" fmla="*/ 4980204 w 7467600"/>
              <a:gd name="connsiteY818" fmla="*/ 271903 h 6858000"/>
              <a:gd name="connsiteX819" fmla="*/ 5068068 w 7467600"/>
              <a:gd name="connsiteY819" fmla="*/ 282244 h 6858000"/>
              <a:gd name="connsiteX820" fmla="*/ 5153231 w 7467600"/>
              <a:gd name="connsiteY820" fmla="*/ 292240 h 6858000"/>
              <a:gd name="connsiteX821" fmla="*/ 5426491 w 7467600"/>
              <a:gd name="connsiteY821" fmla="*/ 281128 h 6858000"/>
              <a:gd name="connsiteX822" fmla="*/ 5731212 w 7467600"/>
              <a:gd name="connsiteY822" fmla="*/ 231951 h 6858000"/>
              <a:gd name="connsiteX823" fmla="*/ 5905192 w 7467600"/>
              <a:gd name="connsiteY823" fmla="*/ 163079 h 6858000"/>
              <a:gd name="connsiteX824" fmla="*/ 5944437 w 7467600"/>
              <a:gd name="connsiteY824" fmla="*/ 113829 h 6858000"/>
              <a:gd name="connsiteX825" fmla="*/ 5825032 w 7467600"/>
              <a:gd name="connsiteY825" fmla="*/ 146405 h 6858000"/>
              <a:gd name="connsiteX826" fmla="*/ 4955599 w 7467600"/>
              <a:gd name="connsiteY826" fmla="*/ 247008 h 6858000"/>
              <a:gd name="connsiteX827" fmla="*/ 5210104 w 7467600"/>
              <a:gd name="connsiteY827" fmla="*/ 228123 h 6858000"/>
              <a:gd name="connsiteX828" fmla="*/ 5261015 w 7467600"/>
              <a:gd name="connsiteY828" fmla="*/ 227087 h 6858000"/>
              <a:gd name="connsiteX829" fmla="*/ 5861181 w 7467600"/>
              <a:gd name="connsiteY829" fmla="*/ 143093 h 6858000"/>
              <a:gd name="connsiteX830" fmla="*/ 5961252 w 7467600"/>
              <a:gd name="connsiteY830" fmla="*/ 114820 h 6858000"/>
              <a:gd name="connsiteX831" fmla="*/ 5944437 w 7467600"/>
              <a:gd name="connsiteY831" fmla="*/ 113829 h 6858000"/>
              <a:gd name="connsiteX832" fmla="*/ 3882765 w 7467600"/>
              <a:gd name="connsiteY832" fmla="*/ 0 h 6858000"/>
              <a:gd name="connsiteX833" fmla="*/ 3995099 w 7467600"/>
              <a:gd name="connsiteY833" fmla="*/ 0 h 6858000"/>
              <a:gd name="connsiteX834" fmla="*/ 4163818 w 7467600"/>
              <a:gd name="connsiteY834" fmla="*/ 234104 h 6858000"/>
              <a:gd name="connsiteX835" fmla="*/ 4172099 w 7467600"/>
              <a:gd name="connsiteY835" fmla="*/ 234207 h 6858000"/>
              <a:gd name="connsiteX836" fmla="*/ 4784282 w 7467600"/>
              <a:gd name="connsiteY836" fmla="*/ 276561 h 6858000"/>
              <a:gd name="connsiteX837" fmla="*/ 4801687 w 7467600"/>
              <a:gd name="connsiteY837" fmla="*/ 267764 h 6858000"/>
              <a:gd name="connsiteX838" fmla="*/ 6082788 w 7467600"/>
              <a:gd name="connsiteY838" fmla="*/ 64119 h 6858000"/>
              <a:gd name="connsiteX839" fmla="*/ 6099442 w 7467600"/>
              <a:gd name="connsiteY839" fmla="*/ 82568 h 6858000"/>
              <a:gd name="connsiteX840" fmla="*/ 4804137 w 7467600"/>
              <a:gd name="connsiteY840" fmla="*/ 320931 h 6858000"/>
              <a:gd name="connsiteX841" fmla="*/ 4227047 w 7467600"/>
              <a:gd name="connsiteY841" fmla="*/ 313415 h 6858000"/>
              <a:gd name="connsiteX842" fmla="*/ 4346041 w 7467600"/>
              <a:gd name="connsiteY842" fmla="*/ 456086 h 6858000"/>
              <a:gd name="connsiteX843" fmla="*/ 4870967 w 7467600"/>
              <a:gd name="connsiteY843" fmla="*/ 963061 h 6858000"/>
              <a:gd name="connsiteX844" fmla="*/ 4889647 w 7467600"/>
              <a:gd name="connsiteY844" fmla="*/ 957147 h 6858000"/>
              <a:gd name="connsiteX845" fmla="*/ 5422504 w 7467600"/>
              <a:gd name="connsiteY845" fmla="*/ 805191 h 6858000"/>
              <a:gd name="connsiteX846" fmla="*/ 6087656 w 7467600"/>
              <a:gd name="connsiteY846" fmla="*/ 826703 h 6858000"/>
              <a:gd name="connsiteX847" fmla="*/ 6058717 w 7467600"/>
              <a:gd name="connsiteY847" fmla="*/ 865992 h 6858000"/>
              <a:gd name="connsiteX848" fmla="*/ 4974153 w 7467600"/>
              <a:gd name="connsiteY848" fmla="*/ 1045456 h 6858000"/>
              <a:gd name="connsiteX849" fmla="*/ 5627835 w 7467600"/>
              <a:gd name="connsiteY849" fmla="*/ 1472077 h 6858000"/>
              <a:gd name="connsiteX850" fmla="*/ 5629817 w 7467600"/>
              <a:gd name="connsiteY850" fmla="*/ 1471412 h 6858000"/>
              <a:gd name="connsiteX851" fmla="*/ 5634124 w 7467600"/>
              <a:gd name="connsiteY851" fmla="*/ 1470572 h 6858000"/>
              <a:gd name="connsiteX852" fmla="*/ 5755832 w 7467600"/>
              <a:gd name="connsiteY852" fmla="*/ 1383886 h 6858000"/>
              <a:gd name="connsiteX853" fmla="*/ 6014186 w 7467600"/>
              <a:gd name="connsiteY853" fmla="*/ 1279799 h 6858000"/>
              <a:gd name="connsiteX854" fmla="*/ 6901619 w 7467600"/>
              <a:gd name="connsiteY854" fmla="*/ 1047874 h 6858000"/>
              <a:gd name="connsiteX855" fmla="*/ 6931566 w 7467600"/>
              <a:gd name="connsiteY855" fmla="*/ 1062034 h 6858000"/>
              <a:gd name="connsiteX856" fmla="*/ 5790982 w 7467600"/>
              <a:gd name="connsiteY856" fmla="*/ 1561380 h 6858000"/>
              <a:gd name="connsiteX857" fmla="*/ 6188971 w 7467600"/>
              <a:gd name="connsiteY857" fmla="*/ 1755168 h 6858000"/>
              <a:gd name="connsiteX858" fmla="*/ 6202446 w 7467600"/>
              <a:gd name="connsiteY858" fmla="*/ 1752268 h 6858000"/>
              <a:gd name="connsiteX859" fmla="*/ 7179560 w 7467600"/>
              <a:gd name="connsiteY859" fmla="*/ 1467551 h 6858000"/>
              <a:gd name="connsiteX860" fmla="*/ 7158730 w 7467600"/>
              <a:gd name="connsiteY860" fmla="*/ 1507835 h 6858000"/>
              <a:gd name="connsiteX861" fmla="*/ 6326959 w 7467600"/>
              <a:gd name="connsiteY861" fmla="*/ 1817686 h 6858000"/>
              <a:gd name="connsiteX862" fmla="*/ 6537433 w 7467600"/>
              <a:gd name="connsiteY862" fmla="*/ 1907790 h 6858000"/>
              <a:gd name="connsiteX863" fmla="*/ 6550221 w 7467600"/>
              <a:gd name="connsiteY863" fmla="*/ 1910729 h 6858000"/>
              <a:gd name="connsiteX864" fmla="*/ 6964438 w 7467600"/>
              <a:gd name="connsiteY864" fmla="*/ 2209505 h 6858000"/>
              <a:gd name="connsiteX865" fmla="*/ 7367862 w 7467600"/>
              <a:gd name="connsiteY865" fmla="*/ 2806833 h 6858000"/>
              <a:gd name="connsiteX866" fmla="*/ 7364329 w 7467600"/>
              <a:gd name="connsiteY866" fmla="*/ 2826907 h 6858000"/>
              <a:gd name="connsiteX867" fmla="*/ 7290545 w 7467600"/>
              <a:gd name="connsiteY867" fmla="*/ 2850663 h 6858000"/>
              <a:gd name="connsiteX868" fmla="*/ 6472036 w 7467600"/>
              <a:gd name="connsiteY868" fmla="*/ 1959003 h 6858000"/>
              <a:gd name="connsiteX869" fmla="*/ 5792897 w 7467600"/>
              <a:gd name="connsiteY869" fmla="*/ 1647747 h 6858000"/>
              <a:gd name="connsiteX870" fmla="*/ 5842751 w 7467600"/>
              <a:gd name="connsiteY870" fmla="*/ 1816112 h 6858000"/>
              <a:gd name="connsiteX871" fmla="*/ 5847424 w 7467600"/>
              <a:gd name="connsiteY871" fmla="*/ 1815776 h 6858000"/>
              <a:gd name="connsiteX872" fmla="*/ 6399821 w 7467600"/>
              <a:gd name="connsiteY872" fmla="*/ 2344799 h 6858000"/>
              <a:gd name="connsiteX873" fmla="*/ 6323232 w 7467600"/>
              <a:gd name="connsiteY873" fmla="*/ 2389634 h 6858000"/>
              <a:gd name="connsiteX874" fmla="*/ 5942958 w 7467600"/>
              <a:gd name="connsiteY874" fmla="*/ 2077708 h 6858000"/>
              <a:gd name="connsiteX875" fmla="*/ 5921559 w 7467600"/>
              <a:gd name="connsiteY875" fmla="*/ 2378596 h 6858000"/>
              <a:gd name="connsiteX876" fmla="*/ 5817651 w 7467600"/>
              <a:gd name="connsiteY876" fmla="*/ 3023919 h 6858000"/>
              <a:gd name="connsiteX877" fmla="*/ 5729634 w 7467600"/>
              <a:gd name="connsiteY877" fmla="*/ 3051849 h 6858000"/>
              <a:gd name="connsiteX878" fmla="*/ 5611018 w 7467600"/>
              <a:gd name="connsiteY878" fmla="*/ 2316769 h 6858000"/>
              <a:gd name="connsiteX879" fmla="*/ 5687608 w 7467600"/>
              <a:gd name="connsiteY879" fmla="*/ 2039972 h 6858000"/>
              <a:gd name="connsiteX880" fmla="*/ 5657554 w 7467600"/>
              <a:gd name="connsiteY880" fmla="*/ 1576445 h 6858000"/>
              <a:gd name="connsiteX881" fmla="*/ 5150475 w 7467600"/>
              <a:gd name="connsiteY881" fmla="*/ 1274012 h 6858000"/>
              <a:gd name="connsiteX882" fmla="*/ 5349142 w 7467600"/>
              <a:gd name="connsiteY882" fmla="*/ 2204405 h 6858000"/>
              <a:gd name="connsiteX883" fmla="*/ 5262214 w 7467600"/>
              <a:gd name="connsiteY883" fmla="*/ 2233836 h 6858000"/>
              <a:gd name="connsiteX884" fmla="*/ 4981539 w 7467600"/>
              <a:gd name="connsiteY884" fmla="*/ 1542201 h 6858000"/>
              <a:gd name="connsiteX885" fmla="*/ 4958461 w 7467600"/>
              <a:gd name="connsiteY885" fmla="*/ 1136957 h 6858000"/>
              <a:gd name="connsiteX886" fmla="*/ 4655015 w 7467600"/>
              <a:gd name="connsiteY886" fmla="*/ 891426 h 6858000"/>
              <a:gd name="connsiteX887" fmla="*/ 4348002 w 7467600"/>
              <a:gd name="connsiteY887" fmla="*/ 2205895 h 6858000"/>
              <a:gd name="connsiteX888" fmla="*/ 4262250 w 7467600"/>
              <a:gd name="connsiteY888" fmla="*/ 2219972 h 6858000"/>
              <a:gd name="connsiteX889" fmla="*/ 4550611 w 7467600"/>
              <a:gd name="connsiteY889" fmla="*/ 817540 h 6858000"/>
              <a:gd name="connsiteX890" fmla="*/ 4564418 w 7467600"/>
              <a:gd name="connsiteY890" fmla="*/ 808293 h 6858000"/>
              <a:gd name="connsiteX891" fmla="*/ 4266388 w 7467600"/>
              <a:gd name="connsiteY891" fmla="*/ 500083 h 6858000"/>
              <a:gd name="connsiteX892" fmla="*/ 4032842 w 7467600"/>
              <a:gd name="connsiteY892" fmla="*/ 211809 h 6858000"/>
              <a:gd name="connsiteX893" fmla="*/ 3882765 w 7467600"/>
              <a:gd name="connsiteY893" fmla="*/ 0 h 6858000"/>
              <a:gd name="connsiteX894" fmla="*/ 3721337 w 7467600"/>
              <a:gd name="connsiteY894" fmla="*/ 0 h 6858000"/>
              <a:gd name="connsiteX895" fmla="*/ 3797544 w 7467600"/>
              <a:gd name="connsiteY895" fmla="*/ 0 h 6858000"/>
              <a:gd name="connsiteX896" fmla="*/ 3775734 w 7467600"/>
              <a:gd name="connsiteY896" fmla="*/ 95131 h 6858000"/>
              <a:gd name="connsiteX897" fmla="*/ 3724807 w 7467600"/>
              <a:gd name="connsiteY897" fmla="*/ 272257 h 6858000"/>
              <a:gd name="connsiteX898" fmla="*/ 3726844 w 7467600"/>
              <a:gd name="connsiteY898" fmla="*/ 282988 h 6858000"/>
              <a:gd name="connsiteX899" fmla="*/ 3742664 w 7467600"/>
              <a:gd name="connsiteY899" fmla="*/ 279918 h 6858000"/>
              <a:gd name="connsiteX900" fmla="*/ 4103910 w 7467600"/>
              <a:gd name="connsiteY900" fmla="*/ 1161917 h 6858000"/>
              <a:gd name="connsiteX901" fmla="*/ 4020269 w 7467600"/>
              <a:gd name="connsiteY901" fmla="*/ 1200406 h 6858000"/>
              <a:gd name="connsiteX902" fmla="*/ 3674882 w 7467600"/>
              <a:gd name="connsiteY902" fmla="*/ 488524 h 6858000"/>
              <a:gd name="connsiteX903" fmla="*/ 3132682 w 7467600"/>
              <a:gd name="connsiteY903" fmla="*/ 1072284 h 6858000"/>
              <a:gd name="connsiteX904" fmla="*/ 2716346 w 7467600"/>
              <a:gd name="connsiteY904" fmla="*/ 1276376 h 6858000"/>
              <a:gd name="connsiteX905" fmla="*/ 2716772 w 7467600"/>
              <a:gd name="connsiteY905" fmla="*/ 1255462 h 6858000"/>
              <a:gd name="connsiteX906" fmla="*/ 3471096 w 7467600"/>
              <a:gd name="connsiteY906" fmla="*/ 437072 h 6858000"/>
              <a:gd name="connsiteX907" fmla="*/ 3639057 w 7467600"/>
              <a:gd name="connsiteY907" fmla="*/ 286334 h 6858000"/>
              <a:gd name="connsiteX908" fmla="*/ 3640309 w 7467600"/>
              <a:gd name="connsiteY908" fmla="*/ 284664 h 6858000"/>
              <a:gd name="connsiteX909" fmla="*/ 3646022 w 7467600"/>
              <a:gd name="connsiteY909" fmla="*/ 276711 h 6858000"/>
              <a:gd name="connsiteX910" fmla="*/ 3707943 w 7467600"/>
              <a:gd name="connsiteY910" fmla="*/ 65958 h 6858000"/>
              <a:gd name="connsiteX911" fmla="*/ 3721337 w 7467600"/>
              <a:gd name="connsiteY911" fmla="*/ 0 h 6858000"/>
              <a:gd name="connsiteX912" fmla="*/ 2867960 w 7467600"/>
              <a:gd name="connsiteY912" fmla="*/ 0 h 6858000"/>
              <a:gd name="connsiteX913" fmla="*/ 2926351 w 7467600"/>
              <a:gd name="connsiteY913" fmla="*/ 0 h 6858000"/>
              <a:gd name="connsiteX914" fmla="*/ 2902823 w 7467600"/>
              <a:gd name="connsiteY914" fmla="*/ 262929 h 6858000"/>
              <a:gd name="connsiteX915" fmla="*/ 2940663 w 7467600"/>
              <a:gd name="connsiteY915" fmla="*/ 140884 h 6858000"/>
              <a:gd name="connsiteX916" fmla="*/ 2947039 w 7467600"/>
              <a:gd name="connsiteY916" fmla="*/ 122524 h 6858000"/>
              <a:gd name="connsiteX917" fmla="*/ 2984316 w 7467600"/>
              <a:gd name="connsiteY917" fmla="*/ 0 h 6858000"/>
              <a:gd name="connsiteX918" fmla="*/ 3016114 w 7467600"/>
              <a:gd name="connsiteY918" fmla="*/ 0 h 6858000"/>
              <a:gd name="connsiteX919" fmla="*/ 2979949 w 7467600"/>
              <a:gd name="connsiteY919" fmla="*/ 119274 h 6858000"/>
              <a:gd name="connsiteX920" fmla="*/ 3023879 w 7467600"/>
              <a:gd name="connsiteY920" fmla="*/ 0 h 6858000"/>
              <a:gd name="connsiteX921" fmla="*/ 3105400 w 7467600"/>
              <a:gd name="connsiteY921" fmla="*/ 0 h 6858000"/>
              <a:gd name="connsiteX922" fmla="*/ 3094669 w 7467600"/>
              <a:gd name="connsiteY922" fmla="*/ 30308 h 6858000"/>
              <a:gd name="connsiteX923" fmla="*/ 2901945 w 7467600"/>
              <a:gd name="connsiteY923" fmla="*/ 466538 h 6858000"/>
              <a:gd name="connsiteX924" fmla="*/ 2815209 w 7467600"/>
              <a:gd name="connsiteY924" fmla="*/ 497361 h 6858000"/>
              <a:gd name="connsiteX925" fmla="*/ 2844845 w 7467600"/>
              <a:gd name="connsiteY925" fmla="*/ 127638 h 6858000"/>
              <a:gd name="connsiteX926" fmla="*/ 2867960 w 7467600"/>
              <a:gd name="connsiteY926" fmla="*/ 0 h 6858000"/>
              <a:gd name="connsiteX927" fmla="*/ 1057230 w 7467600"/>
              <a:gd name="connsiteY927" fmla="*/ 0 h 6858000"/>
              <a:gd name="connsiteX928" fmla="*/ 1111003 w 7467600"/>
              <a:gd name="connsiteY928" fmla="*/ 0 h 6858000"/>
              <a:gd name="connsiteX929" fmla="*/ 1125553 w 7467600"/>
              <a:gd name="connsiteY929" fmla="*/ 52588 h 6858000"/>
              <a:gd name="connsiteX930" fmla="*/ 1304276 w 7467600"/>
              <a:gd name="connsiteY930" fmla="*/ 476275 h 6858000"/>
              <a:gd name="connsiteX931" fmla="*/ 1492066 w 7467600"/>
              <a:gd name="connsiteY931" fmla="*/ 886333 h 6858000"/>
              <a:gd name="connsiteX932" fmla="*/ 1423698 w 7467600"/>
              <a:gd name="connsiteY932" fmla="*/ 710817 h 6858000"/>
              <a:gd name="connsiteX933" fmla="*/ 1357609 w 7467600"/>
              <a:gd name="connsiteY933" fmla="*/ 532892 h 6858000"/>
              <a:gd name="connsiteX934" fmla="*/ 1309550 w 7467600"/>
              <a:gd name="connsiteY934" fmla="*/ 374031 h 6858000"/>
              <a:gd name="connsiteX935" fmla="*/ 1193673 w 7467600"/>
              <a:gd name="connsiteY935" fmla="*/ 49533 h 6858000"/>
              <a:gd name="connsiteX936" fmla="*/ 1164391 w 7467600"/>
              <a:gd name="connsiteY936" fmla="*/ 0 h 6858000"/>
              <a:gd name="connsiteX937" fmla="*/ 1200666 w 7467600"/>
              <a:gd name="connsiteY937" fmla="*/ 0 h 6858000"/>
              <a:gd name="connsiteX938" fmla="*/ 1223408 w 7467600"/>
              <a:gd name="connsiteY938" fmla="*/ 38996 h 6858000"/>
              <a:gd name="connsiteX939" fmla="*/ 1339635 w 7467600"/>
              <a:gd name="connsiteY939" fmla="*/ 365517 h 6858000"/>
              <a:gd name="connsiteX940" fmla="*/ 1387469 w 7467600"/>
              <a:gd name="connsiteY940" fmla="*/ 523079 h 6858000"/>
              <a:gd name="connsiteX941" fmla="*/ 1452685 w 7467600"/>
              <a:gd name="connsiteY941" fmla="*/ 699806 h 6858000"/>
              <a:gd name="connsiteX942" fmla="*/ 1492092 w 7467600"/>
              <a:gd name="connsiteY942" fmla="*/ 800424 h 6858000"/>
              <a:gd name="connsiteX943" fmla="*/ 1455302 w 7467600"/>
              <a:gd name="connsiteY943" fmla="*/ 632913 h 6858000"/>
              <a:gd name="connsiteX944" fmla="*/ 1222336 w 7467600"/>
              <a:gd name="connsiteY944" fmla="*/ 9480 h 6858000"/>
              <a:gd name="connsiteX945" fmla="*/ 1214634 w 7467600"/>
              <a:gd name="connsiteY945" fmla="*/ 0 h 6858000"/>
              <a:gd name="connsiteX946" fmla="*/ 1289827 w 7467600"/>
              <a:gd name="connsiteY946" fmla="*/ 0 h 6858000"/>
              <a:gd name="connsiteX947" fmla="*/ 1321076 w 7467600"/>
              <a:gd name="connsiteY947" fmla="*/ 59722 h 6858000"/>
              <a:gd name="connsiteX948" fmla="*/ 1512579 w 7467600"/>
              <a:gd name="connsiteY948" fmla="*/ 626441 h 6858000"/>
              <a:gd name="connsiteX949" fmla="*/ 1506076 w 7467600"/>
              <a:gd name="connsiteY949" fmla="*/ 1089289 h 6858000"/>
              <a:gd name="connsiteX950" fmla="*/ 1486346 w 7467600"/>
              <a:gd name="connsiteY950" fmla="*/ 1079919 h 6858000"/>
              <a:gd name="connsiteX951" fmla="*/ 1070511 w 7467600"/>
              <a:gd name="connsiteY951" fmla="*/ 48609 h 6858000"/>
              <a:gd name="connsiteX952" fmla="*/ 1057230 w 7467600"/>
              <a:gd name="connsiteY952" fmla="*/ 0 h 6858000"/>
              <a:gd name="connsiteX953" fmla="*/ 43151 w 7467600"/>
              <a:gd name="connsiteY953" fmla="*/ 0 h 6858000"/>
              <a:gd name="connsiteX954" fmla="*/ 95283 w 7467600"/>
              <a:gd name="connsiteY954" fmla="*/ 0 h 6858000"/>
              <a:gd name="connsiteX955" fmla="*/ 300708 w 7467600"/>
              <a:gd name="connsiteY955" fmla="*/ 154571 h 6858000"/>
              <a:gd name="connsiteX956" fmla="*/ 530414 w 7467600"/>
              <a:gd name="connsiteY956" fmla="*/ 354673 h 6858000"/>
              <a:gd name="connsiteX957" fmla="*/ 333785 w 7467600"/>
              <a:gd name="connsiteY957" fmla="*/ 161564 h 6858000"/>
              <a:gd name="connsiteX958" fmla="*/ 147005 w 7467600"/>
              <a:gd name="connsiteY958" fmla="*/ 0 h 6858000"/>
              <a:gd name="connsiteX959" fmla="*/ 272509 w 7467600"/>
              <a:gd name="connsiteY959" fmla="*/ 0 h 6858000"/>
              <a:gd name="connsiteX960" fmla="*/ 326276 w 7467600"/>
              <a:gd name="connsiteY960" fmla="*/ 45847 h 6858000"/>
              <a:gd name="connsiteX961" fmla="*/ 823759 w 7467600"/>
              <a:gd name="connsiteY961" fmla="*/ 574145 h 6858000"/>
              <a:gd name="connsiteX962" fmla="*/ 811254 w 7467600"/>
              <a:gd name="connsiteY962" fmla="*/ 665546 h 6858000"/>
              <a:gd name="connsiteX963" fmla="*/ 154042 w 7467600"/>
              <a:gd name="connsiteY963" fmla="*/ 261522 h 6858000"/>
              <a:gd name="connsiteX964" fmla="*/ 13550 w 7467600"/>
              <a:gd name="connsiteY964" fmla="*/ 158423 h 6858000"/>
              <a:gd name="connsiteX965" fmla="*/ 0 w 7467600"/>
              <a:gd name="connsiteY965" fmla="*/ 146618 h 6858000"/>
              <a:gd name="connsiteX966" fmla="*/ 0 w 7467600"/>
              <a:gd name="connsiteY966" fmla="*/ 59161 h 6858000"/>
              <a:gd name="connsiteX967" fmla="*/ 45427 w 7467600"/>
              <a:gd name="connsiteY967" fmla="*/ 101078 h 6858000"/>
              <a:gd name="connsiteX968" fmla="*/ 630103 w 7467600"/>
              <a:gd name="connsiteY968" fmla="*/ 485885 h 6858000"/>
              <a:gd name="connsiteX969" fmla="*/ 532040 w 7467600"/>
              <a:gd name="connsiteY969" fmla="*/ 399359 h 6858000"/>
              <a:gd name="connsiteX970" fmla="*/ 517618 w 7467600"/>
              <a:gd name="connsiteY970" fmla="*/ 385726 h 6858000"/>
              <a:gd name="connsiteX971" fmla="*/ 285074 w 7467600"/>
              <a:gd name="connsiteY971" fmla="*/ 182755 h 6858000"/>
              <a:gd name="connsiteX972" fmla="*/ 43151 w 7467600"/>
              <a:gd name="connsiteY97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015907 w 7467600"/>
              <a:gd name="connsiteY78" fmla="*/ 5541548 h 6858000"/>
              <a:gd name="connsiteX79" fmla="*/ 7259646 w 7467600"/>
              <a:gd name="connsiteY79" fmla="*/ 5765985 h 6858000"/>
              <a:gd name="connsiteX80" fmla="*/ 7467600 w 7467600"/>
              <a:gd name="connsiteY80" fmla="*/ 6012219 h 6858000"/>
              <a:gd name="connsiteX81" fmla="*/ 7105827 w 7467600"/>
              <a:gd name="connsiteY81" fmla="*/ 5718700 h 6858000"/>
              <a:gd name="connsiteX82" fmla="*/ 7356878 w 7467600"/>
              <a:gd name="connsiteY82" fmla="*/ 5981332 h 6858000"/>
              <a:gd name="connsiteX83" fmla="*/ 7467600 w 7467600"/>
              <a:gd name="connsiteY83" fmla="*/ 6117703 h 6858000"/>
              <a:gd name="connsiteX84" fmla="*/ 7467600 w 7467600"/>
              <a:gd name="connsiteY84" fmla="*/ 6163634 h 6858000"/>
              <a:gd name="connsiteX85" fmla="*/ 7403637 w 7467600"/>
              <a:gd name="connsiteY85" fmla="*/ 6083957 h 6858000"/>
              <a:gd name="connsiteX86" fmla="*/ 7254615 w 7467600"/>
              <a:gd name="connsiteY86" fmla="*/ 5911918 h 6858000"/>
              <a:gd name="connsiteX87" fmla="*/ 7312589 w 7467600"/>
              <a:gd name="connsiteY87" fmla="*/ 5982309 h 6858000"/>
              <a:gd name="connsiteX88" fmla="*/ 7448321 w 7467600"/>
              <a:gd name="connsiteY88" fmla="*/ 6190991 h 6858000"/>
              <a:gd name="connsiteX89" fmla="*/ 7467600 w 7467600"/>
              <a:gd name="connsiteY89" fmla="*/ 6221686 h 6858000"/>
              <a:gd name="connsiteX90" fmla="*/ 7467600 w 7467600"/>
              <a:gd name="connsiteY90" fmla="*/ 6334256 h 6858000"/>
              <a:gd name="connsiteX91" fmla="*/ 7454976 w 7467600"/>
              <a:gd name="connsiteY91" fmla="*/ 6318297 h 6858000"/>
              <a:gd name="connsiteX92" fmla="*/ 7042773 w 7467600"/>
              <a:gd name="connsiteY92" fmla="*/ 5734011 h 6858000"/>
              <a:gd name="connsiteX93" fmla="*/ 1456157 w 7467600"/>
              <a:gd name="connsiteY93" fmla="*/ 5371404 h 6858000"/>
              <a:gd name="connsiteX94" fmla="*/ 1244432 w 7467600"/>
              <a:gd name="connsiteY94" fmla="*/ 5385601 h 6858000"/>
              <a:gd name="connsiteX95" fmla="*/ 973990 w 7467600"/>
              <a:gd name="connsiteY95" fmla="*/ 5424940 h 6858000"/>
              <a:gd name="connsiteX96" fmla="*/ 1103809 w 7467600"/>
              <a:gd name="connsiteY96" fmla="*/ 5433720 h 6858000"/>
              <a:gd name="connsiteX97" fmla="*/ 1123454 w 7467600"/>
              <a:gd name="connsiteY97" fmla="*/ 5435727 h 6858000"/>
              <a:gd name="connsiteX98" fmla="*/ 1737017 w 7467600"/>
              <a:gd name="connsiteY98" fmla="*/ 5452183 h 6858000"/>
              <a:gd name="connsiteX99" fmla="*/ 1824397 w 7467600"/>
              <a:gd name="connsiteY99" fmla="*/ 5447757 h 6858000"/>
              <a:gd name="connsiteX100" fmla="*/ 2070059 w 7467600"/>
              <a:gd name="connsiteY100" fmla="*/ 5441660 h 6858000"/>
              <a:gd name="connsiteX101" fmla="*/ 1456157 w 7467600"/>
              <a:gd name="connsiteY101" fmla="*/ 5371404 h 6858000"/>
              <a:gd name="connsiteX102" fmla="*/ 4988186 w 7467600"/>
              <a:gd name="connsiteY102" fmla="*/ 5216467 h 6858000"/>
              <a:gd name="connsiteX103" fmla="*/ 4777334 w 7467600"/>
              <a:gd name="connsiteY103" fmla="*/ 5406072 h 6858000"/>
              <a:gd name="connsiteX104" fmla="*/ 4718341 w 7467600"/>
              <a:gd name="connsiteY104" fmla="*/ 5468043 h 6858000"/>
              <a:gd name="connsiteX105" fmla="*/ 4604655 w 7467600"/>
              <a:gd name="connsiteY105" fmla="*/ 5583434 h 6858000"/>
              <a:gd name="connsiteX106" fmla="*/ 4565074 w 7467600"/>
              <a:gd name="connsiteY106" fmla="*/ 5618550 h 6858000"/>
              <a:gd name="connsiteX107" fmla="*/ 4988186 w 7467600"/>
              <a:gd name="connsiteY107" fmla="*/ 5216467 h 6858000"/>
              <a:gd name="connsiteX108" fmla="*/ 4978032 w 7467600"/>
              <a:gd name="connsiteY108" fmla="*/ 5183809 h 6858000"/>
              <a:gd name="connsiteX109" fmla="*/ 4463413 w 7467600"/>
              <a:gd name="connsiteY109" fmla="*/ 5615162 h 6858000"/>
              <a:gd name="connsiteX110" fmla="*/ 4358134 w 7467600"/>
              <a:gd name="connsiteY110" fmla="*/ 5742791 h 6858000"/>
              <a:gd name="connsiteX111" fmla="*/ 4376219 w 7467600"/>
              <a:gd name="connsiteY111" fmla="*/ 5729027 h 6858000"/>
              <a:gd name="connsiteX112" fmla="*/ 4582340 w 7467600"/>
              <a:gd name="connsiteY112" fmla="*/ 5561037 h 6858000"/>
              <a:gd name="connsiteX113" fmla="*/ 4694684 w 7467600"/>
              <a:gd name="connsiteY113" fmla="*/ 5447098 h 6858000"/>
              <a:gd name="connsiteX114" fmla="*/ 4754123 w 7467600"/>
              <a:gd name="connsiteY114" fmla="*/ 5384643 h 6858000"/>
              <a:gd name="connsiteX115" fmla="*/ 4978032 w 7467600"/>
              <a:gd name="connsiteY115" fmla="*/ 5183809 h 6858000"/>
              <a:gd name="connsiteX116" fmla="*/ 1903353 w 7467600"/>
              <a:gd name="connsiteY116" fmla="*/ 5044827 h 6858000"/>
              <a:gd name="connsiteX117" fmla="*/ 1936931 w 7467600"/>
              <a:gd name="connsiteY117" fmla="*/ 5093954 h 6858000"/>
              <a:gd name="connsiteX118" fmla="*/ 2195868 w 7467600"/>
              <a:gd name="connsiteY118" fmla="*/ 5396574 h 6858000"/>
              <a:gd name="connsiteX119" fmla="*/ 2088852 w 7467600"/>
              <a:gd name="connsiteY119" fmla="*/ 5166123 h 6858000"/>
              <a:gd name="connsiteX120" fmla="*/ 1958241 w 7467600"/>
              <a:gd name="connsiteY120" fmla="*/ 5067955 h 6858000"/>
              <a:gd name="connsiteX121" fmla="*/ 1903353 w 7467600"/>
              <a:gd name="connsiteY121" fmla="*/ 5044827 h 6858000"/>
              <a:gd name="connsiteX122" fmla="*/ 1979378 w 7467600"/>
              <a:gd name="connsiteY122" fmla="*/ 4769504 h 6858000"/>
              <a:gd name="connsiteX123" fmla="*/ 2882120 w 7467600"/>
              <a:gd name="connsiteY123" fmla="*/ 5064547 h 6858000"/>
              <a:gd name="connsiteX124" fmla="*/ 2793103 w 7467600"/>
              <a:gd name="connsiteY124" fmla="*/ 5039699 h 6858000"/>
              <a:gd name="connsiteX125" fmla="*/ 2770041 w 7467600"/>
              <a:gd name="connsiteY125" fmla="*/ 5033634 h 6858000"/>
              <a:gd name="connsiteX126" fmla="*/ 1979378 w 7467600"/>
              <a:gd name="connsiteY126" fmla="*/ 4769504 h 6858000"/>
              <a:gd name="connsiteX127" fmla="*/ 1927410 w 7467600"/>
              <a:gd name="connsiteY127" fmla="*/ 4716164 h 6858000"/>
              <a:gd name="connsiteX128" fmla="*/ 1959587 w 7467600"/>
              <a:gd name="connsiteY128" fmla="*/ 4728849 h 6858000"/>
              <a:gd name="connsiteX129" fmla="*/ 2777707 w 7467600"/>
              <a:gd name="connsiteY129" fmla="*/ 5003991 h 6858000"/>
              <a:gd name="connsiteX130" fmla="*/ 2800768 w 7467600"/>
              <a:gd name="connsiteY130" fmla="*/ 5010056 h 6858000"/>
              <a:gd name="connsiteX131" fmla="*/ 2879408 w 7467600"/>
              <a:gd name="connsiteY131" fmla="*/ 5031590 h 6858000"/>
              <a:gd name="connsiteX132" fmla="*/ 2862295 w 7467600"/>
              <a:gd name="connsiteY132" fmla="*/ 5022958 h 6858000"/>
              <a:gd name="connsiteX133" fmla="*/ 2813343 w 7467600"/>
              <a:gd name="connsiteY133" fmla="*/ 4998369 h 6858000"/>
              <a:gd name="connsiteX134" fmla="*/ 2646245 w 7467600"/>
              <a:gd name="connsiteY134" fmla="*/ 4930999 h 6858000"/>
              <a:gd name="connsiteX135" fmla="*/ 1999243 w 7467600"/>
              <a:gd name="connsiteY135" fmla="*/ 4730524 h 6858000"/>
              <a:gd name="connsiteX136" fmla="*/ 1979527 w 7467600"/>
              <a:gd name="connsiteY136" fmla="*/ 4726651 h 6858000"/>
              <a:gd name="connsiteX137" fmla="*/ 1927410 w 7467600"/>
              <a:gd name="connsiteY137" fmla="*/ 4716164 h 6858000"/>
              <a:gd name="connsiteX138" fmla="*/ 1997014 w 7467600"/>
              <a:gd name="connsiteY138" fmla="*/ 4698007 h 6858000"/>
              <a:gd name="connsiteX139" fmla="*/ 2005458 w 7467600"/>
              <a:gd name="connsiteY139" fmla="*/ 4699540 h 6858000"/>
              <a:gd name="connsiteX140" fmla="*/ 2657186 w 7467600"/>
              <a:gd name="connsiteY140" fmla="*/ 4901687 h 6858000"/>
              <a:gd name="connsiteX141" fmla="*/ 2826662 w 7467600"/>
              <a:gd name="connsiteY141" fmla="*/ 4970362 h 6858000"/>
              <a:gd name="connsiteX142" fmla="*/ 2876100 w 7467600"/>
              <a:gd name="connsiteY142" fmla="*/ 4995397 h 6858000"/>
              <a:gd name="connsiteX143" fmla="*/ 3042600 w 7467600"/>
              <a:gd name="connsiteY143" fmla="*/ 5059532 h 6858000"/>
              <a:gd name="connsiteX144" fmla="*/ 1997014 w 7467600"/>
              <a:gd name="connsiteY144" fmla="*/ 4698007 h 6858000"/>
              <a:gd name="connsiteX145" fmla="*/ 2305292 w 7467600"/>
              <a:gd name="connsiteY145" fmla="*/ 4219492 h 6858000"/>
              <a:gd name="connsiteX146" fmla="*/ 3360922 w 7467600"/>
              <a:gd name="connsiteY146" fmla="*/ 4529373 h 6858000"/>
              <a:gd name="connsiteX147" fmla="*/ 3492420 w 7467600"/>
              <a:gd name="connsiteY147" fmla="*/ 4510145 h 6858000"/>
              <a:gd name="connsiteX148" fmla="*/ 3364086 w 7467600"/>
              <a:gd name="connsiteY148" fmla="*/ 4480340 h 6858000"/>
              <a:gd name="connsiteX149" fmla="*/ 3225818 w 7467600"/>
              <a:gd name="connsiteY149" fmla="*/ 4411822 h 6858000"/>
              <a:gd name="connsiteX150" fmla="*/ 3129696 w 7467600"/>
              <a:gd name="connsiteY150" fmla="*/ 4360704 h 6858000"/>
              <a:gd name="connsiteX151" fmla="*/ 2814545 w 7467600"/>
              <a:gd name="connsiteY151" fmla="*/ 4282955 h 6858000"/>
              <a:gd name="connsiteX152" fmla="*/ 2305292 w 7467600"/>
              <a:gd name="connsiteY152" fmla="*/ 4219492 h 6858000"/>
              <a:gd name="connsiteX153" fmla="*/ 2626982 w 7467600"/>
              <a:gd name="connsiteY153" fmla="*/ 4206450 h 6858000"/>
              <a:gd name="connsiteX154" fmla="*/ 2490617 w 7467600"/>
              <a:gd name="connsiteY154" fmla="*/ 4206951 h 6858000"/>
              <a:gd name="connsiteX155" fmla="*/ 2819869 w 7467600"/>
              <a:gd name="connsiteY155" fmla="*/ 4252936 h 6858000"/>
              <a:gd name="connsiteX156" fmla="*/ 3143018 w 7467600"/>
              <a:gd name="connsiteY156" fmla="*/ 4332698 h 6858000"/>
              <a:gd name="connsiteX157" fmla="*/ 3241520 w 7467600"/>
              <a:gd name="connsiteY157" fmla="*/ 4385112 h 6858000"/>
              <a:gd name="connsiteX158" fmla="*/ 3374575 w 7467600"/>
              <a:gd name="connsiteY158" fmla="*/ 4451517 h 6858000"/>
              <a:gd name="connsiteX159" fmla="*/ 3505221 w 7467600"/>
              <a:gd name="connsiteY159" fmla="*/ 4480757 h 6858000"/>
              <a:gd name="connsiteX160" fmla="*/ 2626982 w 7467600"/>
              <a:gd name="connsiteY160" fmla="*/ 4206450 h 6858000"/>
              <a:gd name="connsiteX161" fmla="*/ 1310106 w 7467600"/>
              <a:gd name="connsiteY161" fmla="*/ 3943217 h 6858000"/>
              <a:gd name="connsiteX162" fmla="*/ 854994 w 7467600"/>
              <a:gd name="connsiteY162" fmla="*/ 4399136 h 6858000"/>
              <a:gd name="connsiteX163" fmla="*/ 742462 w 7467600"/>
              <a:gd name="connsiteY163" fmla="*/ 4594648 h 6858000"/>
              <a:gd name="connsiteX164" fmla="*/ 820602 w 7467600"/>
              <a:gd name="connsiteY164" fmla="*/ 4485915 h 6858000"/>
              <a:gd name="connsiteX165" fmla="*/ 878295 w 7467600"/>
              <a:gd name="connsiteY165" fmla="*/ 4403594 h 6858000"/>
              <a:gd name="connsiteX166" fmla="*/ 1240607 w 7467600"/>
              <a:gd name="connsiteY166" fmla="*/ 4010401 h 6858000"/>
              <a:gd name="connsiteX167" fmla="*/ 1310106 w 7467600"/>
              <a:gd name="connsiteY167" fmla="*/ 3943217 h 6858000"/>
              <a:gd name="connsiteX168" fmla="*/ 1423113 w 7467600"/>
              <a:gd name="connsiteY168" fmla="*/ 3874565 h 6858000"/>
              <a:gd name="connsiteX169" fmla="*/ 1260565 w 7467600"/>
              <a:gd name="connsiteY169" fmla="*/ 4031982 h 6858000"/>
              <a:gd name="connsiteX170" fmla="*/ 901900 w 7467600"/>
              <a:gd name="connsiteY170" fmla="*/ 4421236 h 6858000"/>
              <a:gd name="connsiteX171" fmla="*/ 845044 w 7467600"/>
              <a:gd name="connsiteY171" fmla="*/ 4502436 h 6858000"/>
              <a:gd name="connsiteX172" fmla="*/ 685926 w 7467600"/>
              <a:gd name="connsiteY172" fmla="*/ 4703069 h 6858000"/>
              <a:gd name="connsiteX173" fmla="*/ 684248 w 7467600"/>
              <a:gd name="connsiteY173" fmla="*/ 4706721 h 6858000"/>
              <a:gd name="connsiteX174" fmla="*/ 1423113 w 7467600"/>
              <a:gd name="connsiteY174" fmla="*/ 3874565 h 6858000"/>
              <a:gd name="connsiteX175" fmla="*/ 3316479 w 7467600"/>
              <a:gd name="connsiteY175" fmla="*/ 3872136 h 6858000"/>
              <a:gd name="connsiteX176" fmla="*/ 3546806 w 7467600"/>
              <a:gd name="connsiteY176" fmla="*/ 4356139 h 6858000"/>
              <a:gd name="connsiteX177" fmla="*/ 3364433 w 7467600"/>
              <a:gd name="connsiteY177" fmla="*/ 3953121 h 6858000"/>
              <a:gd name="connsiteX178" fmla="*/ 3316479 w 7467600"/>
              <a:gd name="connsiteY178" fmla="*/ 3872136 h 6858000"/>
              <a:gd name="connsiteX179" fmla="*/ 3291335 w 7467600"/>
              <a:gd name="connsiteY179" fmla="*/ 3767420 h 6858000"/>
              <a:gd name="connsiteX180" fmla="*/ 3390805 w 7467600"/>
              <a:gd name="connsiteY180" fmla="*/ 3937163 h 6858000"/>
              <a:gd name="connsiteX181" fmla="*/ 3579062 w 7467600"/>
              <a:gd name="connsiteY181" fmla="*/ 4359040 h 6858000"/>
              <a:gd name="connsiteX182" fmla="*/ 3467355 w 7467600"/>
              <a:gd name="connsiteY182" fmla="*/ 3988130 h 6858000"/>
              <a:gd name="connsiteX183" fmla="*/ 3310753 w 7467600"/>
              <a:gd name="connsiteY183" fmla="*/ 3787140 h 6858000"/>
              <a:gd name="connsiteX184" fmla="*/ 3291335 w 7467600"/>
              <a:gd name="connsiteY184" fmla="*/ 3767420 h 6858000"/>
              <a:gd name="connsiteX185" fmla="*/ 1635889 w 7467600"/>
              <a:gd name="connsiteY185" fmla="*/ 3709494 h 6858000"/>
              <a:gd name="connsiteX186" fmla="*/ 1634800 w 7467600"/>
              <a:gd name="connsiteY186" fmla="*/ 3731111 h 6858000"/>
              <a:gd name="connsiteX187" fmla="*/ 1635889 w 7467600"/>
              <a:gd name="connsiteY187" fmla="*/ 3709494 h 6858000"/>
              <a:gd name="connsiteX188" fmla="*/ 1510397 w 7467600"/>
              <a:gd name="connsiteY188" fmla="*/ 3684705 h 6858000"/>
              <a:gd name="connsiteX189" fmla="*/ 1146550 w 7467600"/>
              <a:gd name="connsiteY189" fmla="*/ 3802012 h 6858000"/>
              <a:gd name="connsiteX190" fmla="*/ 698834 w 7467600"/>
              <a:gd name="connsiteY190" fmla="*/ 3952272 h 6858000"/>
              <a:gd name="connsiteX191" fmla="*/ 34256 w 7467600"/>
              <a:gd name="connsiteY191" fmla="*/ 4347603 h 6858000"/>
              <a:gd name="connsiteX192" fmla="*/ 527241 w 7467600"/>
              <a:gd name="connsiteY192" fmla="*/ 4065078 h 6858000"/>
              <a:gd name="connsiteX193" fmla="*/ 1510397 w 7467600"/>
              <a:gd name="connsiteY193" fmla="*/ 3684705 h 6858000"/>
              <a:gd name="connsiteX194" fmla="*/ 1313114 w 7467600"/>
              <a:gd name="connsiteY194" fmla="*/ 3655216 h 6858000"/>
              <a:gd name="connsiteX195" fmla="*/ 1109304 w 7467600"/>
              <a:gd name="connsiteY195" fmla="*/ 3669030 h 6858000"/>
              <a:gd name="connsiteX196" fmla="*/ 8129 w 7467600"/>
              <a:gd name="connsiteY196" fmla="*/ 4330519 h 6858000"/>
              <a:gd name="connsiteX197" fmla="*/ 687572 w 7467600"/>
              <a:gd name="connsiteY197" fmla="*/ 3925629 h 6858000"/>
              <a:gd name="connsiteX198" fmla="*/ 1138365 w 7467600"/>
              <a:gd name="connsiteY198" fmla="*/ 3774515 h 6858000"/>
              <a:gd name="connsiteX199" fmla="*/ 1505579 w 7467600"/>
              <a:gd name="connsiteY199" fmla="*/ 3655526 h 6858000"/>
              <a:gd name="connsiteX200" fmla="*/ 1313114 w 7467600"/>
              <a:gd name="connsiteY200" fmla="*/ 3655216 h 6858000"/>
              <a:gd name="connsiteX201" fmla="*/ 3655073 w 7467600"/>
              <a:gd name="connsiteY201" fmla="*/ 3650884 h 6858000"/>
              <a:gd name="connsiteX202" fmla="*/ 3989938 w 7467600"/>
              <a:gd name="connsiteY202" fmla="*/ 3991685 h 6858000"/>
              <a:gd name="connsiteX203" fmla="*/ 4393907 w 7467600"/>
              <a:gd name="connsiteY203" fmla="*/ 4261258 h 6858000"/>
              <a:gd name="connsiteX204" fmla="*/ 4648051 w 7467600"/>
              <a:gd name="connsiteY204" fmla="*/ 4374051 h 6858000"/>
              <a:gd name="connsiteX205" fmla="*/ 4383389 w 7467600"/>
              <a:gd name="connsiteY205" fmla="*/ 4184369 h 6858000"/>
              <a:gd name="connsiteX206" fmla="*/ 4165508 w 7467600"/>
              <a:gd name="connsiteY206" fmla="*/ 4035196 h 6858000"/>
              <a:gd name="connsiteX207" fmla="*/ 4068162 w 7467600"/>
              <a:gd name="connsiteY207" fmla="*/ 3953394 h 6858000"/>
              <a:gd name="connsiteX208" fmla="*/ 3981416 w 7467600"/>
              <a:gd name="connsiteY208" fmla="*/ 3880482 h 6858000"/>
              <a:gd name="connsiteX209" fmla="*/ 3800147 w 7467600"/>
              <a:gd name="connsiteY209" fmla="*/ 3749872 h 6858000"/>
              <a:gd name="connsiteX210" fmla="*/ 3655073 w 7467600"/>
              <a:gd name="connsiteY210" fmla="*/ 3650884 h 6858000"/>
              <a:gd name="connsiteX211" fmla="*/ 3670252 w 7467600"/>
              <a:gd name="connsiteY211" fmla="*/ 3622798 h 6858000"/>
              <a:gd name="connsiteX212" fmla="*/ 3817258 w 7467600"/>
              <a:gd name="connsiteY212" fmla="*/ 3723577 h 6858000"/>
              <a:gd name="connsiteX213" fmla="*/ 4000461 w 7467600"/>
              <a:gd name="connsiteY213" fmla="*/ 3855966 h 6858000"/>
              <a:gd name="connsiteX214" fmla="*/ 4088180 w 7467600"/>
              <a:gd name="connsiteY214" fmla="*/ 3929774 h 6858000"/>
              <a:gd name="connsiteX215" fmla="*/ 4184555 w 7467600"/>
              <a:gd name="connsiteY215" fmla="*/ 4010683 h 6858000"/>
              <a:gd name="connsiteX216" fmla="*/ 4399563 w 7467600"/>
              <a:gd name="connsiteY216" fmla="*/ 4158106 h 6858000"/>
              <a:gd name="connsiteX217" fmla="*/ 4684469 w 7467600"/>
              <a:gd name="connsiteY217" fmla="*/ 4364680 h 6858000"/>
              <a:gd name="connsiteX218" fmla="*/ 4690271 w 7467600"/>
              <a:gd name="connsiteY218" fmla="*/ 4370034 h 6858000"/>
              <a:gd name="connsiteX219" fmla="*/ 4136093 w 7467600"/>
              <a:gd name="connsiteY219" fmla="*/ 3858466 h 6858000"/>
              <a:gd name="connsiteX220" fmla="*/ 3670252 w 7467600"/>
              <a:gd name="connsiteY220" fmla="*/ 3622798 h 6858000"/>
              <a:gd name="connsiteX221" fmla="*/ 4440129 w 7467600"/>
              <a:gd name="connsiteY221" fmla="*/ 3448571 h 6858000"/>
              <a:gd name="connsiteX222" fmla="*/ 4856525 w 7467600"/>
              <a:gd name="connsiteY222" fmla="*/ 3915351 h 6858000"/>
              <a:gd name="connsiteX223" fmla="*/ 5059055 w 7467600"/>
              <a:gd name="connsiteY223" fmla="*/ 4108918 h 6858000"/>
              <a:gd name="connsiteX224" fmla="*/ 5290070 w 7467600"/>
              <a:gd name="connsiteY224" fmla="*/ 4263619 h 6858000"/>
              <a:gd name="connsiteX225" fmla="*/ 4834991 w 7467600"/>
              <a:gd name="connsiteY225" fmla="*/ 3830985 h 6858000"/>
              <a:gd name="connsiteX226" fmla="*/ 4440129 w 7467600"/>
              <a:gd name="connsiteY226" fmla="*/ 3448571 h 6858000"/>
              <a:gd name="connsiteX227" fmla="*/ 4441737 w 7467600"/>
              <a:gd name="connsiteY227" fmla="*/ 3399734 h 6858000"/>
              <a:gd name="connsiteX228" fmla="*/ 4431236 w 7467600"/>
              <a:gd name="connsiteY228" fmla="*/ 3400954 h 6858000"/>
              <a:gd name="connsiteX229" fmla="*/ 4557150 w 7467600"/>
              <a:gd name="connsiteY229" fmla="*/ 3510023 h 6858000"/>
              <a:gd name="connsiteX230" fmla="*/ 4856936 w 7467600"/>
              <a:gd name="connsiteY230" fmla="*/ 3809146 h 6858000"/>
              <a:gd name="connsiteX231" fmla="*/ 5111996 w 7467600"/>
              <a:gd name="connsiteY231" fmla="*/ 4065759 h 6858000"/>
              <a:gd name="connsiteX232" fmla="*/ 5388878 w 7467600"/>
              <a:gd name="connsiteY232" fmla="*/ 4300185 h 6858000"/>
              <a:gd name="connsiteX233" fmla="*/ 5425556 w 7467600"/>
              <a:gd name="connsiteY233" fmla="*/ 4308967 h 6858000"/>
              <a:gd name="connsiteX234" fmla="*/ 4943646 w 7467600"/>
              <a:gd name="connsiteY234" fmla="*/ 3822916 h 6858000"/>
              <a:gd name="connsiteX235" fmla="*/ 4594837 w 7467600"/>
              <a:gd name="connsiteY235" fmla="*/ 3532274 h 6858000"/>
              <a:gd name="connsiteX236" fmla="*/ 4441737 w 7467600"/>
              <a:gd name="connsiteY236" fmla="*/ 3399734 h 6858000"/>
              <a:gd name="connsiteX237" fmla="*/ 5425834 w 7467600"/>
              <a:gd name="connsiteY237" fmla="*/ 3162785 h 6858000"/>
              <a:gd name="connsiteX238" fmla="*/ 5401644 w 7467600"/>
              <a:gd name="connsiteY238" fmla="*/ 3617847 h 6858000"/>
              <a:gd name="connsiteX239" fmla="*/ 5467256 w 7467600"/>
              <a:gd name="connsiteY239" fmla="*/ 4175494 h 6858000"/>
              <a:gd name="connsiteX240" fmla="*/ 5448069 w 7467600"/>
              <a:gd name="connsiteY240" fmla="*/ 3567554 h 6858000"/>
              <a:gd name="connsiteX241" fmla="*/ 5425834 w 7467600"/>
              <a:gd name="connsiteY241" fmla="*/ 3162785 h 6858000"/>
              <a:gd name="connsiteX242" fmla="*/ 1318687 w 7467600"/>
              <a:gd name="connsiteY242" fmla="*/ 3113840 h 6858000"/>
              <a:gd name="connsiteX243" fmla="*/ 1066793 w 7467600"/>
              <a:gd name="connsiteY243" fmla="*/ 3212171 h 6858000"/>
              <a:gd name="connsiteX244" fmla="*/ 993319 w 7467600"/>
              <a:gd name="connsiteY244" fmla="*/ 3247648 h 6858000"/>
              <a:gd name="connsiteX245" fmla="*/ 853081 w 7467600"/>
              <a:gd name="connsiteY245" fmla="*/ 3312410 h 6858000"/>
              <a:gd name="connsiteX246" fmla="*/ 805957 w 7467600"/>
              <a:gd name="connsiteY246" fmla="*/ 3330443 h 6858000"/>
              <a:gd name="connsiteX247" fmla="*/ 1318687 w 7467600"/>
              <a:gd name="connsiteY247" fmla="*/ 3113840 h 6858000"/>
              <a:gd name="connsiteX248" fmla="*/ 5453702 w 7467600"/>
              <a:gd name="connsiteY248" fmla="*/ 3090882 h 6858000"/>
              <a:gd name="connsiteX249" fmla="*/ 5480135 w 7467600"/>
              <a:gd name="connsiteY249" fmla="*/ 3565802 h 6858000"/>
              <a:gd name="connsiteX250" fmla="*/ 5499023 w 7467600"/>
              <a:gd name="connsiteY250" fmla="*/ 4166310 h 6858000"/>
              <a:gd name="connsiteX251" fmla="*/ 5547022 w 7467600"/>
              <a:gd name="connsiteY251" fmla="*/ 3607838 h 6858000"/>
              <a:gd name="connsiteX252" fmla="*/ 5515964 w 7467600"/>
              <a:gd name="connsiteY252" fmla="*/ 3378541 h 6858000"/>
              <a:gd name="connsiteX253" fmla="*/ 5453702 w 7467600"/>
              <a:gd name="connsiteY253" fmla="*/ 3090882 h 6858000"/>
              <a:gd name="connsiteX254" fmla="*/ 1238695 w 7467600"/>
              <a:gd name="connsiteY254" fmla="*/ 3076820 h 6858000"/>
              <a:gd name="connsiteX255" fmla="*/ 716371 w 7467600"/>
              <a:gd name="connsiteY255" fmla="*/ 3293249 h 6858000"/>
              <a:gd name="connsiteX256" fmla="*/ 579522 w 7467600"/>
              <a:gd name="connsiteY256" fmla="*/ 3371759 h 6858000"/>
              <a:gd name="connsiteX257" fmla="*/ 600288 w 7467600"/>
              <a:gd name="connsiteY257" fmla="*/ 3365555 h 6858000"/>
              <a:gd name="connsiteX258" fmla="*/ 840692 w 7467600"/>
              <a:gd name="connsiteY258" fmla="*/ 3284921 h 6858000"/>
              <a:gd name="connsiteX259" fmla="*/ 979248 w 7467600"/>
              <a:gd name="connsiteY259" fmla="*/ 3221003 h 6858000"/>
              <a:gd name="connsiteX260" fmla="*/ 1053282 w 7467600"/>
              <a:gd name="connsiteY260" fmla="*/ 3185247 h 6858000"/>
              <a:gd name="connsiteX261" fmla="*/ 1320603 w 7467600"/>
              <a:gd name="connsiteY261" fmla="*/ 3081281 h 6858000"/>
              <a:gd name="connsiteX262" fmla="*/ 1238695 w 7467600"/>
              <a:gd name="connsiteY262" fmla="*/ 3076820 h 6858000"/>
              <a:gd name="connsiteX263" fmla="*/ 5425627 w 7467600"/>
              <a:gd name="connsiteY263" fmla="*/ 2954192 h 6858000"/>
              <a:gd name="connsiteX264" fmla="*/ 5470770 w 7467600"/>
              <a:gd name="connsiteY264" fmla="*/ 3005435 h 6858000"/>
              <a:gd name="connsiteX265" fmla="*/ 5519779 w 7467600"/>
              <a:gd name="connsiteY265" fmla="*/ 4359223 h 6858000"/>
              <a:gd name="connsiteX266" fmla="*/ 5520293 w 7467600"/>
              <a:gd name="connsiteY266" fmla="*/ 4360602 h 6858000"/>
              <a:gd name="connsiteX267" fmla="*/ 5767221 w 7467600"/>
              <a:gd name="connsiteY267" fmla="*/ 4665564 h 6858000"/>
              <a:gd name="connsiteX268" fmla="*/ 6937169 w 7467600"/>
              <a:gd name="connsiteY268" fmla="*/ 4815941 h 6858000"/>
              <a:gd name="connsiteX269" fmla="*/ 6953922 w 7467600"/>
              <a:gd name="connsiteY269" fmla="*/ 4890068 h 6858000"/>
              <a:gd name="connsiteX270" fmla="*/ 6071359 w 7467600"/>
              <a:gd name="connsiteY270" fmla="*/ 4770770 h 6858000"/>
              <a:gd name="connsiteX271" fmla="*/ 6038839 w 7467600"/>
              <a:gd name="connsiteY271" fmla="*/ 4764474 h 6858000"/>
              <a:gd name="connsiteX272" fmla="*/ 6038706 w 7467600"/>
              <a:gd name="connsiteY272" fmla="*/ 4763847 h 6858000"/>
              <a:gd name="connsiteX273" fmla="*/ 6037784 w 7467600"/>
              <a:gd name="connsiteY273" fmla="*/ 4764270 h 6858000"/>
              <a:gd name="connsiteX274" fmla="*/ 6038839 w 7467600"/>
              <a:gd name="connsiteY274" fmla="*/ 4764474 h 6858000"/>
              <a:gd name="connsiteX275" fmla="*/ 6040338 w 7467600"/>
              <a:gd name="connsiteY275" fmla="*/ 4771418 h 6858000"/>
              <a:gd name="connsiteX276" fmla="*/ 6024488 w 7467600"/>
              <a:gd name="connsiteY276" fmla="*/ 4809903 h 6858000"/>
              <a:gd name="connsiteX277" fmla="*/ 5599771 w 7467600"/>
              <a:gd name="connsiteY277" fmla="*/ 5509652 h 6858000"/>
              <a:gd name="connsiteX278" fmla="*/ 5548843 w 7467600"/>
              <a:gd name="connsiteY278" fmla="*/ 5563845 h 6858000"/>
              <a:gd name="connsiteX279" fmla="*/ 5940952 w 7467600"/>
              <a:gd name="connsiteY279" fmla="*/ 6250028 h 6858000"/>
              <a:gd name="connsiteX280" fmla="*/ 6043441 w 7467600"/>
              <a:gd name="connsiteY280" fmla="*/ 6665847 h 6858000"/>
              <a:gd name="connsiteX281" fmla="*/ 6093432 w 7467600"/>
              <a:gd name="connsiteY281" fmla="*/ 6858000 h 6858000"/>
              <a:gd name="connsiteX282" fmla="*/ 6034344 w 7467600"/>
              <a:gd name="connsiteY282" fmla="*/ 6858000 h 6858000"/>
              <a:gd name="connsiteX283" fmla="*/ 6026679 w 7467600"/>
              <a:gd name="connsiteY283" fmla="*/ 6836959 h 6858000"/>
              <a:gd name="connsiteX284" fmla="*/ 5800441 w 7467600"/>
              <a:gd name="connsiteY284" fmla="*/ 6335286 h 6858000"/>
              <a:gd name="connsiteX285" fmla="*/ 5526562 w 7467600"/>
              <a:gd name="connsiteY285" fmla="*/ 5705388 h 6858000"/>
              <a:gd name="connsiteX286" fmla="*/ 5519640 w 7467600"/>
              <a:gd name="connsiteY286" fmla="*/ 5683774 h 6858000"/>
              <a:gd name="connsiteX287" fmla="*/ 5844559 w 7467600"/>
              <a:gd name="connsiteY287" fmla="*/ 6553349 h 6858000"/>
              <a:gd name="connsiteX288" fmla="*/ 5975994 w 7467600"/>
              <a:gd name="connsiteY288" fmla="*/ 6858000 h 6858000"/>
              <a:gd name="connsiteX289" fmla="*/ 5898547 w 7467600"/>
              <a:gd name="connsiteY289" fmla="*/ 6858000 h 6858000"/>
              <a:gd name="connsiteX290" fmla="*/ 5682041 w 7467600"/>
              <a:gd name="connsiteY290" fmla="*/ 6355860 h 6858000"/>
              <a:gd name="connsiteX291" fmla="*/ 5461758 w 7467600"/>
              <a:gd name="connsiteY291" fmla="*/ 5820220 h 6858000"/>
              <a:gd name="connsiteX292" fmla="*/ 5237282 w 7467600"/>
              <a:gd name="connsiteY292" fmla="*/ 6579086 h 6858000"/>
              <a:gd name="connsiteX293" fmla="*/ 5115009 w 7467600"/>
              <a:gd name="connsiteY293" fmla="*/ 6858000 h 6858000"/>
              <a:gd name="connsiteX294" fmla="*/ 5028074 w 7467600"/>
              <a:gd name="connsiteY294" fmla="*/ 6858000 h 6858000"/>
              <a:gd name="connsiteX295" fmla="*/ 5079508 w 7467600"/>
              <a:gd name="connsiteY295" fmla="*/ 6749074 h 6858000"/>
              <a:gd name="connsiteX296" fmla="*/ 5371846 w 7467600"/>
              <a:gd name="connsiteY296" fmla="*/ 5924413 h 6858000"/>
              <a:gd name="connsiteX297" fmla="*/ 5270512 w 7467600"/>
              <a:gd name="connsiteY297" fmla="*/ 6138975 h 6858000"/>
              <a:gd name="connsiteX298" fmla="*/ 5062409 w 7467600"/>
              <a:gd name="connsiteY298" fmla="*/ 6653544 h 6858000"/>
              <a:gd name="connsiteX299" fmla="*/ 5036628 w 7467600"/>
              <a:gd name="connsiteY299" fmla="*/ 6754247 h 6858000"/>
              <a:gd name="connsiteX300" fmla="*/ 5009112 w 7467600"/>
              <a:gd name="connsiteY300" fmla="*/ 6858000 h 6858000"/>
              <a:gd name="connsiteX301" fmla="*/ 4976679 w 7467600"/>
              <a:gd name="connsiteY301" fmla="*/ 6858000 h 6858000"/>
              <a:gd name="connsiteX302" fmla="*/ 5006537 w 7467600"/>
              <a:gd name="connsiteY302" fmla="*/ 6747068 h 6858000"/>
              <a:gd name="connsiteX303" fmla="*/ 5032723 w 7467600"/>
              <a:gd name="connsiteY303" fmla="*/ 6644957 h 6858000"/>
              <a:gd name="connsiteX304" fmla="*/ 5242949 w 7467600"/>
              <a:gd name="connsiteY304" fmla="*/ 6125175 h 6858000"/>
              <a:gd name="connsiteX305" fmla="*/ 5286321 w 7467600"/>
              <a:gd name="connsiteY305" fmla="*/ 6033555 h 6858000"/>
              <a:gd name="connsiteX306" fmla="*/ 5008210 w 7467600"/>
              <a:gd name="connsiteY306" fmla="*/ 6649194 h 6858000"/>
              <a:gd name="connsiteX307" fmla="*/ 4986321 w 7467600"/>
              <a:gd name="connsiteY307" fmla="*/ 6765687 h 6858000"/>
              <a:gd name="connsiteX308" fmla="*/ 4973474 w 7467600"/>
              <a:gd name="connsiteY308" fmla="*/ 6858000 h 6858000"/>
              <a:gd name="connsiteX309" fmla="*/ 4907178 w 7467600"/>
              <a:gd name="connsiteY309" fmla="*/ 6858000 h 6858000"/>
              <a:gd name="connsiteX310" fmla="*/ 4910810 w 7467600"/>
              <a:gd name="connsiteY310" fmla="*/ 6829660 h 6858000"/>
              <a:gd name="connsiteX311" fmla="*/ 4987461 w 7467600"/>
              <a:gd name="connsiteY311" fmla="*/ 6432994 h 6858000"/>
              <a:gd name="connsiteX312" fmla="*/ 5179262 w 7467600"/>
              <a:gd name="connsiteY312" fmla="*/ 6035044 h 6858000"/>
              <a:gd name="connsiteX313" fmla="*/ 4689678 w 7467600"/>
              <a:gd name="connsiteY313" fmla="*/ 6440241 h 6858000"/>
              <a:gd name="connsiteX314" fmla="*/ 4477543 w 7467600"/>
              <a:gd name="connsiteY314" fmla="*/ 6674836 h 6858000"/>
              <a:gd name="connsiteX315" fmla="*/ 4329957 w 7467600"/>
              <a:gd name="connsiteY315" fmla="*/ 6858000 h 6858000"/>
              <a:gd name="connsiteX316" fmla="*/ 4218595 w 7467600"/>
              <a:gd name="connsiteY316" fmla="*/ 6858000 h 6858000"/>
              <a:gd name="connsiteX317" fmla="*/ 4368888 w 7467600"/>
              <a:gd name="connsiteY317" fmla="*/ 6668412 h 6858000"/>
              <a:gd name="connsiteX318" fmla="*/ 4563091 w 7467600"/>
              <a:gd name="connsiteY318" fmla="*/ 6442508 h 6858000"/>
              <a:gd name="connsiteX319" fmla="*/ 5387324 w 7467600"/>
              <a:gd name="connsiteY319" fmla="*/ 5705830 h 6858000"/>
              <a:gd name="connsiteX320" fmla="*/ 5073620 w 7467600"/>
              <a:gd name="connsiteY320" fmla="*/ 5955437 h 6858000"/>
              <a:gd name="connsiteX321" fmla="*/ 4689789 w 7467600"/>
              <a:gd name="connsiteY321" fmla="*/ 6268382 h 6858000"/>
              <a:gd name="connsiteX322" fmla="*/ 4418722 w 7467600"/>
              <a:gd name="connsiteY322" fmla="*/ 6570886 h 6858000"/>
              <a:gd name="connsiteX323" fmla="*/ 4214944 w 7467600"/>
              <a:gd name="connsiteY323" fmla="*/ 6858000 h 6858000"/>
              <a:gd name="connsiteX324" fmla="*/ 4177898 w 7467600"/>
              <a:gd name="connsiteY324" fmla="*/ 6858000 h 6858000"/>
              <a:gd name="connsiteX325" fmla="*/ 4391597 w 7467600"/>
              <a:gd name="connsiteY325" fmla="*/ 6556370 h 6858000"/>
              <a:gd name="connsiteX326" fmla="*/ 4668889 w 7467600"/>
              <a:gd name="connsiteY326" fmla="*/ 6246399 h 6858000"/>
              <a:gd name="connsiteX327" fmla="*/ 5055427 w 7467600"/>
              <a:gd name="connsiteY327" fmla="*/ 5931476 h 6858000"/>
              <a:gd name="connsiteX328" fmla="*/ 5371814 w 7467600"/>
              <a:gd name="connsiteY328" fmla="*/ 5678975 h 6858000"/>
              <a:gd name="connsiteX329" fmla="*/ 4987918 w 7467600"/>
              <a:gd name="connsiteY329" fmla="*/ 5838701 h 6858000"/>
              <a:gd name="connsiteX330" fmla="*/ 4317146 w 7467600"/>
              <a:gd name="connsiteY330" fmla="*/ 6587716 h 6858000"/>
              <a:gd name="connsiteX331" fmla="*/ 4171627 w 7467600"/>
              <a:gd name="connsiteY331" fmla="*/ 6858000 h 6858000"/>
              <a:gd name="connsiteX332" fmla="*/ 4081585 w 7467600"/>
              <a:gd name="connsiteY332" fmla="*/ 6858000 h 6858000"/>
              <a:gd name="connsiteX333" fmla="*/ 4238603 w 7467600"/>
              <a:gd name="connsiteY333" fmla="*/ 6559341 h 6858000"/>
              <a:gd name="connsiteX334" fmla="*/ 4778333 w 7467600"/>
              <a:gd name="connsiteY334" fmla="*/ 5873626 h 6858000"/>
              <a:gd name="connsiteX335" fmla="*/ 5414185 w 7467600"/>
              <a:gd name="connsiteY335" fmla="*/ 5573882 h 6858000"/>
              <a:gd name="connsiteX336" fmla="*/ 5959648 w 7467600"/>
              <a:gd name="connsiteY336" fmla="*/ 4760797 h 6858000"/>
              <a:gd name="connsiteX337" fmla="*/ 5355019 w 7467600"/>
              <a:gd name="connsiteY337" fmla="*/ 4734672 h 6858000"/>
              <a:gd name="connsiteX338" fmla="*/ 5083565 w 7467600"/>
              <a:gd name="connsiteY338" fmla="*/ 5179121 h 6858000"/>
              <a:gd name="connsiteX339" fmla="*/ 4713577 w 7467600"/>
              <a:gd name="connsiteY339" fmla="*/ 5616803 h 6858000"/>
              <a:gd name="connsiteX340" fmla="*/ 3989559 w 7467600"/>
              <a:gd name="connsiteY340" fmla="*/ 6145945 h 6858000"/>
              <a:gd name="connsiteX341" fmla="*/ 3939824 w 7467600"/>
              <a:gd name="connsiteY341" fmla="*/ 6066900 h 6858000"/>
              <a:gd name="connsiteX342" fmla="*/ 4584537 w 7467600"/>
              <a:gd name="connsiteY342" fmla="*/ 5324826 h 6858000"/>
              <a:gd name="connsiteX343" fmla="*/ 5037105 w 7467600"/>
              <a:gd name="connsiteY343" fmla="*/ 5088765 h 6858000"/>
              <a:gd name="connsiteX344" fmla="*/ 5039930 w 7467600"/>
              <a:gd name="connsiteY344" fmla="*/ 5089585 h 6858000"/>
              <a:gd name="connsiteX345" fmla="*/ 5263764 w 7467600"/>
              <a:gd name="connsiteY345" fmla="*/ 4735525 h 6858000"/>
              <a:gd name="connsiteX346" fmla="*/ 4086300 w 7467600"/>
              <a:gd name="connsiteY346" fmla="*/ 4884599 h 6858000"/>
              <a:gd name="connsiteX347" fmla="*/ 4085485 w 7467600"/>
              <a:gd name="connsiteY347" fmla="*/ 4899070 h 6858000"/>
              <a:gd name="connsiteX348" fmla="*/ 3871915 w 7467600"/>
              <a:gd name="connsiteY348" fmla="*/ 5253645 h 6858000"/>
              <a:gd name="connsiteX349" fmla="*/ 3799374 w 7467600"/>
              <a:gd name="connsiteY349" fmla="*/ 5466127 h 6858000"/>
              <a:gd name="connsiteX350" fmla="*/ 3498850 w 7467600"/>
              <a:gd name="connsiteY350" fmla="*/ 6661888 h 6858000"/>
              <a:gd name="connsiteX351" fmla="*/ 3399216 w 7467600"/>
              <a:gd name="connsiteY351" fmla="*/ 6858000 h 6858000"/>
              <a:gd name="connsiteX352" fmla="*/ 3303688 w 7467600"/>
              <a:gd name="connsiteY352" fmla="*/ 6858000 h 6858000"/>
              <a:gd name="connsiteX353" fmla="*/ 3391774 w 7467600"/>
              <a:gd name="connsiteY353" fmla="*/ 6697181 h 6858000"/>
              <a:gd name="connsiteX354" fmla="*/ 3735540 w 7467600"/>
              <a:gd name="connsiteY354" fmla="*/ 5546923 h 6858000"/>
              <a:gd name="connsiteX355" fmla="*/ 3729438 w 7467600"/>
              <a:gd name="connsiteY355" fmla="*/ 5569058 h 6858000"/>
              <a:gd name="connsiteX356" fmla="*/ 3707782 w 7467600"/>
              <a:gd name="connsiteY356" fmla="*/ 5644908 h 6858000"/>
              <a:gd name="connsiteX357" fmla="*/ 3583827 w 7467600"/>
              <a:gd name="connsiteY357" fmla="*/ 6039215 h 6858000"/>
              <a:gd name="connsiteX358" fmla="*/ 3547861 w 7467600"/>
              <a:gd name="connsiteY358" fmla="*/ 6129609 h 6858000"/>
              <a:gd name="connsiteX359" fmla="*/ 3490905 w 7467600"/>
              <a:gd name="connsiteY359" fmla="*/ 6277660 h 6858000"/>
              <a:gd name="connsiteX360" fmla="*/ 3455859 w 7467600"/>
              <a:gd name="connsiteY360" fmla="*/ 6391301 h 6858000"/>
              <a:gd name="connsiteX361" fmla="*/ 3429112 w 7467600"/>
              <a:gd name="connsiteY361" fmla="*/ 6479469 h 6858000"/>
              <a:gd name="connsiteX362" fmla="*/ 3304862 w 7467600"/>
              <a:gd name="connsiteY362" fmla="*/ 6796476 h 6858000"/>
              <a:gd name="connsiteX363" fmla="*/ 3276071 w 7467600"/>
              <a:gd name="connsiteY363" fmla="*/ 6858000 h 6858000"/>
              <a:gd name="connsiteX364" fmla="*/ 3240805 w 7467600"/>
              <a:gd name="connsiteY364" fmla="*/ 6858000 h 6858000"/>
              <a:gd name="connsiteX365" fmla="*/ 3275917 w 7467600"/>
              <a:gd name="connsiteY365" fmla="*/ 6783192 h 6858000"/>
              <a:gd name="connsiteX366" fmla="*/ 3399358 w 7467600"/>
              <a:gd name="connsiteY366" fmla="*/ 6469011 h 6858000"/>
              <a:gd name="connsiteX367" fmla="*/ 3425650 w 7467600"/>
              <a:gd name="connsiteY367" fmla="*/ 6381333 h 6858000"/>
              <a:gd name="connsiteX368" fmla="*/ 3460661 w 7467600"/>
              <a:gd name="connsiteY368" fmla="*/ 6266763 h 6858000"/>
              <a:gd name="connsiteX369" fmla="*/ 3518021 w 7467600"/>
              <a:gd name="connsiteY369" fmla="*/ 6117298 h 6858000"/>
              <a:gd name="connsiteX370" fmla="*/ 3554035 w 7467600"/>
              <a:gd name="connsiteY370" fmla="*/ 6027832 h 6858000"/>
              <a:gd name="connsiteX371" fmla="*/ 3677174 w 7467600"/>
              <a:gd name="connsiteY371" fmla="*/ 5636351 h 6858000"/>
              <a:gd name="connsiteX372" fmla="*/ 3698819 w 7467600"/>
              <a:gd name="connsiteY372" fmla="*/ 5560503 h 6858000"/>
              <a:gd name="connsiteX373" fmla="*/ 3702094 w 7467600"/>
              <a:gd name="connsiteY373" fmla="*/ 5549194 h 6858000"/>
              <a:gd name="connsiteX374" fmla="*/ 3398355 w 7467600"/>
              <a:gd name="connsiteY374" fmla="*/ 6094603 h 6858000"/>
              <a:gd name="connsiteX375" fmla="*/ 3193941 w 7467600"/>
              <a:gd name="connsiteY375" fmla="*/ 6798775 h 6858000"/>
              <a:gd name="connsiteX376" fmla="*/ 3184140 w 7467600"/>
              <a:gd name="connsiteY376" fmla="*/ 6858000 h 6858000"/>
              <a:gd name="connsiteX377" fmla="*/ 3099978 w 7467600"/>
              <a:gd name="connsiteY377" fmla="*/ 6858000 h 6858000"/>
              <a:gd name="connsiteX378" fmla="*/ 3101556 w 7467600"/>
              <a:gd name="connsiteY378" fmla="*/ 6843337 h 6858000"/>
              <a:gd name="connsiteX379" fmla="*/ 3370162 w 7467600"/>
              <a:gd name="connsiteY379" fmla="*/ 5785550 h 6858000"/>
              <a:gd name="connsiteX380" fmla="*/ 3746477 w 7467600"/>
              <a:gd name="connsiteY380" fmla="*/ 5377889 h 6858000"/>
              <a:gd name="connsiteX381" fmla="*/ 3863399 w 7467600"/>
              <a:gd name="connsiteY381" fmla="*/ 5087257 h 6858000"/>
              <a:gd name="connsiteX382" fmla="*/ 3968712 w 7467600"/>
              <a:gd name="connsiteY382" fmla="*/ 4913989 h 6858000"/>
              <a:gd name="connsiteX383" fmla="*/ 2792390 w 7467600"/>
              <a:gd name="connsiteY383" fmla="*/ 5382974 h 6858000"/>
              <a:gd name="connsiteX384" fmla="*/ 2714982 w 7467600"/>
              <a:gd name="connsiteY384" fmla="*/ 5427051 h 6858000"/>
              <a:gd name="connsiteX385" fmla="*/ 2813361 w 7467600"/>
              <a:gd name="connsiteY385" fmla="*/ 6023912 h 6858000"/>
              <a:gd name="connsiteX386" fmla="*/ 2688430 w 7467600"/>
              <a:gd name="connsiteY386" fmla="*/ 6801564 h 6858000"/>
              <a:gd name="connsiteX387" fmla="*/ 2629626 w 7467600"/>
              <a:gd name="connsiteY387" fmla="*/ 6763394 h 6858000"/>
              <a:gd name="connsiteX388" fmla="*/ 2565328 w 7467600"/>
              <a:gd name="connsiteY388" fmla="*/ 5516399 h 6858000"/>
              <a:gd name="connsiteX389" fmla="*/ 1922999 w 7467600"/>
              <a:gd name="connsiteY389" fmla="*/ 5980343 h 6858000"/>
              <a:gd name="connsiteX390" fmla="*/ 1950261 w 7467600"/>
              <a:gd name="connsiteY390" fmla="*/ 6405858 h 6858000"/>
              <a:gd name="connsiteX391" fmla="*/ 2365554 w 7467600"/>
              <a:gd name="connsiteY391" fmla="*/ 6759107 h 6858000"/>
              <a:gd name="connsiteX392" fmla="*/ 2424142 w 7467600"/>
              <a:gd name="connsiteY392" fmla="*/ 6858000 h 6858000"/>
              <a:gd name="connsiteX393" fmla="*/ 2395994 w 7467600"/>
              <a:gd name="connsiteY393" fmla="*/ 6858000 h 6858000"/>
              <a:gd name="connsiteX394" fmla="*/ 2392863 w 7467600"/>
              <a:gd name="connsiteY394" fmla="*/ 6852964 h 6858000"/>
              <a:gd name="connsiteX395" fmla="*/ 2017589 w 7467600"/>
              <a:gd name="connsiteY395" fmla="*/ 6493982 h 6858000"/>
              <a:gd name="connsiteX396" fmla="*/ 2147336 w 7467600"/>
              <a:gd name="connsiteY396" fmla="*/ 6594052 h 6858000"/>
              <a:gd name="connsiteX397" fmla="*/ 2207047 w 7467600"/>
              <a:gd name="connsiteY397" fmla="*/ 6654540 h 6858000"/>
              <a:gd name="connsiteX398" fmla="*/ 2299106 w 7467600"/>
              <a:gd name="connsiteY398" fmla="*/ 6778931 h 6858000"/>
              <a:gd name="connsiteX399" fmla="*/ 2314430 w 7467600"/>
              <a:gd name="connsiteY399" fmla="*/ 6801144 h 6858000"/>
              <a:gd name="connsiteX400" fmla="*/ 2352406 w 7467600"/>
              <a:gd name="connsiteY400" fmla="*/ 6858000 h 6858000"/>
              <a:gd name="connsiteX401" fmla="*/ 2314492 w 7467600"/>
              <a:gd name="connsiteY401" fmla="*/ 6858000 h 6858000"/>
              <a:gd name="connsiteX402" fmla="*/ 2288095 w 7467600"/>
              <a:gd name="connsiteY402" fmla="*/ 6818030 h 6858000"/>
              <a:gd name="connsiteX403" fmla="*/ 2272768 w 7467600"/>
              <a:gd name="connsiteY403" fmla="*/ 6795822 h 6858000"/>
              <a:gd name="connsiteX404" fmla="*/ 2182715 w 7467600"/>
              <a:gd name="connsiteY404" fmla="*/ 6675071 h 6858000"/>
              <a:gd name="connsiteX405" fmla="*/ 2032061 w 7467600"/>
              <a:gd name="connsiteY405" fmla="*/ 6541380 h 6858000"/>
              <a:gd name="connsiteX406" fmla="*/ 2257220 w 7467600"/>
              <a:gd name="connsiteY406" fmla="*/ 6826257 h 6858000"/>
              <a:gd name="connsiteX407" fmla="*/ 2281324 w 7467600"/>
              <a:gd name="connsiteY407" fmla="*/ 6858000 h 6858000"/>
              <a:gd name="connsiteX408" fmla="*/ 2242860 w 7467600"/>
              <a:gd name="connsiteY408" fmla="*/ 6858000 h 6858000"/>
              <a:gd name="connsiteX409" fmla="*/ 2232818 w 7467600"/>
              <a:gd name="connsiteY409" fmla="*/ 6844926 h 6858000"/>
              <a:gd name="connsiteX410" fmla="*/ 1990172 w 7467600"/>
              <a:gd name="connsiteY410" fmla="*/ 6542121 h 6858000"/>
              <a:gd name="connsiteX411" fmla="*/ 2124090 w 7467600"/>
              <a:gd name="connsiteY411" fmla="*/ 6761017 h 6858000"/>
              <a:gd name="connsiteX412" fmla="*/ 2200380 w 7467600"/>
              <a:gd name="connsiteY412" fmla="*/ 6858000 h 6858000"/>
              <a:gd name="connsiteX413" fmla="*/ 2147507 w 7467600"/>
              <a:gd name="connsiteY413" fmla="*/ 6858000 h 6858000"/>
              <a:gd name="connsiteX414" fmla="*/ 2070668 w 7467600"/>
              <a:gd name="connsiteY414" fmla="*/ 6761520 h 6858000"/>
              <a:gd name="connsiteX415" fmla="*/ 1975142 w 7467600"/>
              <a:gd name="connsiteY415" fmla="*/ 6585570 h 6858000"/>
              <a:gd name="connsiteX416" fmla="*/ 2050035 w 7467600"/>
              <a:gd name="connsiteY416" fmla="*/ 6813345 h 6858000"/>
              <a:gd name="connsiteX417" fmla="*/ 2063025 w 7467600"/>
              <a:gd name="connsiteY417" fmla="*/ 6858000 h 6858000"/>
              <a:gd name="connsiteX418" fmla="*/ 2021675 w 7467600"/>
              <a:gd name="connsiteY418" fmla="*/ 6858000 h 6858000"/>
              <a:gd name="connsiteX419" fmla="*/ 2019308 w 7467600"/>
              <a:gd name="connsiteY419" fmla="*/ 6847118 h 6858000"/>
              <a:gd name="connsiteX420" fmla="*/ 1938835 w 7467600"/>
              <a:gd name="connsiteY420" fmla="*/ 6551160 h 6858000"/>
              <a:gd name="connsiteX421" fmla="*/ 1953230 w 7467600"/>
              <a:gd name="connsiteY421" fmla="*/ 6759699 h 6858000"/>
              <a:gd name="connsiteX422" fmla="*/ 1956763 w 7467600"/>
              <a:gd name="connsiteY422" fmla="*/ 6778191 h 6858000"/>
              <a:gd name="connsiteX423" fmla="*/ 1967925 w 7467600"/>
              <a:gd name="connsiteY423" fmla="*/ 6858000 h 6858000"/>
              <a:gd name="connsiteX424" fmla="*/ 1936622 w 7467600"/>
              <a:gd name="connsiteY424" fmla="*/ 6858000 h 6858000"/>
              <a:gd name="connsiteX425" fmla="*/ 1926261 w 7467600"/>
              <a:gd name="connsiteY425" fmla="*/ 6784064 h 6858000"/>
              <a:gd name="connsiteX426" fmla="*/ 1922724 w 7467600"/>
              <a:gd name="connsiteY426" fmla="*/ 6765577 h 6858000"/>
              <a:gd name="connsiteX427" fmla="*/ 1904650 w 7467600"/>
              <a:gd name="connsiteY427" fmla="*/ 6639616 h 6858000"/>
              <a:gd name="connsiteX428" fmla="*/ 1885273 w 7467600"/>
              <a:gd name="connsiteY428" fmla="*/ 6858000 h 6858000"/>
              <a:gd name="connsiteX429" fmla="*/ 1854363 w 7467600"/>
              <a:gd name="connsiteY429" fmla="*/ 6858000 h 6858000"/>
              <a:gd name="connsiteX430" fmla="*/ 1880391 w 7467600"/>
              <a:gd name="connsiteY430" fmla="*/ 6603796 h 6858000"/>
              <a:gd name="connsiteX431" fmla="*/ 1818273 w 7467600"/>
              <a:gd name="connsiteY431" fmla="*/ 6715729 h 6858000"/>
              <a:gd name="connsiteX432" fmla="*/ 1794691 w 7467600"/>
              <a:gd name="connsiteY432" fmla="*/ 6843239 h 6858000"/>
              <a:gd name="connsiteX433" fmla="*/ 1794914 w 7467600"/>
              <a:gd name="connsiteY433" fmla="*/ 6858000 h 6858000"/>
              <a:gd name="connsiteX434" fmla="*/ 1746128 w 7467600"/>
              <a:gd name="connsiteY434" fmla="*/ 6858000 h 6858000"/>
              <a:gd name="connsiteX435" fmla="*/ 1753934 w 7467600"/>
              <a:gd name="connsiteY435" fmla="*/ 6724796 h 6858000"/>
              <a:gd name="connsiteX436" fmla="*/ 1792053 w 7467600"/>
              <a:gd name="connsiteY436" fmla="*/ 6572396 h 6858000"/>
              <a:gd name="connsiteX437" fmla="*/ 1862248 w 7467600"/>
              <a:gd name="connsiteY437" fmla="*/ 6266397 h 6858000"/>
              <a:gd name="connsiteX438" fmla="*/ 1862250 w 7467600"/>
              <a:gd name="connsiteY438" fmla="*/ 6033531 h 6858000"/>
              <a:gd name="connsiteX439" fmla="*/ 1211999 w 7467600"/>
              <a:gd name="connsiteY439" fmla="*/ 6683610 h 6858000"/>
              <a:gd name="connsiteX440" fmla="*/ 1213266 w 7467600"/>
              <a:gd name="connsiteY440" fmla="*/ 6691947 h 6858000"/>
              <a:gd name="connsiteX441" fmla="*/ 1203370 w 7467600"/>
              <a:gd name="connsiteY441" fmla="*/ 6850676 h 6858000"/>
              <a:gd name="connsiteX442" fmla="*/ 1203671 w 7467600"/>
              <a:gd name="connsiteY442" fmla="*/ 6858000 h 6858000"/>
              <a:gd name="connsiteX443" fmla="*/ 1143180 w 7467600"/>
              <a:gd name="connsiteY443" fmla="*/ 6858000 h 6858000"/>
              <a:gd name="connsiteX444" fmla="*/ 1142176 w 7467600"/>
              <a:gd name="connsiteY444" fmla="*/ 6766045 h 6858000"/>
              <a:gd name="connsiteX445" fmla="*/ 1067484 w 7467600"/>
              <a:gd name="connsiteY445" fmla="*/ 6858000 h 6858000"/>
              <a:gd name="connsiteX446" fmla="*/ 953928 w 7467600"/>
              <a:gd name="connsiteY446" fmla="*/ 6858000 h 6858000"/>
              <a:gd name="connsiteX447" fmla="*/ 959715 w 7467600"/>
              <a:gd name="connsiteY447" fmla="*/ 6850185 h 6858000"/>
              <a:gd name="connsiteX448" fmla="*/ 1483788 w 7467600"/>
              <a:gd name="connsiteY448" fmla="*/ 6259174 h 6858000"/>
              <a:gd name="connsiteX449" fmla="*/ 1100671 w 7467600"/>
              <a:gd name="connsiteY449" fmla="*/ 6252137 h 6858000"/>
              <a:gd name="connsiteX450" fmla="*/ 1090144 w 7467600"/>
              <a:gd name="connsiteY450" fmla="*/ 6256748 h 6858000"/>
              <a:gd name="connsiteX451" fmla="*/ 1095872 w 7467600"/>
              <a:gd name="connsiteY451" fmla="*/ 6271892 h 6858000"/>
              <a:gd name="connsiteX452" fmla="*/ 262785 w 7467600"/>
              <a:gd name="connsiteY452" fmla="*/ 6845450 h 6858000"/>
              <a:gd name="connsiteX453" fmla="*/ 209968 w 7467600"/>
              <a:gd name="connsiteY453" fmla="*/ 6770713 h 6858000"/>
              <a:gd name="connsiteX454" fmla="*/ 873460 w 7467600"/>
              <a:gd name="connsiteY454" fmla="*/ 6253768 h 6858000"/>
              <a:gd name="connsiteX455" fmla="*/ 192686 w 7467600"/>
              <a:gd name="connsiteY455" fmla="*/ 5849257 h 6858000"/>
              <a:gd name="connsiteX456" fmla="*/ 4696 w 7467600"/>
              <a:gd name="connsiteY456" fmla="*/ 5697668 h 6858000"/>
              <a:gd name="connsiteX457" fmla="*/ 0 w 7467600"/>
              <a:gd name="connsiteY457" fmla="*/ 5689984 h 6858000"/>
              <a:gd name="connsiteX458" fmla="*/ 0 w 7467600"/>
              <a:gd name="connsiteY458" fmla="*/ 5513472 h 6858000"/>
              <a:gd name="connsiteX459" fmla="*/ 174101 w 7467600"/>
              <a:gd name="connsiteY459" fmla="*/ 5620277 h 6858000"/>
              <a:gd name="connsiteX460" fmla="*/ 891800 w 7467600"/>
              <a:gd name="connsiteY460" fmla="*/ 6036935 h 6858000"/>
              <a:gd name="connsiteX461" fmla="*/ 1072219 w 7467600"/>
              <a:gd name="connsiteY461" fmla="*/ 6169443 h 6858000"/>
              <a:gd name="connsiteX462" fmla="*/ 1074117 w 7467600"/>
              <a:gd name="connsiteY462" fmla="*/ 6170301 h 6858000"/>
              <a:gd name="connsiteX463" fmla="*/ 1083114 w 7467600"/>
              <a:gd name="connsiteY463" fmla="*/ 6174131 h 6858000"/>
              <a:gd name="connsiteX464" fmla="*/ 1543010 w 7467600"/>
              <a:gd name="connsiteY464" fmla="*/ 6191140 h 6858000"/>
              <a:gd name="connsiteX465" fmla="*/ 1551080 w 7467600"/>
              <a:gd name="connsiteY465" fmla="*/ 6195006 h 6858000"/>
              <a:gd name="connsiteX466" fmla="*/ 2345443 w 7467600"/>
              <a:gd name="connsiteY466" fmla="*/ 5549882 h 6858000"/>
              <a:gd name="connsiteX467" fmla="*/ 1721499 w 7467600"/>
              <a:gd name="connsiteY467" fmla="*/ 5599969 h 6858000"/>
              <a:gd name="connsiteX468" fmla="*/ 767716 w 7467600"/>
              <a:gd name="connsiteY468" fmla="*/ 5472768 h 6858000"/>
              <a:gd name="connsiteX469" fmla="*/ 722147 w 7467600"/>
              <a:gd name="connsiteY469" fmla="*/ 5393091 h 6858000"/>
              <a:gd name="connsiteX470" fmla="*/ 1485552 w 7467600"/>
              <a:gd name="connsiteY470" fmla="*/ 5313202 h 6858000"/>
              <a:gd name="connsiteX471" fmla="*/ 2143004 w 7467600"/>
              <a:gd name="connsiteY471" fmla="*/ 5402420 h 6858000"/>
              <a:gd name="connsiteX472" fmla="*/ 1933391 w 7467600"/>
              <a:gd name="connsiteY472" fmla="*/ 5156971 h 6858000"/>
              <a:gd name="connsiteX473" fmla="*/ 1827118 w 7467600"/>
              <a:gd name="connsiteY473" fmla="*/ 4968410 h 6858000"/>
              <a:gd name="connsiteX474" fmla="*/ 1837349 w 7467600"/>
              <a:gd name="connsiteY474" fmla="*/ 4956357 h 6858000"/>
              <a:gd name="connsiteX475" fmla="*/ 2162835 w 7467600"/>
              <a:gd name="connsiteY475" fmla="*/ 5187853 h 6858000"/>
              <a:gd name="connsiteX476" fmla="*/ 2257167 w 7467600"/>
              <a:gd name="connsiteY476" fmla="*/ 5462123 h 6858000"/>
              <a:gd name="connsiteX477" fmla="*/ 2261598 w 7467600"/>
              <a:gd name="connsiteY477" fmla="*/ 5467998 h 6858000"/>
              <a:gd name="connsiteX478" fmla="*/ 2437177 w 7467600"/>
              <a:gd name="connsiteY478" fmla="*/ 5479608 h 6858000"/>
              <a:gd name="connsiteX479" fmla="*/ 2445247 w 7467600"/>
              <a:gd name="connsiteY479" fmla="*/ 5483476 h 6858000"/>
              <a:gd name="connsiteX480" fmla="*/ 2743626 w 7467600"/>
              <a:gd name="connsiteY480" fmla="*/ 5304819 h 6858000"/>
              <a:gd name="connsiteX481" fmla="*/ 3048102 w 7467600"/>
              <a:gd name="connsiteY481" fmla="*/ 5150595 h 6858000"/>
              <a:gd name="connsiteX482" fmla="*/ 1799414 w 7467600"/>
              <a:gd name="connsiteY482" fmla="*/ 4694732 h 6858000"/>
              <a:gd name="connsiteX483" fmla="*/ 1771735 w 7467600"/>
              <a:gd name="connsiteY483" fmla="*/ 4619929 h 6858000"/>
              <a:gd name="connsiteX484" fmla="*/ 3104273 w 7467600"/>
              <a:gd name="connsiteY484" fmla="*/ 5076159 h 6858000"/>
              <a:gd name="connsiteX485" fmla="*/ 3113245 w 7467600"/>
              <a:gd name="connsiteY485" fmla="*/ 5090705 h 6858000"/>
              <a:gd name="connsiteX486" fmla="*/ 3126294 w 7467600"/>
              <a:gd name="connsiteY486" fmla="*/ 5114400 h 6858000"/>
              <a:gd name="connsiteX487" fmla="*/ 3937433 w 7467600"/>
              <a:gd name="connsiteY487" fmla="*/ 4830473 h 6858000"/>
              <a:gd name="connsiteX488" fmla="*/ 3590475 w 7467600"/>
              <a:gd name="connsiteY488" fmla="*/ 4597974 h 6858000"/>
              <a:gd name="connsiteX489" fmla="*/ 3100264 w 7467600"/>
              <a:gd name="connsiteY489" fmla="*/ 4579845 h 6858000"/>
              <a:gd name="connsiteX490" fmla="*/ 2183576 w 7467600"/>
              <a:gd name="connsiteY490" fmla="*/ 4227150 h 6858000"/>
              <a:gd name="connsiteX491" fmla="*/ 2151029 w 7467600"/>
              <a:gd name="connsiteY491" fmla="*/ 4146947 h 6858000"/>
              <a:gd name="connsiteX492" fmla="*/ 3563434 w 7467600"/>
              <a:gd name="connsiteY492" fmla="*/ 4469115 h 6858000"/>
              <a:gd name="connsiteX493" fmla="*/ 3177952 w 7467600"/>
              <a:gd name="connsiteY493" fmla="*/ 3657386 h 6858000"/>
              <a:gd name="connsiteX494" fmla="*/ 3189263 w 7467600"/>
              <a:gd name="connsiteY494" fmla="*/ 3625726 h 6858000"/>
              <a:gd name="connsiteX495" fmla="*/ 3560912 w 7467600"/>
              <a:gd name="connsiteY495" fmla="*/ 4079863 h 6858000"/>
              <a:gd name="connsiteX496" fmla="*/ 3626636 w 7467600"/>
              <a:gd name="connsiteY496" fmla="*/ 4512230 h 6858000"/>
              <a:gd name="connsiteX497" fmla="*/ 3653088 w 7467600"/>
              <a:gd name="connsiteY497" fmla="*/ 4521417 h 6858000"/>
              <a:gd name="connsiteX498" fmla="*/ 3988128 w 7467600"/>
              <a:gd name="connsiteY498" fmla="*/ 4817267 h 6858000"/>
              <a:gd name="connsiteX499" fmla="*/ 4830582 w 7467600"/>
              <a:gd name="connsiteY499" fmla="*/ 4676000 h 6858000"/>
              <a:gd name="connsiteX500" fmla="*/ 4830100 w 7467600"/>
              <a:gd name="connsiteY500" fmla="*/ 4675554 h 6858000"/>
              <a:gd name="connsiteX501" fmla="*/ 4036318 w 7467600"/>
              <a:gd name="connsiteY501" fmla="*/ 4147013 h 6858000"/>
              <a:gd name="connsiteX502" fmla="*/ 3432098 w 7467600"/>
              <a:gd name="connsiteY502" fmla="*/ 3537312 h 6858000"/>
              <a:gd name="connsiteX503" fmla="*/ 3446761 w 7467600"/>
              <a:gd name="connsiteY503" fmla="*/ 3461278 h 6858000"/>
              <a:gd name="connsiteX504" fmla="*/ 4419733 w 7467600"/>
              <a:gd name="connsiteY504" fmla="*/ 3963555 h 6858000"/>
              <a:gd name="connsiteX505" fmla="*/ 4781371 w 7467600"/>
              <a:gd name="connsiteY505" fmla="*/ 4458604 h 6858000"/>
              <a:gd name="connsiteX506" fmla="*/ 4780440 w 7467600"/>
              <a:gd name="connsiteY506" fmla="*/ 4470290 h 6858000"/>
              <a:gd name="connsiteX507" fmla="*/ 4898954 w 7467600"/>
              <a:gd name="connsiteY507" fmla="*/ 4662092 h 6858000"/>
              <a:gd name="connsiteX508" fmla="*/ 4900699 w 7467600"/>
              <a:gd name="connsiteY508" fmla="*/ 4670867 h 6858000"/>
              <a:gd name="connsiteX509" fmla="*/ 5714511 w 7467600"/>
              <a:gd name="connsiteY509" fmla="*/ 4663483 h 6858000"/>
              <a:gd name="connsiteX510" fmla="*/ 5464793 w 7467600"/>
              <a:gd name="connsiteY510" fmla="*/ 4393556 h 6858000"/>
              <a:gd name="connsiteX511" fmla="*/ 5461897 w 7467600"/>
              <a:gd name="connsiteY511" fmla="*/ 4390879 h 6858000"/>
              <a:gd name="connsiteX512" fmla="*/ 4294126 w 7467600"/>
              <a:gd name="connsiteY512" fmla="*/ 3303048 h 6858000"/>
              <a:gd name="connsiteX513" fmla="*/ 4305321 w 7467600"/>
              <a:gd name="connsiteY513" fmla="*/ 3256953 h 6858000"/>
              <a:gd name="connsiteX514" fmla="*/ 4949299 w 7467600"/>
              <a:gd name="connsiteY514" fmla="*/ 3766336 h 6858000"/>
              <a:gd name="connsiteX515" fmla="*/ 5291452 w 7467600"/>
              <a:gd name="connsiteY515" fmla="*/ 4076801 h 6858000"/>
              <a:gd name="connsiteX516" fmla="*/ 5434998 w 7467600"/>
              <a:gd name="connsiteY516" fmla="*/ 4254100 h 6858000"/>
              <a:gd name="connsiteX517" fmla="*/ 5351015 w 7467600"/>
              <a:gd name="connsiteY517" fmla="*/ 3760989 h 6858000"/>
              <a:gd name="connsiteX518" fmla="*/ 5413780 w 7467600"/>
              <a:gd name="connsiteY518" fmla="*/ 2966265 h 6858000"/>
              <a:gd name="connsiteX519" fmla="*/ 5425627 w 7467600"/>
              <a:gd name="connsiteY519" fmla="*/ 2954192 h 6858000"/>
              <a:gd name="connsiteX520" fmla="*/ 6604735 w 7467600"/>
              <a:gd name="connsiteY520" fmla="*/ 2041381 h 6858000"/>
              <a:gd name="connsiteX521" fmla="*/ 7204487 w 7467600"/>
              <a:gd name="connsiteY521" fmla="*/ 2742112 h 6858000"/>
              <a:gd name="connsiteX522" fmla="*/ 7131592 w 7467600"/>
              <a:gd name="connsiteY522" fmla="*/ 2672096 h 6858000"/>
              <a:gd name="connsiteX523" fmla="*/ 6996344 w 7467600"/>
              <a:gd name="connsiteY523" fmla="*/ 2518310 h 6858000"/>
              <a:gd name="connsiteX524" fmla="*/ 6735495 w 7467600"/>
              <a:gd name="connsiteY524" fmla="*/ 2196890 h 6858000"/>
              <a:gd name="connsiteX525" fmla="*/ 6721901 w 7467600"/>
              <a:gd name="connsiteY525" fmla="*/ 2179274 h 6858000"/>
              <a:gd name="connsiteX526" fmla="*/ 6604735 w 7467600"/>
              <a:gd name="connsiteY526" fmla="*/ 2041381 h 6858000"/>
              <a:gd name="connsiteX527" fmla="*/ 6591670 w 7467600"/>
              <a:gd name="connsiteY527" fmla="*/ 1988277 h 6858000"/>
              <a:gd name="connsiteX528" fmla="*/ 6747349 w 7467600"/>
              <a:gd name="connsiteY528" fmla="*/ 2160069 h 6858000"/>
              <a:gd name="connsiteX529" fmla="*/ 6760943 w 7467600"/>
              <a:gd name="connsiteY529" fmla="*/ 2177686 h 6858000"/>
              <a:gd name="connsiteX530" fmla="*/ 7021065 w 7467600"/>
              <a:gd name="connsiteY530" fmla="*/ 2498102 h 6858000"/>
              <a:gd name="connsiteX531" fmla="*/ 7155223 w 7467600"/>
              <a:gd name="connsiteY531" fmla="*/ 2650386 h 6858000"/>
              <a:gd name="connsiteX532" fmla="*/ 7203167 w 7467600"/>
              <a:gd name="connsiteY532" fmla="*/ 2697288 h 6858000"/>
              <a:gd name="connsiteX533" fmla="*/ 6937703 w 7467600"/>
              <a:gd name="connsiteY533" fmla="*/ 2321981 h 6858000"/>
              <a:gd name="connsiteX534" fmla="*/ 6591670 w 7467600"/>
              <a:gd name="connsiteY534" fmla="*/ 1988277 h 6858000"/>
              <a:gd name="connsiteX535" fmla="*/ 5798671 w 7467600"/>
              <a:gd name="connsiteY535" fmla="*/ 1981601 h 6858000"/>
              <a:gd name="connsiteX536" fmla="*/ 5754709 w 7467600"/>
              <a:gd name="connsiteY536" fmla="*/ 2071454 h 6858000"/>
              <a:gd name="connsiteX537" fmla="*/ 5763044 w 7467600"/>
              <a:gd name="connsiteY537" fmla="*/ 2842206 h 6858000"/>
              <a:gd name="connsiteX538" fmla="*/ 5764974 w 7467600"/>
              <a:gd name="connsiteY538" fmla="*/ 2799609 h 6858000"/>
              <a:gd name="connsiteX539" fmla="*/ 5767665 w 7467600"/>
              <a:gd name="connsiteY539" fmla="*/ 2666409 h 6858000"/>
              <a:gd name="connsiteX540" fmla="*/ 5763055 w 7467600"/>
              <a:gd name="connsiteY540" fmla="*/ 2579705 h 6858000"/>
              <a:gd name="connsiteX541" fmla="*/ 5758079 w 7467600"/>
              <a:gd name="connsiteY541" fmla="*/ 2492508 h 6858000"/>
              <a:gd name="connsiteX542" fmla="*/ 5779325 w 7467600"/>
              <a:gd name="connsiteY542" fmla="*/ 2197069 h 6858000"/>
              <a:gd name="connsiteX543" fmla="*/ 5798671 w 7467600"/>
              <a:gd name="connsiteY543" fmla="*/ 1981601 h 6858000"/>
              <a:gd name="connsiteX544" fmla="*/ 5829202 w 7467600"/>
              <a:gd name="connsiteY544" fmla="*/ 1971679 h 6858000"/>
              <a:gd name="connsiteX545" fmla="*/ 5809558 w 7467600"/>
              <a:gd name="connsiteY545" fmla="*/ 2198043 h 6858000"/>
              <a:gd name="connsiteX546" fmla="*/ 5788653 w 7467600"/>
              <a:gd name="connsiteY546" fmla="*/ 2489430 h 6858000"/>
              <a:gd name="connsiteX547" fmla="*/ 5793439 w 7467600"/>
              <a:gd name="connsiteY547" fmla="*/ 2575235 h 6858000"/>
              <a:gd name="connsiteX548" fmla="*/ 5796837 w 7467600"/>
              <a:gd name="connsiteY548" fmla="*/ 2637633 h 6858000"/>
              <a:gd name="connsiteX549" fmla="*/ 5818614 w 7467600"/>
              <a:gd name="connsiteY549" fmla="*/ 2473055 h 6858000"/>
              <a:gd name="connsiteX550" fmla="*/ 5829202 w 7467600"/>
              <a:gd name="connsiteY550" fmla="*/ 1971679 h 6858000"/>
              <a:gd name="connsiteX551" fmla="*/ 5911389 w 7467600"/>
              <a:gd name="connsiteY551" fmla="*/ 1898371 h 6858000"/>
              <a:gd name="connsiteX552" fmla="*/ 6237627 w 7467600"/>
              <a:gd name="connsiteY552" fmla="*/ 2231921 h 6858000"/>
              <a:gd name="connsiteX553" fmla="*/ 5911389 w 7467600"/>
              <a:gd name="connsiteY553" fmla="*/ 1898371 h 6858000"/>
              <a:gd name="connsiteX554" fmla="*/ 6944437 w 7467600"/>
              <a:gd name="connsiteY554" fmla="*/ 1575402 h 6858000"/>
              <a:gd name="connsiteX555" fmla="*/ 6304730 w 7467600"/>
              <a:gd name="connsiteY555" fmla="*/ 1766654 h 6858000"/>
              <a:gd name="connsiteX556" fmla="*/ 6944437 w 7467600"/>
              <a:gd name="connsiteY556" fmla="*/ 1575402 h 6858000"/>
              <a:gd name="connsiteX557" fmla="*/ 7019523 w 7467600"/>
              <a:gd name="connsiteY557" fmla="*/ 1519450 h 6858000"/>
              <a:gd name="connsiteX558" fmla="*/ 6298091 w 7467600"/>
              <a:gd name="connsiteY558" fmla="*/ 1737122 h 6858000"/>
              <a:gd name="connsiteX559" fmla="*/ 7019523 w 7467600"/>
              <a:gd name="connsiteY559" fmla="*/ 1519450 h 6858000"/>
              <a:gd name="connsiteX560" fmla="*/ 2399523 w 7467600"/>
              <a:gd name="connsiteY560" fmla="*/ 1428234 h 6858000"/>
              <a:gd name="connsiteX561" fmla="*/ 2224982 w 7467600"/>
              <a:gd name="connsiteY561" fmla="*/ 1826201 h 6858000"/>
              <a:gd name="connsiteX562" fmla="*/ 2096099 w 7467600"/>
              <a:gd name="connsiteY562" fmla="*/ 2345900 h 6858000"/>
              <a:gd name="connsiteX563" fmla="*/ 2283317 w 7467600"/>
              <a:gd name="connsiteY563" fmla="*/ 1796925 h 6858000"/>
              <a:gd name="connsiteX564" fmla="*/ 2399523 w 7467600"/>
              <a:gd name="connsiteY564" fmla="*/ 1428234 h 6858000"/>
              <a:gd name="connsiteX565" fmla="*/ 2448558 w 7467600"/>
              <a:gd name="connsiteY565" fmla="*/ 1373435 h 6858000"/>
              <a:gd name="connsiteX566" fmla="*/ 2312521 w 7467600"/>
              <a:gd name="connsiteY566" fmla="*/ 1806140 h 6858000"/>
              <a:gd name="connsiteX567" fmla="*/ 2127533 w 7467600"/>
              <a:gd name="connsiteY567" fmla="*/ 2348380 h 6858000"/>
              <a:gd name="connsiteX568" fmla="*/ 2358080 w 7467600"/>
              <a:gd name="connsiteY568" fmla="*/ 1866134 h 6858000"/>
              <a:gd name="connsiteX569" fmla="*/ 2407436 w 7467600"/>
              <a:gd name="connsiteY569" fmla="*/ 1651070 h 6858000"/>
              <a:gd name="connsiteX570" fmla="*/ 2448558 w 7467600"/>
              <a:gd name="connsiteY570" fmla="*/ 1373435 h 6858000"/>
              <a:gd name="connsiteX571" fmla="*/ 278707 w 7467600"/>
              <a:gd name="connsiteY571" fmla="*/ 1352270 h 6858000"/>
              <a:gd name="connsiteX572" fmla="*/ 321570 w 7467600"/>
              <a:gd name="connsiteY572" fmla="*/ 1861610 h 6858000"/>
              <a:gd name="connsiteX573" fmla="*/ 294281 w 7467600"/>
              <a:gd name="connsiteY573" fmla="*/ 1440658 h 6858000"/>
              <a:gd name="connsiteX574" fmla="*/ 278707 w 7467600"/>
              <a:gd name="connsiteY574" fmla="*/ 1352270 h 6858000"/>
              <a:gd name="connsiteX575" fmla="*/ 1423821 w 7467600"/>
              <a:gd name="connsiteY575" fmla="*/ 1351958 h 6858000"/>
              <a:gd name="connsiteX576" fmla="*/ 1638521 w 7467600"/>
              <a:gd name="connsiteY576" fmla="*/ 1908470 h 6858000"/>
              <a:gd name="connsiteX577" fmla="*/ 1754199 w 7467600"/>
              <a:gd name="connsiteY577" fmla="*/ 2149284 h 6858000"/>
              <a:gd name="connsiteX578" fmla="*/ 1908359 w 7467600"/>
              <a:gd name="connsiteY578" fmla="*/ 2364988 h 6858000"/>
              <a:gd name="connsiteX579" fmla="*/ 1647661 w 7467600"/>
              <a:gd name="connsiteY579" fmla="*/ 1825945 h 6858000"/>
              <a:gd name="connsiteX580" fmla="*/ 1423821 w 7467600"/>
              <a:gd name="connsiteY580" fmla="*/ 1351958 h 6858000"/>
              <a:gd name="connsiteX581" fmla="*/ 1431890 w 7467600"/>
              <a:gd name="connsiteY581" fmla="*/ 1306475 h 6858000"/>
              <a:gd name="connsiteX582" fmla="*/ 1507597 w 7467600"/>
              <a:gd name="connsiteY582" fmla="*/ 1446132 h 6858000"/>
              <a:gd name="connsiteX583" fmla="*/ 1674586 w 7467600"/>
              <a:gd name="connsiteY583" fmla="*/ 1813832 h 6858000"/>
              <a:gd name="connsiteX584" fmla="*/ 1815950 w 7467600"/>
              <a:gd name="connsiteY584" fmla="*/ 2128564 h 6858000"/>
              <a:gd name="connsiteX585" fmla="*/ 1984242 w 7467600"/>
              <a:gd name="connsiteY585" fmla="*/ 2430829 h 6858000"/>
              <a:gd name="connsiteX586" fmla="*/ 2014023 w 7467600"/>
              <a:gd name="connsiteY586" fmla="*/ 2450995 h 6858000"/>
              <a:gd name="connsiteX587" fmla="*/ 1747337 w 7467600"/>
              <a:gd name="connsiteY587" fmla="*/ 1855264 h 6858000"/>
              <a:gd name="connsiteX588" fmla="*/ 1533749 w 7467600"/>
              <a:gd name="connsiteY588" fmla="*/ 1478656 h 6858000"/>
              <a:gd name="connsiteX589" fmla="*/ 1431890 w 7467600"/>
              <a:gd name="connsiteY589" fmla="*/ 1306475 h 6858000"/>
              <a:gd name="connsiteX590" fmla="*/ 5052692 w 7467600"/>
              <a:gd name="connsiteY590" fmla="*/ 1292994 h 6858000"/>
              <a:gd name="connsiteX591" fmla="*/ 5200661 w 7467600"/>
              <a:gd name="connsiteY591" fmla="*/ 1635186 h 6858000"/>
              <a:gd name="connsiteX592" fmla="*/ 5297138 w 7467600"/>
              <a:gd name="connsiteY592" fmla="*/ 1906351 h 6858000"/>
              <a:gd name="connsiteX593" fmla="*/ 5052692 w 7467600"/>
              <a:gd name="connsiteY593" fmla="*/ 1292994 h 6858000"/>
              <a:gd name="connsiteX594" fmla="*/ 5009948 w 7467600"/>
              <a:gd name="connsiteY594" fmla="*/ 1273619 h 6858000"/>
              <a:gd name="connsiteX595" fmla="*/ 5121777 w 7467600"/>
              <a:gd name="connsiteY595" fmla="*/ 1654213 h 6858000"/>
              <a:gd name="connsiteX596" fmla="*/ 5293545 w 7467600"/>
              <a:gd name="connsiteY596" fmla="*/ 2072247 h 6858000"/>
              <a:gd name="connsiteX597" fmla="*/ 5294042 w 7467600"/>
              <a:gd name="connsiteY597" fmla="*/ 2065019 h 6858000"/>
              <a:gd name="connsiteX598" fmla="*/ 5171936 w 7467600"/>
              <a:gd name="connsiteY598" fmla="*/ 1647613 h 6858000"/>
              <a:gd name="connsiteX599" fmla="*/ 5009948 w 7467600"/>
              <a:gd name="connsiteY599" fmla="*/ 1273619 h 6858000"/>
              <a:gd name="connsiteX600" fmla="*/ 655236 w 7467600"/>
              <a:gd name="connsiteY600" fmla="*/ 1268632 h 6858000"/>
              <a:gd name="connsiteX601" fmla="*/ 839521 w 7467600"/>
              <a:gd name="connsiteY601" fmla="*/ 1685315 h 6858000"/>
              <a:gd name="connsiteX602" fmla="*/ 1109416 w 7467600"/>
              <a:gd name="connsiteY602" fmla="*/ 2061663 h 6858000"/>
              <a:gd name="connsiteX603" fmla="*/ 1298300 w 7467600"/>
              <a:gd name="connsiteY603" fmla="*/ 2247742 h 6858000"/>
              <a:gd name="connsiteX604" fmla="*/ 1125871 w 7467600"/>
              <a:gd name="connsiteY604" fmla="*/ 1989513 h 6858000"/>
              <a:gd name="connsiteX605" fmla="*/ 981574 w 7467600"/>
              <a:gd name="connsiteY605" fmla="*/ 1783157 h 6858000"/>
              <a:gd name="connsiteX606" fmla="*/ 922198 w 7467600"/>
              <a:gd name="connsiteY606" fmla="*/ 1677437 h 6858000"/>
              <a:gd name="connsiteX607" fmla="*/ 869293 w 7467600"/>
              <a:gd name="connsiteY607" fmla="*/ 1583214 h 6858000"/>
              <a:gd name="connsiteX608" fmla="*/ 751431 w 7467600"/>
              <a:gd name="connsiteY608" fmla="*/ 1405731 h 6858000"/>
              <a:gd name="connsiteX609" fmla="*/ 655236 w 7467600"/>
              <a:gd name="connsiteY609" fmla="*/ 1268632 h 6858000"/>
              <a:gd name="connsiteX610" fmla="*/ 6516292 w 7467600"/>
              <a:gd name="connsiteY610" fmla="*/ 1263064 h 6858000"/>
              <a:gd name="connsiteX611" fmla="*/ 5736320 w 7467600"/>
              <a:gd name="connsiteY611" fmla="*/ 1501803 h 6858000"/>
              <a:gd name="connsiteX612" fmla="*/ 6516292 w 7467600"/>
              <a:gd name="connsiteY612" fmla="*/ 1263064 h 6858000"/>
              <a:gd name="connsiteX613" fmla="*/ 291466 w 7467600"/>
              <a:gd name="connsiteY613" fmla="*/ 1250369 h 6858000"/>
              <a:gd name="connsiteX614" fmla="*/ 323180 w 7467600"/>
              <a:gd name="connsiteY614" fmla="*/ 1435283 h 6858000"/>
              <a:gd name="connsiteX615" fmla="*/ 349381 w 7467600"/>
              <a:gd name="connsiteY615" fmla="*/ 1875041 h 6858000"/>
              <a:gd name="connsiteX616" fmla="*/ 374363 w 7467600"/>
              <a:gd name="connsiteY616" fmla="*/ 1506494 h 6858000"/>
              <a:gd name="connsiteX617" fmla="*/ 302168 w 7467600"/>
              <a:gd name="connsiteY617" fmla="*/ 1274495 h 6858000"/>
              <a:gd name="connsiteX618" fmla="*/ 291466 w 7467600"/>
              <a:gd name="connsiteY618" fmla="*/ 1250369 h 6858000"/>
              <a:gd name="connsiteX619" fmla="*/ 678222 w 7467600"/>
              <a:gd name="connsiteY619" fmla="*/ 1248670 h 6858000"/>
              <a:gd name="connsiteX620" fmla="*/ 775536 w 7467600"/>
              <a:gd name="connsiteY620" fmla="*/ 1388015 h 6858000"/>
              <a:gd name="connsiteX621" fmla="*/ 894529 w 7467600"/>
              <a:gd name="connsiteY621" fmla="*/ 1567739 h 6858000"/>
              <a:gd name="connsiteX622" fmla="*/ 948000 w 7467600"/>
              <a:gd name="connsiteY622" fmla="*/ 1663088 h 6858000"/>
              <a:gd name="connsiteX623" fmla="*/ 1006812 w 7467600"/>
              <a:gd name="connsiteY623" fmla="*/ 1767683 h 6858000"/>
              <a:gd name="connsiteX624" fmla="*/ 1149133 w 7467600"/>
              <a:gd name="connsiteY624" fmla="*/ 1971513 h 6858000"/>
              <a:gd name="connsiteX625" fmla="*/ 1333952 w 7467600"/>
              <a:gd name="connsiteY625" fmla="*/ 2251620 h 6858000"/>
              <a:gd name="connsiteX626" fmla="*/ 1337329 w 7467600"/>
              <a:gd name="connsiteY626" fmla="*/ 2258350 h 6858000"/>
              <a:gd name="connsiteX627" fmla="*/ 1014726 w 7467600"/>
              <a:gd name="connsiteY627" fmla="*/ 1615556 h 6858000"/>
              <a:gd name="connsiteX628" fmla="*/ 678222 w 7467600"/>
              <a:gd name="connsiteY628" fmla="*/ 1248670 h 6858000"/>
              <a:gd name="connsiteX629" fmla="*/ 6691602 w 7467600"/>
              <a:gd name="connsiteY629" fmla="*/ 1140573 h 6858000"/>
              <a:gd name="connsiteX630" fmla="*/ 6571100 w 7467600"/>
              <a:gd name="connsiteY630" fmla="*/ 1183662 h 6858000"/>
              <a:gd name="connsiteX631" fmla="*/ 6241687 w 7467600"/>
              <a:gd name="connsiteY631" fmla="*/ 1257600 h 6858000"/>
              <a:gd name="connsiteX632" fmla="*/ 5693009 w 7467600"/>
              <a:gd name="connsiteY632" fmla="*/ 1478256 h 6858000"/>
              <a:gd name="connsiteX633" fmla="*/ 6548420 w 7467600"/>
              <a:gd name="connsiteY633" fmla="*/ 1214599 h 6858000"/>
              <a:gd name="connsiteX634" fmla="*/ 6605473 w 7467600"/>
              <a:gd name="connsiteY634" fmla="*/ 1184686 h 6858000"/>
              <a:gd name="connsiteX635" fmla="*/ 6691602 w 7467600"/>
              <a:gd name="connsiteY635" fmla="*/ 1140573 h 6858000"/>
              <a:gd name="connsiteX636" fmla="*/ 4002475 w 7467600"/>
              <a:gd name="connsiteY636" fmla="*/ 1037802 h 6858000"/>
              <a:gd name="connsiteX637" fmla="*/ 4000324 w 7467600"/>
              <a:gd name="connsiteY637" fmla="*/ 1039362 h 6858000"/>
              <a:gd name="connsiteX638" fmla="*/ 4002862 w 7467600"/>
              <a:gd name="connsiteY638" fmla="*/ 1042866 h 6858000"/>
              <a:gd name="connsiteX639" fmla="*/ 4002475 w 7467600"/>
              <a:gd name="connsiteY639" fmla="*/ 1037802 h 6858000"/>
              <a:gd name="connsiteX640" fmla="*/ 506322 w 7467600"/>
              <a:gd name="connsiteY640" fmla="*/ 1020997 h 6858000"/>
              <a:gd name="connsiteX641" fmla="*/ 533068 w 7467600"/>
              <a:gd name="connsiteY641" fmla="*/ 1029409 h 6858000"/>
              <a:gd name="connsiteX642" fmla="*/ 1232525 w 7467600"/>
              <a:gd name="connsiteY642" fmla="*/ 1804675 h 6858000"/>
              <a:gd name="connsiteX643" fmla="*/ 1388858 w 7467600"/>
              <a:gd name="connsiteY643" fmla="*/ 2368011 h 6858000"/>
              <a:gd name="connsiteX644" fmla="*/ 1384098 w 7467600"/>
              <a:gd name="connsiteY644" fmla="*/ 2378125 h 6858000"/>
              <a:gd name="connsiteX645" fmla="*/ 1425393 w 7467600"/>
              <a:gd name="connsiteY645" fmla="*/ 2589124 h 6858000"/>
              <a:gd name="connsiteX646" fmla="*/ 1424001 w 7467600"/>
              <a:gd name="connsiteY646" fmla="*/ 2597541 h 6858000"/>
              <a:gd name="connsiteX647" fmla="*/ 2152729 w 7467600"/>
              <a:gd name="connsiteY647" fmla="*/ 2864487 h 6858000"/>
              <a:gd name="connsiteX648" fmla="*/ 2020609 w 7467600"/>
              <a:gd name="connsiteY648" fmla="*/ 2539671 h 6858000"/>
              <a:gd name="connsiteX649" fmla="*/ 2018920 w 7467600"/>
              <a:gd name="connsiteY649" fmla="*/ 2536309 h 6858000"/>
              <a:gd name="connsiteX650" fmla="*/ 1342441 w 7467600"/>
              <a:gd name="connsiteY650" fmla="*/ 1173017 h 6858000"/>
              <a:gd name="connsiteX651" fmla="*/ 1367925 w 7467600"/>
              <a:gd name="connsiteY651" fmla="*/ 1135648 h 6858000"/>
              <a:gd name="connsiteX652" fmla="*/ 1771401 w 7467600"/>
              <a:gd name="connsiteY652" fmla="*/ 1806673 h 6858000"/>
              <a:gd name="connsiteX653" fmla="*/ 1972385 w 7467600"/>
              <a:gd name="connsiteY653" fmla="*/ 2198735 h 6858000"/>
              <a:gd name="connsiteX654" fmla="*/ 2040892 w 7467600"/>
              <a:gd name="connsiteY654" fmla="*/ 2405205 h 6858000"/>
              <a:gd name="connsiteX655" fmla="*/ 2131689 w 7467600"/>
              <a:gd name="connsiteY655" fmla="*/ 1936926 h 6858000"/>
              <a:gd name="connsiteX656" fmla="*/ 2454820 w 7467600"/>
              <a:gd name="connsiteY656" fmla="*/ 1248808 h 6858000"/>
              <a:gd name="connsiteX657" fmla="*/ 2492512 w 7467600"/>
              <a:gd name="connsiteY657" fmla="*/ 1302920 h 6858000"/>
              <a:gd name="connsiteX658" fmla="*/ 2081216 w 7467600"/>
              <a:gd name="connsiteY658" fmla="*/ 2527513 h 6858000"/>
              <a:gd name="connsiteX659" fmla="*/ 2081211 w 7467600"/>
              <a:gd name="connsiteY659" fmla="*/ 2528916 h 6858000"/>
              <a:gd name="connsiteX660" fmla="*/ 2199067 w 7467600"/>
              <a:gd name="connsiteY660" fmla="*/ 2884061 h 6858000"/>
              <a:gd name="connsiteX661" fmla="*/ 3192586 w 7467600"/>
              <a:gd name="connsiteY661" fmla="*/ 3411496 h 6858000"/>
              <a:gd name="connsiteX662" fmla="*/ 3182620 w 7467600"/>
              <a:gd name="connsiteY662" fmla="*/ 3483279 h 6858000"/>
              <a:gd name="connsiteX663" fmla="*/ 2435119 w 7467600"/>
              <a:gd name="connsiteY663" fmla="*/ 3080173 h 6858000"/>
              <a:gd name="connsiteX664" fmla="*/ 2410152 w 7467600"/>
              <a:gd name="connsiteY664" fmla="*/ 3063751 h 6858000"/>
              <a:gd name="connsiteX665" fmla="*/ 2408099 w 7467600"/>
              <a:gd name="connsiteY665" fmla="*/ 3064403 h 6858000"/>
              <a:gd name="connsiteX666" fmla="*/ 2407218 w 7467600"/>
              <a:gd name="connsiteY666" fmla="*/ 3070324 h 6858000"/>
              <a:gd name="connsiteX667" fmla="*/ 2380138 w 7467600"/>
              <a:gd name="connsiteY667" fmla="*/ 3099341 h 6858000"/>
              <a:gd name="connsiteX668" fmla="*/ 1765923 w 7467600"/>
              <a:gd name="connsiteY668" fmla="*/ 3581043 h 6858000"/>
              <a:gd name="connsiteX669" fmla="*/ 1702258 w 7467600"/>
              <a:gd name="connsiteY669" fmla="*/ 3612286 h 6858000"/>
              <a:gd name="connsiteX670" fmla="*/ 1538370 w 7467600"/>
              <a:gd name="connsiteY670" fmla="*/ 3811804 h 6858000"/>
              <a:gd name="connsiteX671" fmla="*/ 542867 w 7467600"/>
              <a:gd name="connsiteY671" fmla="*/ 4944092 h 6858000"/>
              <a:gd name="connsiteX672" fmla="*/ 515800 w 7467600"/>
              <a:gd name="connsiteY672" fmla="*/ 4862180 h 6858000"/>
              <a:gd name="connsiteX673" fmla="*/ 909145 w 7467600"/>
              <a:gd name="connsiteY673" fmla="*/ 4199225 h 6858000"/>
              <a:gd name="connsiteX674" fmla="*/ 1214067 w 7467600"/>
              <a:gd name="connsiteY674" fmla="*/ 3908561 h 6858000"/>
              <a:gd name="connsiteX675" fmla="*/ 640967 w 7467600"/>
              <a:gd name="connsiteY675" fmla="*/ 4105601 h 6858000"/>
              <a:gd name="connsiteX676" fmla="*/ 112563 w 7467600"/>
              <a:gd name="connsiteY676" fmla="*/ 4396952 h 6858000"/>
              <a:gd name="connsiteX677" fmla="*/ 0 w 7467600"/>
              <a:gd name="connsiteY677" fmla="*/ 4466006 h 6858000"/>
              <a:gd name="connsiteX678" fmla="*/ 0 w 7467600"/>
              <a:gd name="connsiteY678" fmla="*/ 4233763 h 6858000"/>
              <a:gd name="connsiteX679" fmla="*/ 36881 w 7467600"/>
              <a:gd name="connsiteY679" fmla="*/ 4200118 h 6858000"/>
              <a:gd name="connsiteX680" fmla="*/ 910534 w 7467600"/>
              <a:gd name="connsiteY680" fmla="*/ 3629753 h 6858000"/>
              <a:gd name="connsiteX681" fmla="*/ 1578717 w 7467600"/>
              <a:gd name="connsiteY681" fmla="*/ 3575982 h 6858000"/>
              <a:gd name="connsiteX682" fmla="*/ 2338780 w 7467600"/>
              <a:gd name="connsiteY682" fmla="*/ 3033725 h 6858000"/>
              <a:gd name="connsiteX683" fmla="*/ 1807991 w 7467600"/>
              <a:gd name="connsiteY683" fmla="*/ 2807184 h 6858000"/>
              <a:gd name="connsiteX684" fmla="*/ 1416358 w 7467600"/>
              <a:gd name="connsiteY684" fmla="*/ 3112571 h 6858000"/>
              <a:gd name="connsiteX685" fmla="*/ 939066 w 7467600"/>
              <a:gd name="connsiteY685" fmla="*/ 3378798 h 6858000"/>
              <a:gd name="connsiteX686" fmla="*/ 115099 w 7467600"/>
              <a:gd name="connsiteY686" fmla="*/ 3607650 h 6858000"/>
              <a:gd name="connsiteX687" fmla="*/ 97284 w 7467600"/>
              <a:gd name="connsiteY687" fmla="*/ 3520393 h 6858000"/>
              <a:gd name="connsiteX688" fmla="*/ 922050 w 7467600"/>
              <a:gd name="connsiteY688" fmla="*/ 3074867 h 6858000"/>
              <a:gd name="connsiteX689" fmla="*/ 1405265 w 7467600"/>
              <a:gd name="connsiteY689" fmla="*/ 3016319 h 6858000"/>
              <a:gd name="connsiteX690" fmla="*/ 1407512 w 7467600"/>
              <a:gd name="connsiteY690" fmla="*/ 3018001 h 6858000"/>
              <a:gd name="connsiteX691" fmla="*/ 1726266 w 7467600"/>
              <a:gd name="connsiteY691" fmla="*/ 2777274 h 6858000"/>
              <a:gd name="connsiteX692" fmla="*/ 625390 w 7467600"/>
              <a:gd name="connsiteY692" fmla="*/ 2514541 h 6858000"/>
              <a:gd name="connsiteX693" fmla="*/ 619799 w 7467600"/>
              <a:gd name="connsiteY693" fmla="*/ 2527180 h 6858000"/>
              <a:gd name="connsiteX694" fmla="*/ 310030 w 7467600"/>
              <a:gd name="connsiteY694" fmla="*/ 2771818 h 6858000"/>
              <a:gd name="connsiteX695" fmla="*/ 173877 w 7467600"/>
              <a:gd name="connsiteY695" fmla="*/ 2937056 h 6858000"/>
              <a:gd name="connsiteX696" fmla="*/ 77889 w 7467600"/>
              <a:gd name="connsiteY696" fmla="*/ 3138440 h 6858000"/>
              <a:gd name="connsiteX697" fmla="*/ 0 w 7467600"/>
              <a:gd name="connsiteY697" fmla="*/ 3271395 h 6858000"/>
              <a:gd name="connsiteX698" fmla="*/ 0 w 7467600"/>
              <a:gd name="connsiteY698" fmla="*/ 3153002 h 6858000"/>
              <a:gd name="connsiteX699" fmla="*/ 2386 w 7467600"/>
              <a:gd name="connsiteY699" fmla="*/ 3149203 h 6858000"/>
              <a:gd name="connsiteX700" fmla="*/ 89753 w 7467600"/>
              <a:gd name="connsiteY700" fmla="*/ 2987702 h 6858000"/>
              <a:gd name="connsiteX701" fmla="*/ 76869 w 7467600"/>
              <a:gd name="connsiteY701" fmla="*/ 3005404 h 6858000"/>
              <a:gd name="connsiteX702" fmla="*/ 32049 w 7467600"/>
              <a:gd name="connsiteY702" fmla="*/ 3065814 h 6858000"/>
              <a:gd name="connsiteX703" fmla="*/ 0 w 7467600"/>
              <a:gd name="connsiteY703" fmla="*/ 3108744 h 6858000"/>
              <a:gd name="connsiteX704" fmla="*/ 0 w 7467600"/>
              <a:gd name="connsiteY704" fmla="*/ 3058059 h 6858000"/>
              <a:gd name="connsiteX705" fmla="*/ 7610 w 7467600"/>
              <a:gd name="connsiteY705" fmla="*/ 3047889 h 6858000"/>
              <a:gd name="connsiteX706" fmla="*/ 52419 w 7467600"/>
              <a:gd name="connsiteY706" fmla="*/ 2987479 h 6858000"/>
              <a:gd name="connsiteX707" fmla="*/ 59142 w 7467600"/>
              <a:gd name="connsiteY707" fmla="*/ 2978488 h 6858000"/>
              <a:gd name="connsiteX708" fmla="*/ 0 w 7467600"/>
              <a:gd name="connsiteY708" fmla="*/ 3015334 h 6858000"/>
              <a:gd name="connsiteX709" fmla="*/ 0 w 7467600"/>
              <a:gd name="connsiteY709" fmla="*/ 2914286 h 6858000"/>
              <a:gd name="connsiteX710" fmla="*/ 36383 w 7467600"/>
              <a:gd name="connsiteY710" fmla="*/ 2901128 h 6858000"/>
              <a:gd name="connsiteX711" fmla="*/ 156329 w 7467600"/>
              <a:gd name="connsiteY711" fmla="*/ 2840533 h 6858000"/>
              <a:gd name="connsiteX712" fmla="*/ 358355 w 7467600"/>
              <a:gd name="connsiteY712" fmla="*/ 2620471 h 6858000"/>
              <a:gd name="connsiteX713" fmla="*/ 510577 w 7467600"/>
              <a:gd name="connsiteY713" fmla="*/ 2501244 h 6858000"/>
              <a:gd name="connsiteX714" fmla="*/ 211967 w 7467600"/>
              <a:gd name="connsiteY714" fmla="*/ 2479171 h 6858000"/>
              <a:gd name="connsiteX715" fmla="*/ 0 w 7467600"/>
              <a:gd name="connsiteY715" fmla="*/ 2476398 h 6858000"/>
              <a:gd name="connsiteX716" fmla="*/ 0 w 7467600"/>
              <a:gd name="connsiteY716" fmla="*/ 2389189 h 6858000"/>
              <a:gd name="connsiteX717" fmla="*/ 103062 w 7467600"/>
              <a:gd name="connsiteY717" fmla="*/ 2389518 h 6858000"/>
              <a:gd name="connsiteX718" fmla="*/ 510734 w 7467600"/>
              <a:gd name="connsiteY718" fmla="*/ 2416201 h 6858000"/>
              <a:gd name="connsiteX719" fmla="*/ 279257 w 7467600"/>
              <a:gd name="connsiteY719" fmla="*/ 2092102 h 6858000"/>
              <a:gd name="connsiteX720" fmla="*/ 65265 w 7467600"/>
              <a:gd name="connsiteY720" fmla="*/ 2006049 h 6858000"/>
              <a:gd name="connsiteX721" fmla="*/ 0 w 7467600"/>
              <a:gd name="connsiteY721" fmla="*/ 1982532 h 6858000"/>
              <a:gd name="connsiteX722" fmla="*/ 0 w 7467600"/>
              <a:gd name="connsiteY722" fmla="*/ 1912789 h 6858000"/>
              <a:gd name="connsiteX723" fmla="*/ 97460 w 7467600"/>
              <a:gd name="connsiteY723" fmla="*/ 1953725 h 6858000"/>
              <a:gd name="connsiteX724" fmla="*/ 221272 w 7467600"/>
              <a:gd name="connsiteY724" fmla="*/ 1980766 h 6858000"/>
              <a:gd name="connsiteX725" fmla="*/ 116765 w 7467600"/>
              <a:gd name="connsiteY725" fmla="*/ 1911033 h 6858000"/>
              <a:gd name="connsiteX726" fmla="*/ 16405 w 7467600"/>
              <a:gd name="connsiteY726" fmla="*/ 1803412 h 6858000"/>
              <a:gd name="connsiteX727" fmla="*/ 0 w 7467600"/>
              <a:gd name="connsiteY727" fmla="*/ 1784777 h 6858000"/>
              <a:gd name="connsiteX728" fmla="*/ 0 w 7467600"/>
              <a:gd name="connsiteY728" fmla="*/ 1740082 h 6858000"/>
              <a:gd name="connsiteX729" fmla="*/ 39394 w 7467600"/>
              <a:gd name="connsiteY729" fmla="*/ 1784856 h 6858000"/>
              <a:gd name="connsiteX730" fmla="*/ 135813 w 7467600"/>
              <a:gd name="connsiteY730" fmla="*/ 1888838 h 6858000"/>
              <a:gd name="connsiteX731" fmla="*/ 242575 w 7467600"/>
              <a:gd name="connsiteY731" fmla="*/ 1958841 h 6858000"/>
              <a:gd name="connsiteX732" fmla="*/ 82197 w 7467600"/>
              <a:gd name="connsiteY732" fmla="*/ 1754826 h 6858000"/>
              <a:gd name="connsiteX733" fmla="*/ 0 w 7467600"/>
              <a:gd name="connsiteY733" fmla="*/ 1679650 h 6858000"/>
              <a:gd name="connsiteX734" fmla="*/ 0 w 7467600"/>
              <a:gd name="connsiteY734" fmla="*/ 1602463 h 6858000"/>
              <a:gd name="connsiteX735" fmla="*/ 84689 w 7467600"/>
              <a:gd name="connsiteY735" fmla="*/ 1677442 h 6858000"/>
              <a:gd name="connsiteX736" fmla="*/ 298437 w 7467600"/>
              <a:gd name="connsiteY736" fmla="*/ 1968019 h 6858000"/>
              <a:gd name="connsiteX737" fmla="*/ 227269 w 7467600"/>
              <a:gd name="connsiteY737" fmla="*/ 1114064 h 6858000"/>
              <a:gd name="connsiteX738" fmla="*/ 248003 w 7467600"/>
              <a:gd name="connsiteY738" fmla="*/ 1089613 h 6858000"/>
              <a:gd name="connsiteX739" fmla="*/ 427020 w 7467600"/>
              <a:gd name="connsiteY739" fmla="*/ 1619803 h 6858000"/>
              <a:gd name="connsiteX740" fmla="*/ 340345 w 7467600"/>
              <a:gd name="connsiteY740" fmla="*/ 2027739 h 6858000"/>
              <a:gd name="connsiteX741" fmla="*/ 360865 w 7467600"/>
              <a:gd name="connsiteY741" fmla="*/ 2044827 h 6858000"/>
              <a:gd name="connsiteX742" fmla="*/ 560414 w 7467600"/>
              <a:gd name="connsiteY742" fmla="*/ 2421457 h 6858000"/>
              <a:gd name="connsiteX743" fmla="*/ 1359703 w 7467600"/>
              <a:gd name="connsiteY743" fmla="*/ 2578554 h 6858000"/>
              <a:gd name="connsiteX744" fmla="*/ 1359422 w 7467600"/>
              <a:gd name="connsiteY744" fmla="*/ 2577994 h 6858000"/>
              <a:gd name="connsiteX745" fmla="*/ 828701 w 7467600"/>
              <a:gd name="connsiteY745" fmla="*/ 1839520 h 6858000"/>
              <a:gd name="connsiteX746" fmla="*/ 494427 w 7467600"/>
              <a:gd name="connsiteY746" fmla="*/ 1092333 h 6858000"/>
              <a:gd name="connsiteX747" fmla="*/ 506322 w 7467600"/>
              <a:gd name="connsiteY747" fmla="*/ 1020997 h 6858000"/>
              <a:gd name="connsiteX748" fmla="*/ 4570198 w 7467600"/>
              <a:gd name="connsiteY748" fmla="*/ 978081 h 6858000"/>
              <a:gd name="connsiteX749" fmla="*/ 4523691 w 7467600"/>
              <a:gd name="connsiteY749" fmla="*/ 1127776 h 6858000"/>
              <a:gd name="connsiteX750" fmla="*/ 4509875 w 7467600"/>
              <a:gd name="connsiteY750" fmla="*/ 1167552 h 6858000"/>
              <a:gd name="connsiteX751" fmla="*/ 4478168 w 7467600"/>
              <a:gd name="connsiteY751" fmla="*/ 1260735 h 6858000"/>
              <a:gd name="connsiteX752" fmla="*/ 4409309 w 7467600"/>
              <a:gd name="connsiteY752" fmla="*/ 1666996 h 6858000"/>
              <a:gd name="connsiteX753" fmla="*/ 4370031 w 7467600"/>
              <a:gd name="connsiteY753" fmla="*/ 1955666 h 6858000"/>
              <a:gd name="connsiteX754" fmla="*/ 4570198 w 7467600"/>
              <a:gd name="connsiteY754" fmla="*/ 978081 h 6858000"/>
              <a:gd name="connsiteX755" fmla="*/ 4557898 w 7467600"/>
              <a:gd name="connsiteY755" fmla="*/ 900011 h 6858000"/>
              <a:gd name="connsiteX756" fmla="*/ 4344840 w 7467600"/>
              <a:gd name="connsiteY756" fmla="*/ 1922038 h 6858000"/>
              <a:gd name="connsiteX757" fmla="*/ 4378710 w 7467600"/>
              <a:gd name="connsiteY757" fmla="*/ 1665516 h 6858000"/>
              <a:gd name="connsiteX758" fmla="*/ 4448798 w 7467600"/>
              <a:gd name="connsiteY758" fmla="*/ 1253024 h 6858000"/>
              <a:gd name="connsiteX759" fmla="*/ 4480315 w 7467600"/>
              <a:gd name="connsiteY759" fmla="*/ 1158454 h 6858000"/>
              <a:gd name="connsiteX760" fmla="*/ 4494133 w 7467600"/>
              <a:gd name="connsiteY760" fmla="*/ 1118676 h 6858000"/>
              <a:gd name="connsiteX761" fmla="*/ 4557898 w 7467600"/>
              <a:gd name="connsiteY761" fmla="*/ 900011 h 6858000"/>
              <a:gd name="connsiteX762" fmla="*/ 5870151 w 7467600"/>
              <a:gd name="connsiteY762" fmla="*/ 898890 h 6858000"/>
              <a:gd name="connsiteX763" fmla="*/ 5861335 w 7467600"/>
              <a:gd name="connsiteY763" fmla="*/ 899177 h 6858000"/>
              <a:gd name="connsiteX764" fmla="*/ 5843702 w 7467600"/>
              <a:gd name="connsiteY764" fmla="*/ 899748 h 6858000"/>
              <a:gd name="connsiteX765" fmla="*/ 5651107 w 7467600"/>
              <a:gd name="connsiteY765" fmla="*/ 920306 h 6858000"/>
              <a:gd name="connsiteX766" fmla="*/ 5459407 w 7467600"/>
              <a:gd name="connsiteY766" fmla="*/ 940975 h 6858000"/>
              <a:gd name="connsiteX767" fmla="*/ 5374846 w 7467600"/>
              <a:gd name="connsiteY767" fmla="*/ 941988 h 6858000"/>
              <a:gd name="connsiteX768" fmla="*/ 5256105 w 7467600"/>
              <a:gd name="connsiteY768" fmla="*/ 945632 h 6858000"/>
              <a:gd name="connsiteX769" fmla="*/ 5107071 w 7467600"/>
              <a:gd name="connsiteY769" fmla="*/ 969720 h 6858000"/>
              <a:gd name="connsiteX770" fmla="*/ 4998681 w 7467600"/>
              <a:gd name="connsiteY770" fmla="*/ 988771 h 6858000"/>
              <a:gd name="connsiteX771" fmla="*/ 5870151 w 7467600"/>
              <a:gd name="connsiteY771" fmla="*/ 898890 h 6858000"/>
              <a:gd name="connsiteX772" fmla="*/ 5504425 w 7467600"/>
              <a:gd name="connsiteY772" fmla="*/ 848067 h 6858000"/>
              <a:gd name="connsiteX773" fmla="*/ 4968849 w 7467600"/>
              <a:gd name="connsiteY773" fmla="*/ 962318 h 6858000"/>
              <a:gd name="connsiteX774" fmla="*/ 5104039 w 7467600"/>
              <a:gd name="connsiteY774" fmla="*/ 940634 h 6858000"/>
              <a:gd name="connsiteX775" fmla="*/ 5256311 w 7467600"/>
              <a:gd name="connsiteY775" fmla="*/ 916490 h 6858000"/>
              <a:gd name="connsiteX776" fmla="*/ 5377381 w 7467600"/>
              <a:gd name="connsiteY776" fmla="*/ 912671 h 6858000"/>
              <a:gd name="connsiteX777" fmla="*/ 5460148 w 7467600"/>
              <a:gd name="connsiteY777" fmla="*/ 911442 h 6858000"/>
              <a:gd name="connsiteX778" fmla="*/ 5648971 w 7467600"/>
              <a:gd name="connsiteY778" fmla="*/ 891331 h 6858000"/>
              <a:gd name="connsiteX779" fmla="*/ 5844807 w 7467600"/>
              <a:gd name="connsiteY779" fmla="*/ 870718 h 6858000"/>
              <a:gd name="connsiteX780" fmla="*/ 5862975 w 7467600"/>
              <a:gd name="connsiteY780" fmla="*/ 869756 h 6858000"/>
              <a:gd name="connsiteX781" fmla="*/ 5920887 w 7467600"/>
              <a:gd name="connsiteY781" fmla="*/ 865929 h 6858000"/>
              <a:gd name="connsiteX782" fmla="*/ 5504425 w 7467600"/>
              <a:gd name="connsiteY782" fmla="*/ 848067 h 6858000"/>
              <a:gd name="connsiteX783" fmla="*/ 3607114 w 7467600"/>
              <a:gd name="connsiteY783" fmla="*/ 467441 h 6858000"/>
              <a:gd name="connsiteX784" fmla="*/ 3296242 w 7467600"/>
              <a:gd name="connsiteY784" fmla="*/ 807991 h 6858000"/>
              <a:gd name="connsiteX785" fmla="*/ 3174674 w 7467600"/>
              <a:gd name="connsiteY785" fmla="*/ 919759 h 6858000"/>
              <a:gd name="connsiteX786" fmla="*/ 3042978 w 7467600"/>
              <a:gd name="connsiteY786" fmla="*/ 1054894 h 6858000"/>
              <a:gd name="connsiteX787" fmla="*/ 2968914 w 7467600"/>
              <a:gd name="connsiteY787" fmla="*/ 1133756 h 6858000"/>
              <a:gd name="connsiteX788" fmla="*/ 3103823 w 7467600"/>
              <a:gd name="connsiteY788" fmla="*/ 1026814 h 6858000"/>
              <a:gd name="connsiteX789" fmla="*/ 3607114 w 7467600"/>
              <a:gd name="connsiteY789" fmla="*/ 467441 h 6858000"/>
              <a:gd name="connsiteX790" fmla="*/ 3744487 w 7467600"/>
              <a:gd name="connsiteY790" fmla="*/ 383136 h 6858000"/>
              <a:gd name="connsiteX791" fmla="*/ 3970213 w 7467600"/>
              <a:gd name="connsiteY791" fmla="*/ 995559 h 6858000"/>
              <a:gd name="connsiteX792" fmla="*/ 3744487 w 7467600"/>
              <a:gd name="connsiteY792" fmla="*/ 383136 h 6858000"/>
              <a:gd name="connsiteX793" fmla="*/ 3624562 w 7467600"/>
              <a:gd name="connsiteY793" fmla="*/ 367041 h 6858000"/>
              <a:gd name="connsiteX794" fmla="*/ 3489712 w 7467600"/>
              <a:gd name="connsiteY794" fmla="*/ 485386 h 6858000"/>
              <a:gd name="connsiteX795" fmla="*/ 3182994 w 7467600"/>
              <a:gd name="connsiteY795" fmla="*/ 828265 h 6858000"/>
              <a:gd name="connsiteX796" fmla="*/ 2892114 w 7467600"/>
              <a:gd name="connsiteY796" fmla="*/ 1172635 h 6858000"/>
              <a:gd name="connsiteX797" fmla="*/ 3021459 w 7467600"/>
              <a:gd name="connsiteY797" fmla="*/ 1035385 h 6858000"/>
              <a:gd name="connsiteX798" fmla="*/ 3153873 w 7467600"/>
              <a:gd name="connsiteY798" fmla="*/ 898971 h 6858000"/>
              <a:gd name="connsiteX799" fmla="*/ 3276511 w 7467600"/>
              <a:gd name="connsiteY799" fmla="*/ 786423 h 6858000"/>
              <a:gd name="connsiteX800" fmla="*/ 3584154 w 7467600"/>
              <a:gd name="connsiteY800" fmla="*/ 448218 h 6858000"/>
              <a:gd name="connsiteX801" fmla="*/ 3624562 w 7467600"/>
              <a:gd name="connsiteY801" fmla="*/ 367041 h 6858000"/>
              <a:gd name="connsiteX802" fmla="*/ 3766672 w 7467600"/>
              <a:gd name="connsiteY802" fmla="*/ 359429 h 6858000"/>
              <a:gd name="connsiteX803" fmla="*/ 3996338 w 7467600"/>
              <a:gd name="connsiteY803" fmla="*/ 968237 h 6858000"/>
              <a:gd name="connsiteX804" fmla="*/ 3766672 w 7467600"/>
              <a:gd name="connsiteY804" fmla="*/ 359429 h 6858000"/>
              <a:gd name="connsiteX805" fmla="*/ 5805386 w 7467600"/>
              <a:gd name="connsiteY805" fmla="*/ 239240 h 6858000"/>
              <a:gd name="connsiteX806" fmla="*/ 5736947 w 7467600"/>
              <a:gd name="connsiteY806" fmla="*/ 261367 h 6858000"/>
              <a:gd name="connsiteX807" fmla="*/ 5427012 w 7467600"/>
              <a:gd name="connsiteY807" fmla="*/ 311272 h 6858000"/>
              <a:gd name="connsiteX808" fmla="*/ 5147818 w 7467600"/>
              <a:gd name="connsiteY808" fmla="*/ 322112 h 6858000"/>
              <a:gd name="connsiteX809" fmla="*/ 5060854 w 7467600"/>
              <a:gd name="connsiteY809" fmla="*/ 311882 h 6858000"/>
              <a:gd name="connsiteX810" fmla="*/ 4945989 w 7467600"/>
              <a:gd name="connsiteY810" fmla="*/ 300516 h 6858000"/>
              <a:gd name="connsiteX811" fmla="*/ 5410479 w 7467600"/>
              <a:gd name="connsiteY811" fmla="*/ 348434 h 6858000"/>
              <a:gd name="connsiteX812" fmla="*/ 5805386 w 7467600"/>
              <a:gd name="connsiteY812" fmla="*/ 239240 h 6858000"/>
              <a:gd name="connsiteX813" fmla="*/ 5905192 w 7467600"/>
              <a:gd name="connsiteY813" fmla="*/ 163079 h 6858000"/>
              <a:gd name="connsiteX814" fmla="*/ 5865655 w 7467600"/>
              <a:gd name="connsiteY814" fmla="*/ 171901 h 6858000"/>
              <a:gd name="connsiteX815" fmla="*/ 5259740 w 7467600"/>
              <a:gd name="connsiteY815" fmla="*/ 257013 h 6858000"/>
              <a:gd name="connsiteX816" fmla="*/ 5208466 w 7467600"/>
              <a:gd name="connsiteY816" fmla="*/ 257550 h 6858000"/>
              <a:gd name="connsiteX817" fmla="*/ 4980204 w 7467600"/>
              <a:gd name="connsiteY817" fmla="*/ 271903 h 6858000"/>
              <a:gd name="connsiteX818" fmla="*/ 5068068 w 7467600"/>
              <a:gd name="connsiteY818" fmla="*/ 282244 h 6858000"/>
              <a:gd name="connsiteX819" fmla="*/ 5153231 w 7467600"/>
              <a:gd name="connsiteY819" fmla="*/ 292240 h 6858000"/>
              <a:gd name="connsiteX820" fmla="*/ 5426491 w 7467600"/>
              <a:gd name="connsiteY820" fmla="*/ 281128 h 6858000"/>
              <a:gd name="connsiteX821" fmla="*/ 5731212 w 7467600"/>
              <a:gd name="connsiteY821" fmla="*/ 231951 h 6858000"/>
              <a:gd name="connsiteX822" fmla="*/ 5905192 w 7467600"/>
              <a:gd name="connsiteY822" fmla="*/ 163079 h 6858000"/>
              <a:gd name="connsiteX823" fmla="*/ 5944437 w 7467600"/>
              <a:gd name="connsiteY823" fmla="*/ 113829 h 6858000"/>
              <a:gd name="connsiteX824" fmla="*/ 5825032 w 7467600"/>
              <a:gd name="connsiteY824" fmla="*/ 146405 h 6858000"/>
              <a:gd name="connsiteX825" fmla="*/ 4955599 w 7467600"/>
              <a:gd name="connsiteY825" fmla="*/ 247008 h 6858000"/>
              <a:gd name="connsiteX826" fmla="*/ 5210104 w 7467600"/>
              <a:gd name="connsiteY826" fmla="*/ 228123 h 6858000"/>
              <a:gd name="connsiteX827" fmla="*/ 5261015 w 7467600"/>
              <a:gd name="connsiteY827" fmla="*/ 227087 h 6858000"/>
              <a:gd name="connsiteX828" fmla="*/ 5861181 w 7467600"/>
              <a:gd name="connsiteY828" fmla="*/ 143093 h 6858000"/>
              <a:gd name="connsiteX829" fmla="*/ 5961252 w 7467600"/>
              <a:gd name="connsiteY829" fmla="*/ 114820 h 6858000"/>
              <a:gd name="connsiteX830" fmla="*/ 5944437 w 7467600"/>
              <a:gd name="connsiteY830" fmla="*/ 113829 h 6858000"/>
              <a:gd name="connsiteX831" fmla="*/ 3882765 w 7467600"/>
              <a:gd name="connsiteY831" fmla="*/ 0 h 6858000"/>
              <a:gd name="connsiteX832" fmla="*/ 3995099 w 7467600"/>
              <a:gd name="connsiteY832" fmla="*/ 0 h 6858000"/>
              <a:gd name="connsiteX833" fmla="*/ 4163818 w 7467600"/>
              <a:gd name="connsiteY833" fmla="*/ 234104 h 6858000"/>
              <a:gd name="connsiteX834" fmla="*/ 4172099 w 7467600"/>
              <a:gd name="connsiteY834" fmla="*/ 234207 h 6858000"/>
              <a:gd name="connsiteX835" fmla="*/ 4784282 w 7467600"/>
              <a:gd name="connsiteY835" fmla="*/ 276561 h 6858000"/>
              <a:gd name="connsiteX836" fmla="*/ 4801687 w 7467600"/>
              <a:gd name="connsiteY836" fmla="*/ 267764 h 6858000"/>
              <a:gd name="connsiteX837" fmla="*/ 6082788 w 7467600"/>
              <a:gd name="connsiteY837" fmla="*/ 64119 h 6858000"/>
              <a:gd name="connsiteX838" fmla="*/ 6099442 w 7467600"/>
              <a:gd name="connsiteY838" fmla="*/ 82568 h 6858000"/>
              <a:gd name="connsiteX839" fmla="*/ 4804137 w 7467600"/>
              <a:gd name="connsiteY839" fmla="*/ 320931 h 6858000"/>
              <a:gd name="connsiteX840" fmla="*/ 4227047 w 7467600"/>
              <a:gd name="connsiteY840" fmla="*/ 313415 h 6858000"/>
              <a:gd name="connsiteX841" fmla="*/ 4346041 w 7467600"/>
              <a:gd name="connsiteY841" fmla="*/ 456086 h 6858000"/>
              <a:gd name="connsiteX842" fmla="*/ 4870967 w 7467600"/>
              <a:gd name="connsiteY842" fmla="*/ 963061 h 6858000"/>
              <a:gd name="connsiteX843" fmla="*/ 4889647 w 7467600"/>
              <a:gd name="connsiteY843" fmla="*/ 957147 h 6858000"/>
              <a:gd name="connsiteX844" fmla="*/ 5422504 w 7467600"/>
              <a:gd name="connsiteY844" fmla="*/ 805191 h 6858000"/>
              <a:gd name="connsiteX845" fmla="*/ 6087656 w 7467600"/>
              <a:gd name="connsiteY845" fmla="*/ 826703 h 6858000"/>
              <a:gd name="connsiteX846" fmla="*/ 6058717 w 7467600"/>
              <a:gd name="connsiteY846" fmla="*/ 865992 h 6858000"/>
              <a:gd name="connsiteX847" fmla="*/ 4974153 w 7467600"/>
              <a:gd name="connsiteY847" fmla="*/ 1045456 h 6858000"/>
              <a:gd name="connsiteX848" fmla="*/ 5627835 w 7467600"/>
              <a:gd name="connsiteY848" fmla="*/ 1472077 h 6858000"/>
              <a:gd name="connsiteX849" fmla="*/ 5629817 w 7467600"/>
              <a:gd name="connsiteY849" fmla="*/ 1471412 h 6858000"/>
              <a:gd name="connsiteX850" fmla="*/ 5634124 w 7467600"/>
              <a:gd name="connsiteY850" fmla="*/ 1470572 h 6858000"/>
              <a:gd name="connsiteX851" fmla="*/ 5755832 w 7467600"/>
              <a:gd name="connsiteY851" fmla="*/ 1383886 h 6858000"/>
              <a:gd name="connsiteX852" fmla="*/ 6014186 w 7467600"/>
              <a:gd name="connsiteY852" fmla="*/ 1279799 h 6858000"/>
              <a:gd name="connsiteX853" fmla="*/ 6901619 w 7467600"/>
              <a:gd name="connsiteY853" fmla="*/ 1047874 h 6858000"/>
              <a:gd name="connsiteX854" fmla="*/ 6931566 w 7467600"/>
              <a:gd name="connsiteY854" fmla="*/ 1062034 h 6858000"/>
              <a:gd name="connsiteX855" fmla="*/ 5790982 w 7467600"/>
              <a:gd name="connsiteY855" fmla="*/ 1561380 h 6858000"/>
              <a:gd name="connsiteX856" fmla="*/ 6188971 w 7467600"/>
              <a:gd name="connsiteY856" fmla="*/ 1755168 h 6858000"/>
              <a:gd name="connsiteX857" fmla="*/ 6202446 w 7467600"/>
              <a:gd name="connsiteY857" fmla="*/ 1752268 h 6858000"/>
              <a:gd name="connsiteX858" fmla="*/ 7179560 w 7467600"/>
              <a:gd name="connsiteY858" fmla="*/ 1467551 h 6858000"/>
              <a:gd name="connsiteX859" fmla="*/ 7158730 w 7467600"/>
              <a:gd name="connsiteY859" fmla="*/ 1507835 h 6858000"/>
              <a:gd name="connsiteX860" fmla="*/ 6326959 w 7467600"/>
              <a:gd name="connsiteY860" fmla="*/ 1817686 h 6858000"/>
              <a:gd name="connsiteX861" fmla="*/ 6537433 w 7467600"/>
              <a:gd name="connsiteY861" fmla="*/ 1907790 h 6858000"/>
              <a:gd name="connsiteX862" fmla="*/ 6550221 w 7467600"/>
              <a:gd name="connsiteY862" fmla="*/ 1910729 h 6858000"/>
              <a:gd name="connsiteX863" fmla="*/ 6964438 w 7467600"/>
              <a:gd name="connsiteY863" fmla="*/ 2209505 h 6858000"/>
              <a:gd name="connsiteX864" fmla="*/ 7367862 w 7467600"/>
              <a:gd name="connsiteY864" fmla="*/ 2806833 h 6858000"/>
              <a:gd name="connsiteX865" fmla="*/ 7364329 w 7467600"/>
              <a:gd name="connsiteY865" fmla="*/ 2826907 h 6858000"/>
              <a:gd name="connsiteX866" fmla="*/ 7290545 w 7467600"/>
              <a:gd name="connsiteY866" fmla="*/ 2850663 h 6858000"/>
              <a:gd name="connsiteX867" fmla="*/ 6472036 w 7467600"/>
              <a:gd name="connsiteY867" fmla="*/ 1959003 h 6858000"/>
              <a:gd name="connsiteX868" fmla="*/ 5792897 w 7467600"/>
              <a:gd name="connsiteY868" fmla="*/ 1647747 h 6858000"/>
              <a:gd name="connsiteX869" fmla="*/ 5842751 w 7467600"/>
              <a:gd name="connsiteY869" fmla="*/ 1816112 h 6858000"/>
              <a:gd name="connsiteX870" fmla="*/ 5847424 w 7467600"/>
              <a:gd name="connsiteY870" fmla="*/ 1815776 h 6858000"/>
              <a:gd name="connsiteX871" fmla="*/ 6399821 w 7467600"/>
              <a:gd name="connsiteY871" fmla="*/ 2344799 h 6858000"/>
              <a:gd name="connsiteX872" fmla="*/ 6323232 w 7467600"/>
              <a:gd name="connsiteY872" fmla="*/ 2389634 h 6858000"/>
              <a:gd name="connsiteX873" fmla="*/ 5942958 w 7467600"/>
              <a:gd name="connsiteY873" fmla="*/ 2077708 h 6858000"/>
              <a:gd name="connsiteX874" fmla="*/ 5921559 w 7467600"/>
              <a:gd name="connsiteY874" fmla="*/ 2378596 h 6858000"/>
              <a:gd name="connsiteX875" fmla="*/ 5817651 w 7467600"/>
              <a:gd name="connsiteY875" fmla="*/ 3023919 h 6858000"/>
              <a:gd name="connsiteX876" fmla="*/ 5729634 w 7467600"/>
              <a:gd name="connsiteY876" fmla="*/ 3051849 h 6858000"/>
              <a:gd name="connsiteX877" fmla="*/ 5611018 w 7467600"/>
              <a:gd name="connsiteY877" fmla="*/ 2316769 h 6858000"/>
              <a:gd name="connsiteX878" fmla="*/ 5687608 w 7467600"/>
              <a:gd name="connsiteY878" fmla="*/ 2039972 h 6858000"/>
              <a:gd name="connsiteX879" fmla="*/ 5657554 w 7467600"/>
              <a:gd name="connsiteY879" fmla="*/ 1576445 h 6858000"/>
              <a:gd name="connsiteX880" fmla="*/ 5150475 w 7467600"/>
              <a:gd name="connsiteY880" fmla="*/ 1274012 h 6858000"/>
              <a:gd name="connsiteX881" fmla="*/ 5349142 w 7467600"/>
              <a:gd name="connsiteY881" fmla="*/ 2204405 h 6858000"/>
              <a:gd name="connsiteX882" fmla="*/ 5262214 w 7467600"/>
              <a:gd name="connsiteY882" fmla="*/ 2233836 h 6858000"/>
              <a:gd name="connsiteX883" fmla="*/ 4981539 w 7467600"/>
              <a:gd name="connsiteY883" fmla="*/ 1542201 h 6858000"/>
              <a:gd name="connsiteX884" fmla="*/ 4958461 w 7467600"/>
              <a:gd name="connsiteY884" fmla="*/ 1136957 h 6858000"/>
              <a:gd name="connsiteX885" fmla="*/ 4655015 w 7467600"/>
              <a:gd name="connsiteY885" fmla="*/ 891426 h 6858000"/>
              <a:gd name="connsiteX886" fmla="*/ 4348002 w 7467600"/>
              <a:gd name="connsiteY886" fmla="*/ 2205895 h 6858000"/>
              <a:gd name="connsiteX887" fmla="*/ 4262250 w 7467600"/>
              <a:gd name="connsiteY887" fmla="*/ 2219972 h 6858000"/>
              <a:gd name="connsiteX888" fmla="*/ 4550611 w 7467600"/>
              <a:gd name="connsiteY888" fmla="*/ 817540 h 6858000"/>
              <a:gd name="connsiteX889" fmla="*/ 4564418 w 7467600"/>
              <a:gd name="connsiteY889" fmla="*/ 808293 h 6858000"/>
              <a:gd name="connsiteX890" fmla="*/ 4266388 w 7467600"/>
              <a:gd name="connsiteY890" fmla="*/ 500083 h 6858000"/>
              <a:gd name="connsiteX891" fmla="*/ 4032842 w 7467600"/>
              <a:gd name="connsiteY891" fmla="*/ 211809 h 6858000"/>
              <a:gd name="connsiteX892" fmla="*/ 3882765 w 7467600"/>
              <a:gd name="connsiteY892" fmla="*/ 0 h 6858000"/>
              <a:gd name="connsiteX893" fmla="*/ 3721337 w 7467600"/>
              <a:gd name="connsiteY893" fmla="*/ 0 h 6858000"/>
              <a:gd name="connsiteX894" fmla="*/ 3797544 w 7467600"/>
              <a:gd name="connsiteY894" fmla="*/ 0 h 6858000"/>
              <a:gd name="connsiteX895" fmla="*/ 3775734 w 7467600"/>
              <a:gd name="connsiteY895" fmla="*/ 95131 h 6858000"/>
              <a:gd name="connsiteX896" fmla="*/ 3724807 w 7467600"/>
              <a:gd name="connsiteY896" fmla="*/ 272257 h 6858000"/>
              <a:gd name="connsiteX897" fmla="*/ 3726844 w 7467600"/>
              <a:gd name="connsiteY897" fmla="*/ 282988 h 6858000"/>
              <a:gd name="connsiteX898" fmla="*/ 3742664 w 7467600"/>
              <a:gd name="connsiteY898" fmla="*/ 279918 h 6858000"/>
              <a:gd name="connsiteX899" fmla="*/ 4103910 w 7467600"/>
              <a:gd name="connsiteY899" fmla="*/ 1161917 h 6858000"/>
              <a:gd name="connsiteX900" fmla="*/ 4020269 w 7467600"/>
              <a:gd name="connsiteY900" fmla="*/ 1200406 h 6858000"/>
              <a:gd name="connsiteX901" fmla="*/ 3674882 w 7467600"/>
              <a:gd name="connsiteY901" fmla="*/ 488524 h 6858000"/>
              <a:gd name="connsiteX902" fmla="*/ 3132682 w 7467600"/>
              <a:gd name="connsiteY902" fmla="*/ 1072284 h 6858000"/>
              <a:gd name="connsiteX903" fmla="*/ 2716346 w 7467600"/>
              <a:gd name="connsiteY903" fmla="*/ 1276376 h 6858000"/>
              <a:gd name="connsiteX904" fmla="*/ 2716772 w 7467600"/>
              <a:gd name="connsiteY904" fmla="*/ 1255462 h 6858000"/>
              <a:gd name="connsiteX905" fmla="*/ 3471096 w 7467600"/>
              <a:gd name="connsiteY905" fmla="*/ 437072 h 6858000"/>
              <a:gd name="connsiteX906" fmla="*/ 3639057 w 7467600"/>
              <a:gd name="connsiteY906" fmla="*/ 286334 h 6858000"/>
              <a:gd name="connsiteX907" fmla="*/ 3640309 w 7467600"/>
              <a:gd name="connsiteY907" fmla="*/ 284664 h 6858000"/>
              <a:gd name="connsiteX908" fmla="*/ 3646022 w 7467600"/>
              <a:gd name="connsiteY908" fmla="*/ 276711 h 6858000"/>
              <a:gd name="connsiteX909" fmla="*/ 3707943 w 7467600"/>
              <a:gd name="connsiteY909" fmla="*/ 65958 h 6858000"/>
              <a:gd name="connsiteX910" fmla="*/ 3721337 w 7467600"/>
              <a:gd name="connsiteY910" fmla="*/ 0 h 6858000"/>
              <a:gd name="connsiteX911" fmla="*/ 2867960 w 7467600"/>
              <a:gd name="connsiteY911" fmla="*/ 0 h 6858000"/>
              <a:gd name="connsiteX912" fmla="*/ 2926351 w 7467600"/>
              <a:gd name="connsiteY912" fmla="*/ 0 h 6858000"/>
              <a:gd name="connsiteX913" fmla="*/ 2902823 w 7467600"/>
              <a:gd name="connsiteY913" fmla="*/ 262929 h 6858000"/>
              <a:gd name="connsiteX914" fmla="*/ 2940663 w 7467600"/>
              <a:gd name="connsiteY914" fmla="*/ 140884 h 6858000"/>
              <a:gd name="connsiteX915" fmla="*/ 2947039 w 7467600"/>
              <a:gd name="connsiteY915" fmla="*/ 122524 h 6858000"/>
              <a:gd name="connsiteX916" fmla="*/ 2984316 w 7467600"/>
              <a:gd name="connsiteY916" fmla="*/ 0 h 6858000"/>
              <a:gd name="connsiteX917" fmla="*/ 3016114 w 7467600"/>
              <a:gd name="connsiteY917" fmla="*/ 0 h 6858000"/>
              <a:gd name="connsiteX918" fmla="*/ 2979949 w 7467600"/>
              <a:gd name="connsiteY918" fmla="*/ 119274 h 6858000"/>
              <a:gd name="connsiteX919" fmla="*/ 3023879 w 7467600"/>
              <a:gd name="connsiteY919" fmla="*/ 0 h 6858000"/>
              <a:gd name="connsiteX920" fmla="*/ 3105400 w 7467600"/>
              <a:gd name="connsiteY920" fmla="*/ 0 h 6858000"/>
              <a:gd name="connsiteX921" fmla="*/ 3094669 w 7467600"/>
              <a:gd name="connsiteY921" fmla="*/ 30308 h 6858000"/>
              <a:gd name="connsiteX922" fmla="*/ 2901945 w 7467600"/>
              <a:gd name="connsiteY922" fmla="*/ 466538 h 6858000"/>
              <a:gd name="connsiteX923" fmla="*/ 2815209 w 7467600"/>
              <a:gd name="connsiteY923" fmla="*/ 497361 h 6858000"/>
              <a:gd name="connsiteX924" fmla="*/ 2844845 w 7467600"/>
              <a:gd name="connsiteY924" fmla="*/ 127638 h 6858000"/>
              <a:gd name="connsiteX925" fmla="*/ 2867960 w 7467600"/>
              <a:gd name="connsiteY925" fmla="*/ 0 h 6858000"/>
              <a:gd name="connsiteX926" fmla="*/ 1057230 w 7467600"/>
              <a:gd name="connsiteY926" fmla="*/ 0 h 6858000"/>
              <a:gd name="connsiteX927" fmla="*/ 1111003 w 7467600"/>
              <a:gd name="connsiteY927" fmla="*/ 0 h 6858000"/>
              <a:gd name="connsiteX928" fmla="*/ 1125553 w 7467600"/>
              <a:gd name="connsiteY928" fmla="*/ 52588 h 6858000"/>
              <a:gd name="connsiteX929" fmla="*/ 1304276 w 7467600"/>
              <a:gd name="connsiteY929" fmla="*/ 476275 h 6858000"/>
              <a:gd name="connsiteX930" fmla="*/ 1492066 w 7467600"/>
              <a:gd name="connsiteY930" fmla="*/ 886333 h 6858000"/>
              <a:gd name="connsiteX931" fmla="*/ 1423698 w 7467600"/>
              <a:gd name="connsiteY931" fmla="*/ 710817 h 6858000"/>
              <a:gd name="connsiteX932" fmla="*/ 1357609 w 7467600"/>
              <a:gd name="connsiteY932" fmla="*/ 532892 h 6858000"/>
              <a:gd name="connsiteX933" fmla="*/ 1309550 w 7467600"/>
              <a:gd name="connsiteY933" fmla="*/ 374031 h 6858000"/>
              <a:gd name="connsiteX934" fmla="*/ 1193673 w 7467600"/>
              <a:gd name="connsiteY934" fmla="*/ 49533 h 6858000"/>
              <a:gd name="connsiteX935" fmla="*/ 1164391 w 7467600"/>
              <a:gd name="connsiteY935" fmla="*/ 0 h 6858000"/>
              <a:gd name="connsiteX936" fmla="*/ 1200666 w 7467600"/>
              <a:gd name="connsiteY936" fmla="*/ 0 h 6858000"/>
              <a:gd name="connsiteX937" fmla="*/ 1223408 w 7467600"/>
              <a:gd name="connsiteY937" fmla="*/ 38996 h 6858000"/>
              <a:gd name="connsiteX938" fmla="*/ 1339635 w 7467600"/>
              <a:gd name="connsiteY938" fmla="*/ 365517 h 6858000"/>
              <a:gd name="connsiteX939" fmla="*/ 1387469 w 7467600"/>
              <a:gd name="connsiteY939" fmla="*/ 523079 h 6858000"/>
              <a:gd name="connsiteX940" fmla="*/ 1452685 w 7467600"/>
              <a:gd name="connsiteY940" fmla="*/ 699806 h 6858000"/>
              <a:gd name="connsiteX941" fmla="*/ 1492092 w 7467600"/>
              <a:gd name="connsiteY941" fmla="*/ 800424 h 6858000"/>
              <a:gd name="connsiteX942" fmla="*/ 1455302 w 7467600"/>
              <a:gd name="connsiteY942" fmla="*/ 632913 h 6858000"/>
              <a:gd name="connsiteX943" fmla="*/ 1222336 w 7467600"/>
              <a:gd name="connsiteY943" fmla="*/ 9480 h 6858000"/>
              <a:gd name="connsiteX944" fmla="*/ 1214634 w 7467600"/>
              <a:gd name="connsiteY944" fmla="*/ 0 h 6858000"/>
              <a:gd name="connsiteX945" fmla="*/ 1289827 w 7467600"/>
              <a:gd name="connsiteY945" fmla="*/ 0 h 6858000"/>
              <a:gd name="connsiteX946" fmla="*/ 1321076 w 7467600"/>
              <a:gd name="connsiteY946" fmla="*/ 59722 h 6858000"/>
              <a:gd name="connsiteX947" fmla="*/ 1512579 w 7467600"/>
              <a:gd name="connsiteY947" fmla="*/ 626441 h 6858000"/>
              <a:gd name="connsiteX948" fmla="*/ 1506076 w 7467600"/>
              <a:gd name="connsiteY948" fmla="*/ 1089289 h 6858000"/>
              <a:gd name="connsiteX949" fmla="*/ 1486346 w 7467600"/>
              <a:gd name="connsiteY949" fmla="*/ 1079919 h 6858000"/>
              <a:gd name="connsiteX950" fmla="*/ 1070511 w 7467600"/>
              <a:gd name="connsiteY950" fmla="*/ 48609 h 6858000"/>
              <a:gd name="connsiteX951" fmla="*/ 1057230 w 7467600"/>
              <a:gd name="connsiteY951" fmla="*/ 0 h 6858000"/>
              <a:gd name="connsiteX952" fmla="*/ 43151 w 7467600"/>
              <a:gd name="connsiteY952" fmla="*/ 0 h 6858000"/>
              <a:gd name="connsiteX953" fmla="*/ 95283 w 7467600"/>
              <a:gd name="connsiteY953" fmla="*/ 0 h 6858000"/>
              <a:gd name="connsiteX954" fmla="*/ 300708 w 7467600"/>
              <a:gd name="connsiteY954" fmla="*/ 154571 h 6858000"/>
              <a:gd name="connsiteX955" fmla="*/ 530414 w 7467600"/>
              <a:gd name="connsiteY955" fmla="*/ 354673 h 6858000"/>
              <a:gd name="connsiteX956" fmla="*/ 333785 w 7467600"/>
              <a:gd name="connsiteY956" fmla="*/ 161564 h 6858000"/>
              <a:gd name="connsiteX957" fmla="*/ 147005 w 7467600"/>
              <a:gd name="connsiteY957" fmla="*/ 0 h 6858000"/>
              <a:gd name="connsiteX958" fmla="*/ 272509 w 7467600"/>
              <a:gd name="connsiteY958" fmla="*/ 0 h 6858000"/>
              <a:gd name="connsiteX959" fmla="*/ 326276 w 7467600"/>
              <a:gd name="connsiteY959" fmla="*/ 45847 h 6858000"/>
              <a:gd name="connsiteX960" fmla="*/ 823759 w 7467600"/>
              <a:gd name="connsiteY960" fmla="*/ 574145 h 6858000"/>
              <a:gd name="connsiteX961" fmla="*/ 811254 w 7467600"/>
              <a:gd name="connsiteY961" fmla="*/ 665546 h 6858000"/>
              <a:gd name="connsiteX962" fmla="*/ 154042 w 7467600"/>
              <a:gd name="connsiteY962" fmla="*/ 261522 h 6858000"/>
              <a:gd name="connsiteX963" fmla="*/ 13550 w 7467600"/>
              <a:gd name="connsiteY963" fmla="*/ 158423 h 6858000"/>
              <a:gd name="connsiteX964" fmla="*/ 0 w 7467600"/>
              <a:gd name="connsiteY964" fmla="*/ 146618 h 6858000"/>
              <a:gd name="connsiteX965" fmla="*/ 0 w 7467600"/>
              <a:gd name="connsiteY965" fmla="*/ 59161 h 6858000"/>
              <a:gd name="connsiteX966" fmla="*/ 45427 w 7467600"/>
              <a:gd name="connsiteY966" fmla="*/ 101078 h 6858000"/>
              <a:gd name="connsiteX967" fmla="*/ 630103 w 7467600"/>
              <a:gd name="connsiteY967" fmla="*/ 485885 h 6858000"/>
              <a:gd name="connsiteX968" fmla="*/ 532040 w 7467600"/>
              <a:gd name="connsiteY968" fmla="*/ 399359 h 6858000"/>
              <a:gd name="connsiteX969" fmla="*/ 517618 w 7467600"/>
              <a:gd name="connsiteY969" fmla="*/ 385726 h 6858000"/>
              <a:gd name="connsiteX970" fmla="*/ 285074 w 7467600"/>
              <a:gd name="connsiteY970" fmla="*/ 182755 h 6858000"/>
              <a:gd name="connsiteX971" fmla="*/ 43151 w 7467600"/>
              <a:gd name="connsiteY97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105827 w 7467600"/>
              <a:gd name="connsiteY80" fmla="*/ 5718700 h 6858000"/>
              <a:gd name="connsiteX81" fmla="*/ 7356878 w 7467600"/>
              <a:gd name="connsiteY81" fmla="*/ 5981332 h 6858000"/>
              <a:gd name="connsiteX82" fmla="*/ 7467600 w 7467600"/>
              <a:gd name="connsiteY82" fmla="*/ 6117703 h 6858000"/>
              <a:gd name="connsiteX83" fmla="*/ 7467600 w 7467600"/>
              <a:gd name="connsiteY83" fmla="*/ 6163634 h 6858000"/>
              <a:gd name="connsiteX84" fmla="*/ 7403637 w 7467600"/>
              <a:gd name="connsiteY84" fmla="*/ 6083957 h 6858000"/>
              <a:gd name="connsiteX85" fmla="*/ 7254615 w 7467600"/>
              <a:gd name="connsiteY85" fmla="*/ 5911918 h 6858000"/>
              <a:gd name="connsiteX86" fmla="*/ 7312589 w 7467600"/>
              <a:gd name="connsiteY86" fmla="*/ 5982309 h 6858000"/>
              <a:gd name="connsiteX87" fmla="*/ 7448321 w 7467600"/>
              <a:gd name="connsiteY87" fmla="*/ 6190991 h 6858000"/>
              <a:gd name="connsiteX88" fmla="*/ 7467600 w 7467600"/>
              <a:gd name="connsiteY88" fmla="*/ 6221686 h 6858000"/>
              <a:gd name="connsiteX89" fmla="*/ 7467600 w 7467600"/>
              <a:gd name="connsiteY89" fmla="*/ 6334256 h 6858000"/>
              <a:gd name="connsiteX90" fmla="*/ 7454976 w 7467600"/>
              <a:gd name="connsiteY90" fmla="*/ 6318297 h 6858000"/>
              <a:gd name="connsiteX91" fmla="*/ 7042773 w 7467600"/>
              <a:gd name="connsiteY91" fmla="*/ 5734011 h 6858000"/>
              <a:gd name="connsiteX92" fmla="*/ 1456157 w 7467600"/>
              <a:gd name="connsiteY92" fmla="*/ 5371404 h 6858000"/>
              <a:gd name="connsiteX93" fmla="*/ 1244432 w 7467600"/>
              <a:gd name="connsiteY93" fmla="*/ 5385601 h 6858000"/>
              <a:gd name="connsiteX94" fmla="*/ 973990 w 7467600"/>
              <a:gd name="connsiteY94" fmla="*/ 5424940 h 6858000"/>
              <a:gd name="connsiteX95" fmla="*/ 1103809 w 7467600"/>
              <a:gd name="connsiteY95" fmla="*/ 5433720 h 6858000"/>
              <a:gd name="connsiteX96" fmla="*/ 1123454 w 7467600"/>
              <a:gd name="connsiteY96" fmla="*/ 5435727 h 6858000"/>
              <a:gd name="connsiteX97" fmla="*/ 1737017 w 7467600"/>
              <a:gd name="connsiteY97" fmla="*/ 5452183 h 6858000"/>
              <a:gd name="connsiteX98" fmla="*/ 1824397 w 7467600"/>
              <a:gd name="connsiteY98" fmla="*/ 5447757 h 6858000"/>
              <a:gd name="connsiteX99" fmla="*/ 2070059 w 7467600"/>
              <a:gd name="connsiteY99" fmla="*/ 5441660 h 6858000"/>
              <a:gd name="connsiteX100" fmla="*/ 1456157 w 7467600"/>
              <a:gd name="connsiteY100" fmla="*/ 5371404 h 6858000"/>
              <a:gd name="connsiteX101" fmla="*/ 4988186 w 7467600"/>
              <a:gd name="connsiteY101" fmla="*/ 5216467 h 6858000"/>
              <a:gd name="connsiteX102" fmla="*/ 4777334 w 7467600"/>
              <a:gd name="connsiteY102" fmla="*/ 5406072 h 6858000"/>
              <a:gd name="connsiteX103" fmla="*/ 4718341 w 7467600"/>
              <a:gd name="connsiteY103" fmla="*/ 5468043 h 6858000"/>
              <a:gd name="connsiteX104" fmla="*/ 4604655 w 7467600"/>
              <a:gd name="connsiteY104" fmla="*/ 5583434 h 6858000"/>
              <a:gd name="connsiteX105" fmla="*/ 4565074 w 7467600"/>
              <a:gd name="connsiteY105" fmla="*/ 5618550 h 6858000"/>
              <a:gd name="connsiteX106" fmla="*/ 4988186 w 7467600"/>
              <a:gd name="connsiteY106" fmla="*/ 5216467 h 6858000"/>
              <a:gd name="connsiteX107" fmla="*/ 4978032 w 7467600"/>
              <a:gd name="connsiteY107" fmla="*/ 5183809 h 6858000"/>
              <a:gd name="connsiteX108" fmla="*/ 4463413 w 7467600"/>
              <a:gd name="connsiteY108" fmla="*/ 5615162 h 6858000"/>
              <a:gd name="connsiteX109" fmla="*/ 4358134 w 7467600"/>
              <a:gd name="connsiteY109" fmla="*/ 5742791 h 6858000"/>
              <a:gd name="connsiteX110" fmla="*/ 4376219 w 7467600"/>
              <a:gd name="connsiteY110" fmla="*/ 5729027 h 6858000"/>
              <a:gd name="connsiteX111" fmla="*/ 4582340 w 7467600"/>
              <a:gd name="connsiteY111" fmla="*/ 5561037 h 6858000"/>
              <a:gd name="connsiteX112" fmla="*/ 4694684 w 7467600"/>
              <a:gd name="connsiteY112" fmla="*/ 5447098 h 6858000"/>
              <a:gd name="connsiteX113" fmla="*/ 4754123 w 7467600"/>
              <a:gd name="connsiteY113" fmla="*/ 5384643 h 6858000"/>
              <a:gd name="connsiteX114" fmla="*/ 4978032 w 7467600"/>
              <a:gd name="connsiteY114" fmla="*/ 5183809 h 6858000"/>
              <a:gd name="connsiteX115" fmla="*/ 1903353 w 7467600"/>
              <a:gd name="connsiteY115" fmla="*/ 5044827 h 6858000"/>
              <a:gd name="connsiteX116" fmla="*/ 1936931 w 7467600"/>
              <a:gd name="connsiteY116" fmla="*/ 5093954 h 6858000"/>
              <a:gd name="connsiteX117" fmla="*/ 2195868 w 7467600"/>
              <a:gd name="connsiteY117" fmla="*/ 5396574 h 6858000"/>
              <a:gd name="connsiteX118" fmla="*/ 2088852 w 7467600"/>
              <a:gd name="connsiteY118" fmla="*/ 5166123 h 6858000"/>
              <a:gd name="connsiteX119" fmla="*/ 1958241 w 7467600"/>
              <a:gd name="connsiteY119" fmla="*/ 5067955 h 6858000"/>
              <a:gd name="connsiteX120" fmla="*/ 1903353 w 7467600"/>
              <a:gd name="connsiteY120" fmla="*/ 5044827 h 6858000"/>
              <a:gd name="connsiteX121" fmla="*/ 1979378 w 7467600"/>
              <a:gd name="connsiteY121" fmla="*/ 4769504 h 6858000"/>
              <a:gd name="connsiteX122" fmla="*/ 2882120 w 7467600"/>
              <a:gd name="connsiteY122" fmla="*/ 5064547 h 6858000"/>
              <a:gd name="connsiteX123" fmla="*/ 2793103 w 7467600"/>
              <a:gd name="connsiteY123" fmla="*/ 5039699 h 6858000"/>
              <a:gd name="connsiteX124" fmla="*/ 2770041 w 7467600"/>
              <a:gd name="connsiteY124" fmla="*/ 5033634 h 6858000"/>
              <a:gd name="connsiteX125" fmla="*/ 1979378 w 7467600"/>
              <a:gd name="connsiteY125" fmla="*/ 4769504 h 6858000"/>
              <a:gd name="connsiteX126" fmla="*/ 1927410 w 7467600"/>
              <a:gd name="connsiteY126" fmla="*/ 4716164 h 6858000"/>
              <a:gd name="connsiteX127" fmla="*/ 1959587 w 7467600"/>
              <a:gd name="connsiteY127" fmla="*/ 4728849 h 6858000"/>
              <a:gd name="connsiteX128" fmla="*/ 2777707 w 7467600"/>
              <a:gd name="connsiteY128" fmla="*/ 5003991 h 6858000"/>
              <a:gd name="connsiteX129" fmla="*/ 2800768 w 7467600"/>
              <a:gd name="connsiteY129" fmla="*/ 5010056 h 6858000"/>
              <a:gd name="connsiteX130" fmla="*/ 2879408 w 7467600"/>
              <a:gd name="connsiteY130" fmla="*/ 5031590 h 6858000"/>
              <a:gd name="connsiteX131" fmla="*/ 2862295 w 7467600"/>
              <a:gd name="connsiteY131" fmla="*/ 5022958 h 6858000"/>
              <a:gd name="connsiteX132" fmla="*/ 2813343 w 7467600"/>
              <a:gd name="connsiteY132" fmla="*/ 4998369 h 6858000"/>
              <a:gd name="connsiteX133" fmla="*/ 2646245 w 7467600"/>
              <a:gd name="connsiteY133" fmla="*/ 4930999 h 6858000"/>
              <a:gd name="connsiteX134" fmla="*/ 1999243 w 7467600"/>
              <a:gd name="connsiteY134" fmla="*/ 4730524 h 6858000"/>
              <a:gd name="connsiteX135" fmla="*/ 1979527 w 7467600"/>
              <a:gd name="connsiteY135" fmla="*/ 4726651 h 6858000"/>
              <a:gd name="connsiteX136" fmla="*/ 1927410 w 7467600"/>
              <a:gd name="connsiteY136" fmla="*/ 4716164 h 6858000"/>
              <a:gd name="connsiteX137" fmla="*/ 1997014 w 7467600"/>
              <a:gd name="connsiteY137" fmla="*/ 4698007 h 6858000"/>
              <a:gd name="connsiteX138" fmla="*/ 2005458 w 7467600"/>
              <a:gd name="connsiteY138" fmla="*/ 4699540 h 6858000"/>
              <a:gd name="connsiteX139" fmla="*/ 2657186 w 7467600"/>
              <a:gd name="connsiteY139" fmla="*/ 4901687 h 6858000"/>
              <a:gd name="connsiteX140" fmla="*/ 2826662 w 7467600"/>
              <a:gd name="connsiteY140" fmla="*/ 4970362 h 6858000"/>
              <a:gd name="connsiteX141" fmla="*/ 2876100 w 7467600"/>
              <a:gd name="connsiteY141" fmla="*/ 4995397 h 6858000"/>
              <a:gd name="connsiteX142" fmla="*/ 3042600 w 7467600"/>
              <a:gd name="connsiteY142" fmla="*/ 5059532 h 6858000"/>
              <a:gd name="connsiteX143" fmla="*/ 1997014 w 7467600"/>
              <a:gd name="connsiteY143" fmla="*/ 4698007 h 6858000"/>
              <a:gd name="connsiteX144" fmla="*/ 2305292 w 7467600"/>
              <a:gd name="connsiteY144" fmla="*/ 4219492 h 6858000"/>
              <a:gd name="connsiteX145" fmla="*/ 3360922 w 7467600"/>
              <a:gd name="connsiteY145" fmla="*/ 4529373 h 6858000"/>
              <a:gd name="connsiteX146" fmla="*/ 3492420 w 7467600"/>
              <a:gd name="connsiteY146" fmla="*/ 4510145 h 6858000"/>
              <a:gd name="connsiteX147" fmla="*/ 3364086 w 7467600"/>
              <a:gd name="connsiteY147" fmla="*/ 4480340 h 6858000"/>
              <a:gd name="connsiteX148" fmla="*/ 3225818 w 7467600"/>
              <a:gd name="connsiteY148" fmla="*/ 4411822 h 6858000"/>
              <a:gd name="connsiteX149" fmla="*/ 3129696 w 7467600"/>
              <a:gd name="connsiteY149" fmla="*/ 4360704 h 6858000"/>
              <a:gd name="connsiteX150" fmla="*/ 2814545 w 7467600"/>
              <a:gd name="connsiteY150" fmla="*/ 4282955 h 6858000"/>
              <a:gd name="connsiteX151" fmla="*/ 2305292 w 7467600"/>
              <a:gd name="connsiteY151" fmla="*/ 4219492 h 6858000"/>
              <a:gd name="connsiteX152" fmla="*/ 2626982 w 7467600"/>
              <a:gd name="connsiteY152" fmla="*/ 4206450 h 6858000"/>
              <a:gd name="connsiteX153" fmla="*/ 2490617 w 7467600"/>
              <a:gd name="connsiteY153" fmla="*/ 4206951 h 6858000"/>
              <a:gd name="connsiteX154" fmla="*/ 2819869 w 7467600"/>
              <a:gd name="connsiteY154" fmla="*/ 4252936 h 6858000"/>
              <a:gd name="connsiteX155" fmla="*/ 3143018 w 7467600"/>
              <a:gd name="connsiteY155" fmla="*/ 4332698 h 6858000"/>
              <a:gd name="connsiteX156" fmla="*/ 3241520 w 7467600"/>
              <a:gd name="connsiteY156" fmla="*/ 4385112 h 6858000"/>
              <a:gd name="connsiteX157" fmla="*/ 3374575 w 7467600"/>
              <a:gd name="connsiteY157" fmla="*/ 4451517 h 6858000"/>
              <a:gd name="connsiteX158" fmla="*/ 3505221 w 7467600"/>
              <a:gd name="connsiteY158" fmla="*/ 4480757 h 6858000"/>
              <a:gd name="connsiteX159" fmla="*/ 2626982 w 7467600"/>
              <a:gd name="connsiteY159" fmla="*/ 4206450 h 6858000"/>
              <a:gd name="connsiteX160" fmla="*/ 1310106 w 7467600"/>
              <a:gd name="connsiteY160" fmla="*/ 3943217 h 6858000"/>
              <a:gd name="connsiteX161" fmla="*/ 854994 w 7467600"/>
              <a:gd name="connsiteY161" fmla="*/ 4399136 h 6858000"/>
              <a:gd name="connsiteX162" fmla="*/ 742462 w 7467600"/>
              <a:gd name="connsiteY162" fmla="*/ 4594648 h 6858000"/>
              <a:gd name="connsiteX163" fmla="*/ 820602 w 7467600"/>
              <a:gd name="connsiteY163" fmla="*/ 4485915 h 6858000"/>
              <a:gd name="connsiteX164" fmla="*/ 878295 w 7467600"/>
              <a:gd name="connsiteY164" fmla="*/ 4403594 h 6858000"/>
              <a:gd name="connsiteX165" fmla="*/ 1240607 w 7467600"/>
              <a:gd name="connsiteY165" fmla="*/ 4010401 h 6858000"/>
              <a:gd name="connsiteX166" fmla="*/ 1310106 w 7467600"/>
              <a:gd name="connsiteY166" fmla="*/ 3943217 h 6858000"/>
              <a:gd name="connsiteX167" fmla="*/ 1423113 w 7467600"/>
              <a:gd name="connsiteY167" fmla="*/ 3874565 h 6858000"/>
              <a:gd name="connsiteX168" fmla="*/ 1260565 w 7467600"/>
              <a:gd name="connsiteY168" fmla="*/ 4031982 h 6858000"/>
              <a:gd name="connsiteX169" fmla="*/ 901900 w 7467600"/>
              <a:gd name="connsiteY169" fmla="*/ 4421236 h 6858000"/>
              <a:gd name="connsiteX170" fmla="*/ 845044 w 7467600"/>
              <a:gd name="connsiteY170" fmla="*/ 4502436 h 6858000"/>
              <a:gd name="connsiteX171" fmla="*/ 685926 w 7467600"/>
              <a:gd name="connsiteY171" fmla="*/ 4703069 h 6858000"/>
              <a:gd name="connsiteX172" fmla="*/ 684248 w 7467600"/>
              <a:gd name="connsiteY172" fmla="*/ 4706721 h 6858000"/>
              <a:gd name="connsiteX173" fmla="*/ 1423113 w 7467600"/>
              <a:gd name="connsiteY173" fmla="*/ 3874565 h 6858000"/>
              <a:gd name="connsiteX174" fmla="*/ 3316479 w 7467600"/>
              <a:gd name="connsiteY174" fmla="*/ 3872136 h 6858000"/>
              <a:gd name="connsiteX175" fmla="*/ 3546806 w 7467600"/>
              <a:gd name="connsiteY175" fmla="*/ 4356139 h 6858000"/>
              <a:gd name="connsiteX176" fmla="*/ 3364433 w 7467600"/>
              <a:gd name="connsiteY176" fmla="*/ 3953121 h 6858000"/>
              <a:gd name="connsiteX177" fmla="*/ 3316479 w 7467600"/>
              <a:gd name="connsiteY177" fmla="*/ 3872136 h 6858000"/>
              <a:gd name="connsiteX178" fmla="*/ 3291335 w 7467600"/>
              <a:gd name="connsiteY178" fmla="*/ 3767420 h 6858000"/>
              <a:gd name="connsiteX179" fmla="*/ 3390805 w 7467600"/>
              <a:gd name="connsiteY179" fmla="*/ 3937163 h 6858000"/>
              <a:gd name="connsiteX180" fmla="*/ 3579062 w 7467600"/>
              <a:gd name="connsiteY180" fmla="*/ 4359040 h 6858000"/>
              <a:gd name="connsiteX181" fmla="*/ 3467355 w 7467600"/>
              <a:gd name="connsiteY181" fmla="*/ 3988130 h 6858000"/>
              <a:gd name="connsiteX182" fmla="*/ 3310753 w 7467600"/>
              <a:gd name="connsiteY182" fmla="*/ 3787140 h 6858000"/>
              <a:gd name="connsiteX183" fmla="*/ 3291335 w 7467600"/>
              <a:gd name="connsiteY183" fmla="*/ 3767420 h 6858000"/>
              <a:gd name="connsiteX184" fmla="*/ 1635889 w 7467600"/>
              <a:gd name="connsiteY184" fmla="*/ 3709494 h 6858000"/>
              <a:gd name="connsiteX185" fmla="*/ 1634800 w 7467600"/>
              <a:gd name="connsiteY185" fmla="*/ 3731111 h 6858000"/>
              <a:gd name="connsiteX186" fmla="*/ 1635889 w 7467600"/>
              <a:gd name="connsiteY186" fmla="*/ 3709494 h 6858000"/>
              <a:gd name="connsiteX187" fmla="*/ 1510397 w 7467600"/>
              <a:gd name="connsiteY187" fmla="*/ 3684705 h 6858000"/>
              <a:gd name="connsiteX188" fmla="*/ 1146550 w 7467600"/>
              <a:gd name="connsiteY188" fmla="*/ 3802012 h 6858000"/>
              <a:gd name="connsiteX189" fmla="*/ 698834 w 7467600"/>
              <a:gd name="connsiteY189" fmla="*/ 3952272 h 6858000"/>
              <a:gd name="connsiteX190" fmla="*/ 34256 w 7467600"/>
              <a:gd name="connsiteY190" fmla="*/ 4347603 h 6858000"/>
              <a:gd name="connsiteX191" fmla="*/ 527241 w 7467600"/>
              <a:gd name="connsiteY191" fmla="*/ 4065078 h 6858000"/>
              <a:gd name="connsiteX192" fmla="*/ 1510397 w 7467600"/>
              <a:gd name="connsiteY192" fmla="*/ 3684705 h 6858000"/>
              <a:gd name="connsiteX193" fmla="*/ 1313114 w 7467600"/>
              <a:gd name="connsiteY193" fmla="*/ 3655216 h 6858000"/>
              <a:gd name="connsiteX194" fmla="*/ 1109304 w 7467600"/>
              <a:gd name="connsiteY194" fmla="*/ 3669030 h 6858000"/>
              <a:gd name="connsiteX195" fmla="*/ 8129 w 7467600"/>
              <a:gd name="connsiteY195" fmla="*/ 4330519 h 6858000"/>
              <a:gd name="connsiteX196" fmla="*/ 687572 w 7467600"/>
              <a:gd name="connsiteY196" fmla="*/ 3925629 h 6858000"/>
              <a:gd name="connsiteX197" fmla="*/ 1138365 w 7467600"/>
              <a:gd name="connsiteY197" fmla="*/ 3774515 h 6858000"/>
              <a:gd name="connsiteX198" fmla="*/ 1505579 w 7467600"/>
              <a:gd name="connsiteY198" fmla="*/ 3655526 h 6858000"/>
              <a:gd name="connsiteX199" fmla="*/ 1313114 w 7467600"/>
              <a:gd name="connsiteY199" fmla="*/ 3655216 h 6858000"/>
              <a:gd name="connsiteX200" fmla="*/ 3655073 w 7467600"/>
              <a:gd name="connsiteY200" fmla="*/ 3650884 h 6858000"/>
              <a:gd name="connsiteX201" fmla="*/ 3989938 w 7467600"/>
              <a:gd name="connsiteY201" fmla="*/ 3991685 h 6858000"/>
              <a:gd name="connsiteX202" fmla="*/ 4393907 w 7467600"/>
              <a:gd name="connsiteY202" fmla="*/ 4261258 h 6858000"/>
              <a:gd name="connsiteX203" fmla="*/ 4648051 w 7467600"/>
              <a:gd name="connsiteY203" fmla="*/ 4374051 h 6858000"/>
              <a:gd name="connsiteX204" fmla="*/ 4383389 w 7467600"/>
              <a:gd name="connsiteY204" fmla="*/ 4184369 h 6858000"/>
              <a:gd name="connsiteX205" fmla="*/ 4165508 w 7467600"/>
              <a:gd name="connsiteY205" fmla="*/ 4035196 h 6858000"/>
              <a:gd name="connsiteX206" fmla="*/ 4068162 w 7467600"/>
              <a:gd name="connsiteY206" fmla="*/ 3953394 h 6858000"/>
              <a:gd name="connsiteX207" fmla="*/ 3981416 w 7467600"/>
              <a:gd name="connsiteY207" fmla="*/ 3880482 h 6858000"/>
              <a:gd name="connsiteX208" fmla="*/ 3800147 w 7467600"/>
              <a:gd name="connsiteY208" fmla="*/ 3749872 h 6858000"/>
              <a:gd name="connsiteX209" fmla="*/ 3655073 w 7467600"/>
              <a:gd name="connsiteY209" fmla="*/ 3650884 h 6858000"/>
              <a:gd name="connsiteX210" fmla="*/ 3670252 w 7467600"/>
              <a:gd name="connsiteY210" fmla="*/ 3622798 h 6858000"/>
              <a:gd name="connsiteX211" fmla="*/ 3817258 w 7467600"/>
              <a:gd name="connsiteY211" fmla="*/ 3723577 h 6858000"/>
              <a:gd name="connsiteX212" fmla="*/ 4000461 w 7467600"/>
              <a:gd name="connsiteY212" fmla="*/ 3855966 h 6858000"/>
              <a:gd name="connsiteX213" fmla="*/ 4088180 w 7467600"/>
              <a:gd name="connsiteY213" fmla="*/ 3929774 h 6858000"/>
              <a:gd name="connsiteX214" fmla="*/ 4184555 w 7467600"/>
              <a:gd name="connsiteY214" fmla="*/ 4010683 h 6858000"/>
              <a:gd name="connsiteX215" fmla="*/ 4399563 w 7467600"/>
              <a:gd name="connsiteY215" fmla="*/ 4158106 h 6858000"/>
              <a:gd name="connsiteX216" fmla="*/ 4684469 w 7467600"/>
              <a:gd name="connsiteY216" fmla="*/ 4364680 h 6858000"/>
              <a:gd name="connsiteX217" fmla="*/ 4690271 w 7467600"/>
              <a:gd name="connsiteY217" fmla="*/ 4370034 h 6858000"/>
              <a:gd name="connsiteX218" fmla="*/ 4136093 w 7467600"/>
              <a:gd name="connsiteY218" fmla="*/ 3858466 h 6858000"/>
              <a:gd name="connsiteX219" fmla="*/ 3670252 w 7467600"/>
              <a:gd name="connsiteY219" fmla="*/ 3622798 h 6858000"/>
              <a:gd name="connsiteX220" fmla="*/ 4440129 w 7467600"/>
              <a:gd name="connsiteY220" fmla="*/ 3448571 h 6858000"/>
              <a:gd name="connsiteX221" fmla="*/ 4856525 w 7467600"/>
              <a:gd name="connsiteY221" fmla="*/ 3915351 h 6858000"/>
              <a:gd name="connsiteX222" fmla="*/ 5059055 w 7467600"/>
              <a:gd name="connsiteY222" fmla="*/ 4108918 h 6858000"/>
              <a:gd name="connsiteX223" fmla="*/ 5290070 w 7467600"/>
              <a:gd name="connsiteY223" fmla="*/ 4263619 h 6858000"/>
              <a:gd name="connsiteX224" fmla="*/ 4834991 w 7467600"/>
              <a:gd name="connsiteY224" fmla="*/ 3830985 h 6858000"/>
              <a:gd name="connsiteX225" fmla="*/ 4440129 w 7467600"/>
              <a:gd name="connsiteY225" fmla="*/ 3448571 h 6858000"/>
              <a:gd name="connsiteX226" fmla="*/ 4441737 w 7467600"/>
              <a:gd name="connsiteY226" fmla="*/ 3399734 h 6858000"/>
              <a:gd name="connsiteX227" fmla="*/ 4431236 w 7467600"/>
              <a:gd name="connsiteY227" fmla="*/ 3400954 h 6858000"/>
              <a:gd name="connsiteX228" fmla="*/ 4557150 w 7467600"/>
              <a:gd name="connsiteY228" fmla="*/ 3510023 h 6858000"/>
              <a:gd name="connsiteX229" fmla="*/ 4856936 w 7467600"/>
              <a:gd name="connsiteY229" fmla="*/ 3809146 h 6858000"/>
              <a:gd name="connsiteX230" fmla="*/ 5111996 w 7467600"/>
              <a:gd name="connsiteY230" fmla="*/ 4065759 h 6858000"/>
              <a:gd name="connsiteX231" fmla="*/ 5388878 w 7467600"/>
              <a:gd name="connsiteY231" fmla="*/ 4300185 h 6858000"/>
              <a:gd name="connsiteX232" fmla="*/ 5425556 w 7467600"/>
              <a:gd name="connsiteY232" fmla="*/ 4308967 h 6858000"/>
              <a:gd name="connsiteX233" fmla="*/ 4943646 w 7467600"/>
              <a:gd name="connsiteY233" fmla="*/ 3822916 h 6858000"/>
              <a:gd name="connsiteX234" fmla="*/ 4594837 w 7467600"/>
              <a:gd name="connsiteY234" fmla="*/ 3532274 h 6858000"/>
              <a:gd name="connsiteX235" fmla="*/ 4441737 w 7467600"/>
              <a:gd name="connsiteY235" fmla="*/ 3399734 h 6858000"/>
              <a:gd name="connsiteX236" fmla="*/ 5425834 w 7467600"/>
              <a:gd name="connsiteY236" fmla="*/ 3162785 h 6858000"/>
              <a:gd name="connsiteX237" fmla="*/ 5401644 w 7467600"/>
              <a:gd name="connsiteY237" fmla="*/ 3617847 h 6858000"/>
              <a:gd name="connsiteX238" fmla="*/ 5467256 w 7467600"/>
              <a:gd name="connsiteY238" fmla="*/ 4175494 h 6858000"/>
              <a:gd name="connsiteX239" fmla="*/ 5448069 w 7467600"/>
              <a:gd name="connsiteY239" fmla="*/ 3567554 h 6858000"/>
              <a:gd name="connsiteX240" fmla="*/ 5425834 w 7467600"/>
              <a:gd name="connsiteY240" fmla="*/ 3162785 h 6858000"/>
              <a:gd name="connsiteX241" fmla="*/ 1318687 w 7467600"/>
              <a:gd name="connsiteY241" fmla="*/ 3113840 h 6858000"/>
              <a:gd name="connsiteX242" fmla="*/ 1066793 w 7467600"/>
              <a:gd name="connsiteY242" fmla="*/ 3212171 h 6858000"/>
              <a:gd name="connsiteX243" fmla="*/ 993319 w 7467600"/>
              <a:gd name="connsiteY243" fmla="*/ 3247648 h 6858000"/>
              <a:gd name="connsiteX244" fmla="*/ 853081 w 7467600"/>
              <a:gd name="connsiteY244" fmla="*/ 3312410 h 6858000"/>
              <a:gd name="connsiteX245" fmla="*/ 805957 w 7467600"/>
              <a:gd name="connsiteY245" fmla="*/ 3330443 h 6858000"/>
              <a:gd name="connsiteX246" fmla="*/ 1318687 w 7467600"/>
              <a:gd name="connsiteY246" fmla="*/ 3113840 h 6858000"/>
              <a:gd name="connsiteX247" fmla="*/ 5453702 w 7467600"/>
              <a:gd name="connsiteY247" fmla="*/ 3090882 h 6858000"/>
              <a:gd name="connsiteX248" fmla="*/ 5480135 w 7467600"/>
              <a:gd name="connsiteY248" fmla="*/ 3565802 h 6858000"/>
              <a:gd name="connsiteX249" fmla="*/ 5499023 w 7467600"/>
              <a:gd name="connsiteY249" fmla="*/ 4166310 h 6858000"/>
              <a:gd name="connsiteX250" fmla="*/ 5547022 w 7467600"/>
              <a:gd name="connsiteY250" fmla="*/ 3607838 h 6858000"/>
              <a:gd name="connsiteX251" fmla="*/ 5515964 w 7467600"/>
              <a:gd name="connsiteY251" fmla="*/ 3378541 h 6858000"/>
              <a:gd name="connsiteX252" fmla="*/ 5453702 w 7467600"/>
              <a:gd name="connsiteY252" fmla="*/ 3090882 h 6858000"/>
              <a:gd name="connsiteX253" fmla="*/ 1238695 w 7467600"/>
              <a:gd name="connsiteY253" fmla="*/ 3076820 h 6858000"/>
              <a:gd name="connsiteX254" fmla="*/ 716371 w 7467600"/>
              <a:gd name="connsiteY254" fmla="*/ 3293249 h 6858000"/>
              <a:gd name="connsiteX255" fmla="*/ 579522 w 7467600"/>
              <a:gd name="connsiteY255" fmla="*/ 3371759 h 6858000"/>
              <a:gd name="connsiteX256" fmla="*/ 600288 w 7467600"/>
              <a:gd name="connsiteY256" fmla="*/ 3365555 h 6858000"/>
              <a:gd name="connsiteX257" fmla="*/ 840692 w 7467600"/>
              <a:gd name="connsiteY257" fmla="*/ 3284921 h 6858000"/>
              <a:gd name="connsiteX258" fmla="*/ 979248 w 7467600"/>
              <a:gd name="connsiteY258" fmla="*/ 3221003 h 6858000"/>
              <a:gd name="connsiteX259" fmla="*/ 1053282 w 7467600"/>
              <a:gd name="connsiteY259" fmla="*/ 3185247 h 6858000"/>
              <a:gd name="connsiteX260" fmla="*/ 1320603 w 7467600"/>
              <a:gd name="connsiteY260" fmla="*/ 3081281 h 6858000"/>
              <a:gd name="connsiteX261" fmla="*/ 1238695 w 7467600"/>
              <a:gd name="connsiteY261" fmla="*/ 3076820 h 6858000"/>
              <a:gd name="connsiteX262" fmla="*/ 5425627 w 7467600"/>
              <a:gd name="connsiteY262" fmla="*/ 2954192 h 6858000"/>
              <a:gd name="connsiteX263" fmla="*/ 5470770 w 7467600"/>
              <a:gd name="connsiteY263" fmla="*/ 3005435 h 6858000"/>
              <a:gd name="connsiteX264" fmla="*/ 5519779 w 7467600"/>
              <a:gd name="connsiteY264" fmla="*/ 4359223 h 6858000"/>
              <a:gd name="connsiteX265" fmla="*/ 5520293 w 7467600"/>
              <a:gd name="connsiteY265" fmla="*/ 4360602 h 6858000"/>
              <a:gd name="connsiteX266" fmla="*/ 5767221 w 7467600"/>
              <a:gd name="connsiteY266" fmla="*/ 4665564 h 6858000"/>
              <a:gd name="connsiteX267" fmla="*/ 6937169 w 7467600"/>
              <a:gd name="connsiteY267" fmla="*/ 4815941 h 6858000"/>
              <a:gd name="connsiteX268" fmla="*/ 6953922 w 7467600"/>
              <a:gd name="connsiteY268" fmla="*/ 4890068 h 6858000"/>
              <a:gd name="connsiteX269" fmla="*/ 6071359 w 7467600"/>
              <a:gd name="connsiteY269" fmla="*/ 4770770 h 6858000"/>
              <a:gd name="connsiteX270" fmla="*/ 6038839 w 7467600"/>
              <a:gd name="connsiteY270" fmla="*/ 4764474 h 6858000"/>
              <a:gd name="connsiteX271" fmla="*/ 6038706 w 7467600"/>
              <a:gd name="connsiteY271" fmla="*/ 4763847 h 6858000"/>
              <a:gd name="connsiteX272" fmla="*/ 6037784 w 7467600"/>
              <a:gd name="connsiteY272" fmla="*/ 4764270 h 6858000"/>
              <a:gd name="connsiteX273" fmla="*/ 6038839 w 7467600"/>
              <a:gd name="connsiteY273" fmla="*/ 4764474 h 6858000"/>
              <a:gd name="connsiteX274" fmla="*/ 6040338 w 7467600"/>
              <a:gd name="connsiteY274" fmla="*/ 4771418 h 6858000"/>
              <a:gd name="connsiteX275" fmla="*/ 6024488 w 7467600"/>
              <a:gd name="connsiteY275" fmla="*/ 4809903 h 6858000"/>
              <a:gd name="connsiteX276" fmla="*/ 5599771 w 7467600"/>
              <a:gd name="connsiteY276" fmla="*/ 5509652 h 6858000"/>
              <a:gd name="connsiteX277" fmla="*/ 5548843 w 7467600"/>
              <a:gd name="connsiteY277" fmla="*/ 5563845 h 6858000"/>
              <a:gd name="connsiteX278" fmla="*/ 5940952 w 7467600"/>
              <a:gd name="connsiteY278" fmla="*/ 6250028 h 6858000"/>
              <a:gd name="connsiteX279" fmla="*/ 6043441 w 7467600"/>
              <a:gd name="connsiteY279" fmla="*/ 6665847 h 6858000"/>
              <a:gd name="connsiteX280" fmla="*/ 6093432 w 7467600"/>
              <a:gd name="connsiteY280" fmla="*/ 6858000 h 6858000"/>
              <a:gd name="connsiteX281" fmla="*/ 6034344 w 7467600"/>
              <a:gd name="connsiteY281" fmla="*/ 6858000 h 6858000"/>
              <a:gd name="connsiteX282" fmla="*/ 6026679 w 7467600"/>
              <a:gd name="connsiteY282" fmla="*/ 6836959 h 6858000"/>
              <a:gd name="connsiteX283" fmla="*/ 5800441 w 7467600"/>
              <a:gd name="connsiteY283" fmla="*/ 6335286 h 6858000"/>
              <a:gd name="connsiteX284" fmla="*/ 5526562 w 7467600"/>
              <a:gd name="connsiteY284" fmla="*/ 5705388 h 6858000"/>
              <a:gd name="connsiteX285" fmla="*/ 5519640 w 7467600"/>
              <a:gd name="connsiteY285" fmla="*/ 5683774 h 6858000"/>
              <a:gd name="connsiteX286" fmla="*/ 5844559 w 7467600"/>
              <a:gd name="connsiteY286" fmla="*/ 6553349 h 6858000"/>
              <a:gd name="connsiteX287" fmla="*/ 5975994 w 7467600"/>
              <a:gd name="connsiteY287" fmla="*/ 6858000 h 6858000"/>
              <a:gd name="connsiteX288" fmla="*/ 5898547 w 7467600"/>
              <a:gd name="connsiteY288" fmla="*/ 6858000 h 6858000"/>
              <a:gd name="connsiteX289" fmla="*/ 5682041 w 7467600"/>
              <a:gd name="connsiteY289" fmla="*/ 6355860 h 6858000"/>
              <a:gd name="connsiteX290" fmla="*/ 5461758 w 7467600"/>
              <a:gd name="connsiteY290" fmla="*/ 5820220 h 6858000"/>
              <a:gd name="connsiteX291" fmla="*/ 5237282 w 7467600"/>
              <a:gd name="connsiteY291" fmla="*/ 6579086 h 6858000"/>
              <a:gd name="connsiteX292" fmla="*/ 5115009 w 7467600"/>
              <a:gd name="connsiteY292" fmla="*/ 6858000 h 6858000"/>
              <a:gd name="connsiteX293" fmla="*/ 5028074 w 7467600"/>
              <a:gd name="connsiteY293" fmla="*/ 6858000 h 6858000"/>
              <a:gd name="connsiteX294" fmla="*/ 5079508 w 7467600"/>
              <a:gd name="connsiteY294" fmla="*/ 6749074 h 6858000"/>
              <a:gd name="connsiteX295" fmla="*/ 5371846 w 7467600"/>
              <a:gd name="connsiteY295" fmla="*/ 5924413 h 6858000"/>
              <a:gd name="connsiteX296" fmla="*/ 5270512 w 7467600"/>
              <a:gd name="connsiteY296" fmla="*/ 6138975 h 6858000"/>
              <a:gd name="connsiteX297" fmla="*/ 5062409 w 7467600"/>
              <a:gd name="connsiteY297" fmla="*/ 6653544 h 6858000"/>
              <a:gd name="connsiteX298" fmla="*/ 5036628 w 7467600"/>
              <a:gd name="connsiteY298" fmla="*/ 6754247 h 6858000"/>
              <a:gd name="connsiteX299" fmla="*/ 5009112 w 7467600"/>
              <a:gd name="connsiteY299" fmla="*/ 6858000 h 6858000"/>
              <a:gd name="connsiteX300" fmla="*/ 4976679 w 7467600"/>
              <a:gd name="connsiteY300" fmla="*/ 6858000 h 6858000"/>
              <a:gd name="connsiteX301" fmla="*/ 5006537 w 7467600"/>
              <a:gd name="connsiteY301" fmla="*/ 6747068 h 6858000"/>
              <a:gd name="connsiteX302" fmla="*/ 5032723 w 7467600"/>
              <a:gd name="connsiteY302" fmla="*/ 6644957 h 6858000"/>
              <a:gd name="connsiteX303" fmla="*/ 5242949 w 7467600"/>
              <a:gd name="connsiteY303" fmla="*/ 6125175 h 6858000"/>
              <a:gd name="connsiteX304" fmla="*/ 5286321 w 7467600"/>
              <a:gd name="connsiteY304" fmla="*/ 6033555 h 6858000"/>
              <a:gd name="connsiteX305" fmla="*/ 5008210 w 7467600"/>
              <a:gd name="connsiteY305" fmla="*/ 6649194 h 6858000"/>
              <a:gd name="connsiteX306" fmla="*/ 4986321 w 7467600"/>
              <a:gd name="connsiteY306" fmla="*/ 6765687 h 6858000"/>
              <a:gd name="connsiteX307" fmla="*/ 4973474 w 7467600"/>
              <a:gd name="connsiteY307" fmla="*/ 6858000 h 6858000"/>
              <a:gd name="connsiteX308" fmla="*/ 4907178 w 7467600"/>
              <a:gd name="connsiteY308" fmla="*/ 6858000 h 6858000"/>
              <a:gd name="connsiteX309" fmla="*/ 4910810 w 7467600"/>
              <a:gd name="connsiteY309" fmla="*/ 6829660 h 6858000"/>
              <a:gd name="connsiteX310" fmla="*/ 4987461 w 7467600"/>
              <a:gd name="connsiteY310" fmla="*/ 6432994 h 6858000"/>
              <a:gd name="connsiteX311" fmla="*/ 5179262 w 7467600"/>
              <a:gd name="connsiteY311" fmla="*/ 6035044 h 6858000"/>
              <a:gd name="connsiteX312" fmla="*/ 4689678 w 7467600"/>
              <a:gd name="connsiteY312" fmla="*/ 6440241 h 6858000"/>
              <a:gd name="connsiteX313" fmla="*/ 4477543 w 7467600"/>
              <a:gd name="connsiteY313" fmla="*/ 6674836 h 6858000"/>
              <a:gd name="connsiteX314" fmla="*/ 4329957 w 7467600"/>
              <a:gd name="connsiteY314" fmla="*/ 6858000 h 6858000"/>
              <a:gd name="connsiteX315" fmla="*/ 4218595 w 7467600"/>
              <a:gd name="connsiteY315" fmla="*/ 6858000 h 6858000"/>
              <a:gd name="connsiteX316" fmla="*/ 4368888 w 7467600"/>
              <a:gd name="connsiteY316" fmla="*/ 6668412 h 6858000"/>
              <a:gd name="connsiteX317" fmla="*/ 4563091 w 7467600"/>
              <a:gd name="connsiteY317" fmla="*/ 6442508 h 6858000"/>
              <a:gd name="connsiteX318" fmla="*/ 5387324 w 7467600"/>
              <a:gd name="connsiteY318" fmla="*/ 5705830 h 6858000"/>
              <a:gd name="connsiteX319" fmla="*/ 5073620 w 7467600"/>
              <a:gd name="connsiteY319" fmla="*/ 5955437 h 6858000"/>
              <a:gd name="connsiteX320" fmla="*/ 4689789 w 7467600"/>
              <a:gd name="connsiteY320" fmla="*/ 6268382 h 6858000"/>
              <a:gd name="connsiteX321" fmla="*/ 4418722 w 7467600"/>
              <a:gd name="connsiteY321" fmla="*/ 6570886 h 6858000"/>
              <a:gd name="connsiteX322" fmla="*/ 4214944 w 7467600"/>
              <a:gd name="connsiteY322" fmla="*/ 6858000 h 6858000"/>
              <a:gd name="connsiteX323" fmla="*/ 4177898 w 7467600"/>
              <a:gd name="connsiteY323" fmla="*/ 6858000 h 6858000"/>
              <a:gd name="connsiteX324" fmla="*/ 4391597 w 7467600"/>
              <a:gd name="connsiteY324" fmla="*/ 6556370 h 6858000"/>
              <a:gd name="connsiteX325" fmla="*/ 4668889 w 7467600"/>
              <a:gd name="connsiteY325" fmla="*/ 6246399 h 6858000"/>
              <a:gd name="connsiteX326" fmla="*/ 5055427 w 7467600"/>
              <a:gd name="connsiteY326" fmla="*/ 5931476 h 6858000"/>
              <a:gd name="connsiteX327" fmla="*/ 5371814 w 7467600"/>
              <a:gd name="connsiteY327" fmla="*/ 5678975 h 6858000"/>
              <a:gd name="connsiteX328" fmla="*/ 4987918 w 7467600"/>
              <a:gd name="connsiteY328" fmla="*/ 5838701 h 6858000"/>
              <a:gd name="connsiteX329" fmla="*/ 4317146 w 7467600"/>
              <a:gd name="connsiteY329" fmla="*/ 6587716 h 6858000"/>
              <a:gd name="connsiteX330" fmla="*/ 4171627 w 7467600"/>
              <a:gd name="connsiteY330" fmla="*/ 6858000 h 6858000"/>
              <a:gd name="connsiteX331" fmla="*/ 4081585 w 7467600"/>
              <a:gd name="connsiteY331" fmla="*/ 6858000 h 6858000"/>
              <a:gd name="connsiteX332" fmla="*/ 4238603 w 7467600"/>
              <a:gd name="connsiteY332" fmla="*/ 6559341 h 6858000"/>
              <a:gd name="connsiteX333" fmla="*/ 4778333 w 7467600"/>
              <a:gd name="connsiteY333" fmla="*/ 5873626 h 6858000"/>
              <a:gd name="connsiteX334" fmla="*/ 5414185 w 7467600"/>
              <a:gd name="connsiteY334" fmla="*/ 5573882 h 6858000"/>
              <a:gd name="connsiteX335" fmla="*/ 5959648 w 7467600"/>
              <a:gd name="connsiteY335" fmla="*/ 4760797 h 6858000"/>
              <a:gd name="connsiteX336" fmla="*/ 5355019 w 7467600"/>
              <a:gd name="connsiteY336" fmla="*/ 4734672 h 6858000"/>
              <a:gd name="connsiteX337" fmla="*/ 5083565 w 7467600"/>
              <a:gd name="connsiteY337" fmla="*/ 5179121 h 6858000"/>
              <a:gd name="connsiteX338" fmla="*/ 4713577 w 7467600"/>
              <a:gd name="connsiteY338" fmla="*/ 5616803 h 6858000"/>
              <a:gd name="connsiteX339" fmla="*/ 3989559 w 7467600"/>
              <a:gd name="connsiteY339" fmla="*/ 6145945 h 6858000"/>
              <a:gd name="connsiteX340" fmla="*/ 3939824 w 7467600"/>
              <a:gd name="connsiteY340" fmla="*/ 6066900 h 6858000"/>
              <a:gd name="connsiteX341" fmla="*/ 4584537 w 7467600"/>
              <a:gd name="connsiteY341" fmla="*/ 5324826 h 6858000"/>
              <a:gd name="connsiteX342" fmla="*/ 5037105 w 7467600"/>
              <a:gd name="connsiteY342" fmla="*/ 5088765 h 6858000"/>
              <a:gd name="connsiteX343" fmla="*/ 5039930 w 7467600"/>
              <a:gd name="connsiteY343" fmla="*/ 5089585 h 6858000"/>
              <a:gd name="connsiteX344" fmla="*/ 5263764 w 7467600"/>
              <a:gd name="connsiteY344" fmla="*/ 4735525 h 6858000"/>
              <a:gd name="connsiteX345" fmla="*/ 4086300 w 7467600"/>
              <a:gd name="connsiteY345" fmla="*/ 4884599 h 6858000"/>
              <a:gd name="connsiteX346" fmla="*/ 4085485 w 7467600"/>
              <a:gd name="connsiteY346" fmla="*/ 4899070 h 6858000"/>
              <a:gd name="connsiteX347" fmla="*/ 3871915 w 7467600"/>
              <a:gd name="connsiteY347" fmla="*/ 5253645 h 6858000"/>
              <a:gd name="connsiteX348" fmla="*/ 3799374 w 7467600"/>
              <a:gd name="connsiteY348" fmla="*/ 5466127 h 6858000"/>
              <a:gd name="connsiteX349" fmla="*/ 3498850 w 7467600"/>
              <a:gd name="connsiteY349" fmla="*/ 6661888 h 6858000"/>
              <a:gd name="connsiteX350" fmla="*/ 3399216 w 7467600"/>
              <a:gd name="connsiteY350" fmla="*/ 6858000 h 6858000"/>
              <a:gd name="connsiteX351" fmla="*/ 3303688 w 7467600"/>
              <a:gd name="connsiteY351" fmla="*/ 6858000 h 6858000"/>
              <a:gd name="connsiteX352" fmla="*/ 3391774 w 7467600"/>
              <a:gd name="connsiteY352" fmla="*/ 6697181 h 6858000"/>
              <a:gd name="connsiteX353" fmla="*/ 3735540 w 7467600"/>
              <a:gd name="connsiteY353" fmla="*/ 5546923 h 6858000"/>
              <a:gd name="connsiteX354" fmla="*/ 3729438 w 7467600"/>
              <a:gd name="connsiteY354" fmla="*/ 5569058 h 6858000"/>
              <a:gd name="connsiteX355" fmla="*/ 3707782 w 7467600"/>
              <a:gd name="connsiteY355" fmla="*/ 5644908 h 6858000"/>
              <a:gd name="connsiteX356" fmla="*/ 3583827 w 7467600"/>
              <a:gd name="connsiteY356" fmla="*/ 6039215 h 6858000"/>
              <a:gd name="connsiteX357" fmla="*/ 3547861 w 7467600"/>
              <a:gd name="connsiteY357" fmla="*/ 6129609 h 6858000"/>
              <a:gd name="connsiteX358" fmla="*/ 3490905 w 7467600"/>
              <a:gd name="connsiteY358" fmla="*/ 6277660 h 6858000"/>
              <a:gd name="connsiteX359" fmla="*/ 3455859 w 7467600"/>
              <a:gd name="connsiteY359" fmla="*/ 6391301 h 6858000"/>
              <a:gd name="connsiteX360" fmla="*/ 3429112 w 7467600"/>
              <a:gd name="connsiteY360" fmla="*/ 6479469 h 6858000"/>
              <a:gd name="connsiteX361" fmla="*/ 3304862 w 7467600"/>
              <a:gd name="connsiteY361" fmla="*/ 6796476 h 6858000"/>
              <a:gd name="connsiteX362" fmla="*/ 3276071 w 7467600"/>
              <a:gd name="connsiteY362" fmla="*/ 6858000 h 6858000"/>
              <a:gd name="connsiteX363" fmla="*/ 3240805 w 7467600"/>
              <a:gd name="connsiteY363" fmla="*/ 6858000 h 6858000"/>
              <a:gd name="connsiteX364" fmla="*/ 3275917 w 7467600"/>
              <a:gd name="connsiteY364" fmla="*/ 6783192 h 6858000"/>
              <a:gd name="connsiteX365" fmla="*/ 3399358 w 7467600"/>
              <a:gd name="connsiteY365" fmla="*/ 6469011 h 6858000"/>
              <a:gd name="connsiteX366" fmla="*/ 3425650 w 7467600"/>
              <a:gd name="connsiteY366" fmla="*/ 6381333 h 6858000"/>
              <a:gd name="connsiteX367" fmla="*/ 3460661 w 7467600"/>
              <a:gd name="connsiteY367" fmla="*/ 6266763 h 6858000"/>
              <a:gd name="connsiteX368" fmla="*/ 3518021 w 7467600"/>
              <a:gd name="connsiteY368" fmla="*/ 6117298 h 6858000"/>
              <a:gd name="connsiteX369" fmla="*/ 3554035 w 7467600"/>
              <a:gd name="connsiteY369" fmla="*/ 6027832 h 6858000"/>
              <a:gd name="connsiteX370" fmla="*/ 3677174 w 7467600"/>
              <a:gd name="connsiteY370" fmla="*/ 5636351 h 6858000"/>
              <a:gd name="connsiteX371" fmla="*/ 3698819 w 7467600"/>
              <a:gd name="connsiteY371" fmla="*/ 5560503 h 6858000"/>
              <a:gd name="connsiteX372" fmla="*/ 3702094 w 7467600"/>
              <a:gd name="connsiteY372" fmla="*/ 5549194 h 6858000"/>
              <a:gd name="connsiteX373" fmla="*/ 3398355 w 7467600"/>
              <a:gd name="connsiteY373" fmla="*/ 6094603 h 6858000"/>
              <a:gd name="connsiteX374" fmla="*/ 3193941 w 7467600"/>
              <a:gd name="connsiteY374" fmla="*/ 6798775 h 6858000"/>
              <a:gd name="connsiteX375" fmla="*/ 3184140 w 7467600"/>
              <a:gd name="connsiteY375" fmla="*/ 6858000 h 6858000"/>
              <a:gd name="connsiteX376" fmla="*/ 3099978 w 7467600"/>
              <a:gd name="connsiteY376" fmla="*/ 6858000 h 6858000"/>
              <a:gd name="connsiteX377" fmla="*/ 3101556 w 7467600"/>
              <a:gd name="connsiteY377" fmla="*/ 6843337 h 6858000"/>
              <a:gd name="connsiteX378" fmla="*/ 3370162 w 7467600"/>
              <a:gd name="connsiteY378" fmla="*/ 5785550 h 6858000"/>
              <a:gd name="connsiteX379" fmla="*/ 3746477 w 7467600"/>
              <a:gd name="connsiteY379" fmla="*/ 5377889 h 6858000"/>
              <a:gd name="connsiteX380" fmla="*/ 3863399 w 7467600"/>
              <a:gd name="connsiteY380" fmla="*/ 5087257 h 6858000"/>
              <a:gd name="connsiteX381" fmla="*/ 3968712 w 7467600"/>
              <a:gd name="connsiteY381" fmla="*/ 4913989 h 6858000"/>
              <a:gd name="connsiteX382" fmla="*/ 2792390 w 7467600"/>
              <a:gd name="connsiteY382" fmla="*/ 5382974 h 6858000"/>
              <a:gd name="connsiteX383" fmla="*/ 2714982 w 7467600"/>
              <a:gd name="connsiteY383" fmla="*/ 5427051 h 6858000"/>
              <a:gd name="connsiteX384" fmla="*/ 2813361 w 7467600"/>
              <a:gd name="connsiteY384" fmla="*/ 6023912 h 6858000"/>
              <a:gd name="connsiteX385" fmla="*/ 2688430 w 7467600"/>
              <a:gd name="connsiteY385" fmla="*/ 6801564 h 6858000"/>
              <a:gd name="connsiteX386" fmla="*/ 2629626 w 7467600"/>
              <a:gd name="connsiteY386" fmla="*/ 6763394 h 6858000"/>
              <a:gd name="connsiteX387" fmla="*/ 2565328 w 7467600"/>
              <a:gd name="connsiteY387" fmla="*/ 5516399 h 6858000"/>
              <a:gd name="connsiteX388" fmla="*/ 1922999 w 7467600"/>
              <a:gd name="connsiteY388" fmla="*/ 5980343 h 6858000"/>
              <a:gd name="connsiteX389" fmla="*/ 1950261 w 7467600"/>
              <a:gd name="connsiteY389" fmla="*/ 6405858 h 6858000"/>
              <a:gd name="connsiteX390" fmla="*/ 2365554 w 7467600"/>
              <a:gd name="connsiteY390" fmla="*/ 6759107 h 6858000"/>
              <a:gd name="connsiteX391" fmla="*/ 2424142 w 7467600"/>
              <a:gd name="connsiteY391" fmla="*/ 6858000 h 6858000"/>
              <a:gd name="connsiteX392" fmla="*/ 2395994 w 7467600"/>
              <a:gd name="connsiteY392" fmla="*/ 6858000 h 6858000"/>
              <a:gd name="connsiteX393" fmla="*/ 2392863 w 7467600"/>
              <a:gd name="connsiteY393" fmla="*/ 6852964 h 6858000"/>
              <a:gd name="connsiteX394" fmla="*/ 2017589 w 7467600"/>
              <a:gd name="connsiteY394" fmla="*/ 6493982 h 6858000"/>
              <a:gd name="connsiteX395" fmla="*/ 2147336 w 7467600"/>
              <a:gd name="connsiteY395" fmla="*/ 6594052 h 6858000"/>
              <a:gd name="connsiteX396" fmla="*/ 2207047 w 7467600"/>
              <a:gd name="connsiteY396" fmla="*/ 6654540 h 6858000"/>
              <a:gd name="connsiteX397" fmla="*/ 2299106 w 7467600"/>
              <a:gd name="connsiteY397" fmla="*/ 6778931 h 6858000"/>
              <a:gd name="connsiteX398" fmla="*/ 2314430 w 7467600"/>
              <a:gd name="connsiteY398" fmla="*/ 6801144 h 6858000"/>
              <a:gd name="connsiteX399" fmla="*/ 2352406 w 7467600"/>
              <a:gd name="connsiteY399" fmla="*/ 6858000 h 6858000"/>
              <a:gd name="connsiteX400" fmla="*/ 2314492 w 7467600"/>
              <a:gd name="connsiteY400" fmla="*/ 6858000 h 6858000"/>
              <a:gd name="connsiteX401" fmla="*/ 2288095 w 7467600"/>
              <a:gd name="connsiteY401" fmla="*/ 6818030 h 6858000"/>
              <a:gd name="connsiteX402" fmla="*/ 2272768 w 7467600"/>
              <a:gd name="connsiteY402" fmla="*/ 6795822 h 6858000"/>
              <a:gd name="connsiteX403" fmla="*/ 2182715 w 7467600"/>
              <a:gd name="connsiteY403" fmla="*/ 6675071 h 6858000"/>
              <a:gd name="connsiteX404" fmla="*/ 2032061 w 7467600"/>
              <a:gd name="connsiteY404" fmla="*/ 6541380 h 6858000"/>
              <a:gd name="connsiteX405" fmla="*/ 2257220 w 7467600"/>
              <a:gd name="connsiteY405" fmla="*/ 6826257 h 6858000"/>
              <a:gd name="connsiteX406" fmla="*/ 2281324 w 7467600"/>
              <a:gd name="connsiteY406" fmla="*/ 6858000 h 6858000"/>
              <a:gd name="connsiteX407" fmla="*/ 2242860 w 7467600"/>
              <a:gd name="connsiteY407" fmla="*/ 6858000 h 6858000"/>
              <a:gd name="connsiteX408" fmla="*/ 2232818 w 7467600"/>
              <a:gd name="connsiteY408" fmla="*/ 6844926 h 6858000"/>
              <a:gd name="connsiteX409" fmla="*/ 1990172 w 7467600"/>
              <a:gd name="connsiteY409" fmla="*/ 6542121 h 6858000"/>
              <a:gd name="connsiteX410" fmla="*/ 2124090 w 7467600"/>
              <a:gd name="connsiteY410" fmla="*/ 6761017 h 6858000"/>
              <a:gd name="connsiteX411" fmla="*/ 2200380 w 7467600"/>
              <a:gd name="connsiteY411" fmla="*/ 6858000 h 6858000"/>
              <a:gd name="connsiteX412" fmla="*/ 2147507 w 7467600"/>
              <a:gd name="connsiteY412" fmla="*/ 6858000 h 6858000"/>
              <a:gd name="connsiteX413" fmla="*/ 2070668 w 7467600"/>
              <a:gd name="connsiteY413" fmla="*/ 6761520 h 6858000"/>
              <a:gd name="connsiteX414" fmla="*/ 1975142 w 7467600"/>
              <a:gd name="connsiteY414" fmla="*/ 6585570 h 6858000"/>
              <a:gd name="connsiteX415" fmla="*/ 2050035 w 7467600"/>
              <a:gd name="connsiteY415" fmla="*/ 6813345 h 6858000"/>
              <a:gd name="connsiteX416" fmla="*/ 2063025 w 7467600"/>
              <a:gd name="connsiteY416" fmla="*/ 6858000 h 6858000"/>
              <a:gd name="connsiteX417" fmla="*/ 2021675 w 7467600"/>
              <a:gd name="connsiteY417" fmla="*/ 6858000 h 6858000"/>
              <a:gd name="connsiteX418" fmla="*/ 2019308 w 7467600"/>
              <a:gd name="connsiteY418" fmla="*/ 6847118 h 6858000"/>
              <a:gd name="connsiteX419" fmla="*/ 1938835 w 7467600"/>
              <a:gd name="connsiteY419" fmla="*/ 6551160 h 6858000"/>
              <a:gd name="connsiteX420" fmla="*/ 1953230 w 7467600"/>
              <a:gd name="connsiteY420" fmla="*/ 6759699 h 6858000"/>
              <a:gd name="connsiteX421" fmla="*/ 1956763 w 7467600"/>
              <a:gd name="connsiteY421" fmla="*/ 6778191 h 6858000"/>
              <a:gd name="connsiteX422" fmla="*/ 1967925 w 7467600"/>
              <a:gd name="connsiteY422" fmla="*/ 6858000 h 6858000"/>
              <a:gd name="connsiteX423" fmla="*/ 1936622 w 7467600"/>
              <a:gd name="connsiteY423" fmla="*/ 6858000 h 6858000"/>
              <a:gd name="connsiteX424" fmla="*/ 1926261 w 7467600"/>
              <a:gd name="connsiteY424" fmla="*/ 6784064 h 6858000"/>
              <a:gd name="connsiteX425" fmla="*/ 1922724 w 7467600"/>
              <a:gd name="connsiteY425" fmla="*/ 6765577 h 6858000"/>
              <a:gd name="connsiteX426" fmla="*/ 1904650 w 7467600"/>
              <a:gd name="connsiteY426" fmla="*/ 6639616 h 6858000"/>
              <a:gd name="connsiteX427" fmla="*/ 1885273 w 7467600"/>
              <a:gd name="connsiteY427" fmla="*/ 6858000 h 6858000"/>
              <a:gd name="connsiteX428" fmla="*/ 1854363 w 7467600"/>
              <a:gd name="connsiteY428" fmla="*/ 6858000 h 6858000"/>
              <a:gd name="connsiteX429" fmla="*/ 1880391 w 7467600"/>
              <a:gd name="connsiteY429" fmla="*/ 6603796 h 6858000"/>
              <a:gd name="connsiteX430" fmla="*/ 1818273 w 7467600"/>
              <a:gd name="connsiteY430" fmla="*/ 6715729 h 6858000"/>
              <a:gd name="connsiteX431" fmla="*/ 1794691 w 7467600"/>
              <a:gd name="connsiteY431" fmla="*/ 6843239 h 6858000"/>
              <a:gd name="connsiteX432" fmla="*/ 1794914 w 7467600"/>
              <a:gd name="connsiteY432" fmla="*/ 6858000 h 6858000"/>
              <a:gd name="connsiteX433" fmla="*/ 1746128 w 7467600"/>
              <a:gd name="connsiteY433" fmla="*/ 6858000 h 6858000"/>
              <a:gd name="connsiteX434" fmla="*/ 1753934 w 7467600"/>
              <a:gd name="connsiteY434" fmla="*/ 6724796 h 6858000"/>
              <a:gd name="connsiteX435" fmla="*/ 1792053 w 7467600"/>
              <a:gd name="connsiteY435" fmla="*/ 6572396 h 6858000"/>
              <a:gd name="connsiteX436" fmla="*/ 1862248 w 7467600"/>
              <a:gd name="connsiteY436" fmla="*/ 6266397 h 6858000"/>
              <a:gd name="connsiteX437" fmla="*/ 1862250 w 7467600"/>
              <a:gd name="connsiteY437" fmla="*/ 6033531 h 6858000"/>
              <a:gd name="connsiteX438" fmla="*/ 1211999 w 7467600"/>
              <a:gd name="connsiteY438" fmla="*/ 6683610 h 6858000"/>
              <a:gd name="connsiteX439" fmla="*/ 1213266 w 7467600"/>
              <a:gd name="connsiteY439" fmla="*/ 6691947 h 6858000"/>
              <a:gd name="connsiteX440" fmla="*/ 1203370 w 7467600"/>
              <a:gd name="connsiteY440" fmla="*/ 6850676 h 6858000"/>
              <a:gd name="connsiteX441" fmla="*/ 1203671 w 7467600"/>
              <a:gd name="connsiteY441" fmla="*/ 6858000 h 6858000"/>
              <a:gd name="connsiteX442" fmla="*/ 1143180 w 7467600"/>
              <a:gd name="connsiteY442" fmla="*/ 6858000 h 6858000"/>
              <a:gd name="connsiteX443" fmla="*/ 1142176 w 7467600"/>
              <a:gd name="connsiteY443" fmla="*/ 6766045 h 6858000"/>
              <a:gd name="connsiteX444" fmla="*/ 1067484 w 7467600"/>
              <a:gd name="connsiteY444" fmla="*/ 6858000 h 6858000"/>
              <a:gd name="connsiteX445" fmla="*/ 953928 w 7467600"/>
              <a:gd name="connsiteY445" fmla="*/ 6858000 h 6858000"/>
              <a:gd name="connsiteX446" fmla="*/ 959715 w 7467600"/>
              <a:gd name="connsiteY446" fmla="*/ 6850185 h 6858000"/>
              <a:gd name="connsiteX447" fmla="*/ 1483788 w 7467600"/>
              <a:gd name="connsiteY447" fmla="*/ 6259174 h 6858000"/>
              <a:gd name="connsiteX448" fmla="*/ 1100671 w 7467600"/>
              <a:gd name="connsiteY448" fmla="*/ 6252137 h 6858000"/>
              <a:gd name="connsiteX449" fmla="*/ 1090144 w 7467600"/>
              <a:gd name="connsiteY449" fmla="*/ 6256748 h 6858000"/>
              <a:gd name="connsiteX450" fmla="*/ 1095872 w 7467600"/>
              <a:gd name="connsiteY450" fmla="*/ 6271892 h 6858000"/>
              <a:gd name="connsiteX451" fmla="*/ 262785 w 7467600"/>
              <a:gd name="connsiteY451" fmla="*/ 6845450 h 6858000"/>
              <a:gd name="connsiteX452" fmla="*/ 209968 w 7467600"/>
              <a:gd name="connsiteY452" fmla="*/ 6770713 h 6858000"/>
              <a:gd name="connsiteX453" fmla="*/ 873460 w 7467600"/>
              <a:gd name="connsiteY453" fmla="*/ 6253768 h 6858000"/>
              <a:gd name="connsiteX454" fmla="*/ 192686 w 7467600"/>
              <a:gd name="connsiteY454" fmla="*/ 5849257 h 6858000"/>
              <a:gd name="connsiteX455" fmla="*/ 4696 w 7467600"/>
              <a:gd name="connsiteY455" fmla="*/ 5697668 h 6858000"/>
              <a:gd name="connsiteX456" fmla="*/ 0 w 7467600"/>
              <a:gd name="connsiteY456" fmla="*/ 5689984 h 6858000"/>
              <a:gd name="connsiteX457" fmla="*/ 0 w 7467600"/>
              <a:gd name="connsiteY457" fmla="*/ 5513472 h 6858000"/>
              <a:gd name="connsiteX458" fmla="*/ 174101 w 7467600"/>
              <a:gd name="connsiteY458" fmla="*/ 5620277 h 6858000"/>
              <a:gd name="connsiteX459" fmla="*/ 891800 w 7467600"/>
              <a:gd name="connsiteY459" fmla="*/ 6036935 h 6858000"/>
              <a:gd name="connsiteX460" fmla="*/ 1072219 w 7467600"/>
              <a:gd name="connsiteY460" fmla="*/ 6169443 h 6858000"/>
              <a:gd name="connsiteX461" fmla="*/ 1074117 w 7467600"/>
              <a:gd name="connsiteY461" fmla="*/ 6170301 h 6858000"/>
              <a:gd name="connsiteX462" fmla="*/ 1083114 w 7467600"/>
              <a:gd name="connsiteY462" fmla="*/ 6174131 h 6858000"/>
              <a:gd name="connsiteX463" fmla="*/ 1543010 w 7467600"/>
              <a:gd name="connsiteY463" fmla="*/ 6191140 h 6858000"/>
              <a:gd name="connsiteX464" fmla="*/ 1551080 w 7467600"/>
              <a:gd name="connsiteY464" fmla="*/ 6195006 h 6858000"/>
              <a:gd name="connsiteX465" fmla="*/ 2345443 w 7467600"/>
              <a:gd name="connsiteY465" fmla="*/ 5549882 h 6858000"/>
              <a:gd name="connsiteX466" fmla="*/ 1721499 w 7467600"/>
              <a:gd name="connsiteY466" fmla="*/ 5599969 h 6858000"/>
              <a:gd name="connsiteX467" fmla="*/ 767716 w 7467600"/>
              <a:gd name="connsiteY467" fmla="*/ 5472768 h 6858000"/>
              <a:gd name="connsiteX468" fmla="*/ 722147 w 7467600"/>
              <a:gd name="connsiteY468" fmla="*/ 5393091 h 6858000"/>
              <a:gd name="connsiteX469" fmla="*/ 1485552 w 7467600"/>
              <a:gd name="connsiteY469" fmla="*/ 5313202 h 6858000"/>
              <a:gd name="connsiteX470" fmla="*/ 2143004 w 7467600"/>
              <a:gd name="connsiteY470" fmla="*/ 5402420 h 6858000"/>
              <a:gd name="connsiteX471" fmla="*/ 1933391 w 7467600"/>
              <a:gd name="connsiteY471" fmla="*/ 5156971 h 6858000"/>
              <a:gd name="connsiteX472" fmla="*/ 1827118 w 7467600"/>
              <a:gd name="connsiteY472" fmla="*/ 4968410 h 6858000"/>
              <a:gd name="connsiteX473" fmla="*/ 1837349 w 7467600"/>
              <a:gd name="connsiteY473" fmla="*/ 4956357 h 6858000"/>
              <a:gd name="connsiteX474" fmla="*/ 2162835 w 7467600"/>
              <a:gd name="connsiteY474" fmla="*/ 5187853 h 6858000"/>
              <a:gd name="connsiteX475" fmla="*/ 2257167 w 7467600"/>
              <a:gd name="connsiteY475" fmla="*/ 5462123 h 6858000"/>
              <a:gd name="connsiteX476" fmla="*/ 2261598 w 7467600"/>
              <a:gd name="connsiteY476" fmla="*/ 5467998 h 6858000"/>
              <a:gd name="connsiteX477" fmla="*/ 2437177 w 7467600"/>
              <a:gd name="connsiteY477" fmla="*/ 5479608 h 6858000"/>
              <a:gd name="connsiteX478" fmla="*/ 2445247 w 7467600"/>
              <a:gd name="connsiteY478" fmla="*/ 5483476 h 6858000"/>
              <a:gd name="connsiteX479" fmla="*/ 2743626 w 7467600"/>
              <a:gd name="connsiteY479" fmla="*/ 5304819 h 6858000"/>
              <a:gd name="connsiteX480" fmla="*/ 3048102 w 7467600"/>
              <a:gd name="connsiteY480" fmla="*/ 5150595 h 6858000"/>
              <a:gd name="connsiteX481" fmla="*/ 1799414 w 7467600"/>
              <a:gd name="connsiteY481" fmla="*/ 4694732 h 6858000"/>
              <a:gd name="connsiteX482" fmla="*/ 1771735 w 7467600"/>
              <a:gd name="connsiteY482" fmla="*/ 4619929 h 6858000"/>
              <a:gd name="connsiteX483" fmla="*/ 3104273 w 7467600"/>
              <a:gd name="connsiteY483" fmla="*/ 5076159 h 6858000"/>
              <a:gd name="connsiteX484" fmla="*/ 3113245 w 7467600"/>
              <a:gd name="connsiteY484" fmla="*/ 5090705 h 6858000"/>
              <a:gd name="connsiteX485" fmla="*/ 3126294 w 7467600"/>
              <a:gd name="connsiteY485" fmla="*/ 5114400 h 6858000"/>
              <a:gd name="connsiteX486" fmla="*/ 3937433 w 7467600"/>
              <a:gd name="connsiteY486" fmla="*/ 4830473 h 6858000"/>
              <a:gd name="connsiteX487" fmla="*/ 3590475 w 7467600"/>
              <a:gd name="connsiteY487" fmla="*/ 4597974 h 6858000"/>
              <a:gd name="connsiteX488" fmla="*/ 3100264 w 7467600"/>
              <a:gd name="connsiteY488" fmla="*/ 4579845 h 6858000"/>
              <a:gd name="connsiteX489" fmla="*/ 2183576 w 7467600"/>
              <a:gd name="connsiteY489" fmla="*/ 4227150 h 6858000"/>
              <a:gd name="connsiteX490" fmla="*/ 2151029 w 7467600"/>
              <a:gd name="connsiteY490" fmla="*/ 4146947 h 6858000"/>
              <a:gd name="connsiteX491" fmla="*/ 3563434 w 7467600"/>
              <a:gd name="connsiteY491" fmla="*/ 4469115 h 6858000"/>
              <a:gd name="connsiteX492" fmla="*/ 3177952 w 7467600"/>
              <a:gd name="connsiteY492" fmla="*/ 3657386 h 6858000"/>
              <a:gd name="connsiteX493" fmla="*/ 3189263 w 7467600"/>
              <a:gd name="connsiteY493" fmla="*/ 3625726 h 6858000"/>
              <a:gd name="connsiteX494" fmla="*/ 3560912 w 7467600"/>
              <a:gd name="connsiteY494" fmla="*/ 4079863 h 6858000"/>
              <a:gd name="connsiteX495" fmla="*/ 3626636 w 7467600"/>
              <a:gd name="connsiteY495" fmla="*/ 4512230 h 6858000"/>
              <a:gd name="connsiteX496" fmla="*/ 3653088 w 7467600"/>
              <a:gd name="connsiteY496" fmla="*/ 4521417 h 6858000"/>
              <a:gd name="connsiteX497" fmla="*/ 3988128 w 7467600"/>
              <a:gd name="connsiteY497" fmla="*/ 4817267 h 6858000"/>
              <a:gd name="connsiteX498" fmla="*/ 4830582 w 7467600"/>
              <a:gd name="connsiteY498" fmla="*/ 4676000 h 6858000"/>
              <a:gd name="connsiteX499" fmla="*/ 4830100 w 7467600"/>
              <a:gd name="connsiteY499" fmla="*/ 4675554 h 6858000"/>
              <a:gd name="connsiteX500" fmla="*/ 4036318 w 7467600"/>
              <a:gd name="connsiteY500" fmla="*/ 4147013 h 6858000"/>
              <a:gd name="connsiteX501" fmla="*/ 3432098 w 7467600"/>
              <a:gd name="connsiteY501" fmla="*/ 3537312 h 6858000"/>
              <a:gd name="connsiteX502" fmla="*/ 3446761 w 7467600"/>
              <a:gd name="connsiteY502" fmla="*/ 3461278 h 6858000"/>
              <a:gd name="connsiteX503" fmla="*/ 4419733 w 7467600"/>
              <a:gd name="connsiteY503" fmla="*/ 3963555 h 6858000"/>
              <a:gd name="connsiteX504" fmla="*/ 4781371 w 7467600"/>
              <a:gd name="connsiteY504" fmla="*/ 4458604 h 6858000"/>
              <a:gd name="connsiteX505" fmla="*/ 4780440 w 7467600"/>
              <a:gd name="connsiteY505" fmla="*/ 4470290 h 6858000"/>
              <a:gd name="connsiteX506" fmla="*/ 4898954 w 7467600"/>
              <a:gd name="connsiteY506" fmla="*/ 4662092 h 6858000"/>
              <a:gd name="connsiteX507" fmla="*/ 4900699 w 7467600"/>
              <a:gd name="connsiteY507" fmla="*/ 4670867 h 6858000"/>
              <a:gd name="connsiteX508" fmla="*/ 5714511 w 7467600"/>
              <a:gd name="connsiteY508" fmla="*/ 4663483 h 6858000"/>
              <a:gd name="connsiteX509" fmla="*/ 5464793 w 7467600"/>
              <a:gd name="connsiteY509" fmla="*/ 4393556 h 6858000"/>
              <a:gd name="connsiteX510" fmla="*/ 5461897 w 7467600"/>
              <a:gd name="connsiteY510" fmla="*/ 4390879 h 6858000"/>
              <a:gd name="connsiteX511" fmla="*/ 4294126 w 7467600"/>
              <a:gd name="connsiteY511" fmla="*/ 3303048 h 6858000"/>
              <a:gd name="connsiteX512" fmla="*/ 4305321 w 7467600"/>
              <a:gd name="connsiteY512" fmla="*/ 3256953 h 6858000"/>
              <a:gd name="connsiteX513" fmla="*/ 4949299 w 7467600"/>
              <a:gd name="connsiteY513" fmla="*/ 3766336 h 6858000"/>
              <a:gd name="connsiteX514" fmla="*/ 5291452 w 7467600"/>
              <a:gd name="connsiteY514" fmla="*/ 4076801 h 6858000"/>
              <a:gd name="connsiteX515" fmla="*/ 5434998 w 7467600"/>
              <a:gd name="connsiteY515" fmla="*/ 4254100 h 6858000"/>
              <a:gd name="connsiteX516" fmla="*/ 5351015 w 7467600"/>
              <a:gd name="connsiteY516" fmla="*/ 3760989 h 6858000"/>
              <a:gd name="connsiteX517" fmla="*/ 5413780 w 7467600"/>
              <a:gd name="connsiteY517" fmla="*/ 2966265 h 6858000"/>
              <a:gd name="connsiteX518" fmla="*/ 5425627 w 7467600"/>
              <a:gd name="connsiteY518" fmla="*/ 2954192 h 6858000"/>
              <a:gd name="connsiteX519" fmla="*/ 6604735 w 7467600"/>
              <a:gd name="connsiteY519" fmla="*/ 2041381 h 6858000"/>
              <a:gd name="connsiteX520" fmla="*/ 7204487 w 7467600"/>
              <a:gd name="connsiteY520" fmla="*/ 2742112 h 6858000"/>
              <a:gd name="connsiteX521" fmla="*/ 7131592 w 7467600"/>
              <a:gd name="connsiteY521" fmla="*/ 2672096 h 6858000"/>
              <a:gd name="connsiteX522" fmla="*/ 6996344 w 7467600"/>
              <a:gd name="connsiteY522" fmla="*/ 2518310 h 6858000"/>
              <a:gd name="connsiteX523" fmla="*/ 6735495 w 7467600"/>
              <a:gd name="connsiteY523" fmla="*/ 2196890 h 6858000"/>
              <a:gd name="connsiteX524" fmla="*/ 6721901 w 7467600"/>
              <a:gd name="connsiteY524" fmla="*/ 2179274 h 6858000"/>
              <a:gd name="connsiteX525" fmla="*/ 6604735 w 7467600"/>
              <a:gd name="connsiteY525" fmla="*/ 2041381 h 6858000"/>
              <a:gd name="connsiteX526" fmla="*/ 6591670 w 7467600"/>
              <a:gd name="connsiteY526" fmla="*/ 1988277 h 6858000"/>
              <a:gd name="connsiteX527" fmla="*/ 6747349 w 7467600"/>
              <a:gd name="connsiteY527" fmla="*/ 2160069 h 6858000"/>
              <a:gd name="connsiteX528" fmla="*/ 6760943 w 7467600"/>
              <a:gd name="connsiteY528" fmla="*/ 2177686 h 6858000"/>
              <a:gd name="connsiteX529" fmla="*/ 7021065 w 7467600"/>
              <a:gd name="connsiteY529" fmla="*/ 2498102 h 6858000"/>
              <a:gd name="connsiteX530" fmla="*/ 7155223 w 7467600"/>
              <a:gd name="connsiteY530" fmla="*/ 2650386 h 6858000"/>
              <a:gd name="connsiteX531" fmla="*/ 7203167 w 7467600"/>
              <a:gd name="connsiteY531" fmla="*/ 2697288 h 6858000"/>
              <a:gd name="connsiteX532" fmla="*/ 6937703 w 7467600"/>
              <a:gd name="connsiteY532" fmla="*/ 2321981 h 6858000"/>
              <a:gd name="connsiteX533" fmla="*/ 6591670 w 7467600"/>
              <a:gd name="connsiteY533" fmla="*/ 1988277 h 6858000"/>
              <a:gd name="connsiteX534" fmla="*/ 5798671 w 7467600"/>
              <a:gd name="connsiteY534" fmla="*/ 1981601 h 6858000"/>
              <a:gd name="connsiteX535" fmla="*/ 5754709 w 7467600"/>
              <a:gd name="connsiteY535" fmla="*/ 2071454 h 6858000"/>
              <a:gd name="connsiteX536" fmla="*/ 5763044 w 7467600"/>
              <a:gd name="connsiteY536" fmla="*/ 2842206 h 6858000"/>
              <a:gd name="connsiteX537" fmla="*/ 5764974 w 7467600"/>
              <a:gd name="connsiteY537" fmla="*/ 2799609 h 6858000"/>
              <a:gd name="connsiteX538" fmla="*/ 5767665 w 7467600"/>
              <a:gd name="connsiteY538" fmla="*/ 2666409 h 6858000"/>
              <a:gd name="connsiteX539" fmla="*/ 5763055 w 7467600"/>
              <a:gd name="connsiteY539" fmla="*/ 2579705 h 6858000"/>
              <a:gd name="connsiteX540" fmla="*/ 5758079 w 7467600"/>
              <a:gd name="connsiteY540" fmla="*/ 2492508 h 6858000"/>
              <a:gd name="connsiteX541" fmla="*/ 5779325 w 7467600"/>
              <a:gd name="connsiteY541" fmla="*/ 2197069 h 6858000"/>
              <a:gd name="connsiteX542" fmla="*/ 5798671 w 7467600"/>
              <a:gd name="connsiteY542" fmla="*/ 1981601 h 6858000"/>
              <a:gd name="connsiteX543" fmla="*/ 5829202 w 7467600"/>
              <a:gd name="connsiteY543" fmla="*/ 1971679 h 6858000"/>
              <a:gd name="connsiteX544" fmla="*/ 5809558 w 7467600"/>
              <a:gd name="connsiteY544" fmla="*/ 2198043 h 6858000"/>
              <a:gd name="connsiteX545" fmla="*/ 5788653 w 7467600"/>
              <a:gd name="connsiteY545" fmla="*/ 2489430 h 6858000"/>
              <a:gd name="connsiteX546" fmla="*/ 5793439 w 7467600"/>
              <a:gd name="connsiteY546" fmla="*/ 2575235 h 6858000"/>
              <a:gd name="connsiteX547" fmla="*/ 5796837 w 7467600"/>
              <a:gd name="connsiteY547" fmla="*/ 2637633 h 6858000"/>
              <a:gd name="connsiteX548" fmla="*/ 5818614 w 7467600"/>
              <a:gd name="connsiteY548" fmla="*/ 2473055 h 6858000"/>
              <a:gd name="connsiteX549" fmla="*/ 5829202 w 7467600"/>
              <a:gd name="connsiteY549" fmla="*/ 1971679 h 6858000"/>
              <a:gd name="connsiteX550" fmla="*/ 5911389 w 7467600"/>
              <a:gd name="connsiteY550" fmla="*/ 1898371 h 6858000"/>
              <a:gd name="connsiteX551" fmla="*/ 6237627 w 7467600"/>
              <a:gd name="connsiteY551" fmla="*/ 2231921 h 6858000"/>
              <a:gd name="connsiteX552" fmla="*/ 5911389 w 7467600"/>
              <a:gd name="connsiteY552" fmla="*/ 1898371 h 6858000"/>
              <a:gd name="connsiteX553" fmla="*/ 6944437 w 7467600"/>
              <a:gd name="connsiteY553" fmla="*/ 1575402 h 6858000"/>
              <a:gd name="connsiteX554" fmla="*/ 6304730 w 7467600"/>
              <a:gd name="connsiteY554" fmla="*/ 1766654 h 6858000"/>
              <a:gd name="connsiteX555" fmla="*/ 6944437 w 7467600"/>
              <a:gd name="connsiteY555" fmla="*/ 1575402 h 6858000"/>
              <a:gd name="connsiteX556" fmla="*/ 7019523 w 7467600"/>
              <a:gd name="connsiteY556" fmla="*/ 1519450 h 6858000"/>
              <a:gd name="connsiteX557" fmla="*/ 6298091 w 7467600"/>
              <a:gd name="connsiteY557" fmla="*/ 1737122 h 6858000"/>
              <a:gd name="connsiteX558" fmla="*/ 7019523 w 7467600"/>
              <a:gd name="connsiteY558" fmla="*/ 1519450 h 6858000"/>
              <a:gd name="connsiteX559" fmla="*/ 2399523 w 7467600"/>
              <a:gd name="connsiteY559" fmla="*/ 1428234 h 6858000"/>
              <a:gd name="connsiteX560" fmla="*/ 2224982 w 7467600"/>
              <a:gd name="connsiteY560" fmla="*/ 1826201 h 6858000"/>
              <a:gd name="connsiteX561" fmla="*/ 2096099 w 7467600"/>
              <a:gd name="connsiteY561" fmla="*/ 2345900 h 6858000"/>
              <a:gd name="connsiteX562" fmla="*/ 2283317 w 7467600"/>
              <a:gd name="connsiteY562" fmla="*/ 1796925 h 6858000"/>
              <a:gd name="connsiteX563" fmla="*/ 2399523 w 7467600"/>
              <a:gd name="connsiteY563" fmla="*/ 1428234 h 6858000"/>
              <a:gd name="connsiteX564" fmla="*/ 2448558 w 7467600"/>
              <a:gd name="connsiteY564" fmla="*/ 1373435 h 6858000"/>
              <a:gd name="connsiteX565" fmla="*/ 2312521 w 7467600"/>
              <a:gd name="connsiteY565" fmla="*/ 1806140 h 6858000"/>
              <a:gd name="connsiteX566" fmla="*/ 2127533 w 7467600"/>
              <a:gd name="connsiteY566" fmla="*/ 2348380 h 6858000"/>
              <a:gd name="connsiteX567" fmla="*/ 2358080 w 7467600"/>
              <a:gd name="connsiteY567" fmla="*/ 1866134 h 6858000"/>
              <a:gd name="connsiteX568" fmla="*/ 2407436 w 7467600"/>
              <a:gd name="connsiteY568" fmla="*/ 1651070 h 6858000"/>
              <a:gd name="connsiteX569" fmla="*/ 2448558 w 7467600"/>
              <a:gd name="connsiteY569" fmla="*/ 1373435 h 6858000"/>
              <a:gd name="connsiteX570" fmla="*/ 278707 w 7467600"/>
              <a:gd name="connsiteY570" fmla="*/ 1352270 h 6858000"/>
              <a:gd name="connsiteX571" fmla="*/ 321570 w 7467600"/>
              <a:gd name="connsiteY571" fmla="*/ 1861610 h 6858000"/>
              <a:gd name="connsiteX572" fmla="*/ 294281 w 7467600"/>
              <a:gd name="connsiteY572" fmla="*/ 1440658 h 6858000"/>
              <a:gd name="connsiteX573" fmla="*/ 278707 w 7467600"/>
              <a:gd name="connsiteY573" fmla="*/ 1352270 h 6858000"/>
              <a:gd name="connsiteX574" fmla="*/ 1423821 w 7467600"/>
              <a:gd name="connsiteY574" fmla="*/ 1351958 h 6858000"/>
              <a:gd name="connsiteX575" fmla="*/ 1638521 w 7467600"/>
              <a:gd name="connsiteY575" fmla="*/ 1908470 h 6858000"/>
              <a:gd name="connsiteX576" fmla="*/ 1754199 w 7467600"/>
              <a:gd name="connsiteY576" fmla="*/ 2149284 h 6858000"/>
              <a:gd name="connsiteX577" fmla="*/ 1908359 w 7467600"/>
              <a:gd name="connsiteY577" fmla="*/ 2364988 h 6858000"/>
              <a:gd name="connsiteX578" fmla="*/ 1647661 w 7467600"/>
              <a:gd name="connsiteY578" fmla="*/ 1825945 h 6858000"/>
              <a:gd name="connsiteX579" fmla="*/ 1423821 w 7467600"/>
              <a:gd name="connsiteY579" fmla="*/ 1351958 h 6858000"/>
              <a:gd name="connsiteX580" fmla="*/ 1431890 w 7467600"/>
              <a:gd name="connsiteY580" fmla="*/ 1306475 h 6858000"/>
              <a:gd name="connsiteX581" fmla="*/ 1507597 w 7467600"/>
              <a:gd name="connsiteY581" fmla="*/ 1446132 h 6858000"/>
              <a:gd name="connsiteX582" fmla="*/ 1674586 w 7467600"/>
              <a:gd name="connsiteY582" fmla="*/ 1813832 h 6858000"/>
              <a:gd name="connsiteX583" fmla="*/ 1815950 w 7467600"/>
              <a:gd name="connsiteY583" fmla="*/ 2128564 h 6858000"/>
              <a:gd name="connsiteX584" fmla="*/ 1984242 w 7467600"/>
              <a:gd name="connsiteY584" fmla="*/ 2430829 h 6858000"/>
              <a:gd name="connsiteX585" fmla="*/ 2014023 w 7467600"/>
              <a:gd name="connsiteY585" fmla="*/ 2450995 h 6858000"/>
              <a:gd name="connsiteX586" fmla="*/ 1747337 w 7467600"/>
              <a:gd name="connsiteY586" fmla="*/ 1855264 h 6858000"/>
              <a:gd name="connsiteX587" fmla="*/ 1533749 w 7467600"/>
              <a:gd name="connsiteY587" fmla="*/ 1478656 h 6858000"/>
              <a:gd name="connsiteX588" fmla="*/ 1431890 w 7467600"/>
              <a:gd name="connsiteY588" fmla="*/ 1306475 h 6858000"/>
              <a:gd name="connsiteX589" fmla="*/ 5052692 w 7467600"/>
              <a:gd name="connsiteY589" fmla="*/ 1292994 h 6858000"/>
              <a:gd name="connsiteX590" fmla="*/ 5200661 w 7467600"/>
              <a:gd name="connsiteY590" fmla="*/ 1635186 h 6858000"/>
              <a:gd name="connsiteX591" fmla="*/ 5297138 w 7467600"/>
              <a:gd name="connsiteY591" fmla="*/ 1906351 h 6858000"/>
              <a:gd name="connsiteX592" fmla="*/ 5052692 w 7467600"/>
              <a:gd name="connsiteY592" fmla="*/ 1292994 h 6858000"/>
              <a:gd name="connsiteX593" fmla="*/ 5009948 w 7467600"/>
              <a:gd name="connsiteY593" fmla="*/ 1273619 h 6858000"/>
              <a:gd name="connsiteX594" fmla="*/ 5121777 w 7467600"/>
              <a:gd name="connsiteY594" fmla="*/ 1654213 h 6858000"/>
              <a:gd name="connsiteX595" fmla="*/ 5293545 w 7467600"/>
              <a:gd name="connsiteY595" fmla="*/ 2072247 h 6858000"/>
              <a:gd name="connsiteX596" fmla="*/ 5294042 w 7467600"/>
              <a:gd name="connsiteY596" fmla="*/ 2065019 h 6858000"/>
              <a:gd name="connsiteX597" fmla="*/ 5171936 w 7467600"/>
              <a:gd name="connsiteY597" fmla="*/ 1647613 h 6858000"/>
              <a:gd name="connsiteX598" fmla="*/ 5009948 w 7467600"/>
              <a:gd name="connsiteY598" fmla="*/ 1273619 h 6858000"/>
              <a:gd name="connsiteX599" fmla="*/ 655236 w 7467600"/>
              <a:gd name="connsiteY599" fmla="*/ 1268632 h 6858000"/>
              <a:gd name="connsiteX600" fmla="*/ 839521 w 7467600"/>
              <a:gd name="connsiteY600" fmla="*/ 1685315 h 6858000"/>
              <a:gd name="connsiteX601" fmla="*/ 1109416 w 7467600"/>
              <a:gd name="connsiteY601" fmla="*/ 2061663 h 6858000"/>
              <a:gd name="connsiteX602" fmla="*/ 1298300 w 7467600"/>
              <a:gd name="connsiteY602" fmla="*/ 2247742 h 6858000"/>
              <a:gd name="connsiteX603" fmla="*/ 1125871 w 7467600"/>
              <a:gd name="connsiteY603" fmla="*/ 1989513 h 6858000"/>
              <a:gd name="connsiteX604" fmla="*/ 981574 w 7467600"/>
              <a:gd name="connsiteY604" fmla="*/ 1783157 h 6858000"/>
              <a:gd name="connsiteX605" fmla="*/ 922198 w 7467600"/>
              <a:gd name="connsiteY605" fmla="*/ 1677437 h 6858000"/>
              <a:gd name="connsiteX606" fmla="*/ 869293 w 7467600"/>
              <a:gd name="connsiteY606" fmla="*/ 1583214 h 6858000"/>
              <a:gd name="connsiteX607" fmla="*/ 751431 w 7467600"/>
              <a:gd name="connsiteY607" fmla="*/ 1405731 h 6858000"/>
              <a:gd name="connsiteX608" fmla="*/ 655236 w 7467600"/>
              <a:gd name="connsiteY608" fmla="*/ 1268632 h 6858000"/>
              <a:gd name="connsiteX609" fmla="*/ 6516292 w 7467600"/>
              <a:gd name="connsiteY609" fmla="*/ 1263064 h 6858000"/>
              <a:gd name="connsiteX610" fmla="*/ 5736320 w 7467600"/>
              <a:gd name="connsiteY610" fmla="*/ 1501803 h 6858000"/>
              <a:gd name="connsiteX611" fmla="*/ 6516292 w 7467600"/>
              <a:gd name="connsiteY611" fmla="*/ 1263064 h 6858000"/>
              <a:gd name="connsiteX612" fmla="*/ 291466 w 7467600"/>
              <a:gd name="connsiteY612" fmla="*/ 1250369 h 6858000"/>
              <a:gd name="connsiteX613" fmla="*/ 323180 w 7467600"/>
              <a:gd name="connsiteY613" fmla="*/ 1435283 h 6858000"/>
              <a:gd name="connsiteX614" fmla="*/ 349381 w 7467600"/>
              <a:gd name="connsiteY614" fmla="*/ 1875041 h 6858000"/>
              <a:gd name="connsiteX615" fmla="*/ 374363 w 7467600"/>
              <a:gd name="connsiteY615" fmla="*/ 1506494 h 6858000"/>
              <a:gd name="connsiteX616" fmla="*/ 302168 w 7467600"/>
              <a:gd name="connsiteY616" fmla="*/ 1274495 h 6858000"/>
              <a:gd name="connsiteX617" fmla="*/ 291466 w 7467600"/>
              <a:gd name="connsiteY617" fmla="*/ 1250369 h 6858000"/>
              <a:gd name="connsiteX618" fmla="*/ 678222 w 7467600"/>
              <a:gd name="connsiteY618" fmla="*/ 1248670 h 6858000"/>
              <a:gd name="connsiteX619" fmla="*/ 775536 w 7467600"/>
              <a:gd name="connsiteY619" fmla="*/ 1388015 h 6858000"/>
              <a:gd name="connsiteX620" fmla="*/ 894529 w 7467600"/>
              <a:gd name="connsiteY620" fmla="*/ 1567739 h 6858000"/>
              <a:gd name="connsiteX621" fmla="*/ 948000 w 7467600"/>
              <a:gd name="connsiteY621" fmla="*/ 1663088 h 6858000"/>
              <a:gd name="connsiteX622" fmla="*/ 1006812 w 7467600"/>
              <a:gd name="connsiteY622" fmla="*/ 1767683 h 6858000"/>
              <a:gd name="connsiteX623" fmla="*/ 1149133 w 7467600"/>
              <a:gd name="connsiteY623" fmla="*/ 1971513 h 6858000"/>
              <a:gd name="connsiteX624" fmla="*/ 1333952 w 7467600"/>
              <a:gd name="connsiteY624" fmla="*/ 2251620 h 6858000"/>
              <a:gd name="connsiteX625" fmla="*/ 1337329 w 7467600"/>
              <a:gd name="connsiteY625" fmla="*/ 2258350 h 6858000"/>
              <a:gd name="connsiteX626" fmla="*/ 1014726 w 7467600"/>
              <a:gd name="connsiteY626" fmla="*/ 1615556 h 6858000"/>
              <a:gd name="connsiteX627" fmla="*/ 678222 w 7467600"/>
              <a:gd name="connsiteY627" fmla="*/ 1248670 h 6858000"/>
              <a:gd name="connsiteX628" fmla="*/ 6691602 w 7467600"/>
              <a:gd name="connsiteY628" fmla="*/ 1140573 h 6858000"/>
              <a:gd name="connsiteX629" fmla="*/ 6571100 w 7467600"/>
              <a:gd name="connsiteY629" fmla="*/ 1183662 h 6858000"/>
              <a:gd name="connsiteX630" fmla="*/ 6241687 w 7467600"/>
              <a:gd name="connsiteY630" fmla="*/ 1257600 h 6858000"/>
              <a:gd name="connsiteX631" fmla="*/ 5693009 w 7467600"/>
              <a:gd name="connsiteY631" fmla="*/ 1478256 h 6858000"/>
              <a:gd name="connsiteX632" fmla="*/ 6548420 w 7467600"/>
              <a:gd name="connsiteY632" fmla="*/ 1214599 h 6858000"/>
              <a:gd name="connsiteX633" fmla="*/ 6605473 w 7467600"/>
              <a:gd name="connsiteY633" fmla="*/ 1184686 h 6858000"/>
              <a:gd name="connsiteX634" fmla="*/ 6691602 w 7467600"/>
              <a:gd name="connsiteY634" fmla="*/ 1140573 h 6858000"/>
              <a:gd name="connsiteX635" fmla="*/ 4002475 w 7467600"/>
              <a:gd name="connsiteY635" fmla="*/ 1037802 h 6858000"/>
              <a:gd name="connsiteX636" fmla="*/ 4000324 w 7467600"/>
              <a:gd name="connsiteY636" fmla="*/ 1039362 h 6858000"/>
              <a:gd name="connsiteX637" fmla="*/ 4002862 w 7467600"/>
              <a:gd name="connsiteY637" fmla="*/ 1042866 h 6858000"/>
              <a:gd name="connsiteX638" fmla="*/ 4002475 w 7467600"/>
              <a:gd name="connsiteY638" fmla="*/ 1037802 h 6858000"/>
              <a:gd name="connsiteX639" fmla="*/ 506322 w 7467600"/>
              <a:gd name="connsiteY639" fmla="*/ 1020997 h 6858000"/>
              <a:gd name="connsiteX640" fmla="*/ 533068 w 7467600"/>
              <a:gd name="connsiteY640" fmla="*/ 1029409 h 6858000"/>
              <a:gd name="connsiteX641" fmla="*/ 1232525 w 7467600"/>
              <a:gd name="connsiteY641" fmla="*/ 1804675 h 6858000"/>
              <a:gd name="connsiteX642" fmla="*/ 1388858 w 7467600"/>
              <a:gd name="connsiteY642" fmla="*/ 2368011 h 6858000"/>
              <a:gd name="connsiteX643" fmla="*/ 1384098 w 7467600"/>
              <a:gd name="connsiteY643" fmla="*/ 2378125 h 6858000"/>
              <a:gd name="connsiteX644" fmla="*/ 1425393 w 7467600"/>
              <a:gd name="connsiteY644" fmla="*/ 2589124 h 6858000"/>
              <a:gd name="connsiteX645" fmla="*/ 1424001 w 7467600"/>
              <a:gd name="connsiteY645" fmla="*/ 2597541 h 6858000"/>
              <a:gd name="connsiteX646" fmla="*/ 2152729 w 7467600"/>
              <a:gd name="connsiteY646" fmla="*/ 2864487 h 6858000"/>
              <a:gd name="connsiteX647" fmla="*/ 2020609 w 7467600"/>
              <a:gd name="connsiteY647" fmla="*/ 2539671 h 6858000"/>
              <a:gd name="connsiteX648" fmla="*/ 2018920 w 7467600"/>
              <a:gd name="connsiteY648" fmla="*/ 2536309 h 6858000"/>
              <a:gd name="connsiteX649" fmla="*/ 1342441 w 7467600"/>
              <a:gd name="connsiteY649" fmla="*/ 1173017 h 6858000"/>
              <a:gd name="connsiteX650" fmla="*/ 1367925 w 7467600"/>
              <a:gd name="connsiteY650" fmla="*/ 1135648 h 6858000"/>
              <a:gd name="connsiteX651" fmla="*/ 1771401 w 7467600"/>
              <a:gd name="connsiteY651" fmla="*/ 1806673 h 6858000"/>
              <a:gd name="connsiteX652" fmla="*/ 1972385 w 7467600"/>
              <a:gd name="connsiteY652" fmla="*/ 2198735 h 6858000"/>
              <a:gd name="connsiteX653" fmla="*/ 2040892 w 7467600"/>
              <a:gd name="connsiteY653" fmla="*/ 2405205 h 6858000"/>
              <a:gd name="connsiteX654" fmla="*/ 2131689 w 7467600"/>
              <a:gd name="connsiteY654" fmla="*/ 1936926 h 6858000"/>
              <a:gd name="connsiteX655" fmla="*/ 2454820 w 7467600"/>
              <a:gd name="connsiteY655" fmla="*/ 1248808 h 6858000"/>
              <a:gd name="connsiteX656" fmla="*/ 2492512 w 7467600"/>
              <a:gd name="connsiteY656" fmla="*/ 1302920 h 6858000"/>
              <a:gd name="connsiteX657" fmla="*/ 2081216 w 7467600"/>
              <a:gd name="connsiteY657" fmla="*/ 2527513 h 6858000"/>
              <a:gd name="connsiteX658" fmla="*/ 2081211 w 7467600"/>
              <a:gd name="connsiteY658" fmla="*/ 2528916 h 6858000"/>
              <a:gd name="connsiteX659" fmla="*/ 2199067 w 7467600"/>
              <a:gd name="connsiteY659" fmla="*/ 2884061 h 6858000"/>
              <a:gd name="connsiteX660" fmla="*/ 3192586 w 7467600"/>
              <a:gd name="connsiteY660" fmla="*/ 3411496 h 6858000"/>
              <a:gd name="connsiteX661" fmla="*/ 3182620 w 7467600"/>
              <a:gd name="connsiteY661" fmla="*/ 3483279 h 6858000"/>
              <a:gd name="connsiteX662" fmla="*/ 2435119 w 7467600"/>
              <a:gd name="connsiteY662" fmla="*/ 3080173 h 6858000"/>
              <a:gd name="connsiteX663" fmla="*/ 2410152 w 7467600"/>
              <a:gd name="connsiteY663" fmla="*/ 3063751 h 6858000"/>
              <a:gd name="connsiteX664" fmla="*/ 2408099 w 7467600"/>
              <a:gd name="connsiteY664" fmla="*/ 3064403 h 6858000"/>
              <a:gd name="connsiteX665" fmla="*/ 2407218 w 7467600"/>
              <a:gd name="connsiteY665" fmla="*/ 3070324 h 6858000"/>
              <a:gd name="connsiteX666" fmla="*/ 2380138 w 7467600"/>
              <a:gd name="connsiteY666" fmla="*/ 3099341 h 6858000"/>
              <a:gd name="connsiteX667" fmla="*/ 1765923 w 7467600"/>
              <a:gd name="connsiteY667" fmla="*/ 3581043 h 6858000"/>
              <a:gd name="connsiteX668" fmla="*/ 1702258 w 7467600"/>
              <a:gd name="connsiteY668" fmla="*/ 3612286 h 6858000"/>
              <a:gd name="connsiteX669" fmla="*/ 1538370 w 7467600"/>
              <a:gd name="connsiteY669" fmla="*/ 3811804 h 6858000"/>
              <a:gd name="connsiteX670" fmla="*/ 542867 w 7467600"/>
              <a:gd name="connsiteY670" fmla="*/ 4944092 h 6858000"/>
              <a:gd name="connsiteX671" fmla="*/ 515800 w 7467600"/>
              <a:gd name="connsiteY671" fmla="*/ 4862180 h 6858000"/>
              <a:gd name="connsiteX672" fmla="*/ 909145 w 7467600"/>
              <a:gd name="connsiteY672" fmla="*/ 4199225 h 6858000"/>
              <a:gd name="connsiteX673" fmla="*/ 1214067 w 7467600"/>
              <a:gd name="connsiteY673" fmla="*/ 3908561 h 6858000"/>
              <a:gd name="connsiteX674" fmla="*/ 640967 w 7467600"/>
              <a:gd name="connsiteY674" fmla="*/ 4105601 h 6858000"/>
              <a:gd name="connsiteX675" fmla="*/ 112563 w 7467600"/>
              <a:gd name="connsiteY675" fmla="*/ 4396952 h 6858000"/>
              <a:gd name="connsiteX676" fmla="*/ 0 w 7467600"/>
              <a:gd name="connsiteY676" fmla="*/ 4466006 h 6858000"/>
              <a:gd name="connsiteX677" fmla="*/ 0 w 7467600"/>
              <a:gd name="connsiteY677" fmla="*/ 4233763 h 6858000"/>
              <a:gd name="connsiteX678" fmla="*/ 36881 w 7467600"/>
              <a:gd name="connsiteY678" fmla="*/ 4200118 h 6858000"/>
              <a:gd name="connsiteX679" fmla="*/ 910534 w 7467600"/>
              <a:gd name="connsiteY679" fmla="*/ 3629753 h 6858000"/>
              <a:gd name="connsiteX680" fmla="*/ 1578717 w 7467600"/>
              <a:gd name="connsiteY680" fmla="*/ 3575982 h 6858000"/>
              <a:gd name="connsiteX681" fmla="*/ 2338780 w 7467600"/>
              <a:gd name="connsiteY681" fmla="*/ 3033725 h 6858000"/>
              <a:gd name="connsiteX682" fmla="*/ 1807991 w 7467600"/>
              <a:gd name="connsiteY682" fmla="*/ 2807184 h 6858000"/>
              <a:gd name="connsiteX683" fmla="*/ 1416358 w 7467600"/>
              <a:gd name="connsiteY683" fmla="*/ 3112571 h 6858000"/>
              <a:gd name="connsiteX684" fmla="*/ 939066 w 7467600"/>
              <a:gd name="connsiteY684" fmla="*/ 3378798 h 6858000"/>
              <a:gd name="connsiteX685" fmla="*/ 115099 w 7467600"/>
              <a:gd name="connsiteY685" fmla="*/ 3607650 h 6858000"/>
              <a:gd name="connsiteX686" fmla="*/ 97284 w 7467600"/>
              <a:gd name="connsiteY686" fmla="*/ 3520393 h 6858000"/>
              <a:gd name="connsiteX687" fmla="*/ 922050 w 7467600"/>
              <a:gd name="connsiteY687" fmla="*/ 3074867 h 6858000"/>
              <a:gd name="connsiteX688" fmla="*/ 1405265 w 7467600"/>
              <a:gd name="connsiteY688" fmla="*/ 3016319 h 6858000"/>
              <a:gd name="connsiteX689" fmla="*/ 1407512 w 7467600"/>
              <a:gd name="connsiteY689" fmla="*/ 3018001 h 6858000"/>
              <a:gd name="connsiteX690" fmla="*/ 1726266 w 7467600"/>
              <a:gd name="connsiteY690" fmla="*/ 2777274 h 6858000"/>
              <a:gd name="connsiteX691" fmla="*/ 625390 w 7467600"/>
              <a:gd name="connsiteY691" fmla="*/ 2514541 h 6858000"/>
              <a:gd name="connsiteX692" fmla="*/ 619799 w 7467600"/>
              <a:gd name="connsiteY692" fmla="*/ 2527180 h 6858000"/>
              <a:gd name="connsiteX693" fmla="*/ 310030 w 7467600"/>
              <a:gd name="connsiteY693" fmla="*/ 2771818 h 6858000"/>
              <a:gd name="connsiteX694" fmla="*/ 173877 w 7467600"/>
              <a:gd name="connsiteY694" fmla="*/ 2937056 h 6858000"/>
              <a:gd name="connsiteX695" fmla="*/ 77889 w 7467600"/>
              <a:gd name="connsiteY695" fmla="*/ 3138440 h 6858000"/>
              <a:gd name="connsiteX696" fmla="*/ 0 w 7467600"/>
              <a:gd name="connsiteY696" fmla="*/ 3271395 h 6858000"/>
              <a:gd name="connsiteX697" fmla="*/ 0 w 7467600"/>
              <a:gd name="connsiteY697" fmla="*/ 3153002 h 6858000"/>
              <a:gd name="connsiteX698" fmla="*/ 2386 w 7467600"/>
              <a:gd name="connsiteY698" fmla="*/ 3149203 h 6858000"/>
              <a:gd name="connsiteX699" fmla="*/ 89753 w 7467600"/>
              <a:gd name="connsiteY699" fmla="*/ 2987702 h 6858000"/>
              <a:gd name="connsiteX700" fmla="*/ 76869 w 7467600"/>
              <a:gd name="connsiteY700" fmla="*/ 3005404 h 6858000"/>
              <a:gd name="connsiteX701" fmla="*/ 32049 w 7467600"/>
              <a:gd name="connsiteY701" fmla="*/ 3065814 h 6858000"/>
              <a:gd name="connsiteX702" fmla="*/ 0 w 7467600"/>
              <a:gd name="connsiteY702" fmla="*/ 3108744 h 6858000"/>
              <a:gd name="connsiteX703" fmla="*/ 0 w 7467600"/>
              <a:gd name="connsiteY703" fmla="*/ 3058059 h 6858000"/>
              <a:gd name="connsiteX704" fmla="*/ 7610 w 7467600"/>
              <a:gd name="connsiteY704" fmla="*/ 3047889 h 6858000"/>
              <a:gd name="connsiteX705" fmla="*/ 52419 w 7467600"/>
              <a:gd name="connsiteY705" fmla="*/ 2987479 h 6858000"/>
              <a:gd name="connsiteX706" fmla="*/ 59142 w 7467600"/>
              <a:gd name="connsiteY706" fmla="*/ 2978488 h 6858000"/>
              <a:gd name="connsiteX707" fmla="*/ 0 w 7467600"/>
              <a:gd name="connsiteY707" fmla="*/ 3015334 h 6858000"/>
              <a:gd name="connsiteX708" fmla="*/ 0 w 7467600"/>
              <a:gd name="connsiteY708" fmla="*/ 2914286 h 6858000"/>
              <a:gd name="connsiteX709" fmla="*/ 36383 w 7467600"/>
              <a:gd name="connsiteY709" fmla="*/ 2901128 h 6858000"/>
              <a:gd name="connsiteX710" fmla="*/ 156329 w 7467600"/>
              <a:gd name="connsiteY710" fmla="*/ 2840533 h 6858000"/>
              <a:gd name="connsiteX711" fmla="*/ 358355 w 7467600"/>
              <a:gd name="connsiteY711" fmla="*/ 2620471 h 6858000"/>
              <a:gd name="connsiteX712" fmla="*/ 510577 w 7467600"/>
              <a:gd name="connsiteY712" fmla="*/ 2501244 h 6858000"/>
              <a:gd name="connsiteX713" fmla="*/ 211967 w 7467600"/>
              <a:gd name="connsiteY713" fmla="*/ 2479171 h 6858000"/>
              <a:gd name="connsiteX714" fmla="*/ 0 w 7467600"/>
              <a:gd name="connsiteY714" fmla="*/ 2476398 h 6858000"/>
              <a:gd name="connsiteX715" fmla="*/ 0 w 7467600"/>
              <a:gd name="connsiteY715" fmla="*/ 2389189 h 6858000"/>
              <a:gd name="connsiteX716" fmla="*/ 103062 w 7467600"/>
              <a:gd name="connsiteY716" fmla="*/ 2389518 h 6858000"/>
              <a:gd name="connsiteX717" fmla="*/ 510734 w 7467600"/>
              <a:gd name="connsiteY717" fmla="*/ 2416201 h 6858000"/>
              <a:gd name="connsiteX718" fmla="*/ 279257 w 7467600"/>
              <a:gd name="connsiteY718" fmla="*/ 2092102 h 6858000"/>
              <a:gd name="connsiteX719" fmla="*/ 65265 w 7467600"/>
              <a:gd name="connsiteY719" fmla="*/ 2006049 h 6858000"/>
              <a:gd name="connsiteX720" fmla="*/ 0 w 7467600"/>
              <a:gd name="connsiteY720" fmla="*/ 1982532 h 6858000"/>
              <a:gd name="connsiteX721" fmla="*/ 0 w 7467600"/>
              <a:gd name="connsiteY721" fmla="*/ 1912789 h 6858000"/>
              <a:gd name="connsiteX722" fmla="*/ 97460 w 7467600"/>
              <a:gd name="connsiteY722" fmla="*/ 1953725 h 6858000"/>
              <a:gd name="connsiteX723" fmla="*/ 221272 w 7467600"/>
              <a:gd name="connsiteY723" fmla="*/ 1980766 h 6858000"/>
              <a:gd name="connsiteX724" fmla="*/ 116765 w 7467600"/>
              <a:gd name="connsiteY724" fmla="*/ 1911033 h 6858000"/>
              <a:gd name="connsiteX725" fmla="*/ 16405 w 7467600"/>
              <a:gd name="connsiteY725" fmla="*/ 1803412 h 6858000"/>
              <a:gd name="connsiteX726" fmla="*/ 0 w 7467600"/>
              <a:gd name="connsiteY726" fmla="*/ 1784777 h 6858000"/>
              <a:gd name="connsiteX727" fmla="*/ 0 w 7467600"/>
              <a:gd name="connsiteY727" fmla="*/ 1740082 h 6858000"/>
              <a:gd name="connsiteX728" fmla="*/ 39394 w 7467600"/>
              <a:gd name="connsiteY728" fmla="*/ 1784856 h 6858000"/>
              <a:gd name="connsiteX729" fmla="*/ 135813 w 7467600"/>
              <a:gd name="connsiteY729" fmla="*/ 1888838 h 6858000"/>
              <a:gd name="connsiteX730" fmla="*/ 242575 w 7467600"/>
              <a:gd name="connsiteY730" fmla="*/ 1958841 h 6858000"/>
              <a:gd name="connsiteX731" fmla="*/ 82197 w 7467600"/>
              <a:gd name="connsiteY731" fmla="*/ 1754826 h 6858000"/>
              <a:gd name="connsiteX732" fmla="*/ 0 w 7467600"/>
              <a:gd name="connsiteY732" fmla="*/ 1679650 h 6858000"/>
              <a:gd name="connsiteX733" fmla="*/ 0 w 7467600"/>
              <a:gd name="connsiteY733" fmla="*/ 1602463 h 6858000"/>
              <a:gd name="connsiteX734" fmla="*/ 84689 w 7467600"/>
              <a:gd name="connsiteY734" fmla="*/ 1677442 h 6858000"/>
              <a:gd name="connsiteX735" fmla="*/ 298437 w 7467600"/>
              <a:gd name="connsiteY735" fmla="*/ 1968019 h 6858000"/>
              <a:gd name="connsiteX736" fmla="*/ 227269 w 7467600"/>
              <a:gd name="connsiteY736" fmla="*/ 1114064 h 6858000"/>
              <a:gd name="connsiteX737" fmla="*/ 248003 w 7467600"/>
              <a:gd name="connsiteY737" fmla="*/ 1089613 h 6858000"/>
              <a:gd name="connsiteX738" fmla="*/ 427020 w 7467600"/>
              <a:gd name="connsiteY738" fmla="*/ 1619803 h 6858000"/>
              <a:gd name="connsiteX739" fmla="*/ 340345 w 7467600"/>
              <a:gd name="connsiteY739" fmla="*/ 2027739 h 6858000"/>
              <a:gd name="connsiteX740" fmla="*/ 360865 w 7467600"/>
              <a:gd name="connsiteY740" fmla="*/ 2044827 h 6858000"/>
              <a:gd name="connsiteX741" fmla="*/ 560414 w 7467600"/>
              <a:gd name="connsiteY741" fmla="*/ 2421457 h 6858000"/>
              <a:gd name="connsiteX742" fmla="*/ 1359703 w 7467600"/>
              <a:gd name="connsiteY742" fmla="*/ 2578554 h 6858000"/>
              <a:gd name="connsiteX743" fmla="*/ 1359422 w 7467600"/>
              <a:gd name="connsiteY743" fmla="*/ 2577994 h 6858000"/>
              <a:gd name="connsiteX744" fmla="*/ 828701 w 7467600"/>
              <a:gd name="connsiteY744" fmla="*/ 1839520 h 6858000"/>
              <a:gd name="connsiteX745" fmla="*/ 494427 w 7467600"/>
              <a:gd name="connsiteY745" fmla="*/ 1092333 h 6858000"/>
              <a:gd name="connsiteX746" fmla="*/ 506322 w 7467600"/>
              <a:gd name="connsiteY746" fmla="*/ 1020997 h 6858000"/>
              <a:gd name="connsiteX747" fmla="*/ 4570198 w 7467600"/>
              <a:gd name="connsiteY747" fmla="*/ 978081 h 6858000"/>
              <a:gd name="connsiteX748" fmla="*/ 4523691 w 7467600"/>
              <a:gd name="connsiteY748" fmla="*/ 1127776 h 6858000"/>
              <a:gd name="connsiteX749" fmla="*/ 4509875 w 7467600"/>
              <a:gd name="connsiteY749" fmla="*/ 1167552 h 6858000"/>
              <a:gd name="connsiteX750" fmla="*/ 4478168 w 7467600"/>
              <a:gd name="connsiteY750" fmla="*/ 1260735 h 6858000"/>
              <a:gd name="connsiteX751" fmla="*/ 4409309 w 7467600"/>
              <a:gd name="connsiteY751" fmla="*/ 1666996 h 6858000"/>
              <a:gd name="connsiteX752" fmla="*/ 4370031 w 7467600"/>
              <a:gd name="connsiteY752" fmla="*/ 1955666 h 6858000"/>
              <a:gd name="connsiteX753" fmla="*/ 4570198 w 7467600"/>
              <a:gd name="connsiteY753" fmla="*/ 978081 h 6858000"/>
              <a:gd name="connsiteX754" fmla="*/ 4557898 w 7467600"/>
              <a:gd name="connsiteY754" fmla="*/ 900011 h 6858000"/>
              <a:gd name="connsiteX755" fmla="*/ 4344840 w 7467600"/>
              <a:gd name="connsiteY755" fmla="*/ 1922038 h 6858000"/>
              <a:gd name="connsiteX756" fmla="*/ 4378710 w 7467600"/>
              <a:gd name="connsiteY756" fmla="*/ 1665516 h 6858000"/>
              <a:gd name="connsiteX757" fmla="*/ 4448798 w 7467600"/>
              <a:gd name="connsiteY757" fmla="*/ 1253024 h 6858000"/>
              <a:gd name="connsiteX758" fmla="*/ 4480315 w 7467600"/>
              <a:gd name="connsiteY758" fmla="*/ 1158454 h 6858000"/>
              <a:gd name="connsiteX759" fmla="*/ 4494133 w 7467600"/>
              <a:gd name="connsiteY759" fmla="*/ 1118676 h 6858000"/>
              <a:gd name="connsiteX760" fmla="*/ 4557898 w 7467600"/>
              <a:gd name="connsiteY760" fmla="*/ 900011 h 6858000"/>
              <a:gd name="connsiteX761" fmla="*/ 5870151 w 7467600"/>
              <a:gd name="connsiteY761" fmla="*/ 898890 h 6858000"/>
              <a:gd name="connsiteX762" fmla="*/ 5861335 w 7467600"/>
              <a:gd name="connsiteY762" fmla="*/ 899177 h 6858000"/>
              <a:gd name="connsiteX763" fmla="*/ 5843702 w 7467600"/>
              <a:gd name="connsiteY763" fmla="*/ 899748 h 6858000"/>
              <a:gd name="connsiteX764" fmla="*/ 5651107 w 7467600"/>
              <a:gd name="connsiteY764" fmla="*/ 920306 h 6858000"/>
              <a:gd name="connsiteX765" fmla="*/ 5459407 w 7467600"/>
              <a:gd name="connsiteY765" fmla="*/ 940975 h 6858000"/>
              <a:gd name="connsiteX766" fmla="*/ 5374846 w 7467600"/>
              <a:gd name="connsiteY766" fmla="*/ 941988 h 6858000"/>
              <a:gd name="connsiteX767" fmla="*/ 5256105 w 7467600"/>
              <a:gd name="connsiteY767" fmla="*/ 945632 h 6858000"/>
              <a:gd name="connsiteX768" fmla="*/ 5107071 w 7467600"/>
              <a:gd name="connsiteY768" fmla="*/ 969720 h 6858000"/>
              <a:gd name="connsiteX769" fmla="*/ 4998681 w 7467600"/>
              <a:gd name="connsiteY769" fmla="*/ 988771 h 6858000"/>
              <a:gd name="connsiteX770" fmla="*/ 5870151 w 7467600"/>
              <a:gd name="connsiteY770" fmla="*/ 898890 h 6858000"/>
              <a:gd name="connsiteX771" fmla="*/ 5504425 w 7467600"/>
              <a:gd name="connsiteY771" fmla="*/ 848067 h 6858000"/>
              <a:gd name="connsiteX772" fmla="*/ 4968849 w 7467600"/>
              <a:gd name="connsiteY772" fmla="*/ 962318 h 6858000"/>
              <a:gd name="connsiteX773" fmla="*/ 5104039 w 7467600"/>
              <a:gd name="connsiteY773" fmla="*/ 940634 h 6858000"/>
              <a:gd name="connsiteX774" fmla="*/ 5256311 w 7467600"/>
              <a:gd name="connsiteY774" fmla="*/ 916490 h 6858000"/>
              <a:gd name="connsiteX775" fmla="*/ 5377381 w 7467600"/>
              <a:gd name="connsiteY775" fmla="*/ 912671 h 6858000"/>
              <a:gd name="connsiteX776" fmla="*/ 5460148 w 7467600"/>
              <a:gd name="connsiteY776" fmla="*/ 911442 h 6858000"/>
              <a:gd name="connsiteX777" fmla="*/ 5648971 w 7467600"/>
              <a:gd name="connsiteY777" fmla="*/ 891331 h 6858000"/>
              <a:gd name="connsiteX778" fmla="*/ 5844807 w 7467600"/>
              <a:gd name="connsiteY778" fmla="*/ 870718 h 6858000"/>
              <a:gd name="connsiteX779" fmla="*/ 5862975 w 7467600"/>
              <a:gd name="connsiteY779" fmla="*/ 869756 h 6858000"/>
              <a:gd name="connsiteX780" fmla="*/ 5920887 w 7467600"/>
              <a:gd name="connsiteY780" fmla="*/ 865929 h 6858000"/>
              <a:gd name="connsiteX781" fmla="*/ 5504425 w 7467600"/>
              <a:gd name="connsiteY781" fmla="*/ 848067 h 6858000"/>
              <a:gd name="connsiteX782" fmla="*/ 3607114 w 7467600"/>
              <a:gd name="connsiteY782" fmla="*/ 467441 h 6858000"/>
              <a:gd name="connsiteX783" fmla="*/ 3296242 w 7467600"/>
              <a:gd name="connsiteY783" fmla="*/ 807991 h 6858000"/>
              <a:gd name="connsiteX784" fmla="*/ 3174674 w 7467600"/>
              <a:gd name="connsiteY784" fmla="*/ 919759 h 6858000"/>
              <a:gd name="connsiteX785" fmla="*/ 3042978 w 7467600"/>
              <a:gd name="connsiteY785" fmla="*/ 1054894 h 6858000"/>
              <a:gd name="connsiteX786" fmla="*/ 2968914 w 7467600"/>
              <a:gd name="connsiteY786" fmla="*/ 1133756 h 6858000"/>
              <a:gd name="connsiteX787" fmla="*/ 3103823 w 7467600"/>
              <a:gd name="connsiteY787" fmla="*/ 1026814 h 6858000"/>
              <a:gd name="connsiteX788" fmla="*/ 3607114 w 7467600"/>
              <a:gd name="connsiteY788" fmla="*/ 467441 h 6858000"/>
              <a:gd name="connsiteX789" fmla="*/ 3744487 w 7467600"/>
              <a:gd name="connsiteY789" fmla="*/ 383136 h 6858000"/>
              <a:gd name="connsiteX790" fmla="*/ 3970213 w 7467600"/>
              <a:gd name="connsiteY790" fmla="*/ 995559 h 6858000"/>
              <a:gd name="connsiteX791" fmla="*/ 3744487 w 7467600"/>
              <a:gd name="connsiteY791" fmla="*/ 383136 h 6858000"/>
              <a:gd name="connsiteX792" fmla="*/ 3624562 w 7467600"/>
              <a:gd name="connsiteY792" fmla="*/ 367041 h 6858000"/>
              <a:gd name="connsiteX793" fmla="*/ 3489712 w 7467600"/>
              <a:gd name="connsiteY793" fmla="*/ 485386 h 6858000"/>
              <a:gd name="connsiteX794" fmla="*/ 3182994 w 7467600"/>
              <a:gd name="connsiteY794" fmla="*/ 828265 h 6858000"/>
              <a:gd name="connsiteX795" fmla="*/ 2892114 w 7467600"/>
              <a:gd name="connsiteY795" fmla="*/ 1172635 h 6858000"/>
              <a:gd name="connsiteX796" fmla="*/ 3021459 w 7467600"/>
              <a:gd name="connsiteY796" fmla="*/ 1035385 h 6858000"/>
              <a:gd name="connsiteX797" fmla="*/ 3153873 w 7467600"/>
              <a:gd name="connsiteY797" fmla="*/ 898971 h 6858000"/>
              <a:gd name="connsiteX798" fmla="*/ 3276511 w 7467600"/>
              <a:gd name="connsiteY798" fmla="*/ 786423 h 6858000"/>
              <a:gd name="connsiteX799" fmla="*/ 3584154 w 7467600"/>
              <a:gd name="connsiteY799" fmla="*/ 448218 h 6858000"/>
              <a:gd name="connsiteX800" fmla="*/ 3624562 w 7467600"/>
              <a:gd name="connsiteY800" fmla="*/ 367041 h 6858000"/>
              <a:gd name="connsiteX801" fmla="*/ 3766672 w 7467600"/>
              <a:gd name="connsiteY801" fmla="*/ 359429 h 6858000"/>
              <a:gd name="connsiteX802" fmla="*/ 3996338 w 7467600"/>
              <a:gd name="connsiteY802" fmla="*/ 968237 h 6858000"/>
              <a:gd name="connsiteX803" fmla="*/ 3766672 w 7467600"/>
              <a:gd name="connsiteY803" fmla="*/ 359429 h 6858000"/>
              <a:gd name="connsiteX804" fmla="*/ 5805386 w 7467600"/>
              <a:gd name="connsiteY804" fmla="*/ 239240 h 6858000"/>
              <a:gd name="connsiteX805" fmla="*/ 5736947 w 7467600"/>
              <a:gd name="connsiteY805" fmla="*/ 261367 h 6858000"/>
              <a:gd name="connsiteX806" fmla="*/ 5427012 w 7467600"/>
              <a:gd name="connsiteY806" fmla="*/ 311272 h 6858000"/>
              <a:gd name="connsiteX807" fmla="*/ 5147818 w 7467600"/>
              <a:gd name="connsiteY807" fmla="*/ 322112 h 6858000"/>
              <a:gd name="connsiteX808" fmla="*/ 5060854 w 7467600"/>
              <a:gd name="connsiteY808" fmla="*/ 311882 h 6858000"/>
              <a:gd name="connsiteX809" fmla="*/ 4945989 w 7467600"/>
              <a:gd name="connsiteY809" fmla="*/ 300516 h 6858000"/>
              <a:gd name="connsiteX810" fmla="*/ 5410479 w 7467600"/>
              <a:gd name="connsiteY810" fmla="*/ 348434 h 6858000"/>
              <a:gd name="connsiteX811" fmla="*/ 5805386 w 7467600"/>
              <a:gd name="connsiteY811" fmla="*/ 239240 h 6858000"/>
              <a:gd name="connsiteX812" fmla="*/ 5905192 w 7467600"/>
              <a:gd name="connsiteY812" fmla="*/ 163079 h 6858000"/>
              <a:gd name="connsiteX813" fmla="*/ 5865655 w 7467600"/>
              <a:gd name="connsiteY813" fmla="*/ 171901 h 6858000"/>
              <a:gd name="connsiteX814" fmla="*/ 5259740 w 7467600"/>
              <a:gd name="connsiteY814" fmla="*/ 257013 h 6858000"/>
              <a:gd name="connsiteX815" fmla="*/ 5208466 w 7467600"/>
              <a:gd name="connsiteY815" fmla="*/ 257550 h 6858000"/>
              <a:gd name="connsiteX816" fmla="*/ 4980204 w 7467600"/>
              <a:gd name="connsiteY816" fmla="*/ 271903 h 6858000"/>
              <a:gd name="connsiteX817" fmla="*/ 5068068 w 7467600"/>
              <a:gd name="connsiteY817" fmla="*/ 282244 h 6858000"/>
              <a:gd name="connsiteX818" fmla="*/ 5153231 w 7467600"/>
              <a:gd name="connsiteY818" fmla="*/ 292240 h 6858000"/>
              <a:gd name="connsiteX819" fmla="*/ 5426491 w 7467600"/>
              <a:gd name="connsiteY819" fmla="*/ 281128 h 6858000"/>
              <a:gd name="connsiteX820" fmla="*/ 5731212 w 7467600"/>
              <a:gd name="connsiteY820" fmla="*/ 231951 h 6858000"/>
              <a:gd name="connsiteX821" fmla="*/ 5905192 w 7467600"/>
              <a:gd name="connsiteY821" fmla="*/ 163079 h 6858000"/>
              <a:gd name="connsiteX822" fmla="*/ 5944437 w 7467600"/>
              <a:gd name="connsiteY822" fmla="*/ 113829 h 6858000"/>
              <a:gd name="connsiteX823" fmla="*/ 5825032 w 7467600"/>
              <a:gd name="connsiteY823" fmla="*/ 146405 h 6858000"/>
              <a:gd name="connsiteX824" fmla="*/ 4955599 w 7467600"/>
              <a:gd name="connsiteY824" fmla="*/ 247008 h 6858000"/>
              <a:gd name="connsiteX825" fmla="*/ 5210104 w 7467600"/>
              <a:gd name="connsiteY825" fmla="*/ 228123 h 6858000"/>
              <a:gd name="connsiteX826" fmla="*/ 5261015 w 7467600"/>
              <a:gd name="connsiteY826" fmla="*/ 227087 h 6858000"/>
              <a:gd name="connsiteX827" fmla="*/ 5861181 w 7467600"/>
              <a:gd name="connsiteY827" fmla="*/ 143093 h 6858000"/>
              <a:gd name="connsiteX828" fmla="*/ 5961252 w 7467600"/>
              <a:gd name="connsiteY828" fmla="*/ 114820 h 6858000"/>
              <a:gd name="connsiteX829" fmla="*/ 5944437 w 7467600"/>
              <a:gd name="connsiteY829" fmla="*/ 113829 h 6858000"/>
              <a:gd name="connsiteX830" fmla="*/ 3882765 w 7467600"/>
              <a:gd name="connsiteY830" fmla="*/ 0 h 6858000"/>
              <a:gd name="connsiteX831" fmla="*/ 3995099 w 7467600"/>
              <a:gd name="connsiteY831" fmla="*/ 0 h 6858000"/>
              <a:gd name="connsiteX832" fmla="*/ 4163818 w 7467600"/>
              <a:gd name="connsiteY832" fmla="*/ 234104 h 6858000"/>
              <a:gd name="connsiteX833" fmla="*/ 4172099 w 7467600"/>
              <a:gd name="connsiteY833" fmla="*/ 234207 h 6858000"/>
              <a:gd name="connsiteX834" fmla="*/ 4784282 w 7467600"/>
              <a:gd name="connsiteY834" fmla="*/ 276561 h 6858000"/>
              <a:gd name="connsiteX835" fmla="*/ 4801687 w 7467600"/>
              <a:gd name="connsiteY835" fmla="*/ 267764 h 6858000"/>
              <a:gd name="connsiteX836" fmla="*/ 6082788 w 7467600"/>
              <a:gd name="connsiteY836" fmla="*/ 64119 h 6858000"/>
              <a:gd name="connsiteX837" fmla="*/ 6099442 w 7467600"/>
              <a:gd name="connsiteY837" fmla="*/ 82568 h 6858000"/>
              <a:gd name="connsiteX838" fmla="*/ 4804137 w 7467600"/>
              <a:gd name="connsiteY838" fmla="*/ 320931 h 6858000"/>
              <a:gd name="connsiteX839" fmla="*/ 4227047 w 7467600"/>
              <a:gd name="connsiteY839" fmla="*/ 313415 h 6858000"/>
              <a:gd name="connsiteX840" fmla="*/ 4346041 w 7467600"/>
              <a:gd name="connsiteY840" fmla="*/ 456086 h 6858000"/>
              <a:gd name="connsiteX841" fmla="*/ 4870967 w 7467600"/>
              <a:gd name="connsiteY841" fmla="*/ 963061 h 6858000"/>
              <a:gd name="connsiteX842" fmla="*/ 4889647 w 7467600"/>
              <a:gd name="connsiteY842" fmla="*/ 957147 h 6858000"/>
              <a:gd name="connsiteX843" fmla="*/ 5422504 w 7467600"/>
              <a:gd name="connsiteY843" fmla="*/ 805191 h 6858000"/>
              <a:gd name="connsiteX844" fmla="*/ 6087656 w 7467600"/>
              <a:gd name="connsiteY844" fmla="*/ 826703 h 6858000"/>
              <a:gd name="connsiteX845" fmla="*/ 6058717 w 7467600"/>
              <a:gd name="connsiteY845" fmla="*/ 865992 h 6858000"/>
              <a:gd name="connsiteX846" fmla="*/ 4974153 w 7467600"/>
              <a:gd name="connsiteY846" fmla="*/ 1045456 h 6858000"/>
              <a:gd name="connsiteX847" fmla="*/ 5627835 w 7467600"/>
              <a:gd name="connsiteY847" fmla="*/ 1472077 h 6858000"/>
              <a:gd name="connsiteX848" fmla="*/ 5629817 w 7467600"/>
              <a:gd name="connsiteY848" fmla="*/ 1471412 h 6858000"/>
              <a:gd name="connsiteX849" fmla="*/ 5634124 w 7467600"/>
              <a:gd name="connsiteY849" fmla="*/ 1470572 h 6858000"/>
              <a:gd name="connsiteX850" fmla="*/ 5755832 w 7467600"/>
              <a:gd name="connsiteY850" fmla="*/ 1383886 h 6858000"/>
              <a:gd name="connsiteX851" fmla="*/ 6014186 w 7467600"/>
              <a:gd name="connsiteY851" fmla="*/ 1279799 h 6858000"/>
              <a:gd name="connsiteX852" fmla="*/ 6901619 w 7467600"/>
              <a:gd name="connsiteY852" fmla="*/ 1047874 h 6858000"/>
              <a:gd name="connsiteX853" fmla="*/ 6931566 w 7467600"/>
              <a:gd name="connsiteY853" fmla="*/ 1062034 h 6858000"/>
              <a:gd name="connsiteX854" fmla="*/ 5790982 w 7467600"/>
              <a:gd name="connsiteY854" fmla="*/ 1561380 h 6858000"/>
              <a:gd name="connsiteX855" fmla="*/ 6188971 w 7467600"/>
              <a:gd name="connsiteY855" fmla="*/ 1755168 h 6858000"/>
              <a:gd name="connsiteX856" fmla="*/ 6202446 w 7467600"/>
              <a:gd name="connsiteY856" fmla="*/ 1752268 h 6858000"/>
              <a:gd name="connsiteX857" fmla="*/ 7179560 w 7467600"/>
              <a:gd name="connsiteY857" fmla="*/ 1467551 h 6858000"/>
              <a:gd name="connsiteX858" fmla="*/ 7158730 w 7467600"/>
              <a:gd name="connsiteY858" fmla="*/ 1507835 h 6858000"/>
              <a:gd name="connsiteX859" fmla="*/ 6326959 w 7467600"/>
              <a:gd name="connsiteY859" fmla="*/ 1817686 h 6858000"/>
              <a:gd name="connsiteX860" fmla="*/ 6537433 w 7467600"/>
              <a:gd name="connsiteY860" fmla="*/ 1907790 h 6858000"/>
              <a:gd name="connsiteX861" fmla="*/ 6550221 w 7467600"/>
              <a:gd name="connsiteY861" fmla="*/ 1910729 h 6858000"/>
              <a:gd name="connsiteX862" fmla="*/ 6964438 w 7467600"/>
              <a:gd name="connsiteY862" fmla="*/ 2209505 h 6858000"/>
              <a:gd name="connsiteX863" fmla="*/ 7367862 w 7467600"/>
              <a:gd name="connsiteY863" fmla="*/ 2806833 h 6858000"/>
              <a:gd name="connsiteX864" fmla="*/ 7364329 w 7467600"/>
              <a:gd name="connsiteY864" fmla="*/ 2826907 h 6858000"/>
              <a:gd name="connsiteX865" fmla="*/ 7290545 w 7467600"/>
              <a:gd name="connsiteY865" fmla="*/ 2850663 h 6858000"/>
              <a:gd name="connsiteX866" fmla="*/ 6472036 w 7467600"/>
              <a:gd name="connsiteY866" fmla="*/ 1959003 h 6858000"/>
              <a:gd name="connsiteX867" fmla="*/ 5792897 w 7467600"/>
              <a:gd name="connsiteY867" fmla="*/ 1647747 h 6858000"/>
              <a:gd name="connsiteX868" fmla="*/ 5842751 w 7467600"/>
              <a:gd name="connsiteY868" fmla="*/ 1816112 h 6858000"/>
              <a:gd name="connsiteX869" fmla="*/ 5847424 w 7467600"/>
              <a:gd name="connsiteY869" fmla="*/ 1815776 h 6858000"/>
              <a:gd name="connsiteX870" fmla="*/ 6399821 w 7467600"/>
              <a:gd name="connsiteY870" fmla="*/ 2344799 h 6858000"/>
              <a:gd name="connsiteX871" fmla="*/ 6323232 w 7467600"/>
              <a:gd name="connsiteY871" fmla="*/ 2389634 h 6858000"/>
              <a:gd name="connsiteX872" fmla="*/ 5942958 w 7467600"/>
              <a:gd name="connsiteY872" fmla="*/ 2077708 h 6858000"/>
              <a:gd name="connsiteX873" fmla="*/ 5921559 w 7467600"/>
              <a:gd name="connsiteY873" fmla="*/ 2378596 h 6858000"/>
              <a:gd name="connsiteX874" fmla="*/ 5817651 w 7467600"/>
              <a:gd name="connsiteY874" fmla="*/ 3023919 h 6858000"/>
              <a:gd name="connsiteX875" fmla="*/ 5729634 w 7467600"/>
              <a:gd name="connsiteY875" fmla="*/ 3051849 h 6858000"/>
              <a:gd name="connsiteX876" fmla="*/ 5611018 w 7467600"/>
              <a:gd name="connsiteY876" fmla="*/ 2316769 h 6858000"/>
              <a:gd name="connsiteX877" fmla="*/ 5687608 w 7467600"/>
              <a:gd name="connsiteY877" fmla="*/ 2039972 h 6858000"/>
              <a:gd name="connsiteX878" fmla="*/ 5657554 w 7467600"/>
              <a:gd name="connsiteY878" fmla="*/ 1576445 h 6858000"/>
              <a:gd name="connsiteX879" fmla="*/ 5150475 w 7467600"/>
              <a:gd name="connsiteY879" fmla="*/ 1274012 h 6858000"/>
              <a:gd name="connsiteX880" fmla="*/ 5349142 w 7467600"/>
              <a:gd name="connsiteY880" fmla="*/ 2204405 h 6858000"/>
              <a:gd name="connsiteX881" fmla="*/ 5262214 w 7467600"/>
              <a:gd name="connsiteY881" fmla="*/ 2233836 h 6858000"/>
              <a:gd name="connsiteX882" fmla="*/ 4981539 w 7467600"/>
              <a:gd name="connsiteY882" fmla="*/ 1542201 h 6858000"/>
              <a:gd name="connsiteX883" fmla="*/ 4958461 w 7467600"/>
              <a:gd name="connsiteY883" fmla="*/ 1136957 h 6858000"/>
              <a:gd name="connsiteX884" fmla="*/ 4655015 w 7467600"/>
              <a:gd name="connsiteY884" fmla="*/ 891426 h 6858000"/>
              <a:gd name="connsiteX885" fmla="*/ 4348002 w 7467600"/>
              <a:gd name="connsiteY885" fmla="*/ 2205895 h 6858000"/>
              <a:gd name="connsiteX886" fmla="*/ 4262250 w 7467600"/>
              <a:gd name="connsiteY886" fmla="*/ 2219972 h 6858000"/>
              <a:gd name="connsiteX887" fmla="*/ 4550611 w 7467600"/>
              <a:gd name="connsiteY887" fmla="*/ 817540 h 6858000"/>
              <a:gd name="connsiteX888" fmla="*/ 4564418 w 7467600"/>
              <a:gd name="connsiteY888" fmla="*/ 808293 h 6858000"/>
              <a:gd name="connsiteX889" fmla="*/ 4266388 w 7467600"/>
              <a:gd name="connsiteY889" fmla="*/ 500083 h 6858000"/>
              <a:gd name="connsiteX890" fmla="*/ 4032842 w 7467600"/>
              <a:gd name="connsiteY890" fmla="*/ 211809 h 6858000"/>
              <a:gd name="connsiteX891" fmla="*/ 3882765 w 7467600"/>
              <a:gd name="connsiteY891" fmla="*/ 0 h 6858000"/>
              <a:gd name="connsiteX892" fmla="*/ 3721337 w 7467600"/>
              <a:gd name="connsiteY892" fmla="*/ 0 h 6858000"/>
              <a:gd name="connsiteX893" fmla="*/ 3797544 w 7467600"/>
              <a:gd name="connsiteY893" fmla="*/ 0 h 6858000"/>
              <a:gd name="connsiteX894" fmla="*/ 3775734 w 7467600"/>
              <a:gd name="connsiteY894" fmla="*/ 95131 h 6858000"/>
              <a:gd name="connsiteX895" fmla="*/ 3724807 w 7467600"/>
              <a:gd name="connsiteY895" fmla="*/ 272257 h 6858000"/>
              <a:gd name="connsiteX896" fmla="*/ 3726844 w 7467600"/>
              <a:gd name="connsiteY896" fmla="*/ 282988 h 6858000"/>
              <a:gd name="connsiteX897" fmla="*/ 3742664 w 7467600"/>
              <a:gd name="connsiteY897" fmla="*/ 279918 h 6858000"/>
              <a:gd name="connsiteX898" fmla="*/ 4103910 w 7467600"/>
              <a:gd name="connsiteY898" fmla="*/ 1161917 h 6858000"/>
              <a:gd name="connsiteX899" fmla="*/ 4020269 w 7467600"/>
              <a:gd name="connsiteY899" fmla="*/ 1200406 h 6858000"/>
              <a:gd name="connsiteX900" fmla="*/ 3674882 w 7467600"/>
              <a:gd name="connsiteY900" fmla="*/ 488524 h 6858000"/>
              <a:gd name="connsiteX901" fmla="*/ 3132682 w 7467600"/>
              <a:gd name="connsiteY901" fmla="*/ 1072284 h 6858000"/>
              <a:gd name="connsiteX902" fmla="*/ 2716346 w 7467600"/>
              <a:gd name="connsiteY902" fmla="*/ 1276376 h 6858000"/>
              <a:gd name="connsiteX903" fmla="*/ 2716772 w 7467600"/>
              <a:gd name="connsiteY903" fmla="*/ 1255462 h 6858000"/>
              <a:gd name="connsiteX904" fmla="*/ 3471096 w 7467600"/>
              <a:gd name="connsiteY904" fmla="*/ 437072 h 6858000"/>
              <a:gd name="connsiteX905" fmla="*/ 3639057 w 7467600"/>
              <a:gd name="connsiteY905" fmla="*/ 286334 h 6858000"/>
              <a:gd name="connsiteX906" fmla="*/ 3640309 w 7467600"/>
              <a:gd name="connsiteY906" fmla="*/ 284664 h 6858000"/>
              <a:gd name="connsiteX907" fmla="*/ 3646022 w 7467600"/>
              <a:gd name="connsiteY907" fmla="*/ 276711 h 6858000"/>
              <a:gd name="connsiteX908" fmla="*/ 3707943 w 7467600"/>
              <a:gd name="connsiteY908" fmla="*/ 65958 h 6858000"/>
              <a:gd name="connsiteX909" fmla="*/ 3721337 w 7467600"/>
              <a:gd name="connsiteY909" fmla="*/ 0 h 6858000"/>
              <a:gd name="connsiteX910" fmla="*/ 2867960 w 7467600"/>
              <a:gd name="connsiteY910" fmla="*/ 0 h 6858000"/>
              <a:gd name="connsiteX911" fmla="*/ 2926351 w 7467600"/>
              <a:gd name="connsiteY911" fmla="*/ 0 h 6858000"/>
              <a:gd name="connsiteX912" fmla="*/ 2902823 w 7467600"/>
              <a:gd name="connsiteY912" fmla="*/ 262929 h 6858000"/>
              <a:gd name="connsiteX913" fmla="*/ 2940663 w 7467600"/>
              <a:gd name="connsiteY913" fmla="*/ 140884 h 6858000"/>
              <a:gd name="connsiteX914" fmla="*/ 2947039 w 7467600"/>
              <a:gd name="connsiteY914" fmla="*/ 122524 h 6858000"/>
              <a:gd name="connsiteX915" fmla="*/ 2984316 w 7467600"/>
              <a:gd name="connsiteY915" fmla="*/ 0 h 6858000"/>
              <a:gd name="connsiteX916" fmla="*/ 3016114 w 7467600"/>
              <a:gd name="connsiteY916" fmla="*/ 0 h 6858000"/>
              <a:gd name="connsiteX917" fmla="*/ 2979949 w 7467600"/>
              <a:gd name="connsiteY917" fmla="*/ 119274 h 6858000"/>
              <a:gd name="connsiteX918" fmla="*/ 3023879 w 7467600"/>
              <a:gd name="connsiteY918" fmla="*/ 0 h 6858000"/>
              <a:gd name="connsiteX919" fmla="*/ 3105400 w 7467600"/>
              <a:gd name="connsiteY919" fmla="*/ 0 h 6858000"/>
              <a:gd name="connsiteX920" fmla="*/ 3094669 w 7467600"/>
              <a:gd name="connsiteY920" fmla="*/ 30308 h 6858000"/>
              <a:gd name="connsiteX921" fmla="*/ 2901945 w 7467600"/>
              <a:gd name="connsiteY921" fmla="*/ 466538 h 6858000"/>
              <a:gd name="connsiteX922" fmla="*/ 2815209 w 7467600"/>
              <a:gd name="connsiteY922" fmla="*/ 497361 h 6858000"/>
              <a:gd name="connsiteX923" fmla="*/ 2844845 w 7467600"/>
              <a:gd name="connsiteY923" fmla="*/ 127638 h 6858000"/>
              <a:gd name="connsiteX924" fmla="*/ 2867960 w 7467600"/>
              <a:gd name="connsiteY924" fmla="*/ 0 h 6858000"/>
              <a:gd name="connsiteX925" fmla="*/ 1057230 w 7467600"/>
              <a:gd name="connsiteY925" fmla="*/ 0 h 6858000"/>
              <a:gd name="connsiteX926" fmla="*/ 1111003 w 7467600"/>
              <a:gd name="connsiteY926" fmla="*/ 0 h 6858000"/>
              <a:gd name="connsiteX927" fmla="*/ 1125553 w 7467600"/>
              <a:gd name="connsiteY927" fmla="*/ 52588 h 6858000"/>
              <a:gd name="connsiteX928" fmla="*/ 1304276 w 7467600"/>
              <a:gd name="connsiteY928" fmla="*/ 476275 h 6858000"/>
              <a:gd name="connsiteX929" fmla="*/ 1492066 w 7467600"/>
              <a:gd name="connsiteY929" fmla="*/ 886333 h 6858000"/>
              <a:gd name="connsiteX930" fmla="*/ 1423698 w 7467600"/>
              <a:gd name="connsiteY930" fmla="*/ 710817 h 6858000"/>
              <a:gd name="connsiteX931" fmla="*/ 1357609 w 7467600"/>
              <a:gd name="connsiteY931" fmla="*/ 532892 h 6858000"/>
              <a:gd name="connsiteX932" fmla="*/ 1309550 w 7467600"/>
              <a:gd name="connsiteY932" fmla="*/ 374031 h 6858000"/>
              <a:gd name="connsiteX933" fmla="*/ 1193673 w 7467600"/>
              <a:gd name="connsiteY933" fmla="*/ 49533 h 6858000"/>
              <a:gd name="connsiteX934" fmla="*/ 1164391 w 7467600"/>
              <a:gd name="connsiteY934" fmla="*/ 0 h 6858000"/>
              <a:gd name="connsiteX935" fmla="*/ 1200666 w 7467600"/>
              <a:gd name="connsiteY935" fmla="*/ 0 h 6858000"/>
              <a:gd name="connsiteX936" fmla="*/ 1223408 w 7467600"/>
              <a:gd name="connsiteY936" fmla="*/ 38996 h 6858000"/>
              <a:gd name="connsiteX937" fmla="*/ 1339635 w 7467600"/>
              <a:gd name="connsiteY937" fmla="*/ 365517 h 6858000"/>
              <a:gd name="connsiteX938" fmla="*/ 1387469 w 7467600"/>
              <a:gd name="connsiteY938" fmla="*/ 523079 h 6858000"/>
              <a:gd name="connsiteX939" fmla="*/ 1452685 w 7467600"/>
              <a:gd name="connsiteY939" fmla="*/ 699806 h 6858000"/>
              <a:gd name="connsiteX940" fmla="*/ 1492092 w 7467600"/>
              <a:gd name="connsiteY940" fmla="*/ 800424 h 6858000"/>
              <a:gd name="connsiteX941" fmla="*/ 1455302 w 7467600"/>
              <a:gd name="connsiteY941" fmla="*/ 632913 h 6858000"/>
              <a:gd name="connsiteX942" fmla="*/ 1222336 w 7467600"/>
              <a:gd name="connsiteY942" fmla="*/ 9480 h 6858000"/>
              <a:gd name="connsiteX943" fmla="*/ 1214634 w 7467600"/>
              <a:gd name="connsiteY943" fmla="*/ 0 h 6858000"/>
              <a:gd name="connsiteX944" fmla="*/ 1289827 w 7467600"/>
              <a:gd name="connsiteY944" fmla="*/ 0 h 6858000"/>
              <a:gd name="connsiteX945" fmla="*/ 1321076 w 7467600"/>
              <a:gd name="connsiteY945" fmla="*/ 59722 h 6858000"/>
              <a:gd name="connsiteX946" fmla="*/ 1512579 w 7467600"/>
              <a:gd name="connsiteY946" fmla="*/ 626441 h 6858000"/>
              <a:gd name="connsiteX947" fmla="*/ 1506076 w 7467600"/>
              <a:gd name="connsiteY947" fmla="*/ 1089289 h 6858000"/>
              <a:gd name="connsiteX948" fmla="*/ 1486346 w 7467600"/>
              <a:gd name="connsiteY948" fmla="*/ 1079919 h 6858000"/>
              <a:gd name="connsiteX949" fmla="*/ 1070511 w 7467600"/>
              <a:gd name="connsiteY949" fmla="*/ 48609 h 6858000"/>
              <a:gd name="connsiteX950" fmla="*/ 1057230 w 7467600"/>
              <a:gd name="connsiteY950" fmla="*/ 0 h 6858000"/>
              <a:gd name="connsiteX951" fmla="*/ 43151 w 7467600"/>
              <a:gd name="connsiteY951" fmla="*/ 0 h 6858000"/>
              <a:gd name="connsiteX952" fmla="*/ 95283 w 7467600"/>
              <a:gd name="connsiteY952" fmla="*/ 0 h 6858000"/>
              <a:gd name="connsiteX953" fmla="*/ 300708 w 7467600"/>
              <a:gd name="connsiteY953" fmla="*/ 154571 h 6858000"/>
              <a:gd name="connsiteX954" fmla="*/ 530414 w 7467600"/>
              <a:gd name="connsiteY954" fmla="*/ 354673 h 6858000"/>
              <a:gd name="connsiteX955" fmla="*/ 333785 w 7467600"/>
              <a:gd name="connsiteY955" fmla="*/ 161564 h 6858000"/>
              <a:gd name="connsiteX956" fmla="*/ 147005 w 7467600"/>
              <a:gd name="connsiteY956" fmla="*/ 0 h 6858000"/>
              <a:gd name="connsiteX957" fmla="*/ 272509 w 7467600"/>
              <a:gd name="connsiteY957" fmla="*/ 0 h 6858000"/>
              <a:gd name="connsiteX958" fmla="*/ 326276 w 7467600"/>
              <a:gd name="connsiteY958" fmla="*/ 45847 h 6858000"/>
              <a:gd name="connsiteX959" fmla="*/ 823759 w 7467600"/>
              <a:gd name="connsiteY959" fmla="*/ 574145 h 6858000"/>
              <a:gd name="connsiteX960" fmla="*/ 811254 w 7467600"/>
              <a:gd name="connsiteY960" fmla="*/ 665546 h 6858000"/>
              <a:gd name="connsiteX961" fmla="*/ 154042 w 7467600"/>
              <a:gd name="connsiteY961" fmla="*/ 261522 h 6858000"/>
              <a:gd name="connsiteX962" fmla="*/ 13550 w 7467600"/>
              <a:gd name="connsiteY962" fmla="*/ 158423 h 6858000"/>
              <a:gd name="connsiteX963" fmla="*/ 0 w 7467600"/>
              <a:gd name="connsiteY963" fmla="*/ 146618 h 6858000"/>
              <a:gd name="connsiteX964" fmla="*/ 0 w 7467600"/>
              <a:gd name="connsiteY964" fmla="*/ 59161 h 6858000"/>
              <a:gd name="connsiteX965" fmla="*/ 45427 w 7467600"/>
              <a:gd name="connsiteY965" fmla="*/ 101078 h 6858000"/>
              <a:gd name="connsiteX966" fmla="*/ 630103 w 7467600"/>
              <a:gd name="connsiteY966" fmla="*/ 485885 h 6858000"/>
              <a:gd name="connsiteX967" fmla="*/ 532040 w 7467600"/>
              <a:gd name="connsiteY967" fmla="*/ 399359 h 6858000"/>
              <a:gd name="connsiteX968" fmla="*/ 517618 w 7467600"/>
              <a:gd name="connsiteY968" fmla="*/ 385726 h 6858000"/>
              <a:gd name="connsiteX969" fmla="*/ 285074 w 7467600"/>
              <a:gd name="connsiteY969" fmla="*/ 182755 h 6858000"/>
              <a:gd name="connsiteX970" fmla="*/ 43151 w 7467600"/>
              <a:gd name="connsiteY97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105827 w 7467600"/>
              <a:gd name="connsiteY80" fmla="*/ 5718700 h 6858000"/>
              <a:gd name="connsiteX81" fmla="*/ 7356878 w 7467600"/>
              <a:gd name="connsiteY81" fmla="*/ 5981332 h 6858000"/>
              <a:gd name="connsiteX82" fmla="*/ 7467600 w 7467600"/>
              <a:gd name="connsiteY82" fmla="*/ 6117703 h 6858000"/>
              <a:gd name="connsiteX83" fmla="*/ 7467600 w 7467600"/>
              <a:gd name="connsiteY83" fmla="*/ 6163634 h 6858000"/>
              <a:gd name="connsiteX84" fmla="*/ 7403637 w 7467600"/>
              <a:gd name="connsiteY84" fmla="*/ 6083957 h 6858000"/>
              <a:gd name="connsiteX85" fmla="*/ 7254615 w 7467600"/>
              <a:gd name="connsiteY85" fmla="*/ 5911918 h 6858000"/>
              <a:gd name="connsiteX86" fmla="*/ 7312589 w 7467600"/>
              <a:gd name="connsiteY86" fmla="*/ 5982309 h 6858000"/>
              <a:gd name="connsiteX87" fmla="*/ 7448321 w 7467600"/>
              <a:gd name="connsiteY87" fmla="*/ 6190991 h 6858000"/>
              <a:gd name="connsiteX88" fmla="*/ 7467600 w 7467600"/>
              <a:gd name="connsiteY88" fmla="*/ 6221686 h 6858000"/>
              <a:gd name="connsiteX89" fmla="*/ 7467600 w 7467600"/>
              <a:gd name="connsiteY89" fmla="*/ 6334256 h 6858000"/>
              <a:gd name="connsiteX90" fmla="*/ 7454976 w 7467600"/>
              <a:gd name="connsiteY90" fmla="*/ 6318297 h 6858000"/>
              <a:gd name="connsiteX91" fmla="*/ 1456157 w 7467600"/>
              <a:gd name="connsiteY91" fmla="*/ 5371404 h 6858000"/>
              <a:gd name="connsiteX92" fmla="*/ 1244432 w 7467600"/>
              <a:gd name="connsiteY92" fmla="*/ 5385601 h 6858000"/>
              <a:gd name="connsiteX93" fmla="*/ 973990 w 7467600"/>
              <a:gd name="connsiteY93" fmla="*/ 5424940 h 6858000"/>
              <a:gd name="connsiteX94" fmla="*/ 1103809 w 7467600"/>
              <a:gd name="connsiteY94" fmla="*/ 5433720 h 6858000"/>
              <a:gd name="connsiteX95" fmla="*/ 1123454 w 7467600"/>
              <a:gd name="connsiteY95" fmla="*/ 5435727 h 6858000"/>
              <a:gd name="connsiteX96" fmla="*/ 1737017 w 7467600"/>
              <a:gd name="connsiteY96" fmla="*/ 5452183 h 6858000"/>
              <a:gd name="connsiteX97" fmla="*/ 1824397 w 7467600"/>
              <a:gd name="connsiteY97" fmla="*/ 5447757 h 6858000"/>
              <a:gd name="connsiteX98" fmla="*/ 2070059 w 7467600"/>
              <a:gd name="connsiteY98" fmla="*/ 5441660 h 6858000"/>
              <a:gd name="connsiteX99" fmla="*/ 1456157 w 7467600"/>
              <a:gd name="connsiteY99" fmla="*/ 5371404 h 6858000"/>
              <a:gd name="connsiteX100" fmla="*/ 4988186 w 7467600"/>
              <a:gd name="connsiteY100" fmla="*/ 5216467 h 6858000"/>
              <a:gd name="connsiteX101" fmla="*/ 4777334 w 7467600"/>
              <a:gd name="connsiteY101" fmla="*/ 5406072 h 6858000"/>
              <a:gd name="connsiteX102" fmla="*/ 4718341 w 7467600"/>
              <a:gd name="connsiteY102" fmla="*/ 5468043 h 6858000"/>
              <a:gd name="connsiteX103" fmla="*/ 4604655 w 7467600"/>
              <a:gd name="connsiteY103" fmla="*/ 5583434 h 6858000"/>
              <a:gd name="connsiteX104" fmla="*/ 4565074 w 7467600"/>
              <a:gd name="connsiteY104" fmla="*/ 5618550 h 6858000"/>
              <a:gd name="connsiteX105" fmla="*/ 4988186 w 7467600"/>
              <a:gd name="connsiteY105" fmla="*/ 5216467 h 6858000"/>
              <a:gd name="connsiteX106" fmla="*/ 4978032 w 7467600"/>
              <a:gd name="connsiteY106" fmla="*/ 5183809 h 6858000"/>
              <a:gd name="connsiteX107" fmla="*/ 4463413 w 7467600"/>
              <a:gd name="connsiteY107" fmla="*/ 5615162 h 6858000"/>
              <a:gd name="connsiteX108" fmla="*/ 4358134 w 7467600"/>
              <a:gd name="connsiteY108" fmla="*/ 5742791 h 6858000"/>
              <a:gd name="connsiteX109" fmla="*/ 4376219 w 7467600"/>
              <a:gd name="connsiteY109" fmla="*/ 5729027 h 6858000"/>
              <a:gd name="connsiteX110" fmla="*/ 4582340 w 7467600"/>
              <a:gd name="connsiteY110" fmla="*/ 5561037 h 6858000"/>
              <a:gd name="connsiteX111" fmla="*/ 4694684 w 7467600"/>
              <a:gd name="connsiteY111" fmla="*/ 5447098 h 6858000"/>
              <a:gd name="connsiteX112" fmla="*/ 4754123 w 7467600"/>
              <a:gd name="connsiteY112" fmla="*/ 5384643 h 6858000"/>
              <a:gd name="connsiteX113" fmla="*/ 4978032 w 7467600"/>
              <a:gd name="connsiteY113" fmla="*/ 5183809 h 6858000"/>
              <a:gd name="connsiteX114" fmla="*/ 1903353 w 7467600"/>
              <a:gd name="connsiteY114" fmla="*/ 5044827 h 6858000"/>
              <a:gd name="connsiteX115" fmla="*/ 1936931 w 7467600"/>
              <a:gd name="connsiteY115" fmla="*/ 5093954 h 6858000"/>
              <a:gd name="connsiteX116" fmla="*/ 2195868 w 7467600"/>
              <a:gd name="connsiteY116" fmla="*/ 5396574 h 6858000"/>
              <a:gd name="connsiteX117" fmla="*/ 2088852 w 7467600"/>
              <a:gd name="connsiteY117" fmla="*/ 5166123 h 6858000"/>
              <a:gd name="connsiteX118" fmla="*/ 1958241 w 7467600"/>
              <a:gd name="connsiteY118" fmla="*/ 5067955 h 6858000"/>
              <a:gd name="connsiteX119" fmla="*/ 1903353 w 7467600"/>
              <a:gd name="connsiteY119" fmla="*/ 5044827 h 6858000"/>
              <a:gd name="connsiteX120" fmla="*/ 1979378 w 7467600"/>
              <a:gd name="connsiteY120" fmla="*/ 4769504 h 6858000"/>
              <a:gd name="connsiteX121" fmla="*/ 2882120 w 7467600"/>
              <a:gd name="connsiteY121" fmla="*/ 5064547 h 6858000"/>
              <a:gd name="connsiteX122" fmla="*/ 2793103 w 7467600"/>
              <a:gd name="connsiteY122" fmla="*/ 5039699 h 6858000"/>
              <a:gd name="connsiteX123" fmla="*/ 2770041 w 7467600"/>
              <a:gd name="connsiteY123" fmla="*/ 5033634 h 6858000"/>
              <a:gd name="connsiteX124" fmla="*/ 1979378 w 7467600"/>
              <a:gd name="connsiteY124" fmla="*/ 4769504 h 6858000"/>
              <a:gd name="connsiteX125" fmla="*/ 1927410 w 7467600"/>
              <a:gd name="connsiteY125" fmla="*/ 4716164 h 6858000"/>
              <a:gd name="connsiteX126" fmla="*/ 1959587 w 7467600"/>
              <a:gd name="connsiteY126" fmla="*/ 4728849 h 6858000"/>
              <a:gd name="connsiteX127" fmla="*/ 2777707 w 7467600"/>
              <a:gd name="connsiteY127" fmla="*/ 5003991 h 6858000"/>
              <a:gd name="connsiteX128" fmla="*/ 2800768 w 7467600"/>
              <a:gd name="connsiteY128" fmla="*/ 5010056 h 6858000"/>
              <a:gd name="connsiteX129" fmla="*/ 2879408 w 7467600"/>
              <a:gd name="connsiteY129" fmla="*/ 5031590 h 6858000"/>
              <a:gd name="connsiteX130" fmla="*/ 2862295 w 7467600"/>
              <a:gd name="connsiteY130" fmla="*/ 5022958 h 6858000"/>
              <a:gd name="connsiteX131" fmla="*/ 2813343 w 7467600"/>
              <a:gd name="connsiteY131" fmla="*/ 4998369 h 6858000"/>
              <a:gd name="connsiteX132" fmla="*/ 2646245 w 7467600"/>
              <a:gd name="connsiteY132" fmla="*/ 4930999 h 6858000"/>
              <a:gd name="connsiteX133" fmla="*/ 1999243 w 7467600"/>
              <a:gd name="connsiteY133" fmla="*/ 4730524 h 6858000"/>
              <a:gd name="connsiteX134" fmla="*/ 1979527 w 7467600"/>
              <a:gd name="connsiteY134" fmla="*/ 4726651 h 6858000"/>
              <a:gd name="connsiteX135" fmla="*/ 1927410 w 7467600"/>
              <a:gd name="connsiteY135" fmla="*/ 4716164 h 6858000"/>
              <a:gd name="connsiteX136" fmla="*/ 1997014 w 7467600"/>
              <a:gd name="connsiteY136" fmla="*/ 4698007 h 6858000"/>
              <a:gd name="connsiteX137" fmla="*/ 2005458 w 7467600"/>
              <a:gd name="connsiteY137" fmla="*/ 4699540 h 6858000"/>
              <a:gd name="connsiteX138" fmla="*/ 2657186 w 7467600"/>
              <a:gd name="connsiteY138" fmla="*/ 4901687 h 6858000"/>
              <a:gd name="connsiteX139" fmla="*/ 2826662 w 7467600"/>
              <a:gd name="connsiteY139" fmla="*/ 4970362 h 6858000"/>
              <a:gd name="connsiteX140" fmla="*/ 2876100 w 7467600"/>
              <a:gd name="connsiteY140" fmla="*/ 4995397 h 6858000"/>
              <a:gd name="connsiteX141" fmla="*/ 3042600 w 7467600"/>
              <a:gd name="connsiteY141" fmla="*/ 5059532 h 6858000"/>
              <a:gd name="connsiteX142" fmla="*/ 1997014 w 7467600"/>
              <a:gd name="connsiteY142" fmla="*/ 4698007 h 6858000"/>
              <a:gd name="connsiteX143" fmla="*/ 2305292 w 7467600"/>
              <a:gd name="connsiteY143" fmla="*/ 4219492 h 6858000"/>
              <a:gd name="connsiteX144" fmla="*/ 3360922 w 7467600"/>
              <a:gd name="connsiteY144" fmla="*/ 4529373 h 6858000"/>
              <a:gd name="connsiteX145" fmla="*/ 3492420 w 7467600"/>
              <a:gd name="connsiteY145" fmla="*/ 4510145 h 6858000"/>
              <a:gd name="connsiteX146" fmla="*/ 3364086 w 7467600"/>
              <a:gd name="connsiteY146" fmla="*/ 4480340 h 6858000"/>
              <a:gd name="connsiteX147" fmla="*/ 3225818 w 7467600"/>
              <a:gd name="connsiteY147" fmla="*/ 4411822 h 6858000"/>
              <a:gd name="connsiteX148" fmla="*/ 3129696 w 7467600"/>
              <a:gd name="connsiteY148" fmla="*/ 4360704 h 6858000"/>
              <a:gd name="connsiteX149" fmla="*/ 2814545 w 7467600"/>
              <a:gd name="connsiteY149" fmla="*/ 4282955 h 6858000"/>
              <a:gd name="connsiteX150" fmla="*/ 2305292 w 7467600"/>
              <a:gd name="connsiteY150" fmla="*/ 4219492 h 6858000"/>
              <a:gd name="connsiteX151" fmla="*/ 2626982 w 7467600"/>
              <a:gd name="connsiteY151" fmla="*/ 4206450 h 6858000"/>
              <a:gd name="connsiteX152" fmla="*/ 2490617 w 7467600"/>
              <a:gd name="connsiteY152" fmla="*/ 4206951 h 6858000"/>
              <a:gd name="connsiteX153" fmla="*/ 2819869 w 7467600"/>
              <a:gd name="connsiteY153" fmla="*/ 4252936 h 6858000"/>
              <a:gd name="connsiteX154" fmla="*/ 3143018 w 7467600"/>
              <a:gd name="connsiteY154" fmla="*/ 4332698 h 6858000"/>
              <a:gd name="connsiteX155" fmla="*/ 3241520 w 7467600"/>
              <a:gd name="connsiteY155" fmla="*/ 4385112 h 6858000"/>
              <a:gd name="connsiteX156" fmla="*/ 3374575 w 7467600"/>
              <a:gd name="connsiteY156" fmla="*/ 4451517 h 6858000"/>
              <a:gd name="connsiteX157" fmla="*/ 3505221 w 7467600"/>
              <a:gd name="connsiteY157" fmla="*/ 4480757 h 6858000"/>
              <a:gd name="connsiteX158" fmla="*/ 2626982 w 7467600"/>
              <a:gd name="connsiteY158" fmla="*/ 4206450 h 6858000"/>
              <a:gd name="connsiteX159" fmla="*/ 1310106 w 7467600"/>
              <a:gd name="connsiteY159" fmla="*/ 3943217 h 6858000"/>
              <a:gd name="connsiteX160" fmla="*/ 854994 w 7467600"/>
              <a:gd name="connsiteY160" fmla="*/ 4399136 h 6858000"/>
              <a:gd name="connsiteX161" fmla="*/ 742462 w 7467600"/>
              <a:gd name="connsiteY161" fmla="*/ 4594648 h 6858000"/>
              <a:gd name="connsiteX162" fmla="*/ 820602 w 7467600"/>
              <a:gd name="connsiteY162" fmla="*/ 4485915 h 6858000"/>
              <a:gd name="connsiteX163" fmla="*/ 878295 w 7467600"/>
              <a:gd name="connsiteY163" fmla="*/ 4403594 h 6858000"/>
              <a:gd name="connsiteX164" fmla="*/ 1240607 w 7467600"/>
              <a:gd name="connsiteY164" fmla="*/ 4010401 h 6858000"/>
              <a:gd name="connsiteX165" fmla="*/ 1310106 w 7467600"/>
              <a:gd name="connsiteY165" fmla="*/ 3943217 h 6858000"/>
              <a:gd name="connsiteX166" fmla="*/ 1423113 w 7467600"/>
              <a:gd name="connsiteY166" fmla="*/ 3874565 h 6858000"/>
              <a:gd name="connsiteX167" fmla="*/ 1260565 w 7467600"/>
              <a:gd name="connsiteY167" fmla="*/ 4031982 h 6858000"/>
              <a:gd name="connsiteX168" fmla="*/ 901900 w 7467600"/>
              <a:gd name="connsiteY168" fmla="*/ 4421236 h 6858000"/>
              <a:gd name="connsiteX169" fmla="*/ 845044 w 7467600"/>
              <a:gd name="connsiteY169" fmla="*/ 4502436 h 6858000"/>
              <a:gd name="connsiteX170" fmla="*/ 685926 w 7467600"/>
              <a:gd name="connsiteY170" fmla="*/ 4703069 h 6858000"/>
              <a:gd name="connsiteX171" fmla="*/ 684248 w 7467600"/>
              <a:gd name="connsiteY171" fmla="*/ 4706721 h 6858000"/>
              <a:gd name="connsiteX172" fmla="*/ 1423113 w 7467600"/>
              <a:gd name="connsiteY172" fmla="*/ 3874565 h 6858000"/>
              <a:gd name="connsiteX173" fmla="*/ 3316479 w 7467600"/>
              <a:gd name="connsiteY173" fmla="*/ 3872136 h 6858000"/>
              <a:gd name="connsiteX174" fmla="*/ 3546806 w 7467600"/>
              <a:gd name="connsiteY174" fmla="*/ 4356139 h 6858000"/>
              <a:gd name="connsiteX175" fmla="*/ 3364433 w 7467600"/>
              <a:gd name="connsiteY175" fmla="*/ 3953121 h 6858000"/>
              <a:gd name="connsiteX176" fmla="*/ 3316479 w 7467600"/>
              <a:gd name="connsiteY176" fmla="*/ 3872136 h 6858000"/>
              <a:gd name="connsiteX177" fmla="*/ 3291335 w 7467600"/>
              <a:gd name="connsiteY177" fmla="*/ 3767420 h 6858000"/>
              <a:gd name="connsiteX178" fmla="*/ 3390805 w 7467600"/>
              <a:gd name="connsiteY178" fmla="*/ 3937163 h 6858000"/>
              <a:gd name="connsiteX179" fmla="*/ 3579062 w 7467600"/>
              <a:gd name="connsiteY179" fmla="*/ 4359040 h 6858000"/>
              <a:gd name="connsiteX180" fmla="*/ 3467355 w 7467600"/>
              <a:gd name="connsiteY180" fmla="*/ 3988130 h 6858000"/>
              <a:gd name="connsiteX181" fmla="*/ 3310753 w 7467600"/>
              <a:gd name="connsiteY181" fmla="*/ 3787140 h 6858000"/>
              <a:gd name="connsiteX182" fmla="*/ 3291335 w 7467600"/>
              <a:gd name="connsiteY182" fmla="*/ 3767420 h 6858000"/>
              <a:gd name="connsiteX183" fmla="*/ 1635889 w 7467600"/>
              <a:gd name="connsiteY183" fmla="*/ 3709494 h 6858000"/>
              <a:gd name="connsiteX184" fmla="*/ 1634800 w 7467600"/>
              <a:gd name="connsiteY184" fmla="*/ 3731111 h 6858000"/>
              <a:gd name="connsiteX185" fmla="*/ 1635889 w 7467600"/>
              <a:gd name="connsiteY185" fmla="*/ 3709494 h 6858000"/>
              <a:gd name="connsiteX186" fmla="*/ 1510397 w 7467600"/>
              <a:gd name="connsiteY186" fmla="*/ 3684705 h 6858000"/>
              <a:gd name="connsiteX187" fmla="*/ 1146550 w 7467600"/>
              <a:gd name="connsiteY187" fmla="*/ 3802012 h 6858000"/>
              <a:gd name="connsiteX188" fmla="*/ 698834 w 7467600"/>
              <a:gd name="connsiteY188" fmla="*/ 3952272 h 6858000"/>
              <a:gd name="connsiteX189" fmla="*/ 34256 w 7467600"/>
              <a:gd name="connsiteY189" fmla="*/ 4347603 h 6858000"/>
              <a:gd name="connsiteX190" fmla="*/ 527241 w 7467600"/>
              <a:gd name="connsiteY190" fmla="*/ 4065078 h 6858000"/>
              <a:gd name="connsiteX191" fmla="*/ 1510397 w 7467600"/>
              <a:gd name="connsiteY191" fmla="*/ 3684705 h 6858000"/>
              <a:gd name="connsiteX192" fmla="*/ 1313114 w 7467600"/>
              <a:gd name="connsiteY192" fmla="*/ 3655216 h 6858000"/>
              <a:gd name="connsiteX193" fmla="*/ 1109304 w 7467600"/>
              <a:gd name="connsiteY193" fmla="*/ 3669030 h 6858000"/>
              <a:gd name="connsiteX194" fmla="*/ 8129 w 7467600"/>
              <a:gd name="connsiteY194" fmla="*/ 4330519 h 6858000"/>
              <a:gd name="connsiteX195" fmla="*/ 687572 w 7467600"/>
              <a:gd name="connsiteY195" fmla="*/ 3925629 h 6858000"/>
              <a:gd name="connsiteX196" fmla="*/ 1138365 w 7467600"/>
              <a:gd name="connsiteY196" fmla="*/ 3774515 h 6858000"/>
              <a:gd name="connsiteX197" fmla="*/ 1505579 w 7467600"/>
              <a:gd name="connsiteY197" fmla="*/ 3655526 h 6858000"/>
              <a:gd name="connsiteX198" fmla="*/ 1313114 w 7467600"/>
              <a:gd name="connsiteY198" fmla="*/ 3655216 h 6858000"/>
              <a:gd name="connsiteX199" fmla="*/ 3655073 w 7467600"/>
              <a:gd name="connsiteY199" fmla="*/ 3650884 h 6858000"/>
              <a:gd name="connsiteX200" fmla="*/ 3989938 w 7467600"/>
              <a:gd name="connsiteY200" fmla="*/ 3991685 h 6858000"/>
              <a:gd name="connsiteX201" fmla="*/ 4393907 w 7467600"/>
              <a:gd name="connsiteY201" fmla="*/ 4261258 h 6858000"/>
              <a:gd name="connsiteX202" fmla="*/ 4648051 w 7467600"/>
              <a:gd name="connsiteY202" fmla="*/ 4374051 h 6858000"/>
              <a:gd name="connsiteX203" fmla="*/ 4383389 w 7467600"/>
              <a:gd name="connsiteY203" fmla="*/ 4184369 h 6858000"/>
              <a:gd name="connsiteX204" fmla="*/ 4165508 w 7467600"/>
              <a:gd name="connsiteY204" fmla="*/ 4035196 h 6858000"/>
              <a:gd name="connsiteX205" fmla="*/ 4068162 w 7467600"/>
              <a:gd name="connsiteY205" fmla="*/ 3953394 h 6858000"/>
              <a:gd name="connsiteX206" fmla="*/ 3981416 w 7467600"/>
              <a:gd name="connsiteY206" fmla="*/ 3880482 h 6858000"/>
              <a:gd name="connsiteX207" fmla="*/ 3800147 w 7467600"/>
              <a:gd name="connsiteY207" fmla="*/ 3749872 h 6858000"/>
              <a:gd name="connsiteX208" fmla="*/ 3655073 w 7467600"/>
              <a:gd name="connsiteY208" fmla="*/ 3650884 h 6858000"/>
              <a:gd name="connsiteX209" fmla="*/ 3670252 w 7467600"/>
              <a:gd name="connsiteY209" fmla="*/ 3622798 h 6858000"/>
              <a:gd name="connsiteX210" fmla="*/ 3817258 w 7467600"/>
              <a:gd name="connsiteY210" fmla="*/ 3723577 h 6858000"/>
              <a:gd name="connsiteX211" fmla="*/ 4000461 w 7467600"/>
              <a:gd name="connsiteY211" fmla="*/ 3855966 h 6858000"/>
              <a:gd name="connsiteX212" fmla="*/ 4088180 w 7467600"/>
              <a:gd name="connsiteY212" fmla="*/ 3929774 h 6858000"/>
              <a:gd name="connsiteX213" fmla="*/ 4184555 w 7467600"/>
              <a:gd name="connsiteY213" fmla="*/ 4010683 h 6858000"/>
              <a:gd name="connsiteX214" fmla="*/ 4399563 w 7467600"/>
              <a:gd name="connsiteY214" fmla="*/ 4158106 h 6858000"/>
              <a:gd name="connsiteX215" fmla="*/ 4684469 w 7467600"/>
              <a:gd name="connsiteY215" fmla="*/ 4364680 h 6858000"/>
              <a:gd name="connsiteX216" fmla="*/ 4690271 w 7467600"/>
              <a:gd name="connsiteY216" fmla="*/ 4370034 h 6858000"/>
              <a:gd name="connsiteX217" fmla="*/ 4136093 w 7467600"/>
              <a:gd name="connsiteY217" fmla="*/ 3858466 h 6858000"/>
              <a:gd name="connsiteX218" fmla="*/ 3670252 w 7467600"/>
              <a:gd name="connsiteY218" fmla="*/ 3622798 h 6858000"/>
              <a:gd name="connsiteX219" fmla="*/ 4440129 w 7467600"/>
              <a:gd name="connsiteY219" fmla="*/ 3448571 h 6858000"/>
              <a:gd name="connsiteX220" fmla="*/ 4856525 w 7467600"/>
              <a:gd name="connsiteY220" fmla="*/ 3915351 h 6858000"/>
              <a:gd name="connsiteX221" fmla="*/ 5059055 w 7467600"/>
              <a:gd name="connsiteY221" fmla="*/ 4108918 h 6858000"/>
              <a:gd name="connsiteX222" fmla="*/ 5290070 w 7467600"/>
              <a:gd name="connsiteY222" fmla="*/ 4263619 h 6858000"/>
              <a:gd name="connsiteX223" fmla="*/ 4834991 w 7467600"/>
              <a:gd name="connsiteY223" fmla="*/ 3830985 h 6858000"/>
              <a:gd name="connsiteX224" fmla="*/ 4440129 w 7467600"/>
              <a:gd name="connsiteY224" fmla="*/ 3448571 h 6858000"/>
              <a:gd name="connsiteX225" fmla="*/ 4441737 w 7467600"/>
              <a:gd name="connsiteY225" fmla="*/ 3399734 h 6858000"/>
              <a:gd name="connsiteX226" fmla="*/ 4431236 w 7467600"/>
              <a:gd name="connsiteY226" fmla="*/ 3400954 h 6858000"/>
              <a:gd name="connsiteX227" fmla="*/ 4557150 w 7467600"/>
              <a:gd name="connsiteY227" fmla="*/ 3510023 h 6858000"/>
              <a:gd name="connsiteX228" fmla="*/ 4856936 w 7467600"/>
              <a:gd name="connsiteY228" fmla="*/ 3809146 h 6858000"/>
              <a:gd name="connsiteX229" fmla="*/ 5111996 w 7467600"/>
              <a:gd name="connsiteY229" fmla="*/ 4065759 h 6858000"/>
              <a:gd name="connsiteX230" fmla="*/ 5388878 w 7467600"/>
              <a:gd name="connsiteY230" fmla="*/ 4300185 h 6858000"/>
              <a:gd name="connsiteX231" fmla="*/ 5425556 w 7467600"/>
              <a:gd name="connsiteY231" fmla="*/ 4308967 h 6858000"/>
              <a:gd name="connsiteX232" fmla="*/ 4943646 w 7467600"/>
              <a:gd name="connsiteY232" fmla="*/ 3822916 h 6858000"/>
              <a:gd name="connsiteX233" fmla="*/ 4594837 w 7467600"/>
              <a:gd name="connsiteY233" fmla="*/ 3532274 h 6858000"/>
              <a:gd name="connsiteX234" fmla="*/ 4441737 w 7467600"/>
              <a:gd name="connsiteY234" fmla="*/ 3399734 h 6858000"/>
              <a:gd name="connsiteX235" fmla="*/ 5425834 w 7467600"/>
              <a:gd name="connsiteY235" fmla="*/ 3162785 h 6858000"/>
              <a:gd name="connsiteX236" fmla="*/ 5401644 w 7467600"/>
              <a:gd name="connsiteY236" fmla="*/ 3617847 h 6858000"/>
              <a:gd name="connsiteX237" fmla="*/ 5467256 w 7467600"/>
              <a:gd name="connsiteY237" fmla="*/ 4175494 h 6858000"/>
              <a:gd name="connsiteX238" fmla="*/ 5448069 w 7467600"/>
              <a:gd name="connsiteY238" fmla="*/ 3567554 h 6858000"/>
              <a:gd name="connsiteX239" fmla="*/ 5425834 w 7467600"/>
              <a:gd name="connsiteY239" fmla="*/ 3162785 h 6858000"/>
              <a:gd name="connsiteX240" fmla="*/ 1318687 w 7467600"/>
              <a:gd name="connsiteY240" fmla="*/ 3113840 h 6858000"/>
              <a:gd name="connsiteX241" fmla="*/ 1066793 w 7467600"/>
              <a:gd name="connsiteY241" fmla="*/ 3212171 h 6858000"/>
              <a:gd name="connsiteX242" fmla="*/ 993319 w 7467600"/>
              <a:gd name="connsiteY242" fmla="*/ 3247648 h 6858000"/>
              <a:gd name="connsiteX243" fmla="*/ 853081 w 7467600"/>
              <a:gd name="connsiteY243" fmla="*/ 3312410 h 6858000"/>
              <a:gd name="connsiteX244" fmla="*/ 805957 w 7467600"/>
              <a:gd name="connsiteY244" fmla="*/ 3330443 h 6858000"/>
              <a:gd name="connsiteX245" fmla="*/ 1318687 w 7467600"/>
              <a:gd name="connsiteY245" fmla="*/ 3113840 h 6858000"/>
              <a:gd name="connsiteX246" fmla="*/ 5453702 w 7467600"/>
              <a:gd name="connsiteY246" fmla="*/ 3090882 h 6858000"/>
              <a:gd name="connsiteX247" fmla="*/ 5480135 w 7467600"/>
              <a:gd name="connsiteY247" fmla="*/ 3565802 h 6858000"/>
              <a:gd name="connsiteX248" fmla="*/ 5499023 w 7467600"/>
              <a:gd name="connsiteY248" fmla="*/ 4166310 h 6858000"/>
              <a:gd name="connsiteX249" fmla="*/ 5547022 w 7467600"/>
              <a:gd name="connsiteY249" fmla="*/ 3607838 h 6858000"/>
              <a:gd name="connsiteX250" fmla="*/ 5515964 w 7467600"/>
              <a:gd name="connsiteY250" fmla="*/ 3378541 h 6858000"/>
              <a:gd name="connsiteX251" fmla="*/ 5453702 w 7467600"/>
              <a:gd name="connsiteY251" fmla="*/ 3090882 h 6858000"/>
              <a:gd name="connsiteX252" fmla="*/ 1238695 w 7467600"/>
              <a:gd name="connsiteY252" fmla="*/ 3076820 h 6858000"/>
              <a:gd name="connsiteX253" fmla="*/ 716371 w 7467600"/>
              <a:gd name="connsiteY253" fmla="*/ 3293249 h 6858000"/>
              <a:gd name="connsiteX254" fmla="*/ 579522 w 7467600"/>
              <a:gd name="connsiteY254" fmla="*/ 3371759 h 6858000"/>
              <a:gd name="connsiteX255" fmla="*/ 600288 w 7467600"/>
              <a:gd name="connsiteY255" fmla="*/ 3365555 h 6858000"/>
              <a:gd name="connsiteX256" fmla="*/ 840692 w 7467600"/>
              <a:gd name="connsiteY256" fmla="*/ 3284921 h 6858000"/>
              <a:gd name="connsiteX257" fmla="*/ 979248 w 7467600"/>
              <a:gd name="connsiteY257" fmla="*/ 3221003 h 6858000"/>
              <a:gd name="connsiteX258" fmla="*/ 1053282 w 7467600"/>
              <a:gd name="connsiteY258" fmla="*/ 3185247 h 6858000"/>
              <a:gd name="connsiteX259" fmla="*/ 1320603 w 7467600"/>
              <a:gd name="connsiteY259" fmla="*/ 3081281 h 6858000"/>
              <a:gd name="connsiteX260" fmla="*/ 1238695 w 7467600"/>
              <a:gd name="connsiteY260" fmla="*/ 3076820 h 6858000"/>
              <a:gd name="connsiteX261" fmla="*/ 5425627 w 7467600"/>
              <a:gd name="connsiteY261" fmla="*/ 2954192 h 6858000"/>
              <a:gd name="connsiteX262" fmla="*/ 5470770 w 7467600"/>
              <a:gd name="connsiteY262" fmla="*/ 3005435 h 6858000"/>
              <a:gd name="connsiteX263" fmla="*/ 5519779 w 7467600"/>
              <a:gd name="connsiteY263" fmla="*/ 4359223 h 6858000"/>
              <a:gd name="connsiteX264" fmla="*/ 5520293 w 7467600"/>
              <a:gd name="connsiteY264" fmla="*/ 4360602 h 6858000"/>
              <a:gd name="connsiteX265" fmla="*/ 5767221 w 7467600"/>
              <a:gd name="connsiteY265" fmla="*/ 4665564 h 6858000"/>
              <a:gd name="connsiteX266" fmla="*/ 6937169 w 7467600"/>
              <a:gd name="connsiteY266" fmla="*/ 4815941 h 6858000"/>
              <a:gd name="connsiteX267" fmla="*/ 6953922 w 7467600"/>
              <a:gd name="connsiteY267" fmla="*/ 4890068 h 6858000"/>
              <a:gd name="connsiteX268" fmla="*/ 6071359 w 7467600"/>
              <a:gd name="connsiteY268" fmla="*/ 4770770 h 6858000"/>
              <a:gd name="connsiteX269" fmla="*/ 6038839 w 7467600"/>
              <a:gd name="connsiteY269" fmla="*/ 4764474 h 6858000"/>
              <a:gd name="connsiteX270" fmla="*/ 6038706 w 7467600"/>
              <a:gd name="connsiteY270" fmla="*/ 4763847 h 6858000"/>
              <a:gd name="connsiteX271" fmla="*/ 6037784 w 7467600"/>
              <a:gd name="connsiteY271" fmla="*/ 4764270 h 6858000"/>
              <a:gd name="connsiteX272" fmla="*/ 6038839 w 7467600"/>
              <a:gd name="connsiteY272" fmla="*/ 4764474 h 6858000"/>
              <a:gd name="connsiteX273" fmla="*/ 6040338 w 7467600"/>
              <a:gd name="connsiteY273" fmla="*/ 4771418 h 6858000"/>
              <a:gd name="connsiteX274" fmla="*/ 6024488 w 7467600"/>
              <a:gd name="connsiteY274" fmla="*/ 4809903 h 6858000"/>
              <a:gd name="connsiteX275" fmla="*/ 5599771 w 7467600"/>
              <a:gd name="connsiteY275" fmla="*/ 5509652 h 6858000"/>
              <a:gd name="connsiteX276" fmla="*/ 5548843 w 7467600"/>
              <a:gd name="connsiteY276" fmla="*/ 5563845 h 6858000"/>
              <a:gd name="connsiteX277" fmla="*/ 5940952 w 7467600"/>
              <a:gd name="connsiteY277" fmla="*/ 6250028 h 6858000"/>
              <a:gd name="connsiteX278" fmla="*/ 6043441 w 7467600"/>
              <a:gd name="connsiteY278" fmla="*/ 6665847 h 6858000"/>
              <a:gd name="connsiteX279" fmla="*/ 6093432 w 7467600"/>
              <a:gd name="connsiteY279" fmla="*/ 6858000 h 6858000"/>
              <a:gd name="connsiteX280" fmla="*/ 6034344 w 7467600"/>
              <a:gd name="connsiteY280" fmla="*/ 6858000 h 6858000"/>
              <a:gd name="connsiteX281" fmla="*/ 6026679 w 7467600"/>
              <a:gd name="connsiteY281" fmla="*/ 6836959 h 6858000"/>
              <a:gd name="connsiteX282" fmla="*/ 5800441 w 7467600"/>
              <a:gd name="connsiteY282" fmla="*/ 6335286 h 6858000"/>
              <a:gd name="connsiteX283" fmla="*/ 5526562 w 7467600"/>
              <a:gd name="connsiteY283" fmla="*/ 5705388 h 6858000"/>
              <a:gd name="connsiteX284" fmla="*/ 5519640 w 7467600"/>
              <a:gd name="connsiteY284" fmla="*/ 5683774 h 6858000"/>
              <a:gd name="connsiteX285" fmla="*/ 5844559 w 7467600"/>
              <a:gd name="connsiteY285" fmla="*/ 6553349 h 6858000"/>
              <a:gd name="connsiteX286" fmla="*/ 5975994 w 7467600"/>
              <a:gd name="connsiteY286" fmla="*/ 6858000 h 6858000"/>
              <a:gd name="connsiteX287" fmla="*/ 5898547 w 7467600"/>
              <a:gd name="connsiteY287" fmla="*/ 6858000 h 6858000"/>
              <a:gd name="connsiteX288" fmla="*/ 5682041 w 7467600"/>
              <a:gd name="connsiteY288" fmla="*/ 6355860 h 6858000"/>
              <a:gd name="connsiteX289" fmla="*/ 5461758 w 7467600"/>
              <a:gd name="connsiteY289" fmla="*/ 5820220 h 6858000"/>
              <a:gd name="connsiteX290" fmla="*/ 5237282 w 7467600"/>
              <a:gd name="connsiteY290" fmla="*/ 6579086 h 6858000"/>
              <a:gd name="connsiteX291" fmla="*/ 5115009 w 7467600"/>
              <a:gd name="connsiteY291" fmla="*/ 6858000 h 6858000"/>
              <a:gd name="connsiteX292" fmla="*/ 5028074 w 7467600"/>
              <a:gd name="connsiteY292" fmla="*/ 6858000 h 6858000"/>
              <a:gd name="connsiteX293" fmla="*/ 5079508 w 7467600"/>
              <a:gd name="connsiteY293" fmla="*/ 6749074 h 6858000"/>
              <a:gd name="connsiteX294" fmla="*/ 5371846 w 7467600"/>
              <a:gd name="connsiteY294" fmla="*/ 5924413 h 6858000"/>
              <a:gd name="connsiteX295" fmla="*/ 5270512 w 7467600"/>
              <a:gd name="connsiteY295" fmla="*/ 6138975 h 6858000"/>
              <a:gd name="connsiteX296" fmla="*/ 5062409 w 7467600"/>
              <a:gd name="connsiteY296" fmla="*/ 6653544 h 6858000"/>
              <a:gd name="connsiteX297" fmla="*/ 5036628 w 7467600"/>
              <a:gd name="connsiteY297" fmla="*/ 6754247 h 6858000"/>
              <a:gd name="connsiteX298" fmla="*/ 5009112 w 7467600"/>
              <a:gd name="connsiteY298" fmla="*/ 6858000 h 6858000"/>
              <a:gd name="connsiteX299" fmla="*/ 4976679 w 7467600"/>
              <a:gd name="connsiteY299" fmla="*/ 6858000 h 6858000"/>
              <a:gd name="connsiteX300" fmla="*/ 5006537 w 7467600"/>
              <a:gd name="connsiteY300" fmla="*/ 6747068 h 6858000"/>
              <a:gd name="connsiteX301" fmla="*/ 5032723 w 7467600"/>
              <a:gd name="connsiteY301" fmla="*/ 6644957 h 6858000"/>
              <a:gd name="connsiteX302" fmla="*/ 5242949 w 7467600"/>
              <a:gd name="connsiteY302" fmla="*/ 6125175 h 6858000"/>
              <a:gd name="connsiteX303" fmla="*/ 5286321 w 7467600"/>
              <a:gd name="connsiteY303" fmla="*/ 6033555 h 6858000"/>
              <a:gd name="connsiteX304" fmla="*/ 5008210 w 7467600"/>
              <a:gd name="connsiteY304" fmla="*/ 6649194 h 6858000"/>
              <a:gd name="connsiteX305" fmla="*/ 4986321 w 7467600"/>
              <a:gd name="connsiteY305" fmla="*/ 6765687 h 6858000"/>
              <a:gd name="connsiteX306" fmla="*/ 4973474 w 7467600"/>
              <a:gd name="connsiteY306" fmla="*/ 6858000 h 6858000"/>
              <a:gd name="connsiteX307" fmla="*/ 4907178 w 7467600"/>
              <a:gd name="connsiteY307" fmla="*/ 6858000 h 6858000"/>
              <a:gd name="connsiteX308" fmla="*/ 4910810 w 7467600"/>
              <a:gd name="connsiteY308" fmla="*/ 6829660 h 6858000"/>
              <a:gd name="connsiteX309" fmla="*/ 4987461 w 7467600"/>
              <a:gd name="connsiteY309" fmla="*/ 6432994 h 6858000"/>
              <a:gd name="connsiteX310" fmla="*/ 5179262 w 7467600"/>
              <a:gd name="connsiteY310" fmla="*/ 6035044 h 6858000"/>
              <a:gd name="connsiteX311" fmla="*/ 4689678 w 7467600"/>
              <a:gd name="connsiteY311" fmla="*/ 6440241 h 6858000"/>
              <a:gd name="connsiteX312" fmla="*/ 4477543 w 7467600"/>
              <a:gd name="connsiteY312" fmla="*/ 6674836 h 6858000"/>
              <a:gd name="connsiteX313" fmla="*/ 4329957 w 7467600"/>
              <a:gd name="connsiteY313" fmla="*/ 6858000 h 6858000"/>
              <a:gd name="connsiteX314" fmla="*/ 4218595 w 7467600"/>
              <a:gd name="connsiteY314" fmla="*/ 6858000 h 6858000"/>
              <a:gd name="connsiteX315" fmla="*/ 4368888 w 7467600"/>
              <a:gd name="connsiteY315" fmla="*/ 6668412 h 6858000"/>
              <a:gd name="connsiteX316" fmla="*/ 4563091 w 7467600"/>
              <a:gd name="connsiteY316" fmla="*/ 6442508 h 6858000"/>
              <a:gd name="connsiteX317" fmla="*/ 5387324 w 7467600"/>
              <a:gd name="connsiteY317" fmla="*/ 5705830 h 6858000"/>
              <a:gd name="connsiteX318" fmla="*/ 5073620 w 7467600"/>
              <a:gd name="connsiteY318" fmla="*/ 5955437 h 6858000"/>
              <a:gd name="connsiteX319" fmla="*/ 4689789 w 7467600"/>
              <a:gd name="connsiteY319" fmla="*/ 6268382 h 6858000"/>
              <a:gd name="connsiteX320" fmla="*/ 4418722 w 7467600"/>
              <a:gd name="connsiteY320" fmla="*/ 6570886 h 6858000"/>
              <a:gd name="connsiteX321" fmla="*/ 4214944 w 7467600"/>
              <a:gd name="connsiteY321" fmla="*/ 6858000 h 6858000"/>
              <a:gd name="connsiteX322" fmla="*/ 4177898 w 7467600"/>
              <a:gd name="connsiteY322" fmla="*/ 6858000 h 6858000"/>
              <a:gd name="connsiteX323" fmla="*/ 4391597 w 7467600"/>
              <a:gd name="connsiteY323" fmla="*/ 6556370 h 6858000"/>
              <a:gd name="connsiteX324" fmla="*/ 4668889 w 7467600"/>
              <a:gd name="connsiteY324" fmla="*/ 6246399 h 6858000"/>
              <a:gd name="connsiteX325" fmla="*/ 5055427 w 7467600"/>
              <a:gd name="connsiteY325" fmla="*/ 5931476 h 6858000"/>
              <a:gd name="connsiteX326" fmla="*/ 5371814 w 7467600"/>
              <a:gd name="connsiteY326" fmla="*/ 5678975 h 6858000"/>
              <a:gd name="connsiteX327" fmla="*/ 4987918 w 7467600"/>
              <a:gd name="connsiteY327" fmla="*/ 5838701 h 6858000"/>
              <a:gd name="connsiteX328" fmla="*/ 4317146 w 7467600"/>
              <a:gd name="connsiteY328" fmla="*/ 6587716 h 6858000"/>
              <a:gd name="connsiteX329" fmla="*/ 4171627 w 7467600"/>
              <a:gd name="connsiteY329" fmla="*/ 6858000 h 6858000"/>
              <a:gd name="connsiteX330" fmla="*/ 4081585 w 7467600"/>
              <a:gd name="connsiteY330" fmla="*/ 6858000 h 6858000"/>
              <a:gd name="connsiteX331" fmla="*/ 4238603 w 7467600"/>
              <a:gd name="connsiteY331" fmla="*/ 6559341 h 6858000"/>
              <a:gd name="connsiteX332" fmla="*/ 4778333 w 7467600"/>
              <a:gd name="connsiteY332" fmla="*/ 5873626 h 6858000"/>
              <a:gd name="connsiteX333" fmla="*/ 5414185 w 7467600"/>
              <a:gd name="connsiteY333" fmla="*/ 5573882 h 6858000"/>
              <a:gd name="connsiteX334" fmla="*/ 5959648 w 7467600"/>
              <a:gd name="connsiteY334" fmla="*/ 4760797 h 6858000"/>
              <a:gd name="connsiteX335" fmla="*/ 5355019 w 7467600"/>
              <a:gd name="connsiteY335" fmla="*/ 4734672 h 6858000"/>
              <a:gd name="connsiteX336" fmla="*/ 5083565 w 7467600"/>
              <a:gd name="connsiteY336" fmla="*/ 5179121 h 6858000"/>
              <a:gd name="connsiteX337" fmla="*/ 4713577 w 7467600"/>
              <a:gd name="connsiteY337" fmla="*/ 5616803 h 6858000"/>
              <a:gd name="connsiteX338" fmla="*/ 3989559 w 7467600"/>
              <a:gd name="connsiteY338" fmla="*/ 6145945 h 6858000"/>
              <a:gd name="connsiteX339" fmla="*/ 3939824 w 7467600"/>
              <a:gd name="connsiteY339" fmla="*/ 6066900 h 6858000"/>
              <a:gd name="connsiteX340" fmla="*/ 4584537 w 7467600"/>
              <a:gd name="connsiteY340" fmla="*/ 5324826 h 6858000"/>
              <a:gd name="connsiteX341" fmla="*/ 5037105 w 7467600"/>
              <a:gd name="connsiteY341" fmla="*/ 5088765 h 6858000"/>
              <a:gd name="connsiteX342" fmla="*/ 5039930 w 7467600"/>
              <a:gd name="connsiteY342" fmla="*/ 5089585 h 6858000"/>
              <a:gd name="connsiteX343" fmla="*/ 5263764 w 7467600"/>
              <a:gd name="connsiteY343" fmla="*/ 4735525 h 6858000"/>
              <a:gd name="connsiteX344" fmla="*/ 4086300 w 7467600"/>
              <a:gd name="connsiteY344" fmla="*/ 4884599 h 6858000"/>
              <a:gd name="connsiteX345" fmla="*/ 4085485 w 7467600"/>
              <a:gd name="connsiteY345" fmla="*/ 4899070 h 6858000"/>
              <a:gd name="connsiteX346" fmla="*/ 3871915 w 7467600"/>
              <a:gd name="connsiteY346" fmla="*/ 5253645 h 6858000"/>
              <a:gd name="connsiteX347" fmla="*/ 3799374 w 7467600"/>
              <a:gd name="connsiteY347" fmla="*/ 5466127 h 6858000"/>
              <a:gd name="connsiteX348" fmla="*/ 3498850 w 7467600"/>
              <a:gd name="connsiteY348" fmla="*/ 6661888 h 6858000"/>
              <a:gd name="connsiteX349" fmla="*/ 3399216 w 7467600"/>
              <a:gd name="connsiteY349" fmla="*/ 6858000 h 6858000"/>
              <a:gd name="connsiteX350" fmla="*/ 3303688 w 7467600"/>
              <a:gd name="connsiteY350" fmla="*/ 6858000 h 6858000"/>
              <a:gd name="connsiteX351" fmla="*/ 3391774 w 7467600"/>
              <a:gd name="connsiteY351" fmla="*/ 6697181 h 6858000"/>
              <a:gd name="connsiteX352" fmla="*/ 3735540 w 7467600"/>
              <a:gd name="connsiteY352" fmla="*/ 5546923 h 6858000"/>
              <a:gd name="connsiteX353" fmla="*/ 3729438 w 7467600"/>
              <a:gd name="connsiteY353" fmla="*/ 5569058 h 6858000"/>
              <a:gd name="connsiteX354" fmla="*/ 3707782 w 7467600"/>
              <a:gd name="connsiteY354" fmla="*/ 5644908 h 6858000"/>
              <a:gd name="connsiteX355" fmla="*/ 3583827 w 7467600"/>
              <a:gd name="connsiteY355" fmla="*/ 6039215 h 6858000"/>
              <a:gd name="connsiteX356" fmla="*/ 3547861 w 7467600"/>
              <a:gd name="connsiteY356" fmla="*/ 6129609 h 6858000"/>
              <a:gd name="connsiteX357" fmla="*/ 3490905 w 7467600"/>
              <a:gd name="connsiteY357" fmla="*/ 6277660 h 6858000"/>
              <a:gd name="connsiteX358" fmla="*/ 3455859 w 7467600"/>
              <a:gd name="connsiteY358" fmla="*/ 6391301 h 6858000"/>
              <a:gd name="connsiteX359" fmla="*/ 3429112 w 7467600"/>
              <a:gd name="connsiteY359" fmla="*/ 6479469 h 6858000"/>
              <a:gd name="connsiteX360" fmla="*/ 3304862 w 7467600"/>
              <a:gd name="connsiteY360" fmla="*/ 6796476 h 6858000"/>
              <a:gd name="connsiteX361" fmla="*/ 3276071 w 7467600"/>
              <a:gd name="connsiteY361" fmla="*/ 6858000 h 6858000"/>
              <a:gd name="connsiteX362" fmla="*/ 3240805 w 7467600"/>
              <a:gd name="connsiteY362" fmla="*/ 6858000 h 6858000"/>
              <a:gd name="connsiteX363" fmla="*/ 3275917 w 7467600"/>
              <a:gd name="connsiteY363" fmla="*/ 6783192 h 6858000"/>
              <a:gd name="connsiteX364" fmla="*/ 3399358 w 7467600"/>
              <a:gd name="connsiteY364" fmla="*/ 6469011 h 6858000"/>
              <a:gd name="connsiteX365" fmla="*/ 3425650 w 7467600"/>
              <a:gd name="connsiteY365" fmla="*/ 6381333 h 6858000"/>
              <a:gd name="connsiteX366" fmla="*/ 3460661 w 7467600"/>
              <a:gd name="connsiteY366" fmla="*/ 6266763 h 6858000"/>
              <a:gd name="connsiteX367" fmla="*/ 3518021 w 7467600"/>
              <a:gd name="connsiteY367" fmla="*/ 6117298 h 6858000"/>
              <a:gd name="connsiteX368" fmla="*/ 3554035 w 7467600"/>
              <a:gd name="connsiteY368" fmla="*/ 6027832 h 6858000"/>
              <a:gd name="connsiteX369" fmla="*/ 3677174 w 7467600"/>
              <a:gd name="connsiteY369" fmla="*/ 5636351 h 6858000"/>
              <a:gd name="connsiteX370" fmla="*/ 3698819 w 7467600"/>
              <a:gd name="connsiteY370" fmla="*/ 5560503 h 6858000"/>
              <a:gd name="connsiteX371" fmla="*/ 3702094 w 7467600"/>
              <a:gd name="connsiteY371" fmla="*/ 5549194 h 6858000"/>
              <a:gd name="connsiteX372" fmla="*/ 3398355 w 7467600"/>
              <a:gd name="connsiteY372" fmla="*/ 6094603 h 6858000"/>
              <a:gd name="connsiteX373" fmla="*/ 3193941 w 7467600"/>
              <a:gd name="connsiteY373" fmla="*/ 6798775 h 6858000"/>
              <a:gd name="connsiteX374" fmla="*/ 3184140 w 7467600"/>
              <a:gd name="connsiteY374" fmla="*/ 6858000 h 6858000"/>
              <a:gd name="connsiteX375" fmla="*/ 3099978 w 7467600"/>
              <a:gd name="connsiteY375" fmla="*/ 6858000 h 6858000"/>
              <a:gd name="connsiteX376" fmla="*/ 3101556 w 7467600"/>
              <a:gd name="connsiteY376" fmla="*/ 6843337 h 6858000"/>
              <a:gd name="connsiteX377" fmla="*/ 3370162 w 7467600"/>
              <a:gd name="connsiteY377" fmla="*/ 5785550 h 6858000"/>
              <a:gd name="connsiteX378" fmla="*/ 3746477 w 7467600"/>
              <a:gd name="connsiteY378" fmla="*/ 5377889 h 6858000"/>
              <a:gd name="connsiteX379" fmla="*/ 3863399 w 7467600"/>
              <a:gd name="connsiteY379" fmla="*/ 5087257 h 6858000"/>
              <a:gd name="connsiteX380" fmla="*/ 3968712 w 7467600"/>
              <a:gd name="connsiteY380" fmla="*/ 4913989 h 6858000"/>
              <a:gd name="connsiteX381" fmla="*/ 2792390 w 7467600"/>
              <a:gd name="connsiteY381" fmla="*/ 5382974 h 6858000"/>
              <a:gd name="connsiteX382" fmla="*/ 2714982 w 7467600"/>
              <a:gd name="connsiteY382" fmla="*/ 5427051 h 6858000"/>
              <a:gd name="connsiteX383" fmla="*/ 2813361 w 7467600"/>
              <a:gd name="connsiteY383" fmla="*/ 6023912 h 6858000"/>
              <a:gd name="connsiteX384" fmla="*/ 2688430 w 7467600"/>
              <a:gd name="connsiteY384" fmla="*/ 6801564 h 6858000"/>
              <a:gd name="connsiteX385" fmla="*/ 2629626 w 7467600"/>
              <a:gd name="connsiteY385" fmla="*/ 6763394 h 6858000"/>
              <a:gd name="connsiteX386" fmla="*/ 2565328 w 7467600"/>
              <a:gd name="connsiteY386" fmla="*/ 5516399 h 6858000"/>
              <a:gd name="connsiteX387" fmla="*/ 1922999 w 7467600"/>
              <a:gd name="connsiteY387" fmla="*/ 5980343 h 6858000"/>
              <a:gd name="connsiteX388" fmla="*/ 1950261 w 7467600"/>
              <a:gd name="connsiteY388" fmla="*/ 6405858 h 6858000"/>
              <a:gd name="connsiteX389" fmla="*/ 2365554 w 7467600"/>
              <a:gd name="connsiteY389" fmla="*/ 6759107 h 6858000"/>
              <a:gd name="connsiteX390" fmla="*/ 2424142 w 7467600"/>
              <a:gd name="connsiteY390" fmla="*/ 6858000 h 6858000"/>
              <a:gd name="connsiteX391" fmla="*/ 2395994 w 7467600"/>
              <a:gd name="connsiteY391" fmla="*/ 6858000 h 6858000"/>
              <a:gd name="connsiteX392" fmla="*/ 2392863 w 7467600"/>
              <a:gd name="connsiteY392" fmla="*/ 6852964 h 6858000"/>
              <a:gd name="connsiteX393" fmla="*/ 2017589 w 7467600"/>
              <a:gd name="connsiteY393" fmla="*/ 6493982 h 6858000"/>
              <a:gd name="connsiteX394" fmla="*/ 2147336 w 7467600"/>
              <a:gd name="connsiteY394" fmla="*/ 6594052 h 6858000"/>
              <a:gd name="connsiteX395" fmla="*/ 2207047 w 7467600"/>
              <a:gd name="connsiteY395" fmla="*/ 6654540 h 6858000"/>
              <a:gd name="connsiteX396" fmla="*/ 2299106 w 7467600"/>
              <a:gd name="connsiteY396" fmla="*/ 6778931 h 6858000"/>
              <a:gd name="connsiteX397" fmla="*/ 2314430 w 7467600"/>
              <a:gd name="connsiteY397" fmla="*/ 6801144 h 6858000"/>
              <a:gd name="connsiteX398" fmla="*/ 2352406 w 7467600"/>
              <a:gd name="connsiteY398" fmla="*/ 6858000 h 6858000"/>
              <a:gd name="connsiteX399" fmla="*/ 2314492 w 7467600"/>
              <a:gd name="connsiteY399" fmla="*/ 6858000 h 6858000"/>
              <a:gd name="connsiteX400" fmla="*/ 2288095 w 7467600"/>
              <a:gd name="connsiteY400" fmla="*/ 6818030 h 6858000"/>
              <a:gd name="connsiteX401" fmla="*/ 2272768 w 7467600"/>
              <a:gd name="connsiteY401" fmla="*/ 6795822 h 6858000"/>
              <a:gd name="connsiteX402" fmla="*/ 2182715 w 7467600"/>
              <a:gd name="connsiteY402" fmla="*/ 6675071 h 6858000"/>
              <a:gd name="connsiteX403" fmla="*/ 2032061 w 7467600"/>
              <a:gd name="connsiteY403" fmla="*/ 6541380 h 6858000"/>
              <a:gd name="connsiteX404" fmla="*/ 2257220 w 7467600"/>
              <a:gd name="connsiteY404" fmla="*/ 6826257 h 6858000"/>
              <a:gd name="connsiteX405" fmla="*/ 2281324 w 7467600"/>
              <a:gd name="connsiteY405" fmla="*/ 6858000 h 6858000"/>
              <a:gd name="connsiteX406" fmla="*/ 2242860 w 7467600"/>
              <a:gd name="connsiteY406" fmla="*/ 6858000 h 6858000"/>
              <a:gd name="connsiteX407" fmla="*/ 2232818 w 7467600"/>
              <a:gd name="connsiteY407" fmla="*/ 6844926 h 6858000"/>
              <a:gd name="connsiteX408" fmla="*/ 1990172 w 7467600"/>
              <a:gd name="connsiteY408" fmla="*/ 6542121 h 6858000"/>
              <a:gd name="connsiteX409" fmla="*/ 2124090 w 7467600"/>
              <a:gd name="connsiteY409" fmla="*/ 6761017 h 6858000"/>
              <a:gd name="connsiteX410" fmla="*/ 2200380 w 7467600"/>
              <a:gd name="connsiteY410" fmla="*/ 6858000 h 6858000"/>
              <a:gd name="connsiteX411" fmla="*/ 2147507 w 7467600"/>
              <a:gd name="connsiteY411" fmla="*/ 6858000 h 6858000"/>
              <a:gd name="connsiteX412" fmla="*/ 2070668 w 7467600"/>
              <a:gd name="connsiteY412" fmla="*/ 6761520 h 6858000"/>
              <a:gd name="connsiteX413" fmla="*/ 1975142 w 7467600"/>
              <a:gd name="connsiteY413" fmla="*/ 6585570 h 6858000"/>
              <a:gd name="connsiteX414" fmla="*/ 2050035 w 7467600"/>
              <a:gd name="connsiteY414" fmla="*/ 6813345 h 6858000"/>
              <a:gd name="connsiteX415" fmla="*/ 2063025 w 7467600"/>
              <a:gd name="connsiteY415" fmla="*/ 6858000 h 6858000"/>
              <a:gd name="connsiteX416" fmla="*/ 2021675 w 7467600"/>
              <a:gd name="connsiteY416" fmla="*/ 6858000 h 6858000"/>
              <a:gd name="connsiteX417" fmla="*/ 2019308 w 7467600"/>
              <a:gd name="connsiteY417" fmla="*/ 6847118 h 6858000"/>
              <a:gd name="connsiteX418" fmla="*/ 1938835 w 7467600"/>
              <a:gd name="connsiteY418" fmla="*/ 6551160 h 6858000"/>
              <a:gd name="connsiteX419" fmla="*/ 1953230 w 7467600"/>
              <a:gd name="connsiteY419" fmla="*/ 6759699 h 6858000"/>
              <a:gd name="connsiteX420" fmla="*/ 1956763 w 7467600"/>
              <a:gd name="connsiteY420" fmla="*/ 6778191 h 6858000"/>
              <a:gd name="connsiteX421" fmla="*/ 1967925 w 7467600"/>
              <a:gd name="connsiteY421" fmla="*/ 6858000 h 6858000"/>
              <a:gd name="connsiteX422" fmla="*/ 1936622 w 7467600"/>
              <a:gd name="connsiteY422" fmla="*/ 6858000 h 6858000"/>
              <a:gd name="connsiteX423" fmla="*/ 1926261 w 7467600"/>
              <a:gd name="connsiteY423" fmla="*/ 6784064 h 6858000"/>
              <a:gd name="connsiteX424" fmla="*/ 1922724 w 7467600"/>
              <a:gd name="connsiteY424" fmla="*/ 6765577 h 6858000"/>
              <a:gd name="connsiteX425" fmla="*/ 1904650 w 7467600"/>
              <a:gd name="connsiteY425" fmla="*/ 6639616 h 6858000"/>
              <a:gd name="connsiteX426" fmla="*/ 1885273 w 7467600"/>
              <a:gd name="connsiteY426" fmla="*/ 6858000 h 6858000"/>
              <a:gd name="connsiteX427" fmla="*/ 1854363 w 7467600"/>
              <a:gd name="connsiteY427" fmla="*/ 6858000 h 6858000"/>
              <a:gd name="connsiteX428" fmla="*/ 1880391 w 7467600"/>
              <a:gd name="connsiteY428" fmla="*/ 6603796 h 6858000"/>
              <a:gd name="connsiteX429" fmla="*/ 1818273 w 7467600"/>
              <a:gd name="connsiteY429" fmla="*/ 6715729 h 6858000"/>
              <a:gd name="connsiteX430" fmla="*/ 1794691 w 7467600"/>
              <a:gd name="connsiteY430" fmla="*/ 6843239 h 6858000"/>
              <a:gd name="connsiteX431" fmla="*/ 1794914 w 7467600"/>
              <a:gd name="connsiteY431" fmla="*/ 6858000 h 6858000"/>
              <a:gd name="connsiteX432" fmla="*/ 1746128 w 7467600"/>
              <a:gd name="connsiteY432" fmla="*/ 6858000 h 6858000"/>
              <a:gd name="connsiteX433" fmla="*/ 1753934 w 7467600"/>
              <a:gd name="connsiteY433" fmla="*/ 6724796 h 6858000"/>
              <a:gd name="connsiteX434" fmla="*/ 1792053 w 7467600"/>
              <a:gd name="connsiteY434" fmla="*/ 6572396 h 6858000"/>
              <a:gd name="connsiteX435" fmla="*/ 1862248 w 7467600"/>
              <a:gd name="connsiteY435" fmla="*/ 6266397 h 6858000"/>
              <a:gd name="connsiteX436" fmla="*/ 1862250 w 7467600"/>
              <a:gd name="connsiteY436" fmla="*/ 6033531 h 6858000"/>
              <a:gd name="connsiteX437" fmla="*/ 1211999 w 7467600"/>
              <a:gd name="connsiteY437" fmla="*/ 6683610 h 6858000"/>
              <a:gd name="connsiteX438" fmla="*/ 1213266 w 7467600"/>
              <a:gd name="connsiteY438" fmla="*/ 6691947 h 6858000"/>
              <a:gd name="connsiteX439" fmla="*/ 1203370 w 7467600"/>
              <a:gd name="connsiteY439" fmla="*/ 6850676 h 6858000"/>
              <a:gd name="connsiteX440" fmla="*/ 1203671 w 7467600"/>
              <a:gd name="connsiteY440" fmla="*/ 6858000 h 6858000"/>
              <a:gd name="connsiteX441" fmla="*/ 1143180 w 7467600"/>
              <a:gd name="connsiteY441" fmla="*/ 6858000 h 6858000"/>
              <a:gd name="connsiteX442" fmla="*/ 1142176 w 7467600"/>
              <a:gd name="connsiteY442" fmla="*/ 6766045 h 6858000"/>
              <a:gd name="connsiteX443" fmla="*/ 1067484 w 7467600"/>
              <a:gd name="connsiteY443" fmla="*/ 6858000 h 6858000"/>
              <a:gd name="connsiteX444" fmla="*/ 953928 w 7467600"/>
              <a:gd name="connsiteY444" fmla="*/ 6858000 h 6858000"/>
              <a:gd name="connsiteX445" fmla="*/ 959715 w 7467600"/>
              <a:gd name="connsiteY445" fmla="*/ 6850185 h 6858000"/>
              <a:gd name="connsiteX446" fmla="*/ 1483788 w 7467600"/>
              <a:gd name="connsiteY446" fmla="*/ 6259174 h 6858000"/>
              <a:gd name="connsiteX447" fmla="*/ 1100671 w 7467600"/>
              <a:gd name="connsiteY447" fmla="*/ 6252137 h 6858000"/>
              <a:gd name="connsiteX448" fmla="*/ 1090144 w 7467600"/>
              <a:gd name="connsiteY448" fmla="*/ 6256748 h 6858000"/>
              <a:gd name="connsiteX449" fmla="*/ 1095872 w 7467600"/>
              <a:gd name="connsiteY449" fmla="*/ 6271892 h 6858000"/>
              <a:gd name="connsiteX450" fmla="*/ 262785 w 7467600"/>
              <a:gd name="connsiteY450" fmla="*/ 6845450 h 6858000"/>
              <a:gd name="connsiteX451" fmla="*/ 209968 w 7467600"/>
              <a:gd name="connsiteY451" fmla="*/ 6770713 h 6858000"/>
              <a:gd name="connsiteX452" fmla="*/ 873460 w 7467600"/>
              <a:gd name="connsiteY452" fmla="*/ 6253768 h 6858000"/>
              <a:gd name="connsiteX453" fmla="*/ 192686 w 7467600"/>
              <a:gd name="connsiteY453" fmla="*/ 5849257 h 6858000"/>
              <a:gd name="connsiteX454" fmla="*/ 4696 w 7467600"/>
              <a:gd name="connsiteY454" fmla="*/ 5697668 h 6858000"/>
              <a:gd name="connsiteX455" fmla="*/ 0 w 7467600"/>
              <a:gd name="connsiteY455" fmla="*/ 5689984 h 6858000"/>
              <a:gd name="connsiteX456" fmla="*/ 0 w 7467600"/>
              <a:gd name="connsiteY456" fmla="*/ 5513472 h 6858000"/>
              <a:gd name="connsiteX457" fmla="*/ 174101 w 7467600"/>
              <a:gd name="connsiteY457" fmla="*/ 5620277 h 6858000"/>
              <a:gd name="connsiteX458" fmla="*/ 891800 w 7467600"/>
              <a:gd name="connsiteY458" fmla="*/ 6036935 h 6858000"/>
              <a:gd name="connsiteX459" fmla="*/ 1072219 w 7467600"/>
              <a:gd name="connsiteY459" fmla="*/ 6169443 h 6858000"/>
              <a:gd name="connsiteX460" fmla="*/ 1074117 w 7467600"/>
              <a:gd name="connsiteY460" fmla="*/ 6170301 h 6858000"/>
              <a:gd name="connsiteX461" fmla="*/ 1083114 w 7467600"/>
              <a:gd name="connsiteY461" fmla="*/ 6174131 h 6858000"/>
              <a:gd name="connsiteX462" fmla="*/ 1543010 w 7467600"/>
              <a:gd name="connsiteY462" fmla="*/ 6191140 h 6858000"/>
              <a:gd name="connsiteX463" fmla="*/ 1551080 w 7467600"/>
              <a:gd name="connsiteY463" fmla="*/ 6195006 h 6858000"/>
              <a:gd name="connsiteX464" fmla="*/ 2345443 w 7467600"/>
              <a:gd name="connsiteY464" fmla="*/ 5549882 h 6858000"/>
              <a:gd name="connsiteX465" fmla="*/ 1721499 w 7467600"/>
              <a:gd name="connsiteY465" fmla="*/ 5599969 h 6858000"/>
              <a:gd name="connsiteX466" fmla="*/ 767716 w 7467600"/>
              <a:gd name="connsiteY466" fmla="*/ 5472768 h 6858000"/>
              <a:gd name="connsiteX467" fmla="*/ 722147 w 7467600"/>
              <a:gd name="connsiteY467" fmla="*/ 5393091 h 6858000"/>
              <a:gd name="connsiteX468" fmla="*/ 1485552 w 7467600"/>
              <a:gd name="connsiteY468" fmla="*/ 5313202 h 6858000"/>
              <a:gd name="connsiteX469" fmla="*/ 2143004 w 7467600"/>
              <a:gd name="connsiteY469" fmla="*/ 5402420 h 6858000"/>
              <a:gd name="connsiteX470" fmla="*/ 1933391 w 7467600"/>
              <a:gd name="connsiteY470" fmla="*/ 5156971 h 6858000"/>
              <a:gd name="connsiteX471" fmla="*/ 1827118 w 7467600"/>
              <a:gd name="connsiteY471" fmla="*/ 4968410 h 6858000"/>
              <a:gd name="connsiteX472" fmla="*/ 1837349 w 7467600"/>
              <a:gd name="connsiteY472" fmla="*/ 4956357 h 6858000"/>
              <a:gd name="connsiteX473" fmla="*/ 2162835 w 7467600"/>
              <a:gd name="connsiteY473" fmla="*/ 5187853 h 6858000"/>
              <a:gd name="connsiteX474" fmla="*/ 2257167 w 7467600"/>
              <a:gd name="connsiteY474" fmla="*/ 5462123 h 6858000"/>
              <a:gd name="connsiteX475" fmla="*/ 2261598 w 7467600"/>
              <a:gd name="connsiteY475" fmla="*/ 5467998 h 6858000"/>
              <a:gd name="connsiteX476" fmla="*/ 2437177 w 7467600"/>
              <a:gd name="connsiteY476" fmla="*/ 5479608 h 6858000"/>
              <a:gd name="connsiteX477" fmla="*/ 2445247 w 7467600"/>
              <a:gd name="connsiteY477" fmla="*/ 5483476 h 6858000"/>
              <a:gd name="connsiteX478" fmla="*/ 2743626 w 7467600"/>
              <a:gd name="connsiteY478" fmla="*/ 5304819 h 6858000"/>
              <a:gd name="connsiteX479" fmla="*/ 3048102 w 7467600"/>
              <a:gd name="connsiteY479" fmla="*/ 5150595 h 6858000"/>
              <a:gd name="connsiteX480" fmla="*/ 1799414 w 7467600"/>
              <a:gd name="connsiteY480" fmla="*/ 4694732 h 6858000"/>
              <a:gd name="connsiteX481" fmla="*/ 1771735 w 7467600"/>
              <a:gd name="connsiteY481" fmla="*/ 4619929 h 6858000"/>
              <a:gd name="connsiteX482" fmla="*/ 3104273 w 7467600"/>
              <a:gd name="connsiteY482" fmla="*/ 5076159 h 6858000"/>
              <a:gd name="connsiteX483" fmla="*/ 3113245 w 7467600"/>
              <a:gd name="connsiteY483" fmla="*/ 5090705 h 6858000"/>
              <a:gd name="connsiteX484" fmla="*/ 3126294 w 7467600"/>
              <a:gd name="connsiteY484" fmla="*/ 5114400 h 6858000"/>
              <a:gd name="connsiteX485" fmla="*/ 3937433 w 7467600"/>
              <a:gd name="connsiteY485" fmla="*/ 4830473 h 6858000"/>
              <a:gd name="connsiteX486" fmla="*/ 3590475 w 7467600"/>
              <a:gd name="connsiteY486" fmla="*/ 4597974 h 6858000"/>
              <a:gd name="connsiteX487" fmla="*/ 3100264 w 7467600"/>
              <a:gd name="connsiteY487" fmla="*/ 4579845 h 6858000"/>
              <a:gd name="connsiteX488" fmla="*/ 2183576 w 7467600"/>
              <a:gd name="connsiteY488" fmla="*/ 4227150 h 6858000"/>
              <a:gd name="connsiteX489" fmla="*/ 2151029 w 7467600"/>
              <a:gd name="connsiteY489" fmla="*/ 4146947 h 6858000"/>
              <a:gd name="connsiteX490" fmla="*/ 3563434 w 7467600"/>
              <a:gd name="connsiteY490" fmla="*/ 4469115 h 6858000"/>
              <a:gd name="connsiteX491" fmla="*/ 3177952 w 7467600"/>
              <a:gd name="connsiteY491" fmla="*/ 3657386 h 6858000"/>
              <a:gd name="connsiteX492" fmla="*/ 3189263 w 7467600"/>
              <a:gd name="connsiteY492" fmla="*/ 3625726 h 6858000"/>
              <a:gd name="connsiteX493" fmla="*/ 3560912 w 7467600"/>
              <a:gd name="connsiteY493" fmla="*/ 4079863 h 6858000"/>
              <a:gd name="connsiteX494" fmla="*/ 3626636 w 7467600"/>
              <a:gd name="connsiteY494" fmla="*/ 4512230 h 6858000"/>
              <a:gd name="connsiteX495" fmla="*/ 3653088 w 7467600"/>
              <a:gd name="connsiteY495" fmla="*/ 4521417 h 6858000"/>
              <a:gd name="connsiteX496" fmla="*/ 3988128 w 7467600"/>
              <a:gd name="connsiteY496" fmla="*/ 4817267 h 6858000"/>
              <a:gd name="connsiteX497" fmla="*/ 4830582 w 7467600"/>
              <a:gd name="connsiteY497" fmla="*/ 4676000 h 6858000"/>
              <a:gd name="connsiteX498" fmla="*/ 4830100 w 7467600"/>
              <a:gd name="connsiteY498" fmla="*/ 4675554 h 6858000"/>
              <a:gd name="connsiteX499" fmla="*/ 4036318 w 7467600"/>
              <a:gd name="connsiteY499" fmla="*/ 4147013 h 6858000"/>
              <a:gd name="connsiteX500" fmla="*/ 3432098 w 7467600"/>
              <a:gd name="connsiteY500" fmla="*/ 3537312 h 6858000"/>
              <a:gd name="connsiteX501" fmla="*/ 3446761 w 7467600"/>
              <a:gd name="connsiteY501" fmla="*/ 3461278 h 6858000"/>
              <a:gd name="connsiteX502" fmla="*/ 4419733 w 7467600"/>
              <a:gd name="connsiteY502" fmla="*/ 3963555 h 6858000"/>
              <a:gd name="connsiteX503" fmla="*/ 4781371 w 7467600"/>
              <a:gd name="connsiteY503" fmla="*/ 4458604 h 6858000"/>
              <a:gd name="connsiteX504" fmla="*/ 4780440 w 7467600"/>
              <a:gd name="connsiteY504" fmla="*/ 4470290 h 6858000"/>
              <a:gd name="connsiteX505" fmla="*/ 4898954 w 7467600"/>
              <a:gd name="connsiteY505" fmla="*/ 4662092 h 6858000"/>
              <a:gd name="connsiteX506" fmla="*/ 4900699 w 7467600"/>
              <a:gd name="connsiteY506" fmla="*/ 4670867 h 6858000"/>
              <a:gd name="connsiteX507" fmla="*/ 5714511 w 7467600"/>
              <a:gd name="connsiteY507" fmla="*/ 4663483 h 6858000"/>
              <a:gd name="connsiteX508" fmla="*/ 5464793 w 7467600"/>
              <a:gd name="connsiteY508" fmla="*/ 4393556 h 6858000"/>
              <a:gd name="connsiteX509" fmla="*/ 5461897 w 7467600"/>
              <a:gd name="connsiteY509" fmla="*/ 4390879 h 6858000"/>
              <a:gd name="connsiteX510" fmla="*/ 4294126 w 7467600"/>
              <a:gd name="connsiteY510" fmla="*/ 3303048 h 6858000"/>
              <a:gd name="connsiteX511" fmla="*/ 4305321 w 7467600"/>
              <a:gd name="connsiteY511" fmla="*/ 3256953 h 6858000"/>
              <a:gd name="connsiteX512" fmla="*/ 4949299 w 7467600"/>
              <a:gd name="connsiteY512" fmla="*/ 3766336 h 6858000"/>
              <a:gd name="connsiteX513" fmla="*/ 5291452 w 7467600"/>
              <a:gd name="connsiteY513" fmla="*/ 4076801 h 6858000"/>
              <a:gd name="connsiteX514" fmla="*/ 5434998 w 7467600"/>
              <a:gd name="connsiteY514" fmla="*/ 4254100 h 6858000"/>
              <a:gd name="connsiteX515" fmla="*/ 5351015 w 7467600"/>
              <a:gd name="connsiteY515" fmla="*/ 3760989 h 6858000"/>
              <a:gd name="connsiteX516" fmla="*/ 5413780 w 7467600"/>
              <a:gd name="connsiteY516" fmla="*/ 2966265 h 6858000"/>
              <a:gd name="connsiteX517" fmla="*/ 5425627 w 7467600"/>
              <a:gd name="connsiteY517" fmla="*/ 2954192 h 6858000"/>
              <a:gd name="connsiteX518" fmla="*/ 6604735 w 7467600"/>
              <a:gd name="connsiteY518" fmla="*/ 2041381 h 6858000"/>
              <a:gd name="connsiteX519" fmla="*/ 7204487 w 7467600"/>
              <a:gd name="connsiteY519" fmla="*/ 2742112 h 6858000"/>
              <a:gd name="connsiteX520" fmla="*/ 7131592 w 7467600"/>
              <a:gd name="connsiteY520" fmla="*/ 2672096 h 6858000"/>
              <a:gd name="connsiteX521" fmla="*/ 6996344 w 7467600"/>
              <a:gd name="connsiteY521" fmla="*/ 2518310 h 6858000"/>
              <a:gd name="connsiteX522" fmla="*/ 6735495 w 7467600"/>
              <a:gd name="connsiteY522" fmla="*/ 2196890 h 6858000"/>
              <a:gd name="connsiteX523" fmla="*/ 6721901 w 7467600"/>
              <a:gd name="connsiteY523" fmla="*/ 2179274 h 6858000"/>
              <a:gd name="connsiteX524" fmla="*/ 6604735 w 7467600"/>
              <a:gd name="connsiteY524" fmla="*/ 2041381 h 6858000"/>
              <a:gd name="connsiteX525" fmla="*/ 6591670 w 7467600"/>
              <a:gd name="connsiteY525" fmla="*/ 1988277 h 6858000"/>
              <a:gd name="connsiteX526" fmla="*/ 6747349 w 7467600"/>
              <a:gd name="connsiteY526" fmla="*/ 2160069 h 6858000"/>
              <a:gd name="connsiteX527" fmla="*/ 6760943 w 7467600"/>
              <a:gd name="connsiteY527" fmla="*/ 2177686 h 6858000"/>
              <a:gd name="connsiteX528" fmla="*/ 7021065 w 7467600"/>
              <a:gd name="connsiteY528" fmla="*/ 2498102 h 6858000"/>
              <a:gd name="connsiteX529" fmla="*/ 7155223 w 7467600"/>
              <a:gd name="connsiteY529" fmla="*/ 2650386 h 6858000"/>
              <a:gd name="connsiteX530" fmla="*/ 7203167 w 7467600"/>
              <a:gd name="connsiteY530" fmla="*/ 2697288 h 6858000"/>
              <a:gd name="connsiteX531" fmla="*/ 6937703 w 7467600"/>
              <a:gd name="connsiteY531" fmla="*/ 2321981 h 6858000"/>
              <a:gd name="connsiteX532" fmla="*/ 6591670 w 7467600"/>
              <a:gd name="connsiteY532" fmla="*/ 1988277 h 6858000"/>
              <a:gd name="connsiteX533" fmla="*/ 5798671 w 7467600"/>
              <a:gd name="connsiteY533" fmla="*/ 1981601 h 6858000"/>
              <a:gd name="connsiteX534" fmla="*/ 5754709 w 7467600"/>
              <a:gd name="connsiteY534" fmla="*/ 2071454 h 6858000"/>
              <a:gd name="connsiteX535" fmla="*/ 5763044 w 7467600"/>
              <a:gd name="connsiteY535" fmla="*/ 2842206 h 6858000"/>
              <a:gd name="connsiteX536" fmla="*/ 5764974 w 7467600"/>
              <a:gd name="connsiteY536" fmla="*/ 2799609 h 6858000"/>
              <a:gd name="connsiteX537" fmla="*/ 5767665 w 7467600"/>
              <a:gd name="connsiteY537" fmla="*/ 2666409 h 6858000"/>
              <a:gd name="connsiteX538" fmla="*/ 5763055 w 7467600"/>
              <a:gd name="connsiteY538" fmla="*/ 2579705 h 6858000"/>
              <a:gd name="connsiteX539" fmla="*/ 5758079 w 7467600"/>
              <a:gd name="connsiteY539" fmla="*/ 2492508 h 6858000"/>
              <a:gd name="connsiteX540" fmla="*/ 5779325 w 7467600"/>
              <a:gd name="connsiteY540" fmla="*/ 2197069 h 6858000"/>
              <a:gd name="connsiteX541" fmla="*/ 5798671 w 7467600"/>
              <a:gd name="connsiteY541" fmla="*/ 1981601 h 6858000"/>
              <a:gd name="connsiteX542" fmla="*/ 5829202 w 7467600"/>
              <a:gd name="connsiteY542" fmla="*/ 1971679 h 6858000"/>
              <a:gd name="connsiteX543" fmla="*/ 5809558 w 7467600"/>
              <a:gd name="connsiteY543" fmla="*/ 2198043 h 6858000"/>
              <a:gd name="connsiteX544" fmla="*/ 5788653 w 7467600"/>
              <a:gd name="connsiteY544" fmla="*/ 2489430 h 6858000"/>
              <a:gd name="connsiteX545" fmla="*/ 5793439 w 7467600"/>
              <a:gd name="connsiteY545" fmla="*/ 2575235 h 6858000"/>
              <a:gd name="connsiteX546" fmla="*/ 5796837 w 7467600"/>
              <a:gd name="connsiteY546" fmla="*/ 2637633 h 6858000"/>
              <a:gd name="connsiteX547" fmla="*/ 5818614 w 7467600"/>
              <a:gd name="connsiteY547" fmla="*/ 2473055 h 6858000"/>
              <a:gd name="connsiteX548" fmla="*/ 5829202 w 7467600"/>
              <a:gd name="connsiteY548" fmla="*/ 1971679 h 6858000"/>
              <a:gd name="connsiteX549" fmla="*/ 5911389 w 7467600"/>
              <a:gd name="connsiteY549" fmla="*/ 1898371 h 6858000"/>
              <a:gd name="connsiteX550" fmla="*/ 6237627 w 7467600"/>
              <a:gd name="connsiteY550" fmla="*/ 2231921 h 6858000"/>
              <a:gd name="connsiteX551" fmla="*/ 5911389 w 7467600"/>
              <a:gd name="connsiteY551" fmla="*/ 1898371 h 6858000"/>
              <a:gd name="connsiteX552" fmla="*/ 6944437 w 7467600"/>
              <a:gd name="connsiteY552" fmla="*/ 1575402 h 6858000"/>
              <a:gd name="connsiteX553" fmla="*/ 6304730 w 7467600"/>
              <a:gd name="connsiteY553" fmla="*/ 1766654 h 6858000"/>
              <a:gd name="connsiteX554" fmla="*/ 6944437 w 7467600"/>
              <a:gd name="connsiteY554" fmla="*/ 1575402 h 6858000"/>
              <a:gd name="connsiteX555" fmla="*/ 7019523 w 7467600"/>
              <a:gd name="connsiteY555" fmla="*/ 1519450 h 6858000"/>
              <a:gd name="connsiteX556" fmla="*/ 6298091 w 7467600"/>
              <a:gd name="connsiteY556" fmla="*/ 1737122 h 6858000"/>
              <a:gd name="connsiteX557" fmla="*/ 7019523 w 7467600"/>
              <a:gd name="connsiteY557" fmla="*/ 1519450 h 6858000"/>
              <a:gd name="connsiteX558" fmla="*/ 2399523 w 7467600"/>
              <a:gd name="connsiteY558" fmla="*/ 1428234 h 6858000"/>
              <a:gd name="connsiteX559" fmla="*/ 2224982 w 7467600"/>
              <a:gd name="connsiteY559" fmla="*/ 1826201 h 6858000"/>
              <a:gd name="connsiteX560" fmla="*/ 2096099 w 7467600"/>
              <a:gd name="connsiteY560" fmla="*/ 2345900 h 6858000"/>
              <a:gd name="connsiteX561" fmla="*/ 2283317 w 7467600"/>
              <a:gd name="connsiteY561" fmla="*/ 1796925 h 6858000"/>
              <a:gd name="connsiteX562" fmla="*/ 2399523 w 7467600"/>
              <a:gd name="connsiteY562" fmla="*/ 1428234 h 6858000"/>
              <a:gd name="connsiteX563" fmla="*/ 2448558 w 7467600"/>
              <a:gd name="connsiteY563" fmla="*/ 1373435 h 6858000"/>
              <a:gd name="connsiteX564" fmla="*/ 2312521 w 7467600"/>
              <a:gd name="connsiteY564" fmla="*/ 1806140 h 6858000"/>
              <a:gd name="connsiteX565" fmla="*/ 2127533 w 7467600"/>
              <a:gd name="connsiteY565" fmla="*/ 2348380 h 6858000"/>
              <a:gd name="connsiteX566" fmla="*/ 2358080 w 7467600"/>
              <a:gd name="connsiteY566" fmla="*/ 1866134 h 6858000"/>
              <a:gd name="connsiteX567" fmla="*/ 2407436 w 7467600"/>
              <a:gd name="connsiteY567" fmla="*/ 1651070 h 6858000"/>
              <a:gd name="connsiteX568" fmla="*/ 2448558 w 7467600"/>
              <a:gd name="connsiteY568" fmla="*/ 1373435 h 6858000"/>
              <a:gd name="connsiteX569" fmla="*/ 278707 w 7467600"/>
              <a:gd name="connsiteY569" fmla="*/ 1352270 h 6858000"/>
              <a:gd name="connsiteX570" fmla="*/ 321570 w 7467600"/>
              <a:gd name="connsiteY570" fmla="*/ 1861610 h 6858000"/>
              <a:gd name="connsiteX571" fmla="*/ 294281 w 7467600"/>
              <a:gd name="connsiteY571" fmla="*/ 1440658 h 6858000"/>
              <a:gd name="connsiteX572" fmla="*/ 278707 w 7467600"/>
              <a:gd name="connsiteY572" fmla="*/ 1352270 h 6858000"/>
              <a:gd name="connsiteX573" fmla="*/ 1423821 w 7467600"/>
              <a:gd name="connsiteY573" fmla="*/ 1351958 h 6858000"/>
              <a:gd name="connsiteX574" fmla="*/ 1638521 w 7467600"/>
              <a:gd name="connsiteY574" fmla="*/ 1908470 h 6858000"/>
              <a:gd name="connsiteX575" fmla="*/ 1754199 w 7467600"/>
              <a:gd name="connsiteY575" fmla="*/ 2149284 h 6858000"/>
              <a:gd name="connsiteX576" fmla="*/ 1908359 w 7467600"/>
              <a:gd name="connsiteY576" fmla="*/ 2364988 h 6858000"/>
              <a:gd name="connsiteX577" fmla="*/ 1647661 w 7467600"/>
              <a:gd name="connsiteY577" fmla="*/ 1825945 h 6858000"/>
              <a:gd name="connsiteX578" fmla="*/ 1423821 w 7467600"/>
              <a:gd name="connsiteY578" fmla="*/ 1351958 h 6858000"/>
              <a:gd name="connsiteX579" fmla="*/ 1431890 w 7467600"/>
              <a:gd name="connsiteY579" fmla="*/ 1306475 h 6858000"/>
              <a:gd name="connsiteX580" fmla="*/ 1507597 w 7467600"/>
              <a:gd name="connsiteY580" fmla="*/ 1446132 h 6858000"/>
              <a:gd name="connsiteX581" fmla="*/ 1674586 w 7467600"/>
              <a:gd name="connsiteY581" fmla="*/ 1813832 h 6858000"/>
              <a:gd name="connsiteX582" fmla="*/ 1815950 w 7467600"/>
              <a:gd name="connsiteY582" fmla="*/ 2128564 h 6858000"/>
              <a:gd name="connsiteX583" fmla="*/ 1984242 w 7467600"/>
              <a:gd name="connsiteY583" fmla="*/ 2430829 h 6858000"/>
              <a:gd name="connsiteX584" fmla="*/ 2014023 w 7467600"/>
              <a:gd name="connsiteY584" fmla="*/ 2450995 h 6858000"/>
              <a:gd name="connsiteX585" fmla="*/ 1747337 w 7467600"/>
              <a:gd name="connsiteY585" fmla="*/ 1855264 h 6858000"/>
              <a:gd name="connsiteX586" fmla="*/ 1533749 w 7467600"/>
              <a:gd name="connsiteY586" fmla="*/ 1478656 h 6858000"/>
              <a:gd name="connsiteX587" fmla="*/ 1431890 w 7467600"/>
              <a:gd name="connsiteY587" fmla="*/ 1306475 h 6858000"/>
              <a:gd name="connsiteX588" fmla="*/ 5052692 w 7467600"/>
              <a:gd name="connsiteY588" fmla="*/ 1292994 h 6858000"/>
              <a:gd name="connsiteX589" fmla="*/ 5200661 w 7467600"/>
              <a:gd name="connsiteY589" fmla="*/ 1635186 h 6858000"/>
              <a:gd name="connsiteX590" fmla="*/ 5297138 w 7467600"/>
              <a:gd name="connsiteY590" fmla="*/ 1906351 h 6858000"/>
              <a:gd name="connsiteX591" fmla="*/ 5052692 w 7467600"/>
              <a:gd name="connsiteY591" fmla="*/ 1292994 h 6858000"/>
              <a:gd name="connsiteX592" fmla="*/ 5009948 w 7467600"/>
              <a:gd name="connsiteY592" fmla="*/ 1273619 h 6858000"/>
              <a:gd name="connsiteX593" fmla="*/ 5121777 w 7467600"/>
              <a:gd name="connsiteY593" fmla="*/ 1654213 h 6858000"/>
              <a:gd name="connsiteX594" fmla="*/ 5293545 w 7467600"/>
              <a:gd name="connsiteY594" fmla="*/ 2072247 h 6858000"/>
              <a:gd name="connsiteX595" fmla="*/ 5294042 w 7467600"/>
              <a:gd name="connsiteY595" fmla="*/ 2065019 h 6858000"/>
              <a:gd name="connsiteX596" fmla="*/ 5171936 w 7467600"/>
              <a:gd name="connsiteY596" fmla="*/ 1647613 h 6858000"/>
              <a:gd name="connsiteX597" fmla="*/ 5009948 w 7467600"/>
              <a:gd name="connsiteY597" fmla="*/ 1273619 h 6858000"/>
              <a:gd name="connsiteX598" fmla="*/ 655236 w 7467600"/>
              <a:gd name="connsiteY598" fmla="*/ 1268632 h 6858000"/>
              <a:gd name="connsiteX599" fmla="*/ 839521 w 7467600"/>
              <a:gd name="connsiteY599" fmla="*/ 1685315 h 6858000"/>
              <a:gd name="connsiteX600" fmla="*/ 1109416 w 7467600"/>
              <a:gd name="connsiteY600" fmla="*/ 2061663 h 6858000"/>
              <a:gd name="connsiteX601" fmla="*/ 1298300 w 7467600"/>
              <a:gd name="connsiteY601" fmla="*/ 2247742 h 6858000"/>
              <a:gd name="connsiteX602" fmla="*/ 1125871 w 7467600"/>
              <a:gd name="connsiteY602" fmla="*/ 1989513 h 6858000"/>
              <a:gd name="connsiteX603" fmla="*/ 981574 w 7467600"/>
              <a:gd name="connsiteY603" fmla="*/ 1783157 h 6858000"/>
              <a:gd name="connsiteX604" fmla="*/ 922198 w 7467600"/>
              <a:gd name="connsiteY604" fmla="*/ 1677437 h 6858000"/>
              <a:gd name="connsiteX605" fmla="*/ 869293 w 7467600"/>
              <a:gd name="connsiteY605" fmla="*/ 1583214 h 6858000"/>
              <a:gd name="connsiteX606" fmla="*/ 751431 w 7467600"/>
              <a:gd name="connsiteY606" fmla="*/ 1405731 h 6858000"/>
              <a:gd name="connsiteX607" fmla="*/ 655236 w 7467600"/>
              <a:gd name="connsiteY607" fmla="*/ 1268632 h 6858000"/>
              <a:gd name="connsiteX608" fmla="*/ 6516292 w 7467600"/>
              <a:gd name="connsiteY608" fmla="*/ 1263064 h 6858000"/>
              <a:gd name="connsiteX609" fmla="*/ 5736320 w 7467600"/>
              <a:gd name="connsiteY609" fmla="*/ 1501803 h 6858000"/>
              <a:gd name="connsiteX610" fmla="*/ 6516292 w 7467600"/>
              <a:gd name="connsiteY610" fmla="*/ 1263064 h 6858000"/>
              <a:gd name="connsiteX611" fmla="*/ 291466 w 7467600"/>
              <a:gd name="connsiteY611" fmla="*/ 1250369 h 6858000"/>
              <a:gd name="connsiteX612" fmla="*/ 323180 w 7467600"/>
              <a:gd name="connsiteY612" fmla="*/ 1435283 h 6858000"/>
              <a:gd name="connsiteX613" fmla="*/ 349381 w 7467600"/>
              <a:gd name="connsiteY613" fmla="*/ 1875041 h 6858000"/>
              <a:gd name="connsiteX614" fmla="*/ 374363 w 7467600"/>
              <a:gd name="connsiteY614" fmla="*/ 1506494 h 6858000"/>
              <a:gd name="connsiteX615" fmla="*/ 302168 w 7467600"/>
              <a:gd name="connsiteY615" fmla="*/ 1274495 h 6858000"/>
              <a:gd name="connsiteX616" fmla="*/ 291466 w 7467600"/>
              <a:gd name="connsiteY616" fmla="*/ 1250369 h 6858000"/>
              <a:gd name="connsiteX617" fmla="*/ 678222 w 7467600"/>
              <a:gd name="connsiteY617" fmla="*/ 1248670 h 6858000"/>
              <a:gd name="connsiteX618" fmla="*/ 775536 w 7467600"/>
              <a:gd name="connsiteY618" fmla="*/ 1388015 h 6858000"/>
              <a:gd name="connsiteX619" fmla="*/ 894529 w 7467600"/>
              <a:gd name="connsiteY619" fmla="*/ 1567739 h 6858000"/>
              <a:gd name="connsiteX620" fmla="*/ 948000 w 7467600"/>
              <a:gd name="connsiteY620" fmla="*/ 1663088 h 6858000"/>
              <a:gd name="connsiteX621" fmla="*/ 1006812 w 7467600"/>
              <a:gd name="connsiteY621" fmla="*/ 1767683 h 6858000"/>
              <a:gd name="connsiteX622" fmla="*/ 1149133 w 7467600"/>
              <a:gd name="connsiteY622" fmla="*/ 1971513 h 6858000"/>
              <a:gd name="connsiteX623" fmla="*/ 1333952 w 7467600"/>
              <a:gd name="connsiteY623" fmla="*/ 2251620 h 6858000"/>
              <a:gd name="connsiteX624" fmla="*/ 1337329 w 7467600"/>
              <a:gd name="connsiteY624" fmla="*/ 2258350 h 6858000"/>
              <a:gd name="connsiteX625" fmla="*/ 1014726 w 7467600"/>
              <a:gd name="connsiteY625" fmla="*/ 1615556 h 6858000"/>
              <a:gd name="connsiteX626" fmla="*/ 678222 w 7467600"/>
              <a:gd name="connsiteY626" fmla="*/ 1248670 h 6858000"/>
              <a:gd name="connsiteX627" fmla="*/ 6691602 w 7467600"/>
              <a:gd name="connsiteY627" fmla="*/ 1140573 h 6858000"/>
              <a:gd name="connsiteX628" fmla="*/ 6571100 w 7467600"/>
              <a:gd name="connsiteY628" fmla="*/ 1183662 h 6858000"/>
              <a:gd name="connsiteX629" fmla="*/ 6241687 w 7467600"/>
              <a:gd name="connsiteY629" fmla="*/ 1257600 h 6858000"/>
              <a:gd name="connsiteX630" fmla="*/ 5693009 w 7467600"/>
              <a:gd name="connsiteY630" fmla="*/ 1478256 h 6858000"/>
              <a:gd name="connsiteX631" fmla="*/ 6548420 w 7467600"/>
              <a:gd name="connsiteY631" fmla="*/ 1214599 h 6858000"/>
              <a:gd name="connsiteX632" fmla="*/ 6605473 w 7467600"/>
              <a:gd name="connsiteY632" fmla="*/ 1184686 h 6858000"/>
              <a:gd name="connsiteX633" fmla="*/ 6691602 w 7467600"/>
              <a:gd name="connsiteY633" fmla="*/ 1140573 h 6858000"/>
              <a:gd name="connsiteX634" fmla="*/ 4002475 w 7467600"/>
              <a:gd name="connsiteY634" fmla="*/ 1037802 h 6858000"/>
              <a:gd name="connsiteX635" fmla="*/ 4000324 w 7467600"/>
              <a:gd name="connsiteY635" fmla="*/ 1039362 h 6858000"/>
              <a:gd name="connsiteX636" fmla="*/ 4002862 w 7467600"/>
              <a:gd name="connsiteY636" fmla="*/ 1042866 h 6858000"/>
              <a:gd name="connsiteX637" fmla="*/ 4002475 w 7467600"/>
              <a:gd name="connsiteY637" fmla="*/ 1037802 h 6858000"/>
              <a:gd name="connsiteX638" fmla="*/ 506322 w 7467600"/>
              <a:gd name="connsiteY638" fmla="*/ 1020997 h 6858000"/>
              <a:gd name="connsiteX639" fmla="*/ 533068 w 7467600"/>
              <a:gd name="connsiteY639" fmla="*/ 1029409 h 6858000"/>
              <a:gd name="connsiteX640" fmla="*/ 1232525 w 7467600"/>
              <a:gd name="connsiteY640" fmla="*/ 1804675 h 6858000"/>
              <a:gd name="connsiteX641" fmla="*/ 1388858 w 7467600"/>
              <a:gd name="connsiteY641" fmla="*/ 2368011 h 6858000"/>
              <a:gd name="connsiteX642" fmla="*/ 1384098 w 7467600"/>
              <a:gd name="connsiteY642" fmla="*/ 2378125 h 6858000"/>
              <a:gd name="connsiteX643" fmla="*/ 1425393 w 7467600"/>
              <a:gd name="connsiteY643" fmla="*/ 2589124 h 6858000"/>
              <a:gd name="connsiteX644" fmla="*/ 1424001 w 7467600"/>
              <a:gd name="connsiteY644" fmla="*/ 2597541 h 6858000"/>
              <a:gd name="connsiteX645" fmla="*/ 2152729 w 7467600"/>
              <a:gd name="connsiteY645" fmla="*/ 2864487 h 6858000"/>
              <a:gd name="connsiteX646" fmla="*/ 2020609 w 7467600"/>
              <a:gd name="connsiteY646" fmla="*/ 2539671 h 6858000"/>
              <a:gd name="connsiteX647" fmla="*/ 2018920 w 7467600"/>
              <a:gd name="connsiteY647" fmla="*/ 2536309 h 6858000"/>
              <a:gd name="connsiteX648" fmla="*/ 1342441 w 7467600"/>
              <a:gd name="connsiteY648" fmla="*/ 1173017 h 6858000"/>
              <a:gd name="connsiteX649" fmla="*/ 1367925 w 7467600"/>
              <a:gd name="connsiteY649" fmla="*/ 1135648 h 6858000"/>
              <a:gd name="connsiteX650" fmla="*/ 1771401 w 7467600"/>
              <a:gd name="connsiteY650" fmla="*/ 1806673 h 6858000"/>
              <a:gd name="connsiteX651" fmla="*/ 1972385 w 7467600"/>
              <a:gd name="connsiteY651" fmla="*/ 2198735 h 6858000"/>
              <a:gd name="connsiteX652" fmla="*/ 2040892 w 7467600"/>
              <a:gd name="connsiteY652" fmla="*/ 2405205 h 6858000"/>
              <a:gd name="connsiteX653" fmla="*/ 2131689 w 7467600"/>
              <a:gd name="connsiteY653" fmla="*/ 1936926 h 6858000"/>
              <a:gd name="connsiteX654" fmla="*/ 2454820 w 7467600"/>
              <a:gd name="connsiteY654" fmla="*/ 1248808 h 6858000"/>
              <a:gd name="connsiteX655" fmla="*/ 2492512 w 7467600"/>
              <a:gd name="connsiteY655" fmla="*/ 1302920 h 6858000"/>
              <a:gd name="connsiteX656" fmla="*/ 2081216 w 7467600"/>
              <a:gd name="connsiteY656" fmla="*/ 2527513 h 6858000"/>
              <a:gd name="connsiteX657" fmla="*/ 2081211 w 7467600"/>
              <a:gd name="connsiteY657" fmla="*/ 2528916 h 6858000"/>
              <a:gd name="connsiteX658" fmla="*/ 2199067 w 7467600"/>
              <a:gd name="connsiteY658" fmla="*/ 2884061 h 6858000"/>
              <a:gd name="connsiteX659" fmla="*/ 3192586 w 7467600"/>
              <a:gd name="connsiteY659" fmla="*/ 3411496 h 6858000"/>
              <a:gd name="connsiteX660" fmla="*/ 3182620 w 7467600"/>
              <a:gd name="connsiteY660" fmla="*/ 3483279 h 6858000"/>
              <a:gd name="connsiteX661" fmla="*/ 2435119 w 7467600"/>
              <a:gd name="connsiteY661" fmla="*/ 3080173 h 6858000"/>
              <a:gd name="connsiteX662" fmla="*/ 2410152 w 7467600"/>
              <a:gd name="connsiteY662" fmla="*/ 3063751 h 6858000"/>
              <a:gd name="connsiteX663" fmla="*/ 2408099 w 7467600"/>
              <a:gd name="connsiteY663" fmla="*/ 3064403 h 6858000"/>
              <a:gd name="connsiteX664" fmla="*/ 2407218 w 7467600"/>
              <a:gd name="connsiteY664" fmla="*/ 3070324 h 6858000"/>
              <a:gd name="connsiteX665" fmla="*/ 2380138 w 7467600"/>
              <a:gd name="connsiteY665" fmla="*/ 3099341 h 6858000"/>
              <a:gd name="connsiteX666" fmla="*/ 1765923 w 7467600"/>
              <a:gd name="connsiteY666" fmla="*/ 3581043 h 6858000"/>
              <a:gd name="connsiteX667" fmla="*/ 1702258 w 7467600"/>
              <a:gd name="connsiteY667" fmla="*/ 3612286 h 6858000"/>
              <a:gd name="connsiteX668" fmla="*/ 1538370 w 7467600"/>
              <a:gd name="connsiteY668" fmla="*/ 3811804 h 6858000"/>
              <a:gd name="connsiteX669" fmla="*/ 542867 w 7467600"/>
              <a:gd name="connsiteY669" fmla="*/ 4944092 h 6858000"/>
              <a:gd name="connsiteX670" fmla="*/ 515800 w 7467600"/>
              <a:gd name="connsiteY670" fmla="*/ 4862180 h 6858000"/>
              <a:gd name="connsiteX671" fmla="*/ 909145 w 7467600"/>
              <a:gd name="connsiteY671" fmla="*/ 4199225 h 6858000"/>
              <a:gd name="connsiteX672" fmla="*/ 1214067 w 7467600"/>
              <a:gd name="connsiteY672" fmla="*/ 3908561 h 6858000"/>
              <a:gd name="connsiteX673" fmla="*/ 640967 w 7467600"/>
              <a:gd name="connsiteY673" fmla="*/ 4105601 h 6858000"/>
              <a:gd name="connsiteX674" fmla="*/ 112563 w 7467600"/>
              <a:gd name="connsiteY674" fmla="*/ 4396952 h 6858000"/>
              <a:gd name="connsiteX675" fmla="*/ 0 w 7467600"/>
              <a:gd name="connsiteY675" fmla="*/ 4466006 h 6858000"/>
              <a:gd name="connsiteX676" fmla="*/ 0 w 7467600"/>
              <a:gd name="connsiteY676" fmla="*/ 4233763 h 6858000"/>
              <a:gd name="connsiteX677" fmla="*/ 36881 w 7467600"/>
              <a:gd name="connsiteY677" fmla="*/ 4200118 h 6858000"/>
              <a:gd name="connsiteX678" fmla="*/ 910534 w 7467600"/>
              <a:gd name="connsiteY678" fmla="*/ 3629753 h 6858000"/>
              <a:gd name="connsiteX679" fmla="*/ 1578717 w 7467600"/>
              <a:gd name="connsiteY679" fmla="*/ 3575982 h 6858000"/>
              <a:gd name="connsiteX680" fmla="*/ 2338780 w 7467600"/>
              <a:gd name="connsiteY680" fmla="*/ 3033725 h 6858000"/>
              <a:gd name="connsiteX681" fmla="*/ 1807991 w 7467600"/>
              <a:gd name="connsiteY681" fmla="*/ 2807184 h 6858000"/>
              <a:gd name="connsiteX682" fmla="*/ 1416358 w 7467600"/>
              <a:gd name="connsiteY682" fmla="*/ 3112571 h 6858000"/>
              <a:gd name="connsiteX683" fmla="*/ 939066 w 7467600"/>
              <a:gd name="connsiteY683" fmla="*/ 3378798 h 6858000"/>
              <a:gd name="connsiteX684" fmla="*/ 115099 w 7467600"/>
              <a:gd name="connsiteY684" fmla="*/ 3607650 h 6858000"/>
              <a:gd name="connsiteX685" fmla="*/ 97284 w 7467600"/>
              <a:gd name="connsiteY685" fmla="*/ 3520393 h 6858000"/>
              <a:gd name="connsiteX686" fmla="*/ 922050 w 7467600"/>
              <a:gd name="connsiteY686" fmla="*/ 3074867 h 6858000"/>
              <a:gd name="connsiteX687" fmla="*/ 1405265 w 7467600"/>
              <a:gd name="connsiteY687" fmla="*/ 3016319 h 6858000"/>
              <a:gd name="connsiteX688" fmla="*/ 1407512 w 7467600"/>
              <a:gd name="connsiteY688" fmla="*/ 3018001 h 6858000"/>
              <a:gd name="connsiteX689" fmla="*/ 1726266 w 7467600"/>
              <a:gd name="connsiteY689" fmla="*/ 2777274 h 6858000"/>
              <a:gd name="connsiteX690" fmla="*/ 625390 w 7467600"/>
              <a:gd name="connsiteY690" fmla="*/ 2514541 h 6858000"/>
              <a:gd name="connsiteX691" fmla="*/ 619799 w 7467600"/>
              <a:gd name="connsiteY691" fmla="*/ 2527180 h 6858000"/>
              <a:gd name="connsiteX692" fmla="*/ 310030 w 7467600"/>
              <a:gd name="connsiteY692" fmla="*/ 2771818 h 6858000"/>
              <a:gd name="connsiteX693" fmla="*/ 173877 w 7467600"/>
              <a:gd name="connsiteY693" fmla="*/ 2937056 h 6858000"/>
              <a:gd name="connsiteX694" fmla="*/ 77889 w 7467600"/>
              <a:gd name="connsiteY694" fmla="*/ 3138440 h 6858000"/>
              <a:gd name="connsiteX695" fmla="*/ 0 w 7467600"/>
              <a:gd name="connsiteY695" fmla="*/ 3271395 h 6858000"/>
              <a:gd name="connsiteX696" fmla="*/ 0 w 7467600"/>
              <a:gd name="connsiteY696" fmla="*/ 3153002 h 6858000"/>
              <a:gd name="connsiteX697" fmla="*/ 2386 w 7467600"/>
              <a:gd name="connsiteY697" fmla="*/ 3149203 h 6858000"/>
              <a:gd name="connsiteX698" fmla="*/ 89753 w 7467600"/>
              <a:gd name="connsiteY698" fmla="*/ 2987702 h 6858000"/>
              <a:gd name="connsiteX699" fmla="*/ 76869 w 7467600"/>
              <a:gd name="connsiteY699" fmla="*/ 3005404 h 6858000"/>
              <a:gd name="connsiteX700" fmla="*/ 32049 w 7467600"/>
              <a:gd name="connsiteY700" fmla="*/ 3065814 h 6858000"/>
              <a:gd name="connsiteX701" fmla="*/ 0 w 7467600"/>
              <a:gd name="connsiteY701" fmla="*/ 3108744 h 6858000"/>
              <a:gd name="connsiteX702" fmla="*/ 0 w 7467600"/>
              <a:gd name="connsiteY702" fmla="*/ 3058059 h 6858000"/>
              <a:gd name="connsiteX703" fmla="*/ 7610 w 7467600"/>
              <a:gd name="connsiteY703" fmla="*/ 3047889 h 6858000"/>
              <a:gd name="connsiteX704" fmla="*/ 52419 w 7467600"/>
              <a:gd name="connsiteY704" fmla="*/ 2987479 h 6858000"/>
              <a:gd name="connsiteX705" fmla="*/ 59142 w 7467600"/>
              <a:gd name="connsiteY705" fmla="*/ 2978488 h 6858000"/>
              <a:gd name="connsiteX706" fmla="*/ 0 w 7467600"/>
              <a:gd name="connsiteY706" fmla="*/ 3015334 h 6858000"/>
              <a:gd name="connsiteX707" fmla="*/ 0 w 7467600"/>
              <a:gd name="connsiteY707" fmla="*/ 2914286 h 6858000"/>
              <a:gd name="connsiteX708" fmla="*/ 36383 w 7467600"/>
              <a:gd name="connsiteY708" fmla="*/ 2901128 h 6858000"/>
              <a:gd name="connsiteX709" fmla="*/ 156329 w 7467600"/>
              <a:gd name="connsiteY709" fmla="*/ 2840533 h 6858000"/>
              <a:gd name="connsiteX710" fmla="*/ 358355 w 7467600"/>
              <a:gd name="connsiteY710" fmla="*/ 2620471 h 6858000"/>
              <a:gd name="connsiteX711" fmla="*/ 510577 w 7467600"/>
              <a:gd name="connsiteY711" fmla="*/ 2501244 h 6858000"/>
              <a:gd name="connsiteX712" fmla="*/ 211967 w 7467600"/>
              <a:gd name="connsiteY712" fmla="*/ 2479171 h 6858000"/>
              <a:gd name="connsiteX713" fmla="*/ 0 w 7467600"/>
              <a:gd name="connsiteY713" fmla="*/ 2476398 h 6858000"/>
              <a:gd name="connsiteX714" fmla="*/ 0 w 7467600"/>
              <a:gd name="connsiteY714" fmla="*/ 2389189 h 6858000"/>
              <a:gd name="connsiteX715" fmla="*/ 103062 w 7467600"/>
              <a:gd name="connsiteY715" fmla="*/ 2389518 h 6858000"/>
              <a:gd name="connsiteX716" fmla="*/ 510734 w 7467600"/>
              <a:gd name="connsiteY716" fmla="*/ 2416201 h 6858000"/>
              <a:gd name="connsiteX717" fmla="*/ 279257 w 7467600"/>
              <a:gd name="connsiteY717" fmla="*/ 2092102 h 6858000"/>
              <a:gd name="connsiteX718" fmla="*/ 65265 w 7467600"/>
              <a:gd name="connsiteY718" fmla="*/ 2006049 h 6858000"/>
              <a:gd name="connsiteX719" fmla="*/ 0 w 7467600"/>
              <a:gd name="connsiteY719" fmla="*/ 1982532 h 6858000"/>
              <a:gd name="connsiteX720" fmla="*/ 0 w 7467600"/>
              <a:gd name="connsiteY720" fmla="*/ 1912789 h 6858000"/>
              <a:gd name="connsiteX721" fmla="*/ 97460 w 7467600"/>
              <a:gd name="connsiteY721" fmla="*/ 1953725 h 6858000"/>
              <a:gd name="connsiteX722" fmla="*/ 221272 w 7467600"/>
              <a:gd name="connsiteY722" fmla="*/ 1980766 h 6858000"/>
              <a:gd name="connsiteX723" fmla="*/ 116765 w 7467600"/>
              <a:gd name="connsiteY723" fmla="*/ 1911033 h 6858000"/>
              <a:gd name="connsiteX724" fmla="*/ 16405 w 7467600"/>
              <a:gd name="connsiteY724" fmla="*/ 1803412 h 6858000"/>
              <a:gd name="connsiteX725" fmla="*/ 0 w 7467600"/>
              <a:gd name="connsiteY725" fmla="*/ 1784777 h 6858000"/>
              <a:gd name="connsiteX726" fmla="*/ 0 w 7467600"/>
              <a:gd name="connsiteY726" fmla="*/ 1740082 h 6858000"/>
              <a:gd name="connsiteX727" fmla="*/ 39394 w 7467600"/>
              <a:gd name="connsiteY727" fmla="*/ 1784856 h 6858000"/>
              <a:gd name="connsiteX728" fmla="*/ 135813 w 7467600"/>
              <a:gd name="connsiteY728" fmla="*/ 1888838 h 6858000"/>
              <a:gd name="connsiteX729" fmla="*/ 242575 w 7467600"/>
              <a:gd name="connsiteY729" fmla="*/ 1958841 h 6858000"/>
              <a:gd name="connsiteX730" fmla="*/ 82197 w 7467600"/>
              <a:gd name="connsiteY730" fmla="*/ 1754826 h 6858000"/>
              <a:gd name="connsiteX731" fmla="*/ 0 w 7467600"/>
              <a:gd name="connsiteY731" fmla="*/ 1679650 h 6858000"/>
              <a:gd name="connsiteX732" fmla="*/ 0 w 7467600"/>
              <a:gd name="connsiteY732" fmla="*/ 1602463 h 6858000"/>
              <a:gd name="connsiteX733" fmla="*/ 84689 w 7467600"/>
              <a:gd name="connsiteY733" fmla="*/ 1677442 h 6858000"/>
              <a:gd name="connsiteX734" fmla="*/ 298437 w 7467600"/>
              <a:gd name="connsiteY734" fmla="*/ 1968019 h 6858000"/>
              <a:gd name="connsiteX735" fmla="*/ 227269 w 7467600"/>
              <a:gd name="connsiteY735" fmla="*/ 1114064 h 6858000"/>
              <a:gd name="connsiteX736" fmla="*/ 248003 w 7467600"/>
              <a:gd name="connsiteY736" fmla="*/ 1089613 h 6858000"/>
              <a:gd name="connsiteX737" fmla="*/ 427020 w 7467600"/>
              <a:gd name="connsiteY737" fmla="*/ 1619803 h 6858000"/>
              <a:gd name="connsiteX738" fmla="*/ 340345 w 7467600"/>
              <a:gd name="connsiteY738" fmla="*/ 2027739 h 6858000"/>
              <a:gd name="connsiteX739" fmla="*/ 360865 w 7467600"/>
              <a:gd name="connsiteY739" fmla="*/ 2044827 h 6858000"/>
              <a:gd name="connsiteX740" fmla="*/ 560414 w 7467600"/>
              <a:gd name="connsiteY740" fmla="*/ 2421457 h 6858000"/>
              <a:gd name="connsiteX741" fmla="*/ 1359703 w 7467600"/>
              <a:gd name="connsiteY741" fmla="*/ 2578554 h 6858000"/>
              <a:gd name="connsiteX742" fmla="*/ 1359422 w 7467600"/>
              <a:gd name="connsiteY742" fmla="*/ 2577994 h 6858000"/>
              <a:gd name="connsiteX743" fmla="*/ 828701 w 7467600"/>
              <a:gd name="connsiteY743" fmla="*/ 1839520 h 6858000"/>
              <a:gd name="connsiteX744" fmla="*/ 494427 w 7467600"/>
              <a:gd name="connsiteY744" fmla="*/ 1092333 h 6858000"/>
              <a:gd name="connsiteX745" fmla="*/ 506322 w 7467600"/>
              <a:gd name="connsiteY745" fmla="*/ 1020997 h 6858000"/>
              <a:gd name="connsiteX746" fmla="*/ 4570198 w 7467600"/>
              <a:gd name="connsiteY746" fmla="*/ 978081 h 6858000"/>
              <a:gd name="connsiteX747" fmla="*/ 4523691 w 7467600"/>
              <a:gd name="connsiteY747" fmla="*/ 1127776 h 6858000"/>
              <a:gd name="connsiteX748" fmla="*/ 4509875 w 7467600"/>
              <a:gd name="connsiteY748" fmla="*/ 1167552 h 6858000"/>
              <a:gd name="connsiteX749" fmla="*/ 4478168 w 7467600"/>
              <a:gd name="connsiteY749" fmla="*/ 1260735 h 6858000"/>
              <a:gd name="connsiteX750" fmla="*/ 4409309 w 7467600"/>
              <a:gd name="connsiteY750" fmla="*/ 1666996 h 6858000"/>
              <a:gd name="connsiteX751" fmla="*/ 4370031 w 7467600"/>
              <a:gd name="connsiteY751" fmla="*/ 1955666 h 6858000"/>
              <a:gd name="connsiteX752" fmla="*/ 4570198 w 7467600"/>
              <a:gd name="connsiteY752" fmla="*/ 978081 h 6858000"/>
              <a:gd name="connsiteX753" fmla="*/ 4557898 w 7467600"/>
              <a:gd name="connsiteY753" fmla="*/ 900011 h 6858000"/>
              <a:gd name="connsiteX754" fmla="*/ 4344840 w 7467600"/>
              <a:gd name="connsiteY754" fmla="*/ 1922038 h 6858000"/>
              <a:gd name="connsiteX755" fmla="*/ 4378710 w 7467600"/>
              <a:gd name="connsiteY755" fmla="*/ 1665516 h 6858000"/>
              <a:gd name="connsiteX756" fmla="*/ 4448798 w 7467600"/>
              <a:gd name="connsiteY756" fmla="*/ 1253024 h 6858000"/>
              <a:gd name="connsiteX757" fmla="*/ 4480315 w 7467600"/>
              <a:gd name="connsiteY757" fmla="*/ 1158454 h 6858000"/>
              <a:gd name="connsiteX758" fmla="*/ 4494133 w 7467600"/>
              <a:gd name="connsiteY758" fmla="*/ 1118676 h 6858000"/>
              <a:gd name="connsiteX759" fmla="*/ 4557898 w 7467600"/>
              <a:gd name="connsiteY759" fmla="*/ 900011 h 6858000"/>
              <a:gd name="connsiteX760" fmla="*/ 5870151 w 7467600"/>
              <a:gd name="connsiteY760" fmla="*/ 898890 h 6858000"/>
              <a:gd name="connsiteX761" fmla="*/ 5861335 w 7467600"/>
              <a:gd name="connsiteY761" fmla="*/ 899177 h 6858000"/>
              <a:gd name="connsiteX762" fmla="*/ 5843702 w 7467600"/>
              <a:gd name="connsiteY762" fmla="*/ 899748 h 6858000"/>
              <a:gd name="connsiteX763" fmla="*/ 5651107 w 7467600"/>
              <a:gd name="connsiteY763" fmla="*/ 920306 h 6858000"/>
              <a:gd name="connsiteX764" fmla="*/ 5459407 w 7467600"/>
              <a:gd name="connsiteY764" fmla="*/ 940975 h 6858000"/>
              <a:gd name="connsiteX765" fmla="*/ 5374846 w 7467600"/>
              <a:gd name="connsiteY765" fmla="*/ 941988 h 6858000"/>
              <a:gd name="connsiteX766" fmla="*/ 5256105 w 7467600"/>
              <a:gd name="connsiteY766" fmla="*/ 945632 h 6858000"/>
              <a:gd name="connsiteX767" fmla="*/ 5107071 w 7467600"/>
              <a:gd name="connsiteY767" fmla="*/ 969720 h 6858000"/>
              <a:gd name="connsiteX768" fmla="*/ 4998681 w 7467600"/>
              <a:gd name="connsiteY768" fmla="*/ 988771 h 6858000"/>
              <a:gd name="connsiteX769" fmla="*/ 5870151 w 7467600"/>
              <a:gd name="connsiteY769" fmla="*/ 898890 h 6858000"/>
              <a:gd name="connsiteX770" fmla="*/ 5504425 w 7467600"/>
              <a:gd name="connsiteY770" fmla="*/ 848067 h 6858000"/>
              <a:gd name="connsiteX771" fmla="*/ 4968849 w 7467600"/>
              <a:gd name="connsiteY771" fmla="*/ 962318 h 6858000"/>
              <a:gd name="connsiteX772" fmla="*/ 5104039 w 7467600"/>
              <a:gd name="connsiteY772" fmla="*/ 940634 h 6858000"/>
              <a:gd name="connsiteX773" fmla="*/ 5256311 w 7467600"/>
              <a:gd name="connsiteY773" fmla="*/ 916490 h 6858000"/>
              <a:gd name="connsiteX774" fmla="*/ 5377381 w 7467600"/>
              <a:gd name="connsiteY774" fmla="*/ 912671 h 6858000"/>
              <a:gd name="connsiteX775" fmla="*/ 5460148 w 7467600"/>
              <a:gd name="connsiteY775" fmla="*/ 911442 h 6858000"/>
              <a:gd name="connsiteX776" fmla="*/ 5648971 w 7467600"/>
              <a:gd name="connsiteY776" fmla="*/ 891331 h 6858000"/>
              <a:gd name="connsiteX777" fmla="*/ 5844807 w 7467600"/>
              <a:gd name="connsiteY777" fmla="*/ 870718 h 6858000"/>
              <a:gd name="connsiteX778" fmla="*/ 5862975 w 7467600"/>
              <a:gd name="connsiteY778" fmla="*/ 869756 h 6858000"/>
              <a:gd name="connsiteX779" fmla="*/ 5920887 w 7467600"/>
              <a:gd name="connsiteY779" fmla="*/ 865929 h 6858000"/>
              <a:gd name="connsiteX780" fmla="*/ 5504425 w 7467600"/>
              <a:gd name="connsiteY780" fmla="*/ 848067 h 6858000"/>
              <a:gd name="connsiteX781" fmla="*/ 3607114 w 7467600"/>
              <a:gd name="connsiteY781" fmla="*/ 467441 h 6858000"/>
              <a:gd name="connsiteX782" fmla="*/ 3296242 w 7467600"/>
              <a:gd name="connsiteY782" fmla="*/ 807991 h 6858000"/>
              <a:gd name="connsiteX783" fmla="*/ 3174674 w 7467600"/>
              <a:gd name="connsiteY783" fmla="*/ 919759 h 6858000"/>
              <a:gd name="connsiteX784" fmla="*/ 3042978 w 7467600"/>
              <a:gd name="connsiteY784" fmla="*/ 1054894 h 6858000"/>
              <a:gd name="connsiteX785" fmla="*/ 2968914 w 7467600"/>
              <a:gd name="connsiteY785" fmla="*/ 1133756 h 6858000"/>
              <a:gd name="connsiteX786" fmla="*/ 3103823 w 7467600"/>
              <a:gd name="connsiteY786" fmla="*/ 1026814 h 6858000"/>
              <a:gd name="connsiteX787" fmla="*/ 3607114 w 7467600"/>
              <a:gd name="connsiteY787" fmla="*/ 467441 h 6858000"/>
              <a:gd name="connsiteX788" fmla="*/ 3744487 w 7467600"/>
              <a:gd name="connsiteY788" fmla="*/ 383136 h 6858000"/>
              <a:gd name="connsiteX789" fmla="*/ 3970213 w 7467600"/>
              <a:gd name="connsiteY789" fmla="*/ 995559 h 6858000"/>
              <a:gd name="connsiteX790" fmla="*/ 3744487 w 7467600"/>
              <a:gd name="connsiteY790" fmla="*/ 383136 h 6858000"/>
              <a:gd name="connsiteX791" fmla="*/ 3624562 w 7467600"/>
              <a:gd name="connsiteY791" fmla="*/ 367041 h 6858000"/>
              <a:gd name="connsiteX792" fmla="*/ 3489712 w 7467600"/>
              <a:gd name="connsiteY792" fmla="*/ 485386 h 6858000"/>
              <a:gd name="connsiteX793" fmla="*/ 3182994 w 7467600"/>
              <a:gd name="connsiteY793" fmla="*/ 828265 h 6858000"/>
              <a:gd name="connsiteX794" fmla="*/ 2892114 w 7467600"/>
              <a:gd name="connsiteY794" fmla="*/ 1172635 h 6858000"/>
              <a:gd name="connsiteX795" fmla="*/ 3021459 w 7467600"/>
              <a:gd name="connsiteY795" fmla="*/ 1035385 h 6858000"/>
              <a:gd name="connsiteX796" fmla="*/ 3153873 w 7467600"/>
              <a:gd name="connsiteY796" fmla="*/ 898971 h 6858000"/>
              <a:gd name="connsiteX797" fmla="*/ 3276511 w 7467600"/>
              <a:gd name="connsiteY797" fmla="*/ 786423 h 6858000"/>
              <a:gd name="connsiteX798" fmla="*/ 3584154 w 7467600"/>
              <a:gd name="connsiteY798" fmla="*/ 448218 h 6858000"/>
              <a:gd name="connsiteX799" fmla="*/ 3624562 w 7467600"/>
              <a:gd name="connsiteY799" fmla="*/ 367041 h 6858000"/>
              <a:gd name="connsiteX800" fmla="*/ 3766672 w 7467600"/>
              <a:gd name="connsiteY800" fmla="*/ 359429 h 6858000"/>
              <a:gd name="connsiteX801" fmla="*/ 3996338 w 7467600"/>
              <a:gd name="connsiteY801" fmla="*/ 968237 h 6858000"/>
              <a:gd name="connsiteX802" fmla="*/ 3766672 w 7467600"/>
              <a:gd name="connsiteY802" fmla="*/ 359429 h 6858000"/>
              <a:gd name="connsiteX803" fmla="*/ 5805386 w 7467600"/>
              <a:gd name="connsiteY803" fmla="*/ 239240 h 6858000"/>
              <a:gd name="connsiteX804" fmla="*/ 5736947 w 7467600"/>
              <a:gd name="connsiteY804" fmla="*/ 261367 h 6858000"/>
              <a:gd name="connsiteX805" fmla="*/ 5427012 w 7467600"/>
              <a:gd name="connsiteY805" fmla="*/ 311272 h 6858000"/>
              <a:gd name="connsiteX806" fmla="*/ 5147818 w 7467600"/>
              <a:gd name="connsiteY806" fmla="*/ 322112 h 6858000"/>
              <a:gd name="connsiteX807" fmla="*/ 5060854 w 7467600"/>
              <a:gd name="connsiteY807" fmla="*/ 311882 h 6858000"/>
              <a:gd name="connsiteX808" fmla="*/ 4945989 w 7467600"/>
              <a:gd name="connsiteY808" fmla="*/ 300516 h 6858000"/>
              <a:gd name="connsiteX809" fmla="*/ 5410479 w 7467600"/>
              <a:gd name="connsiteY809" fmla="*/ 348434 h 6858000"/>
              <a:gd name="connsiteX810" fmla="*/ 5805386 w 7467600"/>
              <a:gd name="connsiteY810" fmla="*/ 239240 h 6858000"/>
              <a:gd name="connsiteX811" fmla="*/ 5905192 w 7467600"/>
              <a:gd name="connsiteY811" fmla="*/ 163079 h 6858000"/>
              <a:gd name="connsiteX812" fmla="*/ 5865655 w 7467600"/>
              <a:gd name="connsiteY812" fmla="*/ 171901 h 6858000"/>
              <a:gd name="connsiteX813" fmla="*/ 5259740 w 7467600"/>
              <a:gd name="connsiteY813" fmla="*/ 257013 h 6858000"/>
              <a:gd name="connsiteX814" fmla="*/ 5208466 w 7467600"/>
              <a:gd name="connsiteY814" fmla="*/ 257550 h 6858000"/>
              <a:gd name="connsiteX815" fmla="*/ 4980204 w 7467600"/>
              <a:gd name="connsiteY815" fmla="*/ 271903 h 6858000"/>
              <a:gd name="connsiteX816" fmla="*/ 5068068 w 7467600"/>
              <a:gd name="connsiteY816" fmla="*/ 282244 h 6858000"/>
              <a:gd name="connsiteX817" fmla="*/ 5153231 w 7467600"/>
              <a:gd name="connsiteY817" fmla="*/ 292240 h 6858000"/>
              <a:gd name="connsiteX818" fmla="*/ 5426491 w 7467600"/>
              <a:gd name="connsiteY818" fmla="*/ 281128 h 6858000"/>
              <a:gd name="connsiteX819" fmla="*/ 5731212 w 7467600"/>
              <a:gd name="connsiteY819" fmla="*/ 231951 h 6858000"/>
              <a:gd name="connsiteX820" fmla="*/ 5905192 w 7467600"/>
              <a:gd name="connsiteY820" fmla="*/ 163079 h 6858000"/>
              <a:gd name="connsiteX821" fmla="*/ 5944437 w 7467600"/>
              <a:gd name="connsiteY821" fmla="*/ 113829 h 6858000"/>
              <a:gd name="connsiteX822" fmla="*/ 5825032 w 7467600"/>
              <a:gd name="connsiteY822" fmla="*/ 146405 h 6858000"/>
              <a:gd name="connsiteX823" fmla="*/ 4955599 w 7467600"/>
              <a:gd name="connsiteY823" fmla="*/ 247008 h 6858000"/>
              <a:gd name="connsiteX824" fmla="*/ 5210104 w 7467600"/>
              <a:gd name="connsiteY824" fmla="*/ 228123 h 6858000"/>
              <a:gd name="connsiteX825" fmla="*/ 5261015 w 7467600"/>
              <a:gd name="connsiteY825" fmla="*/ 227087 h 6858000"/>
              <a:gd name="connsiteX826" fmla="*/ 5861181 w 7467600"/>
              <a:gd name="connsiteY826" fmla="*/ 143093 h 6858000"/>
              <a:gd name="connsiteX827" fmla="*/ 5961252 w 7467600"/>
              <a:gd name="connsiteY827" fmla="*/ 114820 h 6858000"/>
              <a:gd name="connsiteX828" fmla="*/ 5944437 w 7467600"/>
              <a:gd name="connsiteY828" fmla="*/ 113829 h 6858000"/>
              <a:gd name="connsiteX829" fmla="*/ 3882765 w 7467600"/>
              <a:gd name="connsiteY829" fmla="*/ 0 h 6858000"/>
              <a:gd name="connsiteX830" fmla="*/ 3995099 w 7467600"/>
              <a:gd name="connsiteY830" fmla="*/ 0 h 6858000"/>
              <a:gd name="connsiteX831" fmla="*/ 4163818 w 7467600"/>
              <a:gd name="connsiteY831" fmla="*/ 234104 h 6858000"/>
              <a:gd name="connsiteX832" fmla="*/ 4172099 w 7467600"/>
              <a:gd name="connsiteY832" fmla="*/ 234207 h 6858000"/>
              <a:gd name="connsiteX833" fmla="*/ 4784282 w 7467600"/>
              <a:gd name="connsiteY833" fmla="*/ 276561 h 6858000"/>
              <a:gd name="connsiteX834" fmla="*/ 4801687 w 7467600"/>
              <a:gd name="connsiteY834" fmla="*/ 267764 h 6858000"/>
              <a:gd name="connsiteX835" fmla="*/ 6082788 w 7467600"/>
              <a:gd name="connsiteY835" fmla="*/ 64119 h 6858000"/>
              <a:gd name="connsiteX836" fmla="*/ 6099442 w 7467600"/>
              <a:gd name="connsiteY836" fmla="*/ 82568 h 6858000"/>
              <a:gd name="connsiteX837" fmla="*/ 4804137 w 7467600"/>
              <a:gd name="connsiteY837" fmla="*/ 320931 h 6858000"/>
              <a:gd name="connsiteX838" fmla="*/ 4227047 w 7467600"/>
              <a:gd name="connsiteY838" fmla="*/ 313415 h 6858000"/>
              <a:gd name="connsiteX839" fmla="*/ 4346041 w 7467600"/>
              <a:gd name="connsiteY839" fmla="*/ 456086 h 6858000"/>
              <a:gd name="connsiteX840" fmla="*/ 4870967 w 7467600"/>
              <a:gd name="connsiteY840" fmla="*/ 963061 h 6858000"/>
              <a:gd name="connsiteX841" fmla="*/ 4889647 w 7467600"/>
              <a:gd name="connsiteY841" fmla="*/ 957147 h 6858000"/>
              <a:gd name="connsiteX842" fmla="*/ 5422504 w 7467600"/>
              <a:gd name="connsiteY842" fmla="*/ 805191 h 6858000"/>
              <a:gd name="connsiteX843" fmla="*/ 6087656 w 7467600"/>
              <a:gd name="connsiteY843" fmla="*/ 826703 h 6858000"/>
              <a:gd name="connsiteX844" fmla="*/ 6058717 w 7467600"/>
              <a:gd name="connsiteY844" fmla="*/ 865992 h 6858000"/>
              <a:gd name="connsiteX845" fmla="*/ 4974153 w 7467600"/>
              <a:gd name="connsiteY845" fmla="*/ 1045456 h 6858000"/>
              <a:gd name="connsiteX846" fmla="*/ 5627835 w 7467600"/>
              <a:gd name="connsiteY846" fmla="*/ 1472077 h 6858000"/>
              <a:gd name="connsiteX847" fmla="*/ 5629817 w 7467600"/>
              <a:gd name="connsiteY847" fmla="*/ 1471412 h 6858000"/>
              <a:gd name="connsiteX848" fmla="*/ 5634124 w 7467600"/>
              <a:gd name="connsiteY848" fmla="*/ 1470572 h 6858000"/>
              <a:gd name="connsiteX849" fmla="*/ 5755832 w 7467600"/>
              <a:gd name="connsiteY849" fmla="*/ 1383886 h 6858000"/>
              <a:gd name="connsiteX850" fmla="*/ 6014186 w 7467600"/>
              <a:gd name="connsiteY850" fmla="*/ 1279799 h 6858000"/>
              <a:gd name="connsiteX851" fmla="*/ 6901619 w 7467600"/>
              <a:gd name="connsiteY851" fmla="*/ 1047874 h 6858000"/>
              <a:gd name="connsiteX852" fmla="*/ 6931566 w 7467600"/>
              <a:gd name="connsiteY852" fmla="*/ 1062034 h 6858000"/>
              <a:gd name="connsiteX853" fmla="*/ 5790982 w 7467600"/>
              <a:gd name="connsiteY853" fmla="*/ 1561380 h 6858000"/>
              <a:gd name="connsiteX854" fmla="*/ 6188971 w 7467600"/>
              <a:gd name="connsiteY854" fmla="*/ 1755168 h 6858000"/>
              <a:gd name="connsiteX855" fmla="*/ 6202446 w 7467600"/>
              <a:gd name="connsiteY855" fmla="*/ 1752268 h 6858000"/>
              <a:gd name="connsiteX856" fmla="*/ 7179560 w 7467600"/>
              <a:gd name="connsiteY856" fmla="*/ 1467551 h 6858000"/>
              <a:gd name="connsiteX857" fmla="*/ 7158730 w 7467600"/>
              <a:gd name="connsiteY857" fmla="*/ 1507835 h 6858000"/>
              <a:gd name="connsiteX858" fmla="*/ 6326959 w 7467600"/>
              <a:gd name="connsiteY858" fmla="*/ 1817686 h 6858000"/>
              <a:gd name="connsiteX859" fmla="*/ 6537433 w 7467600"/>
              <a:gd name="connsiteY859" fmla="*/ 1907790 h 6858000"/>
              <a:gd name="connsiteX860" fmla="*/ 6550221 w 7467600"/>
              <a:gd name="connsiteY860" fmla="*/ 1910729 h 6858000"/>
              <a:gd name="connsiteX861" fmla="*/ 6964438 w 7467600"/>
              <a:gd name="connsiteY861" fmla="*/ 2209505 h 6858000"/>
              <a:gd name="connsiteX862" fmla="*/ 7367862 w 7467600"/>
              <a:gd name="connsiteY862" fmla="*/ 2806833 h 6858000"/>
              <a:gd name="connsiteX863" fmla="*/ 7364329 w 7467600"/>
              <a:gd name="connsiteY863" fmla="*/ 2826907 h 6858000"/>
              <a:gd name="connsiteX864" fmla="*/ 7290545 w 7467600"/>
              <a:gd name="connsiteY864" fmla="*/ 2850663 h 6858000"/>
              <a:gd name="connsiteX865" fmla="*/ 6472036 w 7467600"/>
              <a:gd name="connsiteY865" fmla="*/ 1959003 h 6858000"/>
              <a:gd name="connsiteX866" fmla="*/ 5792897 w 7467600"/>
              <a:gd name="connsiteY866" fmla="*/ 1647747 h 6858000"/>
              <a:gd name="connsiteX867" fmla="*/ 5842751 w 7467600"/>
              <a:gd name="connsiteY867" fmla="*/ 1816112 h 6858000"/>
              <a:gd name="connsiteX868" fmla="*/ 5847424 w 7467600"/>
              <a:gd name="connsiteY868" fmla="*/ 1815776 h 6858000"/>
              <a:gd name="connsiteX869" fmla="*/ 6399821 w 7467600"/>
              <a:gd name="connsiteY869" fmla="*/ 2344799 h 6858000"/>
              <a:gd name="connsiteX870" fmla="*/ 6323232 w 7467600"/>
              <a:gd name="connsiteY870" fmla="*/ 2389634 h 6858000"/>
              <a:gd name="connsiteX871" fmla="*/ 5942958 w 7467600"/>
              <a:gd name="connsiteY871" fmla="*/ 2077708 h 6858000"/>
              <a:gd name="connsiteX872" fmla="*/ 5921559 w 7467600"/>
              <a:gd name="connsiteY872" fmla="*/ 2378596 h 6858000"/>
              <a:gd name="connsiteX873" fmla="*/ 5817651 w 7467600"/>
              <a:gd name="connsiteY873" fmla="*/ 3023919 h 6858000"/>
              <a:gd name="connsiteX874" fmla="*/ 5729634 w 7467600"/>
              <a:gd name="connsiteY874" fmla="*/ 3051849 h 6858000"/>
              <a:gd name="connsiteX875" fmla="*/ 5611018 w 7467600"/>
              <a:gd name="connsiteY875" fmla="*/ 2316769 h 6858000"/>
              <a:gd name="connsiteX876" fmla="*/ 5687608 w 7467600"/>
              <a:gd name="connsiteY876" fmla="*/ 2039972 h 6858000"/>
              <a:gd name="connsiteX877" fmla="*/ 5657554 w 7467600"/>
              <a:gd name="connsiteY877" fmla="*/ 1576445 h 6858000"/>
              <a:gd name="connsiteX878" fmla="*/ 5150475 w 7467600"/>
              <a:gd name="connsiteY878" fmla="*/ 1274012 h 6858000"/>
              <a:gd name="connsiteX879" fmla="*/ 5349142 w 7467600"/>
              <a:gd name="connsiteY879" fmla="*/ 2204405 h 6858000"/>
              <a:gd name="connsiteX880" fmla="*/ 5262214 w 7467600"/>
              <a:gd name="connsiteY880" fmla="*/ 2233836 h 6858000"/>
              <a:gd name="connsiteX881" fmla="*/ 4981539 w 7467600"/>
              <a:gd name="connsiteY881" fmla="*/ 1542201 h 6858000"/>
              <a:gd name="connsiteX882" fmla="*/ 4958461 w 7467600"/>
              <a:gd name="connsiteY882" fmla="*/ 1136957 h 6858000"/>
              <a:gd name="connsiteX883" fmla="*/ 4655015 w 7467600"/>
              <a:gd name="connsiteY883" fmla="*/ 891426 h 6858000"/>
              <a:gd name="connsiteX884" fmla="*/ 4348002 w 7467600"/>
              <a:gd name="connsiteY884" fmla="*/ 2205895 h 6858000"/>
              <a:gd name="connsiteX885" fmla="*/ 4262250 w 7467600"/>
              <a:gd name="connsiteY885" fmla="*/ 2219972 h 6858000"/>
              <a:gd name="connsiteX886" fmla="*/ 4550611 w 7467600"/>
              <a:gd name="connsiteY886" fmla="*/ 817540 h 6858000"/>
              <a:gd name="connsiteX887" fmla="*/ 4564418 w 7467600"/>
              <a:gd name="connsiteY887" fmla="*/ 808293 h 6858000"/>
              <a:gd name="connsiteX888" fmla="*/ 4266388 w 7467600"/>
              <a:gd name="connsiteY888" fmla="*/ 500083 h 6858000"/>
              <a:gd name="connsiteX889" fmla="*/ 4032842 w 7467600"/>
              <a:gd name="connsiteY889" fmla="*/ 211809 h 6858000"/>
              <a:gd name="connsiteX890" fmla="*/ 3882765 w 7467600"/>
              <a:gd name="connsiteY890" fmla="*/ 0 h 6858000"/>
              <a:gd name="connsiteX891" fmla="*/ 3721337 w 7467600"/>
              <a:gd name="connsiteY891" fmla="*/ 0 h 6858000"/>
              <a:gd name="connsiteX892" fmla="*/ 3797544 w 7467600"/>
              <a:gd name="connsiteY892" fmla="*/ 0 h 6858000"/>
              <a:gd name="connsiteX893" fmla="*/ 3775734 w 7467600"/>
              <a:gd name="connsiteY893" fmla="*/ 95131 h 6858000"/>
              <a:gd name="connsiteX894" fmla="*/ 3724807 w 7467600"/>
              <a:gd name="connsiteY894" fmla="*/ 272257 h 6858000"/>
              <a:gd name="connsiteX895" fmla="*/ 3726844 w 7467600"/>
              <a:gd name="connsiteY895" fmla="*/ 282988 h 6858000"/>
              <a:gd name="connsiteX896" fmla="*/ 3742664 w 7467600"/>
              <a:gd name="connsiteY896" fmla="*/ 279918 h 6858000"/>
              <a:gd name="connsiteX897" fmla="*/ 4103910 w 7467600"/>
              <a:gd name="connsiteY897" fmla="*/ 1161917 h 6858000"/>
              <a:gd name="connsiteX898" fmla="*/ 4020269 w 7467600"/>
              <a:gd name="connsiteY898" fmla="*/ 1200406 h 6858000"/>
              <a:gd name="connsiteX899" fmla="*/ 3674882 w 7467600"/>
              <a:gd name="connsiteY899" fmla="*/ 488524 h 6858000"/>
              <a:gd name="connsiteX900" fmla="*/ 3132682 w 7467600"/>
              <a:gd name="connsiteY900" fmla="*/ 1072284 h 6858000"/>
              <a:gd name="connsiteX901" fmla="*/ 2716346 w 7467600"/>
              <a:gd name="connsiteY901" fmla="*/ 1276376 h 6858000"/>
              <a:gd name="connsiteX902" fmla="*/ 2716772 w 7467600"/>
              <a:gd name="connsiteY902" fmla="*/ 1255462 h 6858000"/>
              <a:gd name="connsiteX903" fmla="*/ 3471096 w 7467600"/>
              <a:gd name="connsiteY903" fmla="*/ 437072 h 6858000"/>
              <a:gd name="connsiteX904" fmla="*/ 3639057 w 7467600"/>
              <a:gd name="connsiteY904" fmla="*/ 286334 h 6858000"/>
              <a:gd name="connsiteX905" fmla="*/ 3640309 w 7467600"/>
              <a:gd name="connsiteY905" fmla="*/ 284664 h 6858000"/>
              <a:gd name="connsiteX906" fmla="*/ 3646022 w 7467600"/>
              <a:gd name="connsiteY906" fmla="*/ 276711 h 6858000"/>
              <a:gd name="connsiteX907" fmla="*/ 3707943 w 7467600"/>
              <a:gd name="connsiteY907" fmla="*/ 65958 h 6858000"/>
              <a:gd name="connsiteX908" fmla="*/ 3721337 w 7467600"/>
              <a:gd name="connsiteY908" fmla="*/ 0 h 6858000"/>
              <a:gd name="connsiteX909" fmla="*/ 2867960 w 7467600"/>
              <a:gd name="connsiteY909" fmla="*/ 0 h 6858000"/>
              <a:gd name="connsiteX910" fmla="*/ 2926351 w 7467600"/>
              <a:gd name="connsiteY910" fmla="*/ 0 h 6858000"/>
              <a:gd name="connsiteX911" fmla="*/ 2902823 w 7467600"/>
              <a:gd name="connsiteY911" fmla="*/ 262929 h 6858000"/>
              <a:gd name="connsiteX912" fmla="*/ 2940663 w 7467600"/>
              <a:gd name="connsiteY912" fmla="*/ 140884 h 6858000"/>
              <a:gd name="connsiteX913" fmla="*/ 2947039 w 7467600"/>
              <a:gd name="connsiteY913" fmla="*/ 122524 h 6858000"/>
              <a:gd name="connsiteX914" fmla="*/ 2984316 w 7467600"/>
              <a:gd name="connsiteY914" fmla="*/ 0 h 6858000"/>
              <a:gd name="connsiteX915" fmla="*/ 3016114 w 7467600"/>
              <a:gd name="connsiteY915" fmla="*/ 0 h 6858000"/>
              <a:gd name="connsiteX916" fmla="*/ 2979949 w 7467600"/>
              <a:gd name="connsiteY916" fmla="*/ 119274 h 6858000"/>
              <a:gd name="connsiteX917" fmla="*/ 3023879 w 7467600"/>
              <a:gd name="connsiteY917" fmla="*/ 0 h 6858000"/>
              <a:gd name="connsiteX918" fmla="*/ 3105400 w 7467600"/>
              <a:gd name="connsiteY918" fmla="*/ 0 h 6858000"/>
              <a:gd name="connsiteX919" fmla="*/ 3094669 w 7467600"/>
              <a:gd name="connsiteY919" fmla="*/ 30308 h 6858000"/>
              <a:gd name="connsiteX920" fmla="*/ 2901945 w 7467600"/>
              <a:gd name="connsiteY920" fmla="*/ 466538 h 6858000"/>
              <a:gd name="connsiteX921" fmla="*/ 2815209 w 7467600"/>
              <a:gd name="connsiteY921" fmla="*/ 497361 h 6858000"/>
              <a:gd name="connsiteX922" fmla="*/ 2844845 w 7467600"/>
              <a:gd name="connsiteY922" fmla="*/ 127638 h 6858000"/>
              <a:gd name="connsiteX923" fmla="*/ 2867960 w 7467600"/>
              <a:gd name="connsiteY923" fmla="*/ 0 h 6858000"/>
              <a:gd name="connsiteX924" fmla="*/ 1057230 w 7467600"/>
              <a:gd name="connsiteY924" fmla="*/ 0 h 6858000"/>
              <a:gd name="connsiteX925" fmla="*/ 1111003 w 7467600"/>
              <a:gd name="connsiteY925" fmla="*/ 0 h 6858000"/>
              <a:gd name="connsiteX926" fmla="*/ 1125553 w 7467600"/>
              <a:gd name="connsiteY926" fmla="*/ 52588 h 6858000"/>
              <a:gd name="connsiteX927" fmla="*/ 1304276 w 7467600"/>
              <a:gd name="connsiteY927" fmla="*/ 476275 h 6858000"/>
              <a:gd name="connsiteX928" fmla="*/ 1492066 w 7467600"/>
              <a:gd name="connsiteY928" fmla="*/ 886333 h 6858000"/>
              <a:gd name="connsiteX929" fmla="*/ 1423698 w 7467600"/>
              <a:gd name="connsiteY929" fmla="*/ 710817 h 6858000"/>
              <a:gd name="connsiteX930" fmla="*/ 1357609 w 7467600"/>
              <a:gd name="connsiteY930" fmla="*/ 532892 h 6858000"/>
              <a:gd name="connsiteX931" fmla="*/ 1309550 w 7467600"/>
              <a:gd name="connsiteY931" fmla="*/ 374031 h 6858000"/>
              <a:gd name="connsiteX932" fmla="*/ 1193673 w 7467600"/>
              <a:gd name="connsiteY932" fmla="*/ 49533 h 6858000"/>
              <a:gd name="connsiteX933" fmla="*/ 1164391 w 7467600"/>
              <a:gd name="connsiteY933" fmla="*/ 0 h 6858000"/>
              <a:gd name="connsiteX934" fmla="*/ 1200666 w 7467600"/>
              <a:gd name="connsiteY934" fmla="*/ 0 h 6858000"/>
              <a:gd name="connsiteX935" fmla="*/ 1223408 w 7467600"/>
              <a:gd name="connsiteY935" fmla="*/ 38996 h 6858000"/>
              <a:gd name="connsiteX936" fmla="*/ 1339635 w 7467600"/>
              <a:gd name="connsiteY936" fmla="*/ 365517 h 6858000"/>
              <a:gd name="connsiteX937" fmla="*/ 1387469 w 7467600"/>
              <a:gd name="connsiteY937" fmla="*/ 523079 h 6858000"/>
              <a:gd name="connsiteX938" fmla="*/ 1452685 w 7467600"/>
              <a:gd name="connsiteY938" fmla="*/ 699806 h 6858000"/>
              <a:gd name="connsiteX939" fmla="*/ 1492092 w 7467600"/>
              <a:gd name="connsiteY939" fmla="*/ 800424 h 6858000"/>
              <a:gd name="connsiteX940" fmla="*/ 1455302 w 7467600"/>
              <a:gd name="connsiteY940" fmla="*/ 632913 h 6858000"/>
              <a:gd name="connsiteX941" fmla="*/ 1222336 w 7467600"/>
              <a:gd name="connsiteY941" fmla="*/ 9480 h 6858000"/>
              <a:gd name="connsiteX942" fmla="*/ 1214634 w 7467600"/>
              <a:gd name="connsiteY942" fmla="*/ 0 h 6858000"/>
              <a:gd name="connsiteX943" fmla="*/ 1289827 w 7467600"/>
              <a:gd name="connsiteY943" fmla="*/ 0 h 6858000"/>
              <a:gd name="connsiteX944" fmla="*/ 1321076 w 7467600"/>
              <a:gd name="connsiteY944" fmla="*/ 59722 h 6858000"/>
              <a:gd name="connsiteX945" fmla="*/ 1512579 w 7467600"/>
              <a:gd name="connsiteY945" fmla="*/ 626441 h 6858000"/>
              <a:gd name="connsiteX946" fmla="*/ 1506076 w 7467600"/>
              <a:gd name="connsiteY946" fmla="*/ 1089289 h 6858000"/>
              <a:gd name="connsiteX947" fmla="*/ 1486346 w 7467600"/>
              <a:gd name="connsiteY947" fmla="*/ 1079919 h 6858000"/>
              <a:gd name="connsiteX948" fmla="*/ 1070511 w 7467600"/>
              <a:gd name="connsiteY948" fmla="*/ 48609 h 6858000"/>
              <a:gd name="connsiteX949" fmla="*/ 1057230 w 7467600"/>
              <a:gd name="connsiteY949" fmla="*/ 0 h 6858000"/>
              <a:gd name="connsiteX950" fmla="*/ 43151 w 7467600"/>
              <a:gd name="connsiteY950" fmla="*/ 0 h 6858000"/>
              <a:gd name="connsiteX951" fmla="*/ 95283 w 7467600"/>
              <a:gd name="connsiteY951" fmla="*/ 0 h 6858000"/>
              <a:gd name="connsiteX952" fmla="*/ 300708 w 7467600"/>
              <a:gd name="connsiteY952" fmla="*/ 154571 h 6858000"/>
              <a:gd name="connsiteX953" fmla="*/ 530414 w 7467600"/>
              <a:gd name="connsiteY953" fmla="*/ 354673 h 6858000"/>
              <a:gd name="connsiteX954" fmla="*/ 333785 w 7467600"/>
              <a:gd name="connsiteY954" fmla="*/ 161564 h 6858000"/>
              <a:gd name="connsiteX955" fmla="*/ 147005 w 7467600"/>
              <a:gd name="connsiteY955" fmla="*/ 0 h 6858000"/>
              <a:gd name="connsiteX956" fmla="*/ 272509 w 7467600"/>
              <a:gd name="connsiteY956" fmla="*/ 0 h 6858000"/>
              <a:gd name="connsiteX957" fmla="*/ 326276 w 7467600"/>
              <a:gd name="connsiteY957" fmla="*/ 45847 h 6858000"/>
              <a:gd name="connsiteX958" fmla="*/ 823759 w 7467600"/>
              <a:gd name="connsiteY958" fmla="*/ 574145 h 6858000"/>
              <a:gd name="connsiteX959" fmla="*/ 811254 w 7467600"/>
              <a:gd name="connsiteY959" fmla="*/ 665546 h 6858000"/>
              <a:gd name="connsiteX960" fmla="*/ 154042 w 7467600"/>
              <a:gd name="connsiteY960" fmla="*/ 261522 h 6858000"/>
              <a:gd name="connsiteX961" fmla="*/ 13550 w 7467600"/>
              <a:gd name="connsiteY961" fmla="*/ 158423 h 6858000"/>
              <a:gd name="connsiteX962" fmla="*/ 0 w 7467600"/>
              <a:gd name="connsiteY962" fmla="*/ 146618 h 6858000"/>
              <a:gd name="connsiteX963" fmla="*/ 0 w 7467600"/>
              <a:gd name="connsiteY963" fmla="*/ 59161 h 6858000"/>
              <a:gd name="connsiteX964" fmla="*/ 45427 w 7467600"/>
              <a:gd name="connsiteY964" fmla="*/ 101078 h 6858000"/>
              <a:gd name="connsiteX965" fmla="*/ 630103 w 7467600"/>
              <a:gd name="connsiteY965" fmla="*/ 485885 h 6858000"/>
              <a:gd name="connsiteX966" fmla="*/ 532040 w 7467600"/>
              <a:gd name="connsiteY966" fmla="*/ 399359 h 6858000"/>
              <a:gd name="connsiteX967" fmla="*/ 517618 w 7467600"/>
              <a:gd name="connsiteY967" fmla="*/ 385726 h 6858000"/>
              <a:gd name="connsiteX968" fmla="*/ 285074 w 7467600"/>
              <a:gd name="connsiteY968" fmla="*/ 182755 h 6858000"/>
              <a:gd name="connsiteX969" fmla="*/ 43151 w 7467600"/>
              <a:gd name="connsiteY96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356878 w 7467600"/>
              <a:gd name="connsiteY80" fmla="*/ 5981332 h 6858000"/>
              <a:gd name="connsiteX81" fmla="*/ 7467600 w 7467600"/>
              <a:gd name="connsiteY81" fmla="*/ 6117703 h 6858000"/>
              <a:gd name="connsiteX82" fmla="*/ 7467600 w 7467600"/>
              <a:gd name="connsiteY82" fmla="*/ 6163634 h 6858000"/>
              <a:gd name="connsiteX83" fmla="*/ 7403637 w 7467600"/>
              <a:gd name="connsiteY83" fmla="*/ 6083957 h 6858000"/>
              <a:gd name="connsiteX84" fmla="*/ 7254615 w 7467600"/>
              <a:gd name="connsiteY84" fmla="*/ 5911918 h 6858000"/>
              <a:gd name="connsiteX85" fmla="*/ 7312589 w 7467600"/>
              <a:gd name="connsiteY85" fmla="*/ 5982309 h 6858000"/>
              <a:gd name="connsiteX86" fmla="*/ 7448321 w 7467600"/>
              <a:gd name="connsiteY86" fmla="*/ 6190991 h 6858000"/>
              <a:gd name="connsiteX87" fmla="*/ 7467600 w 7467600"/>
              <a:gd name="connsiteY87" fmla="*/ 6221686 h 6858000"/>
              <a:gd name="connsiteX88" fmla="*/ 7467600 w 7467600"/>
              <a:gd name="connsiteY88" fmla="*/ 6334256 h 6858000"/>
              <a:gd name="connsiteX89" fmla="*/ 7454976 w 7467600"/>
              <a:gd name="connsiteY89" fmla="*/ 6318297 h 6858000"/>
              <a:gd name="connsiteX90" fmla="*/ 1456157 w 7467600"/>
              <a:gd name="connsiteY90" fmla="*/ 5371404 h 6858000"/>
              <a:gd name="connsiteX91" fmla="*/ 1244432 w 7467600"/>
              <a:gd name="connsiteY91" fmla="*/ 5385601 h 6858000"/>
              <a:gd name="connsiteX92" fmla="*/ 973990 w 7467600"/>
              <a:gd name="connsiteY92" fmla="*/ 5424940 h 6858000"/>
              <a:gd name="connsiteX93" fmla="*/ 1103809 w 7467600"/>
              <a:gd name="connsiteY93" fmla="*/ 5433720 h 6858000"/>
              <a:gd name="connsiteX94" fmla="*/ 1123454 w 7467600"/>
              <a:gd name="connsiteY94" fmla="*/ 5435727 h 6858000"/>
              <a:gd name="connsiteX95" fmla="*/ 1737017 w 7467600"/>
              <a:gd name="connsiteY95" fmla="*/ 5452183 h 6858000"/>
              <a:gd name="connsiteX96" fmla="*/ 1824397 w 7467600"/>
              <a:gd name="connsiteY96" fmla="*/ 5447757 h 6858000"/>
              <a:gd name="connsiteX97" fmla="*/ 2070059 w 7467600"/>
              <a:gd name="connsiteY97" fmla="*/ 5441660 h 6858000"/>
              <a:gd name="connsiteX98" fmla="*/ 1456157 w 7467600"/>
              <a:gd name="connsiteY98" fmla="*/ 5371404 h 6858000"/>
              <a:gd name="connsiteX99" fmla="*/ 4988186 w 7467600"/>
              <a:gd name="connsiteY99" fmla="*/ 5216467 h 6858000"/>
              <a:gd name="connsiteX100" fmla="*/ 4777334 w 7467600"/>
              <a:gd name="connsiteY100" fmla="*/ 5406072 h 6858000"/>
              <a:gd name="connsiteX101" fmla="*/ 4718341 w 7467600"/>
              <a:gd name="connsiteY101" fmla="*/ 5468043 h 6858000"/>
              <a:gd name="connsiteX102" fmla="*/ 4604655 w 7467600"/>
              <a:gd name="connsiteY102" fmla="*/ 5583434 h 6858000"/>
              <a:gd name="connsiteX103" fmla="*/ 4565074 w 7467600"/>
              <a:gd name="connsiteY103" fmla="*/ 5618550 h 6858000"/>
              <a:gd name="connsiteX104" fmla="*/ 4988186 w 7467600"/>
              <a:gd name="connsiteY104" fmla="*/ 5216467 h 6858000"/>
              <a:gd name="connsiteX105" fmla="*/ 4978032 w 7467600"/>
              <a:gd name="connsiteY105" fmla="*/ 5183809 h 6858000"/>
              <a:gd name="connsiteX106" fmla="*/ 4463413 w 7467600"/>
              <a:gd name="connsiteY106" fmla="*/ 5615162 h 6858000"/>
              <a:gd name="connsiteX107" fmla="*/ 4358134 w 7467600"/>
              <a:gd name="connsiteY107" fmla="*/ 5742791 h 6858000"/>
              <a:gd name="connsiteX108" fmla="*/ 4376219 w 7467600"/>
              <a:gd name="connsiteY108" fmla="*/ 5729027 h 6858000"/>
              <a:gd name="connsiteX109" fmla="*/ 4582340 w 7467600"/>
              <a:gd name="connsiteY109" fmla="*/ 5561037 h 6858000"/>
              <a:gd name="connsiteX110" fmla="*/ 4694684 w 7467600"/>
              <a:gd name="connsiteY110" fmla="*/ 5447098 h 6858000"/>
              <a:gd name="connsiteX111" fmla="*/ 4754123 w 7467600"/>
              <a:gd name="connsiteY111" fmla="*/ 5384643 h 6858000"/>
              <a:gd name="connsiteX112" fmla="*/ 4978032 w 7467600"/>
              <a:gd name="connsiteY112" fmla="*/ 5183809 h 6858000"/>
              <a:gd name="connsiteX113" fmla="*/ 1903353 w 7467600"/>
              <a:gd name="connsiteY113" fmla="*/ 5044827 h 6858000"/>
              <a:gd name="connsiteX114" fmla="*/ 1936931 w 7467600"/>
              <a:gd name="connsiteY114" fmla="*/ 5093954 h 6858000"/>
              <a:gd name="connsiteX115" fmla="*/ 2195868 w 7467600"/>
              <a:gd name="connsiteY115" fmla="*/ 5396574 h 6858000"/>
              <a:gd name="connsiteX116" fmla="*/ 2088852 w 7467600"/>
              <a:gd name="connsiteY116" fmla="*/ 5166123 h 6858000"/>
              <a:gd name="connsiteX117" fmla="*/ 1958241 w 7467600"/>
              <a:gd name="connsiteY117" fmla="*/ 5067955 h 6858000"/>
              <a:gd name="connsiteX118" fmla="*/ 1903353 w 7467600"/>
              <a:gd name="connsiteY118" fmla="*/ 5044827 h 6858000"/>
              <a:gd name="connsiteX119" fmla="*/ 1979378 w 7467600"/>
              <a:gd name="connsiteY119" fmla="*/ 4769504 h 6858000"/>
              <a:gd name="connsiteX120" fmla="*/ 2882120 w 7467600"/>
              <a:gd name="connsiteY120" fmla="*/ 5064547 h 6858000"/>
              <a:gd name="connsiteX121" fmla="*/ 2793103 w 7467600"/>
              <a:gd name="connsiteY121" fmla="*/ 5039699 h 6858000"/>
              <a:gd name="connsiteX122" fmla="*/ 2770041 w 7467600"/>
              <a:gd name="connsiteY122" fmla="*/ 5033634 h 6858000"/>
              <a:gd name="connsiteX123" fmla="*/ 1979378 w 7467600"/>
              <a:gd name="connsiteY123" fmla="*/ 4769504 h 6858000"/>
              <a:gd name="connsiteX124" fmla="*/ 1927410 w 7467600"/>
              <a:gd name="connsiteY124" fmla="*/ 4716164 h 6858000"/>
              <a:gd name="connsiteX125" fmla="*/ 1959587 w 7467600"/>
              <a:gd name="connsiteY125" fmla="*/ 4728849 h 6858000"/>
              <a:gd name="connsiteX126" fmla="*/ 2777707 w 7467600"/>
              <a:gd name="connsiteY126" fmla="*/ 5003991 h 6858000"/>
              <a:gd name="connsiteX127" fmla="*/ 2800768 w 7467600"/>
              <a:gd name="connsiteY127" fmla="*/ 5010056 h 6858000"/>
              <a:gd name="connsiteX128" fmla="*/ 2879408 w 7467600"/>
              <a:gd name="connsiteY128" fmla="*/ 5031590 h 6858000"/>
              <a:gd name="connsiteX129" fmla="*/ 2862295 w 7467600"/>
              <a:gd name="connsiteY129" fmla="*/ 5022958 h 6858000"/>
              <a:gd name="connsiteX130" fmla="*/ 2813343 w 7467600"/>
              <a:gd name="connsiteY130" fmla="*/ 4998369 h 6858000"/>
              <a:gd name="connsiteX131" fmla="*/ 2646245 w 7467600"/>
              <a:gd name="connsiteY131" fmla="*/ 4930999 h 6858000"/>
              <a:gd name="connsiteX132" fmla="*/ 1999243 w 7467600"/>
              <a:gd name="connsiteY132" fmla="*/ 4730524 h 6858000"/>
              <a:gd name="connsiteX133" fmla="*/ 1979527 w 7467600"/>
              <a:gd name="connsiteY133" fmla="*/ 4726651 h 6858000"/>
              <a:gd name="connsiteX134" fmla="*/ 1927410 w 7467600"/>
              <a:gd name="connsiteY134" fmla="*/ 4716164 h 6858000"/>
              <a:gd name="connsiteX135" fmla="*/ 1997014 w 7467600"/>
              <a:gd name="connsiteY135" fmla="*/ 4698007 h 6858000"/>
              <a:gd name="connsiteX136" fmla="*/ 2005458 w 7467600"/>
              <a:gd name="connsiteY136" fmla="*/ 4699540 h 6858000"/>
              <a:gd name="connsiteX137" fmla="*/ 2657186 w 7467600"/>
              <a:gd name="connsiteY137" fmla="*/ 4901687 h 6858000"/>
              <a:gd name="connsiteX138" fmla="*/ 2826662 w 7467600"/>
              <a:gd name="connsiteY138" fmla="*/ 4970362 h 6858000"/>
              <a:gd name="connsiteX139" fmla="*/ 2876100 w 7467600"/>
              <a:gd name="connsiteY139" fmla="*/ 4995397 h 6858000"/>
              <a:gd name="connsiteX140" fmla="*/ 3042600 w 7467600"/>
              <a:gd name="connsiteY140" fmla="*/ 5059532 h 6858000"/>
              <a:gd name="connsiteX141" fmla="*/ 1997014 w 7467600"/>
              <a:gd name="connsiteY141" fmla="*/ 4698007 h 6858000"/>
              <a:gd name="connsiteX142" fmla="*/ 2305292 w 7467600"/>
              <a:gd name="connsiteY142" fmla="*/ 4219492 h 6858000"/>
              <a:gd name="connsiteX143" fmla="*/ 3360922 w 7467600"/>
              <a:gd name="connsiteY143" fmla="*/ 4529373 h 6858000"/>
              <a:gd name="connsiteX144" fmla="*/ 3492420 w 7467600"/>
              <a:gd name="connsiteY144" fmla="*/ 4510145 h 6858000"/>
              <a:gd name="connsiteX145" fmla="*/ 3364086 w 7467600"/>
              <a:gd name="connsiteY145" fmla="*/ 4480340 h 6858000"/>
              <a:gd name="connsiteX146" fmla="*/ 3225818 w 7467600"/>
              <a:gd name="connsiteY146" fmla="*/ 4411822 h 6858000"/>
              <a:gd name="connsiteX147" fmla="*/ 3129696 w 7467600"/>
              <a:gd name="connsiteY147" fmla="*/ 4360704 h 6858000"/>
              <a:gd name="connsiteX148" fmla="*/ 2814545 w 7467600"/>
              <a:gd name="connsiteY148" fmla="*/ 4282955 h 6858000"/>
              <a:gd name="connsiteX149" fmla="*/ 2305292 w 7467600"/>
              <a:gd name="connsiteY149" fmla="*/ 4219492 h 6858000"/>
              <a:gd name="connsiteX150" fmla="*/ 2626982 w 7467600"/>
              <a:gd name="connsiteY150" fmla="*/ 4206450 h 6858000"/>
              <a:gd name="connsiteX151" fmla="*/ 2490617 w 7467600"/>
              <a:gd name="connsiteY151" fmla="*/ 4206951 h 6858000"/>
              <a:gd name="connsiteX152" fmla="*/ 2819869 w 7467600"/>
              <a:gd name="connsiteY152" fmla="*/ 4252936 h 6858000"/>
              <a:gd name="connsiteX153" fmla="*/ 3143018 w 7467600"/>
              <a:gd name="connsiteY153" fmla="*/ 4332698 h 6858000"/>
              <a:gd name="connsiteX154" fmla="*/ 3241520 w 7467600"/>
              <a:gd name="connsiteY154" fmla="*/ 4385112 h 6858000"/>
              <a:gd name="connsiteX155" fmla="*/ 3374575 w 7467600"/>
              <a:gd name="connsiteY155" fmla="*/ 4451517 h 6858000"/>
              <a:gd name="connsiteX156" fmla="*/ 3505221 w 7467600"/>
              <a:gd name="connsiteY156" fmla="*/ 4480757 h 6858000"/>
              <a:gd name="connsiteX157" fmla="*/ 2626982 w 7467600"/>
              <a:gd name="connsiteY157" fmla="*/ 4206450 h 6858000"/>
              <a:gd name="connsiteX158" fmla="*/ 1310106 w 7467600"/>
              <a:gd name="connsiteY158" fmla="*/ 3943217 h 6858000"/>
              <a:gd name="connsiteX159" fmla="*/ 854994 w 7467600"/>
              <a:gd name="connsiteY159" fmla="*/ 4399136 h 6858000"/>
              <a:gd name="connsiteX160" fmla="*/ 742462 w 7467600"/>
              <a:gd name="connsiteY160" fmla="*/ 4594648 h 6858000"/>
              <a:gd name="connsiteX161" fmla="*/ 820602 w 7467600"/>
              <a:gd name="connsiteY161" fmla="*/ 4485915 h 6858000"/>
              <a:gd name="connsiteX162" fmla="*/ 878295 w 7467600"/>
              <a:gd name="connsiteY162" fmla="*/ 4403594 h 6858000"/>
              <a:gd name="connsiteX163" fmla="*/ 1240607 w 7467600"/>
              <a:gd name="connsiteY163" fmla="*/ 4010401 h 6858000"/>
              <a:gd name="connsiteX164" fmla="*/ 1310106 w 7467600"/>
              <a:gd name="connsiteY164" fmla="*/ 3943217 h 6858000"/>
              <a:gd name="connsiteX165" fmla="*/ 1423113 w 7467600"/>
              <a:gd name="connsiteY165" fmla="*/ 3874565 h 6858000"/>
              <a:gd name="connsiteX166" fmla="*/ 1260565 w 7467600"/>
              <a:gd name="connsiteY166" fmla="*/ 4031982 h 6858000"/>
              <a:gd name="connsiteX167" fmla="*/ 901900 w 7467600"/>
              <a:gd name="connsiteY167" fmla="*/ 4421236 h 6858000"/>
              <a:gd name="connsiteX168" fmla="*/ 845044 w 7467600"/>
              <a:gd name="connsiteY168" fmla="*/ 4502436 h 6858000"/>
              <a:gd name="connsiteX169" fmla="*/ 685926 w 7467600"/>
              <a:gd name="connsiteY169" fmla="*/ 4703069 h 6858000"/>
              <a:gd name="connsiteX170" fmla="*/ 684248 w 7467600"/>
              <a:gd name="connsiteY170" fmla="*/ 4706721 h 6858000"/>
              <a:gd name="connsiteX171" fmla="*/ 1423113 w 7467600"/>
              <a:gd name="connsiteY171" fmla="*/ 3874565 h 6858000"/>
              <a:gd name="connsiteX172" fmla="*/ 3316479 w 7467600"/>
              <a:gd name="connsiteY172" fmla="*/ 3872136 h 6858000"/>
              <a:gd name="connsiteX173" fmla="*/ 3546806 w 7467600"/>
              <a:gd name="connsiteY173" fmla="*/ 4356139 h 6858000"/>
              <a:gd name="connsiteX174" fmla="*/ 3364433 w 7467600"/>
              <a:gd name="connsiteY174" fmla="*/ 3953121 h 6858000"/>
              <a:gd name="connsiteX175" fmla="*/ 3316479 w 7467600"/>
              <a:gd name="connsiteY175" fmla="*/ 3872136 h 6858000"/>
              <a:gd name="connsiteX176" fmla="*/ 3291335 w 7467600"/>
              <a:gd name="connsiteY176" fmla="*/ 3767420 h 6858000"/>
              <a:gd name="connsiteX177" fmla="*/ 3390805 w 7467600"/>
              <a:gd name="connsiteY177" fmla="*/ 3937163 h 6858000"/>
              <a:gd name="connsiteX178" fmla="*/ 3579062 w 7467600"/>
              <a:gd name="connsiteY178" fmla="*/ 4359040 h 6858000"/>
              <a:gd name="connsiteX179" fmla="*/ 3467355 w 7467600"/>
              <a:gd name="connsiteY179" fmla="*/ 3988130 h 6858000"/>
              <a:gd name="connsiteX180" fmla="*/ 3310753 w 7467600"/>
              <a:gd name="connsiteY180" fmla="*/ 3787140 h 6858000"/>
              <a:gd name="connsiteX181" fmla="*/ 3291335 w 7467600"/>
              <a:gd name="connsiteY181" fmla="*/ 3767420 h 6858000"/>
              <a:gd name="connsiteX182" fmla="*/ 1635889 w 7467600"/>
              <a:gd name="connsiteY182" fmla="*/ 3709494 h 6858000"/>
              <a:gd name="connsiteX183" fmla="*/ 1634800 w 7467600"/>
              <a:gd name="connsiteY183" fmla="*/ 3731111 h 6858000"/>
              <a:gd name="connsiteX184" fmla="*/ 1635889 w 7467600"/>
              <a:gd name="connsiteY184" fmla="*/ 3709494 h 6858000"/>
              <a:gd name="connsiteX185" fmla="*/ 1510397 w 7467600"/>
              <a:gd name="connsiteY185" fmla="*/ 3684705 h 6858000"/>
              <a:gd name="connsiteX186" fmla="*/ 1146550 w 7467600"/>
              <a:gd name="connsiteY186" fmla="*/ 3802012 h 6858000"/>
              <a:gd name="connsiteX187" fmla="*/ 698834 w 7467600"/>
              <a:gd name="connsiteY187" fmla="*/ 3952272 h 6858000"/>
              <a:gd name="connsiteX188" fmla="*/ 34256 w 7467600"/>
              <a:gd name="connsiteY188" fmla="*/ 4347603 h 6858000"/>
              <a:gd name="connsiteX189" fmla="*/ 527241 w 7467600"/>
              <a:gd name="connsiteY189" fmla="*/ 4065078 h 6858000"/>
              <a:gd name="connsiteX190" fmla="*/ 1510397 w 7467600"/>
              <a:gd name="connsiteY190" fmla="*/ 3684705 h 6858000"/>
              <a:gd name="connsiteX191" fmla="*/ 1313114 w 7467600"/>
              <a:gd name="connsiteY191" fmla="*/ 3655216 h 6858000"/>
              <a:gd name="connsiteX192" fmla="*/ 1109304 w 7467600"/>
              <a:gd name="connsiteY192" fmla="*/ 3669030 h 6858000"/>
              <a:gd name="connsiteX193" fmla="*/ 8129 w 7467600"/>
              <a:gd name="connsiteY193" fmla="*/ 4330519 h 6858000"/>
              <a:gd name="connsiteX194" fmla="*/ 687572 w 7467600"/>
              <a:gd name="connsiteY194" fmla="*/ 3925629 h 6858000"/>
              <a:gd name="connsiteX195" fmla="*/ 1138365 w 7467600"/>
              <a:gd name="connsiteY195" fmla="*/ 3774515 h 6858000"/>
              <a:gd name="connsiteX196" fmla="*/ 1505579 w 7467600"/>
              <a:gd name="connsiteY196" fmla="*/ 3655526 h 6858000"/>
              <a:gd name="connsiteX197" fmla="*/ 1313114 w 7467600"/>
              <a:gd name="connsiteY197" fmla="*/ 3655216 h 6858000"/>
              <a:gd name="connsiteX198" fmla="*/ 3655073 w 7467600"/>
              <a:gd name="connsiteY198" fmla="*/ 3650884 h 6858000"/>
              <a:gd name="connsiteX199" fmla="*/ 3989938 w 7467600"/>
              <a:gd name="connsiteY199" fmla="*/ 3991685 h 6858000"/>
              <a:gd name="connsiteX200" fmla="*/ 4393907 w 7467600"/>
              <a:gd name="connsiteY200" fmla="*/ 4261258 h 6858000"/>
              <a:gd name="connsiteX201" fmla="*/ 4648051 w 7467600"/>
              <a:gd name="connsiteY201" fmla="*/ 4374051 h 6858000"/>
              <a:gd name="connsiteX202" fmla="*/ 4383389 w 7467600"/>
              <a:gd name="connsiteY202" fmla="*/ 4184369 h 6858000"/>
              <a:gd name="connsiteX203" fmla="*/ 4165508 w 7467600"/>
              <a:gd name="connsiteY203" fmla="*/ 4035196 h 6858000"/>
              <a:gd name="connsiteX204" fmla="*/ 4068162 w 7467600"/>
              <a:gd name="connsiteY204" fmla="*/ 3953394 h 6858000"/>
              <a:gd name="connsiteX205" fmla="*/ 3981416 w 7467600"/>
              <a:gd name="connsiteY205" fmla="*/ 3880482 h 6858000"/>
              <a:gd name="connsiteX206" fmla="*/ 3800147 w 7467600"/>
              <a:gd name="connsiteY206" fmla="*/ 3749872 h 6858000"/>
              <a:gd name="connsiteX207" fmla="*/ 3655073 w 7467600"/>
              <a:gd name="connsiteY207" fmla="*/ 3650884 h 6858000"/>
              <a:gd name="connsiteX208" fmla="*/ 3670252 w 7467600"/>
              <a:gd name="connsiteY208" fmla="*/ 3622798 h 6858000"/>
              <a:gd name="connsiteX209" fmla="*/ 3817258 w 7467600"/>
              <a:gd name="connsiteY209" fmla="*/ 3723577 h 6858000"/>
              <a:gd name="connsiteX210" fmla="*/ 4000461 w 7467600"/>
              <a:gd name="connsiteY210" fmla="*/ 3855966 h 6858000"/>
              <a:gd name="connsiteX211" fmla="*/ 4088180 w 7467600"/>
              <a:gd name="connsiteY211" fmla="*/ 3929774 h 6858000"/>
              <a:gd name="connsiteX212" fmla="*/ 4184555 w 7467600"/>
              <a:gd name="connsiteY212" fmla="*/ 4010683 h 6858000"/>
              <a:gd name="connsiteX213" fmla="*/ 4399563 w 7467600"/>
              <a:gd name="connsiteY213" fmla="*/ 4158106 h 6858000"/>
              <a:gd name="connsiteX214" fmla="*/ 4684469 w 7467600"/>
              <a:gd name="connsiteY214" fmla="*/ 4364680 h 6858000"/>
              <a:gd name="connsiteX215" fmla="*/ 4690271 w 7467600"/>
              <a:gd name="connsiteY215" fmla="*/ 4370034 h 6858000"/>
              <a:gd name="connsiteX216" fmla="*/ 4136093 w 7467600"/>
              <a:gd name="connsiteY216" fmla="*/ 3858466 h 6858000"/>
              <a:gd name="connsiteX217" fmla="*/ 3670252 w 7467600"/>
              <a:gd name="connsiteY217" fmla="*/ 3622798 h 6858000"/>
              <a:gd name="connsiteX218" fmla="*/ 4440129 w 7467600"/>
              <a:gd name="connsiteY218" fmla="*/ 3448571 h 6858000"/>
              <a:gd name="connsiteX219" fmla="*/ 4856525 w 7467600"/>
              <a:gd name="connsiteY219" fmla="*/ 3915351 h 6858000"/>
              <a:gd name="connsiteX220" fmla="*/ 5059055 w 7467600"/>
              <a:gd name="connsiteY220" fmla="*/ 4108918 h 6858000"/>
              <a:gd name="connsiteX221" fmla="*/ 5290070 w 7467600"/>
              <a:gd name="connsiteY221" fmla="*/ 4263619 h 6858000"/>
              <a:gd name="connsiteX222" fmla="*/ 4834991 w 7467600"/>
              <a:gd name="connsiteY222" fmla="*/ 3830985 h 6858000"/>
              <a:gd name="connsiteX223" fmla="*/ 4440129 w 7467600"/>
              <a:gd name="connsiteY223" fmla="*/ 3448571 h 6858000"/>
              <a:gd name="connsiteX224" fmla="*/ 4441737 w 7467600"/>
              <a:gd name="connsiteY224" fmla="*/ 3399734 h 6858000"/>
              <a:gd name="connsiteX225" fmla="*/ 4431236 w 7467600"/>
              <a:gd name="connsiteY225" fmla="*/ 3400954 h 6858000"/>
              <a:gd name="connsiteX226" fmla="*/ 4557150 w 7467600"/>
              <a:gd name="connsiteY226" fmla="*/ 3510023 h 6858000"/>
              <a:gd name="connsiteX227" fmla="*/ 4856936 w 7467600"/>
              <a:gd name="connsiteY227" fmla="*/ 3809146 h 6858000"/>
              <a:gd name="connsiteX228" fmla="*/ 5111996 w 7467600"/>
              <a:gd name="connsiteY228" fmla="*/ 4065759 h 6858000"/>
              <a:gd name="connsiteX229" fmla="*/ 5388878 w 7467600"/>
              <a:gd name="connsiteY229" fmla="*/ 4300185 h 6858000"/>
              <a:gd name="connsiteX230" fmla="*/ 5425556 w 7467600"/>
              <a:gd name="connsiteY230" fmla="*/ 4308967 h 6858000"/>
              <a:gd name="connsiteX231" fmla="*/ 4943646 w 7467600"/>
              <a:gd name="connsiteY231" fmla="*/ 3822916 h 6858000"/>
              <a:gd name="connsiteX232" fmla="*/ 4594837 w 7467600"/>
              <a:gd name="connsiteY232" fmla="*/ 3532274 h 6858000"/>
              <a:gd name="connsiteX233" fmla="*/ 4441737 w 7467600"/>
              <a:gd name="connsiteY233" fmla="*/ 3399734 h 6858000"/>
              <a:gd name="connsiteX234" fmla="*/ 5425834 w 7467600"/>
              <a:gd name="connsiteY234" fmla="*/ 3162785 h 6858000"/>
              <a:gd name="connsiteX235" fmla="*/ 5401644 w 7467600"/>
              <a:gd name="connsiteY235" fmla="*/ 3617847 h 6858000"/>
              <a:gd name="connsiteX236" fmla="*/ 5467256 w 7467600"/>
              <a:gd name="connsiteY236" fmla="*/ 4175494 h 6858000"/>
              <a:gd name="connsiteX237" fmla="*/ 5448069 w 7467600"/>
              <a:gd name="connsiteY237" fmla="*/ 3567554 h 6858000"/>
              <a:gd name="connsiteX238" fmla="*/ 5425834 w 7467600"/>
              <a:gd name="connsiteY238" fmla="*/ 3162785 h 6858000"/>
              <a:gd name="connsiteX239" fmla="*/ 1318687 w 7467600"/>
              <a:gd name="connsiteY239" fmla="*/ 3113840 h 6858000"/>
              <a:gd name="connsiteX240" fmla="*/ 1066793 w 7467600"/>
              <a:gd name="connsiteY240" fmla="*/ 3212171 h 6858000"/>
              <a:gd name="connsiteX241" fmla="*/ 993319 w 7467600"/>
              <a:gd name="connsiteY241" fmla="*/ 3247648 h 6858000"/>
              <a:gd name="connsiteX242" fmla="*/ 853081 w 7467600"/>
              <a:gd name="connsiteY242" fmla="*/ 3312410 h 6858000"/>
              <a:gd name="connsiteX243" fmla="*/ 805957 w 7467600"/>
              <a:gd name="connsiteY243" fmla="*/ 3330443 h 6858000"/>
              <a:gd name="connsiteX244" fmla="*/ 1318687 w 7467600"/>
              <a:gd name="connsiteY244" fmla="*/ 3113840 h 6858000"/>
              <a:gd name="connsiteX245" fmla="*/ 5453702 w 7467600"/>
              <a:gd name="connsiteY245" fmla="*/ 3090882 h 6858000"/>
              <a:gd name="connsiteX246" fmla="*/ 5480135 w 7467600"/>
              <a:gd name="connsiteY246" fmla="*/ 3565802 h 6858000"/>
              <a:gd name="connsiteX247" fmla="*/ 5499023 w 7467600"/>
              <a:gd name="connsiteY247" fmla="*/ 4166310 h 6858000"/>
              <a:gd name="connsiteX248" fmla="*/ 5547022 w 7467600"/>
              <a:gd name="connsiteY248" fmla="*/ 3607838 h 6858000"/>
              <a:gd name="connsiteX249" fmla="*/ 5515964 w 7467600"/>
              <a:gd name="connsiteY249" fmla="*/ 3378541 h 6858000"/>
              <a:gd name="connsiteX250" fmla="*/ 5453702 w 7467600"/>
              <a:gd name="connsiteY250" fmla="*/ 3090882 h 6858000"/>
              <a:gd name="connsiteX251" fmla="*/ 1238695 w 7467600"/>
              <a:gd name="connsiteY251" fmla="*/ 3076820 h 6858000"/>
              <a:gd name="connsiteX252" fmla="*/ 716371 w 7467600"/>
              <a:gd name="connsiteY252" fmla="*/ 3293249 h 6858000"/>
              <a:gd name="connsiteX253" fmla="*/ 579522 w 7467600"/>
              <a:gd name="connsiteY253" fmla="*/ 3371759 h 6858000"/>
              <a:gd name="connsiteX254" fmla="*/ 600288 w 7467600"/>
              <a:gd name="connsiteY254" fmla="*/ 3365555 h 6858000"/>
              <a:gd name="connsiteX255" fmla="*/ 840692 w 7467600"/>
              <a:gd name="connsiteY255" fmla="*/ 3284921 h 6858000"/>
              <a:gd name="connsiteX256" fmla="*/ 979248 w 7467600"/>
              <a:gd name="connsiteY256" fmla="*/ 3221003 h 6858000"/>
              <a:gd name="connsiteX257" fmla="*/ 1053282 w 7467600"/>
              <a:gd name="connsiteY257" fmla="*/ 3185247 h 6858000"/>
              <a:gd name="connsiteX258" fmla="*/ 1320603 w 7467600"/>
              <a:gd name="connsiteY258" fmla="*/ 3081281 h 6858000"/>
              <a:gd name="connsiteX259" fmla="*/ 1238695 w 7467600"/>
              <a:gd name="connsiteY259" fmla="*/ 3076820 h 6858000"/>
              <a:gd name="connsiteX260" fmla="*/ 5425627 w 7467600"/>
              <a:gd name="connsiteY260" fmla="*/ 2954192 h 6858000"/>
              <a:gd name="connsiteX261" fmla="*/ 5470770 w 7467600"/>
              <a:gd name="connsiteY261" fmla="*/ 3005435 h 6858000"/>
              <a:gd name="connsiteX262" fmla="*/ 5519779 w 7467600"/>
              <a:gd name="connsiteY262" fmla="*/ 4359223 h 6858000"/>
              <a:gd name="connsiteX263" fmla="*/ 5520293 w 7467600"/>
              <a:gd name="connsiteY263" fmla="*/ 4360602 h 6858000"/>
              <a:gd name="connsiteX264" fmla="*/ 5767221 w 7467600"/>
              <a:gd name="connsiteY264" fmla="*/ 4665564 h 6858000"/>
              <a:gd name="connsiteX265" fmla="*/ 6937169 w 7467600"/>
              <a:gd name="connsiteY265" fmla="*/ 4815941 h 6858000"/>
              <a:gd name="connsiteX266" fmla="*/ 6953922 w 7467600"/>
              <a:gd name="connsiteY266" fmla="*/ 4890068 h 6858000"/>
              <a:gd name="connsiteX267" fmla="*/ 6071359 w 7467600"/>
              <a:gd name="connsiteY267" fmla="*/ 4770770 h 6858000"/>
              <a:gd name="connsiteX268" fmla="*/ 6038839 w 7467600"/>
              <a:gd name="connsiteY268" fmla="*/ 4764474 h 6858000"/>
              <a:gd name="connsiteX269" fmla="*/ 6038706 w 7467600"/>
              <a:gd name="connsiteY269" fmla="*/ 4763847 h 6858000"/>
              <a:gd name="connsiteX270" fmla="*/ 6037784 w 7467600"/>
              <a:gd name="connsiteY270" fmla="*/ 4764270 h 6858000"/>
              <a:gd name="connsiteX271" fmla="*/ 6038839 w 7467600"/>
              <a:gd name="connsiteY271" fmla="*/ 4764474 h 6858000"/>
              <a:gd name="connsiteX272" fmla="*/ 6040338 w 7467600"/>
              <a:gd name="connsiteY272" fmla="*/ 4771418 h 6858000"/>
              <a:gd name="connsiteX273" fmla="*/ 6024488 w 7467600"/>
              <a:gd name="connsiteY273" fmla="*/ 4809903 h 6858000"/>
              <a:gd name="connsiteX274" fmla="*/ 5599771 w 7467600"/>
              <a:gd name="connsiteY274" fmla="*/ 5509652 h 6858000"/>
              <a:gd name="connsiteX275" fmla="*/ 5548843 w 7467600"/>
              <a:gd name="connsiteY275" fmla="*/ 5563845 h 6858000"/>
              <a:gd name="connsiteX276" fmla="*/ 5940952 w 7467600"/>
              <a:gd name="connsiteY276" fmla="*/ 6250028 h 6858000"/>
              <a:gd name="connsiteX277" fmla="*/ 6043441 w 7467600"/>
              <a:gd name="connsiteY277" fmla="*/ 6665847 h 6858000"/>
              <a:gd name="connsiteX278" fmla="*/ 6093432 w 7467600"/>
              <a:gd name="connsiteY278" fmla="*/ 6858000 h 6858000"/>
              <a:gd name="connsiteX279" fmla="*/ 6034344 w 7467600"/>
              <a:gd name="connsiteY279" fmla="*/ 6858000 h 6858000"/>
              <a:gd name="connsiteX280" fmla="*/ 6026679 w 7467600"/>
              <a:gd name="connsiteY280" fmla="*/ 6836959 h 6858000"/>
              <a:gd name="connsiteX281" fmla="*/ 5800441 w 7467600"/>
              <a:gd name="connsiteY281" fmla="*/ 6335286 h 6858000"/>
              <a:gd name="connsiteX282" fmla="*/ 5526562 w 7467600"/>
              <a:gd name="connsiteY282" fmla="*/ 5705388 h 6858000"/>
              <a:gd name="connsiteX283" fmla="*/ 5519640 w 7467600"/>
              <a:gd name="connsiteY283" fmla="*/ 5683774 h 6858000"/>
              <a:gd name="connsiteX284" fmla="*/ 5844559 w 7467600"/>
              <a:gd name="connsiteY284" fmla="*/ 6553349 h 6858000"/>
              <a:gd name="connsiteX285" fmla="*/ 5975994 w 7467600"/>
              <a:gd name="connsiteY285" fmla="*/ 6858000 h 6858000"/>
              <a:gd name="connsiteX286" fmla="*/ 5898547 w 7467600"/>
              <a:gd name="connsiteY286" fmla="*/ 6858000 h 6858000"/>
              <a:gd name="connsiteX287" fmla="*/ 5682041 w 7467600"/>
              <a:gd name="connsiteY287" fmla="*/ 6355860 h 6858000"/>
              <a:gd name="connsiteX288" fmla="*/ 5461758 w 7467600"/>
              <a:gd name="connsiteY288" fmla="*/ 5820220 h 6858000"/>
              <a:gd name="connsiteX289" fmla="*/ 5237282 w 7467600"/>
              <a:gd name="connsiteY289" fmla="*/ 6579086 h 6858000"/>
              <a:gd name="connsiteX290" fmla="*/ 5115009 w 7467600"/>
              <a:gd name="connsiteY290" fmla="*/ 6858000 h 6858000"/>
              <a:gd name="connsiteX291" fmla="*/ 5028074 w 7467600"/>
              <a:gd name="connsiteY291" fmla="*/ 6858000 h 6858000"/>
              <a:gd name="connsiteX292" fmla="*/ 5079508 w 7467600"/>
              <a:gd name="connsiteY292" fmla="*/ 6749074 h 6858000"/>
              <a:gd name="connsiteX293" fmla="*/ 5371846 w 7467600"/>
              <a:gd name="connsiteY293" fmla="*/ 5924413 h 6858000"/>
              <a:gd name="connsiteX294" fmla="*/ 5270512 w 7467600"/>
              <a:gd name="connsiteY294" fmla="*/ 6138975 h 6858000"/>
              <a:gd name="connsiteX295" fmla="*/ 5062409 w 7467600"/>
              <a:gd name="connsiteY295" fmla="*/ 6653544 h 6858000"/>
              <a:gd name="connsiteX296" fmla="*/ 5036628 w 7467600"/>
              <a:gd name="connsiteY296" fmla="*/ 6754247 h 6858000"/>
              <a:gd name="connsiteX297" fmla="*/ 5009112 w 7467600"/>
              <a:gd name="connsiteY297" fmla="*/ 6858000 h 6858000"/>
              <a:gd name="connsiteX298" fmla="*/ 4976679 w 7467600"/>
              <a:gd name="connsiteY298" fmla="*/ 6858000 h 6858000"/>
              <a:gd name="connsiteX299" fmla="*/ 5006537 w 7467600"/>
              <a:gd name="connsiteY299" fmla="*/ 6747068 h 6858000"/>
              <a:gd name="connsiteX300" fmla="*/ 5032723 w 7467600"/>
              <a:gd name="connsiteY300" fmla="*/ 6644957 h 6858000"/>
              <a:gd name="connsiteX301" fmla="*/ 5242949 w 7467600"/>
              <a:gd name="connsiteY301" fmla="*/ 6125175 h 6858000"/>
              <a:gd name="connsiteX302" fmla="*/ 5286321 w 7467600"/>
              <a:gd name="connsiteY302" fmla="*/ 6033555 h 6858000"/>
              <a:gd name="connsiteX303" fmla="*/ 5008210 w 7467600"/>
              <a:gd name="connsiteY303" fmla="*/ 6649194 h 6858000"/>
              <a:gd name="connsiteX304" fmla="*/ 4986321 w 7467600"/>
              <a:gd name="connsiteY304" fmla="*/ 6765687 h 6858000"/>
              <a:gd name="connsiteX305" fmla="*/ 4973474 w 7467600"/>
              <a:gd name="connsiteY305" fmla="*/ 6858000 h 6858000"/>
              <a:gd name="connsiteX306" fmla="*/ 4907178 w 7467600"/>
              <a:gd name="connsiteY306" fmla="*/ 6858000 h 6858000"/>
              <a:gd name="connsiteX307" fmla="*/ 4910810 w 7467600"/>
              <a:gd name="connsiteY307" fmla="*/ 6829660 h 6858000"/>
              <a:gd name="connsiteX308" fmla="*/ 4987461 w 7467600"/>
              <a:gd name="connsiteY308" fmla="*/ 6432994 h 6858000"/>
              <a:gd name="connsiteX309" fmla="*/ 5179262 w 7467600"/>
              <a:gd name="connsiteY309" fmla="*/ 6035044 h 6858000"/>
              <a:gd name="connsiteX310" fmla="*/ 4689678 w 7467600"/>
              <a:gd name="connsiteY310" fmla="*/ 6440241 h 6858000"/>
              <a:gd name="connsiteX311" fmla="*/ 4477543 w 7467600"/>
              <a:gd name="connsiteY311" fmla="*/ 6674836 h 6858000"/>
              <a:gd name="connsiteX312" fmla="*/ 4329957 w 7467600"/>
              <a:gd name="connsiteY312" fmla="*/ 6858000 h 6858000"/>
              <a:gd name="connsiteX313" fmla="*/ 4218595 w 7467600"/>
              <a:gd name="connsiteY313" fmla="*/ 6858000 h 6858000"/>
              <a:gd name="connsiteX314" fmla="*/ 4368888 w 7467600"/>
              <a:gd name="connsiteY314" fmla="*/ 6668412 h 6858000"/>
              <a:gd name="connsiteX315" fmla="*/ 4563091 w 7467600"/>
              <a:gd name="connsiteY315" fmla="*/ 6442508 h 6858000"/>
              <a:gd name="connsiteX316" fmla="*/ 5387324 w 7467600"/>
              <a:gd name="connsiteY316" fmla="*/ 5705830 h 6858000"/>
              <a:gd name="connsiteX317" fmla="*/ 5073620 w 7467600"/>
              <a:gd name="connsiteY317" fmla="*/ 5955437 h 6858000"/>
              <a:gd name="connsiteX318" fmla="*/ 4689789 w 7467600"/>
              <a:gd name="connsiteY318" fmla="*/ 6268382 h 6858000"/>
              <a:gd name="connsiteX319" fmla="*/ 4418722 w 7467600"/>
              <a:gd name="connsiteY319" fmla="*/ 6570886 h 6858000"/>
              <a:gd name="connsiteX320" fmla="*/ 4214944 w 7467600"/>
              <a:gd name="connsiteY320" fmla="*/ 6858000 h 6858000"/>
              <a:gd name="connsiteX321" fmla="*/ 4177898 w 7467600"/>
              <a:gd name="connsiteY321" fmla="*/ 6858000 h 6858000"/>
              <a:gd name="connsiteX322" fmla="*/ 4391597 w 7467600"/>
              <a:gd name="connsiteY322" fmla="*/ 6556370 h 6858000"/>
              <a:gd name="connsiteX323" fmla="*/ 4668889 w 7467600"/>
              <a:gd name="connsiteY323" fmla="*/ 6246399 h 6858000"/>
              <a:gd name="connsiteX324" fmla="*/ 5055427 w 7467600"/>
              <a:gd name="connsiteY324" fmla="*/ 5931476 h 6858000"/>
              <a:gd name="connsiteX325" fmla="*/ 5371814 w 7467600"/>
              <a:gd name="connsiteY325" fmla="*/ 5678975 h 6858000"/>
              <a:gd name="connsiteX326" fmla="*/ 4987918 w 7467600"/>
              <a:gd name="connsiteY326" fmla="*/ 5838701 h 6858000"/>
              <a:gd name="connsiteX327" fmla="*/ 4317146 w 7467600"/>
              <a:gd name="connsiteY327" fmla="*/ 6587716 h 6858000"/>
              <a:gd name="connsiteX328" fmla="*/ 4171627 w 7467600"/>
              <a:gd name="connsiteY328" fmla="*/ 6858000 h 6858000"/>
              <a:gd name="connsiteX329" fmla="*/ 4081585 w 7467600"/>
              <a:gd name="connsiteY329" fmla="*/ 6858000 h 6858000"/>
              <a:gd name="connsiteX330" fmla="*/ 4238603 w 7467600"/>
              <a:gd name="connsiteY330" fmla="*/ 6559341 h 6858000"/>
              <a:gd name="connsiteX331" fmla="*/ 4778333 w 7467600"/>
              <a:gd name="connsiteY331" fmla="*/ 5873626 h 6858000"/>
              <a:gd name="connsiteX332" fmla="*/ 5414185 w 7467600"/>
              <a:gd name="connsiteY332" fmla="*/ 5573882 h 6858000"/>
              <a:gd name="connsiteX333" fmla="*/ 5959648 w 7467600"/>
              <a:gd name="connsiteY333" fmla="*/ 4760797 h 6858000"/>
              <a:gd name="connsiteX334" fmla="*/ 5355019 w 7467600"/>
              <a:gd name="connsiteY334" fmla="*/ 4734672 h 6858000"/>
              <a:gd name="connsiteX335" fmla="*/ 5083565 w 7467600"/>
              <a:gd name="connsiteY335" fmla="*/ 5179121 h 6858000"/>
              <a:gd name="connsiteX336" fmla="*/ 4713577 w 7467600"/>
              <a:gd name="connsiteY336" fmla="*/ 5616803 h 6858000"/>
              <a:gd name="connsiteX337" fmla="*/ 3989559 w 7467600"/>
              <a:gd name="connsiteY337" fmla="*/ 6145945 h 6858000"/>
              <a:gd name="connsiteX338" fmla="*/ 3939824 w 7467600"/>
              <a:gd name="connsiteY338" fmla="*/ 6066900 h 6858000"/>
              <a:gd name="connsiteX339" fmla="*/ 4584537 w 7467600"/>
              <a:gd name="connsiteY339" fmla="*/ 5324826 h 6858000"/>
              <a:gd name="connsiteX340" fmla="*/ 5037105 w 7467600"/>
              <a:gd name="connsiteY340" fmla="*/ 5088765 h 6858000"/>
              <a:gd name="connsiteX341" fmla="*/ 5039930 w 7467600"/>
              <a:gd name="connsiteY341" fmla="*/ 5089585 h 6858000"/>
              <a:gd name="connsiteX342" fmla="*/ 5263764 w 7467600"/>
              <a:gd name="connsiteY342" fmla="*/ 4735525 h 6858000"/>
              <a:gd name="connsiteX343" fmla="*/ 4086300 w 7467600"/>
              <a:gd name="connsiteY343" fmla="*/ 4884599 h 6858000"/>
              <a:gd name="connsiteX344" fmla="*/ 4085485 w 7467600"/>
              <a:gd name="connsiteY344" fmla="*/ 4899070 h 6858000"/>
              <a:gd name="connsiteX345" fmla="*/ 3871915 w 7467600"/>
              <a:gd name="connsiteY345" fmla="*/ 5253645 h 6858000"/>
              <a:gd name="connsiteX346" fmla="*/ 3799374 w 7467600"/>
              <a:gd name="connsiteY346" fmla="*/ 5466127 h 6858000"/>
              <a:gd name="connsiteX347" fmla="*/ 3498850 w 7467600"/>
              <a:gd name="connsiteY347" fmla="*/ 6661888 h 6858000"/>
              <a:gd name="connsiteX348" fmla="*/ 3399216 w 7467600"/>
              <a:gd name="connsiteY348" fmla="*/ 6858000 h 6858000"/>
              <a:gd name="connsiteX349" fmla="*/ 3303688 w 7467600"/>
              <a:gd name="connsiteY349" fmla="*/ 6858000 h 6858000"/>
              <a:gd name="connsiteX350" fmla="*/ 3391774 w 7467600"/>
              <a:gd name="connsiteY350" fmla="*/ 6697181 h 6858000"/>
              <a:gd name="connsiteX351" fmla="*/ 3735540 w 7467600"/>
              <a:gd name="connsiteY351" fmla="*/ 5546923 h 6858000"/>
              <a:gd name="connsiteX352" fmla="*/ 3729438 w 7467600"/>
              <a:gd name="connsiteY352" fmla="*/ 5569058 h 6858000"/>
              <a:gd name="connsiteX353" fmla="*/ 3707782 w 7467600"/>
              <a:gd name="connsiteY353" fmla="*/ 5644908 h 6858000"/>
              <a:gd name="connsiteX354" fmla="*/ 3583827 w 7467600"/>
              <a:gd name="connsiteY354" fmla="*/ 6039215 h 6858000"/>
              <a:gd name="connsiteX355" fmla="*/ 3547861 w 7467600"/>
              <a:gd name="connsiteY355" fmla="*/ 6129609 h 6858000"/>
              <a:gd name="connsiteX356" fmla="*/ 3490905 w 7467600"/>
              <a:gd name="connsiteY356" fmla="*/ 6277660 h 6858000"/>
              <a:gd name="connsiteX357" fmla="*/ 3455859 w 7467600"/>
              <a:gd name="connsiteY357" fmla="*/ 6391301 h 6858000"/>
              <a:gd name="connsiteX358" fmla="*/ 3429112 w 7467600"/>
              <a:gd name="connsiteY358" fmla="*/ 6479469 h 6858000"/>
              <a:gd name="connsiteX359" fmla="*/ 3304862 w 7467600"/>
              <a:gd name="connsiteY359" fmla="*/ 6796476 h 6858000"/>
              <a:gd name="connsiteX360" fmla="*/ 3276071 w 7467600"/>
              <a:gd name="connsiteY360" fmla="*/ 6858000 h 6858000"/>
              <a:gd name="connsiteX361" fmla="*/ 3240805 w 7467600"/>
              <a:gd name="connsiteY361" fmla="*/ 6858000 h 6858000"/>
              <a:gd name="connsiteX362" fmla="*/ 3275917 w 7467600"/>
              <a:gd name="connsiteY362" fmla="*/ 6783192 h 6858000"/>
              <a:gd name="connsiteX363" fmla="*/ 3399358 w 7467600"/>
              <a:gd name="connsiteY363" fmla="*/ 6469011 h 6858000"/>
              <a:gd name="connsiteX364" fmla="*/ 3425650 w 7467600"/>
              <a:gd name="connsiteY364" fmla="*/ 6381333 h 6858000"/>
              <a:gd name="connsiteX365" fmla="*/ 3460661 w 7467600"/>
              <a:gd name="connsiteY365" fmla="*/ 6266763 h 6858000"/>
              <a:gd name="connsiteX366" fmla="*/ 3518021 w 7467600"/>
              <a:gd name="connsiteY366" fmla="*/ 6117298 h 6858000"/>
              <a:gd name="connsiteX367" fmla="*/ 3554035 w 7467600"/>
              <a:gd name="connsiteY367" fmla="*/ 6027832 h 6858000"/>
              <a:gd name="connsiteX368" fmla="*/ 3677174 w 7467600"/>
              <a:gd name="connsiteY368" fmla="*/ 5636351 h 6858000"/>
              <a:gd name="connsiteX369" fmla="*/ 3698819 w 7467600"/>
              <a:gd name="connsiteY369" fmla="*/ 5560503 h 6858000"/>
              <a:gd name="connsiteX370" fmla="*/ 3702094 w 7467600"/>
              <a:gd name="connsiteY370" fmla="*/ 5549194 h 6858000"/>
              <a:gd name="connsiteX371" fmla="*/ 3398355 w 7467600"/>
              <a:gd name="connsiteY371" fmla="*/ 6094603 h 6858000"/>
              <a:gd name="connsiteX372" fmla="*/ 3193941 w 7467600"/>
              <a:gd name="connsiteY372" fmla="*/ 6798775 h 6858000"/>
              <a:gd name="connsiteX373" fmla="*/ 3184140 w 7467600"/>
              <a:gd name="connsiteY373" fmla="*/ 6858000 h 6858000"/>
              <a:gd name="connsiteX374" fmla="*/ 3099978 w 7467600"/>
              <a:gd name="connsiteY374" fmla="*/ 6858000 h 6858000"/>
              <a:gd name="connsiteX375" fmla="*/ 3101556 w 7467600"/>
              <a:gd name="connsiteY375" fmla="*/ 6843337 h 6858000"/>
              <a:gd name="connsiteX376" fmla="*/ 3370162 w 7467600"/>
              <a:gd name="connsiteY376" fmla="*/ 5785550 h 6858000"/>
              <a:gd name="connsiteX377" fmla="*/ 3746477 w 7467600"/>
              <a:gd name="connsiteY377" fmla="*/ 5377889 h 6858000"/>
              <a:gd name="connsiteX378" fmla="*/ 3863399 w 7467600"/>
              <a:gd name="connsiteY378" fmla="*/ 5087257 h 6858000"/>
              <a:gd name="connsiteX379" fmla="*/ 3968712 w 7467600"/>
              <a:gd name="connsiteY379" fmla="*/ 4913989 h 6858000"/>
              <a:gd name="connsiteX380" fmla="*/ 2792390 w 7467600"/>
              <a:gd name="connsiteY380" fmla="*/ 5382974 h 6858000"/>
              <a:gd name="connsiteX381" fmla="*/ 2714982 w 7467600"/>
              <a:gd name="connsiteY381" fmla="*/ 5427051 h 6858000"/>
              <a:gd name="connsiteX382" fmla="*/ 2813361 w 7467600"/>
              <a:gd name="connsiteY382" fmla="*/ 6023912 h 6858000"/>
              <a:gd name="connsiteX383" fmla="*/ 2688430 w 7467600"/>
              <a:gd name="connsiteY383" fmla="*/ 6801564 h 6858000"/>
              <a:gd name="connsiteX384" fmla="*/ 2629626 w 7467600"/>
              <a:gd name="connsiteY384" fmla="*/ 6763394 h 6858000"/>
              <a:gd name="connsiteX385" fmla="*/ 2565328 w 7467600"/>
              <a:gd name="connsiteY385" fmla="*/ 5516399 h 6858000"/>
              <a:gd name="connsiteX386" fmla="*/ 1922999 w 7467600"/>
              <a:gd name="connsiteY386" fmla="*/ 5980343 h 6858000"/>
              <a:gd name="connsiteX387" fmla="*/ 1950261 w 7467600"/>
              <a:gd name="connsiteY387" fmla="*/ 6405858 h 6858000"/>
              <a:gd name="connsiteX388" fmla="*/ 2365554 w 7467600"/>
              <a:gd name="connsiteY388" fmla="*/ 6759107 h 6858000"/>
              <a:gd name="connsiteX389" fmla="*/ 2424142 w 7467600"/>
              <a:gd name="connsiteY389" fmla="*/ 6858000 h 6858000"/>
              <a:gd name="connsiteX390" fmla="*/ 2395994 w 7467600"/>
              <a:gd name="connsiteY390" fmla="*/ 6858000 h 6858000"/>
              <a:gd name="connsiteX391" fmla="*/ 2392863 w 7467600"/>
              <a:gd name="connsiteY391" fmla="*/ 6852964 h 6858000"/>
              <a:gd name="connsiteX392" fmla="*/ 2017589 w 7467600"/>
              <a:gd name="connsiteY392" fmla="*/ 6493982 h 6858000"/>
              <a:gd name="connsiteX393" fmla="*/ 2147336 w 7467600"/>
              <a:gd name="connsiteY393" fmla="*/ 6594052 h 6858000"/>
              <a:gd name="connsiteX394" fmla="*/ 2207047 w 7467600"/>
              <a:gd name="connsiteY394" fmla="*/ 6654540 h 6858000"/>
              <a:gd name="connsiteX395" fmla="*/ 2299106 w 7467600"/>
              <a:gd name="connsiteY395" fmla="*/ 6778931 h 6858000"/>
              <a:gd name="connsiteX396" fmla="*/ 2314430 w 7467600"/>
              <a:gd name="connsiteY396" fmla="*/ 6801144 h 6858000"/>
              <a:gd name="connsiteX397" fmla="*/ 2352406 w 7467600"/>
              <a:gd name="connsiteY397" fmla="*/ 6858000 h 6858000"/>
              <a:gd name="connsiteX398" fmla="*/ 2314492 w 7467600"/>
              <a:gd name="connsiteY398" fmla="*/ 6858000 h 6858000"/>
              <a:gd name="connsiteX399" fmla="*/ 2288095 w 7467600"/>
              <a:gd name="connsiteY399" fmla="*/ 6818030 h 6858000"/>
              <a:gd name="connsiteX400" fmla="*/ 2272768 w 7467600"/>
              <a:gd name="connsiteY400" fmla="*/ 6795822 h 6858000"/>
              <a:gd name="connsiteX401" fmla="*/ 2182715 w 7467600"/>
              <a:gd name="connsiteY401" fmla="*/ 6675071 h 6858000"/>
              <a:gd name="connsiteX402" fmla="*/ 2032061 w 7467600"/>
              <a:gd name="connsiteY402" fmla="*/ 6541380 h 6858000"/>
              <a:gd name="connsiteX403" fmla="*/ 2257220 w 7467600"/>
              <a:gd name="connsiteY403" fmla="*/ 6826257 h 6858000"/>
              <a:gd name="connsiteX404" fmla="*/ 2281324 w 7467600"/>
              <a:gd name="connsiteY404" fmla="*/ 6858000 h 6858000"/>
              <a:gd name="connsiteX405" fmla="*/ 2242860 w 7467600"/>
              <a:gd name="connsiteY405" fmla="*/ 6858000 h 6858000"/>
              <a:gd name="connsiteX406" fmla="*/ 2232818 w 7467600"/>
              <a:gd name="connsiteY406" fmla="*/ 6844926 h 6858000"/>
              <a:gd name="connsiteX407" fmla="*/ 1990172 w 7467600"/>
              <a:gd name="connsiteY407" fmla="*/ 6542121 h 6858000"/>
              <a:gd name="connsiteX408" fmla="*/ 2124090 w 7467600"/>
              <a:gd name="connsiteY408" fmla="*/ 6761017 h 6858000"/>
              <a:gd name="connsiteX409" fmla="*/ 2200380 w 7467600"/>
              <a:gd name="connsiteY409" fmla="*/ 6858000 h 6858000"/>
              <a:gd name="connsiteX410" fmla="*/ 2147507 w 7467600"/>
              <a:gd name="connsiteY410" fmla="*/ 6858000 h 6858000"/>
              <a:gd name="connsiteX411" fmla="*/ 2070668 w 7467600"/>
              <a:gd name="connsiteY411" fmla="*/ 6761520 h 6858000"/>
              <a:gd name="connsiteX412" fmla="*/ 1975142 w 7467600"/>
              <a:gd name="connsiteY412" fmla="*/ 6585570 h 6858000"/>
              <a:gd name="connsiteX413" fmla="*/ 2050035 w 7467600"/>
              <a:gd name="connsiteY413" fmla="*/ 6813345 h 6858000"/>
              <a:gd name="connsiteX414" fmla="*/ 2063025 w 7467600"/>
              <a:gd name="connsiteY414" fmla="*/ 6858000 h 6858000"/>
              <a:gd name="connsiteX415" fmla="*/ 2021675 w 7467600"/>
              <a:gd name="connsiteY415" fmla="*/ 6858000 h 6858000"/>
              <a:gd name="connsiteX416" fmla="*/ 2019308 w 7467600"/>
              <a:gd name="connsiteY416" fmla="*/ 6847118 h 6858000"/>
              <a:gd name="connsiteX417" fmla="*/ 1938835 w 7467600"/>
              <a:gd name="connsiteY417" fmla="*/ 6551160 h 6858000"/>
              <a:gd name="connsiteX418" fmla="*/ 1953230 w 7467600"/>
              <a:gd name="connsiteY418" fmla="*/ 6759699 h 6858000"/>
              <a:gd name="connsiteX419" fmla="*/ 1956763 w 7467600"/>
              <a:gd name="connsiteY419" fmla="*/ 6778191 h 6858000"/>
              <a:gd name="connsiteX420" fmla="*/ 1967925 w 7467600"/>
              <a:gd name="connsiteY420" fmla="*/ 6858000 h 6858000"/>
              <a:gd name="connsiteX421" fmla="*/ 1936622 w 7467600"/>
              <a:gd name="connsiteY421" fmla="*/ 6858000 h 6858000"/>
              <a:gd name="connsiteX422" fmla="*/ 1926261 w 7467600"/>
              <a:gd name="connsiteY422" fmla="*/ 6784064 h 6858000"/>
              <a:gd name="connsiteX423" fmla="*/ 1922724 w 7467600"/>
              <a:gd name="connsiteY423" fmla="*/ 6765577 h 6858000"/>
              <a:gd name="connsiteX424" fmla="*/ 1904650 w 7467600"/>
              <a:gd name="connsiteY424" fmla="*/ 6639616 h 6858000"/>
              <a:gd name="connsiteX425" fmla="*/ 1885273 w 7467600"/>
              <a:gd name="connsiteY425" fmla="*/ 6858000 h 6858000"/>
              <a:gd name="connsiteX426" fmla="*/ 1854363 w 7467600"/>
              <a:gd name="connsiteY426" fmla="*/ 6858000 h 6858000"/>
              <a:gd name="connsiteX427" fmla="*/ 1880391 w 7467600"/>
              <a:gd name="connsiteY427" fmla="*/ 6603796 h 6858000"/>
              <a:gd name="connsiteX428" fmla="*/ 1818273 w 7467600"/>
              <a:gd name="connsiteY428" fmla="*/ 6715729 h 6858000"/>
              <a:gd name="connsiteX429" fmla="*/ 1794691 w 7467600"/>
              <a:gd name="connsiteY429" fmla="*/ 6843239 h 6858000"/>
              <a:gd name="connsiteX430" fmla="*/ 1794914 w 7467600"/>
              <a:gd name="connsiteY430" fmla="*/ 6858000 h 6858000"/>
              <a:gd name="connsiteX431" fmla="*/ 1746128 w 7467600"/>
              <a:gd name="connsiteY431" fmla="*/ 6858000 h 6858000"/>
              <a:gd name="connsiteX432" fmla="*/ 1753934 w 7467600"/>
              <a:gd name="connsiteY432" fmla="*/ 6724796 h 6858000"/>
              <a:gd name="connsiteX433" fmla="*/ 1792053 w 7467600"/>
              <a:gd name="connsiteY433" fmla="*/ 6572396 h 6858000"/>
              <a:gd name="connsiteX434" fmla="*/ 1862248 w 7467600"/>
              <a:gd name="connsiteY434" fmla="*/ 6266397 h 6858000"/>
              <a:gd name="connsiteX435" fmla="*/ 1862250 w 7467600"/>
              <a:gd name="connsiteY435" fmla="*/ 6033531 h 6858000"/>
              <a:gd name="connsiteX436" fmla="*/ 1211999 w 7467600"/>
              <a:gd name="connsiteY436" fmla="*/ 6683610 h 6858000"/>
              <a:gd name="connsiteX437" fmla="*/ 1213266 w 7467600"/>
              <a:gd name="connsiteY437" fmla="*/ 6691947 h 6858000"/>
              <a:gd name="connsiteX438" fmla="*/ 1203370 w 7467600"/>
              <a:gd name="connsiteY438" fmla="*/ 6850676 h 6858000"/>
              <a:gd name="connsiteX439" fmla="*/ 1203671 w 7467600"/>
              <a:gd name="connsiteY439" fmla="*/ 6858000 h 6858000"/>
              <a:gd name="connsiteX440" fmla="*/ 1143180 w 7467600"/>
              <a:gd name="connsiteY440" fmla="*/ 6858000 h 6858000"/>
              <a:gd name="connsiteX441" fmla="*/ 1142176 w 7467600"/>
              <a:gd name="connsiteY441" fmla="*/ 6766045 h 6858000"/>
              <a:gd name="connsiteX442" fmla="*/ 1067484 w 7467600"/>
              <a:gd name="connsiteY442" fmla="*/ 6858000 h 6858000"/>
              <a:gd name="connsiteX443" fmla="*/ 953928 w 7467600"/>
              <a:gd name="connsiteY443" fmla="*/ 6858000 h 6858000"/>
              <a:gd name="connsiteX444" fmla="*/ 959715 w 7467600"/>
              <a:gd name="connsiteY444" fmla="*/ 6850185 h 6858000"/>
              <a:gd name="connsiteX445" fmla="*/ 1483788 w 7467600"/>
              <a:gd name="connsiteY445" fmla="*/ 6259174 h 6858000"/>
              <a:gd name="connsiteX446" fmla="*/ 1100671 w 7467600"/>
              <a:gd name="connsiteY446" fmla="*/ 6252137 h 6858000"/>
              <a:gd name="connsiteX447" fmla="*/ 1090144 w 7467600"/>
              <a:gd name="connsiteY447" fmla="*/ 6256748 h 6858000"/>
              <a:gd name="connsiteX448" fmla="*/ 1095872 w 7467600"/>
              <a:gd name="connsiteY448" fmla="*/ 6271892 h 6858000"/>
              <a:gd name="connsiteX449" fmla="*/ 262785 w 7467600"/>
              <a:gd name="connsiteY449" fmla="*/ 6845450 h 6858000"/>
              <a:gd name="connsiteX450" fmla="*/ 209968 w 7467600"/>
              <a:gd name="connsiteY450" fmla="*/ 6770713 h 6858000"/>
              <a:gd name="connsiteX451" fmla="*/ 873460 w 7467600"/>
              <a:gd name="connsiteY451" fmla="*/ 6253768 h 6858000"/>
              <a:gd name="connsiteX452" fmla="*/ 192686 w 7467600"/>
              <a:gd name="connsiteY452" fmla="*/ 5849257 h 6858000"/>
              <a:gd name="connsiteX453" fmla="*/ 4696 w 7467600"/>
              <a:gd name="connsiteY453" fmla="*/ 5697668 h 6858000"/>
              <a:gd name="connsiteX454" fmla="*/ 0 w 7467600"/>
              <a:gd name="connsiteY454" fmla="*/ 5689984 h 6858000"/>
              <a:gd name="connsiteX455" fmla="*/ 0 w 7467600"/>
              <a:gd name="connsiteY455" fmla="*/ 5513472 h 6858000"/>
              <a:gd name="connsiteX456" fmla="*/ 174101 w 7467600"/>
              <a:gd name="connsiteY456" fmla="*/ 5620277 h 6858000"/>
              <a:gd name="connsiteX457" fmla="*/ 891800 w 7467600"/>
              <a:gd name="connsiteY457" fmla="*/ 6036935 h 6858000"/>
              <a:gd name="connsiteX458" fmla="*/ 1072219 w 7467600"/>
              <a:gd name="connsiteY458" fmla="*/ 6169443 h 6858000"/>
              <a:gd name="connsiteX459" fmla="*/ 1074117 w 7467600"/>
              <a:gd name="connsiteY459" fmla="*/ 6170301 h 6858000"/>
              <a:gd name="connsiteX460" fmla="*/ 1083114 w 7467600"/>
              <a:gd name="connsiteY460" fmla="*/ 6174131 h 6858000"/>
              <a:gd name="connsiteX461" fmla="*/ 1543010 w 7467600"/>
              <a:gd name="connsiteY461" fmla="*/ 6191140 h 6858000"/>
              <a:gd name="connsiteX462" fmla="*/ 1551080 w 7467600"/>
              <a:gd name="connsiteY462" fmla="*/ 6195006 h 6858000"/>
              <a:gd name="connsiteX463" fmla="*/ 2345443 w 7467600"/>
              <a:gd name="connsiteY463" fmla="*/ 5549882 h 6858000"/>
              <a:gd name="connsiteX464" fmla="*/ 1721499 w 7467600"/>
              <a:gd name="connsiteY464" fmla="*/ 5599969 h 6858000"/>
              <a:gd name="connsiteX465" fmla="*/ 767716 w 7467600"/>
              <a:gd name="connsiteY465" fmla="*/ 5472768 h 6858000"/>
              <a:gd name="connsiteX466" fmla="*/ 722147 w 7467600"/>
              <a:gd name="connsiteY466" fmla="*/ 5393091 h 6858000"/>
              <a:gd name="connsiteX467" fmla="*/ 1485552 w 7467600"/>
              <a:gd name="connsiteY467" fmla="*/ 5313202 h 6858000"/>
              <a:gd name="connsiteX468" fmla="*/ 2143004 w 7467600"/>
              <a:gd name="connsiteY468" fmla="*/ 5402420 h 6858000"/>
              <a:gd name="connsiteX469" fmla="*/ 1933391 w 7467600"/>
              <a:gd name="connsiteY469" fmla="*/ 5156971 h 6858000"/>
              <a:gd name="connsiteX470" fmla="*/ 1827118 w 7467600"/>
              <a:gd name="connsiteY470" fmla="*/ 4968410 h 6858000"/>
              <a:gd name="connsiteX471" fmla="*/ 1837349 w 7467600"/>
              <a:gd name="connsiteY471" fmla="*/ 4956357 h 6858000"/>
              <a:gd name="connsiteX472" fmla="*/ 2162835 w 7467600"/>
              <a:gd name="connsiteY472" fmla="*/ 5187853 h 6858000"/>
              <a:gd name="connsiteX473" fmla="*/ 2257167 w 7467600"/>
              <a:gd name="connsiteY473" fmla="*/ 5462123 h 6858000"/>
              <a:gd name="connsiteX474" fmla="*/ 2261598 w 7467600"/>
              <a:gd name="connsiteY474" fmla="*/ 5467998 h 6858000"/>
              <a:gd name="connsiteX475" fmla="*/ 2437177 w 7467600"/>
              <a:gd name="connsiteY475" fmla="*/ 5479608 h 6858000"/>
              <a:gd name="connsiteX476" fmla="*/ 2445247 w 7467600"/>
              <a:gd name="connsiteY476" fmla="*/ 5483476 h 6858000"/>
              <a:gd name="connsiteX477" fmla="*/ 2743626 w 7467600"/>
              <a:gd name="connsiteY477" fmla="*/ 5304819 h 6858000"/>
              <a:gd name="connsiteX478" fmla="*/ 3048102 w 7467600"/>
              <a:gd name="connsiteY478" fmla="*/ 5150595 h 6858000"/>
              <a:gd name="connsiteX479" fmla="*/ 1799414 w 7467600"/>
              <a:gd name="connsiteY479" fmla="*/ 4694732 h 6858000"/>
              <a:gd name="connsiteX480" fmla="*/ 1771735 w 7467600"/>
              <a:gd name="connsiteY480" fmla="*/ 4619929 h 6858000"/>
              <a:gd name="connsiteX481" fmla="*/ 3104273 w 7467600"/>
              <a:gd name="connsiteY481" fmla="*/ 5076159 h 6858000"/>
              <a:gd name="connsiteX482" fmla="*/ 3113245 w 7467600"/>
              <a:gd name="connsiteY482" fmla="*/ 5090705 h 6858000"/>
              <a:gd name="connsiteX483" fmla="*/ 3126294 w 7467600"/>
              <a:gd name="connsiteY483" fmla="*/ 5114400 h 6858000"/>
              <a:gd name="connsiteX484" fmla="*/ 3937433 w 7467600"/>
              <a:gd name="connsiteY484" fmla="*/ 4830473 h 6858000"/>
              <a:gd name="connsiteX485" fmla="*/ 3590475 w 7467600"/>
              <a:gd name="connsiteY485" fmla="*/ 4597974 h 6858000"/>
              <a:gd name="connsiteX486" fmla="*/ 3100264 w 7467600"/>
              <a:gd name="connsiteY486" fmla="*/ 4579845 h 6858000"/>
              <a:gd name="connsiteX487" fmla="*/ 2183576 w 7467600"/>
              <a:gd name="connsiteY487" fmla="*/ 4227150 h 6858000"/>
              <a:gd name="connsiteX488" fmla="*/ 2151029 w 7467600"/>
              <a:gd name="connsiteY488" fmla="*/ 4146947 h 6858000"/>
              <a:gd name="connsiteX489" fmla="*/ 3563434 w 7467600"/>
              <a:gd name="connsiteY489" fmla="*/ 4469115 h 6858000"/>
              <a:gd name="connsiteX490" fmla="*/ 3177952 w 7467600"/>
              <a:gd name="connsiteY490" fmla="*/ 3657386 h 6858000"/>
              <a:gd name="connsiteX491" fmla="*/ 3189263 w 7467600"/>
              <a:gd name="connsiteY491" fmla="*/ 3625726 h 6858000"/>
              <a:gd name="connsiteX492" fmla="*/ 3560912 w 7467600"/>
              <a:gd name="connsiteY492" fmla="*/ 4079863 h 6858000"/>
              <a:gd name="connsiteX493" fmla="*/ 3626636 w 7467600"/>
              <a:gd name="connsiteY493" fmla="*/ 4512230 h 6858000"/>
              <a:gd name="connsiteX494" fmla="*/ 3653088 w 7467600"/>
              <a:gd name="connsiteY494" fmla="*/ 4521417 h 6858000"/>
              <a:gd name="connsiteX495" fmla="*/ 3988128 w 7467600"/>
              <a:gd name="connsiteY495" fmla="*/ 4817267 h 6858000"/>
              <a:gd name="connsiteX496" fmla="*/ 4830582 w 7467600"/>
              <a:gd name="connsiteY496" fmla="*/ 4676000 h 6858000"/>
              <a:gd name="connsiteX497" fmla="*/ 4830100 w 7467600"/>
              <a:gd name="connsiteY497" fmla="*/ 4675554 h 6858000"/>
              <a:gd name="connsiteX498" fmla="*/ 4036318 w 7467600"/>
              <a:gd name="connsiteY498" fmla="*/ 4147013 h 6858000"/>
              <a:gd name="connsiteX499" fmla="*/ 3432098 w 7467600"/>
              <a:gd name="connsiteY499" fmla="*/ 3537312 h 6858000"/>
              <a:gd name="connsiteX500" fmla="*/ 3446761 w 7467600"/>
              <a:gd name="connsiteY500" fmla="*/ 3461278 h 6858000"/>
              <a:gd name="connsiteX501" fmla="*/ 4419733 w 7467600"/>
              <a:gd name="connsiteY501" fmla="*/ 3963555 h 6858000"/>
              <a:gd name="connsiteX502" fmla="*/ 4781371 w 7467600"/>
              <a:gd name="connsiteY502" fmla="*/ 4458604 h 6858000"/>
              <a:gd name="connsiteX503" fmla="*/ 4780440 w 7467600"/>
              <a:gd name="connsiteY503" fmla="*/ 4470290 h 6858000"/>
              <a:gd name="connsiteX504" fmla="*/ 4898954 w 7467600"/>
              <a:gd name="connsiteY504" fmla="*/ 4662092 h 6858000"/>
              <a:gd name="connsiteX505" fmla="*/ 4900699 w 7467600"/>
              <a:gd name="connsiteY505" fmla="*/ 4670867 h 6858000"/>
              <a:gd name="connsiteX506" fmla="*/ 5714511 w 7467600"/>
              <a:gd name="connsiteY506" fmla="*/ 4663483 h 6858000"/>
              <a:gd name="connsiteX507" fmla="*/ 5464793 w 7467600"/>
              <a:gd name="connsiteY507" fmla="*/ 4393556 h 6858000"/>
              <a:gd name="connsiteX508" fmla="*/ 5461897 w 7467600"/>
              <a:gd name="connsiteY508" fmla="*/ 4390879 h 6858000"/>
              <a:gd name="connsiteX509" fmla="*/ 4294126 w 7467600"/>
              <a:gd name="connsiteY509" fmla="*/ 3303048 h 6858000"/>
              <a:gd name="connsiteX510" fmla="*/ 4305321 w 7467600"/>
              <a:gd name="connsiteY510" fmla="*/ 3256953 h 6858000"/>
              <a:gd name="connsiteX511" fmla="*/ 4949299 w 7467600"/>
              <a:gd name="connsiteY511" fmla="*/ 3766336 h 6858000"/>
              <a:gd name="connsiteX512" fmla="*/ 5291452 w 7467600"/>
              <a:gd name="connsiteY512" fmla="*/ 4076801 h 6858000"/>
              <a:gd name="connsiteX513" fmla="*/ 5434998 w 7467600"/>
              <a:gd name="connsiteY513" fmla="*/ 4254100 h 6858000"/>
              <a:gd name="connsiteX514" fmla="*/ 5351015 w 7467600"/>
              <a:gd name="connsiteY514" fmla="*/ 3760989 h 6858000"/>
              <a:gd name="connsiteX515" fmla="*/ 5413780 w 7467600"/>
              <a:gd name="connsiteY515" fmla="*/ 2966265 h 6858000"/>
              <a:gd name="connsiteX516" fmla="*/ 5425627 w 7467600"/>
              <a:gd name="connsiteY516" fmla="*/ 2954192 h 6858000"/>
              <a:gd name="connsiteX517" fmla="*/ 6604735 w 7467600"/>
              <a:gd name="connsiteY517" fmla="*/ 2041381 h 6858000"/>
              <a:gd name="connsiteX518" fmla="*/ 7204487 w 7467600"/>
              <a:gd name="connsiteY518" fmla="*/ 2742112 h 6858000"/>
              <a:gd name="connsiteX519" fmla="*/ 7131592 w 7467600"/>
              <a:gd name="connsiteY519" fmla="*/ 2672096 h 6858000"/>
              <a:gd name="connsiteX520" fmla="*/ 6996344 w 7467600"/>
              <a:gd name="connsiteY520" fmla="*/ 2518310 h 6858000"/>
              <a:gd name="connsiteX521" fmla="*/ 6735495 w 7467600"/>
              <a:gd name="connsiteY521" fmla="*/ 2196890 h 6858000"/>
              <a:gd name="connsiteX522" fmla="*/ 6721901 w 7467600"/>
              <a:gd name="connsiteY522" fmla="*/ 2179274 h 6858000"/>
              <a:gd name="connsiteX523" fmla="*/ 6604735 w 7467600"/>
              <a:gd name="connsiteY523" fmla="*/ 2041381 h 6858000"/>
              <a:gd name="connsiteX524" fmla="*/ 6591670 w 7467600"/>
              <a:gd name="connsiteY524" fmla="*/ 1988277 h 6858000"/>
              <a:gd name="connsiteX525" fmla="*/ 6747349 w 7467600"/>
              <a:gd name="connsiteY525" fmla="*/ 2160069 h 6858000"/>
              <a:gd name="connsiteX526" fmla="*/ 6760943 w 7467600"/>
              <a:gd name="connsiteY526" fmla="*/ 2177686 h 6858000"/>
              <a:gd name="connsiteX527" fmla="*/ 7021065 w 7467600"/>
              <a:gd name="connsiteY527" fmla="*/ 2498102 h 6858000"/>
              <a:gd name="connsiteX528" fmla="*/ 7155223 w 7467600"/>
              <a:gd name="connsiteY528" fmla="*/ 2650386 h 6858000"/>
              <a:gd name="connsiteX529" fmla="*/ 7203167 w 7467600"/>
              <a:gd name="connsiteY529" fmla="*/ 2697288 h 6858000"/>
              <a:gd name="connsiteX530" fmla="*/ 6937703 w 7467600"/>
              <a:gd name="connsiteY530" fmla="*/ 2321981 h 6858000"/>
              <a:gd name="connsiteX531" fmla="*/ 6591670 w 7467600"/>
              <a:gd name="connsiteY531" fmla="*/ 1988277 h 6858000"/>
              <a:gd name="connsiteX532" fmla="*/ 5798671 w 7467600"/>
              <a:gd name="connsiteY532" fmla="*/ 1981601 h 6858000"/>
              <a:gd name="connsiteX533" fmla="*/ 5754709 w 7467600"/>
              <a:gd name="connsiteY533" fmla="*/ 2071454 h 6858000"/>
              <a:gd name="connsiteX534" fmla="*/ 5763044 w 7467600"/>
              <a:gd name="connsiteY534" fmla="*/ 2842206 h 6858000"/>
              <a:gd name="connsiteX535" fmla="*/ 5764974 w 7467600"/>
              <a:gd name="connsiteY535" fmla="*/ 2799609 h 6858000"/>
              <a:gd name="connsiteX536" fmla="*/ 5767665 w 7467600"/>
              <a:gd name="connsiteY536" fmla="*/ 2666409 h 6858000"/>
              <a:gd name="connsiteX537" fmla="*/ 5763055 w 7467600"/>
              <a:gd name="connsiteY537" fmla="*/ 2579705 h 6858000"/>
              <a:gd name="connsiteX538" fmla="*/ 5758079 w 7467600"/>
              <a:gd name="connsiteY538" fmla="*/ 2492508 h 6858000"/>
              <a:gd name="connsiteX539" fmla="*/ 5779325 w 7467600"/>
              <a:gd name="connsiteY539" fmla="*/ 2197069 h 6858000"/>
              <a:gd name="connsiteX540" fmla="*/ 5798671 w 7467600"/>
              <a:gd name="connsiteY540" fmla="*/ 1981601 h 6858000"/>
              <a:gd name="connsiteX541" fmla="*/ 5829202 w 7467600"/>
              <a:gd name="connsiteY541" fmla="*/ 1971679 h 6858000"/>
              <a:gd name="connsiteX542" fmla="*/ 5809558 w 7467600"/>
              <a:gd name="connsiteY542" fmla="*/ 2198043 h 6858000"/>
              <a:gd name="connsiteX543" fmla="*/ 5788653 w 7467600"/>
              <a:gd name="connsiteY543" fmla="*/ 2489430 h 6858000"/>
              <a:gd name="connsiteX544" fmla="*/ 5793439 w 7467600"/>
              <a:gd name="connsiteY544" fmla="*/ 2575235 h 6858000"/>
              <a:gd name="connsiteX545" fmla="*/ 5796837 w 7467600"/>
              <a:gd name="connsiteY545" fmla="*/ 2637633 h 6858000"/>
              <a:gd name="connsiteX546" fmla="*/ 5818614 w 7467600"/>
              <a:gd name="connsiteY546" fmla="*/ 2473055 h 6858000"/>
              <a:gd name="connsiteX547" fmla="*/ 5829202 w 7467600"/>
              <a:gd name="connsiteY547" fmla="*/ 1971679 h 6858000"/>
              <a:gd name="connsiteX548" fmla="*/ 5911389 w 7467600"/>
              <a:gd name="connsiteY548" fmla="*/ 1898371 h 6858000"/>
              <a:gd name="connsiteX549" fmla="*/ 6237627 w 7467600"/>
              <a:gd name="connsiteY549" fmla="*/ 2231921 h 6858000"/>
              <a:gd name="connsiteX550" fmla="*/ 5911389 w 7467600"/>
              <a:gd name="connsiteY550" fmla="*/ 1898371 h 6858000"/>
              <a:gd name="connsiteX551" fmla="*/ 6944437 w 7467600"/>
              <a:gd name="connsiteY551" fmla="*/ 1575402 h 6858000"/>
              <a:gd name="connsiteX552" fmla="*/ 6304730 w 7467600"/>
              <a:gd name="connsiteY552" fmla="*/ 1766654 h 6858000"/>
              <a:gd name="connsiteX553" fmla="*/ 6944437 w 7467600"/>
              <a:gd name="connsiteY553" fmla="*/ 1575402 h 6858000"/>
              <a:gd name="connsiteX554" fmla="*/ 7019523 w 7467600"/>
              <a:gd name="connsiteY554" fmla="*/ 1519450 h 6858000"/>
              <a:gd name="connsiteX555" fmla="*/ 6298091 w 7467600"/>
              <a:gd name="connsiteY555" fmla="*/ 1737122 h 6858000"/>
              <a:gd name="connsiteX556" fmla="*/ 7019523 w 7467600"/>
              <a:gd name="connsiteY556" fmla="*/ 1519450 h 6858000"/>
              <a:gd name="connsiteX557" fmla="*/ 2399523 w 7467600"/>
              <a:gd name="connsiteY557" fmla="*/ 1428234 h 6858000"/>
              <a:gd name="connsiteX558" fmla="*/ 2224982 w 7467600"/>
              <a:gd name="connsiteY558" fmla="*/ 1826201 h 6858000"/>
              <a:gd name="connsiteX559" fmla="*/ 2096099 w 7467600"/>
              <a:gd name="connsiteY559" fmla="*/ 2345900 h 6858000"/>
              <a:gd name="connsiteX560" fmla="*/ 2283317 w 7467600"/>
              <a:gd name="connsiteY560" fmla="*/ 1796925 h 6858000"/>
              <a:gd name="connsiteX561" fmla="*/ 2399523 w 7467600"/>
              <a:gd name="connsiteY561" fmla="*/ 1428234 h 6858000"/>
              <a:gd name="connsiteX562" fmla="*/ 2448558 w 7467600"/>
              <a:gd name="connsiteY562" fmla="*/ 1373435 h 6858000"/>
              <a:gd name="connsiteX563" fmla="*/ 2312521 w 7467600"/>
              <a:gd name="connsiteY563" fmla="*/ 1806140 h 6858000"/>
              <a:gd name="connsiteX564" fmla="*/ 2127533 w 7467600"/>
              <a:gd name="connsiteY564" fmla="*/ 2348380 h 6858000"/>
              <a:gd name="connsiteX565" fmla="*/ 2358080 w 7467600"/>
              <a:gd name="connsiteY565" fmla="*/ 1866134 h 6858000"/>
              <a:gd name="connsiteX566" fmla="*/ 2407436 w 7467600"/>
              <a:gd name="connsiteY566" fmla="*/ 1651070 h 6858000"/>
              <a:gd name="connsiteX567" fmla="*/ 2448558 w 7467600"/>
              <a:gd name="connsiteY567" fmla="*/ 1373435 h 6858000"/>
              <a:gd name="connsiteX568" fmla="*/ 278707 w 7467600"/>
              <a:gd name="connsiteY568" fmla="*/ 1352270 h 6858000"/>
              <a:gd name="connsiteX569" fmla="*/ 321570 w 7467600"/>
              <a:gd name="connsiteY569" fmla="*/ 1861610 h 6858000"/>
              <a:gd name="connsiteX570" fmla="*/ 294281 w 7467600"/>
              <a:gd name="connsiteY570" fmla="*/ 1440658 h 6858000"/>
              <a:gd name="connsiteX571" fmla="*/ 278707 w 7467600"/>
              <a:gd name="connsiteY571" fmla="*/ 1352270 h 6858000"/>
              <a:gd name="connsiteX572" fmla="*/ 1423821 w 7467600"/>
              <a:gd name="connsiteY572" fmla="*/ 1351958 h 6858000"/>
              <a:gd name="connsiteX573" fmla="*/ 1638521 w 7467600"/>
              <a:gd name="connsiteY573" fmla="*/ 1908470 h 6858000"/>
              <a:gd name="connsiteX574" fmla="*/ 1754199 w 7467600"/>
              <a:gd name="connsiteY574" fmla="*/ 2149284 h 6858000"/>
              <a:gd name="connsiteX575" fmla="*/ 1908359 w 7467600"/>
              <a:gd name="connsiteY575" fmla="*/ 2364988 h 6858000"/>
              <a:gd name="connsiteX576" fmla="*/ 1647661 w 7467600"/>
              <a:gd name="connsiteY576" fmla="*/ 1825945 h 6858000"/>
              <a:gd name="connsiteX577" fmla="*/ 1423821 w 7467600"/>
              <a:gd name="connsiteY577" fmla="*/ 1351958 h 6858000"/>
              <a:gd name="connsiteX578" fmla="*/ 1431890 w 7467600"/>
              <a:gd name="connsiteY578" fmla="*/ 1306475 h 6858000"/>
              <a:gd name="connsiteX579" fmla="*/ 1507597 w 7467600"/>
              <a:gd name="connsiteY579" fmla="*/ 1446132 h 6858000"/>
              <a:gd name="connsiteX580" fmla="*/ 1674586 w 7467600"/>
              <a:gd name="connsiteY580" fmla="*/ 1813832 h 6858000"/>
              <a:gd name="connsiteX581" fmla="*/ 1815950 w 7467600"/>
              <a:gd name="connsiteY581" fmla="*/ 2128564 h 6858000"/>
              <a:gd name="connsiteX582" fmla="*/ 1984242 w 7467600"/>
              <a:gd name="connsiteY582" fmla="*/ 2430829 h 6858000"/>
              <a:gd name="connsiteX583" fmla="*/ 2014023 w 7467600"/>
              <a:gd name="connsiteY583" fmla="*/ 2450995 h 6858000"/>
              <a:gd name="connsiteX584" fmla="*/ 1747337 w 7467600"/>
              <a:gd name="connsiteY584" fmla="*/ 1855264 h 6858000"/>
              <a:gd name="connsiteX585" fmla="*/ 1533749 w 7467600"/>
              <a:gd name="connsiteY585" fmla="*/ 1478656 h 6858000"/>
              <a:gd name="connsiteX586" fmla="*/ 1431890 w 7467600"/>
              <a:gd name="connsiteY586" fmla="*/ 1306475 h 6858000"/>
              <a:gd name="connsiteX587" fmla="*/ 5052692 w 7467600"/>
              <a:gd name="connsiteY587" fmla="*/ 1292994 h 6858000"/>
              <a:gd name="connsiteX588" fmla="*/ 5200661 w 7467600"/>
              <a:gd name="connsiteY588" fmla="*/ 1635186 h 6858000"/>
              <a:gd name="connsiteX589" fmla="*/ 5297138 w 7467600"/>
              <a:gd name="connsiteY589" fmla="*/ 1906351 h 6858000"/>
              <a:gd name="connsiteX590" fmla="*/ 5052692 w 7467600"/>
              <a:gd name="connsiteY590" fmla="*/ 1292994 h 6858000"/>
              <a:gd name="connsiteX591" fmla="*/ 5009948 w 7467600"/>
              <a:gd name="connsiteY591" fmla="*/ 1273619 h 6858000"/>
              <a:gd name="connsiteX592" fmla="*/ 5121777 w 7467600"/>
              <a:gd name="connsiteY592" fmla="*/ 1654213 h 6858000"/>
              <a:gd name="connsiteX593" fmla="*/ 5293545 w 7467600"/>
              <a:gd name="connsiteY593" fmla="*/ 2072247 h 6858000"/>
              <a:gd name="connsiteX594" fmla="*/ 5294042 w 7467600"/>
              <a:gd name="connsiteY594" fmla="*/ 2065019 h 6858000"/>
              <a:gd name="connsiteX595" fmla="*/ 5171936 w 7467600"/>
              <a:gd name="connsiteY595" fmla="*/ 1647613 h 6858000"/>
              <a:gd name="connsiteX596" fmla="*/ 5009948 w 7467600"/>
              <a:gd name="connsiteY596" fmla="*/ 1273619 h 6858000"/>
              <a:gd name="connsiteX597" fmla="*/ 655236 w 7467600"/>
              <a:gd name="connsiteY597" fmla="*/ 1268632 h 6858000"/>
              <a:gd name="connsiteX598" fmla="*/ 839521 w 7467600"/>
              <a:gd name="connsiteY598" fmla="*/ 1685315 h 6858000"/>
              <a:gd name="connsiteX599" fmla="*/ 1109416 w 7467600"/>
              <a:gd name="connsiteY599" fmla="*/ 2061663 h 6858000"/>
              <a:gd name="connsiteX600" fmla="*/ 1298300 w 7467600"/>
              <a:gd name="connsiteY600" fmla="*/ 2247742 h 6858000"/>
              <a:gd name="connsiteX601" fmla="*/ 1125871 w 7467600"/>
              <a:gd name="connsiteY601" fmla="*/ 1989513 h 6858000"/>
              <a:gd name="connsiteX602" fmla="*/ 981574 w 7467600"/>
              <a:gd name="connsiteY602" fmla="*/ 1783157 h 6858000"/>
              <a:gd name="connsiteX603" fmla="*/ 922198 w 7467600"/>
              <a:gd name="connsiteY603" fmla="*/ 1677437 h 6858000"/>
              <a:gd name="connsiteX604" fmla="*/ 869293 w 7467600"/>
              <a:gd name="connsiteY604" fmla="*/ 1583214 h 6858000"/>
              <a:gd name="connsiteX605" fmla="*/ 751431 w 7467600"/>
              <a:gd name="connsiteY605" fmla="*/ 1405731 h 6858000"/>
              <a:gd name="connsiteX606" fmla="*/ 655236 w 7467600"/>
              <a:gd name="connsiteY606" fmla="*/ 1268632 h 6858000"/>
              <a:gd name="connsiteX607" fmla="*/ 6516292 w 7467600"/>
              <a:gd name="connsiteY607" fmla="*/ 1263064 h 6858000"/>
              <a:gd name="connsiteX608" fmla="*/ 5736320 w 7467600"/>
              <a:gd name="connsiteY608" fmla="*/ 1501803 h 6858000"/>
              <a:gd name="connsiteX609" fmla="*/ 6516292 w 7467600"/>
              <a:gd name="connsiteY609" fmla="*/ 1263064 h 6858000"/>
              <a:gd name="connsiteX610" fmla="*/ 291466 w 7467600"/>
              <a:gd name="connsiteY610" fmla="*/ 1250369 h 6858000"/>
              <a:gd name="connsiteX611" fmla="*/ 323180 w 7467600"/>
              <a:gd name="connsiteY611" fmla="*/ 1435283 h 6858000"/>
              <a:gd name="connsiteX612" fmla="*/ 349381 w 7467600"/>
              <a:gd name="connsiteY612" fmla="*/ 1875041 h 6858000"/>
              <a:gd name="connsiteX613" fmla="*/ 374363 w 7467600"/>
              <a:gd name="connsiteY613" fmla="*/ 1506494 h 6858000"/>
              <a:gd name="connsiteX614" fmla="*/ 302168 w 7467600"/>
              <a:gd name="connsiteY614" fmla="*/ 1274495 h 6858000"/>
              <a:gd name="connsiteX615" fmla="*/ 291466 w 7467600"/>
              <a:gd name="connsiteY615" fmla="*/ 1250369 h 6858000"/>
              <a:gd name="connsiteX616" fmla="*/ 678222 w 7467600"/>
              <a:gd name="connsiteY616" fmla="*/ 1248670 h 6858000"/>
              <a:gd name="connsiteX617" fmla="*/ 775536 w 7467600"/>
              <a:gd name="connsiteY617" fmla="*/ 1388015 h 6858000"/>
              <a:gd name="connsiteX618" fmla="*/ 894529 w 7467600"/>
              <a:gd name="connsiteY618" fmla="*/ 1567739 h 6858000"/>
              <a:gd name="connsiteX619" fmla="*/ 948000 w 7467600"/>
              <a:gd name="connsiteY619" fmla="*/ 1663088 h 6858000"/>
              <a:gd name="connsiteX620" fmla="*/ 1006812 w 7467600"/>
              <a:gd name="connsiteY620" fmla="*/ 1767683 h 6858000"/>
              <a:gd name="connsiteX621" fmla="*/ 1149133 w 7467600"/>
              <a:gd name="connsiteY621" fmla="*/ 1971513 h 6858000"/>
              <a:gd name="connsiteX622" fmla="*/ 1333952 w 7467600"/>
              <a:gd name="connsiteY622" fmla="*/ 2251620 h 6858000"/>
              <a:gd name="connsiteX623" fmla="*/ 1337329 w 7467600"/>
              <a:gd name="connsiteY623" fmla="*/ 2258350 h 6858000"/>
              <a:gd name="connsiteX624" fmla="*/ 1014726 w 7467600"/>
              <a:gd name="connsiteY624" fmla="*/ 1615556 h 6858000"/>
              <a:gd name="connsiteX625" fmla="*/ 678222 w 7467600"/>
              <a:gd name="connsiteY625" fmla="*/ 1248670 h 6858000"/>
              <a:gd name="connsiteX626" fmla="*/ 6691602 w 7467600"/>
              <a:gd name="connsiteY626" fmla="*/ 1140573 h 6858000"/>
              <a:gd name="connsiteX627" fmla="*/ 6571100 w 7467600"/>
              <a:gd name="connsiteY627" fmla="*/ 1183662 h 6858000"/>
              <a:gd name="connsiteX628" fmla="*/ 6241687 w 7467600"/>
              <a:gd name="connsiteY628" fmla="*/ 1257600 h 6858000"/>
              <a:gd name="connsiteX629" fmla="*/ 5693009 w 7467600"/>
              <a:gd name="connsiteY629" fmla="*/ 1478256 h 6858000"/>
              <a:gd name="connsiteX630" fmla="*/ 6548420 w 7467600"/>
              <a:gd name="connsiteY630" fmla="*/ 1214599 h 6858000"/>
              <a:gd name="connsiteX631" fmla="*/ 6605473 w 7467600"/>
              <a:gd name="connsiteY631" fmla="*/ 1184686 h 6858000"/>
              <a:gd name="connsiteX632" fmla="*/ 6691602 w 7467600"/>
              <a:gd name="connsiteY632" fmla="*/ 1140573 h 6858000"/>
              <a:gd name="connsiteX633" fmla="*/ 4002475 w 7467600"/>
              <a:gd name="connsiteY633" fmla="*/ 1037802 h 6858000"/>
              <a:gd name="connsiteX634" fmla="*/ 4000324 w 7467600"/>
              <a:gd name="connsiteY634" fmla="*/ 1039362 h 6858000"/>
              <a:gd name="connsiteX635" fmla="*/ 4002862 w 7467600"/>
              <a:gd name="connsiteY635" fmla="*/ 1042866 h 6858000"/>
              <a:gd name="connsiteX636" fmla="*/ 4002475 w 7467600"/>
              <a:gd name="connsiteY636" fmla="*/ 1037802 h 6858000"/>
              <a:gd name="connsiteX637" fmla="*/ 506322 w 7467600"/>
              <a:gd name="connsiteY637" fmla="*/ 1020997 h 6858000"/>
              <a:gd name="connsiteX638" fmla="*/ 533068 w 7467600"/>
              <a:gd name="connsiteY638" fmla="*/ 1029409 h 6858000"/>
              <a:gd name="connsiteX639" fmla="*/ 1232525 w 7467600"/>
              <a:gd name="connsiteY639" fmla="*/ 1804675 h 6858000"/>
              <a:gd name="connsiteX640" fmla="*/ 1388858 w 7467600"/>
              <a:gd name="connsiteY640" fmla="*/ 2368011 h 6858000"/>
              <a:gd name="connsiteX641" fmla="*/ 1384098 w 7467600"/>
              <a:gd name="connsiteY641" fmla="*/ 2378125 h 6858000"/>
              <a:gd name="connsiteX642" fmla="*/ 1425393 w 7467600"/>
              <a:gd name="connsiteY642" fmla="*/ 2589124 h 6858000"/>
              <a:gd name="connsiteX643" fmla="*/ 1424001 w 7467600"/>
              <a:gd name="connsiteY643" fmla="*/ 2597541 h 6858000"/>
              <a:gd name="connsiteX644" fmla="*/ 2152729 w 7467600"/>
              <a:gd name="connsiteY644" fmla="*/ 2864487 h 6858000"/>
              <a:gd name="connsiteX645" fmla="*/ 2020609 w 7467600"/>
              <a:gd name="connsiteY645" fmla="*/ 2539671 h 6858000"/>
              <a:gd name="connsiteX646" fmla="*/ 2018920 w 7467600"/>
              <a:gd name="connsiteY646" fmla="*/ 2536309 h 6858000"/>
              <a:gd name="connsiteX647" fmla="*/ 1342441 w 7467600"/>
              <a:gd name="connsiteY647" fmla="*/ 1173017 h 6858000"/>
              <a:gd name="connsiteX648" fmla="*/ 1367925 w 7467600"/>
              <a:gd name="connsiteY648" fmla="*/ 1135648 h 6858000"/>
              <a:gd name="connsiteX649" fmla="*/ 1771401 w 7467600"/>
              <a:gd name="connsiteY649" fmla="*/ 1806673 h 6858000"/>
              <a:gd name="connsiteX650" fmla="*/ 1972385 w 7467600"/>
              <a:gd name="connsiteY650" fmla="*/ 2198735 h 6858000"/>
              <a:gd name="connsiteX651" fmla="*/ 2040892 w 7467600"/>
              <a:gd name="connsiteY651" fmla="*/ 2405205 h 6858000"/>
              <a:gd name="connsiteX652" fmla="*/ 2131689 w 7467600"/>
              <a:gd name="connsiteY652" fmla="*/ 1936926 h 6858000"/>
              <a:gd name="connsiteX653" fmla="*/ 2454820 w 7467600"/>
              <a:gd name="connsiteY653" fmla="*/ 1248808 h 6858000"/>
              <a:gd name="connsiteX654" fmla="*/ 2492512 w 7467600"/>
              <a:gd name="connsiteY654" fmla="*/ 1302920 h 6858000"/>
              <a:gd name="connsiteX655" fmla="*/ 2081216 w 7467600"/>
              <a:gd name="connsiteY655" fmla="*/ 2527513 h 6858000"/>
              <a:gd name="connsiteX656" fmla="*/ 2081211 w 7467600"/>
              <a:gd name="connsiteY656" fmla="*/ 2528916 h 6858000"/>
              <a:gd name="connsiteX657" fmla="*/ 2199067 w 7467600"/>
              <a:gd name="connsiteY657" fmla="*/ 2884061 h 6858000"/>
              <a:gd name="connsiteX658" fmla="*/ 3192586 w 7467600"/>
              <a:gd name="connsiteY658" fmla="*/ 3411496 h 6858000"/>
              <a:gd name="connsiteX659" fmla="*/ 3182620 w 7467600"/>
              <a:gd name="connsiteY659" fmla="*/ 3483279 h 6858000"/>
              <a:gd name="connsiteX660" fmla="*/ 2435119 w 7467600"/>
              <a:gd name="connsiteY660" fmla="*/ 3080173 h 6858000"/>
              <a:gd name="connsiteX661" fmla="*/ 2410152 w 7467600"/>
              <a:gd name="connsiteY661" fmla="*/ 3063751 h 6858000"/>
              <a:gd name="connsiteX662" fmla="*/ 2408099 w 7467600"/>
              <a:gd name="connsiteY662" fmla="*/ 3064403 h 6858000"/>
              <a:gd name="connsiteX663" fmla="*/ 2407218 w 7467600"/>
              <a:gd name="connsiteY663" fmla="*/ 3070324 h 6858000"/>
              <a:gd name="connsiteX664" fmla="*/ 2380138 w 7467600"/>
              <a:gd name="connsiteY664" fmla="*/ 3099341 h 6858000"/>
              <a:gd name="connsiteX665" fmla="*/ 1765923 w 7467600"/>
              <a:gd name="connsiteY665" fmla="*/ 3581043 h 6858000"/>
              <a:gd name="connsiteX666" fmla="*/ 1702258 w 7467600"/>
              <a:gd name="connsiteY666" fmla="*/ 3612286 h 6858000"/>
              <a:gd name="connsiteX667" fmla="*/ 1538370 w 7467600"/>
              <a:gd name="connsiteY667" fmla="*/ 3811804 h 6858000"/>
              <a:gd name="connsiteX668" fmla="*/ 542867 w 7467600"/>
              <a:gd name="connsiteY668" fmla="*/ 4944092 h 6858000"/>
              <a:gd name="connsiteX669" fmla="*/ 515800 w 7467600"/>
              <a:gd name="connsiteY669" fmla="*/ 4862180 h 6858000"/>
              <a:gd name="connsiteX670" fmla="*/ 909145 w 7467600"/>
              <a:gd name="connsiteY670" fmla="*/ 4199225 h 6858000"/>
              <a:gd name="connsiteX671" fmla="*/ 1214067 w 7467600"/>
              <a:gd name="connsiteY671" fmla="*/ 3908561 h 6858000"/>
              <a:gd name="connsiteX672" fmla="*/ 640967 w 7467600"/>
              <a:gd name="connsiteY672" fmla="*/ 4105601 h 6858000"/>
              <a:gd name="connsiteX673" fmla="*/ 112563 w 7467600"/>
              <a:gd name="connsiteY673" fmla="*/ 4396952 h 6858000"/>
              <a:gd name="connsiteX674" fmla="*/ 0 w 7467600"/>
              <a:gd name="connsiteY674" fmla="*/ 4466006 h 6858000"/>
              <a:gd name="connsiteX675" fmla="*/ 0 w 7467600"/>
              <a:gd name="connsiteY675" fmla="*/ 4233763 h 6858000"/>
              <a:gd name="connsiteX676" fmla="*/ 36881 w 7467600"/>
              <a:gd name="connsiteY676" fmla="*/ 4200118 h 6858000"/>
              <a:gd name="connsiteX677" fmla="*/ 910534 w 7467600"/>
              <a:gd name="connsiteY677" fmla="*/ 3629753 h 6858000"/>
              <a:gd name="connsiteX678" fmla="*/ 1578717 w 7467600"/>
              <a:gd name="connsiteY678" fmla="*/ 3575982 h 6858000"/>
              <a:gd name="connsiteX679" fmla="*/ 2338780 w 7467600"/>
              <a:gd name="connsiteY679" fmla="*/ 3033725 h 6858000"/>
              <a:gd name="connsiteX680" fmla="*/ 1807991 w 7467600"/>
              <a:gd name="connsiteY680" fmla="*/ 2807184 h 6858000"/>
              <a:gd name="connsiteX681" fmla="*/ 1416358 w 7467600"/>
              <a:gd name="connsiteY681" fmla="*/ 3112571 h 6858000"/>
              <a:gd name="connsiteX682" fmla="*/ 939066 w 7467600"/>
              <a:gd name="connsiteY682" fmla="*/ 3378798 h 6858000"/>
              <a:gd name="connsiteX683" fmla="*/ 115099 w 7467600"/>
              <a:gd name="connsiteY683" fmla="*/ 3607650 h 6858000"/>
              <a:gd name="connsiteX684" fmla="*/ 97284 w 7467600"/>
              <a:gd name="connsiteY684" fmla="*/ 3520393 h 6858000"/>
              <a:gd name="connsiteX685" fmla="*/ 922050 w 7467600"/>
              <a:gd name="connsiteY685" fmla="*/ 3074867 h 6858000"/>
              <a:gd name="connsiteX686" fmla="*/ 1405265 w 7467600"/>
              <a:gd name="connsiteY686" fmla="*/ 3016319 h 6858000"/>
              <a:gd name="connsiteX687" fmla="*/ 1407512 w 7467600"/>
              <a:gd name="connsiteY687" fmla="*/ 3018001 h 6858000"/>
              <a:gd name="connsiteX688" fmla="*/ 1726266 w 7467600"/>
              <a:gd name="connsiteY688" fmla="*/ 2777274 h 6858000"/>
              <a:gd name="connsiteX689" fmla="*/ 625390 w 7467600"/>
              <a:gd name="connsiteY689" fmla="*/ 2514541 h 6858000"/>
              <a:gd name="connsiteX690" fmla="*/ 619799 w 7467600"/>
              <a:gd name="connsiteY690" fmla="*/ 2527180 h 6858000"/>
              <a:gd name="connsiteX691" fmla="*/ 310030 w 7467600"/>
              <a:gd name="connsiteY691" fmla="*/ 2771818 h 6858000"/>
              <a:gd name="connsiteX692" fmla="*/ 173877 w 7467600"/>
              <a:gd name="connsiteY692" fmla="*/ 2937056 h 6858000"/>
              <a:gd name="connsiteX693" fmla="*/ 77889 w 7467600"/>
              <a:gd name="connsiteY693" fmla="*/ 3138440 h 6858000"/>
              <a:gd name="connsiteX694" fmla="*/ 0 w 7467600"/>
              <a:gd name="connsiteY694" fmla="*/ 3271395 h 6858000"/>
              <a:gd name="connsiteX695" fmla="*/ 0 w 7467600"/>
              <a:gd name="connsiteY695" fmla="*/ 3153002 h 6858000"/>
              <a:gd name="connsiteX696" fmla="*/ 2386 w 7467600"/>
              <a:gd name="connsiteY696" fmla="*/ 3149203 h 6858000"/>
              <a:gd name="connsiteX697" fmla="*/ 89753 w 7467600"/>
              <a:gd name="connsiteY697" fmla="*/ 2987702 h 6858000"/>
              <a:gd name="connsiteX698" fmla="*/ 76869 w 7467600"/>
              <a:gd name="connsiteY698" fmla="*/ 3005404 h 6858000"/>
              <a:gd name="connsiteX699" fmla="*/ 32049 w 7467600"/>
              <a:gd name="connsiteY699" fmla="*/ 3065814 h 6858000"/>
              <a:gd name="connsiteX700" fmla="*/ 0 w 7467600"/>
              <a:gd name="connsiteY700" fmla="*/ 3108744 h 6858000"/>
              <a:gd name="connsiteX701" fmla="*/ 0 w 7467600"/>
              <a:gd name="connsiteY701" fmla="*/ 3058059 h 6858000"/>
              <a:gd name="connsiteX702" fmla="*/ 7610 w 7467600"/>
              <a:gd name="connsiteY702" fmla="*/ 3047889 h 6858000"/>
              <a:gd name="connsiteX703" fmla="*/ 52419 w 7467600"/>
              <a:gd name="connsiteY703" fmla="*/ 2987479 h 6858000"/>
              <a:gd name="connsiteX704" fmla="*/ 59142 w 7467600"/>
              <a:gd name="connsiteY704" fmla="*/ 2978488 h 6858000"/>
              <a:gd name="connsiteX705" fmla="*/ 0 w 7467600"/>
              <a:gd name="connsiteY705" fmla="*/ 3015334 h 6858000"/>
              <a:gd name="connsiteX706" fmla="*/ 0 w 7467600"/>
              <a:gd name="connsiteY706" fmla="*/ 2914286 h 6858000"/>
              <a:gd name="connsiteX707" fmla="*/ 36383 w 7467600"/>
              <a:gd name="connsiteY707" fmla="*/ 2901128 h 6858000"/>
              <a:gd name="connsiteX708" fmla="*/ 156329 w 7467600"/>
              <a:gd name="connsiteY708" fmla="*/ 2840533 h 6858000"/>
              <a:gd name="connsiteX709" fmla="*/ 358355 w 7467600"/>
              <a:gd name="connsiteY709" fmla="*/ 2620471 h 6858000"/>
              <a:gd name="connsiteX710" fmla="*/ 510577 w 7467600"/>
              <a:gd name="connsiteY710" fmla="*/ 2501244 h 6858000"/>
              <a:gd name="connsiteX711" fmla="*/ 211967 w 7467600"/>
              <a:gd name="connsiteY711" fmla="*/ 2479171 h 6858000"/>
              <a:gd name="connsiteX712" fmla="*/ 0 w 7467600"/>
              <a:gd name="connsiteY712" fmla="*/ 2476398 h 6858000"/>
              <a:gd name="connsiteX713" fmla="*/ 0 w 7467600"/>
              <a:gd name="connsiteY713" fmla="*/ 2389189 h 6858000"/>
              <a:gd name="connsiteX714" fmla="*/ 103062 w 7467600"/>
              <a:gd name="connsiteY714" fmla="*/ 2389518 h 6858000"/>
              <a:gd name="connsiteX715" fmla="*/ 510734 w 7467600"/>
              <a:gd name="connsiteY715" fmla="*/ 2416201 h 6858000"/>
              <a:gd name="connsiteX716" fmla="*/ 279257 w 7467600"/>
              <a:gd name="connsiteY716" fmla="*/ 2092102 h 6858000"/>
              <a:gd name="connsiteX717" fmla="*/ 65265 w 7467600"/>
              <a:gd name="connsiteY717" fmla="*/ 2006049 h 6858000"/>
              <a:gd name="connsiteX718" fmla="*/ 0 w 7467600"/>
              <a:gd name="connsiteY718" fmla="*/ 1982532 h 6858000"/>
              <a:gd name="connsiteX719" fmla="*/ 0 w 7467600"/>
              <a:gd name="connsiteY719" fmla="*/ 1912789 h 6858000"/>
              <a:gd name="connsiteX720" fmla="*/ 97460 w 7467600"/>
              <a:gd name="connsiteY720" fmla="*/ 1953725 h 6858000"/>
              <a:gd name="connsiteX721" fmla="*/ 221272 w 7467600"/>
              <a:gd name="connsiteY721" fmla="*/ 1980766 h 6858000"/>
              <a:gd name="connsiteX722" fmla="*/ 116765 w 7467600"/>
              <a:gd name="connsiteY722" fmla="*/ 1911033 h 6858000"/>
              <a:gd name="connsiteX723" fmla="*/ 16405 w 7467600"/>
              <a:gd name="connsiteY723" fmla="*/ 1803412 h 6858000"/>
              <a:gd name="connsiteX724" fmla="*/ 0 w 7467600"/>
              <a:gd name="connsiteY724" fmla="*/ 1784777 h 6858000"/>
              <a:gd name="connsiteX725" fmla="*/ 0 w 7467600"/>
              <a:gd name="connsiteY725" fmla="*/ 1740082 h 6858000"/>
              <a:gd name="connsiteX726" fmla="*/ 39394 w 7467600"/>
              <a:gd name="connsiteY726" fmla="*/ 1784856 h 6858000"/>
              <a:gd name="connsiteX727" fmla="*/ 135813 w 7467600"/>
              <a:gd name="connsiteY727" fmla="*/ 1888838 h 6858000"/>
              <a:gd name="connsiteX728" fmla="*/ 242575 w 7467600"/>
              <a:gd name="connsiteY728" fmla="*/ 1958841 h 6858000"/>
              <a:gd name="connsiteX729" fmla="*/ 82197 w 7467600"/>
              <a:gd name="connsiteY729" fmla="*/ 1754826 h 6858000"/>
              <a:gd name="connsiteX730" fmla="*/ 0 w 7467600"/>
              <a:gd name="connsiteY730" fmla="*/ 1679650 h 6858000"/>
              <a:gd name="connsiteX731" fmla="*/ 0 w 7467600"/>
              <a:gd name="connsiteY731" fmla="*/ 1602463 h 6858000"/>
              <a:gd name="connsiteX732" fmla="*/ 84689 w 7467600"/>
              <a:gd name="connsiteY732" fmla="*/ 1677442 h 6858000"/>
              <a:gd name="connsiteX733" fmla="*/ 298437 w 7467600"/>
              <a:gd name="connsiteY733" fmla="*/ 1968019 h 6858000"/>
              <a:gd name="connsiteX734" fmla="*/ 227269 w 7467600"/>
              <a:gd name="connsiteY734" fmla="*/ 1114064 h 6858000"/>
              <a:gd name="connsiteX735" fmla="*/ 248003 w 7467600"/>
              <a:gd name="connsiteY735" fmla="*/ 1089613 h 6858000"/>
              <a:gd name="connsiteX736" fmla="*/ 427020 w 7467600"/>
              <a:gd name="connsiteY736" fmla="*/ 1619803 h 6858000"/>
              <a:gd name="connsiteX737" fmla="*/ 340345 w 7467600"/>
              <a:gd name="connsiteY737" fmla="*/ 2027739 h 6858000"/>
              <a:gd name="connsiteX738" fmla="*/ 360865 w 7467600"/>
              <a:gd name="connsiteY738" fmla="*/ 2044827 h 6858000"/>
              <a:gd name="connsiteX739" fmla="*/ 560414 w 7467600"/>
              <a:gd name="connsiteY739" fmla="*/ 2421457 h 6858000"/>
              <a:gd name="connsiteX740" fmla="*/ 1359703 w 7467600"/>
              <a:gd name="connsiteY740" fmla="*/ 2578554 h 6858000"/>
              <a:gd name="connsiteX741" fmla="*/ 1359422 w 7467600"/>
              <a:gd name="connsiteY741" fmla="*/ 2577994 h 6858000"/>
              <a:gd name="connsiteX742" fmla="*/ 828701 w 7467600"/>
              <a:gd name="connsiteY742" fmla="*/ 1839520 h 6858000"/>
              <a:gd name="connsiteX743" fmla="*/ 494427 w 7467600"/>
              <a:gd name="connsiteY743" fmla="*/ 1092333 h 6858000"/>
              <a:gd name="connsiteX744" fmla="*/ 506322 w 7467600"/>
              <a:gd name="connsiteY744" fmla="*/ 1020997 h 6858000"/>
              <a:gd name="connsiteX745" fmla="*/ 4570198 w 7467600"/>
              <a:gd name="connsiteY745" fmla="*/ 978081 h 6858000"/>
              <a:gd name="connsiteX746" fmla="*/ 4523691 w 7467600"/>
              <a:gd name="connsiteY746" fmla="*/ 1127776 h 6858000"/>
              <a:gd name="connsiteX747" fmla="*/ 4509875 w 7467600"/>
              <a:gd name="connsiteY747" fmla="*/ 1167552 h 6858000"/>
              <a:gd name="connsiteX748" fmla="*/ 4478168 w 7467600"/>
              <a:gd name="connsiteY748" fmla="*/ 1260735 h 6858000"/>
              <a:gd name="connsiteX749" fmla="*/ 4409309 w 7467600"/>
              <a:gd name="connsiteY749" fmla="*/ 1666996 h 6858000"/>
              <a:gd name="connsiteX750" fmla="*/ 4370031 w 7467600"/>
              <a:gd name="connsiteY750" fmla="*/ 1955666 h 6858000"/>
              <a:gd name="connsiteX751" fmla="*/ 4570198 w 7467600"/>
              <a:gd name="connsiteY751" fmla="*/ 978081 h 6858000"/>
              <a:gd name="connsiteX752" fmla="*/ 4557898 w 7467600"/>
              <a:gd name="connsiteY752" fmla="*/ 900011 h 6858000"/>
              <a:gd name="connsiteX753" fmla="*/ 4344840 w 7467600"/>
              <a:gd name="connsiteY753" fmla="*/ 1922038 h 6858000"/>
              <a:gd name="connsiteX754" fmla="*/ 4378710 w 7467600"/>
              <a:gd name="connsiteY754" fmla="*/ 1665516 h 6858000"/>
              <a:gd name="connsiteX755" fmla="*/ 4448798 w 7467600"/>
              <a:gd name="connsiteY755" fmla="*/ 1253024 h 6858000"/>
              <a:gd name="connsiteX756" fmla="*/ 4480315 w 7467600"/>
              <a:gd name="connsiteY756" fmla="*/ 1158454 h 6858000"/>
              <a:gd name="connsiteX757" fmla="*/ 4494133 w 7467600"/>
              <a:gd name="connsiteY757" fmla="*/ 1118676 h 6858000"/>
              <a:gd name="connsiteX758" fmla="*/ 4557898 w 7467600"/>
              <a:gd name="connsiteY758" fmla="*/ 900011 h 6858000"/>
              <a:gd name="connsiteX759" fmla="*/ 5870151 w 7467600"/>
              <a:gd name="connsiteY759" fmla="*/ 898890 h 6858000"/>
              <a:gd name="connsiteX760" fmla="*/ 5861335 w 7467600"/>
              <a:gd name="connsiteY760" fmla="*/ 899177 h 6858000"/>
              <a:gd name="connsiteX761" fmla="*/ 5843702 w 7467600"/>
              <a:gd name="connsiteY761" fmla="*/ 899748 h 6858000"/>
              <a:gd name="connsiteX762" fmla="*/ 5651107 w 7467600"/>
              <a:gd name="connsiteY762" fmla="*/ 920306 h 6858000"/>
              <a:gd name="connsiteX763" fmla="*/ 5459407 w 7467600"/>
              <a:gd name="connsiteY763" fmla="*/ 940975 h 6858000"/>
              <a:gd name="connsiteX764" fmla="*/ 5374846 w 7467600"/>
              <a:gd name="connsiteY764" fmla="*/ 941988 h 6858000"/>
              <a:gd name="connsiteX765" fmla="*/ 5256105 w 7467600"/>
              <a:gd name="connsiteY765" fmla="*/ 945632 h 6858000"/>
              <a:gd name="connsiteX766" fmla="*/ 5107071 w 7467600"/>
              <a:gd name="connsiteY766" fmla="*/ 969720 h 6858000"/>
              <a:gd name="connsiteX767" fmla="*/ 4998681 w 7467600"/>
              <a:gd name="connsiteY767" fmla="*/ 988771 h 6858000"/>
              <a:gd name="connsiteX768" fmla="*/ 5870151 w 7467600"/>
              <a:gd name="connsiteY768" fmla="*/ 898890 h 6858000"/>
              <a:gd name="connsiteX769" fmla="*/ 5504425 w 7467600"/>
              <a:gd name="connsiteY769" fmla="*/ 848067 h 6858000"/>
              <a:gd name="connsiteX770" fmla="*/ 4968849 w 7467600"/>
              <a:gd name="connsiteY770" fmla="*/ 962318 h 6858000"/>
              <a:gd name="connsiteX771" fmla="*/ 5104039 w 7467600"/>
              <a:gd name="connsiteY771" fmla="*/ 940634 h 6858000"/>
              <a:gd name="connsiteX772" fmla="*/ 5256311 w 7467600"/>
              <a:gd name="connsiteY772" fmla="*/ 916490 h 6858000"/>
              <a:gd name="connsiteX773" fmla="*/ 5377381 w 7467600"/>
              <a:gd name="connsiteY773" fmla="*/ 912671 h 6858000"/>
              <a:gd name="connsiteX774" fmla="*/ 5460148 w 7467600"/>
              <a:gd name="connsiteY774" fmla="*/ 911442 h 6858000"/>
              <a:gd name="connsiteX775" fmla="*/ 5648971 w 7467600"/>
              <a:gd name="connsiteY775" fmla="*/ 891331 h 6858000"/>
              <a:gd name="connsiteX776" fmla="*/ 5844807 w 7467600"/>
              <a:gd name="connsiteY776" fmla="*/ 870718 h 6858000"/>
              <a:gd name="connsiteX777" fmla="*/ 5862975 w 7467600"/>
              <a:gd name="connsiteY777" fmla="*/ 869756 h 6858000"/>
              <a:gd name="connsiteX778" fmla="*/ 5920887 w 7467600"/>
              <a:gd name="connsiteY778" fmla="*/ 865929 h 6858000"/>
              <a:gd name="connsiteX779" fmla="*/ 5504425 w 7467600"/>
              <a:gd name="connsiteY779" fmla="*/ 848067 h 6858000"/>
              <a:gd name="connsiteX780" fmla="*/ 3607114 w 7467600"/>
              <a:gd name="connsiteY780" fmla="*/ 467441 h 6858000"/>
              <a:gd name="connsiteX781" fmla="*/ 3296242 w 7467600"/>
              <a:gd name="connsiteY781" fmla="*/ 807991 h 6858000"/>
              <a:gd name="connsiteX782" fmla="*/ 3174674 w 7467600"/>
              <a:gd name="connsiteY782" fmla="*/ 919759 h 6858000"/>
              <a:gd name="connsiteX783" fmla="*/ 3042978 w 7467600"/>
              <a:gd name="connsiteY783" fmla="*/ 1054894 h 6858000"/>
              <a:gd name="connsiteX784" fmla="*/ 2968914 w 7467600"/>
              <a:gd name="connsiteY784" fmla="*/ 1133756 h 6858000"/>
              <a:gd name="connsiteX785" fmla="*/ 3103823 w 7467600"/>
              <a:gd name="connsiteY785" fmla="*/ 1026814 h 6858000"/>
              <a:gd name="connsiteX786" fmla="*/ 3607114 w 7467600"/>
              <a:gd name="connsiteY786" fmla="*/ 467441 h 6858000"/>
              <a:gd name="connsiteX787" fmla="*/ 3744487 w 7467600"/>
              <a:gd name="connsiteY787" fmla="*/ 383136 h 6858000"/>
              <a:gd name="connsiteX788" fmla="*/ 3970213 w 7467600"/>
              <a:gd name="connsiteY788" fmla="*/ 995559 h 6858000"/>
              <a:gd name="connsiteX789" fmla="*/ 3744487 w 7467600"/>
              <a:gd name="connsiteY789" fmla="*/ 383136 h 6858000"/>
              <a:gd name="connsiteX790" fmla="*/ 3624562 w 7467600"/>
              <a:gd name="connsiteY790" fmla="*/ 367041 h 6858000"/>
              <a:gd name="connsiteX791" fmla="*/ 3489712 w 7467600"/>
              <a:gd name="connsiteY791" fmla="*/ 485386 h 6858000"/>
              <a:gd name="connsiteX792" fmla="*/ 3182994 w 7467600"/>
              <a:gd name="connsiteY792" fmla="*/ 828265 h 6858000"/>
              <a:gd name="connsiteX793" fmla="*/ 2892114 w 7467600"/>
              <a:gd name="connsiteY793" fmla="*/ 1172635 h 6858000"/>
              <a:gd name="connsiteX794" fmla="*/ 3021459 w 7467600"/>
              <a:gd name="connsiteY794" fmla="*/ 1035385 h 6858000"/>
              <a:gd name="connsiteX795" fmla="*/ 3153873 w 7467600"/>
              <a:gd name="connsiteY795" fmla="*/ 898971 h 6858000"/>
              <a:gd name="connsiteX796" fmla="*/ 3276511 w 7467600"/>
              <a:gd name="connsiteY796" fmla="*/ 786423 h 6858000"/>
              <a:gd name="connsiteX797" fmla="*/ 3584154 w 7467600"/>
              <a:gd name="connsiteY797" fmla="*/ 448218 h 6858000"/>
              <a:gd name="connsiteX798" fmla="*/ 3624562 w 7467600"/>
              <a:gd name="connsiteY798" fmla="*/ 367041 h 6858000"/>
              <a:gd name="connsiteX799" fmla="*/ 3766672 w 7467600"/>
              <a:gd name="connsiteY799" fmla="*/ 359429 h 6858000"/>
              <a:gd name="connsiteX800" fmla="*/ 3996338 w 7467600"/>
              <a:gd name="connsiteY800" fmla="*/ 968237 h 6858000"/>
              <a:gd name="connsiteX801" fmla="*/ 3766672 w 7467600"/>
              <a:gd name="connsiteY801" fmla="*/ 359429 h 6858000"/>
              <a:gd name="connsiteX802" fmla="*/ 5805386 w 7467600"/>
              <a:gd name="connsiteY802" fmla="*/ 239240 h 6858000"/>
              <a:gd name="connsiteX803" fmla="*/ 5736947 w 7467600"/>
              <a:gd name="connsiteY803" fmla="*/ 261367 h 6858000"/>
              <a:gd name="connsiteX804" fmla="*/ 5427012 w 7467600"/>
              <a:gd name="connsiteY804" fmla="*/ 311272 h 6858000"/>
              <a:gd name="connsiteX805" fmla="*/ 5147818 w 7467600"/>
              <a:gd name="connsiteY805" fmla="*/ 322112 h 6858000"/>
              <a:gd name="connsiteX806" fmla="*/ 5060854 w 7467600"/>
              <a:gd name="connsiteY806" fmla="*/ 311882 h 6858000"/>
              <a:gd name="connsiteX807" fmla="*/ 4945989 w 7467600"/>
              <a:gd name="connsiteY807" fmla="*/ 300516 h 6858000"/>
              <a:gd name="connsiteX808" fmla="*/ 5410479 w 7467600"/>
              <a:gd name="connsiteY808" fmla="*/ 348434 h 6858000"/>
              <a:gd name="connsiteX809" fmla="*/ 5805386 w 7467600"/>
              <a:gd name="connsiteY809" fmla="*/ 239240 h 6858000"/>
              <a:gd name="connsiteX810" fmla="*/ 5905192 w 7467600"/>
              <a:gd name="connsiteY810" fmla="*/ 163079 h 6858000"/>
              <a:gd name="connsiteX811" fmla="*/ 5865655 w 7467600"/>
              <a:gd name="connsiteY811" fmla="*/ 171901 h 6858000"/>
              <a:gd name="connsiteX812" fmla="*/ 5259740 w 7467600"/>
              <a:gd name="connsiteY812" fmla="*/ 257013 h 6858000"/>
              <a:gd name="connsiteX813" fmla="*/ 5208466 w 7467600"/>
              <a:gd name="connsiteY813" fmla="*/ 257550 h 6858000"/>
              <a:gd name="connsiteX814" fmla="*/ 4980204 w 7467600"/>
              <a:gd name="connsiteY814" fmla="*/ 271903 h 6858000"/>
              <a:gd name="connsiteX815" fmla="*/ 5068068 w 7467600"/>
              <a:gd name="connsiteY815" fmla="*/ 282244 h 6858000"/>
              <a:gd name="connsiteX816" fmla="*/ 5153231 w 7467600"/>
              <a:gd name="connsiteY816" fmla="*/ 292240 h 6858000"/>
              <a:gd name="connsiteX817" fmla="*/ 5426491 w 7467600"/>
              <a:gd name="connsiteY817" fmla="*/ 281128 h 6858000"/>
              <a:gd name="connsiteX818" fmla="*/ 5731212 w 7467600"/>
              <a:gd name="connsiteY818" fmla="*/ 231951 h 6858000"/>
              <a:gd name="connsiteX819" fmla="*/ 5905192 w 7467600"/>
              <a:gd name="connsiteY819" fmla="*/ 163079 h 6858000"/>
              <a:gd name="connsiteX820" fmla="*/ 5944437 w 7467600"/>
              <a:gd name="connsiteY820" fmla="*/ 113829 h 6858000"/>
              <a:gd name="connsiteX821" fmla="*/ 5825032 w 7467600"/>
              <a:gd name="connsiteY821" fmla="*/ 146405 h 6858000"/>
              <a:gd name="connsiteX822" fmla="*/ 4955599 w 7467600"/>
              <a:gd name="connsiteY822" fmla="*/ 247008 h 6858000"/>
              <a:gd name="connsiteX823" fmla="*/ 5210104 w 7467600"/>
              <a:gd name="connsiteY823" fmla="*/ 228123 h 6858000"/>
              <a:gd name="connsiteX824" fmla="*/ 5261015 w 7467600"/>
              <a:gd name="connsiteY824" fmla="*/ 227087 h 6858000"/>
              <a:gd name="connsiteX825" fmla="*/ 5861181 w 7467600"/>
              <a:gd name="connsiteY825" fmla="*/ 143093 h 6858000"/>
              <a:gd name="connsiteX826" fmla="*/ 5961252 w 7467600"/>
              <a:gd name="connsiteY826" fmla="*/ 114820 h 6858000"/>
              <a:gd name="connsiteX827" fmla="*/ 5944437 w 7467600"/>
              <a:gd name="connsiteY827" fmla="*/ 113829 h 6858000"/>
              <a:gd name="connsiteX828" fmla="*/ 3882765 w 7467600"/>
              <a:gd name="connsiteY828" fmla="*/ 0 h 6858000"/>
              <a:gd name="connsiteX829" fmla="*/ 3995099 w 7467600"/>
              <a:gd name="connsiteY829" fmla="*/ 0 h 6858000"/>
              <a:gd name="connsiteX830" fmla="*/ 4163818 w 7467600"/>
              <a:gd name="connsiteY830" fmla="*/ 234104 h 6858000"/>
              <a:gd name="connsiteX831" fmla="*/ 4172099 w 7467600"/>
              <a:gd name="connsiteY831" fmla="*/ 234207 h 6858000"/>
              <a:gd name="connsiteX832" fmla="*/ 4784282 w 7467600"/>
              <a:gd name="connsiteY832" fmla="*/ 276561 h 6858000"/>
              <a:gd name="connsiteX833" fmla="*/ 4801687 w 7467600"/>
              <a:gd name="connsiteY833" fmla="*/ 267764 h 6858000"/>
              <a:gd name="connsiteX834" fmla="*/ 6082788 w 7467600"/>
              <a:gd name="connsiteY834" fmla="*/ 64119 h 6858000"/>
              <a:gd name="connsiteX835" fmla="*/ 6099442 w 7467600"/>
              <a:gd name="connsiteY835" fmla="*/ 82568 h 6858000"/>
              <a:gd name="connsiteX836" fmla="*/ 4804137 w 7467600"/>
              <a:gd name="connsiteY836" fmla="*/ 320931 h 6858000"/>
              <a:gd name="connsiteX837" fmla="*/ 4227047 w 7467600"/>
              <a:gd name="connsiteY837" fmla="*/ 313415 h 6858000"/>
              <a:gd name="connsiteX838" fmla="*/ 4346041 w 7467600"/>
              <a:gd name="connsiteY838" fmla="*/ 456086 h 6858000"/>
              <a:gd name="connsiteX839" fmla="*/ 4870967 w 7467600"/>
              <a:gd name="connsiteY839" fmla="*/ 963061 h 6858000"/>
              <a:gd name="connsiteX840" fmla="*/ 4889647 w 7467600"/>
              <a:gd name="connsiteY840" fmla="*/ 957147 h 6858000"/>
              <a:gd name="connsiteX841" fmla="*/ 5422504 w 7467600"/>
              <a:gd name="connsiteY841" fmla="*/ 805191 h 6858000"/>
              <a:gd name="connsiteX842" fmla="*/ 6087656 w 7467600"/>
              <a:gd name="connsiteY842" fmla="*/ 826703 h 6858000"/>
              <a:gd name="connsiteX843" fmla="*/ 6058717 w 7467600"/>
              <a:gd name="connsiteY843" fmla="*/ 865992 h 6858000"/>
              <a:gd name="connsiteX844" fmla="*/ 4974153 w 7467600"/>
              <a:gd name="connsiteY844" fmla="*/ 1045456 h 6858000"/>
              <a:gd name="connsiteX845" fmla="*/ 5627835 w 7467600"/>
              <a:gd name="connsiteY845" fmla="*/ 1472077 h 6858000"/>
              <a:gd name="connsiteX846" fmla="*/ 5629817 w 7467600"/>
              <a:gd name="connsiteY846" fmla="*/ 1471412 h 6858000"/>
              <a:gd name="connsiteX847" fmla="*/ 5634124 w 7467600"/>
              <a:gd name="connsiteY847" fmla="*/ 1470572 h 6858000"/>
              <a:gd name="connsiteX848" fmla="*/ 5755832 w 7467600"/>
              <a:gd name="connsiteY848" fmla="*/ 1383886 h 6858000"/>
              <a:gd name="connsiteX849" fmla="*/ 6014186 w 7467600"/>
              <a:gd name="connsiteY849" fmla="*/ 1279799 h 6858000"/>
              <a:gd name="connsiteX850" fmla="*/ 6901619 w 7467600"/>
              <a:gd name="connsiteY850" fmla="*/ 1047874 h 6858000"/>
              <a:gd name="connsiteX851" fmla="*/ 6931566 w 7467600"/>
              <a:gd name="connsiteY851" fmla="*/ 1062034 h 6858000"/>
              <a:gd name="connsiteX852" fmla="*/ 5790982 w 7467600"/>
              <a:gd name="connsiteY852" fmla="*/ 1561380 h 6858000"/>
              <a:gd name="connsiteX853" fmla="*/ 6188971 w 7467600"/>
              <a:gd name="connsiteY853" fmla="*/ 1755168 h 6858000"/>
              <a:gd name="connsiteX854" fmla="*/ 6202446 w 7467600"/>
              <a:gd name="connsiteY854" fmla="*/ 1752268 h 6858000"/>
              <a:gd name="connsiteX855" fmla="*/ 7179560 w 7467600"/>
              <a:gd name="connsiteY855" fmla="*/ 1467551 h 6858000"/>
              <a:gd name="connsiteX856" fmla="*/ 7158730 w 7467600"/>
              <a:gd name="connsiteY856" fmla="*/ 1507835 h 6858000"/>
              <a:gd name="connsiteX857" fmla="*/ 6326959 w 7467600"/>
              <a:gd name="connsiteY857" fmla="*/ 1817686 h 6858000"/>
              <a:gd name="connsiteX858" fmla="*/ 6537433 w 7467600"/>
              <a:gd name="connsiteY858" fmla="*/ 1907790 h 6858000"/>
              <a:gd name="connsiteX859" fmla="*/ 6550221 w 7467600"/>
              <a:gd name="connsiteY859" fmla="*/ 1910729 h 6858000"/>
              <a:gd name="connsiteX860" fmla="*/ 6964438 w 7467600"/>
              <a:gd name="connsiteY860" fmla="*/ 2209505 h 6858000"/>
              <a:gd name="connsiteX861" fmla="*/ 7367862 w 7467600"/>
              <a:gd name="connsiteY861" fmla="*/ 2806833 h 6858000"/>
              <a:gd name="connsiteX862" fmla="*/ 7364329 w 7467600"/>
              <a:gd name="connsiteY862" fmla="*/ 2826907 h 6858000"/>
              <a:gd name="connsiteX863" fmla="*/ 7290545 w 7467600"/>
              <a:gd name="connsiteY863" fmla="*/ 2850663 h 6858000"/>
              <a:gd name="connsiteX864" fmla="*/ 6472036 w 7467600"/>
              <a:gd name="connsiteY864" fmla="*/ 1959003 h 6858000"/>
              <a:gd name="connsiteX865" fmla="*/ 5792897 w 7467600"/>
              <a:gd name="connsiteY865" fmla="*/ 1647747 h 6858000"/>
              <a:gd name="connsiteX866" fmla="*/ 5842751 w 7467600"/>
              <a:gd name="connsiteY866" fmla="*/ 1816112 h 6858000"/>
              <a:gd name="connsiteX867" fmla="*/ 5847424 w 7467600"/>
              <a:gd name="connsiteY867" fmla="*/ 1815776 h 6858000"/>
              <a:gd name="connsiteX868" fmla="*/ 6399821 w 7467600"/>
              <a:gd name="connsiteY868" fmla="*/ 2344799 h 6858000"/>
              <a:gd name="connsiteX869" fmla="*/ 6323232 w 7467600"/>
              <a:gd name="connsiteY869" fmla="*/ 2389634 h 6858000"/>
              <a:gd name="connsiteX870" fmla="*/ 5942958 w 7467600"/>
              <a:gd name="connsiteY870" fmla="*/ 2077708 h 6858000"/>
              <a:gd name="connsiteX871" fmla="*/ 5921559 w 7467600"/>
              <a:gd name="connsiteY871" fmla="*/ 2378596 h 6858000"/>
              <a:gd name="connsiteX872" fmla="*/ 5817651 w 7467600"/>
              <a:gd name="connsiteY872" fmla="*/ 3023919 h 6858000"/>
              <a:gd name="connsiteX873" fmla="*/ 5729634 w 7467600"/>
              <a:gd name="connsiteY873" fmla="*/ 3051849 h 6858000"/>
              <a:gd name="connsiteX874" fmla="*/ 5611018 w 7467600"/>
              <a:gd name="connsiteY874" fmla="*/ 2316769 h 6858000"/>
              <a:gd name="connsiteX875" fmla="*/ 5687608 w 7467600"/>
              <a:gd name="connsiteY875" fmla="*/ 2039972 h 6858000"/>
              <a:gd name="connsiteX876" fmla="*/ 5657554 w 7467600"/>
              <a:gd name="connsiteY876" fmla="*/ 1576445 h 6858000"/>
              <a:gd name="connsiteX877" fmla="*/ 5150475 w 7467600"/>
              <a:gd name="connsiteY877" fmla="*/ 1274012 h 6858000"/>
              <a:gd name="connsiteX878" fmla="*/ 5349142 w 7467600"/>
              <a:gd name="connsiteY878" fmla="*/ 2204405 h 6858000"/>
              <a:gd name="connsiteX879" fmla="*/ 5262214 w 7467600"/>
              <a:gd name="connsiteY879" fmla="*/ 2233836 h 6858000"/>
              <a:gd name="connsiteX880" fmla="*/ 4981539 w 7467600"/>
              <a:gd name="connsiteY880" fmla="*/ 1542201 h 6858000"/>
              <a:gd name="connsiteX881" fmla="*/ 4958461 w 7467600"/>
              <a:gd name="connsiteY881" fmla="*/ 1136957 h 6858000"/>
              <a:gd name="connsiteX882" fmla="*/ 4655015 w 7467600"/>
              <a:gd name="connsiteY882" fmla="*/ 891426 h 6858000"/>
              <a:gd name="connsiteX883" fmla="*/ 4348002 w 7467600"/>
              <a:gd name="connsiteY883" fmla="*/ 2205895 h 6858000"/>
              <a:gd name="connsiteX884" fmla="*/ 4262250 w 7467600"/>
              <a:gd name="connsiteY884" fmla="*/ 2219972 h 6858000"/>
              <a:gd name="connsiteX885" fmla="*/ 4550611 w 7467600"/>
              <a:gd name="connsiteY885" fmla="*/ 817540 h 6858000"/>
              <a:gd name="connsiteX886" fmla="*/ 4564418 w 7467600"/>
              <a:gd name="connsiteY886" fmla="*/ 808293 h 6858000"/>
              <a:gd name="connsiteX887" fmla="*/ 4266388 w 7467600"/>
              <a:gd name="connsiteY887" fmla="*/ 500083 h 6858000"/>
              <a:gd name="connsiteX888" fmla="*/ 4032842 w 7467600"/>
              <a:gd name="connsiteY888" fmla="*/ 211809 h 6858000"/>
              <a:gd name="connsiteX889" fmla="*/ 3882765 w 7467600"/>
              <a:gd name="connsiteY889" fmla="*/ 0 h 6858000"/>
              <a:gd name="connsiteX890" fmla="*/ 3721337 w 7467600"/>
              <a:gd name="connsiteY890" fmla="*/ 0 h 6858000"/>
              <a:gd name="connsiteX891" fmla="*/ 3797544 w 7467600"/>
              <a:gd name="connsiteY891" fmla="*/ 0 h 6858000"/>
              <a:gd name="connsiteX892" fmla="*/ 3775734 w 7467600"/>
              <a:gd name="connsiteY892" fmla="*/ 95131 h 6858000"/>
              <a:gd name="connsiteX893" fmla="*/ 3724807 w 7467600"/>
              <a:gd name="connsiteY893" fmla="*/ 272257 h 6858000"/>
              <a:gd name="connsiteX894" fmla="*/ 3726844 w 7467600"/>
              <a:gd name="connsiteY894" fmla="*/ 282988 h 6858000"/>
              <a:gd name="connsiteX895" fmla="*/ 3742664 w 7467600"/>
              <a:gd name="connsiteY895" fmla="*/ 279918 h 6858000"/>
              <a:gd name="connsiteX896" fmla="*/ 4103910 w 7467600"/>
              <a:gd name="connsiteY896" fmla="*/ 1161917 h 6858000"/>
              <a:gd name="connsiteX897" fmla="*/ 4020269 w 7467600"/>
              <a:gd name="connsiteY897" fmla="*/ 1200406 h 6858000"/>
              <a:gd name="connsiteX898" fmla="*/ 3674882 w 7467600"/>
              <a:gd name="connsiteY898" fmla="*/ 488524 h 6858000"/>
              <a:gd name="connsiteX899" fmla="*/ 3132682 w 7467600"/>
              <a:gd name="connsiteY899" fmla="*/ 1072284 h 6858000"/>
              <a:gd name="connsiteX900" fmla="*/ 2716346 w 7467600"/>
              <a:gd name="connsiteY900" fmla="*/ 1276376 h 6858000"/>
              <a:gd name="connsiteX901" fmla="*/ 2716772 w 7467600"/>
              <a:gd name="connsiteY901" fmla="*/ 1255462 h 6858000"/>
              <a:gd name="connsiteX902" fmla="*/ 3471096 w 7467600"/>
              <a:gd name="connsiteY902" fmla="*/ 437072 h 6858000"/>
              <a:gd name="connsiteX903" fmla="*/ 3639057 w 7467600"/>
              <a:gd name="connsiteY903" fmla="*/ 286334 h 6858000"/>
              <a:gd name="connsiteX904" fmla="*/ 3640309 w 7467600"/>
              <a:gd name="connsiteY904" fmla="*/ 284664 h 6858000"/>
              <a:gd name="connsiteX905" fmla="*/ 3646022 w 7467600"/>
              <a:gd name="connsiteY905" fmla="*/ 276711 h 6858000"/>
              <a:gd name="connsiteX906" fmla="*/ 3707943 w 7467600"/>
              <a:gd name="connsiteY906" fmla="*/ 65958 h 6858000"/>
              <a:gd name="connsiteX907" fmla="*/ 3721337 w 7467600"/>
              <a:gd name="connsiteY907" fmla="*/ 0 h 6858000"/>
              <a:gd name="connsiteX908" fmla="*/ 2867960 w 7467600"/>
              <a:gd name="connsiteY908" fmla="*/ 0 h 6858000"/>
              <a:gd name="connsiteX909" fmla="*/ 2926351 w 7467600"/>
              <a:gd name="connsiteY909" fmla="*/ 0 h 6858000"/>
              <a:gd name="connsiteX910" fmla="*/ 2902823 w 7467600"/>
              <a:gd name="connsiteY910" fmla="*/ 262929 h 6858000"/>
              <a:gd name="connsiteX911" fmla="*/ 2940663 w 7467600"/>
              <a:gd name="connsiteY911" fmla="*/ 140884 h 6858000"/>
              <a:gd name="connsiteX912" fmla="*/ 2947039 w 7467600"/>
              <a:gd name="connsiteY912" fmla="*/ 122524 h 6858000"/>
              <a:gd name="connsiteX913" fmla="*/ 2984316 w 7467600"/>
              <a:gd name="connsiteY913" fmla="*/ 0 h 6858000"/>
              <a:gd name="connsiteX914" fmla="*/ 3016114 w 7467600"/>
              <a:gd name="connsiteY914" fmla="*/ 0 h 6858000"/>
              <a:gd name="connsiteX915" fmla="*/ 2979949 w 7467600"/>
              <a:gd name="connsiteY915" fmla="*/ 119274 h 6858000"/>
              <a:gd name="connsiteX916" fmla="*/ 3023879 w 7467600"/>
              <a:gd name="connsiteY916" fmla="*/ 0 h 6858000"/>
              <a:gd name="connsiteX917" fmla="*/ 3105400 w 7467600"/>
              <a:gd name="connsiteY917" fmla="*/ 0 h 6858000"/>
              <a:gd name="connsiteX918" fmla="*/ 3094669 w 7467600"/>
              <a:gd name="connsiteY918" fmla="*/ 30308 h 6858000"/>
              <a:gd name="connsiteX919" fmla="*/ 2901945 w 7467600"/>
              <a:gd name="connsiteY919" fmla="*/ 466538 h 6858000"/>
              <a:gd name="connsiteX920" fmla="*/ 2815209 w 7467600"/>
              <a:gd name="connsiteY920" fmla="*/ 497361 h 6858000"/>
              <a:gd name="connsiteX921" fmla="*/ 2844845 w 7467600"/>
              <a:gd name="connsiteY921" fmla="*/ 127638 h 6858000"/>
              <a:gd name="connsiteX922" fmla="*/ 2867960 w 7467600"/>
              <a:gd name="connsiteY922" fmla="*/ 0 h 6858000"/>
              <a:gd name="connsiteX923" fmla="*/ 1057230 w 7467600"/>
              <a:gd name="connsiteY923" fmla="*/ 0 h 6858000"/>
              <a:gd name="connsiteX924" fmla="*/ 1111003 w 7467600"/>
              <a:gd name="connsiteY924" fmla="*/ 0 h 6858000"/>
              <a:gd name="connsiteX925" fmla="*/ 1125553 w 7467600"/>
              <a:gd name="connsiteY925" fmla="*/ 52588 h 6858000"/>
              <a:gd name="connsiteX926" fmla="*/ 1304276 w 7467600"/>
              <a:gd name="connsiteY926" fmla="*/ 476275 h 6858000"/>
              <a:gd name="connsiteX927" fmla="*/ 1492066 w 7467600"/>
              <a:gd name="connsiteY927" fmla="*/ 886333 h 6858000"/>
              <a:gd name="connsiteX928" fmla="*/ 1423698 w 7467600"/>
              <a:gd name="connsiteY928" fmla="*/ 710817 h 6858000"/>
              <a:gd name="connsiteX929" fmla="*/ 1357609 w 7467600"/>
              <a:gd name="connsiteY929" fmla="*/ 532892 h 6858000"/>
              <a:gd name="connsiteX930" fmla="*/ 1309550 w 7467600"/>
              <a:gd name="connsiteY930" fmla="*/ 374031 h 6858000"/>
              <a:gd name="connsiteX931" fmla="*/ 1193673 w 7467600"/>
              <a:gd name="connsiteY931" fmla="*/ 49533 h 6858000"/>
              <a:gd name="connsiteX932" fmla="*/ 1164391 w 7467600"/>
              <a:gd name="connsiteY932" fmla="*/ 0 h 6858000"/>
              <a:gd name="connsiteX933" fmla="*/ 1200666 w 7467600"/>
              <a:gd name="connsiteY933" fmla="*/ 0 h 6858000"/>
              <a:gd name="connsiteX934" fmla="*/ 1223408 w 7467600"/>
              <a:gd name="connsiteY934" fmla="*/ 38996 h 6858000"/>
              <a:gd name="connsiteX935" fmla="*/ 1339635 w 7467600"/>
              <a:gd name="connsiteY935" fmla="*/ 365517 h 6858000"/>
              <a:gd name="connsiteX936" fmla="*/ 1387469 w 7467600"/>
              <a:gd name="connsiteY936" fmla="*/ 523079 h 6858000"/>
              <a:gd name="connsiteX937" fmla="*/ 1452685 w 7467600"/>
              <a:gd name="connsiteY937" fmla="*/ 699806 h 6858000"/>
              <a:gd name="connsiteX938" fmla="*/ 1492092 w 7467600"/>
              <a:gd name="connsiteY938" fmla="*/ 800424 h 6858000"/>
              <a:gd name="connsiteX939" fmla="*/ 1455302 w 7467600"/>
              <a:gd name="connsiteY939" fmla="*/ 632913 h 6858000"/>
              <a:gd name="connsiteX940" fmla="*/ 1222336 w 7467600"/>
              <a:gd name="connsiteY940" fmla="*/ 9480 h 6858000"/>
              <a:gd name="connsiteX941" fmla="*/ 1214634 w 7467600"/>
              <a:gd name="connsiteY941" fmla="*/ 0 h 6858000"/>
              <a:gd name="connsiteX942" fmla="*/ 1289827 w 7467600"/>
              <a:gd name="connsiteY942" fmla="*/ 0 h 6858000"/>
              <a:gd name="connsiteX943" fmla="*/ 1321076 w 7467600"/>
              <a:gd name="connsiteY943" fmla="*/ 59722 h 6858000"/>
              <a:gd name="connsiteX944" fmla="*/ 1512579 w 7467600"/>
              <a:gd name="connsiteY944" fmla="*/ 626441 h 6858000"/>
              <a:gd name="connsiteX945" fmla="*/ 1506076 w 7467600"/>
              <a:gd name="connsiteY945" fmla="*/ 1089289 h 6858000"/>
              <a:gd name="connsiteX946" fmla="*/ 1486346 w 7467600"/>
              <a:gd name="connsiteY946" fmla="*/ 1079919 h 6858000"/>
              <a:gd name="connsiteX947" fmla="*/ 1070511 w 7467600"/>
              <a:gd name="connsiteY947" fmla="*/ 48609 h 6858000"/>
              <a:gd name="connsiteX948" fmla="*/ 1057230 w 7467600"/>
              <a:gd name="connsiteY948" fmla="*/ 0 h 6858000"/>
              <a:gd name="connsiteX949" fmla="*/ 43151 w 7467600"/>
              <a:gd name="connsiteY949" fmla="*/ 0 h 6858000"/>
              <a:gd name="connsiteX950" fmla="*/ 95283 w 7467600"/>
              <a:gd name="connsiteY950" fmla="*/ 0 h 6858000"/>
              <a:gd name="connsiteX951" fmla="*/ 300708 w 7467600"/>
              <a:gd name="connsiteY951" fmla="*/ 154571 h 6858000"/>
              <a:gd name="connsiteX952" fmla="*/ 530414 w 7467600"/>
              <a:gd name="connsiteY952" fmla="*/ 354673 h 6858000"/>
              <a:gd name="connsiteX953" fmla="*/ 333785 w 7467600"/>
              <a:gd name="connsiteY953" fmla="*/ 161564 h 6858000"/>
              <a:gd name="connsiteX954" fmla="*/ 147005 w 7467600"/>
              <a:gd name="connsiteY954" fmla="*/ 0 h 6858000"/>
              <a:gd name="connsiteX955" fmla="*/ 272509 w 7467600"/>
              <a:gd name="connsiteY955" fmla="*/ 0 h 6858000"/>
              <a:gd name="connsiteX956" fmla="*/ 326276 w 7467600"/>
              <a:gd name="connsiteY956" fmla="*/ 45847 h 6858000"/>
              <a:gd name="connsiteX957" fmla="*/ 823759 w 7467600"/>
              <a:gd name="connsiteY957" fmla="*/ 574145 h 6858000"/>
              <a:gd name="connsiteX958" fmla="*/ 811254 w 7467600"/>
              <a:gd name="connsiteY958" fmla="*/ 665546 h 6858000"/>
              <a:gd name="connsiteX959" fmla="*/ 154042 w 7467600"/>
              <a:gd name="connsiteY959" fmla="*/ 261522 h 6858000"/>
              <a:gd name="connsiteX960" fmla="*/ 13550 w 7467600"/>
              <a:gd name="connsiteY960" fmla="*/ 158423 h 6858000"/>
              <a:gd name="connsiteX961" fmla="*/ 0 w 7467600"/>
              <a:gd name="connsiteY961" fmla="*/ 146618 h 6858000"/>
              <a:gd name="connsiteX962" fmla="*/ 0 w 7467600"/>
              <a:gd name="connsiteY962" fmla="*/ 59161 h 6858000"/>
              <a:gd name="connsiteX963" fmla="*/ 45427 w 7467600"/>
              <a:gd name="connsiteY963" fmla="*/ 101078 h 6858000"/>
              <a:gd name="connsiteX964" fmla="*/ 630103 w 7467600"/>
              <a:gd name="connsiteY964" fmla="*/ 485885 h 6858000"/>
              <a:gd name="connsiteX965" fmla="*/ 532040 w 7467600"/>
              <a:gd name="connsiteY965" fmla="*/ 399359 h 6858000"/>
              <a:gd name="connsiteX966" fmla="*/ 517618 w 7467600"/>
              <a:gd name="connsiteY966" fmla="*/ 385726 h 6858000"/>
              <a:gd name="connsiteX967" fmla="*/ 285074 w 7467600"/>
              <a:gd name="connsiteY967" fmla="*/ 182755 h 6858000"/>
              <a:gd name="connsiteX968" fmla="*/ 43151 w 7467600"/>
              <a:gd name="connsiteY96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467600 w 7467600"/>
              <a:gd name="connsiteY78" fmla="*/ 6012219 h 6858000"/>
              <a:gd name="connsiteX79" fmla="*/ 7356878 w 7467600"/>
              <a:gd name="connsiteY79" fmla="*/ 5981332 h 6858000"/>
              <a:gd name="connsiteX80" fmla="*/ 7467600 w 7467600"/>
              <a:gd name="connsiteY80" fmla="*/ 6117703 h 6858000"/>
              <a:gd name="connsiteX81" fmla="*/ 7467600 w 7467600"/>
              <a:gd name="connsiteY81" fmla="*/ 6163634 h 6858000"/>
              <a:gd name="connsiteX82" fmla="*/ 7403637 w 7467600"/>
              <a:gd name="connsiteY82" fmla="*/ 6083957 h 6858000"/>
              <a:gd name="connsiteX83" fmla="*/ 7254615 w 7467600"/>
              <a:gd name="connsiteY83" fmla="*/ 5911918 h 6858000"/>
              <a:gd name="connsiteX84" fmla="*/ 7312589 w 7467600"/>
              <a:gd name="connsiteY84" fmla="*/ 5982309 h 6858000"/>
              <a:gd name="connsiteX85" fmla="*/ 7448321 w 7467600"/>
              <a:gd name="connsiteY85" fmla="*/ 6190991 h 6858000"/>
              <a:gd name="connsiteX86" fmla="*/ 7467600 w 7467600"/>
              <a:gd name="connsiteY86" fmla="*/ 6221686 h 6858000"/>
              <a:gd name="connsiteX87" fmla="*/ 7467600 w 7467600"/>
              <a:gd name="connsiteY87" fmla="*/ 6334256 h 6858000"/>
              <a:gd name="connsiteX88" fmla="*/ 7454976 w 7467600"/>
              <a:gd name="connsiteY88" fmla="*/ 6318297 h 6858000"/>
              <a:gd name="connsiteX89" fmla="*/ 1456157 w 7467600"/>
              <a:gd name="connsiteY89" fmla="*/ 5371404 h 6858000"/>
              <a:gd name="connsiteX90" fmla="*/ 1244432 w 7467600"/>
              <a:gd name="connsiteY90" fmla="*/ 5385601 h 6858000"/>
              <a:gd name="connsiteX91" fmla="*/ 973990 w 7467600"/>
              <a:gd name="connsiteY91" fmla="*/ 5424940 h 6858000"/>
              <a:gd name="connsiteX92" fmla="*/ 1103809 w 7467600"/>
              <a:gd name="connsiteY92" fmla="*/ 5433720 h 6858000"/>
              <a:gd name="connsiteX93" fmla="*/ 1123454 w 7467600"/>
              <a:gd name="connsiteY93" fmla="*/ 5435727 h 6858000"/>
              <a:gd name="connsiteX94" fmla="*/ 1737017 w 7467600"/>
              <a:gd name="connsiteY94" fmla="*/ 5452183 h 6858000"/>
              <a:gd name="connsiteX95" fmla="*/ 1824397 w 7467600"/>
              <a:gd name="connsiteY95" fmla="*/ 5447757 h 6858000"/>
              <a:gd name="connsiteX96" fmla="*/ 2070059 w 7467600"/>
              <a:gd name="connsiteY96" fmla="*/ 5441660 h 6858000"/>
              <a:gd name="connsiteX97" fmla="*/ 1456157 w 7467600"/>
              <a:gd name="connsiteY97" fmla="*/ 5371404 h 6858000"/>
              <a:gd name="connsiteX98" fmla="*/ 4988186 w 7467600"/>
              <a:gd name="connsiteY98" fmla="*/ 5216467 h 6858000"/>
              <a:gd name="connsiteX99" fmla="*/ 4777334 w 7467600"/>
              <a:gd name="connsiteY99" fmla="*/ 5406072 h 6858000"/>
              <a:gd name="connsiteX100" fmla="*/ 4718341 w 7467600"/>
              <a:gd name="connsiteY100" fmla="*/ 5468043 h 6858000"/>
              <a:gd name="connsiteX101" fmla="*/ 4604655 w 7467600"/>
              <a:gd name="connsiteY101" fmla="*/ 5583434 h 6858000"/>
              <a:gd name="connsiteX102" fmla="*/ 4565074 w 7467600"/>
              <a:gd name="connsiteY102" fmla="*/ 5618550 h 6858000"/>
              <a:gd name="connsiteX103" fmla="*/ 4988186 w 7467600"/>
              <a:gd name="connsiteY103" fmla="*/ 5216467 h 6858000"/>
              <a:gd name="connsiteX104" fmla="*/ 4978032 w 7467600"/>
              <a:gd name="connsiteY104" fmla="*/ 5183809 h 6858000"/>
              <a:gd name="connsiteX105" fmla="*/ 4463413 w 7467600"/>
              <a:gd name="connsiteY105" fmla="*/ 5615162 h 6858000"/>
              <a:gd name="connsiteX106" fmla="*/ 4358134 w 7467600"/>
              <a:gd name="connsiteY106" fmla="*/ 5742791 h 6858000"/>
              <a:gd name="connsiteX107" fmla="*/ 4376219 w 7467600"/>
              <a:gd name="connsiteY107" fmla="*/ 5729027 h 6858000"/>
              <a:gd name="connsiteX108" fmla="*/ 4582340 w 7467600"/>
              <a:gd name="connsiteY108" fmla="*/ 5561037 h 6858000"/>
              <a:gd name="connsiteX109" fmla="*/ 4694684 w 7467600"/>
              <a:gd name="connsiteY109" fmla="*/ 5447098 h 6858000"/>
              <a:gd name="connsiteX110" fmla="*/ 4754123 w 7467600"/>
              <a:gd name="connsiteY110" fmla="*/ 5384643 h 6858000"/>
              <a:gd name="connsiteX111" fmla="*/ 4978032 w 7467600"/>
              <a:gd name="connsiteY111" fmla="*/ 5183809 h 6858000"/>
              <a:gd name="connsiteX112" fmla="*/ 1903353 w 7467600"/>
              <a:gd name="connsiteY112" fmla="*/ 5044827 h 6858000"/>
              <a:gd name="connsiteX113" fmla="*/ 1936931 w 7467600"/>
              <a:gd name="connsiteY113" fmla="*/ 5093954 h 6858000"/>
              <a:gd name="connsiteX114" fmla="*/ 2195868 w 7467600"/>
              <a:gd name="connsiteY114" fmla="*/ 5396574 h 6858000"/>
              <a:gd name="connsiteX115" fmla="*/ 2088852 w 7467600"/>
              <a:gd name="connsiteY115" fmla="*/ 5166123 h 6858000"/>
              <a:gd name="connsiteX116" fmla="*/ 1958241 w 7467600"/>
              <a:gd name="connsiteY116" fmla="*/ 5067955 h 6858000"/>
              <a:gd name="connsiteX117" fmla="*/ 1903353 w 7467600"/>
              <a:gd name="connsiteY117" fmla="*/ 5044827 h 6858000"/>
              <a:gd name="connsiteX118" fmla="*/ 1979378 w 7467600"/>
              <a:gd name="connsiteY118" fmla="*/ 4769504 h 6858000"/>
              <a:gd name="connsiteX119" fmla="*/ 2882120 w 7467600"/>
              <a:gd name="connsiteY119" fmla="*/ 5064547 h 6858000"/>
              <a:gd name="connsiteX120" fmla="*/ 2793103 w 7467600"/>
              <a:gd name="connsiteY120" fmla="*/ 5039699 h 6858000"/>
              <a:gd name="connsiteX121" fmla="*/ 2770041 w 7467600"/>
              <a:gd name="connsiteY121" fmla="*/ 5033634 h 6858000"/>
              <a:gd name="connsiteX122" fmla="*/ 1979378 w 7467600"/>
              <a:gd name="connsiteY122" fmla="*/ 4769504 h 6858000"/>
              <a:gd name="connsiteX123" fmla="*/ 1927410 w 7467600"/>
              <a:gd name="connsiteY123" fmla="*/ 4716164 h 6858000"/>
              <a:gd name="connsiteX124" fmla="*/ 1959587 w 7467600"/>
              <a:gd name="connsiteY124" fmla="*/ 4728849 h 6858000"/>
              <a:gd name="connsiteX125" fmla="*/ 2777707 w 7467600"/>
              <a:gd name="connsiteY125" fmla="*/ 5003991 h 6858000"/>
              <a:gd name="connsiteX126" fmla="*/ 2800768 w 7467600"/>
              <a:gd name="connsiteY126" fmla="*/ 5010056 h 6858000"/>
              <a:gd name="connsiteX127" fmla="*/ 2879408 w 7467600"/>
              <a:gd name="connsiteY127" fmla="*/ 5031590 h 6858000"/>
              <a:gd name="connsiteX128" fmla="*/ 2862295 w 7467600"/>
              <a:gd name="connsiteY128" fmla="*/ 5022958 h 6858000"/>
              <a:gd name="connsiteX129" fmla="*/ 2813343 w 7467600"/>
              <a:gd name="connsiteY129" fmla="*/ 4998369 h 6858000"/>
              <a:gd name="connsiteX130" fmla="*/ 2646245 w 7467600"/>
              <a:gd name="connsiteY130" fmla="*/ 4930999 h 6858000"/>
              <a:gd name="connsiteX131" fmla="*/ 1999243 w 7467600"/>
              <a:gd name="connsiteY131" fmla="*/ 4730524 h 6858000"/>
              <a:gd name="connsiteX132" fmla="*/ 1979527 w 7467600"/>
              <a:gd name="connsiteY132" fmla="*/ 4726651 h 6858000"/>
              <a:gd name="connsiteX133" fmla="*/ 1927410 w 7467600"/>
              <a:gd name="connsiteY133" fmla="*/ 4716164 h 6858000"/>
              <a:gd name="connsiteX134" fmla="*/ 1997014 w 7467600"/>
              <a:gd name="connsiteY134" fmla="*/ 4698007 h 6858000"/>
              <a:gd name="connsiteX135" fmla="*/ 2005458 w 7467600"/>
              <a:gd name="connsiteY135" fmla="*/ 4699540 h 6858000"/>
              <a:gd name="connsiteX136" fmla="*/ 2657186 w 7467600"/>
              <a:gd name="connsiteY136" fmla="*/ 4901687 h 6858000"/>
              <a:gd name="connsiteX137" fmla="*/ 2826662 w 7467600"/>
              <a:gd name="connsiteY137" fmla="*/ 4970362 h 6858000"/>
              <a:gd name="connsiteX138" fmla="*/ 2876100 w 7467600"/>
              <a:gd name="connsiteY138" fmla="*/ 4995397 h 6858000"/>
              <a:gd name="connsiteX139" fmla="*/ 3042600 w 7467600"/>
              <a:gd name="connsiteY139" fmla="*/ 5059532 h 6858000"/>
              <a:gd name="connsiteX140" fmla="*/ 1997014 w 7467600"/>
              <a:gd name="connsiteY140" fmla="*/ 4698007 h 6858000"/>
              <a:gd name="connsiteX141" fmla="*/ 2305292 w 7467600"/>
              <a:gd name="connsiteY141" fmla="*/ 4219492 h 6858000"/>
              <a:gd name="connsiteX142" fmla="*/ 3360922 w 7467600"/>
              <a:gd name="connsiteY142" fmla="*/ 4529373 h 6858000"/>
              <a:gd name="connsiteX143" fmla="*/ 3492420 w 7467600"/>
              <a:gd name="connsiteY143" fmla="*/ 4510145 h 6858000"/>
              <a:gd name="connsiteX144" fmla="*/ 3364086 w 7467600"/>
              <a:gd name="connsiteY144" fmla="*/ 4480340 h 6858000"/>
              <a:gd name="connsiteX145" fmla="*/ 3225818 w 7467600"/>
              <a:gd name="connsiteY145" fmla="*/ 4411822 h 6858000"/>
              <a:gd name="connsiteX146" fmla="*/ 3129696 w 7467600"/>
              <a:gd name="connsiteY146" fmla="*/ 4360704 h 6858000"/>
              <a:gd name="connsiteX147" fmla="*/ 2814545 w 7467600"/>
              <a:gd name="connsiteY147" fmla="*/ 4282955 h 6858000"/>
              <a:gd name="connsiteX148" fmla="*/ 2305292 w 7467600"/>
              <a:gd name="connsiteY148" fmla="*/ 4219492 h 6858000"/>
              <a:gd name="connsiteX149" fmla="*/ 2626982 w 7467600"/>
              <a:gd name="connsiteY149" fmla="*/ 4206450 h 6858000"/>
              <a:gd name="connsiteX150" fmla="*/ 2490617 w 7467600"/>
              <a:gd name="connsiteY150" fmla="*/ 4206951 h 6858000"/>
              <a:gd name="connsiteX151" fmla="*/ 2819869 w 7467600"/>
              <a:gd name="connsiteY151" fmla="*/ 4252936 h 6858000"/>
              <a:gd name="connsiteX152" fmla="*/ 3143018 w 7467600"/>
              <a:gd name="connsiteY152" fmla="*/ 4332698 h 6858000"/>
              <a:gd name="connsiteX153" fmla="*/ 3241520 w 7467600"/>
              <a:gd name="connsiteY153" fmla="*/ 4385112 h 6858000"/>
              <a:gd name="connsiteX154" fmla="*/ 3374575 w 7467600"/>
              <a:gd name="connsiteY154" fmla="*/ 4451517 h 6858000"/>
              <a:gd name="connsiteX155" fmla="*/ 3505221 w 7467600"/>
              <a:gd name="connsiteY155" fmla="*/ 4480757 h 6858000"/>
              <a:gd name="connsiteX156" fmla="*/ 2626982 w 7467600"/>
              <a:gd name="connsiteY156" fmla="*/ 4206450 h 6858000"/>
              <a:gd name="connsiteX157" fmla="*/ 1310106 w 7467600"/>
              <a:gd name="connsiteY157" fmla="*/ 3943217 h 6858000"/>
              <a:gd name="connsiteX158" fmla="*/ 854994 w 7467600"/>
              <a:gd name="connsiteY158" fmla="*/ 4399136 h 6858000"/>
              <a:gd name="connsiteX159" fmla="*/ 742462 w 7467600"/>
              <a:gd name="connsiteY159" fmla="*/ 4594648 h 6858000"/>
              <a:gd name="connsiteX160" fmla="*/ 820602 w 7467600"/>
              <a:gd name="connsiteY160" fmla="*/ 4485915 h 6858000"/>
              <a:gd name="connsiteX161" fmla="*/ 878295 w 7467600"/>
              <a:gd name="connsiteY161" fmla="*/ 4403594 h 6858000"/>
              <a:gd name="connsiteX162" fmla="*/ 1240607 w 7467600"/>
              <a:gd name="connsiteY162" fmla="*/ 4010401 h 6858000"/>
              <a:gd name="connsiteX163" fmla="*/ 1310106 w 7467600"/>
              <a:gd name="connsiteY163" fmla="*/ 3943217 h 6858000"/>
              <a:gd name="connsiteX164" fmla="*/ 1423113 w 7467600"/>
              <a:gd name="connsiteY164" fmla="*/ 3874565 h 6858000"/>
              <a:gd name="connsiteX165" fmla="*/ 1260565 w 7467600"/>
              <a:gd name="connsiteY165" fmla="*/ 4031982 h 6858000"/>
              <a:gd name="connsiteX166" fmla="*/ 901900 w 7467600"/>
              <a:gd name="connsiteY166" fmla="*/ 4421236 h 6858000"/>
              <a:gd name="connsiteX167" fmla="*/ 845044 w 7467600"/>
              <a:gd name="connsiteY167" fmla="*/ 4502436 h 6858000"/>
              <a:gd name="connsiteX168" fmla="*/ 685926 w 7467600"/>
              <a:gd name="connsiteY168" fmla="*/ 4703069 h 6858000"/>
              <a:gd name="connsiteX169" fmla="*/ 684248 w 7467600"/>
              <a:gd name="connsiteY169" fmla="*/ 4706721 h 6858000"/>
              <a:gd name="connsiteX170" fmla="*/ 1423113 w 7467600"/>
              <a:gd name="connsiteY170" fmla="*/ 3874565 h 6858000"/>
              <a:gd name="connsiteX171" fmla="*/ 3316479 w 7467600"/>
              <a:gd name="connsiteY171" fmla="*/ 3872136 h 6858000"/>
              <a:gd name="connsiteX172" fmla="*/ 3546806 w 7467600"/>
              <a:gd name="connsiteY172" fmla="*/ 4356139 h 6858000"/>
              <a:gd name="connsiteX173" fmla="*/ 3364433 w 7467600"/>
              <a:gd name="connsiteY173" fmla="*/ 3953121 h 6858000"/>
              <a:gd name="connsiteX174" fmla="*/ 3316479 w 7467600"/>
              <a:gd name="connsiteY174" fmla="*/ 3872136 h 6858000"/>
              <a:gd name="connsiteX175" fmla="*/ 3291335 w 7467600"/>
              <a:gd name="connsiteY175" fmla="*/ 3767420 h 6858000"/>
              <a:gd name="connsiteX176" fmla="*/ 3390805 w 7467600"/>
              <a:gd name="connsiteY176" fmla="*/ 3937163 h 6858000"/>
              <a:gd name="connsiteX177" fmla="*/ 3579062 w 7467600"/>
              <a:gd name="connsiteY177" fmla="*/ 4359040 h 6858000"/>
              <a:gd name="connsiteX178" fmla="*/ 3467355 w 7467600"/>
              <a:gd name="connsiteY178" fmla="*/ 3988130 h 6858000"/>
              <a:gd name="connsiteX179" fmla="*/ 3310753 w 7467600"/>
              <a:gd name="connsiteY179" fmla="*/ 3787140 h 6858000"/>
              <a:gd name="connsiteX180" fmla="*/ 3291335 w 7467600"/>
              <a:gd name="connsiteY180" fmla="*/ 3767420 h 6858000"/>
              <a:gd name="connsiteX181" fmla="*/ 1635889 w 7467600"/>
              <a:gd name="connsiteY181" fmla="*/ 3709494 h 6858000"/>
              <a:gd name="connsiteX182" fmla="*/ 1634800 w 7467600"/>
              <a:gd name="connsiteY182" fmla="*/ 3731111 h 6858000"/>
              <a:gd name="connsiteX183" fmla="*/ 1635889 w 7467600"/>
              <a:gd name="connsiteY183" fmla="*/ 3709494 h 6858000"/>
              <a:gd name="connsiteX184" fmla="*/ 1510397 w 7467600"/>
              <a:gd name="connsiteY184" fmla="*/ 3684705 h 6858000"/>
              <a:gd name="connsiteX185" fmla="*/ 1146550 w 7467600"/>
              <a:gd name="connsiteY185" fmla="*/ 3802012 h 6858000"/>
              <a:gd name="connsiteX186" fmla="*/ 698834 w 7467600"/>
              <a:gd name="connsiteY186" fmla="*/ 3952272 h 6858000"/>
              <a:gd name="connsiteX187" fmla="*/ 34256 w 7467600"/>
              <a:gd name="connsiteY187" fmla="*/ 4347603 h 6858000"/>
              <a:gd name="connsiteX188" fmla="*/ 527241 w 7467600"/>
              <a:gd name="connsiteY188" fmla="*/ 4065078 h 6858000"/>
              <a:gd name="connsiteX189" fmla="*/ 1510397 w 7467600"/>
              <a:gd name="connsiteY189" fmla="*/ 3684705 h 6858000"/>
              <a:gd name="connsiteX190" fmla="*/ 1313114 w 7467600"/>
              <a:gd name="connsiteY190" fmla="*/ 3655216 h 6858000"/>
              <a:gd name="connsiteX191" fmla="*/ 1109304 w 7467600"/>
              <a:gd name="connsiteY191" fmla="*/ 3669030 h 6858000"/>
              <a:gd name="connsiteX192" fmla="*/ 8129 w 7467600"/>
              <a:gd name="connsiteY192" fmla="*/ 4330519 h 6858000"/>
              <a:gd name="connsiteX193" fmla="*/ 687572 w 7467600"/>
              <a:gd name="connsiteY193" fmla="*/ 3925629 h 6858000"/>
              <a:gd name="connsiteX194" fmla="*/ 1138365 w 7467600"/>
              <a:gd name="connsiteY194" fmla="*/ 3774515 h 6858000"/>
              <a:gd name="connsiteX195" fmla="*/ 1505579 w 7467600"/>
              <a:gd name="connsiteY195" fmla="*/ 3655526 h 6858000"/>
              <a:gd name="connsiteX196" fmla="*/ 1313114 w 7467600"/>
              <a:gd name="connsiteY196" fmla="*/ 3655216 h 6858000"/>
              <a:gd name="connsiteX197" fmla="*/ 3655073 w 7467600"/>
              <a:gd name="connsiteY197" fmla="*/ 3650884 h 6858000"/>
              <a:gd name="connsiteX198" fmla="*/ 3989938 w 7467600"/>
              <a:gd name="connsiteY198" fmla="*/ 3991685 h 6858000"/>
              <a:gd name="connsiteX199" fmla="*/ 4393907 w 7467600"/>
              <a:gd name="connsiteY199" fmla="*/ 4261258 h 6858000"/>
              <a:gd name="connsiteX200" fmla="*/ 4648051 w 7467600"/>
              <a:gd name="connsiteY200" fmla="*/ 4374051 h 6858000"/>
              <a:gd name="connsiteX201" fmla="*/ 4383389 w 7467600"/>
              <a:gd name="connsiteY201" fmla="*/ 4184369 h 6858000"/>
              <a:gd name="connsiteX202" fmla="*/ 4165508 w 7467600"/>
              <a:gd name="connsiteY202" fmla="*/ 4035196 h 6858000"/>
              <a:gd name="connsiteX203" fmla="*/ 4068162 w 7467600"/>
              <a:gd name="connsiteY203" fmla="*/ 3953394 h 6858000"/>
              <a:gd name="connsiteX204" fmla="*/ 3981416 w 7467600"/>
              <a:gd name="connsiteY204" fmla="*/ 3880482 h 6858000"/>
              <a:gd name="connsiteX205" fmla="*/ 3800147 w 7467600"/>
              <a:gd name="connsiteY205" fmla="*/ 3749872 h 6858000"/>
              <a:gd name="connsiteX206" fmla="*/ 3655073 w 7467600"/>
              <a:gd name="connsiteY206" fmla="*/ 3650884 h 6858000"/>
              <a:gd name="connsiteX207" fmla="*/ 3670252 w 7467600"/>
              <a:gd name="connsiteY207" fmla="*/ 3622798 h 6858000"/>
              <a:gd name="connsiteX208" fmla="*/ 3817258 w 7467600"/>
              <a:gd name="connsiteY208" fmla="*/ 3723577 h 6858000"/>
              <a:gd name="connsiteX209" fmla="*/ 4000461 w 7467600"/>
              <a:gd name="connsiteY209" fmla="*/ 3855966 h 6858000"/>
              <a:gd name="connsiteX210" fmla="*/ 4088180 w 7467600"/>
              <a:gd name="connsiteY210" fmla="*/ 3929774 h 6858000"/>
              <a:gd name="connsiteX211" fmla="*/ 4184555 w 7467600"/>
              <a:gd name="connsiteY211" fmla="*/ 4010683 h 6858000"/>
              <a:gd name="connsiteX212" fmla="*/ 4399563 w 7467600"/>
              <a:gd name="connsiteY212" fmla="*/ 4158106 h 6858000"/>
              <a:gd name="connsiteX213" fmla="*/ 4684469 w 7467600"/>
              <a:gd name="connsiteY213" fmla="*/ 4364680 h 6858000"/>
              <a:gd name="connsiteX214" fmla="*/ 4690271 w 7467600"/>
              <a:gd name="connsiteY214" fmla="*/ 4370034 h 6858000"/>
              <a:gd name="connsiteX215" fmla="*/ 4136093 w 7467600"/>
              <a:gd name="connsiteY215" fmla="*/ 3858466 h 6858000"/>
              <a:gd name="connsiteX216" fmla="*/ 3670252 w 7467600"/>
              <a:gd name="connsiteY216" fmla="*/ 3622798 h 6858000"/>
              <a:gd name="connsiteX217" fmla="*/ 4440129 w 7467600"/>
              <a:gd name="connsiteY217" fmla="*/ 3448571 h 6858000"/>
              <a:gd name="connsiteX218" fmla="*/ 4856525 w 7467600"/>
              <a:gd name="connsiteY218" fmla="*/ 3915351 h 6858000"/>
              <a:gd name="connsiteX219" fmla="*/ 5059055 w 7467600"/>
              <a:gd name="connsiteY219" fmla="*/ 4108918 h 6858000"/>
              <a:gd name="connsiteX220" fmla="*/ 5290070 w 7467600"/>
              <a:gd name="connsiteY220" fmla="*/ 4263619 h 6858000"/>
              <a:gd name="connsiteX221" fmla="*/ 4834991 w 7467600"/>
              <a:gd name="connsiteY221" fmla="*/ 3830985 h 6858000"/>
              <a:gd name="connsiteX222" fmla="*/ 4440129 w 7467600"/>
              <a:gd name="connsiteY222" fmla="*/ 3448571 h 6858000"/>
              <a:gd name="connsiteX223" fmla="*/ 4441737 w 7467600"/>
              <a:gd name="connsiteY223" fmla="*/ 3399734 h 6858000"/>
              <a:gd name="connsiteX224" fmla="*/ 4431236 w 7467600"/>
              <a:gd name="connsiteY224" fmla="*/ 3400954 h 6858000"/>
              <a:gd name="connsiteX225" fmla="*/ 4557150 w 7467600"/>
              <a:gd name="connsiteY225" fmla="*/ 3510023 h 6858000"/>
              <a:gd name="connsiteX226" fmla="*/ 4856936 w 7467600"/>
              <a:gd name="connsiteY226" fmla="*/ 3809146 h 6858000"/>
              <a:gd name="connsiteX227" fmla="*/ 5111996 w 7467600"/>
              <a:gd name="connsiteY227" fmla="*/ 4065759 h 6858000"/>
              <a:gd name="connsiteX228" fmla="*/ 5388878 w 7467600"/>
              <a:gd name="connsiteY228" fmla="*/ 4300185 h 6858000"/>
              <a:gd name="connsiteX229" fmla="*/ 5425556 w 7467600"/>
              <a:gd name="connsiteY229" fmla="*/ 4308967 h 6858000"/>
              <a:gd name="connsiteX230" fmla="*/ 4943646 w 7467600"/>
              <a:gd name="connsiteY230" fmla="*/ 3822916 h 6858000"/>
              <a:gd name="connsiteX231" fmla="*/ 4594837 w 7467600"/>
              <a:gd name="connsiteY231" fmla="*/ 3532274 h 6858000"/>
              <a:gd name="connsiteX232" fmla="*/ 4441737 w 7467600"/>
              <a:gd name="connsiteY232" fmla="*/ 3399734 h 6858000"/>
              <a:gd name="connsiteX233" fmla="*/ 5425834 w 7467600"/>
              <a:gd name="connsiteY233" fmla="*/ 3162785 h 6858000"/>
              <a:gd name="connsiteX234" fmla="*/ 5401644 w 7467600"/>
              <a:gd name="connsiteY234" fmla="*/ 3617847 h 6858000"/>
              <a:gd name="connsiteX235" fmla="*/ 5467256 w 7467600"/>
              <a:gd name="connsiteY235" fmla="*/ 4175494 h 6858000"/>
              <a:gd name="connsiteX236" fmla="*/ 5448069 w 7467600"/>
              <a:gd name="connsiteY236" fmla="*/ 3567554 h 6858000"/>
              <a:gd name="connsiteX237" fmla="*/ 5425834 w 7467600"/>
              <a:gd name="connsiteY237" fmla="*/ 3162785 h 6858000"/>
              <a:gd name="connsiteX238" fmla="*/ 1318687 w 7467600"/>
              <a:gd name="connsiteY238" fmla="*/ 3113840 h 6858000"/>
              <a:gd name="connsiteX239" fmla="*/ 1066793 w 7467600"/>
              <a:gd name="connsiteY239" fmla="*/ 3212171 h 6858000"/>
              <a:gd name="connsiteX240" fmla="*/ 993319 w 7467600"/>
              <a:gd name="connsiteY240" fmla="*/ 3247648 h 6858000"/>
              <a:gd name="connsiteX241" fmla="*/ 853081 w 7467600"/>
              <a:gd name="connsiteY241" fmla="*/ 3312410 h 6858000"/>
              <a:gd name="connsiteX242" fmla="*/ 805957 w 7467600"/>
              <a:gd name="connsiteY242" fmla="*/ 3330443 h 6858000"/>
              <a:gd name="connsiteX243" fmla="*/ 1318687 w 7467600"/>
              <a:gd name="connsiteY243" fmla="*/ 3113840 h 6858000"/>
              <a:gd name="connsiteX244" fmla="*/ 5453702 w 7467600"/>
              <a:gd name="connsiteY244" fmla="*/ 3090882 h 6858000"/>
              <a:gd name="connsiteX245" fmla="*/ 5480135 w 7467600"/>
              <a:gd name="connsiteY245" fmla="*/ 3565802 h 6858000"/>
              <a:gd name="connsiteX246" fmla="*/ 5499023 w 7467600"/>
              <a:gd name="connsiteY246" fmla="*/ 4166310 h 6858000"/>
              <a:gd name="connsiteX247" fmla="*/ 5547022 w 7467600"/>
              <a:gd name="connsiteY247" fmla="*/ 3607838 h 6858000"/>
              <a:gd name="connsiteX248" fmla="*/ 5515964 w 7467600"/>
              <a:gd name="connsiteY248" fmla="*/ 3378541 h 6858000"/>
              <a:gd name="connsiteX249" fmla="*/ 5453702 w 7467600"/>
              <a:gd name="connsiteY249" fmla="*/ 3090882 h 6858000"/>
              <a:gd name="connsiteX250" fmla="*/ 1238695 w 7467600"/>
              <a:gd name="connsiteY250" fmla="*/ 3076820 h 6858000"/>
              <a:gd name="connsiteX251" fmla="*/ 716371 w 7467600"/>
              <a:gd name="connsiteY251" fmla="*/ 3293249 h 6858000"/>
              <a:gd name="connsiteX252" fmla="*/ 579522 w 7467600"/>
              <a:gd name="connsiteY252" fmla="*/ 3371759 h 6858000"/>
              <a:gd name="connsiteX253" fmla="*/ 600288 w 7467600"/>
              <a:gd name="connsiteY253" fmla="*/ 3365555 h 6858000"/>
              <a:gd name="connsiteX254" fmla="*/ 840692 w 7467600"/>
              <a:gd name="connsiteY254" fmla="*/ 3284921 h 6858000"/>
              <a:gd name="connsiteX255" fmla="*/ 979248 w 7467600"/>
              <a:gd name="connsiteY255" fmla="*/ 3221003 h 6858000"/>
              <a:gd name="connsiteX256" fmla="*/ 1053282 w 7467600"/>
              <a:gd name="connsiteY256" fmla="*/ 3185247 h 6858000"/>
              <a:gd name="connsiteX257" fmla="*/ 1320603 w 7467600"/>
              <a:gd name="connsiteY257" fmla="*/ 3081281 h 6858000"/>
              <a:gd name="connsiteX258" fmla="*/ 1238695 w 7467600"/>
              <a:gd name="connsiteY258" fmla="*/ 3076820 h 6858000"/>
              <a:gd name="connsiteX259" fmla="*/ 5425627 w 7467600"/>
              <a:gd name="connsiteY259" fmla="*/ 2954192 h 6858000"/>
              <a:gd name="connsiteX260" fmla="*/ 5470770 w 7467600"/>
              <a:gd name="connsiteY260" fmla="*/ 3005435 h 6858000"/>
              <a:gd name="connsiteX261" fmla="*/ 5519779 w 7467600"/>
              <a:gd name="connsiteY261" fmla="*/ 4359223 h 6858000"/>
              <a:gd name="connsiteX262" fmla="*/ 5520293 w 7467600"/>
              <a:gd name="connsiteY262" fmla="*/ 4360602 h 6858000"/>
              <a:gd name="connsiteX263" fmla="*/ 5767221 w 7467600"/>
              <a:gd name="connsiteY263" fmla="*/ 4665564 h 6858000"/>
              <a:gd name="connsiteX264" fmla="*/ 6937169 w 7467600"/>
              <a:gd name="connsiteY264" fmla="*/ 4815941 h 6858000"/>
              <a:gd name="connsiteX265" fmla="*/ 6953922 w 7467600"/>
              <a:gd name="connsiteY265" fmla="*/ 4890068 h 6858000"/>
              <a:gd name="connsiteX266" fmla="*/ 6071359 w 7467600"/>
              <a:gd name="connsiteY266" fmla="*/ 4770770 h 6858000"/>
              <a:gd name="connsiteX267" fmla="*/ 6038839 w 7467600"/>
              <a:gd name="connsiteY267" fmla="*/ 4764474 h 6858000"/>
              <a:gd name="connsiteX268" fmla="*/ 6038706 w 7467600"/>
              <a:gd name="connsiteY268" fmla="*/ 4763847 h 6858000"/>
              <a:gd name="connsiteX269" fmla="*/ 6037784 w 7467600"/>
              <a:gd name="connsiteY269" fmla="*/ 4764270 h 6858000"/>
              <a:gd name="connsiteX270" fmla="*/ 6038839 w 7467600"/>
              <a:gd name="connsiteY270" fmla="*/ 4764474 h 6858000"/>
              <a:gd name="connsiteX271" fmla="*/ 6040338 w 7467600"/>
              <a:gd name="connsiteY271" fmla="*/ 4771418 h 6858000"/>
              <a:gd name="connsiteX272" fmla="*/ 6024488 w 7467600"/>
              <a:gd name="connsiteY272" fmla="*/ 4809903 h 6858000"/>
              <a:gd name="connsiteX273" fmla="*/ 5599771 w 7467600"/>
              <a:gd name="connsiteY273" fmla="*/ 5509652 h 6858000"/>
              <a:gd name="connsiteX274" fmla="*/ 5548843 w 7467600"/>
              <a:gd name="connsiteY274" fmla="*/ 5563845 h 6858000"/>
              <a:gd name="connsiteX275" fmla="*/ 5940952 w 7467600"/>
              <a:gd name="connsiteY275" fmla="*/ 6250028 h 6858000"/>
              <a:gd name="connsiteX276" fmla="*/ 6043441 w 7467600"/>
              <a:gd name="connsiteY276" fmla="*/ 6665847 h 6858000"/>
              <a:gd name="connsiteX277" fmla="*/ 6093432 w 7467600"/>
              <a:gd name="connsiteY277" fmla="*/ 6858000 h 6858000"/>
              <a:gd name="connsiteX278" fmla="*/ 6034344 w 7467600"/>
              <a:gd name="connsiteY278" fmla="*/ 6858000 h 6858000"/>
              <a:gd name="connsiteX279" fmla="*/ 6026679 w 7467600"/>
              <a:gd name="connsiteY279" fmla="*/ 6836959 h 6858000"/>
              <a:gd name="connsiteX280" fmla="*/ 5800441 w 7467600"/>
              <a:gd name="connsiteY280" fmla="*/ 6335286 h 6858000"/>
              <a:gd name="connsiteX281" fmla="*/ 5526562 w 7467600"/>
              <a:gd name="connsiteY281" fmla="*/ 5705388 h 6858000"/>
              <a:gd name="connsiteX282" fmla="*/ 5519640 w 7467600"/>
              <a:gd name="connsiteY282" fmla="*/ 5683774 h 6858000"/>
              <a:gd name="connsiteX283" fmla="*/ 5844559 w 7467600"/>
              <a:gd name="connsiteY283" fmla="*/ 6553349 h 6858000"/>
              <a:gd name="connsiteX284" fmla="*/ 5975994 w 7467600"/>
              <a:gd name="connsiteY284" fmla="*/ 6858000 h 6858000"/>
              <a:gd name="connsiteX285" fmla="*/ 5898547 w 7467600"/>
              <a:gd name="connsiteY285" fmla="*/ 6858000 h 6858000"/>
              <a:gd name="connsiteX286" fmla="*/ 5682041 w 7467600"/>
              <a:gd name="connsiteY286" fmla="*/ 6355860 h 6858000"/>
              <a:gd name="connsiteX287" fmla="*/ 5461758 w 7467600"/>
              <a:gd name="connsiteY287" fmla="*/ 5820220 h 6858000"/>
              <a:gd name="connsiteX288" fmla="*/ 5237282 w 7467600"/>
              <a:gd name="connsiteY288" fmla="*/ 6579086 h 6858000"/>
              <a:gd name="connsiteX289" fmla="*/ 5115009 w 7467600"/>
              <a:gd name="connsiteY289" fmla="*/ 6858000 h 6858000"/>
              <a:gd name="connsiteX290" fmla="*/ 5028074 w 7467600"/>
              <a:gd name="connsiteY290" fmla="*/ 6858000 h 6858000"/>
              <a:gd name="connsiteX291" fmla="*/ 5079508 w 7467600"/>
              <a:gd name="connsiteY291" fmla="*/ 6749074 h 6858000"/>
              <a:gd name="connsiteX292" fmla="*/ 5371846 w 7467600"/>
              <a:gd name="connsiteY292" fmla="*/ 5924413 h 6858000"/>
              <a:gd name="connsiteX293" fmla="*/ 5270512 w 7467600"/>
              <a:gd name="connsiteY293" fmla="*/ 6138975 h 6858000"/>
              <a:gd name="connsiteX294" fmla="*/ 5062409 w 7467600"/>
              <a:gd name="connsiteY294" fmla="*/ 6653544 h 6858000"/>
              <a:gd name="connsiteX295" fmla="*/ 5036628 w 7467600"/>
              <a:gd name="connsiteY295" fmla="*/ 6754247 h 6858000"/>
              <a:gd name="connsiteX296" fmla="*/ 5009112 w 7467600"/>
              <a:gd name="connsiteY296" fmla="*/ 6858000 h 6858000"/>
              <a:gd name="connsiteX297" fmla="*/ 4976679 w 7467600"/>
              <a:gd name="connsiteY297" fmla="*/ 6858000 h 6858000"/>
              <a:gd name="connsiteX298" fmla="*/ 5006537 w 7467600"/>
              <a:gd name="connsiteY298" fmla="*/ 6747068 h 6858000"/>
              <a:gd name="connsiteX299" fmla="*/ 5032723 w 7467600"/>
              <a:gd name="connsiteY299" fmla="*/ 6644957 h 6858000"/>
              <a:gd name="connsiteX300" fmla="*/ 5242949 w 7467600"/>
              <a:gd name="connsiteY300" fmla="*/ 6125175 h 6858000"/>
              <a:gd name="connsiteX301" fmla="*/ 5286321 w 7467600"/>
              <a:gd name="connsiteY301" fmla="*/ 6033555 h 6858000"/>
              <a:gd name="connsiteX302" fmla="*/ 5008210 w 7467600"/>
              <a:gd name="connsiteY302" fmla="*/ 6649194 h 6858000"/>
              <a:gd name="connsiteX303" fmla="*/ 4986321 w 7467600"/>
              <a:gd name="connsiteY303" fmla="*/ 6765687 h 6858000"/>
              <a:gd name="connsiteX304" fmla="*/ 4973474 w 7467600"/>
              <a:gd name="connsiteY304" fmla="*/ 6858000 h 6858000"/>
              <a:gd name="connsiteX305" fmla="*/ 4907178 w 7467600"/>
              <a:gd name="connsiteY305" fmla="*/ 6858000 h 6858000"/>
              <a:gd name="connsiteX306" fmla="*/ 4910810 w 7467600"/>
              <a:gd name="connsiteY306" fmla="*/ 6829660 h 6858000"/>
              <a:gd name="connsiteX307" fmla="*/ 4987461 w 7467600"/>
              <a:gd name="connsiteY307" fmla="*/ 6432994 h 6858000"/>
              <a:gd name="connsiteX308" fmla="*/ 5179262 w 7467600"/>
              <a:gd name="connsiteY308" fmla="*/ 6035044 h 6858000"/>
              <a:gd name="connsiteX309" fmla="*/ 4689678 w 7467600"/>
              <a:gd name="connsiteY309" fmla="*/ 6440241 h 6858000"/>
              <a:gd name="connsiteX310" fmla="*/ 4477543 w 7467600"/>
              <a:gd name="connsiteY310" fmla="*/ 6674836 h 6858000"/>
              <a:gd name="connsiteX311" fmla="*/ 4329957 w 7467600"/>
              <a:gd name="connsiteY311" fmla="*/ 6858000 h 6858000"/>
              <a:gd name="connsiteX312" fmla="*/ 4218595 w 7467600"/>
              <a:gd name="connsiteY312" fmla="*/ 6858000 h 6858000"/>
              <a:gd name="connsiteX313" fmla="*/ 4368888 w 7467600"/>
              <a:gd name="connsiteY313" fmla="*/ 6668412 h 6858000"/>
              <a:gd name="connsiteX314" fmla="*/ 4563091 w 7467600"/>
              <a:gd name="connsiteY314" fmla="*/ 6442508 h 6858000"/>
              <a:gd name="connsiteX315" fmla="*/ 5387324 w 7467600"/>
              <a:gd name="connsiteY315" fmla="*/ 5705830 h 6858000"/>
              <a:gd name="connsiteX316" fmla="*/ 5073620 w 7467600"/>
              <a:gd name="connsiteY316" fmla="*/ 5955437 h 6858000"/>
              <a:gd name="connsiteX317" fmla="*/ 4689789 w 7467600"/>
              <a:gd name="connsiteY317" fmla="*/ 6268382 h 6858000"/>
              <a:gd name="connsiteX318" fmla="*/ 4418722 w 7467600"/>
              <a:gd name="connsiteY318" fmla="*/ 6570886 h 6858000"/>
              <a:gd name="connsiteX319" fmla="*/ 4214944 w 7467600"/>
              <a:gd name="connsiteY319" fmla="*/ 6858000 h 6858000"/>
              <a:gd name="connsiteX320" fmla="*/ 4177898 w 7467600"/>
              <a:gd name="connsiteY320" fmla="*/ 6858000 h 6858000"/>
              <a:gd name="connsiteX321" fmla="*/ 4391597 w 7467600"/>
              <a:gd name="connsiteY321" fmla="*/ 6556370 h 6858000"/>
              <a:gd name="connsiteX322" fmla="*/ 4668889 w 7467600"/>
              <a:gd name="connsiteY322" fmla="*/ 6246399 h 6858000"/>
              <a:gd name="connsiteX323" fmla="*/ 5055427 w 7467600"/>
              <a:gd name="connsiteY323" fmla="*/ 5931476 h 6858000"/>
              <a:gd name="connsiteX324" fmla="*/ 5371814 w 7467600"/>
              <a:gd name="connsiteY324" fmla="*/ 5678975 h 6858000"/>
              <a:gd name="connsiteX325" fmla="*/ 4987918 w 7467600"/>
              <a:gd name="connsiteY325" fmla="*/ 5838701 h 6858000"/>
              <a:gd name="connsiteX326" fmla="*/ 4317146 w 7467600"/>
              <a:gd name="connsiteY326" fmla="*/ 6587716 h 6858000"/>
              <a:gd name="connsiteX327" fmla="*/ 4171627 w 7467600"/>
              <a:gd name="connsiteY327" fmla="*/ 6858000 h 6858000"/>
              <a:gd name="connsiteX328" fmla="*/ 4081585 w 7467600"/>
              <a:gd name="connsiteY328" fmla="*/ 6858000 h 6858000"/>
              <a:gd name="connsiteX329" fmla="*/ 4238603 w 7467600"/>
              <a:gd name="connsiteY329" fmla="*/ 6559341 h 6858000"/>
              <a:gd name="connsiteX330" fmla="*/ 4778333 w 7467600"/>
              <a:gd name="connsiteY330" fmla="*/ 5873626 h 6858000"/>
              <a:gd name="connsiteX331" fmla="*/ 5414185 w 7467600"/>
              <a:gd name="connsiteY331" fmla="*/ 5573882 h 6858000"/>
              <a:gd name="connsiteX332" fmla="*/ 5959648 w 7467600"/>
              <a:gd name="connsiteY332" fmla="*/ 4760797 h 6858000"/>
              <a:gd name="connsiteX333" fmla="*/ 5355019 w 7467600"/>
              <a:gd name="connsiteY333" fmla="*/ 4734672 h 6858000"/>
              <a:gd name="connsiteX334" fmla="*/ 5083565 w 7467600"/>
              <a:gd name="connsiteY334" fmla="*/ 5179121 h 6858000"/>
              <a:gd name="connsiteX335" fmla="*/ 4713577 w 7467600"/>
              <a:gd name="connsiteY335" fmla="*/ 5616803 h 6858000"/>
              <a:gd name="connsiteX336" fmla="*/ 3989559 w 7467600"/>
              <a:gd name="connsiteY336" fmla="*/ 6145945 h 6858000"/>
              <a:gd name="connsiteX337" fmla="*/ 3939824 w 7467600"/>
              <a:gd name="connsiteY337" fmla="*/ 6066900 h 6858000"/>
              <a:gd name="connsiteX338" fmla="*/ 4584537 w 7467600"/>
              <a:gd name="connsiteY338" fmla="*/ 5324826 h 6858000"/>
              <a:gd name="connsiteX339" fmla="*/ 5037105 w 7467600"/>
              <a:gd name="connsiteY339" fmla="*/ 5088765 h 6858000"/>
              <a:gd name="connsiteX340" fmla="*/ 5039930 w 7467600"/>
              <a:gd name="connsiteY340" fmla="*/ 5089585 h 6858000"/>
              <a:gd name="connsiteX341" fmla="*/ 5263764 w 7467600"/>
              <a:gd name="connsiteY341" fmla="*/ 4735525 h 6858000"/>
              <a:gd name="connsiteX342" fmla="*/ 4086300 w 7467600"/>
              <a:gd name="connsiteY342" fmla="*/ 4884599 h 6858000"/>
              <a:gd name="connsiteX343" fmla="*/ 4085485 w 7467600"/>
              <a:gd name="connsiteY343" fmla="*/ 4899070 h 6858000"/>
              <a:gd name="connsiteX344" fmla="*/ 3871915 w 7467600"/>
              <a:gd name="connsiteY344" fmla="*/ 5253645 h 6858000"/>
              <a:gd name="connsiteX345" fmla="*/ 3799374 w 7467600"/>
              <a:gd name="connsiteY345" fmla="*/ 5466127 h 6858000"/>
              <a:gd name="connsiteX346" fmla="*/ 3498850 w 7467600"/>
              <a:gd name="connsiteY346" fmla="*/ 6661888 h 6858000"/>
              <a:gd name="connsiteX347" fmla="*/ 3399216 w 7467600"/>
              <a:gd name="connsiteY347" fmla="*/ 6858000 h 6858000"/>
              <a:gd name="connsiteX348" fmla="*/ 3303688 w 7467600"/>
              <a:gd name="connsiteY348" fmla="*/ 6858000 h 6858000"/>
              <a:gd name="connsiteX349" fmla="*/ 3391774 w 7467600"/>
              <a:gd name="connsiteY349" fmla="*/ 6697181 h 6858000"/>
              <a:gd name="connsiteX350" fmla="*/ 3735540 w 7467600"/>
              <a:gd name="connsiteY350" fmla="*/ 5546923 h 6858000"/>
              <a:gd name="connsiteX351" fmla="*/ 3729438 w 7467600"/>
              <a:gd name="connsiteY351" fmla="*/ 5569058 h 6858000"/>
              <a:gd name="connsiteX352" fmla="*/ 3707782 w 7467600"/>
              <a:gd name="connsiteY352" fmla="*/ 5644908 h 6858000"/>
              <a:gd name="connsiteX353" fmla="*/ 3583827 w 7467600"/>
              <a:gd name="connsiteY353" fmla="*/ 6039215 h 6858000"/>
              <a:gd name="connsiteX354" fmla="*/ 3547861 w 7467600"/>
              <a:gd name="connsiteY354" fmla="*/ 6129609 h 6858000"/>
              <a:gd name="connsiteX355" fmla="*/ 3490905 w 7467600"/>
              <a:gd name="connsiteY355" fmla="*/ 6277660 h 6858000"/>
              <a:gd name="connsiteX356" fmla="*/ 3455859 w 7467600"/>
              <a:gd name="connsiteY356" fmla="*/ 6391301 h 6858000"/>
              <a:gd name="connsiteX357" fmla="*/ 3429112 w 7467600"/>
              <a:gd name="connsiteY357" fmla="*/ 6479469 h 6858000"/>
              <a:gd name="connsiteX358" fmla="*/ 3304862 w 7467600"/>
              <a:gd name="connsiteY358" fmla="*/ 6796476 h 6858000"/>
              <a:gd name="connsiteX359" fmla="*/ 3276071 w 7467600"/>
              <a:gd name="connsiteY359" fmla="*/ 6858000 h 6858000"/>
              <a:gd name="connsiteX360" fmla="*/ 3240805 w 7467600"/>
              <a:gd name="connsiteY360" fmla="*/ 6858000 h 6858000"/>
              <a:gd name="connsiteX361" fmla="*/ 3275917 w 7467600"/>
              <a:gd name="connsiteY361" fmla="*/ 6783192 h 6858000"/>
              <a:gd name="connsiteX362" fmla="*/ 3399358 w 7467600"/>
              <a:gd name="connsiteY362" fmla="*/ 6469011 h 6858000"/>
              <a:gd name="connsiteX363" fmla="*/ 3425650 w 7467600"/>
              <a:gd name="connsiteY363" fmla="*/ 6381333 h 6858000"/>
              <a:gd name="connsiteX364" fmla="*/ 3460661 w 7467600"/>
              <a:gd name="connsiteY364" fmla="*/ 6266763 h 6858000"/>
              <a:gd name="connsiteX365" fmla="*/ 3518021 w 7467600"/>
              <a:gd name="connsiteY365" fmla="*/ 6117298 h 6858000"/>
              <a:gd name="connsiteX366" fmla="*/ 3554035 w 7467600"/>
              <a:gd name="connsiteY366" fmla="*/ 6027832 h 6858000"/>
              <a:gd name="connsiteX367" fmla="*/ 3677174 w 7467600"/>
              <a:gd name="connsiteY367" fmla="*/ 5636351 h 6858000"/>
              <a:gd name="connsiteX368" fmla="*/ 3698819 w 7467600"/>
              <a:gd name="connsiteY368" fmla="*/ 5560503 h 6858000"/>
              <a:gd name="connsiteX369" fmla="*/ 3702094 w 7467600"/>
              <a:gd name="connsiteY369" fmla="*/ 5549194 h 6858000"/>
              <a:gd name="connsiteX370" fmla="*/ 3398355 w 7467600"/>
              <a:gd name="connsiteY370" fmla="*/ 6094603 h 6858000"/>
              <a:gd name="connsiteX371" fmla="*/ 3193941 w 7467600"/>
              <a:gd name="connsiteY371" fmla="*/ 6798775 h 6858000"/>
              <a:gd name="connsiteX372" fmla="*/ 3184140 w 7467600"/>
              <a:gd name="connsiteY372" fmla="*/ 6858000 h 6858000"/>
              <a:gd name="connsiteX373" fmla="*/ 3099978 w 7467600"/>
              <a:gd name="connsiteY373" fmla="*/ 6858000 h 6858000"/>
              <a:gd name="connsiteX374" fmla="*/ 3101556 w 7467600"/>
              <a:gd name="connsiteY374" fmla="*/ 6843337 h 6858000"/>
              <a:gd name="connsiteX375" fmla="*/ 3370162 w 7467600"/>
              <a:gd name="connsiteY375" fmla="*/ 5785550 h 6858000"/>
              <a:gd name="connsiteX376" fmla="*/ 3746477 w 7467600"/>
              <a:gd name="connsiteY376" fmla="*/ 5377889 h 6858000"/>
              <a:gd name="connsiteX377" fmla="*/ 3863399 w 7467600"/>
              <a:gd name="connsiteY377" fmla="*/ 5087257 h 6858000"/>
              <a:gd name="connsiteX378" fmla="*/ 3968712 w 7467600"/>
              <a:gd name="connsiteY378" fmla="*/ 4913989 h 6858000"/>
              <a:gd name="connsiteX379" fmla="*/ 2792390 w 7467600"/>
              <a:gd name="connsiteY379" fmla="*/ 5382974 h 6858000"/>
              <a:gd name="connsiteX380" fmla="*/ 2714982 w 7467600"/>
              <a:gd name="connsiteY380" fmla="*/ 5427051 h 6858000"/>
              <a:gd name="connsiteX381" fmla="*/ 2813361 w 7467600"/>
              <a:gd name="connsiteY381" fmla="*/ 6023912 h 6858000"/>
              <a:gd name="connsiteX382" fmla="*/ 2688430 w 7467600"/>
              <a:gd name="connsiteY382" fmla="*/ 6801564 h 6858000"/>
              <a:gd name="connsiteX383" fmla="*/ 2629626 w 7467600"/>
              <a:gd name="connsiteY383" fmla="*/ 6763394 h 6858000"/>
              <a:gd name="connsiteX384" fmla="*/ 2565328 w 7467600"/>
              <a:gd name="connsiteY384" fmla="*/ 5516399 h 6858000"/>
              <a:gd name="connsiteX385" fmla="*/ 1922999 w 7467600"/>
              <a:gd name="connsiteY385" fmla="*/ 5980343 h 6858000"/>
              <a:gd name="connsiteX386" fmla="*/ 1950261 w 7467600"/>
              <a:gd name="connsiteY386" fmla="*/ 6405858 h 6858000"/>
              <a:gd name="connsiteX387" fmla="*/ 2365554 w 7467600"/>
              <a:gd name="connsiteY387" fmla="*/ 6759107 h 6858000"/>
              <a:gd name="connsiteX388" fmla="*/ 2424142 w 7467600"/>
              <a:gd name="connsiteY388" fmla="*/ 6858000 h 6858000"/>
              <a:gd name="connsiteX389" fmla="*/ 2395994 w 7467600"/>
              <a:gd name="connsiteY389" fmla="*/ 6858000 h 6858000"/>
              <a:gd name="connsiteX390" fmla="*/ 2392863 w 7467600"/>
              <a:gd name="connsiteY390" fmla="*/ 6852964 h 6858000"/>
              <a:gd name="connsiteX391" fmla="*/ 2017589 w 7467600"/>
              <a:gd name="connsiteY391" fmla="*/ 6493982 h 6858000"/>
              <a:gd name="connsiteX392" fmla="*/ 2147336 w 7467600"/>
              <a:gd name="connsiteY392" fmla="*/ 6594052 h 6858000"/>
              <a:gd name="connsiteX393" fmla="*/ 2207047 w 7467600"/>
              <a:gd name="connsiteY393" fmla="*/ 6654540 h 6858000"/>
              <a:gd name="connsiteX394" fmla="*/ 2299106 w 7467600"/>
              <a:gd name="connsiteY394" fmla="*/ 6778931 h 6858000"/>
              <a:gd name="connsiteX395" fmla="*/ 2314430 w 7467600"/>
              <a:gd name="connsiteY395" fmla="*/ 6801144 h 6858000"/>
              <a:gd name="connsiteX396" fmla="*/ 2352406 w 7467600"/>
              <a:gd name="connsiteY396" fmla="*/ 6858000 h 6858000"/>
              <a:gd name="connsiteX397" fmla="*/ 2314492 w 7467600"/>
              <a:gd name="connsiteY397" fmla="*/ 6858000 h 6858000"/>
              <a:gd name="connsiteX398" fmla="*/ 2288095 w 7467600"/>
              <a:gd name="connsiteY398" fmla="*/ 6818030 h 6858000"/>
              <a:gd name="connsiteX399" fmla="*/ 2272768 w 7467600"/>
              <a:gd name="connsiteY399" fmla="*/ 6795822 h 6858000"/>
              <a:gd name="connsiteX400" fmla="*/ 2182715 w 7467600"/>
              <a:gd name="connsiteY400" fmla="*/ 6675071 h 6858000"/>
              <a:gd name="connsiteX401" fmla="*/ 2032061 w 7467600"/>
              <a:gd name="connsiteY401" fmla="*/ 6541380 h 6858000"/>
              <a:gd name="connsiteX402" fmla="*/ 2257220 w 7467600"/>
              <a:gd name="connsiteY402" fmla="*/ 6826257 h 6858000"/>
              <a:gd name="connsiteX403" fmla="*/ 2281324 w 7467600"/>
              <a:gd name="connsiteY403" fmla="*/ 6858000 h 6858000"/>
              <a:gd name="connsiteX404" fmla="*/ 2242860 w 7467600"/>
              <a:gd name="connsiteY404" fmla="*/ 6858000 h 6858000"/>
              <a:gd name="connsiteX405" fmla="*/ 2232818 w 7467600"/>
              <a:gd name="connsiteY405" fmla="*/ 6844926 h 6858000"/>
              <a:gd name="connsiteX406" fmla="*/ 1990172 w 7467600"/>
              <a:gd name="connsiteY406" fmla="*/ 6542121 h 6858000"/>
              <a:gd name="connsiteX407" fmla="*/ 2124090 w 7467600"/>
              <a:gd name="connsiteY407" fmla="*/ 6761017 h 6858000"/>
              <a:gd name="connsiteX408" fmla="*/ 2200380 w 7467600"/>
              <a:gd name="connsiteY408" fmla="*/ 6858000 h 6858000"/>
              <a:gd name="connsiteX409" fmla="*/ 2147507 w 7467600"/>
              <a:gd name="connsiteY409" fmla="*/ 6858000 h 6858000"/>
              <a:gd name="connsiteX410" fmla="*/ 2070668 w 7467600"/>
              <a:gd name="connsiteY410" fmla="*/ 6761520 h 6858000"/>
              <a:gd name="connsiteX411" fmla="*/ 1975142 w 7467600"/>
              <a:gd name="connsiteY411" fmla="*/ 6585570 h 6858000"/>
              <a:gd name="connsiteX412" fmla="*/ 2050035 w 7467600"/>
              <a:gd name="connsiteY412" fmla="*/ 6813345 h 6858000"/>
              <a:gd name="connsiteX413" fmla="*/ 2063025 w 7467600"/>
              <a:gd name="connsiteY413" fmla="*/ 6858000 h 6858000"/>
              <a:gd name="connsiteX414" fmla="*/ 2021675 w 7467600"/>
              <a:gd name="connsiteY414" fmla="*/ 6858000 h 6858000"/>
              <a:gd name="connsiteX415" fmla="*/ 2019308 w 7467600"/>
              <a:gd name="connsiteY415" fmla="*/ 6847118 h 6858000"/>
              <a:gd name="connsiteX416" fmla="*/ 1938835 w 7467600"/>
              <a:gd name="connsiteY416" fmla="*/ 6551160 h 6858000"/>
              <a:gd name="connsiteX417" fmla="*/ 1953230 w 7467600"/>
              <a:gd name="connsiteY417" fmla="*/ 6759699 h 6858000"/>
              <a:gd name="connsiteX418" fmla="*/ 1956763 w 7467600"/>
              <a:gd name="connsiteY418" fmla="*/ 6778191 h 6858000"/>
              <a:gd name="connsiteX419" fmla="*/ 1967925 w 7467600"/>
              <a:gd name="connsiteY419" fmla="*/ 6858000 h 6858000"/>
              <a:gd name="connsiteX420" fmla="*/ 1936622 w 7467600"/>
              <a:gd name="connsiteY420" fmla="*/ 6858000 h 6858000"/>
              <a:gd name="connsiteX421" fmla="*/ 1926261 w 7467600"/>
              <a:gd name="connsiteY421" fmla="*/ 6784064 h 6858000"/>
              <a:gd name="connsiteX422" fmla="*/ 1922724 w 7467600"/>
              <a:gd name="connsiteY422" fmla="*/ 6765577 h 6858000"/>
              <a:gd name="connsiteX423" fmla="*/ 1904650 w 7467600"/>
              <a:gd name="connsiteY423" fmla="*/ 6639616 h 6858000"/>
              <a:gd name="connsiteX424" fmla="*/ 1885273 w 7467600"/>
              <a:gd name="connsiteY424" fmla="*/ 6858000 h 6858000"/>
              <a:gd name="connsiteX425" fmla="*/ 1854363 w 7467600"/>
              <a:gd name="connsiteY425" fmla="*/ 6858000 h 6858000"/>
              <a:gd name="connsiteX426" fmla="*/ 1880391 w 7467600"/>
              <a:gd name="connsiteY426" fmla="*/ 6603796 h 6858000"/>
              <a:gd name="connsiteX427" fmla="*/ 1818273 w 7467600"/>
              <a:gd name="connsiteY427" fmla="*/ 6715729 h 6858000"/>
              <a:gd name="connsiteX428" fmla="*/ 1794691 w 7467600"/>
              <a:gd name="connsiteY428" fmla="*/ 6843239 h 6858000"/>
              <a:gd name="connsiteX429" fmla="*/ 1794914 w 7467600"/>
              <a:gd name="connsiteY429" fmla="*/ 6858000 h 6858000"/>
              <a:gd name="connsiteX430" fmla="*/ 1746128 w 7467600"/>
              <a:gd name="connsiteY430" fmla="*/ 6858000 h 6858000"/>
              <a:gd name="connsiteX431" fmla="*/ 1753934 w 7467600"/>
              <a:gd name="connsiteY431" fmla="*/ 6724796 h 6858000"/>
              <a:gd name="connsiteX432" fmla="*/ 1792053 w 7467600"/>
              <a:gd name="connsiteY432" fmla="*/ 6572396 h 6858000"/>
              <a:gd name="connsiteX433" fmla="*/ 1862248 w 7467600"/>
              <a:gd name="connsiteY433" fmla="*/ 6266397 h 6858000"/>
              <a:gd name="connsiteX434" fmla="*/ 1862250 w 7467600"/>
              <a:gd name="connsiteY434" fmla="*/ 6033531 h 6858000"/>
              <a:gd name="connsiteX435" fmla="*/ 1211999 w 7467600"/>
              <a:gd name="connsiteY435" fmla="*/ 6683610 h 6858000"/>
              <a:gd name="connsiteX436" fmla="*/ 1213266 w 7467600"/>
              <a:gd name="connsiteY436" fmla="*/ 6691947 h 6858000"/>
              <a:gd name="connsiteX437" fmla="*/ 1203370 w 7467600"/>
              <a:gd name="connsiteY437" fmla="*/ 6850676 h 6858000"/>
              <a:gd name="connsiteX438" fmla="*/ 1203671 w 7467600"/>
              <a:gd name="connsiteY438" fmla="*/ 6858000 h 6858000"/>
              <a:gd name="connsiteX439" fmla="*/ 1143180 w 7467600"/>
              <a:gd name="connsiteY439" fmla="*/ 6858000 h 6858000"/>
              <a:gd name="connsiteX440" fmla="*/ 1142176 w 7467600"/>
              <a:gd name="connsiteY440" fmla="*/ 6766045 h 6858000"/>
              <a:gd name="connsiteX441" fmla="*/ 1067484 w 7467600"/>
              <a:gd name="connsiteY441" fmla="*/ 6858000 h 6858000"/>
              <a:gd name="connsiteX442" fmla="*/ 953928 w 7467600"/>
              <a:gd name="connsiteY442" fmla="*/ 6858000 h 6858000"/>
              <a:gd name="connsiteX443" fmla="*/ 959715 w 7467600"/>
              <a:gd name="connsiteY443" fmla="*/ 6850185 h 6858000"/>
              <a:gd name="connsiteX444" fmla="*/ 1483788 w 7467600"/>
              <a:gd name="connsiteY444" fmla="*/ 6259174 h 6858000"/>
              <a:gd name="connsiteX445" fmla="*/ 1100671 w 7467600"/>
              <a:gd name="connsiteY445" fmla="*/ 6252137 h 6858000"/>
              <a:gd name="connsiteX446" fmla="*/ 1090144 w 7467600"/>
              <a:gd name="connsiteY446" fmla="*/ 6256748 h 6858000"/>
              <a:gd name="connsiteX447" fmla="*/ 1095872 w 7467600"/>
              <a:gd name="connsiteY447" fmla="*/ 6271892 h 6858000"/>
              <a:gd name="connsiteX448" fmla="*/ 262785 w 7467600"/>
              <a:gd name="connsiteY448" fmla="*/ 6845450 h 6858000"/>
              <a:gd name="connsiteX449" fmla="*/ 209968 w 7467600"/>
              <a:gd name="connsiteY449" fmla="*/ 6770713 h 6858000"/>
              <a:gd name="connsiteX450" fmla="*/ 873460 w 7467600"/>
              <a:gd name="connsiteY450" fmla="*/ 6253768 h 6858000"/>
              <a:gd name="connsiteX451" fmla="*/ 192686 w 7467600"/>
              <a:gd name="connsiteY451" fmla="*/ 5849257 h 6858000"/>
              <a:gd name="connsiteX452" fmla="*/ 4696 w 7467600"/>
              <a:gd name="connsiteY452" fmla="*/ 5697668 h 6858000"/>
              <a:gd name="connsiteX453" fmla="*/ 0 w 7467600"/>
              <a:gd name="connsiteY453" fmla="*/ 5689984 h 6858000"/>
              <a:gd name="connsiteX454" fmla="*/ 0 w 7467600"/>
              <a:gd name="connsiteY454" fmla="*/ 5513472 h 6858000"/>
              <a:gd name="connsiteX455" fmla="*/ 174101 w 7467600"/>
              <a:gd name="connsiteY455" fmla="*/ 5620277 h 6858000"/>
              <a:gd name="connsiteX456" fmla="*/ 891800 w 7467600"/>
              <a:gd name="connsiteY456" fmla="*/ 6036935 h 6858000"/>
              <a:gd name="connsiteX457" fmla="*/ 1072219 w 7467600"/>
              <a:gd name="connsiteY457" fmla="*/ 6169443 h 6858000"/>
              <a:gd name="connsiteX458" fmla="*/ 1074117 w 7467600"/>
              <a:gd name="connsiteY458" fmla="*/ 6170301 h 6858000"/>
              <a:gd name="connsiteX459" fmla="*/ 1083114 w 7467600"/>
              <a:gd name="connsiteY459" fmla="*/ 6174131 h 6858000"/>
              <a:gd name="connsiteX460" fmla="*/ 1543010 w 7467600"/>
              <a:gd name="connsiteY460" fmla="*/ 6191140 h 6858000"/>
              <a:gd name="connsiteX461" fmla="*/ 1551080 w 7467600"/>
              <a:gd name="connsiteY461" fmla="*/ 6195006 h 6858000"/>
              <a:gd name="connsiteX462" fmla="*/ 2345443 w 7467600"/>
              <a:gd name="connsiteY462" fmla="*/ 5549882 h 6858000"/>
              <a:gd name="connsiteX463" fmla="*/ 1721499 w 7467600"/>
              <a:gd name="connsiteY463" fmla="*/ 5599969 h 6858000"/>
              <a:gd name="connsiteX464" fmla="*/ 767716 w 7467600"/>
              <a:gd name="connsiteY464" fmla="*/ 5472768 h 6858000"/>
              <a:gd name="connsiteX465" fmla="*/ 722147 w 7467600"/>
              <a:gd name="connsiteY465" fmla="*/ 5393091 h 6858000"/>
              <a:gd name="connsiteX466" fmla="*/ 1485552 w 7467600"/>
              <a:gd name="connsiteY466" fmla="*/ 5313202 h 6858000"/>
              <a:gd name="connsiteX467" fmla="*/ 2143004 w 7467600"/>
              <a:gd name="connsiteY467" fmla="*/ 5402420 h 6858000"/>
              <a:gd name="connsiteX468" fmla="*/ 1933391 w 7467600"/>
              <a:gd name="connsiteY468" fmla="*/ 5156971 h 6858000"/>
              <a:gd name="connsiteX469" fmla="*/ 1827118 w 7467600"/>
              <a:gd name="connsiteY469" fmla="*/ 4968410 h 6858000"/>
              <a:gd name="connsiteX470" fmla="*/ 1837349 w 7467600"/>
              <a:gd name="connsiteY470" fmla="*/ 4956357 h 6858000"/>
              <a:gd name="connsiteX471" fmla="*/ 2162835 w 7467600"/>
              <a:gd name="connsiteY471" fmla="*/ 5187853 h 6858000"/>
              <a:gd name="connsiteX472" fmla="*/ 2257167 w 7467600"/>
              <a:gd name="connsiteY472" fmla="*/ 5462123 h 6858000"/>
              <a:gd name="connsiteX473" fmla="*/ 2261598 w 7467600"/>
              <a:gd name="connsiteY473" fmla="*/ 5467998 h 6858000"/>
              <a:gd name="connsiteX474" fmla="*/ 2437177 w 7467600"/>
              <a:gd name="connsiteY474" fmla="*/ 5479608 h 6858000"/>
              <a:gd name="connsiteX475" fmla="*/ 2445247 w 7467600"/>
              <a:gd name="connsiteY475" fmla="*/ 5483476 h 6858000"/>
              <a:gd name="connsiteX476" fmla="*/ 2743626 w 7467600"/>
              <a:gd name="connsiteY476" fmla="*/ 5304819 h 6858000"/>
              <a:gd name="connsiteX477" fmla="*/ 3048102 w 7467600"/>
              <a:gd name="connsiteY477" fmla="*/ 5150595 h 6858000"/>
              <a:gd name="connsiteX478" fmla="*/ 1799414 w 7467600"/>
              <a:gd name="connsiteY478" fmla="*/ 4694732 h 6858000"/>
              <a:gd name="connsiteX479" fmla="*/ 1771735 w 7467600"/>
              <a:gd name="connsiteY479" fmla="*/ 4619929 h 6858000"/>
              <a:gd name="connsiteX480" fmla="*/ 3104273 w 7467600"/>
              <a:gd name="connsiteY480" fmla="*/ 5076159 h 6858000"/>
              <a:gd name="connsiteX481" fmla="*/ 3113245 w 7467600"/>
              <a:gd name="connsiteY481" fmla="*/ 5090705 h 6858000"/>
              <a:gd name="connsiteX482" fmla="*/ 3126294 w 7467600"/>
              <a:gd name="connsiteY482" fmla="*/ 5114400 h 6858000"/>
              <a:gd name="connsiteX483" fmla="*/ 3937433 w 7467600"/>
              <a:gd name="connsiteY483" fmla="*/ 4830473 h 6858000"/>
              <a:gd name="connsiteX484" fmla="*/ 3590475 w 7467600"/>
              <a:gd name="connsiteY484" fmla="*/ 4597974 h 6858000"/>
              <a:gd name="connsiteX485" fmla="*/ 3100264 w 7467600"/>
              <a:gd name="connsiteY485" fmla="*/ 4579845 h 6858000"/>
              <a:gd name="connsiteX486" fmla="*/ 2183576 w 7467600"/>
              <a:gd name="connsiteY486" fmla="*/ 4227150 h 6858000"/>
              <a:gd name="connsiteX487" fmla="*/ 2151029 w 7467600"/>
              <a:gd name="connsiteY487" fmla="*/ 4146947 h 6858000"/>
              <a:gd name="connsiteX488" fmla="*/ 3563434 w 7467600"/>
              <a:gd name="connsiteY488" fmla="*/ 4469115 h 6858000"/>
              <a:gd name="connsiteX489" fmla="*/ 3177952 w 7467600"/>
              <a:gd name="connsiteY489" fmla="*/ 3657386 h 6858000"/>
              <a:gd name="connsiteX490" fmla="*/ 3189263 w 7467600"/>
              <a:gd name="connsiteY490" fmla="*/ 3625726 h 6858000"/>
              <a:gd name="connsiteX491" fmla="*/ 3560912 w 7467600"/>
              <a:gd name="connsiteY491" fmla="*/ 4079863 h 6858000"/>
              <a:gd name="connsiteX492" fmla="*/ 3626636 w 7467600"/>
              <a:gd name="connsiteY492" fmla="*/ 4512230 h 6858000"/>
              <a:gd name="connsiteX493" fmla="*/ 3653088 w 7467600"/>
              <a:gd name="connsiteY493" fmla="*/ 4521417 h 6858000"/>
              <a:gd name="connsiteX494" fmla="*/ 3988128 w 7467600"/>
              <a:gd name="connsiteY494" fmla="*/ 4817267 h 6858000"/>
              <a:gd name="connsiteX495" fmla="*/ 4830582 w 7467600"/>
              <a:gd name="connsiteY495" fmla="*/ 4676000 h 6858000"/>
              <a:gd name="connsiteX496" fmla="*/ 4830100 w 7467600"/>
              <a:gd name="connsiteY496" fmla="*/ 4675554 h 6858000"/>
              <a:gd name="connsiteX497" fmla="*/ 4036318 w 7467600"/>
              <a:gd name="connsiteY497" fmla="*/ 4147013 h 6858000"/>
              <a:gd name="connsiteX498" fmla="*/ 3432098 w 7467600"/>
              <a:gd name="connsiteY498" fmla="*/ 3537312 h 6858000"/>
              <a:gd name="connsiteX499" fmla="*/ 3446761 w 7467600"/>
              <a:gd name="connsiteY499" fmla="*/ 3461278 h 6858000"/>
              <a:gd name="connsiteX500" fmla="*/ 4419733 w 7467600"/>
              <a:gd name="connsiteY500" fmla="*/ 3963555 h 6858000"/>
              <a:gd name="connsiteX501" fmla="*/ 4781371 w 7467600"/>
              <a:gd name="connsiteY501" fmla="*/ 4458604 h 6858000"/>
              <a:gd name="connsiteX502" fmla="*/ 4780440 w 7467600"/>
              <a:gd name="connsiteY502" fmla="*/ 4470290 h 6858000"/>
              <a:gd name="connsiteX503" fmla="*/ 4898954 w 7467600"/>
              <a:gd name="connsiteY503" fmla="*/ 4662092 h 6858000"/>
              <a:gd name="connsiteX504" fmla="*/ 4900699 w 7467600"/>
              <a:gd name="connsiteY504" fmla="*/ 4670867 h 6858000"/>
              <a:gd name="connsiteX505" fmla="*/ 5714511 w 7467600"/>
              <a:gd name="connsiteY505" fmla="*/ 4663483 h 6858000"/>
              <a:gd name="connsiteX506" fmla="*/ 5464793 w 7467600"/>
              <a:gd name="connsiteY506" fmla="*/ 4393556 h 6858000"/>
              <a:gd name="connsiteX507" fmla="*/ 5461897 w 7467600"/>
              <a:gd name="connsiteY507" fmla="*/ 4390879 h 6858000"/>
              <a:gd name="connsiteX508" fmla="*/ 4294126 w 7467600"/>
              <a:gd name="connsiteY508" fmla="*/ 3303048 h 6858000"/>
              <a:gd name="connsiteX509" fmla="*/ 4305321 w 7467600"/>
              <a:gd name="connsiteY509" fmla="*/ 3256953 h 6858000"/>
              <a:gd name="connsiteX510" fmla="*/ 4949299 w 7467600"/>
              <a:gd name="connsiteY510" fmla="*/ 3766336 h 6858000"/>
              <a:gd name="connsiteX511" fmla="*/ 5291452 w 7467600"/>
              <a:gd name="connsiteY511" fmla="*/ 4076801 h 6858000"/>
              <a:gd name="connsiteX512" fmla="*/ 5434998 w 7467600"/>
              <a:gd name="connsiteY512" fmla="*/ 4254100 h 6858000"/>
              <a:gd name="connsiteX513" fmla="*/ 5351015 w 7467600"/>
              <a:gd name="connsiteY513" fmla="*/ 3760989 h 6858000"/>
              <a:gd name="connsiteX514" fmla="*/ 5413780 w 7467600"/>
              <a:gd name="connsiteY514" fmla="*/ 2966265 h 6858000"/>
              <a:gd name="connsiteX515" fmla="*/ 5425627 w 7467600"/>
              <a:gd name="connsiteY515" fmla="*/ 2954192 h 6858000"/>
              <a:gd name="connsiteX516" fmla="*/ 6604735 w 7467600"/>
              <a:gd name="connsiteY516" fmla="*/ 2041381 h 6858000"/>
              <a:gd name="connsiteX517" fmla="*/ 7204487 w 7467600"/>
              <a:gd name="connsiteY517" fmla="*/ 2742112 h 6858000"/>
              <a:gd name="connsiteX518" fmla="*/ 7131592 w 7467600"/>
              <a:gd name="connsiteY518" fmla="*/ 2672096 h 6858000"/>
              <a:gd name="connsiteX519" fmla="*/ 6996344 w 7467600"/>
              <a:gd name="connsiteY519" fmla="*/ 2518310 h 6858000"/>
              <a:gd name="connsiteX520" fmla="*/ 6735495 w 7467600"/>
              <a:gd name="connsiteY520" fmla="*/ 2196890 h 6858000"/>
              <a:gd name="connsiteX521" fmla="*/ 6721901 w 7467600"/>
              <a:gd name="connsiteY521" fmla="*/ 2179274 h 6858000"/>
              <a:gd name="connsiteX522" fmla="*/ 6604735 w 7467600"/>
              <a:gd name="connsiteY522" fmla="*/ 2041381 h 6858000"/>
              <a:gd name="connsiteX523" fmla="*/ 6591670 w 7467600"/>
              <a:gd name="connsiteY523" fmla="*/ 1988277 h 6858000"/>
              <a:gd name="connsiteX524" fmla="*/ 6747349 w 7467600"/>
              <a:gd name="connsiteY524" fmla="*/ 2160069 h 6858000"/>
              <a:gd name="connsiteX525" fmla="*/ 6760943 w 7467600"/>
              <a:gd name="connsiteY525" fmla="*/ 2177686 h 6858000"/>
              <a:gd name="connsiteX526" fmla="*/ 7021065 w 7467600"/>
              <a:gd name="connsiteY526" fmla="*/ 2498102 h 6858000"/>
              <a:gd name="connsiteX527" fmla="*/ 7155223 w 7467600"/>
              <a:gd name="connsiteY527" fmla="*/ 2650386 h 6858000"/>
              <a:gd name="connsiteX528" fmla="*/ 7203167 w 7467600"/>
              <a:gd name="connsiteY528" fmla="*/ 2697288 h 6858000"/>
              <a:gd name="connsiteX529" fmla="*/ 6937703 w 7467600"/>
              <a:gd name="connsiteY529" fmla="*/ 2321981 h 6858000"/>
              <a:gd name="connsiteX530" fmla="*/ 6591670 w 7467600"/>
              <a:gd name="connsiteY530" fmla="*/ 1988277 h 6858000"/>
              <a:gd name="connsiteX531" fmla="*/ 5798671 w 7467600"/>
              <a:gd name="connsiteY531" fmla="*/ 1981601 h 6858000"/>
              <a:gd name="connsiteX532" fmla="*/ 5754709 w 7467600"/>
              <a:gd name="connsiteY532" fmla="*/ 2071454 h 6858000"/>
              <a:gd name="connsiteX533" fmla="*/ 5763044 w 7467600"/>
              <a:gd name="connsiteY533" fmla="*/ 2842206 h 6858000"/>
              <a:gd name="connsiteX534" fmla="*/ 5764974 w 7467600"/>
              <a:gd name="connsiteY534" fmla="*/ 2799609 h 6858000"/>
              <a:gd name="connsiteX535" fmla="*/ 5767665 w 7467600"/>
              <a:gd name="connsiteY535" fmla="*/ 2666409 h 6858000"/>
              <a:gd name="connsiteX536" fmla="*/ 5763055 w 7467600"/>
              <a:gd name="connsiteY536" fmla="*/ 2579705 h 6858000"/>
              <a:gd name="connsiteX537" fmla="*/ 5758079 w 7467600"/>
              <a:gd name="connsiteY537" fmla="*/ 2492508 h 6858000"/>
              <a:gd name="connsiteX538" fmla="*/ 5779325 w 7467600"/>
              <a:gd name="connsiteY538" fmla="*/ 2197069 h 6858000"/>
              <a:gd name="connsiteX539" fmla="*/ 5798671 w 7467600"/>
              <a:gd name="connsiteY539" fmla="*/ 1981601 h 6858000"/>
              <a:gd name="connsiteX540" fmla="*/ 5829202 w 7467600"/>
              <a:gd name="connsiteY540" fmla="*/ 1971679 h 6858000"/>
              <a:gd name="connsiteX541" fmla="*/ 5809558 w 7467600"/>
              <a:gd name="connsiteY541" fmla="*/ 2198043 h 6858000"/>
              <a:gd name="connsiteX542" fmla="*/ 5788653 w 7467600"/>
              <a:gd name="connsiteY542" fmla="*/ 2489430 h 6858000"/>
              <a:gd name="connsiteX543" fmla="*/ 5793439 w 7467600"/>
              <a:gd name="connsiteY543" fmla="*/ 2575235 h 6858000"/>
              <a:gd name="connsiteX544" fmla="*/ 5796837 w 7467600"/>
              <a:gd name="connsiteY544" fmla="*/ 2637633 h 6858000"/>
              <a:gd name="connsiteX545" fmla="*/ 5818614 w 7467600"/>
              <a:gd name="connsiteY545" fmla="*/ 2473055 h 6858000"/>
              <a:gd name="connsiteX546" fmla="*/ 5829202 w 7467600"/>
              <a:gd name="connsiteY546" fmla="*/ 1971679 h 6858000"/>
              <a:gd name="connsiteX547" fmla="*/ 5911389 w 7467600"/>
              <a:gd name="connsiteY547" fmla="*/ 1898371 h 6858000"/>
              <a:gd name="connsiteX548" fmla="*/ 6237627 w 7467600"/>
              <a:gd name="connsiteY548" fmla="*/ 2231921 h 6858000"/>
              <a:gd name="connsiteX549" fmla="*/ 5911389 w 7467600"/>
              <a:gd name="connsiteY549" fmla="*/ 1898371 h 6858000"/>
              <a:gd name="connsiteX550" fmla="*/ 6944437 w 7467600"/>
              <a:gd name="connsiteY550" fmla="*/ 1575402 h 6858000"/>
              <a:gd name="connsiteX551" fmla="*/ 6304730 w 7467600"/>
              <a:gd name="connsiteY551" fmla="*/ 1766654 h 6858000"/>
              <a:gd name="connsiteX552" fmla="*/ 6944437 w 7467600"/>
              <a:gd name="connsiteY552" fmla="*/ 1575402 h 6858000"/>
              <a:gd name="connsiteX553" fmla="*/ 7019523 w 7467600"/>
              <a:gd name="connsiteY553" fmla="*/ 1519450 h 6858000"/>
              <a:gd name="connsiteX554" fmla="*/ 6298091 w 7467600"/>
              <a:gd name="connsiteY554" fmla="*/ 1737122 h 6858000"/>
              <a:gd name="connsiteX555" fmla="*/ 7019523 w 7467600"/>
              <a:gd name="connsiteY555" fmla="*/ 1519450 h 6858000"/>
              <a:gd name="connsiteX556" fmla="*/ 2399523 w 7467600"/>
              <a:gd name="connsiteY556" fmla="*/ 1428234 h 6858000"/>
              <a:gd name="connsiteX557" fmla="*/ 2224982 w 7467600"/>
              <a:gd name="connsiteY557" fmla="*/ 1826201 h 6858000"/>
              <a:gd name="connsiteX558" fmla="*/ 2096099 w 7467600"/>
              <a:gd name="connsiteY558" fmla="*/ 2345900 h 6858000"/>
              <a:gd name="connsiteX559" fmla="*/ 2283317 w 7467600"/>
              <a:gd name="connsiteY559" fmla="*/ 1796925 h 6858000"/>
              <a:gd name="connsiteX560" fmla="*/ 2399523 w 7467600"/>
              <a:gd name="connsiteY560" fmla="*/ 1428234 h 6858000"/>
              <a:gd name="connsiteX561" fmla="*/ 2448558 w 7467600"/>
              <a:gd name="connsiteY561" fmla="*/ 1373435 h 6858000"/>
              <a:gd name="connsiteX562" fmla="*/ 2312521 w 7467600"/>
              <a:gd name="connsiteY562" fmla="*/ 1806140 h 6858000"/>
              <a:gd name="connsiteX563" fmla="*/ 2127533 w 7467600"/>
              <a:gd name="connsiteY563" fmla="*/ 2348380 h 6858000"/>
              <a:gd name="connsiteX564" fmla="*/ 2358080 w 7467600"/>
              <a:gd name="connsiteY564" fmla="*/ 1866134 h 6858000"/>
              <a:gd name="connsiteX565" fmla="*/ 2407436 w 7467600"/>
              <a:gd name="connsiteY565" fmla="*/ 1651070 h 6858000"/>
              <a:gd name="connsiteX566" fmla="*/ 2448558 w 7467600"/>
              <a:gd name="connsiteY566" fmla="*/ 1373435 h 6858000"/>
              <a:gd name="connsiteX567" fmla="*/ 278707 w 7467600"/>
              <a:gd name="connsiteY567" fmla="*/ 1352270 h 6858000"/>
              <a:gd name="connsiteX568" fmla="*/ 321570 w 7467600"/>
              <a:gd name="connsiteY568" fmla="*/ 1861610 h 6858000"/>
              <a:gd name="connsiteX569" fmla="*/ 294281 w 7467600"/>
              <a:gd name="connsiteY569" fmla="*/ 1440658 h 6858000"/>
              <a:gd name="connsiteX570" fmla="*/ 278707 w 7467600"/>
              <a:gd name="connsiteY570" fmla="*/ 1352270 h 6858000"/>
              <a:gd name="connsiteX571" fmla="*/ 1423821 w 7467600"/>
              <a:gd name="connsiteY571" fmla="*/ 1351958 h 6858000"/>
              <a:gd name="connsiteX572" fmla="*/ 1638521 w 7467600"/>
              <a:gd name="connsiteY572" fmla="*/ 1908470 h 6858000"/>
              <a:gd name="connsiteX573" fmla="*/ 1754199 w 7467600"/>
              <a:gd name="connsiteY573" fmla="*/ 2149284 h 6858000"/>
              <a:gd name="connsiteX574" fmla="*/ 1908359 w 7467600"/>
              <a:gd name="connsiteY574" fmla="*/ 2364988 h 6858000"/>
              <a:gd name="connsiteX575" fmla="*/ 1647661 w 7467600"/>
              <a:gd name="connsiteY575" fmla="*/ 1825945 h 6858000"/>
              <a:gd name="connsiteX576" fmla="*/ 1423821 w 7467600"/>
              <a:gd name="connsiteY576" fmla="*/ 1351958 h 6858000"/>
              <a:gd name="connsiteX577" fmla="*/ 1431890 w 7467600"/>
              <a:gd name="connsiteY577" fmla="*/ 1306475 h 6858000"/>
              <a:gd name="connsiteX578" fmla="*/ 1507597 w 7467600"/>
              <a:gd name="connsiteY578" fmla="*/ 1446132 h 6858000"/>
              <a:gd name="connsiteX579" fmla="*/ 1674586 w 7467600"/>
              <a:gd name="connsiteY579" fmla="*/ 1813832 h 6858000"/>
              <a:gd name="connsiteX580" fmla="*/ 1815950 w 7467600"/>
              <a:gd name="connsiteY580" fmla="*/ 2128564 h 6858000"/>
              <a:gd name="connsiteX581" fmla="*/ 1984242 w 7467600"/>
              <a:gd name="connsiteY581" fmla="*/ 2430829 h 6858000"/>
              <a:gd name="connsiteX582" fmla="*/ 2014023 w 7467600"/>
              <a:gd name="connsiteY582" fmla="*/ 2450995 h 6858000"/>
              <a:gd name="connsiteX583" fmla="*/ 1747337 w 7467600"/>
              <a:gd name="connsiteY583" fmla="*/ 1855264 h 6858000"/>
              <a:gd name="connsiteX584" fmla="*/ 1533749 w 7467600"/>
              <a:gd name="connsiteY584" fmla="*/ 1478656 h 6858000"/>
              <a:gd name="connsiteX585" fmla="*/ 1431890 w 7467600"/>
              <a:gd name="connsiteY585" fmla="*/ 1306475 h 6858000"/>
              <a:gd name="connsiteX586" fmla="*/ 5052692 w 7467600"/>
              <a:gd name="connsiteY586" fmla="*/ 1292994 h 6858000"/>
              <a:gd name="connsiteX587" fmla="*/ 5200661 w 7467600"/>
              <a:gd name="connsiteY587" fmla="*/ 1635186 h 6858000"/>
              <a:gd name="connsiteX588" fmla="*/ 5297138 w 7467600"/>
              <a:gd name="connsiteY588" fmla="*/ 1906351 h 6858000"/>
              <a:gd name="connsiteX589" fmla="*/ 5052692 w 7467600"/>
              <a:gd name="connsiteY589" fmla="*/ 1292994 h 6858000"/>
              <a:gd name="connsiteX590" fmla="*/ 5009948 w 7467600"/>
              <a:gd name="connsiteY590" fmla="*/ 1273619 h 6858000"/>
              <a:gd name="connsiteX591" fmla="*/ 5121777 w 7467600"/>
              <a:gd name="connsiteY591" fmla="*/ 1654213 h 6858000"/>
              <a:gd name="connsiteX592" fmla="*/ 5293545 w 7467600"/>
              <a:gd name="connsiteY592" fmla="*/ 2072247 h 6858000"/>
              <a:gd name="connsiteX593" fmla="*/ 5294042 w 7467600"/>
              <a:gd name="connsiteY593" fmla="*/ 2065019 h 6858000"/>
              <a:gd name="connsiteX594" fmla="*/ 5171936 w 7467600"/>
              <a:gd name="connsiteY594" fmla="*/ 1647613 h 6858000"/>
              <a:gd name="connsiteX595" fmla="*/ 5009948 w 7467600"/>
              <a:gd name="connsiteY595" fmla="*/ 1273619 h 6858000"/>
              <a:gd name="connsiteX596" fmla="*/ 655236 w 7467600"/>
              <a:gd name="connsiteY596" fmla="*/ 1268632 h 6858000"/>
              <a:gd name="connsiteX597" fmla="*/ 839521 w 7467600"/>
              <a:gd name="connsiteY597" fmla="*/ 1685315 h 6858000"/>
              <a:gd name="connsiteX598" fmla="*/ 1109416 w 7467600"/>
              <a:gd name="connsiteY598" fmla="*/ 2061663 h 6858000"/>
              <a:gd name="connsiteX599" fmla="*/ 1298300 w 7467600"/>
              <a:gd name="connsiteY599" fmla="*/ 2247742 h 6858000"/>
              <a:gd name="connsiteX600" fmla="*/ 1125871 w 7467600"/>
              <a:gd name="connsiteY600" fmla="*/ 1989513 h 6858000"/>
              <a:gd name="connsiteX601" fmla="*/ 981574 w 7467600"/>
              <a:gd name="connsiteY601" fmla="*/ 1783157 h 6858000"/>
              <a:gd name="connsiteX602" fmla="*/ 922198 w 7467600"/>
              <a:gd name="connsiteY602" fmla="*/ 1677437 h 6858000"/>
              <a:gd name="connsiteX603" fmla="*/ 869293 w 7467600"/>
              <a:gd name="connsiteY603" fmla="*/ 1583214 h 6858000"/>
              <a:gd name="connsiteX604" fmla="*/ 751431 w 7467600"/>
              <a:gd name="connsiteY604" fmla="*/ 1405731 h 6858000"/>
              <a:gd name="connsiteX605" fmla="*/ 655236 w 7467600"/>
              <a:gd name="connsiteY605" fmla="*/ 1268632 h 6858000"/>
              <a:gd name="connsiteX606" fmla="*/ 6516292 w 7467600"/>
              <a:gd name="connsiteY606" fmla="*/ 1263064 h 6858000"/>
              <a:gd name="connsiteX607" fmla="*/ 5736320 w 7467600"/>
              <a:gd name="connsiteY607" fmla="*/ 1501803 h 6858000"/>
              <a:gd name="connsiteX608" fmla="*/ 6516292 w 7467600"/>
              <a:gd name="connsiteY608" fmla="*/ 1263064 h 6858000"/>
              <a:gd name="connsiteX609" fmla="*/ 291466 w 7467600"/>
              <a:gd name="connsiteY609" fmla="*/ 1250369 h 6858000"/>
              <a:gd name="connsiteX610" fmla="*/ 323180 w 7467600"/>
              <a:gd name="connsiteY610" fmla="*/ 1435283 h 6858000"/>
              <a:gd name="connsiteX611" fmla="*/ 349381 w 7467600"/>
              <a:gd name="connsiteY611" fmla="*/ 1875041 h 6858000"/>
              <a:gd name="connsiteX612" fmla="*/ 374363 w 7467600"/>
              <a:gd name="connsiteY612" fmla="*/ 1506494 h 6858000"/>
              <a:gd name="connsiteX613" fmla="*/ 302168 w 7467600"/>
              <a:gd name="connsiteY613" fmla="*/ 1274495 h 6858000"/>
              <a:gd name="connsiteX614" fmla="*/ 291466 w 7467600"/>
              <a:gd name="connsiteY614" fmla="*/ 1250369 h 6858000"/>
              <a:gd name="connsiteX615" fmla="*/ 678222 w 7467600"/>
              <a:gd name="connsiteY615" fmla="*/ 1248670 h 6858000"/>
              <a:gd name="connsiteX616" fmla="*/ 775536 w 7467600"/>
              <a:gd name="connsiteY616" fmla="*/ 1388015 h 6858000"/>
              <a:gd name="connsiteX617" fmla="*/ 894529 w 7467600"/>
              <a:gd name="connsiteY617" fmla="*/ 1567739 h 6858000"/>
              <a:gd name="connsiteX618" fmla="*/ 948000 w 7467600"/>
              <a:gd name="connsiteY618" fmla="*/ 1663088 h 6858000"/>
              <a:gd name="connsiteX619" fmla="*/ 1006812 w 7467600"/>
              <a:gd name="connsiteY619" fmla="*/ 1767683 h 6858000"/>
              <a:gd name="connsiteX620" fmla="*/ 1149133 w 7467600"/>
              <a:gd name="connsiteY620" fmla="*/ 1971513 h 6858000"/>
              <a:gd name="connsiteX621" fmla="*/ 1333952 w 7467600"/>
              <a:gd name="connsiteY621" fmla="*/ 2251620 h 6858000"/>
              <a:gd name="connsiteX622" fmla="*/ 1337329 w 7467600"/>
              <a:gd name="connsiteY622" fmla="*/ 2258350 h 6858000"/>
              <a:gd name="connsiteX623" fmla="*/ 1014726 w 7467600"/>
              <a:gd name="connsiteY623" fmla="*/ 1615556 h 6858000"/>
              <a:gd name="connsiteX624" fmla="*/ 678222 w 7467600"/>
              <a:gd name="connsiteY624" fmla="*/ 1248670 h 6858000"/>
              <a:gd name="connsiteX625" fmla="*/ 6691602 w 7467600"/>
              <a:gd name="connsiteY625" fmla="*/ 1140573 h 6858000"/>
              <a:gd name="connsiteX626" fmla="*/ 6571100 w 7467600"/>
              <a:gd name="connsiteY626" fmla="*/ 1183662 h 6858000"/>
              <a:gd name="connsiteX627" fmla="*/ 6241687 w 7467600"/>
              <a:gd name="connsiteY627" fmla="*/ 1257600 h 6858000"/>
              <a:gd name="connsiteX628" fmla="*/ 5693009 w 7467600"/>
              <a:gd name="connsiteY628" fmla="*/ 1478256 h 6858000"/>
              <a:gd name="connsiteX629" fmla="*/ 6548420 w 7467600"/>
              <a:gd name="connsiteY629" fmla="*/ 1214599 h 6858000"/>
              <a:gd name="connsiteX630" fmla="*/ 6605473 w 7467600"/>
              <a:gd name="connsiteY630" fmla="*/ 1184686 h 6858000"/>
              <a:gd name="connsiteX631" fmla="*/ 6691602 w 7467600"/>
              <a:gd name="connsiteY631" fmla="*/ 1140573 h 6858000"/>
              <a:gd name="connsiteX632" fmla="*/ 4002475 w 7467600"/>
              <a:gd name="connsiteY632" fmla="*/ 1037802 h 6858000"/>
              <a:gd name="connsiteX633" fmla="*/ 4000324 w 7467600"/>
              <a:gd name="connsiteY633" fmla="*/ 1039362 h 6858000"/>
              <a:gd name="connsiteX634" fmla="*/ 4002862 w 7467600"/>
              <a:gd name="connsiteY634" fmla="*/ 1042866 h 6858000"/>
              <a:gd name="connsiteX635" fmla="*/ 4002475 w 7467600"/>
              <a:gd name="connsiteY635" fmla="*/ 1037802 h 6858000"/>
              <a:gd name="connsiteX636" fmla="*/ 506322 w 7467600"/>
              <a:gd name="connsiteY636" fmla="*/ 1020997 h 6858000"/>
              <a:gd name="connsiteX637" fmla="*/ 533068 w 7467600"/>
              <a:gd name="connsiteY637" fmla="*/ 1029409 h 6858000"/>
              <a:gd name="connsiteX638" fmla="*/ 1232525 w 7467600"/>
              <a:gd name="connsiteY638" fmla="*/ 1804675 h 6858000"/>
              <a:gd name="connsiteX639" fmla="*/ 1388858 w 7467600"/>
              <a:gd name="connsiteY639" fmla="*/ 2368011 h 6858000"/>
              <a:gd name="connsiteX640" fmla="*/ 1384098 w 7467600"/>
              <a:gd name="connsiteY640" fmla="*/ 2378125 h 6858000"/>
              <a:gd name="connsiteX641" fmla="*/ 1425393 w 7467600"/>
              <a:gd name="connsiteY641" fmla="*/ 2589124 h 6858000"/>
              <a:gd name="connsiteX642" fmla="*/ 1424001 w 7467600"/>
              <a:gd name="connsiteY642" fmla="*/ 2597541 h 6858000"/>
              <a:gd name="connsiteX643" fmla="*/ 2152729 w 7467600"/>
              <a:gd name="connsiteY643" fmla="*/ 2864487 h 6858000"/>
              <a:gd name="connsiteX644" fmla="*/ 2020609 w 7467600"/>
              <a:gd name="connsiteY644" fmla="*/ 2539671 h 6858000"/>
              <a:gd name="connsiteX645" fmla="*/ 2018920 w 7467600"/>
              <a:gd name="connsiteY645" fmla="*/ 2536309 h 6858000"/>
              <a:gd name="connsiteX646" fmla="*/ 1342441 w 7467600"/>
              <a:gd name="connsiteY646" fmla="*/ 1173017 h 6858000"/>
              <a:gd name="connsiteX647" fmla="*/ 1367925 w 7467600"/>
              <a:gd name="connsiteY647" fmla="*/ 1135648 h 6858000"/>
              <a:gd name="connsiteX648" fmla="*/ 1771401 w 7467600"/>
              <a:gd name="connsiteY648" fmla="*/ 1806673 h 6858000"/>
              <a:gd name="connsiteX649" fmla="*/ 1972385 w 7467600"/>
              <a:gd name="connsiteY649" fmla="*/ 2198735 h 6858000"/>
              <a:gd name="connsiteX650" fmla="*/ 2040892 w 7467600"/>
              <a:gd name="connsiteY650" fmla="*/ 2405205 h 6858000"/>
              <a:gd name="connsiteX651" fmla="*/ 2131689 w 7467600"/>
              <a:gd name="connsiteY651" fmla="*/ 1936926 h 6858000"/>
              <a:gd name="connsiteX652" fmla="*/ 2454820 w 7467600"/>
              <a:gd name="connsiteY652" fmla="*/ 1248808 h 6858000"/>
              <a:gd name="connsiteX653" fmla="*/ 2492512 w 7467600"/>
              <a:gd name="connsiteY653" fmla="*/ 1302920 h 6858000"/>
              <a:gd name="connsiteX654" fmla="*/ 2081216 w 7467600"/>
              <a:gd name="connsiteY654" fmla="*/ 2527513 h 6858000"/>
              <a:gd name="connsiteX655" fmla="*/ 2081211 w 7467600"/>
              <a:gd name="connsiteY655" fmla="*/ 2528916 h 6858000"/>
              <a:gd name="connsiteX656" fmla="*/ 2199067 w 7467600"/>
              <a:gd name="connsiteY656" fmla="*/ 2884061 h 6858000"/>
              <a:gd name="connsiteX657" fmla="*/ 3192586 w 7467600"/>
              <a:gd name="connsiteY657" fmla="*/ 3411496 h 6858000"/>
              <a:gd name="connsiteX658" fmla="*/ 3182620 w 7467600"/>
              <a:gd name="connsiteY658" fmla="*/ 3483279 h 6858000"/>
              <a:gd name="connsiteX659" fmla="*/ 2435119 w 7467600"/>
              <a:gd name="connsiteY659" fmla="*/ 3080173 h 6858000"/>
              <a:gd name="connsiteX660" fmla="*/ 2410152 w 7467600"/>
              <a:gd name="connsiteY660" fmla="*/ 3063751 h 6858000"/>
              <a:gd name="connsiteX661" fmla="*/ 2408099 w 7467600"/>
              <a:gd name="connsiteY661" fmla="*/ 3064403 h 6858000"/>
              <a:gd name="connsiteX662" fmla="*/ 2407218 w 7467600"/>
              <a:gd name="connsiteY662" fmla="*/ 3070324 h 6858000"/>
              <a:gd name="connsiteX663" fmla="*/ 2380138 w 7467600"/>
              <a:gd name="connsiteY663" fmla="*/ 3099341 h 6858000"/>
              <a:gd name="connsiteX664" fmla="*/ 1765923 w 7467600"/>
              <a:gd name="connsiteY664" fmla="*/ 3581043 h 6858000"/>
              <a:gd name="connsiteX665" fmla="*/ 1702258 w 7467600"/>
              <a:gd name="connsiteY665" fmla="*/ 3612286 h 6858000"/>
              <a:gd name="connsiteX666" fmla="*/ 1538370 w 7467600"/>
              <a:gd name="connsiteY666" fmla="*/ 3811804 h 6858000"/>
              <a:gd name="connsiteX667" fmla="*/ 542867 w 7467600"/>
              <a:gd name="connsiteY667" fmla="*/ 4944092 h 6858000"/>
              <a:gd name="connsiteX668" fmla="*/ 515800 w 7467600"/>
              <a:gd name="connsiteY668" fmla="*/ 4862180 h 6858000"/>
              <a:gd name="connsiteX669" fmla="*/ 909145 w 7467600"/>
              <a:gd name="connsiteY669" fmla="*/ 4199225 h 6858000"/>
              <a:gd name="connsiteX670" fmla="*/ 1214067 w 7467600"/>
              <a:gd name="connsiteY670" fmla="*/ 3908561 h 6858000"/>
              <a:gd name="connsiteX671" fmla="*/ 640967 w 7467600"/>
              <a:gd name="connsiteY671" fmla="*/ 4105601 h 6858000"/>
              <a:gd name="connsiteX672" fmla="*/ 112563 w 7467600"/>
              <a:gd name="connsiteY672" fmla="*/ 4396952 h 6858000"/>
              <a:gd name="connsiteX673" fmla="*/ 0 w 7467600"/>
              <a:gd name="connsiteY673" fmla="*/ 4466006 h 6858000"/>
              <a:gd name="connsiteX674" fmla="*/ 0 w 7467600"/>
              <a:gd name="connsiteY674" fmla="*/ 4233763 h 6858000"/>
              <a:gd name="connsiteX675" fmla="*/ 36881 w 7467600"/>
              <a:gd name="connsiteY675" fmla="*/ 4200118 h 6858000"/>
              <a:gd name="connsiteX676" fmla="*/ 910534 w 7467600"/>
              <a:gd name="connsiteY676" fmla="*/ 3629753 h 6858000"/>
              <a:gd name="connsiteX677" fmla="*/ 1578717 w 7467600"/>
              <a:gd name="connsiteY677" fmla="*/ 3575982 h 6858000"/>
              <a:gd name="connsiteX678" fmla="*/ 2338780 w 7467600"/>
              <a:gd name="connsiteY678" fmla="*/ 3033725 h 6858000"/>
              <a:gd name="connsiteX679" fmla="*/ 1807991 w 7467600"/>
              <a:gd name="connsiteY679" fmla="*/ 2807184 h 6858000"/>
              <a:gd name="connsiteX680" fmla="*/ 1416358 w 7467600"/>
              <a:gd name="connsiteY680" fmla="*/ 3112571 h 6858000"/>
              <a:gd name="connsiteX681" fmla="*/ 939066 w 7467600"/>
              <a:gd name="connsiteY681" fmla="*/ 3378798 h 6858000"/>
              <a:gd name="connsiteX682" fmla="*/ 115099 w 7467600"/>
              <a:gd name="connsiteY682" fmla="*/ 3607650 h 6858000"/>
              <a:gd name="connsiteX683" fmla="*/ 97284 w 7467600"/>
              <a:gd name="connsiteY683" fmla="*/ 3520393 h 6858000"/>
              <a:gd name="connsiteX684" fmla="*/ 922050 w 7467600"/>
              <a:gd name="connsiteY684" fmla="*/ 3074867 h 6858000"/>
              <a:gd name="connsiteX685" fmla="*/ 1405265 w 7467600"/>
              <a:gd name="connsiteY685" fmla="*/ 3016319 h 6858000"/>
              <a:gd name="connsiteX686" fmla="*/ 1407512 w 7467600"/>
              <a:gd name="connsiteY686" fmla="*/ 3018001 h 6858000"/>
              <a:gd name="connsiteX687" fmla="*/ 1726266 w 7467600"/>
              <a:gd name="connsiteY687" fmla="*/ 2777274 h 6858000"/>
              <a:gd name="connsiteX688" fmla="*/ 625390 w 7467600"/>
              <a:gd name="connsiteY688" fmla="*/ 2514541 h 6858000"/>
              <a:gd name="connsiteX689" fmla="*/ 619799 w 7467600"/>
              <a:gd name="connsiteY689" fmla="*/ 2527180 h 6858000"/>
              <a:gd name="connsiteX690" fmla="*/ 310030 w 7467600"/>
              <a:gd name="connsiteY690" fmla="*/ 2771818 h 6858000"/>
              <a:gd name="connsiteX691" fmla="*/ 173877 w 7467600"/>
              <a:gd name="connsiteY691" fmla="*/ 2937056 h 6858000"/>
              <a:gd name="connsiteX692" fmla="*/ 77889 w 7467600"/>
              <a:gd name="connsiteY692" fmla="*/ 3138440 h 6858000"/>
              <a:gd name="connsiteX693" fmla="*/ 0 w 7467600"/>
              <a:gd name="connsiteY693" fmla="*/ 3271395 h 6858000"/>
              <a:gd name="connsiteX694" fmla="*/ 0 w 7467600"/>
              <a:gd name="connsiteY694" fmla="*/ 3153002 h 6858000"/>
              <a:gd name="connsiteX695" fmla="*/ 2386 w 7467600"/>
              <a:gd name="connsiteY695" fmla="*/ 3149203 h 6858000"/>
              <a:gd name="connsiteX696" fmla="*/ 89753 w 7467600"/>
              <a:gd name="connsiteY696" fmla="*/ 2987702 h 6858000"/>
              <a:gd name="connsiteX697" fmla="*/ 76869 w 7467600"/>
              <a:gd name="connsiteY697" fmla="*/ 3005404 h 6858000"/>
              <a:gd name="connsiteX698" fmla="*/ 32049 w 7467600"/>
              <a:gd name="connsiteY698" fmla="*/ 3065814 h 6858000"/>
              <a:gd name="connsiteX699" fmla="*/ 0 w 7467600"/>
              <a:gd name="connsiteY699" fmla="*/ 3108744 h 6858000"/>
              <a:gd name="connsiteX700" fmla="*/ 0 w 7467600"/>
              <a:gd name="connsiteY700" fmla="*/ 3058059 h 6858000"/>
              <a:gd name="connsiteX701" fmla="*/ 7610 w 7467600"/>
              <a:gd name="connsiteY701" fmla="*/ 3047889 h 6858000"/>
              <a:gd name="connsiteX702" fmla="*/ 52419 w 7467600"/>
              <a:gd name="connsiteY702" fmla="*/ 2987479 h 6858000"/>
              <a:gd name="connsiteX703" fmla="*/ 59142 w 7467600"/>
              <a:gd name="connsiteY703" fmla="*/ 2978488 h 6858000"/>
              <a:gd name="connsiteX704" fmla="*/ 0 w 7467600"/>
              <a:gd name="connsiteY704" fmla="*/ 3015334 h 6858000"/>
              <a:gd name="connsiteX705" fmla="*/ 0 w 7467600"/>
              <a:gd name="connsiteY705" fmla="*/ 2914286 h 6858000"/>
              <a:gd name="connsiteX706" fmla="*/ 36383 w 7467600"/>
              <a:gd name="connsiteY706" fmla="*/ 2901128 h 6858000"/>
              <a:gd name="connsiteX707" fmla="*/ 156329 w 7467600"/>
              <a:gd name="connsiteY707" fmla="*/ 2840533 h 6858000"/>
              <a:gd name="connsiteX708" fmla="*/ 358355 w 7467600"/>
              <a:gd name="connsiteY708" fmla="*/ 2620471 h 6858000"/>
              <a:gd name="connsiteX709" fmla="*/ 510577 w 7467600"/>
              <a:gd name="connsiteY709" fmla="*/ 2501244 h 6858000"/>
              <a:gd name="connsiteX710" fmla="*/ 211967 w 7467600"/>
              <a:gd name="connsiteY710" fmla="*/ 2479171 h 6858000"/>
              <a:gd name="connsiteX711" fmla="*/ 0 w 7467600"/>
              <a:gd name="connsiteY711" fmla="*/ 2476398 h 6858000"/>
              <a:gd name="connsiteX712" fmla="*/ 0 w 7467600"/>
              <a:gd name="connsiteY712" fmla="*/ 2389189 h 6858000"/>
              <a:gd name="connsiteX713" fmla="*/ 103062 w 7467600"/>
              <a:gd name="connsiteY713" fmla="*/ 2389518 h 6858000"/>
              <a:gd name="connsiteX714" fmla="*/ 510734 w 7467600"/>
              <a:gd name="connsiteY714" fmla="*/ 2416201 h 6858000"/>
              <a:gd name="connsiteX715" fmla="*/ 279257 w 7467600"/>
              <a:gd name="connsiteY715" fmla="*/ 2092102 h 6858000"/>
              <a:gd name="connsiteX716" fmla="*/ 65265 w 7467600"/>
              <a:gd name="connsiteY716" fmla="*/ 2006049 h 6858000"/>
              <a:gd name="connsiteX717" fmla="*/ 0 w 7467600"/>
              <a:gd name="connsiteY717" fmla="*/ 1982532 h 6858000"/>
              <a:gd name="connsiteX718" fmla="*/ 0 w 7467600"/>
              <a:gd name="connsiteY718" fmla="*/ 1912789 h 6858000"/>
              <a:gd name="connsiteX719" fmla="*/ 97460 w 7467600"/>
              <a:gd name="connsiteY719" fmla="*/ 1953725 h 6858000"/>
              <a:gd name="connsiteX720" fmla="*/ 221272 w 7467600"/>
              <a:gd name="connsiteY720" fmla="*/ 1980766 h 6858000"/>
              <a:gd name="connsiteX721" fmla="*/ 116765 w 7467600"/>
              <a:gd name="connsiteY721" fmla="*/ 1911033 h 6858000"/>
              <a:gd name="connsiteX722" fmla="*/ 16405 w 7467600"/>
              <a:gd name="connsiteY722" fmla="*/ 1803412 h 6858000"/>
              <a:gd name="connsiteX723" fmla="*/ 0 w 7467600"/>
              <a:gd name="connsiteY723" fmla="*/ 1784777 h 6858000"/>
              <a:gd name="connsiteX724" fmla="*/ 0 w 7467600"/>
              <a:gd name="connsiteY724" fmla="*/ 1740082 h 6858000"/>
              <a:gd name="connsiteX725" fmla="*/ 39394 w 7467600"/>
              <a:gd name="connsiteY725" fmla="*/ 1784856 h 6858000"/>
              <a:gd name="connsiteX726" fmla="*/ 135813 w 7467600"/>
              <a:gd name="connsiteY726" fmla="*/ 1888838 h 6858000"/>
              <a:gd name="connsiteX727" fmla="*/ 242575 w 7467600"/>
              <a:gd name="connsiteY727" fmla="*/ 1958841 h 6858000"/>
              <a:gd name="connsiteX728" fmla="*/ 82197 w 7467600"/>
              <a:gd name="connsiteY728" fmla="*/ 1754826 h 6858000"/>
              <a:gd name="connsiteX729" fmla="*/ 0 w 7467600"/>
              <a:gd name="connsiteY729" fmla="*/ 1679650 h 6858000"/>
              <a:gd name="connsiteX730" fmla="*/ 0 w 7467600"/>
              <a:gd name="connsiteY730" fmla="*/ 1602463 h 6858000"/>
              <a:gd name="connsiteX731" fmla="*/ 84689 w 7467600"/>
              <a:gd name="connsiteY731" fmla="*/ 1677442 h 6858000"/>
              <a:gd name="connsiteX732" fmla="*/ 298437 w 7467600"/>
              <a:gd name="connsiteY732" fmla="*/ 1968019 h 6858000"/>
              <a:gd name="connsiteX733" fmla="*/ 227269 w 7467600"/>
              <a:gd name="connsiteY733" fmla="*/ 1114064 h 6858000"/>
              <a:gd name="connsiteX734" fmla="*/ 248003 w 7467600"/>
              <a:gd name="connsiteY734" fmla="*/ 1089613 h 6858000"/>
              <a:gd name="connsiteX735" fmla="*/ 427020 w 7467600"/>
              <a:gd name="connsiteY735" fmla="*/ 1619803 h 6858000"/>
              <a:gd name="connsiteX736" fmla="*/ 340345 w 7467600"/>
              <a:gd name="connsiteY736" fmla="*/ 2027739 h 6858000"/>
              <a:gd name="connsiteX737" fmla="*/ 360865 w 7467600"/>
              <a:gd name="connsiteY737" fmla="*/ 2044827 h 6858000"/>
              <a:gd name="connsiteX738" fmla="*/ 560414 w 7467600"/>
              <a:gd name="connsiteY738" fmla="*/ 2421457 h 6858000"/>
              <a:gd name="connsiteX739" fmla="*/ 1359703 w 7467600"/>
              <a:gd name="connsiteY739" fmla="*/ 2578554 h 6858000"/>
              <a:gd name="connsiteX740" fmla="*/ 1359422 w 7467600"/>
              <a:gd name="connsiteY740" fmla="*/ 2577994 h 6858000"/>
              <a:gd name="connsiteX741" fmla="*/ 828701 w 7467600"/>
              <a:gd name="connsiteY741" fmla="*/ 1839520 h 6858000"/>
              <a:gd name="connsiteX742" fmla="*/ 494427 w 7467600"/>
              <a:gd name="connsiteY742" fmla="*/ 1092333 h 6858000"/>
              <a:gd name="connsiteX743" fmla="*/ 506322 w 7467600"/>
              <a:gd name="connsiteY743" fmla="*/ 1020997 h 6858000"/>
              <a:gd name="connsiteX744" fmla="*/ 4570198 w 7467600"/>
              <a:gd name="connsiteY744" fmla="*/ 978081 h 6858000"/>
              <a:gd name="connsiteX745" fmla="*/ 4523691 w 7467600"/>
              <a:gd name="connsiteY745" fmla="*/ 1127776 h 6858000"/>
              <a:gd name="connsiteX746" fmla="*/ 4509875 w 7467600"/>
              <a:gd name="connsiteY746" fmla="*/ 1167552 h 6858000"/>
              <a:gd name="connsiteX747" fmla="*/ 4478168 w 7467600"/>
              <a:gd name="connsiteY747" fmla="*/ 1260735 h 6858000"/>
              <a:gd name="connsiteX748" fmla="*/ 4409309 w 7467600"/>
              <a:gd name="connsiteY748" fmla="*/ 1666996 h 6858000"/>
              <a:gd name="connsiteX749" fmla="*/ 4370031 w 7467600"/>
              <a:gd name="connsiteY749" fmla="*/ 1955666 h 6858000"/>
              <a:gd name="connsiteX750" fmla="*/ 4570198 w 7467600"/>
              <a:gd name="connsiteY750" fmla="*/ 978081 h 6858000"/>
              <a:gd name="connsiteX751" fmla="*/ 4557898 w 7467600"/>
              <a:gd name="connsiteY751" fmla="*/ 900011 h 6858000"/>
              <a:gd name="connsiteX752" fmla="*/ 4344840 w 7467600"/>
              <a:gd name="connsiteY752" fmla="*/ 1922038 h 6858000"/>
              <a:gd name="connsiteX753" fmla="*/ 4378710 w 7467600"/>
              <a:gd name="connsiteY753" fmla="*/ 1665516 h 6858000"/>
              <a:gd name="connsiteX754" fmla="*/ 4448798 w 7467600"/>
              <a:gd name="connsiteY754" fmla="*/ 1253024 h 6858000"/>
              <a:gd name="connsiteX755" fmla="*/ 4480315 w 7467600"/>
              <a:gd name="connsiteY755" fmla="*/ 1158454 h 6858000"/>
              <a:gd name="connsiteX756" fmla="*/ 4494133 w 7467600"/>
              <a:gd name="connsiteY756" fmla="*/ 1118676 h 6858000"/>
              <a:gd name="connsiteX757" fmla="*/ 4557898 w 7467600"/>
              <a:gd name="connsiteY757" fmla="*/ 900011 h 6858000"/>
              <a:gd name="connsiteX758" fmla="*/ 5870151 w 7467600"/>
              <a:gd name="connsiteY758" fmla="*/ 898890 h 6858000"/>
              <a:gd name="connsiteX759" fmla="*/ 5861335 w 7467600"/>
              <a:gd name="connsiteY759" fmla="*/ 899177 h 6858000"/>
              <a:gd name="connsiteX760" fmla="*/ 5843702 w 7467600"/>
              <a:gd name="connsiteY760" fmla="*/ 899748 h 6858000"/>
              <a:gd name="connsiteX761" fmla="*/ 5651107 w 7467600"/>
              <a:gd name="connsiteY761" fmla="*/ 920306 h 6858000"/>
              <a:gd name="connsiteX762" fmla="*/ 5459407 w 7467600"/>
              <a:gd name="connsiteY762" fmla="*/ 940975 h 6858000"/>
              <a:gd name="connsiteX763" fmla="*/ 5374846 w 7467600"/>
              <a:gd name="connsiteY763" fmla="*/ 941988 h 6858000"/>
              <a:gd name="connsiteX764" fmla="*/ 5256105 w 7467600"/>
              <a:gd name="connsiteY764" fmla="*/ 945632 h 6858000"/>
              <a:gd name="connsiteX765" fmla="*/ 5107071 w 7467600"/>
              <a:gd name="connsiteY765" fmla="*/ 969720 h 6858000"/>
              <a:gd name="connsiteX766" fmla="*/ 4998681 w 7467600"/>
              <a:gd name="connsiteY766" fmla="*/ 988771 h 6858000"/>
              <a:gd name="connsiteX767" fmla="*/ 5870151 w 7467600"/>
              <a:gd name="connsiteY767" fmla="*/ 898890 h 6858000"/>
              <a:gd name="connsiteX768" fmla="*/ 5504425 w 7467600"/>
              <a:gd name="connsiteY768" fmla="*/ 848067 h 6858000"/>
              <a:gd name="connsiteX769" fmla="*/ 4968849 w 7467600"/>
              <a:gd name="connsiteY769" fmla="*/ 962318 h 6858000"/>
              <a:gd name="connsiteX770" fmla="*/ 5104039 w 7467600"/>
              <a:gd name="connsiteY770" fmla="*/ 940634 h 6858000"/>
              <a:gd name="connsiteX771" fmla="*/ 5256311 w 7467600"/>
              <a:gd name="connsiteY771" fmla="*/ 916490 h 6858000"/>
              <a:gd name="connsiteX772" fmla="*/ 5377381 w 7467600"/>
              <a:gd name="connsiteY772" fmla="*/ 912671 h 6858000"/>
              <a:gd name="connsiteX773" fmla="*/ 5460148 w 7467600"/>
              <a:gd name="connsiteY773" fmla="*/ 911442 h 6858000"/>
              <a:gd name="connsiteX774" fmla="*/ 5648971 w 7467600"/>
              <a:gd name="connsiteY774" fmla="*/ 891331 h 6858000"/>
              <a:gd name="connsiteX775" fmla="*/ 5844807 w 7467600"/>
              <a:gd name="connsiteY775" fmla="*/ 870718 h 6858000"/>
              <a:gd name="connsiteX776" fmla="*/ 5862975 w 7467600"/>
              <a:gd name="connsiteY776" fmla="*/ 869756 h 6858000"/>
              <a:gd name="connsiteX777" fmla="*/ 5920887 w 7467600"/>
              <a:gd name="connsiteY777" fmla="*/ 865929 h 6858000"/>
              <a:gd name="connsiteX778" fmla="*/ 5504425 w 7467600"/>
              <a:gd name="connsiteY778" fmla="*/ 848067 h 6858000"/>
              <a:gd name="connsiteX779" fmla="*/ 3607114 w 7467600"/>
              <a:gd name="connsiteY779" fmla="*/ 467441 h 6858000"/>
              <a:gd name="connsiteX780" fmla="*/ 3296242 w 7467600"/>
              <a:gd name="connsiteY780" fmla="*/ 807991 h 6858000"/>
              <a:gd name="connsiteX781" fmla="*/ 3174674 w 7467600"/>
              <a:gd name="connsiteY781" fmla="*/ 919759 h 6858000"/>
              <a:gd name="connsiteX782" fmla="*/ 3042978 w 7467600"/>
              <a:gd name="connsiteY782" fmla="*/ 1054894 h 6858000"/>
              <a:gd name="connsiteX783" fmla="*/ 2968914 w 7467600"/>
              <a:gd name="connsiteY783" fmla="*/ 1133756 h 6858000"/>
              <a:gd name="connsiteX784" fmla="*/ 3103823 w 7467600"/>
              <a:gd name="connsiteY784" fmla="*/ 1026814 h 6858000"/>
              <a:gd name="connsiteX785" fmla="*/ 3607114 w 7467600"/>
              <a:gd name="connsiteY785" fmla="*/ 467441 h 6858000"/>
              <a:gd name="connsiteX786" fmla="*/ 3744487 w 7467600"/>
              <a:gd name="connsiteY786" fmla="*/ 383136 h 6858000"/>
              <a:gd name="connsiteX787" fmla="*/ 3970213 w 7467600"/>
              <a:gd name="connsiteY787" fmla="*/ 995559 h 6858000"/>
              <a:gd name="connsiteX788" fmla="*/ 3744487 w 7467600"/>
              <a:gd name="connsiteY788" fmla="*/ 383136 h 6858000"/>
              <a:gd name="connsiteX789" fmla="*/ 3624562 w 7467600"/>
              <a:gd name="connsiteY789" fmla="*/ 367041 h 6858000"/>
              <a:gd name="connsiteX790" fmla="*/ 3489712 w 7467600"/>
              <a:gd name="connsiteY790" fmla="*/ 485386 h 6858000"/>
              <a:gd name="connsiteX791" fmla="*/ 3182994 w 7467600"/>
              <a:gd name="connsiteY791" fmla="*/ 828265 h 6858000"/>
              <a:gd name="connsiteX792" fmla="*/ 2892114 w 7467600"/>
              <a:gd name="connsiteY792" fmla="*/ 1172635 h 6858000"/>
              <a:gd name="connsiteX793" fmla="*/ 3021459 w 7467600"/>
              <a:gd name="connsiteY793" fmla="*/ 1035385 h 6858000"/>
              <a:gd name="connsiteX794" fmla="*/ 3153873 w 7467600"/>
              <a:gd name="connsiteY794" fmla="*/ 898971 h 6858000"/>
              <a:gd name="connsiteX795" fmla="*/ 3276511 w 7467600"/>
              <a:gd name="connsiteY795" fmla="*/ 786423 h 6858000"/>
              <a:gd name="connsiteX796" fmla="*/ 3584154 w 7467600"/>
              <a:gd name="connsiteY796" fmla="*/ 448218 h 6858000"/>
              <a:gd name="connsiteX797" fmla="*/ 3624562 w 7467600"/>
              <a:gd name="connsiteY797" fmla="*/ 367041 h 6858000"/>
              <a:gd name="connsiteX798" fmla="*/ 3766672 w 7467600"/>
              <a:gd name="connsiteY798" fmla="*/ 359429 h 6858000"/>
              <a:gd name="connsiteX799" fmla="*/ 3996338 w 7467600"/>
              <a:gd name="connsiteY799" fmla="*/ 968237 h 6858000"/>
              <a:gd name="connsiteX800" fmla="*/ 3766672 w 7467600"/>
              <a:gd name="connsiteY800" fmla="*/ 359429 h 6858000"/>
              <a:gd name="connsiteX801" fmla="*/ 5805386 w 7467600"/>
              <a:gd name="connsiteY801" fmla="*/ 239240 h 6858000"/>
              <a:gd name="connsiteX802" fmla="*/ 5736947 w 7467600"/>
              <a:gd name="connsiteY802" fmla="*/ 261367 h 6858000"/>
              <a:gd name="connsiteX803" fmla="*/ 5427012 w 7467600"/>
              <a:gd name="connsiteY803" fmla="*/ 311272 h 6858000"/>
              <a:gd name="connsiteX804" fmla="*/ 5147818 w 7467600"/>
              <a:gd name="connsiteY804" fmla="*/ 322112 h 6858000"/>
              <a:gd name="connsiteX805" fmla="*/ 5060854 w 7467600"/>
              <a:gd name="connsiteY805" fmla="*/ 311882 h 6858000"/>
              <a:gd name="connsiteX806" fmla="*/ 4945989 w 7467600"/>
              <a:gd name="connsiteY806" fmla="*/ 300516 h 6858000"/>
              <a:gd name="connsiteX807" fmla="*/ 5410479 w 7467600"/>
              <a:gd name="connsiteY807" fmla="*/ 348434 h 6858000"/>
              <a:gd name="connsiteX808" fmla="*/ 5805386 w 7467600"/>
              <a:gd name="connsiteY808" fmla="*/ 239240 h 6858000"/>
              <a:gd name="connsiteX809" fmla="*/ 5905192 w 7467600"/>
              <a:gd name="connsiteY809" fmla="*/ 163079 h 6858000"/>
              <a:gd name="connsiteX810" fmla="*/ 5865655 w 7467600"/>
              <a:gd name="connsiteY810" fmla="*/ 171901 h 6858000"/>
              <a:gd name="connsiteX811" fmla="*/ 5259740 w 7467600"/>
              <a:gd name="connsiteY811" fmla="*/ 257013 h 6858000"/>
              <a:gd name="connsiteX812" fmla="*/ 5208466 w 7467600"/>
              <a:gd name="connsiteY812" fmla="*/ 257550 h 6858000"/>
              <a:gd name="connsiteX813" fmla="*/ 4980204 w 7467600"/>
              <a:gd name="connsiteY813" fmla="*/ 271903 h 6858000"/>
              <a:gd name="connsiteX814" fmla="*/ 5068068 w 7467600"/>
              <a:gd name="connsiteY814" fmla="*/ 282244 h 6858000"/>
              <a:gd name="connsiteX815" fmla="*/ 5153231 w 7467600"/>
              <a:gd name="connsiteY815" fmla="*/ 292240 h 6858000"/>
              <a:gd name="connsiteX816" fmla="*/ 5426491 w 7467600"/>
              <a:gd name="connsiteY816" fmla="*/ 281128 h 6858000"/>
              <a:gd name="connsiteX817" fmla="*/ 5731212 w 7467600"/>
              <a:gd name="connsiteY817" fmla="*/ 231951 h 6858000"/>
              <a:gd name="connsiteX818" fmla="*/ 5905192 w 7467600"/>
              <a:gd name="connsiteY818" fmla="*/ 163079 h 6858000"/>
              <a:gd name="connsiteX819" fmla="*/ 5944437 w 7467600"/>
              <a:gd name="connsiteY819" fmla="*/ 113829 h 6858000"/>
              <a:gd name="connsiteX820" fmla="*/ 5825032 w 7467600"/>
              <a:gd name="connsiteY820" fmla="*/ 146405 h 6858000"/>
              <a:gd name="connsiteX821" fmla="*/ 4955599 w 7467600"/>
              <a:gd name="connsiteY821" fmla="*/ 247008 h 6858000"/>
              <a:gd name="connsiteX822" fmla="*/ 5210104 w 7467600"/>
              <a:gd name="connsiteY822" fmla="*/ 228123 h 6858000"/>
              <a:gd name="connsiteX823" fmla="*/ 5261015 w 7467600"/>
              <a:gd name="connsiteY823" fmla="*/ 227087 h 6858000"/>
              <a:gd name="connsiteX824" fmla="*/ 5861181 w 7467600"/>
              <a:gd name="connsiteY824" fmla="*/ 143093 h 6858000"/>
              <a:gd name="connsiteX825" fmla="*/ 5961252 w 7467600"/>
              <a:gd name="connsiteY825" fmla="*/ 114820 h 6858000"/>
              <a:gd name="connsiteX826" fmla="*/ 5944437 w 7467600"/>
              <a:gd name="connsiteY826" fmla="*/ 113829 h 6858000"/>
              <a:gd name="connsiteX827" fmla="*/ 3882765 w 7467600"/>
              <a:gd name="connsiteY827" fmla="*/ 0 h 6858000"/>
              <a:gd name="connsiteX828" fmla="*/ 3995099 w 7467600"/>
              <a:gd name="connsiteY828" fmla="*/ 0 h 6858000"/>
              <a:gd name="connsiteX829" fmla="*/ 4163818 w 7467600"/>
              <a:gd name="connsiteY829" fmla="*/ 234104 h 6858000"/>
              <a:gd name="connsiteX830" fmla="*/ 4172099 w 7467600"/>
              <a:gd name="connsiteY830" fmla="*/ 234207 h 6858000"/>
              <a:gd name="connsiteX831" fmla="*/ 4784282 w 7467600"/>
              <a:gd name="connsiteY831" fmla="*/ 276561 h 6858000"/>
              <a:gd name="connsiteX832" fmla="*/ 4801687 w 7467600"/>
              <a:gd name="connsiteY832" fmla="*/ 267764 h 6858000"/>
              <a:gd name="connsiteX833" fmla="*/ 6082788 w 7467600"/>
              <a:gd name="connsiteY833" fmla="*/ 64119 h 6858000"/>
              <a:gd name="connsiteX834" fmla="*/ 6099442 w 7467600"/>
              <a:gd name="connsiteY834" fmla="*/ 82568 h 6858000"/>
              <a:gd name="connsiteX835" fmla="*/ 4804137 w 7467600"/>
              <a:gd name="connsiteY835" fmla="*/ 320931 h 6858000"/>
              <a:gd name="connsiteX836" fmla="*/ 4227047 w 7467600"/>
              <a:gd name="connsiteY836" fmla="*/ 313415 h 6858000"/>
              <a:gd name="connsiteX837" fmla="*/ 4346041 w 7467600"/>
              <a:gd name="connsiteY837" fmla="*/ 456086 h 6858000"/>
              <a:gd name="connsiteX838" fmla="*/ 4870967 w 7467600"/>
              <a:gd name="connsiteY838" fmla="*/ 963061 h 6858000"/>
              <a:gd name="connsiteX839" fmla="*/ 4889647 w 7467600"/>
              <a:gd name="connsiteY839" fmla="*/ 957147 h 6858000"/>
              <a:gd name="connsiteX840" fmla="*/ 5422504 w 7467600"/>
              <a:gd name="connsiteY840" fmla="*/ 805191 h 6858000"/>
              <a:gd name="connsiteX841" fmla="*/ 6087656 w 7467600"/>
              <a:gd name="connsiteY841" fmla="*/ 826703 h 6858000"/>
              <a:gd name="connsiteX842" fmla="*/ 6058717 w 7467600"/>
              <a:gd name="connsiteY842" fmla="*/ 865992 h 6858000"/>
              <a:gd name="connsiteX843" fmla="*/ 4974153 w 7467600"/>
              <a:gd name="connsiteY843" fmla="*/ 1045456 h 6858000"/>
              <a:gd name="connsiteX844" fmla="*/ 5627835 w 7467600"/>
              <a:gd name="connsiteY844" fmla="*/ 1472077 h 6858000"/>
              <a:gd name="connsiteX845" fmla="*/ 5629817 w 7467600"/>
              <a:gd name="connsiteY845" fmla="*/ 1471412 h 6858000"/>
              <a:gd name="connsiteX846" fmla="*/ 5634124 w 7467600"/>
              <a:gd name="connsiteY846" fmla="*/ 1470572 h 6858000"/>
              <a:gd name="connsiteX847" fmla="*/ 5755832 w 7467600"/>
              <a:gd name="connsiteY847" fmla="*/ 1383886 h 6858000"/>
              <a:gd name="connsiteX848" fmla="*/ 6014186 w 7467600"/>
              <a:gd name="connsiteY848" fmla="*/ 1279799 h 6858000"/>
              <a:gd name="connsiteX849" fmla="*/ 6901619 w 7467600"/>
              <a:gd name="connsiteY849" fmla="*/ 1047874 h 6858000"/>
              <a:gd name="connsiteX850" fmla="*/ 6931566 w 7467600"/>
              <a:gd name="connsiteY850" fmla="*/ 1062034 h 6858000"/>
              <a:gd name="connsiteX851" fmla="*/ 5790982 w 7467600"/>
              <a:gd name="connsiteY851" fmla="*/ 1561380 h 6858000"/>
              <a:gd name="connsiteX852" fmla="*/ 6188971 w 7467600"/>
              <a:gd name="connsiteY852" fmla="*/ 1755168 h 6858000"/>
              <a:gd name="connsiteX853" fmla="*/ 6202446 w 7467600"/>
              <a:gd name="connsiteY853" fmla="*/ 1752268 h 6858000"/>
              <a:gd name="connsiteX854" fmla="*/ 7179560 w 7467600"/>
              <a:gd name="connsiteY854" fmla="*/ 1467551 h 6858000"/>
              <a:gd name="connsiteX855" fmla="*/ 7158730 w 7467600"/>
              <a:gd name="connsiteY855" fmla="*/ 1507835 h 6858000"/>
              <a:gd name="connsiteX856" fmla="*/ 6326959 w 7467600"/>
              <a:gd name="connsiteY856" fmla="*/ 1817686 h 6858000"/>
              <a:gd name="connsiteX857" fmla="*/ 6537433 w 7467600"/>
              <a:gd name="connsiteY857" fmla="*/ 1907790 h 6858000"/>
              <a:gd name="connsiteX858" fmla="*/ 6550221 w 7467600"/>
              <a:gd name="connsiteY858" fmla="*/ 1910729 h 6858000"/>
              <a:gd name="connsiteX859" fmla="*/ 6964438 w 7467600"/>
              <a:gd name="connsiteY859" fmla="*/ 2209505 h 6858000"/>
              <a:gd name="connsiteX860" fmla="*/ 7367862 w 7467600"/>
              <a:gd name="connsiteY860" fmla="*/ 2806833 h 6858000"/>
              <a:gd name="connsiteX861" fmla="*/ 7364329 w 7467600"/>
              <a:gd name="connsiteY861" fmla="*/ 2826907 h 6858000"/>
              <a:gd name="connsiteX862" fmla="*/ 7290545 w 7467600"/>
              <a:gd name="connsiteY862" fmla="*/ 2850663 h 6858000"/>
              <a:gd name="connsiteX863" fmla="*/ 6472036 w 7467600"/>
              <a:gd name="connsiteY863" fmla="*/ 1959003 h 6858000"/>
              <a:gd name="connsiteX864" fmla="*/ 5792897 w 7467600"/>
              <a:gd name="connsiteY864" fmla="*/ 1647747 h 6858000"/>
              <a:gd name="connsiteX865" fmla="*/ 5842751 w 7467600"/>
              <a:gd name="connsiteY865" fmla="*/ 1816112 h 6858000"/>
              <a:gd name="connsiteX866" fmla="*/ 5847424 w 7467600"/>
              <a:gd name="connsiteY866" fmla="*/ 1815776 h 6858000"/>
              <a:gd name="connsiteX867" fmla="*/ 6399821 w 7467600"/>
              <a:gd name="connsiteY867" fmla="*/ 2344799 h 6858000"/>
              <a:gd name="connsiteX868" fmla="*/ 6323232 w 7467600"/>
              <a:gd name="connsiteY868" fmla="*/ 2389634 h 6858000"/>
              <a:gd name="connsiteX869" fmla="*/ 5942958 w 7467600"/>
              <a:gd name="connsiteY869" fmla="*/ 2077708 h 6858000"/>
              <a:gd name="connsiteX870" fmla="*/ 5921559 w 7467600"/>
              <a:gd name="connsiteY870" fmla="*/ 2378596 h 6858000"/>
              <a:gd name="connsiteX871" fmla="*/ 5817651 w 7467600"/>
              <a:gd name="connsiteY871" fmla="*/ 3023919 h 6858000"/>
              <a:gd name="connsiteX872" fmla="*/ 5729634 w 7467600"/>
              <a:gd name="connsiteY872" fmla="*/ 3051849 h 6858000"/>
              <a:gd name="connsiteX873" fmla="*/ 5611018 w 7467600"/>
              <a:gd name="connsiteY873" fmla="*/ 2316769 h 6858000"/>
              <a:gd name="connsiteX874" fmla="*/ 5687608 w 7467600"/>
              <a:gd name="connsiteY874" fmla="*/ 2039972 h 6858000"/>
              <a:gd name="connsiteX875" fmla="*/ 5657554 w 7467600"/>
              <a:gd name="connsiteY875" fmla="*/ 1576445 h 6858000"/>
              <a:gd name="connsiteX876" fmla="*/ 5150475 w 7467600"/>
              <a:gd name="connsiteY876" fmla="*/ 1274012 h 6858000"/>
              <a:gd name="connsiteX877" fmla="*/ 5349142 w 7467600"/>
              <a:gd name="connsiteY877" fmla="*/ 2204405 h 6858000"/>
              <a:gd name="connsiteX878" fmla="*/ 5262214 w 7467600"/>
              <a:gd name="connsiteY878" fmla="*/ 2233836 h 6858000"/>
              <a:gd name="connsiteX879" fmla="*/ 4981539 w 7467600"/>
              <a:gd name="connsiteY879" fmla="*/ 1542201 h 6858000"/>
              <a:gd name="connsiteX880" fmla="*/ 4958461 w 7467600"/>
              <a:gd name="connsiteY880" fmla="*/ 1136957 h 6858000"/>
              <a:gd name="connsiteX881" fmla="*/ 4655015 w 7467600"/>
              <a:gd name="connsiteY881" fmla="*/ 891426 h 6858000"/>
              <a:gd name="connsiteX882" fmla="*/ 4348002 w 7467600"/>
              <a:gd name="connsiteY882" fmla="*/ 2205895 h 6858000"/>
              <a:gd name="connsiteX883" fmla="*/ 4262250 w 7467600"/>
              <a:gd name="connsiteY883" fmla="*/ 2219972 h 6858000"/>
              <a:gd name="connsiteX884" fmla="*/ 4550611 w 7467600"/>
              <a:gd name="connsiteY884" fmla="*/ 817540 h 6858000"/>
              <a:gd name="connsiteX885" fmla="*/ 4564418 w 7467600"/>
              <a:gd name="connsiteY885" fmla="*/ 808293 h 6858000"/>
              <a:gd name="connsiteX886" fmla="*/ 4266388 w 7467600"/>
              <a:gd name="connsiteY886" fmla="*/ 500083 h 6858000"/>
              <a:gd name="connsiteX887" fmla="*/ 4032842 w 7467600"/>
              <a:gd name="connsiteY887" fmla="*/ 211809 h 6858000"/>
              <a:gd name="connsiteX888" fmla="*/ 3882765 w 7467600"/>
              <a:gd name="connsiteY888" fmla="*/ 0 h 6858000"/>
              <a:gd name="connsiteX889" fmla="*/ 3721337 w 7467600"/>
              <a:gd name="connsiteY889" fmla="*/ 0 h 6858000"/>
              <a:gd name="connsiteX890" fmla="*/ 3797544 w 7467600"/>
              <a:gd name="connsiteY890" fmla="*/ 0 h 6858000"/>
              <a:gd name="connsiteX891" fmla="*/ 3775734 w 7467600"/>
              <a:gd name="connsiteY891" fmla="*/ 95131 h 6858000"/>
              <a:gd name="connsiteX892" fmla="*/ 3724807 w 7467600"/>
              <a:gd name="connsiteY892" fmla="*/ 272257 h 6858000"/>
              <a:gd name="connsiteX893" fmla="*/ 3726844 w 7467600"/>
              <a:gd name="connsiteY893" fmla="*/ 282988 h 6858000"/>
              <a:gd name="connsiteX894" fmla="*/ 3742664 w 7467600"/>
              <a:gd name="connsiteY894" fmla="*/ 279918 h 6858000"/>
              <a:gd name="connsiteX895" fmla="*/ 4103910 w 7467600"/>
              <a:gd name="connsiteY895" fmla="*/ 1161917 h 6858000"/>
              <a:gd name="connsiteX896" fmla="*/ 4020269 w 7467600"/>
              <a:gd name="connsiteY896" fmla="*/ 1200406 h 6858000"/>
              <a:gd name="connsiteX897" fmla="*/ 3674882 w 7467600"/>
              <a:gd name="connsiteY897" fmla="*/ 488524 h 6858000"/>
              <a:gd name="connsiteX898" fmla="*/ 3132682 w 7467600"/>
              <a:gd name="connsiteY898" fmla="*/ 1072284 h 6858000"/>
              <a:gd name="connsiteX899" fmla="*/ 2716346 w 7467600"/>
              <a:gd name="connsiteY899" fmla="*/ 1276376 h 6858000"/>
              <a:gd name="connsiteX900" fmla="*/ 2716772 w 7467600"/>
              <a:gd name="connsiteY900" fmla="*/ 1255462 h 6858000"/>
              <a:gd name="connsiteX901" fmla="*/ 3471096 w 7467600"/>
              <a:gd name="connsiteY901" fmla="*/ 437072 h 6858000"/>
              <a:gd name="connsiteX902" fmla="*/ 3639057 w 7467600"/>
              <a:gd name="connsiteY902" fmla="*/ 286334 h 6858000"/>
              <a:gd name="connsiteX903" fmla="*/ 3640309 w 7467600"/>
              <a:gd name="connsiteY903" fmla="*/ 284664 h 6858000"/>
              <a:gd name="connsiteX904" fmla="*/ 3646022 w 7467600"/>
              <a:gd name="connsiteY904" fmla="*/ 276711 h 6858000"/>
              <a:gd name="connsiteX905" fmla="*/ 3707943 w 7467600"/>
              <a:gd name="connsiteY905" fmla="*/ 65958 h 6858000"/>
              <a:gd name="connsiteX906" fmla="*/ 3721337 w 7467600"/>
              <a:gd name="connsiteY906" fmla="*/ 0 h 6858000"/>
              <a:gd name="connsiteX907" fmla="*/ 2867960 w 7467600"/>
              <a:gd name="connsiteY907" fmla="*/ 0 h 6858000"/>
              <a:gd name="connsiteX908" fmla="*/ 2926351 w 7467600"/>
              <a:gd name="connsiteY908" fmla="*/ 0 h 6858000"/>
              <a:gd name="connsiteX909" fmla="*/ 2902823 w 7467600"/>
              <a:gd name="connsiteY909" fmla="*/ 262929 h 6858000"/>
              <a:gd name="connsiteX910" fmla="*/ 2940663 w 7467600"/>
              <a:gd name="connsiteY910" fmla="*/ 140884 h 6858000"/>
              <a:gd name="connsiteX911" fmla="*/ 2947039 w 7467600"/>
              <a:gd name="connsiteY911" fmla="*/ 122524 h 6858000"/>
              <a:gd name="connsiteX912" fmla="*/ 2984316 w 7467600"/>
              <a:gd name="connsiteY912" fmla="*/ 0 h 6858000"/>
              <a:gd name="connsiteX913" fmla="*/ 3016114 w 7467600"/>
              <a:gd name="connsiteY913" fmla="*/ 0 h 6858000"/>
              <a:gd name="connsiteX914" fmla="*/ 2979949 w 7467600"/>
              <a:gd name="connsiteY914" fmla="*/ 119274 h 6858000"/>
              <a:gd name="connsiteX915" fmla="*/ 3023879 w 7467600"/>
              <a:gd name="connsiteY915" fmla="*/ 0 h 6858000"/>
              <a:gd name="connsiteX916" fmla="*/ 3105400 w 7467600"/>
              <a:gd name="connsiteY916" fmla="*/ 0 h 6858000"/>
              <a:gd name="connsiteX917" fmla="*/ 3094669 w 7467600"/>
              <a:gd name="connsiteY917" fmla="*/ 30308 h 6858000"/>
              <a:gd name="connsiteX918" fmla="*/ 2901945 w 7467600"/>
              <a:gd name="connsiteY918" fmla="*/ 466538 h 6858000"/>
              <a:gd name="connsiteX919" fmla="*/ 2815209 w 7467600"/>
              <a:gd name="connsiteY919" fmla="*/ 497361 h 6858000"/>
              <a:gd name="connsiteX920" fmla="*/ 2844845 w 7467600"/>
              <a:gd name="connsiteY920" fmla="*/ 127638 h 6858000"/>
              <a:gd name="connsiteX921" fmla="*/ 2867960 w 7467600"/>
              <a:gd name="connsiteY921" fmla="*/ 0 h 6858000"/>
              <a:gd name="connsiteX922" fmla="*/ 1057230 w 7467600"/>
              <a:gd name="connsiteY922" fmla="*/ 0 h 6858000"/>
              <a:gd name="connsiteX923" fmla="*/ 1111003 w 7467600"/>
              <a:gd name="connsiteY923" fmla="*/ 0 h 6858000"/>
              <a:gd name="connsiteX924" fmla="*/ 1125553 w 7467600"/>
              <a:gd name="connsiteY924" fmla="*/ 52588 h 6858000"/>
              <a:gd name="connsiteX925" fmla="*/ 1304276 w 7467600"/>
              <a:gd name="connsiteY925" fmla="*/ 476275 h 6858000"/>
              <a:gd name="connsiteX926" fmla="*/ 1492066 w 7467600"/>
              <a:gd name="connsiteY926" fmla="*/ 886333 h 6858000"/>
              <a:gd name="connsiteX927" fmla="*/ 1423698 w 7467600"/>
              <a:gd name="connsiteY927" fmla="*/ 710817 h 6858000"/>
              <a:gd name="connsiteX928" fmla="*/ 1357609 w 7467600"/>
              <a:gd name="connsiteY928" fmla="*/ 532892 h 6858000"/>
              <a:gd name="connsiteX929" fmla="*/ 1309550 w 7467600"/>
              <a:gd name="connsiteY929" fmla="*/ 374031 h 6858000"/>
              <a:gd name="connsiteX930" fmla="*/ 1193673 w 7467600"/>
              <a:gd name="connsiteY930" fmla="*/ 49533 h 6858000"/>
              <a:gd name="connsiteX931" fmla="*/ 1164391 w 7467600"/>
              <a:gd name="connsiteY931" fmla="*/ 0 h 6858000"/>
              <a:gd name="connsiteX932" fmla="*/ 1200666 w 7467600"/>
              <a:gd name="connsiteY932" fmla="*/ 0 h 6858000"/>
              <a:gd name="connsiteX933" fmla="*/ 1223408 w 7467600"/>
              <a:gd name="connsiteY933" fmla="*/ 38996 h 6858000"/>
              <a:gd name="connsiteX934" fmla="*/ 1339635 w 7467600"/>
              <a:gd name="connsiteY934" fmla="*/ 365517 h 6858000"/>
              <a:gd name="connsiteX935" fmla="*/ 1387469 w 7467600"/>
              <a:gd name="connsiteY935" fmla="*/ 523079 h 6858000"/>
              <a:gd name="connsiteX936" fmla="*/ 1452685 w 7467600"/>
              <a:gd name="connsiteY936" fmla="*/ 699806 h 6858000"/>
              <a:gd name="connsiteX937" fmla="*/ 1492092 w 7467600"/>
              <a:gd name="connsiteY937" fmla="*/ 800424 h 6858000"/>
              <a:gd name="connsiteX938" fmla="*/ 1455302 w 7467600"/>
              <a:gd name="connsiteY938" fmla="*/ 632913 h 6858000"/>
              <a:gd name="connsiteX939" fmla="*/ 1222336 w 7467600"/>
              <a:gd name="connsiteY939" fmla="*/ 9480 h 6858000"/>
              <a:gd name="connsiteX940" fmla="*/ 1214634 w 7467600"/>
              <a:gd name="connsiteY940" fmla="*/ 0 h 6858000"/>
              <a:gd name="connsiteX941" fmla="*/ 1289827 w 7467600"/>
              <a:gd name="connsiteY941" fmla="*/ 0 h 6858000"/>
              <a:gd name="connsiteX942" fmla="*/ 1321076 w 7467600"/>
              <a:gd name="connsiteY942" fmla="*/ 59722 h 6858000"/>
              <a:gd name="connsiteX943" fmla="*/ 1512579 w 7467600"/>
              <a:gd name="connsiteY943" fmla="*/ 626441 h 6858000"/>
              <a:gd name="connsiteX944" fmla="*/ 1506076 w 7467600"/>
              <a:gd name="connsiteY944" fmla="*/ 1089289 h 6858000"/>
              <a:gd name="connsiteX945" fmla="*/ 1486346 w 7467600"/>
              <a:gd name="connsiteY945" fmla="*/ 1079919 h 6858000"/>
              <a:gd name="connsiteX946" fmla="*/ 1070511 w 7467600"/>
              <a:gd name="connsiteY946" fmla="*/ 48609 h 6858000"/>
              <a:gd name="connsiteX947" fmla="*/ 1057230 w 7467600"/>
              <a:gd name="connsiteY947" fmla="*/ 0 h 6858000"/>
              <a:gd name="connsiteX948" fmla="*/ 43151 w 7467600"/>
              <a:gd name="connsiteY948" fmla="*/ 0 h 6858000"/>
              <a:gd name="connsiteX949" fmla="*/ 95283 w 7467600"/>
              <a:gd name="connsiteY949" fmla="*/ 0 h 6858000"/>
              <a:gd name="connsiteX950" fmla="*/ 300708 w 7467600"/>
              <a:gd name="connsiteY950" fmla="*/ 154571 h 6858000"/>
              <a:gd name="connsiteX951" fmla="*/ 530414 w 7467600"/>
              <a:gd name="connsiteY951" fmla="*/ 354673 h 6858000"/>
              <a:gd name="connsiteX952" fmla="*/ 333785 w 7467600"/>
              <a:gd name="connsiteY952" fmla="*/ 161564 h 6858000"/>
              <a:gd name="connsiteX953" fmla="*/ 147005 w 7467600"/>
              <a:gd name="connsiteY953" fmla="*/ 0 h 6858000"/>
              <a:gd name="connsiteX954" fmla="*/ 272509 w 7467600"/>
              <a:gd name="connsiteY954" fmla="*/ 0 h 6858000"/>
              <a:gd name="connsiteX955" fmla="*/ 326276 w 7467600"/>
              <a:gd name="connsiteY955" fmla="*/ 45847 h 6858000"/>
              <a:gd name="connsiteX956" fmla="*/ 823759 w 7467600"/>
              <a:gd name="connsiteY956" fmla="*/ 574145 h 6858000"/>
              <a:gd name="connsiteX957" fmla="*/ 811254 w 7467600"/>
              <a:gd name="connsiteY957" fmla="*/ 665546 h 6858000"/>
              <a:gd name="connsiteX958" fmla="*/ 154042 w 7467600"/>
              <a:gd name="connsiteY958" fmla="*/ 261522 h 6858000"/>
              <a:gd name="connsiteX959" fmla="*/ 13550 w 7467600"/>
              <a:gd name="connsiteY959" fmla="*/ 158423 h 6858000"/>
              <a:gd name="connsiteX960" fmla="*/ 0 w 7467600"/>
              <a:gd name="connsiteY960" fmla="*/ 146618 h 6858000"/>
              <a:gd name="connsiteX961" fmla="*/ 0 w 7467600"/>
              <a:gd name="connsiteY961" fmla="*/ 59161 h 6858000"/>
              <a:gd name="connsiteX962" fmla="*/ 45427 w 7467600"/>
              <a:gd name="connsiteY962" fmla="*/ 101078 h 6858000"/>
              <a:gd name="connsiteX963" fmla="*/ 630103 w 7467600"/>
              <a:gd name="connsiteY963" fmla="*/ 485885 h 6858000"/>
              <a:gd name="connsiteX964" fmla="*/ 532040 w 7467600"/>
              <a:gd name="connsiteY964" fmla="*/ 399359 h 6858000"/>
              <a:gd name="connsiteX965" fmla="*/ 517618 w 7467600"/>
              <a:gd name="connsiteY965" fmla="*/ 385726 h 6858000"/>
              <a:gd name="connsiteX966" fmla="*/ 285074 w 7467600"/>
              <a:gd name="connsiteY966" fmla="*/ 182755 h 6858000"/>
              <a:gd name="connsiteX967" fmla="*/ 43151 w 7467600"/>
              <a:gd name="connsiteY96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467600 w 7467600"/>
              <a:gd name="connsiteY77" fmla="*/ 6012219 h 6858000"/>
              <a:gd name="connsiteX78" fmla="*/ 7356878 w 7467600"/>
              <a:gd name="connsiteY78" fmla="*/ 5981332 h 6858000"/>
              <a:gd name="connsiteX79" fmla="*/ 7467600 w 7467600"/>
              <a:gd name="connsiteY79" fmla="*/ 6117703 h 6858000"/>
              <a:gd name="connsiteX80" fmla="*/ 7467600 w 7467600"/>
              <a:gd name="connsiteY80" fmla="*/ 6163634 h 6858000"/>
              <a:gd name="connsiteX81" fmla="*/ 7403637 w 7467600"/>
              <a:gd name="connsiteY81" fmla="*/ 6083957 h 6858000"/>
              <a:gd name="connsiteX82" fmla="*/ 7254615 w 7467600"/>
              <a:gd name="connsiteY82" fmla="*/ 5911918 h 6858000"/>
              <a:gd name="connsiteX83" fmla="*/ 7312589 w 7467600"/>
              <a:gd name="connsiteY83" fmla="*/ 5982309 h 6858000"/>
              <a:gd name="connsiteX84" fmla="*/ 7448321 w 7467600"/>
              <a:gd name="connsiteY84" fmla="*/ 6190991 h 6858000"/>
              <a:gd name="connsiteX85" fmla="*/ 7467600 w 7467600"/>
              <a:gd name="connsiteY85" fmla="*/ 6221686 h 6858000"/>
              <a:gd name="connsiteX86" fmla="*/ 7467600 w 7467600"/>
              <a:gd name="connsiteY86" fmla="*/ 6334256 h 6858000"/>
              <a:gd name="connsiteX87" fmla="*/ 7454976 w 7467600"/>
              <a:gd name="connsiteY87" fmla="*/ 6318297 h 6858000"/>
              <a:gd name="connsiteX88" fmla="*/ 1456157 w 7467600"/>
              <a:gd name="connsiteY88" fmla="*/ 5371404 h 6858000"/>
              <a:gd name="connsiteX89" fmla="*/ 1244432 w 7467600"/>
              <a:gd name="connsiteY89" fmla="*/ 5385601 h 6858000"/>
              <a:gd name="connsiteX90" fmla="*/ 973990 w 7467600"/>
              <a:gd name="connsiteY90" fmla="*/ 5424940 h 6858000"/>
              <a:gd name="connsiteX91" fmla="*/ 1103809 w 7467600"/>
              <a:gd name="connsiteY91" fmla="*/ 5433720 h 6858000"/>
              <a:gd name="connsiteX92" fmla="*/ 1123454 w 7467600"/>
              <a:gd name="connsiteY92" fmla="*/ 5435727 h 6858000"/>
              <a:gd name="connsiteX93" fmla="*/ 1737017 w 7467600"/>
              <a:gd name="connsiteY93" fmla="*/ 5452183 h 6858000"/>
              <a:gd name="connsiteX94" fmla="*/ 1824397 w 7467600"/>
              <a:gd name="connsiteY94" fmla="*/ 5447757 h 6858000"/>
              <a:gd name="connsiteX95" fmla="*/ 2070059 w 7467600"/>
              <a:gd name="connsiteY95" fmla="*/ 5441660 h 6858000"/>
              <a:gd name="connsiteX96" fmla="*/ 1456157 w 7467600"/>
              <a:gd name="connsiteY96" fmla="*/ 5371404 h 6858000"/>
              <a:gd name="connsiteX97" fmla="*/ 4988186 w 7467600"/>
              <a:gd name="connsiteY97" fmla="*/ 5216467 h 6858000"/>
              <a:gd name="connsiteX98" fmla="*/ 4777334 w 7467600"/>
              <a:gd name="connsiteY98" fmla="*/ 5406072 h 6858000"/>
              <a:gd name="connsiteX99" fmla="*/ 4718341 w 7467600"/>
              <a:gd name="connsiteY99" fmla="*/ 5468043 h 6858000"/>
              <a:gd name="connsiteX100" fmla="*/ 4604655 w 7467600"/>
              <a:gd name="connsiteY100" fmla="*/ 5583434 h 6858000"/>
              <a:gd name="connsiteX101" fmla="*/ 4565074 w 7467600"/>
              <a:gd name="connsiteY101" fmla="*/ 5618550 h 6858000"/>
              <a:gd name="connsiteX102" fmla="*/ 4988186 w 7467600"/>
              <a:gd name="connsiteY102" fmla="*/ 5216467 h 6858000"/>
              <a:gd name="connsiteX103" fmla="*/ 4978032 w 7467600"/>
              <a:gd name="connsiteY103" fmla="*/ 5183809 h 6858000"/>
              <a:gd name="connsiteX104" fmla="*/ 4463413 w 7467600"/>
              <a:gd name="connsiteY104" fmla="*/ 5615162 h 6858000"/>
              <a:gd name="connsiteX105" fmla="*/ 4358134 w 7467600"/>
              <a:gd name="connsiteY105" fmla="*/ 5742791 h 6858000"/>
              <a:gd name="connsiteX106" fmla="*/ 4376219 w 7467600"/>
              <a:gd name="connsiteY106" fmla="*/ 5729027 h 6858000"/>
              <a:gd name="connsiteX107" fmla="*/ 4582340 w 7467600"/>
              <a:gd name="connsiteY107" fmla="*/ 5561037 h 6858000"/>
              <a:gd name="connsiteX108" fmla="*/ 4694684 w 7467600"/>
              <a:gd name="connsiteY108" fmla="*/ 5447098 h 6858000"/>
              <a:gd name="connsiteX109" fmla="*/ 4754123 w 7467600"/>
              <a:gd name="connsiteY109" fmla="*/ 5384643 h 6858000"/>
              <a:gd name="connsiteX110" fmla="*/ 4978032 w 7467600"/>
              <a:gd name="connsiteY110" fmla="*/ 5183809 h 6858000"/>
              <a:gd name="connsiteX111" fmla="*/ 1903353 w 7467600"/>
              <a:gd name="connsiteY111" fmla="*/ 5044827 h 6858000"/>
              <a:gd name="connsiteX112" fmla="*/ 1936931 w 7467600"/>
              <a:gd name="connsiteY112" fmla="*/ 5093954 h 6858000"/>
              <a:gd name="connsiteX113" fmla="*/ 2195868 w 7467600"/>
              <a:gd name="connsiteY113" fmla="*/ 5396574 h 6858000"/>
              <a:gd name="connsiteX114" fmla="*/ 2088852 w 7467600"/>
              <a:gd name="connsiteY114" fmla="*/ 5166123 h 6858000"/>
              <a:gd name="connsiteX115" fmla="*/ 1958241 w 7467600"/>
              <a:gd name="connsiteY115" fmla="*/ 5067955 h 6858000"/>
              <a:gd name="connsiteX116" fmla="*/ 1903353 w 7467600"/>
              <a:gd name="connsiteY116" fmla="*/ 5044827 h 6858000"/>
              <a:gd name="connsiteX117" fmla="*/ 1979378 w 7467600"/>
              <a:gd name="connsiteY117" fmla="*/ 4769504 h 6858000"/>
              <a:gd name="connsiteX118" fmla="*/ 2882120 w 7467600"/>
              <a:gd name="connsiteY118" fmla="*/ 5064547 h 6858000"/>
              <a:gd name="connsiteX119" fmla="*/ 2793103 w 7467600"/>
              <a:gd name="connsiteY119" fmla="*/ 5039699 h 6858000"/>
              <a:gd name="connsiteX120" fmla="*/ 2770041 w 7467600"/>
              <a:gd name="connsiteY120" fmla="*/ 5033634 h 6858000"/>
              <a:gd name="connsiteX121" fmla="*/ 1979378 w 7467600"/>
              <a:gd name="connsiteY121" fmla="*/ 4769504 h 6858000"/>
              <a:gd name="connsiteX122" fmla="*/ 1927410 w 7467600"/>
              <a:gd name="connsiteY122" fmla="*/ 4716164 h 6858000"/>
              <a:gd name="connsiteX123" fmla="*/ 1959587 w 7467600"/>
              <a:gd name="connsiteY123" fmla="*/ 4728849 h 6858000"/>
              <a:gd name="connsiteX124" fmla="*/ 2777707 w 7467600"/>
              <a:gd name="connsiteY124" fmla="*/ 5003991 h 6858000"/>
              <a:gd name="connsiteX125" fmla="*/ 2800768 w 7467600"/>
              <a:gd name="connsiteY125" fmla="*/ 5010056 h 6858000"/>
              <a:gd name="connsiteX126" fmla="*/ 2879408 w 7467600"/>
              <a:gd name="connsiteY126" fmla="*/ 5031590 h 6858000"/>
              <a:gd name="connsiteX127" fmla="*/ 2862295 w 7467600"/>
              <a:gd name="connsiteY127" fmla="*/ 5022958 h 6858000"/>
              <a:gd name="connsiteX128" fmla="*/ 2813343 w 7467600"/>
              <a:gd name="connsiteY128" fmla="*/ 4998369 h 6858000"/>
              <a:gd name="connsiteX129" fmla="*/ 2646245 w 7467600"/>
              <a:gd name="connsiteY129" fmla="*/ 4930999 h 6858000"/>
              <a:gd name="connsiteX130" fmla="*/ 1999243 w 7467600"/>
              <a:gd name="connsiteY130" fmla="*/ 4730524 h 6858000"/>
              <a:gd name="connsiteX131" fmla="*/ 1979527 w 7467600"/>
              <a:gd name="connsiteY131" fmla="*/ 4726651 h 6858000"/>
              <a:gd name="connsiteX132" fmla="*/ 1927410 w 7467600"/>
              <a:gd name="connsiteY132" fmla="*/ 4716164 h 6858000"/>
              <a:gd name="connsiteX133" fmla="*/ 1997014 w 7467600"/>
              <a:gd name="connsiteY133" fmla="*/ 4698007 h 6858000"/>
              <a:gd name="connsiteX134" fmla="*/ 2005458 w 7467600"/>
              <a:gd name="connsiteY134" fmla="*/ 4699540 h 6858000"/>
              <a:gd name="connsiteX135" fmla="*/ 2657186 w 7467600"/>
              <a:gd name="connsiteY135" fmla="*/ 4901687 h 6858000"/>
              <a:gd name="connsiteX136" fmla="*/ 2826662 w 7467600"/>
              <a:gd name="connsiteY136" fmla="*/ 4970362 h 6858000"/>
              <a:gd name="connsiteX137" fmla="*/ 2876100 w 7467600"/>
              <a:gd name="connsiteY137" fmla="*/ 4995397 h 6858000"/>
              <a:gd name="connsiteX138" fmla="*/ 3042600 w 7467600"/>
              <a:gd name="connsiteY138" fmla="*/ 5059532 h 6858000"/>
              <a:gd name="connsiteX139" fmla="*/ 1997014 w 7467600"/>
              <a:gd name="connsiteY139" fmla="*/ 4698007 h 6858000"/>
              <a:gd name="connsiteX140" fmla="*/ 2305292 w 7467600"/>
              <a:gd name="connsiteY140" fmla="*/ 4219492 h 6858000"/>
              <a:gd name="connsiteX141" fmla="*/ 3360922 w 7467600"/>
              <a:gd name="connsiteY141" fmla="*/ 4529373 h 6858000"/>
              <a:gd name="connsiteX142" fmla="*/ 3492420 w 7467600"/>
              <a:gd name="connsiteY142" fmla="*/ 4510145 h 6858000"/>
              <a:gd name="connsiteX143" fmla="*/ 3364086 w 7467600"/>
              <a:gd name="connsiteY143" fmla="*/ 4480340 h 6858000"/>
              <a:gd name="connsiteX144" fmla="*/ 3225818 w 7467600"/>
              <a:gd name="connsiteY144" fmla="*/ 4411822 h 6858000"/>
              <a:gd name="connsiteX145" fmla="*/ 3129696 w 7467600"/>
              <a:gd name="connsiteY145" fmla="*/ 4360704 h 6858000"/>
              <a:gd name="connsiteX146" fmla="*/ 2814545 w 7467600"/>
              <a:gd name="connsiteY146" fmla="*/ 4282955 h 6858000"/>
              <a:gd name="connsiteX147" fmla="*/ 2305292 w 7467600"/>
              <a:gd name="connsiteY147" fmla="*/ 4219492 h 6858000"/>
              <a:gd name="connsiteX148" fmla="*/ 2626982 w 7467600"/>
              <a:gd name="connsiteY148" fmla="*/ 4206450 h 6858000"/>
              <a:gd name="connsiteX149" fmla="*/ 2490617 w 7467600"/>
              <a:gd name="connsiteY149" fmla="*/ 4206951 h 6858000"/>
              <a:gd name="connsiteX150" fmla="*/ 2819869 w 7467600"/>
              <a:gd name="connsiteY150" fmla="*/ 4252936 h 6858000"/>
              <a:gd name="connsiteX151" fmla="*/ 3143018 w 7467600"/>
              <a:gd name="connsiteY151" fmla="*/ 4332698 h 6858000"/>
              <a:gd name="connsiteX152" fmla="*/ 3241520 w 7467600"/>
              <a:gd name="connsiteY152" fmla="*/ 4385112 h 6858000"/>
              <a:gd name="connsiteX153" fmla="*/ 3374575 w 7467600"/>
              <a:gd name="connsiteY153" fmla="*/ 4451517 h 6858000"/>
              <a:gd name="connsiteX154" fmla="*/ 3505221 w 7467600"/>
              <a:gd name="connsiteY154" fmla="*/ 4480757 h 6858000"/>
              <a:gd name="connsiteX155" fmla="*/ 2626982 w 7467600"/>
              <a:gd name="connsiteY155" fmla="*/ 4206450 h 6858000"/>
              <a:gd name="connsiteX156" fmla="*/ 1310106 w 7467600"/>
              <a:gd name="connsiteY156" fmla="*/ 3943217 h 6858000"/>
              <a:gd name="connsiteX157" fmla="*/ 854994 w 7467600"/>
              <a:gd name="connsiteY157" fmla="*/ 4399136 h 6858000"/>
              <a:gd name="connsiteX158" fmla="*/ 742462 w 7467600"/>
              <a:gd name="connsiteY158" fmla="*/ 4594648 h 6858000"/>
              <a:gd name="connsiteX159" fmla="*/ 820602 w 7467600"/>
              <a:gd name="connsiteY159" fmla="*/ 4485915 h 6858000"/>
              <a:gd name="connsiteX160" fmla="*/ 878295 w 7467600"/>
              <a:gd name="connsiteY160" fmla="*/ 4403594 h 6858000"/>
              <a:gd name="connsiteX161" fmla="*/ 1240607 w 7467600"/>
              <a:gd name="connsiteY161" fmla="*/ 4010401 h 6858000"/>
              <a:gd name="connsiteX162" fmla="*/ 1310106 w 7467600"/>
              <a:gd name="connsiteY162" fmla="*/ 3943217 h 6858000"/>
              <a:gd name="connsiteX163" fmla="*/ 1423113 w 7467600"/>
              <a:gd name="connsiteY163" fmla="*/ 3874565 h 6858000"/>
              <a:gd name="connsiteX164" fmla="*/ 1260565 w 7467600"/>
              <a:gd name="connsiteY164" fmla="*/ 4031982 h 6858000"/>
              <a:gd name="connsiteX165" fmla="*/ 901900 w 7467600"/>
              <a:gd name="connsiteY165" fmla="*/ 4421236 h 6858000"/>
              <a:gd name="connsiteX166" fmla="*/ 845044 w 7467600"/>
              <a:gd name="connsiteY166" fmla="*/ 4502436 h 6858000"/>
              <a:gd name="connsiteX167" fmla="*/ 685926 w 7467600"/>
              <a:gd name="connsiteY167" fmla="*/ 4703069 h 6858000"/>
              <a:gd name="connsiteX168" fmla="*/ 684248 w 7467600"/>
              <a:gd name="connsiteY168" fmla="*/ 4706721 h 6858000"/>
              <a:gd name="connsiteX169" fmla="*/ 1423113 w 7467600"/>
              <a:gd name="connsiteY169" fmla="*/ 3874565 h 6858000"/>
              <a:gd name="connsiteX170" fmla="*/ 3316479 w 7467600"/>
              <a:gd name="connsiteY170" fmla="*/ 3872136 h 6858000"/>
              <a:gd name="connsiteX171" fmla="*/ 3546806 w 7467600"/>
              <a:gd name="connsiteY171" fmla="*/ 4356139 h 6858000"/>
              <a:gd name="connsiteX172" fmla="*/ 3364433 w 7467600"/>
              <a:gd name="connsiteY172" fmla="*/ 3953121 h 6858000"/>
              <a:gd name="connsiteX173" fmla="*/ 3316479 w 7467600"/>
              <a:gd name="connsiteY173" fmla="*/ 3872136 h 6858000"/>
              <a:gd name="connsiteX174" fmla="*/ 3291335 w 7467600"/>
              <a:gd name="connsiteY174" fmla="*/ 3767420 h 6858000"/>
              <a:gd name="connsiteX175" fmla="*/ 3390805 w 7467600"/>
              <a:gd name="connsiteY175" fmla="*/ 3937163 h 6858000"/>
              <a:gd name="connsiteX176" fmla="*/ 3579062 w 7467600"/>
              <a:gd name="connsiteY176" fmla="*/ 4359040 h 6858000"/>
              <a:gd name="connsiteX177" fmla="*/ 3467355 w 7467600"/>
              <a:gd name="connsiteY177" fmla="*/ 3988130 h 6858000"/>
              <a:gd name="connsiteX178" fmla="*/ 3310753 w 7467600"/>
              <a:gd name="connsiteY178" fmla="*/ 3787140 h 6858000"/>
              <a:gd name="connsiteX179" fmla="*/ 3291335 w 7467600"/>
              <a:gd name="connsiteY179" fmla="*/ 3767420 h 6858000"/>
              <a:gd name="connsiteX180" fmla="*/ 1635889 w 7467600"/>
              <a:gd name="connsiteY180" fmla="*/ 3709494 h 6858000"/>
              <a:gd name="connsiteX181" fmla="*/ 1634800 w 7467600"/>
              <a:gd name="connsiteY181" fmla="*/ 3731111 h 6858000"/>
              <a:gd name="connsiteX182" fmla="*/ 1635889 w 7467600"/>
              <a:gd name="connsiteY182" fmla="*/ 3709494 h 6858000"/>
              <a:gd name="connsiteX183" fmla="*/ 1510397 w 7467600"/>
              <a:gd name="connsiteY183" fmla="*/ 3684705 h 6858000"/>
              <a:gd name="connsiteX184" fmla="*/ 1146550 w 7467600"/>
              <a:gd name="connsiteY184" fmla="*/ 3802012 h 6858000"/>
              <a:gd name="connsiteX185" fmla="*/ 698834 w 7467600"/>
              <a:gd name="connsiteY185" fmla="*/ 3952272 h 6858000"/>
              <a:gd name="connsiteX186" fmla="*/ 34256 w 7467600"/>
              <a:gd name="connsiteY186" fmla="*/ 4347603 h 6858000"/>
              <a:gd name="connsiteX187" fmla="*/ 527241 w 7467600"/>
              <a:gd name="connsiteY187" fmla="*/ 4065078 h 6858000"/>
              <a:gd name="connsiteX188" fmla="*/ 1510397 w 7467600"/>
              <a:gd name="connsiteY188" fmla="*/ 3684705 h 6858000"/>
              <a:gd name="connsiteX189" fmla="*/ 1313114 w 7467600"/>
              <a:gd name="connsiteY189" fmla="*/ 3655216 h 6858000"/>
              <a:gd name="connsiteX190" fmla="*/ 1109304 w 7467600"/>
              <a:gd name="connsiteY190" fmla="*/ 3669030 h 6858000"/>
              <a:gd name="connsiteX191" fmla="*/ 8129 w 7467600"/>
              <a:gd name="connsiteY191" fmla="*/ 4330519 h 6858000"/>
              <a:gd name="connsiteX192" fmla="*/ 687572 w 7467600"/>
              <a:gd name="connsiteY192" fmla="*/ 3925629 h 6858000"/>
              <a:gd name="connsiteX193" fmla="*/ 1138365 w 7467600"/>
              <a:gd name="connsiteY193" fmla="*/ 3774515 h 6858000"/>
              <a:gd name="connsiteX194" fmla="*/ 1505579 w 7467600"/>
              <a:gd name="connsiteY194" fmla="*/ 3655526 h 6858000"/>
              <a:gd name="connsiteX195" fmla="*/ 1313114 w 7467600"/>
              <a:gd name="connsiteY195" fmla="*/ 3655216 h 6858000"/>
              <a:gd name="connsiteX196" fmla="*/ 3655073 w 7467600"/>
              <a:gd name="connsiteY196" fmla="*/ 3650884 h 6858000"/>
              <a:gd name="connsiteX197" fmla="*/ 3989938 w 7467600"/>
              <a:gd name="connsiteY197" fmla="*/ 3991685 h 6858000"/>
              <a:gd name="connsiteX198" fmla="*/ 4393907 w 7467600"/>
              <a:gd name="connsiteY198" fmla="*/ 4261258 h 6858000"/>
              <a:gd name="connsiteX199" fmla="*/ 4648051 w 7467600"/>
              <a:gd name="connsiteY199" fmla="*/ 4374051 h 6858000"/>
              <a:gd name="connsiteX200" fmla="*/ 4383389 w 7467600"/>
              <a:gd name="connsiteY200" fmla="*/ 4184369 h 6858000"/>
              <a:gd name="connsiteX201" fmla="*/ 4165508 w 7467600"/>
              <a:gd name="connsiteY201" fmla="*/ 4035196 h 6858000"/>
              <a:gd name="connsiteX202" fmla="*/ 4068162 w 7467600"/>
              <a:gd name="connsiteY202" fmla="*/ 3953394 h 6858000"/>
              <a:gd name="connsiteX203" fmla="*/ 3981416 w 7467600"/>
              <a:gd name="connsiteY203" fmla="*/ 3880482 h 6858000"/>
              <a:gd name="connsiteX204" fmla="*/ 3800147 w 7467600"/>
              <a:gd name="connsiteY204" fmla="*/ 3749872 h 6858000"/>
              <a:gd name="connsiteX205" fmla="*/ 3655073 w 7467600"/>
              <a:gd name="connsiteY205" fmla="*/ 3650884 h 6858000"/>
              <a:gd name="connsiteX206" fmla="*/ 3670252 w 7467600"/>
              <a:gd name="connsiteY206" fmla="*/ 3622798 h 6858000"/>
              <a:gd name="connsiteX207" fmla="*/ 3817258 w 7467600"/>
              <a:gd name="connsiteY207" fmla="*/ 3723577 h 6858000"/>
              <a:gd name="connsiteX208" fmla="*/ 4000461 w 7467600"/>
              <a:gd name="connsiteY208" fmla="*/ 3855966 h 6858000"/>
              <a:gd name="connsiteX209" fmla="*/ 4088180 w 7467600"/>
              <a:gd name="connsiteY209" fmla="*/ 3929774 h 6858000"/>
              <a:gd name="connsiteX210" fmla="*/ 4184555 w 7467600"/>
              <a:gd name="connsiteY210" fmla="*/ 4010683 h 6858000"/>
              <a:gd name="connsiteX211" fmla="*/ 4399563 w 7467600"/>
              <a:gd name="connsiteY211" fmla="*/ 4158106 h 6858000"/>
              <a:gd name="connsiteX212" fmla="*/ 4684469 w 7467600"/>
              <a:gd name="connsiteY212" fmla="*/ 4364680 h 6858000"/>
              <a:gd name="connsiteX213" fmla="*/ 4690271 w 7467600"/>
              <a:gd name="connsiteY213" fmla="*/ 4370034 h 6858000"/>
              <a:gd name="connsiteX214" fmla="*/ 4136093 w 7467600"/>
              <a:gd name="connsiteY214" fmla="*/ 3858466 h 6858000"/>
              <a:gd name="connsiteX215" fmla="*/ 3670252 w 7467600"/>
              <a:gd name="connsiteY215" fmla="*/ 3622798 h 6858000"/>
              <a:gd name="connsiteX216" fmla="*/ 4440129 w 7467600"/>
              <a:gd name="connsiteY216" fmla="*/ 3448571 h 6858000"/>
              <a:gd name="connsiteX217" fmla="*/ 4856525 w 7467600"/>
              <a:gd name="connsiteY217" fmla="*/ 3915351 h 6858000"/>
              <a:gd name="connsiteX218" fmla="*/ 5059055 w 7467600"/>
              <a:gd name="connsiteY218" fmla="*/ 4108918 h 6858000"/>
              <a:gd name="connsiteX219" fmla="*/ 5290070 w 7467600"/>
              <a:gd name="connsiteY219" fmla="*/ 4263619 h 6858000"/>
              <a:gd name="connsiteX220" fmla="*/ 4834991 w 7467600"/>
              <a:gd name="connsiteY220" fmla="*/ 3830985 h 6858000"/>
              <a:gd name="connsiteX221" fmla="*/ 4440129 w 7467600"/>
              <a:gd name="connsiteY221" fmla="*/ 3448571 h 6858000"/>
              <a:gd name="connsiteX222" fmla="*/ 4441737 w 7467600"/>
              <a:gd name="connsiteY222" fmla="*/ 3399734 h 6858000"/>
              <a:gd name="connsiteX223" fmla="*/ 4431236 w 7467600"/>
              <a:gd name="connsiteY223" fmla="*/ 3400954 h 6858000"/>
              <a:gd name="connsiteX224" fmla="*/ 4557150 w 7467600"/>
              <a:gd name="connsiteY224" fmla="*/ 3510023 h 6858000"/>
              <a:gd name="connsiteX225" fmla="*/ 4856936 w 7467600"/>
              <a:gd name="connsiteY225" fmla="*/ 3809146 h 6858000"/>
              <a:gd name="connsiteX226" fmla="*/ 5111996 w 7467600"/>
              <a:gd name="connsiteY226" fmla="*/ 4065759 h 6858000"/>
              <a:gd name="connsiteX227" fmla="*/ 5388878 w 7467600"/>
              <a:gd name="connsiteY227" fmla="*/ 4300185 h 6858000"/>
              <a:gd name="connsiteX228" fmla="*/ 5425556 w 7467600"/>
              <a:gd name="connsiteY228" fmla="*/ 4308967 h 6858000"/>
              <a:gd name="connsiteX229" fmla="*/ 4943646 w 7467600"/>
              <a:gd name="connsiteY229" fmla="*/ 3822916 h 6858000"/>
              <a:gd name="connsiteX230" fmla="*/ 4594837 w 7467600"/>
              <a:gd name="connsiteY230" fmla="*/ 3532274 h 6858000"/>
              <a:gd name="connsiteX231" fmla="*/ 4441737 w 7467600"/>
              <a:gd name="connsiteY231" fmla="*/ 3399734 h 6858000"/>
              <a:gd name="connsiteX232" fmla="*/ 5425834 w 7467600"/>
              <a:gd name="connsiteY232" fmla="*/ 3162785 h 6858000"/>
              <a:gd name="connsiteX233" fmla="*/ 5401644 w 7467600"/>
              <a:gd name="connsiteY233" fmla="*/ 3617847 h 6858000"/>
              <a:gd name="connsiteX234" fmla="*/ 5467256 w 7467600"/>
              <a:gd name="connsiteY234" fmla="*/ 4175494 h 6858000"/>
              <a:gd name="connsiteX235" fmla="*/ 5448069 w 7467600"/>
              <a:gd name="connsiteY235" fmla="*/ 3567554 h 6858000"/>
              <a:gd name="connsiteX236" fmla="*/ 5425834 w 7467600"/>
              <a:gd name="connsiteY236" fmla="*/ 3162785 h 6858000"/>
              <a:gd name="connsiteX237" fmla="*/ 1318687 w 7467600"/>
              <a:gd name="connsiteY237" fmla="*/ 3113840 h 6858000"/>
              <a:gd name="connsiteX238" fmla="*/ 1066793 w 7467600"/>
              <a:gd name="connsiteY238" fmla="*/ 3212171 h 6858000"/>
              <a:gd name="connsiteX239" fmla="*/ 993319 w 7467600"/>
              <a:gd name="connsiteY239" fmla="*/ 3247648 h 6858000"/>
              <a:gd name="connsiteX240" fmla="*/ 853081 w 7467600"/>
              <a:gd name="connsiteY240" fmla="*/ 3312410 h 6858000"/>
              <a:gd name="connsiteX241" fmla="*/ 805957 w 7467600"/>
              <a:gd name="connsiteY241" fmla="*/ 3330443 h 6858000"/>
              <a:gd name="connsiteX242" fmla="*/ 1318687 w 7467600"/>
              <a:gd name="connsiteY242" fmla="*/ 3113840 h 6858000"/>
              <a:gd name="connsiteX243" fmla="*/ 5453702 w 7467600"/>
              <a:gd name="connsiteY243" fmla="*/ 3090882 h 6858000"/>
              <a:gd name="connsiteX244" fmla="*/ 5480135 w 7467600"/>
              <a:gd name="connsiteY244" fmla="*/ 3565802 h 6858000"/>
              <a:gd name="connsiteX245" fmla="*/ 5499023 w 7467600"/>
              <a:gd name="connsiteY245" fmla="*/ 4166310 h 6858000"/>
              <a:gd name="connsiteX246" fmla="*/ 5547022 w 7467600"/>
              <a:gd name="connsiteY246" fmla="*/ 3607838 h 6858000"/>
              <a:gd name="connsiteX247" fmla="*/ 5515964 w 7467600"/>
              <a:gd name="connsiteY247" fmla="*/ 3378541 h 6858000"/>
              <a:gd name="connsiteX248" fmla="*/ 5453702 w 7467600"/>
              <a:gd name="connsiteY248" fmla="*/ 3090882 h 6858000"/>
              <a:gd name="connsiteX249" fmla="*/ 1238695 w 7467600"/>
              <a:gd name="connsiteY249" fmla="*/ 3076820 h 6858000"/>
              <a:gd name="connsiteX250" fmla="*/ 716371 w 7467600"/>
              <a:gd name="connsiteY250" fmla="*/ 3293249 h 6858000"/>
              <a:gd name="connsiteX251" fmla="*/ 579522 w 7467600"/>
              <a:gd name="connsiteY251" fmla="*/ 3371759 h 6858000"/>
              <a:gd name="connsiteX252" fmla="*/ 600288 w 7467600"/>
              <a:gd name="connsiteY252" fmla="*/ 3365555 h 6858000"/>
              <a:gd name="connsiteX253" fmla="*/ 840692 w 7467600"/>
              <a:gd name="connsiteY253" fmla="*/ 3284921 h 6858000"/>
              <a:gd name="connsiteX254" fmla="*/ 979248 w 7467600"/>
              <a:gd name="connsiteY254" fmla="*/ 3221003 h 6858000"/>
              <a:gd name="connsiteX255" fmla="*/ 1053282 w 7467600"/>
              <a:gd name="connsiteY255" fmla="*/ 3185247 h 6858000"/>
              <a:gd name="connsiteX256" fmla="*/ 1320603 w 7467600"/>
              <a:gd name="connsiteY256" fmla="*/ 3081281 h 6858000"/>
              <a:gd name="connsiteX257" fmla="*/ 1238695 w 7467600"/>
              <a:gd name="connsiteY257" fmla="*/ 3076820 h 6858000"/>
              <a:gd name="connsiteX258" fmla="*/ 5425627 w 7467600"/>
              <a:gd name="connsiteY258" fmla="*/ 2954192 h 6858000"/>
              <a:gd name="connsiteX259" fmla="*/ 5470770 w 7467600"/>
              <a:gd name="connsiteY259" fmla="*/ 3005435 h 6858000"/>
              <a:gd name="connsiteX260" fmla="*/ 5519779 w 7467600"/>
              <a:gd name="connsiteY260" fmla="*/ 4359223 h 6858000"/>
              <a:gd name="connsiteX261" fmla="*/ 5520293 w 7467600"/>
              <a:gd name="connsiteY261" fmla="*/ 4360602 h 6858000"/>
              <a:gd name="connsiteX262" fmla="*/ 5767221 w 7467600"/>
              <a:gd name="connsiteY262" fmla="*/ 4665564 h 6858000"/>
              <a:gd name="connsiteX263" fmla="*/ 6937169 w 7467600"/>
              <a:gd name="connsiteY263" fmla="*/ 4815941 h 6858000"/>
              <a:gd name="connsiteX264" fmla="*/ 6953922 w 7467600"/>
              <a:gd name="connsiteY264" fmla="*/ 4890068 h 6858000"/>
              <a:gd name="connsiteX265" fmla="*/ 6071359 w 7467600"/>
              <a:gd name="connsiteY265" fmla="*/ 4770770 h 6858000"/>
              <a:gd name="connsiteX266" fmla="*/ 6038839 w 7467600"/>
              <a:gd name="connsiteY266" fmla="*/ 4764474 h 6858000"/>
              <a:gd name="connsiteX267" fmla="*/ 6038706 w 7467600"/>
              <a:gd name="connsiteY267" fmla="*/ 4763847 h 6858000"/>
              <a:gd name="connsiteX268" fmla="*/ 6037784 w 7467600"/>
              <a:gd name="connsiteY268" fmla="*/ 4764270 h 6858000"/>
              <a:gd name="connsiteX269" fmla="*/ 6038839 w 7467600"/>
              <a:gd name="connsiteY269" fmla="*/ 4764474 h 6858000"/>
              <a:gd name="connsiteX270" fmla="*/ 6040338 w 7467600"/>
              <a:gd name="connsiteY270" fmla="*/ 4771418 h 6858000"/>
              <a:gd name="connsiteX271" fmla="*/ 6024488 w 7467600"/>
              <a:gd name="connsiteY271" fmla="*/ 4809903 h 6858000"/>
              <a:gd name="connsiteX272" fmla="*/ 5599771 w 7467600"/>
              <a:gd name="connsiteY272" fmla="*/ 5509652 h 6858000"/>
              <a:gd name="connsiteX273" fmla="*/ 5548843 w 7467600"/>
              <a:gd name="connsiteY273" fmla="*/ 5563845 h 6858000"/>
              <a:gd name="connsiteX274" fmla="*/ 5940952 w 7467600"/>
              <a:gd name="connsiteY274" fmla="*/ 6250028 h 6858000"/>
              <a:gd name="connsiteX275" fmla="*/ 6043441 w 7467600"/>
              <a:gd name="connsiteY275" fmla="*/ 6665847 h 6858000"/>
              <a:gd name="connsiteX276" fmla="*/ 6093432 w 7467600"/>
              <a:gd name="connsiteY276" fmla="*/ 6858000 h 6858000"/>
              <a:gd name="connsiteX277" fmla="*/ 6034344 w 7467600"/>
              <a:gd name="connsiteY277" fmla="*/ 6858000 h 6858000"/>
              <a:gd name="connsiteX278" fmla="*/ 6026679 w 7467600"/>
              <a:gd name="connsiteY278" fmla="*/ 6836959 h 6858000"/>
              <a:gd name="connsiteX279" fmla="*/ 5800441 w 7467600"/>
              <a:gd name="connsiteY279" fmla="*/ 6335286 h 6858000"/>
              <a:gd name="connsiteX280" fmla="*/ 5526562 w 7467600"/>
              <a:gd name="connsiteY280" fmla="*/ 5705388 h 6858000"/>
              <a:gd name="connsiteX281" fmla="*/ 5519640 w 7467600"/>
              <a:gd name="connsiteY281" fmla="*/ 5683774 h 6858000"/>
              <a:gd name="connsiteX282" fmla="*/ 5844559 w 7467600"/>
              <a:gd name="connsiteY282" fmla="*/ 6553349 h 6858000"/>
              <a:gd name="connsiteX283" fmla="*/ 5975994 w 7467600"/>
              <a:gd name="connsiteY283" fmla="*/ 6858000 h 6858000"/>
              <a:gd name="connsiteX284" fmla="*/ 5898547 w 7467600"/>
              <a:gd name="connsiteY284" fmla="*/ 6858000 h 6858000"/>
              <a:gd name="connsiteX285" fmla="*/ 5682041 w 7467600"/>
              <a:gd name="connsiteY285" fmla="*/ 6355860 h 6858000"/>
              <a:gd name="connsiteX286" fmla="*/ 5461758 w 7467600"/>
              <a:gd name="connsiteY286" fmla="*/ 5820220 h 6858000"/>
              <a:gd name="connsiteX287" fmla="*/ 5237282 w 7467600"/>
              <a:gd name="connsiteY287" fmla="*/ 6579086 h 6858000"/>
              <a:gd name="connsiteX288" fmla="*/ 5115009 w 7467600"/>
              <a:gd name="connsiteY288" fmla="*/ 6858000 h 6858000"/>
              <a:gd name="connsiteX289" fmla="*/ 5028074 w 7467600"/>
              <a:gd name="connsiteY289" fmla="*/ 6858000 h 6858000"/>
              <a:gd name="connsiteX290" fmla="*/ 5079508 w 7467600"/>
              <a:gd name="connsiteY290" fmla="*/ 6749074 h 6858000"/>
              <a:gd name="connsiteX291" fmla="*/ 5371846 w 7467600"/>
              <a:gd name="connsiteY291" fmla="*/ 5924413 h 6858000"/>
              <a:gd name="connsiteX292" fmla="*/ 5270512 w 7467600"/>
              <a:gd name="connsiteY292" fmla="*/ 6138975 h 6858000"/>
              <a:gd name="connsiteX293" fmla="*/ 5062409 w 7467600"/>
              <a:gd name="connsiteY293" fmla="*/ 6653544 h 6858000"/>
              <a:gd name="connsiteX294" fmla="*/ 5036628 w 7467600"/>
              <a:gd name="connsiteY294" fmla="*/ 6754247 h 6858000"/>
              <a:gd name="connsiteX295" fmla="*/ 5009112 w 7467600"/>
              <a:gd name="connsiteY295" fmla="*/ 6858000 h 6858000"/>
              <a:gd name="connsiteX296" fmla="*/ 4976679 w 7467600"/>
              <a:gd name="connsiteY296" fmla="*/ 6858000 h 6858000"/>
              <a:gd name="connsiteX297" fmla="*/ 5006537 w 7467600"/>
              <a:gd name="connsiteY297" fmla="*/ 6747068 h 6858000"/>
              <a:gd name="connsiteX298" fmla="*/ 5032723 w 7467600"/>
              <a:gd name="connsiteY298" fmla="*/ 6644957 h 6858000"/>
              <a:gd name="connsiteX299" fmla="*/ 5242949 w 7467600"/>
              <a:gd name="connsiteY299" fmla="*/ 6125175 h 6858000"/>
              <a:gd name="connsiteX300" fmla="*/ 5286321 w 7467600"/>
              <a:gd name="connsiteY300" fmla="*/ 6033555 h 6858000"/>
              <a:gd name="connsiteX301" fmla="*/ 5008210 w 7467600"/>
              <a:gd name="connsiteY301" fmla="*/ 6649194 h 6858000"/>
              <a:gd name="connsiteX302" fmla="*/ 4986321 w 7467600"/>
              <a:gd name="connsiteY302" fmla="*/ 6765687 h 6858000"/>
              <a:gd name="connsiteX303" fmla="*/ 4973474 w 7467600"/>
              <a:gd name="connsiteY303" fmla="*/ 6858000 h 6858000"/>
              <a:gd name="connsiteX304" fmla="*/ 4907178 w 7467600"/>
              <a:gd name="connsiteY304" fmla="*/ 6858000 h 6858000"/>
              <a:gd name="connsiteX305" fmla="*/ 4910810 w 7467600"/>
              <a:gd name="connsiteY305" fmla="*/ 6829660 h 6858000"/>
              <a:gd name="connsiteX306" fmla="*/ 4987461 w 7467600"/>
              <a:gd name="connsiteY306" fmla="*/ 6432994 h 6858000"/>
              <a:gd name="connsiteX307" fmla="*/ 5179262 w 7467600"/>
              <a:gd name="connsiteY307" fmla="*/ 6035044 h 6858000"/>
              <a:gd name="connsiteX308" fmla="*/ 4689678 w 7467600"/>
              <a:gd name="connsiteY308" fmla="*/ 6440241 h 6858000"/>
              <a:gd name="connsiteX309" fmla="*/ 4477543 w 7467600"/>
              <a:gd name="connsiteY309" fmla="*/ 6674836 h 6858000"/>
              <a:gd name="connsiteX310" fmla="*/ 4329957 w 7467600"/>
              <a:gd name="connsiteY310" fmla="*/ 6858000 h 6858000"/>
              <a:gd name="connsiteX311" fmla="*/ 4218595 w 7467600"/>
              <a:gd name="connsiteY311" fmla="*/ 6858000 h 6858000"/>
              <a:gd name="connsiteX312" fmla="*/ 4368888 w 7467600"/>
              <a:gd name="connsiteY312" fmla="*/ 6668412 h 6858000"/>
              <a:gd name="connsiteX313" fmla="*/ 4563091 w 7467600"/>
              <a:gd name="connsiteY313" fmla="*/ 6442508 h 6858000"/>
              <a:gd name="connsiteX314" fmla="*/ 5387324 w 7467600"/>
              <a:gd name="connsiteY314" fmla="*/ 5705830 h 6858000"/>
              <a:gd name="connsiteX315" fmla="*/ 5073620 w 7467600"/>
              <a:gd name="connsiteY315" fmla="*/ 5955437 h 6858000"/>
              <a:gd name="connsiteX316" fmla="*/ 4689789 w 7467600"/>
              <a:gd name="connsiteY316" fmla="*/ 6268382 h 6858000"/>
              <a:gd name="connsiteX317" fmla="*/ 4418722 w 7467600"/>
              <a:gd name="connsiteY317" fmla="*/ 6570886 h 6858000"/>
              <a:gd name="connsiteX318" fmla="*/ 4214944 w 7467600"/>
              <a:gd name="connsiteY318" fmla="*/ 6858000 h 6858000"/>
              <a:gd name="connsiteX319" fmla="*/ 4177898 w 7467600"/>
              <a:gd name="connsiteY319" fmla="*/ 6858000 h 6858000"/>
              <a:gd name="connsiteX320" fmla="*/ 4391597 w 7467600"/>
              <a:gd name="connsiteY320" fmla="*/ 6556370 h 6858000"/>
              <a:gd name="connsiteX321" fmla="*/ 4668889 w 7467600"/>
              <a:gd name="connsiteY321" fmla="*/ 6246399 h 6858000"/>
              <a:gd name="connsiteX322" fmla="*/ 5055427 w 7467600"/>
              <a:gd name="connsiteY322" fmla="*/ 5931476 h 6858000"/>
              <a:gd name="connsiteX323" fmla="*/ 5371814 w 7467600"/>
              <a:gd name="connsiteY323" fmla="*/ 5678975 h 6858000"/>
              <a:gd name="connsiteX324" fmla="*/ 4987918 w 7467600"/>
              <a:gd name="connsiteY324" fmla="*/ 5838701 h 6858000"/>
              <a:gd name="connsiteX325" fmla="*/ 4317146 w 7467600"/>
              <a:gd name="connsiteY325" fmla="*/ 6587716 h 6858000"/>
              <a:gd name="connsiteX326" fmla="*/ 4171627 w 7467600"/>
              <a:gd name="connsiteY326" fmla="*/ 6858000 h 6858000"/>
              <a:gd name="connsiteX327" fmla="*/ 4081585 w 7467600"/>
              <a:gd name="connsiteY327" fmla="*/ 6858000 h 6858000"/>
              <a:gd name="connsiteX328" fmla="*/ 4238603 w 7467600"/>
              <a:gd name="connsiteY328" fmla="*/ 6559341 h 6858000"/>
              <a:gd name="connsiteX329" fmla="*/ 4778333 w 7467600"/>
              <a:gd name="connsiteY329" fmla="*/ 5873626 h 6858000"/>
              <a:gd name="connsiteX330" fmla="*/ 5414185 w 7467600"/>
              <a:gd name="connsiteY330" fmla="*/ 5573882 h 6858000"/>
              <a:gd name="connsiteX331" fmla="*/ 5959648 w 7467600"/>
              <a:gd name="connsiteY331" fmla="*/ 4760797 h 6858000"/>
              <a:gd name="connsiteX332" fmla="*/ 5355019 w 7467600"/>
              <a:gd name="connsiteY332" fmla="*/ 4734672 h 6858000"/>
              <a:gd name="connsiteX333" fmla="*/ 5083565 w 7467600"/>
              <a:gd name="connsiteY333" fmla="*/ 5179121 h 6858000"/>
              <a:gd name="connsiteX334" fmla="*/ 4713577 w 7467600"/>
              <a:gd name="connsiteY334" fmla="*/ 5616803 h 6858000"/>
              <a:gd name="connsiteX335" fmla="*/ 3989559 w 7467600"/>
              <a:gd name="connsiteY335" fmla="*/ 6145945 h 6858000"/>
              <a:gd name="connsiteX336" fmla="*/ 3939824 w 7467600"/>
              <a:gd name="connsiteY336" fmla="*/ 6066900 h 6858000"/>
              <a:gd name="connsiteX337" fmla="*/ 4584537 w 7467600"/>
              <a:gd name="connsiteY337" fmla="*/ 5324826 h 6858000"/>
              <a:gd name="connsiteX338" fmla="*/ 5037105 w 7467600"/>
              <a:gd name="connsiteY338" fmla="*/ 5088765 h 6858000"/>
              <a:gd name="connsiteX339" fmla="*/ 5039930 w 7467600"/>
              <a:gd name="connsiteY339" fmla="*/ 5089585 h 6858000"/>
              <a:gd name="connsiteX340" fmla="*/ 5263764 w 7467600"/>
              <a:gd name="connsiteY340" fmla="*/ 4735525 h 6858000"/>
              <a:gd name="connsiteX341" fmla="*/ 4086300 w 7467600"/>
              <a:gd name="connsiteY341" fmla="*/ 4884599 h 6858000"/>
              <a:gd name="connsiteX342" fmla="*/ 4085485 w 7467600"/>
              <a:gd name="connsiteY342" fmla="*/ 4899070 h 6858000"/>
              <a:gd name="connsiteX343" fmla="*/ 3871915 w 7467600"/>
              <a:gd name="connsiteY343" fmla="*/ 5253645 h 6858000"/>
              <a:gd name="connsiteX344" fmla="*/ 3799374 w 7467600"/>
              <a:gd name="connsiteY344" fmla="*/ 5466127 h 6858000"/>
              <a:gd name="connsiteX345" fmla="*/ 3498850 w 7467600"/>
              <a:gd name="connsiteY345" fmla="*/ 6661888 h 6858000"/>
              <a:gd name="connsiteX346" fmla="*/ 3399216 w 7467600"/>
              <a:gd name="connsiteY346" fmla="*/ 6858000 h 6858000"/>
              <a:gd name="connsiteX347" fmla="*/ 3303688 w 7467600"/>
              <a:gd name="connsiteY347" fmla="*/ 6858000 h 6858000"/>
              <a:gd name="connsiteX348" fmla="*/ 3391774 w 7467600"/>
              <a:gd name="connsiteY348" fmla="*/ 6697181 h 6858000"/>
              <a:gd name="connsiteX349" fmla="*/ 3735540 w 7467600"/>
              <a:gd name="connsiteY349" fmla="*/ 5546923 h 6858000"/>
              <a:gd name="connsiteX350" fmla="*/ 3729438 w 7467600"/>
              <a:gd name="connsiteY350" fmla="*/ 5569058 h 6858000"/>
              <a:gd name="connsiteX351" fmla="*/ 3707782 w 7467600"/>
              <a:gd name="connsiteY351" fmla="*/ 5644908 h 6858000"/>
              <a:gd name="connsiteX352" fmla="*/ 3583827 w 7467600"/>
              <a:gd name="connsiteY352" fmla="*/ 6039215 h 6858000"/>
              <a:gd name="connsiteX353" fmla="*/ 3547861 w 7467600"/>
              <a:gd name="connsiteY353" fmla="*/ 6129609 h 6858000"/>
              <a:gd name="connsiteX354" fmla="*/ 3490905 w 7467600"/>
              <a:gd name="connsiteY354" fmla="*/ 6277660 h 6858000"/>
              <a:gd name="connsiteX355" fmla="*/ 3455859 w 7467600"/>
              <a:gd name="connsiteY355" fmla="*/ 6391301 h 6858000"/>
              <a:gd name="connsiteX356" fmla="*/ 3429112 w 7467600"/>
              <a:gd name="connsiteY356" fmla="*/ 6479469 h 6858000"/>
              <a:gd name="connsiteX357" fmla="*/ 3304862 w 7467600"/>
              <a:gd name="connsiteY357" fmla="*/ 6796476 h 6858000"/>
              <a:gd name="connsiteX358" fmla="*/ 3276071 w 7467600"/>
              <a:gd name="connsiteY358" fmla="*/ 6858000 h 6858000"/>
              <a:gd name="connsiteX359" fmla="*/ 3240805 w 7467600"/>
              <a:gd name="connsiteY359" fmla="*/ 6858000 h 6858000"/>
              <a:gd name="connsiteX360" fmla="*/ 3275917 w 7467600"/>
              <a:gd name="connsiteY360" fmla="*/ 6783192 h 6858000"/>
              <a:gd name="connsiteX361" fmla="*/ 3399358 w 7467600"/>
              <a:gd name="connsiteY361" fmla="*/ 6469011 h 6858000"/>
              <a:gd name="connsiteX362" fmla="*/ 3425650 w 7467600"/>
              <a:gd name="connsiteY362" fmla="*/ 6381333 h 6858000"/>
              <a:gd name="connsiteX363" fmla="*/ 3460661 w 7467600"/>
              <a:gd name="connsiteY363" fmla="*/ 6266763 h 6858000"/>
              <a:gd name="connsiteX364" fmla="*/ 3518021 w 7467600"/>
              <a:gd name="connsiteY364" fmla="*/ 6117298 h 6858000"/>
              <a:gd name="connsiteX365" fmla="*/ 3554035 w 7467600"/>
              <a:gd name="connsiteY365" fmla="*/ 6027832 h 6858000"/>
              <a:gd name="connsiteX366" fmla="*/ 3677174 w 7467600"/>
              <a:gd name="connsiteY366" fmla="*/ 5636351 h 6858000"/>
              <a:gd name="connsiteX367" fmla="*/ 3698819 w 7467600"/>
              <a:gd name="connsiteY367" fmla="*/ 5560503 h 6858000"/>
              <a:gd name="connsiteX368" fmla="*/ 3702094 w 7467600"/>
              <a:gd name="connsiteY368" fmla="*/ 5549194 h 6858000"/>
              <a:gd name="connsiteX369" fmla="*/ 3398355 w 7467600"/>
              <a:gd name="connsiteY369" fmla="*/ 6094603 h 6858000"/>
              <a:gd name="connsiteX370" fmla="*/ 3193941 w 7467600"/>
              <a:gd name="connsiteY370" fmla="*/ 6798775 h 6858000"/>
              <a:gd name="connsiteX371" fmla="*/ 3184140 w 7467600"/>
              <a:gd name="connsiteY371" fmla="*/ 6858000 h 6858000"/>
              <a:gd name="connsiteX372" fmla="*/ 3099978 w 7467600"/>
              <a:gd name="connsiteY372" fmla="*/ 6858000 h 6858000"/>
              <a:gd name="connsiteX373" fmla="*/ 3101556 w 7467600"/>
              <a:gd name="connsiteY373" fmla="*/ 6843337 h 6858000"/>
              <a:gd name="connsiteX374" fmla="*/ 3370162 w 7467600"/>
              <a:gd name="connsiteY374" fmla="*/ 5785550 h 6858000"/>
              <a:gd name="connsiteX375" fmla="*/ 3746477 w 7467600"/>
              <a:gd name="connsiteY375" fmla="*/ 5377889 h 6858000"/>
              <a:gd name="connsiteX376" fmla="*/ 3863399 w 7467600"/>
              <a:gd name="connsiteY376" fmla="*/ 5087257 h 6858000"/>
              <a:gd name="connsiteX377" fmla="*/ 3968712 w 7467600"/>
              <a:gd name="connsiteY377" fmla="*/ 4913989 h 6858000"/>
              <a:gd name="connsiteX378" fmla="*/ 2792390 w 7467600"/>
              <a:gd name="connsiteY378" fmla="*/ 5382974 h 6858000"/>
              <a:gd name="connsiteX379" fmla="*/ 2714982 w 7467600"/>
              <a:gd name="connsiteY379" fmla="*/ 5427051 h 6858000"/>
              <a:gd name="connsiteX380" fmla="*/ 2813361 w 7467600"/>
              <a:gd name="connsiteY380" fmla="*/ 6023912 h 6858000"/>
              <a:gd name="connsiteX381" fmla="*/ 2688430 w 7467600"/>
              <a:gd name="connsiteY381" fmla="*/ 6801564 h 6858000"/>
              <a:gd name="connsiteX382" fmla="*/ 2629626 w 7467600"/>
              <a:gd name="connsiteY382" fmla="*/ 6763394 h 6858000"/>
              <a:gd name="connsiteX383" fmla="*/ 2565328 w 7467600"/>
              <a:gd name="connsiteY383" fmla="*/ 5516399 h 6858000"/>
              <a:gd name="connsiteX384" fmla="*/ 1922999 w 7467600"/>
              <a:gd name="connsiteY384" fmla="*/ 5980343 h 6858000"/>
              <a:gd name="connsiteX385" fmla="*/ 1950261 w 7467600"/>
              <a:gd name="connsiteY385" fmla="*/ 6405858 h 6858000"/>
              <a:gd name="connsiteX386" fmla="*/ 2365554 w 7467600"/>
              <a:gd name="connsiteY386" fmla="*/ 6759107 h 6858000"/>
              <a:gd name="connsiteX387" fmla="*/ 2424142 w 7467600"/>
              <a:gd name="connsiteY387" fmla="*/ 6858000 h 6858000"/>
              <a:gd name="connsiteX388" fmla="*/ 2395994 w 7467600"/>
              <a:gd name="connsiteY388" fmla="*/ 6858000 h 6858000"/>
              <a:gd name="connsiteX389" fmla="*/ 2392863 w 7467600"/>
              <a:gd name="connsiteY389" fmla="*/ 6852964 h 6858000"/>
              <a:gd name="connsiteX390" fmla="*/ 2017589 w 7467600"/>
              <a:gd name="connsiteY390" fmla="*/ 6493982 h 6858000"/>
              <a:gd name="connsiteX391" fmla="*/ 2147336 w 7467600"/>
              <a:gd name="connsiteY391" fmla="*/ 6594052 h 6858000"/>
              <a:gd name="connsiteX392" fmla="*/ 2207047 w 7467600"/>
              <a:gd name="connsiteY392" fmla="*/ 6654540 h 6858000"/>
              <a:gd name="connsiteX393" fmla="*/ 2299106 w 7467600"/>
              <a:gd name="connsiteY393" fmla="*/ 6778931 h 6858000"/>
              <a:gd name="connsiteX394" fmla="*/ 2314430 w 7467600"/>
              <a:gd name="connsiteY394" fmla="*/ 6801144 h 6858000"/>
              <a:gd name="connsiteX395" fmla="*/ 2352406 w 7467600"/>
              <a:gd name="connsiteY395" fmla="*/ 6858000 h 6858000"/>
              <a:gd name="connsiteX396" fmla="*/ 2314492 w 7467600"/>
              <a:gd name="connsiteY396" fmla="*/ 6858000 h 6858000"/>
              <a:gd name="connsiteX397" fmla="*/ 2288095 w 7467600"/>
              <a:gd name="connsiteY397" fmla="*/ 6818030 h 6858000"/>
              <a:gd name="connsiteX398" fmla="*/ 2272768 w 7467600"/>
              <a:gd name="connsiteY398" fmla="*/ 6795822 h 6858000"/>
              <a:gd name="connsiteX399" fmla="*/ 2182715 w 7467600"/>
              <a:gd name="connsiteY399" fmla="*/ 6675071 h 6858000"/>
              <a:gd name="connsiteX400" fmla="*/ 2032061 w 7467600"/>
              <a:gd name="connsiteY400" fmla="*/ 6541380 h 6858000"/>
              <a:gd name="connsiteX401" fmla="*/ 2257220 w 7467600"/>
              <a:gd name="connsiteY401" fmla="*/ 6826257 h 6858000"/>
              <a:gd name="connsiteX402" fmla="*/ 2281324 w 7467600"/>
              <a:gd name="connsiteY402" fmla="*/ 6858000 h 6858000"/>
              <a:gd name="connsiteX403" fmla="*/ 2242860 w 7467600"/>
              <a:gd name="connsiteY403" fmla="*/ 6858000 h 6858000"/>
              <a:gd name="connsiteX404" fmla="*/ 2232818 w 7467600"/>
              <a:gd name="connsiteY404" fmla="*/ 6844926 h 6858000"/>
              <a:gd name="connsiteX405" fmla="*/ 1990172 w 7467600"/>
              <a:gd name="connsiteY405" fmla="*/ 6542121 h 6858000"/>
              <a:gd name="connsiteX406" fmla="*/ 2124090 w 7467600"/>
              <a:gd name="connsiteY406" fmla="*/ 6761017 h 6858000"/>
              <a:gd name="connsiteX407" fmla="*/ 2200380 w 7467600"/>
              <a:gd name="connsiteY407" fmla="*/ 6858000 h 6858000"/>
              <a:gd name="connsiteX408" fmla="*/ 2147507 w 7467600"/>
              <a:gd name="connsiteY408" fmla="*/ 6858000 h 6858000"/>
              <a:gd name="connsiteX409" fmla="*/ 2070668 w 7467600"/>
              <a:gd name="connsiteY409" fmla="*/ 6761520 h 6858000"/>
              <a:gd name="connsiteX410" fmla="*/ 1975142 w 7467600"/>
              <a:gd name="connsiteY410" fmla="*/ 6585570 h 6858000"/>
              <a:gd name="connsiteX411" fmla="*/ 2050035 w 7467600"/>
              <a:gd name="connsiteY411" fmla="*/ 6813345 h 6858000"/>
              <a:gd name="connsiteX412" fmla="*/ 2063025 w 7467600"/>
              <a:gd name="connsiteY412" fmla="*/ 6858000 h 6858000"/>
              <a:gd name="connsiteX413" fmla="*/ 2021675 w 7467600"/>
              <a:gd name="connsiteY413" fmla="*/ 6858000 h 6858000"/>
              <a:gd name="connsiteX414" fmla="*/ 2019308 w 7467600"/>
              <a:gd name="connsiteY414" fmla="*/ 6847118 h 6858000"/>
              <a:gd name="connsiteX415" fmla="*/ 1938835 w 7467600"/>
              <a:gd name="connsiteY415" fmla="*/ 6551160 h 6858000"/>
              <a:gd name="connsiteX416" fmla="*/ 1953230 w 7467600"/>
              <a:gd name="connsiteY416" fmla="*/ 6759699 h 6858000"/>
              <a:gd name="connsiteX417" fmla="*/ 1956763 w 7467600"/>
              <a:gd name="connsiteY417" fmla="*/ 6778191 h 6858000"/>
              <a:gd name="connsiteX418" fmla="*/ 1967925 w 7467600"/>
              <a:gd name="connsiteY418" fmla="*/ 6858000 h 6858000"/>
              <a:gd name="connsiteX419" fmla="*/ 1936622 w 7467600"/>
              <a:gd name="connsiteY419" fmla="*/ 6858000 h 6858000"/>
              <a:gd name="connsiteX420" fmla="*/ 1926261 w 7467600"/>
              <a:gd name="connsiteY420" fmla="*/ 6784064 h 6858000"/>
              <a:gd name="connsiteX421" fmla="*/ 1922724 w 7467600"/>
              <a:gd name="connsiteY421" fmla="*/ 6765577 h 6858000"/>
              <a:gd name="connsiteX422" fmla="*/ 1904650 w 7467600"/>
              <a:gd name="connsiteY422" fmla="*/ 6639616 h 6858000"/>
              <a:gd name="connsiteX423" fmla="*/ 1885273 w 7467600"/>
              <a:gd name="connsiteY423" fmla="*/ 6858000 h 6858000"/>
              <a:gd name="connsiteX424" fmla="*/ 1854363 w 7467600"/>
              <a:gd name="connsiteY424" fmla="*/ 6858000 h 6858000"/>
              <a:gd name="connsiteX425" fmla="*/ 1880391 w 7467600"/>
              <a:gd name="connsiteY425" fmla="*/ 6603796 h 6858000"/>
              <a:gd name="connsiteX426" fmla="*/ 1818273 w 7467600"/>
              <a:gd name="connsiteY426" fmla="*/ 6715729 h 6858000"/>
              <a:gd name="connsiteX427" fmla="*/ 1794691 w 7467600"/>
              <a:gd name="connsiteY427" fmla="*/ 6843239 h 6858000"/>
              <a:gd name="connsiteX428" fmla="*/ 1794914 w 7467600"/>
              <a:gd name="connsiteY428" fmla="*/ 6858000 h 6858000"/>
              <a:gd name="connsiteX429" fmla="*/ 1746128 w 7467600"/>
              <a:gd name="connsiteY429" fmla="*/ 6858000 h 6858000"/>
              <a:gd name="connsiteX430" fmla="*/ 1753934 w 7467600"/>
              <a:gd name="connsiteY430" fmla="*/ 6724796 h 6858000"/>
              <a:gd name="connsiteX431" fmla="*/ 1792053 w 7467600"/>
              <a:gd name="connsiteY431" fmla="*/ 6572396 h 6858000"/>
              <a:gd name="connsiteX432" fmla="*/ 1862248 w 7467600"/>
              <a:gd name="connsiteY432" fmla="*/ 6266397 h 6858000"/>
              <a:gd name="connsiteX433" fmla="*/ 1862250 w 7467600"/>
              <a:gd name="connsiteY433" fmla="*/ 6033531 h 6858000"/>
              <a:gd name="connsiteX434" fmla="*/ 1211999 w 7467600"/>
              <a:gd name="connsiteY434" fmla="*/ 6683610 h 6858000"/>
              <a:gd name="connsiteX435" fmla="*/ 1213266 w 7467600"/>
              <a:gd name="connsiteY435" fmla="*/ 6691947 h 6858000"/>
              <a:gd name="connsiteX436" fmla="*/ 1203370 w 7467600"/>
              <a:gd name="connsiteY436" fmla="*/ 6850676 h 6858000"/>
              <a:gd name="connsiteX437" fmla="*/ 1203671 w 7467600"/>
              <a:gd name="connsiteY437" fmla="*/ 6858000 h 6858000"/>
              <a:gd name="connsiteX438" fmla="*/ 1143180 w 7467600"/>
              <a:gd name="connsiteY438" fmla="*/ 6858000 h 6858000"/>
              <a:gd name="connsiteX439" fmla="*/ 1142176 w 7467600"/>
              <a:gd name="connsiteY439" fmla="*/ 6766045 h 6858000"/>
              <a:gd name="connsiteX440" fmla="*/ 1067484 w 7467600"/>
              <a:gd name="connsiteY440" fmla="*/ 6858000 h 6858000"/>
              <a:gd name="connsiteX441" fmla="*/ 953928 w 7467600"/>
              <a:gd name="connsiteY441" fmla="*/ 6858000 h 6858000"/>
              <a:gd name="connsiteX442" fmla="*/ 959715 w 7467600"/>
              <a:gd name="connsiteY442" fmla="*/ 6850185 h 6858000"/>
              <a:gd name="connsiteX443" fmla="*/ 1483788 w 7467600"/>
              <a:gd name="connsiteY443" fmla="*/ 6259174 h 6858000"/>
              <a:gd name="connsiteX444" fmla="*/ 1100671 w 7467600"/>
              <a:gd name="connsiteY444" fmla="*/ 6252137 h 6858000"/>
              <a:gd name="connsiteX445" fmla="*/ 1090144 w 7467600"/>
              <a:gd name="connsiteY445" fmla="*/ 6256748 h 6858000"/>
              <a:gd name="connsiteX446" fmla="*/ 1095872 w 7467600"/>
              <a:gd name="connsiteY446" fmla="*/ 6271892 h 6858000"/>
              <a:gd name="connsiteX447" fmla="*/ 262785 w 7467600"/>
              <a:gd name="connsiteY447" fmla="*/ 6845450 h 6858000"/>
              <a:gd name="connsiteX448" fmla="*/ 209968 w 7467600"/>
              <a:gd name="connsiteY448" fmla="*/ 6770713 h 6858000"/>
              <a:gd name="connsiteX449" fmla="*/ 873460 w 7467600"/>
              <a:gd name="connsiteY449" fmla="*/ 6253768 h 6858000"/>
              <a:gd name="connsiteX450" fmla="*/ 192686 w 7467600"/>
              <a:gd name="connsiteY450" fmla="*/ 5849257 h 6858000"/>
              <a:gd name="connsiteX451" fmla="*/ 4696 w 7467600"/>
              <a:gd name="connsiteY451" fmla="*/ 5697668 h 6858000"/>
              <a:gd name="connsiteX452" fmla="*/ 0 w 7467600"/>
              <a:gd name="connsiteY452" fmla="*/ 5689984 h 6858000"/>
              <a:gd name="connsiteX453" fmla="*/ 0 w 7467600"/>
              <a:gd name="connsiteY453" fmla="*/ 5513472 h 6858000"/>
              <a:gd name="connsiteX454" fmla="*/ 174101 w 7467600"/>
              <a:gd name="connsiteY454" fmla="*/ 5620277 h 6858000"/>
              <a:gd name="connsiteX455" fmla="*/ 891800 w 7467600"/>
              <a:gd name="connsiteY455" fmla="*/ 6036935 h 6858000"/>
              <a:gd name="connsiteX456" fmla="*/ 1072219 w 7467600"/>
              <a:gd name="connsiteY456" fmla="*/ 6169443 h 6858000"/>
              <a:gd name="connsiteX457" fmla="*/ 1074117 w 7467600"/>
              <a:gd name="connsiteY457" fmla="*/ 6170301 h 6858000"/>
              <a:gd name="connsiteX458" fmla="*/ 1083114 w 7467600"/>
              <a:gd name="connsiteY458" fmla="*/ 6174131 h 6858000"/>
              <a:gd name="connsiteX459" fmla="*/ 1543010 w 7467600"/>
              <a:gd name="connsiteY459" fmla="*/ 6191140 h 6858000"/>
              <a:gd name="connsiteX460" fmla="*/ 1551080 w 7467600"/>
              <a:gd name="connsiteY460" fmla="*/ 6195006 h 6858000"/>
              <a:gd name="connsiteX461" fmla="*/ 2345443 w 7467600"/>
              <a:gd name="connsiteY461" fmla="*/ 5549882 h 6858000"/>
              <a:gd name="connsiteX462" fmla="*/ 1721499 w 7467600"/>
              <a:gd name="connsiteY462" fmla="*/ 5599969 h 6858000"/>
              <a:gd name="connsiteX463" fmla="*/ 767716 w 7467600"/>
              <a:gd name="connsiteY463" fmla="*/ 5472768 h 6858000"/>
              <a:gd name="connsiteX464" fmla="*/ 722147 w 7467600"/>
              <a:gd name="connsiteY464" fmla="*/ 5393091 h 6858000"/>
              <a:gd name="connsiteX465" fmla="*/ 1485552 w 7467600"/>
              <a:gd name="connsiteY465" fmla="*/ 5313202 h 6858000"/>
              <a:gd name="connsiteX466" fmla="*/ 2143004 w 7467600"/>
              <a:gd name="connsiteY466" fmla="*/ 5402420 h 6858000"/>
              <a:gd name="connsiteX467" fmla="*/ 1933391 w 7467600"/>
              <a:gd name="connsiteY467" fmla="*/ 5156971 h 6858000"/>
              <a:gd name="connsiteX468" fmla="*/ 1827118 w 7467600"/>
              <a:gd name="connsiteY468" fmla="*/ 4968410 h 6858000"/>
              <a:gd name="connsiteX469" fmla="*/ 1837349 w 7467600"/>
              <a:gd name="connsiteY469" fmla="*/ 4956357 h 6858000"/>
              <a:gd name="connsiteX470" fmla="*/ 2162835 w 7467600"/>
              <a:gd name="connsiteY470" fmla="*/ 5187853 h 6858000"/>
              <a:gd name="connsiteX471" fmla="*/ 2257167 w 7467600"/>
              <a:gd name="connsiteY471" fmla="*/ 5462123 h 6858000"/>
              <a:gd name="connsiteX472" fmla="*/ 2261598 w 7467600"/>
              <a:gd name="connsiteY472" fmla="*/ 5467998 h 6858000"/>
              <a:gd name="connsiteX473" fmla="*/ 2437177 w 7467600"/>
              <a:gd name="connsiteY473" fmla="*/ 5479608 h 6858000"/>
              <a:gd name="connsiteX474" fmla="*/ 2445247 w 7467600"/>
              <a:gd name="connsiteY474" fmla="*/ 5483476 h 6858000"/>
              <a:gd name="connsiteX475" fmla="*/ 2743626 w 7467600"/>
              <a:gd name="connsiteY475" fmla="*/ 5304819 h 6858000"/>
              <a:gd name="connsiteX476" fmla="*/ 3048102 w 7467600"/>
              <a:gd name="connsiteY476" fmla="*/ 5150595 h 6858000"/>
              <a:gd name="connsiteX477" fmla="*/ 1799414 w 7467600"/>
              <a:gd name="connsiteY477" fmla="*/ 4694732 h 6858000"/>
              <a:gd name="connsiteX478" fmla="*/ 1771735 w 7467600"/>
              <a:gd name="connsiteY478" fmla="*/ 4619929 h 6858000"/>
              <a:gd name="connsiteX479" fmla="*/ 3104273 w 7467600"/>
              <a:gd name="connsiteY479" fmla="*/ 5076159 h 6858000"/>
              <a:gd name="connsiteX480" fmla="*/ 3113245 w 7467600"/>
              <a:gd name="connsiteY480" fmla="*/ 5090705 h 6858000"/>
              <a:gd name="connsiteX481" fmla="*/ 3126294 w 7467600"/>
              <a:gd name="connsiteY481" fmla="*/ 5114400 h 6858000"/>
              <a:gd name="connsiteX482" fmla="*/ 3937433 w 7467600"/>
              <a:gd name="connsiteY482" fmla="*/ 4830473 h 6858000"/>
              <a:gd name="connsiteX483" fmla="*/ 3590475 w 7467600"/>
              <a:gd name="connsiteY483" fmla="*/ 4597974 h 6858000"/>
              <a:gd name="connsiteX484" fmla="*/ 3100264 w 7467600"/>
              <a:gd name="connsiteY484" fmla="*/ 4579845 h 6858000"/>
              <a:gd name="connsiteX485" fmla="*/ 2183576 w 7467600"/>
              <a:gd name="connsiteY485" fmla="*/ 4227150 h 6858000"/>
              <a:gd name="connsiteX486" fmla="*/ 2151029 w 7467600"/>
              <a:gd name="connsiteY486" fmla="*/ 4146947 h 6858000"/>
              <a:gd name="connsiteX487" fmla="*/ 3563434 w 7467600"/>
              <a:gd name="connsiteY487" fmla="*/ 4469115 h 6858000"/>
              <a:gd name="connsiteX488" fmla="*/ 3177952 w 7467600"/>
              <a:gd name="connsiteY488" fmla="*/ 3657386 h 6858000"/>
              <a:gd name="connsiteX489" fmla="*/ 3189263 w 7467600"/>
              <a:gd name="connsiteY489" fmla="*/ 3625726 h 6858000"/>
              <a:gd name="connsiteX490" fmla="*/ 3560912 w 7467600"/>
              <a:gd name="connsiteY490" fmla="*/ 4079863 h 6858000"/>
              <a:gd name="connsiteX491" fmla="*/ 3626636 w 7467600"/>
              <a:gd name="connsiteY491" fmla="*/ 4512230 h 6858000"/>
              <a:gd name="connsiteX492" fmla="*/ 3653088 w 7467600"/>
              <a:gd name="connsiteY492" fmla="*/ 4521417 h 6858000"/>
              <a:gd name="connsiteX493" fmla="*/ 3988128 w 7467600"/>
              <a:gd name="connsiteY493" fmla="*/ 4817267 h 6858000"/>
              <a:gd name="connsiteX494" fmla="*/ 4830582 w 7467600"/>
              <a:gd name="connsiteY494" fmla="*/ 4676000 h 6858000"/>
              <a:gd name="connsiteX495" fmla="*/ 4830100 w 7467600"/>
              <a:gd name="connsiteY495" fmla="*/ 4675554 h 6858000"/>
              <a:gd name="connsiteX496" fmla="*/ 4036318 w 7467600"/>
              <a:gd name="connsiteY496" fmla="*/ 4147013 h 6858000"/>
              <a:gd name="connsiteX497" fmla="*/ 3432098 w 7467600"/>
              <a:gd name="connsiteY497" fmla="*/ 3537312 h 6858000"/>
              <a:gd name="connsiteX498" fmla="*/ 3446761 w 7467600"/>
              <a:gd name="connsiteY498" fmla="*/ 3461278 h 6858000"/>
              <a:gd name="connsiteX499" fmla="*/ 4419733 w 7467600"/>
              <a:gd name="connsiteY499" fmla="*/ 3963555 h 6858000"/>
              <a:gd name="connsiteX500" fmla="*/ 4781371 w 7467600"/>
              <a:gd name="connsiteY500" fmla="*/ 4458604 h 6858000"/>
              <a:gd name="connsiteX501" fmla="*/ 4780440 w 7467600"/>
              <a:gd name="connsiteY501" fmla="*/ 4470290 h 6858000"/>
              <a:gd name="connsiteX502" fmla="*/ 4898954 w 7467600"/>
              <a:gd name="connsiteY502" fmla="*/ 4662092 h 6858000"/>
              <a:gd name="connsiteX503" fmla="*/ 4900699 w 7467600"/>
              <a:gd name="connsiteY503" fmla="*/ 4670867 h 6858000"/>
              <a:gd name="connsiteX504" fmla="*/ 5714511 w 7467600"/>
              <a:gd name="connsiteY504" fmla="*/ 4663483 h 6858000"/>
              <a:gd name="connsiteX505" fmla="*/ 5464793 w 7467600"/>
              <a:gd name="connsiteY505" fmla="*/ 4393556 h 6858000"/>
              <a:gd name="connsiteX506" fmla="*/ 5461897 w 7467600"/>
              <a:gd name="connsiteY506" fmla="*/ 4390879 h 6858000"/>
              <a:gd name="connsiteX507" fmla="*/ 4294126 w 7467600"/>
              <a:gd name="connsiteY507" fmla="*/ 3303048 h 6858000"/>
              <a:gd name="connsiteX508" fmla="*/ 4305321 w 7467600"/>
              <a:gd name="connsiteY508" fmla="*/ 3256953 h 6858000"/>
              <a:gd name="connsiteX509" fmla="*/ 4949299 w 7467600"/>
              <a:gd name="connsiteY509" fmla="*/ 3766336 h 6858000"/>
              <a:gd name="connsiteX510" fmla="*/ 5291452 w 7467600"/>
              <a:gd name="connsiteY510" fmla="*/ 4076801 h 6858000"/>
              <a:gd name="connsiteX511" fmla="*/ 5434998 w 7467600"/>
              <a:gd name="connsiteY511" fmla="*/ 4254100 h 6858000"/>
              <a:gd name="connsiteX512" fmla="*/ 5351015 w 7467600"/>
              <a:gd name="connsiteY512" fmla="*/ 3760989 h 6858000"/>
              <a:gd name="connsiteX513" fmla="*/ 5413780 w 7467600"/>
              <a:gd name="connsiteY513" fmla="*/ 2966265 h 6858000"/>
              <a:gd name="connsiteX514" fmla="*/ 5425627 w 7467600"/>
              <a:gd name="connsiteY514" fmla="*/ 2954192 h 6858000"/>
              <a:gd name="connsiteX515" fmla="*/ 6604735 w 7467600"/>
              <a:gd name="connsiteY515" fmla="*/ 2041381 h 6858000"/>
              <a:gd name="connsiteX516" fmla="*/ 7204487 w 7467600"/>
              <a:gd name="connsiteY516" fmla="*/ 2742112 h 6858000"/>
              <a:gd name="connsiteX517" fmla="*/ 7131592 w 7467600"/>
              <a:gd name="connsiteY517" fmla="*/ 2672096 h 6858000"/>
              <a:gd name="connsiteX518" fmla="*/ 6996344 w 7467600"/>
              <a:gd name="connsiteY518" fmla="*/ 2518310 h 6858000"/>
              <a:gd name="connsiteX519" fmla="*/ 6735495 w 7467600"/>
              <a:gd name="connsiteY519" fmla="*/ 2196890 h 6858000"/>
              <a:gd name="connsiteX520" fmla="*/ 6721901 w 7467600"/>
              <a:gd name="connsiteY520" fmla="*/ 2179274 h 6858000"/>
              <a:gd name="connsiteX521" fmla="*/ 6604735 w 7467600"/>
              <a:gd name="connsiteY521" fmla="*/ 2041381 h 6858000"/>
              <a:gd name="connsiteX522" fmla="*/ 6591670 w 7467600"/>
              <a:gd name="connsiteY522" fmla="*/ 1988277 h 6858000"/>
              <a:gd name="connsiteX523" fmla="*/ 6747349 w 7467600"/>
              <a:gd name="connsiteY523" fmla="*/ 2160069 h 6858000"/>
              <a:gd name="connsiteX524" fmla="*/ 6760943 w 7467600"/>
              <a:gd name="connsiteY524" fmla="*/ 2177686 h 6858000"/>
              <a:gd name="connsiteX525" fmla="*/ 7021065 w 7467600"/>
              <a:gd name="connsiteY525" fmla="*/ 2498102 h 6858000"/>
              <a:gd name="connsiteX526" fmla="*/ 7155223 w 7467600"/>
              <a:gd name="connsiteY526" fmla="*/ 2650386 h 6858000"/>
              <a:gd name="connsiteX527" fmla="*/ 7203167 w 7467600"/>
              <a:gd name="connsiteY527" fmla="*/ 2697288 h 6858000"/>
              <a:gd name="connsiteX528" fmla="*/ 6937703 w 7467600"/>
              <a:gd name="connsiteY528" fmla="*/ 2321981 h 6858000"/>
              <a:gd name="connsiteX529" fmla="*/ 6591670 w 7467600"/>
              <a:gd name="connsiteY529" fmla="*/ 1988277 h 6858000"/>
              <a:gd name="connsiteX530" fmla="*/ 5798671 w 7467600"/>
              <a:gd name="connsiteY530" fmla="*/ 1981601 h 6858000"/>
              <a:gd name="connsiteX531" fmla="*/ 5754709 w 7467600"/>
              <a:gd name="connsiteY531" fmla="*/ 2071454 h 6858000"/>
              <a:gd name="connsiteX532" fmla="*/ 5763044 w 7467600"/>
              <a:gd name="connsiteY532" fmla="*/ 2842206 h 6858000"/>
              <a:gd name="connsiteX533" fmla="*/ 5764974 w 7467600"/>
              <a:gd name="connsiteY533" fmla="*/ 2799609 h 6858000"/>
              <a:gd name="connsiteX534" fmla="*/ 5767665 w 7467600"/>
              <a:gd name="connsiteY534" fmla="*/ 2666409 h 6858000"/>
              <a:gd name="connsiteX535" fmla="*/ 5763055 w 7467600"/>
              <a:gd name="connsiteY535" fmla="*/ 2579705 h 6858000"/>
              <a:gd name="connsiteX536" fmla="*/ 5758079 w 7467600"/>
              <a:gd name="connsiteY536" fmla="*/ 2492508 h 6858000"/>
              <a:gd name="connsiteX537" fmla="*/ 5779325 w 7467600"/>
              <a:gd name="connsiteY537" fmla="*/ 2197069 h 6858000"/>
              <a:gd name="connsiteX538" fmla="*/ 5798671 w 7467600"/>
              <a:gd name="connsiteY538" fmla="*/ 1981601 h 6858000"/>
              <a:gd name="connsiteX539" fmla="*/ 5829202 w 7467600"/>
              <a:gd name="connsiteY539" fmla="*/ 1971679 h 6858000"/>
              <a:gd name="connsiteX540" fmla="*/ 5809558 w 7467600"/>
              <a:gd name="connsiteY540" fmla="*/ 2198043 h 6858000"/>
              <a:gd name="connsiteX541" fmla="*/ 5788653 w 7467600"/>
              <a:gd name="connsiteY541" fmla="*/ 2489430 h 6858000"/>
              <a:gd name="connsiteX542" fmla="*/ 5793439 w 7467600"/>
              <a:gd name="connsiteY542" fmla="*/ 2575235 h 6858000"/>
              <a:gd name="connsiteX543" fmla="*/ 5796837 w 7467600"/>
              <a:gd name="connsiteY543" fmla="*/ 2637633 h 6858000"/>
              <a:gd name="connsiteX544" fmla="*/ 5818614 w 7467600"/>
              <a:gd name="connsiteY544" fmla="*/ 2473055 h 6858000"/>
              <a:gd name="connsiteX545" fmla="*/ 5829202 w 7467600"/>
              <a:gd name="connsiteY545" fmla="*/ 1971679 h 6858000"/>
              <a:gd name="connsiteX546" fmla="*/ 5911389 w 7467600"/>
              <a:gd name="connsiteY546" fmla="*/ 1898371 h 6858000"/>
              <a:gd name="connsiteX547" fmla="*/ 6237627 w 7467600"/>
              <a:gd name="connsiteY547" fmla="*/ 2231921 h 6858000"/>
              <a:gd name="connsiteX548" fmla="*/ 5911389 w 7467600"/>
              <a:gd name="connsiteY548" fmla="*/ 1898371 h 6858000"/>
              <a:gd name="connsiteX549" fmla="*/ 6944437 w 7467600"/>
              <a:gd name="connsiteY549" fmla="*/ 1575402 h 6858000"/>
              <a:gd name="connsiteX550" fmla="*/ 6304730 w 7467600"/>
              <a:gd name="connsiteY550" fmla="*/ 1766654 h 6858000"/>
              <a:gd name="connsiteX551" fmla="*/ 6944437 w 7467600"/>
              <a:gd name="connsiteY551" fmla="*/ 1575402 h 6858000"/>
              <a:gd name="connsiteX552" fmla="*/ 7019523 w 7467600"/>
              <a:gd name="connsiteY552" fmla="*/ 1519450 h 6858000"/>
              <a:gd name="connsiteX553" fmla="*/ 6298091 w 7467600"/>
              <a:gd name="connsiteY553" fmla="*/ 1737122 h 6858000"/>
              <a:gd name="connsiteX554" fmla="*/ 7019523 w 7467600"/>
              <a:gd name="connsiteY554" fmla="*/ 1519450 h 6858000"/>
              <a:gd name="connsiteX555" fmla="*/ 2399523 w 7467600"/>
              <a:gd name="connsiteY555" fmla="*/ 1428234 h 6858000"/>
              <a:gd name="connsiteX556" fmla="*/ 2224982 w 7467600"/>
              <a:gd name="connsiteY556" fmla="*/ 1826201 h 6858000"/>
              <a:gd name="connsiteX557" fmla="*/ 2096099 w 7467600"/>
              <a:gd name="connsiteY557" fmla="*/ 2345900 h 6858000"/>
              <a:gd name="connsiteX558" fmla="*/ 2283317 w 7467600"/>
              <a:gd name="connsiteY558" fmla="*/ 1796925 h 6858000"/>
              <a:gd name="connsiteX559" fmla="*/ 2399523 w 7467600"/>
              <a:gd name="connsiteY559" fmla="*/ 1428234 h 6858000"/>
              <a:gd name="connsiteX560" fmla="*/ 2448558 w 7467600"/>
              <a:gd name="connsiteY560" fmla="*/ 1373435 h 6858000"/>
              <a:gd name="connsiteX561" fmla="*/ 2312521 w 7467600"/>
              <a:gd name="connsiteY561" fmla="*/ 1806140 h 6858000"/>
              <a:gd name="connsiteX562" fmla="*/ 2127533 w 7467600"/>
              <a:gd name="connsiteY562" fmla="*/ 2348380 h 6858000"/>
              <a:gd name="connsiteX563" fmla="*/ 2358080 w 7467600"/>
              <a:gd name="connsiteY563" fmla="*/ 1866134 h 6858000"/>
              <a:gd name="connsiteX564" fmla="*/ 2407436 w 7467600"/>
              <a:gd name="connsiteY564" fmla="*/ 1651070 h 6858000"/>
              <a:gd name="connsiteX565" fmla="*/ 2448558 w 7467600"/>
              <a:gd name="connsiteY565" fmla="*/ 1373435 h 6858000"/>
              <a:gd name="connsiteX566" fmla="*/ 278707 w 7467600"/>
              <a:gd name="connsiteY566" fmla="*/ 1352270 h 6858000"/>
              <a:gd name="connsiteX567" fmla="*/ 321570 w 7467600"/>
              <a:gd name="connsiteY567" fmla="*/ 1861610 h 6858000"/>
              <a:gd name="connsiteX568" fmla="*/ 294281 w 7467600"/>
              <a:gd name="connsiteY568" fmla="*/ 1440658 h 6858000"/>
              <a:gd name="connsiteX569" fmla="*/ 278707 w 7467600"/>
              <a:gd name="connsiteY569" fmla="*/ 1352270 h 6858000"/>
              <a:gd name="connsiteX570" fmla="*/ 1423821 w 7467600"/>
              <a:gd name="connsiteY570" fmla="*/ 1351958 h 6858000"/>
              <a:gd name="connsiteX571" fmla="*/ 1638521 w 7467600"/>
              <a:gd name="connsiteY571" fmla="*/ 1908470 h 6858000"/>
              <a:gd name="connsiteX572" fmla="*/ 1754199 w 7467600"/>
              <a:gd name="connsiteY572" fmla="*/ 2149284 h 6858000"/>
              <a:gd name="connsiteX573" fmla="*/ 1908359 w 7467600"/>
              <a:gd name="connsiteY573" fmla="*/ 2364988 h 6858000"/>
              <a:gd name="connsiteX574" fmla="*/ 1647661 w 7467600"/>
              <a:gd name="connsiteY574" fmla="*/ 1825945 h 6858000"/>
              <a:gd name="connsiteX575" fmla="*/ 1423821 w 7467600"/>
              <a:gd name="connsiteY575" fmla="*/ 1351958 h 6858000"/>
              <a:gd name="connsiteX576" fmla="*/ 1431890 w 7467600"/>
              <a:gd name="connsiteY576" fmla="*/ 1306475 h 6858000"/>
              <a:gd name="connsiteX577" fmla="*/ 1507597 w 7467600"/>
              <a:gd name="connsiteY577" fmla="*/ 1446132 h 6858000"/>
              <a:gd name="connsiteX578" fmla="*/ 1674586 w 7467600"/>
              <a:gd name="connsiteY578" fmla="*/ 1813832 h 6858000"/>
              <a:gd name="connsiteX579" fmla="*/ 1815950 w 7467600"/>
              <a:gd name="connsiteY579" fmla="*/ 2128564 h 6858000"/>
              <a:gd name="connsiteX580" fmla="*/ 1984242 w 7467600"/>
              <a:gd name="connsiteY580" fmla="*/ 2430829 h 6858000"/>
              <a:gd name="connsiteX581" fmla="*/ 2014023 w 7467600"/>
              <a:gd name="connsiteY581" fmla="*/ 2450995 h 6858000"/>
              <a:gd name="connsiteX582" fmla="*/ 1747337 w 7467600"/>
              <a:gd name="connsiteY582" fmla="*/ 1855264 h 6858000"/>
              <a:gd name="connsiteX583" fmla="*/ 1533749 w 7467600"/>
              <a:gd name="connsiteY583" fmla="*/ 1478656 h 6858000"/>
              <a:gd name="connsiteX584" fmla="*/ 1431890 w 7467600"/>
              <a:gd name="connsiteY584" fmla="*/ 1306475 h 6858000"/>
              <a:gd name="connsiteX585" fmla="*/ 5052692 w 7467600"/>
              <a:gd name="connsiteY585" fmla="*/ 1292994 h 6858000"/>
              <a:gd name="connsiteX586" fmla="*/ 5200661 w 7467600"/>
              <a:gd name="connsiteY586" fmla="*/ 1635186 h 6858000"/>
              <a:gd name="connsiteX587" fmla="*/ 5297138 w 7467600"/>
              <a:gd name="connsiteY587" fmla="*/ 1906351 h 6858000"/>
              <a:gd name="connsiteX588" fmla="*/ 5052692 w 7467600"/>
              <a:gd name="connsiteY588" fmla="*/ 1292994 h 6858000"/>
              <a:gd name="connsiteX589" fmla="*/ 5009948 w 7467600"/>
              <a:gd name="connsiteY589" fmla="*/ 1273619 h 6858000"/>
              <a:gd name="connsiteX590" fmla="*/ 5121777 w 7467600"/>
              <a:gd name="connsiteY590" fmla="*/ 1654213 h 6858000"/>
              <a:gd name="connsiteX591" fmla="*/ 5293545 w 7467600"/>
              <a:gd name="connsiteY591" fmla="*/ 2072247 h 6858000"/>
              <a:gd name="connsiteX592" fmla="*/ 5294042 w 7467600"/>
              <a:gd name="connsiteY592" fmla="*/ 2065019 h 6858000"/>
              <a:gd name="connsiteX593" fmla="*/ 5171936 w 7467600"/>
              <a:gd name="connsiteY593" fmla="*/ 1647613 h 6858000"/>
              <a:gd name="connsiteX594" fmla="*/ 5009948 w 7467600"/>
              <a:gd name="connsiteY594" fmla="*/ 1273619 h 6858000"/>
              <a:gd name="connsiteX595" fmla="*/ 655236 w 7467600"/>
              <a:gd name="connsiteY595" fmla="*/ 1268632 h 6858000"/>
              <a:gd name="connsiteX596" fmla="*/ 839521 w 7467600"/>
              <a:gd name="connsiteY596" fmla="*/ 1685315 h 6858000"/>
              <a:gd name="connsiteX597" fmla="*/ 1109416 w 7467600"/>
              <a:gd name="connsiteY597" fmla="*/ 2061663 h 6858000"/>
              <a:gd name="connsiteX598" fmla="*/ 1298300 w 7467600"/>
              <a:gd name="connsiteY598" fmla="*/ 2247742 h 6858000"/>
              <a:gd name="connsiteX599" fmla="*/ 1125871 w 7467600"/>
              <a:gd name="connsiteY599" fmla="*/ 1989513 h 6858000"/>
              <a:gd name="connsiteX600" fmla="*/ 981574 w 7467600"/>
              <a:gd name="connsiteY600" fmla="*/ 1783157 h 6858000"/>
              <a:gd name="connsiteX601" fmla="*/ 922198 w 7467600"/>
              <a:gd name="connsiteY601" fmla="*/ 1677437 h 6858000"/>
              <a:gd name="connsiteX602" fmla="*/ 869293 w 7467600"/>
              <a:gd name="connsiteY602" fmla="*/ 1583214 h 6858000"/>
              <a:gd name="connsiteX603" fmla="*/ 751431 w 7467600"/>
              <a:gd name="connsiteY603" fmla="*/ 1405731 h 6858000"/>
              <a:gd name="connsiteX604" fmla="*/ 655236 w 7467600"/>
              <a:gd name="connsiteY604" fmla="*/ 1268632 h 6858000"/>
              <a:gd name="connsiteX605" fmla="*/ 6516292 w 7467600"/>
              <a:gd name="connsiteY605" fmla="*/ 1263064 h 6858000"/>
              <a:gd name="connsiteX606" fmla="*/ 5736320 w 7467600"/>
              <a:gd name="connsiteY606" fmla="*/ 1501803 h 6858000"/>
              <a:gd name="connsiteX607" fmla="*/ 6516292 w 7467600"/>
              <a:gd name="connsiteY607" fmla="*/ 1263064 h 6858000"/>
              <a:gd name="connsiteX608" fmla="*/ 291466 w 7467600"/>
              <a:gd name="connsiteY608" fmla="*/ 1250369 h 6858000"/>
              <a:gd name="connsiteX609" fmla="*/ 323180 w 7467600"/>
              <a:gd name="connsiteY609" fmla="*/ 1435283 h 6858000"/>
              <a:gd name="connsiteX610" fmla="*/ 349381 w 7467600"/>
              <a:gd name="connsiteY610" fmla="*/ 1875041 h 6858000"/>
              <a:gd name="connsiteX611" fmla="*/ 374363 w 7467600"/>
              <a:gd name="connsiteY611" fmla="*/ 1506494 h 6858000"/>
              <a:gd name="connsiteX612" fmla="*/ 302168 w 7467600"/>
              <a:gd name="connsiteY612" fmla="*/ 1274495 h 6858000"/>
              <a:gd name="connsiteX613" fmla="*/ 291466 w 7467600"/>
              <a:gd name="connsiteY613" fmla="*/ 1250369 h 6858000"/>
              <a:gd name="connsiteX614" fmla="*/ 678222 w 7467600"/>
              <a:gd name="connsiteY614" fmla="*/ 1248670 h 6858000"/>
              <a:gd name="connsiteX615" fmla="*/ 775536 w 7467600"/>
              <a:gd name="connsiteY615" fmla="*/ 1388015 h 6858000"/>
              <a:gd name="connsiteX616" fmla="*/ 894529 w 7467600"/>
              <a:gd name="connsiteY616" fmla="*/ 1567739 h 6858000"/>
              <a:gd name="connsiteX617" fmla="*/ 948000 w 7467600"/>
              <a:gd name="connsiteY617" fmla="*/ 1663088 h 6858000"/>
              <a:gd name="connsiteX618" fmla="*/ 1006812 w 7467600"/>
              <a:gd name="connsiteY618" fmla="*/ 1767683 h 6858000"/>
              <a:gd name="connsiteX619" fmla="*/ 1149133 w 7467600"/>
              <a:gd name="connsiteY619" fmla="*/ 1971513 h 6858000"/>
              <a:gd name="connsiteX620" fmla="*/ 1333952 w 7467600"/>
              <a:gd name="connsiteY620" fmla="*/ 2251620 h 6858000"/>
              <a:gd name="connsiteX621" fmla="*/ 1337329 w 7467600"/>
              <a:gd name="connsiteY621" fmla="*/ 2258350 h 6858000"/>
              <a:gd name="connsiteX622" fmla="*/ 1014726 w 7467600"/>
              <a:gd name="connsiteY622" fmla="*/ 1615556 h 6858000"/>
              <a:gd name="connsiteX623" fmla="*/ 678222 w 7467600"/>
              <a:gd name="connsiteY623" fmla="*/ 1248670 h 6858000"/>
              <a:gd name="connsiteX624" fmla="*/ 6691602 w 7467600"/>
              <a:gd name="connsiteY624" fmla="*/ 1140573 h 6858000"/>
              <a:gd name="connsiteX625" fmla="*/ 6571100 w 7467600"/>
              <a:gd name="connsiteY625" fmla="*/ 1183662 h 6858000"/>
              <a:gd name="connsiteX626" fmla="*/ 6241687 w 7467600"/>
              <a:gd name="connsiteY626" fmla="*/ 1257600 h 6858000"/>
              <a:gd name="connsiteX627" fmla="*/ 5693009 w 7467600"/>
              <a:gd name="connsiteY627" fmla="*/ 1478256 h 6858000"/>
              <a:gd name="connsiteX628" fmla="*/ 6548420 w 7467600"/>
              <a:gd name="connsiteY628" fmla="*/ 1214599 h 6858000"/>
              <a:gd name="connsiteX629" fmla="*/ 6605473 w 7467600"/>
              <a:gd name="connsiteY629" fmla="*/ 1184686 h 6858000"/>
              <a:gd name="connsiteX630" fmla="*/ 6691602 w 7467600"/>
              <a:gd name="connsiteY630" fmla="*/ 1140573 h 6858000"/>
              <a:gd name="connsiteX631" fmla="*/ 4002475 w 7467600"/>
              <a:gd name="connsiteY631" fmla="*/ 1037802 h 6858000"/>
              <a:gd name="connsiteX632" fmla="*/ 4000324 w 7467600"/>
              <a:gd name="connsiteY632" fmla="*/ 1039362 h 6858000"/>
              <a:gd name="connsiteX633" fmla="*/ 4002862 w 7467600"/>
              <a:gd name="connsiteY633" fmla="*/ 1042866 h 6858000"/>
              <a:gd name="connsiteX634" fmla="*/ 4002475 w 7467600"/>
              <a:gd name="connsiteY634" fmla="*/ 1037802 h 6858000"/>
              <a:gd name="connsiteX635" fmla="*/ 506322 w 7467600"/>
              <a:gd name="connsiteY635" fmla="*/ 1020997 h 6858000"/>
              <a:gd name="connsiteX636" fmla="*/ 533068 w 7467600"/>
              <a:gd name="connsiteY636" fmla="*/ 1029409 h 6858000"/>
              <a:gd name="connsiteX637" fmla="*/ 1232525 w 7467600"/>
              <a:gd name="connsiteY637" fmla="*/ 1804675 h 6858000"/>
              <a:gd name="connsiteX638" fmla="*/ 1388858 w 7467600"/>
              <a:gd name="connsiteY638" fmla="*/ 2368011 h 6858000"/>
              <a:gd name="connsiteX639" fmla="*/ 1384098 w 7467600"/>
              <a:gd name="connsiteY639" fmla="*/ 2378125 h 6858000"/>
              <a:gd name="connsiteX640" fmla="*/ 1425393 w 7467600"/>
              <a:gd name="connsiteY640" fmla="*/ 2589124 h 6858000"/>
              <a:gd name="connsiteX641" fmla="*/ 1424001 w 7467600"/>
              <a:gd name="connsiteY641" fmla="*/ 2597541 h 6858000"/>
              <a:gd name="connsiteX642" fmla="*/ 2152729 w 7467600"/>
              <a:gd name="connsiteY642" fmla="*/ 2864487 h 6858000"/>
              <a:gd name="connsiteX643" fmla="*/ 2020609 w 7467600"/>
              <a:gd name="connsiteY643" fmla="*/ 2539671 h 6858000"/>
              <a:gd name="connsiteX644" fmla="*/ 2018920 w 7467600"/>
              <a:gd name="connsiteY644" fmla="*/ 2536309 h 6858000"/>
              <a:gd name="connsiteX645" fmla="*/ 1342441 w 7467600"/>
              <a:gd name="connsiteY645" fmla="*/ 1173017 h 6858000"/>
              <a:gd name="connsiteX646" fmla="*/ 1367925 w 7467600"/>
              <a:gd name="connsiteY646" fmla="*/ 1135648 h 6858000"/>
              <a:gd name="connsiteX647" fmla="*/ 1771401 w 7467600"/>
              <a:gd name="connsiteY647" fmla="*/ 1806673 h 6858000"/>
              <a:gd name="connsiteX648" fmla="*/ 1972385 w 7467600"/>
              <a:gd name="connsiteY648" fmla="*/ 2198735 h 6858000"/>
              <a:gd name="connsiteX649" fmla="*/ 2040892 w 7467600"/>
              <a:gd name="connsiteY649" fmla="*/ 2405205 h 6858000"/>
              <a:gd name="connsiteX650" fmla="*/ 2131689 w 7467600"/>
              <a:gd name="connsiteY650" fmla="*/ 1936926 h 6858000"/>
              <a:gd name="connsiteX651" fmla="*/ 2454820 w 7467600"/>
              <a:gd name="connsiteY651" fmla="*/ 1248808 h 6858000"/>
              <a:gd name="connsiteX652" fmla="*/ 2492512 w 7467600"/>
              <a:gd name="connsiteY652" fmla="*/ 1302920 h 6858000"/>
              <a:gd name="connsiteX653" fmla="*/ 2081216 w 7467600"/>
              <a:gd name="connsiteY653" fmla="*/ 2527513 h 6858000"/>
              <a:gd name="connsiteX654" fmla="*/ 2081211 w 7467600"/>
              <a:gd name="connsiteY654" fmla="*/ 2528916 h 6858000"/>
              <a:gd name="connsiteX655" fmla="*/ 2199067 w 7467600"/>
              <a:gd name="connsiteY655" fmla="*/ 2884061 h 6858000"/>
              <a:gd name="connsiteX656" fmla="*/ 3192586 w 7467600"/>
              <a:gd name="connsiteY656" fmla="*/ 3411496 h 6858000"/>
              <a:gd name="connsiteX657" fmla="*/ 3182620 w 7467600"/>
              <a:gd name="connsiteY657" fmla="*/ 3483279 h 6858000"/>
              <a:gd name="connsiteX658" fmla="*/ 2435119 w 7467600"/>
              <a:gd name="connsiteY658" fmla="*/ 3080173 h 6858000"/>
              <a:gd name="connsiteX659" fmla="*/ 2410152 w 7467600"/>
              <a:gd name="connsiteY659" fmla="*/ 3063751 h 6858000"/>
              <a:gd name="connsiteX660" fmla="*/ 2408099 w 7467600"/>
              <a:gd name="connsiteY660" fmla="*/ 3064403 h 6858000"/>
              <a:gd name="connsiteX661" fmla="*/ 2407218 w 7467600"/>
              <a:gd name="connsiteY661" fmla="*/ 3070324 h 6858000"/>
              <a:gd name="connsiteX662" fmla="*/ 2380138 w 7467600"/>
              <a:gd name="connsiteY662" fmla="*/ 3099341 h 6858000"/>
              <a:gd name="connsiteX663" fmla="*/ 1765923 w 7467600"/>
              <a:gd name="connsiteY663" fmla="*/ 3581043 h 6858000"/>
              <a:gd name="connsiteX664" fmla="*/ 1702258 w 7467600"/>
              <a:gd name="connsiteY664" fmla="*/ 3612286 h 6858000"/>
              <a:gd name="connsiteX665" fmla="*/ 1538370 w 7467600"/>
              <a:gd name="connsiteY665" fmla="*/ 3811804 h 6858000"/>
              <a:gd name="connsiteX666" fmla="*/ 542867 w 7467600"/>
              <a:gd name="connsiteY666" fmla="*/ 4944092 h 6858000"/>
              <a:gd name="connsiteX667" fmla="*/ 515800 w 7467600"/>
              <a:gd name="connsiteY667" fmla="*/ 4862180 h 6858000"/>
              <a:gd name="connsiteX668" fmla="*/ 909145 w 7467600"/>
              <a:gd name="connsiteY668" fmla="*/ 4199225 h 6858000"/>
              <a:gd name="connsiteX669" fmla="*/ 1214067 w 7467600"/>
              <a:gd name="connsiteY669" fmla="*/ 3908561 h 6858000"/>
              <a:gd name="connsiteX670" fmla="*/ 640967 w 7467600"/>
              <a:gd name="connsiteY670" fmla="*/ 4105601 h 6858000"/>
              <a:gd name="connsiteX671" fmla="*/ 112563 w 7467600"/>
              <a:gd name="connsiteY671" fmla="*/ 4396952 h 6858000"/>
              <a:gd name="connsiteX672" fmla="*/ 0 w 7467600"/>
              <a:gd name="connsiteY672" fmla="*/ 4466006 h 6858000"/>
              <a:gd name="connsiteX673" fmla="*/ 0 w 7467600"/>
              <a:gd name="connsiteY673" fmla="*/ 4233763 h 6858000"/>
              <a:gd name="connsiteX674" fmla="*/ 36881 w 7467600"/>
              <a:gd name="connsiteY674" fmla="*/ 4200118 h 6858000"/>
              <a:gd name="connsiteX675" fmla="*/ 910534 w 7467600"/>
              <a:gd name="connsiteY675" fmla="*/ 3629753 h 6858000"/>
              <a:gd name="connsiteX676" fmla="*/ 1578717 w 7467600"/>
              <a:gd name="connsiteY676" fmla="*/ 3575982 h 6858000"/>
              <a:gd name="connsiteX677" fmla="*/ 2338780 w 7467600"/>
              <a:gd name="connsiteY677" fmla="*/ 3033725 h 6858000"/>
              <a:gd name="connsiteX678" fmla="*/ 1807991 w 7467600"/>
              <a:gd name="connsiteY678" fmla="*/ 2807184 h 6858000"/>
              <a:gd name="connsiteX679" fmla="*/ 1416358 w 7467600"/>
              <a:gd name="connsiteY679" fmla="*/ 3112571 h 6858000"/>
              <a:gd name="connsiteX680" fmla="*/ 939066 w 7467600"/>
              <a:gd name="connsiteY680" fmla="*/ 3378798 h 6858000"/>
              <a:gd name="connsiteX681" fmla="*/ 115099 w 7467600"/>
              <a:gd name="connsiteY681" fmla="*/ 3607650 h 6858000"/>
              <a:gd name="connsiteX682" fmla="*/ 97284 w 7467600"/>
              <a:gd name="connsiteY682" fmla="*/ 3520393 h 6858000"/>
              <a:gd name="connsiteX683" fmla="*/ 922050 w 7467600"/>
              <a:gd name="connsiteY683" fmla="*/ 3074867 h 6858000"/>
              <a:gd name="connsiteX684" fmla="*/ 1405265 w 7467600"/>
              <a:gd name="connsiteY684" fmla="*/ 3016319 h 6858000"/>
              <a:gd name="connsiteX685" fmla="*/ 1407512 w 7467600"/>
              <a:gd name="connsiteY685" fmla="*/ 3018001 h 6858000"/>
              <a:gd name="connsiteX686" fmla="*/ 1726266 w 7467600"/>
              <a:gd name="connsiteY686" fmla="*/ 2777274 h 6858000"/>
              <a:gd name="connsiteX687" fmla="*/ 625390 w 7467600"/>
              <a:gd name="connsiteY687" fmla="*/ 2514541 h 6858000"/>
              <a:gd name="connsiteX688" fmla="*/ 619799 w 7467600"/>
              <a:gd name="connsiteY688" fmla="*/ 2527180 h 6858000"/>
              <a:gd name="connsiteX689" fmla="*/ 310030 w 7467600"/>
              <a:gd name="connsiteY689" fmla="*/ 2771818 h 6858000"/>
              <a:gd name="connsiteX690" fmla="*/ 173877 w 7467600"/>
              <a:gd name="connsiteY690" fmla="*/ 2937056 h 6858000"/>
              <a:gd name="connsiteX691" fmla="*/ 77889 w 7467600"/>
              <a:gd name="connsiteY691" fmla="*/ 3138440 h 6858000"/>
              <a:gd name="connsiteX692" fmla="*/ 0 w 7467600"/>
              <a:gd name="connsiteY692" fmla="*/ 3271395 h 6858000"/>
              <a:gd name="connsiteX693" fmla="*/ 0 w 7467600"/>
              <a:gd name="connsiteY693" fmla="*/ 3153002 h 6858000"/>
              <a:gd name="connsiteX694" fmla="*/ 2386 w 7467600"/>
              <a:gd name="connsiteY694" fmla="*/ 3149203 h 6858000"/>
              <a:gd name="connsiteX695" fmla="*/ 89753 w 7467600"/>
              <a:gd name="connsiteY695" fmla="*/ 2987702 h 6858000"/>
              <a:gd name="connsiteX696" fmla="*/ 76869 w 7467600"/>
              <a:gd name="connsiteY696" fmla="*/ 3005404 h 6858000"/>
              <a:gd name="connsiteX697" fmla="*/ 32049 w 7467600"/>
              <a:gd name="connsiteY697" fmla="*/ 3065814 h 6858000"/>
              <a:gd name="connsiteX698" fmla="*/ 0 w 7467600"/>
              <a:gd name="connsiteY698" fmla="*/ 3108744 h 6858000"/>
              <a:gd name="connsiteX699" fmla="*/ 0 w 7467600"/>
              <a:gd name="connsiteY699" fmla="*/ 3058059 h 6858000"/>
              <a:gd name="connsiteX700" fmla="*/ 7610 w 7467600"/>
              <a:gd name="connsiteY700" fmla="*/ 3047889 h 6858000"/>
              <a:gd name="connsiteX701" fmla="*/ 52419 w 7467600"/>
              <a:gd name="connsiteY701" fmla="*/ 2987479 h 6858000"/>
              <a:gd name="connsiteX702" fmla="*/ 59142 w 7467600"/>
              <a:gd name="connsiteY702" fmla="*/ 2978488 h 6858000"/>
              <a:gd name="connsiteX703" fmla="*/ 0 w 7467600"/>
              <a:gd name="connsiteY703" fmla="*/ 3015334 h 6858000"/>
              <a:gd name="connsiteX704" fmla="*/ 0 w 7467600"/>
              <a:gd name="connsiteY704" fmla="*/ 2914286 h 6858000"/>
              <a:gd name="connsiteX705" fmla="*/ 36383 w 7467600"/>
              <a:gd name="connsiteY705" fmla="*/ 2901128 h 6858000"/>
              <a:gd name="connsiteX706" fmla="*/ 156329 w 7467600"/>
              <a:gd name="connsiteY706" fmla="*/ 2840533 h 6858000"/>
              <a:gd name="connsiteX707" fmla="*/ 358355 w 7467600"/>
              <a:gd name="connsiteY707" fmla="*/ 2620471 h 6858000"/>
              <a:gd name="connsiteX708" fmla="*/ 510577 w 7467600"/>
              <a:gd name="connsiteY708" fmla="*/ 2501244 h 6858000"/>
              <a:gd name="connsiteX709" fmla="*/ 211967 w 7467600"/>
              <a:gd name="connsiteY709" fmla="*/ 2479171 h 6858000"/>
              <a:gd name="connsiteX710" fmla="*/ 0 w 7467600"/>
              <a:gd name="connsiteY710" fmla="*/ 2476398 h 6858000"/>
              <a:gd name="connsiteX711" fmla="*/ 0 w 7467600"/>
              <a:gd name="connsiteY711" fmla="*/ 2389189 h 6858000"/>
              <a:gd name="connsiteX712" fmla="*/ 103062 w 7467600"/>
              <a:gd name="connsiteY712" fmla="*/ 2389518 h 6858000"/>
              <a:gd name="connsiteX713" fmla="*/ 510734 w 7467600"/>
              <a:gd name="connsiteY713" fmla="*/ 2416201 h 6858000"/>
              <a:gd name="connsiteX714" fmla="*/ 279257 w 7467600"/>
              <a:gd name="connsiteY714" fmla="*/ 2092102 h 6858000"/>
              <a:gd name="connsiteX715" fmla="*/ 65265 w 7467600"/>
              <a:gd name="connsiteY715" fmla="*/ 2006049 h 6858000"/>
              <a:gd name="connsiteX716" fmla="*/ 0 w 7467600"/>
              <a:gd name="connsiteY716" fmla="*/ 1982532 h 6858000"/>
              <a:gd name="connsiteX717" fmla="*/ 0 w 7467600"/>
              <a:gd name="connsiteY717" fmla="*/ 1912789 h 6858000"/>
              <a:gd name="connsiteX718" fmla="*/ 97460 w 7467600"/>
              <a:gd name="connsiteY718" fmla="*/ 1953725 h 6858000"/>
              <a:gd name="connsiteX719" fmla="*/ 221272 w 7467600"/>
              <a:gd name="connsiteY719" fmla="*/ 1980766 h 6858000"/>
              <a:gd name="connsiteX720" fmla="*/ 116765 w 7467600"/>
              <a:gd name="connsiteY720" fmla="*/ 1911033 h 6858000"/>
              <a:gd name="connsiteX721" fmla="*/ 16405 w 7467600"/>
              <a:gd name="connsiteY721" fmla="*/ 1803412 h 6858000"/>
              <a:gd name="connsiteX722" fmla="*/ 0 w 7467600"/>
              <a:gd name="connsiteY722" fmla="*/ 1784777 h 6858000"/>
              <a:gd name="connsiteX723" fmla="*/ 0 w 7467600"/>
              <a:gd name="connsiteY723" fmla="*/ 1740082 h 6858000"/>
              <a:gd name="connsiteX724" fmla="*/ 39394 w 7467600"/>
              <a:gd name="connsiteY724" fmla="*/ 1784856 h 6858000"/>
              <a:gd name="connsiteX725" fmla="*/ 135813 w 7467600"/>
              <a:gd name="connsiteY725" fmla="*/ 1888838 h 6858000"/>
              <a:gd name="connsiteX726" fmla="*/ 242575 w 7467600"/>
              <a:gd name="connsiteY726" fmla="*/ 1958841 h 6858000"/>
              <a:gd name="connsiteX727" fmla="*/ 82197 w 7467600"/>
              <a:gd name="connsiteY727" fmla="*/ 1754826 h 6858000"/>
              <a:gd name="connsiteX728" fmla="*/ 0 w 7467600"/>
              <a:gd name="connsiteY728" fmla="*/ 1679650 h 6858000"/>
              <a:gd name="connsiteX729" fmla="*/ 0 w 7467600"/>
              <a:gd name="connsiteY729" fmla="*/ 1602463 h 6858000"/>
              <a:gd name="connsiteX730" fmla="*/ 84689 w 7467600"/>
              <a:gd name="connsiteY730" fmla="*/ 1677442 h 6858000"/>
              <a:gd name="connsiteX731" fmla="*/ 298437 w 7467600"/>
              <a:gd name="connsiteY731" fmla="*/ 1968019 h 6858000"/>
              <a:gd name="connsiteX732" fmla="*/ 227269 w 7467600"/>
              <a:gd name="connsiteY732" fmla="*/ 1114064 h 6858000"/>
              <a:gd name="connsiteX733" fmla="*/ 248003 w 7467600"/>
              <a:gd name="connsiteY733" fmla="*/ 1089613 h 6858000"/>
              <a:gd name="connsiteX734" fmla="*/ 427020 w 7467600"/>
              <a:gd name="connsiteY734" fmla="*/ 1619803 h 6858000"/>
              <a:gd name="connsiteX735" fmla="*/ 340345 w 7467600"/>
              <a:gd name="connsiteY735" fmla="*/ 2027739 h 6858000"/>
              <a:gd name="connsiteX736" fmla="*/ 360865 w 7467600"/>
              <a:gd name="connsiteY736" fmla="*/ 2044827 h 6858000"/>
              <a:gd name="connsiteX737" fmla="*/ 560414 w 7467600"/>
              <a:gd name="connsiteY737" fmla="*/ 2421457 h 6858000"/>
              <a:gd name="connsiteX738" fmla="*/ 1359703 w 7467600"/>
              <a:gd name="connsiteY738" fmla="*/ 2578554 h 6858000"/>
              <a:gd name="connsiteX739" fmla="*/ 1359422 w 7467600"/>
              <a:gd name="connsiteY739" fmla="*/ 2577994 h 6858000"/>
              <a:gd name="connsiteX740" fmla="*/ 828701 w 7467600"/>
              <a:gd name="connsiteY740" fmla="*/ 1839520 h 6858000"/>
              <a:gd name="connsiteX741" fmla="*/ 494427 w 7467600"/>
              <a:gd name="connsiteY741" fmla="*/ 1092333 h 6858000"/>
              <a:gd name="connsiteX742" fmla="*/ 506322 w 7467600"/>
              <a:gd name="connsiteY742" fmla="*/ 1020997 h 6858000"/>
              <a:gd name="connsiteX743" fmla="*/ 4570198 w 7467600"/>
              <a:gd name="connsiteY743" fmla="*/ 978081 h 6858000"/>
              <a:gd name="connsiteX744" fmla="*/ 4523691 w 7467600"/>
              <a:gd name="connsiteY744" fmla="*/ 1127776 h 6858000"/>
              <a:gd name="connsiteX745" fmla="*/ 4509875 w 7467600"/>
              <a:gd name="connsiteY745" fmla="*/ 1167552 h 6858000"/>
              <a:gd name="connsiteX746" fmla="*/ 4478168 w 7467600"/>
              <a:gd name="connsiteY746" fmla="*/ 1260735 h 6858000"/>
              <a:gd name="connsiteX747" fmla="*/ 4409309 w 7467600"/>
              <a:gd name="connsiteY747" fmla="*/ 1666996 h 6858000"/>
              <a:gd name="connsiteX748" fmla="*/ 4370031 w 7467600"/>
              <a:gd name="connsiteY748" fmla="*/ 1955666 h 6858000"/>
              <a:gd name="connsiteX749" fmla="*/ 4570198 w 7467600"/>
              <a:gd name="connsiteY749" fmla="*/ 978081 h 6858000"/>
              <a:gd name="connsiteX750" fmla="*/ 4557898 w 7467600"/>
              <a:gd name="connsiteY750" fmla="*/ 900011 h 6858000"/>
              <a:gd name="connsiteX751" fmla="*/ 4344840 w 7467600"/>
              <a:gd name="connsiteY751" fmla="*/ 1922038 h 6858000"/>
              <a:gd name="connsiteX752" fmla="*/ 4378710 w 7467600"/>
              <a:gd name="connsiteY752" fmla="*/ 1665516 h 6858000"/>
              <a:gd name="connsiteX753" fmla="*/ 4448798 w 7467600"/>
              <a:gd name="connsiteY753" fmla="*/ 1253024 h 6858000"/>
              <a:gd name="connsiteX754" fmla="*/ 4480315 w 7467600"/>
              <a:gd name="connsiteY754" fmla="*/ 1158454 h 6858000"/>
              <a:gd name="connsiteX755" fmla="*/ 4494133 w 7467600"/>
              <a:gd name="connsiteY755" fmla="*/ 1118676 h 6858000"/>
              <a:gd name="connsiteX756" fmla="*/ 4557898 w 7467600"/>
              <a:gd name="connsiteY756" fmla="*/ 900011 h 6858000"/>
              <a:gd name="connsiteX757" fmla="*/ 5870151 w 7467600"/>
              <a:gd name="connsiteY757" fmla="*/ 898890 h 6858000"/>
              <a:gd name="connsiteX758" fmla="*/ 5861335 w 7467600"/>
              <a:gd name="connsiteY758" fmla="*/ 899177 h 6858000"/>
              <a:gd name="connsiteX759" fmla="*/ 5843702 w 7467600"/>
              <a:gd name="connsiteY759" fmla="*/ 899748 h 6858000"/>
              <a:gd name="connsiteX760" fmla="*/ 5651107 w 7467600"/>
              <a:gd name="connsiteY760" fmla="*/ 920306 h 6858000"/>
              <a:gd name="connsiteX761" fmla="*/ 5459407 w 7467600"/>
              <a:gd name="connsiteY761" fmla="*/ 940975 h 6858000"/>
              <a:gd name="connsiteX762" fmla="*/ 5374846 w 7467600"/>
              <a:gd name="connsiteY762" fmla="*/ 941988 h 6858000"/>
              <a:gd name="connsiteX763" fmla="*/ 5256105 w 7467600"/>
              <a:gd name="connsiteY763" fmla="*/ 945632 h 6858000"/>
              <a:gd name="connsiteX764" fmla="*/ 5107071 w 7467600"/>
              <a:gd name="connsiteY764" fmla="*/ 969720 h 6858000"/>
              <a:gd name="connsiteX765" fmla="*/ 4998681 w 7467600"/>
              <a:gd name="connsiteY765" fmla="*/ 988771 h 6858000"/>
              <a:gd name="connsiteX766" fmla="*/ 5870151 w 7467600"/>
              <a:gd name="connsiteY766" fmla="*/ 898890 h 6858000"/>
              <a:gd name="connsiteX767" fmla="*/ 5504425 w 7467600"/>
              <a:gd name="connsiteY767" fmla="*/ 848067 h 6858000"/>
              <a:gd name="connsiteX768" fmla="*/ 4968849 w 7467600"/>
              <a:gd name="connsiteY768" fmla="*/ 962318 h 6858000"/>
              <a:gd name="connsiteX769" fmla="*/ 5104039 w 7467600"/>
              <a:gd name="connsiteY769" fmla="*/ 940634 h 6858000"/>
              <a:gd name="connsiteX770" fmla="*/ 5256311 w 7467600"/>
              <a:gd name="connsiteY770" fmla="*/ 916490 h 6858000"/>
              <a:gd name="connsiteX771" fmla="*/ 5377381 w 7467600"/>
              <a:gd name="connsiteY771" fmla="*/ 912671 h 6858000"/>
              <a:gd name="connsiteX772" fmla="*/ 5460148 w 7467600"/>
              <a:gd name="connsiteY772" fmla="*/ 911442 h 6858000"/>
              <a:gd name="connsiteX773" fmla="*/ 5648971 w 7467600"/>
              <a:gd name="connsiteY773" fmla="*/ 891331 h 6858000"/>
              <a:gd name="connsiteX774" fmla="*/ 5844807 w 7467600"/>
              <a:gd name="connsiteY774" fmla="*/ 870718 h 6858000"/>
              <a:gd name="connsiteX775" fmla="*/ 5862975 w 7467600"/>
              <a:gd name="connsiteY775" fmla="*/ 869756 h 6858000"/>
              <a:gd name="connsiteX776" fmla="*/ 5920887 w 7467600"/>
              <a:gd name="connsiteY776" fmla="*/ 865929 h 6858000"/>
              <a:gd name="connsiteX777" fmla="*/ 5504425 w 7467600"/>
              <a:gd name="connsiteY777" fmla="*/ 848067 h 6858000"/>
              <a:gd name="connsiteX778" fmla="*/ 3607114 w 7467600"/>
              <a:gd name="connsiteY778" fmla="*/ 467441 h 6858000"/>
              <a:gd name="connsiteX779" fmla="*/ 3296242 w 7467600"/>
              <a:gd name="connsiteY779" fmla="*/ 807991 h 6858000"/>
              <a:gd name="connsiteX780" fmla="*/ 3174674 w 7467600"/>
              <a:gd name="connsiteY780" fmla="*/ 919759 h 6858000"/>
              <a:gd name="connsiteX781" fmla="*/ 3042978 w 7467600"/>
              <a:gd name="connsiteY781" fmla="*/ 1054894 h 6858000"/>
              <a:gd name="connsiteX782" fmla="*/ 2968914 w 7467600"/>
              <a:gd name="connsiteY782" fmla="*/ 1133756 h 6858000"/>
              <a:gd name="connsiteX783" fmla="*/ 3103823 w 7467600"/>
              <a:gd name="connsiteY783" fmla="*/ 1026814 h 6858000"/>
              <a:gd name="connsiteX784" fmla="*/ 3607114 w 7467600"/>
              <a:gd name="connsiteY784" fmla="*/ 467441 h 6858000"/>
              <a:gd name="connsiteX785" fmla="*/ 3744487 w 7467600"/>
              <a:gd name="connsiteY785" fmla="*/ 383136 h 6858000"/>
              <a:gd name="connsiteX786" fmla="*/ 3970213 w 7467600"/>
              <a:gd name="connsiteY786" fmla="*/ 995559 h 6858000"/>
              <a:gd name="connsiteX787" fmla="*/ 3744487 w 7467600"/>
              <a:gd name="connsiteY787" fmla="*/ 383136 h 6858000"/>
              <a:gd name="connsiteX788" fmla="*/ 3624562 w 7467600"/>
              <a:gd name="connsiteY788" fmla="*/ 367041 h 6858000"/>
              <a:gd name="connsiteX789" fmla="*/ 3489712 w 7467600"/>
              <a:gd name="connsiteY789" fmla="*/ 485386 h 6858000"/>
              <a:gd name="connsiteX790" fmla="*/ 3182994 w 7467600"/>
              <a:gd name="connsiteY790" fmla="*/ 828265 h 6858000"/>
              <a:gd name="connsiteX791" fmla="*/ 2892114 w 7467600"/>
              <a:gd name="connsiteY791" fmla="*/ 1172635 h 6858000"/>
              <a:gd name="connsiteX792" fmla="*/ 3021459 w 7467600"/>
              <a:gd name="connsiteY792" fmla="*/ 1035385 h 6858000"/>
              <a:gd name="connsiteX793" fmla="*/ 3153873 w 7467600"/>
              <a:gd name="connsiteY793" fmla="*/ 898971 h 6858000"/>
              <a:gd name="connsiteX794" fmla="*/ 3276511 w 7467600"/>
              <a:gd name="connsiteY794" fmla="*/ 786423 h 6858000"/>
              <a:gd name="connsiteX795" fmla="*/ 3584154 w 7467600"/>
              <a:gd name="connsiteY795" fmla="*/ 448218 h 6858000"/>
              <a:gd name="connsiteX796" fmla="*/ 3624562 w 7467600"/>
              <a:gd name="connsiteY796" fmla="*/ 367041 h 6858000"/>
              <a:gd name="connsiteX797" fmla="*/ 3766672 w 7467600"/>
              <a:gd name="connsiteY797" fmla="*/ 359429 h 6858000"/>
              <a:gd name="connsiteX798" fmla="*/ 3996338 w 7467600"/>
              <a:gd name="connsiteY798" fmla="*/ 968237 h 6858000"/>
              <a:gd name="connsiteX799" fmla="*/ 3766672 w 7467600"/>
              <a:gd name="connsiteY799" fmla="*/ 359429 h 6858000"/>
              <a:gd name="connsiteX800" fmla="*/ 5805386 w 7467600"/>
              <a:gd name="connsiteY800" fmla="*/ 239240 h 6858000"/>
              <a:gd name="connsiteX801" fmla="*/ 5736947 w 7467600"/>
              <a:gd name="connsiteY801" fmla="*/ 261367 h 6858000"/>
              <a:gd name="connsiteX802" fmla="*/ 5427012 w 7467600"/>
              <a:gd name="connsiteY802" fmla="*/ 311272 h 6858000"/>
              <a:gd name="connsiteX803" fmla="*/ 5147818 w 7467600"/>
              <a:gd name="connsiteY803" fmla="*/ 322112 h 6858000"/>
              <a:gd name="connsiteX804" fmla="*/ 5060854 w 7467600"/>
              <a:gd name="connsiteY804" fmla="*/ 311882 h 6858000"/>
              <a:gd name="connsiteX805" fmla="*/ 4945989 w 7467600"/>
              <a:gd name="connsiteY805" fmla="*/ 300516 h 6858000"/>
              <a:gd name="connsiteX806" fmla="*/ 5410479 w 7467600"/>
              <a:gd name="connsiteY806" fmla="*/ 348434 h 6858000"/>
              <a:gd name="connsiteX807" fmla="*/ 5805386 w 7467600"/>
              <a:gd name="connsiteY807" fmla="*/ 239240 h 6858000"/>
              <a:gd name="connsiteX808" fmla="*/ 5905192 w 7467600"/>
              <a:gd name="connsiteY808" fmla="*/ 163079 h 6858000"/>
              <a:gd name="connsiteX809" fmla="*/ 5865655 w 7467600"/>
              <a:gd name="connsiteY809" fmla="*/ 171901 h 6858000"/>
              <a:gd name="connsiteX810" fmla="*/ 5259740 w 7467600"/>
              <a:gd name="connsiteY810" fmla="*/ 257013 h 6858000"/>
              <a:gd name="connsiteX811" fmla="*/ 5208466 w 7467600"/>
              <a:gd name="connsiteY811" fmla="*/ 257550 h 6858000"/>
              <a:gd name="connsiteX812" fmla="*/ 4980204 w 7467600"/>
              <a:gd name="connsiteY812" fmla="*/ 271903 h 6858000"/>
              <a:gd name="connsiteX813" fmla="*/ 5068068 w 7467600"/>
              <a:gd name="connsiteY813" fmla="*/ 282244 h 6858000"/>
              <a:gd name="connsiteX814" fmla="*/ 5153231 w 7467600"/>
              <a:gd name="connsiteY814" fmla="*/ 292240 h 6858000"/>
              <a:gd name="connsiteX815" fmla="*/ 5426491 w 7467600"/>
              <a:gd name="connsiteY815" fmla="*/ 281128 h 6858000"/>
              <a:gd name="connsiteX816" fmla="*/ 5731212 w 7467600"/>
              <a:gd name="connsiteY816" fmla="*/ 231951 h 6858000"/>
              <a:gd name="connsiteX817" fmla="*/ 5905192 w 7467600"/>
              <a:gd name="connsiteY817" fmla="*/ 163079 h 6858000"/>
              <a:gd name="connsiteX818" fmla="*/ 5944437 w 7467600"/>
              <a:gd name="connsiteY818" fmla="*/ 113829 h 6858000"/>
              <a:gd name="connsiteX819" fmla="*/ 5825032 w 7467600"/>
              <a:gd name="connsiteY819" fmla="*/ 146405 h 6858000"/>
              <a:gd name="connsiteX820" fmla="*/ 4955599 w 7467600"/>
              <a:gd name="connsiteY820" fmla="*/ 247008 h 6858000"/>
              <a:gd name="connsiteX821" fmla="*/ 5210104 w 7467600"/>
              <a:gd name="connsiteY821" fmla="*/ 228123 h 6858000"/>
              <a:gd name="connsiteX822" fmla="*/ 5261015 w 7467600"/>
              <a:gd name="connsiteY822" fmla="*/ 227087 h 6858000"/>
              <a:gd name="connsiteX823" fmla="*/ 5861181 w 7467600"/>
              <a:gd name="connsiteY823" fmla="*/ 143093 h 6858000"/>
              <a:gd name="connsiteX824" fmla="*/ 5961252 w 7467600"/>
              <a:gd name="connsiteY824" fmla="*/ 114820 h 6858000"/>
              <a:gd name="connsiteX825" fmla="*/ 5944437 w 7467600"/>
              <a:gd name="connsiteY825" fmla="*/ 113829 h 6858000"/>
              <a:gd name="connsiteX826" fmla="*/ 3882765 w 7467600"/>
              <a:gd name="connsiteY826" fmla="*/ 0 h 6858000"/>
              <a:gd name="connsiteX827" fmla="*/ 3995099 w 7467600"/>
              <a:gd name="connsiteY827" fmla="*/ 0 h 6858000"/>
              <a:gd name="connsiteX828" fmla="*/ 4163818 w 7467600"/>
              <a:gd name="connsiteY828" fmla="*/ 234104 h 6858000"/>
              <a:gd name="connsiteX829" fmla="*/ 4172099 w 7467600"/>
              <a:gd name="connsiteY829" fmla="*/ 234207 h 6858000"/>
              <a:gd name="connsiteX830" fmla="*/ 4784282 w 7467600"/>
              <a:gd name="connsiteY830" fmla="*/ 276561 h 6858000"/>
              <a:gd name="connsiteX831" fmla="*/ 4801687 w 7467600"/>
              <a:gd name="connsiteY831" fmla="*/ 267764 h 6858000"/>
              <a:gd name="connsiteX832" fmla="*/ 6082788 w 7467600"/>
              <a:gd name="connsiteY832" fmla="*/ 64119 h 6858000"/>
              <a:gd name="connsiteX833" fmla="*/ 6099442 w 7467600"/>
              <a:gd name="connsiteY833" fmla="*/ 82568 h 6858000"/>
              <a:gd name="connsiteX834" fmla="*/ 4804137 w 7467600"/>
              <a:gd name="connsiteY834" fmla="*/ 320931 h 6858000"/>
              <a:gd name="connsiteX835" fmla="*/ 4227047 w 7467600"/>
              <a:gd name="connsiteY835" fmla="*/ 313415 h 6858000"/>
              <a:gd name="connsiteX836" fmla="*/ 4346041 w 7467600"/>
              <a:gd name="connsiteY836" fmla="*/ 456086 h 6858000"/>
              <a:gd name="connsiteX837" fmla="*/ 4870967 w 7467600"/>
              <a:gd name="connsiteY837" fmla="*/ 963061 h 6858000"/>
              <a:gd name="connsiteX838" fmla="*/ 4889647 w 7467600"/>
              <a:gd name="connsiteY838" fmla="*/ 957147 h 6858000"/>
              <a:gd name="connsiteX839" fmla="*/ 5422504 w 7467600"/>
              <a:gd name="connsiteY839" fmla="*/ 805191 h 6858000"/>
              <a:gd name="connsiteX840" fmla="*/ 6087656 w 7467600"/>
              <a:gd name="connsiteY840" fmla="*/ 826703 h 6858000"/>
              <a:gd name="connsiteX841" fmla="*/ 6058717 w 7467600"/>
              <a:gd name="connsiteY841" fmla="*/ 865992 h 6858000"/>
              <a:gd name="connsiteX842" fmla="*/ 4974153 w 7467600"/>
              <a:gd name="connsiteY842" fmla="*/ 1045456 h 6858000"/>
              <a:gd name="connsiteX843" fmla="*/ 5627835 w 7467600"/>
              <a:gd name="connsiteY843" fmla="*/ 1472077 h 6858000"/>
              <a:gd name="connsiteX844" fmla="*/ 5629817 w 7467600"/>
              <a:gd name="connsiteY844" fmla="*/ 1471412 h 6858000"/>
              <a:gd name="connsiteX845" fmla="*/ 5634124 w 7467600"/>
              <a:gd name="connsiteY845" fmla="*/ 1470572 h 6858000"/>
              <a:gd name="connsiteX846" fmla="*/ 5755832 w 7467600"/>
              <a:gd name="connsiteY846" fmla="*/ 1383886 h 6858000"/>
              <a:gd name="connsiteX847" fmla="*/ 6014186 w 7467600"/>
              <a:gd name="connsiteY847" fmla="*/ 1279799 h 6858000"/>
              <a:gd name="connsiteX848" fmla="*/ 6901619 w 7467600"/>
              <a:gd name="connsiteY848" fmla="*/ 1047874 h 6858000"/>
              <a:gd name="connsiteX849" fmla="*/ 6931566 w 7467600"/>
              <a:gd name="connsiteY849" fmla="*/ 1062034 h 6858000"/>
              <a:gd name="connsiteX850" fmla="*/ 5790982 w 7467600"/>
              <a:gd name="connsiteY850" fmla="*/ 1561380 h 6858000"/>
              <a:gd name="connsiteX851" fmla="*/ 6188971 w 7467600"/>
              <a:gd name="connsiteY851" fmla="*/ 1755168 h 6858000"/>
              <a:gd name="connsiteX852" fmla="*/ 6202446 w 7467600"/>
              <a:gd name="connsiteY852" fmla="*/ 1752268 h 6858000"/>
              <a:gd name="connsiteX853" fmla="*/ 7179560 w 7467600"/>
              <a:gd name="connsiteY853" fmla="*/ 1467551 h 6858000"/>
              <a:gd name="connsiteX854" fmla="*/ 7158730 w 7467600"/>
              <a:gd name="connsiteY854" fmla="*/ 1507835 h 6858000"/>
              <a:gd name="connsiteX855" fmla="*/ 6326959 w 7467600"/>
              <a:gd name="connsiteY855" fmla="*/ 1817686 h 6858000"/>
              <a:gd name="connsiteX856" fmla="*/ 6537433 w 7467600"/>
              <a:gd name="connsiteY856" fmla="*/ 1907790 h 6858000"/>
              <a:gd name="connsiteX857" fmla="*/ 6550221 w 7467600"/>
              <a:gd name="connsiteY857" fmla="*/ 1910729 h 6858000"/>
              <a:gd name="connsiteX858" fmla="*/ 6964438 w 7467600"/>
              <a:gd name="connsiteY858" fmla="*/ 2209505 h 6858000"/>
              <a:gd name="connsiteX859" fmla="*/ 7367862 w 7467600"/>
              <a:gd name="connsiteY859" fmla="*/ 2806833 h 6858000"/>
              <a:gd name="connsiteX860" fmla="*/ 7364329 w 7467600"/>
              <a:gd name="connsiteY860" fmla="*/ 2826907 h 6858000"/>
              <a:gd name="connsiteX861" fmla="*/ 7290545 w 7467600"/>
              <a:gd name="connsiteY861" fmla="*/ 2850663 h 6858000"/>
              <a:gd name="connsiteX862" fmla="*/ 6472036 w 7467600"/>
              <a:gd name="connsiteY862" fmla="*/ 1959003 h 6858000"/>
              <a:gd name="connsiteX863" fmla="*/ 5792897 w 7467600"/>
              <a:gd name="connsiteY863" fmla="*/ 1647747 h 6858000"/>
              <a:gd name="connsiteX864" fmla="*/ 5842751 w 7467600"/>
              <a:gd name="connsiteY864" fmla="*/ 1816112 h 6858000"/>
              <a:gd name="connsiteX865" fmla="*/ 5847424 w 7467600"/>
              <a:gd name="connsiteY865" fmla="*/ 1815776 h 6858000"/>
              <a:gd name="connsiteX866" fmla="*/ 6399821 w 7467600"/>
              <a:gd name="connsiteY866" fmla="*/ 2344799 h 6858000"/>
              <a:gd name="connsiteX867" fmla="*/ 6323232 w 7467600"/>
              <a:gd name="connsiteY867" fmla="*/ 2389634 h 6858000"/>
              <a:gd name="connsiteX868" fmla="*/ 5942958 w 7467600"/>
              <a:gd name="connsiteY868" fmla="*/ 2077708 h 6858000"/>
              <a:gd name="connsiteX869" fmla="*/ 5921559 w 7467600"/>
              <a:gd name="connsiteY869" fmla="*/ 2378596 h 6858000"/>
              <a:gd name="connsiteX870" fmla="*/ 5817651 w 7467600"/>
              <a:gd name="connsiteY870" fmla="*/ 3023919 h 6858000"/>
              <a:gd name="connsiteX871" fmla="*/ 5729634 w 7467600"/>
              <a:gd name="connsiteY871" fmla="*/ 3051849 h 6858000"/>
              <a:gd name="connsiteX872" fmla="*/ 5611018 w 7467600"/>
              <a:gd name="connsiteY872" fmla="*/ 2316769 h 6858000"/>
              <a:gd name="connsiteX873" fmla="*/ 5687608 w 7467600"/>
              <a:gd name="connsiteY873" fmla="*/ 2039972 h 6858000"/>
              <a:gd name="connsiteX874" fmla="*/ 5657554 w 7467600"/>
              <a:gd name="connsiteY874" fmla="*/ 1576445 h 6858000"/>
              <a:gd name="connsiteX875" fmla="*/ 5150475 w 7467600"/>
              <a:gd name="connsiteY875" fmla="*/ 1274012 h 6858000"/>
              <a:gd name="connsiteX876" fmla="*/ 5349142 w 7467600"/>
              <a:gd name="connsiteY876" fmla="*/ 2204405 h 6858000"/>
              <a:gd name="connsiteX877" fmla="*/ 5262214 w 7467600"/>
              <a:gd name="connsiteY877" fmla="*/ 2233836 h 6858000"/>
              <a:gd name="connsiteX878" fmla="*/ 4981539 w 7467600"/>
              <a:gd name="connsiteY878" fmla="*/ 1542201 h 6858000"/>
              <a:gd name="connsiteX879" fmla="*/ 4958461 w 7467600"/>
              <a:gd name="connsiteY879" fmla="*/ 1136957 h 6858000"/>
              <a:gd name="connsiteX880" fmla="*/ 4655015 w 7467600"/>
              <a:gd name="connsiteY880" fmla="*/ 891426 h 6858000"/>
              <a:gd name="connsiteX881" fmla="*/ 4348002 w 7467600"/>
              <a:gd name="connsiteY881" fmla="*/ 2205895 h 6858000"/>
              <a:gd name="connsiteX882" fmla="*/ 4262250 w 7467600"/>
              <a:gd name="connsiteY882" fmla="*/ 2219972 h 6858000"/>
              <a:gd name="connsiteX883" fmla="*/ 4550611 w 7467600"/>
              <a:gd name="connsiteY883" fmla="*/ 817540 h 6858000"/>
              <a:gd name="connsiteX884" fmla="*/ 4564418 w 7467600"/>
              <a:gd name="connsiteY884" fmla="*/ 808293 h 6858000"/>
              <a:gd name="connsiteX885" fmla="*/ 4266388 w 7467600"/>
              <a:gd name="connsiteY885" fmla="*/ 500083 h 6858000"/>
              <a:gd name="connsiteX886" fmla="*/ 4032842 w 7467600"/>
              <a:gd name="connsiteY886" fmla="*/ 211809 h 6858000"/>
              <a:gd name="connsiteX887" fmla="*/ 3882765 w 7467600"/>
              <a:gd name="connsiteY887" fmla="*/ 0 h 6858000"/>
              <a:gd name="connsiteX888" fmla="*/ 3721337 w 7467600"/>
              <a:gd name="connsiteY888" fmla="*/ 0 h 6858000"/>
              <a:gd name="connsiteX889" fmla="*/ 3797544 w 7467600"/>
              <a:gd name="connsiteY889" fmla="*/ 0 h 6858000"/>
              <a:gd name="connsiteX890" fmla="*/ 3775734 w 7467600"/>
              <a:gd name="connsiteY890" fmla="*/ 95131 h 6858000"/>
              <a:gd name="connsiteX891" fmla="*/ 3724807 w 7467600"/>
              <a:gd name="connsiteY891" fmla="*/ 272257 h 6858000"/>
              <a:gd name="connsiteX892" fmla="*/ 3726844 w 7467600"/>
              <a:gd name="connsiteY892" fmla="*/ 282988 h 6858000"/>
              <a:gd name="connsiteX893" fmla="*/ 3742664 w 7467600"/>
              <a:gd name="connsiteY893" fmla="*/ 279918 h 6858000"/>
              <a:gd name="connsiteX894" fmla="*/ 4103910 w 7467600"/>
              <a:gd name="connsiteY894" fmla="*/ 1161917 h 6858000"/>
              <a:gd name="connsiteX895" fmla="*/ 4020269 w 7467600"/>
              <a:gd name="connsiteY895" fmla="*/ 1200406 h 6858000"/>
              <a:gd name="connsiteX896" fmla="*/ 3674882 w 7467600"/>
              <a:gd name="connsiteY896" fmla="*/ 488524 h 6858000"/>
              <a:gd name="connsiteX897" fmla="*/ 3132682 w 7467600"/>
              <a:gd name="connsiteY897" fmla="*/ 1072284 h 6858000"/>
              <a:gd name="connsiteX898" fmla="*/ 2716346 w 7467600"/>
              <a:gd name="connsiteY898" fmla="*/ 1276376 h 6858000"/>
              <a:gd name="connsiteX899" fmla="*/ 2716772 w 7467600"/>
              <a:gd name="connsiteY899" fmla="*/ 1255462 h 6858000"/>
              <a:gd name="connsiteX900" fmla="*/ 3471096 w 7467600"/>
              <a:gd name="connsiteY900" fmla="*/ 437072 h 6858000"/>
              <a:gd name="connsiteX901" fmla="*/ 3639057 w 7467600"/>
              <a:gd name="connsiteY901" fmla="*/ 286334 h 6858000"/>
              <a:gd name="connsiteX902" fmla="*/ 3640309 w 7467600"/>
              <a:gd name="connsiteY902" fmla="*/ 284664 h 6858000"/>
              <a:gd name="connsiteX903" fmla="*/ 3646022 w 7467600"/>
              <a:gd name="connsiteY903" fmla="*/ 276711 h 6858000"/>
              <a:gd name="connsiteX904" fmla="*/ 3707943 w 7467600"/>
              <a:gd name="connsiteY904" fmla="*/ 65958 h 6858000"/>
              <a:gd name="connsiteX905" fmla="*/ 3721337 w 7467600"/>
              <a:gd name="connsiteY905" fmla="*/ 0 h 6858000"/>
              <a:gd name="connsiteX906" fmla="*/ 2867960 w 7467600"/>
              <a:gd name="connsiteY906" fmla="*/ 0 h 6858000"/>
              <a:gd name="connsiteX907" fmla="*/ 2926351 w 7467600"/>
              <a:gd name="connsiteY907" fmla="*/ 0 h 6858000"/>
              <a:gd name="connsiteX908" fmla="*/ 2902823 w 7467600"/>
              <a:gd name="connsiteY908" fmla="*/ 262929 h 6858000"/>
              <a:gd name="connsiteX909" fmla="*/ 2940663 w 7467600"/>
              <a:gd name="connsiteY909" fmla="*/ 140884 h 6858000"/>
              <a:gd name="connsiteX910" fmla="*/ 2947039 w 7467600"/>
              <a:gd name="connsiteY910" fmla="*/ 122524 h 6858000"/>
              <a:gd name="connsiteX911" fmla="*/ 2984316 w 7467600"/>
              <a:gd name="connsiteY911" fmla="*/ 0 h 6858000"/>
              <a:gd name="connsiteX912" fmla="*/ 3016114 w 7467600"/>
              <a:gd name="connsiteY912" fmla="*/ 0 h 6858000"/>
              <a:gd name="connsiteX913" fmla="*/ 2979949 w 7467600"/>
              <a:gd name="connsiteY913" fmla="*/ 119274 h 6858000"/>
              <a:gd name="connsiteX914" fmla="*/ 3023879 w 7467600"/>
              <a:gd name="connsiteY914" fmla="*/ 0 h 6858000"/>
              <a:gd name="connsiteX915" fmla="*/ 3105400 w 7467600"/>
              <a:gd name="connsiteY915" fmla="*/ 0 h 6858000"/>
              <a:gd name="connsiteX916" fmla="*/ 3094669 w 7467600"/>
              <a:gd name="connsiteY916" fmla="*/ 30308 h 6858000"/>
              <a:gd name="connsiteX917" fmla="*/ 2901945 w 7467600"/>
              <a:gd name="connsiteY917" fmla="*/ 466538 h 6858000"/>
              <a:gd name="connsiteX918" fmla="*/ 2815209 w 7467600"/>
              <a:gd name="connsiteY918" fmla="*/ 497361 h 6858000"/>
              <a:gd name="connsiteX919" fmla="*/ 2844845 w 7467600"/>
              <a:gd name="connsiteY919" fmla="*/ 127638 h 6858000"/>
              <a:gd name="connsiteX920" fmla="*/ 2867960 w 7467600"/>
              <a:gd name="connsiteY920" fmla="*/ 0 h 6858000"/>
              <a:gd name="connsiteX921" fmla="*/ 1057230 w 7467600"/>
              <a:gd name="connsiteY921" fmla="*/ 0 h 6858000"/>
              <a:gd name="connsiteX922" fmla="*/ 1111003 w 7467600"/>
              <a:gd name="connsiteY922" fmla="*/ 0 h 6858000"/>
              <a:gd name="connsiteX923" fmla="*/ 1125553 w 7467600"/>
              <a:gd name="connsiteY923" fmla="*/ 52588 h 6858000"/>
              <a:gd name="connsiteX924" fmla="*/ 1304276 w 7467600"/>
              <a:gd name="connsiteY924" fmla="*/ 476275 h 6858000"/>
              <a:gd name="connsiteX925" fmla="*/ 1492066 w 7467600"/>
              <a:gd name="connsiteY925" fmla="*/ 886333 h 6858000"/>
              <a:gd name="connsiteX926" fmla="*/ 1423698 w 7467600"/>
              <a:gd name="connsiteY926" fmla="*/ 710817 h 6858000"/>
              <a:gd name="connsiteX927" fmla="*/ 1357609 w 7467600"/>
              <a:gd name="connsiteY927" fmla="*/ 532892 h 6858000"/>
              <a:gd name="connsiteX928" fmla="*/ 1309550 w 7467600"/>
              <a:gd name="connsiteY928" fmla="*/ 374031 h 6858000"/>
              <a:gd name="connsiteX929" fmla="*/ 1193673 w 7467600"/>
              <a:gd name="connsiteY929" fmla="*/ 49533 h 6858000"/>
              <a:gd name="connsiteX930" fmla="*/ 1164391 w 7467600"/>
              <a:gd name="connsiteY930" fmla="*/ 0 h 6858000"/>
              <a:gd name="connsiteX931" fmla="*/ 1200666 w 7467600"/>
              <a:gd name="connsiteY931" fmla="*/ 0 h 6858000"/>
              <a:gd name="connsiteX932" fmla="*/ 1223408 w 7467600"/>
              <a:gd name="connsiteY932" fmla="*/ 38996 h 6858000"/>
              <a:gd name="connsiteX933" fmla="*/ 1339635 w 7467600"/>
              <a:gd name="connsiteY933" fmla="*/ 365517 h 6858000"/>
              <a:gd name="connsiteX934" fmla="*/ 1387469 w 7467600"/>
              <a:gd name="connsiteY934" fmla="*/ 523079 h 6858000"/>
              <a:gd name="connsiteX935" fmla="*/ 1452685 w 7467600"/>
              <a:gd name="connsiteY935" fmla="*/ 699806 h 6858000"/>
              <a:gd name="connsiteX936" fmla="*/ 1492092 w 7467600"/>
              <a:gd name="connsiteY936" fmla="*/ 800424 h 6858000"/>
              <a:gd name="connsiteX937" fmla="*/ 1455302 w 7467600"/>
              <a:gd name="connsiteY937" fmla="*/ 632913 h 6858000"/>
              <a:gd name="connsiteX938" fmla="*/ 1222336 w 7467600"/>
              <a:gd name="connsiteY938" fmla="*/ 9480 h 6858000"/>
              <a:gd name="connsiteX939" fmla="*/ 1214634 w 7467600"/>
              <a:gd name="connsiteY939" fmla="*/ 0 h 6858000"/>
              <a:gd name="connsiteX940" fmla="*/ 1289827 w 7467600"/>
              <a:gd name="connsiteY940" fmla="*/ 0 h 6858000"/>
              <a:gd name="connsiteX941" fmla="*/ 1321076 w 7467600"/>
              <a:gd name="connsiteY941" fmla="*/ 59722 h 6858000"/>
              <a:gd name="connsiteX942" fmla="*/ 1512579 w 7467600"/>
              <a:gd name="connsiteY942" fmla="*/ 626441 h 6858000"/>
              <a:gd name="connsiteX943" fmla="*/ 1506076 w 7467600"/>
              <a:gd name="connsiteY943" fmla="*/ 1089289 h 6858000"/>
              <a:gd name="connsiteX944" fmla="*/ 1486346 w 7467600"/>
              <a:gd name="connsiteY944" fmla="*/ 1079919 h 6858000"/>
              <a:gd name="connsiteX945" fmla="*/ 1070511 w 7467600"/>
              <a:gd name="connsiteY945" fmla="*/ 48609 h 6858000"/>
              <a:gd name="connsiteX946" fmla="*/ 1057230 w 7467600"/>
              <a:gd name="connsiteY946" fmla="*/ 0 h 6858000"/>
              <a:gd name="connsiteX947" fmla="*/ 43151 w 7467600"/>
              <a:gd name="connsiteY947" fmla="*/ 0 h 6858000"/>
              <a:gd name="connsiteX948" fmla="*/ 95283 w 7467600"/>
              <a:gd name="connsiteY948" fmla="*/ 0 h 6858000"/>
              <a:gd name="connsiteX949" fmla="*/ 300708 w 7467600"/>
              <a:gd name="connsiteY949" fmla="*/ 154571 h 6858000"/>
              <a:gd name="connsiteX950" fmla="*/ 530414 w 7467600"/>
              <a:gd name="connsiteY950" fmla="*/ 354673 h 6858000"/>
              <a:gd name="connsiteX951" fmla="*/ 333785 w 7467600"/>
              <a:gd name="connsiteY951" fmla="*/ 161564 h 6858000"/>
              <a:gd name="connsiteX952" fmla="*/ 147005 w 7467600"/>
              <a:gd name="connsiteY952" fmla="*/ 0 h 6858000"/>
              <a:gd name="connsiteX953" fmla="*/ 272509 w 7467600"/>
              <a:gd name="connsiteY953" fmla="*/ 0 h 6858000"/>
              <a:gd name="connsiteX954" fmla="*/ 326276 w 7467600"/>
              <a:gd name="connsiteY954" fmla="*/ 45847 h 6858000"/>
              <a:gd name="connsiteX955" fmla="*/ 823759 w 7467600"/>
              <a:gd name="connsiteY955" fmla="*/ 574145 h 6858000"/>
              <a:gd name="connsiteX956" fmla="*/ 811254 w 7467600"/>
              <a:gd name="connsiteY956" fmla="*/ 665546 h 6858000"/>
              <a:gd name="connsiteX957" fmla="*/ 154042 w 7467600"/>
              <a:gd name="connsiteY957" fmla="*/ 261522 h 6858000"/>
              <a:gd name="connsiteX958" fmla="*/ 13550 w 7467600"/>
              <a:gd name="connsiteY958" fmla="*/ 158423 h 6858000"/>
              <a:gd name="connsiteX959" fmla="*/ 0 w 7467600"/>
              <a:gd name="connsiteY959" fmla="*/ 146618 h 6858000"/>
              <a:gd name="connsiteX960" fmla="*/ 0 w 7467600"/>
              <a:gd name="connsiteY960" fmla="*/ 59161 h 6858000"/>
              <a:gd name="connsiteX961" fmla="*/ 45427 w 7467600"/>
              <a:gd name="connsiteY961" fmla="*/ 101078 h 6858000"/>
              <a:gd name="connsiteX962" fmla="*/ 630103 w 7467600"/>
              <a:gd name="connsiteY962" fmla="*/ 485885 h 6858000"/>
              <a:gd name="connsiteX963" fmla="*/ 532040 w 7467600"/>
              <a:gd name="connsiteY963" fmla="*/ 399359 h 6858000"/>
              <a:gd name="connsiteX964" fmla="*/ 517618 w 7467600"/>
              <a:gd name="connsiteY964" fmla="*/ 385726 h 6858000"/>
              <a:gd name="connsiteX965" fmla="*/ 285074 w 7467600"/>
              <a:gd name="connsiteY965" fmla="*/ 182755 h 6858000"/>
              <a:gd name="connsiteX966" fmla="*/ 43151 w 7467600"/>
              <a:gd name="connsiteY96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6012219 h 6858000"/>
              <a:gd name="connsiteX77" fmla="*/ 7356878 w 7467600"/>
              <a:gd name="connsiteY77" fmla="*/ 5981332 h 6858000"/>
              <a:gd name="connsiteX78" fmla="*/ 7467600 w 7467600"/>
              <a:gd name="connsiteY78" fmla="*/ 6117703 h 6858000"/>
              <a:gd name="connsiteX79" fmla="*/ 7467600 w 7467600"/>
              <a:gd name="connsiteY79" fmla="*/ 6163634 h 6858000"/>
              <a:gd name="connsiteX80" fmla="*/ 7403637 w 7467600"/>
              <a:gd name="connsiteY80" fmla="*/ 6083957 h 6858000"/>
              <a:gd name="connsiteX81" fmla="*/ 7254615 w 7467600"/>
              <a:gd name="connsiteY81" fmla="*/ 5911918 h 6858000"/>
              <a:gd name="connsiteX82" fmla="*/ 7312589 w 7467600"/>
              <a:gd name="connsiteY82" fmla="*/ 5982309 h 6858000"/>
              <a:gd name="connsiteX83" fmla="*/ 7448321 w 7467600"/>
              <a:gd name="connsiteY83" fmla="*/ 6190991 h 6858000"/>
              <a:gd name="connsiteX84" fmla="*/ 7467600 w 7467600"/>
              <a:gd name="connsiteY84" fmla="*/ 6221686 h 6858000"/>
              <a:gd name="connsiteX85" fmla="*/ 7467600 w 7467600"/>
              <a:gd name="connsiteY85" fmla="*/ 6334256 h 6858000"/>
              <a:gd name="connsiteX86" fmla="*/ 7454976 w 7467600"/>
              <a:gd name="connsiteY86" fmla="*/ 6318297 h 6858000"/>
              <a:gd name="connsiteX87" fmla="*/ 1456157 w 7467600"/>
              <a:gd name="connsiteY87" fmla="*/ 5371404 h 6858000"/>
              <a:gd name="connsiteX88" fmla="*/ 1244432 w 7467600"/>
              <a:gd name="connsiteY88" fmla="*/ 5385601 h 6858000"/>
              <a:gd name="connsiteX89" fmla="*/ 973990 w 7467600"/>
              <a:gd name="connsiteY89" fmla="*/ 5424940 h 6858000"/>
              <a:gd name="connsiteX90" fmla="*/ 1103809 w 7467600"/>
              <a:gd name="connsiteY90" fmla="*/ 5433720 h 6858000"/>
              <a:gd name="connsiteX91" fmla="*/ 1123454 w 7467600"/>
              <a:gd name="connsiteY91" fmla="*/ 5435727 h 6858000"/>
              <a:gd name="connsiteX92" fmla="*/ 1737017 w 7467600"/>
              <a:gd name="connsiteY92" fmla="*/ 5452183 h 6858000"/>
              <a:gd name="connsiteX93" fmla="*/ 1824397 w 7467600"/>
              <a:gd name="connsiteY93" fmla="*/ 5447757 h 6858000"/>
              <a:gd name="connsiteX94" fmla="*/ 2070059 w 7467600"/>
              <a:gd name="connsiteY94" fmla="*/ 5441660 h 6858000"/>
              <a:gd name="connsiteX95" fmla="*/ 1456157 w 7467600"/>
              <a:gd name="connsiteY95" fmla="*/ 5371404 h 6858000"/>
              <a:gd name="connsiteX96" fmla="*/ 4988186 w 7467600"/>
              <a:gd name="connsiteY96" fmla="*/ 5216467 h 6858000"/>
              <a:gd name="connsiteX97" fmla="*/ 4777334 w 7467600"/>
              <a:gd name="connsiteY97" fmla="*/ 5406072 h 6858000"/>
              <a:gd name="connsiteX98" fmla="*/ 4718341 w 7467600"/>
              <a:gd name="connsiteY98" fmla="*/ 5468043 h 6858000"/>
              <a:gd name="connsiteX99" fmla="*/ 4604655 w 7467600"/>
              <a:gd name="connsiteY99" fmla="*/ 5583434 h 6858000"/>
              <a:gd name="connsiteX100" fmla="*/ 4565074 w 7467600"/>
              <a:gd name="connsiteY100" fmla="*/ 5618550 h 6858000"/>
              <a:gd name="connsiteX101" fmla="*/ 4988186 w 7467600"/>
              <a:gd name="connsiteY101" fmla="*/ 5216467 h 6858000"/>
              <a:gd name="connsiteX102" fmla="*/ 4978032 w 7467600"/>
              <a:gd name="connsiteY102" fmla="*/ 5183809 h 6858000"/>
              <a:gd name="connsiteX103" fmla="*/ 4463413 w 7467600"/>
              <a:gd name="connsiteY103" fmla="*/ 5615162 h 6858000"/>
              <a:gd name="connsiteX104" fmla="*/ 4358134 w 7467600"/>
              <a:gd name="connsiteY104" fmla="*/ 5742791 h 6858000"/>
              <a:gd name="connsiteX105" fmla="*/ 4376219 w 7467600"/>
              <a:gd name="connsiteY105" fmla="*/ 5729027 h 6858000"/>
              <a:gd name="connsiteX106" fmla="*/ 4582340 w 7467600"/>
              <a:gd name="connsiteY106" fmla="*/ 5561037 h 6858000"/>
              <a:gd name="connsiteX107" fmla="*/ 4694684 w 7467600"/>
              <a:gd name="connsiteY107" fmla="*/ 5447098 h 6858000"/>
              <a:gd name="connsiteX108" fmla="*/ 4754123 w 7467600"/>
              <a:gd name="connsiteY108" fmla="*/ 5384643 h 6858000"/>
              <a:gd name="connsiteX109" fmla="*/ 4978032 w 7467600"/>
              <a:gd name="connsiteY109" fmla="*/ 5183809 h 6858000"/>
              <a:gd name="connsiteX110" fmla="*/ 1903353 w 7467600"/>
              <a:gd name="connsiteY110" fmla="*/ 5044827 h 6858000"/>
              <a:gd name="connsiteX111" fmla="*/ 1936931 w 7467600"/>
              <a:gd name="connsiteY111" fmla="*/ 5093954 h 6858000"/>
              <a:gd name="connsiteX112" fmla="*/ 2195868 w 7467600"/>
              <a:gd name="connsiteY112" fmla="*/ 5396574 h 6858000"/>
              <a:gd name="connsiteX113" fmla="*/ 2088852 w 7467600"/>
              <a:gd name="connsiteY113" fmla="*/ 5166123 h 6858000"/>
              <a:gd name="connsiteX114" fmla="*/ 1958241 w 7467600"/>
              <a:gd name="connsiteY114" fmla="*/ 5067955 h 6858000"/>
              <a:gd name="connsiteX115" fmla="*/ 1903353 w 7467600"/>
              <a:gd name="connsiteY115" fmla="*/ 5044827 h 6858000"/>
              <a:gd name="connsiteX116" fmla="*/ 1979378 w 7467600"/>
              <a:gd name="connsiteY116" fmla="*/ 4769504 h 6858000"/>
              <a:gd name="connsiteX117" fmla="*/ 2882120 w 7467600"/>
              <a:gd name="connsiteY117" fmla="*/ 5064547 h 6858000"/>
              <a:gd name="connsiteX118" fmla="*/ 2793103 w 7467600"/>
              <a:gd name="connsiteY118" fmla="*/ 5039699 h 6858000"/>
              <a:gd name="connsiteX119" fmla="*/ 2770041 w 7467600"/>
              <a:gd name="connsiteY119" fmla="*/ 5033634 h 6858000"/>
              <a:gd name="connsiteX120" fmla="*/ 1979378 w 7467600"/>
              <a:gd name="connsiteY120" fmla="*/ 4769504 h 6858000"/>
              <a:gd name="connsiteX121" fmla="*/ 1927410 w 7467600"/>
              <a:gd name="connsiteY121" fmla="*/ 4716164 h 6858000"/>
              <a:gd name="connsiteX122" fmla="*/ 1959587 w 7467600"/>
              <a:gd name="connsiteY122" fmla="*/ 4728849 h 6858000"/>
              <a:gd name="connsiteX123" fmla="*/ 2777707 w 7467600"/>
              <a:gd name="connsiteY123" fmla="*/ 5003991 h 6858000"/>
              <a:gd name="connsiteX124" fmla="*/ 2800768 w 7467600"/>
              <a:gd name="connsiteY124" fmla="*/ 5010056 h 6858000"/>
              <a:gd name="connsiteX125" fmla="*/ 2879408 w 7467600"/>
              <a:gd name="connsiteY125" fmla="*/ 5031590 h 6858000"/>
              <a:gd name="connsiteX126" fmla="*/ 2862295 w 7467600"/>
              <a:gd name="connsiteY126" fmla="*/ 5022958 h 6858000"/>
              <a:gd name="connsiteX127" fmla="*/ 2813343 w 7467600"/>
              <a:gd name="connsiteY127" fmla="*/ 4998369 h 6858000"/>
              <a:gd name="connsiteX128" fmla="*/ 2646245 w 7467600"/>
              <a:gd name="connsiteY128" fmla="*/ 4930999 h 6858000"/>
              <a:gd name="connsiteX129" fmla="*/ 1999243 w 7467600"/>
              <a:gd name="connsiteY129" fmla="*/ 4730524 h 6858000"/>
              <a:gd name="connsiteX130" fmla="*/ 1979527 w 7467600"/>
              <a:gd name="connsiteY130" fmla="*/ 4726651 h 6858000"/>
              <a:gd name="connsiteX131" fmla="*/ 1927410 w 7467600"/>
              <a:gd name="connsiteY131" fmla="*/ 4716164 h 6858000"/>
              <a:gd name="connsiteX132" fmla="*/ 1997014 w 7467600"/>
              <a:gd name="connsiteY132" fmla="*/ 4698007 h 6858000"/>
              <a:gd name="connsiteX133" fmla="*/ 2005458 w 7467600"/>
              <a:gd name="connsiteY133" fmla="*/ 4699540 h 6858000"/>
              <a:gd name="connsiteX134" fmla="*/ 2657186 w 7467600"/>
              <a:gd name="connsiteY134" fmla="*/ 4901687 h 6858000"/>
              <a:gd name="connsiteX135" fmla="*/ 2826662 w 7467600"/>
              <a:gd name="connsiteY135" fmla="*/ 4970362 h 6858000"/>
              <a:gd name="connsiteX136" fmla="*/ 2876100 w 7467600"/>
              <a:gd name="connsiteY136" fmla="*/ 4995397 h 6858000"/>
              <a:gd name="connsiteX137" fmla="*/ 3042600 w 7467600"/>
              <a:gd name="connsiteY137" fmla="*/ 5059532 h 6858000"/>
              <a:gd name="connsiteX138" fmla="*/ 1997014 w 7467600"/>
              <a:gd name="connsiteY138" fmla="*/ 4698007 h 6858000"/>
              <a:gd name="connsiteX139" fmla="*/ 2305292 w 7467600"/>
              <a:gd name="connsiteY139" fmla="*/ 4219492 h 6858000"/>
              <a:gd name="connsiteX140" fmla="*/ 3360922 w 7467600"/>
              <a:gd name="connsiteY140" fmla="*/ 4529373 h 6858000"/>
              <a:gd name="connsiteX141" fmla="*/ 3492420 w 7467600"/>
              <a:gd name="connsiteY141" fmla="*/ 4510145 h 6858000"/>
              <a:gd name="connsiteX142" fmla="*/ 3364086 w 7467600"/>
              <a:gd name="connsiteY142" fmla="*/ 4480340 h 6858000"/>
              <a:gd name="connsiteX143" fmla="*/ 3225818 w 7467600"/>
              <a:gd name="connsiteY143" fmla="*/ 4411822 h 6858000"/>
              <a:gd name="connsiteX144" fmla="*/ 3129696 w 7467600"/>
              <a:gd name="connsiteY144" fmla="*/ 4360704 h 6858000"/>
              <a:gd name="connsiteX145" fmla="*/ 2814545 w 7467600"/>
              <a:gd name="connsiteY145" fmla="*/ 4282955 h 6858000"/>
              <a:gd name="connsiteX146" fmla="*/ 2305292 w 7467600"/>
              <a:gd name="connsiteY146" fmla="*/ 4219492 h 6858000"/>
              <a:gd name="connsiteX147" fmla="*/ 2626982 w 7467600"/>
              <a:gd name="connsiteY147" fmla="*/ 4206450 h 6858000"/>
              <a:gd name="connsiteX148" fmla="*/ 2490617 w 7467600"/>
              <a:gd name="connsiteY148" fmla="*/ 4206951 h 6858000"/>
              <a:gd name="connsiteX149" fmla="*/ 2819869 w 7467600"/>
              <a:gd name="connsiteY149" fmla="*/ 4252936 h 6858000"/>
              <a:gd name="connsiteX150" fmla="*/ 3143018 w 7467600"/>
              <a:gd name="connsiteY150" fmla="*/ 4332698 h 6858000"/>
              <a:gd name="connsiteX151" fmla="*/ 3241520 w 7467600"/>
              <a:gd name="connsiteY151" fmla="*/ 4385112 h 6858000"/>
              <a:gd name="connsiteX152" fmla="*/ 3374575 w 7467600"/>
              <a:gd name="connsiteY152" fmla="*/ 4451517 h 6858000"/>
              <a:gd name="connsiteX153" fmla="*/ 3505221 w 7467600"/>
              <a:gd name="connsiteY153" fmla="*/ 4480757 h 6858000"/>
              <a:gd name="connsiteX154" fmla="*/ 2626982 w 7467600"/>
              <a:gd name="connsiteY154" fmla="*/ 4206450 h 6858000"/>
              <a:gd name="connsiteX155" fmla="*/ 1310106 w 7467600"/>
              <a:gd name="connsiteY155" fmla="*/ 3943217 h 6858000"/>
              <a:gd name="connsiteX156" fmla="*/ 854994 w 7467600"/>
              <a:gd name="connsiteY156" fmla="*/ 4399136 h 6858000"/>
              <a:gd name="connsiteX157" fmla="*/ 742462 w 7467600"/>
              <a:gd name="connsiteY157" fmla="*/ 4594648 h 6858000"/>
              <a:gd name="connsiteX158" fmla="*/ 820602 w 7467600"/>
              <a:gd name="connsiteY158" fmla="*/ 4485915 h 6858000"/>
              <a:gd name="connsiteX159" fmla="*/ 878295 w 7467600"/>
              <a:gd name="connsiteY159" fmla="*/ 4403594 h 6858000"/>
              <a:gd name="connsiteX160" fmla="*/ 1240607 w 7467600"/>
              <a:gd name="connsiteY160" fmla="*/ 4010401 h 6858000"/>
              <a:gd name="connsiteX161" fmla="*/ 1310106 w 7467600"/>
              <a:gd name="connsiteY161" fmla="*/ 3943217 h 6858000"/>
              <a:gd name="connsiteX162" fmla="*/ 1423113 w 7467600"/>
              <a:gd name="connsiteY162" fmla="*/ 3874565 h 6858000"/>
              <a:gd name="connsiteX163" fmla="*/ 1260565 w 7467600"/>
              <a:gd name="connsiteY163" fmla="*/ 4031982 h 6858000"/>
              <a:gd name="connsiteX164" fmla="*/ 901900 w 7467600"/>
              <a:gd name="connsiteY164" fmla="*/ 4421236 h 6858000"/>
              <a:gd name="connsiteX165" fmla="*/ 845044 w 7467600"/>
              <a:gd name="connsiteY165" fmla="*/ 4502436 h 6858000"/>
              <a:gd name="connsiteX166" fmla="*/ 685926 w 7467600"/>
              <a:gd name="connsiteY166" fmla="*/ 4703069 h 6858000"/>
              <a:gd name="connsiteX167" fmla="*/ 684248 w 7467600"/>
              <a:gd name="connsiteY167" fmla="*/ 4706721 h 6858000"/>
              <a:gd name="connsiteX168" fmla="*/ 1423113 w 7467600"/>
              <a:gd name="connsiteY168" fmla="*/ 3874565 h 6858000"/>
              <a:gd name="connsiteX169" fmla="*/ 3316479 w 7467600"/>
              <a:gd name="connsiteY169" fmla="*/ 3872136 h 6858000"/>
              <a:gd name="connsiteX170" fmla="*/ 3546806 w 7467600"/>
              <a:gd name="connsiteY170" fmla="*/ 4356139 h 6858000"/>
              <a:gd name="connsiteX171" fmla="*/ 3364433 w 7467600"/>
              <a:gd name="connsiteY171" fmla="*/ 3953121 h 6858000"/>
              <a:gd name="connsiteX172" fmla="*/ 3316479 w 7467600"/>
              <a:gd name="connsiteY172" fmla="*/ 3872136 h 6858000"/>
              <a:gd name="connsiteX173" fmla="*/ 3291335 w 7467600"/>
              <a:gd name="connsiteY173" fmla="*/ 3767420 h 6858000"/>
              <a:gd name="connsiteX174" fmla="*/ 3390805 w 7467600"/>
              <a:gd name="connsiteY174" fmla="*/ 3937163 h 6858000"/>
              <a:gd name="connsiteX175" fmla="*/ 3579062 w 7467600"/>
              <a:gd name="connsiteY175" fmla="*/ 4359040 h 6858000"/>
              <a:gd name="connsiteX176" fmla="*/ 3467355 w 7467600"/>
              <a:gd name="connsiteY176" fmla="*/ 3988130 h 6858000"/>
              <a:gd name="connsiteX177" fmla="*/ 3310753 w 7467600"/>
              <a:gd name="connsiteY177" fmla="*/ 3787140 h 6858000"/>
              <a:gd name="connsiteX178" fmla="*/ 3291335 w 7467600"/>
              <a:gd name="connsiteY178" fmla="*/ 3767420 h 6858000"/>
              <a:gd name="connsiteX179" fmla="*/ 1635889 w 7467600"/>
              <a:gd name="connsiteY179" fmla="*/ 3709494 h 6858000"/>
              <a:gd name="connsiteX180" fmla="*/ 1634800 w 7467600"/>
              <a:gd name="connsiteY180" fmla="*/ 3731111 h 6858000"/>
              <a:gd name="connsiteX181" fmla="*/ 1635889 w 7467600"/>
              <a:gd name="connsiteY181" fmla="*/ 3709494 h 6858000"/>
              <a:gd name="connsiteX182" fmla="*/ 1510397 w 7467600"/>
              <a:gd name="connsiteY182" fmla="*/ 3684705 h 6858000"/>
              <a:gd name="connsiteX183" fmla="*/ 1146550 w 7467600"/>
              <a:gd name="connsiteY183" fmla="*/ 3802012 h 6858000"/>
              <a:gd name="connsiteX184" fmla="*/ 698834 w 7467600"/>
              <a:gd name="connsiteY184" fmla="*/ 3952272 h 6858000"/>
              <a:gd name="connsiteX185" fmla="*/ 34256 w 7467600"/>
              <a:gd name="connsiteY185" fmla="*/ 4347603 h 6858000"/>
              <a:gd name="connsiteX186" fmla="*/ 527241 w 7467600"/>
              <a:gd name="connsiteY186" fmla="*/ 4065078 h 6858000"/>
              <a:gd name="connsiteX187" fmla="*/ 1510397 w 7467600"/>
              <a:gd name="connsiteY187" fmla="*/ 3684705 h 6858000"/>
              <a:gd name="connsiteX188" fmla="*/ 1313114 w 7467600"/>
              <a:gd name="connsiteY188" fmla="*/ 3655216 h 6858000"/>
              <a:gd name="connsiteX189" fmla="*/ 1109304 w 7467600"/>
              <a:gd name="connsiteY189" fmla="*/ 3669030 h 6858000"/>
              <a:gd name="connsiteX190" fmla="*/ 8129 w 7467600"/>
              <a:gd name="connsiteY190" fmla="*/ 4330519 h 6858000"/>
              <a:gd name="connsiteX191" fmla="*/ 687572 w 7467600"/>
              <a:gd name="connsiteY191" fmla="*/ 3925629 h 6858000"/>
              <a:gd name="connsiteX192" fmla="*/ 1138365 w 7467600"/>
              <a:gd name="connsiteY192" fmla="*/ 3774515 h 6858000"/>
              <a:gd name="connsiteX193" fmla="*/ 1505579 w 7467600"/>
              <a:gd name="connsiteY193" fmla="*/ 3655526 h 6858000"/>
              <a:gd name="connsiteX194" fmla="*/ 1313114 w 7467600"/>
              <a:gd name="connsiteY194" fmla="*/ 3655216 h 6858000"/>
              <a:gd name="connsiteX195" fmla="*/ 3655073 w 7467600"/>
              <a:gd name="connsiteY195" fmla="*/ 3650884 h 6858000"/>
              <a:gd name="connsiteX196" fmla="*/ 3989938 w 7467600"/>
              <a:gd name="connsiteY196" fmla="*/ 3991685 h 6858000"/>
              <a:gd name="connsiteX197" fmla="*/ 4393907 w 7467600"/>
              <a:gd name="connsiteY197" fmla="*/ 4261258 h 6858000"/>
              <a:gd name="connsiteX198" fmla="*/ 4648051 w 7467600"/>
              <a:gd name="connsiteY198" fmla="*/ 4374051 h 6858000"/>
              <a:gd name="connsiteX199" fmla="*/ 4383389 w 7467600"/>
              <a:gd name="connsiteY199" fmla="*/ 4184369 h 6858000"/>
              <a:gd name="connsiteX200" fmla="*/ 4165508 w 7467600"/>
              <a:gd name="connsiteY200" fmla="*/ 4035196 h 6858000"/>
              <a:gd name="connsiteX201" fmla="*/ 4068162 w 7467600"/>
              <a:gd name="connsiteY201" fmla="*/ 3953394 h 6858000"/>
              <a:gd name="connsiteX202" fmla="*/ 3981416 w 7467600"/>
              <a:gd name="connsiteY202" fmla="*/ 3880482 h 6858000"/>
              <a:gd name="connsiteX203" fmla="*/ 3800147 w 7467600"/>
              <a:gd name="connsiteY203" fmla="*/ 3749872 h 6858000"/>
              <a:gd name="connsiteX204" fmla="*/ 3655073 w 7467600"/>
              <a:gd name="connsiteY204" fmla="*/ 3650884 h 6858000"/>
              <a:gd name="connsiteX205" fmla="*/ 3670252 w 7467600"/>
              <a:gd name="connsiteY205" fmla="*/ 3622798 h 6858000"/>
              <a:gd name="connsiteX206" fmla="*/ 3817258 w 7467600"/>
              <a:gd name="connsiteY206" fmla="*/ 3723577 h 6858000"/>
              <a:gd name="connsiteX207" fmla="*/ 4000461 w 7467600"/>
              <a:gd name="connsiteY207" fmla="*/ 3855966 h 6858000"/>
              <a:gd name="connsiteX208" fmla="*/ 4088180 w 7467600"/>
              <a:gd name="connsiteY208" fmla="*/ 3929774 h 6858000"/>
              <a:gd name="connsiteX209" fmla="*/ 4184555 w 7467600"/>
              <a:gd name="connsiteY209" fmla="*/ 4010683 h 6858000"/>
              <a:gd name="connsiteX210" fmla="*/ 4399563 w 7467600"/>
              <a:gd name="connsiteY210" fmla="*/ 4158106 h 6858000"/>
              <a:gd name="connsiteX211" fmla="*/ 4684469 w 7467600"/>
              <a:gd name="connsiteY211" fmla="*/ 4364680 h 6858000"/>
              <a:gd name="connsiteX212" fmla="*/ 4690271 w 7467600"/>
              <a:gd name="connsiteY212" fmla="*/ 4370034 h 6858000"/>
              <a:gd name="connsiteX213" fmla="*/ 4136093 w 7467600"/>
              <a:gd name="connsiteY213" fmla="*/ 3858466 h 6858000"/>
              <a:gd name="connsiteX214" fmla="*/ 3670252 w 7467600"/>
              <a:gd name="connsiteY214" fmla="*/ 3622798 h 6858000"/>
              <a:gd name="connsiteX215" fmla="*/ 4440129 w 7467600"/>
              <a:gd name="connsiteY215" fmla="*/ 3448571 h 6858000"/>
              <a:gd name="connsiteX216" fmla="*/ 4856525 w 7467600"/>
              <a:gd name="connsiteY216" fmla="*/ 3915351 h 6858000"/>
              <a:gd name="connsiteX217" fmla="*/ 5059055 w 7467600"/>
              <a:gd name="connsiteY217" fmla="*/ 4108918 h 6858000"/>
              <a:gd name="connsiteX218" fmla="*/ 5290070 w 7467600"/>
              <a:gd name="connsiteY218" fmla="*/ 4263619 h 6858000"/>
              <a:gd name="connsiteX219" fmla="*/ 4834991 w 7467600"/>
              <a:gd name="connsiteY219" fmla="*/ 3830985 h 6858000"/>
              <a:gd name="connsiteX220" fmla="*/ 4440129 w 7467600"/>
              <a:gd name="connsiteY220" fmla="*/ 3448571 h 6858000"/>
              <a:gd name="connsiteX221" fmla="*/ 4441737 w 7467600"/>
              <a:gd name="connsiteY221" fmla="*/ 3399734 h 6858000"/>
              <a:gd name="connsiteX222" fmla="*/ 4431236 w 7467600"/>
              <a:gd name="connsiteY222" fmla="*/ 3400954 h 6858000"/>
              <a:gd name="connsiteX223" fmla="*/ 4557150 w 7467600"/>
              <a:gd name="connsiteY223" fmla="*/ 3510023 h 6858000"/>
              <a:gd name="connsiteX224" fmla="*/ 4856936 w 7467600"/>
              <a:gd name="connsiteY224" fmla="*/ 3809146 h 6858000"/>
              <a:gd name="connsiteX225" fmla="*/ 5111996 w 7467600"/>
              <a:gd name="connsiteY225" fmla="*/ 4065759 h 6858000"/>
              <a:gd name="connsiteX226" fmla="*/ 5388878 w 7467600"/>
              <a:gd name="connsiteY226" fmla="*/ 4300185 h 6858000"/>
              <a:gd name="connsiteX227" fmla="*/ 5425556 w 7467600"/>
              <a:gd name="connsiteY227" fmla="*/ 4308967 h 6858000"/>
              <a:gd name="connsiteX228" fmla="*/ 4943646 w 7467600"/>
              <a:gd name="connsiteY228" fmla="*/ 3822916 h 6858000"/>
              <a:gd name="connsiteX229" fmla="*/ 4594837 w 7467600"/>
              <a:gd name="connsiteY229" fmla="*/ 3532274 h 6858000"/>
              <a:gd name="connsiteX230" fmla="*/ 4441737 w 7467600"/>
              <a:gd name="connsiteY230" fmla="*/ 3399734 h 6858000"/>
              <a:gd name="connsiteX231" fmla="*/ 5425834 w 7467600"/>
              <a:gd name="connsiteY231" fmla="*/ 3162785 h 6858000"/>
              <a:gd name="connsiteX232" fmla="*/ 5401644 w 7467600"/>
              <a:gd name="connsiteY232" fmla="*/ 3617847 h 6858000"/>
              <a:gd name="connsiteX233" fmla="*/ 5467256 w 7467600"/>
              <a:gd name="connsiteY233" fmla="*/ 4175494 h 6858000"/>
              <a:gd name="connsiteX234" fmla="*/ 5448069 w 7467600"/>
              <a:gd name="connsiteY234" fmla="*/ 3567554 h 6858000"/>
              <a:gd name="connsiteX235" fmla="*/ 5425834 w 7467600"/>
              <a:gd name="connsiteY235" fmla="*/ 3162785 h 6858000"/>
              <a:gd name="connsiteX236" fmla="*/ 1318687 w 7467600"/>
              <a:gd name="connsiteY236" fmla="*/ 3113840 h 6858000"/>
              <a:gd name="connsiteX237" fmla="*/ 1066793 w 7467600"/>
              <a:gd name="connsiteY237" fmla="*/ 3212171 h 6858000"/>
              <a:gd name="connsiteX238" fmla="*/ 993319 w 7467600"/>
              <a:gd name="connsiteY238" fmla="*/ 3247648 h 6858000"/>
              <a:gd name="connsiteX239" fmla="*/ 853081 w 7467600"/>
              <a:gd name="connsiteY239" fmla="*/ 3312410 h 6858000"/>
              <a:gd name="connsiteX240" fmla="*/ 805957 w 7467600"/>
              <a:gd name="connsiteY240" fmla="*/ 3330443 h 6858000"/>
              <a:gd name="connsiteX241" fmla="*/ 1318687 w 7467600"/>
              <a:gd name="connsiteY241" fmla="*/ 3113840 h 6858000"/>
              <a:gd name="connsiteX242" fmla="*/ 5453702 w 7467600"/>
              <a:gd name="connsiteY242" fmla="*/ 3090882 h 6858000"/>
              <a:gd name="connsiteX243" fmla="*/ 5480135 w 7467600"/>
              <a:gd name="connsiteY243" fmla="*/ 3565802 h 6858000"/>
              <a:gd name="connsiteX244" fmla="*/ 5499023 w 7467600"/>
              <a:gd name="connsiteY244" fmla="*/ 4166310 h 6858000"/>
              <a:gd name="connsiteX245" fmla="*/ 5547022 w 7467600"/>
              <a:gd name="connsiteY245" fmla="*/ 3607838 h 6858000"/>
              <a:gd name="connsiteX246" fmla="*/ 5515964 w 7467600"/>
              <a:gd name="connsiteY246" fmla="*/ 3378541 h 6858000"/>
              <a:gd name="connsiteX247" fmla="*/ 5453702 w 7467600"/>
              <a:gd name="connsiteY247" fmla="*/ 3090882 h 6858000"/>
              <a:gd name="connsiteX248" fmla="*/ 1238695 w 7467600"/>
              <a:gd name="connsiteY248" fmla="*/ 3076820 h 6858000"/>
              <a:gd name="connsiteX249" fmla="*/ 716371 w 7467600"/>
              <a:gd name="connsiteY249" fmla="*/ 3293249 h 6858000"/>
              <a:gd name="connsiteX250" fmla="*/ 579522 w 7467600"/>
              <a:gd name="connsiteY250" fmla="*/ 3371759 h 6858000"/>
              <a:gd name="connsiteX251" fmla="*/ 600288 w 7467600"/>
              <a:gd name="connsiteY251" fmla="*/ 3365555 h 6858000"/>
              <a:gd name="connsiteX252" fmla="*/ 840692 w 7467600"/>
              <a:gd name="connsiteY252" fmla="*/ 3284921 h 6858000"/>
              <a:gd name="connsiteX253" fmla="*/ 979248 w 7467600"/>
              <a:gd name="connsiteY253" fmla="*/ 3221003 h 6858000"/>
              <a:gd name="connsiteX254" fmla="*/ 1053282 w 7467600"/>
              <a:gd name="connsiteY254" fmla="*/ 3185247 h 6858000"/>
              <a:gd name="connsiteX255" fmla="*/ 1320603 w 7467600"/>
              <a:gd name="connsiteY255" fmla="*/ 3081281 h 6858000"/>
              <a:gd name="connsiteX256" fmla="*/ 1238695 w 7467600"/>
              <a:gd name="connsiteY256" fmla="*/ 3076820 h 6858000"/>
              <a:gd name="connsiteX257" fmla="*/ 5425627 w 7467600"/>
              <a:gd name="connsiteY257" fmla="*/ 2954192 h 6858000"/>
              <a:gd name="connsiteX258" fmla="*/ 5470770 w 7467600"/>
              <a:gd name="connsiteY258" fmla="*/ 3005435 h 6858000"/>
              <a:gd name="connsiteX259" fmla="*/ 5519779 w 7467600"/>
              <a:gd name="connsiteY259" fmla="*/ 4359223 h 6858000"/>
              <a:gd name="connsiteX260" fmla="*/ 5520293 w 7467600"/>
              <a:gd name="connsiteY260" fmla="*/ 4360602 h 6858000"/>
              <a:gd name="connsiteX261" fmla="*/ 5767221 w 7467600"/>
              <a:gd name="connsiteY261" fmla="*/ 4665564 h 6858000"/>
              <a:gd name="connsiteX262" fmla="*/ 6937169 w 7467600"/>
              <a:gd name="connsiteY262" fmla="*/ 4815941 h 6858000"/>
              <a:gd name="connsiteX263" fmla="*/ 6953922 w 7467600"/>
              <a:gd name="connsiteY263" fmla="*/ 4890068 h 6858000"/>
              <a:gd name="connsiteX264" fmla="*/ 6071359 w 7467600"/>
              <a:gd name="connsiteY264" fmla="*/ 4770770 h 6858000"/>
              <a:gd name="connsiteX265" fmla="*/ 6038839 w 7467600"/>
              <a:gd name="connsiteY265" fmla="*/ 4764474 h 6858000"/>
              <a:gd name="connsiteX266" fmla="*/ 6038706 w 7467600"/>
              <a:gd name="connsiteY266" fmla="*/ 4763847 h 6858000"/>
              <a:gd name="connsiteX267" fmla="*/ 6037784 w 7467600"/>
              <a:gd name="connsiteY267" fmla="*/ 4764270 h 6858000"/>
              <a:gd name="connsiteX268" fmla="*/ 6038839 w 7467600"/>
              <a:gd name="connsiteY268" fmla="*/ 4764474 h 6858000"/>
              <a:gd name="connsiteX269" fmla="*/ 6040338 w 7467600"/>
              <a:gd name="connsiteY269" fmla="*/ 4771418 h 6858000"/>
              <a:gd name="connsiteX270" fmla="*/ 6024488 w 7467600"/>
              <a:gd name="connsiteY270" fmla="*/ 4809903 h 6858000"/>
              <a:gd name="connsiteX271" fmla="*/ 5599771 w 7467600"/>
              <a:gd name="connsiteY271" fmla="*/ 5509652 h 6858000"/>
              <a:gd name="connsiteX272" fmla="*/ 5548843 w 7467600"/>
              <a:gd name="connsiteY272" fmla="*/ 5563845 h 6858000"/>
              <a:gd name="connsiteX273" fmla="*/ 5940952 w 7467600"/>
              <a:gd name="connsiteY273" fmla="*/ 6250028 h 6858000"/>
              <a:gd name="connsiteX274" fmla="*/ 6043441 w 7467600"/>
              <a:gd name="connsiteY274" fmla="*/ 6665847 h 6858000"/>
              <a:gd name="connsiteX275" fmla="*/ 6093432 w 7467600"/>
              <a:gd name="connsiteY275" fmla="*/ 6858000 h 6858000"/>
              <a:gd name="connsiteX276" fmla="*/ 6034344 w 7467600"/>
              <a:gd name="connsiteY276" fmla="*/ 6858000 h 6858000"/>
              <a:gd name="connsiteX277" fmla="*/ 6026679 w 7467600"/>
              <a:gd name="connsiteY277" fmla="*/ 6836959 h 6858000"/>
              <a:gd name="connsiteX278" fmla="*/ 5800441 w 7467600"/>
              <a:gd name="connsiteY278" fmla="*/ 6335286 h 6858000"/>
              <a:gd name="connsiteX279" fmla="*/ 5526562 w 7467600"/>
              <a:gd name="connsiteY279" fmla="*/ 5705388 h 6858000"/>
              <a:gd name="connsiteX280" fmla="*/ 5519640 w 7467600"/>
              <a:gd name="connsiteY280" fmla="*/ 5683774 h 6858000"/>
              <a:gd name="connsiteX281" fmla="*/ 5844559 w 7467600"/>
              <a:gd name="connsiteY281" fmla="*/ 6553349 h 6858000"/>
              <a:gd name="connsiteX282" fmla="*/ 5975994 w 7467600"/>
              <a:gd name="connsiteY282" fmla="*/ 6858000 h 6858000"/>
              <a:gd name="connsiteX283" fmla="*/ 5898547 w 7467600"/>
              <a:gd name="connsiteY283" fmla="*/ 6858000 h 6858000"/>
              <a:gd name="connsiteX284" fmla="*/ 5682041 w 7467600"/>
              <a:gd name="connsiteY284" fmla="*/ 6355860 h 6858000"/>
              <a:gd name="connsiteX285" fmla="*/ 5461758 w 7467600"/>
              <a:gd name="connsiteY285" fmla="*/ 5820220 h 6858000"/>
              <a:gd name="connsiteX286" fmla="*/ 5237282 w 7467600"/>
              <a:gd name="connsiteY286" fmla="*/ 6579086 h 6858000"/>
              <a:gd name="connsiteX287" fmla="*/ 5115009 w 7467600"/>
              <a:gd name="connsiteY287" fmla="*/ 6858000 h 6858000"/>
              <a:gd name="connsiteX288" fmla="*/ 5028074 w 7467600"/>
              <a:gd name="connsiteY288" fmla="*/ 6858000 h 6858000"/>
              <a:gd name="connsiteX289" fmla="*/ 5079508 w 7467600"/>
              <a:gd name="connsiteY289" fmla="*/ 6749074 h 6858000"/>
              <a:gd name="connsiteX290" fmla="*/ 5371846 w 7467600"/>
              <a:gd name="connsiteY290" fmla="*/ 5924413 h 6858000"/>
              <a:gd name="connsiteX291" fmla="*/ 5270512 w 7467600"/>
              <a:gd name="connsiteY291" fmla="*/ 6138975 h 6858000"/>
              <a:gd name="connsiteX292" fmla="*/ 5062409 w 7467600"/>
              <a:gd name="connsiteY292" fmla="*/ 6653544 h 6858000"/>
              <a:gd name="connsiteX293" fmla="*/ 5036628 w 7467600"/>
              <a:gd name="connsiteY293" fmla="*/ 6754247 h 6858000"/>
              <a:gd name="connsiteX294" fmla="*/ 5009112 w 7467600"/>
              <a:gd name="connsiteY294" fmla="*/ 6858000 h 6858000"/>
              <a:gd name="connsiteX295" fmla="*/ 4976679 w 7467600"/>
              <a:gd name="connsiteY295" fmla="*/ 6858000 h 6858000"/>
              <a:gd name="connsiteX296" fmla="*/ 5006537 w 7467600"/>
              <a:gd name="connsiteY296" fmla="*/ 6747068 h 6858000"/>
              <a:gd name="connsiteX297" fmla="*/ 5032723 w 7467600"/>
              <a:gd name="connsiteY297" fmla="*/ 6644957 h 6858000"/>
              <a:gd name="connsiteX298" fmla="*/ 5242949 w 7467600"/>
              <a:gd name="connsiteY298" fmla="*/ 6125175 h 6858000"/>
              <a:gd name="connsiteX299" fmla="*/ 5286321 w 7467600"/>
              <a:gd name="connsiteY299" fmla="*/ 6033555 h 6858000"/>
              <a:gd name="connsiteX300" fmla="*/ 5008210 w 7467600"/>
              <a:gd name="connsiteY300" fmla="*/ 6649194 h 6858000"/>
              <a:gd name="connsiteX301" fmla="*/ 4986321 w 7467600"/>
              <a:gd name="connsiteY301" fmla="*/ 6765687 h 6858000"/>
              <a:gd name="connsiteX302" fmla="*/ 4973474 w 7467600"/>
              <a:gd name="connsiteY302" fmla="*/ 6858000 h 6858000"/>
              <a:gd name="connsiteX303" fmla="*/ 4907178 w 7467600"/>
              <a:gd name="connsiteY303" fmla="*/ 6858000 h 6858000"/>
              <a:gd name="connsiteX304" fmla="*/ 4910810 w 7467600"/>
              <a:gd name="connsiteY304" fmla="*/ 6829660 h 6858000"/>
              <a:gd name="connsiteX305" fmla="*/ 4987461 w 7467600"/>
              <a:gd name="connsiteY305" fmla="*/ 6432994 h 6858000"/>
              <a:gd name="connsiteX306" fmla="*/ 5179262 w 7467600"/>
              <a:gd name="connsiteY306" fmla="*/ 6035044 h 6858000"/>
              <a:gd name="connsiteX307" fmla="*/ 4689678 w 7467600"/>
              <a:gd name="connsiteY307" fmla="*/ 6440241 h 6858000"/>
              <a:gd name="connsiteX308" fmla="*/ 4477543 w 7467600"/>
              <a:gd name="connsiteY308" fmla="*/ 6674836 h 6858000"/>
              <a:gd name="connsiteX309" fmla="*/ 4329957 w 7467600"/>
              <a:gd name="connsiteY309" fmla="*/ 6858000 h 6858000"/>
              <a:gd name="connsiteX310" fmla="*/ 4218595 w 7467600"/>
              <a:gd name="connsiteY310" fmla="*/ 6858000 h 6858000"/>
              <a:gd name="connsiteX311" fmla="*/ 4368888 w 7467600"/>
              <a:gd name="connsiteY311" fmla="*/ 6668412 h 6858000"/>
              <a:gd name="connsiteX312" fmla="*/ 4563091 w 7467600"/>
              <a:gd name="connsiteY312" fmla="*/ 6442508 h 6858000"/>
              <a:gd name="connsiteX313" fmla="*/ 5387324 w 7467600"/>
              <a:gd name="connsiteY313" fmla="*/ 5705830 h 6858000"/>
              <a:gd name="connsiteX314" fmla="*/ 5073620 w 7467600"/>
              <a:gd name="connsiteY314" fmla="*/ 5955437 h 6858000"/>
              <a:gd name="connsiteX315" fmla="*/ 4689789 w 7467600"/>
              <a:gd name="connsiteY315" fmla="*/ 6268382 h 6858000"/>
              <a:gd name="connsiteX316" fmla="*/ 4418722 w 7467600"/>
              <a:gd name="connsiteY316" fmla="*/ 6570886 h 6858000"/>
              <a:gd name="connsiteX317" fmla="*/ 4214944 w 7467600"/>
              <a:gd name="connsiteY317" fmla="*/ 6858000 h 6858000"/>
              <a:gd name="connsiteX318" fmla="*/ 4177898 w 7467600"/>
              <a:gd name="connsiteY318" fmla="*/ 6858000 h 6858000"/>
              <a:gd name="connsiteX319" fmla="*/ 4391597 w 7467600"/>
              <a:gd name="connsiteY319" fmla="*/ 6556370 h 6858000"/>
              <a:gd name="connsiteX320" fmla="*/ 4668889 w 7467600"/>
              <a:gd name="connsiteY320" fmla="*/ 6246399 h 6858000"/>
              <a:gd name="connsiteX321" fmla="*/ 5055427 w 7467600"/>
              <a:gd name="connsiteY321" fmla="*/ 5931476 h 6858000"/>
              <a:gd name="connsiteX322" fmla="*/ 5371814 w 7467600"/>
              <a:gd name="connsiteY322" fmla="*/ 5678975 h 6858000"/>
              <a:gd name="connsiteX323" fmla="*/ 4987918 w 7467600"/>
              <a:gd name="connsiteY323" fmla="*/ 5838701 h 6858000"/>
              <a:gd name="connsiteX324" fmla="*/ 4317146 w 7467600"/>
              <a:gd name="connsiteY324" fmla="*/ 6587716 h 6858000"/>
              <a:gd name="connsiteX325" fmla="*/ 4171627 w 7467600"/>
              <a:gd name="connsiteY325" fmla="*/ 6858000 h 6858000"/>
              <a:gd name="connsiteX326" fmla="*/ 4081585 w 7467600"/>
              <a:gd name="connsiteY326" fmla="*/ 6858000 h 6858000"/>
              <a:gd name="connsiteX327" fmla="*/ 4238603 w 7467600"/>
              <a:gd name="connsiteY327" fmla="*/ 6559341 h 6858000"/>
              <a:gd name="connsiteX328" fmla="*/ 4778333 w 7467600"/>
              <a:gd name="connsiteY328" fmla="*/ 5873626 h 6858000"/>
              <a:gd name="connsiteX329" fmla="*/ 5414185 w 7467600"/>
              <a:gd name="connsiteY329" fmla="*/ 5573882 h 6858000"/>
              <a:gd name="connsiteX330" fmla="*/ 5959648 w 7467600"/>
              <a:gd name="connsiteY330" fmla="*/ 4760797 h 6858000"/>
              <a:gd name="connsiteX331" fmla="*/ 5355019 w 7467600"/>
              <a:gd name="connsiteY331" fmla="*/ 4734672 h 6858000"/>
              <a:gd name="connsiteX332" fmla="*/ 5083565 w 7467600"/>
              <a:gd name="connsiteY332" fmla="*/ 5179121 h 6858000"/>
              <a:gd name="connsiteX333" fmla="*/ 4713577 w 7467600"/>
              <a:gd name="connsiteY333" fmla="*/ 5616803 h 6858000"/>
              <a:gd name="connsiteX334" fmla="*/ 3989559 w 7467600"/>
              <a:gd name="connsiteY334" fmla="*/ 6145945 h 6858000"/>
              <a:gd name="connsiteX335" fmla="*/ 3939824 w 7467600"/>
              <a:gd name="connsiteY335" fmla="*/ 6066900 h 6858000"/>
              <a:gd name="connsiteX336" fmla="*/ 4584537 w 7467600"/>
              <a:gd name="connsiteY336" fmla="*/ 5324826 h 6858000"/>
              <a:gd name="connsiteX337" fmla="*/ 5037105 w 7467600"/>
              <a:gd name="connsiteY337" fmla="*/ 5088765 h 6858000"/>
              <a:gd name="connsiteX338" fmla="*/ 5039930 w 7467600"/>
              <a:gd name="connsiteY338" fmla="*/ 5089585 h 6858000"/>
              <a:gd name="connsiteX339" fmla="*/ 5263764 w 7467600"/>
              <a:gd name="connsiteY339" fmla="*/ 4735525 h 6858000"/>
              <a:gd name="connsiteX340" fmla="*/ 4086300 w 7467600"/>
              <a:gd name="connsiteY340" fmla="*/ 4884599 h 6858000"/>
              <a:gd name="connsiteX341" fmla="*/ 4085485 w 7467600"/>
              <a:gd name="connsiteY341" fmla="*/ 4899070 h 6858000"/>
              <a:gd name="connsiteX342" fmla="*/ 3871915 w 7467600"/>
              <a:gd name="connsiteY342" fmla="*/ 5253645 h 6858000"/>
              <a:gd name="connsiteX343" fmla="*/ 3799374 w 7467600"/>
              <a:gd name="connsiteY343" fmla="*/ 5466127 h 6858000"/>
              <a:gd name="connsiteX344" fmla="*/ 3498850 w 7467600"/>
              <a:gd name="connsiteY344" fmla="*/ 6661888 h 6858000"/>
              <a:gd name="connsiteX345" fmla="*/ 3399216 w 7467600"/>
              <a:gd name="connsiteY345" fmla="*/ 6858000 h 6858000"/>
              <a:gd name="connsiteX346" fmla="*/ 3303688 w 7467600"/>
              <a:gd name="connsiteY346" fmla="*/ 6858000 h 6858000"/>
              <a:gd name="connsiteX347" fmla="*/ 3391774 w 7467600"/>
              <a:gd name="connsiteY347" fmla="*/ 6697181 h 6858000"/>
              <a:gd name="connsiteX348" fmla="*/ 3735540 w 7467600"/>
              <a:gd name="connsiteY348" fmla="*/ 5546923 h 6858000"/>
              <a:gd name="connsiteX349" fmla="*/ 3729438 w 7467600"/>
              <a:gd name="connsiteY349" fmla="*/ 5569058 h 6858000"/>
              <a:gd name="connsiteX350" fmla="*/ 3707782 w 7467600"/>
              <a:gd name="connsiteY350" fmla="*/ 5644908 h 6858000"/>
              <a:gd name="connsiteX351" fmla="*/ 3583827 w 7467600"/>
              <a:gd name="connsiteY351" fmla="*/ 6039215 h 6858000"/>
              <a:gd name="connsiteX352" fmla="*/ 3547861 w 7467600"/>
              <a:gd name="connsiteY352" fmla="*/ 6129609 h 6858000"/>
              <a:gd name="connsiteX353" fmla="*/ 3490905 w 7467600"/>
              <a:gd name="connsiteY353" fmla="*/ 6277660 h 6858000"/>
              <a:gd name="connsiteX354" fmla="*/ 3455859 w 7467600"/>
              <a:gd name="connsiteY354" fmla="*/ 6391301 h 6858000"/>
              <a:gd name="connsiteX355" fmla="*/ 3429112 w 7467600"/>
              <a:gd name="connsiteY355" fmla="*/ 6479469 h 6858000"/>
              <a:gd name="connsiteX356" fmla="*/ 3304862 w 7467600"/>
              <a:gd name="connsiteY356" fmla="*/ 6796476 h 6858000"/>
              <a:gd name="connsiteX357" fmla="*/ 3276071 w 7467600"/>
              <a:gd name="connsiteY357" fmla="*/ 6858000 h 6858000"/>
              <a:gd name="connsiteX358" fmla="*/ 3240805 w 7467600"/>
              <a:gd name="connsiteY358" fmla="*/ 6858000 h 6858000"/>
              <a:gd name="connsiteX359" fmla="*/ 3275917 w 7467600"/>
              <a:gd name="connsiteY359" fmla="*/ 6783192 h 6858000"/>
              <a:gd name="connsiteX360" fmla="*/ 3399358 w 7467600"/>
              <a:gd name="connsiteY360" fmla="*/ 6469011 h 6858000"/>
              <a:gd name="connsiteX361" fmla="*/ 3425650 w 7467600"/>
              <a:gd name="connsiteY361" fmla="*/ 6381333 h 6858000"/>
              <a:gd name="connsiteX362" fmla="*/ 3460661 w 7467600"/>
              <a:gd name="connsiteY362" fmla="*/ 6266763 h 6858000"/>
              <a:gd name="connsiteX363" fmla="*/ 3518021 w 7467600"/>
              <a:gd name="connsiteY363" fmla="*/ 6117298 h 6858000"/>
              <a:gd name="connsiteX364" fmla="*/ 3554035 w 7467600"/>
              <a:gd name="connsiteY364" fmla="*/ 6027832 h 6858000"/>
              <a:gd name="connsiteX365" fmla="*/ 3677174 w 7467600"/>
              <a:gd name="connsiteY365" fmla="*/ 5636351 h 6858000"/>
              <a:gd name="connsiteX366" fmla="*/ 3698819 w 7467600"/>
              <a:gd name="connsiteY366" fmla="*/ 5560503 h 6858000"/>
              <a:gd name="connsiteX367" fmla="*/ 3702094 w 7467600"/>
              <a:gd name="connsiteY367" fmla="*/ 5549194 h 6858000"/>
              <a:gd name="connsiteX368" fmla="*/ 3398355 w 7467600"/>
              <a:gd name="connsiteY368" fmla="*/ 6094603 h 6858000"/>
              <a:gd name="connsiteX369" fmla="*/ 3193941 w 7467600"/>
              <a:gd name="connsiteY369" fmla="*/ 6798775 h 6858000"/>
              <a:gd name="connsiteX370" fmla="*/ 3184140 w 7467600"/>
              <a:gd name="connsiteY370" fmla="*/ 6858000 h 6858000"/>
              <a:gd name="connsiteX371" fmla="*/ 3099978 w 7467600"/>
              <a:gd name="connsiteY371" fmla="*/ 6858000 h 6858000"/>
              <a:gd name="connsiteX372" fmla="*/ 3101556 w 7467600"/>
              <a:gd name="connsiteY372" fmla="*/ 6843337 h 6858000"/>
              <a:gd name="connsiteX373" fmla="*/ 3370162 w 7467600"/>
              <a:gd name="connsiteY373" fmla="*/ 5785550 h 6858000"/>
              <a:gd name="connsiteX374" fmla="*/ 3746477 w 7467600"/>
              <a:gd name="connsiteY374" fmla="*/ 5377889 h 6858000"/>
              <a:gd name="connsiteX375" fmla="*/ 3863399 w 7467600"/>
              <a:gd name="connsiteY375" fmla="*/ 5087257 h 6858000"/>
              <a:gd name="connsiteX376" fmla="*/ 3968712 w 7467600"/>
              <a:gd name="connsiteY376" fmla="*/ 4913989 h 6858000"/>
              <a:gd name="connsiteX377" fmla="*/ 2792390 w 7467600"/>
              <a:gd name="connsiteY377" fmla="*/ 5382974 h 6858000"/>
              <a:gd name="connsiteX378" fmla="*/ 2714982 w 7467600"/>
              <a:gd name="connsiteY378" fmla="*/ 5427051 h 6858000"/>
              <a:gd name="connsiteX379" fmla="*/ 2813361 w 7467600"/>
              <a:gd name="connsiteY379" fmla="*/ 6023912 h 6858000"/>
              <a:gd name="connsiteX380" fmla="*/ 2688430 w 7467600"/>
              <a:gd name="connsiteY380" fmla="*/ 6801564 h 6858000"/>
              <a:gd name="connsiteX381" fmla="*/ 2629626 w 7467600"/>
              <a:gd name="connsiteY381" fmla="*/ 6763394 h 6858000"/>
              <a:gd name="connsiteX382" fmla="*/ 2565328 w 7467600"/>
              <a:gd name="connsiteY382" fmla="*/ 5516399 h 6858000"/>
              <a:gd name="connsiteX383" fmla="*/ 1922999 w 7467600"/>
              <a:gd name="connsiteY383" fmla="*/ 5980343 h 6858000"/>
              <a:gd name="connsiteX384" fmla="*/ 1950261 w 7467600"/>
              <a:gd name="connsiteY384" fmla="*/ 6405858 h 6858000"/>
              <a:gd name="connsiteX385" fmla="*/ 2365554 w 7467600"/>
              <a:gd name="connsiteY385" fmla="*/ 6759107 h 6858000"/>
              <a:gd name="connsiteX386" fmla="*/ 2424142 w 7467600"/>
              <a:gd name="connsiteY386" fmla="*/ 6858000 h 6858000"/>
              <a:gd name="connsiteX387" fmla="*/ 2395994 w 7467600"/>
              <a:gd name="connsiteY387" fmla="*/ 6858000 h 6858000"/>
              <a:gd name="connsiteX388" fmla="*/ 2392863 w 7467600"/>
              <a:gd name="connsiteY388" fmla="*/ 6852964 h 6858000"/>
              <a:gd name="connsiteX389" fmla="*/ 2017589 w 7467600"/>
              <a:gd name="connsiteY389" fmla="*/ 6493982 h 6858000"/>
              <a:gd name="connsiteX390" fmla="*/ 2147336 w 7467600"/>
              <a:gd name="connsiteY390" fmla="*/ 6594052 h 6858000"/>
              <a:gd name="connsiteX391" fmla="*/ 2207047 w 7467600"/>
              <a:gd name="connsiteY391" fmla="*/ 6654540 h 6858000"/>
              <a:gd name="connsiteX392" fmla="*/ 2299106 w 7467600"/>
              <a:gd name="connsiteY392" fmla="*/ 6778931 h 6858000"/>
              <a:gd name="connsiteX393" fmla="*/ 2314430 w 7467600"/>
              <a:gd name="connsiteY393" fmla="*/ 6801144 h 6858000"/>
              <a:gd name="connsiteX394" fmla="*/ 2352406 w 7467600"/>
              <a:gd name="connsiteY394" fmla="*/ 6858000 h 6858000"/>
              <a:gd name="connsiteX395" fmla="*/ 2314492 w 7467600"/>
              <a:gd name="connsiteY395" fmla="*/ 6858000 h 6858000"/>
              <a:gd name="connsiteX396" fmla="*/ 2288095 w 7467600"/>
              <a:gd name="connsiteY396" fmla="*/ 6818030 h 6858000"/>
              <a:gd name="connsiteX397" fmla="*/ 2272768 w 7467600"/>
              <a:gd name="connsiteY397" fmla="*/ 6795822 h 6858000"/>
              <a:gd name="connsiteX398" fmla="*/ 2182715 w 7467600"/>
              <a:gd name="connsiteY398" fmla="*/ 6675071 h 6858000"/>
              <a:gd name="connsiteX399" fmla="*/ 2032061 w 7467600"/>
              <a:gd name="connsiteY399" fmla="*/ 6541380 h 6858000"/>
              <a:gd name="connsiteX400" fmla="*/ 2257220 w 7467600"/>
              <a:gd name="connsiteY400" fmla="*/ 6826257 h 6858000"/>
              <a:gd name="connsiteX401" fmla="*/ 2281324 w 7467600"/>
              <a:gd name="connsiteY401" fmla="*/ 6858000 h 6858000"/>
              <a:gd name="connsiteX402" fmla="*/ 2242860 w 7467600"/>
              <a:gd name="connsiteY402" fmla="*/ 6858000 h 6858000"/>
              <a:gd name="connsiteX403" fmla="*/ 2232818 w 7467600"/>
              <a:gd name="connsiteY403" fmla="*/ 6844926 h 6858000"/>
              <a:gd name="connsiteX404" fmla="*/ 1990172 w 7467600"/>
              <a:gd name="connsiteY404" fmla="*/ 6542121 h 6858000"/>
              <a:gd name="connsiteX405" fmla="*/ 2124090 w 7467600"/>
              <a:gd name="connsiteY405" fmla="*/ 6761017 h 6858000"/>
              <a:gd name="connsiteX406" fmla="*/ 2200380 w 7467600"/>
              <a:gd name="connsiteY406" fmla="*/ 6858000 h 6858000"/>
              <a:gd name="connsiteX407" fmla="*/ 2147507 w 7467600"/>
              <a:gd name="connsiteY407" fmla="*/ 6858000 h 6858000"/>
              <a:gd name="connsiteX408" fmla="*/ 2070668 w 7467600"/>
              <a:gd name="connsiteY408" fmla="*/ 6761520 h 6858000"/>
              <a:gd name="connsiteX409" fmla="*/ 1975142 w 7467600"/>
              <a:gd name="connsiteY409" fmla="*/ 6585570 h 6858000"/>
              <a:gd name="connsiteX410" fmla="*/ 2050035 w 7467600"/>
              <a:gd name="connsiteY410" fmla="*/ 6813345 h 6858000"/>
              <a:gd name="connsiteX411" fmla="*/ 2063025 w 7467600"/>
              <a:gd name="connsiteY411" fmla="*/ 6858000 h 6858000"/>
              <a:gd name="connsiteX412" fmla="*/ 2021675 w 7467600"/>
              <a:gd name="connsiteY412" fmla="*/ 6858000 h 6858000"/>
              <a:gd name="connsiteX413" fmla="*/ 2019308 w 7467600"/>
              <a:gd name="connsiteY413" fmla="*/ 6847118 h 6858000"/>
              <a:gd name="connsiteX414" fmla="*/ 1938835 w 7467600"/>
              <a:gd name="connsiteY414" fmla="*/ 6551160 h 6858000"/>
              <a:gd name="connsiteX415" fmla="*/ 1953230 w 7467600"/>
              <a:gd name="connsiteY415" fmla="*/ 6759699 h 6858000"/>
              <a:gd name="connsiteX416" fmla="*/ 1956763 w 7467600"/>
              <a:gd name="connsiteY416" fmla="*/ 6778191 h 6858000"/>
              <a:gd name="connsiteX417" fmla="*/ 1967925 w 7467600"/>
              <a:gd name="connsiteY417" fmla="*/ 6858000 h 6858000"/>
              <a:gd name="connsiteX418" fmla="*/ 1936622 w 7467600"/>
              <a:gd name="connsiteY418" fmla="*/ 6858000 h 6858000"/>
              <a:gd name="connsiteX419" fmla="*/ 1926261 w 7467600"/>
              <a:gd name="connsiteY419" fmla="*/ 6784064 h 6858000"/>
              <a:gd name="connsiteX420" fmla="*/ 1922724 w 7467600"/>
              <a:gd name="connsiteY420" fmla="*/ 6765577 h 6858000"/>
              <a:gd name="connsiteX421" fmla="*/ 1904650 w 7467600"/>
              <a:gd name="connsiteY421" fmla="*/ 6639616 h 6858000"/>
              <a:gd name="connsiteX422" fmla="*/ 1885273 w 7467600"/>
              <a:gd name="connsiteY422" fmla="*/ 6858000 h 6858000"/>
              <a:gd name="connsiteX423" fmla="*/ 1854363 w 7467600"/>
              <a:gd name="connsiteY423" fmla="*/ 6858000 h 6858000"/>
              <a:gd name="connsiteX424" fmla="*/ 1880391 w 7467600"/>
              <a:gd name="connsiteY424" fmla="*/ 6603796 h 6858000"/>
              <a:gd name="connsiteX425" fmla="*/ 1818273 w 7467600"/>
              <a:gd name="connsiteY425" fmla="*/ 6715729 h 6858000"/>
              <a:gd name="connsiteX426" fmla="*/ 1794691 w 7467600"/>
              <a:gd name="connsiteY426" fmla="*/ 6843239 h 6858000"/>
              <a:gd name="connsiteX427" fmla="*/ 1794914 w 7467600"/>
              <a:gd name="connsiteY427" fmla="*/ 6858000 h 6858000"/>
              <a:gd name="connsiteX428" fmla="*/ 1746128 w 7467600"/>
              <a:gd name="connsiteY428" fmla="*/ 6858000 h 6858000"/>
              <a:gd name="connsiteX429" fmla="*/ 1753934 w 7467600"/>
              <a:gd name="connsiteY429" fmla="*/ 6724796 h 6858000"/>
              <a:gd name="connsiteX430" fmla="*/ 1792053 w 7467600"/>
              <a:gd name="connsiteY430" fmla="*/ 6572396 h 6858000"/>
              <a:gd name="connsiteX431" fmla="*/ 1862248 w 7467600"/>
              <a:gd name="connsiteY431" fmla="*/ 6266397 h 6858000"/>
              <a:gd name="connsiteX432" fmla="*/ 1862250 w 7467600"/>
              <a:gd name="connsiteY432" fmla="*/ 6033531 h 6858000"/>
              <a:gd name="connsiteX433" fmla="*/ 1211999 w 7467600"/>
              <a:gd name="connsiteY433" fmla="*/ 6683610 h 6858000"/>
              <a:gd name="connsiteX434" fmla="*/ 1213266 w 7467600"/>
              <a:gd name="connsiteY434" fmla="*/ 6691947 h 6858000"/>
              <a:gd name="connsiteX435" fmla="*/ 1203370 w 7467600"/>
              <a:gd name="connsiteY435" fmla="*/ 6850676 h 6858000"/>
              <a:gd name="connsiteX436" fmla="*/ 1203671 w 7467600"/>
              <a:gd name="connsiteY436" fmla="*/ 6858000 h 6858000"/>
              <a:gd name="connsiteX437" fmla="*/ 1143180 w 7467600"/>
              <a:gd name="connsiteY437" fmla="*/ 6858000 h 6858000"/>
              <a:gd name="connsiteX438" fmla="*/ 1142176 w 7467600"/>
              <a:gd name="connsiteY438" fmla="*/ 6766045 h 6858000"/>
              <a:gd name="connsiteX439" fmla="*/ 1067484 w 7467600"/>
              <a:gd name="connsiteY439" fmla="*/ 6858000 h 6858000"/>
              <a:gd name="connsiteX440" fmla="*/ 953928 w 7467600"/>
              <a:gd name="connsiteY440" fmla="*/ 6858000 h 6858000"/>
              <a:gd name="connsiteX441" fmla="*/ 959715 w 7467600"/>
              <a:gd name="connsiteY441" fmla="*/ 6850185 h 6858000"/>
              <a:gd name="connsiteX442" fmla="*/ 1483788 w 7467600"/>
              <a:gd name="connsiteY442" fmla="*/ 6259174 h 6858000"/>
              <a:gd name="connsiteX443" fmla="*/ 1100671 w 7467600"/>
              <a:gd name="connsiteY443" fmla="*/ 6252137 h 6858000"/>
              <a:gd name="connsiteX444" fmla="*/ 1090144 w 7467600"/>
              <a:gd name="connsiteY444" fmla="*/ 6256748 h 6858000"/>
              <a:gd name="connsiteX445" fmla="*/ 1095872 w 7467600"/>
              <a:gd name="connsiteY445" fmla="*/ 6271892 h 6858000"/>
              <a:gd name="connsiteX446" fmla="*/ 262785 w 7467600"/>
              <a:gd name="connsiteY446" fmla="*/ 6845450 h 6858000"/>
              <a:gd name="connsiteX447" fmla="*/ 209968 w 7467600"/>
              <a:gd name="connsiteY447" fmla="*/ 6770713 h 6858000"/>
              <a:gd name="connsiteX448" fmla="*/ 873460 w 7467600"/>
              <a:gd name="connsiteY448" fmla="*/ 6253768 h 6858000"/>
              <a:gd name="connsiteX449" fmla="*/ 192686 w 7467600"/>
              <a:gd name="connsiteY449" fmla="*/ 5849257 h 6858000"/>
              <a:gd name="connsiteX450" fmla="*/ 4696 w 7467600"/>
              <a:gd name="connsiteY450" fmla="*/ 5697668 h 6858000"/>
              <a:gd name="connsiteX451" fmla="*/ 0 w 7467600"/>
              <a:gd name="connsiteY451" fmla="*/ 5689984 h 6858000"/>
              <a:gd name="connsiteX452" fmla="*/ 0 w 7467600"/>
              <a:gd name="connsiteY452" fmla="*/ 5513472 h 6858000"/>
              <a:gd name="connsiteX453" fmla="*/ 174101 w 7467600"/>
              <a:gd name="connsiteY453" fmla="*/ 5620277 h 6858000"/>
              <a:gd name="connsiteX454" fmla="*/ 891800 w 7467600"/>
              <a:gd name="connsiteY454" fmla="*/ 6036935 h 6858000"/>
              <a:gd name="connsiteX455" fmla="*/ 1072219 w 7467600"/>
              <a:gd name="connsiteY455" fmla="*/ 6169443 h 6858000"/>
              <a:gd name="connsiteX456" fmla="*/ 1074117 w 7467600"/>
              <a:gd name="connsiteY456" fmla="*/ 6170301 h 6858000"/>
              <a:gd name="connsiteX457" fmla="*/ 1083114 w 7467600"/>
              <a:gd name="connsiteY457" fmla="*/ 6174131 h 6858000"/>
              <a:gd name="connsiteX458" fmla="*/ 1543010 w 7467600"/>
              <a:gd name="connsiteY458" fmla="*/ 6191140 h 6858000"/>
              <a:gd name="connsiteX459" fmla="*/ 1551080 w 7467600"/>
              <a:gd name="connsiteY459" fmla="*/ 6195006 h 6858000"/>
              <a:gd name="connsiteX460" fmla="*/ 2345443 w 7467600"/>
              <a:gd name="connsiteY460" fmla="*/ 5549882 h 6858000"/>
              <a:gd name="connsiteX461" fmla="*/ 1721499 w 7467600"/>
              <a:gd name="connsiteY461" fmla="*/ 5599969 h 6858000"/>
              <a:gd name="connsiteX462" fmla="*/ 767716 w 7467600"/>
              <a:gd name="connsiteY462" fmla="*/ 5472768 h 6858000"/>
              <a:gd name="connsiteX463" fmla="*/ 722147 w 7467600"/>
              <a:gd name="connsiteY463" fmla="*/ 5393091 h 6858000"/>
              <a:gd name="connsiteX464" fmla="*/ 1485552 w 7467600"/>
              <a:gd name="connsiteY464" fmla="*/ 5313202 h 6858000"/>
              <a:gd name="connsiteX465" fmla="*/ 2143004 w 7467600"/>
              <a:gd name="connsiteY465" fmla="*/ 5402420 h 6858000"/>
              <a:gd name="connsiteX466" fmla="*/ 1933391 w 7467600"/>
              <a:gd name="connsiteY466" fmla="*/ 5156971 h 6858000"/>
              <a:gd name="connsiteX467" fmla="*/ 1827118 w 7467600"/>
              <a:gd name="connsiteY467" fmla="*/ 4968410 h 6858000"/>
              <a:gd name="connsiteX468" fmla="*/ 1837349 w 7467600"/>
              <a:gd name="connsiteY468" fmla="*/ 4956357 h 6858000"/>
              <a:gd name="connsiteX469" fmla="*/ 2162835 w 7467600"/>
              <a:gd name="connsiteY469" fmla="*/ 5187853 h 6858000"/>
              <a:gd name="connsiteX470" fmla="*/ 2257167 w 7467600"/>
              <a:gd name="connsiteY470" fmla="*/ 5462123 h 6858000"/>
              <a:gd name="connsiteX471" fmla="*/ 2261598 w 7467600"/>
              <a:gd name="connsiteY471" fmla="*/ 5467998 h 6858000"/>
              <a:gd name="connsiteX472" fmla="*/ 2437177 w 7467600"/>
              <a:gd name="connsiteY472" fmla="*/ 5479608 h 6858000"/>
              <a:gd name="connsiteX473" fmla="*/ 2445247 w 7467600"/>
              <a:gd name="connsiteY473" fmla="*/ 5483476 h 6858000"/>
              <a:gd name="connsiteX474" fmla="*/ 2743626 w 7467600"/>
              <a:gd name="connsiteY474" fmla="*/ 5304819 h 6858000"/>
              <a:gd name="connsiteX475" fmla="*/ 3048102 w 7467600"/>
              <a:gd name="connsiteY475" fmla="*/ 5150595 h 6858000"/>
              <a:gd name="connsiteX476" fmla="*/ 1799414 w 7467600"/>
              <a:gd name="connsiteY476" fmla="*/ 4694732 h 6858000"/>
              <a:gd name="connsiteX477" fmla="*/ 1771735 w 7467600"/>
              <a:gd name="connsiteY477" fmla="*/ 4619929 h 6858000"/>
              <a:gd name="connsiteX478" fmla="*/ 3104273 w 7467600"/>
              <a:gd name="connsiteY478" fmla="*/ 5076159 h 6858000"/>
              <a:gd name="connsiteX479" fmla="*/ 3113245 w 7467600"/>
              <a:gd name="connsiteY479" fmla="*/ 5090705 h 6858000"/>
              <a:gd name="connsiteX480" fmla="*/ 3126294 w 7467600"/>
              <a:gd name="connsiteY480" fmla="*/ 5114400 h 6858000"/>
              <a:gd name="connsiteX481" fmla="*/ 3937433 w 7467600"/>
              <a:gd name="connsiteY481" fmla="*/ 4830473 h 6858000"/>
              <a:gd name="connsiteX482" fmla="*/ 3590475 w 7467600"/>
              <a:gd name="connsiteY482" fmla="*/ 4597974 h 6858000"/>
              <a:gd name="connsiteX483" fmla="*/ 3100264 w 7467600"/>
              <a:gd name="connsiteY483" fmla="*/ 4579845 h 6858000"/>
              <a:gd name="connsiteX484" fmla="*/ 2183576 w 7467600"/>
              <a:gd name="connsiteY484" fmla="*/ 4227150 h 6858000"/>
              <a:gd name="connsiteX485" fmla="*/ 2151029 w 7467600"/>
              <a:gd name="connsiteY485" fmla="*/ 4146947 h 6858000"/>
              <a:gd name="connsiteX486" fmla="*/ 3563434 w 7467600"/>
              <a:gd name="connsiteY486" fmla="*/ 4469115 h 6858000"/>
              <a:gd name="connsiteX487" fmla="*/ 3177952 w 7467600"/>
              <a:gd name="connsiteY487" fmla="*/ 3657386 h 6858000"/>
              <a:gd name="connsiteX488" fmla="*/ 3189263 w 7467600"/>
              <a:gd name="connsiteY488" fmla="*/ 3625726 h 6858000"/>
              <a:gd name="connsiteX489" fmla="*/ 3560912 w 7467600"/>
              <a:gd name="connsiteY489" fmla="*/ 4079863 h 6858000"/>
              <a:gd name="connsiteX490" fmla="*/ 3626636 w 7467600"/>
              <a:gd name="connsiteY490" fmla="*/ 4512230 h 6858000"/>
              <a:gd name="connsiteX491" fmla="*/ 3653088 w 7467600"/>
              <a:gd name="connsiteY491" fmla="*/ 4521417 h 6858000"/>
              <a:gd name="connsiteX492" fmla="*/ 3988128 w 7467600"/>
              <a:gd name="connsiteY492" fmla="*/ 4817267 h 6858000"/>
              <a:gd name="connsiteX493" fmla="*/ 4830582 w 7467600"/>
              <a:gd name="connsiteY493" fmla="*/ 4676000 h 6858000"/>
              <a:gd name="connsiteX494" fmla="*/ 4830100 w 7467600"/>
              <a:gd name="connsiteY494" fmla="*/ 4675554 h 6858000"/>
              <a:gd name="connsiteX495" fmla="*/ 4036318 w 7467600"/>
              <a:gd name="connsiteY495" fmla="*/ 4147013 h 6858000"/>
              <a:gd name="connsiteX496" fmla="*/ 3432098 w 7467600"/>
              <a:gd name="connsiteY496" fmla="*/ 3537312 h 6858000"/>
              <a:gd name="connsiteX497" fmla="*/ 3446761 w 7467600"/>
              <a:gd name="connsiteY497" fmla="*/ 3461278 h 6858000"/>
              <a:gd name="connsiteX498" fmla="*/ 4419733 w 7467600"/>
              <a:gd name="connsiteY498" fmla="*/ 3963555 h 6858000"/>
              <a:gd name="connsiteX499" fmla="*/ 4781371 w 7467600"/>
              <a:gd name="connsiteY499" fmla="*/ 4458604 h 6858000"/>
              <a:gd name="connsiteX500" fmla="*/ 4780440 w 7467600"/>
              <a:gd name="connsiteY500" fmla="*/ 4470290 h 6858000"/>
              <a:gd name="connsiteX501" fmla="*/ 4898954 w 7467600"/>
              <a:gd name="connsiteY501" fmla="*/ 4662092 h 6858000"/>
              <a:gd name="connsiteX502" fmla="*/ 4900699 w 7467600"/>
              <a:gd name="connsiteY502" fmla="*/ 4670867 h 6858000"/>
              <a:gd name="connsiteX503" fmla="*/ 5714511 w 7467600"/>
              <a:gd name="connsiteY503" fmla="*/ 4663483 h 6858000"/>
              <a:gd name="connsiteX504" fmla="*/ 5464793 w 7467600"/>
              <a:gd name="connsiteY504" fmla="*/ 4393556 h 6858000"/>
              <a:gd name="connsiteX505" fmla="*/ 5461897 w 7467600"/>
              <a:gd name="connsiteY505" fmla="*/ 4390879 h 6858000"/>
              <a:gd name="connsiteX506" fmla="*/ 4294126 w 7467600"/>
              <a:gd name="connsiteY506" fmla="*/ 3303048 h 6858000"/>
              <a:gd name="connsiteX507" fmla="*/ 4305321 w 7467600"/>
              <a:gd name="connsiteY507" fmla="*/ 3256953 h 6858000"/>
              <a:gd name="connsiteX508" fmla="*/ 4949299 w 7467600"/>
              <a:gd name="connsiteY508" fmla="*/ 3766336 h 6858000"/>
              <a:gd name="connsiteX509" fmla="*/ 5291452 w 7467600"/>
              <a:gd name="connsiteY509" fmla="*/ 4076801 h 6858000"/>
              <a:gd name="connsiteX510" fmla="*/ 5434998 w 7467600"/>
              <a:gd name="connsiteY510" fmla="*/ 4254100 h 6858000"/>
              <a:gd name="connsiteX511" fmla="*/ 5351015 w 7467600"/>
              <a:gd name="connsiteY511" fmla="*/ 3760989 h 6858000"/>
              <a:gd name="connsiteX512" fmla="*/ 5413780 w 7467600"/>
              <a:gd name="connsiteY512" fmla="*/ 2966265 h 6858000"/>
              <a:gd name="connsiteX513" fmla="*/ 5425627 w 7467600"/>
              <a:gd name="connsiteY513" fmla="*/ 2954192 h 6858000"/>
              <a:gd name="connsiteX514" fmla="*/ 6604735 w 7467600"/>
              <a:gd name="connsiteY514" fmla="*/ 2041381 h 6858000"/>
              <a:gd name="connsiteX515" fmla="*/ 7204487 w 7467600"/>
              <a:gd name="connsiteY515" fmla="*/ 2742112 h 6858000"/>
              <a:gd name="connsiteX516" fmla="*/ 7131592 w 7467600"/>
              <a:gd name="connsiteY516" fmla="*/ 2672096 h 6858000"/>
              <a:gd name="connsiteX517" fmla="*/ 6996344 w 7467600"/>
              <a:gd name="connsiteY517" fmla="*/ 2518310 h 6858000"/>
              <a:gd name="connsiteX518" fmla="*/ 6735495 w 7467600"/>
              <a:gd name="connsiteY518" fmla="*/ 2196890 h 6858000"/>
              <a:gd name="connsiteX519" fmla="*/ 6721901 w 7467600"/>
              <a:gd name="connsiteY519" fmla="*/ 2179274 h 6858000"/>
              <a:gd name="connsiteX520" fmla="*/ 6604735 w 7467600"/>
              <a:gd name="connsiteY520" fmla="*/ 2041381 h 6858000"/>
              <a:gd name="connsiteX521" fmla="*/ 6591670 w 7467600"/>
              <a:gd name="connsiteY521" fmla="*/ 1988277 h 6858000"/>
              <a:gd name="connsiteX522" fmla="*/ 6747349 w 7467600"/>
              <a:gd name="connsiteY522" fmla="*/ 2160069 h 6858000"/>
              <a:gd name="connsiteX523" fmla="*/ 6760943 w 7467600"/>
              <a:gd name="connsiteY523" fmla="*/ 2177686 h 6858000"/>
              <a:gd name="connsiteX524" fmla="*/ 7021065 w 7467600"/>
              <a:gd name="connsiteY524" fmla="*/ 2498102 h 6858000"/>
              <a:gd name="connsiteX525" fmla="*/ 7155223 w 7467600"/>
              <a:gd name="connsiteY525" fmla="*/ 2650386 h 6858000"/>
              <a:gd name="connsiteX526" fmla="*/ 7203167 w 7467600"/>
              <a:gd name="connsiteY526" fmla="*/ 2697288 h 6858000"/>
              <a:gd name="connsiteX527" fmla="*/ 6937703 w 7467600"/>
              <a:gd name="connsiteY527" fmla="*/ 2321981 h 6858000"/>
              <a:gd name="connsiteX528" fmla="*/ 6591670 w 7467600"/>
              <a:gd name="connsiteY528" fmla="*/ 1988277 h 6858000"/>
              <a:gd name="connsiteX529" fmla="*/ 5798671 w 7467600"/>
              <a:gd name="connsiteY529" fmla="*/ 1981601 h 6858000"/>
              <a:gd name="connsiteX530" fmla="*/ 5754709 w 7467600"/>
              <a:gd name="connsiteY530" fmla="*/ 2071454 h 6858000"/>
              <a:gd name="connsiteX531" fmla="*/ 5763044 w 7467600"/>
              <a:gd name="connsiteY531" fmla="*/ 2842206 h 6858000"/>
              <a:gd name="connsiteX532" fmla="*/ 5764974 w 7467600"/>
              <a:gd name="connsiteY532" fmla="*/ 2799609 h 6858000"/>
              <a:gd name="connsiteX533" fmla="*/ 5767665 w 7467600"/>
              <a:gd name="connsiteY533" fmla="*/ 2666409 h 6858000"/>
              <a:gd name="connsiteX534" fmla="*/ 5763055 w 7467600"/>
              <a:gd name="connsiteY534" fmla="*/ 2579705 h 6858000"/>
              <a:gd name="connsiteX535" fmla="*/ 5758079 w 7467600"/>
              <a:gd name="connsiteY535" fmla="*/ 2492508 h 6858000"/>
              <a:gd name="connsiteX536" fmla="*/ 5779325 w 7467600"/>
              <a:gd name="connsiteY536" fmla="*/ 2197069 h 6858000"/>
              <a:gd name="connsiteX537" fmla="*/ 5798671 w 7467600"/>
              <a:gd name="connsiteY537" fmla="*/ 1981601 h 6858000"/>
              <a:gd name="connsiteX538" fmla="*/ 5829202 w 7467600"/>
              <a:gd name="connsiteY538" fmla="*/ 1971679 h 6858000"/>
              <a:gd name="connsiteX539" fmla="*/ 5809558 w 7467600"/>
              <a:gd name="connsiteY539" fmla="*/ 2198043 h 6858000"/>
              <a:gd name="connsiteX540" fmla="*/ 5788653 w 7467600"/>
              <a:gd name="connsiteY540" fmla="*/ 2489430 h 6858000"/>
              <a:gd name="connsiteX541" fmla="*/ 5793439 w 7467600"/>
              <a:gd name="connsiteY541" fmla="*/ 2575235 h 6858000"/>
              <a:gd name="connsiteX542" fmla="*/ 5796837 w 7467600"/>
              <a:gd name="connsiteY542" fmla="*/ 2637633 h 6858000"/>
              <a:gd name="connsiteX543" fmla="*/ 5818614 w 7467600"/>
              <a:gd name="connsiteY543" fmla="*/ 2473055 h 6858000"/>
              <a:gd name="connsiteX544" fmla="*/ 5829202 w 7467600"/>
              <a:gd name="connsiteY544" fmla="*/ 1971679 h 6858000"/>
              <a:gd name="connsiteX545" fmla="*/ 5911389 w 7467600"/>
              <a:gd name="connsiteY545" fmla="*/ 1898371 h 6858000"/>
              <a:gd name="connsiteX546" fmla="*/ 6237627 w 7467600"/>
              <a:gd name="connsiteY546" fmla="*/ 2231921 h 6858000"/>
              <a:gd name="connsiteX547" fmla="*/ 5911389 w 7467600"/>
              <a:gd name="connsiteY547" fmla="*/ 1898371 h 6858000"/>
              <a:gd name="connsiteX548" fmla="*/ 6944437 w 7467600"/>
              <a:gd name="connsiteY548" fmla="*/ 1575402 h 6858000"/>
              <a:gd name="connsiteX549" fmla="*/ 6304730 w 7467600"/>
              <a:gd name="connsiteY549" fmla="*/ 1766654 h 6858000"/>
              <a:gd name="connsiteX550" fmla="*/ 6944437 w 7467600"/>
              <a:gd name="connsiteY550" fmla="*/ 1575402 h 6858000"/>
              <a:gd name="connsiteX551" fmla="*/ 7019523 w 7467600"/>
              <a:gd name="connsiteY551" fmla="*/ 1519450 h 6858000"/>
              <a:gd name="connsiteX552" fmla="*/ 6298091 w 7467600"/>
              <a:gd name="connsiteY552" fmla="*/ 1737122 h 6858000"/>
              <a:gd name="connsiteX553" fmla="*/ 7019523 w 7467600"/>
              <a:gd name="connsiteY553" fmla="*/ 1519450 h 6858000"/>
              <a:gd name="connsiteX554" fmla="*/ 2399523 w 7467600"/>
              <a:gd name="connsiteY554" fmla="*/ 1428234 h 6858000"/>
              <a:gd name="connsiteX555" fmla="*/ 2224982 w 7467600"/>
              <a:gd name="connsiteY555" fmla="*/ 1826201 h 6858000"/>
              <a:gd name="connsiteX556" fmla="*/ 2096099 w 7467600"/>
              <a:gd name="connsiteY556" fmla="*/ 2345900 h 6858000"/>
              <a:gd name="connsiteX557" fmla="*/ 2283317 w 7467600"/>
              <a:gd name="connsiteY557" fmla="*/ 1796925 h 6858000"/>
              <a:gd name="connsiteX558" fmla="*/ 2399523 w 7467600"/>
              <a:gd name="connsiteY558" fmla="*/ 1428234 h 6858000"/>
              <a:gd name="connsiteX559" fmla="*/ 2448558 w 7467600"/>
              <a:gd name="connsiteY559" fmla="*/ 1373435 h 6858000"/>
              <a:gd name="connsiteX560" fmla="*/ 2312521 w 7467600"/>
              <a:gd name="connsiteY560" fmla="*/ 1806140 h 6858000"/>
              <a:gd name="connsiteX561" fmla="*/ 2127533 w 7467600"/>
              <a:gd name="connsiteY561" fmla="*/ 2348380 h 6858000"/>
              <a:gd name="connsiteX562" fmla="*/ 2358080 w 7467600"/>
              <a:gd name="connsiteY562" fmla="*/ 1866134 h 6858000"/>
              <a:gd name="connsiteX563" fmla="*/ 2407436 w 7467600"/>
              <a:gd name="connsiteY563" fmla="*/ 1651070 h 6858000"/>
              <a:gd name="connsiteX564" fmla="*/ 2448558 w 7467600"/>
              <a:gd name="connsiteY564" fmla="*/ 1373435 h 6858000"/>
              <a:gd name="connsiteX565" fmla="*/ 278707 w 7467600"/>
              <a:gd name="connsiteY565" fmla="*/ 1352270 h 6858000"/>
              <a:gd name="connsiteX566" fmla="*/ 321570 w 7467600"/>
              <a:gd name="connsiteY566" fmla="*/ 1861610 h 6858000"/>
              <a:gd name="connsiteX567" fmla="*/ 294281 w 7467600"/>
              <a:gd name="connsiteY567" fmla="*/ 1440658 h 6858000"/>
              <a:gd name="connsiteX568" fmla="*/ 278707 w 7467600"/>
              <a:gd name="connsiteY568" fmla="*/ 1352270 h 6858000"/>
              <a:gd name="connsiteX569" fmla="*/ 1423821 w 7467600"/>
              <a:gd name="connsiteY569" fmla="*/ 1351958 h 6858000"/>
              <a:gd name="connsiteX570" fmla="*/ 1638521 w 7467600"/>
              <a:gd name="connsiteY570" fmla="*/ 1908470 h 6858000"/>
              <a:gd name="connsiteX571" fmla="*/ 1754199 w 7467600"/>
              <a:gd name="connsiteY571" fmla="*/ 2149284 h 6858000"/>
              <a:gd name="connsiteX572" fmla="*/ 1908359 w 7467600"/>
              <a:gd name="connsiteY572" fmla="*/ 2364988 h 6858000"/>
              <a:gd name="connsiteX573" fmla="*/ 1647661 w 7467600"/>
              <a:gd name="connsiteY573" fmla="*/ 1825945 h 6858000"/>
              <a:gd name="connsiteX574" fmla="*/ 1423821 w 7467600"/>
              <a:gd name="connsiteY574" fmla="*/ 1351958 h 6858000"/>
              <a:gd name="connsiteX575" fmla="*/ 1431890 w 7467600"/>
              <a:gd name="connsiteY575" fmla="*/ 1306475 h 6858000"/>
              <a:gd name="connsiteX576" fmla="*/ 1507597 w 7467600"/>
              <a:gd name="connsiteY576" fmla="*/ 1446132 h 6858000"/>
              <a:gd name="connsiteX577" fmla="*/ 1674586 w 7467600"/>
              <a:gd name="connsiteY577" fmla="*/ 1813832 h 6858000"/>
              <a:gd name="connsiteX578" fmla="*/ 1815950 w 7467600"/>
              <a:gd name="connsiteY578" fmla="*/ 2128564 h 6858000"/>
              <a:gd name="connsiteX579" fmla="*/ 1984242 w 7467600"/>
              <a:gd name="connsiteY579" fmla="*/ 2430829 h 6858000"/>
              <a:gd name="connsiteX580" fmla="*/ 2014023 w 7467600"/>
              <a:gd name="connsiteY580" fmla="*/ 2450995 h 6858000"/>
              <a:gd name="connsiteX581" fmla="*/ 1747337 w 7467600"/>
              <a:gd name="connsiteY581" fmla="*/ 1855264 h 6858000"/>
              <a:gd name="connsiteX582" fmla="*/ 1533749 w 7467600"/>
              <a:gd name="connsiteY582" fmla="*/ 1478656 h 6858000"/>
              <a:gd name="connsiteX583" fmla="*/ 1431890 w 7467600"/>
              <a:gd name="connsiteY583" fmla="*/ 1306475 h 6858000"/>
              <a:gd name="connsiteX584" fmla="*/ 5052692 w 7467600"/>
              <a:gd name="connsiteY584" fmla="*/ 1292994 h 6858000"/>
              <a:gd name="connsiteX585" fmla="*/ 5200661 w 7467600"/>
              <a:gd name="connsiteY585" fmla="*/ 1635186 h 6858000"/>
              <a:gd name="connsiteX586" fmla="*/ 5297138 w 7467600"/>
              <a:gd name="connsiteY586" fmla="*/ 1906351 h 6858000"/>
              <a:gd name="connsiteX587" fmla="*/ 5052692 w 7467600"/>
              <a:gd name="connsiteY587" fmla="*/ 1292994 h 6858000"/>
              <a:gd name="connsiteX588" fmla="*/ 5009948 w 7467600"/>
              <a:gd name="connsiteY588" fmla="*/ 1273619 h 6858000"/>
              <a:gd name="connsiteX589" fmla="*/ 5121777 w 7467600"/>
              <a:gd name="connsiteY589" fmla="*/ 1654213 h 6858000"/>
              <a:gd name="connsiteX590" fmla="*/ 5293545 w 7467600"/>
              <a:gd name="connsiteY590" fmla="*/ 2072247 h 6858000"/>
              <a:gd name="connsiteX591" fmla="*/ 5294042 w 7467600"/>
              <a:gd name="connsiteY591" fmla="*/ 2065019 h 6858000"/>
              <a:gd name="connsiteX592" fmla="*/ 5171936 w 7467600"/>
              <a:gd name="connsiteY592" fmla="*/ 1647613 h 6858000"/>
              <a:gd name="connsiteX593" fmla="*/ 5009948 w 7467600"/>
              <a:gd name="connsiteY593" fmla="*/ 1273619 h 6858000"/>
              <a:gd name="connsiteX594" fmla="*/ 655236 w 7467600"/>
              <a:gd name="connsiteY594" fmla="*/ 1268632 h 6858000"/>
              <a:gd name="connsiteX595" fmla="*/ 839521 w 7467600"/>
              <a:gd name="connsiteY595" fmla="*/ 1685315 h 6858000"/>
              <a:gd name="connsiteX596" fmla="*/ 1109416 w 7467600"/>
              <a:gd name="connsiteY596" fmla="*/ 2061663 h 6858000"/>
              <a:gd name="connsiteX597" fmla="*/ 1298300 w 7467600"/>
              <a:gd name="connsiteY597" fmla="*/ 2247742 h 6858000"/>
              <a:gd name="connsiteX598" fmla="*/ 1125871 w 7467600"/>
              <a:gd name="connsiteY598" fmla="*/ 1989513 h 6858000"/>
              <a:gd name="connsiteX599" fmla="*/ 981574 w 7467600"/>
              <a:gd name="connsiteY599" fmla="*/ 1783157 h 6858000"/>
              <a:gd name="connsiteX600" fmla="*/ 922198 w 7467600"/>
              <a:gd name="connsiteY600" fmla="*/ 1677437 h 6858000"/>
              <a:gd name="connsiteX601" fmla="*/ 869293 w 7467600"/>
              <a:gd name="connsiteY601" fmla="*/ 1583214 h 6858000"/>
              <a:gd name="connsiteX602" fmla="*/ 751431 w 7467600"/>
              <a:gd name="connsiteY602" fmla="*/ 1405731 h 6858000"/>
              <a:gd name="connsiteX603" fmla="*/ 655236 w 7467600"/>
              <a:gd name="connsiteY603" fmla="*/ 1268632 h 6858000"/>
              <a:gd name="connsiteX604" fmla="*/ 6516292 w 7467600"/>
              <a:gd name="connsiteY604" fmla="*/ 1263064 h 6858000"/>
              <a:gd name="connsiteX605" fmla="*/ 5736320 w 7467600"/>
              <a:gd name="connsiteY605" fmla="*/ 1501803 h 6858000"/>
              <a:gd name="connsiteX606" fmla="*/ 6516292 w 7467600"/>
              <a:gd name="connsiteY606" fmla="*/ 1263064 h 6858000"/>
              <a:gd name="connsiteX607" fmla="*/ 291466 w 7467600"/>
              <a:gd name="connsiteY607" fmla="*/ 1250369 h 6858000"/>
              <a:gd name="connsiteX608" fmla="*/ 323180 w 7467600"/>
              <a:gd name="connsiteY608" fmla="*/ 1435283 h 6858000"/>
              <a:gd name="connsiteX609" fmla="*/ 349381 w 7467600"/>
              <a:gd name="connsiteY609" fmla="*/ 1875041 h 6858000"/>
              <a:gd name="connsiteX610" fmla="*/ 374363 w 7467600"/>
              <a:gd name="connsiteY610" fmla="*/ 1506494 h 6858000"/>
              <a:gd name="connsiteX611" fmla="*/ 302168 w 7467600"/>
              <a:gd name="connsiteY611" fmla="*/ 1274495 h 6858000"/>
              <a:gd name="connsiteX612" fmla="*/ 291466 w 7467600"/>
              <a:gd name="connsiteY612" fmla="*/ 1250369 h 6858000"/>
              <a:gd name="connsiteX613" fmla="*/ 678222 w 7467600"/>
              <a:gd name="connsiteY613" fmla="*/ 1248670 h 6858000"/>
              <a:gd name="connsiteX614" fmla="*/ 775536 w 7467600"/>
              <a:gd name="connsiteY614" fmla="*/ 1388015 h 6858000"/>
              <a:gd name="connsiteX615" fmla="*/ 894529 w 7467600"/>
              <a:gd name="connsiteY615" fmla="*/ 1567739 h 6858000"/>
              <a:gd name="connsiteX616" fmla="*/ 948000 w 7467600"/>
              <a:gd name="connsiteY616" fmla="*/ 1663088 h 6858000"/>
              <a:gd name="connsiteX617" fmla="*/ 1006812 w 7467600"/>
              <a:gd name="connsiteY617" fmla="*/ 1767683 h 6858000"/>
              <a:gd name="connsiteX618" fmla="*/ 1149133 w 7467600"/>
              <a:gd name="connsiteY618" fmla="*/ 1971513 h 6858000"/>
              <a:gd name="connsiteX619" fmla="*/ 1333952 w 7467600"/>
              <a:gd name="connsiteY619" fmla="*/ 2251620 h 6858000"/>
              <a:gd name="connsiteX620" fmla="*/ 1337329 w 7467600"/>
              <a:gd name="connsiteY620" fmla="*/ 2258350 h 6858000"/>
              <a:gd name="connsiteX621" fmla="*/ 1014726 w 7467600"/>
              <a:gd name="connsiteY621" fmla="*/ 1615556 h 6858000"/>
              <a:gd name="connsiteX622" fmla="*/ 678222 w 7467600"/>
              <a:gd name="connsiteY622" fmla="*/ 1248670 h 6858000"/>
              <a:gd name="connsiteX623" fmla="*/ 6691602 w 7467600"/>
              <a:gd name="connsiteY623" fmla="*/ 1140573 h 6858000"/>
              <a:gd name="connsiteX624" fmla="*/ 6571100 w 7467600"/>
              <a:gd name="connsiteY624" fmla="*/ 1183662 h 6858000"/>
              <a:gd name="connsiteX625" fmla="*/ 6241687 w 7467600"/>
              <a:gd name="connsiteY625" fmla="*/ 1257600 h 6858000"/>
              <a:gd name="connsiteX626" fmla="*/ 5693009 w 7467600"/>
              <a:gd name="connsiteY626" fmla="*/ 1478256 h 6858000"/>
              <a:gd name="connsiteX627" fmla="*/ 6548420 w 7467600"/>
              <a:gd name="connsiteY627" fmla="*/ 1214599 h 6858000"/>
              <a:gd name="connsiteX628" fmla="*/ 6605473 w 7467600"/>
              <a:gd name="connsiteY628" fmla="*/ 1184686 h 6858000"/>
              <a:gd name="connsiteX629" fmla="*/ 6691602 w 7467600"/>
              <a:gd name="connsiteY629" fmla="*/ 1140573 h 6858000"/>
              <a:gd name="connsiteX630" fmla="*/ 4002475 w 7467600"/>
              <a:gd name="connsiteY630" fmla="*/ 1037802 h 6858000"/>
              <a:gd name="connsiteX631" fmla="*/ 4000324 w 7467600"/>
              <a:gd name="connsiteY631" fmla="*/ 1039362 h 6858000"/>
              <a:gd name="connsiteX632" fmla="*/ 4002862 w 7467600"/>
              <a:gd name="connsiteY632" fmla="*/ 1042866 h 6858000"/>
              <a:gd name="connsiteX633" fmla="*/ 4002475 w 7467600"/>
              <a:gd name="connsiteY633" fmla="*/ 1037802 h 6858000"/>
              <a:gd name="connsiteX634" fmla="*/ 506322 w 7467600"/>
              <a:gd name="connsiteY634" fmla="*/ 1020997 h 6858000"/>
              <a:gd name="connsiteX635" fmla="*/ 533068 w 7467600"/>
              <a:gd name="connsiteY635" fmla="*/ 1029409 h 6858000"/>
              <a:gd name="connsiteX636" fmla="*/ 1232525 w 7467600"/>
              <a:gd name="connsiteY636" fmla="*/ 1804675 h 6858000"/>
              <a:gd name="connsiteX637" fmla="*/ 1388858 w 7467600"/>
              <a:gd name="connsiteY637" fmla="*/ 2368011 h 6858000"/>
              <a:gd name="connsiteX638" fmla="*/ 1384098 w 7467600"/>
              <a:gd name="connsiteY638" fmla="*/ 2378125 h 6858000"/>
              <a:gd name="connsiteX639" fmla="*/ 1425393 w 7467600"/>
              <a:gd name="connsiteY639" fmla="*/ 2589124 h 6858000"/>
              <a:gd name="connsiteX640" fmla="*/ 1424001 w 7467600"/>
              <a:gd name="connsiteY640" fmla="*/ 2597541 h 6858000"/>
              <a:gd name="connsiteX641" fmla="*/ 2152729 w 7467600"/>
              <a:gd name="connsiteY641" fmla="*/ 2864487 h 6858000"/>
              <a:gd name="connsiteX642" fmla="*/ 2020609 w 7467600"/>
              <a:gd name="connsiteY642" fmla="*/ 2539671 h 6858000"/>
              <a:gd name="connsiteX643" fmla="*/ 2018920 w 7467600"/>
              <a:gd name="connsiteY643" fmla="*/ 2536309 h 6858000"/>
              <a:gd name="connsiteX644" fmla="*/ 1342441 w 7467600"/>
              <a:gd name="connsiteY644" fmla="*/ 1173017 h 6858000"/>
              <a:gd name="connsiteX645" fmla="*/ 1367925 w 7467600"/>
              <a:gd name="connsiteY645" fmla="*/ 1135648 h 6858000"/>
              <a:gd name="connsiteX646" fmla="*/ 1771401 w 7467600"/>
              <a:gd name="connsiteY646" fmla="*/ 1806673 h 6858000"/>
              <a:gd name="connsiteX647" fmla="*/ 1972385 w 7467600"/>
              <a:gd name="connsiteY647" fmla="*/ 2198735 h 6858000"/>
              <a:gd name="connsiteX648" fmla="*/ 2040892 w 7467600"/>
              <a:gd name="connsiteY648" fmla="*/ 2405205 h 6858000"/>
              <a:gd name="connsiteX649" fmla="*/ 2131689 w 7467600"/>
              <a:gd name="connsiteY649" fmla="*/ 1936926 h 6858000"/>
              <a:gd name="connsiteX650" fmla="*/ 2454820 w 7467600"/>
              <a:gd name="connsiteY650" fmla="*/ 1248808 h 6858000"/>
              <a:gd name="connsiteX651" fmla="*/ 2492512 w 7467600"/>
              <a:gd name="connsiteY651" fmla="*/ 1302920 h 6858000"/>
              <a:gd name="connsiteX652" fmla="*/ 2081216 w 7467600"/>
              <a:gd name="connsiteY652" fmla="*/ 2527513 h 6858000"/>
              <a:gd name="connsiteX653" fmla="*/ 2081211 w 7467600"/>
              <a:gd name="connsiteY653" fmla="*/ 2528916 h 6858000"/>
              <a:gd name="connsiteX654" fmla="*/ 2199067 w 7467600"/>
              <a:gd name="connsiteY654" fmla="*/ 2884061 h 6858000"/>
              <a:gd name="connsiteX655" fmla="*/ 3192586 w 7467600"/>
              <a:gd name="connsiteY655" fmla="*/ 3411496 h 6858000"/>
              <a:gd name="connsiteX656" fmla="*/ 3182620 w 7467600"/>
              <a:gd name="connsiteY656" fmla="*/ 3483279 h 6858000"/>
              <a:gd name="connsiteX657" fmla="*/ 2435119 w 7467600"/>
              <a:gd name="connsiteY657" fmla="*/ 3080173 h 6858000"/>
              <a:gd name="connsiteX658" fmla="*/ 2410152 w 7467600"/>
              <a:gd name="connsiteY658" fmla="*/ 3063751 h 6858000"/>
              <a:gd name="connsiteX659" fmla="*/ 2408099 w 7467600"/>
              <a:gd name="connsiteY659" fmla="*/ 3064403 h 6858000"/>
              <a:gd name="connsiteX660" fmla="*/ 2407218 w 7467600"/>
              <a:gd name="connsiteY660" fmla="*/ 3070324 h 6858000"/>
              <a:gd name="connsiteX661" fmla="*/ 2380138 w 7467600"/>
              <a:gd name="connsiteY661" fmla="*/ 3099341 h 6858000"/>
              <a:gd name="connsiteX662" fmla="*/ 1765923 w 7467600"/>
              <a:gd name="connsiteY662" fmla="*/ 3581043 h 6858000"/>
              <a:gd name="connsiteX663" fmla="*/ 1702258 w 7467600"/>
              <a:gd name="connsiteY663" fmla="*/ 3612286 h 6858000"/>
              <a:gd name="connsiteX664" fmla="*/ 1538370 w 7467600"/>
              <a:gd name="connsiteY664" fmla="*/ 3811804 h 6858000"/>
              <a:gd name="connsiteX665" fmla="*/ 542867 w 7467600"/>
              <a:gd name="connsiteY665" fmla="*/ 4944092 h 6858000"/>
              <a:gd name="connsiteX666" fmla="*/ 515800 w 7467600"/>
              <a:gd name="connsiteY666" fmla="*/ 4862180 h 6858000"/>
              <a:gd name="connsiteX667" fmla="*/ 909145 w 7467600"/>
              <a:gd name="connsiteY667" fmla="*/ 4199225 h 6858000"/>
              <a:gd name="connsiteX668" fmla="*/ 1214067 w 7467600"/>
              <a:gd name="connsiteY668" fmla="*/ 3908561 h 6858000"/>
              <a:gd name="connsiteX669" fmla="*/ 640967 w 7467600"/>
              <a:gd name="connsiteY669" fmla="*/ 4105601 h 6858000"/>
              <a:gd name="connsiteX670" fmla="*/ 112563 w 7467600"/>
              <a:gd name="connsiteY670" fmla="*/ 4396952 h 6858000"/>
              <a:gd name="connsiteX671" fmla="*/ 0 w 7467600"/>
              <a:gd name="connsiteY671" fmla="*/ 4466006 h 6858000"/>
              <a:gd name="connsiteX672" fmla="*/ 0 w 7467600"/>
              <a:gd name="connsiteY672" fmla="*/ 4233763 h 6858000"/>
              <a:gd name="connsiteX673" fmla="*/ 36881 w 7467600"/>
              <a:gd name="connsiteY673" fmla="*/ 4200118 h 6858000"/>
              <a:gd name="connsiteX674" fmla="*/ 910534 w 7467600"/>
              <a:gd name="connsiteY674" fmla="*/ 3629753 h 6858000"/>
              <a:gd name="connsiteX675" fmla="*/ 1578717 w 7467600"/>
              <a:gd name="connsiteY675" fmla="*/ 3575982 h 6858000"/>
              <a:gd name="connsiteX676" fmla="*/ 2338780 w 7467600"/>
              <a:gd name="connsiteY676" fmla="*/ 3033725 h 6858000"/>
              <a:gd name="connsiteX677" fmla="*/ 1807991 w 7467600"/>
              <a:gd name="connsiteY677" fmla="*/ 2807184 h 6858000"/>
              <a:gd name="connsiteX678" fmla="*/ 1416358 w 7467600"/>
              <a:gd name="connsiteY678" fmla="*/ 3112571 h 6858000"/>
              <a:gd name="connsiteX679" fmla="*/ 939066 w 7467600"/>
              <a:gd name="connsiteY679" fmla="*/ 3378798 h 6858000"/>
              <a:gd name="connsiteX680" fmla="*/ 115099 w 7467600"/>
              <a:gd name="connsiteY680" fmla="*/ 3607650 h 6858000"/>
              <a:gd name="connsiteX681" fmla="*/ 97284 w 7467600"/>
              <a:gd name="connsiteY681" fmla="*/ 3520393 h 6858000"/>
              <a:gd name="connsiteX682" fmla="*/ 922050 w 7467600"/>
              <a:gd name="connsiteY682" fmla="*/ 3074867 h 6858000"/>
              <a:gd name="connsiteX683" fmla="*/ 1405265 w 7467600"/>
              <a:gd name="connsiteY683" fmla="*/ 3016319 h 6858000"/>
              <a:gd name="connsiteX684" fmla="*/ 1407512 w 7467600"/>
              <a:gd name="connsiteY684" fmla="*/ 3018001 h 6858000"/>
              <a:gd name="connsiteX685" fmla="*/ 1726266 w 7467600"/>
              <a:gd name="connsiteY685" fmla="*/ 2777274 h 6858000"/>
              <a:gd name="connsiteX686" fmla="*/ 625390 w 7467600"/>
              <a:gd name="connsiteY686" fmla="*/ 2514541 h 6858000"/>
              <a:gd name="connsiteX687" fmla="*/ 619799 w 7467600"/>
              <a:gd name="connsiteY687" fmla="*/ 2527180 h 6858000"/>
              <a:gd name="connsiteX688" fmla="*/ 310030 w 7467600"/>
              <a:gd name="connsiteY688" fmla="*/ 2771818 h 6858000"/>
              <a:gd name="connsiteX689" fmla="*/ 173877 w 7467600"/>
              <a:gd name="connsiteY689" fmla="*/ 2937056 h 6858000"/>
              <a:gd name="connsiteX690" fmla="*/ 77889 w 7467600"/>
              <a:gd name="connsiteY690" fmla="*/ 3138440 h 6858000"/>
              <a:gd name="connsiteX691" fmla="*/ 0 w 7467600"/>
              <a:gd name="connsiteY691" fmla="*/ 3271395 h 6858000"/>
              <a:gd name="connsiteX692" fmla="*/ 0 w 7467600"/>
              <a:gd name="connsiteY692" fmla="*/ 3153002 h 6858000"/>
              <a:gd name="connsiteX693" fmla="*/ 2386 w 7467600"/>
              <a:gd name="connsiteY693" fmla="*/ 3149203 h 6858000"/>
              <a:gd name="connsiteX694" fmla="*/ 89753 w 7467600"/>
              <a:gd name="connsiteY694" fmla="*/ 2987702 h 6858000"/>
              <a:gd name="connsiteX695" fmla="*/ 76869 w 7467600"/>
              <a:gd name="connsiteY695" fmla="*/ 3005404 h 6858000"/>
              <a:gd name="connsiteX696" fmla="*/ 32049 w 7467600"/>
              <a:gd name="connsiteY696" fmla="*/ 3065814 h 6858000"/>
              <a:gd name="connsiteX697" fmla="*/ 0 w 7467600"/>
              <a:gd name="connsiteY697" fmla="*/ 3108744 h 6858000"/>
              <a:gd name="connsiteX698" fmla="*/ 0 w 7467600"/>
              <a:gd name="connsiteY698" fmla="*/ 3058059 h 6858000"/>
              <a:gd name="connsiteX699" fmla="*/ 7610 w 7467600"/>
              <a:gd name="connsiteY699" fmla="*/ 3047889 h 6858000"/>
              <a:gd name="connsiteX700" fmla="*/ 52419 w 7467600"/>
              <a:gd name="connsiteY700" fmla="*/ 2987479 h 6858000"/>
              <a:gd name="connsiteX701" fmla="*/ 59142 w 7467600"/>
              <a:gd name="connsiteY701" fmla="*/ 2978488 h 6858000"/>
              <a:gd name="connsiteX702" fmla="*/ 0 w 7467600"/>
              <a:gd name="connsiteY702" fmla="*/ 3015334 h 6858000"/>
              <a:gd name="connsiteX703" fmla="*/ 0 w 7467600"/>
              <a:gd name="connsiteY703" fmla="*/ 2914286 h 6858000"/>
              <a:gd name="connsiteX704" fmla="*/ 36383 w 7467600"/>
              <a:gd name="connsiteY704" fmla="*/ 2901128 h 6858000"/>
              <a:gd name="connsiteX705" fmla="*/ 156329 w 7467600"/>
              <a:gd name="connsiteY705" fmla="*/ 2840533 h 6858000"/>
              <a:gd name="connsiteX706" fmla="*/ 358355 w 7467600"/>
              <a:gd name="connsiteY706" fmla="*/ 2620471 h 6858000"/>
              <a:gd name="connsiteX707" fmla="*/ 510577 w 7467600"/>
              <a:gd name="connsiteY707" fmla="*/ 2501244 h 6858000"/>
              <a:gd name="connsiteX708" fmla="*/ 211967 w 7467600"/>
              <a:gd name="connsiteY708" fmla="*/ 2479171 h 6858000"/>
              <a:gd name="connsiteX709" fmla="*/ 0 w 7467600"/>
              <a:gd name="connsiteY709" fmla="*/ 2476398 h 6858000"/>
              <a:gd name="connsiteX710" fmla="*/ 0 w 7467600"/>
              <a:gd name="connsiteY710" fmla="*/ 2389189 h 6858000"/>
              <a:gd name="connsiteX711" fmla="*/ 103062 w 7467600"/>
              <a:gd name="connsiteY711" fmla="*/ 2389518 h 6858000"/>
              <a:gd name="connsiteX712" fmla="*/ 510734 w 7467600"/>
              <a:gd name="connsiteY712" fmla="*/ 2416201 h 6858000"/>
              <a:gd name="connsiteX713" fmla="*/ 279257 w 7467600"/>
              <a:gd name="connsiteY713" fmla="*/ 2092102 h 6858000"/>
              <a:gd name="connsiteX714" fmla="*/ 65265 w 7467600"/>
              <a:gd name="connsiteY714" fmla="*/ 2006049 h 6858000"/>
              <a:gd name="connsiteX715" fmla="*/ 0 w 7467600"/>
              <a:gd name="connsiteY715" fmla="*/ 1982532 h 6858000"/>
              <a:gd name="connsiteX716" fmla="*/ 0 w 7467600"/>
              <a:gd name="connsiteY716" fmla="*/ 1912789 h 6858000"/>
              <a:gd name="connsiteX717" fmla="*/ 97460 w 7467600"/>
              <a:gd name="connsiteY717" fmla="*/ 1953725 h 6858000"/>
              <a:gd name="connsiteX718" fmla="*/ 221272 w 7467600"/>
              <a:gd name="connsiteY718" fmla="*/ 1980766 h 6858000"/>
              <a:gd name="connsiteX719" fmla="*/ 116765 w 7467600"/>
              <a:gd name="connsiteY719" fmla="*/ 1911033 h 6858000"/>
              <a:gd name="connsiteX720" fmla="*/ 16405 w 7467600"/>
              <a:gd name="connsiteY720" fmla="*/ 1803412 h 6858000"/>
              <a:gd name="connsiteX721" fmla="*/ 0 w 7467600"/>
              <a:gd name="connsiteY721" fmla="*/ 1784777 h 6858000"/>
              <a:gd name="connsiteX722" fmla="*/ 0 w 7467600"/>
              <a:gd name="connsiteY722" fmla="*/ 1740082 h 6858000"/>
              <a:gd name="connsiteX723" fmla="*/ 39394 w 7467600"/>
              <a:gd name="connsiteY723" fmla="*/ 1784856 h 6858000"/>
              <a:gd name="connsiteX724" fmla="*/ 135813 w 7467600"/>
              <a:gd name="connsiteY724" fmla="*/ 1888838 h 6858000"/>
              <a:gd name="connsiteX725" fmla="*/ 242575 w 7467600"/>
              <a:gd name="connsiteY725" fmla="*/ 1958841 h 6858000"/>
              <a:gd name="connsiteX726" fmla="*/ 82197 w 7467600"/>
              <a:gd name="connsiteY726" fmla="*/ 1754826 h 6858000"/>
              <a:gd name="connsiteX727" fmla="*/ 0 w 7467600"/>
              <a:gd name="connsiteY727" fmla="*/ 1679650 h 6858000"/>
              <a:gd name="connsiteX728" fmla="*/ 0 w 7467600"/>
              <a:gd name="connsiteY728" fmla="*/ 1602463 h 6858000"/>
              <a:gd name="connsiteX729" fmla="*/ 84689 w 7467600"/>
              <a:gd name="connsiteY729" fmla="*/ 1677442 h 6858000"/>
              <a:gd name="connsiteX730" fmla="*/ 298437 w 7467600"/>
              <a:gd name="connsiteY730" fmla="*/ 1968019 h 6858000"/>
              <a:gd name="connsiteX731" fmla="*/ 227269 w 7467600"/>
              <a:gd name="connsiteY731" fmla="*/ 1114064 h 6858000"/>
              <a:gd name="connsiteX732" fmla="*/ 248003 w 7467600"/>
              <a:gd name="connsiteY732" fmla="*/ 1089613 h 6858000"/>
              <a:gd name="connsiteX733" fmla="*/ 427020 w 7467600"/>
              <a:gd name="connsiteY733" fmla="*/ 1619803 h 6858000"/>
              <a:gd name="connsiteX734" fmla="*/ 340345 w 7467600"/>
              <a:gd name="connsiteY734" fmla="*/ 2027739 h 6858000"/>
              <a:gd name="connsiteX735" fmla="*/ 360865 w 7467600"/>
              <a:gd name="connsiteY735" fmla="*/ 2044827 h 6858000"/>
              <a:gd name="connsiteX736" fmla="*/ 560414 w 7467600"/>
              <a:gd name="connsiteY736" fmla="*/ 2421457 h 6858000"/>
              <a:gd name="connsiteX737" fmla="*/ 1359703 w 7467600"/>
              <a:gd name="connsiteY737" fmla="*/ 2578554 h 6858000"/>
              <a:gd name="connsiteX738" fmla="*/ 1359422 w 7467600"/>
              <a:gd name="connsiteY738" fmla="*/ 2577994 h 6858000"/>
              <a:gd name="connsiteX739" fmla="*/ 828701 w 7467600"/>
              <a:gd name="connsiteY739" fmla="*/ 1839520 h 6858000"/>
              <a:gd name="connsiteX740" fmla="*/ 494427 w 7467600"/>
              <a:gd name="connsiteY740" fmla="*/ 1092333 h 6858000"/>
              <a:gd name="connsiteX741" fmla="*/ 506322 w 7467600"/>
              <a:gd name="connsiteY741" fmla="*/ 1020997 h 6858000"/>
              <a:gd name="connsiteX742" fmla="*/ 4570198 w 7467600"/>
              <a:gd name="connsiteY742" fmla="*/ 978081 h 6858000"/>
              <a:gd name="connsiteX743" fmla="*/ 4523691 w 7467600"/>
              <a:gd name="connsiteY743" fmla="*/ 1127776 h 6858000"/>
              <a:gd name="connsiteX744" fmla="*/ 4509875 w 7467600"/>
              <a:gd name="connsiteY744" fmla="*/ 1167552 h 6858000"/>
              <a:gd name="connsiteX745" fmla="*/ 4478168 w 7467600"/>
              <a:gd name="connsiteY745" fmla="*/ 1260735 h 6858000"/>
              <a:gd name="connsiteX746" fmla="*/ 4409309 w 7467600"/>
              <a:gd name="connsiteY746" fmla="*/ 1666996 h 6858000"/>
              <a:gd name="connsiteX747" fmla="*/ 4370031 w 7467600"/>
              <a:gd name="connsiteY747" fmla="*/ 1955666 h 6858000"/>
              <a:gd name="connsiteX748" fmla="*/ 4570198 w 7467600"/>
              <a:gd name="connsiteY748" fmla="*/ 978081 h 6858000"/>
              <a:gd name="connsiteX749" fmla="*/ 4557898 w 7467600"/>
              <a:gd name="connsiteY749" fmla="*/ 900011 h 6858000"/>
              <a:gd name="connsiteX750" fmla="*/ 4344840 w 7467600"/>
              <a:gd name="connsiteY750" fmla="*/ 1922038 h 6858000"/>
              <a:gd name="connsiteX751" fmla="*/ 4378710 w 7467600"/>
              <a:gd name="connsiteY751" fmla="*/ 1665516 h 6858000"/>
              <a:gd name="connsiteX752" fmla="*/ 4448798 w 7467600"/>
              <a:gd name="connsiteY752" fmla="*/ 1253024 h 6858000"/>
              <a:gd name="connsiteX753" fmla="*/ 4480315 w 7467600"/>
              <a:gd name="connsiteY753" fmla="*/ 1158454 h 6858000"/>
              <a:gd name="connsiteX754" fmla="*/ 4494133 w 7467600"/>
              <a:gd name="connsiteY754" fmla="*/ 1118676 h 6858000"/>
              <a:gd name="connsiteX755" fmla="*/ 4557898 w 7467600"/>
              <a:gd name="connsiteY755" fmla="*/ 900011 h 6858000"/>
              <a:gd name="connsiteX756" fmla="*/ 5870151 w 7467600"/>
              <a:gd name="connsiteY756" fmla="*/ 898890 h 6858000"/>
              <a:gd name="connsiteX757" fmla="*/ 5861335 w 7467600"/>
              <a:gd name="connsiteY757" fmla="*/ 899177 h 6858000"/>
              <a:gd name="connsiteX758" fmla="*/ 5843702 w 7467600"/>
              <a:gd name="connsiteY758" fmla="*/ 899748 h 6858000"/>
              <a:gd name="connsiteX759" fmla="*/ 5651107 w 7467600"/>
              <a:gd name="connsiteY759" fmla="*/ 920306 h 6858000"/>
              <a:gd name="connsiteX760" fmla="*/ 5459407 w 7467600"/>
              <a:gd name="connsiteY760" fmla="*/ 940975 h 6858000"/>
              <a:gd name="connsiteX761" fmla="*/ 5374846 w 7467600"/>
              <a:gd name="connsiteY761" fmla="*/ 941988 h 6858000"/>
              <a:gd name="connsiteX762" fmla="*/ 5256105 w 7467600"/>
              <a:gd name="connsiteY762" fmla="*/ 945632 h 6858000"/>
              <a:gd name="connsiteX763" fmla="*/ 5107071 w 7467600"/>
              <a:gd name="connsiteY763" fmla="*/ 969720 h 6858000"/>
              <a:gd name="connsiteX764" fmla="*/ 4998681 w 7467600"/>
              <a:gd name="connsiteY764" fmla="*/ 988771 h 6858000"/>
              <a:gd name="connsiteX765" fmla="*/ 5870151 w 7467600"/>
              <a:gd name="connsiteY765" fmla="*/ 898890 h 6858000"/>
              <a:gd name="connsiteX766" fmla="*/ 5504425 w 7467600"/>
              <a:gd name="connsiteY766" fmla="*/ 848067 h 6858000"/>
              <a:gd name="connsiteX767" fmla="*/ 4968849 w 7467600"/>
              <a:gd name="connsiteY767" fmla="*/ 962318 h 6858000"/>
              <a:gd name="connsiteX768" fmla="*/ 5104039 w 7467600"/>
              <a:gd name="connsiteY768" fmla="*/ 940634 h 6858000"/>
              <a:gd name="connsiteX769" fmla="*/ 5256311 w 7467600"/>
              <a:gd name="connsiteY769" fmla="*/ 916490 h 6858000"/>
              <a:gd name="connsiteX770" fmla="*/ 5377381 w 7467600"/>
              <a:gd name="connsiteY770" fmla="*/ 912671 h 6858000"/>
              <a:gd name="connsiteX771" fmla="*/ 5460148 w 7467600"/>
              <a:gd name="connsiteY771" fmla="*/ 911442 h 6858000"/>
              <a:gd name="connsiteX772" fmla="*/ 5648971 w 7467600"/>
              <a:gd name="connsiteY772" fmla="*/ 891331 h 6858000"/>
              <a:gd name="connsiteX773" fmla="*/ 5844807 w 7467600"/>
              <a:gd name="connsiteY773" fmla="*/ 870718 h 6858000"/>
              <a:gd name="connsiteX774" fmla="*/ 5862975 w 7467600"/>
              <a:gd name="connsiteY774" fmla="*/ 869756 h 6858000"/>
              <a:gd name="connsiteX775" fmla="*/ 5920887 w 7467600"/>
              <a:gd name="connsiteY775" fmla="*/ 865929 h 6858000"/>
              <a:gd name="connsiteX776" fmla="*/ 5504425 w 7467600"/>
              <a:gd name="connsiteY776" fmla="*/ 848067 h 6858000"/>
              <a:gd name="connsiteX777" fmla="*/ 3607114 w 7467600"/>
              <a:gd name="connsiteY777" fmla="*/ 467441 h 6858000"/>
              <a:gd name="connsiteX778" fmla="*/ 3296242 w 7467600"/>
              <a:gd name="connsiteY778" fmla="*/ 807991 h 6858000"/>
              <a:gd name="connsiteX779" fmla="*/ 3174674 w 7467600"/>
              <a:gd name="connsiteY779" fmla="*/ 919759 h 6858000"/>
              <a:gd name="connsiteX780" fmla="*/ 3042978 w 7467600"/>
              <a:gd name="connsiteY780" fmla="*/ 1054894 h 6858000"/>
              <a:gd name="connsiteX781" fmla="*/ 2968914 w 7467600"/>
              <a:gd name="connsiteY781" fmla="*/ 1133756 h 6858000"/>
              <a:gd name="connsiteX782" fmla="*/ 3103823 w 7467600"/>
              <a:gd name="connsiteY782" fmla="*/ 1026814 h 6858000"/>
              <a:gd name="connsiteX783" fmla="*/ 3607114 w 7467600"/>
              <a:gd name="connsiteY783" fmla="*/ 467441 h 6858000"/>
              <a:gd name="connsiteX784" fmla="*/ 3744487 w 7467600"/>
              <a:gd name="connsiteY784" fmla="*/ 383136 h 6858000"/>
              <a:gd name="connsiteX785" fmla="*/ 3970213 w 7467600"/>
              <a:gd name="connsiteY785" fmla="*/ 995559 h 6858000"/>
              <a:gd name="connsiteX786" fmla="*/ 3744487 w 7467600"/>
              <a:gd name="connsiteY786" fmla="*/ 383136 h 6858000"/>
              <a:gd name="connsiteX787" fmla="*/ 3624562 w 7467600"/>
              <a:gd name="connsiteY787" fmla="*/ 367041 h 6858000"/>
              <a:gd name="connsiteX788" fmla="*/ 3489712 w 7467600"/>
              <a:gd name="connsiteY788" fmla="*/ 485386 h 6858000"/>
              <a:gd name="connsiteX789" fmla="*/ 3182994 w 7467600"/>
              <a:gd name="connsiteY789" fmla="*/ 828265 h 6858000"/>
              <a:gd name="connsiteX790" fmla="*/ 2892114 w 7467600"/>
              <a:gd name="connsiteY790" fmla="*/ 1172635 h 6858000"/>
              <a:gd name="connsiteX791" fmla="*/ 3021459 w 7467600"/>
              <a:gd name="connsiteY791" fmla="*/ 1035385 h 6858000"/>
              <a:gd name="connsiteX792" fmla="*/ 3153873 w 7467600"/>
              <a:gd name="connsiteY792" fmla="*/ 898971 h 6858000"/>
              <a:gd name="connsiteX793" fmla="*/ 3276511 w 7467600"/>
              <a:gd name="connsiteY793" fmla="*/ 786423 h 6858000"/>
              <a:gd name="connsiteX794" fmla="*/ 3584154 w 7467600"/>
              <a:gd name="connsiteY794" fmla="*/ 448218 h 6858000"/>
              <a:gd name="connsiteX795" fmla="*/ 3624562 w 7467600"/>
              <a:gd name="connsiteY795" fmla="*/ 367041 h 6858000"/>
              <a:gd name="connsiteX796" fmla="*/ 3766672 w 7467600"/>
              <a:gd name="connsiteY796" fmla="*/ 359429 h 6858000"/>
              <a:gd name="connsiteX797" fmla="*/ 3996338 w 7467600"/>
              <a:gd name="connsiteY797" fmla="*/ 968237 h 6858000"/>
              <a:gd name="connsiteX798" fmla="*/ 3766672 w 7467600"/>
              <a:gd name="connsiteY798" fmla="*/ 359429 h 6858000"/>
              <a:gd name="connsiteX799" fmla="*/ 5805386 w 7467600"/>
              <a:gd name="connsiteY799" fmla="*/ 239240 h 6858000"/>
              <a:gd name="connsiteX800" fmla="*/ 5736947 w 7467600"/>
              <a:gd name="connsiteY800" fmla="*/ 261367 h 6858000"/>
              <a:gd name="connsiteX801" fmla="*/ 5427012 w 7467600"/>
              <a:gd name="connsiteY801" fmla="*/ 311272 h 6858000"/>
              <a:gd name="connsiteX802" fmla="*/ 5147818 w 7467600"/>
              <a:gd name="connsiteY802" fmla="*/ 322112 h 6858000"/>
              <a:gd name="connsiteX803" fmla="*/ 5060854 w 7467600"/>
              <a:gd name="connsiteY803" fmla="*/ 311882 h 6858000"/>
              <a:gd name="connsiteX804" fmla="*/ 4945989 w 7467600"/>
              <a:gd name="connsiteY804" fmla="*/ 300516 h 6858000"/>
              <a:gd name="connsiteX805" fmla="*/ 5410479 w 7467600"/>
              <a:gd name="connsiteY805" fmla="*/ 348434 h 6858000"/>
              <a:gd name="connsiteX806" fmla="*/ 5805386 w 7467600"/>
              <a:gd name="connsiteY806" fmla="*/ 239240 h 6858000"/>
              <a:gd name="connsiteX807" fmla="*/ 5905192 w 7467600"/>
              <a:gd name="connsiteY807" fmla="*/ 163079 h 6858000"/>
              <a:gd name="connsiteX808" fmla="*/ 5865655 w 7467600"/>
              <a:gd name="connsiteY808" fmla="*/ 171901 h 6858000"/>
              <a:gd name="connsiteX809" fmla="*/ 5259740 w 7467600"/>
              <a:gd name="connsiteY809" fmla="*/ 257013 h 6858000"/>
              <a:gd name="connsiteX810" fmla="*/ 5208466 w 7467600"/>
              <a:gd name="connsiteY810" fmla="*/ 257550 h 6858000"/>
              <a:gd name="connsiteX811" fmla="*/ 4980204 w 7467600"/>
              <a:gd name="connsiteY811" fmla="*/ 271903 h 6858000"/>
              <a:gd name="connsiteX812" fmla="*/ 5068068 w 7467600"/>
              <a:gd name="connsiteY812" fmla="*/ 282244 h 6858000"/>
              <a:gd name="connsiteX813" fmla="*/ 5153231 w 7467600"/>
              <a:gd name="connsiteY813" fmla="*/ 292240 h 6858000"/>
              <a:gd name="connsiteX814" fmla="*/ 5426491 w 7467600"/>
              <a:gd name="connsiteY814" fmla="*/ 281128 h 6858000"/>
              <a:gd name="connsiteX815" fmla="*/ 5731212 w 7467600"/>
              <a:gd name="connsiteY815" fmla="*/ 231951 h 6858000"/>
              <a:gd name="connsiteX816" fmla="*/ 5905192 w 7467600"/>
              <a:gd name="connsiteY816" fmla="*/ 163079 h 6858000"/>
              <a:gd name="connsiteX817" fmla="*/ 5944437 w 7467600"/>
              <a:gd name="connsiteY817" fmla="*/ 113829 h 6858000"/>
              <a:gd name="connsiteX818" fmla="*/ 5825032 w 7467600"/>
              <a:gd name="connsiteY818" fmla="*/ 146405 h 6858000"/>
              <a:gd name="connsiteX819" fmla="*/ 4955599 w 7467600"/>
              <a:gd name="connsiteY819" fmla="*/ 247008 h 6858000"/>
              <a:gd name="connsiteX820" fmla="*/ 5210104 w 7467600"/>
              <a:gd name="connsiteY820" fmla="*/ 228123 h 6858000"/>
              <a:gd name="connsiteX821" fmla="*/ 5261015 w 7467600"/>
              <a:gd name="connsiteY821" fmla="*/ 227087 h 6858000"/>
              <a:gd name="connsiteX822" fmla="*/ 5861181 w 7467600"/>
              <a:gd name="connsiteY822" fmla="*/ 143093 h 6858000"/>
              <a:gd name="connsiteX823" fmla="*/ 5961252 w 7467600"/>
              <a:gd name="connsiteY823" fmla="*/ 114820 h 6858000"/>
              <a:gd name="connsiteX824" fmla="*/ 5944437 w 7467600"/>
              <a:gd name="connsiteY824" fmla="*/ 113829 h 6858000"/>
              <a:gd name="connsiteX825" fmla="*/ 3882765 w 7467600"/>
              <a:gd name="connsiteY825" fmla="*/ 0 h 6858000"/>
              <a:gd name="connsiteX826" fmla="*/ 3995099 w 7467600"/>
              <a:gd name="connsiteY826" fmla="*/ 0 h 6858000"/>
              <a:gd name="connsiteX827" fmla="*/ 4163818 w 7467600"/>
              <a:gd name="connsiteY827" fmla="*/ 234104 h 6858000"/>
              <a:gd name="connsiteX828" fmla="*/ 4172099 w 7467600"/>
              <a:gd name="connsiteY828" fmla="*/ 234207 h 6858000"/>
              <a:gd name="connsiteX829" fmla="*/ 4784282 w 7467600"/>
              <a:gd name="connsiteY829" fmla="*/ 276561 h 6858000"/>
              <a:gd name="connsiteX830" fmla="*/ 4801687 w 7467600"/>
              <a:gd name="connsiteY830" fmla="*/ 267764 h 6858000"/>
              <a:gd name="connsiteX831" fmla="*/ 6082788 w 7467600"/>
              <a:gd name="connsiteY831" fmla="*/ 64119 h 6858000"/>
              <a:gd name="connsiteX832" fmla="*/ 6099442 w 7467600"/>
              <a:gd name="connsiteY832" fmla="*/ 82568 h 6858000"/>
              <a:gd name="connsiteX833" fmla="*/ 4804137 w 7467600"/>
              <a:gd name="connsiteY833" fmla="*/ 320931 h 6858000"/>
              <a:gd name="connsiteX834" fmla="*/ 4227047 w 7467600"/>
              <a:gd name="connsiteY834" fmla="*/ 313415 h 6858000"/>
              <a:gd name="connsiteX835" fmla="*/ 4346041 w 7467600"/>
              <a:gd name="connsiteY835" fmla="*/ 456086 h 6858000"/>
              <a:gd name="connsiteX836" fmla="*/ 4870967 w 7467600"/>
              <a:gd name="connsiteY836" fmla="*/ 963061 h 6858000"/>
              <a:gd name="connsiteX837" fmla="*/ 4889647 w 7467600"/>
              <a:gd name="connsiteY837" fmla="*/ 957147 h 6858000"/>
              <a:gd name="connsiteX838" fmla="*/ 5422504 w 7467600"/>
              <a:gd name="connsiteY838" fmla="*/ 805191 h 6858000"/>
              <a:gd name="connsiteX839" fmla="*/ 6087656 w 7467600"/>
              <a:gd name="connsiteY839" fmla="*/ 826703 h 6858000"/>
              <a:gd name="connsiteX840" fmla="*/ 6058717 w 7467600"/>
              <a:gd name="connsiteY840" fmla="*/ 865992 h 6858000"/>
              <a:gd name="connsiteX841" fmla="*/ 4974153 w 7467600"/>
              <a:gd name="connsiteY841" fmla="*/ 1045456 h 6858000"/>
              <a:gd name="connsiteX842" fmla="*/ 5627835 w 7467600"/>
              <a:gd name="connsiteY842" fmla="*/ 1472077 h 6858000"/>
              <a:gd name="connsiteX843" fmla="*/ 5629817 w 7467600"/>
              <a:gd name="connsiteY843" fmla="*/ 1471412 h 6858000"/>
              <a:gd name="connsiteX844" fmla="*/ 5634124 w 7467600"/>
              <a:gd name="connsiteY844" fmla="*/ 1470572 h 6858000"/>
              <a:gd name="connsiteX845" fmla="*/ 5755832 w 7467600"/>
              <a:gd name="connsiteY845" fmla="*/ 1383886 h 6858000"/>
              <a:gd name="connsiteX846" fmla="*/ 6014186 w 7467600"/>
              <a:gd name="connsiteY846" fmla="*/ 1279799 h 6858000"/>
              <a:gd name="connsiteX847" fmla="*/ 6901619 w 7467600"/>
              <a:gd name="connsiteY847" fmla="*/ 1047874 h 6858000"/>
              <a:gd name="connsiteX848" fmla="*/ 6931566 w 7467600"/>
              <a:gd name="connsiteY848" fmla="*/ 1062034 h 6858000"/>
              <a:gd name="connsiteX849" fmla="*/ 5790982 w 7467600"/>
              <a:gd name="connsiteY849" fmla="*/ 1561380 h 6858000"/>
              <a:gd name="connsiteX850" fmla="*/ 6188971 w 7467600"/>
              <a:gd name="connsiteY850" fmla="*/ 1755168 h 6858000"/>
              <a:gd name="connsiteX851" fmla="*/ 6202446 w 7467600"/>
              <a:gd name="connsiteY851" fmla="*/ 1752268 h 6858000"/>
              <a:gd name="connsiteX852" fmla="*/ 7179560 w 7467600"/>
              <a:gd name="connsiteY852" fmla="*/ 1467551 h 6858000"/>
              <a:gd name="connsiteX853" fmla="*/ 7158730 w 7467600"/>
              <a:gd name="connsiteY853" fmla="*/ 1507835 h 6858000"/>
              <a:gd name="connsiteX854" fmla="*/ 6326959 w 7467600"/>
              <a:gd name="connsiteY854" fmla="*/ 1817686 h 6858000"/>
              <a:gd name="connsiteX855" fmla="*/ 6537433 w 7467600"/>
              <a:gd name="connsiteY855" fmla="*/ 1907790 h 6858000"/>
              <a:gd name="connsiteX856" fmla="*/ 6550221 w 7467600"/>
              <a:gd name="connsiteY856" fmla="*/ 1910729 h 6858000"/>
              <a:gd name="connsiteX857" fmla="*/ 6964438 w 7467600"/>
              <a:gd name="connsiteY857" fmla="*/ 2209505 h 6858000"/>
              <a:gd name="connsiteX858" fmla="*/ 7367862 w 7467600"/>
              <a:gd name="connsiteY858" fmla="*/ 2806833 h 6858000"/>
              <a:gd name="connsiteX859" fmla="*/ 7364329 w 7467600"/>
              <a:gd name="connsiteY859" fmla="*/ 2826907 h 6858000"/>
              <a:gd name="connsiteX860" fmla="*/ 7290545 w 7467600"/>
              <a:gd name="connsiteY860" fmla="*/ 2850663 h 6858000"/>
              <a:gd name="connsiteX861" fmla="*/ 6472036 w 7467600"/>
              <a:gd name="connsiteY861" fmla="*/ 1959003 h 6858000"/>
              <a:gd name="connsiteX862" fmla="*/ 5792897 w 7467600"/>
              <a:gd name="connsiteY862" fmla="*/ 1647747 h 6858000"/>
              <a:gd name="connsiteX863" fmla="*/ 5842751 w 7467600"/>
              <a:gd name="connsiteY863" fmla="*/ 1816112 h 6858000"/>
              <a:gd name="connsiteX864" fmla="*/ 5847424 w 7467600"/>
              <a:gd name="connsiteY864" fmla="*/ 1815776 h 6858000"/>
              <a:gd name="connsiteX865" fmla="*/ 6399821 w 7467600"/>
              <a:gd name="connsiteY865" fmla="*/ 2344799 h 6858000"/>
              <a:gd name="connsiteX866" fmla="*/ 6323232 w 7467600"/>
              <a:gd name="connsiteY866" fmla="*/ 2389634 h 6858000"/>
              <a:gd name="connsiteX867" fmla="*/ 5942958 w 7467600"/>
              <a:gd name="connsiteY867" fmla="*/ 2077708 h 6858000"/>
              <a:gd name="connsiteX868" fmla="*/ 5921559 w 7467600"/>
              <a:gd name="connsiteY868" fmla="*/ 2378596 h 6858000"/>
              <a:gd name="connsiteX869" fmla="*/ 5817651 w 7467600"/>
              <a:gd name="connsiteY869" fmla="*/ 3023919 h 6858000"/>
              <a:gd name="connsiteX870" fmla="*/ 5729634 w 7467600"/>
              <a:gd name="connsiteY870" fmla="*/ 3051849 h 6858000"/>
              <a:gd name="connsiteX871" fmla="*/ 5611018 w 7467600"/>
              <a:gd name="connsiteY871" fmla="*/ 2316769 h 6858000"/>
              <a:gd name="connsiteX872" fmla="*/ 5687608 w 7467600"/>
              <a:gd name="connsiteY872" fmla="*/ 2039972 h 6858000"/>
              <a:gd name="connsiteX873" fmla="*/ 5657554 w 7467600"/>
              <a:gd name="connsiteY873" fmla="*/ 1576445 h 6858000"/>
              <a:gd name="connsiteX874" fmla="*/ 5150475 w 7467600"/>
              <a:gd name="connsiteY874" fmla="*/ 1274012 h 6858000"/>
              <a:gd name="connsiteX875" fmla="*/ 5349142 w 7467600"/>
              <a:gd name="connsiteY875" fmla="*/ 2204405 h 6858000"/>
              <a:gd name="connsiteX876" fmla="*/ 5262214 w 7467600"/>
              <a:gd name="connsiteY876" fmla="*/ 2233836 h 6858000"/>
              <a:gd name="connsiteX877" fmla="*/ 4981539 w 7467600"/>
              <a:gd name="connsiteY877" fmla="*/ 1542201 h 6858000"/>
              <a:gd name="connsiteX878" fmla="*/ 4958461 w 7467600"/>
              <a:gd name="connsiteY878" fmla="*/ 1136957 h 6858000"/>
              <a:gd name="connsiteX879" fmla="*/ 4655015 w 7467600"/>
              <a:gd name="connsiteY879" fmla="*/ 891426 h 6858000"/>
              <a:gd name="connsiteX880" fmla="*/ 4348002 w 7467600"/>
              <a:gd name="connsiteY880" fmla="*/ 2205895 h 6858000"/>
              <a:gd name="connsiteX881" fmla="*/ 4262250 w 7467600"/>
              <a:gd name="connsiteY881" fmla="*/ 2219972 h 6858000"/>
              <a:gd name="connsiteX882" fmla="*/ 4550611 w 7467600"/>
              <a:gd name="connsiteY882" fmla="*/ 817540 h 6858000"/>
              <a:gd name="connsiteX883" fmla="*/ 4564418 w 7467600"/>
              <a:gd name="connsiteY883" fmla="*/ 808293 h 6858000"/>
              <a:gd name="connsiteX884" fmla="*/ 4266388 w 7467600"/>
              <a:gd name="connsiteY884" fmla="*/ 500083 h 6858000"/>
              <a:gd name="connsiteX885" fmla="*/ 4032842 w 7467600"/>
              <a:gd name="connsiteY885" fmla="*/ 211809 h 6858000"/>
              <a:gd name="connsiteX886" fmla="*/ 3882765 w 7467600"/>
              <a:gd name="connsiteY886" fmla="*/ 0 h 6858000"/>
              <a:gd name="connsiteX887" fmla="*/ 3721337 w 7467600"/>
              <a:gd name="connsiteY887" fmla="*/ 0 h 6858000"/>
              <a:gd name="connsiteX888" fmla="*/ 3797544 w 7467600"/>
              <a:gd name="connsiteY888" fmla="*/ 0 h 6858000"/>
              <a:gd name="connsiteX889" fmla="*/ 3775734 w 7467600"/>
              <a:gd name="connsiteY889" fmla="*/ 95131 h 6858000"/>
              <a:gd name="connsiteX890" fmla="*/ 3724807 w 7467600"/>
              <a:gd name="connsiteY890" fmla="*/ 272257 h 6858000"/>
              <a:gd name="connsiteX891" fmla="*/ 3726844 w 7467600"/>
              <a:gd name="connsiteY891" fmla="*/ 282988 h 6858000"/>
              <a:gd name="connsiteX892" fmla="*/ 3742664 w 7467600"/>
              <a:gd name="connsiteY892" fmla="*/ 279918 h 6858000"/>
              <a:gd name="connsiteX893" fmla="*/ 4103910 w 7467600"/>
              <a:gd name="connsiteY893" fmla="*/ 1161917 h 6858000"/>
              <a:gd name="connsiteX894" fmla="*/ 4020269 w 7467600"/>
              <a:gd name="connsiteY894" fmla="*/ 1200406 h 6858000"/>
              <a:gd name="connsiteX895" fmla="*/ 3674882 w 7467600"/>
              <a:gd name="connsiteY895" fmla="*/ 488524 h 6858000"/>
              <a:gd name="connsiteX896" fmla="*/ 3132682 w 7467600"/>
              <a:gd name="connsiteY896" fmla="*/ 1072284 h 6858000"/>
              <a:gd name="connsiteX897" fmla="*/ 2716346 w 7467600"/>
              <a:gd name="connsiteY897" fmla="*/ 1276376 h 6858000"/>
              <a:gd name="connsiteX898" fmla="*/ 2716772 w 7467600"/>
              <a:gd name="connsiteY898" fmla="*/ 1255462 h 6858000"/>
              <a:gd name="connsiteX899" fmla="*/ 3471096 w 7467600"/>
              <a:gd name="connsiteY899" fmla="*/ 437072 h 6858000"/>
              <a:gd name="connsiteX900" fmla="*/ 3639057 w 7467600"/>
              <a:gd name="connsiteY900" fmla="*/ 286334 h 6858000"/>
              <a:gd name="connsiteX901" fmla="*/ 3640309 w 7467600"/>
              <a:gd name="connsiteY901" fmla="*/ 284664 h 6858000"/>
              <a:gd name="connsiteX902" fmla="*/ 3646022 w 7467600"/>
              <a:gd name="connsiteY902" fmla="*/ 276711 h 6858000"/>
              <a:gd name="connsiteX903" fmla="*/ 3707943 w 7467600"/>
              <a:gd name="connsiteY903" fmla="*/ 65958 h 6858000"/>
              <a:gd name="connsiteX904" fmla="*/ 3721337 w 7467600"/>
              <a:gd name="connsiteY904" fmla="*/ 0 h 6858000"/>
              <a:gd name="connsiteX905" fmla="*/ 2867960 w 7467600"/>
              <a:gd name="connsiteY905" fmla="*/ 0 h 6858000"/>
              <a:gd name="connsiteX906" fmla="*/ 2926351 w 7467600"/>
              <a:gd name="connsiteY906" fmla="*/ 0 h 6858000"/>
              <a:gd name="connsiteX907" fmla="*/ 2902823 w 7467600"/>
              <a:gd name="connsiteY907" fmla="*/ 262929 h 6858000"/>
              <a:gd name="connsiteX908" fmla="*/ 2940663 w 7467600"/>
              <a:gd name="connsiteY908" fmla="*/ 140884 h 6858000"/>
              <a:gd name="connsiteX909" fmla="*/ 2947039 w 7467600"/>
              <a:gd name="connsiteY909" fmla="*/ 122524 h 6858000"/>
              <a:gd name="connsiteX910" fmla="*/ 2984316 w 7467600"/>
              <a:gd name="connsiteY910" fmla="*/ 0 h 6858000"/>
              <a:gd name="connsiteX911" fmla="*/ 3016114 w 7467600"/>
              <a:gd name="connsiteY911" fmla="*/ 0 h 6858000"/>
              <a:gd name="connsiteX912" fmla="*/ 2979949 w 7467600"/>
              <a:gd name="connsiteY912" fmla="*/ 119274 h 6858000"/>
              <a:gd name="connsiteX913" fmla="*/ 3023879 w 7467600"/>
              <a:gd name="connsiteY913" fmla="*/ 0 h 6858000"/>
              <a:gd name="connsiteX914" fmla="*/ 3105400 w 7467600"/>
              <a:gd name="connsiteY914" fmla="*/ 0 h 6858000"/>
              <a:gd name="connsiteX915" fmla="*/ 3094669 w 7467600"/>
              <a:gd name="connsiteY915" fmla="*/ 30308 h 6858000"/>
              <a:gd name="connsiteX916" fmla="*/ 2901945 w 7467600"/>
              <a:gd name="connsiteY916" fmla="*/ 466538 h 6858000"/>
              <a:gd name="connsiteX917" fmla="*/ 2815209 w 7467600"/>
              <a:gd name="connsiteY917" fmla="*/ 497361 h 6858000"/>
              <a:gd name="connsiteX918" fmla="*/ 2844845 w 7467600"/>
              <a:gd name="connsiteY918" fmla="*/ 127638 h 6858000"/>
              <a:gd name="connsiteX919" fmla="*/ 2867960 w 7467600"/>
              <a:gd name="connsiteY919" fmla="*/ 0 h 6858000"/>
              <a:gd name="connsiteX920" fmla="*/ 1057230 w 7467600"/>
              <a:gd name="connsiteY920" fmla="*/ 0 h 6858000"/>
              <a:gd name="connsiteX921" fmla="*/ 1111003 w 7467600"/>
              <a:gd name="connsiteY921" fmla="*/ 0 h 6858000"/>
              <a:gd name="connsiteX922" fmla="*/ 1125553 w 7467600"/>
              <a:gd name="connsiteY922" fmla="*/ 52588 h 6858000"/>
              <a:gd name="connsiteX923" fmla="*/ 1304276 w 7467600"/>
              <a:gd name="connsiteY923" fmla="*/ 476275 h 6858000"/>
              <a:gd name="connsiteX924" fmla="*/ 1492066 w 7467600"/>
              <a:gd name="connsiteY924" fmla="*/ 886333 h 6858000"/>
              <a:gd name="connsiteX925" fmla="*/ 1423698 w 7467600"/>
              <a:gd name="connsiteY925" fmla="*/ 710817 h 6858000"/>
              <a:gd name="connsiteX926" fmla="*/ 1357609 w 7467600"/>
              <a:gd name="connsiteY926" fmla="*/ 532892 h 6858000"/>
              <a:gd name="connsiteX927" fmla="*/ 1309550 w 7467600"/>
              <a:gd name="connsiteY927" fmla="*/ 374031 h 6858000"/>
              <a:gd name="connsiteX928" fmla="*/ 1193673 w 7467600"/>
              <a:gd name="connsiteY928" fmla="*/ 49533 h 6858000"/>
              <a:gd name="connsiteX929" fmla="*/ 1164391 w 7467600"/>
              <a:gd name="connsiteY929" fmla="*/ 0 h 6858000"/>
              <a:gd name="connsiteX930" fmla="*/ 1200666 w 7467600"/>
              <a:gd name="connsiteY930" fmla="*/ 0 h 6858000"/>
              <a:gd name="connsiteX931" fmla="*/ 1223408 w 7467600"/>
              <a:gd name="connsiteY931" fmla="*/ 38996 h 6858000"/>
              <a:gd name="connsiteX932" fmla="*/ 1339635 w 7467600"/>
              <a:gd name="connsiteY932" fmla="*/ 365517 h 6858000"/>
              <a:gd name="connsiteX933" fmla="*/ 1387469 w 7467600"/>
              <a:gd name="connsiteY933" fmla="*/ 523079 h 6858000"/>
              <a:gd name="connsiteX934" fmla="*/ 1452685 w 7467600"/>
              <a:gd name="connsiteY934" fmla="*/ 699806 h 6858000"/>
              <a:gd name="connsiteX935" fmla="*/ 1492092 w 7467600"/>
              <a:gd name="connsiteY935" fmla="*/ 800424 h 6858000"/>
              <a:gd name="connsiteX936" fmla="*/ 1455302 w 7467600"/>
              <a:gd name="connsiteY936" fmla="*/ 632913 h 6858000"/>
              <a:gd name="connsiteX937" fmla="*/ 1222336 w 7467600"/>
              <a:gd name="connsiteY937" fmla="*/ 9480 h 6858000"/>
              <a:gd name="connsiteX938" fmla="*/ 1214634 w 7467600"/>
              <a:gd name="connsiteY938" fmla="*/ 0 h 6858000"/>
              <a:gd name="connsiteX939" fmla="*/ 1289827 w 7467600"/>
              <a:gd name="connsiteY939" fmla="*/ 0 h 6858000"/>
              <a:gd name="connsiteX940" fmla="*/ 1321076 w 7467600"/>
              <a:gd name="connsiteY940" fmla="*/ 59722 h 6858000"/>
              <a:gd name="connsiteX941" fmla="*/ 1512579 w 7467600"/>
              <a:gd name="connsiteY941" fmla="*/ 626441 h 6858000"/>
              <a:gd name="connsiteX942" fmla="*/ 1506076 w 7467600"/>
              <a:gd name="connsiteY942" fmla="*/ 1089289 h 6858000"/>
              <a:gd name="connsiteX943" fmla="*/ 1486346 w 7467600"/>
              <a:gd name="connsiteY943" fmla="*/ 1079919 h 6858000"/>
              <a:gd name="connsiteX944" fmla="*/ 1070511 w 7467600"/>
              <a:gd name="connsiteY944" fmla="*/ 48609 h 6858000"/>
              <a:gd name="connsiteX945" fmla="*/ 1057230 w 7467600"/>
              <a:gd name="connsiteY945" fmla="*/ 0 h 6858000"/>
              <a:gd name="connsiteX946" fmla="*/ 43151 w 7467600"/>
              <a:gd name="connsiteY946" fmla="*/ 0 h 6858000"/>
              <a:gd name="connsiteX947" fmla="*/ 95283 w 7467600"/>
              <a:gd name="connsiteY947" fmla="*/ 0 h 6858000"/>
              <a:gd name="connsiteX948" fmla="*/ 300708 w 7467600"/>
              <a:gd name="connsiteY948" fmla="*/ 154571 h 6858000"/>
              <a:gd name="connsiteX949" fmla="*/ 530414 w 7467600"/>
              <a:gd name="connsiteY949" fmla="*/ 354673 h 6858000"/>
              <a:gd name="connsiteX950" fmla="*/ 333785 w 7467600"/>
              <a:gd name="connsiteY950" fmla="*/ 161564 h 6858000"/>
              <a:gd name="connsiteX951" fmla="*/ 147005 w 7467600"/>
              <a:gd name="connsiteY951" fmla="*/ 0 h 6858000"/>
              <a:gd name="connsiteX952" fmla="*/ 272509 w 7467600"/>
              <a:gd name="connsiteY952" fmla="*/ 0 h 6858000"/>
              <a:gd name="connsiteX953" fmla="*/ 326276 w 7467600"/>
              <a:gd name="connsiteY953" fmla="*/ 45847 h 6858000"/>
              <a:gd name="connsiteX954" fmla="*/ 823759 w 7467600"/>
              <a:gd name="connsiteY954" fmla="*/ 574145 h 6858000"/>
              <a:gd name="connsiteX955" fmla="*/ 811254 w 7467600"/>
              <a:gd name="connsiteY955" fmla="*/ 665546 h 6858000"/>
              <a:gd name="connsiteX956" fmla="*/ 154042 w 7467600"/>
              <a:gd name="connsiteY956" fmla="*/ 261522 h 6858000"/>
              <a:gd name="connsiteX957" fmla="*/ 13550 w 7467600"/>
              <a:gd name="connsiteY957" fmla="*/ 158423 h 6858000"/>
              <a:gd name="connsiteX958" fmla="*/ 0 w 7467600"/>
              <a:gd name="connsiteY958" fmla="*/ 146618 h 6858000"/>
              <a:gd name="connsiteX959" fmla="*/ 0 w 7467600"/>
              <a:gd name="connsiteY959" fmla="*/ 59161 h 6858000"/>
              <a:gd name="connsiteX960" fmla="*/ 45427 w 7467600"/>
              <a:gd name="connsiteY960" fmla="*/ 101078 h 6858000"/>
              <a:gd name="connsiteX961" fmla="*/ 630103 w 7467600"/>
              <a:gd name="connsiteY961" fmla="*/ 485885 h 6858000"/>
              <a:gd name="connsiteX962" fmla="*/ 532040 w 7467600"/>
              <a:gd name="connsiteY962" fmla="*/ 399359 h 6858000"/>
              <a:gd name="connsiteX963" fmla="*/ 517618 w 7467600"/>
              <a:gd name="connsiteY963" fmla="*/ 385726 h 6858000"/>
              <a:gd name="connsiteX964" fmla="*/ 285074 w 7467600"/>
              <a:gd name="connsiteY964" fmla="*/ 182755 h 6858000"/>
              <a:gd name="connsiteX965" fmla="*/ 43151 w 7467600"/>
              <a:gd name="connsiteY965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254615 w 7472601"/>
              <a:gd name="connsiteY80" fmla="*/ 5911918 h 6858000"/>
              <a:gd name="connsiteX81" fmla="*/ 7312589 w 7472601"/>
              <a:gd name="connsiteY81" fmla="*/ 5982309 h 6858000"/>
              <a:gd name="connsiteX82" fmla="*/ 7448321 w 7472601"/>
              <a:gd name="connsiteY82" fmla="*/ 6190991 h 6858000"/>
              <a:gd name="connsiteX83" fmla="*/ 7467600 w 7472601"/>
              <a:gd name="connsiteY83" fmla="*/ 6221686 h 6858000"/>
              <a:gd name="connsiteX84" fmla="*/ 7467600 w 7472601"/>
              <a:gd name="connsiteY84" fmla="*/ 6334256 h 6858000"/>
              <a:gd name="connsiteX85" fmla="*/ 7454976 w 7472601"/>
              <a:gd name="connsiteY85" fmla="*/ 6318297 h 6858000"/>
              <a:gd name="connsiteX86" fmla="*/ 1456157 w 7472601"/>
              <a:gd name="connsiteY86" fmla="*/ 5371404 h 6858000"/>
              <a:gd name="connsiteX87" fmla="*/ 1244432 w 7472601"/>
              <a:gd name="connsiteY87" fmla="*/ 5385601 h 6858000"/>
              <a:gd name="connsiteX88" fmla="*/ 973990 w 7472601"/>
              <a:gd name="connsiteY88" fmla="*/ 5424940 h 6858000"/>
              <a:gd name="connsiteX89" fmla="*/ 1103809 w 7472601"/>
              <a:gd name="connsiteY89" fmla="*/ 5433720 h 6858000"/>
              <a:gd name="connsiteX90" fmla="*/ 1123454 w 7472601"/>
              <a:gd name="connsiteY90" fmla="*/ 5435727 h 6858000"/>
              <a:gd name="connsiteX91" fmla="*/ 1737017 w 7472601"/>
              <a:gd name="connsiteY91" fmla="*/ 5452183 h 6858000"/>
              <a:gd name="connsiteX92" fmla="*/ 1824397 w 7472601"/>
              <a:gd name="connsiteY92" fmla="*/ 5447757 h 6858000"/>
              <a:gd name="connsiteX93" fmla="*/ 2070059 w 7472601"/>
              <a:gd name="connsiteY93" fmla="*/ 5441660 h 6858000"/>
              <a:gd name="connsiteX94" fmla="*/ 1456157 w 7472601"/>
              <a:gd name="connsiteY94" fmla="*/ 5371404 h 6858000"/>
              <a:gd name="connsiteX95" fmla="*/ 4988186 w 7472601"/>
              <a:gd name="connsiteY95" fmla="*/ 5216467 h 6858000"/>
              <a:gd name="connsiteX96" fmla="*/ 4777334 w 7472601"/>
              <a:gd name="connsiteY96" fmla="*/ 5406072 h 6858000"/>
              <a:gd name="connsiteX97" fmla="*/ 4718341 w 7472601"/>
              <a:gd name="connsiteY97" fmla="*/ 5468043 h 6858000"/>
              <a:gd name="connsiteX98" fmla="*/ 4604655 w 7472601"/>
              <a:gd name="connsiteY98" fmla="*/ 5583434 h 6858000"/>
              <a:gd name="connsiteX99" fmla="*/ 4565074 w 7472601"/>
              <a:gd name="connsiteY99" fmla="*/ 5618550 h 6858000"/>
              <a:gd name="connsiteX100" fmla="*/ 4988186 w 7472601"/>
              <a:gd name="connsiteY100" fmla="*/ 5216467 h 6858000"/>
              <a:gd name="connsiteX101" fmla="*/ 4978032 w 7472601"/>
              <a:gd name="connsiteY101" fmla="*/ 5183809 h 6858000"/>
              <a:gd name="connsiteX102" fmla="*/ 4463413 w 7472601"/>
              <a:gd name="connsiteY102" fmla="*/ 5615162 h 6858000"/>
              <a:gd name="connsiteX103" fmla="*/ 4358134 w 7472601"/>
              <a:gd name="connsiteY103" fmla="*/ 5742791 h 6858000"/>
              <a:gd name="connsiteX104" fmla="*/ 4376219 w 7472601"/>
              <a:gd name="connsiteY104" fmla="*/ 5729027 h 6858000"/>
              <a:gd name="connsiteX105" fmla="*/ 4582340 w 7472601"/>
              <a:gd name="connsiteY105" fmla="*/ 5561037 h 6858000"/>
              <a:gd name="connsiteX106" fmla="*/ 4694684 w 7472601"/>
              <a:gd name="connsiteY106" fmla="*/ 5447098 h 6858000"/>
              <a:gd name="connsiteX107" fmla="*/ 4754123 w 7472601"/>
              <a:gd name="connsiteY107" fmla="*/ 5384643 h 6858000"/>
              <a:gd name="connsiteX108" fmla="*/ 4978032 w 7472601"/>
              <a:gd name="connsiteY108" fmla="*/ 5183809 h 6858000"/>
              <a:gd name="connsiteX109" fmla="*/ 1903353 w 7472601"/>
              <a:gd name="connsiteY109" fmla="*/ 5044827 h 6858000"/>
              <a:gd name="connsiteX110" fmla="*/ 1936931 w 7472601"/>
              <a:gd name="connsiteY110" fmla="*/ 5093954 h 6858000"/>
              <a:gd name="connsiteX111" fmla="*/ 2195868 w 7472601"/>
              <a:gd name="connsiteY111" fmla="*/ 5396574 h 6858000"/>
              <a:gd name="connsiteX112" fmla="*/ 2088852 w 7472601"/>
              <a:gd name="connsiteY112" fmla="*/ 5166123 h 6858000"/>
              <a:gd name="connsiteX113" fmla="*/ 1958241 w 7472601"/>
              <a:gd name="connsiteY113" fmla="*/ 5067955 h 6858000"/>
              <a:gd name="connsiteX114" fmla="*/ 1903353 w 7472601"/>
              <a:gd name="connsiteY114" fmla="*/ 5044827 h 6858000"/>
              <a:gd name="connsiteX115" fmla="*/ 1979378 w 7472601"/>
              <a:gd name="connsiteY115" fmla="*/ 4769504 h 6858000"/>
              <a:gd name="connsiteX116" fmla="*/ 2882120 w 7472601"/>
              <a:gd name="connsiteY116" fmla="*/ 5064547 h 6858000"/>
              <a:gd name="connsiteX117" fmla="*/ 2793103 w 7472601"/>
              <a:gd name="connsiteY117" fmla="*/ 5039699 h 6858000"/>
              <a:gd name="connsiteX118" fmla="*/ 2770041 w 7472601"/>
              <a:gd name="connsiteY118" fmla="*/ 5033634 h 6858000"/>
              <a:gd name="connsiteX119" fmla="*/ 1979378 w 7472601"/>
              <a:gd name="connsiteY119" fmla="*/ 4769504 h 6858000"/>
              <a:gd name="connsiteX120" fmla="*/ 1927410 w 7472601"/>
              <a:gd name="connsiteY120" fmla="*/ 4716164 h 6858000"/>
              <a:gd name="connsiteX121" fmla="*/ 1959587 w 7472601"/>
              <a:gd name="connsiteY121" fmla="*/ 4728849 h 6858000"/>
              <a:gd name="connsiteX122" fmla="*/ 2777707 w 7472601"/>
              <a:gd name="connsiteY122" fmla="*/ 5003991 h 6858000"/>
              <a:gd name="connsiteX123" fmla="*/ 2800768 w 7472601"/>
              <a:gd name="connsiteY123" fmla="*/ 5010056 h 6858000"/>
              <a:gd name="connsiteX124" fmla="*/ 2879408 w 7472601"/>
              <a:gd name="connsiteY124" fmla="*/ 5031590 h 6858000"/>
              <a:gd name="connsiteX125" fmla="*/ 2862295 w 7472601"/>
              <a:gd name="connsiteY125" fmla="*/ 5022958 h 6858000"/>
              <a:gd name="connsiteX126" fmla="*/ 2813343 w 7472601"/>
              <a:gd name="connsiteY126" fmla="*/ 4998369 h 6858000"/>
              <a:gd name="connsiteX127" fmla="*/ 2646245 w 7472601"/>
              <a:gd name="connsiteY127" fmla="*/ 4930999 h 6858000"/>
              <a:gd name="connsiteX128" fmla="*/ 1999243 w 7472601"/>
              <a:gd name="connsiteY128" fmla="*/ 4730524 h 6858000"/>
              <a:gd name="connsiteX129" fmla="*/ 1979527 w 7472601"/>
              <a:gd name="connsiteY129" fmla="*/ 4726651 h 6858000"/>
              <a:gd name="connsiteX130" fmla="*/ 1927410 w 7472601"/>
              <a:gd name="connsiteY130" fmla="*/ 4716164 h 6858000"/>
              <a:gd name="connsiteX131" fmla="*/ 1997014 w 7472601"/>
              <a:gd name="connsiteY131" fmla="*/ 4698007 h 6858000"/>
              <a:gd name="connsiteX132" fmla="*/ 2005458 w 7472601"/>
              <a:gd name="connsiteY132" fmla="*/ 4699540 h 6858000"/>
              <a:gd name="connsiteX133" fmla="*/ 2657186 w 7472601"/>
              <a:gd name="connsiteY133" fmla="*/ 4901687 h 6858000"/>
              <a:gd name="connsiteX134" fmla="*/ 2826662 w 7472601"/>
              <a:gd name="connsiteY134" fmla="*/ 4970362 h 6858000"/>
              <a:gd name="connsiteX135" fmla="*/ 2876100 w 7472601"/>
              <a:gd name="connsiteY135" fmla="*/ 4995397 h 6858000"/>
              <a:gd name="connsiteX136" fmla="*/ 3042600 w 7472601"/>
              <a:gd name="connsiteY136" fmla="*/ 5059532 h 6858000"/>
              <a:gd name="connsiteX137" fmla="*/ 1997014 w 7472601"/>
              <a:gd name="connsiteY137" fmla="*/ 4698007 h 6858000"/>
              <a:gd name="connsiteX138" fmla="*/ 2305292 w 7472601"/>
              <a:gd name="connsiteY138" fmla="*/ 4219492 h 6858000"/>
              <a:gd name="connsiteX139" fmla="*/ 3360922 w 7472601"/>
              <a:gd name="connsiteY139" fmla="*/ 4529373 h 6858000"/>
              <a:gd name="connsiteX140" fmla="*/ 3492420 w 7472601"/>
              <a:gd name="connsiteY140" fmla="*/ 4510145 h 6858000"/>
              <a:gd name="connsiteX141" fmla="*/ 3364086 w 7472601"/>
              <a:gd name="connsiteY141" fmla="*/ 4480340 h 6858000"/>
              <a:gd name="connsiteX142" fmla="*/ 3225818 w 7472601"/>
              <a:gd name="connsiteY142" fmla="*/ 4411822 h 6858000"/>
              <a:gd name="connsiteX143" fmla="*/ 3129696 w 7472601"/>
              <a:gd name="connsiteY143" fmla="*/ 4360704 h 6858000"/>
              <a:gd name="connsiteX144" fmla="*/ 2814545 w 7472601"/>
              <a:gd name="connsiteY144" fmla="*/ 4282955 h 6858000"/>
              <a:gd name="connsiteX145" fmla="*/ 2305292 w 7472601"/>
              <a:gd name="connsiteY145" fmla="*/ 4219492 h 6858000"/>
              <a:gd name="connsiteX146" fmla="*/ 2626982 w 7472601"/>
              <a:gd name="connsiteY146" fmla="*/ 4206450 h 6858000"/>
              <a:gd name="connsiteX147" fmla="*/ 2490617 w 7472601"/>
              <a:gd name="connsiteY147" fmla="*/ 4206951 h 6858000"/>
              <a:gd name="connsiteX148" fmla="*/ 2819869 w 7472601"/>
              <a:gd name="connsiteY148" fmla="*/ 4252936 h 6858000"/>
              <a:gd name="connsiteX149" fmla="*/ 3143018 w 7472601"/>
              <a:gd name="connsiteY149" fmla="*/ 4332698 h 6858000"/>
              <a:gd name="connsiteX150" fmla="*/ 3241520 w 7472601"/>
              <a:gd name="connsiteY150" fmla="*/ 4385112 h 6858000"/>
              <a:gd name="connsiteX151" fmla="*/ 3374575 w 7472601"/>
              <a:gd name="connsiteY151" fmla="*/ 4451517 h 6858000"/>
              <a:gd name="connsiteX152" fmla="*/ 3505221 w 7472601"/>
              <a:gd name="connsiteY152" fmla="*/ 4480757 h 6858000"/>
              <a:gd name="connsiteX153" fmla="*/ 2626982 w 7472601"/>
              <a:gd name="connsiteY153" fmla="*/ 4206450 h 6858000"/>
              <a:gd name="connsiteX154" fmla="*/ 1310106 w 7472601"/>
              <a:gd name="connsiteY154" fmla="*/ 3943217 h 6858000"/>
              <a:gd name="connsiteX155" fmla="*/ 854994 w 7472601"/>
              <a:gd name="connsiteY155" fmla="*/ 4399136 h 6858000"/>
              <a:gd name="connsiteX156" fmla="*/ 742462 w 7472601"/>
              <a:gd name="connsiteY156" fmla="*/ 4594648 h 6858000"/>
              <a:gd name="connsiteX157" fmla="*/ 820602 w 7472601"/>
              <a:gd name="connsiteY157" fmla="*/ 4485915 h 6858000"/>
              <a:gd name="connsiteX158" fmla="*/ 878295 w 7472601"/>
              <a:gd name="connsiteY158" fmla="*/ 4403594 h 6858000"/>
              <a:gd name="connsiteX159" fmla="*/ 1240607 w 7472601"/>
              <a:gd name="connsiteY159" fmla="*/ 4010401 h 6858000"/>
              <a:gd name="connsiteX160" fmla="*/ 1310106 w 7472601"/>
              <a:gd name="connsiteY160" fmla="*/ 3943217 h 6858000"/>
              <a:gd name="connsiteX161" fmla="*/ 1423113 w 7472601"/>
              <a:gd name="connsiteY161" fmla="*/ 3874565 h 6858000"/>
              <a:gd name="connsiteX162" fmla="*/ 1260565 w 7472601"/>
              <a:gd name="connsiteY162" fmla="*/ 4031982 h 6858000"/>
              <a:gd name="connsiteX163" fmla="*/ 901900 w 7472601"/>
              <a:gd name="connsiteY163" fmla="*/ 4421236 h 6858000"/>
              <a:gd name="connsiteX164" fmla="*/ 845044 w 7472601"/>
              <a:gd name="connsiteY164" fmla="*/ 4502436 h 6858000"/>
              <a:gd name="connsiteX165" fmla="*/ 685926 w 7472601"/>
              <a:gd name="connsiteY165" fmla="*/ 4703069 h 6858000"/>
              <a:gd name="connsiteX166" fmla="*/ 684248 w 7472601"/>
              <a:gd name="connsiteY166" fmla="*/ 4706721 h 6858000"/>
              <a:gd name="connsiteX167" fmla="*/ 1423113 w 7472601"/>
              <a:gd name="connsiteY167" fmla="*/ 3874565 h 6858000"/>
              <a:gd name="connsiteX168" fmla="*/ 3316479 w 7472601"/>
              <a:gd name="connsiteY168" fmla="*/ 3872136 h 6858000"/>
              <a:gd name="connsiteX169" fmla="*/ 3546806 w 7472601"/>
              <a:gd name="connsiteY169" fmla="*/ 4356139 h 6858000"/>
              <a:gd name="connsiteX170" fmla="*/ 3364433 w 7472601"/>
              <a:gd name="connsiteY170" fmla="*/ 3953121 h 6858000"/>
              <a:gd name="connsiteX171" fmla="*/ 3316479 w 7472601"/>
              <a:gd name="connsiteY171" fmla="*/ 3872136 h 6858000"/>
              <a:gd name="connsiteX172" fmla="*/ 3291335 w 7472601"/>
              <a:gd name="connsiteY172" fmla="*/ 3767420 h 6858000"/>
              <a:gd name="connsiteX173" fmla="*/ 3390805 w 7472601"/>
              <a:gd name="connsiteY173" fmla="*/ 3937163 h 6858000"/>
              <a:gd name="connsiteX174" fmla="*/ 3579062 w 7472601"/>
              <a:gd name="connsiteY174" fmla="*/ 4359040 h 6858000"/>
              <a:gd name="connsiteX175" fmla="*/ 3467355 w 7472601"/>
              <a:gd name="connsiteY175" fmla="*/ 3988130 h 6858000"/>
              <a:gd name="connsiteX176" fmla="*/ 3310753 w 7472601"/>
              <a:gd name="connsiteY176" fmla="*/ 3787140 h 6858000"/>
              <a:gd name="connsiteX177" fmla="*/ 3291335 w 7472601"/>
              <a:gd name="connsiteY177" fmla="*/ 3767420 h 6858000"/>
              <a:gd name="connsiteX178" fmla="*/ 1635889 w 7472601"/>
              <a:gd name="connsiteY178" fmla="*/ 3709494 h 6858000"/>
              <a:gd name="connsiteX179" fmla="*/ 1634800 w 7472601"/>
              <a:gd name="connsiteY179" fmla="*/ 3731111 h 6858000"/>
              <a:gd name="connsiteX180" fmla="*/ 1635889 w 7472601"/>
              <a:gd name="connsiteY180" fmla="*/ 3709494 h 6858000"/>
              <a:gd name="connsiteX181" fmla="*/ 1510397 w 7472601"/>
              <a:gd name="connsiteY181" fmla="*/ 3684705 h 6858000"/>
              <a:gd name="connsiteX182" fmla="*/ 1146550 w 7472601"/>
              <a:gd name="connsiteY182" fmla="*/ 3802012 h 6858000"/>
              <a:gd name="connsiteX183" fmla="*/ 698834 w 7472601"/>
              <a:gd name="connsiteY183" fmla="*/ 3952272 h 6858000"/>
              <a:gd name="connsiteX184" fmla="*/ 34256 w 7472601"/>
              <a:gd name="connsiteY184" fmla="*/ 4347603 h 6858000"/>
              <a:gd name="connsiteX185" fmla="*/ 527241 w 7472601"/>
              <a:gd name="connsiteY185" fmla="*/ 4065078 h 6858000"/>
              <a:gd name="connsiteX186" fmla="*/ 1510397 w 7472601"/>
              <a:gd name="connsiteY186" fmla="*/ 3684705 h 6858000"/>
              <a:gd name="connsiteX187" fmla="*/ 1313114 w 7472601"/>
              <a:gd name="connsiteY187" fmla="*/ 3655216 h 6858000"/>
              <a:gd name="connsiteX188" fmla="*/ 1109304 w 7472601"/>
              <a:gd name="connsiteY188" fmla="*/ 3669030 h 6858000"/>
              <a:gd name="connsiteX189" fmla="*/ 8129 w 7472601"/>
              <a:gd name="connsiteY189" fmla="*/ 4330519 h 6858000"/>
              <a:gd name="connsiteX190" fmla="*/ 687572 w 7472601"/>
              <a:gd name="connsiteY190" fmla="*/ 3925629 h 6858000"/>
              <a:gd name="connsiteX191" fmla="*/ 1138365 w 7472601"/>
              <a:gd name="connsiteY191" fmla="*/ 3774515 h 6858000"/>
              <a:gd name="connsiteX192" fmla="*/ 1505579 w 7472601"/>
              <a:gd name="connsiteY192" fmla="*/ 3655526 h 6858000"/>
              <a:gd name="connsiteX193" fmla="*/ 1313114 w 7472601"/>
              <a:gd name="connsiteY193" fmla="*/ 3655216 h 6858000"/>
              <a:gd name="connsiteX194" fmla="*/ 3655073 w 7472601"/>
              <a:gd name="connsiteY194" fmla="*/ 3650884 h 6858000"/>
              <a:gd name="connsiteX195" fmla="*/ 3989938 w 7472601"/>
              <a:gd name="connsiteY195" fmla="*/ 3991685 h 6858000"/>
              <a:gd name="connsiteX196" fmla="*/ 4393907 w 7472601"/>
              <a:gd name="connsiteY196" fmla="*/ 4261258 h 6858000"/>
              <a:gd name="connsiteX197" fmla="*/ 4648051 w 7472601"/>
              <a:gd name="connsiteY197" fmla="*/ 4374051 h 6858000"/>
              <a:gd name="connsiteX198" fmla="*/ 4383389 w 7472601"/>
              <a:gd name="connsiteY198" fmla="*/ 4184369 h 6858000"/>
              <a:gd name="connsiteX199" fmla="*/ 4165508 w 7472601"/>
              <a:gd name="connsiteY199" fmla="*/ 4035196 h 6858000"/>
              <a:gd name="connsiteX200" fmla="*/ 4068162 w 7472601"/>
              <a:gd name="connsiteY200" fmla="*/ 3953394 h 6858000"/>
              <a:gd name="connsiteX201" fmla="*/ 3981416 w 7472601"/>
              <a:gd name="connsiteY201" fmla="*/ 3880482 h 6858000"/>
              <a:gd name="connsiteX202" fmla="*/ 3800147 w 7472601"/>
              <a:gd name="connsiteY202" fmla="*/ 3749872 h 6858000"/>
              <a:gd name="connsiteX203" fmla="*/ 3655073 w 7472601"/>
              <a:gd name="connsiteY203" fmla="*/ 3650884 h 6858000"/>
              <a:gd name="connsiteX204" fmla="*/ 3670252 w 7472601"/>
              <a:gd name="connsiteY204" fmla="*/ 3622798 h 6858000"/>
              <a:gd name="connsiteX205" fmla="*/ 3817258 w 7472601"/>
              <a:gd name="connsiteY205" fmla="*/ 3723577 h 6858000"/>
              <a:gd name="connsiteX206" fmla="*/ 4000461 w 7472601"/>
              <a:gd name="connsiteY206" fmla="*/ 3855966 h 6858000"/>
              <a:gd name="connsiteX207" fmla="*/ 4088180 w 7472601"/>
              <a:gd name="connsiteY207" fmla="*/ 3929774 h 6858000"/>
              <a:gd name="connsiteX208" fmla="*/ 4184555 w 7472601"/>
              <a:gd name="connsiteY208" fmla="*/ 4010683 h 6858000"/>
              <a:gd name="connsiteX209" fmla="*/ 4399563 w 7472601"/>
              <a:gd name="connsiteY209" fmla="*/ 4158106 h 6858000"/>
              <a:gd name="connsiteX210" fmla="*/ 4684469 w 7472601"/>
              <a:gd name="connsiteY210" fmla="*/ 4364680 h 6858000"/>
              <a:gd name="connsiteX211" fmla="*/ 4690271 w 7472601"/>
              <a:gd name="connsiteY211" fmla="*/ 4370034 h 6858000"/>
              <a:gd name="connsiteX212" fmla="*/ 4136093 w 7472601"/>
              <a:gd name="connsiteY212" fmla="*/ 3858466 h 6858000"/>
              <a:gd name="connsiteX213" fmla="*/ 3670252 w 7472601"/>
              <a:gd name="connsiteY213" fmla="*/ 3622798 h 6858000"/>
              <a:gd name="connsiteX214" fmla="*/ 4440129 w 7472601"/>
              <a:gd name="connsiteY214" fmla="*/ 3448571 h 6858000"/>
              <a:gd name="connsiteX215" fmla="*/ 4856525 w 7472601"/>
              <a:gd name="connsiteY215" fmla="*/ 3915351 h 6858000"/>
              <a:gd name="connsiteX216" fmla="*/ 5059055 w 7472601"/>
              <a:gd name="connsiteY216" fmla="*/ 4108918 h 6858000"/>
              <a:gd name="connsiteX217" fmla="*/ 5290070 w 7472601"/>
              <a:gd name="connsiteY217" fmla="*/ 4263619 h 6858000"/>
              <a:gd name="connsiteX218" fmla="*/ 4834991 w 7472601"/>
              <a:gd name="connsiteY218" fmla="*/ 3830985 h 6858000"/>
              <a:gd name="connsiteX219" fmla="*/ 4440129 w 7472601"/>
              <a:gd name="connsiteY219" fmla="*/ 3448571 h 6858000"/>
              <a:gd name="connsiteX220" fmla="*/ 4441737 w 7472601"/>
              <a:gd name="connsiteY220" fmla="*/ 3399734 h 6858000"/>
              <a:gd name="connsiteX221" fmla="*/ 4431236 w 7472601"/>
              <a:gd name="connsiteY221" fmla="*/ 3400954 h 6858000"/>
              <a:gd name="connsiteX222" fmla="*/ 4557150 w 7472601"/>
              <a:gd name="connsiteY222" fmla="*/ 3510023 h 6858000"/>
              <a:gd name="connsiteX223" fmla="*/ 4856936 w 7472601"/>
              <a:gd name="connsiteY223" fmla="*/ 3809146 h 6858000"/>
              <a:gd name="connsiteX224" fmla="*/ 5111996 w 7472601"/>
              <a:gd name="connsiteY224" fmla="*/ 4065759 h 6858000"/>
              <a:gd name="connsiteX225" fmla="*/ 5388878 w 7472601"/>
              <a:gd name="connsiteY225" fmla="*/ 4300185 h 6858000"/>
              <a:gd name="connsiteX226" fmla="*/ 5425556 w 7472601"/>
              <a:gd name="connsiteY226" fmla="*/ 4308967 h 6858000"/>
              <a:gd name="connsiteX227" fmla="*/ 4943646 w 7472601"/>
              <a:gd name="connsiteY227" fmla="*/ 3822916 h 6858000"/>
              <a:gd name="connsiteX228" fmla="*/ 4594837 w 7472601"/>
              <a:gd name="connsiteY228" fmla="*/ 3532274 h 6858000"/>
              <a:gd name="connsiteX229" fmla="*/ 4441737 w 7472601"/>
              <a:gd name="connsiteY229" fmla="*/ 3399734 h 6858000"/>
              <a:gd name="connsiteX230" fmla="*/ 5425834 w 7472601"/>
              <a:gd name="connsiteY230" fmla="*/ 3162785 h 6858000"/>
              <a:gd name="connsiteX231" fmla="*/ 5401644 w 7472601"/>
              <a:gd name="connsiteY231" fmla="*/ 3617847 h 6858000"/>
              <a:gd name="connsiteX232" fmla="*/ 5467256 w 7472601"/>
              <a:gd name="connsiteY232" fmla="*/ 4175494 h 6858000"/>
              <a:gd name="connsiteX233" fmla="*/ 5448069 w 7472601"/>
              <a:gd name="connsiteY233" fmla="*/ 3567554 h 6858000"/>
              <a:gd name="connsiteX234" fmla="*/ 5425834 w 7472601"/>
              <a:gd name="connsiteY234" fmla="*/ 3162785 h 6858000"/>
              <a:gd name="connsiteX235" fmla="*/ 1318687 w 7472601"/>
              <a:gd name="connsiteY235" fmla="*/ 3113840 h 6858000"/>
              <a:gd name="connsiteX236" fmla="*/ 1066793 w 7472601"/>
              <a:gd name="connsiteY236" fmla="*/ 3212171 h 6858000"/>
              <a:gd name="connsiteX237" fmla="*/ 993319 w 7472601"/>
              <a:gd name="connsiteY237" fmla="*/ 3247648 h 6858000"/>
              <a:gd name="connsiteX238" fmla="*/ 853081 w 7472601"/>
              <a:gd name="connsiteY238" fmla="*/ 3312410 h 6858000"/>
              <a:gd name="connsiteX239" fmla="*/ 805957 w 7472601"/>
              <a:gd name="connsiteY239" fmla="*/ 3330443 h 6858000"/>
              <a:gd name="connsiteX240" fmla="*/ 1318687 w 7472601"/>
              <a:gd name="connsiteY240" fmla="*/ 3113840 h 6858000"/>
              <a:gd name="connsiteX241" fmla="*/ 5453702 w 7472601"/>
              <a:gd name="connsiteY241" fmla="*/ 3090882 h 6858000"/>
              <a:gd name="connsiteX242" fmla="*/ 5480135 w 7472601"/>
              <a:gd name="connsiteY242" fmla="*/ 3565802 h 6858000"/>
              <a:gd name="connsiteX243" fmla="*/ 5499023 w 7472601"/>
              <a:gd name="connsiteY243" fmla="*/ 4166310 h 6858000"/>
              <a:gd name="connsiteX244" fmla="*/ 5547022 w 7472601"/>
              <a:gd name="connsiteY244" fmla="*/ 3607838 h 6858000"/>
              <a:gd name="connsiteX245" fmla="*/ 5515964 w 7472601"/>
              <a:gd name="connsiteY245" fmla="*/ 3378541 h 6858000"/>
              <a:gd name="connsiteX246" fmla="*/ 5453702 w 7472601"/>
              <a:gd name="connsiteY246" fmla="*/ 3090882 h 6858000"/>
              <a:gd name="connsiteX247" fmla="*/ 1238695 w 7472601"/>
              <a:gd name="connsiteY247" fmla="*/ 3076820 h 6858000"/>
              <a:gd name="connsiteX248" fmla="*/ 716371 w 7472601"/>
              <a:gd name="connsiteY248" fmla="*/ 3293249 h 6858000"/>
              <a:gd name="connsiteX249" fmla="*/ 579522 w 7472601"/>
              <a:gd name="connsiteY249" fmla="*/ 3371759 h 6858000"/>
              <a:gd name="connsiteX250" fmla="*/ 600288 w 7472601"/>
              <a:gd name="connsiteY250" fmla="*/ 3365555 h 6858000"/>
              <a:gd name="connsiteX251" fmla="*/ 840692 w 7472601"/>
              <a:gd name="connsiteY251" fmla="*/ 3284921 h 6858000"/>
              <a:gd name="connsiteX252" fmla="*/ 979248 w 7472601"/>
              <a:gd name="connsiteY252" fmla="*/ 3221003 h 6858000"/>
              <a:gd name="connsiteX253" fmla="*/ 1053282 w 7472601"/>
              <a:gd name="connsiteY253" fmla="*/ 3185247 h 6858000"/>
              <a:gd name="connsiteX254" fmla="*/ 1320603 w 7472601"/>
              <a:gd name="connsiteY254" fmla="*/ 3081281 h 6858000"/>
              <a:gd name="connsiteX255" fmla="*/ 1238695 w 7472601"/>
              <a:gd name="connsiteY255" fmla="*/ 3076820 h 6858000"/>
              <a:gd name="connsiteX256" fmla="*/ 5425627 w 7472601"/>
              <a:gd name="connsiteY256" fmla="*/ 2954192 h 6858000"/>
              <a:gd name="connsiteX257" fmla="*/ 5470770 w 7472601"/>
              <a:gd name="connsiteY257" fmla="*/ 3005435 h 6858000"/>
              <a:gd name="connsiteX258" fmla="*/ 5519779 w 7472601"/>
              <a:gd name="connsiteY258" fmla="*/ 4359223 h 6858000"/>
              <a:gd name="connsiteX259" fmla="*/ 5520293 w 7472601"/>
              <a:gd name="connsiteY259" fmla="*/ 4360602 h 6858000"/>
              <a:gd name="connsiteX260" fmla="*/ 5767221 w 7472601"/>
              <a:gd name="connsiteY260" fmla="*/ 4665564 h 6858000"/>
              <a:gd name="connsiteX261" fmla="*/ 6937169 w 7472601"/>
              <a:gd name="connsiteY261" fmla="*/ 4815941 h 6858000"/>
              <a:gd name="connsiteX262" fmla="*/ 6953922 w 7472601"/>
              <a:gd name="connsiteY262" fmla="*/ 4890068 h 6858000"/>
              <a:gd name="connsiteX263" fmla="*/ 6071359 w 7472601"/>
              <a:gd name="connsiteY263" fmla="*/ 4770770 h 6858000"/>
              <a:gd name="connsiteX264" fmla="*/ 6038839 w 7472601"/>
              <a:gd name="connsiteY264" fmla="*/ 4764474 h 6858000"/>
              <a:gd name="connsiteX265" fmla="*/ 6038706 w 7472601"/>
              <a:gd name="connsiteY265" fmla="*/ 4763847 h 6858000"/>
              <a:gd name="connsiteX266" fmla="*/ 6037784 w 7472601"/>
              <a:gd name="connsiteY266" fmla="*/ 4764270 h 6858000"/>
              <a:gd name="connsiteX267" fmla="*/ 6038839 w 7472601"/>
              <a:gd name="connsiteY267" fmla="*/ 4764474 h 6858000"/>
              <a:gd name="connsiteX268" fmla="*/ 6040338 w 7472601"/>
              <a:gd name="connsiteY268" fmla="*/ 4771418 h 6858000"/>
              <a:gd name="connsiteX269" fmla="*/ 6024488 w 7472601"/>
              <a:gd name="connsiteY269" fmla="*/ 4809903 h 6858000"/>
              <a:gd name="connsiteX270" fmla="*/ 5599771 w 7472601"/>
              <a:gd name="connsiteY270" fmla="*/ 5509652 h 6858000"/>
              <a:gd name="connsiteX271" fmla="*/ 5548843 w 7472601"/>
              <a:gd name="connsiteY271" fmla="*/ 5563845 h 6858000"/>
              <a:gd name="connsiteX272" fmla="*/ 5940952 w 7472601"/>
              <a:gd name="connsiteY272" fmla="*/ 6250028 h 6858000"/>
              <a:gd name="connsiteX273" fmla="*/ 6043441 w 7472601"/>
              <a:gd name="connsiteY273" fmla="*/ 6665847 h 6858000"/>
              <a:gd name="connsiteX274" fmla="*/ 6093432 w 7472601"/>
              <a:gd name="connsiteY274" fmla="*/ 6858000 h 6858000"/>
              <a:gd name="connsiteX275" fmla="*/ 6034344 w 7472601"/>
              <a:gd name="connsiteY275" fmla="*/ 6858000 h 6858000"/>
              <a:gd name="connsiteX276" fmla="*/ 6026679 w 7472601"/>
              <a:gd name="connsiteY276" fmla="*/ 6836959 h 6858000"/>
              <a:gd name="connsiteX277" fmla="*/ 5800441 w 7472601"/>
              <a:gd name="connsiteY277" fmla="*/ 6335286 h 6858000"/>
              <a:gd name="connsiteX278" fmla="*/ 5526562 w 7472601"/>
              <a:gd name="connsiteY278" fmla="*/ 5705388 h 6858000"/>
              <a:gd name="connsiteX279" fmla="*/ 5519640 w 7472601"/>
              <a:gd name="connsiteY279" fmla="*/ 5683774 h 6858000"/>
              <a:gd name="connsiteX280" fmla="*/ 5844559 w 7472601"/>
              <a:gd name="connsiteY280" fmla="*/ 6553349 h 6858000"/>
              <a:gd name="connsiteX281" fmla="*/ 5975994 w 7472601"/>
              <a:gd name="connsiteY281" fmla="*/ 6858000 h 6858000"/>
              <a:gd name="connsiteX282" fmla="*/ 5898547 w 7472601"/>
              <a:gd name="connsiteY282" fmla="*/ 6858000 h 6858000"/>
              <a:gd name="connsiteX283" fmla="*/ 5682041 w 7472601"/>
              <a:gd name="connsiteY283" fmla="*/ 6355860 h 6858000"/>
              <a:gd name="connsiteX284" fmla="*/ 5461758 w 7472601"/>
              <a:gd name="connsiteY284" fmla="*/ 5820220 h 6858000"/>
              <a:gd name="connsiteX285" fmla="*/ 5237282 w 7472601"/>
              <a:gd name="connsiteY285" fmla="*/ 6579086 h 6858000"/>
              <a:gd name="connsiteX286" fmla="*/ 5115009 w 7472601"/>
              <a:gd name="connsiteY286" fmla="*/ 6858000 h 6858000"/>
              <a:gd name="connsiteX287" fmla="*/ 5028074 w 7472601"/>
              <a:gd name="connsiteY287" fmla="*/ 6858000 h 6858000"/>
              <a:gd name="connsiteX288" fmla="*/ 5079508 w 7472601"/>
              <a:gd name="connsiteY288" fmla="*/ 6749074 h 6858000"/>
              <a:gd name="connsiteX289" fmla="*/ 5371846 w 7472601"/>
              <a:gd name="connsiteY289" fmla="*/ 5924413 h 6858000"/>
              <a:gd name="connsiteX290" fmla="*/ 5270512 w 7472601"/>
              <a:gd name="connsiteY290" fmla="*/ 6138975 h 6858000"/>
              <a:gd name="connsiteX291" fmla="*/ 5062409 w 7472601"/>
              <a:gd name="connsiteY291" fmla="*/ 6653544 h 6858000"/>
              <a:gd name="connsiteX292" fmla="*/ 5036628 w 7472601"/>
              <a:gd name="connsiteY292" fmla="*/ 6754247 h 6858000"/>
              <a:gd name="connsiteX293" fmla="*/ 5009112 w 7472601"/>
              <a:gd name="connsiteY293" fmla="*/ 6858000 h 6858000"/>
              <a:gd name="connsiteX294" fmla="*/ 4976679 w 7472601"/>
              <a:gd name="connsiteY294" fmla="*/ 6858000 h 6858000"/>
              <a:gd name="connsiteX295" fmla="*/ 5006537 w 7472601"/>
              <a:gd name="connsiteY295" fmla="*/ 6747068 h 6858000"/>
              <a:gd name="connsiteX296" fmla="*/ 5032723 w 7472601"/>
              <a:gd name="connsiteY296" fmla="*/ 6644957 h 6858000"/>
              <a:gd name="connsiteX297" fmla="*/ 5242949 w 7472601"/>
              <a:gd name="connsiteY297" fmla="*/ 6125175 h 6858000"/>
              <a:gd name="connsiteX298" fmla="*/ 5286321 w 7472601"/>
              <a:gd name="connsiteY298" fmla="*/ 6033555 h 6858000"/>
              <a:gd name="connsiteX299" fmla="*/ 5008210 w 7472601"/>
              <a:gd name="connsiteY299" fmla="*/ 6649194 h 6858000"/>
              <a:gd name="connsiteX300" fmla="*/ 4986321 w 7472601"/>
              <a:gd name="connsiteY300" fmla="*/ 6765687 h 6858000"/>
              <a:gd name="connsiteX301" fmla="*/ 4973474 w 7472601"/>
              <a:gd name="connsiteY301" fmla="*/ 6858000 h 6858000"/>
              <a:gd name="connsiteX302" fmla="*/ 4907178 w 7472601"/>
              <a:gd name="connsiteY302" fmla="*/ 6858000 h 6858000"/>
              <a:gd name="connsiteX303" fmla="*/ 4910810 w 7472601"/>
              <a:gd name="connsiteY303" fmla="*/ 6829660 h 6858000"/>
              <a:gd name="connsiteX304" fmla="*/ 4987461 w 7472601"/>
              <a:gd name="connsiteY304" fmla="*/ 6432994 h 6858000"/>
              <a:gd name="connsiteX305" fmla="*/ 5179262 w 7472601"/>
              <a:gd name="connsiteY305" fmla="*/ 6035044 h 6858000"/>
              <a:gd name="connsiteX306" fmla="*/ 4689678 w 7472601"/>
              <a:gd name="connsiteY306" fmla="*/ 6440241 h 6858000"/>
              <a:gd name="connsiteX307" fmla="*/ 4477543 w 7472601"/>
              <a:gd name="connsiteY307" fmla="*/ 6674836 h 6858000"/>
              <a:gd name="connsiteX308" fmla="*/ 4329957 w 7472601"/>
              <a:gd name="connsiteY308" fmla="*/ 6858000 h 6858000"/>
              <a:gd name="connsiteX309" fmla="*/ 4218595 w 7472601"/>
              <a:gd name="connsiteY309" fmla="*/ 6858000 h 6858000"/>
              <a:gd name="connsiteX310" fmla="*/ 4368888 w 7472601"/>
              <a:gd name="connsiteY310" fmla="*/ 6668412 h 6858000"/>
              <a:gd name="connsiteX311" fmla="*/ 4563091 w 7472601"/>
              <a:gd name="connsiteY311" fmla="*/ 6442508 h 6858000"/>
              <a:gd name="connsiteX312" fmla="*/ 5387324 w 7472601"/>
              <a:gd name="connsiteY312" fmla="*/ 5705830 h 6858000"/>
              <a:gd name="connsiteX313" fmla="*/ 5073620 w 7472601"/>
              <a:gd name="connsiteY313" fmla="*/ 5955437 h 6858000"/>
              <a:gd name="connsiteX314" fmla="*/ 4689789 w 7472601"/>
              <a:gd name="connsiteY314" fmla="*/ 6268382 h 6858000"/>
              <a:gd name="connsiteX315" fmla="*/ 4418722 w 7472601"/>
              <a:gd name="connsiteY315" fmla="*/ 6570886 h 6858000"/>
              <a:gd name="connsiteX316" fmla="*/ 4214944 w 7472601"/>
              <a:gd name="connsiteY316" fmla="*/ 6858000 h 6858000"/>
              <a:gd name="connsiteX317" fmla="*/ 4177898 w 7472601"/>
              <a:gd name="connsiteY317" fmla="*/ 6858000 h 6858000"/>
              <a:gd name="connsiteX318" fmla="*/ 4391597 w 7472601"/>
              <a:gd name="connsiteY318" fmla="*/ 6556370 h 6858000"/>
              <a:gd name="connsiteX319" fmla="*/ 4668889 w 7472601"/>
              <a:gd name="connsiteY319" fmla="*/ 6246399 h 6858000"/>
              <a:gd name="connsiteX320" fmla="*/ 5055427 w 7472601"/>
              <a:gd name="connsiteY320" fmla="*/ 5931476 h 6858000"/>
              <a:gd name="connsiteX321" fmla="*/ 5371814 w 7472601"/>
              <a:gd name="connsiteY321" fmla="*/ 5678975 h 6858000"/>
              <a:gd name="connsiteX322" fmla="*/ 4987918 w 7472601"/>
              <a:gd name="connsiteY322" fmla="*/ 5838701 h 6858000"/>
              <a:gd name="connsiteX323" fmla="*/ 4317146 w 7472601"/>
              <a:gd name="connsiteY323" fmla="*/ 6587716 h 6858000"/>
              <a:gd name="connsiteX324" fmla="*/ 4171627 w 7472601"/>
              <a:gd name="connsiteY324" fmla="*/ 6858000 h 6858000"/>
              <a:gd name="connsiteX325" fmla="*/ 4081585 w 7472601"/>
              <a:gd name="connsiteY325" fmla="*/ 6858000 h 6858000"/>
              <a:gd name="connsiteX326" fmla="*/ 4238603 w 7472601"/>
              <a:gd name="connsiteY326" fmla="*/ 6559341 h 6858000"/>
              <a:gd name="connsiteX327" fmla="*/ 4778333 w 7472601"/>
              <a:gd name="connsiteY327" fmla="*/ 5873626 h 6858000"/>
              <a:gd name="connsiteX328" fmla="*/ 5414185 w 7472601"/>
              <a:gd name="connsiteY328" fmla="*/ 5573882 h 6858000"/>
              <a:gd name="connsiteX329" fmla="*/ 5959648 w 7472601"/>
              <a:gd name="connsiteY329" fmla="*/ 4760797 h 6858000"/>
              <a:gd name="connsiteX330" fmla="*/ 5355019 w 7472601"/>
              <a:gd name="connsiteY330" fmla="*/ 4734672 h 6858000"/>
              <a:gd name="connsiteX331" fmla="*/ 5083565 w 7472601"/>
              <a:gd name="connsiteY331" fmla="*/ 5179121 h 6858000"/>
              <a:gd name="connsiteX332" fmla="*/ 4713577 w 7472601"/>
              <a:gd name="connsiteY332" fmla="*/ 5616803 h 6858000"/>
              <a:gd name="connsiteX333" fmla="*/ 3989559 w 7472601"/>
              <a:gd name="connsiteY333" fmla="*/ 6145945 h 6858000"/>
              <a:gd name="connsiteX334" fmla="*/ 3939824 w 7472601"/>
              <a:gd name="connsiteY334" fmla="*/ 6066900 h 6858000"/>
              <a:gd name="connsiteX335" fmla="*/ 4584537 w 7472601"/>
              <a:gd name="connsiteY335" fmla="*/ 5324826 h 6858000"/>
              <a:gd name="connsiteX336" fmla="*/ 5037105 w 7472601"/>
              <a:gd name="connsiteY336" fmla="*/ 5088765 h 6858000"/>
              <a:gd name="connsiteX337" fmla="*/ 5039930 w 7472601"/>
              <a:gd name="connsiteY337" fmla="*/ 5089585 h 6858000"/>
              <a:gd name="connsiteX338" fmla="*/ 5263764 w 7472601"/>
              <a:gd name="connsiteY338" fmla="*/ 4735525 h 6858000"/>
              <a:gd name="connsiteX339" fmla="*/ 4086300 w 7472601"/>
              <a:gd name="connsiteY339" fmla="*/ 4884599 h 6858000"/>
              <a:gd name="connsiteX340" fmla="*/ 4085485 w 7472601"/>
              <a:gd name="connsiteY340" fmla="*/ 4899070 h 6858000"/>
              <a:gd name="connsiteX341" fmla="*/ 3871915 w 7472601"/>
              <a:gd name="connsiteY341" fmla="*/ 5253645 h 6858000"/>
              <a:gd name="connsiteX342" fmla="*/ 3799374 w 7472601"/>
              <a:gd name="connsiteY342" fmla="*/ 5466127 h 6858000"/>
              <a:gd name="connsiteX343" fmla="*/ 3498850 w 7472601"/>
              <a:gd name="connsiteY343" fmla="*/ 6661888 h 6858000"/>
              <a:gd name="connsiteX344" fmla="*/ 3399216 w 7472601"/>
              <a:gd name="connsiteY344" fmla="*/ 6858000 h 6858000"/>
              <a:gd name="connsiteX345" fmla="*/ 3303688 w 7472601"/>
              <a:gd name="connsiteY345" fmla="*/ 6858000 h 6858000"/>
              <a:gd name="connsiteX346" fmla="*/ 3391774 w 7472601"/>
              <a:gd name="connsiteY346" fmla="*/ 6697181 h 6858000"/>
              <a:gd name="connsiteX347" fmla="*/ 3735540 w 7472601"/>
              <a:gd name="connsiteY347" fmla="*/ 5546923 h 6858000"/>
              <a:gd name="connsiteX348" fmla="*/ 3729438 w 7472601"/>
              <a:gd name="connsiteY348" fmla="*/ 5569058 h 6858000"/>
              <a:gd name="connsiteX349" fmla="*/ 3707782 w 7472601"/>
              <a:gd name="connsiteY349" fmla="*/ 5644908 h 6858000"/>
              <a:gd name="connsiteX350" fmla="*/ 3583827 w 7472601"/>
              <a:gd name="connsiteY350" fmla="*/ 6039215 h 6858000"/>
              <a:gd name="connsiteX351" fmla="*/ 3547861 w 7472601"/>
              <a:gd name="connsiteY351" fmla="*/ 6129609 h 6858000"/>
              <a:gd name="connsiteX352" fmla="*/ 3490905 w 7472601"/>
              <a:gd name="connsiteY352" fmla="*/ 6277660 h 6858000"/>
              <a:gd name="connsiteX353" fmla="*/ 3455859 w 7472601"/>
              <a:gd name="connsiteY353" fmla="*/ 6391301 h 6858000"/>
              <a:gd name="connsiteX354" fmla="*/ 3429112 w 7472601"/>
              <a:gd name="connsiteY354" fmla="*/ 6479469 h 6858000"/>
              <a:gd name="connsiteX355" fmla="*/ 3304862 w 7472601"/>
              <a:gd name="connsiteY355" fmla="*/ 6796476 h 6858000"/>
              <a:gd name="connsiteX356" fmla="*/ 3276071 w 7472601"/>
              <a:gd name="connsiteY356" fmla="*/ 6858000 h 6858000"/>
              <a:gd name="connsiteX357" fmla="*/ 3240805 w 7472601"/>
              <a:gd name="connsiteY357" fmla="*/ 6858000 h 6858000"/>
              <a:gd name="connsiteX358" fmla="*/ 3275917 w 7472601"/>
              <a:gd name="connsiteY358" fmla="*/ 6783192 h 6858000"/>
              <a:gd name="connsiteX359" fmla="*/ 3399358 w 7472601"/>
              <a:gd name="connsiteY359" fmla="*/ 6469011 h 6858000"/>
              <a:gd name="connsiteX360" fmla="*/ 3425650 w 7472601"/>
              <a:gd name="connsiteY360" fmla="*/ 6381333 h 6858000"/>
              <a:gd name="connsiteX361" fmla="*/ 3460661 w 7472601"/>
              <a:gd name="connsiteY361" fmla="*/ 6266763 h 6858000"/>
              <a:gd name="connsiteX362" fmla="*/ 3518021 w 7472601"/>
              <a:gd name="connsiteY362" fmla="*/ 6117298 h 6858000"/>
              <a:gd name="connsiteX363" fmla="*/ 3554035 w 7472601"/>
              <a:gd name="connsiteY363" fmla="*/ 6027832 h 6858000"/>
              <a:gd name="connsiteX364" fmla="*/ 3677174 w 7472601"/>
              <a:gd name="connsiteY364" fmla="*/ 5636351 h 6858000"/>
              <a:gd name="connsiteX365" fmla="*/ 3698819 w 7472601"/>
              <a:gd name="connsiteY365" fmla="*/ 5560503 h 6858000"/>
              <a:gd name="connsiteX366" fmla="*/ 3702094 w 7472601"/>
              <a:gd name="connsiteY366" fmla="*/ 5549194 h 6858000"/>
              <a:gd name="connsiteX367" fmla="*/ 3398355 w 7472601"/>
              <a:gd name="connsiteY367" fmla="*/ 6094603 h 6858000"/>
              <a:gd name="connsiteX368" fmla="*/ 3193941 w 7472601"/>
              <a:gd name="connsiteY368" fmla="*/ 6798775 h 6858000"/>
              <a:gd name="connsiteX369" fmla="*/ 3184140 w 7472601"/>
              <a:gd name="connsiteY369" fmla="*/ 6858000 h 6858000"/>
              <a:gd name="connsiteX370" fmla="*/ 3099978 w 7472601"/>
              <a:gd name="connsiteY370" fmla="*/ 6858000 h 6858000"/>
              <a:gd name="connsiteX371" fmla="*/ 3101556 w 7472601"/>
              <a:gd name="connsiteY371" fmla="*/ 6843337 h 6858000"/>
              <a:gd name="connsiteX372" fmla="*/ 3370162 w 7472601"/>
              <a:gd name="connsiteY372" fmla="*/ 5785550 h 6858000"/>
              <a:gd name="connsiteX373" fmla="*/ 3746477 w 7472601"/>
              <a:gd name="connsiteY373" fmla="*/ 5377889 h 6858000"/>
              <a:gd name="connsiteX374" fmla="*/ 3863399 w 7472601"/>
              <a:gd name="connsiteY374" fmla="*/ 5087257 h 6858000"/>
              <a:gd name="connsiteX375" fmla="*/ 3968712 w 7472601"/>
              <a:gd name="connsiteY375" fmla="*/ 4913989 h 6858000"/>
              <a:gd name="connsiteX376" fmla="*/ 2792390 w 7472601"/>
              <a:gd name="connsiteY376" fmla="*/ 5382974 h 6858000"/>
              <a:gd name="connsiteX377" fmla="*/ 2714982 w 7472601"/>
              <a:gd name="connsiteY377" fmla="*/ 5427051 h 6858000"/>
              <a:gd name="connsiteX378" fmla="*/ 2813361 w 7472601"/>
              <a:gd name="connsiteY378" fmla="*/ 6023912 h 6858000"/>
              <a:gd name="connsiteX379" fmla="*/ 2688430 w 7472601"/>
              <a:gd name="connsiteY379" fmla="*/ 6801564 h 6858000"/>
              <a:gd name="connsiteX380" fmla="*/ 2629626 w 7472601"/>
              <a:gd name="connsiteY380" fmla="*/ 6763394 h 6858000"/>
              <a:gd name="connsiteX381" fmla="*/ 2565328 w 7472601"/>
              <a:gd name="connsiteY381" fmla="*/ 5516399 h 6858000"/>
              <a:gd name="connsiteX382" fmla="*/ 1922999 w 7472601"/>
              <a:gd name="connsiteY382" fmla="*/ 5980343 h 6858000"/>
              <a:gd name="connsiteX383" fmla="*/ 1950261 w 7472601"/>
              <a:gd name="connsiteY383" fmla="*/ 6405858 h 6858000"/>
              <a:gd name="connsiteX384" fmla="*/ 2365554 w 7472601"/>
              <a:gd name="connsiteY384" fmla="*/ 6759107 h 6858000"/>
              <a:gd name="connsiteX385" fmla="*/ 2424142 w 7472601"/>
              <a:gd name="connsiteY385" fmla="*/ 6858000 h 6858000"/>
              <a:gd name="connsiteX386" fmla="*/ 2395994 w 7472601"/>
              <a:gd name="connsiteY386" fmla="*/ 6858000 h 6858000"/>
              <a:gd name="connsiteX387" fmla="*/ 2392863 w 7472601"/>
              <a:gd name="connsiteY387" fmla="*/ 6852964 h 6858000"/>
              <a:gd name="connsiteX388" fmla="*/ 2017589 w 7472601"/>
              <a:gd name="connsiteY388" fmla="*/ 6493982 h 6858000"/>
              <a:gd name="connsiteX389" fmla="*/ 2147336 w 7472601"/>
              <a:gd name="connsiteY389" fmla="*/ 6594052 h 6858000"/>
              <a:gd name="connsiteX390" fmla="*/ 2207047 w 7472601"/>
              <a:gd name="connsiteY390" fmla="*/ 6654540 h 6858000"/>
              <a:gd name="connsiteX391" fmla="*/ 2299106 w 7472601"/>
              <a:gd name="connsiteY391" fmla="*/ 6778931 h 6858000"/>
              <a:gd name="connsiteX392" fmla="*/ 2314430 w 7472601"/>
              <a:gd name="connsiteY392" fmla="*/ 6801144 h 6858000"/>
              <a:gd name="connsiteX393" fmla="*/ 2352406 w 7472601"/>
              <a:gd name="connsiteY393" fmla="*/ 6858000 h 6858000"/>
              <a:gd name="connsiteX394" fmla="*/ 2314492 w 7472601"/>
              <a:gd name="connsiteY394" fmla="*/ 6858000 h 6858000"/>
              <a:gd name="connsiteX395" fmla="*/ 2288095 w 7472601"/>
              <a:gd name="connsiteY395" fmla="*/ 6818030 h 6858000"/>
              <a:gd name="connsiteX396" fmla="*/ 2272768 w 7472601"/>
              <a:gd name="connsiteY396" fmla="*/ 6795822 h 6858000"/>
              <a:gd name="connsiteX397" fmla="*/ 2182715 w 7472601"/>
              <a:gd name="connsiteY397" fmla="*/ 6675071 h 6858000"/>
              <a:gd name="connsiteX398" fmla="*/ 2032061 w 7472601"/>
              <a:gd name="connsiteY398" fmla="*/ 6541380 h 6858000"/>
              <a:gd name="connsiteX399" fmla="*/ 2257220 w 7472601"/>
              <a:gd name="connsiteY399" fmla="*/ 6826257 h 6858000"/>
              <a:gd name="connsiteX400" fmla="*/ 2281324 w 7472601"/>
              <a:gd name="connsiteY400" fmla="*/ 6858000 h 6858000"/>
              <a:gd name="connsiteX401" fmla="*/ 2242860 w 7472601"/>
              <a:gd name="connsiteY401" fmla="*/ 6858000 h 6858000"/>
              <a:gd name="connsiteX402" fmla="*/ 2232818 w 7472601"/>
              <a:gd name="connsiteY402" fmla="*/ 6844926 h 6858000"/>
              <a:gd name="connsiteX403" fmla="*/ 1990172 w 7472601"/>
              <a:gd name="connsiteY403" fmla="*/ 6542121 h 6858000"/>
              <a:gd name="connsiteX404" fmla="*/ 2124090 w 7472601"/>
              <a:gd name="connsiteY404" fmla="*/ 6761017 h 6858000"/>
              <a:gd name="connsiteX405" fmla="*/ 2200380 w 7472601"/>
              <a:gd name="connsiteY405" fmla="*/ 6858000 h 6858000"/>
              <a:gd name="connsiteX406" fmla="*/ 2147507 w 7472601"/>
              <a:gd name="connsiteY406" fmla="*/ 6858000 h 6858000"/>
              <a:gd name="connsiteX407" fmla="*/ 2070668 w 7472601"/>
              <a:gd name="connsiteY407" fmla="*/ 6761520 h 6858000"/>
              <a:gd name="connsiteX408" fmla="*/ 1975142 w 7472601"/>
              <a:gd name="connsiteY408" fmla="*/ 6585570 h 6858000"/>
              <a:gd name="connsiteX409" fmla="*/ 2050035 w 7472601"/>
              <a:gd name="connsiteY409" fmla="*/ 6813345 h 6858000"/>
              <a:gd name="connsiteX410" fmla="*/ 2063025 w 7472601"/>
              <a:gd name="connsiteY410" fmla="*/ 6858000 h 6858000"/>
              <a:gd name="connsiteX411" fmla="*/ 2021675 w 7472601"/>
              <a:gd name="connsiteY411" fmla="*/ 6858000 h 6858000"/>
              <a:gd name="connsiteX412" fmla="*/ 2019308 w 7472601"/>
              <a:gd name="connsiteY412" fmla="*/ 6847118 h 6858000"/>
              <a:gd name="connsiteX413" fmla="*/ 1938835 w 7472601"/>
              <a:gd name="connsiteY413" fmla="*/ 6551160 h 6858000"/>
              <a:gd name="connsiteX414" fmla="*/ 1953230 w 7472601"/>
              <a:gd name="connsiteY414" fmla="*/ 6759699 h 6858000"/>
              <a:gd name="connsiteX415" fmla="*/ 1956763 w 7472601"/>
              <a:gd name="connsiteY415" fmla="*/ 6778191 h 6858000"/>
              <a:gd name="connsiteX416" fmla="*/ 1967925 w 7472601"/>
              <a:gd name="connsiteY416" fmla="*/ 6858000 h 6858000"/>
              <a:gd name="connsiteX417" fmla="*/ 1936622 w 7472601"/>
              <a:gd name="connsiteY417" fmla="*/ 6858000 h 6858000"/>
              <a:gd name="connsiteX418" fmla="*/ 1926261 w 7472601"/>
              <a:gd name="connsiteY418" fmla="*/ 6784064 h 6858000"/>
              <a:gd name="connsiteX419" fmla="*/ 1922724 w 7472601"/>
              <a:gd name="connsiteY419" fmla="*/ 6765577 h 6858000"/>
              <a:gd name="connsiteX420" fmla="*/ 1904650 w 7472601"/>
              <a:gd name="connsiteY420" fmla="*/ 6639616 h 6858000"/>
              <a:gd name="connsiteX421" fmla="*/ 1885273 w 7472601"/>
              <a:gd name="connsiteY421" fmla="*/ 6858000 h 6858000"/>
              <a:gd name="connsiteX422" fmla="*/ 1854363 w 7472601"/>
              <a:gd name="connsiteY422" fmla="*/ 6858000 h 6858000"/>
              <a:gd name="connsiteX423" fmla="*/ 1880391 w 7472601"/>
              <a:gd name="connsiteY423" fmla="*/ 6603796 h 6858000"/>
              <a:gd name="connsiteX424" fmla="*/ 1818273 w 7472601"/>
              <a:gd name="connsiteY424" fmla="*/ 6715729 h 6858000"/>
              <a:gd name="connsiteX425" fmla="*/ 1794691 w 7472601"/>
              <a:gd name="connsiteY425" fmla="*/ 6843239 h 6858000"/>
              <a:gd name="connsiteX426" fmla="*/ 1794914 w 7472601"/>
              <a:gd name="connsiteY426" fmla="*/ 6858000 h 6858000"/>
              <a:gd name="connsiteX427" fmla="*/ 1746128 w 7472601"/>
              <a:gd name="connsiteY427" fmla="*/ 6858000 h 6858000"/>
              <a:gd name="connsiteX428" fmla="*/ 1753934 w 7472601"/>
              <a:gd name="connsiteY428" fmla="*/ 6724796 h 6858000"/>
              <a:gd name="connsiteX429" fmla="*/ 1792053 w 7472601"/>
              <a:gd name="connsiteY429" fmla="*/ 6572396 h 6858000"/>
              <a:gd name="connsiteX430" fmla="*/ 1862248 w 7472601"/>
              <a:gd name="connsiteY430" fmla="*/ 6266397 h 6858000"/>
              <a:gd name="connsiteX431" fmla="*/ 1862250 w 7472601"/>
              <a:gd name="connsiteY431" fmla="*/ 6033531 h 6858000"/>
              <a:gd name="connsiteX432" fmla="*/ 1211999 w 7472601"/>
              <a:gd name="connsiteY432" fmla="*/ 6683610 h 6858000"/>
              <a:gd name="connsiteX433" fmla="*/ 1213266 w 7472601"/>
              <a:gd name="connsiteY433" fmla="*/ 6691947 h 6858000"/>
              <a:gd name="connsiteX434" fmla="*/ 1203370 w 7472601"/>
              <a:gd name="connsiteY434" fmla="*/ 6850676 h 6858000"/>
              <a:gd name="connsiteX435" fmla="*/ 1203671 w 7472601"/>
              <a:gd name="connsiteY435" fmla="*/ 6858000 h 6858000"/>
              <a:gd name="connsiteX436" fmla="*/ 1143180 w 7472601"/>
              <a:gd name="connsiteY436" fmla="*/ 6858000 h 6858000"/>
              <a:gd name="connsiteX437" fmla="*/ 1142176 w 7472601"/>
              <a:gd name="connsiteY437" fmla="*/ 6766045 h 6858000"/>
              <a:gd name="connsiteX438" fmla="*/ 1067484 w 7472601"/>
              <a:gd name="connsiteY438" fmla="*/ 6858000 h 6858000"/>
              <a:gd name="connsiteX439" fmla="*/ 953928 w 7472601"/>
              <a:gd name="connsiteY439" fmla="*/ 6858000 h 6858000"/>
              <a:gd name="connsiteX440" fmla="*/ 959715 w 7472601"/>
              <a:gd name="connsiteY440" fmla="*/ 6850185 h 6858000"/>
              <a:gd name="connsiteX441" fmla="*/ 1483788 w 7472601"/>
              <a:gd name="connsiteY441" fmla="*/ 6259174 h 6858000"/>
              <a:gd name="connsiteX442" fmla="*/ 1100671 w 7472601"/>
              <a:gd name="connsiteY442" fmla="*/ 6252137 h 6858000"/>
              <a:gd name="connsiteX443" fmla="*/ 1090144 w 7472601"/>
              <a:gd name="connsiteY443" fmla="*/ 6256748 h 6858000"/>
              <a:gd name="connsiteX444" fmla="*/ 1095872 w 7472601"/>
              <a:gd name="connsiteY444" fmla="*/ 6271892 h 6858000"/>
              <a:gd name="connsiteX445" fmla="*/ 262785 w 7472601"/>
              <a:gd name="connsiteY445" fmla="*/ 6845450 h 6858000"/>
              <a:gd name="connsiteX446" fmla="*/ 209968 w 7472601"/>
              <a:gd name="connsiteY446" fmla="*/ 6770713 h 6858000"/>
              <a:gd name="connsiteX447" fmla="*/ 873460 w 7472601"/>
              <a:gd name="connsiteY447" fmla="*/ 6253768 h 6858000"/>
              <a:gd name="connsiteX448" fmla="*/ 192686 w 7472601"/>
              <a:gd name="connsiteY448" fmla="*/ 5849257 h 6858000"/>
              <a:gd name="connsiteX449" fmla="*/ 4696 w 7472601"/>
              <a:gd name="connsiteY449" fmla="*/ 5697668 h 6858000"/>
              <a:gd name="connsiteX450" fmla="*/ 0 w 7472601"/>
              <a:gd name="connsiteY450" fmla="*/ 5689984 h 6858000"/>
              <a:gd name="connsiteX451" fmla="*/ 0 w 7472601"/>
              <a:gd name="connsiteY451" fmla="*/ 5513472 h 6858000"/>
              <a:gd name="connsiteX452" fmla="*/ 174101 w 7472601"/>
              <a:gd name="connsiteY452" fmla="*/ 5620277 h 6858000"/>
              <a:gd name="connsiteX453" fmla="*/ 891800 w 7472601"/>
              <a:gd name="connsiteY453" fmla="*/ 6036935 h 6858000"/>
              <a:gd name="connsiteX454" fmla="*/ 1072219 w 7472601"/>
              <a:gd name="connsiteY454" fmla="*/ 6169443 h 6858000"/>
              <a:gd name="connsiteX455" fmla="*/ 1074117 w 7472601"/>
              <a:gd name="connsiteY455" fmla="*/ 6170301 h 6858000"/>
              <a:gd name="connsiteX456" fmla="*/ 1083114 w 7472601"/>
              <a:gd name="connsiteY456" fmla="*/ 6174131 h 6858000"/>
              <a:gd name="connsiteX457" fmla="*/ 1543010 w 7472601"/>
              <a:gd name="connsiteY457" fmla="*/ 6191140 h 6858000"/>
              <a:gd name="connsiteX458" fmla="*/ 1551080 w 7472601"/>
              <a:gd name="connsiteY458" fmla="*/ 6195006 h 6858000"/>
              <a:gd name="connsiteX459" fmla="*/ 2345443 w 7472601"/>
              <a:gd name="connsiteY459" fmla="*/ 5549882 h 6858000"/>
              <a:gd name="connsiteX460" fmla="*/ 1721499 w 7472601"/>
              <a:gd name="connsiteY460" fmla="*/ 5599969 h 6858000"/>
              <a:gd name="connsiteX461" fmla="*/ 767716 w 7472601"/>
              <a:gd name="connsiteY461" fmla="*/ 5472768 h 6858000"/>
              <a:gd name="connsiteX462" fmla="*/ 722147 w 7472601"/>
              <a:gd name="connsiteY462" fmla="*/ 5393091 h 6858000"/>
              <a:gd name="connsiteX463" fmla="*/ 1485552 w 7472601"/>
              <a:gd name="connsiteY463" fmla="*/ 5313202 h 6858000"/>
              <a:gd name="connsiteX464" fmla="*/ 2143004 w 7472601"/>
              <a:gd name="connsiteY464" fmla="*/ 5402420 h 6858000"/>
              <a:gd name="connsiteX465" fmla="*/ 1933391 w 7472601"/>
              <a:gd name="connsiteY465" fmla="*/ 5156971 h 6858000"/>
              <a:gd name="connsiteX466" fmla="*/ 1827118 w 7472601"/>
              <a:gd name="connsiteY466" fmla="*/ 4968410 h 6858000"/>
              <a:gd name="connsiteX467" fmla="*/ 1837349 w 7472601"/>
              <a:gd name="connsiteY467" fmla="*/ 4956357 h 6858000"/>
              <a:gd name="connsiteX468" fmla="*/ 2162835 w 7472601"/>
              <a:gd name="connsiteY468" fmla="*/ 5187853 h 6858000"/>
              <a:gd name="connsiteX469" fmla="*/ 2257167 w 7472601"/>
              <a:gd name="connsiteY469" fmla="*/ 5462123 h 6858000"/>
              <a:gd name="connsiteX470" fmla="*/ 2261598 w 7472601"/>
              <a:gd name="connsiteY470" fmla="*/ 5467998 h 6858000"/>
              <a:gd name="connsiteX471" fmla="*/ 2437177 w 7472601"/>
              <a:gd name="connsiteY471" fmla="*/ 5479608 h 6858000"/>
              <a:gd name="connsiteX472" fmla="*/ 2445247 w 7472601"/>
              <a:gd name="connsiteY472" fmla="*/ 5483476 h 6858000"/>
              <a:gd name="connsiteX473" fmla="*/ 2743626 w 7472601"/>
              <a:gd name="connsiteY473" fmla="*/ 5304819 h 6858000"/>
              <a:gd name="connsiteX474" fmla="*/ 3048102 w 7472601"/>
              <a:gd name="connsiteY474" fmla="*/ 5150595 h 6858000"/>
              <a:gd name="connsiteX475" fmla="*/ 1799414 w 7472601"/>
              <a:gd name="connsiteY475" fmla="*/ 4694732 h 6858000"/>
              <a:gd name="connsiteX476" fmla="*/ 1771735 w 7472601"/>
              <a:gd name="connsiteY476" fmla="*/ 4619929 h 6858000"/>
              <a:gd name="connsiteX477" fmla="*/ 3104273 w 7472601"/>
              <a:gd name="connsiteY477" fmla="*/ 5076159 h 6858000"/>
              <a:gd name="connsiteX478" fmla="*/ 3113245 w 7472601"/>
              <a:gd name="connsiteY478" fmla="*/ 5090705 h 6858000"/>
              <a:gd name="connsiteX479" fmla="*/ 3126294 w 7472601"/>
              <a:gd name="connsiteY479" fmla="*/ 5114400 h 6858000"/>
              <a:gd name="connsiteX480" fmla="*/ 3937433 w 7472601"/>
              <a:gd name="connsiteY480" fmla="*/ 4830473 h 6858000"/>
              <a:gd name="connsiteX481" fmla="*/ 3590475 w 7472601"/>
              <a:gd name="connsiteY481" fmla="*/ 4597974 h 6858000"/>
              <a:gd name="connsiteX482" fmla="*/ 3100264 w 7472601"/>
              <a:gd name="connsiteY482" fmla="*/ 4579845 h 6858000"/>
              <a:gd name="connsiteX483" fmla="*/ 2183576 w 7472601"/>
              <a:gd name="connsiteY483" fmla="*/ 4227150 h 6858000"/>
              <a:gd name="connsiteX484" fmla="*/ 2151029 w 7472601"/>
              <a:gd name="connsiteY484" fmla="*/ 4146947 h 6858000"/>
              <a:gd name="connsiteX485" fmla="*/ 3563434 w 7472601"/>
              <a:gd name="connsiteY485" fmla="*/ 4469115 h 6858000"/>
              <a:gd name="connsiteX486" fmla="*/ 3177952 w 7472601"/>
              <a:gd name="connsiteY486" fmla="*/ 3657386 h 6858000"/>
              <a:gd name="connsiteX487" fmla="*/ 3189263 w 7472601"/>
              <a:gd name="connsiteY487" fmla="*/ 3625726 h 6858000"/>
              <a:gd name="connsiteX488" fmla="*/ 3560912 w 7472601"/>
              <a:gd name="connsiteY488" fmla="*/ 4079863 h 6858000"/>
              <a:gd name="connsiteX489" fmla="*/ 3626636 w 7472601"/>
              <a:gd name="connsiteY489" fmla="*/ 4512230 h 6858000"/>
              <a:gd name="connsiteX490" fmla="*/ 3653088 w 7472601"/>
              <a:gd name="connsiteY490" fmla="*/ 4521417 h 6858000"/>
              <a:gd name="connsiteX491" fmla="*/ 3988128 w 7472601"/>
              <a:gd name="connsiteY491" fmla="*/ 4817267 h 6858000"/>
              <a:gd name="connsiteX492" fmla="*/ 4830582 w 7472601"/>
              <a:gd name="connsiteY492" fmla="*/ 4676000 h 6858000"/>
              <a:gd name="connsiteX493" fmla="*/ 4830100 w 7472601"/>
              <a:gd name="connsiteY493" fmla="*/ 4675554 h 6858000"/>
              <a:gd name="connsiteX494" fmla="*/ 4036318 w 7472601"/>
              <a:gd name="connsiteY494" fmla="*/ 4147013 h 6858000"/>
              <a:gd name="connsiteX495" fmla="*/ 3432098 w 7472601"/>
              <a:gd name="connsiteY495" fmla="*/ 3537312 h 6858000"/>
              <a:gd name="connsiteX496" fmla="*/ 3446761 w 7472601"/>
              <a:gd name="connsiteY496" fmla="*/ 3461278 h 6858000"/>
              <a:gd name="connsiteX497" fmla="*/ 4419733 w 7472601"/>
              <a:gd name="connsiteY497" fmla="*/ 3963555 h 6858000"/>
              <a:gd name="connsiteX498" fmla="*/ 4781371 w 7472601"/>
              <a:gd name="connsiteY498" fmla="*/ 4458604 h 6858000"/>
              <a:gd name="connsiteX499" fmla="*/ 4780440 w 7472601"/>
              <a:gd name="connsiteY499" fmla="*/ 4470290 h 6858000"/>
              <a:gd name="connsiteX500" fmla="*/ 4898954 w 7472601"/>
              <a:gd name="connsiteY500" fmla="*/ 4662092 h 6858000"/>
              <a:gd name="connsiteX501" fmla="*/ 4900699 w 7472601"/>
              <a:gd name="connsiteY501" fmla="*/ 4670867 h 6858000"/>
              <a:gd name="connsiteX502" fmla="*/ 5714511 w 7472601"/>
              <a:gd name="connsiteY502" fmla="*/ 4663483 h 6858000"/>
              <a:gd name="connsiteX503" fmla="*/ 5464793 w 7472601"/>
              <a:gd name="connsiteY503" fmla="*/ 4393556 h 6858000"/>
              <a:gd name="connsiteX504" fmla="*/ 5461897 w 7472601"/>
              <a:gd name="connsiteY504" fmla="*/ 4390879 h 6858000"/>
              <a:gd name="connsiteX505" fmla="*/ 4294126 w 7472601"/>
              <a:gd name="connsiteY505" fmla="*/ 3303048 h 6858000"/>
              <a:gd name="connsiteX506" fmla="*/ 4305321 w 7472601"/>
              <a:gd name="connsiteY506" fmla="*/ 3256953 h 6858000"/>
              <a:gd name="connsiteX507" fmla="*/ 4949299 w 7472601"/>
              <a:gd name="connsiteY507" fmla="*/ 3766336 h 6858000"/>
              <a:gd name="connsiteX508" fmla="*/ 5291452 w 7472601"/>
              <a:gd name="connsiteY508" fmla="*/ 4076801 h 6858000"/>
              <a:gd name="connsiteX509" fmla="*/ 5434998 w 7472601"/>
              <a:gd name="connsiteY509" fmla="*/ 4254100 h 6858000"/>
              <a:gd name="connsiteX510" fmla="*/ 5351015 w 7472601"/>
              <a:gd name="connsiteY510" fmla="*/ 3760989 h 6858000"/>
              <a:gd name="connsiteX511" fmla="*/ 5413780 w 7472601"/>
              <a:gd name="connsiteY511" fmla="*/ 2966265 h 6858000"/>
              <a:gd name="connsiteX512" fmla="*/ 5425627 w 7472601"/>
              <a:gd name="connsiteY512" fmla="*/ 2954192 h 6858000"/>
              <a:gd name="connsiteX513" fmla="*/ 6604735 w 7472601"/>
              <a:gd name="connsiteY513" fmla="*/ 2041381 h 6858000"/>
              <a:gd name="connsiteX514" fmla="*/ 7204487 w 7472601"/>
              <a:gd name="connsiteY514" fmla="*/ 2742112 h 6858000"/>
              <a:gd name="connsiteX515" fmla="*/ 7131592 w 7472601"/>
              <a:gd name="connsiteY515" fmla="*/ 2672096 h 6858000"/>
              <a:gd name="connsiteX516" fmla="*/ 6996344 w 7472601"/>
              <a:gd name="connsiteY516" fmla="*/ 2518310 h 6858000"/>
              <a:gd name="connsiteX517" fmla="*/ 6735495 w 7472601"/>
              <a:gd name="connsiteY517" fmla="*/ 2196890 h 6858000"/>
              <a:gd name="connsiteX518" fmla="*/ 6721901 w 7472601"/>
              <a:gd name="connsiteY518" fmla="*/ 2179274 h 6858000"/>
              <a:gd name="connsiteX519" fmla="*/ 6604735 w 7472601"/>
              <a:gd name="connsiteY519" fmla="*/ 2041381 h 6858000"/>
              <a:gd name="connsiteX520" fmla="*/ 6591670 w 7472601"/>
              <a:gd name="connsiteY520" fmla="*/ 1988277 h 6858000"/>
              <a:gd name="connsiteX521" fmla="*/ 6747349 w 7472601"/>
              <a:gd name="connsiteY521" fmla="*/ 2160069 h 6858000"/>
              <a:gd name="connsiteX522" fmla="*/ 6760943 w 7472601"/>
              <a:gd name="connsiteY522" fmla="*/ 2177686 h 6858000"/>
              <a:gd name="connsiteX523" fmla="*/ 7021065 w 7472601"/>
              <a:gd name="connsiteY523" fmla="*/ 2498102 h 6858000"/>
              <a:gd name="connsiteX524" fmla="*/ 7155223 w 7472601"/>
              <a:gd name="connsiteY524" fmla="*/ 2650386 h 6858000"/>
              <a:gd name="connsiteX525" fmla="*/ 7203167 w 7472601"/>
              <a:gd name="connsiteY525" fmla="*/ 2697288 h 6858000"/>
              <a:gd name="connsiteX526" fmla="*/ 6937703 w 7472601"/>
              <a:gd name="connsiteY526" fmla="*/ 2321981 h 6858000"/>
              <a:gd name="connsiteX527" fmla="*/ 6591670 w 7472601"/>
              <a:gd name="connsiteY527" fmla="*/ 1988277 h 6858000"/>
              <a:gd name="connsiteX528" fmla="*/ 5798671 w 7472601"/>
              <a:gd name="connsiteY528" fmla="*/ 1981601 h 6858000"/>
              <a:gd name="connsiteX529" fmla="*/ 5754709 w 7472601"/>
              <a:gd name="connsiteY529" fmla="*/ 2071454 h 6858000"/>
              <a:gd name="connsiteX530" fmla="*/ 5763044 w 7472601"/>
              <a:gd name="connsiteY530" fmla="*/ 2842206 h 6858000"/>
              <a:gd name="connsiteX531" fmla="*/ 5764974 w 7472601"/>
              <a:gd name="connsiteY531" fmla="*/ 2799609 h 6858000"/>
              <a:gd name="connsiteX532" fmla="*/ 5767665 w 7472601"/>
              <a:gd name="connsiteY532" fmla="*/ 2666409 h 6858000"/>
              <a:gd name="connsiteX533" fmla="*/ 5763055 w 7472601"/>
              <a:gd name="connsiteY533" fmla="*/ 2579705 h 6858000"/>
              <a:gd name="connsiteX534" fmla="*/ 5758079 w 7472601"/>
              <a:gd name="connsiteY534" fmla="*/ 2492508 h 6858000"/>
              <a:gd name="connsiteX535" fmla="*/ 5779325 w 7472601"/>
              <a:gd name="connsiteY535" fmla="*/ 2197069 h 6858000"/>
              <a:gd name="connsiteX536" fmla="*/ 5798671 w 7472601"/>
              <a:gd name="connsiteY536" fmla="*/ 1981601 h 6858000"/>
              <a:gd name="connsiteX537" fmla="*/ 5829202 w 7472601"/>
              <a:gd name="connsiteY537" fmla="*/ 1971679 h 6858000"/>
              <a:gd name="connsiteX538" fmla="*/ 5809558 w 7472601"/>
              <a:gd name="connsiteY538" fmla="*/ 2198043 h 6858000"/>
              <a:gd name="connsiteX539" fmla="*/ 5788653 w 7472601"/>
              <a:gd name="connsiteY539" fmla="*/ 2489430 h 6858000"/>
              <a:gd name="connsiteX540" fmla="*/ 5793439 w 7472601"/>
              <a:gd name="connsiteY540" fmla="*/ 2575235 h 6858000"/>
              <a:gd name="connsiteX541" fmla="*/ 5796837 w 7472601"/>
              <a:gd name="connsiteY541" fmla="*/ 2637633 h 6858000"/>
              <a:gd name="connsiteX542" fmla="*/ 5818614 w 7472601"/>
              <a:gd name="connsiteY542" fmla="*/ 2473055 h 6858000"/>
              <a:gd name="connsiteX543" fmla="*/ 5829202 w 7472601"/>
              <a:gd name="connsiteY543" fmla="*/ 1971679 h 6858000"/>
              <a:gd name="connsiteX544" fmla="*/ 5911389 w 7472601"/>
              <a:gd name="connsiteY544" fmla="*/ 1898371 h 6858000"/>
              <a:gd name="connsiteX545" fmla="*/ 6237627 w 7472601"/>
              <a:gd name="connsiteY545" fmla="*/ 2231921 h 6858000"/>
              <a:gd name="connsiteX546" fmla="*/ 5911389 w 7472601"/>
              <a:gd name="connsiteY546" fmla="*/ 1898371 h 6858000"/>
              <a:gd name="connsiteX547" fmla="*/ 6944437 w 7472601"/>
              <a:gd name="connsiteY547" fmla="*/ 1575402 h 6858000"/>
              <a:gd name="connsiteX548" fmla="*/ 6304730 w 7472601"/>
              <a:gd name="connsiteY548" fmla="*/ 1766654 h 6858000"/>
              <a:gd name="connsiteX549" fmla="*/ 6944437 w 7472601"/>
              <a:gd name="connsiteY549" fmla="*/ 1575402 h 6858000"/>
              <a:gd name="connsiteX550" fmla="*/ 7019523 w 7472601"/>
              <a:gd name="connsiteY550" fmla="*/ 1519450 h 6858000"/>
              <a:gd name="connsiteX551" fmla="*/ 6298091 w 7472601"/>
              <a:gd name="connsiteY551" fmla="*/ 1737122 h 6858000"/>
              <a:gd name="connsiteX552" fmla="*/ 7019523 w 7472601"/>
              <a:gd name="connsiteY552" fmla="*/ 1519450 h 6858000"/>
              <a:gd name="connsiteX553" fmla="*/ 2399523 w 7472601"/>
              <a:gd name="connsiteY553" fmla="*/ 1428234 h 6858000"/>
              <a:gd name="connsiteX554" fmla="*/ 2224982 w 7472601"/>
              <a:gd name="connsiteY554" fmla="*/ 1826201 h 6858000"/>
              <a:gd name="connsiteX555" fmla="*/ 2096099 w 7472601"/>
              <a:gd name="connsiteY555" fmla="*/ 2345900 h 6858000"/>
              <a:gd name="connsiteX556" fmla="*/ 2283317 w 7472601"/>
              <a:gd name="connsiteY556" fmla="*/ 1796925 h 6858000"/>
              <a:gd name="connsiteX557" fmla="*/ 2399523 w 7472601"/>
              <a:gd name="connsiteY557" fmla="*/ 1428234 h 6858000"/>
              <a:gd name="connsiteX558" fmla="*/ 2448558 w 7472601"/>
              <a:gd name="connsiteY558" fmla="*/ 1373435 h 6858000"/>
              <a:gd name="connsiteX559" fmla="*/ 2312521 w 7472601"/>
              <a:gd name="connsiteY559" fmla="*/ 1806140 h 6858000"/>
              <a:gd name="connsiteX560" fmla="*/ 2127533 w 7472601"/>
              <a:gd name="connsiteY560" fmla="*/ 2348380 h 6858000"/>
              <a:gd name="connsiteX561" fmla="*/ 2358080 w 7472601"/>
              <a:gd name="connsiteY561" fmla="*/ 1866134 h 6858000"/>
              <a:gd name="connsiteX562" fmla="*/ 2407436 w 7472601"/>
              <a:gd name="connsiteY562" fmla="*/ 1651070 h 6858000"/>
              <a:gd name="connsiteX563" fmla="*/ 2448558 w 7472601"/>
              <a:gd name="connsiteY563" fmla="*/ 1373435 h 6858000"/>
              <a:gd name="connsiteX564" fmla="*/ 278707 w 7472601"/>
              <a:gd name="connsiteY564" fmla="*/ 1352270 h 6858000"/>
              <a:gd name="connsiteX565" fmla="*/ 321570 w 7472601"/>
              <a:gd name="connsiteY565" fmla="*/ 1861610 h 6858000"/>
              <a:gd name="connsiteX566" fmla="*/ 294281 w 7472601"/>
              <a:gd name="connsiteY566" fmla="*/ 1440658 h 6858000"/>
              <a:gd name="connsiteX567" fmla="*/ 278707 w 7472601"/>
              <a:gd name="connsiteY567" fmla="*/ 1352270 h 6858000"/>
              <a:gd name="connsiteX568" fmla="*/ 1423821 w 7472601"/>
              <a:gd name="connsiteY568" fmla="*/ 1351958 h 6858000"/>
              <a:gd name="connsiteX569" fmla="*/ 1638521 w 7472601"/>
              <a:gd name="connsiteY569" fmla="*/ 1908470 h 6858000"/>
              <a:gd name="connsiteX570" fmla="*/ 1754199 w 7472601"/>
              <a:gd name="connsiteY570" fmla="*/ 2149284 h 6858000"/>
              <a:gd name="connsiteX571" fmla="*/ 1908359 w 7472601"/>
              <a:gd name="connsiteY571" fmla="*/ 2364988 h 6858000"/>
              <a:gd name="connsiteX572" fmla="*/ 1647661 w 7472601"/>
              <a:gd name="connsiteY572" fmla="*/ 1825945 h 6858000"/>
              <a:gd name="connsiteX573" fmla="*/ 1423821 w 7472601"/>
              <a:gd name="connsiteY573" fmla="*/ 1351958 h 6858000"/>
              <a:gd name="connsiteX574" fmla="*/ 1431890 w 7472601"/>
              <a:gd name="connsiteY574" fmla="*/ 1306475 h 6858000"/>
              <a:gd name="connsiteX575" fmla="*/ 1507597 w 7472601"/>
              <a:gd name="connsiteY575" fmla="*/ 1446132 h 6858000"/>
              <a:gd name="connsiteX576" fmla="*/ 1674586 w 7472601"/>
              <a:gd name="connsiteY576" fmla="*/ 1813832 h 6858000"/>
              <a:gd name="connsiteX577" fmla="*/ 1815950 w 7472601"/>
              <a:gd name="connsiteY577" fmla="*/ 2128564 h 6858000"/>
              <a:gd name="connsiteX578" fmla="*/ 1984242 w 7472601"/>
              <a:gd name="connsiteY578" fmla="*/ 2430829 h 6858000"/>
              <a:gd name="connsiteX579" fmla="*/ 2014023 w 7472601"/>
              <a:gd name="connsiteY579" fmla="*/ 2450995 h 6858000"/>
              <a:gd name="connsiteX580" fmla="*/ 1747337 w 7472601"/>
              <a:gd name="connsiteY580" fmla="*/ 1855264 h 6858000"/>
              <a:gd name="connsiteX581" fmla="*/ 1533749 w 7472601"/>
              <a:gd name="connsiteY581" fmla="*/ 1478656 h 6858000"/>
              <a:gd name="connsiteX582" fmla="*/ 1431890 w 7472601"/>
              <a:gd name="connsiteY582" fmla="*/ 1306475 h 6858000"/>
              <a:gd name="connsiteX583" fmla="*/ 5052692 w 7472601"/>
              <a:gd name="connsiteY583" fmla="*/ 1292994 h 6858000"/>
              <a:gd name="connsiteX584" fmla="*/ 5200661 w 7472601"/>
              <a:gd name="connsiteY584" fmla="*/ 1635186 h 6858000"/>
              <a:gd name="connsiteX585" fmla="*/ 5297138 w 7472601"/>
              <a:gd name="connsiteY585" fmla="*/ 1906351 h 6858000"/>
              <a:gd name="connsiteX586" fmla="*/ 5052692 w 7472601"/>
              <a:gd name="connsiteY586" fmla="*/ 1292994 h 6858000"/>
              <a:gd name="connsiteX587" fmla="*/ 5009948 w 7472601"/>
              <a:gd name="connsiteY587" fmla="*/ 1273619 h 6858000"/>
              <a:gd name="connsiteX588" fmla="*/ 5121777 w 7472601"/>
              <a:gd name="connsiteY588" fmla="*/ 1654213 h 6858000"/>
              <a:gd name="connsiteX589" fmla="*/ 5293545 w 7472601"/>
              <a:gd name="connsiteY589" fmla="*/ 2072247 h 6858000"/>
              <a:gd name="connsiteX590" fmla="*/ 5294042 w 7472601"/>
              <a:gd name="connsiteY590" fmla="*/ 2065019 h 6858000"/>
              <a:gd name="connsiteX591" fmla="*/ 5171936 w 7472601"/>
              <a:gd name="connsiteY591" fmla="*/ 1647613 h 6858000"/>
              <a:gd name="connsiteX592" fmla="*/ 5009948 w 7472601"/>
              <a:gd name="connsiteY592" fmla="*/ 1273619 h 6858000"/>
              <a:gd name="connsiteX593" fmla="*/ 655236 w 7472601"/>
              <a:gd name="connsiteY593" fmla="*/ 1268632 h 6858000"/>
              <a:gd name="connsiteX594" fmla="*/ 839521 w 7472601"/>
              <a:gd name="connsiteY594" fmla="*/ 1685315 h 6858000"/>
              <a:gd name="connsiteX595" fmla="*/ 1109416 w 7472601"/>
              <a:gd name="connsiteY595" fmla="*/ 2061663 h 6858000"/>
              <a:gd name="connsiteX596" fmla="*/ 1298300 w 7472601"/>
              <a:gd name="connsiteY596" fmla="*/ 2247742 h 6858000"/>
              <a:gd name="connsiteX597" fmla="*/ 1125871 w 7472601"/>
              <a:gd name="connsiteY597" fmla="*/ 1989513 h 6858000"/>
              <a:gd name="connsiteX598" fmla="*/ 981574 w 7472601"/>
              <a:gd name="connsiteY598" fmla="*/ 1783157 h 6858000"/>
              <a:gd name="connsiteX599" fmla="*/ 922198 w 7472601"/>
              <a:gd name="connsiteY599" fmla="*/ 1677437 h 6858000"/>
              <a:gd name="connsiteX600" fmla="*/ 869293 w 7472601"/>
              <a:gd name="connsiteY600" fmla="*/ 1583214 h 6858000"/>
              <a:gd name="connsiteX601" fmla="*/ 751431 w 7472601"/>
              <a:gd name="connsiteY601" fmla="*/ 1405731 h 6858000"/>
              <a:gd name="connsiteX602" fmla="*/ 655236 w 7472601"/>
              <a:gd name="connsiteY602" fmla="*/ 1268632 h 6858000"/>
              <a:gd name="connsiteX603" fmla="*/ 6516292 w 7472601"/>
              <a:gd name="connsiteY603" fmla="*/ 1263064 h 6858000"/>
              <a:gd name="connsiteX604" fmla="*/ 5736320 w 7472601"/>
              <a:gd name="connsiteY604" fmla="*/ 1501803 h 6858000"/>
              <a:gd name="connsiteX605" fmla="*/ 6516292 w 7472601"/>
              <a:gd name="connsiteY605" fmla="*/ 1263064 h 6858000"/>
              <a:gd name="connsiteX606" fmla="*/ 291466 w 7472601"/>
              <a:gd name="connsiteY606" fmla="*/ 1250369 h 6858000"/>
              <a:gd name="connsiteX607" fmla="*/ 323180 w 7472601"/>
              <a:gd name="connsiteY607" fmla="*/ 1435283 h 6858000"/>
              <a:gd name="connsiteX608" fmla="*/ 349381 w 7472601"/>
              <a:gd name="connsiteY608" fmla="*/ 1875041 h 6858000"/>
              <a:gd name="connsiteX609" fmla="*/ 374363 w 7472601"/>
              <a:gd name="connsiteY609" fmla="*/ 1506494 h 6858000"/>
              <a:gd name="connsiteX610" fmla="*/ 302168 w 7472601"/>
              <a:gd name="connsiteY610" fmla="*/ 1274495 h 6858000"/>
              <a:gd name="connsiteX611" fmla="*/ 291466 w 7472601"/>
              <a:gd name="connsiteY611" fmla="*/ 1250369 h 6858000"/>
              <a:gd name="connsiteX612" fmla="*/ 678222 w 7472601"/>
              <a:gd name="connsiteY612" fmla="*/ 1248670 h 6858000"/>
              <a:gd name="connsiteX613" fmla="*/ 775536 w 7472601"/>
              <a:gd name="connsiteY613" fmla="*/ 1388015 h 6858000"/>
              <a:gd name="connsiteX614" fmla="*/ 894529 w 7472601"/>
              <a:gd name="connsiteY614" fmla="*/ 1567739 h 6858000"/>
              <a:gd name="connsiteX615" fmla="*/ 948000 w 7472601"/>
              <a:gd name="connsiteY615" fmla="*/ 1663088 h 6858000"/>
              <a:gd name="connsiteX616" fmla="*/ 1006812 w 7472601"/>
              <a:gd name="connsiteY616" fmla="*/ 1767683 h 6858000"/>
              <a:gd name="connsiteX617" fmla="*/ 1149133 w 7472601"/>
              <a:gd name="connsiteY617" fmla="*/ 1971513 h 6858000"/>
              <a:gd name="connsiteX618" fmla="*/ 1333952 w 7472601"/>
              <a:gd name="connsiteY618" fmla="*/ 2251620 h 6858000"/>
              <a:gd name="connsiteX619" fmla="*/ 1337329 w 7472601"/>
              <a:gd name="connsiteY619" fmla="*/ 2258350 h 6858000"/>
              <a:gd name="connsiteX620" fmla="*/ 1014726 w 7472601"/>
              <a:gd name="connsiteY620" fmla="*/ 1615556 h 6858000"/>
              <a:gd name="connsiteX621" fmla="*/ 678222 w 7472601"/>
              <a:gd name="connsiteY621" fmla="*/ 1248670 h 6858000"/>
              <a:gd name="connsiteX622" fmla="*/ 6691602 w 7472601"/>
              <a:gd name="connsiteY622" fmla="*/ 1140573 h 6858000"/>
              <a:gd name="connsiteX623" fmla="*/ 6571100 w 7472601"/>
              <a:gd name="connsiteY623" fmla="*/ 1183662 h 6858000"/>
              <a:gd name="connsiteX624" fmla="*/ 6241687 w 7472601"/>
              <a:gd name="connsiteY624" fmla="*/ 1257600 h 6858000"/>
              <a:gd name="connsiteX625" fmla="*/ 5693009 w 7472601"/>
              <a:gd name="connsiteY625" fmla="*/ 1478256 h 6858000"/>
              <a:gd name="connsiteX626" fmla="*/ 6548420 w 7472601"/>
              <a:gd name="connsiteY626" fmla="*/ 1214599 h 6858000"/>
              <a:gd name="connsiteX627" fmla="*/ 6605473 w 7472601"/>
              <a:gd name="connsiteY627" fmla="*/ 1184686 h 6858000"/>
              <a:gd name="connsiteX628" fmla="*/ 6691602 w 7472601"/>
              <a:gd name="connsiteY628" fmla="*/ 1140573 h 6858000"/>
              <a:gd name="connsiteX629" fmla="*/ 4002475 w 7472601"/>
              <a:gd name="connsiteY629" fmla="*/ 1037802 h 6858000"/>
              <a:gd name="connsiteX630" fmla="*/ 4000324 w 7472601"/>
              <a:gd name="connsiteY630" fmla="*/ 1039362 h 6858000"/>
              <a:gd name="connsiteX631" fmla="*/ 4002862 w 7472601"/>
              <a:gd name="connsiteY631" fmla="*/ 1042866 h 6858000"/>
              <a:gd name="connsiteX632" fmla="*/ 4002475 w 7472601"/>
              <a:gd name="connsiteY632" fmla="*/ 1037802 h 6858000"/>
              <a:gd name="connsiteX633" fmla="*/ 506322 w 7472601"/>
              <a:gd name="connsiteY633" fmla="*/ 1020997 h 6858000"/>
              <a:gd name="connsiteX634" fmla="*/ 533068 w 7472601"/>
              <a:gd name="connsiteY634" fmla="*/ 1029409 h 6858000"/>
              <a:gd name="connsiteX635" fmla="*/ 1232525 w 7472601"/>
              <a:gd name="connsiteY635" fmla="*/ 1804675 h 6858000"/>
              <a:gd name="connsiteX636" fmla="*/ 1388858 w 7472601"/>
              <a:gd name="connsiteY636" fmla="*/ 2368011 h 6858000"/>
              <a:gd name="connsiteX637" fmla="*/ 1384098 w 7472601"/>
              <a:gd name="connsiteY637" fmla="*/ 2378125 h 6858000"/>
              <a:gd name="connsiteX638" fmla="*/ 1425393 w 7472601"/>
              <a:gd name="connsiteY638" fmla="*/ 2589124 h 6858000"/>
              <a:gd name="connsiteX639" fmla="*/ 1424001 w 7472601"/>
              <a:gd name="connsiteY639" fmla="*/ 2597541 h 6858000"/>
              <a:gd name="connsiteX640" fmla="*/ 2152729 w 7472601"/>
              <a:gd name="connsiteY640" fmla="*/ 2864487 h 6858000"/>
              <a:gd name="connsiteX641" fmla="*/ 2020609 w 7472601"/>
              <a:gd name="connsiteY641" fmla="*/ 2539671 h 6858000"/>
              <a:gd name="connsiteX642" fmla="*/ 2018920 w 7472601"/>
              <a:gd name="connsiteY642" fmla="*/ 2536309 h 6858000"/>
              <a:gd name="connsiteX643" fmla="*/ 1342441 w 7472601"/>
              <a:gd name="connsiteY643" fmla="*/ 1173017 h 6858000"/>
              <a:gd name="connsiteX644" fmla="*/ 1367925 w 7472601"/>
              <a:gd name="connsiteY644" fmla="*/ 1135648 h 6858000"/>
              <a:gd name="connsiteX645" fmla="*/ 1771401 w 7472601"/>
              <a:gd name="connsiteY645" fmla="*/ 1806673 h 6858000"/>
              <a:gd name="connsiteX646" fmla="*/ 1972385 w 7472601"/>
              <a:gd name="connsiteY646" fmla="*/ 2198735 h 6858000"/>
              <a:gd name="connsiteX647" fmla="*/ 2040892 w 7472601"/>
              <a:gd name="connsiteY647" fmla="*/ 2405205 h 6858000"/>
              <a:gd name="connsiteX648" fmla="*/ 2131689 w 7472601"/>
              <a:gd name="connsiteY648" fmla="*/ 1936926 h 6858000"/>
              <a:gd name="connsiteX649" fmla="*/ 2454820 w 7472601"/>
              <a:gd name="connsiteY649" fmla="*/ 1248808 h 6858000"/>
              <a:gd name="connsiteX650" fmla="*/ 2492512 w 7472601"/>
              <a:gd name="connsiteY650" fmla="*/ 1302920 h 6858000"/>
              <a:gd name="connsiteX651" fmla="*/ 2081216 w 7472601"/>
              <a:gd name="connsiteY651" fmla="*/ 2527513 h 6858000"/>
              <a:gd name="connsiteX652" fmla="*/ 2081211 w 7472601"/>
              <a:gd name="connsiteY652" fmla="*/ 2528916 h 6858000"/>
              <a:gd name="connsiteX653" fmla="*/ 2199067 w 7472601"/>
              <a:gd name="connsiteY653" fmla="*/ 2884061 h 6858000"/>
              <a:gd name="connsiteX654" fmla="*/ 3192586 w 7472601"/>
              <a:gd name="connsiteY654" fmla="*/ 3411496 h 6858000"/>
              <a:gd name="connsiteX655" fmla="*/ 3182620 w 7472601"/>
              <a:gd name="connsiteY655" fmla="*/ 3483279 h 6858000"/>
              <a:gd name="connsiteX656" fmla="*/ 2435119 w 7472601"/>
              <a:gd name="connsiteY656" fmla="*/ 3080173 h 6858000"/>
              <a:gd name="connsiteX657" fmla="*/ 2410152 w 7472601"/>
              <a:gd name="connsiteY657" fmla="*/ 3063751 h 6858000"/>
              <a:gd name="connsiteX658" fmla="*/ 2408099 w 7472601"/>
              <a:gd name="connsiteY658" fmla="*/ 3064403 h 6858000"/>
              <a:gd name="connsiteX659" fmla="*/ 2407218 w 7472601"/>
              <a:gd name="connsiteY659" fmla="*/ 3070324 h 6858000"/>
              <a:gd name="connsiteX660" fmla="*/ 2380138 w 7472601"/>
              <a:gd name="connsiteY660" fmla="*/ 3099341 h 6858000"/>
              <a:gd name="connsiteX661" fmla="*/ 1765923 w 7472601"/>
              <a:gd name="connsiteY661" fmla="*/ 3581043 h 6858000"/>
              <a:gd name="connsiteX662" fmla="*/ 1702258 w 7472601"/>
              <a:gd name="connsiteY662" fmla="*/ 3612286 h 6858000"/>
              <a:gd name="connsiteX663" fmla="*/ 1538370 w 7472601"/>
              <a:gd name="connsiteY663" fmla="*/ 3811804 h 6858000"/>
              <a:gd name="connsiteX664" fmla="*/ 542867 w 7472601"/>
              <a:gd name="connsiteY664" fmla="*/ 4944092 h 6858000"/>
              <a:gd name="connsiteX665" fmla="*/ 515800 w 7472601"/>
              <a:gd name="connsiteY665" fmla="*/ 4862180 h 6858000"/>
              <a:gd name="connsiteX666" fmla="*/ 909145 w 7472601"/>
              <a:gd name="connsiteY666" fmla="*/ 4199225 h 6858000"/>
              <a:gd name="connsiteX667" fmla="*/ 1214067 w 7472601"/>
              <a:gd name="connsiteY667" fmla="*/ 3908561 h 6858000"/>
              <a:gd name="connsiteX668" fmla="*/ 640967 w 7472601"/>
              <a:gd name="connsiteY668" fmla="*/ 4105601 h 6858000"/>
              <a:gd name="connsiteX669" fmla="*/ 112563 w 7472601"/>
              <a:gd name="connsiteY669" fmla="*/ 4396952 h 6858000"/>
              <a:gd name="connsiteX670" fmla="*/ 0 w 7472601"/>
              <a:gd name="connsiteY670" fmla="*/ 4466006 h 6858000"/>
              <a:gd name="connsiteX671" fmla="*/ 0 w 7472601"/>
              <a:gd name="connsiteY671" fmla="*/ 4233763 h 6858000"/>
              <a:gd name="connsiteX672" fmla="*/ 36881 w 7472601"/>
              <a:gd name="connsiteY672" fmla="*/ 4200118 h 6858000"/>
              <a:gd name="connsiteX673" fmla="*/ 910534 w 7472601"/>
              <a:gd name="connsiteY673" fmla="*/ 3629753 h 6858000"/>
              <a:gd name="connsiteX674" fmla="*/ 1578717 w 7472601"/>
              <a:gd name="connsiteY674" fmla="*/ 3575982 h 6858000"/>
              <a:gd name="connsiteX675" fmla="*/ 2338780 w 7472601"/>
              <a:gd name="connsiteY675" fmla="*/ 3033725 h 6858000"/>
              <a:gd name="connsiteX676" fmla="*/ 1807991 w 7472601"/>
              <a:gd name="connsiteY676" fmla="*/ 2807184 h 6858000"/>
              <a:gd name="connsiteX677" fmla="*/ 1416358 w 7472601"/>
              <a:gd name="connsiteY677" fmla="*/ 3112571 h 6858000"/>
              <a:gd name="connsiteX678" fmla="*/ 939066 w 7472601"/>
              <a:gd name="connsiteY678" fmla="*/ 3378798 h 6858000"/>
              <a:gd name="connsiteX679" fmla="*/ 115099 w 7472601"/>
              <a:gd name="connsiteY679" fmla="*/ 3607650 h 6858000"/>
              <a:gd name="connsiteX680" fmla="*/ 97284 w 7472601"/>
              <a:gd name="connsiteY680" fmla="*/ 3520393 h 6858000"/>
              <a:gd name="connsiteX681" fmla="*/ 922050 w 7472601"/>
              <a:gd name="connsiteY681" fmla="*/ 3074867 h 6858000"/>
              <a:gd name="connsiteX682" fmla="*/ 1405265 w 7472601"/>
              <a:gd name="connsiteY682" fmla="*/ 3016319 h 6858000"/>
              <a:gd name="connsiteX683" fmla="*/ 1407512 w 7472601"/>
              <a:gd name="connsiteY683" fmla="*/ 3018001 h 6858000"/>
              <a:gd name="connsiteX684" fmla="*/ 1726266 w 7472601"/>
              <a:gd name="connsiteY684" fmla="*/ 2777274 h 6858000"/>
              <a:gd name="connsiteX685" fmla="*/ 625390 w 7472601"/>
              <a:gd name="connsiteY685" fmla="*/ 2514541 h 6858000"/>
              <a:gd name="connsiteX686" fmla="*/ 619799 w 7472601"/>
              <a:gd name="connsiteY686" fmla="*/ 2527180 h 6858000"/>
              <a:gd name="connsiteX687" fmla="*/ 310030 w 7472601"/>
              <a:gd name="connsiteY687" fmla="*/ 2771818 h 6858000"/>
              <a:gd name="connsiteX688" fmla="*/ 173877 w 7472601"/>
              <a:gd name="connsiteY688" fmla="*/ 2937056 h 6858000"/>
              <a:gd name="connsiteX689" fmla="*/ 77889 w 7472601"/>
              <a:gd name="connsiteY689" fmla="*/ 3138440 h 6858000"/>
              <a:gd name="connsiteX690" fmla="*/ 0 w 7472601"/>
              <a:gd name="connsiteY690" fmla="*/ 3271395 h 6858000"/>
              <a:gd name="connsiteX691" fmla="*/ 0 w 7472601"/>
              <a:gd name="connsiteY691" fmla="*/ 3153002 h 6858000"/>
              <a:gd name="connsiteX692" fmla="*/ 2386 w 7472601"/>
              <a:gd name="connsiteY692" fmla="*/ 3149203 h 6858000"/>
              <a:gd name="connsiteX693" fmla="*/ 89753 w 7472601"/>
              <a:gd name="connsiteY693" fmla="*/ 2987702 h 6858000"/>
              <a:gd name="connsiteX694" fmla="*/ 76869 w 7472601"/>
              <a:gd name="connsiteY694" fmla="*/ 3005404 h 6858000"/>
              <a:gd name="connsiteX695" fmla="*/ 32049 w 7472601"/>
              <a:gd name="connsiteY695" fmla="*/ 3065814 h 6858000"/>
              <a:gd name="connsiteX696" fmla="*/ 0 w 7472601"/>
              <a:gd name="connsiteY696" fmla="*/ 3108744 h 6858000"/>
              <a:gd name="connsiteX697" fmla="*/ 0 w 7472601"/>
              <a:gd name="connsiteY697" fmla="*/ 3058059 h 6858000"/>
              <a:gd name="connsiteX698" fmla="*/ 7610 w 7472601"/>
              <a:gd name="connsiteY698" fmla="*/ 3047889 h 6858000"/>
              <a:gd name="connsiteX699" fmla="*/ 52419 w 7472601"/>
              <a:gd name="connsiteY699" fmla="*/ 2987479 h 6858000"/>
              <a:gd name="connsiteX700" fmla="*/ 59142 w 7472601"/>
              <a:gd name="connsiteY700" fmla="*/ 2978488 h 6858000"/>
              <a:gd name="connsiteX701" fmla="*/ 0 w 7472601"/>
              <a:gd name="connsiteY701" fmla="*/ 3015334 h 6858000"/>
              <a:gd name="connsiteX702" fmla="*/ 0 w 7472601"/>
              <a:gd name="connsiteY702" fmla="*/ 2914286 h 6858000"/>
              <a:gd name="connsiteX703" fmla="*/ 36383 w 7472601"/>
              <a:gd name="connsiteY703" fmla="*/ 2901128 h 6858000"/>
              <a:gd name="connsiteX704" fmla="*/ 156329 w 7472601"/>
              <a:gd name="connsiteY704" fmla="*/ 2840533 h 6858000"/>
              <a:gd name="connsiteX705" fmla="*/ 358355 w 7472601"/>
              <a:gd name="connsiteY705" fmla="*/ 2620471 h 6858000"/>
              <a:gd name="connsiteX706" fmla="*/ 510577 w 7472601"/>
              <a:gd name="connsiteY706" fmla="*/ 2501244 h 6858000"/>
              <a:gd name="connsiteX707" fmla="*/ 211967 w 7472601"/>
              <a:gd name="connsiteY707" fmla="*/ 2479171 h 6858000"/>
              <a:gd name="connsiteX708" fmla="*/ 0 w 7472601"/>
              <a:gd name="connsiteY708" fmla="*/ 2476398 h 6858000"/>
              <a:gd name="connsiteX709" fmla="*/ 0 w 7472601"/>
              <a:gd name="connsiteY709" fmla="*/ 2389189 h 6858000"/>
              <a:gd name="connsiteX710" fmla="*/ 103062 w 7472601"/>
              <a:gd name="connsiteY710" fmla="*/ 2389518 h 6858000"/>
              <a:gd name="connsiteX711" fmla="*/ 510734 w 7472601"/>
              <a:gd name="connsiteY711" fmla="*/ 2416201 h 6858000"/>
              <a:gd name="connsiteX712" fmla="*/ 279257 w 7472601"/>
              <a:gd name="connsiteY712" fmla="*/ 2092102 h 6858000"/>
              <a:gd name="connsiteX713" fmla="*/ 65265 w 7472601"/>
              <a:gd name="connsiteY713" fmla="*/ 2006049 h 6858000"/>
              <a:gd name="connsiteX714" fmla="*/ 0 w 7472601"/>
              <a:gd name="connsiteY714" fmla="*/ 1982532 h 6858000"/>
              <a:gd name="connsiteX715" fmla="*/ 0 w 7472601"/>
              <a:gd name="connsiteY715" fmla="*/ 1912789 h 6858000"/>
              <a:gd name="connsiteX716" fmla="*/ 97460 w 7472601"/>
              <a:gd name="connsiteY716" fmla="*/ 1953725 h 6858000"/>
              <a:gd name="connsiteX717" fmla="*/ 221272 w 7472601"/>
              <a:gd name="connsiteY717" fmla="*/ 1980766 h 6858000"/>
              <a:gd name="connsiteX718" fmla="*/ 116765 w 7472601"/>
              <a:gd name="connsiteY718" fmla="*/ 1911033 h 6858000"/>
              <a:gd name="connsiteX719" fmla="*/ 16405 w 7472601"/>
              <a:gd name="connsiteY719" fmla="*/ 1803412 h 6858000"/>
              <a:gd name="connsiteX720" fmla="*/ 0 w 7472601"/>
              <a:gd name="connsiteY720" fmla="*/ 1784777 h 6858000"/>
              <a:gd name="connsiteX721" fmla="*/ 0 w 7472601"/>
              <a:gd name="connsiteY721" fmla="*/ 1740082 h 6858000"/>
              <a:gd name="connsiteX722" fmla="*/ 39394 w 7472601"/>
              <a:gd name="connsiteY722" fmla="*/ 1784856 h 6858000"/>
              <a:gd name="connsiteX723" fmla="*/ 135813 w 7472601"/>
              <a:gd name="connsiteY723" fmla="*/ 1888838 h 6858000"/>
              <a:gd name="connsiteX724" fmla="*/ 242575 w 7472601"/>
              <a:gd name="connsiteY724" fmla="*/ 1958841 h 6858000"/>
              <a:gd name="connsiteX725" fmla="*/ 82197 w 7472601"/>
              <a:gd name="connsiteY725" fmla="*/ 1754826 h 6858000"/>
              <a:gd name="connsiteX726" fmla="*/ 0 w 7472601"/>
              <a:gd name="connsiteY726" fmla="*/ 1679650 h 6858000"/>
              <a:gd name="connsiteX727" fmla="*/ 0 w 7472601"/>
              <a:gd name="connsiteY727" fmla="*/ 1602463 h 6858000"/>
              <a:gd name="connsiteX728" fmla="*/ 84689 w 7472601"/>
              <a:gd name="connsiteY728" fmla="*/ 1677442 h 6858000"/>
              <a:gd name="connsiteX729" fmla="*/ 298437 w 7472601"/>
              <a:gd name="connsiteY729" fmla="*/ 1968019 h 6858000"/>
              <a:gd name="connsiteX730" fmla="*/ 227269 w 7472601"/>
              <a:gd name="connsiteY730" fmla="*/ 1114064 h 6858000"/>
              <a:gd name="connsiteX731" fmla="*/ 248003 w 7472601"/>
              <a:gd name="connsiteY731" fmla="*/ 1089613 h 6858000"/>
              <a:gd name="connsiteX732" fmla="*/ 427020 w 7472601"/>
              <a:gd name="connsiteY732" fmla="*/ 1619803 h 6858000"/>
              <a:gd name="connsiteX733" fmla="*/ 340345 w 7472601"/>
              <a:gd name="connsiteY733" fmla="*/ 2027739 h 6858000"/>
              <a:gd name="connsiteX734" fmla="*/ 360865 w 7472601"/>
              <a:gd name="connsiteY734" fmla="*/ 2044827 h 6858000"/>
              <a:gd name="connsiteX735" fmla="*/ 560414 w 7472601"/>
              <a:gd name="connsiteY735" fmla="*/ 2421457 h 6858000"/>
              <a:gd name="connsiteX736" fmla="*/ 1359703 w 7472601"/>
              <a:gd name="connsiteY736" fmla="*/ 2578554 h 6858000"/>
              <a:gd name="connsiteX737" fmla="*/ 1359422 w 7472601"/>
              <a:gd name="connsiteY737" fmla="*/ 2577994 h 6858000"/>
              <a:gd name="connsiteX738" fmla="*/ 828701 w 7472601"/>
              <a:gd name="connsiteY738" fmla="*/ 1839520 h 6858000"/>
              <a:gd name="connsiteX739" fmla="*/ 494427 w 7472601"/>
              <a:gd name="connsiteY739" fmla="*/ 1092333 h 6858000"/>
              <a:gd name="connsiteX740" fmla="*/ 506322 w 7472601"/>
              <a:gd name="connsiteY740" fmla="*/ 1020997 h 6858000"/>
              <a:gd name="connsiteX741" fmla="*/ 4570198 w 7472601"/>
              <a:gd name="connsiteY741" fmla="*/ 978081 h 6858000"/>
              <a:gd name="connsiteX742" fmla="*/ 4523691 w 7472601"/>
              <a:gd name="connsiteY742" fmla="*/ 1127776 h 6858000"/>
              <a:gd name="connsiteX743" fmla="*/ 4509875 w 7472601"/>
              <a:gd name="connsiteY743" fmla="*/ 1167552 h 6858000"/>
              <a:gd name="connsiteX744" fmla="*/ 4478168 w 7472601"/>
              <a:gd name="connsiteY744" fmla="*/ 1260735 h 6858000"/>
              <a:gd name="connsiteX745" fmla="*/ 4409309 w 7472601"/>
              <a:gd name="connsiteY745" fmla="*/ 1666996 h 6858000"/>
              <a:gd name="connsiteX746" fmla="*/ 4370031 w 7472601"/>
              <a:gd name="connsiteY746" fmla="*/ 1955666 h 6858000"/>
              <a:gd name="connsiteX747" fmla="*/ 4570198 w 7472601"/>
              <a:gd name="connsiteY747" fmla="*/ 978081 h 6858000"/>
              <a:gd name="connsiteX748" fmla="*/ 4557898 w 7472601"/>
              <a:gd name="connsiteY748" fmla="*/ 900011 h 6858000"/>
              <a:gd name="connsiteX749" fmla="*/ 4344840 w 7472601"/>
              <a:gd name="connsiteY749" fmla="*/ 1922038 h 6858000"/>
              <a:gd name="connsiteX750" fmla="*/ 4378710 w 7472601"/>
              <a:gd name="connsiteY750" fmla="*/ 1665516 h 6858000"/>
              <a:gd name="connsiteX751" fmla="*/ 4448798 w 7472601"/>
              <a:gd name="connsiteY751" fmla="*/ 1253024 h 6858000"/>
              <a:gd name="connsiteX752" fmla="*/ 4480315 w 7472601"/>
              <a:gd name="connsiteY752" fmla="*/ 1158454 h 6858000"/>
              <a:gd name="connsiteX753" fmla="*/ 4494133 w 7472601"/>
              <a:gd name="connsiteY753" fmla="*/ 1118676 h 6858000"/>
              <a:gd name="connsiteX754" fmla="*/ 4557898 w 7472601"/>
              <a:gd name="connsiteY754" fmla="*/ 900011 h 6858000"/>
              <a:gd name="connsiteX755" fmla="*/ 5870151 w 7472601"/>
              <a:gd name="connsiteY755" fmla="*/ 898890 h 6858000"/>
              <a:gd name="connsiteX756" fmla="*/ 5861335 w 7472601"/>
              <a:gd name="connsiteY756" fmla="*/ 899177 h 6858000"/>
              <a:gd name="connsiteX757" fmla="*/ 5843702 w 7472601"/>
              <a:gd name="connsiteY757" fmla="*/ 899748 h 6858000"/>
              <a:gd name="connsiteX758" fmla="*/ 5651107 w 7472601"/>
              <a:gd name="connsiteY758" fmla="*/ 920306 h 6858000"/>
              <a:gd name="connsiteX759" fmla="*/ 5459407 w 7472601"/>
              <a:gd name="connsiteY759" fmla="*/ 940975 h 6858000"/>
              <a:gd name="connsiteX760" fmla="*/ 5374846 w 7472601"/>
              <a:gd name="connsiteY760" fmla="*/ 941988 h 6858000"/>
              <a:gd name="connsiteX761" fmla="*/ 5256105 w 7472601"/>
              <a:gd name="connsiteY761" fmla="*/ 945632 h 6858000"/>
              <a:gd name="connsiteX762" fmla="*/ 5107071 w 7472601"/>
              <a:gd name="connsiteY762" fmla="*/ 969720 h 6858000"/>
              <a:gd name="connsiteX763" fmla="*/ 4998681 w 7472601"/>
              <a:gd name="connsiteY763" fmla="*/ 988771 h 6858000"/>
              <a:gd name="connsiteX764" fmla="*/ 5870151 w 7472601"/>
              <a:gd name="connsiteY764" fmla="*/ 898890 h 6858000"/>
              <a:gd name="connsiteX765" fmla="*/ 5504425 w 7472601"/>
              <a:gd name="connsiteY765" fmla="*/ 848067 h 6858000"/>
              <a:gd name="connsiteX766" fmla="*/ 4968849 w 7472601"/>
              <a:gd name="connsiteY766" fmla="*/ 962318 h 6858000"/>
              <a:gd name="connsiteX767" fmla="*/ 5104039 w 7472601"/>
              <a:gd name="connsiteY767" fmla="*/ 940634 h 6858000"/>
              <a:gd name="connsiteX768" fmla="*/ 5256311 w 7472601"/>
              <a:gd name="connsiteY768" fmla="*/ 916490 h 6858000"/>
              <a:gd name="connsiteX769" fmla="*/ 5377381 w 7472601"/>
              <a:gd name="connsiteY769" fmla="*/ 912671 h 6858000"/>
              <a:gd name="connsiteX770" fmla="*/ 5460148 w 7472601"/>
              <a:gd name="connsiteY770" fmla="*/ 911442 h 6858000"/>
              <a:gd name="connsiteX771" fmla="*/ 5648971 w 7472601"/>
              <a:gd name="connsiteY771" fmla="*/ 891331 h 6858000"/>
              <a:gd name="connsiteX772" fmla="*/ 5844807 w 7472601"/>
              <a:gd name="connsiteY772" fmla="*/ 870718 h 6858000"/>
              <a:gd name="connsiteX773" fmla="*/ 5862975 w 7472601"/>
              <a:gd name="connsiteY773" fmla="*/ 869756 h 6858000"/>
              <a:gd name="connsiteX774" fmla="*/ 5920887 w 7472601"/>
              <a:gd name="connsiteY774" fmla="*/ 865929 h 6858000"/>
              <a:gd name="connsiteX775" fmla="*/ 5504425 w 7472601"/>
              <a:gd name="connsiteY775" fmla="*/ 848067 h 6858000"/>
              <a:gd name="connsiteX776" fmla="*/ 3607114 w 7472601"/>
              <a:gd name="connsiteY776" fmla="*/ 467441 h 6858000"/>
              <a:gd name="connsiteX777" fmla="*/ 3296242 w 7472601"/>
              <a:gd name="connsiteY777" fmla="*/ 807991 h 6858000"/>
              <a:gd name="connsiteX778" fmla="*/ 3174674 w 7472601"/>
              <a:gd name="connsiteY778" fmla="*/ 919759 h 6858000"/>
              <a:gd name="connsiteX779" fmla="*/ 3042978 w 7472601"/>
              <a:gd name="connsiteY779" fmla="*/ 1054894 h 6858000"/>
              <a:gd name="connsiteX780" fmla="*/ 2968914 w 7472601"/>
              <a:gd name="connsiteY780" fmla="*/ 1133756 h 6858000"/>
              <a:gd name="connsiteX781" fmla="*/ 3103823 w 7472601"/>
              <a:gd name="connsiteY781" fmla="*/ 1026814 h 6858000"/>
              <a:gd name="connsiteX782" fmla="*/ 3607114 w 7472601"/>
              <a:gd name="connsiteY782" fmla="*/ 467441 h 6858000"/>
              <a:gd name="connsiteX783" fmla="*/ 3744487 w 7472601"/>
              <a:gd name="connsiteY783" fmla="*/ 383136 h 6858000"/>
              <a:gd name="connsiteX784" fmla="*/ 3970213 w 7472601"/>
              <a:gd name="connsiteY784" fmla="*/ 995559 h 6858000"/>
              <a:gd name="connsiteX785" fmla="*/ 3744487 w 7472601"/>
              <a:gd name="connsiteY785" fmla="*/ 383136 h 6858000"/>
              <a:gd name="connsiteX786" fmla="*/ 3624562 w 7472601"/>
              <a:gd name="connsiteY786" fmla="*/ 367041 h 6858000"/>
              <a:gd name="connsiteX787" fmla="*/ 3489712 w 7472601"/>
              <a:gd name="connsiteY787" fmla="*/ 485386 h 6858000"/>
              <a:gd name="connsiteX788" fmla="*/ 3182994 w 7472601"/>
              <a:gd name="connsiteY788" fmla="*/ 828265 h 6858000"/>
              <a:gd name="connsiteX789" fmla="*/ 2892114 w 7472601"/>
              <a:gd name="connsiteY789" fmla="*/ 1172635 h 6858000"/>
              <a:gd name="connsiteX790" fmla="*/ 3021459 w 7472601"/>
              <a:gd name="connsiteY790" fmla="*/ 1035385 h 6858000"/>
              <a:gd name="connsiteX791" fmla="*/ 3153873 w 7472601"/>
              <a:gd name="connsiteY791" fmla="*/ 898971 h 6858000"/>
              <a:gd name="connsiteX792" fmla="*/ 3276511 w 7472601"/>
              <a:gd name="connsiteY792" fmla="*/ 786423 h 6858000"/>
              <a:gd name="connsiteX793" fmla="*/ 3584154 w 7472601"/>
              <a:gd name="connsiteY793" fmla="*/ 448218 h 6858000"/>
              <a:gd name="connsiteX794" fmla="*/ 3624562 w 7472601"/>
              <a:gd name="connsiteY794" fmla="*/ 367041 h 6858000"/>
              <a:gd name="connsiteX795" fmla="*/ 3766672 w 7472601"/>
              <a:gd name="connsiteY795" fmla="*/ 359429 h 6858000"/>
              <a:gd name="connsiteX796" fmla="*/ 3996338 w 7472601"/>
              <a:gd name="connsiteY796" fmla="*/ 968237 h 6858000"/>
              <a:gd name="connsiteX797" fmla="*/ 3766672 w 7472601"/>
              <a:gd name="connsiteY797" fmla="*/ 359429 h 6858000"/>
              <a:gd name="connsiteX798" fmla="*/ 5805386 w 7472601"/>
              <a:gd name="connsiteY798" fmla="*/ 239240 h 6858000"/>
              <a:gd name="connsiteX799" fmla="*/ 5736947 w 7472601"/>
              <a:gd name="connsiteY799" fmla="*/ 261367 h 6858000"/>
              <a:gd name="connsiteX800" fmla="*/ 5427012 w 7472601"/>
              <a:gd name="connsiteY800" fmla="*/ 311272 h 6858000"/>
              <a:gd name="connsiteX801" fmla="*/ 5147818 w 7472601"/>
              <a:gd name="connsiteY801" fmla="*/ 322112 h 6858000"/>
              <a:gd name="connsiteX802" fmla="*/ 5060854 w 7472601"/>
              <a:gd name="connsiteY802" fmla="*/ 311882 h 6858000"/>
              <a:gd name="connsiteX803" fmla="*/ 4945989 w 7472601"/>
              <a:gd name="connsiteY803" fmla="*/ 300516 h 6858000"/>
              <a:gd name="connsiteX804" fmla="*/ 5410479 w 7472601"/>
              <a:gd name="connsiteY804" fmla="*/ 348434 h 6858000"/>
              <a:gd name="connsiteX805" fmla="*/ 5805386 w 7472601"/>
              <a:gd name="connsiteY805" fmla="*/ 239240 h 6858000"/>
              <a:gd name="connsiteX806" fmla="*/ 5905192 w 7472601"/>
              <a:gd name="connsiteY806" fmla="*/ 163079 h 6858000"/>
              <a:gd name="connsiteX807" fmla="*/ 5865655 w 7472601"/>
              <a:gd name="connsiteY807" fmla="*/ 171901 h 6858000"/>
              <a:gd name="connsiteX808" fmla="*/ 5259740 w 7472601"/>
              <a:gd name="connsiteY808" fmla="*/ 257013 h 6858000"/>
              <a:gd name="connsiteX809" fmla="*/ 5208466 w 7472601"/>
              <a:gd name="connsiteY809" fmla="*/ 257550 h 6858000"/>
              <a:gd name="connsiteX810" fmla="*/ 4980204 w 7472601"/>
              <a:gd name="connsiteY810" fmla="*/ 271903 h 6858000"/>
              <a:gd name="connsiteX811" fmla="*/ 5068068 w 7472601"/>
              <a:gd name="connsiteY811" fmla="*/ 282244 h 6858000"/>
              <a:gd name="connsiteX812" fmla="*/ 5153231 w 7472601"/>
              <a:gd name="connsiteY812" fmla="*/ 292240 h 6858000"/>
              <a:gd name="connsiteX813" fmla="*/ 5426491 w 7472601"/>
              <a:gd name="connsiteY813" fmla="*/ 281128 h 6858000"/>
              <a:gd name="connsiteX814" fmla="*/ 5731212 w 7472601"/>
              <a:gd name="connsiteY814" fmla="*/ 231951 h 6858000"/>
              <a:gd name="connsiteX815" fmla="*/ 5905192 w 7472601"/>
              <a:gd name="connsiteY815" fmla="*/ 163079 h 6858000"/>
              <a:gd name="connsiteX816" fmla="*/ 5944437 w 7472601"/>
              <a:gd name="connsiteY816" fmla="*/ 113829 h 6858000"/>
              <a:gd name="connsiteX817" fmla="*/ 5825032 w 7472601"/>
              <a:gd name="connsiteY817" fmla="*/ 146405 h 6858000"/>
              <a:gd name="connsiteX818" fmla="*/ 4955599 w 7472601"/>
              <a:gd name="connsiteY818" fmla="*/ 247008 h 6858000"/>
              <a:gd name="connsiteX819" fmla="*/ 5210104 w 7472601"/>
              <a:gd name="connsiteY819" fmla="*/ 228123 h 6858000"/>
              <a:gd name="connsiteX820" fmla="*/ 5261015 w 7472601"/>
              <a:gd name="connsiteY820" fmla="*/ 227087 h 6858000"/>
              <a:gd name="connsiteX821" fmla="*/ 5861181 w 7472601"/>
              <a:gd name="connsiteY821" fmla="*/ 143093 h 6858000"/>
              <a:gd name="connsiteX822" fmla="*/ 5961252 w 7472601"/>
              <a:gd name="connsiteY822" fmla="*/ 114820 h 6858000"/>
              <a:gd name="connsiteX823" fmla="*/ 5944437 w 7472601"/>
              <a:gd name="connsiteY823" fmla="*/ 113829 h 6858000"/>
              <a:gd name="connsiteX824" fmla="*/ 3882765 w 7472601"/>
              <a:gd name="connsiteY824" fmla="*/ 0 h 6858000"/>
              <a:gd name="connsiteX825" fmla="*/ 3995099 w 7472601"/>
              <a:gd name="connsiteY825" fmla="*/ 0 h 6858000"/>
              <a:gd name="connsiteX826" fmla="*/ 4163818 w 7472601"/>
              <a:gd name="connsiteY826" fmla="*/ 234104 h 6858000"/>
              <a:gd name="connsiteX827" fmla="*/ 4172099 w 7472601"/>
              <a:gd name="connsiteY827" fmla="*/ 234207 h 6858000"/>
              <a:gd name="connsiteX828" fmla="*/ 4784282 w 7472601"/>
              <a:gd name="connsiteY828" fmla="*/ 276561 h 6858000"/>
              <a:gd name="connsiteX829" fmla="*/ 4801687 w 7472601"/>
              <a:gd name="connsiteY829" fmla="*/ 267764 h 6858000"/>
              <a:gd name="connsiteX830" fmla="*/ 6082788 w 7472601"/>
              <a:gd name="connsiteY830" fmla="*/ 64119 h 6858000"/>
              <a:gd name="connsiteX831" fmla="*/ 6099442 w 7472601"/>
              <a:gd name="connsiteY831" fmla="*/ 82568 h 6858000"/>
              <a:gd name="connsiteX832" fmla="*/ 4804137 w 7472601"/>
              <a:gd name="connsiteY832" fmla="*/ 320931 h 6858000"/>
              <a:gd name="connsiteX833" fmla="*/ 4227047 w 7472601"/>
              <a:gd name="connsiteY833" fmla="*/ 313415 h 6858000"/>
              <a:gd name="connsiteX834" fmla="*/ 4346041 w 7472601"/>
              <a:gd name="connsiteY834" fmla="*/ 456086 h 6858000"/>
              <a:gd name="connsiteX835" fmla="*/ 4870967 w 7472601"/>
              <a:gd name="connsiteY835" fmla="*/ 963061 h 6858000"/>
              <a:gd name="connsiteX836" fmla="*/ 4889647 w 7472601"/>
              <a:gd name="connsiteY836" fmla="*/ 957147 h 6858000"/>
              <a:gd name="connsiteX837" fmla="*/ 5422504 w 7472601"/>
              <a:gd name="connsiteY837" fmla="*/ 805191 h 6858000"/>
              <a:gd name="connsiteX838" fmla="*/ 6087656 w 7472601"/>
              <a:gd name="connsiteY838" fmla="*/ 826703 h 6858000"/>
              <a:gd name="connsiteX839" fmla="*/ 6058717 w 7472601"/>
              <a:gd name="connsiteY839" fmla="*/ 865992 h 6858000"/>
              <a:gd name="connsiteX840" fmla="*/ 4974153 w 7472601"/>
              <a:gd name="connsiteY840" fmla="*/ 1045456 h 6858000"/>
              <a:gd name="connsiteX841" fmla="*/ 5627835 w 7472601"/>
              <a:gd name="connsiteY841" fmla="*/ 1472077 h 6858000"/>
              <a:gd name="connsiteX842" fmla="*/ 5629817 w 7472601"/>
              <a:gd name="connsiteY842" fmla="*/ 1471412 h 6858000"/>
              <a:gd name="connsiteX843" fmla="*/ 5634124 w 7472601"/>
              <a:gd name="connsiteY843" fmla="*/ 1470572 h 6858000"/>
              <a:gd name="connsiteX844" fmla="*/ 5755832 w 7472601"/>
              <a:gd name="connsiteY844" fmla="*/ 1383886 h 6858000"/>
              <a:gd name="connsiteX845" fmla="*/ 6014186 w 7472601"/>
              <a:gd name="connsiteY845" fmla="*/ 1279799 h 6858000"/>
              <a:gd name="connsiteX846" fmla="*/ 6901619 w 7472601"/>
              <a:gd name="connsiteY846" fmla="*/ 1047874 h 6858000"/>
              <a:gd name="connsiteX847" fmla="*/ 6931566 w 7472601"/>
              <a:gd name="connsiteY847" fmla="*/ 1062034 h 6858000"/>
              <a:gd name="connsiteX848" fmla="*/ 5790982 w 7472601"/>
              <a:gd name="connsiteY848" fmla="*/ 1561380 h 6858000"/>
              <a:gd name="connsiteX849" fmla="*/ 6188971 w 7472601"/>
              <a:gd name="connsiteY849" fmla="*/ 1755168 h 6858000"/>
              <a:gd name="connsiteX850" fmla="*/ 6202446 w 7472601"/>
              <a:gd name="connsiteY850" fmla="*/ 1752268 h 6858000"/>
              <a:gd name="connsiteX851" fmla="*/ 7179560 w 7472601"/>
              <a:gd name="connsiteY851" fmla="*/ 1467551 h 6858000"/>
              <a:gd name="connsiteX852" fmla="*/ 7158730 w 7472601"/>
              <a:gd name="connsiteY852" fmla="*/ 1507835 h 6858000"/>
              <a:gd name="connsiteX853" fmla="*/ 6326959 w 7472601"/>
              <a:gd name="connsiteY853" fmla="*/ 1817686 h 6858000"/>
              <a:gd name="connsiteX854" fmla="*/ 6537433 w 7472601"/>
              <a:gd name="connsiteY854" fmla="*/ 1907790 h 6858000"/>
              <a:gd name="connsiteX855" fmla="*/ 6550221 w 7472601"/>
              <a:gd name="connsiteY855" fmla="*/ 1910729 h 6858000"/>
              <a:gd name="connsiteX856" fmla="*/ 6964438 w 7472601"/>
              <a:gd name="connsiteY856" fmla="*/ 2209505 h 6858000"/>
              <a:gd name="connsiteX857" fmla="*/ 7367862 w 7472601"/>
              <a:gd name="connsiteY857" fmla="*/ 2806833 h 6858000"/>
              <a:gd name="connsiteX858" fmla="*/ 7364329 w 7472601"/>
              <a:gd name="connsiteY858" fmla="*/ 2826907 h 6858000"/>
              <a:gd name="connsiteX859" fmla="*/ 7290545 w 7472601"/>
              <a:gd name="connsiteY859" fmla="*/ 2850663 h 6858000"/>
              <a:gd name="connsiteX860" fmla="*/ 6472036 w 7472601"/>
              <a:gd name="connsiteY860" fmla="*/ 1959003 h 6858000"/>
              <a:gd name="connsiteX861" fmla="*/ 5792897 w 7472601"/>
              <a:gd name="connsiteY861" fmla="*/ 1647747 h 6858000"/>
              <a:gd name="connsiteX862" fmla="*/ 5842751 w 7472601"/>
              <a:gd name="connsiteY862" fmla="*/ 1816112 h 6858000"/>
              <a:gd name="connsiteX863" fmla="*/ 5847424 w 7472601"/>
              <a:gd name="connsiteY863" fmla="*/ 1815776 h 6858000"/>
              <a:gd name="connsiteX864" fmla="*/ 6399821 w 7472601"/>
              <a:gd name="connsiteY864" fmla="*/ 2344799 h 6858000"/>
              <a:gd name="connsiteX865" fmla="*/ 6323232 w 7472601"/>
              <a:gd name="connsiteY865" fmla="*/ 2389634 h 6858000"/>
              <a:gd name="connsiteX866" fmla="*/ 5942958 w 7472601"/>
              <a:gd name="connsiteY866" fmla="*/ 2077708 h 6858000"/>
              <a:gd name="connsiteX867" fmla="*/ 5921559 w 7472601"/>
              <a:gd name="connsiteY867" fmla="*/ 2378596 h 6858000"/>
              <a:gd name="connsiteX868" fmla="*/ 5817651 w 7472601"/>
              <a:gd name="connsiteY868" fmla="*/ 3023919 h 6858000"/>
              <a:gd name="connsiteX869" fmla="*/ 5729634 w 7472601"/>
              <a:gd name="connsiteY869" fmla="*/ 3051849 h 6858000"/>
              <a:gd name="connsiteX870" fmla="*/ 5611018 w 7472601"/>
              <a:gd name="connsiteY870" fmla="*/ 2316769 h 6858000"/>
              <a:gd name="connsiteX871" fmla="*/ 5687608 w 7472601"/>
              <a:gd name="connsiteY871" fmla="*/ 2039972 h 6858000"/>
              <a:gd name="connsiteX872" fmla="*/ 5657554 w 7472601"/>
              <a:gd name="connsiteY872" fmla="*/ 1576445 h 6858000"/>
              <a:gd name="connsiteX873" fmla="*/ 5150475 w 7472601"/>
              <a:gd name="connsiteY873" fmla="*/ 1274012 h 6858000"/>
              <a:gd name="connsiteX874" fmla="*/ 5349142 w 7472601"/>
              <a:gd name="connsiteY874" fmla="*/ 2204405 h 6858000"/>
              <a:gd name="connsiteX875" fmla="*/ 5262214 w 7472601"/>
              <a:gd name="connsiteY875" fmla="*/ 2233836 h 6858000"/>
              <a:gd name="connsiteX876" fmla="*/ 4981539 w 7472601"/>
              <a:gd name="connsiteY876" fmla="*/ 1542201 h 6858000"/>
              <a:gd name="connsiteX877" fmla="*/ 4958461 w 7472601"/>
              <a:gd name="connsiteY877" fmla="*/ 1136957 h 6858000"/>
              <a:gd name="connsiteX878" fmla="*/ 4655015 w 7472601"/>
              <a:gd name="connsiteY878" fmla="*/ 891426 h 6858000"/>
              <a:gd name="connsiteX879" fmla="*/ 4348002 w 7472601"/>
              <a:gd name="connsiteY879" fmla="*/ 2205895 h 6858000"/>
              <a:gd name="connsiteX880" fmla="*/ 4262250 w 7472601"/>
              <a:gd name="connsiteY880" fmla="*/ 2219972 h 6858000"/>
              <a:gd name="connsiteX881" fmla="*/ 4550611 w 7472601"/>
              <a:gd name="connsiteY881" fmla="*/ 817540 h 6858000"/>
              <a:gd name="connsiteX882" fmla="*/ 4564418 w 7472601"/>
              <a:gd name="connsiteY882" fmla="*/ 808293 h 6858000"/>
              <a:gd name="connsiteX883" fmla="*/ 4266388 w 7472601"/>
              <a:gd name="connsiteY883" fmla="*/ 500083 h 6858000"/>
              <a:gd name="connsiteX884" fmla="*/ 4032842 w 7472601"/>
              <a:gd name="connsiteY884" fmla="*/ 211809 h 6858000"/>
              <a:gd name="connsiteX885" fmla="*/ 3882765 w 7472601"/>
              <a:gd name="connsiteY885" fmla="*/ 0 h 6858000"/>
              <a:gd name="connsiteX886" fmla="*/ 3721337 w 7472601"/>
              <a:gd name="connsiteY886" fmla="*/ 0 h 6858000"/>
              <a:gd name="connsiteX887" fmla="*/ 3797544 w 7472601"/>
              <a:gd name="connsiteY887" fmla="*/ 0 h 6858000"/>
              <a:gd name="connsiteX888" fmla="*/ 3775734 w 7472601"/>
              <a:gd name="connsiteY888" fmla="*/ 95131 h 6858000"/>
              <a:gd name="connsiteX889" fmla="*/ 3724807 w 7472601"/>
              <a:gd name="connsiteY889" fmla="*/ 272257 h 6858000"/>
              <a:gd name="connsiteX890" fmla="*/ 3726844 w 7472601"/>
              <a:gd name="connsiteY890" fmla="*/ 282988 h 6858000"/>
              <a:gd name="connsiteX891" fmla="*/ 3742664 w 7472601"/>
              <a:gd name="connsiteY891" fmla="*/ 279918 h 6858000"/>
              <a:gd name="connsiteX892" fmla="*/ 4103910 w 7472601"/>
              <a:gd name="connsiteY892" fmla="*/ 1161917 h 6858000"/>
              <a:gd name="connsiteX893" fmla="*/ 4020269 w 7472601"/>
              <a:gd name="connsiteY893" fmla="*/ 1200406 h 6858000"/>
              <a:gd name="connsiteX894" fmla="*/ 3674882 w 7472601"/>
              <a:gd name="connsiteY894" fmla="*/ 488524 h 6858000"/>
              <a:gd name="connsiteX895" fmla="*/ 3132682 w 7472601"/>
              <a:gd name="connsiteY895" fmla="*/ 1072284 h 6858000"/>
              <a:gd name="connsiteX896" fmla="*/ 2716346 w 7472601"/>
              <a:gd name="connsiteY896" fmla="*/ 1276376 h 6858000"/>
              <a:gd name="connsiteX897" fmla="*/ 2716772 w 7472601"/>
              <a:gd name="connsiteY897" fmla="*/ 1255462 h 6858000"/>
              <a:gd name="connsiteX898" fmla="*/ 3471096 w 7472601"/>
              <a:gd name="connsiteY898" fmla="*/ 437072 h 6858000"/>
              <a:gd name="connsiteX899" fmla="*/ 3639057 w 7472601"/>
              <a:gd name="connsiteY899" fmla="*/ 286334 h 6858000"/>
              <a:gd name="connsiteX900" fmla="*/ 3640309 w 7472601"/>
              <a:gd name="connsiteY900" fmla="*/ 284664 h 6858000"/>
              <a:gd name="connsiteX901" fmla="*/ 3646022 w 7472601"/>
              <a:gd name="connsiteY901" fmla="*/ 276711 h 6858000"/>
              <a:gd name="connsiteX902" fmla="*/ 3707943 w 7472601"/>
              <a:gd name="connsiteY902" fmla="*/ 65958 h 6858000"/>
              <a:gd name="connsiteX903" fmla="*/ 3721337 w 7472601"/>
              <a:gd name="connsiteY903" fmla="*/ 0 h 6858000"/>
              <a:gd name="connsiteX904" fmla="*/ 2867960 w 7472601"/>
              <a:gd name="connsiteY904" fmla="*/ 0 h 6858000"/>
              <a:gd name="connsiteX905" fmla="*/ 2926351 w 7472601"/>
              <a:gd name="connsiteY905" fmla="*/ 0 h 6858000"/>
              <a:gd name="connsiteX906" fmla="*/ 2902823 w 7472601"/>
              <a:gd name="connsiteY906" fmla="*/ 262929 h 6858000"/>
              <a:gd name="connsiteX907" fmla="*/ 2940663 w 7472601"/>
              <a:gd name="connsiteY907" fmla="*/ 140884 h 6858000"/>
              <a:gd name="connsiteX908" fmla="*/ 2947039 w 7472601"/>
              <a:gd name="connsiteY908" fmla="*/ 122524 h 6858000"/>
              <a:gd name="connsiteX909" fmla="*/ 2984316 w 7472601"/>
              <a:gd name="connsiteY909" fmla="*/ 0 h 6858000"/>
              <a:gd name="connsiteX910" fmla="*/ 3016114 w 7472601"/>
              <a:gd name="connsiteY910" fmla="*/ 0 h 6858000"/>
              <a:gd name="connsiteX911" fmla="*/ 2979949 w 7472601"/>
              <a:gd name="connsiteY911" fmla="*/ 119274 h 6858000"/>
              <a:gd name="connsiteX912" fmla="*/ 3023879 w 7472601"/>
              <a:gd name="connsiteY912" fmla="*/ 0 h 6858000"/>
              <a:gd name="connsiteX913" fmla="*/ 3105400 w 7472601"/>
              <a:gd name="connsiteY913" fmla="*/ 0 h 6858000"/>
              <a:gd name="connsiteX914" fmla="*/ 3094669 w 7472601"/>
              <a:gd name="connsiteY914" fmla="*/ 30308 h 6858000"/>
              <a:gd name="connsiteX915" fmla="*/ 2901945 w 7472601"/>
              <a:gd name="connsiteY915" fmla="*/ 466538 h 6858000"/>
              <a:gd name="connsiteX916" fmla="*/ 2815209 w 7472601"/>
              <a:gd name="connsiteY916" fmla="*/ 497361 h 6858000"/>
              <a:gd name="connsiteX917" fmla="*/ 2844845 w 7472601"/>
              <a:gd name="connsiteY917" fmla="*/ 127638 h 6858000"/>
              <a:gd name="connsiteX918" fmla="*/ 2867960 w 7472601"/>
              <a:gd name="connsiteY918" fmla="*/ 0 h 6858000"/>
              <a:gd name="connsiteX919" fmla="*/ 1057230 w 7472601"/>
              <a:gd name="connsiteY919" fmla="*/ 0 h 6858000"/>
              <a:gd name="connsiteX920" fmla="*/ 1111003 w 7472601"/>
              <a:gd name="connsiteY920" fmla="*/ 0 h 6858000"/>
              <a:gd name="connsiteX921" fmla="*/ 1125553 w 7472601"/>
              <a:gd name="connsiteY921" fmla="*/ 52588 h 6858000"/>
              <a:gd name="connsiteX922" fmla="*/ 1304276 w 7472601"/>
              <a:gd name="connsiteY922" fmla="*/ 476275 h 6858000"/>
              <a:gd name="connsiteX923" fmla="*/ 1492066 w 7472601"/>
              <a:gd name="connsiteY923" fmla="*/ 886333 h 6858000"/>
              <a:gd name="connsiteX924" fmla="*/ 1423698 w 7472601"/>
              <a:gd name="connsiteY924" fmla="*/ 710817 h 6858000"/>
              <a:gd name="connsiteX925" fmla="*/ 1357609 w 7472601"/>
              <a:gd name="connsiteY925" fmla="*/ 532892 h 6858000"/>
              <a:gd name="connsiteX926" fmla="*/ 1309550 w 7472601"/>
              <a:gd name="connsiteY926" fmla="*/ 374031 h 6858000"/>
              <a:gd name="connsiteX927" fmla="*/ 1193673 w 7472601"/>
              <a:gd name="connsiteY927" fmla="*/ 49533 h 6858000"/>
              <a:gd name="connsiteX928" fmla="*/ 1164391 w 7472601"/>
              <a:gd name="connsiteY928" fmla="*/ 0 h 6858000"/>
              <a:gd name="connsiteX929" fmla="*/ 1200666 w 7472601"/>
              <a:gd name="connsiteY929" fmla="*/ 0 h 6858000"/>
              <a:gd name="connsiteX930" fmla="*/ 1223408 w 7472601"/>
              <a:gd name="connsiteY930" fmla="*/ 38996 h 6858000"/>
              <a:gd name="connsiteX931" fmla="*/ 1339635 w 7472601"/>
              <a:gd name="connsiteY931" fmla="*/ 365517 h 6858000"/>
              <a:gd name="connsiteX932" fmla="*/ 1387469 w 7472601"/>
              <a:gd name="connsiteY932" fmla="*/ 523079 h 6858000"/>
              <a:gd name="connsiteX933" fmla="*/ 1452685 w 7472601"/>
              <a:gd name="connsiteY933" fmla="*/ 699806 h 6858000"/>
              <a:gd name="connsiteX934" fmla="*/ 1492092 w 7472601"/>
              <a:gd name="connsiteY934" fmla="*/ 800424 h 6858000"/>
              <a:gd name="connsiteX935" fmla="*/ 1455302 w 7472601"/>
              <a:gd name="connsiteY935" fmla="*/ 632913 h 6858000"/>
              <a:gd name="connsiteX936" fmla="*/ 1222336 w 7472601"/>
              <a:gd name="connsiteY936" fmla="*/ 9480 h 6858000"/>
              <a:gd name="connsiteX937" fmla="*/ 1214634 w 7472601"/>
              <a:gd name="connsiteY937" fmla="*/ 0 h 6858000"/>
              <a:gd name="connsiteX938" fmla="*/ 1289827 w 7472601"/>
              <a:gd name="connsiteY938" fmla="*/ 0 h 6858000"/>
              <a:gd name="connsiteX939" fmla="*/ 1321076 w 7472601"/>
              <a:gd name="connsiteY939" fmla="*/ 59722 h 6858000"/>
              <a:gd name="connsiteX940" fmla="*/ 1512579 w 7472601"/>
              <a:gd name="connsiteY940" fmla="*/ 626441 h 6858000"/>
              <a:gd name="connsiteX941" fmla="*/ 1506076 w 7472601"/>
              <a:gd name="connsiteY941" fmla="*/ 1089289 h 6858000"/>
              <a:gd name="connsiteX942" fmla="*/ 1486346 w 7472601"/>
              <a:gd name="connsiteY942" fmla="*/ 1079919 h 6858000"/>
              <a:gd name="connsiteX943" fmla="*/ 1070511 w 7472601"/>
              <a:gd name="connsiteY943" fmla="*/ 48609 h 6858000"/>
              <a:gd name="connsiteX944" fmla="*/ 1057230 w 7472601"/>
              <a:gd name="connsiteY944" fmla="*/ 0 h 6858000"/>
              <a:gd name="connsiteX945" fmla="*/ 43151 w 7472601"/>
              <a:gd name="connsiteY945" fmla="*/ 0 h 6858000"/>
              <a:gd name="connsiteX946" fmla="*/ 95283 w 7472601"/>
              <a:gd name="connsiteY946" fmla="*/ 0 h 6858000"/>
              <a:gd name="connsiteX947" fmla="*/ 300708 w 7472601"/>
              <a:gd name="connsiteY947" fmla="*/ 154571 h 6858000"/>
              <a:gd name="connsiteX948" fmla="*/ 530414 w 7472601"/>
              <a:gd name="connsiteY948" fmla="*/ 354673 h 6858000"/>
              <a:gd name="connsiteX949" fmla="*/ 333785 w 7472601"/>
              <a:gd name="connsiteY949" fmla="*/ 161564 h 6858000"/>
              <a:gd name="connsiteX950" fmla="*/ 147005 w 7472601"/>
              <a:gd name="connsiteY950" fmla="*/ 0 h 6858000"/>
              <a:gd name="connsiteX951" fmla="*/ 272509 w 7472601"/>
              <a:gd name="connsiteY951" fmla="*/ 0 h 6858000"/>
              <a:gd name="connsiteX952" fmla="*/ 326276 w 7472601"/>
              <a:gd name="connsiteY952" fmla="*/ 45847 h 6858000"/>
              <a:gd name="connsiteX953" fmla="*/ 823759 w 7472601"/>
              <a:gd name="connsiteY953" fmla="*/ 574145 h 6858000"/>
              <a:gd name="connsiteX954" fmla="*/ 811254 w 7472601"/>
              <a:gd name="connsiteY954" fmla="*/ 665546 h 6858000"/>
              <a:gd name="connsiteX955" fmla="*/ 154042 w 7472601"/>
              <a:gd name="connsiteY955" fmla="*/ 261522 h 6858000"/>
              <a:gd name="connsiteX956" fmla="*/ 13550 w 7472601"/>
              <a:gd name="connsiteY956" fmla="*/ 158423 h 6858000"/>
              <a:gd name="connsiteX957" fmla="*/ 0 w 7472601"/>
              <a:gd name="connsiteY957" fmla="*/ 146618 h 6858000"/>
              <a:gd name="connsiteX958" fmla="*/ 0 w 7472601"/>
              <a:gd name="connsiteY958" fmla="*/ 59161 h 6858000"/>
              <a:gd name="connsiteX959" fmla="*/ 45427 w 7472601"/>
              <a:gd name="connsiteY959" fmla="*/ 101078 h 6858000"/>
              <a:gd name="connsiteX960" fmla="*/ 630103 w 7472601"/>
              <a:gd name="connsiteY960" fmla="*/ 485885 h 6858000"/>
              <a:gd name="connsiteX961" fmla="*/ 532040 w 7472601"/>
              <a:gd name="connsiteY961" fmla="*/ 399359 h 6858000"/>
              <a:gd name="connsiteX962" fmla="*/ 517618 w 7472601"/>
              <a:gd name="connsiteY962" fmla="*/ 385726 h 6858000"/>
              <a:gd name="connsiteX963" fmla="*/ 285074 w 7472601"/>
              <a:gd name="connsiteY963" fmla="*/ 182755 h 6858000"/>
              <a:gd name="connsiteX964" fmla="*/ 43151 w 7472601"/>
              <a:gd name="connsiteY964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312589 w 7472601"/>
              <a:gd name="connsiteY80" fmla="*/ 5982309 h 6858000"/>
              <a:gd name="connsiteX81" fmla="*/ 7448321 w 7472601"/>
              <a:gd name="connsiteY81" fmla="*/ 6190991 h 6858000"/>
              <a:gd name="connsiteX82" fmla="*/ 7467600 w 7472601"/>
              <a:gd name="connsiteY82" fmla="*/ 6221686 h 6858000"/>
              <a:gd name="connsiteX83" fmla="*/ 7467600 w 7472601"/>
              <a:gd name="connsiteY83" fmla="*/ 6334256 h 6858000"/>
              <a:gd name="connsiteX84" fmla="*/ 7454976 w 7472601"/>
              <a:gd name="connsiteY84" fmla="*/ 6318297 h 6858000"/>
              <a:gd name="connsiteX85" fmla="*/ 1456157 w 7472601"/>
              <a:gd name="connsiteY85" fmla="*/ 5371404 h 6858000"/>
              <a:gd name="connsiteX86" fmla="*/ 1244432 w 7472601"/>
              <a:gd name="connsiteY86" fmla="*/ 5385601 h 6858000"/>
              <a:gd name="connsiteX87" fmla="*/ 973990 w 7472601"/>
              <a:gd name="connsiteY87" fmla="*/ 5424940 h 6858000"/>
              <a:gd name="connsiteX88" fmla="*/ 1103809 w 7472601"/>
              <a:gd name="connsiteY88" fmla="*/ 5433720 h 6858000"/>
              <a:gd name="connsiteX89" fmla="*/ 1123454 w 7472601"/>
              <a:gd name="connsiteY89" fmla="*/ 5435727 h 6858000"/>
              <a:gd name="connsiteX90" fmla="*/ 1737017 w 7472601"/>
              <a:gd name="connsiteY90" fmla="*/ 5452183 h 6858000"/>
              <a:gd name="connsiteX91" fmla="*/ 1824397 w 7472601"/>
              <a:gd name="connsiteY91" fmla="*/ 5447757 h 6858000"/>
              <a:gd name="connsiteX92" fmla="*/ 2070059 w 7472601"/>
              <a:gd name="connsiteY92" fmla="*/ 5441660 h 6858000"/>
              <a:gd name="connsiteX93" fmla="*/ 1456157 w 7472601"/>
              <a:gd name="connsiteY93" fmla="*/ 5371404 h 6858000"/>
              <a:gd name="connsiteX94" fmla="*/ 4988186 w 7472601"/>
              <a:gd name="connsiteY94" fmla="*/ 5216467 h 6858000"/>
              <a:gd name="connsiteX95" fmla="*/ 4777334 w 7472601"/>
              <a:gd name="connsiteY95" fmla="*/ 5406072 h 6858000"/>
              <a:gd name="connsiteX96" fmla="*/ 4718341 w 7472601"/>
              <a:gd name="connsiteY96" fmla="*/ 5468043 h 6858000"/>
              <a:gd name="connsiteX97" fmla="*/ 4604655 w 7472601"/>
              <a:gd name="connsiteY97" fmla="*/ 5583434 h 6858000"/>
              <a:gd name="connsiteX98" fmla="*/ 4565074 w 7472601"/>
              <a:gd name="connsiteY98" fmla="*/ 5618550 h 6858000"/>
              <a:gd name="connsiteX99" fmla="*/ 4988186 w 7472601"/>
              <a:gd name="connsiteY99" fmla="*/ 5216467 h 6858000"/>
              <a:gd name="connsiteX100" fmla="*/ 4978032 w 7472601"/>
              <a:gd name="connsiteY100" fmla="*/ 5183809 h 6858000"/>
              <a:gd name="connsiteX101" fmla="*/ 4463413 w 7472601"/>
              <a:gd name="connsiteY101" fmla="*/ 5615162 h 6858000"/>
              <a:gd name="connsiteX102" fmla="*/ 4358134 w 7472601"/>
              <a:gd name="connsiteY102" fmla="*/ 5742791 h 6858000"/>
              <a:gd name="connsiteX103" fmla="*/ 4376219 w 7472601"/>
              <a:gd name="connsiteY103" fmla="*/ 5729027 h 6858000"/>
              <a:gd name="connsiteX104" fmla="*/ 4582340 w 7472601"/>
              <a:gd name="connsiteY104" fmla="*/ 5561037 h 6858000"/>
              <a:gd name="connsiteX105" fmla="*/ 4694684 w 7472601"/>
              <a:gd name="connsiteY105" fmla="*/ 5447098 h 6858000"/>
              <a:gd name="connsiteX106" fmla="*/ 4754123 w 7472601"/>
              <a:gd name="connsiteY106" fmla="*/ 5384643 h 6858000"/>
              <a:gd name="connsiteX107" fmla="*/ 4978032 w 7472601"/>
              <a:gd name="connsiteY107" fmla="*/ 5183809 h 6858000"/>
              <a:gd name="connsiteX108" fmla="*/ 1903353 w 7472601"/>
              <a:gd name="connsiteY108" fmla="*/ 5044827 h 6858000"/>
              <a:gd name="connsiteX109" fmla="*/ 1936931 w 7472601"/>
              <a:gd name="connsiteY109" fmla="*/ 5093954 h 6858000"/>
              <a:gd name="connsiteX110" fmla="*/ 2195868 w 7472601"/>
              <a:gd name="connsiteY110" fmla="*/ 5396574 h 6858000"/>
              <a:gd name="connsiteX111" fmla="*/ 2088852 w 7472601"/>
              <a:gd name="connsiteY111" fmla="*/ 5166123 h 6858000"/>
              <a:gd name="connsiteX112" fmla="*/ 1958241 w 7472601"/>
              <a:gd name="connsiteY112" fmla="*/ 5067955 h 6858000"/>
              <a:gd name="connsiteX113" fmla="*/ 1903353 w 7472601"/>
              <a:gd name="connsiteY113" fmla="*/ 5044827 h 6858000"/>
              <a:gd name="connsiteX114" fmla="*/ 1979378 w 7472601"/>
              <a:gd name="connsiteY114" fmla="*/ 4769504 h 6858000"/>
              <a:gd name="connsiteX115" fmla="*/ 2882120 w 7472601"/>
              <a:gd name="connsiteY115" fmla="*/ 5064547 h 6858000"/>
              <a:gd name="connsiteX116" fmla="*/ 2793103 w 7472601"/>
              <a:gd name="connsiteY116" fmla="*/ 5039699 h 6858000"/>
              <a:gd name="connsiteX117" fmla="*/ 2770041 w 7472601"/>
              <a:gd name="connsiteY117" fmla="*/ 5033634 h 6858000"/>
              <a:gd name="connsiteX118" fmla="*/ 1979378 w 7472601"/>
              <a:gd name="connsiteY118" fmla="*/ 4769504 h 6858000"/>
              <a:gd name="connsiteX119" fmla="*/ 1927410 w 7472601"/>
              <a:gd name="connsiteY119" fmla="*/ 4716164 h 6858000"/>
              <a:gd name="connsiteX120" fmla="*/ 1959587 w 7472601"/>
              <a:gd name="connsiteY120" fmla="*/ 4728849 h 6858000"/>
              <a:gd name="connsiteX121" fmla="*/ 2777707 w 7472601"/>
              <a:gd name="connsiteY121" fmla="*/ 5003991 h 6858000"/>
              <a:gd name="connsiteX122" fmla="*/ 2800768 w 7472601"/>
              <a:gd name="connsiteY122" fmla="*/ 5010056 h 6858000"/>
              <a:gd name="connsiteX123" fmla="*/ 2879408 w 7472601"/>
              <a:gd name="connsiteY123" fmla="*/ 5031590 h 6858000"/>
              <a:gd name="connsiteX124" fmla="*/ 2862295 w 7472601"/>
              <a:gd name="connsiteY124" fmla="*/ 5022958 h 6858000"/>
              <a:gd name="connsiteX125" fmla="*/ 2813343 w 7472601"/>
              <a:gd name="connsiteY125" fmla="*/ 4998369 h 6858000"/>
              <a:gd name="connsiteX126" fmla="*/ 2646245 w 7472601"/>
              <a:gd name="connsiteY126" fmla="*/ 4930999 h 6858000"/>
              <a:gd name="connsiteX127" fmla="*/ 1999243 w 7472601"/>
              <a:gd name="connsiteY127" fmla="*/ 4730524 h 6858000"/>
              <a:gd name="connsiteX128" fmla="*/ 1979527 w 7472601"/>
              <a:gd name="connsiteY128" fmla="*/ 4726651 h 6858000"/>
              <a:gd name="connsiteX129" fmla="*/ 1927410 w 7472601"/>
              <a:gd name="connsiteY129" fmla="*/ 4716164 h 6858000"/>
              <a:gd name="connsiteX130" fmla="*/ 1997014 w 7472601"/>
              <a:gd name="connsiteY130" fmla="*/ 4698007 h 6858000"/>
              <a:gd name="connsiteX131" fmla="*/ 2005458 w 7472601"/>
              <a:gd name="connsiteY131" fmla="*/ 4699540 h 6858000"/>
              <a:gd name="connsiteX132" fmla="*/ 2657186 w 7472601"/>
              <a:gd name="connsiteY132" fmla="*/ 4901687 h 6858000"/>
              <a:gd name="connsiteX133" fmla="*/ 2826662 w 7472601"/>
              <a:gd name="connsiteY133" fmla="*/ 4970362 h 6858000"/>
              <a:gd name="connsiteX134" fmla="*/ 2876100 w 7472601"/>
              <a:gd name="connsiteY134" fmla="*/ 4995397 h 6858000"/>
              <a:gd name="connsiteX135" fmla="*/ 3042600 w 7472601"/>
              <a:gd name="connsiteY135" fmla="*/ 5059532 h 6858000"/>
              <a:gd name="connsiteX136" fmla="*/ 1997014 w 7472601"/>
              <a:gd name="connsiteY136" fmla="*/ 4698007 h 6858000"/>
              <a:gd name="connsiteX137" fmla="*/ 2305292 w 7472601"/>
              <a:gd name="connsiteY137" fmla="*/ 4219492 h 6858000"/>
              <a:gd name="connsiteX138" fmla="*/ 3360922 w 7472601"/>
              <a:gd name="connsiteY138" fmla="*/ 4529373 h 6858000"/>
              <a:gd name="connsiteX139" fmla="*/ 3492420 w 7472601"/>
              <a:gd name="connsiteY139" fmla="*/ 4510145 h 6858000"/>
              <a:gd name="connsiteX140" fmla="*/ 3364086 w 7472601"/>
              <a:gd name="connsiteY140" fmla="*/ 4480340 h 6858000"/>
              <a:gd name="connsiteX141" fmla="*/ 3225818 w 7472601"/>
              <a:gd name="connsiteY141" fmla="*/ 4411822 h 6858000"/>
              <a:gd name="connsiteX142" fmla="*/ 3129696 w 7472601"/>
              <a:gd name="connsiteY142" fmla="*/ 4360704 h 6858000"/>
              <a:gd name="connsiteX143" fmla="*/ 2814545 w 7472601"/>
              <a:gd name="connsiteY143" fmla="*/ 4282955 h 6858000"/>
              <a:gd name="connsiteX144" fmla="*/ 2305292 w 7472601"/>
              <a:gd name="connsiteY144" fmla="*/ 4219492 h 6858000"/>
              <a:gd name="connsiteX145" fmla="*/ 2626982 w 7472601"/>
              <a:gd name="connsiteY145" fmla="*/ 4206450 h 6858000"/>
              <a:gd name="connsiteX146" fmla="*/ 2490617 w 7472601"/>
              <a:gd name="connsiteY146" fmla="*/ 4206951 h 6858000"/>
              <a:gd name="connsiteX147" fmla="*/ 2819869 w 7472601"/>
              <a:gd name="connsiteY147" fmla="*/ 4252936 h 6858000"/>
              <a:gd name="connsiteX148" fmla="*/ 3143018 w 7472601"/>
              <a:gd name="connsiteY148" fmla="*/ 4332698 h 6858000"/>
              <a:gd name="connsiteX149" fmla="*/ 3241520 w 7472601"/>
              <a:gd name="connsiteY149" fmla="*/ 4385112 h 6858000"/>
              <a:gd name="connsiteX150" fmla="*/ 3374575 w 7472601"/>
              <a:gd name="connsiteY150" fmla="*/ 4451517 h 6858000"/>
              <a:gd name="connsiteX151" fmla="*/ 3505221 w 7472601"/>
              <a:gd name="connsiteY151" fmla="*/ 4480757 h 6858000"/>
              <a:gd name="connsiteX152" fmla="*/ 2626982 w 7472601"/>
              <a:gd name="connsiteY152" fmla="*/ 4206450 h 6858000"/>
              <a:gd name="connsiteX153" fmla="*/ 1310106 w 7472601"/>
              <a:gd name="connsiteY153" fmla="*/ 3943217 h 6858000"/>
              <a:gd name="connsiteX154" fmla="*/ 854994 w 7472601"/>
              <a:gd name="connsiteY154" fmla="*/ 4399136 h 6858000"/>
              <a:gd name="connsiteX155" fmla="*/ 742462 w 7472601"/>
              <a:gd name="connsiteY155" fmla="*/ 4594648 h 6858000"/>
              <a:gd name="connsiteX156" fmla="*/ 820602 w 7472601"/>
              <a:gd name="connsiteY156" fmla="*/ 4485915 h 6858000"/>
              <a:gd name="connsiteX157" fmla="*/ 878295 w 7472601"/>
              <a:gd name="connsiteY157" fmla="*/ 4403594 h 6858000"/>
              <a:gd name="connsiteX158" fmla="*/ 1240607 w 7472601"/>
              <a:gd name="connsiteY158" fmla="*/ 4010401 h 6858000"/>
              <a:gd name="connsiteX159" fmla="*/ 1310106 w 7472601"/>
              <a:gd name="connsiteY159" fmla="*/ 3943217 h 6858000"/>
              <a:gd name="connsiteX160" fmla="*/ 1423113 w 7472601"/>
              <a:gd name="connsiteY160" fmla="*/ 3874565 h 6858000"/>
              <a:gd name="connsiteX161" fmla="*/ 1260565 w 7472601"/>
              <a:gd name="connsiteY161" fmla="*/ 4031982 h 6858000"/>
              <a:gd name="connsiteX162" fmla="*/ 901900 w 7472601"/>
              <a:gd name="connsiteY162" fmla="*/ 4421236 h 6858000"/>
              <a:gd name="connsiteX163" fmla="*/ 845044 w 7472601"/>
              <a:gd name="connsiteY163" fmla="*/ 4502436 h 6858000"/>
              <a:gd name="connsiteX164" fmla="*/ 685926 w 7472601"/>
              <a:gd name="connsiteY164" fmla="*/ 4703069 h 6858000"/>
              <a:gd name="connsiteX165" fmla="*/ 684248 w 7472601"/>
              <a:gd name="connsiteY165" fmla="*/ 4706721 h 6858000"/>
              <a:gd name="connsiteX166" fmla="*/ 1423113 w 7472601"/>
              <a:gd name="connsiteY166" fmla="*/ 3874565 h 6858000"/>
              <a:gd name="connsiteX167" fmla="*/ 3316479 w 7472601"/>
              <a:gd name="connsiteY167" fmla="*/ 3872136 h 6858000"/>
              <a:gd name="connsiteX168" fmla="*/ 3546806 w 7472601"/>
              <a:gd name="connsiteY168" fmla="*/ 4356139 h 6858000"/>
              <a:gd name="connsiteX169" fmla="*/ 3364433 w 7472601"/>
              <a:gd name="connsiteY169" fmla="*/ 3953121 h 6858000"/>
              <a:gd name="connsiteX170" fmla="*/ 3316479 w 7472601"/>
              <a:gd name="connsiteY170" fmla="*/ 3872136 h 6858000"/>
              <a:gd name="connsiteX171" fmla="*/ 3291335 w 7472601"/>
              <a:gd name="connsiteY171" fmla="*/ 3767420 h 6858000"/>
              <a:gd name="connsiteX172" fmla="*/ 3390805 w 7472601"/>
              <a:gd name="connsiteY172" fmla="*/ 3937163 h 6858000"/>
              <a:gd name="connsiteX173" fmla="*/ 3579062 w 7472601"/>
              <a:gd name="connsiteY173" fmla="*/ 4359040 h 6858000"/>
              <a:gd name="connsiteX174" fmla="*/ 3467355 w 7472601"/>
              <a:gd name="connsiteY174" fmla="*/ 3988130 h 6858000"/>
              <a:gd name="connsiteX175" fmla="*/ 3310753 w 7472601"/>
              <a:gd name="connsiteY175" fmla="*/ 3787140 h 6858000"/>
              <a:gd name="connsiteX176" fmla="*/ 3291335 w 7472601"/>
              <a:gd name="connsiteY176" fmla="*/ 3767420 h 6858000"/>
              <a:gd name="connsiteX177" fmla="*/ 1635889 w 7472601"/>
              <a:gd name="connsiteY177" fmla="*/ 3709494 h 6858000"/>
              <a:gd name="connsiteX178" fmla="*/ 1634800 w 7472601"/>
              <a:gd name="connsiteY178" fmla="*/ 3731111 h 6858000"/>
              <a:gd name="connsiteX179" fmla="*/ 1635889 w 7472601"/>
              <a:gd name="connsiteY179" fmla="*/ 3709494 h 6858000"/>
              <a:gd name="connsiteX180" fmla="*/ 1510397 w 7472601"/>
              <a:gd name="connsiteY180" fmla="*/ 3684705 h 6858000"/>
              <a:gd name="connsiteX181" fmla="*/ 1146550 w 7472601"/>
              <a:gd name="connsiteY181" fmla="*/ 3802012 h 6858000"/>
              <a:gd name="connsiteX182" fmla="*/ 698834 w 7472601"/>
              <a:gd name="connsiteY182" fmla="*/ 3952272 h 6858000"/>
              <a:gd name="connsiteX183" fmla="*/ 34256 w 7472601"/>
              <a:gd name="connsiteY183" fmla="*/ 4347603 h 6858000"/>
              <a:gd name="connsiteX184" fmla="*/ 527241 w 7472601"/>
              <a:gd name="connsiteY184" fmla="*/ 4065078 h 6858000"/>
              <a:gd name="connsiteX185" fmla="*/ 1510397 w 7472601"/>
              <a:gd name="connsiteY185" fmla="*/ 3684705 h 6858000"/>
              <a:gd name="connsiteX186" fmla="*/ 1313114 w 7472601"/>
              <a:gd name="connsiteY186" fmla="*/ 3655216 h 6858000"/>
              <a:gd name="connsiteX187" fmla="*/ 1109304 w 7472601"/>
              <a:gd name="connsiteY187" fmla="*/ 3669030 h 6858000"/>
              <a:gd name="connsiteX188" fmla="*/ 8129 w 7472601"/>
              <a:gd name="connsiteY188" fmla="*/ 4330519 h 6858000"/>
              <a:gd name="connsiteX189" fmla="*/ 687572 w 7472601"/>
              <a:gd name="connsiteY189" fmla="*/ 3925629 h 6858000"/>
              <a:gd name="connsiteX190" fmla="*/ 1138365 w 7472601"/>
              <a:gd name="connsiteY190" fmla="*/ 3774515 h 6858000"/>
              <a:gd name="connsiteX191" fmla="*/ 1505579 w 7472601"/>
              <a:gd name="connsiteY191" fmla="*/ 3655526 h 6858000"/>
              <a:gd name="connsiteX192" fmla="*/ 1313114 w 7472601"/>
              <a:gd name="connsiteY192" fmla="*/ 3655216 h 6858000"/>
              <a:gd name="connsiteX193" fmla="*/ 3655073 w 7472601"/>
              <a:gd name="connsiteY193" fmla="*/ 3650884 h 6858000"/>
              <a:gd name="connsiteX194" fmla="*/ 3989938 w 7472601"/>
              <a:gd name="connsiteY194" fmla="*/ 3991685 h 6858000"/>
              <a:gd name="connsiteX195" fmla="*/ 4393907 w 7472601"/>
              <a:gd name="connsiteY195" fmla="*/ 4261258 h 6858000"/>
              <a:gd name="connsiteX196" fmla="*/ 4648051 w 7472601"/>
              <a:gd name="connsiteY196" fmla="*/ 4374051 h 6858000"/>
              <a:gd name="connsiteX197" fmla="*/ 4383389 w 7472601"/>
              <a:gd name="connsiteY197" fmla="*/ 4184369 h 6858000"/>
              <a:gd name="connsiteX198" fmla="*/ 4165508 w 7472601"/>
              <a:gd name="connsiteY198" fmla="*/ 4035196 h 6858000"/>
              <a:gd name="connsiteX199" fmla="*/ 4068162 w 7472601"/>
              <a:gd name="connsiteY199" fmla="*/ 3953394 h 6858000"/>
              <a:gd name="connsiteX200" fmla="*/ 3981416 w 7472601"/>
              <a:gd name="connsiteY200" fmla="*/ 3880482 h 6858000"/>
              <a:gd name="connsiteX201" fmla="*/ 3800147 w 7472601"/>
              <a:gd name="connsiteY201" fmla="*/ 3749872 h 6858000"/>
              <a:gd name="connsiteX202" fmla="*/ 3655073 w 7472601"/>
              <a:gd name="connsiteY202" fmla="*/ 3650884 h 6858000"/>
              <a:gd name="connsiteX203" fmla="*/ 3670252 w 7472601"/>
              <a:gd name="connsiteY203" fmla="*/ 3622798 h 6858000"/>
              <a:gd name="connsiteX204" fmla="*/ 3817258 w 7472601"/>
              <a:gd name="connsiteY204" fmla="*/ 3723577 h 6858000"/>
              <a:gd name="connsiteX205" fmla="*/ 4000461 w 7472601"/>
              <a:gd name="connsiteY205" fmla="*/ 3855966 h 6858000"/>
              <a:gd name="connsiteX206" fmla="*/ 4088180 w 7472601"/>
              <a:gd name="connsiteY206" fmla="*/ 3929774 h 6858000"/>
              <a:gd name="connsiteX207" fmla="*/ 4184555 w 7472601"/>
              <a:gd name="connsiteY207" fmla="*/ 4010683 h 6858000"/>
              <a:gd name="connsiteX208" fmla="*/ 4399563 w 7472601"/>
              <a:gd name="connsiteY208" fmla="*/ 4158106 h 6858000"/>
              <a:gd name="connsiteX209" fmla="*/ 4684469 w 7472601"/>
              <a:gd name="connsiteY209" fmla="*/ 4364680 h 6858000"/>
              <a:gd name="connsiteX210" fmla="*/ 4690271 w 7472601"/>
              <a:gd name="connsiteY210" fmla="*/ 4370034 h 6858000"/>
              <a:gd name="connsiteX211" fmla="*/ 4136093 w 7472601"/>
              <a:gd name="connsiteY211" fmla="*/ 3858466 h 6858000"/>
              <a:gd name="connsiteX212" fmla="*/ 3670252 w 7472601"/>
              <a:gd name="connsiteY212" fmla="*/ 3622798 h 6858000"/>
              <a:gd name="connsiteX213" fmla="*/ 4440129 w 7472601"/>
              <a:gd name="connsiteY213" fmla="*/ 3448571 h 6858000"/>
              <a:gd name="connsiteX214" fmla="*/ 4856525 w 7472601"/>
              <a:gd name="connsiteY214" fmla="*/ 3915351 h 6858000"/>
              <a:gd name="connsiteX215" fmla="*/ 5059055 w 7472601"/>
              <a:gd name="connsiteY215" fmla="*/ 4108918 h 6858000"/>
              <a:gd name="connsiteX216" fmla="*/ 5290070 w 7472601"/>
              <a:gd name="connsiteY216" fmla="*/ 4263619 h 6858000"/>
              <a:gd name="connsiteX217" fmla="*/ 4834991 w 7472601"/>
              <a:gd name="connsiteY217" fmla="*/ 3830985 h 6858000"/>
              <a:gd name="connsiteX218" fmla="*/ 4440129 w 7472601"/>
              <a:gd name="connsiteY218" fmla="*/ 3448571 h 6858000"/>
              <a:gd name="connsiteX219" fmla="*/ 4441737 w 7472601"/>
              <a:gd name="connsiteY219" fmla="*/ 3399734 h 6858000"/>
              <a:gd name="connsiteX220" fmla="*/ 4431236 w 7472601"/>
              <a:gd name="connsiteY220" fmla="*/ 3400954 h 6858000"/>
              <a:gd name="connsiteX221" fmla="*/ 4557150 w 7472601"/>
              <a:gd name="connsiteY221" fmla="*/ 3510023 h 6858000"/>
              <a:gd name="connsiteX222" fmla="*/ 4856936 w 7472601"/>
              <a:gd name="connsiteY222" fmla="*/ 3809146 h 6858000"/>
              <a:gd name="connsiteX223" fmla="*/ 5111996 w 7472601"/>
              <a:gd name="connsiteY223" fmla="*/ 4065759 h 6858000"/>
              <a:gd name="connsiteX224" fmla="*/ 5388878 w 7472601"/>
              <a:gd name="connsiteY224" fmla="*/ 4300185 h 6858000"/>
              <a:gd name="connsiteX225" fmla="*/ 5425556 w 7472601"/>
              <a:gd name="connsiteY225" fmla="*/ 4308967 h 6858000"/>
              <a:gd name="connsiteX226" fmla="*/ 4943646 w 7472601"/>
              <a:gd name="connsiteY226" fmla="*/ 3822916 h 6858000"/>
              <a:gd name="connsiteX227" fmla="*/ 4594837 w 7472601"/>
              <a:gd name="connsiteY227" fmla="*/ 3532274 h 6858000"/>
              <a:gd name="connsiteX228" fmla="*/ 4441737 w 7472601"/>
              <a:gd name="connsiteY228" fmla="*/ 3399734 h 6858000"/>
              <a:gd name="connsiteX229" fmla="*/ 5425834 w 7472601"/>
              <a:gd name="connsiteY229" fmla="*/ 3162785 h 6858000"/>
              <a:gd name="connsiteX230" fmla="*/ 5401644 w 7472601"/>
              <a:gd name="connsiteY230" fmla="*/ 3617847 h 6858000"/>
              <a:gd name="connsiteX231" fmla="*/ 5467256 w 7472601"/>
              <a:gd name="connsiteY231" fmla="*/ 4175494 h 6858000"/>
              <a:gd name="connsiteX232" fmla="*/ 5448069 w 7472601"/>
              <a:gd name="connsiteY232" fmla="*/ 3567554 h 6858000"/>
              <a:gd name="connsiteX233" fmla="*/ 5425834 w 7472601"/>
              <a:gd name="connsiteY233" fmla="*/ 3162785 h 6858000"/>
              <a:gd name="connsiteX234" fmla="*/ 1318687 w 7472601"/>
              <a:gd name="connsiteY234" fmla="*/ 3113840 h 6858000"/>
              <a:gd name="connsiteX235" fmla="*/ 1066793 w 7472601"/>
              <a:gd name="connsiteY235" fmla="*/ 3212171 h 6858000"/>
              <a:gd name="connsiteX236" fmla="*/ 993319 w 7472601"/>
              <a:gd name="connsiteY236" fmla="*/ 3247648 h 6858000"/>
              <a:gd name="connsiteX237" fmla="*/ 853081 w 7472601"/>
              <a:gd name="connsiteY237" fmla="*/ 3312410 h 6858000"/>
              <a:gd name="connsiteX238" fmla="*/ 805957 w 7472601"/>
              <a:gd name="connsiteY238" fmla="*/ 3330443 h 6858000"/>
              <a:gd name="connsiteX239" fmla="*/ 1318687 w 7472601"/>
              <a:gd name="connsiteY239" fmla="*/ 3113840 h 6858000"/>
              <a:gd name="connsiteX240" fmla="*/ 5453702 w 7472601"/>
              <a:gd name="connsiteY240" fmla="*/ 3090882 h 6858000"/>
              <a:gd name="connsiteX241" fmla="*/ 5480135 w 7472601"/>
              <a:gd name="connsiteY241" fmla="*/ 3565802 h 6858000"/>
              <a:gd name="connsiteX242" fmla="*/ 5499023 w 7472601"/>
              <a:gd name="connsiteY242" fmla="*/ 4166310 h 6858000"/>
              <a:gd name="connsiteX243" fmla="*/ 5547022 w 7472601"/>
              <a:gd name="connsiteY243" fmla="*/ 3607838 h 6858000"/>
              <a:gd name="connsiteX244" fmla="*/ 5515964 w 7472601"/>
              <a:gd name="connsiteY244" fmla="*/ 3378541 h 6858000"/>
              <a:gd name="connsiteX245" fmla="*/ 5453702 w 7472601"/>
              <a:gd name="connsiteY245" fmla="*/ 3090882 h 6858000"/>
              <a:gd name="connsiteX246" fmla="*/ 1238695 w 7472601"/>
              <a:gd name="connsiteY246" fmla="*/ 3076820 h 6858000"/>
              <a:gd name="connsiteX247" fmla="*/ 716371 w 7472601"/>
              <a:gd name="connsiteY247" fmla="*/ 3293249 h 6858000"/>
              <a:gd name="connsiteX248" fmla="*/ 579522 w 7472601"/>
              <a:gd name="connsiteY248" fmla="*/ 3371759 h 6858000"/>
              <a:gd name="connsiteX249" fmla="*/ 600288 w 7472601"/>
              <a:gd name="connsiteY249" fmla="*/ 3365555 h 6858000"/>
              <a:gd name="connsiteX250" fmla="*/ 840692 w 7472601"/>
              <a:gd name="connsiteY250" fmla="*/ 3284921 h 6858000"/>
              <a:gd name="connsiteX251" fmla="*/ 979248 w 7472601"/>
              <a:gd name="connsiteY251" fmla="*/ 3221003 h 6858000"/>
              <a:gd name="connsiteX252" fmla="*/ 1053282 w 7472601"/>
              <a:gd name="connsiteY252" fmla="*/ 3185247 h 6858000"/>
              <a:gd name="connsiteX253" fmla="*/ 1320603 w 7472601"/>
              <a:gd name="connsiteY253" fmla="*/ 3081281 h 6858000"/>
              <a:gd name="connsiteX254" fmla="*/ 1238695 w 7472601"/>
              <a:gd name="connsiteY254" fmla="*/ 3076820 h 6858000"/>
              <a:gd name="connsiteX255" fmla="*/ 5425627 w 7472601"/>
              <a:gd name="connsiteY255" fmla="*/ 2954192 h 6858000"/>
              <a:gd name="connsiteX256" fmla="*/ 5470770 w 7472601"/>
              <a:gd name="connsiteY256" fmla="*/ 3005435 h 6858000"/>
              <a:gd name="connsiteX257" fmla="*/ 5519779 w 7472601"/>
              <a:gd name="connsiteY257" fmla="*/ 4359223 h 6858000"/>
              <a:gd name="connsiteX258" fmla="*/ 5520293 w 7472601"/>
              <a:gd name="connsiteY258" fmla="*/ 4360602 h 6858000"/>
              <a:gd name="connsiteX259" fmla="*/ 5767221 w 7472601"/>
              <a:gd name="connsiteY259" fmla="*/ 4665564 h 6858000"/>
              <a:gd name="connsiteX260" fmla="*/ 6937169 w 7472601"/>
              <a:gd name="connsiteY260" fmla="*/ 4815941 h 6858000"/>
              <a:gd name="connsiteX261" fmla="*/ 6953922 w 7472601"/>
              <a:gd name="connsiteY261" fmla="*/ 4890068 h 6858000"/>
              <a:gd name="connsiteX262" fmla="*/ 6071359 w 7472601"/>
              <a:gd name="connsiteY262" fmla="*/ 4770770 h 6858000"/>
              <a:gd name="connsiteX263" fmla="*/ 6038839 w 7472601"/>
              <a:gd name="connsiteY263" fmla="*/ 4764474 h 6858000"/>
              <a:gd name="connsiteX264" fmla="*/ 6038706 w 7472601"/>
              <a:gd name="connsiteY264" fmla="*/ 4763847 h 6858000"/>
              <a:gd name="connsiteX265" fmla="*/ 6037784 w 7472601"/>
              <a:gd name="connsiteY265" fmla="*/ 4764270 h 6858000"/>
              <a:gd name="connsiteX266" fmla="*/ 6038839 w 7472601"/>
              <a:gd name="connsiteY266" fmla="*/ 4764474 h 6858000"/>
              <a:gd name="connsiteX267" fmla="*/ 6040338 w 7472601"/>
              <a:gd name="connsiteY267" fmla="*/ 4771418 h 6858000"/>
              <a:gd name="connsiteX268" fmla="*/ 6024488 w 7472601"/>
              <a:gd name="connsiteY268" fmla="*/ 4809903 h 6858000"/>
              <a:gd name="connsiteX269" fmla="*/ 5599771 w 7472601"/>
              <a:gd name="connsiteY269" fmla="*/ 5509652 h 6858000"/>
              <a:gd name="connsiteX270" fmla="*/ 5548843 w 7472601"/>
              <a:gd name="connsiteY270" fmla="*/ 5563845 h 6858000"/>
              <a:gd name="connsiteX271" fmla="*/ 5940952 w 7472601"/>
              <a:gd name="connsiteY271" fmla="*/ 6250028 h 6858000"/>
              <a:gd name="connsiteX272" fmla="*/ 6043441 w 7472601"/>
              <a:gd name="connsiteY272" fmla="*/ 6665847 h 6858000"/>
              <a:gd name="connsiteX273" fmla="*/ 6093432 w 7472601"/>
              <a:gd name="connsiteY273" fmla="*/ 6858000 h 6858000"/>
              <a:gd name="connsiteX274" fmla="*/ 6034344 w 7472601"/>
              <a:gd name="connsiteY274" fmla="*/ 6858000 h 6858000"/>
              <a:gd name="connsiteX275" fmla="*/ 6026679 w 7472601"/>
              <a:gd name="connsiteY275" fmla="*/ 6836959 h 6858000"/>
              <a:gd name="connsiteX276" fmla="*/ 5800441 w 7472601"/>
              <a:gd name="connsiteY276" fmla="*/ 6335286 h 6858000"/>
              <a:gd name="connsiteX277" fmla="*/ 5526562 w 7472601"/>
              <a:gd name="connsiteY277" fmla="*/ 5705388 h 6858000"/>
              <a:gd name="connsiteX278" fmla="*/ 5519640 w 7472601"/>
              <a:gd name="connsiteY278" fmla="*/ 5683774 h 6858000"/>
              <a:gd name="connsiteX279" fmla="*/ 5844559 w 7472601"/>
              <a:gd name="connsiteY279" fmla="*/ 6553349 h 6858000"/>
              <a:gd name="connsiteX280" fmla="*/ 5975994 w 7472601"/>
              <a:gd name="connsiteY280" fmla="*/ 6858000 h 6858000"/>
              <a:gd name="connsiteX281" fmla="*/ 5898547 w 7472601"/>
              <a:gd name="connsiteY281" fmla="*/ 6858000 h 6858000"/>
              <a:gd name="connsiteX282" fmla="*/ 5682041 w 7472601"/>
              <a:gd name="connsiteY282" fmla="*/ 6355860 h 6858000"/>
              <a:gd name="connsiteX283" fmla="*/ 5461758 w 7472601"/>
              <a:gd name="connsiteY283" fmla="*/ 5820220 h 6858000"/>
              <a:gd name="connsiteX284" fmla="*/ 5237282 w 7472601"/>
              <a:gd name="connsiteY284" fmla="*/ 6579086 h 6858000"/>
              <a:gd name="connsiteX285" fmla="*/ 5115009 w 7472601"/>
              <a:gd name="connsiteY285" fmla="*/ 6858000 h 6858000"/>
              <a:gd name="connsiteX286" fmla="*/ 5028074 w 7472601"/>
              <a:gd name="connsiteY286" fmla="*/ 6858000 h 6858000"/>
              <a:gd name="connsiteX287" fmla="*/ 5079508 w 7472601"/>
              <a:gd name="connsiteY287" fmla="*/ 6749074 h 6858000"/>
              <a:gd name="connsiteX288" fmla="*/ 5371846 w 7472601"/>
              <a:gd name="connsiteY288" fmla="*/ 5924413 h 6858000"/>
              <a:gd name="connsiteX289" fmla="*/ 5270512 w 7472601"/>
              <a:gd name="connsiteY289" fmla="*/ 6138975 h 6858000"/>
              <a:gd name="connsiteX290" fmla="*/ 5062409 w 7472601"/>
              <a:gd name="connsiteY290" fmla="*/ 6653544 h 6858000"/>
              <a:gd name="connsiteX291" fmla="*/ 5036628 w 7472601"/>
              <a:gd name="connsiteY291" fmla="*/ 6754247 h 6858000"/>
              <a:gd name="connsiteX292" fmla="*/ 5009112 w 7472601"/>
              <a:gd name="connsiteY292" fmla="*/ 6858000 h 6858000"/>
              <a:gd name="connsiteX293" fmla="*/ 4976679 w 7472601"/>
              <a:gd name="connsiteY293" fmla="*/ 6858000 h 6858000"/>
              <a:gd name="connsiteX294" fmla="*/ 5006537 w 7472601"/>
              <a:gd name="connsiteY294" fmla="*/ 6747068 h 6858000"/>
              <a:gd name="connsiteX295" fmla="*/ 5032723 w 7472601"/>
              <a:gd name="connsiteY295" fmla="*/ 6644957 h 6858000"/>
              <a:gd name="connsiteX296" fmla="*/ 5242949 w 7472601"/>
              <a:gd name="connsiteY296" fmla="*/ 6125175 h 6858000"/>
              <a:gd name="connsiteX297" fmla="*/ 5286321 w 7472601"/>
              <a:gd name="connsiteY297" fmla="*/ 6033555 h 6858000"/>
              <a:gd name="connsiteX298" fmla="*/ 5008210 w 7472601"/>
              <a:gd name="connsiteY298" fmla="*/ 6649194 h 6858000"/>
              <a:gd name="connsiteX299" fmla="*/ 4986321 w 7472601"/>
              <a:gd name="connsiteY299" fmla="*/ 6765687 h 6858000"/>
              <a:gd name="connsiteX300" fmla="*/ 4973474 w 7472601"/>
              <a:gd name="connsiteY300" fmla="*/ 6858000 h 6858000"/>
              <a:gd name="connsiteX301" fmla="*/ 4907178 w 7472601"/>
              <a:gd name="connsiteY301" fmla="*/ 6858000 h 6858000"/>
              <a:gd name="connsiteX302" fmla="*/ 4910810 w 7472601"/>
              <a:gd name="connsiteY302" fmla="*/ 6829660 h 6858000"/>
              <a:gd name="connsiteX303" fmla="*/ 4987461 w 7472601"/>
              <a:gd name="connsiteY303" fmla="*/ 6432994 h 6858000"/>
              <a:gd name="connsiteX304" fmla="*/ 5179262 w 7472601"/>
              <a:gd name="connsiteY304" fmla="*/ 6035044 h 6858000"/>
              <a:gd name="connsiteX305" fmla="*/ 4689678 w 7472601"/>
              <a:gd name="connsiteY305" fmla="*/ 6440241 h 6858000"/>
              <a:gd name="connsiteX306" fmla="*/ 4477543 w 7472601"/>
              <a:gd name="connsiteY306" fmla="*/ 6674836 h 6858000"/>
              <a:gd name="connsiteX307" fmla="*/ 4329957 w 7472601"/>
              <a:gd name="connsiteY307" fmla="*/ 6858000 h 6858000"/>
              <a:gd name="connsiteX308" fmla="*/ 4218595 w 7472601"/>
              <a:gd name="connsiteY308" fmla="*/ 6858000 h 6858000"/>
              <a:gd name="connsiteX309" fmla="*/ 4368888 w 7472601"/>
              <a:gd name="connsiteY309" fmla="*/ 6668412 h 6858000"/>
              <a:gd name="connsiteX310" fmla="*/ 4563091 w 7472601"/>
              <a:gd name="connsiteY310" fmla="*/ 6442508 h 6858000"/>
              <a:gd name="connsiteX311" fmla="*/ 5387324 w 7472601"/>
              <a:gd name="connsiteY311" fmla="*/ 5705830 h 6858000"/>
              <a:gd name="connsiteX312" fmla="*/ 5073620 w 7472601"/>
              <a:gd name="connsiteY312" fmla="*/ 5955437 h 6858000"/>
              <a:gd name="connsiteX313" fmla="*/ 4689789 w 7472601"/>
              <a:gd name="connsiteY313" fmla="*/ 6268382 h 6858000"/>
              <a:gd name="connsiteX314" fmla="*/ 4418722 w 7472601"/>
              <a:gd name="connsiteY314" fmla="*/ 6570886 h 6858000"/>
              <a:gd name="connsiteX315" fmla="*/ 4214944 w 7472601"/>
              <a:gd name="connsiteY315" fmla="*/ 6858000 h 6858000"/>
              <a:gd name="connsiteX316" fmla="*/ 4177898 w 7472601"/>
              <a:gd name="connsiteY316" fmla="*/ 6858000 h 6858000"/>
              <a:gd name="connsiteX317" fmla="*/ 4391597 w 7472601"/>
              <a:gd name="connsiteY317" fmla="*/ 6556370 h 6858000"/>
              <a:gd name="connsiteX318" fmla="*/ 4668889 w 7472601"/>
              <a:gd name="connsiteY318" fmla="*/ 6246399 h 6858000"/>
              <a:gd name="connsiteX319" fmla="*/ 5055427 w 7472601"/>
              <a:gd name="connsiteY319" fmla="*/ 5931476 h 6858000"/>
              <a:gd name="connsiteX320" fmla="*/ 5371814 w 7472601"/>
              <a:gd name="connsiteY320" fmla="*/ 5678975 h 6858000"/>
              <a:gd name="connsiteX321" fmla="*/ 4987918 w 7472601"/>
              <a:gd name="connsiteY321" fmla="*/ 5838701 h 6858000"/>
              <a:gd name="connsiteX322" fmla="*/ 4317146 w 7472601"/>
              <a:gd name="connsiteY322" fmla="*/ 6587716 h 6858000"/>
              <a:gd name="connsiteX323" fmla="*/ 4171627 w 7472601"/>
              <a:gd name="connsiteY323" fmla="*/ 6858000 h 6858000"/>
              <a:gd name="connsiteX324" fmla="*/ 4081585 w 7472601"/>
              <a:gd name="connsiteY324" fmla="*/ 6858000 h 6858000"/>
              <a:gd name="connsiteX325" fmla="*/ 4238603 w 7472601"/>
              <a:gd name="connsiteY325" fmla="*/ 6559341 h 6858000"/>
              <a:gd name="connsiteX326" fmla="*/ 4778333 w 7472601"/>
              <a:gd name="connsiteY326" fmla="*/ 5873626 h 6858000"/>
              <a:gd name="connsiteX327" fmla="*/ 5414185 w 7472601"/>
              <a:gd name="connsiteY327" fmla="*/ 5573882 h 6858000"/>
              <a:gd name="connsiteX328" fmla="*/ 5959648 w 7472601"/>
              <a:gd name="connsiteY328" fmla="*/ 4760797 h 6858000"/>
              <a:gd name="connsiteX329" fmla="*/ 5355019 w 7472601"/>
              <a:gd name="connsiteY329" fmla="*/ 4734672 h 6858000"/>
              <a:gd name="connsiteX330" fmla="*/ 5083565 w 7472601"/>
              <a:gd name="connsiteY330" fmla="*/ 5179121 h 6858000"/>
              <a:gd name="connsiteX331" fmla="*/ 4713577 w 7472601"/>
              <a:gd name="connsiteY331" fmla="*/ 5616803 h 6858000"/>
              <a:gd name="connsiteX332" fmla="*/ 3989559 w 7472601"/>
              <a:gd name="connsiteY332" fmla="*/ 6145945 h 6858000"/>
              <a:gd name="connsiteX333" fmla="*/ 3939824 w 7472601"/>
              <a:gd name="connsiteY333" fmla="*/ 6066900 h 6858000"/>
              <a:gd name="connsiteX334" fmla="*/ 4584537 w 7472601"/>
              <a:gd name="connsiteY334" fmla="*/ 5324826 h 6858000"/>
              <a:gd name="connsiteX335" fmla="*/ 5037105 w 7472601"/>
              <a:gd name="connsiteY335" fmla="*/ 5088765 h 6858000"/>
              <a:gd name="connsiteX336" fmla="*/ 5039930 w 7472601"/>
              <a:gd name="connsiteY336" fmla="*/ 5089585 h 6858000"/>
              <a:gd name="connsiteX337" fmla="*/ 5263764 w 7472601"/>
              <a:gd name="connsiteY337" fmla="*/ 4735525 h 6858000"/>
              <a:gd name="connsiteX338" fmla="*/ 4086300 w 7472601"/>
              <a:gd name="connsiteY338" fmla="*/ 4884599 h 6858000"/>
              <a:gd name="connsiteX339" fmla="*/ 4085485 w 7472601"/>
              <a:gd name="connsiteY339" fmla="*/ 4899070 h 6858000"/>
              <a:gd name="connsiteX340" fmla="*/ 3871915 w 7472601"/>
              <a:gd name="connsiteY340" fmla="*/ 5253645 h 6858000"/>
              <a:gd name="connsiteX341" fmla="*/ 3799374 w 7472601"/>
              <a:gd name="connsiteY341" fmla="*/ 5466127 h 6858000"/>
              <a:gd name="connsiteX342" fmla="*/ 3498850 w 7472601"/>
              <a:gd name="connsiteY342" fmla="*/ 6661888 h 6858000"/>
              <a:gd name="connsiteX343" fmla="*/ 3399216 w 7472601"/>
              <a:gd name="connsiteY343" fmla="*/ 6858000 h 6858000"/>
              <a:gd name="connsiteX344" fmla="*/ 3303688 w 7472601"/>
              <a:gd name="connsiteY344" fmla="*/ 6858000 h 6858000"/>
              <a:gd name="connsiteX345" fmla="*/ 3391774 w 7472601"/>
              <a:gd name="connsiteY345" fmla="*/ 6697181 h 6858000"/>
              <a:gd name="connsiteX346" fmla="*/ 3735540 w 7472601"/>
              <a:gd name="connsiteY346" fmla="*/ 5546923 h 6858000"/>
              <a:gd name="connsiteX347" fmla="*/ 3729438 w 7472601"/>
              <a:gd name="connsiteY347" fmla="*/ 5569058 h 6858000"/>
              <a:gd name="connsiteX348" fmla="*/ 3707782 w 7472601"/>
              <a:gd name="connsiteY348" fmla="*/ 5644908 h 6858000"/>
              <a:gd name="connsiteX349" fmla="*/ 3583827 w 7472601"/>
              <a:gd name="connsiteY349" fmla="*/ 6039215 h 6858000"/>
              <a:gd name="connsiteX350" fmla="*/ 3547861 w 7472601"/>
              <a:gd name="connsiteY350" fmla="*/ 6129609 h 6858000"/>
              <a:gd name="connsiteX351" fmla="*/ 3490905 w 7472601"/>
              <a:gd name="connsiteY351" fmla="*/ 6277660 h 6858000"/>
              <a:gd name="connsiteX352" fmla="*/ 3455859 w 7472601"/>
              <a:gd name="connsiteY352" fmla="*/ 6391301 h 6858000"/>
              <a:gd name="connsiteX353" fmla="*/ 3429112 w 7472601"/>
              <a:gd name="connsiteY353" fmla="*/ 6479469 h 6858000"/>
              <a:gd name="connsiteX354" fmla="*/ 3304862 w 7472601"/>
              <a:gd name="connsiteY354" fmla="*/ 6796476 h 6858000"/>
              <a:gd name="connsiteX355" fmla="*/ 3276071 w 7472601"/>
              <a:gd name="connsiteY355" fmla="*/ 6858000 h 6858000"/>
              <a:gd name="connsiteX356" fmla="*/ 3240805 w 7472601"/>
              <a:gd name="connsiteY356" fmla="*/ 6858000 h 6858000"/>
              <a:gd name="connsiteX357" fmla="*/ 3275917 w 7472601"/>
              <a:gd name="connsiteY357" fmla="*/ 6783192 h 6858000"/>
              <a:gd name="connsiteX358" fmla="*/ 3399358 w 7472601"/>
              <a:gd name="connsiteY358" fmla="*/ 6469011 h 6858000"/>
              <a:gd name="connsiteX359" fmla="*/ 3425650 w 7472601"/>
              <a:gd name="connsiteY359" fmla="*/ 6381333 h 6858000"/>
              <a:gd name="connsiteX360" fmla="*/ 3460661 w 7472601"/>
              <a:gd name="connsiteY360" fmla="*/ 6266763 h 6858000"/>
              <a:gd name="connsiteX361" fmla="*/ 3518021 w 7472601"/>
              <a:gd name="connsiteY361" fmla="*/ 6117298 h 6858000"/>
              <a:gd name="connsiteX362" fmla="*/ 3554035 w 7472601"/>
              <a:gd name="connsiteY362" fmla="*/ 6027832 h 6858000"/>
              <a:gd name="connsiteX363" fmla="*/ 3677174 w 7472601"/>
              <a:gd name="connsiteY363" fmla="*/ 5636351 h 6858000"/>
              <a:gd name="connsiteX364" fmla="*/ 3698819 w 7472601"/>
              <a:gd name="connsiteY364" fmla="*/ 5560503 h 6858000"/>
              <a:gd name="connsiteX365" fmla="*/ 3702094 w 7472601"/>
              <a:gd name="connsiteY365" fmla="*/ 5549194 h 6858000"/>
              <a:gd name="connsiteX366" fmla="*/ 3398355 w 7472601"/>
              <a:gd name="connsiteY366" fmla="*/ 6094603 h 6858000"/>
              <a:gd name="connsiteX367" fmla="*/ 3193941 w 7472601"/>
              <a:gd name="connsiteY367" fmla="*/ 6798775 h 6858000"/>
              <a:gd name="connsiteX368" fmla="*/ 3184140 w 7472601"/>
              <a:gd name="connsiteY368" fmla="*/ 6858000 h 6858000"/>
              <a:gd name="connsiteX369" fmla="*/ 3099978 w 7472601"/>
              <a:gd name="connsiteY369" fmla="*/ 6858000 h 6858000"/>
              <a:gd name="connsiteX370" fmla="*/ 3101556 w 7472601"/>
              <a:gd name="connsiteY370" fmla="*/ 6843337 h 6858000"/>
              <a:gd name="connsiteX371" fmla="*/ 3370162 w 7472601"/>
              <a:gd name="connsiteY371" fmla="*/ 5785550 h 6858000"/>
              <a:gd name="connsiteX372" fmla="*/ 3746477 w 7472601"/>
              <a:gd name="connsiteY372" fmla="*/ 5377889 h 6858000"/>
              <a:gd name="connsiteX373" fmla="*/ 3863399 w 7472601"/>
              <a:gd name="connsiteY373" fmla="*/ 5087257 h 6858000"/>
              <a:gd name="connsiteX374" fmla="*/ 3968712 w 7472601"/>
              <a:gd name="connsiteY374" fmla="*/ 4913989 h 6858000"/>
              <a:gd name="connsiteX375" fmla="*/ 2792390 w 7472601"/>
              <a:gd name="connsiteY375" fmla="*/ 5382974 h 6858000"/>
              <a:gd name="connsiteX376" fmla="*/ 2714982 w 7472601"/>
              <a:gd name="connsiteY376" fmla="*/ 5427051 h 6858000"/>
              <a:gd name="connsiteX377" fmla="*/ 2813361 w 7472601"/>
              <a:gd name="connsiteY377" fmla="*/ 6023912 h 6858000"/>
              <a:gd name="connsiteX378" fmla="*/ 2688430 w 7472601"/>
              <a:gd name="connsiteY378" fmla="*/ 6801564 h 6858000"/>
              <a:gd name="connsiteX379" fmla="*/ 2629626 w 7472601"/>
              <a:gd name="connsiteY379" fmla="*/ 6763394 h 6858000"/>
              <a:gd name="connsiteX380" fmla="*/ 2565328 w 7472601"/>
              <a:gd name="connsiteY380" fmla="*/ 5516399 h 6858000"/>
              <a:gd name="connsiteX381" fmla="*/ 1922999 w 7472601"/>
              <a:gd name="connsiteY381" fmla="*/ 5980343 h 6858000"/>
              <a:gd name="connsiteX382" fmla="*/ 1950261 w 7472601"/>
              <a:gd name="connsiteY382" fmla="*/ 6405858 h 6858000"/>
              <a:gd name="connsiteX383" fmla="*/ 2365554 w 7472601"/>
              <a:gd name="connsiteY383" fmla="*/ 6759107 h 6858000"/>
              <a:gd name="connsiteX384" fmla="*/ 2424142 w 7472601"/>
              <a:gd name="connsiteY384" fmla="*/ 6858000 h 6858000"/>
              <a:gd name="connsiteX385" fmla="*/ 2395994 w 7472601"/>
              <a:gd name="connsiteY385" fmla="*/ 6858000 h 6858000"/>
              <a:gd name="connsiteX386" fmla="*/ 2392863 w 7472601"/>
              <a:gd name="connsiteY386" fmla="*/ 6852964 h 6858000"/>
              <a:gd name="connsiteX387" fmla="*/ 2017589 w 7472601"/>
              <a:gd name="connsiteY387" fmla="*/ 6493982 h 6858000"/>
              <a:gd name="connsiteX388" fmla="*/ 2147336 w 7472601"/>
              <a:gd name="connsiteY388" fmla="*/ 6594052 h 6858000"/>
              <a:gd name="connsiteX389" fmla="*/ 2207047 w 7472601"/>
              <a:gd name="connsiteY389" fmla="*/ 6654540 h 6858000"/>
              <a:gd name="connsiteX390" fmla="*/ 2299106 w 7472601"/>
              <a:gd name="connsiteY390" fmla="*/ 6778931 h 6858000"/>
              <a:gd name="connsiteX391" fmla="*/ 2314430 w 7472601"/>
              <a:gd name="connsiteY391" fmla="*/ 6801144 h 6858000"/>
              <a:gd name="connsiteX392" fmla="*/ 2352406 w 7472601"/>
              <a:gd name="connsiteY392" fmla="*/ 6858000 h 6858000"/>
              <a:gd name="connsiteX393" fmla="*/ 2314492 w 7472601"/>
              <a:gd name="connsiteY393" fmla="*/ 6858000 h 6858000"/>
              <a:gd name="connsiteX394" fmla="*/ 2288095 w 7472601"/>
              <a:gd name="connsiteY394" fmla="*/ 6818030 h 6858000"/>
              <a:gd name="connsiteX395" fmla="*/ 2272768 w 7472601"/>
              <a:gd name="connsiteY395" fmla="*/ 6795822 h 6858000"/>
              <a:gd name="connsiteX396" fmla="*/ 2182715 w 7472601"/>
              <a:gd name="connsiteY396" fmla="*/ 6675071 h 6858000"/>
              <a:gd name="connsiteX397" fmla="*/ 2032061 w 7472601"/>
              <a:gd name="connsiteY397" fmla="*/ 6541380 h 6858000"/>
              <a:gd name="connsiteX398" fmla="*/ 2257220 w 7472601"/>
              <a:gd name="connsiteY398" fmla="*/ 6826257 h 6858000"/>
              <a:gd name="connsiteX399" fmla="*/ 2281324 w 7472601"/>
              <a:gd name="connsiteY399" fmla="*/ 6858000 h 6858000"/>
              <a:gd name="connsiteX400" fmla="*/ 2242860 w 7472601"/>
              <a:gd name="connsiteY400" fmla="*/ 6858000 h 6858000"/>
              <a:gd name="connsiteX401" fmla="*/ 2232818 w 7472601"/>
              <a:gd name="connsiteY401" fmla="*/ 6844926 h 6858000"/>
              <a:gd name="connsiteX402" fmla="*/ 1990172 w 7472601"/>
              <a:gd name="connsiteY402" fmla="*/ 6542121 h 6858000"/>
              <a:gd name="connsiteX403" fmla="*/ 2124090 w 7472601"/>
              <a:gd name="connsiteY403" fmla="*/ 6761017 h 6858000"/>
              <a:gd name="connsiteX404" fmla="*/ 2200380 w 7472601"/>
              <a:gd name="connsiteY404" fmla="*/ 6858000 h 6858000"/>
              <a:gd name="connsiteX405" fmla="*/ 2147507 w 7472601"/>
              <a:gd name="connsiteY405" fmla="*/ 6858000 h 6858000"/>
              <a:gd name="connsiteX406" fmla="*/ 2070668 w 7472601"/>
              <a:gd name="connsiteY406" fmla="*/ 6761520 h 6858000"/>
              <a:gd name="connsiteX407" fmla="*/ 1975142 w 7472601"/>
              <a:gd name="connsiteY407" fmla="*/ 6585570 h 6858000"/>
              <a:gd name="connsiteX408" fmla="*/ 2050035 w 7472601"/>
              <a:gd name="connsiteY408" fmla="*/ 6813345 h 6858000"/>
              <a:gd name="connsiteX409" fmla="*/ 2063025 w 7472601"/>
              <a:gd name="connsiteY409" fmla="*/ 6858000 h 6858000"/>
              <a:gd name="connsiteX410" fmla="*/ 2021675 w 7472601"/>
              <a:gd name="connsiteY410" fmla="*/ 6858000 h 6858000"/>
              <a:gd name="connsiteX411" fmla="*/ 2019308 w 7472601"/>
              <a:gd name="connsiteY411" fmla="*/ 6847118 h 6858000"/>
              <a:gd name="connsiteX412" fmla="*/ 1938835 w 7472601"/>
              <a:gd name="connsiteY412" fmla="*/ 6551160 h 6858000"/>
              <a:gd name="connsiteX413" fmla="*/ 1953230 w 7472601"/>
              <a:gd name="connsiteY413" fmla="*/ 6759699 h 6858000"/>
              <a:gd name="connsiteX414" fmla="*/ 1956763 w 7472601"/>
              <a:gd name="connsiteY414" fmla="*/ 6778191 h 6858000"/>
              <a:gd name="connsiteX415" fmla="*/ 1967925 w 7472601"/>
              <a:gd name="connsiteY415" fmla="*/ 6858000 h 6858000"/>
              <a:gd name="connsiteX416" fmla="*/ 1936622 w 7472601"/>
              <a:gd name="connsiteY416" fmla="*/ 6858000 h 6858000"/>
              <a:gd name="connsiteX417" fmla="*/ 1926261 w 7472601"/>
              <a:gd name="connsiteY417" fmla="*/ 6784064 h 6858000"/>
              <a:gd name="connsiteX418" fmla="*/ 1922724 w 7472601"/>
              <a:gd name="connsiteY418" fmla="*/ 6765577 h 6858000"/>
              <a:gd name="connsiteX419" fmla="*/ 1904650 w 7472601"/>
              <a:gd name="connsiteY419" fmla="*/ 6639616 h 6858000"/>
              <a:gd name="connsiteX420" fmla="*/ 1885273 w 7472601"/>
              <a:gd name="connsiteY420" fmla="*/ 6858000 h 6858000"/>
              <a:gd name="connsiteX421" fmla="*/ 1854363 w 7472601"/>
              <a:gd name="connsiteY421" fmla="*/ 6858000 h 6858000"/>
              <a:gd name="connsiteX422" fmla="*/ 1880391 w 7472601"/>
              <a:gd name="connsiteY422" fmla="*/ 6603796 h 6858000"/>
              <a:gd name="connsiteX423" fmla="*/ 1818273 w 7472601"/>
              <a:gd name="connsiteY423" fmla="*/ 6715729 h 6858000"/>
              <a:gd name="connsiteX424" fmla="*/ 1794691 w 7472601"/>
              <a:gd name="connsiteY424" fmla="*/ 6843239 h 6858000"/>
              <a:gd name="connsiteX425" fmla="*/ 1794914 w 7472601"/>
              <a:gd name="connsiteY425" fmla="*/ 6858000 h 6858000"/>
              <a:gd name="connsiteX426" fmla="*/ 1746128 w 7472601"/>
              <a:gd name="connsiteY426" fmla="*/ 6858000 h 6858000"/>
              <a:gd name="connsiteX427" fmla="*/ 1753934 w 7472601"/>
              <a:gd name="connsiteY427" fmla="*/ 6724796 h 6858000"/>
              <a:gd name="connsiteX428" fmla="*/ 1792053 w 7472601"/>
              <a:gd name="connsiteY428" fmla="*/ 6572396 h 6858000"/>
              <a:gd name="connsiteX429" fmla="*/ 1862248 w 7472601"/>
              <a:gd name="connsiteY429" fmla="*/ 6266397 h 6858000"/>
              <a:gd name="connsiteX430" fmla="*/ 1862250 w 7472601"/>
              <a:gd name="connsiteY430" fmla="*/ 6033531 h 6858000"/>
              <a:gd name="connsiteX431" fmla="*/ 1211999 w 7472601"/>
              <a:gd name="connsiteY431" fmla="*/ 6683610 h 6858000"/>
              <a:gd name="connsiteX432" fmla="*/ 1213266 w 7472601"/>
              <a:gd name="connsiteY432" fmla="*/ 6691947 h 6858000"/>
              <a:gd name="connsiteX433" fmla="*/ 1203370 w 7472601"/>
              <a:gd name="connsiteY433" fmla="*/ 6850676 h 6858000"/>
              <a:gd name="connsiteX434" fmla="*/ 1203671 w 7472601"/>
              <a:gd name="connsiteY434" fmla="*/ 6858000 h 6858000"/>
              <a:gd name="connsiteX435" fmla="*/ 1143180 w 7472601"/>
              <a:gd name="connsiteY435" fmla="*/ 6858000 h 6858000"/>
              <a:gd name="connsiteX436" fmla="*/ 1142176 w 7472601"/>
              <a:gd name="connsiteY436" fmla="*/ 6766045 h 6858000"/>
              <a:gd name="connsiteX437" fmla="*/ 1067484 w 7472601"/>
              <a:gd name="connsiteY437" fmla="*/ 6858000 h 6858000"/>
              <a:gd name="connsiteX438" fmla="*/ 953928 w 7472601"/>
              <a:gd name="connsiteY438" fmla="*/ 6858000 h 6858000"/>
              <a:gd name="connsiteX439" fmla="*/ 959715 w 7472601"/>
              <a:gd name="connsiteY439" fmla="*/ 6850185 h 6858000"/>
              <a:gd name="connsiteX440" fmla="*/ 1483788 w 7472601"/>
              <a:gd name="connsiteY440" fmla="*/ 6259174 h 6858000"/>
              <a:gd name="connsiteX441" fmla="*/ 1100671 w 7472601"/>
              <a:gd name="connsiteY441" fmla="*/ 6252137 h 6858000"/>
              <a:gd name="connsiteX442" fmla="*/ 1090144 w 7472601"/>
              <a:gd name="connsiteY442" fmla="*/ 6256748 h 6858000"/>
              <a:gd name="connsiteX443" fmla="*/ 1095872 w 7472601"/>
              <a:gd name="connsiteY443" fmla="*/ 6271892 h 6858000"/>
              <a:gd name="connsiteX444" fmla="*/ 262785 w 7472601"/>
              <a:gd name="connsiteY444" fmla="*/ 6845450 h 6858000"/>
              <a:gd name="connsiteX445" fmla="*/ 209968 w 7472601"/>
              <a:gd name="connsiteY445" fmla="*/ 6770713 h 6858000"/>
              <a:gd name="connsiteX446" fmla="*/ 873460 w 7472601"/>
              <a:gd name="connsiteY446" fmla="*/ 6253768 h 6858000"/>
              <a:gd name="connsiteX447" fmla="*/ 192686 w 7472601"/>
              <a:gd name="connsiteY447" fmla="*/ 5849257 h 6858000"/>
              <a:gd name="connsiteX448" fmla="*/ 4696 w 7472601"/>
              <a:gd name="connsiteY448" fmla="*/ 5697668 h 6858000"/>
              <a:gd name="connsiteX449" fmla="*/ 0 w 7472601"/>
              <a:gd name="connsiteY449" fmla="*/ 5689984 h 6858000"/>
              <a:gd name="connsiteX450" fmla="*/ 0 w 7472601"/>
              <a:gd name="connsiteY450" fmla="*/ 5513472 h 6858000"/>
              <a:gd name="connsiteX451" fmla="*/ 174101 w 7472601"/>
              <a:gd name="connsiteY451" fmla="*/ 5620277 h 6858000"/>
              <a:gd name="connsiteX452" fmla="*/ 891800 w 7472601"/>
              <a:gd name="connsiteY452" fmla="*/ 6036935 h 6858000"/>
              <a:gd name="connsiteX453" fmla="*/ 1072219 w 7472601"/>
              <a:gd name="connsiteY453" fmla="*/ 6169443 h 6858000"/>
              <a:gd name="connsiteX454" fmla="*/ 1074117 w 7472601"/>
              <a:gd name="connsiteY454" fmla="*/ 6170301 h 6858000"/>
              <a:gd name="connsiteX455" fmla="*/ 1083114 w 7472601"/>
              <a:gd name="connsiteY455" fmla="*/ 6174131 h 6858000"/>
              <a:gd name="connsiteX456" fmla="*/ 1543010 w 7472601"/>
              <a:gd name="connsiteY456" fmla="*/ 6191140 h 6858000"/>
              <a:gd name="connsiteX457" fmla="*/ 1551080 w 7472601"/>
              <a:gd name="connsiteY457" fmla="*/ 6195006 h 6858000"/>
              <a:gd name="connsiteX458" fmla="*/ 2345443 w 7472601"/>
              <a:gd name="connsiteY458" fmla="*/ 5549882 h 6858000"/>
              <a:gd name="connsiteX459" fmla="*/ 1721499 w 7472601"/>
              <a:gd name="connsiteY459" fmla="*/ 5599969 h 6858000"/>
              <a:gd name="connsiteX460" fmla="*/ 767716 w 7472601"/>
              <a:gd name="connsiteY460" fmla="*/ 5472768 h 6858000"/>
              <a:gd name="connsiteX461" fmla="*/ 722147 w 7472601"/>
              <a:gd name="connsiteY461" fmla="*/ 5393091 h 6858000"/>
              <a:gd name="connsiteX462" fmla="*/ 1485552 w 7472601"/>
              <a:gd name="connsiteY462" fmla="*/ 5313202 h 6858000"/>
              <a:gd name="connsiteX463" fmla="*/ 2143004 w 7472601"/>
              <a:gd name="connsiteY463" fmla="*/ 5402420 h 6858000"/>
              <a:gd name="connsiteX464" fmla="*/ 1933391 w 7472601"/>
              <a:gd name="connsiteY464" fmla="*/ 5156971 h 6858000"/>
              <a:gd name="connsiteX465" fmla="*/ 1827118 w 7472601"/>
              <a:gd name="connsiteY465" fmla="*/ 4968410 h 6858000"/>
              <a:gd name="connsiteX466" fmla="*/ 1837349 w 7472601"/>
              <a:gd name="connsiteY466" fmla="*/ 4956357 h 6858000"/>
              <a:gd name="connsiteX467" fmla="*/ 2162835 w 7472601"/>
              <a:gd name="connsiteY467" fmla="*/ 5187853 h 6858000"/>
              <a:gd name="connsiteX468" fmla="*/ 2257167 w 7472601"/>
              <a:gd name="connsiteY468" fmla="*/ 5462123 h 6858000"/>
              <a:gd name="connsiteX469" fmla="*/ 2261598 w 7472601"/>
              <a:gd name="connsiteY469" fmla="*/ 5467998 h 6858000"/>
              <a:gd name="connsiteX470" fmla="*/ 2437177 w 7472601"/>
              <a:gd name="connsiteY470" fmla="*/ 5479608 h 6858000"/>
              <a:gd name="connsiteX471" fmla="*/ 2445247 w 7472601"/>
              <a:gd name="connsiteY471" fmla="*/ 5483476 h 6858000"/>
              <a:gd name="connsiteX472" fmla="*/ 2743626 w 7472601"/>
              <a:gd name="connsiteY472" fmla="*/ 5304819 h 6858000"/>
              <a:gd name="connsiteX473" fmla="*/ 3048102 w 7472601"/>
              <a:gd name="connsiteY473" fmla="*/ 5150595 h 6858000"/>
              <a:gd name="connsiteX474" fmla="*/ 1799414 w 7472601"/>
              <a:gd name="connsiteY474" fmla="*/ 4694732 h 6858000"/>
              <a:gd name="connsiteX475" fmla="*/ 1771735 w 7472601"/>
              <a:gd name="connsiteY475" fmla="*/ 4619929 h 6858000"/>
              <a:gd name="connsiteX476" fmla="*/ 3104273 w 7472601"/>
              <a:gd name="connsiteY476" fmla="*/ 5076159 h 6858000"/>
              <a:gd name="connsiteX477" fmla="*/ 3113245 w 7472601"/>
              <a:gd name="connsiteY477" fmla="*/ 5090705 h 6858000"/>
              <a:gd name="connsiteX478" fmla="*/ 3126294 w 7472601"/>
              <a:gd name="connsiteY478" fmla="*/ 5114400 h 6858000"/>
              <a:gd name="connsiteX479" fmla="*/ 3937433 w 7472601"/>
              <a:gd name="connsiteY479" fmla="*/ 4830473 h 6858000"/>
              <a:gd name="connsiteX480" fmla="*/ 3590475 w 7472601"/>
              <a:gd name="connsiteY480" fmla="*/ 4597974 h 6858000"/>
              <a:gd name="connsiteX481" fmla="*/ 3100264 w 7472601"/>
              <a:gd name="connsiteY481" fmla="*/ 4579845 h 6858000"/>
              <a:gd name="connsiteX482" fmla="*/ 2183576 w 7472601"/>
              <a:gd name="connsiteY482" fmla="*/ 4227150 h 6858000"/>
              <a:gd name="connsiteX483" fmla="*/ 2151029 w 7472601"/>
              <a:gd name="connsiteY483" fmla="*/ 4146947 h 6858000"/>
              <a:gd name="connsiteX484" fmla="*/ 3563434 w 7472601"/>
              <a:gd name="connsiteY484" fmla="*/ 4469115 h 6858000"/>
              <a:gd name="connsiteX485" fmla="*/ 3177952 w 7472601"/>
              <a:gd name="connsiteY485" fmla="*/ 3657386 h 6858000"/>
              <a:gd name="connsiteX486" fmla="*/ 3189263 w 7472601"/>
              <a:gd name="connsiteY486" fmla="*/ 3625726 h 6858000"/>
              <a:gd name="connsiteX487" fmla="*/ 3560912 w 7472601"/>
              <a:gd name="connsiteY487" fmla="*/ 4079863 h 6858000"/>
              <a:gd name="connsiteX488" fmla="*/ 3626636 w 7472601"/>
              <a:gd name="connsiteY488" fmla="*/ 4512230 h 6858000"/>
              <a:gd name="connsiteX489" fmla="*/ 3653088 w 7472601"/>
              <a:gd name="connsiteY489" fmla="*/ 4521417 h 6858000"/>
              <a:gd name="connsiteX490" fmla="*/ 3988128 w 7472601"/>
              <a:gd name="connsiteY490" fmla="*/ 4817267 h 6858000"/>
              <a:gd name="connsiteX491" fmla="*/ 4830582 w 7472601"/>
              <a:gd name="connsiteY491" fmla="*/ 4676000 h 6858000"/>
              <a:gd name="connsiteX492" fmla="*/ 4830100 w 7472601"/>
              <a:gd name="connsiteY492" fmla="*/ 4675554 h 6858000"/>
              <a:gd name="connsiteX493" fmla="*/ 4036318 w 7472601"/>
              <a:gd name="connsiteY493" fmla="*/ 4147013 h 6858000"/>
              <a:gd name="connsiteX494" fmla="*/ 3432098 w 7472601"/>
              <a:gd name="connsiteY494" fmla="*/ 3537312 h 6858000"/>
              <a:gd name="connsiteX495" fmla="*/ 3446761 w 7472601"/>
              <a:gd name="connsiteY495" fmla="*/ 3461278 h 6858000"/>
              <a:gd name="connsiteX496" fmla="*/ 4419733 w 7472601"/>
              <a:gd name="connsiteY496" fmla="*/ 3963555 h 6858000"/>
              <a:gd name="connsiteX497" fmla="*/ 4781371 w 7472601"/>
              <a:gd name="connsiteY497" fmla="*/ 4458604 h 6858000"/>
              <a:gd name="connsiteX498" fmla="*/ 4780440 w 7472601"/>
              <a:gd name="connsiteY498" fmla="*/ 4470290 h 6858000"/>
              <a:gd name="connsiteX499" fmla="*/ 4898954 w 7472601"/>
              <a:gd name="connsiteY499" fmla="*/ 4662092 h 6858000"/>
              <a:gd name="connsiteX500" fmla="*/ 4900699 w 7472601"/>
              <a:gd name="connsiteY500" fmla="*/ 4670867 h 6858000"/>
              <a:gd name="connsiteX501" fmla="*/ 5714511 w 7472601"/>
              <a:gd name="connsiteY501" fmla="*/ 4663483 h 6858000"/>
              <a:gd name="connsiteX502" fmla="*/ 5464793 w 7472601"/>
              <a:gd name="connsiteY502" fmla="*/ 4393556 h 6858000"/>
              <a:gd name="connsiteX503" fmla="*/ 5461897 w 7472601"/>
              <a:gd name="connsiteY503" fmla="*/ 4390879 h 6858000"/>
              <a:gd name="connsiteX504" fmla="*/ 4294126 w 7472601"/>
              <a:gd name="connsiteY504" fmla="*/ 3303048 h 6858000"/>
              <a:gd name="connsiteX505" fmla="*/ 4305321 w 7472601"/>
              <a:gd name="connsiteY505" fmla="*/ 3256953 h 6858000"/>
              <a:gd name="connsiteX506" fmla="*/ 4949299 w 7472601"/>
              <a:gd name="connsiteY506" fmla="*/ 3766336 h 6858000"/>
              <a:gd name="connsiteX507" fmla="*/ 5291452 w 7472601"/>
              <a:gd name="connsiteY507" fmla="*/ 4076801 h 6858000"/>
              <a:gd name="connsiteX508" fmla="*/ 5434998 w 7472601"/>
              <a:gd name="connsiteY508" fmla="*/ 4254100 h 6858000"/>
              <a:gd name="connsiteX509" fmla="*/ 5351015 w 7472601"/>
              <a:gd name="connsiteY509" fmla="*/ 3760989 h 6858000"/>
              <a:gd name="connsiteX510" fmla="*/ 5413780 w 7472601"/>
              <a:gd name="connsiteY510" fmla="*/ 2966265 h 6858000"/>
              <a:gd name="connsiteX511" fmla="*/ 5425627 w 7472601"/>
              <a:gd name="connsiteY511" fmla="*/ 2954192 h 6858000"/>
              <a:gd name="connsiteX512" fmla="*/ 6604735 w 7472601"/>
              <a:gd name="connsiteY512" fmla="*/ 2041381 h 6858000"/>
              <a:gd name="connsiteX513" fmla="*/ 7204487 w 7472601"/>
              <a:gd name="connsiteY513" fmla="*/ 2742112 h 6858000"/>
              <a:gd name="connsiteX514" fmla="*/ 7131592 w 7472601"/>
              <a:gd name="connsiteY514" fmla="*/ 2672096 h 6858000"/>
              <a:gd name="connsiteX515" fmla="*/ 6996344 w 7472601"/>
              <a:gd name="connsiteY515" fmla="*/ 2518310 h 6858000"/>
              <a:gd name="connsiteX516" fmla="*/ 6735495 w 7472601"/>
              <a:gd name="connsiteY516" fmla="*/ 2196890 h 6858000"/>
              <a:gd name="connsiteX517" fmla="*/ 6721901 w 7472601"/>
              <a:gd name="connsiteY517" fmla="*/ 2179274 h 6858000"/>
              <a:gd name="connsiteX518" fmla="*/ 6604735 w 7472601"/>
              <a:gd name="connsiteY518" fmla="*/ 2041381 h 6858000"/>
              <a:gd name="connsiteX519" fmla="*/ 6591670 w 7472601"/>
              <a:gd name="connsiteY519" fmla="*/ 1988277 h 6858000"/>
              <a:gd name="connsiteX520" fmla="*/ 6747349 w 7472601"/>
              <a:gd name="connsiteY520" fmla="*/ 2160069 h 6858000"/>
              <a:gd name="connsiteX521" fmla="*/ 6760943 w 7472601"/>
              <a:gd name="connsiteY521" fmla="*/ 2177686 h 6858000"/>
              <a:gd name="connsiteX522" fmla="*/ 7021065 w 7472601"/>
              <a:gd name="connsiteY522" fmla="*/ 2498102 h 6858000"/>
              <a:gd name="connsiteX523" fmla="*/ 7155223 w 7472601"/>
              <a:gd name="connsiteY523" fmla="*/ 2650386 h 6858000"/>
              <a:gd name="connsiteX524" fmla="*/ 7203167 w 7472601"/>
              <a:gd name="connsiteY524" fmla="*/ 2697288 h 6858000"/>
              <a:gd name="connsiteX525" fmla="*/ 6937703 w 7472601"/>
              <a:gd name="connsiteY525" fmla="*/ 2321981 h 6858000"/>
              <a:gd name="connsiteX526" fmla="*/ 6591670 w 7472601"/>
              <a:gd name="connsiteY526" fmla="*/ 1988277 h 6858000"/>
              <a:gd name="connsiteX527" fmla="*/ 5798671 w 7472601"/>
              <a:gd name="connsiteY527" fmla="*/ 1981601 h 6858000"/>
              <a:gd name="connsiteX528" fmla="*/ 5754709 w 7472601"/>
              <a:gd name="connsiteY528" fmla="*/ 2071454 h 6858000"/>
              <a:gd name="connsiteX529" fmla="*/ 5763044 w 7472601"/>
              <a:gd name="connsiteY529" fmla="*/ 2842206 h 6858000"/>
              <a:gd name="connsiteX530" fmla="*/ 5764974 w 7472601"/>
              <a:gd name="connsiteY530" fmla="*/ 2799609 h 6858000"/>
              <a:gd name="connsiteX531" fmla="*/ 5767665 w 7472601"/>
              <a:gd name="connsiteY531" fmla="*/ 2666409 h 6858000"/>
              <a:gd name="connsiteX532" fmla="*/ 5763055 w 7472601"/>
              <a:gd name="connsiteY532" fmla="*/ 2579705 h 6858000"/>
              <a:gd name="connsiteX533" fmla="*/ 5758079 w 7472601"/>
              <a:gd name="connsiteY533" fmla="*/ 2492508 h 6858000"/>
              <a:gd name="connsiteX534" fmla="*/ 5779325 w 7472601"/>
              <a:gd name="connsiteY534" fmla="*/ 2197069 h 6858000"/>
              <a:gd name="connsiteX535" fmla="*/ 5798671 w 7472601"/>
              <a:gd name="connsiteY535" fmla="*/ 1981601 h 6858000"/>
              <a:gd name="connsiteX536" fmla="*/ 5829202 w 7472601"/>
              <a:gd name="connsiteY536" fmla="*/ 1971679 h 6858000"/>
              <a:gd name="connsiteX537" fmla="*/ 5809558 w 7472601"/>
              <a:gd name="connsiteY537" fmla="*/ 2198043 h 6858000"/>
              <a:gd name="connsiteX538" fmla="*/ 5788653 w 7472601"/>
              <a:gd name="connsiteY538" fmla="*/ 2489430 h 6858000"/>
              <a:gd name="connsiteX539" fmla="*/ 5793439 w 7472601"/>
              <a:gd name="connsiteY539" fmla="*/ 2575235 h 6858000"/>
              <a:gd name="connsiteX540" fmla="*/ 5796837 w 7472601"/>
              <a:gd name="connsiteY540" fmla="*/ 2637633 h 6858000"/>
              <a:gd name="connsiteX541" fmla="*/ 5818614 w 7472601"/>
              <a:gd name="connsiteY541" fmla="*/ 2473055 h 6858000"/>
              <a:gd name="connsiteX542" fmla="*/ 5829202 w 7472601"/>
              <a:gd name="connsiteY542" fmla="*/ 1971679 h 6858000"/>
              <a:gd name="connsiteX543" fmla="*/ 5911389 w 7472601"/>
              <a:gd name="connsiteY543" fmla="*/ 1898371 h 6858000"/>
              <a:gd name="connsiteX544" fmla="*/ 6237627 w 7472601"/>
              <a:gd name="connsiteY544" fmla="*/ 2231921 h 6858000"/>
              <a:gd name="connsiteX545" fmla="*/ 5911389 w 7472601"/>
              <a:gd name="connsiteY545" fmla="*/ 1898371 h 6858000"/>
              <a:gd name="connsiteX546" fmla="*/ 6944437 w 7472601"/>
              <a:gd name="connsiteY546" fmla="*/ 1575402 h 6858000"/>
              <a:gd name="connsiteX547" fmla="*/ 6304730 w 7472601"/>
              <a:gd name="connsiteY547" fmla="*/ 1766654 h 6858000"/>
              <a:gd name="connsiteX548" fmla="*/ 6944437 w 7472601"/>
              <a:gd name="connsiteY548" fmla="*/ 1575402 h 6858000"/>
              <a:gd name="connsiteX549" fmla="*/ 7019523 w 7472601"/>
              <a:gd name="connsiteY549" fmla="*/ 1519450 h 6858000"/>
              <a:gd name="connsiteX550" fmla="*/ 6298091 w 7472601"/>
              <a:gd name="connsiteY550" fmla="*/ 1737122 h 6858000"/>
              <a:gd name="connsiteX551" fmla="*/ 7019523 w 7472601"/>
              <a:gd name="connsiteY551" fmla="*/ 1519450 h 6858000"/>
              <a:gd name="connsiteX552" fmla="*/ 2399523 w 7472601"/>
              <a:gd name="connsiteY552" fmla="*/ 1428234 h 6858000"/>
              <a:gd name="connsiteX553" fmla="*/ 2224982 w 7472601"/>
              <a:gd name="connsiteY553" fmla="*/ 1826201 h 6858000"/>
              <a:gd name="connsiteX554" fmla="*/ 2096099 w 7472601"/>
              <a:gd name="connsiteY554" fmla="*/ 2345900 h 6858000"/>
              <a:gd name="connsiteX555" fmla="*/ 2283317 w 7472601"/>
              <a:gd name="connsiteY555" fmla="*/ 1796925 h 6858000"/>
              <a:gd name="connsiteX556" fmla="*/ 2399523 w 7472601"/>
              <a:gd name="connsiteY556" fmla="*/ 1428234 h 6858000"/>
              <a:gd name="connsiteX557" fmla="*/ 2448558 w 7472601"/>
              <a:gd name="connsiteY557" fmla="*/ 1373435 h 6858000"/>
              <a:gd name="connsiteX558" fmla="*/ 2312521 w 7472601"/>
              <a:gd name="connsiteY558" fmla="*/ 1806140 h 6858000"/>
              <a:gd name="connsiteX559" fmla="*/ 2127533 w 7472601"/>
              <a:gd name="connsiteY559" fmla="*/ 2348380 h 6858000"/>
              <a:gd name="connsiteX560" fmla="*/ 2358080 w 7472601"/>
              <a:gd name="connsiteY560" fmla="*/ 1866134 h 6858000"/>
              <a:gd name="connsiteX561" fmla="*/ 2407436 w 7472601"/>
              <a:gd name="connsiteY561" fmla="*/ 1651070 h 6858000"/>
              <a:gd name="connsiteX562" fmla="*/ 2448558 w 7472601"/>
              <a:gd name="connsiteY562" fmla="*/ 1373435 h 6858000"/>
              <a:gd name="connsiteX563" fmla="*/ 278707 w 7472601"/>
              <a:gd name="connsiteY563" fmla="*/ 1352270 h 6858000"/>
              <a:gd name="connsiteX564" fmla="*/ 321570 w 7472601"/>
              <a:gd name="connsiteY564" fmla="*/ 1861610 h 6858000"/>
              <a:gd name="connsiteX565" fmla="*/ 294281 w 7472601"/>
              <a:gd name="connsiteY565" fmla="*/ 1440658 h 6858000"/>
              <a:gd name="connsiteX566" fmla="*/ 278707 w 7472601"/>
              <a:gd name="connsiteY566" fmla="*/ 1352270 h 6858000"/>
              <a:gd name="connsiteX567" fmla="*/ 1423821 w 7472601"/>
              <a:gd name="connsiteY567" fmla="*/ 1351958 h 6858000"/>
              <a:gd name="connsiteX568" fmla="*/ 1638521 w 7472601"/>
              <a:gd name="connsiteY568" fmla="*/ 1908470 h 6858000"/>
              <a:gd name="connsiteX569" fmla="*/ 1754199 w 7472601"/>
              <a:gd name="connsiteY569" fmla="*/ 2149284 h 6858000"/>
              <a:gd name="connsiteX570" fmla="*/ 1908359 w 7472601"/>
              <a:gd name="connsiteY570" fmla="*/ 2364988 h 6858000"/>
              <a:gd name="connsiteX571" fmla="*/ 1647661 w 7472601"/>
              <a:gd name="connsiteY571" fmla="*/ 1825945 h 6858000"/>
              <a:gd name="connsiteX572" fmla="*/ 1423821 w 7472601"/>
              <a:gd name="connsiteY572" fmla="*/ 1351958 h 6858000"/>
              <a:gd name="connsiteX573" fmla="*/ 1431890 w 7472601"/>
              <a:gd name="connsiteY573" fmla="*/ 1306475 h 6858000"/>
              <a:gd name="connsiteX574" fmla="*/ 1507597 w 7472601"/>
              <a:gd name="connsiteY574" fmla="*/ 1446132 h 6858000"/>
              <a:gd name="connsiteX575" fmla="*/ 1674586 w 7472601"/>
              <a:gd name="connsiteY575" fmla="*/ 1813832 h 6858000"/>
              <a:gd name="connsiteX576" fmla="*/ 1815950 w 7472601"/>
              <a:gd name="connsiteY576" fmla="*/ 2128564 h 6858000"/>
              <a:gd name="connsiteX577" fmla="*/ 1984242 w 7472601"/>
              <a:gd name="connsiteY577" fmla="*/ 2430829 h 6858000"/>
              <a:gd name="connsiteX578" fmla="*/ 2014023 w 7472601"/>
              <a:gd name="connsiteY578" fmla="*/ 2450995 h 6858000"/>
              <a:gd name="connsiteX579" fmla="*/ 1747337 w 7472601"/>
              <a:gd name="connsiteY579" fmla="*/ 1855264 h 6858000"/>
              <a:gd name="connsiteX580" fmla="*/ 1533749 w 7472601"/>
              <a:gd name="connsiteY580" fmla="*/ 1478656 h 6858000"/>
              <a:gd name="connsiteX581" fmla="*/ 1431890 w 7472601"/>
              <a:gd name="connsiteY581" fmla="*/ 1306475 h 6858000"/>
              <a:gd name="connsiteX582" fmla="*/ 5052692 w 7472601"/>
              <a:gd name="connsiteY582" fmla="*/ 1292994 h 6858000"/>
              <a:gd name="connsiteX583" fmla="*/ 5200661 w 7472601"/>
              <a:gd name="connsiteY583" fmla="*/ 1635186 h 6858000"/>
              <a:gd name="connsiteX584" fmla="*/ 5297138 w 7472601"/>
              <a:gd name="connsiteY584" fmla="*/ 1906351 h 6858000"/>
              <a:gd name="connsiteX585" fmla="*/ 5052692 w 7472601"/>
              <a:gd name="connsiteY585" fmla="*/ 1292994 h 6858000"/>
              <a:gd name="connsiteX586" fmla="*/ 5009948 w 7472601"/>
              <a:gd name="connsiteY586" fmla="*/ 1273619 h 6858000"/>
              <a:gd name="connsiteX587" fmla="*/ 5121777 w 7472601"/>
              <a:gd name="connsiteY587" fmla="*/ 1654213 h 6858000"/>
              <a:gd name="connsiteX588" fmla="*/ 5293545 w 7472601"/>
              <a:gd name="connsiteY588" fmla="*/ 2072247 h 6858000"/>
              <a:gd name="connsiteX589" fmla="*/ 5294042 w 7472601"/>
              <a:gd name="connsiteY589" fmla="*/ 2065019 h 6858000"/>
              <a:gd name="connsiteX590" fmla="*/ 5171936 w 7472601"/>
              <a:gd name="connsiteY590" fmla="*/ 1647613 h 6858000"/>
              <a:gd name="connsiteX591" fmla="*/ 5009948 w 7472601"/>
              <a:gd name="connsiteY591" fmla="*/ 1273619 h 6858000"/>
              <a:gd name="connsiteX592" fmla="*/ 655236 w 7472601"/>
              <a:gd name="connsiteY592" fmla="*/ 1268632 h 6858000"/>
              <a:gd name="connsiteX593" fmla="*/ 839521 w 7472601"/>
              <a:gd name="connsiteY593" fmla="*/ 1685315 h 6858000"/>
              <a:gd name="connsiteX594" fmla="*/ 1109416 w 7472601"/>
              <a:gd name="connsiteY594" fmla="*/ 2061663 h 6858000"/>
              <a:gd name="connsiteX595" fmla="*/ 1298300 w 7472601"/>
              <a:gd name="connsiteY595" fmla="*/ 2247742 h 6858000"/>
              <a:gd name="connsiteX596" fmla="*/ 1125871 w 7472601"/>
              <a:gd name="connsiteY596" fmla="*/ 1989513 h 6858000"/>
              <a:gd name="connsiteX597" fmla="*/ 981574 w 7472601"/>
              <a:gd name="connsiteY597" fmla="*/ 1783157 h 6858000"/>
              <a:gd name="connsiteX598" fmla="*/ 922198 w 7472601"/>
              <a:gd name="connsiteY598" fmla="*/ 1677437 h 6858000"/>
              <a:gd name="connsiteX599" fmla="*/ 869293 w 7472601"/>
              <a:gd name="connsiteY599" fmla="*/ 1583214 h 6858000"/>
              <a:gd name="connsiteX600" fmla="*/ 751431 w 7472601"/>
              <a:gd name="connsiteY600" fmla="*/ 1405731 h 6858000"/>
              <a:gd name="connsiteX601" fmla="*/ 655236 w 7472601"/>
              <a:gd name="connsiteY601" fmla="*/ 1268632 h 6858000"/>
              <a:gd name="connsiteX602" fmla="*/ 6516292 w 7472601"/>
              <a:gd name="connsiteY602" fmla="*/ 1263064 h 6858000"/>
              <a:gd name="connsiteX603" fmla="*/ 5736320 w 7472601"/>
              <a:gd name="connsiteY603" fmla="*/ 1501803 h 6858000"/>
              <a:gd name="connsiteX604" fmla="*/ 6516292 w 7472601"/>
              <a:gd name="connsiteY604" fmla="*/ 1263064 h 6858000"/>
              <a:gd name="connsiteX605" fmla="*/ 291466 w 7472601"/>
              <a:gd name="connsiteY605" fmla="*/ 1250369 h 6858000"/>
              <a:gd name="connsiteX606" fmla="*/ 323180 w 7472601"/>
              <a:gd name="connsiteY606" fmla="*/ 1435283 h 6858000"/>
              <a:gd name="connsiteX607" fmla="*/ 349381 w 7472601"/>
              <a:gd name="connsiteY607" fmla="*/ 1875041 h 6858000"/>
              <a:gd name="connsiteX608" fmla="*/ 374363 w 7472601"/>
              <a:gd name="connsiteY608" fmla="*/ 1506494 h 6858000"/>
              <a:gd name="connsiteX609" fmla="*/ 302168 w 7472601"/>
              <a:gd name="connsiteY609" fmla="*/ 1274495 h 6858000"/>
              <a:gd name="connsiteX610" fmla="*/ 291466 w 7472601"/>
              <a:gd name="connsiteY610" fmla="*/ 1250369 h 6858000"/>
              <a:gd name="connsiteX611" fmla="*/ 678222 w 7472601"/>
              <a:gd name="connsiteY611" fmla="*/ 1248670 h 6858000"/>
              <a:gd name="connsiteX612" fmla="*/ 775536 w 7472601"/>
              <a:gd name="connsiteY612" fmla="*/ 1388015 h 6858000"/>
              <a:gd name="connsiteX613" fmla="*/ 894529 w 7472601"/>
              <a:gd name="connsiteY613" fmla="*/ 1567739 h 6858000"/>
              <a:gd name="connsiteX614" fmla="*/ 948000 w 7472601"/>
              <a:gd name="connsiteY614" fmla="*/ 1663088 h 6858000"/>
              <a:gd name="connsiteX615" fmla="*/ 1006812 w 7472601"/>
              <a:gd name="connsiteY615" fmla="*/ 1767683 h 6858000"/>
              <a:gd name="connsiteX616" fmla="*/ 1149133 w 7472601"/>
              <a:gd name="connsiteY616" fmla="*/ 1971513 h 6858000"/>
              <a:gd name="connsiteX617" fmla="*/ 1333952 w 7472601"/>
              <a:gd name="connsiteY617" fmla="*/ 2251620 h 6858000"/>
              <a:gd name="connsiteX618" fmla="*/ 1337329 w 7472601"/>
              <a:gd name="connsiteY618" fmla="*/ 2258350 h 6858000"/>
              <a:gd name="connsiteX619" fmla="*/ 1014726 w 7472601"/>
              <a:gd name="connsiteY619" fmla="*/ 1615556 h 6858000"/>
              <a:gd name="connsiteX620" fmla="*/ 678222 w 7472601"/>
              <a:gd name="connsiteY620" fmla="*/ 1248670 h 6858000"/>
              <a:gd name="connsiteX621" fmla="*/ 6691602 w 7472601"/>
              <a:gd name="connsiteY621" fmla="*/ 1140573 h 6858000"/>
              <a:gd name="connsiteX622" fmla="*/ 6571100 w 7472601"/>
              <a:gd name="connsiteY622" fmla="*/ 1183662 h 6858000"/>
              <a:gd name="connsiteX623" fmla="*/ 6241687 w 7472601"/>
              <a:gd name="connsiteY623" fmla="*/ 1257600 h 6858000"/>
              <a:gd name="connsiteX624" fmla="*/ 5693009 w 7472601"/>
              <a:gd name="connsiteY624" fmla="*/ 1478256 h 6858000"/>
              <a:gd name="connsiteX625" fmla="*/ 6548420 w 7472601"/>
              <a:gd name="connsiteY625" fmla="*/ 1214599 h 6858000"/>
              <a:gd name="connsiteX626" fmla="*/ 6605473 w 7472601"/>
              <a:gd name="connsiteY626" fmla="*/ 1184686 h 6858000"/>
              <a:gd name="connsiteX627" fmla="*/ 6691602 w 7472601"/>
              <a:gd name="connsiteY627" fmla="*/ 1140573 h 6858000"/>
              <a:gd name="connsiteX628" fmla="*/ 4002475 w 7472601"/>
              <a:gd name="connsiteY628" fmla="*/ 1037802 h 6858000"/>
              <a:gd name="connsiteX629" fmla="*/ 4000324 w 7472601"/>
              <a:gd name="connsiteY629" fmla="*/ 1039362 h 6858000"/>
              <a:gd name="connsiteX630" fmla="*/ 4002862 w 7472601"/>
              <a:gd name="connsiteY630" fmla="*/ 1042866 h 6858000"/>
              <a:gd name="connsiteX631" fmla="*/ 4002475 w 7472601"/>
              <a:gd name="connsiteY631" fmla="*/ 1037802 h 6858000"/>
              <a:gd name="connsiteX632" fmla="*/ 506322 w 7472601"/>
              <a:gd name="connsiteY632" fmla="*/ 1020997 h 6858000"/>
              <a:gd name="connsiteX633" fmla="*/ 533068 w 7472601"/>
              <a:gd name="connsiteY633" fmla="*/ 1029409 h 6858000"/>
              <a:gd name="connsiteX634" fmla="*/ 1232525 w 7472601"/>
              <a:gd name="connsiteY634" fmla="*/ 1804675 h 6858000"/>
              <a:gd name="connsiteX635" fmla="*/ 1388858 w 7472601"/>
              <a:gd name="connsiteY635" fmla="*/ 2368011 h 6858000"/>
              <a:gd name="connsiteX636" fmla="*/ 1384098 w 7472601"/>
              <a:gd name="connsiteY636" fmla="*/ 2378125 h 6858000"/>
              <a:gd name="connsiteX637" fmla="*/ 1425393 w 7472601"/>
              <a:gd name="connsiteY637" fmla="*/ 2589124 h 6858000"/>
              <a:gd name="connsiteX638" fmla="*/ 1424001 w 7472601"/>
              <a:gd name="connsiteY638" fmla="*/ 2597541 h 6858000"/>
              <a:gd name="connsiteX639" fmla="*/ 2152729 w 7472601"/>
              <a:gd name="connsiteY639" fmla="*/ 2864487 h 6858000"/>
              <a:gd name="connsiteX640" fmla="*/ 2020609 w 7472601"/>
              <a:gd name="connsiteY640" fmla="*/ 2539671 h 6858000"/>
              <a:gd name="connsiteX641" fmla="*/ 2018920 w 7472601"/>
              <a:gd name="connsiteY641" fmla="*/ 2536309 h 6858000"/>
              <a:gd name="connsiteX642" fmla="*/ 1342441 w 7472601"/>
              <a:gd name="connsiteY642" fmla="*/ 1173017 h 6858000"/>
              <a:gd name="connsiteX643" fmla="*/ 1367925 w 7472601"/>
              <a:gd name="connsiteY643" fmla="*/ 1135648 h 6858000"/>
              <a:gd name="connsiteX644" fmla="*/ 1771401 w 7472601"/>
              <a:gd name="connsiteY644" fmla="*/ 1806673 h 6858000"/>
              <a:gd name="connsiteX645" fmla="*/ 1972385 w 7472601"/>
              <a:gd name="connsiteY645" fmla="*/ 2198735 h 6858000"/>
              <a:gd name="connsiteX646" fmla="*/ 2040892 w 7472601"/>
              <a:gd name="connsiteY646" fmla="*/ 2405205 h 6858000"/>
              <a:gd name="connsiteX647" fmla="*/ 2131689 w 7472601"/>
              <a:gd name="connsiteY647" fmla="*/ 1936926 h 6858000"/>
              <a:gd name="connsiteX648" fmla="*/ 2454820 w 7472601"/>
              <a:gd name="connsiteY648" fmla="*/ 1248808 h 6858000"/>
              <a:gd name="connsiteX649" fmla="*/ 2492512 w 7472601"/>
              <a:gd name="connsiteY649" fmla="*/ 1302920 h 6858000"/>
              <a:gd name="connsiteX650" fmla="*/ 2081216 w 7472601"/>
              <a:gd name="connsiteY650" fmla="*/ 2527513 h 6858000"/>
              <a:gd name="connsiteX651" fmla="*/ 2081211 w 7472601"/>
              <a:gd name="connsiteY651" fmla="*/ 2528916 h 6858000"/>
              <a:gd name="connsiteX652" fmla="*/ 2199067 w 7472601"/>
              <a:gd name="connsiteY652" fmla="*/ 2884061 h 6858000"/>
              <a:gd name="connsiteX653" fmla="*/ 3192586 w 7472601"/>
              <a:gd name="connsiteY653" fmla="*/ 3411496 h 6858000"/>
              <a:gd name="connsiteX654" fmla="*/ 3182620 w 7472601"/>
              <a:gd name="connsiteY654" fmla="*/ 3483279 h 6858000"/>
              <a:gd name="connsiteX655" fmla="*/ 2435119 w 7472601"/>
              <a:gd name="connsiteY655" fmla="*/ 3080173 h 6858000"/>
              <a:gd name="connsiteX656" fmla="*/ 2410152 w 7472601"/>
              <a:gd name="connsiteY656" fmla="*/ 3063751 h 6858000"/>
              <a:gd name="connsiteX657" fmla="*/ 2408099 w 7472601"/>
              <a:gd name="connsiteY657" fmla="*/ 3064403 h 6858000"/>
              <a:gd name="connsiteX658" fmla="*/ 2407218 w 7472601"/>
              <a:gd name="connsiteY658" fmla="*/ 3070324 h 6858000"/>
              <a:gd name="connsiteX659" fmla="*/ 2380138 w 7472601"/>
              <a:gd name="connsiteY659" fmla="*/ 3099341 h 6858000"/>
              <a:gd name="connsiteX660" fmla="*/ 1765923 w 7472601"/>
              <a:gd name="connsiteY660" fmla="*/ 3581043 h 6858000"/>
              <a:gd name="connsiteX661" fmla="*/ 1702258 w 7472601"/>
              <a:gd name="connsiteY661" fmla="*/ 3612286 h 6858000"/>
              <a:gd name="connsiteX662" fmla="*/ 1538370 w 7472601"/>
              <a:gd name="connsiteY662" fmla="*/ 3811804 h 6858000"/>
              <a:gd name="connsiteX663" fmla="*/ 542867 w 7472601"/>
              <a:gd name="connsiteY663" fmla="*/ 4944092 h 6858000"/>
              <a:gd name="connsiteX664" fmla="*/ 515800 w 7472601"/>
              <a:gd name="connsiteY664" fmla="*/ 4862180 h 6858000"/>
              <a:gd name="connsiteX665" fmla="*/ 909145 w 7472601"/>
              <a:gd name="connsiteY665" fmla="*/ 4199225 h 6858000"/>
              <a:gd name="connsiteX666" fmla="*/ 1214067 w 7472601"/>
              <a:gd name="connsiteY666" fmla="*/ 3908561 h 6858000"/>
              <a:gd name="connsiteX667" fmla="*/ 640967 w 7472601"/>
              <a:gd name="connsiteY667" fmla="*/ 4105601 h 6858000"/>
              <a:gd name="connsiteX668" fmla="*/ 112563 w 7472601"/>
              <a:gd name="connsiteY668" fmla="*/ 4396952 h 6858000"/>
              <a:gd name="connsiteX669" fmla="*/ 0 w 7472601"/>
              <a:gd name="connsiteY669" fmla="*/ 4466006 h 6858000"/>
              <a:gd name="connsiteX670" fmla="*/ 0 w 7472601"/>
              <a:gd name="connsiteY670" fmla="*/ 4233763 h 6858000"/>
              <a:gd name="connsiteX671" fmla="*/ 36881 w 7472601"/>
              <a:gd name="connsiteY671" fmla="*/ 4200118 h 6858000"/>
              <a:gd name="connsiteX672" fmla="*/ 910534 w 7472601"/>
              <a:gd name="connsiteY672" fmla="*/ 3629753 h 6858000"/>
              <a:gd name="connsiteX673" fmla="*/ 1578717 w 7472601"/>
              <a:gd name="connsiteY673" fmla="*/ 3575982 h 6858000"/>
              <a:gd name="connsiteX674" fmla="*/ 2338780 w 7472601"/>
              <a:gd name="connsiteY674" fmla="*/ 3033725 h 6858000"/>
              <a:gd name="connsiteX675" fmla="*/ 1807991 w 7472601"/>
              <a:gd name="connsiteY675" fmla="*/ 2807184 h 6858000"/>
              <a:gd name="connsiteX676" fmla="*/ 1416358 w 7472601"/>
              <a:gd name="connsiteY676" fmla="*/ 3112571 h 6858000"/>
              <a:gd name="connsiteX677" fmla="*/ 939066 w 7472601"/>
              <a:gd name="connsiteY677" fmla="*/ 3378798 h 6858000"/>
              <a:gd name="connsiteX678" fmla="*/ 115099 w 7472601"/>
              <a:gd name="connsiteY678" fmla="*/ 3607650 h 6858000"/>
              <a:gd name="connsiteX679" fmla="*/ 97284 w 7472601"/>
              <a:gd name="connsiteY679" fmla="*/ 3520393 h 6858000"/>
              <a:gd name="connsiteX680" fmla="*/ 922050 w 7472601"/>
              <a:gd name="connsiteY680" fmla="*/ 3074867 h 6858000"/>
              <a:gd name="connsiteX681" fmla="*/ 1405265 w 7472601"/>
              <a:gd name="connsiteY681" fmla="*/ 3016319 h 6858000"/>
              <a:gd name="connsiteX682" fmla="*/ 1407512 w 7472601"/>
              <a:gd name="connsiteY682" fmla="*/ 3018001 h 6858000"/>
              <a:gd name="connsiteX683" fmla="*/ 1726266 w 7472601"/>
              <a:gd name="connsiteY683" fmla="*/ 2777274 h 6858000"/>
              <a:gd name="connsiteX684" fmla="*/ 625390 w 7472601"/>
              <a:gd name="connsiteY684" fmla="*/ 2514541 h 6858000"/>
              <a:gd name="connsiteX685" fmla="*/ 619799 w 7472601"/>
              <a:gd name="connsiteY685" fmla="*/ 2527180 h 6858000"/>
              <a:gd name="connsiteX686" fmla="*/ 310030 w 7472601"/>
              <a:gd name="connsiteY686" fmla="*/ 2771818 h 6858000"/>
              <a:gd name="connsiteX687" fmla="*/ 173877 w 7472601"/>
              <a:gd name="connsiteY687" fmla="*/ 2937056 h 6858000"/>
              <a:gd name="connsiteX688" fmla="*/ 77889 w 7472601"/>
              <a:gd name="connsiteY688" fmla="*/ 3138440 h 6858000"/>
              <a:gd name="connsiteX689" fmla="*/ 0 w 7472601"/>
              <a:gd name="connsiteY689" fmla="*/ 3271395 h 6858000"/>
              <a:gd name="connsiteX690" fmla="*/ 0 w 7472601"/>
              <a:gd name="connsiteY690" fmla="*/ 3153002 h 6858000"/>
              <a:gd name="connsiteX691" fmla="*/ 2386 w 7472601"/>
              <a:gd name="connsiteY691" fmla="*/ 3149203 h 6858000"/>
              <a:gd name="connsiteX692" fmla="*/ 89753 w 7472601"/>
              <a:gd name="connsiteY692" fmla="*/ 2987702 h 6858000"/>
              <a:gd name="connsiteX693" fmla="*/ 76869 w 7472601"/>
              <a:gd name="connsiteY693" fmla="*/ 3005404 h 6858000"/>
              <a:gd name="connsiteX694" fmla="*/ 32049 w 7472601"/>
              <a:gd name="connsiteY694" fmla="*/ 3065814 h 6858000"/>
              <a:gd name="connsiteX695" fmla="*/ 0 w 7472601"/>
              <a:gd name="connsiteY695" fmla="*/ 3108744 h 6858000"/>
              <a:gd name="connsiteX696" fmla="*/ 0 w 7472601"/>
              <a:gd name="connsiteY696" fmla="*/ 3058059 h 6858000"/>
              <a:gd name="connsiteX697" fmla="*/ 7610 w 7472601"/>
              <a:gd name="connsiteY697" fmla="*/ 3047889 h 6858000"/>
              <a:gd name="connsiteX698" fmla="*/ 52419 w 7472601"/>
              <a:gd name="connsiteY698" fmla="*/ 2987479 h 6858000"/>
              <a:gd name="connsiteX699" fmla="*/ 59142 w 7472601"/>
              <a:gd name="connsiteY699" fmla="*/ 2978488 h 6858000"/>
              <a:gd name="connsiteX700" fmla="*/ 0 w 7472601"/>
              <a:gd name="connsiteY700" fmla="*/ 3015334 h 6858000"/>
              <a:gd name="connsiteX701" fmla="*/ 0 w 7472601"/>
              <a:gd name="connsiteY701" fmla="*/ 2914286 h 6858000"/>
              <a:gd name="connsiteX702" fmla="*/ 36383 w 7472601"/>
              <a:gd name="connsiteY702" fmla="*/ 2901128 h 6858000"/>
              <a:gd name="connsiteX703" fmla="*/ 156329 w 7472601"/>
              <a:gd name="connsiteY703" fmla="*/ 2840533 h 6858000"/>
              <a:gd name="connsiteX704" fmla="*/ 358355 w 7472601"/>
              <a:gd name="connsiteY704" fmla="*/ 2620471 h 6858000"/>
              <a:gd name="connsiteX705" fmla="*/ 510577 w 7472601"/>
              <a:gd name="connsiteY705" fmla="*/ 2501244 h 6858000"/>
              <a:gd name="connsiteX706" fmla="*/ 211967 w 7472601"/>
              <a:gd name="connsiteY706" fmla="*/ 2479171 h 6858000"/>
              <a:gd name="connsiteX707" fmla="*/ 0 w 7472601"/>
              <a:gd name="connsiteY707" fmla="*/ 2476398 h 6858000"/>
              <a:gd name="connsiteX708" fmla="*/ 0 w 7472601"/>
              <a:gd name="connsiteY708" fmla="*/ 2389189 h 6858000"/>
              <a:gd name="connsiteX709" fmla="*/ 103062 w 7472601"/>
              <a:gd name="connsiteY709" fmla="*/ 2389518 h 6858000"/>
              <a:gd name="connsiteX710" fmla="*/ 510734 w 7472601"/>
              <a:gd name="connsiteY710" fmla="*/ 2416201 h 6858000"/>
              <a:gd name="connsiteX711" fmla="*/ 279257 w 7472601"/>
              <a:gd name="connsiteY711" fmla="*/ 2092102 h 6858000"/>
              <a:gd name="connsiteX712" fmla="*/ 65265 w 7472601"/>
              <a:gd name="connsiteY712" fmla="*/ 2006049 h 6858000"/>
              <a:gd name="connsiteX713" fmla="*/ 0 w 7472601"/>
              <a:gd name="connsiteY713" fmla="*/ 1982532 h 6858000"/>
              <a:gd name="connsiteX714" fmla="*/ 0 w 7472601"/>
              <a:gd name="connsiteY714" fmla="*/ 1912789 h 6858000"/>
              <a:gd name="connsiteX715" fmla="*/ 97460 w 7472601"/>
              <a:gd name="connsiteY715" fmla="*/ 1953725 h 6858000"/>
              <a:gd name="connsiteX716" fmla="*/ 221272 w 7472601"/>
              <a:gd name="connsiteY716" fmla="*/ 1980766 h 6858000"/>
              <a:gd name="connsiteX717" fmla="*/ 116765 w 7472601"/>
              <a:gd name="connsiteY717" fmla="*/ 1911033 h 6858000"/>
              <a:gd name="connsiteX718" fmla="*/ 16405 w 7472601"/>
              <a:gd name="connsiteY718" fmla="*/ 1803412 h 6858000"/>
              <a:gd name="connsiteX719" fmla="*/ 0 w 7472601"/>
              <a:gd name="connsiteY719" fmla="*/ 1784777 h 6858000"/>
              <a:gd name="connsiteX720" fmla="*/ 0 w 7472601"/>
              <a:gd name="connsiteY720" fmla="*/ 1740082 h 6858000"/>
              <a:gd name="connsiteX721" fmla="*/ 39394 w 7472601"/>
              <a:gd name="connsiteY721" fmla="*/ 1784856 h 6858000"/>
              <a:gd name="connsiteX722" fmla="*/ 135813 w 7472601"/>
              <a:gd name="connsiteY722" fmla="*/ 1888838 h 6858000"/>
              <a:gd name="connsiteX723" fmla="*/ 242575 w 7472601"/>
              <a:gd name="connsiteY723" fmla="*/ 1958841 h 6858000"/>
              <a:gd name="connsiteX724" fmla="*/ 82197 w 7472601"/>
              <a:gd name="connsiteY724" fmla="*/ 1754826 h 6858000"/>
              <a:gd name="connsiteX725" fmla="*/ 0 w 7472601"/>
              <a:gd name="connsiteY725" fmla="*/ 1679650 h 6858000"/>
              <a:gd name="connsiteX726" fmla="*/ 0 w 7472601"/>
              <a:gd name="connsiteY726" fmla="*/ 1602463 h 6858000"/>
              <a:gd name="connsiteX727" fmla="*/ 84689 w 7472601"/>
              <a:gd name="connsiteY727" fmla="*/ 1677442 h 6858000"/>
              <a:gd name="connsiteX728" fmla="*/ 298437 w 7472601"/>
              <a:gd name="connsiteY728" fmla="*/ 1968019 h 6858000"/>
              <a:gd name="connsiteX729" fmla="*/ 227269 w 7472601"/>
              <a:gd name="connsiteY729" fmla="*/ 1114064 h 6858000"/>
              <a:gd name="connsiteX730" fmla="*/ 248003 w 7472601"/>
              <a:gd name="connsiteY730" fmla="*/ 1089613 h 6858000"/>
              <a:gd name="connsiteX731" fmla="*/ 427020 w 7472601"/>
              <a:gd name="connsiteY731" fmla="*/ 1619803 h 6858000"/>
              <a:gd name="connsiteX732" fmla="*/ 340345 w 7472601"/>
              <a:gd name="connsiteY732" fmla="*/ 2027739 h 6858000"/>
              <a:gd name="connsiteX733" fmla="*/ 360865 w 7472601"/>
              <a:gd name="connsiteY733" fmla="*/ 2044827 h 6858000"/>
              <a:gd name="connsiteX734" fmla="*/ 560414 w 7472601"/>
              <a:gd name="connsiteY734" fmla="*/ 2421457 h 6858000"/>
              <a:gd name="connsiteX735" fmla="*/ 1359703 w 7472601"/>
              <a:gd name="connsiteY735" fmla="*/ 2578554 h 6858000"/>
              <a:gd name="connsiteX736" fmla="*/ 1359422 w 7472601"/>
              <a:gd name="connsiteY736" fmla="*/ 2577994 h 6858000"/>
              <a:gd name="connsiteX737" fmla="*/ 828701 w 7472601"/>
              <a:gd name="connsiteY737" fmla="*/ 1839520 h 6858000"/>
              <a:gd name="connsiteX738" fmla="*/ 494427 w 7472601"/>
              <a:gd name="connsiteY738" fmla="*/ 1092333 h 6858000"/>
              <a:gd name="connsiteX739" fmla="*/ 506322 w 7472601"/>
              <a:gd name="connsiteY739" fmla="*/ 1020997 h 6858000"/>
              <a:gd name="connsiteX740" fmla="*/ 4570198 w 7472601"/>
              <a:gd name="connsiteY740" fmla="*/ 978081 h 6858000"/>
              <a:gd name="connsiteX741" fmla="*/ 4523691 w 7472601"/>
              <a:gd name="connsiteY741" fmla="*/ 1127776 h 6858000"/>
              <a:gd name="connsiteX742" fmla="*/ 4509875 w 7472601"/>
              <a:gd name="connsiteY742" fmla="*/ 1167552 h 6858000"/>
              <a:gd name="connsiteX743" fmla="*/ 4478168 w 7472601"/>
              <a:gd name="connsiteY743" fmla="*/ 1260735 h 6858000"/>
              <a:gd name="connsiteX744" fmla="*/ 4409309 w 7472601"/>
              <a:gd name="connsiteY744" fmla="*/ 1666996 h 6858000"/>
              <a:gd name="connsiteX745" fmla="*/ 4370031 w 7472601"/>
              <a:gd name="connsiteY745" fmla="*/ 1955666 h 6858000"/>
              <a:gd name="connsiteX746" fmla="*/ 4570198 w 7472601"/>
              <a:gd name="connsiteY746" fmla="*/ 978081 h 6858000"/>
              <a:gd name="connsiteX747" fmla="*/ 4557898 w 7472601"/>
              <a:gd name="connsiteY747" fmla="*/ 900011 h 6858000"/>
              <a:gd name="connsiteX748" fmla="*/ 4344840 w 7472601"/>
              <a:gd name="connsiteY748" fmla="*/ 1922038 h 6858000"/>
              <a:gd name="connsiteX749" fmla="*/ 4378710 w 7472601"/>
              <a:gd name="connsiteY749" fmla="*/ 1665516 h 6858000"/>
              <a:gd name="connsiteX750" fmla="*/ 4448798 w 7472601"/>
              <a:gd name="connsiteY750" fmla="*/ 1253024 h 6858000"/>
              <a:gd name="connsiteX751" fmla="*/ 4480315 w 7472601"/>
              <a:gd name="connsiteY751" fmla="*/ 1158454 h 6858000"/>
              <a:gd name="connsiteX752" fmla="*/ 4494133 w 7472601"/>
              <a:gd name="connsiteY752" fmla="*/ 1118676 h 6858000"/>
              <a:gd name="connsiteX753" fmla="*/ 4557898 w 7472601"/>
              <a:gd name="connsiteY753" fmla="*/ 900011 h 6858000"/>
              <a:gd name="connsiteX754" fmla="*/ 5870151 w 7472601"/>
              <a:gd name="connsiteY754" fmla="*/ 898890 h 6858000"/>
              <a:gd name="connsiteX755" fmla="*/ 5861335 w 7472601"/>
              <a:gd name="connsiteY755" fmla="*/ 899177 h 6858000"/>
              <a:gd name="connsiteX756" fmla="*/ 5843702 w 7472601"/>
              <a:gd name="connsiteY756" fmla="*/ 899748 h 6858000"/>
              <a:gd name="connsiteX757" fmla="*/ 5651107 w 7472601"/>
              <a:gd name="connsiteY757" fmla="*/ 920306 h 6858000"/>
              <a:gd name="connsiteX758" fmla="*/ 5459407 w 7472601"/>
              <a:gd name="connsiteY758" fmla="*/ 940975 h 6858000"/>
              <a:gd name="connsiteX759" fmla="*/ 5374846 w 7472601"/>
              <a:gd name="connsiteY759" fmla="*/ 941988 h 6858000"/>
              <a:gd name="connsiteX760" fmla="*/ 5256105 w 7472601"/>
              <a:gd name="connsiteY760" fmla="*/ 945632 h 6858000"/>
              <a:gd name="connsiteX761" fmla="*/ 5107071 w 7472601"/>
              <a:gd name="connsiteY761" fmla="*/ 969720 h 6858000"/>
              <a:gd name="connsiteX762" fmla="*/ 4998681 w 7472601"/>
              <a:gd name="connsiteY762" fmla="*/ 988771 h 6858000"/>
              <a:gd name="connsiteX763" fmla="*/ 5870151 w 7472601"/>
              <a:gd name="connsiteY763" fmla="*/ 898890 h 6858000"/>
              <a:gd name="connsiteX764" fmla="*/ 5504425 w 7472601"/>
              <a:gd name="connsiteY764" fmla="*/ 848067 h 6858000"/>
              <a:gd name="connsiteX765" fmla="*/ 4968849 w 7472601"/>
              <a:gd name="connsiteY765" fmla="*/ 962318 h 6858000"/>
              <a:gd name="connsiteX766" fmla="*/ 5104039 w 7472601"/>
              <a:gd name="connsiteY766" fmla="*/ 940634 h 6858000"/>
              <a:gd name="connsiteX767" fmla="*/ 5256311 w 7472601"/>
              <a:gd name="connsiteY767" fmla="*/ 916490 h 6858000"/>
              <a:gd name="connsiteX768" fmla="*/ 5377381 w 7472601"/>
              <a:gd name="connsiteY768" fmla="*/ 912671 h 6858000"/>
              <a:gd name="connsiteX769" fmla="*/ 5460148 w 7472601"/>
              <a:gd name="connsiteY769" fmla="*/ 911442 h 6858000"/>
              <a:gd name="connsiteX770" fmla="*/ 5648971 w 7472601"/>
              <a:gd name="connsiteY770" fmla="*/ 891331 h 6858000"/>
              <a:gd name="connsiteX771" fmla="*/ 5844807 w 7472601"/>
              <a:gd name="connsiteY771" fmla="*/ 870718 h 6858000"/>
              <a:gd name="connsiteX772" fmla="*/ 5862975 w 7472601"/>
              <a:gd name="connsiteY772" fmla="*/ 869756 h 6858000"/>
              <a:gd name="connsiteX773" fmla="*/ 5920887 w 7472601"/>
              <a:gd name="connsiteY773" fmla="*/ 865929 h 6858000"/>
              <a:gd name="connsiteX774" fmla="*/ 5504425 w 7472601"/>
              <a:gd name="connsiteY774" fmla="*/ 848067 h 6858000"/>
              <a:gd name="connsiteX775" fmla="*/ 3607114 w 7472601"/>
              <a:gd name="connsiteY775" fmla="*/ 467441 h 6858000"/>
              <a:gd name="connsiteX776" fmla="*/ 3296242 w 7472601"/>
              <a:gd name="connsiteY776" fmla="*/ 807991 h 6858000"/>
              <a:gd name="connsiteX777" fmla="*/ 3174674 w 7472601"/>
              <a:gd name="connsiteY777" fmla="*/ 919759 h 6858000"/>
              <a:gd name="connsiteX778" fmla="*/ 3042978 w 7472601"/>
              <a:gd name="connsiteY778" fmla="*/ 1054894 h 6858000"/>
              <a:gd name="connsiteX779" fmla="*/ 2968914 w 7472601"/>
              <a:gd name="connsiteY779" fmla="*/ 1133756 h 6858000"/>
              <a:gd name="connsiteX780" fmla="*/ 3103823 w 7472601"/>
              <a:gd name="connsiteY780" fmla="*/ 1026814 h 6858000"/>
              <a:gd name="connsiteX781" fmla="*/ 3607114 w 7472601"/>
              <a:gd name="connsiteY781" fmla="*/ 467441 h 6858000"/>
              <a:gd name="connsiteX782" fmla="*/ 3744487 w 7472601"/>
              <a:gd name="connsiteY782" fmla="*/ 383136 h 6858000"/>
              <a:gd name="connsiteX783" fmla="*/ 3970213 w 7472601"/>
              <a:gd name="connsiteY783" fmla="*/ 995559 h 6858000"/>
              <a:gd name="connsiteX784" fmla="*/ 3744487 w 7472601"/>
              <a:gd name="connsiteY784" fmla="*/ 383136 h 6858000"/>
              <a:gd name="connsiteX785" fmla="*/ 3624562 w 7472601"/>
              <a:gd name="connsiteY785" fmla="*/ 367041 h 6858000"/>
              <a:gd name="connsiteX786" fmla="*/ 3489712 w 7472601"/>
              <a:gd name="connsiteY786" fmla="*/ 485386 h 6858000"/>
              <a:gd name="connsiteX787" fmla="*/ 3182994 w 7472601"/>
              <a:gd name="connsiteY787" fmla="*/ 828265 h 6858000"/>
              <a:gd name="connsiteX788" fmla="*/ 2892114 w 7472601"/>
              <a:gd name="connsiteY788" fmla="*/ 1172635 h 6858000"/>
              <a:gd name="connsiteX789" fmla="*/ 3021459 w 7472601"/>
              <a:gd name="connsiteY789" fmla="*/ 1035385 h 6858000"/>
              <a:gd name="connsiteX790" fmla="*/ 3153873 w 7472601"/>
              <a:gd name="connsiteY790" fmla="*/ 898971 h 6858000"/>
              <a:gd name="connsiteX791" fmla="*/ 3276511 w 7472601"/>
              <a:gd name="connsiteY791" fmla="*/ 786423 h 6858000"/>
              <a:gd name="connsiteX792" fmla="*/ 3584154 w 7472601"/>
              <a:gd name="connsiteY792" fmla="*/ 448218 h 6858000"/>
              <a:gd name="connsiteX793" fmla="*/ 3624562 w 7472601"/>
              <a:gd name="connsiteY793" fmla="*/ 367041 h 6858000"/>
              <a:gd name="connsiteX794" fmla="*/ 3766672 w 7472601"/>
              <a:gd name="connsiteY794" fmla="*/ 359429 h 6858000"/>
              <a:gd name="connsiteX795" fmla="*/ 3996338 w 7472601"/>
              <a:gd name="connsiteY795" fmla="*/ 968237 h 6858000"/>
              <a:gd name="connsiteX796" fmla="*/ 3766672 w 7472601"/>
              <a:gd name="connsiteY796" fmla="*/ 359429 h 6858000"/>
              <a:gd name="connsiteX797" fmla="*/ 5805386 w 7472601"/>
              <a:gd name="connsiteY797" fmla="*/ 239240 h 6858000"/>
              <a:gd name="connsiteX798" fmla="*/ 5736947 w 7472601"/>
              <a:gd name="connsiteY798" fmla="*/ 261367 h 6858000"/>
              <a:gd name="connsiteX799" fmla="*/ 5427012 w 7472601"/>
              <a:gd name="connsiteY799" fmla="*/ 311272 h 6858000"/>
              <a:gd name="connsiteX800" fmla="*/ 5147818 w 7472601"/>
              <a:gd name="connsiteY800" fmla="*/ 322112 h 6858000"/>
              <a:gd name="connsiteX801" fmla="*/ 5060854 w 7472601"/>
              <a:gd name="connsiteY801" fmla="*/ 311882 h 6858000"/>
              <a:gd name="connsiteX802" fmla="*/ 4945989 w 7472601"/>
              <a:gd name="connsiteY802" fmla="*/ 300516 h 6858000"/>
              <a:gd name="connsiteX803" fmla="*/ 5410479 w 7472601"/>
              <a:gd name="connsiteY803" fmla="*/ 348434 h 6858000"/>
              <a:gd name="connsiteX804" fmla="*/ 5805386 w 7472601"/>
              <a:gd name="connsiteY804" fmla="*/ 239240 h 6858000"/>
              <a:gd name="connsiteX805" fmla="*/ 5905192 w 7472601"/>
              <a:gd name="connsiteY805" fmla="*/ 163079 h 6858000"/>
              <a:gd name="connsiteX806" fmla="*/ 5865655 w 7472601"/>
              <a:gd name="connsiteY806" fmla="*/ 171901 h 6858000"/>
              <a:gd name="connsiteX807" fmla="*/ 5259740 w 7472601"/>
              <a:gd name="connsiteY807" fmla="*/ 257013 h 6858000"/>
              <a:gd name="connsiteX808" fmla="*/ 5208466 w 7472601"/>
              <a:gd name="connsiteY808" fmla="*/ 257550 h 6858000"/>
              <a:gd name="connsiteX809" fmla="*/ 4980204 w 7472601"/>
              <a:gd name="connsiteY809" fmla="*/ 271903 h 6858000"/>
              <a:gd name="connsiteX810" fmla="*/ 5068068 w 7472601"/>
              <a:gd name="connsiteY810" fmla="*/ 282244 h 6858000"/>
              <a:gd name="connsiteX811" fmla="*/ 5153231 w 7472601"/>
              <a:gd name="connsiteY811" fmla="*/ 292240 h 6858000"/>
              <a:gd name="connsiteX812" fmla="*/ 5426491 w 7472601"/>
              <a:gd name="connsiteY812" fmla="*/ 281128 h 6858000"/>
              <a:gd name="connsiteX813" fmla="*/ 5731212 w 7472601"/>
              <a:gd name="connsiteY813" fmla="*/ 231951 h 6858000"/>
              <a:gd name="connsiteX814" fmla="*/ 5905192 w 7472601"/>
              <a:gd name="connsiteY814" fmla="*/ 163079 h 6858000"/>
              <a:gd name="connsiteX815" fmla="*/ 5944437 w 7472601"/>
              <a:gd name="connsiteY815" fmla="*/ 113829 h 6858000"/>
              <a:gd name="connsiteX816" fmla="*/ 5825032 w 7472601"/>
              <a:gd name="connsiteY816" fmla="*/ 146405 h 6858000"/>
              <a:gd name="connsiteX817" fmla="*/ 4955599 w 7472601"/>
              <a:gd name="connsiteY817" fmla="*/ 247008 h 6858000"/>
              <a:gd name="connsiteX818" fmla="*/ 5210104 w 7472601"/>
              <a:gd name="connsiteY818" fmla="*/ 228123 h 6858000"/>
              <a:gd name="connsiteX819" fmla="*/ 5261015 w 7472601"/>
              <a:gd name="connsiteY819" fmla="*/ 227087 h 6858000"/>
              <a:gd name="connsiteX820" fmla="*/ 5861181 w 7472601"/>
              <a:gd name="connsiteY820" fmla="*/ 143093 h 6858000"/>
              <a:gd name="connsiteX821" fmla="*/ 5961252 w 7472601"/>
              <a:gd name="connsiteY821" fmla="*/ 114820 h 6858000"/>
              <a:gd name="connsiteX822" fmla="*/ 5944437 w 7472601"/>
              <a:gd name="connsiteY822" fmla="*/ 113829 h 6858000"/>
              <a:gd name="connsiteX823" fmla="*/ 3882765 w 7472601"/>
              <a:gd name="connsiteY823" fmla="*/ 0 h 6858000"/>
              <a:gd name="connsiteX824" fmla="*/ 3995099 w 7472601"/>
              <a:gd name="connsiteY824" fmla="*/ 0 h 6858000"/>
              <a:gd name="connsiteX825" fmla="*/ 4163818 w 7472601"/>
              <a:gd name="connsiteY825" fmla="*/ 234104 h 6858000"/>
              <a:gd name="connsiteX826" fmla="*/ 4172099 w 7472601"/>
              <a:gd name="connsiteY826" fmla="*/ 234207 h 6858000"/>
              <a:gd name="connsiteX827" fmla="*/ 4784282 w 7472601"/>
              <a:gd name="connsiteY827" fmla="*/ 276561 h 6858000"/>
              <a:gd name="connsiteX828" fmla="*/ 4801687 w 7472601"/>
              <a:gd name="connsiteY828" fmla="*/ 267764 h 6858000"/>
              <a:gd name="connsiteX829" fmla="*/ 6082788 w 7472601"/>
              <a:gd name="connsiteY829" fmla="*/ 64119 h 6858000"/>
              <a:gd name="connsiteX830" fmla="*/ 6099442 w 7472601"/>
              <a:gd name="connsiteY830" fmla="*/ 82568 h 6858000"/>
              <a:gd name="connsiteX831" fmla="*/ 4804137 w 7472601"/>
              <a:gd name="connsiteY831" fmla="*/ 320931 h 6858000"/>
              <a:gd name="connsiteX832" fmla="*/ 4227047 w 7472601"/>
              <a:gd name="connsiteY832" fmla="*/ 313415 h 6858000"/>
              <a:gd name="connsiteX833" fmla="*/ 4346041 w 7472601"/>
              <a:gd name="connsiteY833" fmla="*/ 456086 h 6858000"/>
              <a:gd name="connsiteX834" fmla="*/ 4870967 w 7472601"/>
              <a:gd name="connsiteY834" fmla="*/ 963061 h 6858000"/>
              <a:gd name="connsiteX835" fmla="*/ 4889647 w 7472601"/>
              <a:gd name="connsiteY835" fmla="*/ 957147 h 6858000"/>
              <a:gd name="connsiteX836" fmla="*/ 5422504 w 7472601"/>
              <a:gd name="connsiteY836" fmla="*/ 805191 h 6858000"/>
              <a:gd name="connsiteX837" fmla="*/ 6087656 w 7472601"/>
              <a:gd name="connsiteY837" fmla="*/ 826703 h 6858000"/>
              <a:gd name="connsiteX838" fmla="*/ 6058717 w 7472601"/>
              <a:gd name="connsiteY838" fmla="*/ 865992 h 6858000"/>
              <a:gd name="connsiteX839" fmla="*/ 4974153 w 7472601"/>
              <a:gd name="connsiteY839" fmla="*/ 1045456 h 6858000"/>
              <a:gd name="connsiteX840" fmla="*/ 5627835 w 7472601"/>
              <a:gd name="connsiteY840" fmla="*/ 1472077 h 6858000"/>
              <a:gd name="connsiteX841" fmla="*/ 5629817 w 7472601"/>
              <a:gd name="connsiteY841" fmla="*/ 1471412 h 6858000"/>
              <a:gd name="connsiteX842" fmla="*/ 5634124 w 7472601"/>
              <a:gd name="connsiteY842" fmla="*/ 1470572 h 6858000"/>
              <a:gd name="connsiteX843" fmla="*/ 5755832 w 7472601"/>
              <a:gd name="connsiteY843" fmla="*/ 1383886 h 6858000"/>
              <a:gd name="connsiteX844" fmla="*/ 6014186 w 7472601"/>
              <a:gd name="connsiteY844" fmla="*/ 1279799 h 6858000"/>
              <a:gd name="connsiteX845" fmla="*/ 6901619 w 7472601"/>
              <a:gd name="connsiteY845" fmla="*/ 1047874 h 6858000"/>
              <a:gd name="connsiteX846" fmla="*/ 6931566 w 7472601"/>
              <a:gd name="connsiteY846" fmla="*/ 1062034 h 6858000"/>
              <a:gd name="connsiteX847" fmla="*/ 5790982 w 7472601"/>
              <a:gd name="connsiteY847" fmla="*/ 1561380 h 6858000"/>
              <a:gd name="connsiteX848" fmla="*/ 6188971 w 7472601"/>
              <a:gd name="connsiteY848" fmla="*/ 1755168 h 6858000"/>
              <a:gd name="connsiteX849" fmla="*/ 6202446 w 7472601"/>
              <a:gd name="connsiteY849" fmla="*/ 1752268 h 6858000"/>
              <a:gd name="connsiteX850" fmla="*/ 7179560 w 7472601"/>
              <a:gd name="connsiteY850" fmla="*/ 1467551 h 6858000"/>
              <a:gd name="connsiteX851" fmla="*/ 7158730 w 7472601"/>
              <a:gd name="connsiteY851" fmla="*/ 1507835 h 6858000"/>
              <a:gd name="connsiteX852" fmla="*/ 6326959 w 7472601"/>
              <a:gd name="connsiteY852" fmla="*/ 1817686 h 6858000"/>
              <a:gd name="connsiteX853" fmla="*/ 6537433 w 7472601"/>
              <a:gd name="connsiteY853" fmla="*/ 1907790 h 6858000"/>
              <a:gd name="connsiteX854" fmla="*/ 6550221 w 7472601"/>
              <a:gd name="connsiteY854" fmla="*/ 1910729 h 6858000"/>
              <a:gd name="connsiteX855" fmla="*/ 6964438 w 7472601"/>
              <a:gd name="connsiteY855" fmla="*/ 2209505 h 6858000"/>
              <a:gd name="connsiteX856" fmla="*/ 7367862 w 7472601"/>
              <a:gd name="connsiteY856" fmla="*/ 2806833 h 6858000"/>
              <a:gd name="connsiteX857" fmla="*/ 7364329 w 7472601"/>
              <a:gd name="connsiteY857" fmla="*/ 2826907 h 6858000"/>
              <a:gd name="connsiteX858" fmla="*/ 7290545 w 7472601"/>
              <a:gd name="connsiteY858" fmla="*/ 2850663 h 6858000"/>
              <a:gd name="connsiteX859" fmla="*/ 6472036 w 7472601"/>
              <a:gd name="connsiteY859" fmla="*/ 1959003 h 6858000"/>
              <a:gd name="connsiteX860" fmla="*/ 5792897 w 7472601"/>
              <a:gd name="connsiteY860" fmla="*/ 1647747 h 6858000"/>
              <a:gd name="connsiteX861" fmla="*/ 5842751 w 7472601"/>
              <a:gd name="connsiteY861" fmla="*/ 1816112 h 6858000"/>
              <a:gd name="connsiteX862" fmla="*/ 5847424 w 7472601"/>
              <a:gd name="connsiteY862" fmla="*/ 1815776 h 6858000"/>
              <a:gd name="connsiteX863" fmla="*/ 6399821 w 7472601"/>
              <a:gd name="connsiteY863" fmla="*/ 2344799 h 6858000"/>
              <a:gd name="connsiteX864" fmla="*/ 6323232 w 7472601"/>
              <a:gd name="connsiteY864" fmla="*/ 2389634 h 6858000"/>
              <a:gd name="connsiteX865" fmla="*/ 5942958 w 7472601"/>
              <a:gd name="connsiteY865" fmla="*/ 2077708 h 6858000"/>
              <a:gd name="connsiteX866" fmla="*/ 5921559 w 7472601"/>
              <a:gd name="connsiteY866" fmla="*/ 2378596 h 6858000"/>
              <a:gd name="connsiteX867" fmla="*/ 5817651 w 7472601"/>
              <a:gd name="connsiteY867" fmla="*/ 3023919 h 6858000"/>
              <a:gd name="connsiteX868" fmla="*/ 5729634 w 7472601"/>
              <a:gd name="connsiteY868" fmla="*/ 3051849 h 6858000"/>
              <a:gd name="connsiteX869" fmla="*/ 5611018 w 7472601"/>
              <a:gd name="connsiteY869" fmla="*/ 2316769 h 6858000"/>
              <a:gd name="connsiteX870" fmla="*/ 5687608 w 7472601"/>
              <a:gd name="connsiteY870" fmla="*/ 2039972 h 6858000"/>
              <a:gd name="connsiteX871" fmla="*/ 5657554 w 7472601"/>
              <a:gd name="connsiteY871" fmla="*/ 1576445 h 6858000"/>
              <a:gd name="connsiteX872" fmla="*/ 5150475 w 7472601"/>
              <a:gd name="connsiteY872" fmla="*/ 1274012 h 6858000"/>
              <a:gd name="connsiteX873" fmla="*/ 5349142 w 7472601"/>
              <a:gd name="connsiteY873" fmla="*/ 2204405 h 6858000"/>
              <a:gd name="connsiteX874" fmla="*/ 5262214 w 7472601"/>
              <a:gd name="connsiteY874" fmla="*/ 2233836 h 6858000"/>
              <a:gd name="connsiteX875" fmla="*/ 4981539 w 7472601"/>
              <a:gd name="connsiteY875" fmla="*/ 1542201 h 6858000"/>
              <a:gd name="connsiteX876" fmla="*/ 4958461 w 7472601"/>
              <a:gd name="connsiteY876" fmla="*/ 1136957 h 6858000"/>
              <a:gd name="connsiteX877" fmla="*/ 4655015 w 7472601"/>
              <a:gd name="connsiteY877" fmla="*/ 891426 h 6858000"/>
              <a:gd name="connsiteX878" fmla="*/ 4348002 w 7472601"/>
              <a:gd name="connsiteY878" fmla="*/ 2205895 h 6858000"/>
              <a:gd name="connsiteX879" fmla="*/ 4262250 w 7472601"/>
              <a:gd name="connsiteY879" fmla="*/ 2219972 h 6858000"/>
              <a:gd name="connsiteX880" fmla="*/ 4550611 w 7472601"/>
              <a:gd name="connsiteY880" fmla="*/ 817540 h 6858000"/>
              <a:gd name="connsiteX881" fmla="*/ 4564418 w 7472601"/>
              <a:gd name="connsiteY881" fmla="*/ 808293 h 6858000"/>
              <a:gd name="connsiteX882" fmla="*/ 4266388 w 7472601"/>
              <a:gd name="connsiteY882" fmla="*/ 500083 h 6858000"/>
              <a:gd name="connsiteX883" fmla="*/ 4032842 w 7472601"/>
              <a:gd name="connsiteY883" fmla="*/ 211809 h 6858000"/>
              <a:gd name="connsiteX884" fmla="*/ 3882765 w 7472601"/>
              <a:gd name="connsiteY884" fmla="*/ 0 h 6858000"/>
              <a:gd name="connsiteX885" fmla="*/ 3721337 w 7472601"/>
              <a:gd name="connsiteY885" fmla="*/ 0 h 6858000"/>
              <a:gd name="connsiteX886" fmla="*/ 3797544 w 7472601"/>
              <a:gd name="connsiteY886" fmla="*/ 0 h 6858000"/>
              <a:gd name="connsiteX887" fmla="*/ 3775734 w 7472601"/>
              <a:gd name="connsiteY887" fmla="*/ 95131 h 6858000"/>
              <a:gd name="connsiteX888" fmla="*/ 3724807 w 7472601"/>
              <a:gd name="connsiteY888" fmla="*/ 272257 h 6858000"/>
              <a:gd name="connsiteX889" fmla="*/ 3726844 w 7472601"/>
              <a:gd name="connsiteY889" fmla="*/ 282988 h 6858000"/>
              <a:gd name="connsiteX890" fmla="*/ 3742664 w 7472601"/>
              <a:gd name="connsiteY890" fmla="*/ 279918 h 6858000"/>
              <a:gd name="connsiteX891" fmla="*/ 4103910 w 7472601"/>
              <a:gd name="connsiteY891" fmla="*/ 1161917 h 6858000"/>
              <a:gd name="connsiteX892" fmla="*/ 4020269 w 7472601"/>
              <a:gd name="connsiteY892" fmla="*/ 1200406 h 6858000"/>
              <a:gd name="connsiteX893" fmla="*/ 3674882 w 7472601"/>
              <a:gd name="connsiteY893" fmla="*/ 488524 h 6858000"/>
              <a:gd name="connsiteX894" fmla="*/ 3132682 w 7472601"/>
              <a:gd name="connsiteY894" fmla="*/ 1072284 h 6858000"/>
              <a:gd name="connsiteX895" fmla="*/ 2716346 w 7472601"/>
              <a:gd name="connsiteY895" fmla="*/ 1276376 h 6858000"/>
              <a:gd name="connsiteX896" fmla="*/ 2716772 w 7472601"/>
              <a:gd name="connsiteY896" fmla="*/ 1255462 h 6858000"/>
              <a:gd name="connsiteX897" fmla="*/ 3471096 w 7472601"/>
              <a:gd name="connsiteY897" fmla="*/ 437072 h 6858000"/>
              <a:gd name="connsiteX898" fmla="*/ 3639057 w 7472601"/>
              <a:gd name="connsiteY898" fmla="*/ 286334 h 6858000"/>
              <a:gd name="connsiteX899" fmla="*/ 3640309 w 7472601"/>
              <a:gd name="connsiteY899" fmla="*/ 284664 h 6858000"/>
              <a:gd name="connsiteX900" fmla="*/ 3646022 w 7472601"/>
              <a:gd name="connsiteY900" fmla="*/ 276711 h 6858000"/>
              <a:gd name="connsiteX901" fmla="*/ 3707943 w 7472601"/>
              <a:gd name="connsiteY901" fmla="*/ 65958 h 6858000"/>
              <a:gd name="connsiteX902" fmla="*/ 3721337 w 7472601"/>
              <a:gd name="connsiteY902" fmla="*/ 0 h 6858000"/>
              <a:gd name="connsiteX903" fmla="*/ 2867960 w 7472601"/>
              <a:gd name="connsiteY903" fmla="*/ 0 h 6858000"/>
              <a:gd name="connsiteX904" fmla="*/ 2926351 w 7472601"/>
              <a:gd name="connsiteY904" fmla="*/ 0 h 6858000"/>
              <a:gd name="connsiteX905" fmla="*/ 2902823 w 7472601"/>
              <a:gd name="connsiteY905" fmla="*/ 262929 h 6858000"/>
              <a:gd name="connsiteX906" fmla="*/ 2940663 w 7472601"/>
              <a:gd name="connsiteY906" fmla="*/ 140884 h 6858000"/>
              <a:gd name="connsiteX907" fmla="*/ 2947039 w 7472601"/>
              <a:gd name="connsiteY907" fmla="*/ 122524 h 6858000"/>
              <a:gd name="connsiteX908" fmla="*/ 2984316 w 7472601"/>
              <a:gd name="connsiteY908" fmla="*/ 0 h 6858000"/>
              <a:gd name="connsiteX909" fmla="*/ 3016114 w 7472601"/>
              <a:gd name="connsiteY909" fmla="*/ 0 h 6858000"/>
              <a:gd name="connsiteX910" fmla="*/ 2979949 w 7472601"/>
              <a:gd name="connsiteY910" fmla="*/ 119274 h 6858000"/>
              <a:gd name="connsiteX911" fmla="*/ 3023879 w 7472601"/>
              <a:gd name="connsiteY911" fmla="*/ 0 h 6858000"/>
              <a:gd name="connsiteX912" fmla="*/ 3105400 w 7472601"/>
              <a:gd name="connsiteY912" fmla="*/ 0 h 6858000"/>
              <a:gd name="connsiteX913" fmla="*/ 3094669 w 7472601"/>
              <a:gd name="connsiteY913" fmla="*/ 30308 h 6858000"/>
              <a:gd name="connsiteX914" fmla="*/ 2901945 w 7472601"/>
              <a:gd name="connsiteY914" fmla="*/ 466538 h 6858000"/>
              <a:gd name="connsiteX915" fmla="*/ 2815209 w 7472601"/>
              <a:gd name="connsiteY915" fmla="*/ 497361 h 6858000"/>
              <a:gd name="connsiteX916" fmla="*/ 2844845 w 7472601"/>
              <a:gd name="connsiteY916" fmla="*/ 127638 h 6858000"/>
              <a:gd name="connsiteX917" fmla="*/ 2867960 w 7472601"/>
              <a:gd name="connsiteY917" fmla="*/ 0 h 6858000"/>
              <a:gd name="connsiteX918" fmla="*/ 1057230 w 7472601"/>
              <a:gd name="connsiteY918" fmla="*/ 0 h 6858000"/>
              <a:gd name="connsiteX919" fmla="*/ 1111003 w 7472601"/>
              <a:gd name="connsiteY919" fmla="*/ 0 h 6858000"/>
              <a:gd name="connsiteX920" fmla="*/ 1125553 w 7472601"/>
              <a:gd name="connsiteY920" fmla="*/ 52588 h 6858000"/>
              <a:gd name="connsiteX921" fmla="*/ 1304276 w 7472601"/>
              <a:gd name="connsiteY921" fmla="*/ 476275 h 6858000"/>
              <a:gd name="connsiteX922" fmla="*/ 1492066 w 7472601"/>
              <a:gd name="connsiteY922" fmla="*/ 886333 h 6858000"/>
              <a:gd name="connsiteX923" fmla="*/ 1423698 w 7472601"/>
              <a:gd name="connsiteY923" fmla="*/ 710817 h 6858000"/>
              <a:gd name="connsiteX924" fmla="*/ 1357609 w 7472601"/>
              <a:gd name="connsiteY924" fmla="*/ 532892 h 6858000"/>
              <a:gd name="connsiteX925" fmla="*/ 1309550 w 7472601"/>
              <a:gd name="connsiteY925" fmla="*/ 374031 h 6858000"/>
              <a:gd name="connsiteX926" fmla="*/ 1193673 w 7472601"/>
              <a:gd name="connsiteY926" fmla="*/ 49533 h 6858000"/>
              <a:gd name="connsiteX927" fmla="*/ 1164391 w 7472601"/>
              <a:gd name="connsiteY927" fmla="*/ 0 h 6858000"/>
              <a:gd name="connsiteX928" fmla="*/ 1200666 w 7472601"/>
              <a:gd name="connsiteY928" fmla="*/ 0 h 6858000"/>
              <a:gd name="connsiteX929" fmla="*/ 1223408 w 7472601"/>
              <a:gd name="connsiteY929" fmla="*/ 38996 h 6858000"/>
              <a:gd name="connsiteX930" fmla="*/ 1339635 w 7472601"/>
              <a:gd name="connsiteY930" fmla="*/ 365517 h 6858000"/>
              <a:gd name="connsiteX931" fmla="*/ 1387469 w 7472601"/>
              <a:gd name="connsiteY931" fmla="*/ 523079 h 6858000"/>
              <a:gd name="connsiteX932" fmla="*/ 1452685 w 7472601"/>
              <a:gd name="connsiteY932" fmla="*/ 699806 h 6858000"/>
              <a:gd name="connsiteX933" fmla="*/ 1492092 w 7472601"/>
              <a:gd name="connsiteY933" fmla="*/ 800424 h 6858000"/>
              <a:gd name="connsiteX934" fmla="*/ 1455302 w 7472601"/>
              <a:gd name="connsiteY934" fmla="*/ 632913 h 6858000"/>
              <a:gd name="connsiteX935" fmla="*/ 1222336 w 7472601"/>
              <a:gd name="connsiteY935" fmla="*/ 9480 h 6858000"/>
              <a:gd name="connsiteX936" fmla="*/ 1214634 w 7472601"/>
              <a:gd name="connsiteY936" fmla="*/ 0 h 6858000"/>
              <a:gd name="connsiteX937" fmla="*/ 1289827 w 7472601"/>
              <a:gd name="connsiteY937" fmla="*/ 0 h 6858000"/>
              <a:gd name="connsiteX938" fmla="*/ 1321076 w 7472601"/>
              <a:gd name="connsiteY938" fmla="*/ 59722 h 6858000"/>
              <a:gd name="connsiteX939" fmla="*/ 1512579 w 7472601"/>
              <a:gd name="connsiteY939" fmla="*/ 626441 h 6858000"/>
              <a:gd name="connsiteX940" fmla="*/ 1506076 w 7472601"/>
              <a:gd name="connsiteY940" fmla="*/ 1089289 h 6858000"/>
              <a:gd name="connsiteX941" fmla="*/ 1486346 w 7472601"/>
              <a:gd name="connsiteY941" fmla="*/ 1079919 h 6858000"/>
              <a:gd name="connsiteX942" fmla="*/ 1070511 w 7472601"/>
              <a:gd name="connsiteY942" fmla="*/ 48609 h 6858000"/>
              <a:gd name="connsiteX943" fmla="*/ 1057230 w 7472601"/>
              <a:gd name="connsiteY943" fmla="*/ 0 h 6858000"/>
              <a:gd name="connsiteX944" fmla="*/ 43151 w 7472601"/>
              <a:gd name="connsiteY944" fmla="*/ 0 h 6858000"/>
              <a:gd name="connsiteX945" fmla="*/ 95283 w 7472601"/>
              <a:gd name="connsiteY945" fmla="*/ 0 h 6858000"/>
              <a:gd name="connsiteX946" fmla="*/ 300708 w 7472601"/>
              <a:gd name="connsiteY946" fmla="*/ 154571 h 6858000"/>
              <a:gd name="connsiteX947" fmla="*/ 530414 w 7472601"/>
              <a:gd name="connsiteY947" fmla="*/ 354673 h 6858000"/>
              <a:gd name="connsiteX948" fmla="*/ 333785 w 7472601"/>
              <a:gd name="connsiteY948" fmla="*/ 161564 h 6858000"/>
              <a:gd name="connsiteX949" fmla="*/ 147005 w 7472601"/>
              <a:gd name="connsiteY949" fmla="*/ 0 h 6858000"/>
              <a:gd name="connsiteX950" fmla="*/ 272509 w 7472601"/>
              <a:gd name="connsiteY950" fmla="*/ 0 h 6858000"/>
              <a:gd name="connsiteX951" fmla="*/ 326276 w 7472601"/>
              <a:gd name="connsiteY951" fmla="*/ 45847 h 6858000"/>
              <a:gd name="connsiteX952" fmla="*/ 823759 w 7472601"/>
              <a:gd name="connsiteY952" fmla="*/ 574145 h 6858000"/>
              <a:gd name="connsiteX953" fmla="*/ 811254 w 7472601"/>
              <a:gd name="connsiteY953" fmla="*/ 665546 h 6858000"/>
              <a:gd name="connsiteX954" fmla="*/ 154042 w 7472601"/>
              <a:gd name="connsiteY954" fmla="*/ 261522 h 6858000"/>
              <a:gd name="connsiteX955" fmla="*/ 13550 w 7472601"/>
              <a:gd name="connsiteY955" fmla="*/ 158423 h 6858000"/>
              <a:gd name="connsiteX956" fmla="*/ 0 w 7472601"/>
              <a:gd name="connsiteY956" fmla="*/ 146618 h 6858000"/>
              <a:gd name="connsiteX957" fmla="*/ 0 w 7472601"/>
              <a:gd name="connsiteY957" fmla="*/ 59161 h 6858000"/>
              <a:gd name="connsiteX958" fmla="*/ 45427 w 7472601"/>
              <a:gd name="connsiteY958" fmla="*/ 101078 h 6858000"/>
              <a:gd name="connsiteX959" fmla="*/ 630103 w 7472601"/>
              <a:gd name="connsiteY959" fmla="*/ 485885 h 6858000"/>
              <a:gd name="connsiteX960" fmla="*/ 532040 w 7472601"/>
              <a:gd name="connsiteY960" fmla="*/ 399359 h 6858000"/>
              <a:gd name="connsiteX961" fmla="*/ 517618 w 7472601"/>
              <a:gd name="connsiteY961" fmla="*/ 385726 h 6858000"/>
              <a:gd name="connsiteX962" fmla="*/ 285074 w 7472601"/>
              <a:gd name="connsiteY962" fmla="*/ 182755 h 6858000"/>
              <a:gd name="connsiteX963" fmla="*/ 43151 w 7472601"/>
              <a:gd name="connsiteY963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448321 w 7472601"/>
              <a:gd name="connsiteY80" fmla="*/ 6190991 h 6858000"/>
              <a:gd name="connsiteX81" fmla="*/ 7467600 w 7472601"/>
              <a:gd name="connsiteY81" fmla="*/ 6221686 h 6858000"/>
              <a:gd name="connsiteX82" fmla="*/ 7467600 w 7472601"/>
              <a:gd name="connsiteY82" fmla="*/ 6334256 h 6858000"/>
              <a:gd name="connsiteX83" fmla="*/ 7454976 w 7472601"/>
              <a:gd name="connsiteY83" fmla="*/ 6318297 h 6858000"/>
              <a:gd name="connsiteX84" fmla="*/ 1456157 w 7472601"/>
              <a:gd name="connsiteY84" fmla="*/ 5371404 h 6858000"/>
              <a:gd name="connsiteX85" fmla="*/ 1244432 w 7472601"/>
              <a:gd name="connsiteY85" fmla="*/ 5385601 h 6858000"/>
              <a:gd name="connsiteX86" fmla="*/ 973990 w 7472601"/>
              <a:gd name="connsiteY86" fmla="*/ 5424940 h 6858000"/>
              <a:gd name="connsiteX87" fmla="*/ 1103809 w 7472601"/>
              <a:gd name="connsiteY87" fmla="*/ 5433720 h 6858000"/>
              <a:gd name="connsiteX88" fmla="*/ 1123454 w 7472601"/>
              <a:gd name="connsiteY88" fmla="*/ 5435727 h 6858000"/>
              <a:gd name="connsiteX89" fmla="*/ 1737017 w 7472601"/>
              <a:gd name="connsiteY89" fmla="*/ 5452183 h 6858000"/>
              <a:gd name="connsiteX90" fmla="*/ 1824397 w 7472601"/>
              <a:gd name="connsiteY90" fmla="*/ 5447757 h 6858000"/>
              <a:gd name="connsiteX91" fmla="*/ 2070059 w 7472601"/>
              <a:gd name="connsiteY91" fmla="*/ 5441660 h 6858000"/>
              <a:gd name="connsiteX92" fmla="*/ 1456157 w 7472601"/>
              <a:gd name="connsiteY92" fmla="*/ 5371404 h 6858000"/>
              <a:gd name="connsiteX93" fmla="*/ 4988186 w 7472601"/>
              <a:gd name="connsiteY93" fmla="*/ 5216467 h 6858000"/>
              <a:gd name="connsiteX94" fmla="*/ 4777334 w 7472601"/>
              <a:gd name="connsiteY94" fmla="*/ 5406072 h 6858000"/>
              <a:gd name="connsiteX95" fmla="*/ 4718341 w 7472601"/>
              <a:gd name="connsiteY95" fmla="*/ 5468043 h 6858000"/>
              <a:gd name="connsiteX96" fmla="*/ 4604655 w 7472601"/>
              <a:gd name="connsiteY96" fmla="*/ 5583434 h 6858000"/>
              <a:gd name="connsiteX97" fmla="*/ 4565074 w 7472601"/>
              <a:gd name="connsiteY97" fmla="*/ 5618550 h 6858000"/>
              <a:gd name="connsiteX98" fmla="*/ 4988186 w 7472601"/>
              <a:gd name="connsiteY98" fmla="*/ 5216467 h 6858000"/>
              <a:gd name="connsiteX99" fmla="*/ 4978032 w 7472601"/>
              <a:gd name="connsiteY99" fmla="*/ 5183809 h 6858000"/>
              <a:gd name="connsiteX100" fmla="*/ 4463413 w 7472601"/>
              <a:gd name="connsiteY100" fmla="*/ 5615162 h 6858000"/>
              <a:gd name="connsiteX101" fmla="*/ 4358134 w 7472601"/>
              <a:gd name="connsiteY101" fmla="*/ 5742791 h 6858000"/>
              <a:gd name="connsiteX102" fmla="*/ 4376219 w 7472601"/>
              <a:gd name="connsiteY102" fmla="*/ 5729027 h 6858000"/>
              <a:gd name="connsiteX103" fmla="*/ 4582340 w 7472601"/>
              <a:gd name="connsiteY103" fmla="*/ 5561037 h 6858000"/>
              <a:gd name="connsiteX104" fmla="*/ 4694684 w 7472601"/>
              <a:gd name="connsiteY104" fmla="*/ 5447098 h 6858000"/>
              <a:gd name="connsiteX105" fmla="*/ 4754123 w 7472601"/>
              <a:gd name="connsiteY105" fmla="*/ 5384643 h 6858000"/>
              <a:gd name="connsiteX106" fmla="*/ 4978032 w 7472601"/>
              <a:gd name="connsiteY106" fmla="*/ 5183809 h 6858000"/>
              <a:gd name="connsiteX107" fmla="*/ 1903353 w 7472601"/>
              <a:gd name="connsiteY107" fmla="*/ 5044827 h 6858000"/>
              <a:gd name="connsiteX108" fmla="*/ 1936931 w 7472601"/>
              <a:gd name="connsiteY108" fmla="*/ 5093954 h 6858000"/>
              <a:gd name="connsiteX109" fmla="*/ 2195868 w 7472601"/>
              <a:gd name="connsiteY109" fmla="*/ 5396574 h 6858000"/>
              <a:gd name="connsiteX110" fmla="*/ 2088852 w 7472601"/>
              <a:gd name="connsiteY110" fmla="*/ 5166123 h 6858000"/>
              <a:gd name="connsiteX111" fmla="*/ 1958241 w 7472601"/>
              <a:gd name="connsiteY111" fmla="*/ 5067955 h 6858000"/>
              <a:gd name="connsiteX112" fmla="*/ 1903353 w 7472601"/>
              <a:gd name="connsiteY112" fmla="*/ 5044827 h 6858000"/>
              <a:gd name="connsiteX113" fmla="*/ 1979378 w 7472601"/>
              <a:gd name="connsiteY113" fmla="*/ 4769504 h 6858000"/>
              <a:gd name="connsiteX114" fmla="*/ 2882120 w 7472601"/>
              <a:gd name="connsiteY114" fmla="*/ 5064547 h 6858000"/>
              <a:gd name="connsiteX115" fmla="*/ 2793103 w 7472601"/>
              <a:gd name="connsiteY115" fmla="*/ 5039699 h 6858000"/>
              <a:gd name="connsiteX116" fmla="*/ 2770041 w 7472601"/>
              <a:gd name="connsiteY116" fmla="*/ 5033634 h 6858000"/>
              <a:gd name="connsiteX117" fmla="*/ 1979378 w 7472601"/>
              <a:gd name="connsiteY117" fmla="*/ 4769504 h 6858000"/>
              <a:gd name="connsiteX118" fmla="*/ 1927410 w 7472601"/>
              <a:gd name="connsiteY118" fmla="*/ 4716164 h 6858000"/>
              <a:gd name="connsiteX119" fmla="*/ 1959587 w 7472601"/>
              <a:gd name="connsiteY119" fmla="*/ 4728849 h 6858000"/>
              <a:gd name="connsiteX120" fmla="*/ 2777707 w 7472601"/>
              <a:gd name="connsiteY120" fmla="*/ 5003991 h 6858000"/>
              <a:gd name="connsiteX121" fmla="*/ 2800768 w 7472601"/>
              <a:gd name="connsiteY121" fmla="*/ 5010056 h 6858000"/>
              <a:gd name="connsiteX122" fmla="*/ 2879408 w 7472601"/>
              <a:gd name="connsiteY122" fmla="*/ 5031590 h 6858000"/>
              <a:gd name="connsiteX123" fmla="*/ 2862295 w 7472601"/>
              <a:gd name="connsiteY123" fmla="*/ 5022958 h 6858000"/>
              <a:gd name="connsiteX124" fmla="*/ 2813343 w 7472601"/>
              <a:gd name="connsiteY124" fmla="*/ 4998369 h 6858000"/>
              <a:gd name="connsiteX125" fmla="*/ 2646245 w 7472601"/>
              <a:gd name="connsiteY125" fmla="*/ 4930999 h 6858000"/>
              <a:gd name="connsiteX126" fmla="*/ 1999243 w 7472601"/>
              <a:gd name="connsiteY126" fmla="*/ 4730524 h 6858000"/>
              <a:gd name="connsiteX127" fmla="*/ 1979527 w 7472601"/>
              <a:gd name="connsiteY127" fmla="*/ 4726651 h 6858000"/>
              <a:gd name="connsiteX128" fmla="*/ 1927410 w 7472601"/>
              <a:gd name="connsiteY128" fmla="*/ 4716164 h 6858000"/>
              <a:gd name="connsiteX129" fmla="*/ 1997014 w 7472601"/>
              <a:gd name="connsiteY129" fmla="*/ 4698007 h 6858000"/>
              <a:gd name="connsiteX130" fmla="*/ 2005458 w 7472601"/>
              <a:gd name="connsiteY130" fmla="*/ 4699540 h 6858000"/>
              <a:gd name="connsiteX131" fmla="*/ 2657186 w 7472601"/>
              <a:gd name="connsiteY131" fmla="*/ 4901687 h 6858000"/>
              <a:gd name="connsiteX132" fmla="*/ 2826662 w 7472601"/>
              <a:gd name="connsiteY132" fmla="*/ 4970362 h 6858000"/>
              <a:gd name="connsiteX133" fmla="*/ 2876100 w 7472601"/>
              <a:gd name="connsiteY133" fmla="*/ 4995397 h 6858000"/>
              <a:gd name="connsiteX134" fmla="*/ 3042600 w 7472601"/>
              <a:gd name="connsiteY134" fmla="*/ 5059532 h 6858000"/>
              <a:gd name="connsiteX135" fmla="*/ 1997014 w 7472601"/>
              <a:gd name="connsiteY135" fmla="*/ 4698007 h 6858000"/>
              <a:gd name="connsiteX136" fmla="*/ 2305292 w 7472601"/>
              <a:gd name="connsiteY136" fmla="*/ 4219492 h 6858000"/>
              <a:gd name="connsiteX137" fmla="*/ 3360922 w 7472601"/>
              <a:gd name="connsiteY137" fmla="*/ 4529373 h 6858000"/>
              <a:gd name="connsiteX138" fmla="*/ 3492420 w 7472601"/>
              <a:gd name="connsiteY138" fmla="*/ 4510145 h 6858000"/>
              <a:gd name="connsiteX139" fmla="*/ 3364086 w 7472601"/>
              <a:gd name="connsiteY139" fmla="*/ 4480340 h 6858000"/>
              <a:gd name="connsiteX140" fmla="*/ 3225818 w 7472601"/>
              <a:gd name="connsiteY140" fmla="*/ 4411822 h 6858000"/>
              <a:gd name="connsiteX141" fmla="*/ 3129696 w 7472601"/>
              <a:gd name="connsiteY141" fmla="*/ 4360704 h 6858000"/>
              <a:gd name="connsiteX142" fmla="*/ 2814545 w 7472601"/>
              <a:gd name="connsiteY142" fmla="*/ 4282955 h 6858000"/>
              <a:gd name="connsiteX143" fmla="*/ 2305292 w 7472601"/>
              <a:gd name="connsiteY143" fmla="*/ 4219492 h 6858000"/>
              <a:gd name="connsiteX144" fmla="*/ 2626982 w 7472601"/>
              <a:gd name="connsiteY144" fmla="*/ 4206450 h 6858000"/>
              <a:gd name="connsiteX145" fmla="*/ 2490617 w 7472601"/>
              <a:gd name="connsiteY145" fmla="*/ 4206951 h 6858000"/>
              <a:gd name="connsiteX146" fmla="*/ 2819869 w 7472601"/>
              <a:gd name="connsiteY146" fmla="*/ 4252936 h 6858000"/>
              <a:gd name="connsiteX147" fmla="*/ 3143018 w 7472601"/>
              <a:gd name="connsiteY147" fmla="*/ 4332698 h 6858000"/>
              <a:gd name="connsiteX148" fmla="*/ 3241520 w 7472601"/>
              <a:gd name="connsiteY148" fmla="*/ 4385112 h 6858000"/>
              <a:gd name="connsiteX149" fmla="*/ 3374575 w 7472601"/>
              <a:gd name="connsiteY149" fmla="*/ 4451517 h 6858000"/>
              <a:gd name="connsiteX150" fmla="*/ 3505221 w 7472601"/>
              <a:gd name="connsiteY150" fmla="*/ 4480757 h 6858000"/>
              <a:gd name="connsiteX151" fmla="*/ 2626982 w 7472601"/>
              <a:gd name="connsiteY151" fmla="*/ 4206450 h 6858000"/>
              <a:gd name="connsiteX152" fmla="*/ 1310106 w 7472601"/>
              <a:gd name="connsiteY152" fmla="*/ 3943217 h 6858000"/>
              <a:gd name="connsiteX153" fmla="*/ 854994 w 7472601"/>
              <a:gd name="connsiteY153" fmla="*/ 4399136 h 6858000"/>
              <a:gd name="connsiteX154" fmla="*/ 742462 w 7472601"/>
              <a:gd name="connsiteY154" fmla="*/ 4594648 h 6858000"/>
              <a:gd name="connsiteX155" fmla="*/ 820602 w 7472601"/>
              <a:gd name="connsiteY155" fmla="*/ 4485915 h 6858000"/>
              <a:gd name="connsiteX156" fmla="*/ 878295 w 7472601"/>
              <a:gd name="connsiteY156" fmla="*/ 4403594 h 6858000"/>
              <a:gd name="connsiteX157" fmla="*/ 1240607 w 7472601"/>
              <a:gd name="connsiteY157" fmla="*/ 4010401 h 6858000"/>
              <a:gd name="connsiteX158" fmla="*/ 1310106 w 7472601"/>
              <a:gd name="connsiteY158" fmla="*/ 3943217 h 6858000"/>
              <a:gd name="connsiteX159" fmla="*/ 1423113 w 7472601"/>
              <a:gd name="connsiteY159" fmla="*/ 3874565 h 6858000"/>
              <a:gd name="connsiteX160" fmla="*/ 1260565 w 7472601"/>
              <a:gd name="connsiteY160" fmla="*/ 4031982 h 6858000"/>
              <a:gd name="connsiteX161" fmla="*/ 901900 w 7472601"/>
              <a:gd name="connsiteY161" fmla="*/ 4421236 h 6858000"/>
              <a:gd name="connsiteX162" fmla="*/ 845044 w 7472601"/>
              <a:gd name="connsiteY162" fmla="*/ 4502436 h 6858000"/>
              <a:gd name="connsiteX163" fmla="*/ 685926 w 7472601"/>
              <a:gd name="connsiteY163" fmla="*/ 4703069 h 6858000"/>
              <a:gd name="connsiteX164" fmla="*/ 684248 w 7472601"/>
              <a:gd name="connsiteY164" fmla="*/ 4706721 h 6858000"/>
              <a:gd name="connsiteX165" fmla="*/ 1423113 w 7472601"/>
              <a:gd name="connsiteY165" fmla="*/ 3874565 h 6858000"/>
              <a:gd name="connsiteX166" fmla="*/ 3316479 w 7472601"/>
              <a:gd name="connsiteY166" fmla="*/ 3872136 h 6858000"/>
              <a:gd name="connsiteX167" fmla="*/ 3546806 w 7472601"/>
              <a:gd name="connsiteY167" fmla="*/ 4356139 h 6858000"/>
              <a:gd name="connsiteX168" fmla="*/ 3364433 w 7472601"/>
              <a:gd name="connsiteY168" fmla="*/ 3953121 h 6858000"/>
              <a:gd name="connsiteX169" fmla="*/ 3316479 w 7472601"/>
              <a:gd name="connsiteY169" fmla="*/ 3872136 h 6858000"/>
              <a:gd name="connsiteX170" fmla="*/ 3291335 w 7472601"/>
              <a:gd name="connsiteY170" fmla="*/ 3767420 h 6858000"/>
              <a:gd name="connsiteX171" fmla="*/ 3390805 w 7472601"/>
              <a:gd name="connsiteY171" fmla="*/ 3937163 h 6858000"/>
              <a:gd name="connsiteX172" fmla="*/ 3579062 w 7472601"/>
              <a:gd name="connsiteY172" fmla="*/ 4359040 h 6858000"/>
              <a:gd name="connsiteX173" fmla="*/ 3467355 w 7472601"/>
              <a:gd name="connsiteY173" fmla="*/ 3988130 h 6858000"/>
              <a:gd name="connsiteX174" fmla="*/ 3310753 w 7472601"/>
              <a:gd name="connsiteY174" fmla="*/ 3787140 h 6858000"/>
              <a:gd name="connsiteX175" fmla="*/ 3291335 w 7472601"/>
              <a:gd name="connsiteY175" fmla="*/ 3767420 h 6858000"/>
              <a:gd name="connsiteX176" fmla="*/ 1635889 w 7472601"/>
              <a:gd name="connsiteY176" fmla="*/ 3709494 h 6858000"/>
              <a:gd name="connsiteX177" fmla="*/ 1634800 w 7472601"/>
              <a:gd name="connsiteY177" fmla="*/ 3731111 h 6858000"/>
              <a:gd name="connsiteX178" fmla="*/ 1635889 w 7472601"/>
              <a:gd name="connsiteY178" fmla="*/ 3709494 h 6858000"/>
              <a:gd name="connsiteX179" fmla="*/ 1510397 w 7472601"/>
              <a:gd name="connsiteY179" fmla="*/ 3684705 h 6858000"/>
              <a:gd name="connsiteX180" fmla="*/ 1146550 w 7472601"/>
              <a:gd name="connsiteY180" fmla="*/ 3802012 h 6858000"/>
              <a:gd name="connsiteX181" fmla="*/ 698834 w 7472601"/>
              <a:gd name="connsiteY181" fmla="*/ 3952272 h 6858000"/>
              <a:gd name="connsiteX182" fmla="*/ 34256 w 7472601"/>
              <a:gd name="connsiteY182" fmla="*/ 4347603 h 6858000"/>
              <a:gd name="connsiteX183" fmla="*/ 527241 w 7472601"/>
              <a:gd name="connsiteY183" fmla="*/ 4065078 h 6858000"/>
              <a:gd name="connsiteX184" fmla="*/ 1510397 w 7472601"/>
              <a:gd name="connsiteY184" fmla="*/ 3684705 h 6858000"/>
              <a:gd name="connsiteX185" fmla="*/ 1313114 w 7472601"/>
              <a:gd name="connsiteY185" fmla="*/ 3655216 h 6858000"/>
              <a:gd name="connsiteX186" fmla="*/ 1109304 w 7472601"/>
              <a:gd name="connsiteY186" fmla="*/ 3669030 h 6858000"/>
              <a:gd name="connsiteX187" fmla="*/ 8129 w 7472601"/>
              <a:gd name="connsiteY187" fmla="*/ 4330519 h 6858000"/>
              <a:gd name="connsiteX188" fmla="*/ 687572 w 7472601"/>
              <a:gd name="connsiteY188" fmla="*/ 3925629 h 6858000"/>
              <a:gd name="connsiteX189" fmla="*/ 1138365 w 7472601"/>
              <a:gd name="connsiteY189" fmla="*/ 3774515 h 6858000"/>
              <a:gd name="connsiteX190" fmla="*/ 1505579 w 7472601"/>
              <a:gd name="connsiteY190" fmla="*/ 3655526 h 6858000"/>
              <a:gd name="connsiteX191" fmla="*/ 1313114 w 7472601"/>
              <a:gd name="connsiteY191" fmla="*/ 3655216 h 6858000"/>
              <a:gd name="connsiteX192" fmla="*/ 3655073 w 7472601"/>
              <a:gd name="connsiteY192" fmla="*/ 3650884 h 6858000"/>
              <a:gd name="connsiteX193" fmla="*/ 3989938 w 7472601"/>
              <a:gd name="connsiteY193" fmla="*/ 3991685 h 6858000"/>
              <a:gd name="connsiteX194" fmla="*/ 4393907 w 7472601"/>
              <a:gd name="connsiteY194" fmla="*/ 4261258 h 6858000"/>
              <a:gd name="connsiteX195" fmla="*/ 4648051 w 7472601"/>
              <a:gd name="connsiteY195" fmla="*/ 4374051 h 6858000"/>
              <a:gd name="connsiteX196" fmla="*/ 4383389 w 7472601"/>
              <a:gd name="connsiteY196" fmla="*/ 4184369 h 6858000"/>
              <a:gd name="connsiteX197" fmla="*/ 4165508 w 7472601"/>
              <a:gd name="connsiteY197" fmla="*/ 4035196 h 6858000"/>
              <a:gd name="connsiteX198" fmla="*/ 4068162 w 7472601"/>
              <a:gd name="connsiteY198" fmla="*/ 3953394 h 6858000"/>
              <a:gd name="connsiteX199" fmla="*/ 3981416 w 7472601"/>
              <a:gd name="connsiteY199" fmla="*/ 3880482 h 6858000"/>
              <a:gd name="connsiteX200" fmla="*/ 3800147 w 7472601"/>
              <a:gd name="connsiteY200" fmla="*/ 3749872 h 6858000"/>
              <a:gd name="connsiteX201" fmla="*/ 3655073 w 7472601"/>
              <a:gd name="connsiteY201" fmla="*/ 3650884 h 6858000"/>
              <a:gd name="connsiteX202" fmla="*/ 3670252 w 7472601"/>
              <a:gd name="connsiteY202" fmla="*/ 3622798 h 6858000"/>
              <a:gd name="connsiteX203" fmla="*/ 3817258 w 7472601"/>
              <a:gd name="connsiteY203" fmla="*/ 3723577 h 6858000"/>
              <a:gd name="connsiteX204" fmla="*/ 4000461 w 7472601"/>
              <a:gd name="connsiteY204" fmla="*/ 3855966 h 6858000"/>
              <a:gd name="connsiteX205" fmla="*/ 4088180 w 7472601"/>
              <a:gd name="connsiteY205" fmla="*/ 3929774 h 6858000"/>
              <a:gd name="connsiteX206" fmla="*/ 4184555 w 7472601"/>
              <a:gd name="connsiteY206" fmla="*/ 4010683 h 6858000"/>
              <a:gd name="connsiteX207" fmla="*/ 4399563 w 7472601"/>
              <a:gd name="connsiteY207" fmla="*/ 4158106 h 6858000"/>
              <a:gd name="connsiteX208" fmla="*/ 4684469 w 7472601"/>
              <a:gd name="connsiteY208" fmla="*/ 4364680 h 6858000"/>
              <a:gd name="connsiteX209" fmla="*/ 4690271 w 7472601"/>
              <a:gd name="connsiteY209" fmla="*/ 4370034 h 6858000"/>
              <a:gd name="connsiteX210" fmla="*/ 4136093 w 7472601"/>
              <a:gd name="connsiteY210" fmla="*/ 3858466 h 6858000"/>
              <a:gd name="connsiteX211" fmla="*/ 3670252 w 7472601"/>
              <a:gd name="connsiteY211" fmla="*/ 3622798 h 6858000"/>
              <a:gd name="connsiteX212" fmla="*/ 4440129 w 7472601"/>
              <a:gd name="connsiteY212" fmla="*/ 3448571 h 6858000"/>
              <a:gd name="connsiteX213" fmla="*/ 4856525 w 7472601"/>
              <a:gd name="connsiteY213" fmla="*/ 3915351 h 6858000"/>
              <a:gd name="connsiteX214" fmla="*/ 5059055 w 7472601"/>
              <a:gd name="connsiteY214" fmla="*/ 4108918 h 6858000"/>
              <a:gd name="connsiteX215" fmla="*/ 5290070 w 7472601"/>
              <a:gd name="connsiteY215" fmla="*/ 4263619 h 6858000"/>
              <a:gd name="connsiteX216" fmla="*/ 4834991 w 7472601"/>
              <a:gd name="connsiteY216" fmla="*/ 3830985 h 6858000"/>
              <a:gd name="connsiteX217" fmla="*/ 4440129 w 7472601"/>
              <a:gd name="connsiteY217" fmla="*/ 3448571 h 6858000"/>
              <a:gd name="connsiteX218" fmla="*/ 4441737 w 7472601"/>
              <a:gd name="connsiteY218" fmla="*/ 3399734 h 6858000"/>
              <a:gd name="connsiteX219" fmla="*/ 4431236 w 7472601"/>
              <a:gd name="connsiteY219" fmla="*/ 3400954 h 6858000"/>
              <a:gd name="connsiteX220" fmla="*/ 4557150 w 7472601"/>
              <a:gd name="connsiteY220" fmla="*/ 3510023 h 6858000"/>
              <a:gd name="connsiteX221" fmla="*/ 4856936 w 7472601"/>
              <a:gd name="connsiteY221" fmla="*/ 3809146 h 6858000"/>
              <a:gd name="connsiteX222" fmla="*/ 5111996 w 7472601"/>
              <a:gd name="connsiteY222" fmla="*/ 4065759 h 6858000"/>
              <a:gd name="connsiteX223" fmla="*/ 5388878 w 7472601"/>
              <a:gd name="connsiteY223" fmla="*/ 4300185 h 6858000"/>
              <a:gd name="connsiteX224" fmla="*/ 5425556 w 7472601"/>
              <a:gd name="connsiteY224" fmla="*/ 4308967 h 6858000"/>
              <a:gd name="connsiteX225" fmla="*/ 4943646 w 7472601"/>
              <a:gd name="connsiteY225" fmla="*/ 3822916 h 6858000"/>
              <a:gd name="connsiteX226" fmla="*/ 4594837 w 7472601"/>
              <a:gd name="connsiteY226" fmla="*/ 3532274 h 6858000"/>
              <a:gd name="connsiteX227" fmla="*/ 4441737 w 7472601"/>
              <a:gd name="connsiteY227" fmla="*/ 3399734 h 6858000"/>
              <a:gd name="connsiteX228" fmla="*/ 5425834 w 7472601"/>
              <a:gd name="connsiteY228" fmla="*/ 3162785 h 6858000"/>
              <a:gd name="connsiteX229" fmla="*/ 5401644 w 7472601"/>
              <a:gd name="connsiteY229" fmla="*/ 3617847 h 6858000"/>
              <a:gd name="connsiteX230" fmla="*/ 5467256 w 7472601"/>
              <a:gd name="connsiteY230" fmla="*/ 4175494 h 6858000"/>
              <a:gd name="connsiteX231" fmla="*/ 5448069 w 7472601"/>
              <a:gd name="connsiteY231" fmla="*/ 3567554 h 6858000"/>
              <a:gd name="connsiteX232" fmla="*/ 5425834 w 7472601"/>
              <a:gd name="connsiteY232" fmla="*/ 3162785 h 6858000"/>
              <a:gd name="connsiteX233" fmla="*/ 1318687 w 7472601"/>
              <a:gd name="connsiteY233" fmla="*/ 3113840 h 6858000"/>
              <a:gd name="connsiteX234" fmla="*/ 1066793 w 7472601"/>
              <a:gd name="connsiteY234" fmla="*/ 3212171 h 6858000"/>
              <a:gd name="connsiteX235" fmla="*/ 993319 w 7472601"/>
              <a:gd name="connsiteY235" fmla="*/ 3247648 h 6858000"/>
              <a:gd name="connsiteX236" fmla="*/ 853081 w 7472601"/>
              <a:gd name="connsiteY236" fmla="*/ 3312410 h 6858000"/>
              <a:gd name="connsiteX237" fmla="*/ 805957 w 7472601"/>
              <a:gd name="connsiteY237" fmla="*/ 3330443 h 6858000"/>
              <a:gd name="connsiteX238" fmla="*/ 1318687 w 7472601"/>
              <a:gd name="connsiteY238" fmla="*/ 3113840 h 6858000"/>
              <a:gd name="connsiteX239" fmla="*/ 5453702 w 7472601"/>
              <a:gd name="connsiteY239" fmla="*/ 3090882 h 6858000"/>
              <a:gd name="connsiteX240" fmla="*/ 5480135 w 7472601"/>
              <a:gd name="connsiteY240" fmla="*/ 3565802 h 6858000"/>
              <a:gd name="connsiteX241" fmla="*/ 5499023 w 7472601"/>
              <a:gd name="connsiteY241" fmla="*/ 4166310 h 6858000"/>
              <a:gd name="connsiteX242" fmla="*/ 5547022 w 7472601"/>
              <a:gd name="connsiteY242" fmla="*/ 3607838 h 6858000"/>
              <a:gd name="connsiteX243" fmla="*/ 5515964 w 7472601"/>
              <a:gd name="connsiteY243" fmla="*/ 3378541 h 6858000"/>
              <a:gd name="connsiteX244" fmla="*/ 5453702 w 7472601"/>
              <a:gd name="connsiteY244" fmla="*/ 3090882 h 6858000"/>
              <a:gd name="connsiteX245" fmla="*/ 1238695 w 7472601"/>
              <a:gd name="connsiteY245" fmla="*/ 3076820 h 6858000"/>
              <a:gd name="connsiteX246" fmla="*/ 716371 w 7472601"/>
              <a:gd name="connsiteY246" fmla="*/ 3293249 h 6858000"/>
              <a:gd name="connsiteX247" fmla="*/ 579522 w 7472601"/>
              <a:gd name="connsiteY247" fmla="*/ 3371759 h 6858000"/>
              <a:gd name="connsiteX248" fmla="*/ 600288 w 7472601"/>
              <a:gd name="connsiteY248" fmla="*/ 3365555 h 6858000"/>
              <a:gd name="connsiteX249" fmla="*/ 840692 w 7472601"/>
              <a:gd name="connsiteY249" fmla="*/ 3284921 h 6858000"/>
              <a:gd name="connsiteX250" fmla="*/ 979248 w 7472601"/>
              <a:gd name="connsiteY250" fmla="*/ 3221003 h 6858000"/>
              <a:gd name="connsiteX251" fmla="*/ 1053282 w 7472601"/>
              <a:gd name="connsiteY251" fmla="*/ 3185247 h 6858000"/>
              <a:gd name="connsiteX252" fmla="*/ 1320603 w 7472601"/>
              <a:gd name="connsiteY252" fmla="*/ 3081281 h 6858000"/>
              <a:gd name="connsiteX253" fmla="*/ 1238695 w 7472601"/>
              <a:gd name="connsiteY253" fmla="*/ 3076820 h 6858000"/>
              <a:gd name="connsiteX254" fmla="*/ 5425627 w 7472601"/>
              <a:gd name="connsiteY254" fmla="*/ 2954192 h 6858000"/>
              <a:gd name="connsiteX255" fmla="*/ 5470770 w 7472601"/>
              <a:gd name="connsiteY255" fmla="*/ 3005435 h 6858000"/>
              <a:gd name="connsiteX256" fmla="*/ 5519779 w 7472601"/>
              <a:gd name="connsiteY256" fmla="*/ 4359223 h 6858000"/>
              <a:gd name="connsiteX257" fmla="*/ 5520293 w 7472601"/>
              <a:gd name="connsiteY257" fmla="*/ 4360602 h 6858000"/>
              <a:gd name="connsiteX258" fmla="*/ 5767221 w 7472601"/>
              <a:gd name="connsiteY258" fmla="*/ 4665564 h 6858000"/>
              <a:gd name="connsiteX259" fmla="*/ 6937169 w 7472601"/>
              <a:gd name="connsiteY259" fmla="*/ 4815941 h 6858000"/>
              <a:gd name="connsiteX260" fmla="*/ 6953922 w 7472601"/>
              <a:gd name="connsiteY260" fmla="*/ 4890068 h 6858000"/>
              <a:gd name="connsiteX261" fmla="*/ 6071359 w 7472601"/>
              <a:gd name="connsiteY261" fmla="*/ 4770770 h 6858000"/>
              <a:gd name="connsiteX262" fmla="*/ 6038839 w 7472601"/>
              <a:gd name="connsiteY262" fmla="*/ 4764474 h 6858000"/>
              <a:gd name="connsiteX263" fmla="*/ 6038706 w 7472601"/>
              <a:gd name="connsiteY263" fmla="*/ 4763847 h 6858000"/>
              <a:gd name="connsiteX264" fmla="*/ 6037784 w 7472601"/>
              <a:gd name="connsiteY264" fmla="*/ 4764270 h 6858000"/>
              <a:gd name="connsiteX265" fmla="*/ 6038839 w 7472601"/>
              <a:gd name="connsiteY265" fmla="*/ 4764474 h 6858000"/>
              <a:gd name="connsiteX266" fmla="*/ 6040338 w 7472601"/>
              <a:gd name="connsiteY266" fmla="*/ 4771418 h 6858000"/>
              <a:gd name="connsiteX267" fmla="*/ 6024488 w 7472601"/>
              <a:gd name="connsiteY267" fmla="*/ 4809903 h 6858000"/>
              <a:gd name="connsiteX268" fmla="*/ 5599771 w 7472601"/>
              <a:gd name="connsiteY268" fmla="*/ 5509652 h 6858000"/>
              <a:gd name="connsiteX269" fmla="*/ 5548843 w 7472601"/>
              <a:gd name="connsiteY269" fmla="*/ 5563845 h 6858000"/>
              <a:gd name="connsiteX270" fmla="*/ 5940952 w 7472601"/>
              <a:gd name="connsiteY270" fmla="*/ 6250028 h 6858000"/>
              <a:gd name="connsiteX271" fmla="*/ 6043441 w 7472601"/>
              <a:gd name="connsiteY271" fmla="*/ 6665847 h 6858000"/>
              <a:gd name="connsiteX272" fmla="*/ 6093432 w 7472601"/>
              <a:gd name="connsiteY272" fmla="*/ 6858000 h 6858000"/>
              <a:gd name="connsiteX273" fmla="*/ 6034344 w 7472601"/>
              <a:gd name="connsiteY273" fmla="*/ 6858000 h 6858000"/>
              <a:gd name="connsiteX274" fmla="*/ 6026679 w 7472601"/>
              <a:gd name="connsiteY274" fmla="*/ 6836959 h 6858000"/>
              <a:gd name="connsiteX275" fmla="*/ 5800441 w 7472601"/>
              <a:gd name="connsiteY275" fmla="*/ 6335286 h 6858000"/>
              <a:gd name="connsiteX276" fmla="*/ 5526562 w 7472601"/>
              <a:gd name="connsiteY276" fmla="*/ 5705388 h 6858000"/>
              <a:gd name="connsiteX277" fmla="*/ 5519640 w 7472601"/>
              <a:gd name="connsiteY277" fmla="*/ 5683774 h 6858000"/>
              <a:gd name="connsiteX278" fmla="*/ 5844559 w 7472601"/>
              <a:gd name="connsiteY278" fmla="*/ 6553349 h 6858000"/>
              <a:gd name="connsiteX279" fmla="*/ 5975994 w 7472601"/>
              <a:gd name="connsiteY279" fmla="*/ 6858000 h 6858000"/>
              <a:gd name="connsiteX280" fmla="*/ 5898547 w 7472601"/>
              <a:gd name="connsiteY280" fmla="*/ 6858000 h 6858000"/>
              <a:gd name="connsiteX281" fmla="*/ 5682041 w 7472601"/>
              <a:gd name="connsiteY281" fmla="*/ 6355860 h 6858000"/>
              <a:gd name="connsiteX282" fmla="*/ 5461758 w 7472601"/>
              <a:gd name="connsiteY282" fmla="*/ 5820220 h 6858000"/>
              <a:gd name="connsiteX283" fmla="*/ 5237282 w 7472601"/>
              <a:gd name="connsiteY283" fmla="*/ 6579086 h 6858000"/>
              <a:gd name="connsiteX284" fmla="*/ 5115009 w 7472601"/>
              <a:gd name="connsiteY284" fmla="*/ 6858000 h 6858000"/>
              <a:gd name="connsiteX285" fmla="*/ 5028074 w 7472601"/>
              <a:gd name="connsiteY285" fmla="*/ 6858000 h 6858000"/>
              <a:gd name="connsiteX286" fmla="*/ 5079508 w 7472601"/>
              <a:gd name="connsiteY286" fmla="*/ 6749074 h 6858000"/>
              <a:gd name="connsiteX287" fmla="*/ 5371846 w 7472601"/>
              <a:gd name="connsiteY287" fmla="*/ 5924413 h 6858000"/>
              <a:gd name="connsiteX288" fmla="*/ 5270512 w 7472601"/>
              <a:gd name="connsiteY288" fmla="*/ 6138975 h 6858000"/>
              <a:gd name="connsiteX289" fmla="*/ 5062409 w 7472601"/>
              <a:gd name="connsiteY289" fmla="*/ 6653544 h 6858000"/>
              <a:gd name="connsiteX290" fmla="*/ 5036628 w 7472601"/>
              <a:gd name="connsiteY290" fmla="*/ 6754247 h 6858000"/>
              <a:gd name="connsiteX291" fmla="*/ 5009112 w 7472601"/>
              <a:gd name="connsiteY291" fmla="*/ 6858000 h 6858000"/>
              <a:gd name="connsiteX292" fmla="*/ 4976679 w 7472601"/>
              <a:gd name="connsiteY292" fmla="*/ 6858000 h 6858000"/>
              <a:gd name="connsiteX293" fmla="*/ 5006537 w 7472601"/>
              <a:gd name="connsiteY293" fmla="*/ 6747068 h 6858000"/>
              <a:gd name="connsiteX294" fmla="*/ 5032723 w 7472601"/>
              <a:gd name="connsiteY294" fmla="*/ 6644957 h 6858000"/>
              <a:gd name="connsiteX295" fmla="*/ 5242949 w 7472601"/>
              <a:gd name="connsiteY295" fmla="*/ 6125175 h 6858000"/>
              <a:gd name="connsiteX296" fmla="*/ 5286321 w 7472601"/>
              <a:gd name="connsiteY296" fmla="*/ 6033555 h 6858000"/>
              <a:gd name="connsiteX297" fmla="*/ 5008210 w 7472601"/>
              <a:gd name="connsiteY297" fmla="*/ 6649194 h 6858000"/>
              <a:gd name="connsiteX298" fmla="*/ 4986321 w 7472601"/>
              <a:gd name="connsiteY298" fmla="*/ 6765687 h 6858000"/>
              <a:gd name="connsiteX299" fmla="*/ 4973474 w 7472601"/>
              <a:gd name="connsiteY299" fmla="*/ 6858000 h 6858000"/>
              <a:gd name="connsiteX300" fmla="*/ 4907178 w 7472601"/>
              <a:gd name="connsiteY300" fmla="*/ 6858000 h 6858000"/>
              <a:gd name="connsiteX301" fmla="*/ 4910810 w 7472601"/>
              <a:gd name="connsiteY301" fmla="*/ 6829660 h 6858000"/>
              <a:gd name="connsiteX302" fmla="*/ 4987461 w 7472601"/>
              <a:gd name="connsiteY302" fmla="*/ 6432994 h 6858000"/>
              <a:gd name="connsiteX303" fmla="*/ 5179262 w 7472601"/>
              <a:gd name="connsiteY303" fmla="*/ 6035044 h 6858000"/>
              <a:gd name="connsiteX304" fmla="*/ 4689678 w 7472601"/>
              <a:gd name="connsiteY304" fmla="*/ 6440241 h 6858000"/>
              <a:gd name="connsiteX305" fmla="*/ 4477543 w 7472601"/>
              <a:gd name="connsiteY305" fmla="*/ 6674836 h 6858000"/>
              <a:gd name="connsiteX306" fmla="*/ 4329957 w 7472601"/>
              <a:gd name="connsiteY306" fmla="*/ 6858000 h 6858000"/>
              <a:gd name="connsiteX307" fmla="*/ 4218595 w 7472601"/>
              <a:gd name="connsiteY307" fmla="*/ 6858000 h 6858000"/>
              <a:gd name="connsiteX308" fmla="*/ 4368888 w 7472601"/>
              <a:gd name="connsiteY308" fmla="*/ 6668412 h 6858000"/>
              <a:gd name="connsiteX309" fmla="*/ 4563091 w 7472601"/>
              <a:gd name="connsiteY309" fmla="*/ 6442508 h 6858000"/>
              <a:gd name="connsiteX310" fmla="*/ 5387324 w 7472601"/>
              <a:gd name="connsiteY310" fmla="*/ 5705830 h 6858000"/>
              <a:gd name="connsiteX311" fmla="*/ 5073620 w 7472601"/>
              <a:gd name="connsiteY311" fmla="*/ 5955437 h 6858000"/>
              <a:gd name="connsiteX312" fmla="*/ 4689789 w 7472601"/>
              <a:gd name="connsiteY312" fmla="*/ 6268382 h 6858000"/>
              <a:gd name="connsiteX313" fmla="*/ 4418722 w 7472601"/>
              <a:gd name="connsiteY313" fmla="*/ 6570886 h 6858000"/>
              <a:gd name="connsiteX314" fmla="*/ 4214944 w 7472601"/>
              <a:gd name="connsiteY314" fmla="*/ 6858000 h 6858000"/>
              <a:gd name="connsiteX315" fmla="*/ 4177898 w 7472601"/>
              <a:gd name="connsiteY315" fmla="*/ 6858000 h 6858000"/>
              <a:gd name="connsiteX316" fmla="*/ 4391597 w 7472601"/>
              <a:gd name="connsiteY316" fmla="*/ 6556370 h 6858000"/>
              <a:gd name="connsiteX317" fmla="*/ 4668889 w 7472601"/>
              <a:gd name="connsiteY317" fmla="*/ 6246399 h 6858000"/>
              <a:gd name="connsiteX318" fmla="*/ 5055427 w 7472601"/>
              <a:gd name="connsiteY318" fmla="*/ 5931476 h 6858000"/>
              <a:gd name="connsiteX319" fmla="*/ 5371814 w 7472601"/>
              <a:gd name="connsiteY319" fmla="*/ 5678975 h 6858000"/>
              <a:gd name="connsiteX320" fmla="*/ 4987918 w 7472601"/>
              <a:gd name="connsiteY320" fmla="*/ 5838701 h 6858000"/>
              <a:gd name="connsiteX321" fmla="*/ 4317146 w 7472601"/>
              <a:gd name="connsiteY321" fmla="*/ 6587716 h 6858000"/>
              <a:gd name="connsiteX322" fmla="*/ 4171627 w 7472601"/>
              <a:gd name="connsiteY322" fmla="*/ 6858000 h 6858000"/>
              <a:gd name="connsiteX323" fmla="*/ 4081585 w 7472601"/>
              <a:gd name="connsiteY323" fmla="*/ 6858000 h 6858000"/>
              <a:gd name="connsiteX324" fmla="*/ 4238603 w 7472601"/>
              <a:gd name="connsiteY324" fmla="*/ 6559341 h 6858000"/>
              <a:gd name="connsiteX325" fmla="*/ 4778333 w 7472601"/>
              <a:gd name="connsiteY325" fmla="*/ 5873626 h 6858000"/>
              <a:gd name="connsiteX326" fmla="*/ 5414185 w 7472601"/>
              <a:gd name="connsiteY326" fmla="*/ 5573882 h 6858000"/>
              <a:gd name="connsiteX327" fmla="*/ 5959648 w 7472601"/>
              <a:gd name="connsiteY327" fmla="*/ 4760797 h 6858000"/>
              <a:gd name="connsiteX328" fmla="*/ 5355019 w 7472601"/>
              <a:gd name="connsiteY328" fmla="*/ 4734672 h 6858000"/>
              <a:gd name="connsiteX329" fmla="*/ 5083565 w 7472601"/>
              <a:gd name="connsiteY329" fmla="*/ 5179121 h 6858000"/>
              <a:gd name="connsiteX330" fmla="*/ 4713577 w 7472601"/>
              <a:gd name="connsiteY330" fmla="*/ 5616803 h 6858000"/>
              <a:gd name="connsiteX331" fmla="*/ 3989559 w 7472601"/>
              <a:gd name="connsiteY331" fmla="*/ 6145945 h 6858000"/>
              <a:gd name="connsiteX332" fmla="*/ 3939824 w 7472601"/>
              <a:gd name="connsiteY332" fmla="*/ 6066900 h 6858000"/>
              <a:gd name="connsiteX333" fmla="*/ 4584537 w 7472601"/>
              <a:gd name="connsiteY333" fmla="*/ 5324826 h 6858000"/>
              <a:gd name="connsiteX334" fmla="*/ 5037105 w 7472601"/>
              <a:gd name="connsiteY334" fmla="*/ 5088765 h 6858000"/>
              <a:gd name="connsiteX335" fmla="*/ 5039930 w 7472601"/>
              <a:gd name="connsiteY335" fmla="*/ 5089585 h 6858000"/>
              <a:gd name="connsiteX336" fmla="*/ 5263764 w 7472601"/>
              <a:gd name="connsiteY336" fmla="*/ 4735525 h 6858000"/>
              <a:gd name="connsiteX337" fmla="*/ 4086300 w 7472601"/>
              <a:gd name="connsiteY337" fmla="*/ 4884599 h 6858000"/>
              <a:gd name="connsiteX338" fmla="*/ 4085485 w 7472601"/>
              <a:gd name="connsiteY338" fmla="*/ 4899070 h 6858000"/>
              <a:gd name="connsiteX339" fmla="*/ 3871915 w 7472601"/>
              <a:gd name="connsiteY339" fmla="*/ 5253645 h 6858000"/>
              <a:gd name="connsiteX340" fmla="*/ 3799374 w 7472601"/>
              <a:gd name="connsiteY340" fmla="*/ 5466127 h 6858000"/>
              <a:gd name="connsiteX341" fmla="*/ 3498850 w 7472601"/>
              <a:gd name="connsiteY341" fmla="*/ 6661888 h 6858000"/>
              <a:gd name="connsiteX342" fmla="*/ 3399216 w 7472601"/>
              <a:gd name="connsiteY342" fmla="*/ 6858000 h 6858000"/>
              <a:gd name="connsiteX343" fmla="*/ 3303688 w 7472601"/>
              <a:gd name="connsiteY343" fmla="*/ 6858000 h 6858000"/>
              <a:gd name="connsiteX344" fmla="*/ 3391774 w 7472601"/>
              <a:gd name="connsiteY344" fmla="*/ 6697181 h 6858000"/>
              <a:gd name="connsiteX345" fmla="*/ 3735540 w 7472601"/>
              <a:gd name="connsiteY345" fmla="*/ 5546923 h 6858000"/>
              <a:gd name="connsiteX346" fmla="*/ 3729438 w 7472601"/>
              <a:gd name="connsiteY346" fmla="*/ 5569058 h 6858000"/>
              <a:gd name="connsiteX347" fmla="*/ 3707782 w 7472601"/>
              <a:gd name="connsiteY347" fmla="*/ 5644908 h 6858000"/>
              <a:gd name="connsiteX348" fmla="*/ 3583827 w 7472601"/>
              <a:gd name="connsiteY348" fmla="*/ 6039215 h 6858000"/>
              <a:gd name="connsiteX349" fmla="*/ 3547861 w 7472601"/>
              <a:gd name="connsiteY349" fmla="*/ 6129609 h 6858000"/>
              <a:gd name="connsiteX350" fmla="*/ 3490905 w 7472601"/>
              <a:gd name="connsiteY350" fmla="*/ 6277660 h 6858000"/>
              <a:gd name="connsiteX351" fmla="*/ 3455859 w 7472601"/>
              <a:gd name="connsiteY351" fmla="*/ 6391301 h 6858000"/>
              <a:gd name="connsiteX352" fmla="*/ 3429112 w 7472601"/>
              <a:gd name="connsiteY352" fmla="*/ 6479469 h 6858000"/>
              <a:gd name="connsiteX353" fmla="*/ 3304862 w 7472601"/>
              <a:gd name="connsiteY353" fmla="*/ 6796476 h 6858000"/>
              <a:gd name="connsiteX354" fmla="*/ 3276071 w 7472601"/>
              <a:gd name="connsiteY354" fmla="*/ 6858000 h 6858000"/>
              <a:gd name="connsiteX355" fmla="*/ 3240805 w 7472601"/>
              <a:gd name="connsiteY355" fmla="*/ 6858000 h 6858000"/>
              <a:gd name="connsiteX356" fmla="*/ 3275917 w 7472601"/>
              <a:gd name="connsiteY356" fmla="*/ 6783192 h 6858000"/>
              <a:gd name="connsiteX357" fmla="*/ 3399358 w 7472601"/>
              <a:gd name="connsiteY357" fmla="*/ 6469011 h 6858000"/>
              <a:gd name="connsiteX358" fmla="*/ 3425650 w 7472601"/>
              <a:gd name="connsiteY358" fmla="*/ 6381333 h 6858000"/>
              <a:gd name="connsiteX359" fmla="*/ 3460661 w 7472601"/>
              <a:gd name="connsiteY359" fmla="*/ 6266763 h 6858000"/>
              <a:gd name="connsiteX360" fmla="*/ 3518021 w 7472601"/>
              <a:gd name="connsiteY360" fmla="*/ 6117298 h 6858000"/>
              <a:gd name="connsiteX361" fmla="*/ 3554035 w 7472601"/>
              <a:gd name="connsiteY361" fmla="*/ 6027832 h 6858000"/>
              <a:gd name="connsiteX362" fmla="*/ 3677174 w 7472601"/>
              <a:gd name="connsiteY362" fmla="*/ 5636351 h 6858000"/>
              <a:gd name="connsiteX363" fmla="*/ 3698819 w 7472601"/>
              <a:gd name="connsiteY363" fmla="*/ 5560503 h 6858000"/>
              <a:gd name="connsiteX364" fmla="*/ 3702094 w 7472601"/>
              <a:gd name="connsiteY364" fmla="*/ 5549194 h 6858000"/>
              <a:gd name="connsiteX365" fmla="*/ 3398355 w 7472601"/>
              <a:gd name="connsiteY365" fmla="*/ 6094603 h 6858000"/>
              <a:gd name="connsiteX366" fmla="*/ 3193941 w 7472601"/>
              <a:gd name="connsiteY366" fmla="*/ 6798775 h 6858000"/>
              <a:gd name="connsiteX367" fmla="*/ 3184140 w 7472601"/>
              <a:gd name="connsiteY367" fmla="*/ 6858000 h 6858000"/>
              <a:gd name="connsiteX368" fmla="*/ 3099978 w 7472601"/>
              <a:gd name="connsiteY368" fmla="*/ 6858000 h 6858000"/>
              <a:gd name="connsiteX369" fmla="*/ 3101556 w 7472601"/>
              <a:gd name="connsiteY369" fmla="*/ 6843337 h 6858000"/>
              <a:gd name="connsiteX370" fmla="*/ 3370162 w 7472601"/>
              <a:gd name="connsiteY370" fmla="*/ 5785550 h 6858000"/>
              <a:gd name="connsiteX371" fmla="*/ 3746477 w 7472601"/>
              <a:gd name="connsiteY371" fmla="*/ 5377889 h 6858000"/>
              <a:gd name="connsiteX372" fmla="*/ 3863399 w 7472601"/>
              <a:gd name="connsiteY372" fmla="*/ 5087257 h 6858000"/>
              <a:gd name="connsiteX373" fmla="*/ 3968712 w 7472601"/>
              <a:gd name="connsiteY373" fmla="*/ 4913989 h 6858000"/>
              <a:gd name="connsiteX374" fmla="*/ 2792390 w 7472601"/>
              <a:gd name="connsiteY374" fmla="*/ 5382974 h 6858000"/>
              <a:gd name="connsiteX375" fmla="*/ 2714982 w 7472601"/>
              <a:gd name="connsiteY375" fmla="*/ 5427051 h 6858000"/>
              <a:gd name="connsiteX376" fmla="*/ 2813361 w 7472601"/>
              <a:gd name="connsiteY376" fmla="*/ 6023912 h 6858000"/>
              <a:gd name="connsiteX377" fmla="*/ 2688430 w 7472601"/>
              <a:gd name="connsiteY377" fmla="*/ 6801564 h 6858000"/>
              <a:gd name="connsiteX378" fmla="*/ 2629626 w 7472601"/>
              <a:gd name="connsiteY378" fmla="*/ 6763394 h 6858000"/>
              <a:gd name="connsiteX379" fmla="*/ 2565328 w 7472601"/>
              <a:gd name="connsiteY379" fmla="*/ 5516399 h 6858000"/>
              <a:gd name="connsiteX380" fmla="*/ 1922999 w 7472601"/>
              <a:gd name="connsiteY380" fmla="*/ 5980343 h 6858000"/>
              <a:gd name="connsiteX381" fmla="*/ 1950261 w 7472601"/>
              <a:gd name="connsiteY381" fmla="*/ 6405858 h 6858000"/>
              <a:gd name="connsiteX382" fmla="*/ 2365554 w 7472601"/>
              <a:gd name="connsiteY382" fmla="*/ 6759107 h 6858000"/>
              <a:gd name="connsiteX383" fmla="*/ 2424142 w 7472601"/>
              <a:gd name="connsiteY383" fmla="*/ 6858000 h 6858000"/>
              <a:gd name="connsiteX384" fmla="*/ 2395994 w 7472601"/>
              <a:gd name="connsiteY384" fmla="*/ 6858000 h 6858000"/>
              <a:gd name="connsiteX385" fmla="*/ 2392863 w 7472601"/>
              <a:gd name="connsiteY385" fmla="*/ 6852964 h 6858000"/>
              <a:gd name="connsiteX386" fmla="*/ 2017589 w 7472601"/>
              <a:gd name="connsiteY386" fmla="*/ 6493982 h 6858000"/>
              <a:gd name="connsiteX387" fmla="*/ 2147336 w 7472601"/>
              <a:gd name="connsiteY387" fmla="*/ 6594052 h 6858000"/>
              <a:gd name="connsiteX388" fmla="*/ 2207047 w 7472601"/>
              <a:gd name="connsiteY388" fmla="*/ 6654540 h 6858000"/>
              <a:gd name="connsiteX389" fmla="*/ 2299106 w 7472601"/>
              <a:gd name="connsiteY389" fmla="*/ 6778931 h 6858000"/>
              <a:gd name="connsiteX390" fmla="*/ 2314430 w 7472601"/>
              <a:gd name="connsiteY390" fmla="*/ 6801144 h 6858000"/>
              <a:gd name="connsiteX391" fmla="*/ 2352406 w 7472601"/>
              <a:gd name="connsiteY391" fmla="*/ 6858000 h 6858000"/>
              <a:gd name="connsiteX392" fmla="*/ 2314492 w 7472601"/>
              <a:gd name="connsiteY392" fmla="*/ 6858000 h 6858000"/>
              <a:gd name="connsiteX393" fmla="*/ 2288095 w 7472601"/>
              <a:gd name="connsiteY393" fmla="*/ 6818030 h 6858000"/>
              <a:gd name="connsiteX394" fmla="*/ 2272768 w 7472601"/>
              <a:gd name="connsiteY394" fmla="*/ 6795822 h 6858000"/>
              <a:gd name="connsiteX395" fmla="*/ 2182715 w 7472601"/>
              <a:gd name="connsiteY395" fmla="*/ 6675071 h 6858000"/>
              <a:gd name="connsiteX396" fmla="*/ 2032061 w 7472601"/>
              <a:gd name="connsiteY396" fmla="*/ 6541380 h 6858000"/>
              <a:gd name="connsiteX397" fmla="*/ 2257220 w 7472601"/>
              <a:gd name="connsiteY397" fmla="*/ 6826257 h 6858000"/>
              <a:gd name="connsiteX398" fmla="*/ 2281324 w 7472601"/>
              <a:gd name="connsiteY398" fmla="*/ 6858000 h 6858000"/>
              <a:gd name="connsiteX399" fmla="*/ 2242860 w 7472601"/>
              <a:gd name="connsiteY399" fmla="*/ 6858000 h 6858000"/>
              <a:gd name="connsiteX400" fmla="*/ 2232818 w 7472601"/>
              <a:gd name="connsiteY400" fmla="*/ 6844926 h 6858000"/>
              <a:gd name="connsiteX401" fmla="*/ 1990172 w 7472601"/>
              <a:gd name="connsiteY401" fmla="*/ 6542121 h 6858000"/>
              <a:gd name="connsiteX402" fmla="*/ 2124090 w 7472601"/>
              <a:gd name="connsiteY402" fmla="*/ 6761017 h 6858000"/>
              <a:gd name="connsiteX403" fmla="*/ 2200380 w 7472601"/>
              <a:gd name="connsiteY403" fmla="*/ 6858000 h 6858000"/>
              <a:gd name="connsiteX404" fmla="*/ 2147507 w 7472601"/>
              <a:gd name="connsiteY404" fmla="*/ 6858000 h 6858000"/>
              <a:gd name="connsiteX405" fmla="*/ 2070668 w 7472601"/>
              <a:gd name="connsiteY405" fmla="*/ 6761520 h 6858000"/>
              <a:gd name="connsiteX406" fmla="*/ 1975142 w 7472601"/>
              <a:gd name="connsiteY406" fmla="*/ 6585570 h 6858000"/>
              <a:gd name="connsiteX407" fmla="*/ 2050035 w 7472601"/>
              <a:gd name="connsiteY407" fmla="*/ 6813345 h 6858000"/>
              <a:gd name="connsiteX408" fmla="*/ 2063025 w 7472601"/>
              <a:gd name="connsiteY408" fmla="*/ 6858000 h 6858000"/>
              <a:gd name="connsiteX409" fmla="*/ 2021675 w 7472601"/>
              <a:gd name="connsiteY409" fmla="*/ 6858000 h 6858000"/>
              <a:gd name="connsiteX410" fmla="*/ 2019308 w 7472601"/>
              <a:gd name="connsiteY410" fmla="*/ 6847118 h 6858000"/>
              <a:gd name="connsiteX411" fmla="*/ 1938835 w 7472601"/>
              <a:gd name="connsiteY411" fmla="*/ 6551160 h 6858000"/>
              <a:gd name="connsiteX412" fmla="*/ 1953230 w 7472601"/>
              <a:gd name="connsiteY412" fmla="*/ 6759699 h 6858000"/>
              <a:gd name="connsiteX413" fmla="*/ 1956763 w 7472601"/>
              <a:gd name="connsiteY413" fmla="*/ 6778191 h 6858000"/>
              <a:gd name="connsiteX414" fmla="*/ 1967925 w 7472601"/>
              <a:gd name="connsiteY414" fmla="*/ 6858000 h 6858000"/>
              <a:gd name="connsiteX415" fmla="*/ 1936622 w 7472601"/>
              <a:gd name="connsiteY415" fmla="*/ 6858000 h 6858000"/>
              <a:gd name="connsiteX416" fmla="*/ 1926261 w 7472601"/>
              <a:gd name="connsiteY416" fmla="*/ 6784064 h 6858000"/>
              <a:gd name="connsiteX417" fmla="*/ 1922724 w 7472601"/>
              <a:gd name="connsiteY417" fmla="*/ 6765577 h 6858000"/>
              <a:gd name="connsiteX418" fmla="*/ 1904650 w 7472601"/>
              <a:gd name="connsiteY418" fmla="*/ 6639616 h 6858000"/>
              <a:gd name="connsiteX419" fmla="*/ 1885273 w 7472601"/>
              <a:gd name="connsiteY419" fmla="*/ 6858000 h 6858000"/>
              <a:gd name="connsiteX420" fmla="*/ 1854363 w 7472601"/>
              <a:gd name="connsiteY420" fmla="*/ 6858000 h 6858000"/>
              <a:gd name="connsiteX421" fmla="*/ 1880391 w 7472601"/>
              <a:gd name="connsiteY421" fmla="*/ 6603796 h 6858000"/>
              <a:gd name="connsiteX422" fmla="*/ 1818273 w 7472601"/>
              <a:gd name="connsiteY422" fmla="*/ 6715729 h 6858000"/>
              <a:gd name="connsiteX423" fmla="*/ 1794691 w 7472601"/>
              <a:gd name="connsiteY423" fmla="*/ 6843239 h 6858000"/>
              <a:gd name="connsiteX424" fmla="*/ 1794914 w 7472601"/>
              <a:gd name="connsiteY424" fmla="*/ 6858000 h 6858000"/>
              <a:gd name="connsiteX425" fmla="*/ 1746128 w 7472601"/>
              <a:gd name="connsiteY425" fmla="*/ 6858000 h 6858000"/>
              <a:gd name="connsiteX426" fmla="*/ 1753934 w 7472601"/>
              <a:gd name="connsiteY426" fmla="*/ 6724796 h 6858000"/>
              <a:gd name="connsiteX427" fmla="*/ 1792053 w 7472601"/>
              <a:gd name="connsiteY427" fmla="*/ 6572396 h 6858000"/>
              <a:gd name="connsiteX428" fmla="*/ 1862248 w 7472601"/>
              <a:gd name="connsiteY428" fmla="*/ 6266397 h 6858000"/>
              <a:gd name="connsiteX429" fmla="*/ 1862250 w 7472601"/>
              <a:gd name="connsiteY429" fmla="*/ 6033531 h 6858000"/>
              <a:gd name="connsiteX430" fmla="*/ 1211999 w 7472601"/>
              <a:gd name="connsiteY430" fmla="*/ 6683610 h 6858000"/>
              <a:gd name="connsiteX431" fmla="*/ 1213266 w 7472601"/>
              <a:gd name="connsiteY431" fmla="*/ 6691947 h 6858000"/>
              <a:gd name="connsiteX432" fmla="*/ 1203370 w 7472601"/>
              <a:gd name="connsiteY432" fmla="*/ 6850676 h 6858000"/>
              <a:gd name="connsiteX433" fmla="*/ 1203671 w 7472601"/>
              <a:gd name="connsiteY433" fmla="*/ 6858000 h 6858000"/>
              <a:gd name="connsiteX434" fmla="*/ 1143180 w 7472601"/>
              <a:gd name="connsiteY434" fmla="*/ 6858000 h 6858000"/>
              <a:gd name="connsiteX435" fmla="*/ 1142176 w 7472601"/>
              <a:gd name="connsiteY435" fmla="*/ 6766045 h 6858000"/>
              <a:gd name="connsiteX436" fmla="*/ 1067484 w 7472601"/>
              <a:gd name="connsiteY436" fmla="*/ 6858000 h 6858000"/>
              <a:gd name="connsiteX437" fmla="*/ 953928 w 7472601"/>
              <a:gd name="connsiteY437" fmla="*/ 6858000 h 6858000"/>
              <a:gd name="connsiteX438" fmla="*/ 959715 w 7472601"/>
              <a:gd name="connsiteY438" fmla="*/ 6850185 h 6858000"/>
              <a:gd name="connsiteX439" fmla="*/ 1483788 w 7472601"/>
              <a:gd name="connsiteY439" fmla="*/ 6259174 h 6858000"/>
              <a:gd name="connsiteX440" fmla="*/ 1100671 w 7472601"/>
              <a:gd name="connsiteY440" fmla="*/ 6252137 h 6858000"/>
              <a:gd name="connsiteX441" fmla="*/ 1090144 w 7472601"/>
              <a:gd name="connsiteY441" fmla="*/ 6256748 h 6858000"/>
              <a:gd name="connsiteX442" fmla="*/ 1095872 w 7472601"/>
              <a:gd name="connsiteY442" fmla="*/ 6271892 h 6858000"/>
              <a:gd name="connsiteX443" fmla="*/ 262785 w 7472601"/>
              <a:gd name="connsiteY443" fmla="*/ 6845450 h 6858000"/>
              <a:gd name="connsiteX444" fmla="*/ 209968 w 7472601"/>
              <a:gd name="connsiteY444" fmla="*/ 6770713 h 6858000"/>
              <a:gd name="connsiteX445" fmla="*/ 873460 w 7472601"/>
              <a:gd name="connsiteY445" fmla="*/ 6253768 h 6858000"/>
              <a:gd name="connsiteX446" fmla="*/ 192686 w 7472601"/>
              <a:gd name="connsiteY446" fmla="*/ 5849257 h 6858000"/>
              <a:gd name="connsiteX447" fmla="*/ 4696 w 7472601"/>
              <a:gd name="connsiteY447" fmla="*/ 5697668 h 6858000"/>
              <a:gd name="connsiteX448" fmla="*/ 0 w 7472601"/>
              <a:gd name="connsiteY448" fmla="*/ 5689984 h 6858000"/>
              <a:gd name="connsiteX449" fmla="*/ 0 w 7472601"/>
              <a:gd name="connsiteY449" fmla="*/ 5513472 h 6858000"/>
              <a:gd name="connsiteX450" fmla="*/ 174101 w 7472601"/>
              <a:gd name="connsiteY450" fmla="*/ 5620277 h 6858000"/>
              <a:gd name="connsiteX451" fmla="*/ 891800 w 7472601"/>
              <a:gd name="connsiteY451" fmla="*/ 6036935 h 6858000"/>
              <a:gd name="connsiteX452" fmla="*/ 1072219 w 7472601"/>
              <a:gd name="connsiteY452" fmla="*/ 6169443 h 6858000"/>
              <a:gd name="connsiteX453" fmla="*/ 1074117 w 7472601"/>
              <a:gd name="connsiteY453" fmla="*/ 6170301 h 6858000"/>
              <a:gd name="connsiteX454" fmla="*/ 1083114 w 7472601"/>
              <a:gd name="connsiteY454" fmla="*/ 6174131 h 6858000"/>
              <a:gd name="connsiteX455" fmla="*/ 1543010 w 7472601"/>
              <a:gd name="connsiteY455" fmla="*/ 6191140 h 6858000"/>
              <a:gd name="connsiteX456" fmla="*/ 1551080 w 7472601"/>
              <a:gd name="connsiteY456" fmla="*/ 6195006 h 6858000"/>
              <a:gd name="connsiteX457" fmla="*/ 2345443 w 7472601"/>
              <a:gd name="connsiteY457" fmla="*/ 5549882 h 6858000"/>
              <a:gd name="connsiteX458" fmla="*/ 1721499 w 7472601"/>
              <a:gd name="connsiteY458" fmla="*/ 5599969 h 6858000"/>
              <a:gd name="connsiteX459" fmla="*/ 767716 w 7472601"/>
              <a:gd name="connsiteY459" fmla="*/ 5472768 h 6858000"/>
              <a:gd name="connsiteX460" fmla="*/ 722147 w 7472601"/>
              <a:gd name="connsiteY460" fmla="*/ 5393091 h 6858000"/>
              <a:gd name="connsiteX461" fmla="*/ 1485552 w 7472601"/>
              <a:gd name="connsiteY461" fmla="*/ 5313202 h 6858000"/>
              <a:gd name="connsiteX462" fmla="*/ 2143004 w 7472601"/>
              <a:gd name="connsiteY462" fmla="*/ 5402420 h 6858000"/>
              <a:gd name="connsiteX463" fmla="*/ 1933391 w 7472601"/>
              <a:gd name="connsiteY463" fmla="*/ 5156971 h 6858000"/>
              <a:gd name="connsiteX464" fmla="*/ 1827118 w 7472601"/>
              <a:gd name="connsiteY464" fmla="*/ 4968410 h 6858000"/>
              <a:gd name="connsiteX465" fmla="*/ 1837349 w 7472601"/>
              <a:gd name="connsiteY465" fmla="*/ 4956357 h 6858000"/>
              <a:gd name="connsiteX466" fmla="*/ 2162835 w 7472601"/>
              <a:gd name="connsiteY466" fmla="*/ 5187853 h 6858000"/>
              <a:gd name="connsiteX467" fmla="*/ 2257167 w 7472601"/>
              <a:gd name="connsiteY467" fmla="*/ 5462123 h 6858000"/>
              <a:gd name="connsiteX468" fmla="*/ 2261598 w 7472601"/>
              <a:gd name="connsiteY468" fmla="*/ 5467998 h 6858000"/>
              <a:gd name="connsiteX469" fmla="*/ 2437177 w 7472601"/>
              <a:gd name="connsiteY469" fmla="*/ 5479608 h 6858000"/>
              <a:gd name="connsiteX470" fmla="*/ 2445247 w 7472601"/>
              <a:gd name="connsiteY470" fmla="*/ 5483476 h 6858000"/>
              <a:gd name="connsiteX471" fmla="*/ 2743626 w 7472601"/>
              <a:gd name="connsiteY471" fmla="*/ 5304819 h 6858000"/>
              <a:gd name="connsiteX472" fmla="*/ 3048102 w 7472601"/>
              <a:gd name="connsiteY472" fmla="*/ 5150595 h 6858000"/>
              <a:gd name="connsiteX473" fmla="*/ 1799414 w 7472601"/>
              <a:gd name="connsiteY473" fmla="*/ 4694732 h 6858000"/>
              <a:gd name="connsiteX474" fmla="*/ 1771735 w 7472601"/>
              <a:gd name="connsiteY474" fmla="*/ 4619929 h 6858000"/>
              <a:gd name="connsiteX475" fmla="*/ 3104273 w 7472601"/>
              <a:gd name="connsiteY475" fmla="*/ 5076159 h 6858000"/>
              <a:gd name="connsiteX476" fmla="*/ 3113245 w 7472601"/>
              <a:gd name="connsiteY476" fmla="*/ 5090705 h 6858000"/>
              <a:gd name="connsiteX477" fmla="*/ 3126294 w 7472601"/>
              <a:gd name="connsiteY477" fmla="*/ 5114400 h 6858000"/>
              <a:gd name="connsiteX478" fmla="*/ 3937433 w 7472601"/>
              <a:gd name="connsiteY478" fmla="*/ 4830473 h 6858000"/>
              <a:gd name="connsiteX479" fmla="*/ 3590475 w 7472601"/>
              <a:gd name="connsiteY479" fmla="*/ 4597974 h 6858000"/>
              <a:gd name="connsiteX480" fmla="*/ 3100264 w 7472601"/>
              <a:gd name="connsiteY480" fmla="*/ 4579845 h 6858000"/>
              <a:gd name="connsiteX481" fmla="*/ 2183576 w 7472601"/>
              <a:gd name="connsiteY481" fmla="*/ 4227150 h 6858000"/>
              <a:gd name="connsiteX482" fmla="*/ 2151029 w 7472601"/>
              <a:gd name="connsiteY482" fmla="*/ 4146947 h 6858000"/>
              <a:gd name="connsiteX483" fmla="*/ 3563434 w 7472601"/>
              <a:gd name="connsiteY483" fmla="*/ 4469115 h 6858000"/>
              <a:gd name="connsiteX484" fmla="*/ 3177952 w 7472601"/>
              <a:gd name="connsiteY484" fmla="*/ 3657386 h 6858000"/>
              <a:gd name="connsiteX485" fmla="*/ 3189263 w 7472601"/>
              <a:gd name="connsiteY485" fmla="*/ 3625726 h 6858000"/>
              <a:gd name="connsiteX486" fmla="*/ 3560912 w 7472601"/>
              <a:gd name="connsiteY486" fmla="*/ 4079863 h 6858000"/>
              <a:gd name="connsiteX487" fmla="*/ 3626636 w 7472601"/>
              <a:gd name="connsiteY487" fmla="*/ 4512230 h 6858000"/>
              <a:gd name="connsiteX488" fmla="*/ 3653088 w 7472601"/>
              <a:gd name="connsiteY488" fmla="*/ 4521417 h 6858000"/>
              <a:gd name="connsiteX489" fmla="*/ 3988128 w 7472601"/>
              <a:gd name="connsiteY489" fmla="*/ 4817267 h 6858000"/>
              <a:gd name="connsiteX490" fmla="*/ 4830582 w 7472601"/>
              <a:gd name="connsiteY490" fmla="*/ 4676000 h 6858000"/>
              <a:gd name="connsiteX491" fmla="*/ 4830100 w 7472601"/>
              <a:gd name="connsiteY491" fmla="*/ 4675554 h 6858000"/>
              <a:gd name="connsiteX492" fmla="*/ 4036318 w 7472601"/>
              <a:gd name="connsiteY492" fmla="*/ 4147013 h 6858000"/>
              <a:gd name="connsiteX493" fmla="*/ 3432098 w 7472601"/>
              <a:gd name="connsiteY493" fmla="*/ 3537312 h 6858000"/>
              <a:gd name="connsiteX494" fmla="*/ 3446761 w 7472601"/>
              <a:gd name="connsiteY494" fmla="*/ 3461278 h 6858000"/>
              <a:gd name="connsiteX495" fmla="*/ 4419733 w 7472601"/>
              <a:gd name="connsiteY495" fmla="*/ 3963555 h 6858000"/>
              <a:gd name="connsiteX496" fmla="*/ 4781371 w 7472601"/>
              <a:gd name="connsiteY496" fmla="*/ 4458604 h 6858000"/>
              <a:gd name="connsiteX497" fmla="*/ 4780440 w 7472601"/>
              <a:gd name="connsiteY497" fmla="*/ 4470290 h 6858000"/>
              <a:gd name="connsiteX498" fmla="*/ 4898954 w 7472601"/>
              <a:gd name="connsiteY498" fmla="*/ 4662092 h 6858000"/>
              <a:gd name="connsiteX499" fmla="*/ 4900699 w 7472601"/>
              <a:gd name="connsiteY499" fmla="*/ 4670867 h 6858000"/>
              <a:gd name="connsiteX500" fmla="*/ 5714511 w 7472601"/>
              <a:gd name="connsiteY500" fmla="*/ 4663483 h 6858000"/>
              <a:gd name="connsiteX501" fmla="*/ 5464793 w 7472601"/>
              <a:gd name="connsiteY501" fmla="*/ 4393556 h 6858000"/>
              <a:gd name="connsiteX502" fmla="*/ 5461897 w 7472601"/>
              <a:gd name="connsiteY502" fmla="*/ 4390879 h 6858000"/>
              <a:gd name="connsiteX503" fmla="*/ 4294126 w 7472601"/>
              <a:gd name="connsiteY503" fmla="*/ 3303048 h 6858000"/>
              <a:gd name="connsiteX504" fmla="*/ 4305321 w 7472601"/>
              <a:gd name="connsiteY504" fmla="*/ 3256953 h 6858000"/>
              <a:gd name="connsiteX505" fmla="*/ 4949299 w 7472601"/>
              <a:gd name="connsiteY505" fmla="*/ 3766336 h 6858000"/>
              <a:gd name="connsiteX506" fmla="*/ 5291452 w 7472601"/>
              <a:gd name="connsiteY506" fmla="*/ 4076801 h 6858000"/>
              <a:gd name="connsiteX507" fmla="*/ 5434998 w 7472601"/>
              <a:gd name="connsiteY507" fmla="*/ 4254100 h 6858000"/>
              <a:gd name="connsiteX508" fmla="*/ 5351015 w 7472601"/>
              <a:gd name="connsiteY508" fmla="*/ 3760989 h 6858000"/>
              <a:gd name="connsiteX509" fmla="*/ 5413780 w 7472601"/>
              <a:gd name="connsiteY509" fmla="*/ 2966265 h 6858000"/>
              <a:gd name="connsiteX510" fmla="*/ 5425627 w 7472601"/>
              <a:gd name="connsiteY510" fmla="*/ 2954192 h 6858000"/>
              <a:gd name="connsiteX511" fmla="*/ 6604735 w 7472601"/>
              <a:gd name="connsiteY511" fmla="*/ 2041381 h 6858000"/>
              <a:gd name="connsiteX512" fmla="*/ 7204487 w 7472601"/>
              <a:gd name="connsiteY512" fmla="*/ 2742112 h 6858000"/>
              <a:gd name="connsiteX513" fmla="*/ 7131592 w 7472601"/>
              <a:gd name="connsiteY513" fmla="*/ 2672096 h 6858000"/>
              <a:gd name="connsiteX514" fmla="*/ 6996344 w 7472601"/>
              <a:gd name="connsiteY514" fmla="*/ 2518310 h 6858000"/>
              <a:gd name="connsiteX515" fmla="*/ 6735495 w 7472601"/>
              <a:gd name="connsiteY515" fmla="*/ 2196890 h 6858000"/>
              <a:gd name="connsiteX516" fmla="*/ 6721901 w 7472601"/>
              <a:gd name="connsiteY516" fmla="*/ 2179274 h 6858000"/>
              <a:gd name="connsiteX517" fmla="*/ 6604735 w 7472601"/>
              <a:gd name="connsiteY517" fmla="*/ 2041381 h 6858000"/>
              <a:gd name="connsiteX518" fmla="*/ 6591670 w 7472601"/>
              <a:gd name="connsiteY518" fmla="*/ 1988277 h 6858000"/>
              <a:gd name="connsiteX519" fmla="*/ 6747349 w 7472601"/>
              <a:gd name="connsiteY519" fmla="*/ 2160069 h 6858000"/>
              <a:gd name="connsiteX520" fmla="*/ 6760943 w 7472601"/>
              <a:gd name="connsiteY520" fmla="*/ 2177686 h 6858000"/>
              <a:gd name="connsiteX521" fmla="*/ 7021065 w 7472601"/>
              <a:gd name="connsiteY521" fmla="*/ 2498102 h 6858000"/>
              <a:gd name="connsiteX522" fmla="*/ 7155223 w 7472601"/>
              <a:gd name="connsiteY522" fmla="*/ 2650386 h 6858000"/>
              <a:gd name="connsiteX523" fmla="*/ 7203167 w 7472601"/>
              <a:gd name="connsiteY523" fmla="*/ 2697288 h 6858000"/>
              <a:gd name="connsiteX524" fmla="*/ 6937703 w 7472601"/>
              <a:gd name="connsiteY524" fmla="*/ 2321981 h 6858000"/>
              <a:gd name="connsiteX525" fmla="*/ 6591670 w 7472601"/>
              <a:gd name="connsiteY525" fmla="*/ 1988277 h 6858000"/>
              <a:gd name="connsiteX526" fmla="*/ 5798671 w 7472601"/>
              <a:gd name="connsiteY526" fmla="*/ 1981601 h 6858000"/>
              <a:gd name="connsiteX527" fmla="*/ 5754709 w 7472601"/>
              <a:gd name="connsiteY527" fmla="*/ 2071454 h 6858000"/>
              <a:gd name="connsiteX528" fmla="*/ 5763044 w 7472601"/>
              <a:gd name="connsiteY528" fmla="*/ 2842206 h 6858000"/>
              <a:gd name="connsiteX529" fmla="*/ 5764974 w 7472601"/>
              <a:gd name="connsiteY529" fmla="*/ 2799609 h 6858000"/>
              <a:gd name="connsiteX530" fmla="*/ 5767665 w 7472601"/>
              <a:gd name="connsiteY530" fmla="*/ 2666409 h 6858000"/>
              <a:gd name="connsiteX531" fmla="*/ 5763055 w 7472601"/>
              <a:gd name="connsiteY531" fmla="*/ 2579705 h 6858000"/>
              <a:gd name="connsiteX532" fmla="*/ 5758079 w 7472601"/>
              <a:gd name="connsiteY532" fmla="*/ 2492508 h 6858000"/>
              <a:gd name="connsiteX533" fmla="*/ 5779325 w 7472601"/>
              <a:gd name="connsiteY533" fmla="*/ 2197069 h 6858000"/>
              <a:gd name="connsiteX534" fmla="*/ 5798671 w 7472601"/>
              <a:gd name="connsiteY534" fmla="*/ 1981601 h 6858000"/>
              <a:gd name="connsiteX535" fmla="*/ 5829202 w 7472601"/>
              <a:gd name="connsiteY535" fmla="*/ 1971679 h 6858000"/>
              <a:gd name="connsiteX536" fmla="*/ 5809558 w 7472601"/>
              <a:gd name="connsiteY536" fmla="*/ 2198043 h 6858000"/>
              <a:gd name="connsiteX537" fmla="*/ 5788653 w 7472601"/>
              <a:gd name="connsiteY537" fmla="*/ 2489430 h 6858000"/>
              <a:gd name="connsiteX538" fmla="*/ 5793439 w 7472601"/>
              <a:gd name="connsiteY538" fmla="*/ 2575235 h 6858000"/>
              <a:gd name="connsiteX539" fmla="*/ 5796837 w 7472601"/>
              <a:gd name="connsiteY539" fmla="*/ 2637633 h 6858000"/>
              <a:gd name="connsiteX540" fmla="*/ 5818614 w 7472601"/>
              <a:gd name="connsiteY540" fmla="*/ 2473055 h 6858000"/>
              <a:gd name="connsiteX541" fmla="*/ 5829202 w 7472601"/>
              <a:gd name="connsiteY541" fmla="*/ 1971679 h 6858000"/>
              <a:gd name="connsiteX542" fmla="*/ 5911389 w 7472601"/>
              <a:gd name="connsiteY542" fmla="*/ 1898371 h 6858000"/>
              <a:gd name="connsiteX543" fmla="*/ 6237627 w 7472601"/>
              <a:gd name="connsiteY543" fmla="*/ 2231921 h 6858000"/>
              <a:gd name="connsiteX544" fmla="*/ 5911389 w 7472601"/>
              <a:gd name="connsiteY544" fmla="*/ 1898371 h 6858000"/>
              <a:gd name="connsiteX545" fmla="*/ 6944437 w 7472601"/>
              <a:gd name="connsiteY545" fmla="*/ 1575402 h 6858000"/>
              <a:gd name="connsiteX546" fmla="*/ 6304730 w 7472601"/>
              <a:gd name="connsiteY546" fmla="*/ 1766654 h 6858000"/>
              <a:gd name="connsiteX547" fmla="*/ 6944437 w 7472601"/>
              <a:gd name="connsiteY547" fmla="*/ 1575402 h 6858000"/>
              <a:gd name="connsiteX548" fmla="*/ 7019523 w 7472601"/>
              <a:gd name="connsiteY548" fmla="*/ 1519450 h 6858000"/>
              <a:gd name="connsiteX549" fmla="*/ 6298091 w 7472601"/>
              <a:gd name="connsiteY549" fmla="*/ 1737122 h 6858000"/>
              <a:gd name="connsiteX550" fmla="*/ 7019523 w 7472601"/>
              <a:gd name="connsiteY550" fmla="*/ 1519450 h 6858000"/>
              <a:gd name="connsiteX551" fmla="*/ 2399523 w 7472601"/>
              <a:gd name="connsiteY551" fmla="*/ 1428234 h 6858000"/>
              <a:gd name="connsiteX552" fmla="*/ 2224982 w 7472601"/>
              <a:gd name="connsiteY552" fmla="*/ 1826201 h 6858000"/>
              <a:gd name="connsiteX553" fmla="*/ 2096099 w 7472601"/>
              <a:gd name="connsiteY553" fmla="*/ 2345900 h 6858000"/>
              <a:gd name="connsiteX554" fmla="*/ 2283317 w 7472601"/>
              <a:gd name="connsiteY554" fmla="*/ 1796925 h 6858000"/>
              <a:gd name="connsiteX555" fmla="*/ 2399523 w 7472601"/>
              <a:gd name="connsiteY555" fmla="*/ 1428234 h 6858000"/>
              <a:gd name="connsiteX556" fmla="*/ 2448558 w 7472601"/>
              <a:gd name="connsiteY556" fmla="*/ 1373435 h 6858000"/>
              <a:gd name="connsiteX557" fmla="*/ 2312521 w 7472601"/>
              <a:gd name="connsiteY557" fmla="*/ 1806140 h 6858000"/>
              <a:gd name="connsiteX558" fmla="*/ 2127533 w 7472601"/>
              <a:gd name="connsiteY558" fmla="*/ 2348380 h 6858000"/>
              <a:gd name="connsiteX559" fmla="*/ 2358080 w 7472601"/>
              <a:gd name="connsiteY559" fmla="*/ 1866134 h 6858000"/>
              <a:gd name="connsiteX560" fmla="*/ 2407436 w 7472601"/>
              <a:gd name="connsiteY560" fmla="*/ 1651070 h 6858000"/>
              <a:gd name="connsiteX561" fmla="*/ 2448558 w 7472601"/>
              <a:gd name="connsiteY561" fmla="*/ 1373435 h 6858000"/>
              <a:gd name="connsiteX562" fmla="*/ 278707 w 7472601"/>
              <a:gd name="connsiteY562" fmla="*/ 1352270 h 6858000"/>
              <a:gd name="connsiteX563" fmla="*/ 321570 w 7472601"/>
              <a:gd name="connsiteY563" fmla="*/ 1861610 h 6858000"/>
              <a:gd name="connsiteX564" fmla="*/ 294281 w 7472601"/>
              <a:gd name="connsiteY564" fmla="*/ 1440658 h 6858000"/>
              <a:gd name="connsiteX565" fmla="*/ 278707 w 7472601"/>
              <a:gd name="connsiteY565" fmla="*/ 1352270 h 6858000"/>
              <a:gd name="connsiteX566" fmla="*/ 1423821 w 7472601"/>
              <a:gd name="connsiteY566" fmla="*/ 1351958 h 6858000"/>
              <a:gd name="connsiteX567" fmla="*/ 1638521 w 7472601"/>
              <a:gd name="connsiteY567" fmla="*/ 1908470 h 6858000"/>
              <a:gd name="connsiteX568" fmla="*/ 1754199 w 7472601"/>
              <a:gd name="connsiteY568" fmla="*/ 2149284 h 6858000"/>
              <a:gd name="connsiteX569" fmla="*/ 1908359 w 7472601"/>
              <a:gd name="connsiteY569" fmla="*/ 2364988 h 6858000"/>
              <a:gd name="connsiteX570" fmla="*/ 1647661 w 7472601"/>
              <a:gd name="connsiteY570" fmla="*/ 1825945 h 6858000"/>
              <a:gd name="connsiteX571" fmla="*/ 1423821 w 7472601"/>
              <a:gd name="connsiteY571" fmla="*/ 1351958 h 6858000"/>
              <a:gd name="connsiteX572" fmla="*/ 1431890 w 7472601"/>
              <a:gd name="connsiteY572" fmla="*/ 1306475 h 6858000"/>
              <a:gd name="connsiteX573" fmla="*/ 1507597 w 7472601"/>
              <a:gd name="connsiteY573" fmla="*/ 1446132 h 6858000"/>
              <a:gd name="connsiteX574" fmla="*/ 1674586 w 7472601"/>
              <a:gd name="connsiteY574" fmla="*/ 1813832 h 6858000"/>
              <a:gd name="connsiteX575" fmla="*/ 1815950 w 7472601"/>
              <a:gd name="connsiteY575" fmla="*/ 2128564 h 6858000"/>
              <a:gd name="connsiteX576" fmla="*/ 1984242 w 7472601"/>
              <a:gd name="connsiteY576" fmla="*/ 2430829 h 6858000"/>
              <a:gd name="connsiteX577" fmla="*/ 2014023 w 7472601"/>
              <a:gd name="connsiteY577" fmla="*/ 2450995 h 6858000"/>
              <a:gd name="connsiteX578" fmla="*/ 1747337 w 7472601"/>
              <a:gd name="connsiteY578" fmla="*/ 1855264 h 6858000"/>
              <a:gd name="connsiteX579" fmla="*/ 1533749 w 7472601"/>
              <a:gd name="connsiteY579" fmla="*/ 1478656 h 6858000"/>
              <a:gd name="connsiteX580" fmla="*/ 1431890 w 7472601"/>
              <a:gd name="connsiteY580" fmla="*/ 1306475 h 6858000"/>
              <a:gd name="connsiteX581" fmla="*/ 5052692 w 7472601"/>
              <a:gd name="connsiteY581" fmla="*/ 1292994 h 6858000"/>
              <a:gd name="connsiteX582" fmla="*/ 5200661 w 7472601"/>
              <a:gd name="connsiteY582" fmla="*/ 1635186 h 6858000"/>
              <a:gd name="connsiteX583" fmla="*/ 5297138 w 7472601"/>
              <a:gd name="connsiteY583" fmla="*/ 1906351 h 6858000"/>
              <a:gd name="connsiteX584" fmla="*/ 5052692 w 7472601"/>
              <a:gd name="connsiteY584" fmla="*/ 1292994 h 6858000"/>
              <a:gd name="connsiteX585" fmla="*/ 5009948 w 7472601"/>
              <a:gd name="connsiteY585" fmla="*/ 1273619 h 6858000"/>
              <a:gd name="connsiteX586" fmla="*/ 5121777 w 7472601"/>
              <a:gd name="connsiteY586" fmla="*/ 1654213 h 6858000"/>
              <a:gd name="connsiteX587" fmla="*/ 5293545 w 7472601"/>
              <a:gd name="connsiteY587" fmla="*/ 2072247 h 6858000"/>
              <a:gd name="connsiteX588" fmla="*/ 5294042 w 7472601"/>
              <a:gd name="connsiteY588" fmla="*/ 2065019 h 6858000"/>
              <a:gd name="connsiteX589" fmla="*/ 5171936 w 7472601"/>
              <a:gd name="connsiteY589" fmla="*/ 1647613 h 6858000"/>
              <a:gd name="connsiteX590" fmla="*/ 5009948 w 7472601"/>
              <a:gd name="connsiteY590" fmla="*/ 1273619 h 6858000"/>
              <a:gd name="connsiteX591" fmla="*/ 655236 w 7472601"/>
              <a:gd name="connsiteY591" fmla="*/ 1268632 h 6858000"/>
              <a:gd name="connsiteX592" fmla="*/ 839521 w 7472601"/>
              <a:gd name="connsiteY592" fmla="*/ 1685315 h 6858000"/>
              <a:gd name="connsiteX593" fmla="*/ 1109416 w 7472601"/>
              <a:gd name="connsiteY593" fmla="*/ 2061663 h 6858000"/>
              <a:gd name="connsiteX594" fmla="*/ 1298300 w 7472601"/>
              <a:gd name="connsiteY594" fmla="*/ 2247742 h 6858000"/>
              <a:gd name="connsiteX595" fmla="*/ 1125871 w 7472601"/>
              <a:gd name="connsiteY595" fmla="*/ 1989513 h 6858000"/>
              <a:gd name="connsiteX596" fmla="*/ 981574 w 7472601"/>
              <a:gd name="connsiteY596" fmla="*/ 1783157 h 6858000"/>
              <a:gd name="connsiteX597" fmla="*/ 922198 w 7472601"/>
              <a:gd name="connsiteY597" fmla="*/ 1677437 h 6858000"/>
              <a:gd name="connsiteX598" fmla="*/ 869293 w 7472601"/>
              <a:gd name="connsiteY598" fmla="*/ 1583214 h 6858000"/>
              <a:gd name="connsiteX599" fmla="*/ 751431 w 7472601"/>
              <a:gd name="connsiteY599" fmla="*/ 1405731 h 6858000"/>
              <a:gd name="connsiteX600" fmla="*/ 655236 w 7472601"/>
              <a:gd name="connsiteY600" fmla="*/ 1268632 h 6858000"/>
              <a:gd name="connsiteX601" fmla="*/ 6516292 w 7472601"/>
              <a:gd name="connsiteY601" fmla="*/ 1263064 h 6858000"/>
              <a:gd name="connsiteX602" fmla="*/ 5736320 w 7472601"/>
              <a:gd name="connsiteY602" fmla="*/ 1501803 h 6858000"/>
              <a:gd name="connsiteX603" fmla="*/ 6516292 w 7472601"/>
              <a:gd name="connsiteY603" fmla="*/ 1263064 h 6858000"/>
              <a:gd name="connsiteX604" fmla="*/ 291466 w 7472601"/>
              <a:gd name="connsiteY604" fmla="*/ 1250369 h 6858000"/>
              <a:gd name="connsiteX605" fmla="*/ 323180 w 7472601"/>
              <a:gd name="connsiteY605" fmla="*/ 1435283 h 6858000"/>
              <a:gd name="connsiteX606" fmla="*/ 349381 w 7472601"/>
              <a:gd name="connsiteY606" fmla="*/ 1875041 h 6858000"/>
              <a:gd name="connsiteX607" fmla="*/ 374363 w 7472601"/>
              <a:gd name="connsiteY607" fmla="*/ 1506494 h 6858000"/>
              <a:gd name="connsiteX608" fmla="*/ 302168 w 7472601"/>
              <a:gd name="connsiteY608" fmla="*/ 1274495 h 6858000"/>
              <a:gd name="connsiteX609" fmla="*/ 291466 w 7472601"/>
              <a:gd name="connsiteY609" fmla="*/ 1250369 h 6858000"/>
              <a:gd name="connsiteX610" fmla="*/ 678222 w 7472601"/>
              <a:gd name="connsiteY610" fmla="*/ 1248670 h 6858000"/>
              <a:gd name="connsiteX611" fmla="*/ 775536 w 7472601"/>
              <a:gd name="connsiteY611" fmla="*/ 1388015 h 6858000"/>
              <a:gd name="connsiteX612" fmla="*/ 894529 w 7472601"/>
              <a:gd name="connsiteY612" fmla="*/ 1567739 h 6858000"/>
              <a:gd name="connsiteX613" fmla="*/ 948000 w 7472601"/>
              <a:gd name="connsiteY613" fmla="*/ 1663088 h 6858000"/>
              <a:gd name="connsiteX614" fmla="*/ 1006812 w 7472601"/>
              <a:gd name="connsiteY614" fmla="*/ 1767683 h 6858000"/>
              <a:gd name="connsiteX615" fmla="*/ 1149133 w 7472601"/>
              <a:gd name="connsiteY615" fmla="*/ 1971513 h 6858000"/>
              <a:gd name="connsiteX616" fmla="*/ 1333952 w 7472601"/>
              <a:gd name="connsiteY616" fmla="*/ 2251620 h 6858000"/>
              <a:gd name="connsiteX617" fmla="*/ 1337329 w 7472601"/>
              <a:gd name="connsiteY617" fmla="*/ 2258350 h 6858000"/>
              <a:gd name="connsiteX618" fmla="*/ 1014726 w 7472601"/>
              <a:gd name="connsiteY618" fmla="*/ 1615556 h 6858000"/>
              <a:gd name="connsiteX619" fmla="*/ 678222 w 7472601"/>
              <a:gd name="connsiteY619" fmla="*/ 1248670 h 6858000"/>
              <a:gd name="connsiteX620" fmla="*/ 6691602 w 7472601"/>
              <a:gd name="connsiteY620" fmla="*/ 1140573 h 6858000"/>
              <a:gd name="connsiteX621" fmla="*/ 6571100 w 7472601"/>
              <a:gd name="connsiteY621" fmla="*/ 1183662 h 6858000"/>
              <a:gd name="connsiteX622" fmla="*/ 6241687 w 7472601"/>
              <a:gd name="connsiteY622" fmla="*/ 1257600 h 6858000"/>
              <a:gd name="connsiteX623" fmla="*/ 5693009 w 7472601"/>
              <a:gd name="connsiteY623" fmla="*/ 1478256 h 6858000"/>
              <a:gd name="connsiteX624" fmla="*/ 6548420 w 7472601"/>
              <a:gd name="connsiteY624" fmla="*/ 1214599 h 6858000"/>
              <a:gd name="connsiteX625" fmla="*/ 6605473 w 7472601"/>
              <a:gd name="connsiteY625" fmla="*/ 1184686 h 6858000"/>
              <a:gd name="connsiteX626" fmla="*/ 6691602 w 7472601"/>
              <a:gd name="connsiteY626" fmla="*/ 1140573 h 6858000"/>
              <a:gd name="connsiteX627" fmla="*/ 4002475 w 7472601"/>
              <a:gd name="connsiteY627" fmla="*/ 1037802 h 6858000"/>
              <a:gd name="connsiteX628" fmla="*/ 4000324 w 7472601"/>
              <a:gd name="connsiteY628" fmla="*/ 1039362 h 6858000"/>
              <a:gd name="connsiteX629" fmla="*/ 4002862 w 7472601"/>
              <a:gd name="connsiteY629" fmla="*/ 1042866 h 6858000"/>
              <a:gd name="connsiteX630" fmla="*/ 4002475 w 7472601"/>
              <a:gd name="connsiteY630" fmla="*/ 1037802 h 6858000"/>
              <a:gd name="connsiteX631" fmla="*/ 506322 w 7472601"/>
              <a:gd name="connsiteY631" fmla="*/ 1020997 h 6858000"/>
              <a:gd name="connsiteX632" fmla="*/ 533068 w 7472601"/>
              <a:gd name="connsiteY632" fmla="*/ 1029409 h 6858000"/>
              <a:gd name="connsiteX633" fmla="*/ 1232525 w 7472601"/>
              <a:gd name="connsiteY633" fmla="*/ 1804675 h 6858000"/>
              <a:gd name="connsiteX634" fmla="*/ 1388858 w 7472601"/>
              <a:gd name="connsiteY634" fmla="*/ 2368011 h 6858000"/>
              <a:gd name="connsiteX635" fmla="*/ 1384098 w 7472601"/>
              <a:gd name="connsiteY635" fmla="*/ 2378125 h 6858000"/>
              <a:gd name="connsiteX636" fmla="*/ 1425393 w 7472601"/>
              <a:gd name="connsiteY636" fmla="*/ 2589124 h 6858000"/>
              <a:gd name="connsiteX637" fmla="*/ 1424001 w 7472601"/>
              <a:gd name="connsiteY637" fmla="*/ 2597541 h 6858000"/>
              <a:gd name="connsiteX638" fmla="*/ 2152729 w 7472601"/>
              <a:gd name="connsiteY638" fmla="*/ 2864487 h 6858000"/>
              <a:gd name="connsiteX639" fmla="*/ 2020609 w 7472601"/>
              <a:gd name="connsiteY639" fmla="*/ 2539671 h 6858000"/>
              <a:gd name="connsiteX640" fmla="*/ 2018920 w 7472601"/>
              <a:gd name="connsiteY640" fmla="*/ 2536309 h 6858000"/>
              <a:gd name="connsiteX641" fmla="*/ 1342441 w 7472601"/>
              <a:gd name="connsiteY641" fmla="*/ 1173017 h 6858000"/>
              <a:gd name="connsiteX642" fmla="*/ 1367925 w 7472601"/>
              <a:gd name="connsiteY642" fmla="*/ 1135648 h 6858000"/>
              <a:gd name="connsiteX643" fmla="*/ 1771401 w 7472601"/>
              <a:gd name="connsiteY643" fmla="*/ 1806673 h 6858000"/>
              <a:gd name="connsiteX644" fmla="*/ 1972385 w 7472601"/>
              <a:gd name="connsiteY644" fmla="*/ 2198735 h 6858000"/>
              <a:gd name="connsiteX645" fmla="*/ 2040892 w 7472601"/>
              <a:gd name="connsiteY645" fmla="*/ 2405205 h 6858000"/>
              <a:gd name="connsiteX646" fmla="*/ 2131689 w 7472601"/>
              <a:gd name="connsiteY646" fmla="*/ 1936926 h 6858000"/>
              <a:gd name="connsiteX647" fmla="*/ 2454820 w 7472601"/>
              <a:gd name="connsiteY647" fmla="*/ 1248808 h 6858000"/>
              <a:gd name="connsiteX648" fmla="*/ 2492512 w 7472601"/>
              <a:gd name="connsiteY648" fmla="*/ 1302920 h 6858000"/>
              <a:gd name="connsiteX649" fmla="*/ 2081216 w 7472601"/>
              <a:gd name="connsiteY649" fmla="*/ 2527513 h 6858000"/>
              <a:gd name="connsiteX650" fmla="*/ 2081211 w 7472601"/>
              <a:gd name="connsiteY650" fmla="*/ 2528916 h 6858000"/>
              <a:gd name="connsiteX651" fmla="*/ 2199067 w 7472601"/>
              <a:gd name="connsiteY651" fmla="*/ 2884061 h 6858000"/>
              <a:gd name="connsiteX652" fmla="*/ 3192586 w 7472601"/>
              <a:gd name="connsiteY652" fmla="*/ 3411496 h 6858000"/>
              <a:gd name="connsiteX653" fmla="*/ 3182620 w 7472601"/>
              <a:gd name="connsiteY653" fmla="*/ 3483279 h 6858000"/>
              <a:gd name="connsiteX654" fmla="*/ 2435119 w 7472601"/>
              <a:gd name="connsiteY654" fmla="*/ 3080173 h 6858000"/>
              <a:gd name="connsiteX655" fmla="*/ 2410152 w 7472601"/>
              <a:gd name="connsiteY655" fmla="*/ 3063751 h 6858000"/>
              <a:gd name="connsiteX656" fmla="*/ 2408099 w 7472601"/>
              <a:gd name="connsiteY656" fmla="*/ 3064403 h 6858000"/>
              <a:gd name="connsiteX657" fmla="*/ 2407218 w 7472601"/>
              <a:gd name="connsiteY657" fmla="*/ 3070324 h 6858000"/>
              <a:gd name="connsiteX658" fmla="*/ 2380138 w 7472601"/>
              <a:gd name="connsiteY658" fmla="*/ 3099341 h 6858000"/>
              <a:gd name="connsiteX659" fmla="*/ 1765923 w 7472601"/>
              <a:gd name="connsiteY659" fmla="*/ 3581043 h 6858000"/>
              <a:gd name="connsiteX660" fmla="*/ 1702258 w 7472601"/>
              <a:gd name="connsiteY660" fmla="*/ 3612286 h 6858000"/>
              <a:gd name="connsiteX661" fmla="*/ 1538370 w 7472601"/>
              <a:gd name="connsiteY661" fmla="*/ 3811804 h 6858000"/>
              <a:gd name="connsiteX662" fmla="*/ 542867 w 7472601"/>
              <a:gd name="connsiteY662" fmla="*/ 4944092 h 6858000"/>
              <a:gd name="connsiteX663" fmla="*/ 515800 w 7472601"/>
              <a:gd name="connsiteY663" fmla="*/ 4862180 h 6858000"/>
              <a:gd name="connsiteX664" fmla="*/ 909145 w 7472601"/>
              <a:gd name="connsiteY664" fmla="*/ 4199225 h 6858000"/>
              <a:gd name="connsiteX665" fmla="*/ 1214067 w 7472601"/>
              <a:gd name="connsiteY665" fmla="*/ 3908561 h 6858000"/>
              <a:gd name="connsiteX666" fmla="*/ 640967 w 7472601"/>
              <a:gd name="connsiteY666" fmla="*/ 4105601 h 6858000"/>
              <a:gd name="connsiteX667" fmla="*/ 112563 w 7472601"/>
              <a:gd name="connsiteY667" fmla="*/ 4396952 h 6858000"/>
              <a:gd name="connsiteX668" fmla="*/ 0 w 7472601"/>
              <a:gd name="connsiteY668" fmla="*/ 4466006 h 6858000"/>
              <a:gd name="connsiteX669" fmla="*/ 0 w 7472601"/>
              <a:gd name="connsiteY669" fmla="*/ 4233763 h 6858000"/>
              <a:gd name="connsiteX670" fmla="*/ 36881 w 7472601"/>
              <a:gd name="connsiteY670" fmla="*/ 4200118 h 6858000"/>
              <a:gd name="connsiteX671" fmla="*/ 910534 w 7472601"/>
              <a:gd name="connsiteY671" fmla="*/ 3629753 h 6858000"/>
              <a:gd name="connsiteX672" fmla="*/ 1578717 w 7472601"/>
              <a:gd name="connsiteY672" fmla="*/ 3575982 h 6858000"/>
              <a:gd name="connsiteX673" fmla="*/ 2338780 w 7472601"/>
              <a:gd name="connsiteY673" fmla="*/ 3033725 h 6858000"/>
              <a:gd name="connsiteX674" fmla="*/ 1807991 w 7472601"/>
              <a:gd name="connsiteY674" fmla="*/ 2807184 h 6858000"/>
              <a:gd name="connsiteX675" fmla="*/ 1416358 w 7472601"/>
              <a:gd name="connsiteY675" fmla="*/ 3112571 h 6858000"/>
              <a:gd name="connsiteX676" fmla="*/ 939066 w 7472601"/>
              <a:gd name="connsiteY676" fmla="*/ 3378798 h 6858000"/>
              <a:gd name="connsiteX677" fmla="*/ 115099 w 7472601"/>
              <a:gd name="connsiteY677" fmla="*/ 3607650 h 6858000"/>
              <a:gd name="connsiteX678" fmla="*/ 97284 w 7472601"/>
              <a:gd name="connsiteY678" fmla="*/ 3520393 h 6858000"/>
              <a:gd name="connsiteX679" fmla="*/ 922050 w 7472601"/>
              <a:gd name="connsiteY679" fmla="*/ 3074867 h 6858000"/>
              <a:gd name="connsiteX680" fmla="*/ 1405265 w 7472601"/>
              <a:gd name="connsiteY680" fmla="*/ 3016319 h 6858000"/>
              <a:gd name="connsiteX681" fmla="*/ 1407512 w 7472601"/>
              <a:gd name="connsiteY681" fmla="*/ 3018001 h 6858000"/>
              <a:gd name="connsiteX682" fmla="*/ 1726266 w 7472601"/>
              <a:gd name="connsiteY682" fmla="*/ 2777274 h 6858000"/>
              <a:gd name="connsiteX683" fmla="*/ 625390 w 7472601"/>
              <a:gd name="connsiteY683" fmla="*/ 2514541 h 6858000"/>
              <a:gd name="connsiteX684" fmla="*/ 619799 w 7472601"/>
              <a:gd name="connsiteY684" fmla="*/ 2527180 h 6858000"/>
              <a:gd name="connsiteX685" fmla="*/ 310030 w 7472601"/>
              <a:gd name="connsiteY685" fmla="*/ 2771818 h 6858000"/>
              <a:gd name="connsiteX686" fmla="*/ 173877 w 7472601"/>
              <a:gd name="connsiteY686" fmla="*/ 2937056 h 6858000"/>
              <a:gd name="connsiteX687" fmla="*/ 77889 w 7472601"/>
              <a:gd name="connsiteY687" fmla="*/ 3138440 h 6858000"/>
              <a:gd name="connsiteX688" fmla="*/ 0 w 7472601"/>
              <a:gd name="connsiteY688" fmla="*/ 3271395 h 6858000"/>
              <a:gd name="connsiteX689" fmla="*/ 0 w 7472601"/>
              <a:gd name="connsiteY689" fmla="*/ 3153002 h 6858000"/>
              <a:gd name="connsiteX690" fmla="*/ 2386 w 7472601"/>
              <a:gd name="connsiteY690" fmla="*/ 3149203 h 6858000"/>
              <a:gd name="connsiteX691" fmla="*/ 89753 w 7472601"/>
              <a:gd name="connsiteY691" fmla="*/ 2987702 h 6858000"/>
              <a:gd name="connsiteX692" fmla="*/ 76869 w 7472601"/>
              <a:gd name="connsiteY692" fmla="*/ 3005404 h 6858000"/>
              <a:gd name="connsiteX693" fmla="*/ 32049 w 7472601"/>
              <a:gd name="connsiteY693" fmla="*/ 3065814 h 6858000"/>
              <a:gd name="connsiteX694" fmla="*/ 0 w 7472601"/>
              <a:gd name="connsiteY694" fmla="*/ 3108744 h 6858000"/>
              <a:gd name="connsiteX695" fmla="*/ 0 w 7472601"/>
              <a:gd name="connsiteY695" fmla="*/ 3058059 h 6858000"/>
              <a:gd name="connsiteX696" fmla="*/ 7610 w 7472601"/>
              <a:gd name="connsiteY696" fmla="*/ 3047889 h 6858000"/>
              <a:gd name="connsiteX697" fmla="*/ 52419 w 7472601"/>
              <a:gd name="connsiteY697" fmla="*/ 2987479 h 6858000"/>
              <a:gd name="connsiteX698" fmla="*/ 59142 w 7472601"/>
              <a:gd name="connsiteY698" fmla="*/ 2978488 h 6858000"/>
              <a:gd name="connsiteX699" fmla="*/ 0 w 7472601"/>
              <a:gd name="connsiteY699" fmla="*/ 3015334 h 6858000"/>
              <a:gd name="connsiteX700" fmla="*/ 0 w 7472601"/>
              <a:gd name="connsiteY700" fmla="*/ 2914286 h 6858000"/>
              <a:gd name="connsiteX701" fmla="*/ 36383 w 7472601"/>
              <a:gd name="connsiteY701" fmla="*/ 2901128 h 6858000"/>
              <a:gd name="connsiteX702" fmla="*/ 156329 w 7472601"/>
              <a:gd name="connsiteY702" fmla="*/ 2840533 h 6858000"/>
              <a:gd name="connsiteX703" fmla="*/ 358355 w 7472601"/>
              <a:gd name="connsiteY703" fmla="*/ 2620471 h 6858000"/>
              <a:gd name="connsiteX704" fmla="*/ 510577 w 7472601"/>
              <a:gd name="connsiteY704" fmla="*/ 2501244 h 6858000"/>
              <a:gd name="connsiteX705" fmla="*/ 211967 w 7472601"/>
              <a:gd name="connsiteY705" fmla="*/ 2479171 h 6858000"/>
              <a:gd name="connsiteX706" fmla="*/ 0 w 7472601"/>
              <a:gd name="connsiteY706" fmla="*/ 2476398 h 6858000"/>
              <a:gd name="connsiteX707" fmla="*/ 0 w 7472601"/>
              <a:gd name="connsiteY707" fmla="*/ 2389189 h 6858000"/>
              <a:gd name="connsiteX708" fmla="*/ 103062 w 7472601"/>
              <a:gd name="connsiteY708" fmla="*/ 2389518 h 6858000"/>
              <a:gd name="connsiteX709" fmla="*/ 510734 w 7472601"/>
              <a:gd name="connsiteY709" fmla="*/ 2416201 h 6858000"/>
              <a:gd name="connsiteX710" fmla="*/ 279257 w 7472601"/>
              <a:gd name="connsiteY710" fmla="*/ 2092102 h 6858000"/>
              <a:gd name="connsiteX711" fmla="*/ 65265 w 7472601"/>
              <a:gd name="connsiteY711" fmla="*/ 2006049 h 6858000"/>
              <a:gd name="connsiteX712" fmla="*/ 0 w 7472601"/>
              <a:gd name="connsiteY712" fmla="*/ 1982532 h 6858000"/>
              <a:gd name="connsiteX713" fmla="*/ 0 w 7472601"/>
              <a:gd name="connsiteY713" fmla="*/ 1912789 h 6858000"/>
              <a:gd name="connsiteX714" fmla="*/ 97460 w 7472601"/>
              <a:gd name="connsiteY714" fmla="*/ 1953725 h 6858000"/>
              <a:gd name="connsiteX715" fmla="*/ 221272 w 7472601"/>
              <a:gd name="connsiteY715" fmla="*/ 1980766 h 6858000"/>
              <a:gd name="connsiteX716" fmla="*/ 116765 w 7472601"/>
              <a:gd name="connsiteY716" fmla="*/ 1911033 h 6858000"/>
              <a:gd name="connsiteX717" fmla="*/ 16405 w 7472601"/>
              <a:gd name="connsiteY717" fmla="*/ 1803412 h 6858000"/>
              <a:gd name="connsiteX718" fmla="*/ 0 w 7472601"/>
              <a:gd name="connsiteY718" fmla="*/ 1784777 h 6858000"/>
              <a:gd name="connsiteX719" fmla="*/ 0 w 7472601"/>
              <a:gd name="connsiteY719" fmla="*/ 1740082 h 6858000"/>
              <a:gd name="connsiteX720" fmla="*/ 39394 w 7472601"/>
              <a:gd name="connsiteY720" fmla="*/ 1784856 h 6858000"/>
              <a:gd name="connsiteX721" fmla="*/ 135813 w 7472601"/>
              <a:gd name="connsiteY721" fmla="*/ 1888838 h 6858000"/>
              <a:gd name="connsiteX722" fmla="*/ 242575 w 7472601"/>
              <a:gd name="connsiteY722" fmla="*/ 1958841 h 6858000"/>
              <a:gd name="connsiteX723" fmla="*/ 82197 w 7472601"/>
              <a:gd name="connsiteY723" fmla="*/ 1754826 h 6858000"/>
              <a:gd name="connsiteX724" fmla="*/ 0 w 7472601"/>
              <a:gd name="connsiteY724" fmla="*/ 1679650 h 6858000"/>
              <a:gd name="connsiteX725" fmla="*/ 0 w 7472601"/>
              <a:gd name="connsiteY725" fmla="*/ 1602463 h 6858000"/>
              <a:gd name="connsiteX726" fmla="*/ 84689 w 7472601"/>
              <a:gd name="connsiteY726" fmla="*/ 1677442 h 6858000"/>
              <a:gd name="connsiteX727" fmla="*/ 298437 w 7472601"/>
              <a:gd name="connsiteY727" fmla="*/ 1968019 h 6858000"/>
              <a:gd name="connsiteX728" fmla="*/ 227269 w 7472601"/>
              <a:gd name="connsiteY728" fmla="*/ 1114064 h 6858000"/>
              <a:gd name="connsiteX729" fmla="*/ 248003 w 7472601"/>
              <a:gd name="connsiteY729" fmla="*/ 1089613 h 6858000"/>
              <a:gd name="connsiteX730" fmla="*/ 427020 w 7472601"/>
              <a:gd name="connsiteY730" fmla="*/ 1619803 h 6858000"/>
              <a:gd name="connsiteX731" fmla="*/ 340345 w 7472601"/>
              <a:gd name="connsiteY731" fmla="*/ 2027739 h 6858000"/>
              <a:gd name="connsiteX732" fmla="*/ 360865 w 7472601"/>
              <a:gd name="connsiteY732" fmla="*/ 2044827 h 6858000"/>
              <a:gd name="connsiteX733" fmla="*/ 560414 w 7472601"/>
              <a:gd name="connsiteY733" fmla="*/ 2421457 h 6858000"/>
              <a:gd name="connsiteX734" fmla="*/ 1359703 w 7472601"/>
              <a:gd name="connsiteY734" fmla="*/ 2578554 h 6858000"/>
              <a:gd name="connsiteX735" fmla="*/ 1359422 w 7472601"/>
              <a:gd name="connsiteY735" fmla="*/ 2577994 h 6858000"/>
              <a:gd name="connsiteX736" fmla="*/ 828701 w 7472601"/>
              <a:gd name="connsiteY736" fmla="*/ 1839520 h 6858000"/>
              <a:gd name="connsiteX737" fmla="*/ 494427 w 7472601"/>
              <a:gd name="connsiteY737" fmla="*/ 1092333 h 6858000"/>
              <a:gd name="connsiteX738" fmla="*/ 506322 w 7472601"/>
              <a:gd name="connsiteY738" fmla="*/ 1020997 h 6858000"/>
              <a:gd name="connsiteX739" fmla="*/ 4570198 w 7472601"/>
              <a:gd name="connsiteY739" fmla="*/ 978081 h 6858000"/>
              <a:gd name="connsiteX740" fmla="*/ 4523691 w 7472601"/>
              <a:gd name="connsiteY740" fmla="*/ 1127776 h 6858000"/>
              <a:gd name="connsiteX741" fmla="*/ 4509875 w 7472601"/>
              <a:gd name="connsiteY741" fmla="*/ 1167552 h 6858000"/>
              <a:gd name="connsiteX742" fmla="*/ 4478168 w 7472601"/>
              <a:gd name="connsiteY742" fmla="*/ 1260735 h 6858000"/>
              <a:gd name="connsiteX743" fmla="*/ 4409309 w 7472601"/>
              <a:gd name="connsiteY743" fmla="*/ 1666996 h 6858000"/>
              <a:gd name="connsiteX744" fmla="*/ 4370031 w 7472601"/>
              <a:gd name="connsiteY744" fmla="*/ 1955666 h 6858000"/>
              <a:gd name="connsiteX745" fmla="*/ 4570198 w 7472601"/>
              <a:gd name="connsiteY745" fmla="*/ 978081 h 6858000"/>
              <a:gd name="connsiteX746" fmla="*/ 4557898 w 7472601"/>
              <a:gd name="connsiteY746" fmla="*/ 900011 h 6858000"/>
              <a:gd name="connsiteX747" fmla="*/ 4344840 w 7472601"/>
              <a:gd name="connsiteY747" fmla="*/ 1922038 h 6858000"/>
              <a:gd name="connsiteX748" fmla="*/ 4378710 w 7472601"/>
              <a:gd name="connsiteY748" fmla="*/ 1665516 h 6858000"/>
              <a:gd name="connsiteX749" fmla="*/ 4448798 w 7472601"/>
              <a:gd name="connsiteY749" fmla="*/ 1253024 h 6858000"/>
              <a:gd name="connsiteX750" fmla="*/ 4480315 w 7472601"/>
              <a:gd name="connsiteY750" fmla="*/ 1158454 h 6858000"/>
              <a:gd name="connsiteX751" fmla="*/ 4494133 w 7472601"/>
              <a:gd name="connsiteY751" fmla="*/ 1118676 h 6858000"/>
              <a:gd name="connsiteX752" fmla="*/ 4557898 w 7472601"/>
              <a:gd name="connsiteY752" fmla="*/ 900011 h 6858000"/>
              <a:gd name="connsiteX753" fmla="*/ 5870151 w 7472601"/>
              <a:gd name="connsiteY753" fmla="*/ 898890 h 6858000"/>
              <a:gd name="connsiteX754" fmla="*/ 5861335 w 7472601"/>
              <a:gd name="connsiteY754" fmla="*/ 899177 h 6858000"/>
              <a:gd name="connsiteX755" fmla="*/ 5843702 w 7472601"/>
              <a:gd name="connsiteY755" fmla="*/ 899748 h 6858000"/>
              <a:gd name="connsiteX756" fmla="*/ 5651107 w 7472601"/>
              <a:gd name="connsiteY756" fmla="*/ 920306 h 6858000"/>
              <a:gd name="connsiteX757" fmla="*/ 5459407 w 7472601"/>
              <a:gd name="connsiteY757" fmla="*/ 940975 h 6858000"/>
              <a:gd name="connsiteX758" fmla="*/ 5374846 w 7472601"/>
              <a:gd name="connsiteY758" fmla="*/ 941988 h 6858000"/>
              <a:gd name="connsiteX759" fmla="*/ 5256105 w 7472601"/>
              <a:gd name="connsiteY759" fmla="*/ 945632 h 6858000"/>
              <a:gd name="connsiteX760" fmla="*/ 5107071 w 7472601"/>
              <a:gd name="connsiteY760" fmla="*/ 969720 h 6858000"/>
              <a:gd name="connsiteX761" fmla="*/ 4998681 w 7472601"/>
              <a:gd name="connsiteY761" fmla="*/ 988771 h 6858000"/>
              <a:gd name="connsiteX762" fmla="*/ 5870151 w 7472601"/>
              <a:gd name="connsiteY762" fmla="*/ 898890 h 6858000"/>
              <a:gd name="connsiteX763" fmla="*/ 5504425 w 7472601"/>
              <a:gd name="connsiteY763" fmla="*/ 848067 h 6858000"/>
              <a:gd name="connsiteX764" fmla="*/ 4968849 w 7472601"/>
              <a:gd name="connsiteY764" fmla="*/ 962318 h 6858000"/>
              <a:gd name="connsiteX765" fmla="*/ 5104039 w 7472601"/>
              <a:gd name="connsiteY765" fmla="*/ 940634 h 6858000"/>
              <a:gd name="connsiteX766" fmla="*/ 5256311 w 7472601"/>
              <a:gd name="connsiteY766" fmla="*/ 916490 h 6858000"/>
              <a:gd name="connsiteX767" fmla="*/ 5377381 w 7472601"/>
              <a:gd name="connsiteY767" fmla="*/ 912671 h 6858000"/>
              <a:gd name="connsiteX768" fmla="*/ 5460148 w 7472601"/>
              <a:gd name="connsiteY768" fmla="*/ 911442 h 6858000"/>
              <a:gd name="connsiteX769" fmla="*/ 5648971 w 7472601"/>
              <a:gd name="connsiteY769" fmla="*/ 891331 h 6858000"/>
              <a:gd name="connsiteX770" fmla="*/ 5844807 w 7472601"/>
              <a:gd name="connsiteY770" fmla="*/ 870718 h 6858000"/>
              <a:gd name="connsiteX771" fmla="*/ 5862975 w 7472601"/>
              <a:gd name="connsiteY771" fmla="*/ 869756 h 6858000"/>
              <a:gd name="connsiteX772" fmla="*/ 5920887 w 7472601"/>
              <a:gd name="connsiteY772" fmla="*/ 865929 h 6858000"/>
              <a:gd name="connsiteX773" fmla="*/ 5504425 w 7472601"/>
              <a:gd name="connsiteY773" fmla="*/ 848067 h 6858000"/>
              <a:gd name="connsiteX774" fmla="*/ 3607114 w 7472601"/>
              <a:gd name="connsiteY774" fmla="*/ 467441 h 6858000"/>
              <a:gd name="connsiteX775" fmla="*/ 3296242 w 7472601"/>
              <a:gd name="connsiteY775" fmla="*/ 807991 h 6858000"/>
              <a:gd name="connsiteX776" fmla="*/ 3174674 w 7472601"/>
              <a:gd name="connsiteY776" fmla="*/ 919759 h 6858000"/>
              <a:gd name="connsiteX777" fmla="*/ 3042978 w 7472601"/>
              <a:gd name="connsiteY777" fmla="*/ 1054894 h 6858000"/>
              <a:gd name="connsiteX778" fmla="*/ 2968914 w 7472601"/>
              <a:gd name="connsiteY778" fmla="*/ 1133756 h 6858000"/>
              <a:gd name="connsiteX779" fmla="*/ 3103823 w 7472601"/>
              <a:gd name="connsiteY779" fmla="*/ 1026814 h 6858000"/>
              <a:gd name="connsiteX780" fmla="*/ 3607114 w 7472601"/>
              <a:gd name="connsiteY780" fmla="*/ 467441 h 6858000"/>
              <a:gd name="connsiteX781" fmla="*/ 3744487 w 7472601"/>
              <a:gd name="connsiteY781" fmla="*/ 383136 h 6858000"/>
              <a:gd name="connsiteX782" fmla="*/ 3970213 w 7472601"/>
              <a:gd name="connsiteY782" fmla="*/ 995559 h 6858000"/>
              <a:gd name="connsiteX783" fmla="*/ 3744487 w 7472601"/>
              <a:gd name="connsiteY783" fmla="*/ 383136 h 6858000"/>
              <a:gd name="connsiteX784" fmla="*/ 3624562 w 7472601"/>
              <a:gd name="connsiteY784" fmla="*/ 367041 h 6858000"/>
              <a:gd name="connsiteX785" fmla="*/ 3489712 w 7472601"/>
              <a:gd name="connsiteY785" fmla="*/ 485386 h 6858000"/>
              <a:gd name="connsiteX786" fmla="*/ 3182994 w 7472601"/>
              <a:gd name="connsiteY786" fmla="*/ 828265 h 6858000"/>
              <a:gd name="connsiteX787" fmla="*/ 2892114 w 7472601"/>
              <a:gd name="connsiteY787" fmla="*/ 1172635 h 6858000"/>
              <a:gd name="connsiteX788" fmla="*/ 3021459 w 7472601"/>
              <a:gd name="connsiteY788" fmla="*/ 1035385 h 6858000"/>
              <a:gd name="connsiteX789" fmla="*/ 3153873 w 7472601"/>
              <a:gd name="connsiteY789" fmla="*/ 898971 h 6858000"/>
              <a:gd name="connsiteX790" fmla="*/ 3276511 w 7472601"/>
              <a:gd name="connsiteY790" fmla="*/ 786423 h 6858000"/>
              <a:gd name="connsiteX791" fmla="*/ 3584154 w 7472601"/>
              <a:gd name="connsiteY791" fmla="*/ 448218 h 6858000"/>
              <a:gd name="connsiteX792" fmla="*/ 3624562 w 7472601"/>
              <a:gd name="connsiteY792" fmla="*/ 367041 h 6858000"/>
              <a:gd name="connsiteX793" fmla="*/ 3766672 w 7472601"/>
              <a:gd name="connsiteY793" fmla="*/ 359429 h 6858000"/>
              <a:gd name="connsiteX794" fmla="*/ 3996338 w 7472601"/>
              <a:gd name="connsiteY794" fmla="*/ 968237 h 6858000"/>
              <a:gd name="connsiteX795" fmla="*/ 3766672 w 7472601"/>
              <a:gd name="connsiteY795" fmla="*/ 359429 h 6858000"/>
              <a:gd name="connsiteX796" fmla="*/ 5805386 w 7472601"/>
              <a:gd name="connsiteY796" fmla="*/ 239240 h 6858000"/>
              <a:gd name="connsiteX797" fmla="*/ 5736947 w 7472601"/>
              <a:gd name="connsiteY797" fmla="*/ 261367 h 6858000"/>
              <a:gd name="connsiteX798" fmla="*/ 5427012 w 7472601"/>
              <a:gd name="connsiteY798" fmla="*/ 311272 h 6858000"/>
              <a:gd name="connsiteX799" fmla="*/ 5147818 w 7472601"/>
              <a:gd name="connsiteY799" fmla="*/ 322112 h 6858000"/>
              <a:gd name="connsiteX800" fmla="*/ 5060854 w 7472601"/>
              <a:gd name="connsiteY800" fmla="*/ 311882 h 6858000"/>
              <a:gd name="connsiteX801" fmla="*/ 4945989 w 7472601"/>
              <a:gd name="connsiteY801" fmla="*/ 300516 h 6858000"/>
              <a:gd name="connsiteX802" fmla="*/ 5410479 w 7472601"/>
              <a:gd name="connsiteY802" fmla="*/ 348434 h 6858000"/>
              <a:gd name="connsiteX803" fmla="*/ 5805386 w 7472601"/>
              <a:gd name="connsiteY803" fmla="*/ 239240 h 6858000"/>
              <a:gd name="connsiteX804" fmla="*/ 5905192 w 7472601"/>
              <a:gd name="connsiteY804" fmla="*/ 163079 h 6858000"/>
              <a:gd name="connsiteX805" fmla="*/ 5865655 w 7472601"/>
              <a:gd name="connsiteY805" fmla="*/ 171901 h 6858000"/>
              <a:gd name="connsiteX806" fmla="*/ 5259740 w 7472601"/>
              <a:gd name="connsiteY806" fmla="*/ 257013 h 6858000"/>
              <a:gd name="connsiteX807" fmla="*/ 5208466 w 7472601"/>
              <a:gd name="connsiteY807" fmla="*/ 257550 h 6858000"/>
              <a:gd name="connsiteX808" fmla="*/ 4980204 w 7472601"/>
              <a:gd name="connsiteY808" fmla="*/ 271903 h 6858000"/>
              <a:gd name="connsiteX809" fmla="*/ 5068068 w 7472601"/>
              <a:gd name="connsiteY809" fmla="*/ 282244 h 6858000"/>
              <a:gd name="connsiteX810" fmla="*/ 5153231 w 7472601"/>
              <a:gd name="connsiteY810" fmla="*/ 292240 h 6858000"/>
              <a:gd name="connsiteX811" fmla="*/ 5426491 w 7472601"/>
              <a:gd name="connsiteY811" fmla="*/ 281128 h 6858000"/>
              <a:gd name="connsiteX812" fmla="*/ 5731212 w 7472601"/>
              <a:gd name="connsiteY812" fmla="*/ 231951 h 6858000"/>
              <a:gd name="connsiteX813" fmla="*/ 5905192 w 7472601"/>
              <a:gd name="connsiteY813" fmla="*/ 163079 h 6858000"/>
              <a:gd name="connsiteX814" fmla="*/ 5944437 w 7472601"/>
              <a:gd name="connsiteY814" fmla="*/ 113829 h 6858000"/>
              <a:gd name="connsiteX815" fmla="*/ 5825032 w 7472601"/>
              <a:gd name="connsiteY815" fmla="*/ 146405 h 6858000"/>
              <a:gd name="connsiteX816" fmla="*/ 4955599 w 7472601"/>
              <a:gd name="connsiteY816" fmla="*/ 247008 h 6858000"/>
              <a:gd name="connsiteX817" fmla="*/ 5210104 w 7472601"/>
              <a:gd name="connsiteY817" fmla="*/ 228123 h 6858000"/>
              <a:gd name="connsiteX818" fmla="*/ 5261015 w 7472601"/>
              <a:gd name="connsiteY818" fmla="*/ 227087 h 6858000"/>
              <a:gd name="connsiteX819" fmla="*/ 5861181 w 7472601"/>
              <a:gd name="connsiteY819" fmla="*/ 143093 h 6858000"/>
              <a:gd name="connsiteX820" fmla="*/ 5961252 w 7472601"/>
              <a:gd name="connsiteY820" fmla="*/ 114820 h 6858000"/>
              <a:gd name="connsiteX821" fmla="*/ 5944437 w 7472601"/>
              <a:gd name="connsiteY821" fmla="*/ 113829 h 6858000"/>
              <a:gd name="connsiteX822" fmla="*/ 3882765 w 7472601"/>
              <a:gd name="connsiteY822" fmla="*/ 0 h 6858000"/>
              <a:gd name="connsiteX823" fmla="*/ 3995099 w 7472601"/>
              <a:gd name="connsiteY823" fmla="*/ 0 h 6858000"/>
              <a:gd name="connsiteX824" fmla="*/ 4163818 w 7472601"/>
              <a:gd name="connsiteY824" fmla="*/ 234104 h 6858000"/>
              <a:gd name="connsiteX825" fmla="*/ 4172099 w 7472601"/>
              <a:gd name="connsiteY825" fmla="*/ 234207 h 6858000"/>
              <a:gd name="connsiteX826" fmla="*/ 4784282 w 7472601"/>
              <a:gd name="connsiteY826" fmla="*/ 276561 h 6858000"/>
              <a:gd name="connsiteX827" fmla="*/ 4801687 w 7472601"/>
              <a:gd name="connsiteY827" fmla="*/ 267764 h 6858000"/>
              <a:gd name="connsiteX828" fmla="*/ 6082788 w 7472601"/>
              <a:gd name="connsiteY828" fmla="*/ 64119 h 6858000"/>
              <a:gd name="connsiteX829" fmla="*/ 6099442 w 7472601"/>
              <a:gd name="connsiteY829" fmla="*/ 82568 h 6858000"/>
              <a:gd name="connsiteX830" fmla="*/ 4804137 w 7472601"/>
              <a:gd name="connsiteY830" fmla="*/ 320931 h 6858000"/>
              <a:gd name="connsiteX831" fmla="*/ 4227047 w 7472601"/>
              <a:gd name="connsiteY831" fmla="*/ 313415 h 6858000"/>
              <a:gd name="connsiteX832" fmla="*/ 4346041 w 7472601"/>
              <a:gd name="connsiteY832" fmla="*/ 456086 h 6858000"/>
              <a:gd name="connsiteX833" fmla="*/ 4870967 w 7472601"/>
              <a:gd name="connsiteY833" fmla="*/ 963061 h 6858000"/>
              <a:gd name="connsiteX834" fmla="*/ 4889647 w 7472601"/>
              <a:gd name="connsiteY834" fmla="*/ 957147 h 6858000"/>
              <a:gd name="connsiteX835" fmla="*/ 5422504 w 7472601"/>
              <a:gd name="connsiteY835" fmla="*/ 805191 h 6858000"/>
              <a:gd name="connsiteX836" fmla="*/ 6087656 w 7472601"/>
              <a:gd name="connsiteY836" fmla="*/ 826703 h 6858000"/>
              <a:gd name="connsiteX837" fmla="*/ 6058717 w 7472601"/>
              <a:gd name="connsiteY837" fmla="*/ 865992 h 6858000"/>
              <a:gd name="connsiteX838" fmla="*/ 4974153 w 7472601"/>
              <a:gd name="connsiteY838" fmla="*/ 1045456 h 6858000"/>
              <a:gd name="connsiteX839" fmla="*/ 5627835 w 7472601"/>
              <a:gd name="connsiteY839" fmla="*/ 1472077 h 6858000"/>
              <a:gd name="connsiteX840" fmla="*/ 5629817 w 7472601"/>
              <a:gd name="connsiteY840" fmla="*/ 1471412 h 6858000"/>
              <a:gd name="connsiteX841" fmla="*/ 5634124 w 7472601"/>
              <a:gd name="connsiteY841" fmla="*/ 1470572 h 6858000"/>
              <a:gd name="connsiteX842" fmla="*/ 5755832 w 7472601"/>
              <a:gd name="connsiteY842" fmla="*/ 1383886 h 6858000"/>
              <a:gd name="connsiteX843" fmla="*/ 6014186 w 7472601"/>
              <a:gd name="connsiteY843" fmla="*/ 1279799 h 6858000"/>
              <a:gd name="connsiteX844" fmla="*/ 6901619 w 7472601"/>
              <a:gd name="connsiteY844" fmla="*/ 1047874 h 6858000"/>
              <a:gd name="connsiteX845" fmla="*/ 6931566 w 7472601"/>
              <a:gd name="connsiteY845" fmla="*/ 1062034 h 6858000"/>
              <a:gd name="connsiteX846" fmla="*/ 5790982 w 7472601"/>
              <a:gd name="connsiteY846" fmla="*/ 1561380 h 6858000"/>
              <a:gd name="connsiteX847" fmla="*/ 6188971 w 7472601"/>
              <a:gd name="connsiteY847" fmla="*/ 1755168 h 6858000"/>
              <a:gd name="connsiteX848" fmla="*/ 6202446 w 7472601"/>
              <a:gd name="connsiteY848" fmla="*/ 1752268 h 6858000"/>
              <a:gd name="connsiteX849" fmla="*/ 7179560 w 7472601"/>
              <a:gd name="connsiteY849" fmla="*/ 1467551 h 6858000"/>
              <a:gd name="connsiteX850" fmla="*/ 7158730 w 7472601"/>
              <a:gd name="connsiteY850" fmla="*/ 1507835 h 6858000"/>
              <a:gd name="connsiteX851" fmla="*/ 6326959 w 7472601"/>
              <a:gd name="connsiteY851" fmla="*/ 1817686 h 6858000"/>
              <a:gd name="connsiteX852" fmla="*/ 6537433 w 7472601"/>
              <a:gd name="connsiteY852" fmla="*/ 1907790 h 6858000"/>
              <a:gd name="connsiteX853" fmla="*/ 6550221 w 7472601"/>
              <a:gd name="connsiteY853" fmla="*/ 1910729 h 6858000"/>
              <a:gd name="connsiteX854" fmla="*/ 6964438 w 7472601"/>
              <a:gd name="connsiteY854" fmla="*/ 2209505 h 6858000"/>
              <a:gd name="connsiteX855" fmla="*/ 7367862 w 7472601"/>
              <a:gd name="connsiteY855" fmla="*/ 2806833 h 6858000"/>
              <a:gd name="connsiteX856" fmla="*/ 7364329 w 7472601"/>
              <a:gd name="connsiteY856" fmla="*/ 2826907 h 6858000"/>
              <a:gd name="connsiteX857" fmla="*/ 7290545 w 7472601"/>
              <a:gd name="connsiteY857" fmla="*/ 2850663 h 6858000"/>
              <a:gd name="connsiteX858" fmla="*/ 6472036 w 7472601"/>
              <a:gd name="connsiteY858" fmla="*/ 1959003 h 6858000"/>
              <a:gd name="connsiteX859" fmla="*/ 5792897 w 7472601"/>
              <a:gd name="connsiteY859" fmla="*/ 1647747 h 6858000"/>
              <a:gd name="connsiteX860" fmla="*/ 5842751 w 7472601"/>
              <a:gd name="connsiteY860" fmla="*/ 1816112 h 6858000"/>
              <a:gd name="connsiteX861" fmla="*/ 5847424 w 7472601"/>
              <a:gd name="connsiteY861" fmla="*/ 1815776 h 6858000"/>
              <a:gd name="connsiteX862" fmla="*/ 6399821 w 7472601"/>
              <a:gd name="connsiteY862" fmla="*/ 2344799 h 6858000"/>
              <a:gd name="connsiteX863" fmla="*/ 6323232 w 7472601"/>
              <a:gd name="connsiteY863" fmla="*/ 2389634 h 6858000"/>
              <a:gd name="connsiteX864" fmla="*/ 5942958 w 7472601"/>
              <a:gd name="connsiteY864" fmla="*/ 2077708 h 6858000"/>
              <a:gd name="connsiteX865" fmla="*/ 5921559 w 7472601"/>
              <a:gd name="connsiteY865" fmla="*/ 2378596 h 6858000"/>
              <a:gd name="connsiteX866" fmla="*/ 5817651 w 7472601"/>
              <a:gd name="connsiteY866" fmla="*/ 3023919 h 6858000"/>
              <a:gd name="connsiteX867" fmla="*/ 5729634 w 7472601"/>
              <a:gd name="connsiteY867" fmla="*/ 3051849 h 6858000"/>
              <a:gd name="connsiteX868" fmla="*/ 5611018 w 7472601"/>
              <a:gd name="connsiteY868" fmla="*/ 2316769 h 6858000"/>
              <a:gd name="connsiteX869" fmla="*/ 5687608 w 7472601"/>
              <a:gd name="connsiteY869" fmla="*/ 2039972 h 6858000"/>
              <a:gd name="connsiteX870" fmla="*/ 5657554 w 7472601"/>
              <a:gd name="connsiteY870" fmla="*/ 1576445 h 6858000"/>
              <a:gd name="connsiteX871" fmla="*/ 5150475 w 7472601"/>
              <a:gd name="connsiteY871" fmla="*/ 1274012 h 6858000"/>
              <a:gd name="connsiteX872" fmla="*/ 5349142 w 7472601"/>
              <a:gd name="connsiteY872" fmla="*/ 2204405 h 6858000"/>
              <a:gd name="connsiteX873" fmla="*/ 5262214 w 7472601"/>
              <a:gd name="connsiteY873" fmla="*/ 2233836 h 6858000"/>
              <a:gd name="connsiteX874" fmla="*/ 4981539 w 7472601"/>
              <a:gd name="connsiteY874" fmla="*/ 1542201 h 6858000"/>
              <a:gd name="connsiteX875" fmla="*/ 4958461 w 7472601"/>
              <a:gd name="connsiteY875" fmla="*/ 1136957 h 6858000"/>
              <a:gd name="connsiteX876" fmla="*/ 4655015 w 7472601"/>
              <a:gd name="connsiteY876" fmla="*/ 891426 h 6858000"/>
              <a:gd name="connsiteX877" fmla="*/ 4348002 w 7472601"/>
              <a:gd name="connsiteY877" fmla="*/ 2205895 h 6858000"/>
              <a:gd name="connsiteX878" fmla="*/ 4262250 w 7472601"/>
              <a:gd name="connsiteY878" fmla="*/ 2219972 h 6858000"/>
              <a:gd name="connsiteX879" fmla="*/ 4550611 w 7472601"/>
              <a:gd name="connsiteY879" fmla="*/ 817540 h 6858000"/>
              <a:gd name="connsiteX880" fmla="*/ 4564418 w 7472601"/>
              <a:gd name="connsiteY880" fmla="*/ 808293 h 6858000"/>
              <a:gd name="connsiteX881" fmla="*/ 4266388 w 7472601"/>
              <a:gd name="connsiteY881" fmla="*/ 500083 h 6858000"/>
              <a:gd name="connsiteX882" fmla="*/ 4032842 w 7472601"/>
              <a:gd name="connsiteY882" fmla="*/ 211809 h 6858000"/>
              <a:gd name="connsiteX883" fmla="*/ 3882765 w 7472601"/>
              <a:gd name="connsiteY883" fmla="*/ 0 h 6858000"/>
              <a:gd name="connsiteX884" fmla="*/ 3721337 w 7472601"/>
              <a:gd name="connsiteY884" fmla="*/ 0 h 6858000"/>
              <a:gd name="connsiteX885" fmla="*/ 3797544 w 7472601"/>
              <a:gd name="connsiteY885" fmla="*/ 0 h 6858000"/>
              <a:gd name="connsiteX886" fmla="*/ 3775734 w 7472601"/>
              <a:gd name="connsiteY886" fmla="*/ 95131 h 6858000"/>
              <a:gd name="connsiteX887" fmla="*/ 3724807 w 7472601"/>
              <a:gd name="connsiteY887" fmla="*/ 272257 h 6858000"/>
              <a:gd name="connsiteX888" fmla="*/ 3726844 w 7472601"/>
              <a:gd name="connsiteY888" fmla="*/ 282988 h 6858000"/>
              <a:gd name="connsiteX889" fmla="*/ 3742664 w 7472601"/>
              <a:gd name="connsiteY889" fmla="*/ 279918 h 6858000"/>
              <a:gd name="connsiteX890" fmla="*/ 4103910 w 7472601"/>
              <a:gd name="connsiteY890" fmla="*/ 1161917 h 6858000"/>
              <a:gd name="connsiteX891" fmla="*/ 4020269 w 7472601"/>
              <a:gd name="connsiteY891" fmla="*/ 1200406 h 6858000"/>
              <a:gd name="connsiteX892" fmla="*/ 3674882 w 7472601"/>
              <a:gd name="connsiteY892" fmla="*/ 488524 h 6858000"/>
              <a:gd name="connsiteX893" fmla="*/ 3132682 w 7472601"/>
              <a:gd name="connsiteY893" fmla="*/ 1072284 h 6858000"/>
              <a:gd name="connsiteX894" fmla="*/ 2716346 w 7472601"/>
              <a:gd name="connsiteY894" fmla="*/ 1276376 h 6858000"/>
              <a:gd name="connsiteX895" fmla="*/ 2716772 w 7472601"/>
              <a:gd name="connsiteY895" fmla="*/ 1255462 h 6858000"/>
              <a:gd name="connsiteX896" fmla="*/ 3471096 w 7472601"/>
              <a:gd name="connsiteY896" fmla="*/ 437072 h 6858000"/>
              <a:gd name="connsiteX897" fmla="*/ 3639057 w 7472601"/>
              <a:gd name="connsiteY897" fmla="*/ 286334 h 6858000"/>
              <a:gd name="connsiteX898" fmla="*/ 3640309 w 7472601"/>
              <a:gd name="connsiteY898" fmla="*/ 284664 h 6858000"/>
              <a:gd name="connsiteX899" fmla="*/ 3646022 w 7472601"/>
              <a:gd name="connsiteY899" fmla="*/ 276711 h 6858000"/>
              <a:gd name="connsiteX900" fmla="*/ 3707943 w 7472601"/>
              <a:gd name="connsiteY900" fmla="*/ 65958 h 6858000"/>
              <a:gd name="connsiteX901" fmla="*/ 3721337 w 7472601"/>
              <a:gd name="connsiteY901" fmla="*/ 0 h 6858000"/>
              <a:gd name="connsiteX902" fmla="*/ 2867960 w 7472601"/>
              <a:gd name="connsiteY902" fmla="*/ 0 h 6858000"/>
              <a:gd name="connsiteX903" fmla="*/ 2926351 w 7472601"/>
              <a:gd name="connsiteY903" fmla="*/ 0 h 6858000"/>
              <a:gd name="connsiteX904" fmla="*/ 2902823 w 7472601"/>
              <a:gd name="connsiteY904" fmla="*/ 262929 h 6858000"/>
              <a:gd name="connsiteX905" fmla="*/ 2940663 w 7472601"/>
              <a:gd name="connsiteY905" fmla="*/ 140884 h 6858000"/>
              <a:gd name="connsiteX906" fmla="*/ 2947039 w 7472601"/>
              <a:gd name="connsiteY906" fmla="*/ 122524 h 6858000"/>
              <a:gd name="connsiteX907" fmla="*/ 2984316 w 7472601"/>
              <a:gd name="connsiteY907" fmla="*/ 0 h 6858000"/>
              <a:gd name="connsiteX908" fmla="*/ 3016114 w 7472601"/>
              <a:gd name="connsiteY908" fmla="*/ 0 h 6858000"/>
              <a:gd name="connsiteX909" fmla="*/ 2979949 w 7472601"/>
              <a:gd name="connsiteY909" fmla="*/ 119274 h 6858000"/>
              <a:gd name="connsiteX910" fmla="*/ 3023879 w 7472601"/>
              <a:gd name="connsiteY910" fmla="*/ 0 h 6858000"/>
              <a:gd name="connsiteX911" fmla="*/ 3105400 w 7472601"/>
              <a:gd name="connsiteY911" fmla="*/ 0 h 6858000"/>
              <a:gd name="connsiteX912" fmla="*/ 3094669 w 7472601"/>
              <a:gd name="connsiteY912" fmla="*/ 30308 h 6858000"/>
              <a:gd name="connsiteX913" fmla="*/ 2901945 w 7472601"/>
              <a:gd name="connsiteY913" fmla="*/ 466538 h 6858000"/>
              <a:gd name="connsiteX914" fmla="*/ 2815209 w 7472601"/>
              <a:gd name="connsiteY914" fmla="*/ 497361 h 6858000"/>
              <a:gd name="connsiteX915" fmla="*/ 2844845 w 7472601"/>
              <a:gd name="connsiteY915" fmla="*/ 127638 h 6858000"/>
              <a:gd name="connsiteX916" fmla="*/ 2867960 w 7472601"/>
              <a:gd name="connsiteY916" fmla="*/ 0 h 6858000"/>
              <a:gd name="connsiteX917" fmla="*/ 1057230 w 7472601"/>
              <a:gd name="connsiteY917" fmla="*/ 0 h 6858000"/>
              <a:gd name="connsiteX918" fmla="*/ 1111003 w 7472601"/>
              <a:gd name="connsiteY918" fmla="*/ 0 h 6858000"/>
              <a:gd name="connsiteX919" fmla="*/ 1125553 w 7472601"/>
              <a:gd name="connsiteY919" fmla="*/ 52588 h 6858000"/>
              <a:gd name="connsiteX920" fmla="*/ 1304276 w 7472601"/>
              <a:gd name="connsiteY920" fmla="*/ 476275 h 6858000"/>
              <a:gd name="connsiteX921" fmla="*/ 1492066 w 7472601"/>
              <a:gd name="connsiteY921" fmla="*/ 886333 h 6858000"/>
              <a:gd name="connsiteX922" fmla="*/ 1423698 w 7472601"/>
              <a:gd name="connsiteY922" fmla="*/ 710817 h 6858000"/>
              <a:gd name="connsiteX923" fmla="*/ 1357609 w 7472601"/>
              <a:gd name="connsiteY923" fmla="*/ 532892 h 6858000"/>
              <a:gd name="connsiteX924" fmla="*/ 1309550 w 7472601"/>
              <a:gd name="connsiteY924" fmla="*/ 374031 h 6858000"/>
              <a:gd name="connsiteX925" fmla="*/ 1193673 w 7472601"/>
              <a:gd name="connsiteY925" fmla="*/ 49533 h 6858000"/>
              <a:gd name="connsiteX926" fmla="*/ 1164391 w 7472601"/>
              <a:gd name="connsiteY926" fmla="*/ 0 h 6858000"/>
              <a:gd name="connsiteX927" fmla="*/ 1200666 w 7472601"/>
              <a:gd name="connsiteY927" fmla="*/ 0 h 6858000"/>
              <a:gd name="connsiteX928" fmla="*/ 1223408 w 7472601"/>
              <a:gd name="connsiteY928" fmla="*/ 38996 h 6858000"/>
              <a:gd name="connsiteX929" fmla="*/ 1339635 w 7472601"/>
              <a:gd name="connsiteY929" fmla="*/ 365517 h 6858000"/>
              <a:gd name="connsiteX930" fmla="*/ 1387469 w 7472601"/>
              <a:gd name="connsiteY930" fmla="*/ 523079 h 6858000"/>
              <a:gd name="connsiteX931" fmla="*/ 1452685 w 7472601"/>
              <a:gd name="connsiteY931" fmla="*/ 699806 h 6858000"/>
              <a:gd name="connsiteX932" fmla="*/ 1492092 w 7472601"/>
              <a:gd name="connsiteY932" fmla="*/ 800424 h 6858000"/>
              <a:gd name="connsiteX933" fmla="*/ 1455302 w 7472601"/>
              <a:gd name="connsiteY933" fmla="*/ 632913 h 6858000"/>
              <a:gd name="connsiteX934" fmla="*/ 1222336 w 7472601"/>
              <a:gd name="connsiteY934" fmla="*/ 9480 h 6858000"/>
              <a:gd name="connsiteX935" fmla="*/ 1214634 w 7472601"/>
              <a:gd name="connsiteY935" fmla="*/ 0 h 6858000"/>
              <a:gd name="connsiteX936" fmla="*/ 1289827 w 7472601"/>
              <a:gd name="connsiteY936" fmla="*/ 0 h 6858000"/>
              <a:gd name="connsiteX937" fmla="*/ 1321076 w 7472601"/>
              <a:gd name="connsiteY937" fmla="*/ 59722 h 6858000"/>
              <a:gd name="connsiteX938" fmla="*/ 1512579 w 7472601"/>
              <a:gd name="connsiteY938" fmla="*/ 626441 h 6858000"/>
              <a:gd name="connsiteX939" fmla="*/ 1506076 w 7472601"/>
              <a:gd name="connsiteY939" fmla="*/ 1089289 h 6858000"/>
              <a:gd name="connsiteX940" fmla="*/ 1486346 w 7472601"/>
              <a:gd name="connsiteY940" fmla="*/ 1079919 h 6858000"/>
              <a:gd name="connsiteX941" fmla="*/ 1070511 w 7472601"/>
              <a:gd name="connsiteY941" fmla="*/ 48609 h 6858000"/>
              <a:gd name="connsiteX942" fmla="*/ 1057230 w 7472601"/>
              <a:gd name="connsiteY942" fmla="*/ 0 h 6858000"/>
              <a:gd name="connsiteX943" fmla="*/ 43151 w 7472601"/>
              <a:gd name="connsiteY943" fmla="*/ 0 h 6858000"/>
              <a:gd name="connsiteX944" fmla="*/ 95283 w 7472601"/>
              <a:gd name="connsiteY944" fmla="*/ 0 h 6858000"/>
              <a:gd name="connsiteX945" fmla="*/ 300708 w 7472601"/>
              <a:gd name="connsiteY945" fmla="*/ 154571 h 6858000"/>
              <a:gd name="connsiteX946" fmla="*/ 530414 w 7472601"/>
              <a:gd name="connsiteY946" fmla="*/ 354673 h 6858000"/>
              <a:gd name="connsiteX947" fmla="*/ 333785 w 7472601"/>
              <a:gd name="connsiteY947" fmla="*/ 161564 h 6858000"/>
              <a:gd name="connsiteX948" fmla="*/ 147005 w 7472601"/>
              <a:gd name="connsiteY948" fmla="*/ 0 h 6858000"/>
              <a:gd name="connsiteX949" fmla="*/ 272509 w 7472601"/>
              <a:gd name="connsiteY949" fmla="*/ 0 h 6858000"/>
              <a:gd name="connsiteX950" fmla="*/ 326276 w 7472601"/>
              <a:gd name="connsiteY950" fmla="*/ 45847 h 6858000"/>
              <a:gd name="connsiteX951" fmla="*/ 823759 w 7472601"/>
              <a:gd name="connsiteY951" fmla="*/ 574145 h 6858000"/>
              <a:gd name="connsiteX952" fmla="*/ 811254 w 7472601"/>
              <a:gd name="connsiteY952" fmla="*/ 665546 h 6858000"/>
              <a:gd name="connsiteX953" fmla="*/ 154042 w 7472601"/>
              <a:gd name="connsiteY953" fmla="*/ 261522 h 6858000"/>
              <a:gd name="connsiteX954" fmla="*/ 13550 w 7472601"/>
              <a:gd name="connsiteY954" fmla="*/ 158423 h 6858000"/>
              <a:gd name="connsiteX955" fmla="*/ 0 w 7472601"/>
              <a:gd name="connsiteY955" fmla="*/ 146618 h 6858000"/>
              <a:gd name="connsiteX956" fmla="*/ 0 w 7472601"/>
              <a:gd name="connsiteY956" fmla="*/ 59161 h 6858000"/>
              <a:gd name="connsiteX957" fmla="*/ 45427 w 7472601"/>
              <a:gd name="connsiteY957" fmla="*/ 101078 h 6858000"/>
              <a:gd name="connsiteX958" fmla="*/ 630103 w 7472601"/>
              <a:gd name="connsiteY958" fmla="*/ 485885 h 6858000"/>
              <a:gd name="connsiteX959" fmla="*/ 532040 w 7472601"/>
              <a:gd name="connsiteY959" fmla="*/ 399359 h 6858000"/>
              <a:gd name="connsiteX960" fmla="*/ 517618 w 7472601"/>
              <a:gd name="connsiteY960" fmla="*/ 385726 h 6858000"/>
              <a:gd name="connsiteX961" fmla="*/ 285074 w 7472601"/>
              <a:gd name="connsiteY961" fmla="*/ 182755 h 6858000"/>
              <a:gd name="connsiteX962" fmla="*/ 43151 w 7472601"/>
              <a:gd name="connsiteY962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48321 w 7472601"/>
              <a:gd name="connsiteY79" fmla="*/ 6190991 h 6858000"/>
              <a:gd name="connsiteX80" fmla="*/ 7467600 w 7472601"/>
              <a:gd name="connsiteY80" fmla="*/ 6221686 h 6858000"/>
              <a:gd name="connsiteX81" fmla="*/ 7467600 w 7472601"/>
              <a:gd name="connsiteY81" fmla="*/ 6334256 h 6858000"/>
              <a:gd name="connsiteX82" fmla="*/ 7454976 w 7472601"/>
              <a:gd name="connsiteY82" fmla="*/ 6318297 h 6858000"/>
              <a:gd name="connsiteX83" fmla="*/ 1456157 w 7472601"/>
              <a:gd name="connsiteY83" fmla="*/ 5371404 h 6858000"/>
              <a:gd name="connsiteX84" fmla="*/ 1244432 w 7472601"/>
              <a:gd name="connsiteY84" fmla="*/ 5385601 h 6858000"/>
              <a:gd name="connsiteX85" fmla="*/ 973990 w 7472601"/>
              <a:gd name="connsiteY85" fmla="*/ 5424940 h 6858000"/>
              <a:gd name="connsiteX86" fmla="*/ 1103809 w 7472601"/>
              <a:gd name="connsiteY86" fmla="*/ 5433720 h 6858000"/>
              <a:gd name="connsiteX87" fmla="*/ 1123454 w 7472601"/>
              <a:gd name="connsiteY87" fmla="*/ 5435727 h 6858000"/>
              <a:gd name="connsiteX88" fmla="*/ 1737017 w 7472601"/>
              <a:gd name="connsiteY88" fmla="*/ 5452183 h 6858000"/>
              <a:gd name="connsiteX89" fmla="*/ 1824397 w 7472601"/>
              <a:gd name="connsiteY89" fmla="*/ 5447757 h 6858000"/>
              <a:gd name="connsiteX90" fmla="*/ 2070059 w 7472601"/>
              <a:gd name="connsiteY90" fmla="*/ 5441660 h 6858000"/>
              <a:gd name="connsiteX91" fmla="*/ 1456157 w 7472601"/>
              <a:gd name="connsiteY91" fmla="*/ 5371404 h 6858000"/>
              <a:gd name="connsiteX92" fmla="*/ 4988186 w 7472601"/>
              <a:gd name="connsiteY92" fmla="*/ 5216467 h 6858000"/>
              <a:gd name="connsiteX93" fmla="*/ 4777334 w 7472601"/>
              <a:gd name="connsiteY93" fmla="*/ 5406072 h 6858000"/>
              <a:gd name="connsiteX94" fmla="*/ 4718341 w 7472601"/>
              <a:gd name="connsiteY94" fmla="*/ 5468043 h 6858000"/>
              <a:gd name="connsiteX95" fmla="*/ 4604655 w 7472601"/>
              <a:gd name="connsiteY95" fmla="*/ 5583434 h 6858000"/>
              <a:gd name="connsiteX96" fmla="*/ 4565074 w 7472601"/>
              <a:gd name="connsiteY96" fmla="*/ 5618550 h 6858000"/>
              <a:gd name="connsiteX97" fmla="*/ 4988186 w 7472601"/>
              <a:gd name="connsiteY97" fmla="*/ 5216467 h 6858000"/>
              <a:gd name="connsiteX98" fmla="*/ 4978032 w 7472601"/>
              <a:gd name="connsiteY98" fmla="*/ 5183809 h 6858000"/>
              <a:gd name="connsiteX99" fmla="*/ 4463413 w 7472601"/>
              <a:gd name="connsiteY99" fmla="*/ 5615162 h 6858000"/>
              <a:gd name="connsiteX100" fmla="*/ 4358134 w 7472601"/>
              <a:gd name="connsiteY100" fmla="*/ 5742791 h 6858000"/>
              <a:gd name="connsiteX101" fmla="*/ 4376219 w 7472601"/>
              <a:gd name="connsiteY101" fmla="*/ 5729027 h 6858000"/>
              <a:gd name="connsiteX102" fmla="*/ 4582340 w 7472601"/>
              <a:gd name="connsiteY102" fmla="*/ 5561037 h 6858000"/>
              <a:gd name="connsiteX103" fmla="*/ 4694684 w 7472601"/>
              <a:gd name="connsiteY103" fmla="*/ 5447098 h 6858000"/>
              <a:gd name="connsiteX104" fmla="*/ 4754123 w 7472601"/>
              <a:gd name="connsiteY104" fmla="*/ 5384643 h 6858000"/>
              <a:gd name="connsiteX105" fmla="*/ 4978032 w 7472601"/>
              <a:gd name="connsiteY105" fmla="*/ 5183809 h 6858000"/>
              <a:gd name="connsiteX106" fmla="*/ 1903353 w 7472601"/>
              <a:gd name="connsiteY106" fmla="*/ 5044827 h 6858000"/>
              <a:gd name="connsiteX107" fmla="*/ 1936931 w 7472601"/>
              <a:gd name="connsiteY107" fmla="*/ 5093954 h 6858000"/>
              <a:gd name="connsiteX108" fmla="*/ 2195868 w 7472601"/>
              <a:gd name="connsiteY108" fmla="*/ 5396574 h 6858000"/>
              <a:gd name="connsiteX109" fmla="*/ 2088852 w 7472601"/>
              <a:gd name="connsiteY109" fmla="*/ 5166123 h 6858000"/>
              <a:gd name="connsiteX110" fmla="*/ 1958241 w 7472601"/>
              <a:gd name="connsiteY110" fmla="*/ 5067955 h 6858000"/>
              <a:gd name="connsiteX111" fmla="*/ 1903353 w 7472601"/>
              <a:gd name="connsiteY111" fmla="*/ 5044827 h 6858000"/>
              <a:gd name="connsiteX112" fmla="*/ 1979378 w 7472601"/>
              <a:gd name="connsiteY112" fmla="*/ 4769504 h 6858000"/>
              <a:gd name="connsiteX113" fmla="*/ 2882120 w 7472601"/>
              <a:gd name="connsiteY113" fmla="*/ 5064547 h 6858000"/>
              <a:gd name="connsiteX114" fmla="*/ 2793103 w 7472601"/>
              <a:gd name="connsiteY114" fmla="*/ 5039699 h 6858000"/>
              <a:gd name="connsiteX115" fmla="*/ 2770041 w 7472601"/>
              <a:gd name="connsiteY115" fmla="*/ 5033634 h 6858000"/>
              <a:gd name="connsiteX116" fmla="*/ 1979378 w 7472601"/>
              <a:gd name="connsiteY116" fmla="*/ 4769504 h 6858000"/>
              <a:gd name="connsiteX117" fmla="*/ 1927410 w 7472601"/>
              <a:gd name="connsiteY117" fmla="*/ 4716164 h 6858000"/>
              <a:gd name="connsiteX118" fmla="*/ 1959587 w 7472601"/>
              <a:gd name="connsiteY118" fmla="*/ 4728849 h 6858000"/>
              <a:gd name="connsiteX119" fmla="*/ 2777707 w 7472601"/>
              <a:gd name="connsiteY119" fmla="*/ 5003991 h 6858000"/>
              <a:gd name="connsiteX120" fmla="*/ 2800768 w 7472601"/>
              <a:gd name="connsiteY120" fmla="*/ 5010056 h 6858000"/>
              <a:gd name="connsiteX121" fmla="*/ 2879408 w 7472601"/>
              <a:gd name="connsiteY121" fmla="*/ 5031590 h 6858000"/>
              <a:gd name="connsiteX122" fmla="*/ 2862295 w 7472601"/>
              <a:gd name="connsiteY122" fmla="*/ 5022958 h 6858000"/>
              <a:gd name="connsiteX123" fmla="*/ 2813343 w 7472601"/>
              <a:gd name="connsiteY123" fmla="*/ 4998369 h 6858000"/>
              <a:gd name="connsiteX124" fmla="*/ 2646245 w 7472601"/>
              <a:gd name="connsiteY124" fmla="*/ 4930999 h 6858000"/>
              <a:gd name="connsiteX125" fmla="*/ 1999243 w 7472601"/>
              <a:gd name="connsiteY125" fmla="*/ 4730524 h 6858000"/>
              <a:gd name="connsiteX126" fmla="*/ 1979527 w 7472601"/>
              <a:gd name="connsiteY126" fmla="*/ 4726651 h 6858000"/>
              <a:gd name="connsiteX127" fmla="*/ 1927410 w 7472601"/>
              <a:gd name="connsiteY127" fmla="*/ 4716164 h 6858000"/>
              <a:gd name="connsiteX128" fmla="*/ 1997014 w 7472601"/>
              <a:gd name="connsiteY128" fmla="*/ 4698007 h 6858000"/>
              <a:gd name="connsiteX129" fmla="*/ 2005458 w 7472601"/>
              <a:gd name="connsiteY129" fmla="*/ 4699540 h 6858000"/>
              <a:gd name="connsiteX130" fmla="*/ 2657186 w 7472601"/>
              <a:gd name="connsiteY130" fmla="*/ 4901687 h 6858000"/>
              <a:gd name="connsiteX131" fmla="*/ 2826662 w 7472601"/>
              <a:gd name="connsiteY131" fmla="*/ 4970362 h 6858000"/>
              <a:gd name="connsiteX132" fmla="*/ 2876100 w 7472601"/>
              <a:gd name="connsiteY132" fmla="*/ 4995397 h 6858000"/>
              <a:gd name="connsiteX133" fmla="*/ 3042600 w 7472601"/>
              <a:gd name="connsiteY133" fmla="*/ 5059532 h 6858000"/>
              <a:gd name="connsiteX134" fmla="*/ 1997014 w 7472601"/>
              <a:gd name="connsiteY134" fmla="*/ 4698007 h 6858000"/>
              <a:gd name="connsiteX135" fmla="*/ 2305292 w 7472601"/>
              <a:gd name="connsiteY135" fmla="*/ 4219492 h 6858000"/>
              <a:gd name="connsiteX136" fmla="*/ 3360922 w 7472601"/>
              <a:gd name="connsiteY136" fmla="*/ 4529373 h 6858000"/>
              <a:gd name="connsiteX137" fmla="*/ 3492420 w 7472601"/>
              <a:gd name="connsiteY137" fmla="*/ 4510145 h 6858000"/>
              <a:gd name="connsiteX138" fmla="*/ 3364086 w 7472601"/>
              <a:gd name="connsiteY138" fmla="*/ 4480340 h 6858000"/>
              <a:gd name="connsiteX139" fmla="*/ 3225818 w 7472601"/>
              <a:gd name="connsiteY139" fmla="*/ 4411822 h 6858000"/>
              <a:gd name="connsiteX140" fmla="*/ 3129696 w 7472601"/>
              <a:gd name="connsiteY140" fmla="*/ 4360704 h 6858000"/>
              <a:gd name="connsiteX141" fmla="*/ 2814545 w 7472601"/>
              <a:gd name="connsiteY141" fmla="*/ 4282955 h 6858000"/>
              <a:gd name="connsiteX142" fmla="*/ 2305292 w 7472601"/>
              <a:gd name="connsiteY142" fmla="*/ 4219492 h 6858000"/>
              <a:gd name="connsiteX143" fmla="*/ 2626982 w 7472601"/>
              <a:gd name="connsiteY143" fmla="*/ 4206450 h 6858000"/>
              <a:gd name="connsiteX144" fmla="*/ 2490617 w 7472601"/>
              <a:gd name="connsiteY144" fmla="*/ 4206951 h 6858000"/>
              <a:gd name="connsiteX145" fmla="*/ 2819869 w 7472601"/>
              <a:gd name="connsiteY145" fmla="*/ 4252936 h 6858000"/>
              <a:gd name="connsiteX146" fmla="*/ 3143018 w 7472601"/>
              <a:gd name="connsiteY146" fmla="*/ 4332698 h 6858000"/>
              <a:gd name="connsiteX147" fmla="*/ 3241520 w 7472601"/>
              <a:gd name="connsiteY147" fmla="*/ 4385112 h 6858000"/>
              <a:gd name="connsiteX148" fmla="*/ 3374575 w 7472601"/>
              <a:gd name="connsiteY148" fmla="*/ 4451517 h 6858000"/>
              <a:gd name="connsiteX149" fmla="*/ 3505221 w 7472601"/>
              <a:gd name="connsiteY149" fmla="*/ 4480757 h 6858000"/>
              <a:gd name="connsiteX150" fmla="*/ 2626982 w 7472601"/>
              <a:gd name="connsiteY150" fmla="*/ 4206450 h 6858000"/>
              <a:gd name="connsiteX151" fmla="*/ 1310106 w 7472601"/>
              <a:gd name="connsiteY151" fmla="*/ 3943217 h 6858000"/>
              <a:gd name="connsiteX152" fmla="*/ 854994 w 7472601"/>
              <a:gd name="connsiteY152" fmla="*/ 4399136 h 6858000"/>
              <a:gd name="connsiteX153" fmla="*/ 742462 w 7472601"/>
              <a:gd name="connsiteY153" fmla="*/ 4594648 h 6858000"/>
              <a:gd name="connsiteX154" fmla="*/ 820602 w 7472601"/>
              <a:gd name="connsiteY154" fmla="*/ 4485915 h 6858000"/>
              <a:gd name="connsiteX155" fmla="*/ 878295 w 7472601"/>
              <a:gd name="connsiteY155" fmla="*/ 4403594 h 6858000"/>
              <a:gd name="connsiteX156" fmla="*/ 1240607 w 7472601"/>
              <a:gd name="connsiteY156" fmla="*/ 4010401 h 6858000"/>
              <a:gd name="connsiteX157" fmla="*/ 1310106 w 7472601"/>
              <a:gd name="connsiteY157" fmla="*/ 3943217 h 6858000"/>
              <a:gd name="connsiteX158" fmla="*/ 1423113 w 7472601"/>
              <a:gd name="connsiteY158" fmla="*/ 3874565 h 6858000"/>
              <a:gd name="connsiteX159" fmla="*/ 1260565 w 7472601"/>
              <a:gd name="connsiteY159" fmla="*/ 4031982 h 6858000"/>
              <a:gd name="connsiteX160" fmla="*/ 901900 w 7472601"/>
              <a:gd name="connsiteY160" fmla="*/ 4421236 h 6858000"/>
              <a:gd name="connsiteX161" fmla="*/ 845044 w 7472601"/>
              <a:gd name="connsiteY161" fmla="*/ 4502436 h 6858000"/>
              <a:gd name="connsiteX162" fmla="*/ 685926 w 7472601"/>
              <a:gd name="connsiteY162" fmla="*/ 4703069 h 6858000"/>
              <a:gd name="connsiteX163" fmla="*/ 684248 w 7472601"/>
              <a:gd name="connsiteY163" fmla="*/ 4706721 h 6858000"/>
              <a:gd name="connsiteX164" fmla="*/ 1423113 w 7472601"/>
              <a:gd name="connsiteY164" fmla="*/ 3874565 h 6858000"/>
              <a:gd name="connsiteX165" fmla="*/ 3316479 w 7472601"/>
              <a:gd name="connsiteY165" fmla="*/ 3872136 h 6858000"/>
              <a:gd name="connsiteX166" fmla="*/ 3546806 w 7472601"/>
              <a:gd name="connsiteY166" fmla="*/ 4356139 h 6858000"/>
              <a:gd name="connsiteX167" fmla="*/ 3364433 w 7472601"/>
              <a:gd name="connsiteY167" fmla="*/ 3953121 h 6858000"/>
              <a:gd name="connsiteX168" fmla="*/ 3316479 w 7472601"/>
              <a:gd name="connsiteY168" fmla="*/ 3872136 h 6858000"/>
              <a:gd name="connsiteX169" fmla="*/ 3291335 w 7472601"/>
              <a:gd name="connsiteY169" fmla="*/ 3767420 h 6858000"/>
              <a:gd name="connsiteX170" fmla="*/ 3390805 w 7472601"/>
              <a:gd name="connsiteY170" fmla="*/ 3937163 h 6858000"/>
              <a:gd name="connsiteX171" fmla="*/ 3579062 w 7472601"/>
              <a:gd name="connsiteY171" fmla="*/ 4359040 h 6858000"/>
              <a:gd name="connsiteX172" fmla="*/ 3467355 w 7472601"/>
              <a:gd name="connsiteY172" fmla="*/ 3988130 h 6858000"/>
              <a:gd name="connsiteX173" fmla="*/ 3310753 w 7472601"/>
              <a:gd name="connsiteY173" fmla="*/ 3787140 h 6858000"/>
              <a:gd name="connsiteX174" fmla="*/ 3291335 w 7472601"/>
              <a:gd name="connsiteY174" fmla="*/ 3767420 h 6858000"/>
              <a:gd name="connsiteX175" fmla="*/ 1635889 w 7472601"/>
              <a:gd name="connsiteY175" fmla="*/ 3709494 h 6858000"/>
              <a:gd name="connsiteX176" fmla="*/ 1634800 w 7472601"/>
              <a:gd name="connsiteY176" fmla="*/ 3731111 h 6858000"/>
              <a:gd name="connsiteX177" fmla="*/ 1635889 w 7472601"/>
              <a:gd name="connsiteY177" fmla="*/ 3709494 h 6858000"/>
              <a:gd name="connsiteX178" fmla="*/ 1510397 w 7472601"/>
              <a:gd name="connsiteY178" fmla="*/ 3684705 h 6858000"/>
              <a:gd name="connsiteX179" fmla="*/ 1146550 w 7472601"/>
              <a:gd name="connsiteY179" fmla="*/ 3802012 h 6858000"/>
              <a:gd name="connsiteX180" fmla="*/ 698834 w 7472601"/>
              <a:gd name="connsiteY180" fmla="*/ 3952272 h 6858000"/>
              <a:gd name="connsiteX181" fmla="*/ 34256 w 7472601"/>
              <a:gd name="connsiteY181" fmla="*/ 4347603 h 6858000"/>
              <a:gd name="connsiteX182" fmla="*/ 527241 w 7472601"/>
              <a:gd name="connsiteY182" fmla="*/ 4065078 h 6858000"/>
              <a:gd name="connsiteX183" fmla="*/ 1510397 w 7472601"/>
              <a:gd name="connsiteY183" fmla="*/ 3684705 h 6858000"/>
              <a:gd name="connsiteX184" fmla="*/ 1313114 w 7472601"/>
              <a:gd name="connsiteY184" fmla="*/ 3655216 h 6858000"/>
              <a:gd name="connsiteX185" fmla="*/ 1109304 w 7472601"/>
              <a:gd name="connsiteY185" fmla="*/ 3669030 h 6858000"/>
              <a:gd name="connsiteX186" fmla="*/ 8129 w 7472601"/>
              <a:gd name="connsiteY186" fmla="*/ 4330519 h 6858000"/>
              <a:gd name="connsiteX187" fmla="*/ 687572 w 7472601"/>
              <a:gd name="connsiteY187" fmla="*/ 3925629 h 6858000"/>
              <a:gd name="connsiteX188" fmla="*/ 1138365 w 7472601"/>
              <a:gd name="connsiteY188" fmla="*/ 3774515 h 6858000"/>
              <a:gd name="connsiteX189" fmla="*/ 1505579 w 7472601"/>
              <a:gd name="connsiteY189" fmla="*/ 3655526 h 6858000"/>
              <a:gd name="connsiteX190" fmla="*/ 1313114 w 7472601"/>
              <a:gd name="connsiteY190" fmla="*/ 3655216 h 6858000"/>
              <a:gd name="connsiteX191" fmla="*/ 3655073 w 7472601"/>
              <a:gd name="connsiteY191" fmla="*/ 3650884 h 6858000"/>
              <a:gd name="connsiteX192" fmla="*/ 3989938 w 7472601"/>
              <a:gd name="connsiteY192" fmla="*/ 3991685 h 6858000"/>
              <a:gd name="connsiteX193" fmla="*/ 4393907 w 7472601"/>
              <a:gd name="connsiteY193" fmla="*/ 4261258 h 6858000"/>
              <a:gd name="connsiteX194" fmla="*/ 4648051 w 7472601"/>
              <a:gd name="connsiteY194" fmla="*/ 4374051 h 6858000"/>
              <a:gd name="connsiteX195" fmla="*/ 4383389 w 7472601"/>
              <a:gd name="connsiteY195" fmla="*/ 4184369 h 6858000"/>
              <a:gd name="connsiteX196" fmla="*/ 4165508 w 7472601"/>
              <a:gd name="connsiteY196" fmla="*/ 4035196 h 6858000"/>
              <a:gd name="connsiteX197" fmla="*/ 4068162 w 7472601"/>
              <a:gd name="connsiteY197" fmla="*/ 3953394 h 6858000"/>
              <a:gd name="connsiteX198" fmla="*/ 3981416 w 7472601"/>
              <a:gd name="connsiteY198" fmla="*/ 3880482 h 6858000"/>
              <a:gd name="connsiteX199" fmla="*/ 3800147 w 7472601"/>
              <a:gd name="connsiteY199" fmla="*/ 3749872 h 6858000"/>
              <a:gd name="connsiteX200" fmla="*/ 3655073 w 7472601"/>
              <a:gd name="connsiteY200" fmla="*/ 3650884 h 6858000"/>
              <a:gd name="connsiteX201" fmla="*/ 3670252 w 7472601"/>
              <a:gd name="connsiteY201" fmla="*/ 3622798 h 6858000"/>
              <a:gd name="connsiteX202" fmla="*/ 3817258 w 7472601"/>
              <a:gd name="connsiteY202" fmla="*/ 3723577 h 6858000"/>
              <a:gd name="connsiteX203" fmla="*/ 4000461 w 7472601"/>
              <a:gd name="connsiteY203" fmla="*/ 3855966 h 6858000"/>
              <a:gd name="connsiteX204" fmla="*/ 4088180 w 7472601"/>
              <a:gd name="connsiteY204" fmla="*/ 3929774 h 6858000"/>
              <a:gd name="connsiteX205" fmla="*/ 4184555 w 7472601"/>
              <a:gd name="connsiteY205" fmla="*/ 4010683 h 6858000"/>
              <a:gd name="connsiteX206" fmla="*/ 4399563 w 7472601"/>
              <a:gd name="connsiteY206" fmla="*/ 4158106 h 6858000"/>
              <a:gd name="connsiteX207" fmla="*/ 4684469 w 7472601"/>
              <a:gd name="connsiteY207" fmla="*/ 4364680 h 6858000"/>
              <a:gd name="connsiteX208" fmla="*/ 4690271 w 7472601"/>
              <a:gd name="connsiteY208" fmla="*/ 4370034 h 6858000"/>
              <a:gd name="connsiteX209" fmla="*/ 4136093 w 7472601"/>
              <a:gd name="connsiteY209" fmla="*/ 3858466 h 6858000"/>
              <a:gd name="connsiteX210" fmla="*/ 3670252 w 7472601"/>
              <a:gd name="connsiteY210" fmla="*/ 3622798 h 6858000"/>
              <a:gd name="connsiteX211" fmla="*/ 4440129 w 7472601"/>
              <a:gd name="connsiteY211" fmla="*/ 3448571 h 6858000"/>
              <a:gd name="connsiteX212" fmla="*/ 4856525 w 7472601"/>
              <a:gd name="connsiteY212" fmla="*/ 3915351 h 6858000"/>
              <a:gd name="connsiteX213" fmla="*/ 5059055 w 7472601"/>
              <a:gd name="connsiteY213" fmla="*/ 4108918 h 6858000"/>
              <a:gd name="connsiteX214" fmla="*/ 5290070 w 7472601"/>
              <a:gd name="connsiteY214" fmla="*/ 4263619 h 6858000"/>
              <a:gd name="connsiteX215" fmla="*/ 4834991 w 7472601"/>
              <a:gd name="connsiteY215" fmla="*/ 3830985 h 6858000"/>
              <a:gd name="connsiteX216" fmla="*/ 4440129 w 7472601"/>
              <a:gd name="connsiteY216" fmla="*/ 3448571 h 6858000"/>
              <a:gd name="connsiteX217" fmla="*/ 4441737 w 7472601"/>
              <a:gd name="connsiteY217" fmla="*/ 3399734 h 6858000"/>
              <a:gd name="connsiteX218" fmla="*/ 4431236 w 7472601"/>
              <a:gd name="connsiteY218" fmla="*/ 3400954 h 6858000"/>
              <a:gd name="connsiteX219" fmla="*/ 4557150 w 7472601"/>
              <a:gd name="connsiteY219" fmla="*/ 3510023 h 6858000"/>
              <a:gd name="connsiteX220" fmla="*/ 4856936 w 7472601"/>
              <a:gd name="connsiteY220" fmla="*/ 3809146 h 6858000"/>
              <a:gd name="connsiteX221" fmla="*/ 5111996 w 7472601"/>
              <a:gd name="connsiteY221" fmla="*/ 4065759 h 6858000"/>
              <a:gd name="connsiteX222" fmla="*/ 5388878 w 7472601"/>
              <a:gd name="connsiteY222" fmla="*/ 4300185 h 6858000"/>
              <a:gd name="connsiteX223" fmla="*/ 5425556 w 7472601"/>
              <a:gd name="connsiteY223" fmla="*/ 4308967 h 6858000"/>
              <a:gd name="connsiteX224" fmla="*/ 4943646 w 7472601"/>
              <a:gd name="connsiteY224" fmla="*/ 3822916 h 6858000"/>
              <a:gd name="connsiteX225" fmla="*/ 4594837 w 7472601"/>
              <a:gd name="connsiteY225" fmla="*/ 3532274 h 6858000"/>
              <a:gd name="connsiteX226" fmla="*/ 4441737 w 7472601"/>
              <a:gd name="connsiteY226" fmla="*/ 3399734 h 6858000"/>
              <a:gd name="connsiteX227" fmla="*/ 5425834 w 7472601"/>
              <a:gd name="connsiteY227" fmla="*/ 3162785 h 6858000"/>
              <a:gd name="connsiteX228" fmla="*/ 5401644 w 7472601"/>
              <a:gd name="connsiteY228" fmla="*/ 3617847 h 6858000"/>
              <a:gd name="connsiteX229" fmla="*/ 5467256 w 7472601"/>
              <a:gd name="connsiteY229" fmla="*/ 4175494 h 6858000"/>
              <a:gd name="connsiteX230" fmla="*/ 5448069 w 7472601"/>
              <a:gd name="connsiteY230" fmla="*/ 3567554 h 6858000"/>
              <a:gd name="connsiteX231" fmla="*/ 5425834 w 7472601"/>
              <a:gd name="connsiteY231" fmla="*/ 3162785 h 6858000"/>
              <a:gd name="connsiteX232" fmla="*/ 1318687 w 7472601"/>
              <a:gd name="connsiteY232" fmla="*/ 3113840 h 6858000"/>
              <a:gd name="connsiteX233" fmla="*/ 1066793 w 7472601"/>
              <a:gd name="connsiteY233" fmla="*/ 3212171 h 6858000"/>
              <a:gd name="connsiteX234" fmla="*/ 993319 w 7472601"/>
              <a:gd name="connsiteY234" fmla="*/ 3247648 h 6858000"/>
              <a:gd name="connsiteX235" fmla="*/ 853081 w 7472601"/>
              <a:gd name="connsiteY235" fmla="*/ 3312410 h 6858000"/>
              <a:gd name="connsiteX236" fmla="*/ 805957 w 7472601"/>
              <a:gd name="connsiteY236" fmla="*/ 3330443 h 6858000"/>
              <a:gd name="connsiteX237" fmla="*/ 1318687 w 7472601"/>
              <a:gd name="connsiteY237" fmla="*/ 3113840 h 6858000"/>
              <a:gd name="connsiteX238" fmla="*/ 5453702 w 7472601"/>
              <a:gd name="connsiteY238" fmla="*/ 3090882 h 6858000"/>
              <a:gd name="connsiteX239" fmla="*/ 5480135 w 7472601"/>
              <a:gd name="connsiteY239" fmla="*/ 3565802 h 6858000"/>
              <a:gd name="connsiteX240" fmla="*/ 5499023 w 7472601"/>
              <a:gd name="connsiteY240" fmla="*/ 4166310 h 6858000"/>
              <a:gd name="connsiteX241" fmla="*/ 5547022 w 7472601"/>
              <a:gd name="connsiteY241" fmla="*/ 3607838 h 6858000"/>
              <a:gd name="connsiteX242" fmla="*/ 5515964 w 7472601"/>
              <a:gd name="connsiteY242" fmla="*/ 3378541 h 6858000"/>
              <a:gd name="connsiteX243" fmla="*/ 5453702 w 7472601"/>
              <a:gd name="connsiteY243" fmla="*/ 3090882 h 6858000"/>
              <a:gd name="connsiteX244" fmla="*/ 1238695 w 7472601"/>
              <a:gd name="connsiteY244" fmla="*/ 3076820 h 6858000"/>
              <a:gd name="connsiteX245" fmla="*/ 716371 w 7472601"/>
              <a:gd name="connsiteY245" fmla="*/ 3293249 h 6858000"/>
              <a:gd name="connsiteX246" fmla="*/ 579522 w 7472601"/>
              <a:gd name="connsiteY246" fmla="*/ 3371759 h 6858000"/>
              <a:gd name="connsiteX247" fmla="*/ 600288 w 7472601"/>
              <a:gd name="connsiteY247" fmla="*/ 3365555 h 6858000"/>
              <a:gd name="connsiteX248" fmla="*/ 840692 w 7472601"/>
              <a:gd name="connsiteY248" fmla="*/ 3284921 h 6858000"/>
              <a:gd name="connsiteX249" fmla="*/ 979248 w 7472601"/>
              <a:gd name="connsiteY249" fmla="*/ 3221003 h 6858000"/>
              <a:gd name="connsiteX250" fmla="*/ 1053282 w 7472601"/>
              <a:gd name="connsiteY250" fmla="*/ 3185247 h 6858000"/>
              <a:gd name="connsiteX251" fmla="*/ 1320603 w 7472601"/>
              <a:gd name="connsiteY251" fmla="*/ 3081281 h 6858000"/>
              <a:gd name="connsiteX252" fmla="*/ 1238695 w 7472601"/>
              <a:gd name="connsiteY252" fmla="*/ 3076820 h 6858000"/>
              <a:gd name="connsiteX253" fmla="*/ 5425627 w 7472601"/>
              <a:gd name="connsiteY253" fmla="*/ 2954192 h 6858000"/>
              <a:gd name="connsiteX254" fmla="*/ 5470770 w 7472601"/>
              <a:gd name="connsiteY254" fmla="*/ 3005435 h 6858000"/>
              <a:gd name="connsiteX255" fmla="*/ 5519779 w 7472601"/>
              <a:gd name="connsiteY255" fmla="*/ 4359223 h 6858000"/>
              <a:gd name="connsiteX256" fmla="*/ 5520293 w 7472601"/>
              <a:gd name="connsiteY256" fmla="*/ 4360602 h 6858000"/>
              <a:gd name="connsiteX257" fmla="*/ 5767221 w 7472601"/>
              <a:gd name="connsiteY257" fmla="*/ 4665564 h 6858000"/>
              <a:gd name="connsiteX258" fmla="*/ 6937169 w 7472601"/>
              <a:gd name="connsiteY258" fmla="*/ 4815941 h 6858000"/>
              <a:gd name="connsiteX259" fmla="*/ 6953922 w 7472601"/>
              <a:gd name="connsiteY259" fmla="*/ 4890068 h 6858000"/>
              <a:gd name="connsiteX260" fmla="*/ 6071359 w 7472601"/>
              <a:gd name="connsiteY260" fmla="*/ 4770770 h 6858000"/>
              <a:gd name="connsiteX261" fmla="*/ 6038839 w 7472601"/>
              <a:gd name="connsiteY261" fmla="*/ 4764474 h 6858000"/>
              <a:gd name="connsiteX262" fmla="*/ 6038706 w 7472601"/>
              <a:gd name="connsiteY262" fmla="*/ 4763847 h 6858000"/>
              <a:gd name="connsiteX263" fmla="*/ 6037784 w 7472601"/>
              <a:gd name="connsiteY263" fmla="*/ 4764270 h 6858000"/>
              <a:gd name="connsiteX264" fmla="*/ 6038839 w 7472601"/>
              <a:gd name="connsiteY264" fmla="*/ 4764474 h 6858000"/>
              <a:gd name="connsiteX265" fmla="*/ 6040338 w 7472601"/>
              <a:gd name="connsiteY265" fmla="*/ 4771418 h 6858000"/>
              <a:gd name="connsiteX266" fmla="*/ 6024488 w 7472601"/>
              <a:gd name="connsiteY266" fmla="*/ 4809903 h 6858000"/>
              <a:gd name="connsiteX267" fmla="*/ 5599771 w 7472601"/>
              <a:gd name="connsiteY267" fmla="*/ 5509652 h 6858000"/>
              <a:gd name="connsiteX268" fmla="*/ 5548843 w 7472601"/>
              <a:gd name="connsiteY268" fmla="*/ 5563845 h 6858000"/>
              <a:gd name="connsiteX269" fmla="*/ 5940952 w 7472601"/>
              <a:gd name="connsiteY269" fmla="*/ 6250028 h 6858000"/>
              <a:gd name="connsiteX270" fmla="*/ 6043441 w 7472601"/>
              <a:gd name="connsiteY270" fmla="*/ 6665847 h 6858000"/>
              <a:gd name="connsiteX271" fmla="*/ 6093432 w 7472601"/>
              <a:gd name="connsiteY271" fmla="*/ 6858000 h 6858000"/>
              <a:gd name="connsiteX272" fmla="*/ 6034344 w 7472601"/>
              <a:gd name="connsiteY272" fmla="*/ 6858000 h 6858000"/>
              <a:gd name="connsiteX273" fmla="*/ 6026679 w 7472601"/>
              <a:gd name="connsiteY273" fmla="*/ 6836959 h 6858000"/>
              <a:gd name="connsiteX274" fmla="*/ 5800441 w 7472601"/>
              <a:gd name="connsiteY274" fmla="*/ 6335286 h 6858000"/>
              <a:gd name="connsiteX275" fmla="*/ 5526562 w 7472601"/>
              <a:gd name="connsiteY275" fmla="*/ 5705388 h 6858000"/>
              <a:gd name="connsiteX276" fmla="*/ 5519640 w 7472601"/>
              <a:gd name="connsiteY276" fmla="*/ 5683774 h 6858000"/>
              <a:gd name="connsiteX277" fmla="*/ 5844559 w 7472601"/>
              <a:gd name="connsiteY277" fmla="*/ 6553349 h 6858000"/>
              <a:gd name="connsiteX278" fmla="*/ 5975994 w 7472601"/>
              <a:gd name="connsiteY278" fmla="*/ 6858000 h 6858000"/>
              <a:gd name="connsiteX279" fmla="*/ 5898547 w 7472601"/>
              <a:gd name="connsiteY279" fmla="*/ 6858000 h 6858000"/>
              <a:gd name="connsiteX280" fmla="*/ 5682041 w 7472601"/>
              <a:gd name="connsiteY280" fmla="*/ 6355860 h 6858000"/>
              <a:gd name="connsiteX281" fmla="*/ 5461758 w 7472601"/>
              <a:gd name="connsiteY281" fmla="*/ 5820220 h 6858000"/>
              <a:gd name="connsiteX282" fmla="*/ 5237282 w 7472601"/>
              <a:gd name="connsiteY282" fmla="*/ 6579086 h 6858000"/>
              <a:gd name="connsiteX283" fmla="*/ 5115009 w 7472601"/>
              <a:gd name="connsiteY283" fmla="*/ 6858000 h 6858000"/>
              <a:gd name="connsiteX284" fmla="*/ 5028074 w 7472601"/>
              <a:gd name="connsiteY284" fmla="*/ 6858000 h 6858000"/>
              <a:gd name="connsiteX285" fmla="*/ 5079508 w 7472601"/>
              <a:gd name="connsiteY285" fmla="*/ 6749074 h 6858000"/>
              <a:gd name="connsiteX286" fmla="*/ 5371846 w 7472601"/>
              <a:gd name="connsiteY286" fmla="*/ 5924413 h 6858000"/>
              <a:gd name="connsiteX287" fmla="*/ 5270512 w 7472601"/>
              <a:gd name="connsiteY287" fmla="*/ 6138975 h 6858000"/>
              <a:gd name="connsiteX288" fmla="*/ 5062409 w 7472601"/>
              <a:gd name="connsiteY288" fmla="*/ 6653544 h 6858000"/>
              <a:gd name="connsiteX289" fmla="*/ 5036628 w 7472601"/>
              <a:gd name="connsiteY289" fmla="*/ 6754247 h 6858000"/>
              <a:gd name="connsiteX290" fmla="*/ 5009112 w 7472601"/>
              <a:gd name="connsiteY290" fmla="*/ 6858000 h 6858000"/>
              <a:gd name="connsiteX291" fmla="*/ 4976679 w 7472601"/>
              <a:gd name="connsiteY291" fmla="*/ 6858000 h 6858000"/>
              <a:gd name="connsiteX292" fmla="*/ 5006537 w 7472601"/>
              <a:gd name="connsiteY292" fmla="*/ 6747068 h 6858000"/>
              <a:gd name="connsiteX293" fmla="*/ 5032723 w 7472601"/>
              <a:gd name="connsiteY293" fmla="*/ 6644957 h 6858000"/>
              <a:gd name="connsiteX294" fmla="*/ 5242949 w 7472601"/>
              <a:gd name="connsiteY294" fmla="*/ 6125175 h 6858000"/>
              <a:gd name="connsiteX295" fmla="*/ 5286321 w 7472601"/>
              <a:gd name="connsiteY295" fmla="*/ 6033555 h 6858000"/>
              <a:gd name="connsiteX296" fmla="*/ 5008210 w 7472601"/>
              <a:gd name="connsiteY296" fmla="*/ 6649194 h 6858000"/>
              <a:gd name="connsiteX297" fmla="*/ 4986321 w 7472601"/>
              <a:gd name="connsiteY297" fmla="*/ 6765687 h 6858000"/>
              <a:gd name="connsiteX298" fmla="*/ 4973474 w 7472601"/>
              <a:gd name="connsiteY298" fmla="*/ 6858000 h 6858000"/>
              <a:gd name="connsiteX299" fmla="*/ 4907178 w 7472601"/>
              <a:gd name="connsiteY299" fmla="*/ 6858000 h 6858000"/>
              <a:gd name="connsiteX300" fmla="*/ 4910810 w 7472601"/>
              <a:gd name="connsiteY300" fmla="*/ 6829660 h 6858000"/>
              <a:gd name="connsiteX301" fmla="*/ 4987461 w 7472601"/>
              <a:gd name="connsiteY301" fmla="*/ 6432994 h 6858000"/>
              <a:gd name="connsiteX302" fmla="*/ 5179262 w 7472601"/>
              <a:gd name="connsiteY302" fmla="*/ 6035044 h 6858000"/>
              <a:gd name="connsiteX303" fmla="*/ 4689678 w 7472601"/>
              <a:gd name="connsiteY303" fmla="*/ 6440241 h 6858000"/>
              <a:gd name="connsiteX304" fmla="*/ 4477543 w 7472601"/>
              <a:gd name="connsiteY304" fmla="*/ 6674836 h 6858000"/>
              <a:gd name="connsiteX305" fmla="*/ 4329957 w 7472601"/>
              <a:gd name="connsiteY305" fmla="*/ 6858000 h 6858000"/>
              <a:gd name="connsiteX306" fmla="*/ 4218595 w 7472601"/>
              <a:gd name="connsiteY306" fmla="*/ 6858000 h 6858000"/>
              <a:gd name="connsiteX307" fmla="*/ 4368888 w 7472601"/>
              <a:gd name="connsiteY307" fmla="*/ 6668412 h 6858000"/>
              <a:gd name="connsiteX308" fmla="*/ 4563091 w 7472601"/>
              <a:gd name="connsiteY308" fmla="*/ 6442508 h 6858000"/>
              <a:gd name="connsiteX309" fmla="*/ 5387324 w 7472601"/>
              <a:gd name="connsiteY309" fmla="*/ 5705830 h 6858000"/>
              <a:gd name="connsiteX310" fmla="*/ 5073620 w 7472601"/>
              <a:gd name="connsiteY310" fmla="*/ 5955437 h 6858000"/>
              <a:gd name="connsiteX311" fmla="*/ 4689789 w 7472601"/>
              <a:gd name="connsiteY311" fmla="*/ 6268382 h 6858000"/>
              <a:gd name="connsiteX312" fmla="*/ 4418722 w 7472601"/>
              <a:gd name="connsiteY312" fmla="*/ 6570886 h 6858000"/>
              <a:gd name="connsiteX313" fmla="*/ 4214944 w 7472601"/>
              <a:gd name="connsiteY313" fmla="*/ 6858000 h 6858000"/>
              <a:gd name="connsiteX314" fmla="*/ 4177898 w 7472601"/>
              <a:gd name="connsiteY314" fmla="*/ 6858000 h 6858000"/>
              <a:gd name="connsiteX315" fmla="*/ 4391597 w 7472601"/>
              <a:gd name="connsiteY315" fmla="*/ 6556370 h 6858000"/>
              <a:gd name="connsiteX316" fmla="*/ 4668889 w 7472601"/>
              <a:gd name="connsiteY316" fmla="*/ 6246399 h 6858000"/>
              <a:gd name="connsiteX317" fmla="*/ 5055427 w 7472601"/>
              <a:gd name="connsiteY317" fmla="*/ 5931476 h 6858000"/>
              <a:gd name="connsiteX318" fmla="*/ 5371814 w 7472601"/>
              <a:gd name="connsiteY318" fmla="*/ 5678975 h 6858000"/>
              <a:gd name="connsiteX319" fmla="*/ 4987918 w 7472601"/>
              <a:gd name="connsiteY319" fmla="*/ 5838701 h 6858000"/>
              <a:gd name="connsiteX320" fmla="*/ 4317146 w 7472601"/>
              <a:gd name="connsiteY320" fmla="*/ 6587716 h 6858000"/>
              <a:gd name="connsiteX321" fmla="*/ 4171627 w 7472601"/>
              <a:gd name="connsiteY321" fmla="*/ 6858000 h 6858000"/>
              <a:gd name="connsiteX322" fmla="*/ 4081585 w 7472601"/>
              <a:gd name="connsiteY322" fmla="*/ 6858000 h 6858000"/>
              <a:gd name="connsiteX323" fmla="*/ 4238603 w 7472601"/>
              <a:gd name="connsiteY323" fmla="*/ 6559341 h 6858000"/>
              <a:gd name="connsiteX324" fmla="*/ 4778333 w 7472601"/>
              <a:gd name="connsiteY324" fmla="*/ 5873626 h 6858000"/>
              <a:gd name="connsiteX325" fmla="*/ 5414185 w 7472601"/>
              <a:gd name="connsiteY325" fmla="*/ 5573882 h 6858000"/>
              <a:gd name="connsiteX326" fmla="*/ 5959648 w 7472601"/>
              <a:gd name="connsiteY326" fmla="*/ 4760797 h 6858000"/>
              <a:gd name="connsiteX327" fmla="*/ 5355019 w 7472601"/>
              <a:gd name="connsiteY327" fmla="*/ 4734672 h 6858000"/>
              <a:gd name="connsiteX328" fmla="*/ 5083565 w 7472601"/>
              <a:gd name="connsiteY328" fmla="*/ 5179121 h 6858000"/>
              <a:gd name="connsiteX329" fmla="*/ 4713577 w 7472601"/>
              <a:gd name="connsiteY329" fmla="*/ 5616803 h 6858000"/>
              <a:gd name="connsiteX330" fmla="*/ 3989559 w 7472601"/>
              <a:gd name="connsiteY330" fmla="*/ 6145945 h 6858000"/>
              <a:gd name="connsiteX331" fmla="*/ 3939824 w 7472601"/>
              <a:gd name="connsiteY331" fmla="*/ 6066900 h 6858000"/>
              <a:gd name="connsiteX332" fmla="*/ 4584537 w 7472601"/>
              <a:gd name="connsiteY332" fmla="*/ 5324826 h 6858000"/>
              <a:gd name="connsiteX333" fmla="*/ 5037105 w 7472601"/>
              <a:gd name="connsiteY333" fmla="*/ 5088765 h 6858000"/>
              <a:gd name="connsiteX334" fmla="*/ 5039930 w 7472601"/>
              <a:gd name="connsiteY334" fmla="*/ 5089585 h 6858000"/>
              <a:gd name="connsiteX335" fmla="*/ 5263764 w 7472601"/>
              <a:gd name="connsiteY335" fmla="*/ 4735525 h 6858000"/>
              <a:gd name="connsiteX336" fmla="*/ 4086300 w 7472601"/>
              <a:gd name="connsiteY336" fmla="*/ 4884599 h 6858000"/>
              <a:gd name="connsiteX337" fmla="*/ 4085485 w 7472601"/>
              <a:gd name="connsiteY337" fmla="*/ 4899070 h 6858000"/>
              <a:gd name="connsiteX338" fmla="*/ 3871915 w 7472601"/>
              <a:gd name="connsiteY338" fmla="*/ 5253645 h 6858000"/>
              <a:gd name="connsiteX339" fmla="*/ 3799374 w 7472601"/>
              <a:gd name="connsiteY339" fmla="*/ 5466127 h 6858000"/>
              <a:gd name="connsiteX340" fmla="*/ 3498850 w 7472601"/>
              <a:gd name="connsiteY340" fmla="*/ 6661888 h 6858000"/>
              <a:gd name="connsiteX341" fmla="*/ 3399216 w 7472601"/>
              <a:gd name="connsiteY341" fmla="*/ 6858000 h 6858000"/>
              <a:gd name="connsiteX342" fmla="*/ 3303688 w 7472601"/>
              <a:gd name="connsiteY342" fmla="*/ 6858000 h 6858000"/>
              <a:gd name="connsiteX343" fmla="*/ 3391774 w 7472601"/>
              <a:gd name="connsiteY343" fmla="*/ 6697181 h 6858000"/>
              <a:gd name="connsiteX344" fmla="*/ 3735540 w 7472601"/>
              <a:gd name="connsiteY344" fmla="*/ 5546923 h 6858000"/>
              <a:gd name="connsiteX345" fmla="*/ 3729438 w 7472601"/>
              <a:gd name="connsiteY345" fmla="*/ 5569058 h 6858000"/>
              <a:gd name="connsiteX346" fmla="*/ 3707782 w 7472601"/>
              <a:gd name="connsiteY346" fmla="*/ 5644908 h 6858000"/>
              <a:gd name="connsiteX347" fmla="*/ 3583827 w 7472601"/>
              <a:gd name="connsiteY347" fmla="*/ 6039215 h 6858000"/>
              <a:gd name="connsiteX348" fmla="*/ 3547861 w 7472601"/>
              <a:gd name="connsiteY348" fmla="*/ 6129609 h 6858000"/>
              <a:gd name="connsiteX349" fmla="*/ 3490905 w 7472601"/>
              <a:gd name="connsiteY349" fmla="*/ 6277660 h 6858000"/>
              <a:gd name="connsiteX350" fmla="*/ 3455859 w 7472601"/>
              <a:gd name="connsiteY350" fmla="*/ 6391301 h 6858000"/>
              <a:gd name="connsiteX351" fmla="*/ 3429112 w 7472601"/>
              <a:gd name="connsiteY351" fmla="*/ 6479469 h 6858000"/>
              <a:gd name="connsiteX352" fmla="*/ 3304862 w 7472601"/>
              <a:gd name="connsiteY352" fmla="*/ 6796476 h 6858000"/>
              <a:gd name="connsiteX353" fmla="*/ 3276071 w 7472601"/>
              <a:gd name="connsiteY353" fmla="*/ 6858000 h 6858000"/>
              <a:gd name="connsiteX354" fmla="*/ 3240805 w 7472601"/>
              <a:gd name="connsiteY354" fmla="*/ 6858000 h 6858000"/>
              <a:gd name="connsiteX355" fmla="*/ 3275917 w 7472601"/>
              <a:gd name="connsiteY355" fmla="*/ 6783192 h 6858000"/>
              <a:gd name="connsiteX356" fmla="*/ 3399358 w 7472601"/>
              <a:gd name="connsiteY356" fmla="*/ 6469011 h 6858000"/>
              <a:gd name="connsiteX357" fmla="*/ 3425650 w 7472601"/>
              <a:gd name="connsiteY357" fmla="*/ 6381333 h 6858000"/>
              <a:gd name="connsiteX358" fmla="*/ 3460661 w 7472601"/>
              <a:gd name="connsiteY358" fmla="*/ 6266763 h 6858000"/>
              <a:gd name="connsiteX359" fmla="*/ 3518021 w 7472601"/>
              <a:gd name="connsiteY359" fmla="*/ 6117298 h 6858000"/>
              <a:gd name="connsiteX360" fmla="*/ 3554035 w 7472601"/>
              <a:gd name="connsiteY360" fmla="*/ 6027832 h 6858000"/>
              <a:gd name="connsiteX361" fmla="*/ 3677174 w 7472601"/>
              <a:gd name="connsiteY361" fmla="*/ 5636351 h 6858000"/>
              <a:gd name="connsiteX362" fmla="*/ 3698819 w 7472601"/>
              <a:gd name="connsiteY362" fmla="*/ 5560503 h 6858000"/>
              <a:gd name="connsiteX363" fmla="*/ 3702094 w 7472601"/>
              <a:gd name="connsiteY363" fmla="*/ 5549194 h 6858000"/>
              <a:gd name="connsiteX364" fmla="*/ 3398355 w 7472601"/>
              <a:gd name="connsiteY364" fmla="*/ 6094603 h 6858000"/>
              <a:gd name="connsiteX365" fmla="*/ 3193941 w 7472601"/>
              <a:gd name="connsiteY365" fmla="*/ 6798775 h 6858000"/>
              <a:gd name="connsiteX366" fmla="*/ 3184140 w 7472601"/>
              <a:gd name="connsiteY366" fmla="*/ 6858000 h 6858000"/>
              <a:gd name="connsiteX367" fmla="*/ 3099978 w 7472601"/>
              <a:gd name="connsiteY367" fmla="*/ 6858000 h 6858000"/>
              <a:gd name="connsiteX368" fmla="*/ 3101556 w 7472601"/>
              <a:gd name="connsiteY368" fmla="*/ 6843337 h 6858000"/>
              <a:gd name="connsiteX369" fmla="*/ 3370162 w 7472601"/>
              <a:gd name="connsiteY369" fmla="*/ 5785550 h 6858000"/>
              <a:gd name="connsiteX370" fmla="*/ 3746477 w 7472601"/>
              <a:gd name="connsiteY370" fmla="*/ 5377889 h 6858000"/>
              <a:gd name="connsiteX371" fmla="*/ 3863399 w 7472601"/>
              <a:gd name="connsiteY371" fmla="*/ 5087257 h 6858000"/>
              <a:gd name="connsiteX372" fmla="*/ 3968712 w 7472601"/>
              <a:gd name="connsiteY372" fmla="*/ 4913989 h 6858000"/>
              <a:gd name="connsiteX373" fmla="*/ 2792390 w 7472601"/>
              <a:gd name="connsiteY373" fmla="*/ 5382974 h 6858000"/>
              <a:gd name="connsiteX374" fmla="*/ 2714982 w 7472601"/>
              <a:gd name="connsiteY374" fmla="*/ 5427051 h 6858000"/>
              <a:gd name="connsiteX375" fmla="*/ 2813361 w 7472601"/>
              <a:gd name="connsiteY375" fmla="*/ 6023912 h 6858000"/>
              <a:gd name="connsiteX376" fmla="*/ 2688430 w 7472601"/>
              <a:gd name="connsiteY376" fmla="*/ 6801564 h 6858000"/>
              <a:gd name="connsiteX377" fmla="*/ 2629626 w 7472601"/>
              <a:gd name="connsiteY377" fmla="*/ 6763394 h 6858000"/>
              <a:gd name="connsiteX378" fmla="*/ 2565328 w 7472601"/>
              <a:gd name="connsiteY378" fmla="*/ 5516399 h 6858000"/>
              <a:gd name="connsiteX379" fmla="*/ 1922999 w 7472601"/>
              <a:gd name="connsiteY379" fmla="*/ 5980343 h 6858000"/>
              <a:gd name="connsiteX380" fmla="*/ 1950261 w 7472601"/>
              <a:gd name="connsiteY380" fmla="*/ 6405858 h 6858000"/>
              <a:gd name="connsiteX381" fmla="*/ 2365554 w 7472601"/>
              <a:gd name="connsiteY381" fmla="*/ 6759107 h 6858000"/>
              <a:gd name="connsiteX382" fmla="*/ 2424142 w 7472601"/>
              <a:gd name="connsiteY382" fmla="*/ 6858000 h 6858000"/>
              <a:gd name="connsiteX383" fmla="*/ 2395994 w 7472601"/>
              <a:gd name="connsiteY383" fmla="*/ 6858000 h 6858000"/>
              <a:gd name="connsiteX384" fmla="*/ 2392863 w 7472601"/>
              <a:gd name="connsiteY384" fmla="*/ 6852964 h 6858000"/>
              <a:gd name="connsiteX385" fmla="*/ 2017589 w 7472601"/>
              <a:gd name="connsiteY385" fmla="*/ 6493982 h 6858000"/>
              <a:gd name="connsiteX386" fmla="*/ 2147336 w 7472601"/>
              <a:gd name="connsiteY386" fmla="*/ 6594052 h 6858000"/>
              <a:gd name="connsiteX387" fmla="*/ 2207047 w 7472601"/>
              <a:gd name="connsiteY387" fmla="*/ 6654540 h 6858000"/>
              <a:gd name="connsiteX388" fmla="*/ 2299106 w 7472601"/>
              <a:gd name="connsiteY388" fmla="*/ 6778931 h 6858000"/>
              <a:gd name="connsiteX389" fmla="*/ 2314430 w 7472601"/>
              <a:gd name="connsiteY389" fmla="*/ 6801144 h 6858000"/>
              <a:gd name="connsiteX390" fmla="*/ 2352406 w 7472601"/>
              <a:gd name="connsiteY390" fmla="*/ 6858000 h 6858000"/>
              <a:gd name="connsiteX391" fmla="*/ 2314492 w 7472601"/>
              <a:gd name="connsiteY391" fmla="*/ 6858000 h 6858000"/>
              <a:gd name="connsiteX392" fmla="*/ 2288095 w 7472601"/>
              <a:gd name="connsiteY392" fmla="*/ 6818030 h 6858000"/>
              <a:gd name="connsiteX393" fmla="*/ 2272768 w 7472601"/>
              <a:gd name="connsiteY393" fmla="*/ 6795822 h 6858000"/>
              <a:gd name="connsiteX394" fmla="*/ 2182715 w 7472601"/>
              <a:gd name="connsiteY394" fmla="*/ 6675071 h 6858000"/>
              <a:gd name="connsiteX395" fmla="*/ 2032061 w 7472601"/>
              <a:gd name="connsiteY395" fmla="*/ 6541380 h 6858000"/>
              <a:gd name="connsiteX396" fmla="*/ 2257220 w 7472601"/>
              <a:gd name="connsiteY396" fmla="*/ 6826257 h 6858000"/>
              <a:gd name="connsiteX397" fmla="*/ 2281324 w 7472601"/>
              <a:gd name="connsiteY397" fmla="*/ 6858000 h 6858000"/>
              <a:gd name="connsiteX398" fmla="*/ 2242860 w 7472601"/>
              <a:gd name="connsiteY398" fmla="*/ 6858000 h 6858000"/>
              <a:gd name="connsiteX399" fmla="*/ 2232818 w 7472601"/>
              <a:gd name="connsiteY399" fmla="*/ 6844926 h 6858000"/>
              <a:gd name="connsiteX400" fmla="*/ 1990172 w 7472601"/>
              <a:gd name="connsiteY400" fmla="*/ 6542121 h 6858000"/>
              <a:gd name="connsiteX401" fmla="*/ 2124090 w 7472601"/>
              <a:gd name="connsiteY401" fmla="*/ 6761017 h 6858000"/>
              <a:gd name="connsiteX402" fmla="*/ 2200380 w 7472601"/>
              <a:gd name="connsiteY402" fmla="*/ 6858000 h 6858000"/>
              <a:gd name="connsiteX403" fmla="*/ 2147507 w 7472601"/>
              <a:gd name="connsiteY403" fmla="*/ 6858000 h 6858000"/>
              <a:gd name="connsiteX404" fmla="*/ 2070668 w 7472601"/>
              <a:gd name="connsiteY404" fmla="*/ 6761520 h 6858000"/>
              <a:gd name="connsiteX405" fmla="*/ 1975142 w 7472601"/>
              <a:gd name="connsiteY405" fmla="*/ 6585570 h 6858000"/>
              <a:gd name="connsiteX406" fmla="*/ 2050035 w 7472601"/>
              <a:gd name="connsiteY406" fmla="*/ 6813345 h 6858000"/>
              <a:gd name="connsiteX407" fmla="*/ 2063025 w 7472601"/>
              <a:gd name="connsiteY407" fmla="*/ 6858000 h 6858000"/>
              <a:gd name="connsiteX408" fmla="*/ 2021675 w 7472601"/>
              <a:gd name="connsiteY408" fmla="*/ 6858000 h 6858000"/>
              <a:gd name="connsiteX409" fmla="*/ 2019308 w 7472601"/>
              <a:gd name="connsiteY409" fmla="*/ 6847118 h 6858000"/>
              <a:gd name="connsiteX410" fmla="*/ 1938835 w 7472601"/>
              <a:gd name="connsiteY410" fmla="*/ 6551160 h 6858000"/>
              <a:gd name="connsiteX411" fmla="*/ 1953230 w 7472601"/>
              <a:gd name="connsiteY411" fmla="*/ 6759699 h 6858000"/>
              <a:gd name="connsiteX412" fmla="*/ 1956763 w 7472601"/>
              <a:gd name="connsiteY412" fmla="*/ 6778191 h 6858000"/>
              <a:gd name="connsiteX413" fmla="*/ 1967925 w 7472601"/>
              <a:gd name="connsiteY413" fmla="*/ 6858000 h 6858000"/>
              <a:gd name="connsiteX414" fmla="*/ 1936622 w 7472601"/>
              <a:gd name="connsiteY414" fmla="*/ 6858000 h 6858000"/>
              <a:gd name="connsiteX415" fmla="*/ 1926261 w 7472601"/>
              <a:gd name="connsiteY415" fmla="*/ 6784064 h 6858000"/>
              <a:gd name="connsiteX416" fmla="*/ 1922724 w 7472601"/>
              <a:gd name="connsiteY416" fmla="*/ 6765577 h 6858000"/>
              <a:gd name="connsiteX417" fmla="*/ 1904650 w 7472601"/>
              <a:gd name="connsiteY417" fmla="*/ 6639616 h 6858000"/>
              <a:gd name="connsiteX418" fmla="*/ 1885273 w 7472601"/>
              <a:gd name="connsiteY418" fmla="*/ 6858000 h 6858000"/>
              <a:gd name="connsiteX419" fmla="*/ 1854363 w 7472601"/>
              <a:gd name="connsiteY419" fmla="*/ 6858000 h 6858000"/>
              <a:gd name="connsiteX420" fmla="*/ 1880391 w 7472601"/>
              <a:gd name="connsiteY420" fmla="*/ 6603796 h 6858000"/>
              <a:gd name="connsiteX421" fmla="*/ 1818273 w 7472601"/>
              <a:gd name="connsiteY421" fmla="*/ 6715729 h 6858000"/>
              <a:gd name="connsiteX422" fmla="*/ 1794691 w 7472601"/>
              <a:gd name="connsiteY422" fmla="*/ 6843239 h 6858000"/>
              <a:gd name="connsiteX423" fmla="*/ 1794914 w 7472601"/>
              <a:gd name="connsiteY423" fmla="*/ 6858000 h 6858000"/>
              <a:gd name="connsiteX424" fmla="*/ 1746128 w 7472601"/>
              <a:gd name="connsiteY424" fmla="*/ 6858000 h 6858000"/>
              <a:gd name="connsiteX425" fmla="*/ 1753934 w 7472601"/>
              <a:gd name="connsiteY425" fmla="*/ 6724796 h 6858000"/>
              <a:gd name="connsiteX426" fmla="*/ 1792053 w 7472601"/>
              <a:gd name="connsiteY426" fmla="*/ 6572396 h 6858000"/>
              <a:gd name="connsiteX427" fmla="*/ 1862248 w 7472601"/>
              <a:gd name="connsiteY427" fmla="*/ 6266397 h 6858000"/>
              <a:gd name="connsiteX428" fmla="*/ 1862250 w 7472601"/>
              <a:gd name="connsiteY428" fmla="*/ 6033531 h 6858000"/>
              <a:gd name="connsiteX429" fmla="*/ 1211999 w 7472601"/>
              <a:gd name="connsiteY429" fmla="*/ 6683610 h 6858000"/>
              <a:gd name="connsiteX430" fmla="*/ 1213266 w 7472601"/>
              <a:gd name="connsiteY430" fmla="*/ 6691947 h 6858000"/>
              <a:gd name="connsiteX431" fmla="*/ 1203370 w 7472601"/>
              <a:gd name="connsiteY431" fmla="*/ 6850676 h 6858000"/>
              <a:gd name="connsiteX432" fmla="*/ 1203671 w 7472601"/>
              <a:gd name="connsiteY432" fmla="*/ 6858000 h 6858000"/>
              <a:gd name="connsiteX433" fmla="*/ 1143180 w 7472601"/>
              <a:gd name="connsiteY433" fmla="*/ 6858000 h 6858000"/>
              <a:gd name="connsiteX434" fmla="*/ 1142176 w 7472601"/>
              <a:gd name="connsiteY434" fmla="*/ 6766045 h 6858000"/>
              <a:gd name="connsiteX435" fmla="*/ 1067484 w 7472601"/>
              <a:gd name="connsiteY435" fmla="*/ 6858000 h 6858000"/>
              <a:gd name="connsiteX436" fmla="*/ 953928 w 7472601"/>
              <a:gd name="connsiteY436" fmla="*/ 6858000 h 6858000"/>
              <a:gd name="connsiteX437" fmla="*/ 959715 w 7472601"/>
              <a:gd name="connsiteY437" fmla="*/ 6850185 h 6858000"/>
              <a:gd name="connsiteX438" fmla="*/ 1483788 w 7472601"/>
              <a:gd name="connsiteY438" fmla="*/ 6259174 h 6858000"/>
              <a:gd name="connsiteX439" fmla="*/ 1100671 w 7472601"/>
              <a:gd name="connsiteY439" fmla="*/ 6252137 h 6858000"/>
              <a:gd name="connsiteX440" fmla="*/ 1090144 w 7472601"/>
              <a:gd name="connsiteY440" fmla="*/ 6256748 h 6858000"/>
              <a:gd name="connsiteX441" fmla="*/ 1095872 w 7472601"/>
              <a:gd name="connsiteY441" fmla="*/ 6271892 h 6858000"/>
              <a:gd name="connsiteX442" fmla="*/ 262785 w 7472601"/>
              <a:gd name="connsiteY442" fmla="*/ 6845450 h 6858000"/>
              <a:gd name="connsiteX443" fmla="*/ 209968 w 7472601"/>
              <a:gd name="connsiteY443" fmla="*/ 6770713 h 6858000"/>
              <a:gd name="connsiteX444" fmla="*/ 873460 w 7472601"/>
              <a:gd name="connsiteY444" fmla="*/ 6253768 h 6858000"/>
              <a:gd name="connsiteX445" fmla="*/ 192686 w 7472601"/>
              <a:gd name="connsiteY445" fmla="*/ 5849257 h 6858000"/>
              <a:gd name="connsiteX446" fmla="*/ 4696 w 7472601"/>
              <a:gd name="connsiteY446" fmla="*/ 5697668 h 6858000"/>
              <a:gd name="connsiteX447" fmla="*/ 0 w 7472601"/>
              <a:gd name="connsiteY447" fmla="*/ 5689984 h 6858000"/>
              <a:gd name="connsiteX448" fmla="*/ 0 w 7472601"/>
              <a:gd name="connsiteY448" fmla="*/ 5513472 h 6858000"/>
              <a:gd name="connsiteX449" fmla="*/ 174101 w 7472601"/>
              <a:gd name="connsiteY449" fmla="*/ 5620277 h 6858000"/>
              <a:gd name="connsiteX450" fmla="*/ 891800 w 7472601"/>
              <a:gd name="connsiteY450" fmla="*/ 6036935 h 6858000"/>
              <a:gd name="connsiteX451" fmla="*/ 1072219 w 7472601"/>
              <a:gd name="connsiteY451" fmla="*/ 6169443 h 6858000"/>
              <a:gd name="connsiteX452" fmla="*/ 1074117 w 7472601"/>
              <a:gd name="connsiteY452" fmla="*/ 6170301 h 6858000"/>
              <a:gd name="connsiteX453" fmla="*/ 1083114 w 7472601"/>
              <a:gd name="connsiteY453" fmla="*/ 6174131 h 6858000"/>
              <a:gd name="connsiteX454" fmla="*/ 1543010 w 7472601"/>
              <a:gd name="connsiteY454" fmla="*/ 6191140 h 6858000"/>
              <a:gd name="connsiteX455" fmla="*/ 1551080 w 7472601"/>
              <a:gd name="connsiteY455" fmla="*/ 6195006 h 6858000"/>
              <a:gd name="connsiteX456" fmla="*/ 2345443 w 7472601"/>
              <a:gd name="connsiteY456" fmla="*/ 5549882 h 6858000"/>
              <a:gd name="connsiteX457" fmla="*/ 1721499 w 7472601"/>
              <a:gd name="connsiteY457" fmla="*/ 5599969 h 6858000"/>
              <a:gd name="connsiteX458" fmla="*/ 767716 w 7472601"/>
              <a:gd name="connsiteY458" fmla="*/ 5472768 h 6858000"/>
              <a:gd name="connsiteX459" fmla="*/ 722147 w 7472601"/>
              <a:gd name="connsiteY459" fmla="*/ 5393091 h 6858000"/>
              <a:gd name="connsiteX460" fmla="*/ 1485552 w 7472601"/>
              <a:gd name="connsiteY460" fmla="*/ 5313202 h 6858000"/>
              <a:gd name="connsiteX461" fmla="*/ 2143004 w 7472601"/>
              <a:gd name="connsiteY461" fmla="*/ 5402420 h 6858000"/>
              <a:gd name="connsiteX462" fmla="*/ 1933391 w 7472601"/>
              <a:gd name="connsiteY462" fmla="*/ 5156971 h 6858000"/>
              <a:gd name="connsiteX463" fmla="*/ 1827118 w 7472601"/>
              <a:gd name="connsiteY463" fmla="*/ 4968410 h 6858000"/>
              <a:gd name="connsiteX464" fmla="*/ 1837349 w 7472601"/>
              <a:gd name="connsiteY464" fmla="*/ 4956357 h 6858000"/>
              <a:gd name="connsiteX465" fmla="*/ 2162835 w 7472601"/>
              <a:gd name="connsiteY465" fmla="*/ 5187853 h 6858000"/>
              <a:gd name="connsiteX466" fmla="*/ 2257167 w 7472601"/>
              <a:gd name="connsiteY466" fmla="*/ 5462123 h 6858000"/>
              <a:gd name="connsiteX467" fmla="*/ 2261598 w 7472601"/>
              <a:gd name="connsiteY467" fmla="*/ 5467998 h 6858000"/>
              <a:gd name="connsiteX468" fmla="*/ 2437177 w 7472601"/>
              <a:gd name="connsiteY468" fmla="*/ 5479608 h 6858000"/>
              <a:gd name="connsiteX469" fmla="*/ 2445247 w 7472601"/>
              <a:gd name="connsiteY469" fmla="*/ 5483476 h 6858000"/>
              <a:gd name="connsiteX470" fmla="*/ 2743626 w 7472601"/>
              <a:gd name="connsiteY470" fmla="*/ 5304819 h 6858000"/>
              <a:gd name="connsiteX471" fmla="*/ 3048102 w 7472601"/>
              <a:gd name="connsiteY471" fmla="*/ 5150595 h 6858000"/>
              <a:gd name="connsiteX472" fmla="*/ 1799414 w 7472601"/>
              <a:gd name="connsiteY472" fmla="*/ 4694732 h 6858000"/>
              <a:gd name="connsiteX473" fmla="*/ 1771735 w 7472601"/>
              <a:gd name="connsiteY473" fmla="*/ 4619929 h 6858000"/>
              <a:gd name="connsiteX474" fmla="*/ 3104273 w 7472601"/>
              <a:gd name="connsiteY474" fmla="*/ 5076159 h 6858000"/>
              <a:gd name="connsiteX475" fmla="*/ 3113245 w 7472601"/>
              <a:gd name="connsiteY475" fmla="*/ 5090705 h 6858000"/>
              <a:gd name="connsiteX476" fmla="*/ 3126294 w 7472601"/>
              <a:gd name="connsiteY476" fmla="*/ 5114400 h 6858000"/>
              <a:gd name="connsiteX477" fmla="*/ 3937433 w 7472601"/>
              <a:gd name="connsiteY477" fmla="*/ 4830473 h 6858000"/>
              <a:gd name="connsiteX478" fmla="*/ 3590475 w 7472601"/>
              <a:gd name="connsiteY478" fmla="*/ 4597974 h 6858000"/>
              <a:gd name="connsiteX479" fmla="*/ 3100264 w 7472601"/>
              <a:gd name="connsiteY479" fmla="*/ 4579845 h 6858000"/>
              <a:gd name="connsiteX480" fmla="*/ 2183576 w 7472601"/>
              <a:gd name="connsiteY480" fmla="*/ 4227150 h 6858000"/>
              <a:gd name="connsiteX481" fmla="*/ 2151029 w 7472601"/>
              <a:gd name="connsiteY481" fmla="*/ 4146947 h 6858000"/>
              <a:gd name="connsiteX482" fmla="*/ 3563434 w 7472601"/>
              <a:gd name="connsiteY482" fmla="*/ 4469115 h 6858000"/>
              <a:gd name="connsiteX483" fmla="*/ 3177952 w 7472601"/>
              <a:gd name="connsiteY483" fmla="*/ 3657386 h 6858000"/>
              <a:gd name="connsiteX484" fmla="*/ 3189263 w 7472601"/>
              <a:gd name="connsiteY484" fmla="*/ 3625726 h 6858000"/>
              <a:gd name="connsiteX485" fmla="*/ 3560912 w 7472601"/>
              <a:gd name="connsiteY485" fmla="*/ 4079863 h 6858000"/>
              <a:gd name="connsiteX486" fmla="*/ 3626636 w 7472601"/>
              <a:gd name="connsiteY486" fmla="*/ 4512230 h 6858000"/>
              <a:gd name="connsiteX487" fmla="*/ 3653088 w 7472601"/>
              <a:gd name="connsiteY487" fmla="*/ 4521417 h 6858000"/>
              <a:gd name="connsiteX488" fmla="*/ 3988128 w 7472601"/>
              <a:gd name="connsiteY488" fmla="*/ 4817267 h 6858000"/>
              <a:gd name="connsiteX489" fmla="*/ 4830582 w 7472601"/>
              <a:gd name="connsiteY489" fmla="*/ 4676000 h 6858000"/>
              <a:gd name="connsiteX490" fmla="*/ 4830100 w 7472601"/>
              <a:gd name="connsiteY490" fmla="*/ 4675554 h 6858000"/>
              <a:gd name="connsiteX491" fmla="*/ 4036318 w 7472601"/>
              <a:gd name="connsiteY491" fmla="*/ 4147013 h 6858000"/>
              <a:gd name="connsiteX492" fmla="*/ 3432098 w 7472601"/>
              <a:gd name="connsiteY492" fmla="*/ 3537312 h 6858000"/>
              <a:gd name="connsiteX493" fmla="*/ 3446761 w 7472601"/>
              <a:gd name="connsiteY493" fmla="*/ 3461278 h 6858000"/>
              <a:gd name="connsiteX494" fmla="*/ 4419733 w 7472601"/>
              <a:gd name="connsiteY494" fmla="*/ 3963555 h 6858000"/>
              <a:gd name="connsiteX495" fmla="*/ 4781371 w 7472601"/>
              <a:gd name="connsiteY495" fmla="*/ 4458604 h 6858000"/>
              <a:gd name="connsiteX496" fmla="*/ 4780440 w 7472601"/>
              <a:gd name="connsiteY496" fmla="*/ 4470290 h 6858000"/>
              <a:gd name="connsiteX497" fmla="*/ 4898954 w 7472601"/>
              <a:gd name="connsiteY497" fmla="*/ 4662092 h 6858000"/>
              <a:gd name="connsiteX498" fmla="*/ 4900699 w 7472601"/>
              <a:gd name="connsiteY498" fmla="*/ 4670867 h 6858000"/>
              <a:gd name="connsiteX499" fmla="*/ 5714511 w 7472601"/>
              <a:gd name="connsiteY499" fmla="*/ 4663483 h 6858000"/>
              <a:gd name="connsiteX500" fmla="*/ 5464793 w 7472601"/>
              <a:gd name="connsiteY500" fmla="*/ 4393556 h 6858000"/>
              <a:gd name="connsiteX501" fmla="*/ 5461897 w 7472601"/>
              <a:gd name="connsiteY501" fmla="*/ 4390879 h 6858000"/>
              <a:gd name="connsiteX502" fmla="*/ 4294126 w 7472601"/>
              <a:gd name="connsiteY502" fmla="*/ 3303048 h 6858000"/>
              <a:gd name="connsiteX503" fmla="*/ 4305321 w 7472601"/>
              <a:gd name="connsiteY503" fmla="*/ 3256953 h 6858000"/>
              <a:gd name="connsiteX504" fmla="*/ 4949299 w 7472601"/>
              <a:gd name="connsiteY504" fmla="*/ 3766336 h 6858000"/>
              <a:gd name="connsiteX505" fmla="*/ 5291452 w 7472601"/>
              <a:gd name="connsiteY505" fmla="*/ 4076801 h 6858000"/>
              <a:gd name="connsiteX506" fmla="*/ 5434998 w 7472601"/>
              <a:gd name="connsiteY506" fmla="*/ 4254100 h 6858000"/>
              <a:gd name="connsiteX507" fmla="*/ 5351015 w 7472601"/>
              <a:gd name="connsiteY507" fmla="*/ 3760989 h 6858000"/>
              <a:gd name="connsiteX508" fmla="*/ 5413780 w 7472601"/>
              <a:gd name="connsiteY508" fmla="*/ 2966265 h 6858000"/>
              <a:gd name="connsiteX509" fmla="*/ 5425627 w 7472601"/>
              <a:gd name="connsiteY509" fmla="*/ 2954192 h 6858000"/>
              <a:gd name="connsiteX510" fmla="*/ 6604735 w 7472601"/>
              <a:gd name="connsiteY510" fmla="*/ 2041381 h 6858000"/>
              <a:gd name="connsiteX511" fmla="*/ 7204487 w 7472601"/>
              <a:gd name="connsiteY511" fmla="*/ 2742112 h 6858000"/>
              <a:gd name="connsiteX512" fmla="*/ 7131592 w 7472601"/>
              <a:gd name="connsiteY512" fmla="*/ 2672096 h 6858000"/>
              <a:gd name="connsiteX513" fmla="*/ 6996344 w 7472601"/>
              <a:gd name="connsiteY513" fmla="*/ 2518310 h 6858000"/>
              <a:gd name="connsiteX514" fmla="*/ 6735495 w 7472601"/>
              <a:gd name="connsiteY514" fmla="*/ 2196890 h 6858000"/>
              <a:gd name="connsiteX515" fmla="*/ 6721901 w 7472601"/>
              <a:gd name="connsiteY515" fmla="*/ 2179274 h 6858000"/>
              <a:gd name="connsiteX516" fmla="*/ 6604735 w 7472601"/>
              <a:gd name="connsiteY516" fmla="*/ 2041381 h 6858000"/>
              <a:gd name="connsiteX517" fmla="*/ 6591670 w 7472601"/>
              <a:gd name="connsiteY517" fmla="*/ 1988277 h 6858000"/>
              <a:gd name="connsiteX518" fmla="*/ 6747349 w 7472601"/>
              <a:gd name="connsiteY518" fmla="*/ 2160069 h 6858000"/>
              <a:gd name="connsiteX519" fmla="*/ 6760943 w 7472601"/>
              <a:gd name="connsiteY519" fmla="*/ 2177686 h 6858000"/>
              <a:gd name="connsiteX520" fmla="*/ 7021065 w 7472601"/>
              <a:gd name="connsiteY520" fmla="*/ 2498102 h 6858000"/>
              <a:gd name="connsiteX521" fmla="*/ 7155223 w 7472601"/>
              <a:gd name="connsiteY521" fmla="*/ 2650386 h 6858000"/>
              <a:gd name="connsiteX522" fmla="*/ 7203167 w 7472601"/>
              <a:gd name="connsiteY522" fmla="*/ 2697288 h 6858000"/>
              <a:gd name="connsiteX523" fmla="*/ 6937703 w 7472601"/>
              <a:gd name="connsiteY523" fmla="*/ 2321981 h 6858000"/>
              <a:gd name="connsiteX524" fmla="*/ 6591670 w 7472601"/>
              <a:gd name="connsiteY524" fmla="*/ 1988277 h 6858000"/>
              <a:gd name="connsiteX525" fmla="*/ 5798671 w 7472601"/>
              <a:gd name="connsiteY525" fmla="*/ 1981601 h 6858000"/>
              <a:gd name="connsiteX526" fmla="*/ 5754709 w 7472601"/>
              <a:gd name="connsiteY526" fmla="*/ 2071454 h 6858000"/>
              <a:gd name="connsiteX527" fmla="*/ 5763044 w 7472601"/>
              <a:gd name="connsiteY527" fmla="*/ 2842206 h 6858000"/>
              <a:gd name="connsiteX528" fmla="*/ 5764974 w 7472601"/>
              <a:gd name="connsiteY528" fmla="*/ 2799609 h 6858000"/>
              <a:gd name="connsiteX529" fmla="*/ 5767665 w 7472601"/>
              <a:gd name="connsiteY529" fmla="*/ 2666409 h 6858000"/>
              <a:gd name="connsiteX530" fmla="*/ 5763055 w 7472601"/>
              <a:gd name="connsiteY530" fmla="*/ 2579705 h 6858000"/>
              <a:gd name="connsiteX531" fmla="*/ 5758079 w 7472601"/>
              <a:gd name="connsiteY531" fmla="*/ 2492508 h 6858000"/>
              <a:gd name="connsiteX532" fmla="*/ 5779325 w 7472601"/>
              <a:gd name="connsiteY532" fmla="*/ 2197069 h 6858000"/>
              <a:gd name="connsiteX533" fmla="*/ 5798671 w 7472601"/>
              <a:gd name="connsiteY533" fmla="*/ 1981601 h 6858000"/>
              <a:gd name="connsiteX534" fmla="*/ 5829202 w 7472601"/>
              <a:gd name="connsiteY534" fmla="*/ 1971679 h 6858000"/>
              <a:gd name="connsiteX535" fmla="*/ 5809558 w 7472601"/>
              <a:gd name="connsiteY535" fmla="*/ 2198043 h 6858000"/>
              <a:gd name="connsiteX536" fmla="*/ 5788653 w 7472601"/>
              <a:gd name="connsiteY536" fmla="*/ 2489430 h 6858000"/>
              <a:gd name="connsiteX537" fmla="*/ 5793439 w 7472601"/>
              <a:gd name="connsiteY537" fmla="*/ 2575235 h 6858000"/>
              <a:gd name="connsiteX538" fmla="*/ 5796837 w 7472601"/>
              <a:gd name="connsiteY538" fmla="*/ 2637633 h 6858000"/>
              <a:gd name="connsiteX539" fmla="*/ 5818614 w 7472601"/>
              <a:gd name="connsiteY539" fmla="*/ 2473055 h 6858000"/>
              <a:gd name="connsiteX540" fmla="*/ 5829202 w 7472601"/>
              <a:gd name="connsiteY540" fmla="*/ 1971679 h 6858000"/>
              <a:gd name="connsiteX541" fmla="*/ 5911389 w 7472601"/>
              <a:gd name="connsiteY541" fmla="*/ 1898371 h 6858000"/>
              <a:gd name="connsiteX542" fmla="*/ 6237627 w 7472601"/>
              <a:gd name="connsiteY542" fmla="*/ 2231921 h 6858000"/>
              <a:gd name="connsiteX543" fmla="*/ 5911389 w 7472601"/>
              <a:gd name="connsiteY543" fmla="*/ 1898371 h 6858000"/>
              <a:gd name="connsiteX544" fmla="*/ 6944437 w 7472601"/>
              <a:gd name="connsiteY544" fmla="*/ 1575402 h 6858000"/>
              <a:gd name="connsiteX545" fmla="*/ 6304730 w 7472601"/>
              <a:gd name="connsiteY545" fmla="*/ 1766654 h 6858000"/>
              <a:gd name="connsiteX546" fmla="*/ 6944437 w 7472601"/>
              <a:gd name="connsiteY546" fmla="*/ 1575402 h 6858000"/>
              <a:gd name="connsiteX547" fmla="*/ 7019523 w 7472601"/>
              <a:gd name="connsiteY547" fmla="*/ 1519450 h 6858000"/>
              <a:gd name="connsiteX548" fmla="*/ 6298091 w 7472601"/>
              <a:gd name="connsiteY548" fmla="*/ 1737122 h 6858000"/>
              <a:gd name="connsiteX549" fmla="*/ 7019523 w 7472601"/>
              <a:gd name="connsiteY549" fmla="*/ 1519450 h 6858000"/>
              <a:gd name="connsiteX550" fmla="*/ 2399523 w 7472601"/>
              <a:gd name="connsiteY550" fmla="*/ 1428234 h 6858000"/>
              <a:gd name="connsiteX551" fmla="*/ 2224982 w 7472601"/>
              <a:gd name="connsiteY551" fmla="*/ 1826201 h 6858000"/>
              <a:gd name="connsiteX552" fmla="*/ 2096099 w 7472601"/>
              <a:gd name="connsiteY552" fmla="*/ 2345900 h 6858000"/>
              <a:gd name="connsiteX553" fmla="*/ 2283317 w 7472601"/>
              <a:gd name="connsiteY553" fmla="*/ 1796925 h 6858000"/>
              <a:gd name="connsiteX554" fmla="*/ 2399523 w 7472601"/>
              <a:gd name="connsiteY554" fmla="*/ 1428234 h 6858000"/>
              <a:gd name="connsiteX555" fmla="*/ 2448558 w 7472601"/>
              <a:gd name="connsiteY555" fmla="*/ 1373435 h 6858000"/>
              <a:gd name="connsiteX556" fmla="*/ 2312521 w 7472601"/>
              <a:gd name="connsiteY556" fmla="*/ 1806140 h 6858000"/>
              <a:gd name="connsiteX557" fmla="*/ 2127533 w 7472601"/>
              <a:gd name="connsiteY557" fmla="*/ 2348380 h 6858000"/>
              <a:gd name="connsiteX558" fmla="*/ 2358080 w 7472601"/>
              <a:gd name="connsiteY558" fmla="*/ 1866134 h 6858000"/>
              <a:gd name="connsiteX559" fmla="*/ 2407436 w 7472601"/>
              <a:gd name="connsiteY559" fmla="*/ 1651070 h 6858000"/>
              <a:gd name="connsiteX560" fmla="*/ 2448558 w 7472601"/>
              <a:gd name="connsiteY560" fmla="*/ 1373435 h 6858000"/>
              <a:gd name="connsiteX561" fmla="*/ 278707 w 7472601"/>
              <a:gd name="connsiteY561" fmla="*/ 1352270 h 6858000"/>
              <a:gd name="connsiteX562" fmla="*/ 321570 w 7472601"/>
              <a:gd name="connsiteY562" fmla="*/ 1861610 h 6858000"/>
              <a:gd name="connsiteX563" fmla="*/ 294281 w 7472601"/>
              <a:gd name="connsiteY563" fmla="*/ 1440658 h 6858000"/>
              <a:gd name="connsiteX564" fmla="*/ 278707 w 7472601"/>
              <a:gd name="connsiteY564" fmla="*/ 1352270 h 6858000"/>
              <a:gd name="connsiteX565" fmla="*/ 1423821 w 7472601"/>
              <a:gd name="connsiteY565" fmla="*/ 1351958 h 6858000"/>
              <a:gd name="connsiteX566" fmla="*/ 1638521 w 7472601"/>
              <a:gd name="connsiteY566" fmla="*/ 1908470 h 6858000"/>
              <a:gd name="connsiteX567" fmla="*/ 1754199 w 7472601"/>
              <a:gd name="connsiteY567" fmla="*/ 2149284 h 6858000"/>
              <a:gd name="connsiteX568" fmla="*/ 1908359 w 7472601"/>
              <a:gd name="connsiteY568" fmla="*/ 2364988 h 6858000"/>
              <a:gd name="connsiteX569" fmla="*/ 1647661 w 7472601"/>
              <a:gd name="connsiteY569" fmla="*/ 1825945 h 6858000"/>
              <a:gd name="connsiteX570" fmla="*/ 1423821 w 7472601"/>
              <a:gd name="connsiteY570" fmla="*/ 1351958 h 6858000"/>
              <a:gd name="connsiteX571" fmla="*/ 1431890 w 7472601"/>
              <a:gd name="connsiteY571" fmla="*/ 1306475 h 6858000"/>
              <a:gd name="connsiteX572" fmla="*/ 1507597 w 7472601"/>
              <a:gd name="connsiteY572" fmla="*/ 1446132 h 6858000"/>
              <a:gd name="connsiteX573" fmla="*/ 1674586 w 7472601"/>
              <a:gd name="connsiteY573" fmla="*/ 1813832 h 6858000"/>
              <a:gd name="connsiteX574" fmla="*/ 1815950 w 7472601"/>
              <a:gd name="connsiteY574" fmla="*/ 2128564 h 6858000"/>
              <a:gd name="connsiteX575" fmla="*/ 1984242 w 7472601"/>
              <a:gd name="connsiteY575" fmla="*/ 2430829 h 6858000"/>
              <a:gd name="connsiteX576" fmla="*/ 2014023 w 7472601"/>
              <a:gd name="connsiteY576" fmla="*/ 2450995 h 6858000"/>
              <a:gd name="connsiteX577" fmla="*/ 1747337 w 7472601"/>
              <a:gd name="connsiteY577" fmla="*/ 1855264 h 6858000"/>
              <a:gd name="connsiteX578" fmla="*/ 1533749 w 7472601"/>
              <a:gd name="connsiteY578" fmla="*/ 1478656 h 6858000"/>
              <a:gd name="connsiteX579" fmla="*/ 1431890 w 7472601"/>
              <a:gd name="connsiteY579" fmla="*/ 1306475 h 6858000"/>
              <a:gd name="connsiteX580" fmla="*/ 5052692 w 7472601"/>
              <a:gd name="connsiteY580" fmla="*/ 1292994 h 6858000"/>
              <a:gd name="connsiteX581" fmla="*/ 5200661 w 7472601"/>
              <a:gd name="connsiteY581" fmla="*/ 1635186 h 6858000"/>
              <a:gd name="connsiteX582" fmla="*/ 5297138 w 7472601"/>
              <a:gd name="connsiteY582" fmla="*/ 1906351 h 6858000"/>
              <a:gd name="connsiteX583" fmla="*/ 5052692 w 7472601"/>
              <a:gd name="connsiteY583" fmla="*/ 1292994 h 6858000"/>
              <a:gd name="connsiteX584" fmla="*/ 5009948 w 7472601"/>
              <a:gd name="connsiteY584" fmla="*/ 1273619 h 6858000"/>
              <a:gd name="connsiteX585" fmla="*/ 5121777 w 7472601"/>
              <a:gd name="connsiteY585" fmla="*/ 1654213 h 6858000"/>
              <a:gd name="connsiteX586" fmla="*/ 5293545 w 7472601"/>
              <a:gd name="connsiteY586" fmla="*/ 2072247 h 6858000"/>
              <a:gd name="connsiteX587" fmla="*/ 5294042 w 7472601"/>
              <a:gd name="connsiteY587" fmla="*/ 2065019 h 6858000"/>
              <a:gd name="connsiteX588" fmla="*/ 5171936 w 7472601"/>
              <a:gd name="connsiteY588" fmla="*/ 1647613 h 6858000"/>
              <a:gd name="connsiteX589" fmla="*/ 5009948 w 7472601"/>
              <a:gd name="connsiteY589" fmla="*/ 1273619 h 6858000"/>
              <a:gd name="connsiteX590" fmla="*/ 655236 w 7472601"/>
              <a:gd name="connsiteY590" fmla="*/ 1268632 h 6858000"/>
              <a:gd name="connsiteX591" fmla="*/ 839521 w 7472601"/>
              <a:gd name="connsiteY591" fmla="*/ 1685315 h 6858000"/>
              <a:gd name="connsiteX592" fmla="*/ 1109416 w 7472601"/>
              <a:gd name="connsiteY592" fmla="*/ 2061663 h 6858000"/>
              <a:gd name="connsiteX593" fmla="*/ 1298300 w 7472601"/>
              <a:gd name="connsiteY593" fmla="*/ 2247742 h 6858000"/>
              <a:gd name="connsiteX594" fmla="*/ 1125871 w 7472601"/>
              <a:gd name="connsiteY594" fmla="*/ 1989513 h 6858000"/>
              <a:gd name="connsiteX595" fmla="*/ 981574 w 7472601"/>
              <a:gd name="connsiteY595" fmla="*/ 1783157 h 6858000"/>
              <a:gd name="connsiteX596" fmla="*/ 922198 w 7472601"/>
              <a:gd name="connsiteY596" fmla="*/ 1677437 h 6858000"/>
              <a:gd name="connsiteX597" fmla="*/ 869293 w 7472601"/>
              <a:gd name="connsiteY597" fmla="*/ 1583214 h 6858000"/>
              <a:gd name="connsiteX598" fmla="*/ 751431 w 7472601"/>
              <a:gd name="connsiteY598" fmla="*/ 1405731 h 6858000"/>
              <a:gd name="connsiteX599" fmla="*/ 655236 w 7472601"/>
              <a:gd name="connsiteY599" fmla="*/ 1268632 h 6858000"/>
              <a:gd name="connsiteX600" fmla="*/ 6516292 w 7472601"/>
              <a:gd name="connsiteY600" fmla="*/ 1263064 h 6858000"/>
              <a:gd name="connsiteX601" fmla="*/ 5736320 w 7472601"/>
              <a:gd name="connsiteY601" fmla="*/ 1501803 h 6858000"/>
              <a:gd name="connsiteX602" fmla="*/ 6516292 w 7472601"/>
              <a:gd name="connsiteY602" fmla="*/ 1263064 h 6858000"/>
              <a:gd name="connsiteX603" fmla="*/ 291466 w 7472601"/>
              <a:gd name="connsiteY603" fmla="*/ 1250369 h 6858000"/>
              <a:gd name="connsiteX604" fmla="*/ 323180 w 7472601"/>
              <a:gd name="connsiteY604" fmla="*/ 1435283 h 6858000"/>
              <a:gd name="connsiteX605" fmla="*/ 349381 w 7472601"/>
              <a:gd name="connsiteY605" fmla="*/ 1875041 h 6858000"/>
              <a:gd name="connsiteX606" fmla="*/ 374363 w 7472601"/>
              <a:gd name="connsiteY606" fmla="*/ 1506494 h 6858000"/>
              <a:gd name="connsiteX607" fmla="*/ 302168 w 7472601"/>
              <a:gd name="connsiteY607" fmla="*/ 1274495 h 6858000"/>
              <a:gd name="connsiteX608" fmla="*/ 291466 w 7472601"/>
              <a:gd name="connsiteY608" fmla="*/ 1250369 h 6858000"/>
              <a:gd name="connsiteX609" fmla="*/ 678222 w 7472601"/>
              <a:gd name="connsiteY609" fmla="*/ 1248670 h 6858000"/>
              <a:gd name="connsiteX610" fmla="*/ 775536 w 7472601"/>
              <a:gd name="connsiteY610" fmla="*/ 1388015 h 6858000"/>
              <a:gd name="connsiteX611" fmla="*/ 894529 w 7472601"/>
              <a:gd name="connsiteY611" fmla="*/ 1567739 h 6858000"/>
              <a:gd name="connsiteX612" fmla="*/ 948000 w 7472601"/>
              <a:gd name="connsiteY612" fmla="*/ 1663088 h 6858000"/>
              <a:gd name="connsiteX613" fmla="*/ 1006812 w 7472601"/>
              <a:gd name="connsiteY613" fmla="*/ 1767683 h 6858000"/>
              <a:gd name="connsiteX614" fmla="*/ 1149133 w 7472601"/>
              <a:gd name="connsiteY614" fmla="*/ 1971513 h 6858000"/>
              <a:gd name="connsiteX615" fmla="*/ 1333952 w 7472601"/>
              <a:gd name="connsiteY615" fmla="*/ 2251620 h 6858000"/>
              <a:gd name="connsiteX616" fmla="*/ 1337329 w 7472601"/>
              <a:gd name="connsiteY616" fmla="*/ 2258350 h 6858000"/>
              <a:gd name="connsiteX617" fmla="*/ 1014726 w 7472601"/>
              <a:gd name="connsiteY617" fmla="*/ 1615556 h 6858000"/>
              <a:gd name="connsiteX618" fmla="*/ 678222 w 7472601"/>
              <a:gd name="connsiteY618" fmla="*/ 1248670 h 6858000"/>
              <a:gd name="connsiteX619" fmla="*/ 6691602 w 7472601"/>
              <a:gd name="connsiteY619" fmla="*/ 1140573 h 6858000"/>
              <a:gd name="connsiteX620" fmla="*/ 6571100 w 7472601"/>
              <a:gd name="connsiteY620" fmla="*/ 1183662 h 6858000"/>
              <a:gd name="connsiteX621" fmla="*/ 6241687 w 7472601"/>
              <a:gd name="connsiteY621" fmla="*/ 1257600 h 6858000"/>
              <a:gd name="connsiteX622" fmla="*/ 5693009 w 7472601"/>
              <a:gd name="connsiteY622" fmla="*/ 1478256 h 6858000"/>
              <a:gd name="connsiteX623" fmla="*/ 6548420 w 7472601"/>
              <a:gd name="connsiteY623" fmla="*/ 1214599 h 6858000"/>
              <a:gd name="connsiteX624" fmla="*/ 6605473 w 7472601"/>
              <a:gd name="connsiteY624" fmla="*/ 1184686 h 6858000"/>
              <a:gd name="connsiteX625" fmla="*/ 6691602 w 7472601"/>
              <a:gd name="connsiteY625" fmla="*/ 1140573 h 6858000"/>
              <a:gd name="connsiteX626" fmla="*/ 4002475 w 7472601"/>
              <a:gd name="connsiteY626" fmla="*/ 1037802 h 6858000"/>
              <a:gd name="connsiteX627" fmla="*/ 4000324 w 7472601"/>
              <a:gd name="connsiteY627" fmla="*/ 1039362 h 6858000"/>
              <a:gd name="connsiteX628" fmla="*/ 4002862 w 7472601"/>
              <a:gd name="connsiteY628" fmla="*/ 1042866 h 6858000"/>
              <a:gd name="connsiteX629" fmla="*/ 4002475 w 7472601"/>
              <a:gd name="connsiteY629" fmla="*/ 1037802 h 6858000"/>
              <a:gd name="connsiteX630" fmla="*/ 506322 w 7472601"/>
              <a:gd name="connsiteY630" fmla="*/ 1020997 h 6858000"/>
              <a:gd name="connsiteX631" fmla="*/ 533068 w 7472601"/>
              <a:gd name="connsiteY631" fmla="*/ 1029409 h 6858000"/>
              <a:gd name="connsiteX632" fmla="*/ 1232525 w 7472601"/>
              <a:gd name="connsiteY632" fmla="*/ 1804675 h 6858000"/>
              <a:gd name="connsiteX633" fmla="*/ 1388858 w 7472601"/>
              <a:gd name="connsiteY633" fmla="*/ 2368011 h 6858000"/>
              <a:gd name="connsiteX634" fmla="*/ 1384098 w 7472601"/>
              <a:gd name="connsiteY634" fmla="*/ 2378125 h 6858000"/>
              <a:gd name="connsiteX635" fmla="*/ 1425393 w 7472601"/>
              <a:gd name="connsiteY635" fmla="*/ 2589124 h 6858000"/>
              <a:gd name="connsiteX636" fmla="*/ 1424001 w 7472601"/>
              <a:gd name="connsiteY636" fmla="*/ 2597541 h 6858000"/>
              <a:gd name="connsiteX637" fmla="*/ 2152729 w 7472601"/>
              <a:gd name="connsiteY637" fmla="*/ 2864487 h 6858000"/>
              <a:gd name="connsiteX638" fmla="*/ 2020609 w 7472601"/>
              <a:gd name="connsiteY638" fmla="*/ 2539671 h 6858000"/>
              <a:gd name="connsiteX639" fmla="*/ 2018920 w 7472601"/>
              <a:gd name="connsiteY639" fmla="*/ 2536309 h 6858000"/>
              <a:gd name="connsiteX640" fmla="*/ 1342441 w 7472601"/>
              <a:gd name="connsiteY640" fmla="*/ 1173017 h 6858000"/>
              <a:gd name="connsiteX641" fmla="*/ 1367925 w 7472601"/>
              <a:gd name="connsiteY641" fmla="*/ 1135648 h 6858000"/>
              <a:gd name="connsiteX642" fmla="*/ 1771401 w 7472601"/>
              <a:gd name="connsiteY642" fmla="*/ 1806673 h 6858000"/>
              <a:gd name="connsiteX643" fmla="*/ 1972385 w 7472601"/>
              <a:gd name="connsiteY643" fmla="*/ 2198735 h 6858000"/>
              <a:gd name="connsiteX644" fmla="*/ 2040892 w 7472601"/>
              <a:gd name="connsiteY644" fmla="*/ 2405205 h 6858000"/>
              <a:gd name="connsiteX645" fmla="*/ 2131689 w 7472601"/>
              <a:gd name="connsiteY645" fmla="*/ 1936926 h 6858000"/>
              <a:gd name="connsiteX646" fmla="*/ 2454820 w 7472601"/>
              <a:gd name="connsiteY646" fmla="*/ 1248808 h 6858000"/>
              <a:gd name="connsiteX647" fmla="*/ 2492512 w 7472601"/>
              <a:gd name="connsiteY647" fmla="*/ 1302920 h 6858000"/>
              <a:gd name="connsiteX648" fmla="*/ 2081216 w 7472601"/>
              <a:gd name="connsiteY648" fmla="*/ 2527513 h 6858000"/>
              <a:gd name="connsiteX649" fmla="*/ 2081211 w 7472601"/>
              <a:gd name="connsiteY649" fmla="*/ 2528916 h 6858000"/>
              <a:gd name="connsiteX650" fmla="*/ 2199067 w 7472601"/>
              <a:gd name="connsiteY650" fmla="*/ 2884061 h 6858000"/>
              <a:gd name="connsiteX651" fmla="*/ 3192586 w 7472601"/>
              <a:gd name="connsiteY651" fmla="*/ 3411496 h 6858000"/>
              <a:gd name="connsiteX652" fmla="*/ 3182620 w 7472601"/>
              <a:gd name="connsiteY652" fmla="*/ 3483279 h 6858000"/>
              <a:gd name="connsiteX653" fmla="*/ 2435119 w 7472601"/>
              <a:gd name="connsiteY653" fmla="*/ 3080173 h 6858000"/>
              <a:gd name="connsiteX654" fmla="*/ 2410152 w 7472601"/>
              <a:gd name="connsiteY654" fmla="*/ 3063751 h 6858000"/>
              <a:gd name="connsiteX655" fmla="*/ 2408099 w 7472601"/>
              <a:gd name="connsiteY655" fmla="*/ 3064403 h 6858000"/>
              <a:gd name="connsiteX656" fmla="*/ 2407218 w 7472601"/>
              <a:gd name="connsiteY656" fmla="*/ 3070324 h 6858000"/>
              <a:gd name="connsiteX657" fmla="*/ 2380138 w 7472601"/>
              <a:gd name="connsiteY657" fmla="*/ 3099341 h 6858000"/>
              <a:gd name="connsiteX658" fmla="*/ 1765923 w 7472601"/>
              <a:gd name="connsiteY658" fmla="*/ 3581043 h 6858000"/>
              <a:gd name="connsiteX659" fmla="*/ 1702258 w 7472601"/>
              <a:gd name="connsiteY659" fmla="*/ 3612286 h 6858000"/>
              <a:gd name="connsiteX660" fmla="*/ 1538370 w 7472601"/>
              <a:gd name="connsiteY660" fmla="*/ 3811804 h 6858000"/>
              <a:gd name="connsiteX661" fmla="*/ 542867 w 7472601"/>
              <a:gd name="connsiteY661" fmla="*/ 4944092 h 6858000"/>
              <a:gd name="connsiteX662" fmla="*/ 515800 w 7472601"/>
              <a:gd name="connsiteY662" fmla="*/ 4862180 h 6858000"/>
              <a:gd name="connsiteX663" fmla="*/ 909145 w 7472601"/>
              <a:gd name="connsiteY663" fmla="*/ 4199225 h 6858000"/>
              <a:gd name="connsiteX664" fmla="*/ 1214067 w 7472601"/>
              <a:gd name="connsiteY664" fmla="*/ 3908561 h 6858000"/>
              <a:gd name="connsiteX665" fmla="*/ 640967 w 7472601"/>
              <a:gd name="connsiteY665" fmla="*/ 4105601 h 6858000"/>
              <a:gd name="connsiteX666" fmla="*/ 112563 w 7472601"/>
              <a:gd name="connsiteY666" fmla="*/ 4396952 h 6858000"/>
              <a:gd name="connsiteX667" fmla="*/ 0 w 7472601"/>
              <a:gd name="connsiteY667" fmla="*/ 4466006 h 6858000"/>
              <a:gd name="connsiteX668" fmla="*/ 0 w 7472601"/>
              <a:gd name="connsiteY668" fmla="*/ 4233763 h 6858000"/>
              <a:gd name="connsiteX669" fmla="*/ 36881 w 7472601"/>
              <a:gd name="connsiteY669" fmla="*/ 4200118 h 6858000"/>
              <a:gd name="connsiteX670" fmla="*/ 910534 w 7472601"/>
              <a:gd name="connsiteY670" fmla="*/ 3629753 h 6858000"/>
              <a:gd name="connsiteX671" fmla="*/ 1578717 w 7472601"/>
              <a:gd name="connsiteY671" fmla="*/ 3575982 h 6858000"/>
              <a:gd name="connsiteX672" fmla="*/ 2338780 w 7472601"/>
              <a:gd name="connsiteY672" fmla="*/ 3033725 h 6858000"/>
              <a:gd name="connsiteX673" fmla="*/ 1807991 w 7472601"/>
              <a:gd name="connsiteY673" fmla="*/ 2807184 h 6858000"/>
              <a:gd name="connsiteX674" fmla="*/ 1416358 w 7472601"/>
              <a:gd name="connsiteY674" fmla="*/ 3112571 h 6858000"/>
              <a:gd name="connsiteX675" fmla="*/ 939066 w 7472601"/>
              <a:gd name="connsiteY675" fmla="*/ 3378798 h 6858000"/>
              <a:gd name="connsiteX676" fmla="*/ 115099 w 7472601"/>
              <a:gd name="connsiteY676" fmla="*/ 3607650 h 6858000"/>
              <a:gd name="connsiteX677" fmla="*/ 97284 w 7472601"/>
              <a:gd name="connsiteY677" fmla="*/ 3520393 h 6858000"/>
              <a:gd name="connsiteX678" fmla="*/ 922050 w 7472601"/>
              <a:gd name="connsiteY678" fmla="*/ 3074867 h 6858000"/>
              <a:gd name="connsiteX679" fmla="*/ 1405265 w 7472601"/>
              <a:gd name="connsiteY679" fmla="*/ 3016319 h 6858000"/>
              <a:gd name="connsiteX680" fmla="*/ 1407512 w 7472601"/>
              <a:gd name="connsiteY680" fmla="*/ 3018001 h 6858000"/>
              <a:gd name="connsiteX681" fmla="*/ 1726266 w 7472601"/>
              <a:gd name="connsiteY681" fmla="*/ 2777274 h 6858000"/>
              <a:gd name="connsiteX682" fmla="*/ 625390 w 7472601"/>
              <a:gd name="connsiteY682" fmla="*/ 2514541 h 6858000"/>
              <a:gd name="connsiteX683" fmla="*/ 619799 w 7472601"/>
              <a:gd name="connsiteY683" fmla="*/ 2527180 h 6858000"/>
              <a:gd name="connsiteX684" fmla="*/ 310030 w 7472601"/>
              <a:gd name="connsiteY684" fmla="*/ 2771818 h 6858000"/>
              <a:gd name="connsiteX685" fmla="*/ 173877 w 7472601"/>
              <a:gd name="connsiteY685" fmla="*/ 2937056 h 6858000"/>
              <a:gd name="connsiteX686" fmla="*/ 77889 w 7472601"/>
              <a:gd name="connsiteY686" fmla="*/ 3138440 h 6858000"/>
              <a:gd name="connsiteX687" fmla="*/ 0 w 7472601"/>
              <a:gd name="connsiteY687" fmla="*/ 3271395 h 6858000"/>
              <a:gd name="connsiteX688" fmla="*/ 0 w 7472601"/>
              <a:gd name="connsiteY688" fmla="*/ 3153002 h 6858000"/>
              <a:gd name="connsiteX689" fmla="*/ 2386 w 7472601"/>
              <a:gd name="connsiteY689" fmla="*/ 3149203 h 6858000"/>
              <a:gd name="connsiteX690" fmla="*/ 89753 w 7472601"/>
              <a:gd name="connsiteY690" fmla="*/ 2987702 h 6858000"/>
              <a:gd name="connsiteX691" fmla="*/ 76869 w 7472601"/>
              <a:gd name="connsiteY691" fmla="*/ 3005404 h 6858000"/>
              <a:gd name="connsiteX692" fmla="*/ 32049 w 7472601"/>
              <a:gd name="connsiteY692" fmla="*/ 3065814 h 6858000"/>
              <a:gd name="connsiteX693" fmla="*/ 0 w 7472601"/>
              <a:gd name="connsiteY693" fmla="*/ 3108744 h 6858000"/>
              <a:gd name="connsiteX694" fmla="*/ 0 w 7472601"/>
              <a:gd name="connsiteY694" fmla="*/ 3058059 h 6858000"/>
              <a:gd name="connsiteX695" fmla="*/ 7610 w 7472601"/>
              <a:gd name="connsiteY695" fmla="*/ 3047889 h 6858000"/>
              <a:gd name="connsiteX696" fmla="*/ 52419 w 7472601"/>
              <a:gd name="connsiteY696" fmla="*/ 2987479 h 6858000"/>
              <a:gd name="connsiteX697" fmla="*/ 59142 w 7472601"/>
              <a:gd name="connsiteY697" fmla="*/ 2978488 h 6858000"/>
              <a:gd name="connsiteX698" fmla="*/ 0 w 7472601"/>
              <a:gd name="connsiteY698" fmla="*/ 3015334 h 6858000"/>
              <a:gd name="connsiteX699" fmla="*/ 0 w 7472601"/>
              <a:gd name="connsiteY699" fmla="*/ 2914286 h 6858000"/>
              <a:gd name="connsiteX700" fmla="*/ 36383 w 7472601"/>
              <a:gd name="connsiteY700" fmla="*/ 2901128 h 6858000"/>
              <a:gd name="connsiteX701" fmla="*/ 156329 w 7472601"/>
              <a:gd name="connsiteY701" fmla="*/ 2840533 h 6858000"/>
              <a:gd name="connsiteX702" fmla="*/ 358355 w 7472601"/>
              <a:gd name="connsiteY702" fmla="*/ 2620471 h 6858000"/>
              <a:gd name="connsiteX703" fmla="*/ 510577 w 7472601"/>
              <a:gd name="connsiteY703" fmla="*/ 2501244 h 6858000"/>
              <a:gd name="connsiteX704" fmla="*/ 211967 w 7472601"/>
              <a:gd name="connsiteY704" fmla="*/ 2479171 h 6858000"/>
              <a:gd name="connsiteX705" fmla="*/ 0 w 7472601"/>
              <a:gd name="connsiteY705" fmla="*/ 2476398 h 6858000"/>
              <a:gd name="connsiteX706" fmla="*/ 0 w 7472601"/>
              <a:gd name="connsiteY706" fmla="*/ 2389189 h 6858000"/>
              <a:gd name="connsiteX707" fmla="*/ 103062 w 7472601"/>
              <a:gd name="connsiteY707" fmla="*/ 2389518 h 6858000"/>
              <a:gd name="connsiteX708" fmla="*/ 510734 w 7472601"/>
              <a:gd name="connsiteY708" fmla="*/ 2416201 h 6858000"/>
              <a:gd name="connsiteX709" fmla="*/ 279257 w 7472601"/>
              <a:gd name="connsiteY709" fmla="*/ 2092102 h 6858000"/>
              <a:gd name="connsiteX710" fmla="*/ 65265 w 7472601"/>
              <a:gd name="connsiteY710" fmla="*/ 2006049 h 6858000"/>
              <a:gd name="connsiteX711" fmla="*/ 0 w 7472601"/>
              <a:gd name="connsiteY711" fmla="*/ 1982532 h 6858000"/>
              <a:gd name="connsiteX712" fmla="*/ 0 w 7472601"/>
              <a:gd name="connsiteY712" fmla="*/ 1912789 h 6858000"/>
              <a:gd name="connsiteX713" fmla="*/ 97460 w 7472601"/>
              <a:gd name="connsiteY713" fmla="*/ 1953725 h 6858000"/>
              <a:gd name="connsiteX714" fmla="*/ 221272 w 7472601"/>
              <a:gd name="connsiteY714" fmla="*/ 1980766 h 6858000"/>
              <a:gd name="connsiteX715" fmla="*/ 116765 w 7472601"/>
              <a:gd name="connsiteY715" fmla="*/ 1911033 h 6858000"/>
              <a:gd name="connsiteX716" fmla="*/ 16405 w 7472601"/>
              <a:gd name="connsiteY716" fmla="*/ 1803412 h 6858000"/>
              <a:gd name="connsiteX717" fmla="*/ 0 w 7472601"/>
              <a:gd name="connsiteY717" fmla="*/ 1784777 h 6858000"/>
              <a:gd name="connsiteX718" fmla="*/ 0 w 7472601"/>
              <a:gd name="connsiteY718" fmla="*/ 1740082 h 6858000"/>
              <a:gd name="connsiteX719" fmla="*/ 39394 w 7472601"/>
              <a:gd name="connsiteY719" fmla="*/ 1784856 h 6858000"/>
              <a:gd name="connsiteX720" fmla="*/ 135813 w 7472601"/>
              <a:gd name="connsiteY720" fmla="*/ 1888838 h 6858000"/>
              <a:gd name="connsiteX721" fmla="*/ 242575 w 7472601"/>
              <a:gd name="connsiteY721" fmla="*/ 1958841 h 6858000"/>
              <a:gd name="connsiteX722" fmla="*/ 82197 w 7472601"/>
              <a:gd name="connsiteY722" fmla="*/ 1754826 h 6858000"/>
              <a:gd name="connsiteX723" fmla="*/ 0 w 7472601"/>
              <a:gd name="connsiteY723" fmla="*/ 1679650 h 6858000"/>
              <a:gd name="connsiteX724" fmla="*/ 0 w 7472601"/>
              <a:gd name="connsiteY724" fmla="*/ 1602463 h 6858000"/>
              <a:gd name="connsiteX725" fmla="*/ 84689 w 7472601"/>
              <a:gd name="connsiteY725" fmla="*/ 1677442 h 6858000"/>
              <a:gd name="connsiteX726" fmla="*/ 298437 w 7472601"/>
              <a:gd name="connsiteY726" fmla="*/ 1968019 h 6858000"/>
              <a:gd name="connsiteX727" fmla="*/ 227269 w 7472601"/>
              <a:gd name="connsiteY727" fmla="*/ 1114064 h 6858000"/>
              <a:gd name="connsiteX728" fmla="*/ 248003 w 7472601"/>
              <a:gd name="connsiteY728" fmla="*/ 1089613 h 6858000"/>
              <a:gd name="connsiteX729" fmla="*/ 427020 w 7472601"/>
              <a:gd name="connsiteY729" fmla="*/ 1619803 h 6858000"/>
              <a:gd name="connsiteX730" fmla="*/ 340345 w 7472601"/>
              <a:gd name="connsiteY730" fmla="*/ 2027739 h 6858000"/>
              <a:gd name="connsiteX731" fmla="*/ 360865 w 7472601"/>
              <a:gd name="connsiteY731" fmla="*/ 2044827 h 6858000"/>
              <a:gd name="connsiteX732" fmla="*/ 560414 w 7472601"/>
              <a:gd name="connsiteY732" fmla="*/ 2421457 h 6858000"/>
              <a:gd name="connsiteX733" fmla="*/ 1359703 w 7472601"/>
              <a:gd name="connsiteY733" fmla="*/ 2578554 h 6858000"/>
              <a:gd name="connsiteX734" fmla="*/ 1359422 w 7472601"/>
              <a:gd name="connsiteY734" fmla="*/ 2577994 h 6858000"/>
              <a:gd name="connsiteX735" fmla="*/ 828701 w 7472601"/>
              <a:gd name="connsiteY735" fmla="*/ 1839520 h 6858000"/>
              <a:gd name="connsiteX736" fmla="*/ 494427 w 7472601"/>
              <a:gd name="connsiteY736" fmla="*/ 1092333 h 6858000"/>
              <a:gd name="connsiteX737" fmla="*/ 506322 w 7472601"/>
              <a:gd name="connsiteY737" fmla="*/ 1020997 h 6858000"/>
              <a:gd name="connsiteX738" fmla="*/ 4570198 w 7472601"/>
              <a:gd name="connsiteY738" fmla="*/ 978081 h 6858000"/>
              <a:gd name="connsiteX739" fmla="*/ 4523691 w 7472601"/>
              <a:gd name="connsiteY739" fmla="*/ 1127776 h 6858000"/>
              <a:gd name="connsiteX740" fmla="*/ 4509875 w 7472601"/>
              <a:gd name="connsiteY740" fmla="*/ 1167552 h 6858000"/>
              <a:gd name="connsiteX741" fmla="*/ 4478168 w 7472601"/>
              <a:gd name="connsiteY741" fmla="*/ 1260735 h 6858000"/>
              <a:gd name="connsiteX742" fmla="*/ 4409309 w 7472601"/>
              <a:gd name="connsiteY742" fmla="*/ 1666996 h 6858000"/>
              <a:gd name="connsiteX743" fmla="*/ 4370031 w 7472601"/>
              <a:gd name="connsiteY743" fmla="*/ 1955666 h 6858000"/>
              <a:gd name="connsiteX744" fmla="*/ 4570198 w 7472601"/>
              <a:gd name="connsiteY744" fmla="*/ 978081 h 6858000"/>
              <a:gd name="connsiteX745" fmla="*/ 4557898 w 7472601"/>
              <a:gd name="connsiteY745" fmla="*/ 900011 h 6858000"/>
              <a:gd name="connsiteX746" fmla="*/ 4344840 w 7472601"/>
              <a:gd name="connsiteY746" fmla="*/ 1922038 h 6858000"/>
              <a:gd name="connsiteX747" fmla="*/ 4378710 w 7472601"/>
              <a:gd name="connsiteY747" fmla="*/ 1665516 h 6858000"/>
              <a:gd name="connsiteX748" fmla="*/ 4448798 w 7472601"/>
              <a:gd name="connsiteY748" fmla="*/ 1253024 h 6858000"/>
              <a:gd name="connsiteX749" fmla="*/ 4480315 w 7472601"/>
              <a:gd name="connsiteY749" fmla="*/ 1158454 h 6858000"/>
              <a:gd name="connsiteX750" fmla="*/ 4494133 w 7472601"/>
              <a:gd name="connsiteY750" fmla="*/ 1118676 h 6858000"/>
              <a:gd name="connsiteX751" fmla="*/ 4557898 w 7472601"/>
              <a:gd name="connsiteY751" fmla="*/ 900011 h 6858000"/>
              <a:gd name="connsiteX752" fmla="*/ 5870151 w 7472601"/>
              <a:gd name="connsiteY752" fmla="*/ 898890 h 6858000"/>
              <a:gd name="connsiteX753" fmla="*/ 5861335 w 7472601"/>
              <a:gd name="connsiteY753" fmla="*/ 899177 h 6858000"/>
              <a:gd name="connsiteX754" fmla="*/ 5843702 w 7472601"/>
              <a:gd name="connsiteY754" fmla="*/ 899748 h 6858000"/>
              <a:gd name="connsiteX755" fmla="*/ 5651107 w 7472601"/>
              <a:gd name="connsiteY755" fmla="*/ 920306 h 6858000"/>
              <a:gd name="connsiteX756" fmla="*/ 5459407 w 7472601"/>
              <a:gd name="connsiteY756" fmla="*/ 940975 h 6858000"/>
              <a:gd name="connsiteX757" fmla="*/ 5374846 w 7472601"/>
              <a:gd name="connsiteY757" fmla="*/ 941988 h 6858000"/>
              <a:gd name="connsiteX758" fmla="*/ 5256105 w 7472601"/>
              <a:gd name="connsiteY758" fmla="*/ 945632 h 6858000"/>
              <a:gd name="connsiteX759" fmla="*/ 5107071 w 7472601"/>
              <a:gd name="connsiteY759" fmla="*/ 969720 h 6858000"/>
              <a:gd name="connsiteX760" fmla="*/ 4998681 w 7472601"/>
              <a:gd name="connsiteY760" fmla="*/ 988771 h 6858000"/>
              <a:gd name="connsiteX761" fmla="*/ 5870151 w 7472601"/>
              <a:gd name="connsiteY761" fmla="*/ 898890 h 6858000"/>
              <a:gd name="connsiteX762" fmla="*/ 5504425 w 7472601"/>
              <a:gd name="connsiteY762" fmla="*/ 848067 h 6858000"/>
              <a:gd name="connsiteX763" fmla="*/ 4968849 w 7472601"/>
              <a:gd name="connsiteY763" fmla="*/ 962318 h 6858000"/>
              <a:gd name="connsiteX764" fmla="*/ 5104039 w 7472601"/>
              <a:gd name="connsiteY764" fmla="*/ 940634 h 6858000"/>
              <a:gd name="connsiteX765" fmla="*/ 5256311 w 7472601"/>
              <a:gd name="connsiteY765" fmla="*/ 916490 h 6858000"/>
              <a:gd name="connsiteX766" fmla="*/ 5377381 w 7472601"/>
              <a:gd name="connsiteY766" fmla="*/ 912671 h 6858000"/>
              <a:gd name="connsiteX767" fmla="*/ 5460148 w 7472601"/>
              <a:gd name="connsiteY767" fmla="*/ 911442 h 6858000"/>
              <a:gd name="connsiteX768" fmla="*/ 5648971 w 7472601"/>
              <a:gd name="connsiteY768" fmla="*/ 891331 h 6858000"/>
              <a:gd name="connsiteX769" fmla="*/ 5844807 w 7472601"/>
              <a:gd name="connsiteY769" fmla="*/ 870718 h 6858000"/>
              <a:gd name="connsiteX770" fmla="*/ 5862975 w 7472601"/>
              <a:gd name="connsiteY770" fmla="*/ 869756 h 6858000"/>
              <a:gd name="connsiteX771" fmla="*/ 5920887 w 7472601"/>
              <a:gd name="connsiteY771" fmla="*/ 865929 h 6858000"/>
              <a:gd name="connsiteX772" fmla="*/ 5504425 w 7472601"/>
              <a:gd name="connsiteY772" fmla="*/ 848067 h 6858000"/>
              <a:gd name="connsiteX773" fmla="*/ 3607114 w 7472601"/>
              <a:gd name="connsiteY773" fmla="*/ 467441 h 6858000"/>
              <a:gd name="connsiteX774" fmla="*/ 3296242 w 7472601"/>
              <a:gd name="connsiteY774" fmla="*/ 807991 h 6858000"/>
              <a:gd name="connsiteX775" fmla="*/ 3174674 w 7472601"/>
              <a:gd name="connsiteY775" fmla="*/ 919759 h 6858000"/>
              <a:gd name="connsiteX776" fmla="*/ 3042978 w 7472601"/>
              <a:gd name="connsiteY776" fmla="*/ 1054894 h 6858000"/>
              <a:gd name="connsiteX777" fmla="*/ 2968914 w 7472601"/>
              <a:gd name="connsiteY777" fmla="*/ 1133756 h 6858000"/>
              <a:gd name="connsiteX778" fmla="*/ 3103823 w 7472601"/>
              <a:gd name="connsiteY778" fmla="*/ 1026814 h 6858000"/>
              <a:gd name="connsiteX779" fmla="*/ 3607114 w 7472601"/>
              <a:gd name="connsiteY779" fmla="*/ 467441 h 6858000"/>
              <a:gd name="connsiteX780" fmla="*/ 3744487 w 7472601"/>
              <a:gd name="connsiteY780" fmla="*/ 383136 h 6858000"/>
              <a:gd name="connsiteX781" fmla="*/ 3970213 w 7472601"/>
              <a:gd name="connsiteY781" fmla="*/ 995559 h 6858000"/>
              <a:gd name="connsiteX782" fmla="*/ 3744487 w 7472601"/>
              <a:gd name="connsiteY782" fmla="*/ 383136 h 6858000"/>
              <a:gd name="connsiteX783" fmla="*/ 3624562 w 7472601"/>
              <a:gd name="connsiteY783" fmla="*/ 367041 h 6858000"/>
              <a:gd name="connsiteX784" fmla="*/ 3489712 w 7472601"/>
              <a:gd name="connsiteY784" fmla="*/ 485386 h 6858000"/>
              <a:gd name="connsiteX785" fmla="*/ 3182994 w 7472601"/>
              <a:gd name="connsiteY785" fmla="*/ 828265 h 6858000"/>
              <a:gd name="connsiteX786" fmla="*/ 2892114 w 7472601"/>
              <a:gd name="connsiteY786" fmla="*/ 1172635 h 6858000"/>
              <a:gd name="connsiteX787" fmla="*/ 3021459 w 7472601"/>
              <a:gd name="connsiteY787" fmla="*/ 1035385 h 6858000"/>
              <a:gd name="connsiteX788" fmla="*/ 3153873 w 7472601"/>
              <a:gd name="connsiteY788" fmla="*/ 898971 h 6858000"/>
              <a:gd name="connsiteX789" fmla="*/ 3276511 w 7472601"/>
              <a:gd name="connsiteY789" fmla="*/ 786423 h 6858000"/>
              <a:gd name="connsiteX790" fmla="*/ 3584154 w 7472601"/>
              <a:gd name="connsiteY790" fmla="*/ 448218 h 6858000"/>
              <a:gd name="connsiteX791" fmla="*/ 3624562 w 7472601"/>
              <a:gd name="connsiteY791" fmla="*/ 367041 h 6858000"/>
              <a:gd name="connsiteX792" fmla="*/ 3766672 w 7472601"/>
              <a:gd name="connsiteY792" fmla="*/ 359429 h 6858000"/>
              <a:gd name="connsiteX793" fmla="*/ 3996338 w 7472601"/>
              <a:gd name="connsiteY793" fmla="*/ 968237 h 6858000"/>
              <a:gd name="connsiteX794" fmla="*/ 3766672 w 7472601"/>
              <a:gd name="connsiteY794" fmla="*/ 359429 h 6858000"/>
              <a:gd name="connsiteX795" fmla="*/ 5805386 w 7472601"/>
              <a:gd name="connsiteY795" fmla="*/ 239240 h 6858000"/>
              <a:gd name="connsiteX796" fmla="*/ 5736947 w 7472601"/>
              <a:gd name="connsiteY796" fmla="*/ 261367 h 6858000"/>
              <a:gd name="connsiteX797" fmla="*/ 5427012 w 7472601"/>
              <a:gd name="connsiteY797" fmla="*/ 311272 h 6858000"/>
              <a:gd name="connsiteX798" fmla="*/ 5147818 w 7472601"/>
              <a:gd name="connsiteY798" fmla="*/ 322112 h 6858000"/>
              <a:gd name="connsiteX799" fmla="*/ 5060854 w 7472601"/>
              <a:gd name="connsiteY799" fmla="*/ 311882 h 6858000"/>
              <a:gd name="connsiteX800" fmla="*/ 4945989 w 7472601"/>
              <a:gd name="connsiteY800" fmla="*/ 300516 h 6858000"/>
              <a:gd name="connsiteX801" fmla="*/ 5410479 w 7472601"/>
              <a:gd name="connsiteY801" fmla="*/ 348434 h 6858000"/>
              <a:gd name="connsiteX802" fmla="*/ 5805386 w 7472601"/>
              <a:gd name="connsiteY802" fmla="*/ 239240 h 6858000"/>
              <a:gd name="connsiteX803" fmla="*/ 5905192 w 7472601"/>
              <a:gd name="connsiteY803" fmla="*/ 163079 h 6858000"/>
              <a:gd name="connsiteX804" fmla="*/ 5865655 w 7472601"/>
              <a:gd name="connsiteY804" fmla="*/ 171901 h 6858000"/>
              <a:gd name="connsiteX805" fmla="*/ 5259740 w 7472601"/>
              <a:gd name="connsiteY805" fmla="*/ 257013 h 6858000"/>
              <a:gd name="connsiteX806" fmla="*/ 5208466 w 7472601"/>
              <a:gd name="connsiteY806" fmla="*/ 257550 h 6858000"/>
              <a:gd name="connsiteX807" fmla="*/ 4980204 w 7472601"/>
              <a:gd name="connsiteY807" fmla="*/ 271903 h 6858000"/>
              <a:gd name="connsiteX808" fmla="*/ 5068068 w 7472601"/>
              <a:gd name="connsiteY808" fmla="*/ 282244 h 6858000"/>
              <a:gd name="connsiteX809" fmla="*/ 5153231 w 7472601"/>
              <a:gd name="connsiteY809" fmla="*/ 292240 h 6858000"/>
              <a:gd name="connsiteX810" fmla="*/ 5426491 w 7472601"/>
              <a:gd name="connsiteY810" fmla="*/ 281128 h 6858000"/>
              <a:gd name="connsiteX811" fmla="*/ 5731212 w 7472601"/>
              <a:gd name="connsiteY811" fmla="*/ 231951 h 6858000"/>
              <a:gd name="connsiteX812" fmla="*/ 5905192 w 7472601"/>
              <a:gd name="connsiteY812" fmla="*/ 163079 h 6858000"/>
              <a:gd name="connsiteX813" fmla="*/ 5944437 w 7472601"/>
              <a:gd name="connsiteY813" fmla="*/ 113829 h 6858000"/>
              <a:gd name="connsiteX814" fmla="*/ 5825032 w 7472601"/>
              <a:gd name="connsiteY814" fmla="*/ 146405 h 6858000"/>
              <a:gd name="connsiteX815" fmla="*/ 4955599 w 7472601"/>
              <a:gd name="connsiteY815" fmla="*/ 247008 h 6858000"/>
              <a:gd name="connsiteX816" fmla="*/ 5210104 w 7472601"/>
              <a:gd name="connsiteY816" fmla="*/ 228123 h 6858000"/>
              <a:gd name="connsiteX817" fmla="*/ 5261015 w 7472601"/>
              <a:gd name="connsiteY817" fmla="*/ 227087 h 6858000"/>
              <a:gd name="connsiteX818" fmla="*/ 5861181 w 7472601"/>
              <a:gd name="connsiteY818" fmla="*/ 143093 h 6858000"/>
              <a:gd name="connsiteX819" fmla="*/ 5961252 w 7472601"/>
              <a:gd name="connsiteY819" fmla="*/ 114820 h 6858000"/>
              <a:gd name="connsiteX820" fmla="*/ 5944437 w 7472601"/>
              <a:gd name="connsiteY820" fmla="*/ 113829 h 6858000"/>
              <a:gd name="connsiteX821" fmla="*/ 3882765 w 7472601"/>
              <a:gd name="connsiteY821" fmla="*/ 0 h 6858000"/>
              <a:gd name="connsiteX822" fmla="*/ 3995099 w 7472601"/>
              <a:gd name="connsiteY822" fmla="*/ 0 h 6858000"/>
              <a:gd name="connsiteX823" fmla="*/ 4163818 w 7472601"/>
              <a:gd name="connsiteY823" fmla="*/ 234104 h 6858000"/>
              <a:gd name="connsiteX824" fmla="*/ 4172099 w 7472601"/>
              <a:gd name="connsiteY824" fmla="*/ 234207 h 6858000"/>
              <a:gd name="connsiteX825" fmla="*/ 4784282 w 7472601"/>
              <a:gd name="connsiteY825" fmla="*/ 276561 h 6858000"/>
              <a:gd name="connsiteX826" fmla="*/ 4801687 w 7472601"/>
              <a:gd name="connsiteY826" fmla="*/ 267764 h 6858000"/>
              <a:gd name="connsiteX827" fmla="*/ 6082788 w 7472601"/>
              <a:gd name="connsiteY827" fmla="*/ 64119 h 6858000"/>
              <a:gd name="connsiteX828" fmla="*/ 6099442 w 7472601"/>
              <a:gd name="connsiteY828" fmla="*/ 82568 h 6858000"/>
              <a:gd name="connsiteX829" fmla="*/ 4804137 w 7472601"/>
              <a:gd name="connsiteY829" fmla="*/ 320931 h 6858000"/>
              <a:gd name="connsiteX830" fmla="*/ 4227047 w 7472601"/>
              <a:gd name="connsiteY830" fmla="*/ 313415 h 6858000"/>
              <a:gd name="connsiteX831" fmla="*/ 4346041 w 7472601"/>
              <a:gd name="connsiteY831" fmla="*/ 456086 h 6858000"/>
              <a:gd name="connsiteX832" fmla="*/ 4870967 w 7472601"/>
              <a:gd name="connsiteY832" fmla="*/ 963061 h 6858000"/>
              <a:gd name="connsiteX833" fmla="*/ 4889647 w 7472601"/>
              <a:gd name="connsiteY833" fmla="*/ 957147 h 6858000"/>
              <a:gd name="connsiteX834" fmla="*/ 5422504 w 7472601"/>
              <a:gd name="connsiteY834" fmla="*/ 805191 h 6858000"/>
              <a:gd name="connsiteX835" fmla="*/ 6087656 w 7472601"/>
              <a:gd name="connsiteY835" fmla="*/ 826703 h 6858000"/>
              <a:gd name="connsiteX836" fmla="*/ 6058717 w 7472601"/>
              <a:gd name="connsiteY836" fmla="*/ 865992 h 6858000"/>
              <a:gd name="connsiteX837" fmla="*/ 4974153 w 7472601"/>
              <a:gd name="connsiteY837" fmla="*/ 1045456 h 6858000"/>
              <a:gd name="connsiteX838" fmla="*/ 5627835 w 7472601"/>
              <a:gd name="connsiteY838" fmla="*/ 1472077 h 6858000"/>
              <a:gd name="connsiteX839" fmla="*/ 5629817 w 7472601"/>
              <a:gd name="connsiteY839" fmla="*/ 1471412 h 6858000"/>
              <a:gd name="connsiteX840" fmla="*/ 5634124 w 7472601"/>
              <a:gd name="connsiteY840" fmla="*/ 1470572 h 6858000"/>
              <a:gd name="connsiteX841" fmla="*/ 5755832 w 7472601"/>
              <a:gd name="connsiteY841" fmla="*/ 1383886 h 6858000"/>
              <a:gd name="connsiteX842" fmla="*/ 6014186 w 7472601"/>
              <a:gd name="connsiteY842" fmla="*/ 1279799 h 6858000"/>
              <a:gd name="connsiteX843" fmla="*/ 6901619 w 7472601"/>
              <a:gd name="connsiteY843" fmla="*/ 1047874 h 6858000"/>
              <a:gd name="connsiteX844" fmla="*/ 6931566 w 7472601"/>
              <a:gd name="connsiteY844" fmla="*/ 1062034 h 6858000"/>
              <a:gd name="connsiteX845" fmla="*/ 5790982 w 7472601"/>
              <a:gd name="connsiteY845" fmla="*/ 1561380 h 6858000"/>
              <a:gd name="connsiteX846" fmla="*/ 6188971 w 7472601"/>
              <a:gd name="connsiteY846" fmla="*/ 1755168 h 6858000"/>
              <a:gd name="connsiteX847" fmla="*/ 6202446 w 7472601"/>
              <a:gd name="connsiteY847" fmla="*/ 1752268 h 6858000"/>
              <a:gd name="connsiteX848" fmla="*/ 7179560 w 7472601"/>
              <a:gd name="connsiteY848" fmla="*/ 1467551 h 6858000"/>
              <a:gd name="connsiteX849" fmla="*/ 7158730 w 7472601"/>
              <a:gd name="connsiteY849" fmla="*/ 1507835 h 6858000"/>
              <a:gd name="connsiteX850" fmla="*/ 6326959 w 7472601"/>
              <a:gd name="connsiteY850" fmla="*/ 1817686 h 6858000"/>
              <a:gd name="connsiteX851" fmla="*/ 6537433 w 7472601"/>
              <a:gd name="connsiteY851" fmla="*/ 1907790 h 6858000"/>
              <a:gd name="connsiteX852" fmla="*/ 6550221 w 7472601"/>
              <a:gd name="connsiteY852" fmla="*/ 1910729 h 6858000"/>
              <a:gd name="connsiteX853" fmla="*/ 6964438 w 7472601"/>
              <a:gd name="connsiteY853" fmla="*/ 2209505 h 6858000"/>
              <a:gd name="connsiteX854" fmla="*/ 7367862 w 7472601"/>
              <a:gd name="connsiteY854" fmla="*/ 2806833 h 6858000"/>
              <a:gd name="connsiteX855" fmla="*/ 7364329 w 7472601"/>
              <a:gd name="connsiteY855" fmla="*/ 2826907 h 6858000"/>
              <a:gd name="connsiteX856" fmla="*/ 7290545 w 7472601"/>
              <a:gd name="connsiteY856" fmla="*/ 2850663 h 6858000"/>
              <a:gd name="connsiteX857" fmla="*/ 6472036 w 7472601"/>
              <a:gd name="connsiteY857" fmla="*/ 1959003 h 6858000"/>
              <a:gd name="connsiteX858" fmla="*/ 5792897 w 7472601"/>
              <a:gd name="connsiteY858" fmla="*/ 1647747 h 6858000"/>
              <a:gd name="connsiteX859" fmla="*/ 5842751 w 7472601"/>
              <a:gd name="connsiteY859" fmla="*/ 1816112 h 6858000"/>
              <a:gd name="connsiteX860" fmla="*/ 5847424 w 7472601"/>
              <a:gd name="connsiteY860" fmla="*/ 1815776 h 6858000"/>
              <a:gd name="connsiteX861" fmla="*/ 6399821 w 7472601"/>
              <a:gd name="connsiteY861" fmla="*/ 2344799 h 6858000"/>
              <a:gd name="connsiteX862" fmla="*/ 6323232 w 7472601"/>
              <a:gd name="connsiteY862" fmla="*/ 2389634 h 6858000"/>
              <a:gd name="connsiteX863" fmla="*/ 5942958 w 7472601"/>
              <a:gd name="connsiteY863" fmla="*/ 2077708 h 6858000"/>
              <a:gd name="connsiteX864" fmla="*/ 5921559 w 7472601"/>
              <a:gd name="connsiteY864" fmla="*/ 2378596 h 6858000"/>
              <a:gd name="connsiteX865" fmla="*/ 5817651 w 7472601"/>
              <a:gd name="connsiteY865" fmla="*/ 3023919 h 6858000"/>
              <a:gd name="connsiteX866" fmla="*/ 5729634 w 7472601"/>
              <a:gd name="connsiteY866" fmla="*/ 3051849 h 6858000"/>
              <a:gd name="connsiteX867" fmla="*/ 5611018 w 7472601"/>
              <a:gd name="connsiteY867" fmla="*/ 2316769 h 6858000"/>
              <a:gd name="connsiteX868" fmla="*/ 5687608 w 7472601"/>
              <a:gd name="connsiteY868" fmla="*/ 2039972 h 6858000"/>
              <a:gd name="connsiteX869" fmla="*/ 5657554 w 7472601"/>
              <a:gd name="connsiteY869" fmla="*/ 1576445 h 6858000"/>
              <a:gd name="connsiteX870" fmla="*/ 5150475 w 7472601"/>
              <a:gd name="connsiteY870" fmla="*/ 1274012 h 6858000"/>
              <a:gd name="connsiteX871" fmla="*/ 5349142 w 7472601"/>
              <a:gd name="connsiteY871" fmla="*/ 2204405 h 6858000"/>
              <a:gd name="connsiteX872" fmla="*/ 5262214 w 7472601"/>
              <a:gd name="connsiteY872" fmla="*/ 2233836 h 6858000"/>
              <a:gd name="connsiteX873" fmla="*/ 4981539 w 7472601"/>
              <a:gd name="connsiteY873" fmla="*/ 1542201 h 6858000"/>
              <a:gd name="connsiteX874" fmla="*/ 4958461 w 7472601"/>
              <a:gd name="connsiteY874" fmla="*/ 1136957 h 6858000"/>
              <a:gd name="connsiteX875" fmla="*/ 4655015 w 7472601"/>
              <a:gd name="connsiteY875" fmla="*/ 891426 h 6858000"/>
              <a:gd name="connsiteX876" fmla="*/ 4348002 w 7472601"/>
              <a:gd name="connsiteY876" fmla="*/ 2205895 h 6858000"/>
              <a:gd name="connsiteX877" fmla="*/ 4262250 w 7472601"/>
              <a:gd name="connsiteY877" fmla="*/ 2219972 h 6858000"/>
              <a:gd name="connsiteX878" fmla="*/ 4550611 w 7472601"/>
              <a:gd name="connsiteY878" fmla="*/ 817540 h 6858000"/>
              <a:gd name="connsiteX879" fmla="*/ 4564418 w 7472601"/>
              <a:gd name="connsiteY879" fmla="*/ 808293 h 6858000"/>
              <a:gd name="connsiteX880" fmla="*/ 4266388 w 7472601"/>
              <a:gd name="connsiteY880" fmla="*/ 500083 h 6858000"/>
              <a:gd name="connsiteX881" fmla="*/ 4032842 w 7472601"/>
              <a:gd name="connsiteY881" fmla="*/ 211809 h 6858000"/>
              <a:gd name="connsiteX882" fmla="*/ 3882765 w 7472601"/>
              <a:gd name="connsiteY882" fmla="*/ 0 h 6858000"/>
              <a:gd name="connsiteX883" fmla="*/ 3721337 w 7472601"/>
              <a:gd name="connsiteY883" fmla="*/ 0 h 6858000"/>
              <a:gd name="connsiteX884" fmla="*/ 3797544 w 7472601"/>
              <a:gd name="connsiteY884" fmla="*/ 0 h 6858000"/>
              <a:gd name="connsiteX885" fmla="*/ 3775734 w 7472601"/>
              <a:gd name="connsiteY885" fmla="*/ 95131 h 6858000"/>
              <a:gd name="connsiteX886" fmla="*/ 3724807 w 7472601"/>
              <a:gd name="connsiteY886" fmla="*/ 272257 h 6858000"/>
              <a:gd name="connsiteX887" fmla="*/ 3726844 w 7472601"/>
              <a:gd name="connsiteY887" fmla="*/ 282988 h 6858000"/>
              <a:gd name="connsiteX888" fmla="*/ 3742664 w 7472601"/>
              <a:gd name="connsiteY888" fmla="*/ 279918 h 6858000"/>
              <a:gd name="connsiteX889" fmla="*/ 4103910 w 7472601"/>
              <a:gd name="connsiteY889" fmla="*/ 1161917 h 6858000"/>
              <a:gd name="connsiteX890" fmla="*/ 4020269 w 7472601"/>
              <a:gd name="connsiteY890" fmla="*/ 1200406 h 6858000"/>
              <a:gd name="connsiteX891" fmla="*/ 3674882 w 7472601"/>
              <a:gd name="connsiteY891" fmla="*/ 488524 h 6858000"/>
              <a:gd name="connsiteX892" fmla="*/ 3132682 w 7472601"/>
              <a:gd name="connsiteY892" fmla="*/ 1072284 h 6858000"/>
              <a:gd name="connsiteX893" fmla="*/ 2716346 w 7472601"/>
              <a:gd name="connsiteY893" fmla="*/ 1276376 h 6858000"/>
              <a:gd name="connsiteX894" fmla="*/ 2716772 w 7472601"/>
              <a:gd name="connsiteY894" fmla="*/ 1255462 h 6858000"/>
              <a:gd name="connsiteX895" fmla="*/ 3471096 w 7472601"/>
              <a:gd name="connsiteY895" fmla="*/ 437072 h 6858000"/>
              <a:gd name="connsiteX896" fmla="*/ 3639057 w 7472601"/>
              <a:gd name="connsiteY896" fmla="*/ 286334 h 6858000"/>
              <a:gd name="connsiteX897" fmla="*/ 3640309 w 7472601"/>
              <a:gd name="connsiteY897" fmla="*/ 284664 h 6858000"/>
              <a:gd name="connsiteX898" fmla="*/ 3646022 w 7472601"/>
              <a:gd name="connsiteY898" fmla="*/ 276711 h 6858000"/>
              <a:gd name="connsiteX899" fmla="*/ 3707943 w 7472601"/>
              <a:gd name="connsiteY899" fmla="*/ 65958 h 6858000"/>
              <a:gd name="connsiteX900" fmla="*/ 3721337 w 7472601"/>
              <a:gd name="connsiteY900" fmla="*/ 0 h 6858000"/>
              <a:gd name="connsiteX901" fmla="*/ 2867960 w 7472601"/>
              <a:gd name="connsiteY901" fmla="*/ 0 h 6858000"/>
              <a:gd name="connsiteX902" fmla="*/ 2926351 w 7472601"/>
              <a:gd name="connsiteY902" fmla="*/ 0 h 6858000"/>
              <a:gd name="connsiteX903" fmla="*/ 2902823 w 7472601"/>
              <a:gd name="connsiteY903" fmla="*/ 262929 h 6858000"/>
              <a:gd name="connsiteX904" fmla="*/ 2940663 w 7472601"/>
              <a:gd name="connsiteY904" fmla="*/ 140884 h 6858000"/>
              <a:gd name="connsiteX905" fmla="*/ 2947039 w 7472601"/>
              <a:gd name="connsiteY905" fmla="*/ 122524 h 6858000"/>
              <a:gd name="connsiteX906" fmla="*/ 2984316 w 7472601"/>
              <a:gd name="connsiteY906" fmla="*/ 0 h 6858000"/>
              <a:gd name="connsiteX907" fmla="*/ 3016114 w 7472601"/>
              <a:gd name="connsiteY907" fmla="*/ 0 h 6858000"/>
              <a:gd name="connsiteX908" fmla="*/ 2979949 w 7472601"/>
              <a:gd name="connsiteY908" fmla="*/ 119274 h 6858000"/>
              <a:gd name="connsiteX909" fmla="*/ 3023879 w 7472601"/>
              <a:gd name="connsiteY909" fmla="*/ 0 h 6858000"/>
              <a:gd name="connsiteX910" fmla="*/ 3105400 w 7472601"/>
              <a:gd name="connsiteY910" fmla="*/ 0 h 6858000"/>
              <a:gd name="connsiteX911" fmla="*/ 3094669 w 7472601"/>
              <a:gd name="connsiteY911" fmla="*/ 30308 h 6858000"/>
              <a:gd name="connsiteX912" fmla="*/ 2901945 w 7472601"/>
              <a:gd name="connsiteY912" fmla="*/ 466538 h 6858000"/>
              <a:gd name="connsiteX913" fmla="*/ 2815209 w 7472601"/>
              <a:gd name="connsiteY913" fmla="*/ 497361 h 6858000"/>
              <a:gd name="connsiteX914" fmla="*/ 2844845 w 7472601"/>
              <a:gd name="connsiteY914" fmla="*/ 127638 h 6858000"/>
              <a:gd name="connsiteX915" fmla="*/ 2867960 w 7472601"/>
              <a:gd name="connsiteY915" fmla="*/ 0 h 6858000"/>
              <a:gd name="connsiteX916" fmla="*/ 1057230 w 7472601"/>
              <a:gd name="connsiteY916" fmla="*/ 0 h 6858000"/>
              <a:gd name="connsiteX917" fmla="*/ 1111003 w 7472601"/>
              <a:gd name="connsiteY917" fmla="*/ 0 h 6858000"/>
              <a:gd name="connsiteX918" fmla="*/ 1125553 w 7472601"/>
              <a:gd name="connsiteY918" fmla="*/ 52588 h 6858000"/>
              <a:gd name="connsiteX919" fmla="*/ 1304276 w 7472601"/>
              <a:gd name="connsiteY919" fmla="*/ 476275 h 6858000"/>
              <a:gd name="connsiteX920" fmla="*/ 1492066 w 7472601"/>
              <a:gd name="connsiteY920" fmla="*/ 886333 h 6858000"/>
              <a:gd name="connsiteX921" fmla="*/ 1423698 w 7472601"/>
              <a:gd name="connsiteY921" fmla="*/ 710817 h 6858000"/>
              <a:gd name="connsiteX922" fmla="*/ 1357609 w 7472601"/>
              <a:gd name="connsiteY922" fmla="*/ 532892 h 6858000"/>
              <a:gd name="connsiteX923" fmla="*/ 1309550 w 7472601"/>
              <a:gd name="connsiteY923" fmla="*/ 374031 h 6858000"/>
              <a:gd name="connsiteX924" fmla="*/ 1193673 w 7472601"/>
              <a:gd name="connsiteY924" fmla="*/ 49533 h 6858000"/>
              <a:gd name="connsiteX925" fmla="*/ 1164391 w 7472601"/>
              <a:gd name="connsiteY925" fmla="*/ 0 h 6858000"/>
              <a:gd name="connsiteX926" fmla="*/ 1200666 w 7472601"/>
              <a:gd name="connsiteY926" fmla="*/ 0 h 6858000"/>
              <a:gd name="connsiteX927" fmla="*/ 1223408 w 7472601"/>
              <a:gd name="connsiteY927" fmla="*/ 38996 h 6858000"/>
              <a:gd name="connsiteX928" fmla="*/ 1339635 w 7472601"/>
              <a:gd name="connsiteY928" fmla="*/ 365517 h 6858000"/>
              <a:gd name="connsiteX929" fmla="*/ 1387469 w 7472601"/>
              <a:gd name="connsiteY929" fmla="*/ 523079 h 6858000"/>
              <a:gd name="connsiteX930" fmla="*/ 1452685 w 7472601"/>
              <a:gd name="connsiteY930" fmla="*/ 699806 h 6858000"/>
              <a:gd name="connsiteX931" fmla="*/ 1492092 w 7472601"/>
              <a:gd name="connsiteY931" fmla="*/ 800424 h 6858000"/>
              <a:gd name="connsiteX932" fmla="*/ 1455302 w 7472601"/>
              <a:gd name="connsiteY932" fmla="*/ 632913 h 6858000"/>
              <a:gd name="connsiteX933" fmla="*/ 1222336 w 7472601"/>
              <a:gd name="connsiteY933" fmla="*/ 9480 h 6858000"/>
              <a:gd name="connsiteX934" fmla="*/ 1214634 w 7472601"/>
              <a:gd name="connsiteY934" fmla="*/ 0 h 6858000"/>
              <a:gd name="connsiteX935" fmla="*/ 1289827 w 7472601"/>
              <a:gd name="connsiteY935" fmla="*/ 0 h 6858000"/>
              <a:gd name="connsiteX936" fmla="*/ 1321076 w 7472601"/>
              <a:gd name="connsiteY936" fmla="*/ 59722 h 6858000"/>
              <a:gd name="connsiteX937" fmla="*/ 1512579 w 7472601"/>
              <a:gd name="connsiteY937" fmla="*/ 626441 h 6858000"/>
              <a:gd name="connsiteX938" fmla="*/ 1506076 w 7472601"/>
              <a:gd name="connsiteY938" fmla="*/ 1089289 h 6858000"/>
              <a:gd name="connsiteX939" fmla="*/ 1486346 w 7472601"/>
              <a:gd name="connsiteY939" fmla="*/ 1079919 h 6858000"/>
              <a:gd name="connsiteX940" fmla="*/ 1070511 w 7472601"/>
              <a:gd name="connsiteY940" fmla="*/ 48609 h 6858000"/>
              <a:gd name="connsiteX941" fmla="*/ 1057230 w 7472601"/>
              <a:gd name="connsiteY941" fmla="*/ 0 h 6858000"/>
              <a:gd name="connsiteX942" fmla="*/ 43151 w 7472601"/>
              <a:gd name="connsiteY942" fmla="*/ 0 h 6858000"/>
              <a:gd name="connsiteX943" fmla="*/ 95283 w 7472601"/>
              <a:gd name="connsiteY943" fmla="*/ 0 h 6858000"/>
              <a:gd name="connsiteX944" fmla="*/ 300708 w 7472601"/>
              <a:gd name="connsiteY944" fmla="*/ 154571 h 6858000"/>
              <a:gd name="connsiteX945" fmla="*/ 530414 w 7472601"/>
              <a:gd name="connsiteY945" fmla="*/ 354673 h 6858000"/>
              <a:gd name="connsiteX946" fmla="*/ 333785 w 7472601"/>
              <a:gd name="connsiteY946" fmla="*/ 161564 h 6858000"/>
              <a:gd name="connsiteX947" fmla="*/ 147005 w 7472601"/>
              <a:gd name="connsiteY947" fmla="*/ 0 h 6858000"/>
              <a:gd name="connsiteX948" fmla="*/ 272509 w 7472601"/>
              <a:gd name="connsiteY948" fmla="*/ 0 h 6858000"/>
              <a:gd name="connsiteX949" fmla="*/ 326276 w 7472601"/>
              <a:gd name="connsiteY949" fmla="*/ 45847 h 6858000"/>
              <a:gd name="connsiteX950" fmla="*/ 823759 w 7472601"/>
              <a:gd name="connsiteY950" fmla="*/ 574145 h 6858000"/>
              <a:gd name="connsiteX951" fmla="*/ 811254 w 7472601"/>
              <a:gd name="connsiteY951" fmla="*/ 665546 h 6858000"/>
              <a:gd name="connsiteX952" fmla="*/ 154042 w 7472601"/>
              <a:gd name="connsiteY952" fmla="*/ 261522 h 6858000"/>
              <a:gd name="connsiteX953" fmla="*/ 13550 w 7472601"/>
              <a:gd name="connsiteY953" fmla="*/ 158423 h 6858000"/>
              <a:gd name="connsiteX954" fmla="*/ 0 w 7472601"/>
              <a:gd name="connsiteY954" fmla="*/ 146618 h 6858000"/>
              <a:gd name="connsiteX955" fmla="*/ 0 w 7472601"/>
              <a:gd name="connsiteY955" fmla="*/ 59161 h 6858000"/>
              <a:gd name="connsiteX956" fmla="*/ 45427 w 7472601"/>
              <a:gd name="connsiteY956" fmla="*/ 101078 h 6858000"/>
              <a:gd name="connsiteX957" fmla="*/ 630103 w 7472601"/>
              <a:gd name="connsiteY957" fmla="*/ 485885 h 6858000"/>
              <a:gd name="connsiteX958" fmla="*/ 532040 w 7472601"/>
              <a:gd name="connsiteY958" fmla="*/ 399359 h 6858000"/>
              <a:gd name="connsiteX959" fmla="*/ 517618 w 7472601"/>
              <a:gd name="connsiteY959" fmla="*/ 385726 h 6858000"/>
              <a:gd name="connsiteX960" fmla="*/ 285074 w 7472601"/>
              <a:gd name="connsiteY960" fmla="*/ 182755 h 6858000"/>
              <a:gd name="connsiteX961" fmla="*/ 43151 w 7472601"/>
              <a:gd name="connsiteY961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63634 h 6858000"/>
              <a:gd name="connsiteX78" fmla="*/ 7448321 w 7472601"/>
              <a:gd name="connsiteY78" fmla="*/ 6190991 h 6858000"/>
              <a:gd name="connsiteX79" fmla="*/ 7467600 w 7472601"/>
              <a:gd name="connsiteY79" fmla="*/ 6221686 h 6858000"/>
              <a:gd name="connsiteX80" fmla="*/ 7467600 w 7472601"/>
              <a:gd name="connsiteY80" fmla="*/ 6334256 h 6858000"/>
              <a:gd name="connsiteX81" fmla="*/ 7454976 w 7472601"/>
              <a:gd name="connsiteY81" fmla="*/ 6318297 h 6858000"/>
              <a:gd name="connsiteX82" fmla="*/ 1456157 w 7472601"/>
              <a:gd name="connsiteY82" fmla="*/ 5371404 h 6858000"/>
              <a:gd name="connsiteX83" fmla="*/ 1244432 w 7472601"/>
              <a:gd name="connsiteY83" fmla="*/ 5385601 h 6858000"/>
              <a:gd name="connsiteX84" fmla="*/ 973990 w 7472601"/>
              <a:gd name="connsiteY84" fmla="*/ 5424940 h 6858000"/>
              <a:gd name="connsiteX85" fmla="*/ 1103809 w 7472601"/>
              <a:gd name="connsiteY85" fmla="*/ 5433720 h 6858000"/>
              <a:gd name="connsiteX86" fmla="*/ 1123454 w 7472601"/>
              <a:gd name="connsiteY86" fmla="*/ 5435727 h 6858000"/>
              <a:gd name="connsiteX87" fmla="*/ 1737017 w 7472601"/>
              <a:gd name="connsiteY87" fmla="*/ 5452183 h 6858000"/>
              <a:gd name="connsiteX88" fmla="*/ 1824397 w 7472601"/>
              <a:gd name="connsiteY88" fmla="*/ 5447757 h 6858000"/>
              <a:gd name="connsiteX89" fmla="*/ 2070059 w 7472601"/>
              <a:gd name="connsiteY89" fmla="*/ 5441660 h 6858000"/>
              <a:gd name="connsiteX90" fmla="*/ 1456157 w 7472601"/>
              <a:gd name="connsiteY90" fmla="*/ 5371404 h 6858000"/>
              <a:gd name="connsiteX91" fmla="*/ 4988186 w 7472601"/>
              <a:gd name="connsiteY91" fmla="*/ 5216467 h 6858000"/>
              <a:gd name="connsiteX92" fmla="*/ 4777334 w 7472601"/>
              <a:gd name="connsiteY92" fmla="*/ 5406072 h 6858000"/>
              <a:gd name="connsiteX93" fmla="*/ 4718341 w 7472601"/>
              <a:gd name="connsiteY93" fmla="*/ 5468043 h 6858000"/>
              <a:gd name="connsiteX94" fmla="*/ 4604655 w 7472601"/>
              <a:gd name="connsiteY94" fmla="*/ 5583434 h 6858000"/>
              <a:gd name="connsiteX95" fmla="*/ 4565074 w 7472601"/>
              <a:gd name="connsiteY95" fmla="*/ 5618550 h 6858000"/>
              <a:gd name="connsiteX96" fmla="*/ 4988186 w 7472601"/>
              <a:gd name="connsiteY96" fmla="*/ 5216467 h 6858000"/>
              <a:gd name="connsiteX97" fmla="*/ 4978032 w 7472601"/>
              <a:gd name="connsiteY97" fmla="*/ 5183809 h 6858000"/>
              <a:gd name="connsiteX98" fmla="*/ 4463413 w 7472601"/>
              <a:gd name="connsiteY98" fmla="*/ 5615162 h 6858000"/>
              <a:gd name="connsiteX99" fmla="*/ 4358134 w 7472601"/>
              <a:gd name="connsiteY99" fmla="*/ 5742791 h 6858000"/>
              <a:gd name="connsiteX100" fmla="*/ 4376219 w 7472601"/>
              <a:gd name="connsiteY100" fmla="*/ 5729027 h 6858000"/>
              <a:gd name="connsiteX101" fmla="*/ 4582340 w 7472601"/>
              <a:gd name="connsiteY101" fmla="*/ 5561037 h 6858000"/>
              <a:gd name="connsiteX102" fmla="*/ 4694684 w 7472601"/>
              <a:gd name="connsiteY102" fmla="*/ 5447098 h 6858000"/>
              <a:gd name="connsiteX103" fmla="*/ 4754123 w 7472601"/>
              <a:gd name="connsiteY103" fmla="*/ 5384643 h 6858000"/>
              <a:gd name="connsiteX104" fmla="*/ 4978032 w 7472601"/>
              <a:gd name="connsiteY104" fmla="*/ 5183809 h 6858000"/>
              <a:gd name="connsiteX105" fmla="*/ 1903353 w 7472601"/>
              <a:gd name="connsiteY105" fmla="*/ 5044827 h 6858000"/>
              <a:gd name="connsiteX106" fmla="*/ 1936931 w 7472601"/>
              <a:gd name="connsiteY106" fmla="*/ 5093954 h 6858000"/>
              <a:gd name="connsiteX107" fmla="*/ 2195868 w 7472601"/>
              <a:gd name="connsiteY107" fmla="*/ 5396574 h 6858000"/>
              <a:gd name="connsiteX108" fmla="*/ 2088852 w 7472601"/>
              <a:gd name="connsiteY108" fmla="*/ 5166123 h 6858000"/>
              <a:gd name="connsiteX109" fmla="*/ 1958241 w 7472601"/>
              <a:gd name="connsiteY109" fmla="*/ 5067955 h 6858000"/>
              <a:gd name="connsiteX110" fmla="*/ 1903353 w 7472601"/>
              <a:gd name="connsiteY110" fmla="*/ 5044827 h 6858000"/>
              <a:gd name="connsiteX111" fmla="*/ 1979378 w 7472601"/>
              <a:gd name="connsiteY111" fmla="*/ 4769504 h 6858000"/>
              <a:gd name="connsiteX112" fmla="*/ 2882120 w 7472601"/>
              <a:gd name="connsiteY112" fmla="*/ 5064547 h 6858000"/>
              <a:gd name="connsiteX113" fmla="*/ 2793103 w 7472601"/>
              <a:gd name="connsiteY113" fmla="*/ 5039699 h 6858000"/>
              <a:gd name="connsiteX114" fmla="*/ 2770041 w 7472601"/>
              <a:gd name="connsiteY114" fmla="*/ 5033634 h 6858000"/>
              <a:gd name="connsiteX115" fmla="*/ 1979378 w 7472601"/>
              <a:gd name="connsiteY115" fmla="*/ 4769504 h 6858000"/>
              <a:gd name="connsiteX116" fmla="*/ 1927410 w 7472601"/>
              <a:gd name="connsiteY116" fmla="*/ 4716164 h 6858000"/>
              <a:gd name="connsiteX117" fmla="*/ 1959587 w 7472601"/>
              <a:gd name="connsiteY117" fmla="*/ 4728849 h 6858000"/>
              <a:gd name="connsiteX118" fmla="*/ 2777707 w 7472601"/>
              <a:gd name="connsiteY118" fmla="*/ 5003991 h 6858000"/>
              <a:gd name="connsiteX119" fmla="*/ 2800768 w 7472601"/>
              <a:gd name="connsiteY119" fmla="*/ 5010056 h 6858000"/>
              <a:gd name="connsiteX120" fmla="*/ 2879408 w 7472601"/>
              <a:gd name="connsiteY120" fmla="*/ 5031590 h 6858000"/>
              <a:gd name="connsiteX121" fmla="*/ 2862295 w 7472601"/>
              <a:gd name="connsiteY121" fmla="*/ 5022958 h 6858000"/>
              <a:gd name="connsiteX122" fmla="*/ 2813343 w 7472601"/>
              <a:gd name="connsiteY122" fmla="*/ 4998369 h 6858000"/>
              <a:gd name="connsiteX123" fmla="*/ 2646245 w 7472601"/>
              <a:gd name="connsiteY123" fmla="*/ 4930999 h 6858000"/>
              <a:gd name="connsiteX124" fmla="*/ 1999243 w 7472601"/>
              <a:gd name="connsiteY124" fmla="*/ 4730524 h 6858000"/>
              <a:gd name="connsiteX125" fmla="*/ 1979527 w 7472601"/>
              <a:gd name="connsiteY125" fmla="*/ 4726651 h 6858000"/>
              <a:gd name="connsiteX126" fmla="*/ 1927410 w 7472601"/>
              <a:gd name="connsiteY126" fmla="*/ 4716164 h 6858000"/>
              <a:gd name="connsiteX127" fmla="*/ 1997014 w 7472601"/>
              <a:gd name="connsiteY127" fmla="*/ 4698007 h 6858000"/>
              <a:gd name="connsiteX128" fmla="*/ 2005458 w 7472601"/>
              <a:gd name="connsiteY128" fmla="*/ 4699540 h 6858000"/>
              <a:gd name="connsiteX129" fmla="*/ 2657186 w 7472601"/>
              <a:gd name="connsiteY129" fmla="*/ 4901687 h 6858000"/>
              <a:gd name="connsiteX130" fmla="*/ 2826662 w 7472601"/>
              <a:gd name="connsiteY130" fmla="*/ 4970362 h 6858000"/>
              <a:gd name="connsiteX131" fmla="*/ 2876100 w 7472601"/>
              <a:gd name="connsiteY131" fmla="*/ 4995397 h 6858000"/>
              <a:gd name="connsiteX132" fmla="*/ 3042600 w 7472601"/>
              <a:gd name="connsiteY132" fmla="*/ 5059532 h 6858000"/>
              <a:gd name="connsiteX133" fmla="*/ 1997014 w 7472601"/>
              <a:gd name="connsiteY133" fmla="*/ 4698007 h 6858000"/>
              <a:gd name="connsiteX134" fmla="*/ 2305292 w 7472601"/>
              <a:gd name="connsiteY134" fmla="*/ 4219492 h 6858000"/>
              <a:gd name="connsiteX135" fmla="*/ 3360922 w 7472601"/>
              <a:gd name="connsiteY135" fmla="*/ 4529373 h 6858000"/>
              <a:gd name="connsiteX136" fmla="*/ 3492420 w 7472601"/>
              <a:gd name="connsiteY136" fmla="*/ 4510145 h 6858000"/>
              <a:gd name="connsiteX137" fmla="*/ 3364086 w 7472601"/>
              <a:gd name="connsiteY137" fmla="*/ 4480340 h 6858000"/>
              <a:gd name="connsiteX138" fmla="*/ 3225818 w 7472601"/>
              <a:gd name="connsiteY138" fmla="*/ 4411822 h 6858000"/>
              <a:gd name="connsiteX139" fmla="*/ 3129696 w 7472601"/>
              <a:gd name="connsiteY139" fmla="*/ 4360704 h 6858000"/>
              <a:gd name="connsiteX140" fmla="*/ 2814545 w 7472601"/>
              <a:gd name="connsiteY140" fmla="*/ 4282955 h 6858000"/>
              <a:gd name="connsiteX141" fmla="*/ 2305292 w 7472601"/>
              <a:gd name="connsiteY141" fmla="*/ 4219492 h 6858000"/>
              <a:gd name="connsiteX142" fmla="*/ 2626982 w 7472601"/>
              <a:gd name="connsiteY142" fmla="*/ 4206450 h 6858000"/>
              <a:gd name="connsiteX143" fmla="*/ 2490617 w 7472601"/>
              <a:gd name="connsiteY143" fmla="*/ 4206951 h 6858000"/>
              <a:gd name="connsiteX144" fmla="*/ 2819869 w 7472601"/>
              <a:gd name="connsiteY144" fmla="*/ 4252936 h 6858000"/>
              <a:gd name="connsiteX145" fmla="*/ 3143018 w 7472601"/>
              <a:gd name="connsiteY145" fmla="*/ 4332698 h 6858000"/>
              <a:gd name="connsiteX146" fmla="*/ 3241520 w 7472601"/>
              <a:gd name="connsiteY146" fmla="*/ 4385112 h 6858000"/>
              <a:gd name="connsiteX147" fmla="*/ 3374575 w 7472601"/>
              <a:gd name="connsiteY147" fmla="*/ 4451517 h 6858000"/>
              <a:gd name="connsiteX148" fmla="*/ 3505221 w 7472601"/>
              <a:gd name="connsiteY148" fmla="*/ 4480757 h 6858000"/>
              <a:gd name="connsiteX149" fmla="*/ 2626982 w 7472601"/>
              <a:gd name="connsiteY149" fmla="*/ 4206450 h 6858000"/>
              <a:gd name="connsiteX150" fmla="*/ 1310106 w 7472601"/>
              <a:gd name="connsiteY150" fmla="*/ 3943217 h 6858000"/>
              <a:gd name="connsiteX151" fmla="*/ 854994 w 7472601"/>
              <a:gd name="connsiteY151" fmla="*/ 4399136 h 6858000"/>
              <a:gd name="connsiteX152" fmla="*/ 742462 w 7472601"/>
              <a:gd name="connsiteY152" fmla="*/ 4594648 h 6858000"/>
              <a:gd name="connsiteX153" fmla="*/ 820602 w 7472601"/>
              <a:gd name="connsiteY153" fmla="*/ 4485915 h 6858000"/>
              <a:gd name="connsiteX154" fmla="*/ 878295 w 7472601"/>
              <a:gd name="connsiteY154" fmla="*/ 4403594 h 6858000"/>
              <a:gd name="connsiteX155" fmla="*/ 1240607 w 7472601"/>
              <a:gd name="connsiteY155" fmla="*/ 4010401 h 6858000"/>
              <a:gd name="connsiteX156" fmla="*/ 1310106 w 7472601"/>
              <a:gd name="connsiteY156" fmla="*/ 3943217 h 6858000"/>
              <a:gd name="connsiteX157" fmla="*/ 1423113 w 7472601"/>
              <a:gd name="connsiteY157" fmla="*/ 3874565 h 6858000"/>
              <a:gd name="connsiteX158" fmla="*/ 1260565 w 7472601"/>
              <a:gd name="connsiteY158" fmla="*/ 4031982 h 6858000"/>
              <a:gd name="connsiteX159" fmla="*/ 901900 w 7472601"/>
              <a:gd name="connsiteY159" fmla="*/ 4421236 h 6858000"/>
              <a:gd name="connsiteX160" fmla="*/ 845044 w 7472601"/>
              <a:gd name="connsiteY160" fmla="*/ 4502436 h 6858000"/>
              <a:gd name="connsiteX161" fmla="*/ 685926 w 7472601"/>
              <a:gd name="connsiteY161" fmla="*/ 4703069 h 6858000"/>
              <a:gd name="connsiteX162" fmla="*/ 684248 w 7472601"/>
              <a:gd name="connsiteY162" fmla="*/ 4706721 h 6858000"/>
              <a:gd name="connsiteX163" fmla="*/ 1423113 w 7472601"/>
              <a:gd name="connsiteY163" fmla="*/ 3874565 h 6858000"/>
              <a:gd name="connsiteX164" fmla="*/ 3316479 w 7472601"/>
              <a:gd name="connsiteY164" fmla="*/ 3872136 h 6858000"/>
              <a:gd name="connsiteX165" fmla="*/ 3546806 w 7472601"/>
              <a:gd name="connsiteY165" fmla="*/ 4356139 h 6858000"/>
              <a:gd name="connsiteX166" fmla="*/ 3364433 w 7472601"/>
              <a:gd name="connsiteY166" fmla="*/ 3953121 h 6858000"/>
              <a:gd name="connsiteX167" fmla="*/ 3316479 w 7472601"/>
              <a:gd name="connsiteY167" fmla="*/ 3872136 h 6858000"/>
              <a:gd name="connsiteX168" fmla="*/ 3291335 w 7472601"/>
              <a:gd name="connsiteY168" fmla="*/ 3767420 h 6858000"/>
              <a:gd name="connsiteX169" fmla="*/ 3390805 w 7472601"/>
              <a:gd name="connsiteY169" fmla="*/ 3937163 h 6858000"/>
              <a:gd name="connsiteX170" fmla="*/ 3579062 w 7472601"/>
              <a:gd name="connsiteY170" fmla="*/ 4359040 h 6858000"/>
              <a:gd name="connsiteX171" fmla="*/ 3467355 w 7472601"/>
              <a:gd name="connsiteY171" fmla="*/ 3988130 h 6858000"/>
              <a:gd name="connsiteX172" fmla="*/ 3310753 w 7472601"/>
              <a:gd name="connsiteY172" fmla="*/ 3787140 h 6858000"/>
              <a:gd name="connsiteX173" fmla="*/ 3291335 w 7472601"/>
              <a:gd name="connsiteY173" fmla="*/ 3767420 h 6858000"/>
              <a:gd name="connsiteX174" fmla="*/ 1635889 w 7472601"/>
              <a:gd name="connsiteY174" fmla="*/ 3709494 h 6858000"/>
              <a:gd name="connsiteX175" fmla="*/ 1634800 w 7472601"/>
              <a:gd name="connsiteY175" fmla="*/ 3731111 h 6858000"/>
              <a:gd name="connsiteX176" fmla="*/ 1635889 w 7472601"/>
              <a:gd name="connsiteY176" fmla="*/ 3709494 h 6858000"/>
              <a:gd name="connsiteX177" fmla="*/ 1510397 w 7472601"/>
              <a:gd name="connsiteY177" fmla="*/ 3684705 h 6858000"/>
              <a:gd name="connsiteX178" fmla="*/ 1146550 w 7472601"/>
              <a:gd name="connsiteY178" fmla="*/ 3802012 h 6858000"/>
              <a:gd name="connsiteX179" fmla="*/ 698834 w 7472601"/>
              <a:gd name="connsiteY179" fmla="*/ 3952272 h 6858000"/>
              <a:gd name="connsiteX180" fmla="*/ 34256 w 7472601"/>
              <a:gd name="connsiteY180" fmla="*/ 4347603 h 6858000"/>
              <a:gd name="connsiteX181" fmla="*/ 527241 w 7472601"/>
              <a:gd name="connsiteY181" fmla="*/ 4065078 h 6858000"/>
              <a:gd name="connsiteX182" fmla="*/ 1510397 w 7472601"/>
              <a:gd name="connsiteY182" fmla="*/ 3684705 h 6858000"/>
              <a:gd name="connsiteX183" fmla="*/ 1313114 w 7472601"/>
              <a:gd name="connsiteY183" fmla="*/ 3655216 h 6858000"/>
              <a:gd name="connsiteX184" fmla="*/ 1109304 w 7472601"/>
              <a:gd name="connsiteY184" fmla="*/ 3669030 h 6858000"/>
              <a:gd name="connsiteX185" fmla="*/ 8129 w 7472601"/>
              <a:gd name="connsiteY185" fmla="*/ 4330519 h 6858000"/>
              <a:gd name="connsiteX186" fmla="*/ 687572 w 7472601"/>
              <a:gd name="connsiteY186" fmla="*/ 3925629 h 6858000"/>
              <a:gd name="connsiteX187" fmla="*/ 1138365 w 7472601"/>
              <a:gd name="connsiteY187" fmla="*/ 3774515 h 6858000"/>
              <a:gd name="connsiteX188" fmla="*/ 1505579 w 7472601"/>
              <a:gd name="connsiteY188" fmla="*/ 3655526 h 6858000"/>
              <a:gd name="connsiteX189" fmla="*/ 1313114 w 7472601"/>
              <a:gd name="connsiteY189" fmla="*/ 3655216 h 6858000"/>
              <a:gd name="connsiteX190" fmla="*/ 3655073 w 7472601"/>
              <a:gd name="connsiteY190" fmla="*/ 3650884 h 6858000"/>
              <a:gd name="connsiteX191" fmla="*/ 3989938 w 7472601"/>
              <a:gd name="connsiteY191" fmla="*/ 3991685 h 6858000"/>
              <a:gd name="connsiteX192" fmla="*/ 4393907 w 7472601"/>
              <a:gd name="connsiteY192" fmla="*/ 4261258 h 6858000"/>
              <a:gd name="connsiteX193" fmla="*/ 4648051 w 7472601"/>
              <a:gd name="connsiteY193" fmla="*/ 4374051 h 6858000"/>
              <a:gd name="connsiteX194" fmla="*/ 4383389 w 7472601"/>
              <a:gd name="connsiteY194" fmla="*/ 4184369 h 6858000"/>
              <a:gd name="connsiteX195" fmla="*/ 4165508 w 7472601"/>
              <a:gd name="connsiteY195" fmla="*/ 4035196 h 6858000"/>
              <a:gd name="connsiteX196" fmla="*/ 4068162 w 7472601"/>
              <a:gd name="connsiteY196" fmla="*/ 3953394 h 6858000"/>
              <a:gd name="connsiteX197" fmla="*/ 3981416 w 7472601"/>
              <a:gd name="connsiteY197" fmla="*/ 3880482 h 6858000"/>
              <a:gd name="connsiteX198" fmla="*/ 3800147 w 7472601"/>
              <a:gd name="connsiteY198" fmla="*/ 3749872 h 6858000"/>
              <a:gd name="connsiteX199" fmla="*/ 3655073 w 7472601"/>
              <a:gd name="connsiteY199" fmla="*/ 3650884 h 6858000"/>
              <a:gd name="connsiteX200" fmla="*/ 3670252 w 7472601"/>
              <a:gd name="connsiteY200" fmla="*/ 3622798 h 6858000"/>
              <a:gd name="connsiteX201" fmla="*/ 3817258 w 7472601"/>
              <a:gd name="connsiteY201" fmla="*/ 3723577 h 6858000"/>
              <a:gd name="connsiteX202" fmla="*/ 4000461 w 7472601"/>
              <a:gd name="connsiteY202" fmla="*/ 3855966 h 6858000"/>
              <a:gd name="connsiteX203" fmla="*/ 4088180 w 7472601"/>
              <a:gd name="connsiteY203" fmla="*/ 3929774 h 6858000"/>
              <a:gd name="connsiteX204" fmla="*/ 4184555 w 7472601"/>
              <a:gd name="connsiteY204" fmla="*/ 4010683 h 6858000"/>
              <a:gd name="connsiteX205" fmla="*/ 4399563 w 7472601"/>
              <a:gd name="connsiteY205" fmla="*/ 4158106 h 6858000"/>
              <a:gd name="connsiteX206" fmla="*/ 4684469 w 7472601"/>
              <a:gd name="connsiteY206" fmla="*/ 4364680 h 6858000"/>
              <a:gd name="connsiteX207" fmla="*/ 4690271 w 7472601"/>
              <a:gd name="connsiteY207" fmla="*/ 4370034 h 6858000"/>
              <a:gd name="connsiteX208" fmla="*/ 4136093 w 7472601"/>
              <a:gd name="connsiteY208" fmla="*/ 3858466 h 6858000"/>
              <a:gd name="connsiteX209" fmla="*/ 3670252 w 7472601"/>
              <a:gd name="connsiteY209" fmla="*/ 3622798 h 6858000"/>
              <a:gd name="connsiteX210" fmla="*/ 4440129 w 7472601"/>
              <a:gd name="connsiteY210" fmla="*/ 3448571 h 6858000"/>
              <a:gd name="connsiteX211" fmla="*/ 4856525 w 7472601"/>
              <a:gd name="connsiteY211" fmla="*/ 3915351 h 6858000"/>
              <a:gd name="connsiteX212" fmla="*/ 5059055 w 7472601"/>
              <a:gd name="connsiteY212" fmla="*/ 4108918 h 6858000"/>
              <a:gd name="connsiteX213" fmla="*/ 5290070 w 7472601"/>
              <a:gd name="connsiteY213" fmla="*/ 4263619 h 6858000"/>
              <a:gd name="connsiteX214" fmla="*/ 4834991 w 7472601"/>
              <a:gd name="connsiteY214" fmla="*/ 3830985 h 6858000"/>
              <a:gd name="connsiteX215" fmla="*/ 4440129 w 7472601"/>
              <a:gd name="connsiteY215" fmla="*/ 3448571 h 6858000"/>
              <a:gd name="connsiteX216" fmla="*/ 4441737 w 7472601"/>
              <a:gd name="connsiteY216" fmla="*/ 3399734 h 6858000"/>
              <a:gd name="connsiteX217" fmla="*/ 4431236 w 7472601"/>
              <a:gd name="connsiteY217" fmla="*/ 3400954 h 6858000"/>
              <a:gd name="connsiteX218" fmla="*/ 4557150 w 7472601"/>
              <a:gd name="connsiteY218" fmla="*/ 3510023 h 6858000"/>
              <a:gd name="connsiteX219" fmla="*/ 4856936 w 7472601"/>
              <a:gd name="connsiteY219" fmla="*/ 3809146 h 6858000"/>
              <a:gd name="connsiteX220" fmla="*/ 5111996 w 7472601"/>
              <a:gd name="connsiteY220" fmla="*/ 4065759 h 6858000"/>
              <a:gd name="connsiteX221" fmla="*/ 5388878 w 7472601"/>
              <a:gd name="connsiteY221" fmla="*/ 4300185 h 6858000"/>
              <a:gd name="connsiteX222" fmla="*/ 5425556 w 7472601"/>
              <a:gd name="connsiteY222" fmla="*/ 4308967 h 6858000"/>
              <a:gd name="connsiteX223" fmla="*/ 4943646 w 7472601"/>
              <a:gd name="connsiteY223" fmla="*/ 3822916 h 6858000"/>
              <a:gd name="connsiteX224" fmla="*/ 4594837 w 7472601"/>
              <a:gd name="connsiteY224" fmla="*/ 3532274 h 6858000"/>
              <a:gd name="connsiteX225" fmla="*/ 4441737 w 7472601"/>
              <a:gd name="connsiteY225" fmla="*/ 3399734 h 6858000"/>
              <a:gd name="connsiteX226" fmla="*/ 5425834 w 7472601"/>
              <a:gd name="connsiteY226" fmla="*/ 3162785 h 6858000"/>
              <a:gd name="connsiteX227" fmla="*/ 5401644 w 7472601"/>
              <a:gd name="connsiteY227" fmla="*/ 3617847 h 6858000"/>
              <a:gd name="connsiteX228" fmla="*/ 5467256 w 7472601"/>
              <a:gd name="connsiteY228" fmla="*/ 4175494 h 6858000"/>
              <a:gd name="connsiteX229" fmla="*/ 5448069 w 7472601"/>
              <a:gd name="connsiteY229" fmla="*/ 3567554 h 6858000"/>
              <a:gd name="connsiteX230" fmla="*/ 5425834 w 7472601"/>
              <a:gd name="connsiteY230" fmla="*/ 3162785 h 6858000"/>
              <a:gd name="connsiteX231" fmla="*/ 1318687 w 7472601"/>
              <a:gd name="connsiteY231" fmla="*/ 3113840 h 6858000"/>
              <a:gd name="connsiteX232" fmla="*/ 1066793 w 7472601"/>
              <a:gd name="connsiteY232" fmla="*/ 3212171 h 6858000"/>
              <a:gd name="connsiteX233" fmla="*/ 993319 w 7472601"/>
              <a:gd name="connsiteY233" fmla="*/ 3247648 h 6858000"/>
              <a:gd name="connsiteX234" fmla="*/ 853081 w 7472601"/>
              <a:gd name="connsiteY234" fmla="*/ 3312410 h 6858000"/>
              <a:gd name="connsiteX235" fmla="*/ 805957 w 7472601"/>
              <a:gd name="connsiteY235" fmla="*/ 3330443 h 6858000"/>
              <a:gd name="connsiteX236" fmla="*/ 1318687 w 7472601"/>
              <a:gd name="connsiteY236" fmla="*/ 3113840 h 6858000"/>
              <a:gd name="connsiteX237" fmla="*/ 5453702 w 7472601"/>
              <a:gd name="connsiteY237" fmla="*/ 3090882 h 6858000"/>
              <a:gd name="connsiteX238" fmla="*/ 5480135 w 7472601"/>
              <a:gd name="connsiteY238" fmla="*/ 3565802 h 6858000"/>
              <a:gd name="connsiteX239" fmla="*/ 5499023 w 7472601"/>
              <a:gd name="connsiteY239" fmla="*/ 4166310 h 6858000"/>
              <a:gd name="connsiteX240" fmla="*/ 5547022 w 7472601"/>
              <a:gd name="connsiteY240" fmla="*/ 3607838 h 6858000"/>
              <a:gd name="connsiteX241" fmla="*/ 5515964 w 7472601"/>
              <a:gd name="connsiteY241" fmla="*/ 3378541 h 6858000"/>
              <a:gd name="connsiteX242" fmla="*/ 5453702 w 7472601"/>
              <a:gd name="connsiteY242" fmla="*/ 3090882 h 6858000"/>
              <a:gd name="connsiteX243" fmla="*/ 1238695 w 7472601"/>
              <a:gd name="connsiteY243" fmla="*/ 3076820 h 6858000"/>
              <a:gd name="connsiteX244" fmla="*/ 716371 w 7472601"/>
              <a:gd name="connsiteY244" fmla="*/ 3293249 h 6858000"/>
              <a:gd name="connsiteX245" fmla="*/ 579522 w 7472601"/>
              <a:gd name="connsiteY245" fmla="*/ 3371759 h 6858000"/>
              <a:gd name="connsiteX246" fmla="*/ 600288 w 7472601"/>
              <a:gd name="connsiteY246" fmla="*/ 3365555 h 6858000"/>
              <a:gd name="connsiteX247" fmla="*/ 840692 w 7472601"/>
              <a:gd name="connsiteY247" fmla="*/ 3284921 h 6858000"/>
              <a:gd name="connsiteX248" fmla="*/ 979248 w 7472601"/>
              <a:gd name="connsiteY248" fmla="*/ 3221003 h 6858000"/>
              <a:gd name="connsiteX249" fmla="*/ 1053282 w 7472601"/>
              <a:gd name="connsiteY249" fmla="*/ 3185247 h 6858000"/>
              <a:gd name="connsiteX250" fmla="*/ 1320603 w 7472601"/>
              <a:gd name="connsiteY250" fmla="*/ 3081281 h 6858000"/>
              <a:gd name="connsiteX251" fmla="*/ 1238695 w 7472601"/>
              <a:gd name="connsiteY251" fmla="*/ 3076820 h 6858000"/>
              <a:gd name="connsiteX252" fmla="*/ 5425627 w 7472601"/>
              <a:gd name="connsiteY252" fmla="*/ 2954192 h 6858000"/>
              <a:gd name="connsiteX253" fmla="*/ 5470770 w 7472601"/>
              <a:gd name="connsiteY253" fmla="*/ 3005435 h 6858000"/>
              <a:gd name="connsiteX254" fmla="*/ 5519779 w 7472601"/>
              <a:gd name="connsiteY254" fmla="*/ 4359223 h 6858000"/>
              <a:gd name="connsiteX255" fmla="*/ 5520293 w 7472601"/>
              <a:gd name="connsiteY255" fmla="*/ 4360602 h 6858000"/>
              <a:gd name="connsiteX256" fmla="*/ 5767221 w 7472601"/>
              <a:gd name="connsiteY256" fmla="*/ 4665564 h 6858000"/>
              <a:gd name="connsiteX257" fmla="*/ 6937169 w 7472601"/>
              <a:gd name="connsiteY257" fmla="*/ 4815941 h 6858000"/>
              <a:gd name="connsiteX258" fmla="*/ 6953922 w 7472601"/>
              <a:gd name="connsiteY258" fmla="*/ 4890068 h 6858000"/>
              <a:gd name="connsiteX259" fmla="*/ 6071359 w 7472601"/>
              <a:gd name="connsiteY259" fmla="*/ 4770770 h 6858000"/>
              <a:gd name="connsiteX260" fmla="*/ 6038839 w 7472601"/>
              <a:gd name="connsiteY260" fmla="*/ 4764474 h 6858000"/>
              <a:gd name="connsiteX261" fmla="*/ 6038706 w 7472601"/>
              <a:gd name="connsiteY261" fmla="*/ 4763847 h 6858000"/>
              <a:gd name="connsiteX262" fmla="*/ 6037784 w 7472601"/>
              <a:gd name="connsiteY262" fmla="*/ 4764270 h 6858000"/>
              <a:gd name="connsiteX263" fmla="*/ 6038839 w 7472601"/>
              <a:gd name="connsiteY263" fmla="*/ 4764474 h 6858000"/>
              <a:gd name="connsiteX264" fmla="*/ 6040338 w 7472601"/>
              <a:gd name="connsiteY264" fmla="*/ 4771418 h 6858000"/>
              <a:gd name="connsiteX265" fmla="*/ 6024488 w 7472601"/>
              <a:gd name="connsiteY265" fmla="*/ 4809903 h 6858000"/>
              <a:gd name="connsiteX266" fmla="*/ 5599771 w 7472601"/>
              <a:gd name="connsiteY266" fmla="*/ 5509652 h 6858000"/>
              <a:gd name="connsiteX267" fmla="*/ 5548843 w 7472601"/>
              <a:gd name="connsiteY267" fmla="*/ 5563845 h 6858000"/>
              <a:gd name="connsiteX268" fmla="*/ 5940952 w 7472601"/>
              <a:gd name="connsiteY268" fmla="*/ 6250028 h 6858000"/>
              <a:gd name="connsiteX269" fmla="*/ 6043441 w 7472601"/>
              <a:gd name="connsiteY269" fmla="*/ 6665847 h 6858000"/>
              <a:gd name="connsiteX270" fmla="*/ 6093432 w 7472601"/>
              <a:gd name="connsiteY270" fmla="*/ 6858000 h 6858000"/>
              <a:gd name="connsiteX271" fmla="*/ 6034344 w 7472601"/>
              <a:gd name="connsiteY271" fmla="*/ 6858000 h 6858000"/>
              <a:gd name="connsiteX272" fmla="*/ 6026679 w 7472601"/>
              <a:gd name="connsiteY272" fmla="*/ 6836959 h 6858000"/>
              <a:gd name="connsiteX273" fmla="*/ 5800441 w 7472601"/>
              <a:gd name="connsiteY273" fmla="*/ 6335286 h 6858000"/>
              <a:gd name="connsiteX274" fmla="*/ 5526562 w 7472601"/>
              <a:gd name="connsiteY274" fmla="*/ 5705388 h 6858000"/>
              <a:gd name="connsiteX275" fmla="*/ 5519640 w 7472601"/>
              <a:gd name="connsiteY275" fmla="*/ 5683774 h 6858000"/>
              <a:gd name="connsiteX276" fmla="*/ 5844559 w 7472601"/>
              <a:gd name="connsiteY276" fmla="*/ 6553349 h 6858000"/>
              <a:gd name="connsiteX277" fmla="*/ 5975994 w 7472601"/>
              <a:gd name="connsiteY277" fmla="*/ 6858000 h 6858000"/>
              <a:gd name="connsiteX278" fmla="*/ 5898547 w 7472601"/>
              <a:gd name="connsiteY278" fmla="*/ 6858000 h 6858000"/>
              <a:gd name="connsiteX279" fmla="*/ 5682041 w 7472601"/>
              <a:gd name="connsiteY279" fmla="*/ 6355860 h 6858000"/>
              <a:gd name="connsiteX280" fmla="*/ 5461758 w 7472601"/>
              <a:gd name="connsiteY280" fmla="*/ 5820220 h 6858000"/>
              <a:gd name="connsiteX281" fmla="*/ 5237282 w 7472601"/>
              <a:gd name="connsiteY281" fmla="*/ 6579086 h 6858000"/>
              <a:gd name="connsiteX282" fmla="*/ 5115009 w 7472601"/>
              <a:gd name="connsiteY282" fmla="*/ 6858000 h 6858000"/>
              <a:gd name="connsiteX283" fmla="*/ 5028074 w 7472601"/>
              <a:gd name="connsiteY283" fmla="*/ 6858000 h 6858000"/>
              <a:gd name="connsiteX284" fmla="*/ 5079508 w 7472601"/>
              <a:gd name="connsiteY284" fmla="*/ 6749074 h 6858000"/>
              <a:gd name="connsiteX285" fmla="*/ 5371846 w 7472601"/>
              <a:gd name="connsiteY285" fmla="*/ 5924413 h 6858000"/>
              <a:gd name="connsiteX286" fmla="*/ 5270512 w 7472601"/>
              <a:gd name="connsiteY286" fmla="*/ 6138975 h 6858000"/>
              <a:gd name="connsiteX287" fmla="*/ 5062409 w 7472601"/>
              <a:gd name="connsiteY287" fmla="*/ 6653544 h 6858000"/>
              <a:gd name="connsiteX288" fmla="*/ 5036628 w 7472601"/>
              <a:gd name="connsiteY288" fmla="*/ 6754247 h 6858000"/>
              <a:gd name="connsiteX289" fmla="*/ 5009112 w 7472601"/>
              <a:gd name="connsiteY289" fmla="*/ 6858000 h 6858000"/>
              <a:gd name="connsiteX290" fmla="*/ 4976679 w 7472601"/>
              <a:gd name="connsiteY290" fmla="*/ 6858000 h 6858000"/>
              <a:gd name="connsiteX291" fmla="*/ 5006537 w 7472601"/>
              <a:gd name="connsiteY291" fmla="*/ 6747068 h 6858000"/>
              <a:gd name="connsiteX292" fmla="*/ 5032723 w 7472601"/>
              <a:gd name="connsiteY292" fmla="*/ 6644957 h 6858000"/>
              <a:gd name="connsiteX293" fmla="*/ 5242949 w 7472601"/>
              <a:gd name="connsiteY293" fmla="*/ 6125175 h 6858000"/>
              <a:gd name="connsiteX294" fmla="*/ 5286321 w 7472601"/>
              <a:gd name="connsiteY294" fmla="*/ 6033555 h 6858000"/>
              <a:gd name="connsiteX295" fmla="*/ 5008210 w 7472601"/>
              <a:gd name="connsiteY295" fmla="*/ 6649194 h 6858000"/>
              <a:gd name="connsiteX296" fmla="*/ 4986321 w 7472601"/>
              <a:gd name="connsiteY296" fmla="*/ 6765687 h 6858000"/>
              <a:gd name="connsiteX297" fmla="*/ 4973474 w 7472601"/>
              <a:gd name="connsiteY297" fmla="*/ 6858000 h 6858000"/>
              <a:gd name="connsiteX298" fmla="*/ 4907178 w 7472601"/>
              <a:gd name="connsiteY298" fmla="*/ 6858000 h 6858000"/>
              <a:gd name="connsiteX299" fmla="*/ 4910810 w 7472601"/>
              <a:gd name="connsiteY299" fmla="*/ 6829660 h 6858000"/>
              <a:gd name="connsiteX300" fmla="*/ 4987461 w 7472601"/>
              <a:gd name="connsiteY300" fmla="*/ 6432994 h 6858000"/>
              <a:gd name="connsiteX301" fmla="*/ 5179262 w 7472601"/>
              <a:gd name="connsiteY301" fmla="*/ 6035044 h 6858000"/>
              <a:gd name="connsiteX302" fmla="*/ 4689678 w 7472601"/>
              <a:gd name="connsiteY302" fmla="*/ 6440241 h 6858000"/>
              <a:gd name="connsiteX303" fmla="*/ 4477543 w 7472601"/>
              <a:gd name="connsiteY303" fmla="*/ 6674836 h 6858000"/>
              <a:gd name="connsiteX304" fmla="*/ 4329957 w 7472601"/>
              <a:gd name="connsiteY304" fmla="*/ 6858000 h 6858000"/>
              <a:gd name="connsiteX305" fmla="*/ 4218595 w 7472601"/>
              <a:gd name="connsiteY305" fmla="*/ 6858000 h 6858000"/>
              <a:gd name="connsiteX306" fmla="*/ 4368888 w 7472601"/>
              <a:gd name="connsiteY306" fmla="*/ 6668412 h 6858000"/>
              <a:gd name="connsiteX307" fmla="*/ 4563091 w 7472601"/>
              <a:gd name="connsiteY307" fmla="*/ 6442508 h 6858000"/>
              <a:gd name="connsiteX308" fmla="*/ 5387324 w 7472601"/>
              <a:gd name="connsiteY308" fmla="*/ 5705830 h 6858000"/>
              <a:gd name="connsiteX309" fmla="*/ 5073620 w 7472601"/>
              <a:gd name="connsiteY309" fmla="*/ 5955437 h 6858000"/>
              <a:gd name="connsiteX310" fmla="*/ 4689789 w 7472601"/>
              <a:gd name="connsiteY310" fmla="*/ 6268382 h 6858000"/>
              <a:gd name="connsiteX311" fmla="*/ 4418722 w 7472601"/>
              <a:gd name="connsiteY311" fmla="*/ 6570886 h 6858000"/>
              <a:gd name="connsiteX312" fmla="*/ 4214944 w 7472601"/>
              <a:gd name="connsiteY312" fmla="*/ 6858000 h 6858000"/>
              <a:gd name="connsiteX313" fmla="*/ 4177898 w 7472601"/>
              <a:gd name="connsiteY313" fmla="*/ 6858000 h 6858000"/>
              <a:gd name="connsiteX314" fmla="*/ 4391597 w 7472601"/>
              <a:gd name="connsiteY314" fmla="*/ 6556370 h 6858000"/>
              <a:gd name="connsiteX315" fmla="*/ 4668889 w 7472601"/>
              <a:gd name="connsiteY315" fmla="*/ 6246399 h 6858000"/>
              <a:gd name="connsiteX316" fmla="*/ 5055427 w 7472601"/>
              <a:gd name="connsiteY316" fmla="*/ 5931476 h 6858000"/>
              <a:gd name="connsiteX317" fmla="*/ 5371814 w 7472601"/>
              <a:gd name="connsiteY317" fmla="*/ 5678975 h 6858000"/>
              <a:gd name="connsiteX318" fmla="*/ 4987918 w 7472601"/>
              <a:gd name="connsiteY318" fmla="*/ 5838701 h 6858000"/>
              <a:gd name="connsiteX319" fmla="*/ 4317146 w 7472601"/>
              <a:gd name="connsiteY319" fmla="*/ 6587716 h 6858000"/>
              <a:gd name="connsiteX320" fmla="*/ 4171627 w 7472601"/>
              <a:gd name="connsiteY320" fmla="*/ 6858000 h 6858000"/>
              <a:gd name="connsiteX321" fmla="*/ 4081585 w 7472601"/>
              <a:gd name="connsiteY321" fmla="*/ 6858000 h 6858000"/>
              <a:gd name="connsiteX322" fmla="*/ 4238603 w 7472601"/>
              <a:gd name="connsiteY322" fmla="*/ 6559341 h 6858000"/>
              <a:gd name="connsiteX323" fmla="*/ 4778333 w 7472601"/>
              <a:gd name="connsiteY323" fmla="*/ 5873626 h 6858000"/>
              <a:gd name="connsiteX324" fmla="*/ 5414185 w 7472601"/>
              <a:gd name="connsiteY324" fmla="*/ 5573882 h 6858000"/>
              <a:gd name="connsiteX325" fmla="*/ 5959648 w 7472601"/>
              <a:gd name="connsiteY325" fmla="*/ 4760797 h 6858000"/>
              <a:gd name="connsiteX326" fmla="*/ 5355019 w 7472601"/>
              <a:gd name="connsiteY326" fmla="*/ 4734672 h 6858000"/>
              <a:gd name="connsiteX327" fmla="*/ 5083565 w 7472601"/>
              <a:gd name="connsiteY327" fmla="*/ 5179121 h 6858000"/>
              <a:gd name="connsiteX328" fmla="*/ 4713577 w 7472601"/>
              <a:gd name="connsiteY328" fmla="*/ 5616803 h 6858000"/>
              <a:gd name="connsiteX329" fmla="*/ 3989559 w 7472601"/>
              <a:gd name="connsiteY329" fmla="*/ 6145945 h 6858000"/>
              <a:gd name="connsiteX330" fmla="*/ 3939824 w 7472601"/>
              <a:gd name="connsiteY330" fmla="*/ 6066900 h 6858000"/>
              <a:gd name="connsiteX331" fmla="*/ 4584537 w 7472601"/>
              <a:gd name="connsiteY331" fmla="*/ 5324826 h 6858000"/>
              <a:gd name="connsiteX332" fmla="*/ 5037105 w 7472601"/>
              <a:gd name="connsiteY332" fmla="*/ 5088765 h 6858000"/>
              <a:gd name="connsiteX333" fmla="*/ 5039930 w 7472601"/>
              <a:gd name="connsiteY333" fmla="*/ 5089585 h 6858000"/>
              <a:gd name="connsiteX334" fmla="*/ 5263764 w 7472601"/>
              <a:gd name="connsiteY334" fmla="*/ 4735525 h 6858000"/>
              <a:gd name="connsiteX335" fmla="*/ 4086300 w 7472601"/>
              <a:gd name="connsiteY335" fmla="*/ 4884599 h 6858000"/>
              <a:gd name="connsiteX336" fmla="*/ 4085485 w 7472601"/>
              <a:gd name="connsiteY336" fmla="*/ 4899070 h 6858000"/>
              <a:gd name="connsiteX337" fmla="*/ 3871915 w 7472601"/>
              <a:gd name="connsiteY337" fmla="*/ 5253645 h 6858000"/>
              <a:gd name="connsiteX338" fmla="*/ 3799374 w 7472601"/>
              <a:gd name="connsiteY338" fmla="*/ 5466127 h 6858000"/>
              <a:gd name="connsiteX339" fmla="*/ 3498850 w 7472601"/>
              <a:gd name="connsiteY339" fmla="*/ 6661888 h 6858000"/>
              <a:gd name="connsiteX340" fmla="*/ 3399216 w 7472601"/>
              <a:gd name="connsiteY340" fmla="*/ 6858000 h 6858000"/>
              <a:gd name="connsiteX341" fmla="*/ 3303688 w 7472601"/>
              <a:gd name="connsiteY341" fmla="*/ 6858000 h 6858000"/>
              <a:gd name="connsiteX342" fmla="*/ 3391774 w 7472601"/>
              <a:gd name="connsiteY342" fmla="*/ 6697181 h 6858000"/>
              <a:gd name="connsiteX343" fmla="*/ 3735540 w 7472601"/>
              <a:gd name="connsiteY343" fmla="*/ 5546923 h 6858000"/>
              <a:gd name="connsiteX344" fmla="*/ 3729438 w 7472601"/>
              <a:gd name="connsiteY344" fmla="*/ 5569058 h 6858000"/>
              <a:gd name="connsiteX345" fmla="*/ 3707782 w 7472601"/>
              <a:gd name="connsiteY345" fmla="*/ 5644908 h 6858000"/>
              <a:gd name="connsiteX346" fmla="*/ 3583827 w 7472601"/>
              <a:gd name="connsiteY346" fmla="*/ 6039215 h 6858000"/>
              <a:gd name="connsiteX347" fmla="*/ 3547861 w 7472601"/>
              <a:gd name="connsiteY347" fmla="*/ 6129609 h 6858000"/>
              <a:gd name="connsiteX348" fmla="*/ 3490905 w 7472601"/>
              <a:gd name="connsiteY348" fmla="*/ 6277660 h 6858000"/>
              <a:gd name="connsiteX349" fmla="*/ 3455859 w 7472601"/>
              <a:gd name="connsiteY349" fmla="*/ 6391301 h 6858000"/>
              <a:gd name="connsiteX350" fmla="*/ 3429112 w 7472601"/>
              <a:gd name="connsiteY350" fmla="*/ 6479469 h 6858000"/>
              <a:gd name="connsiteX351" fmla="*/ 3304862 w 7472601"/>
              <a:gd name="connsiteY351" fmla="*/ 6796476 h 6858000"/>
              <a:gd name="connsiteX352" fmla="*/ 3276071 w 7472601"/>
              <a:gd name="connsiteY352" fmla="*/ 6858000 h 6858000"/>
              <a:gd name="connsiteX353" fmla="*/ 3240805 w 7472601"/>
              <a:gd name="connsiteY353" fmla="*/ 6858000 h 6858000"/>
              <a:gd name="connsiteX354" fmla="*/ 3275917 w 7472601"/>
              <a:gd name="connsiteY354" fmla="*/ 6783192 h 6858000"/>
              <a:gd name="connsiteX355" fmla="*/ 3399358 w 7472601"/>
              <a:gd name="connsiteY355" fmla="*/ 6469011 h 6858000"/>
              <a:gd name="connsiteX356" fmla="*/ 3425650 w 7472601"/>
              <a:gd name="connsiteY356" fmla="*/ 6381333 h 6858000"/>
              <a:gd name="connsiteX357" fmla="*/ 3460661 w 7472601"/>
              <a:gd name="connsiteY357" fmla="*/ 6266763 h 6858000"/>
              <a:gd name="connsiteX358" fmla="*/ 3518021 w 7472601"/>
              <a:gd name="connsiteY358" fmla="*/ 6117298 h 6858000"/>
              <a:gd name="connsiteX359" fmla="*/ 3554035 w 7472601"/>
              <a:gd name="connsiteY359" fmla="*/ 6027832 h 6858000"/>
              <a:gd name="connsiteX360" fmla="*/ 3677174 w 7472601"/>
              <a:gd name="connsiteY360" fmla="*/ 5636351 h 6858000"/>
              <a:gd name="connsiteX361" fmla="*/ 3698819 w 7472601"/>
              <a:gd name="connsiteY361" fmla="*/ 5560503 h 6858000"/>
              <a:gd name="connsiteX362" fmla="*/ 3702094 w 7472601"/>
              <a:gd name="connsiteY362" fmla="*/ 5549194 h 6858000"/>
              <a:gd name="connsiteX363" fmla="*/ 3398355 w 7472601"/>
              <a:gd name="connsiteY363" fmla="*/ 6094603 h 6858000"/>
              <a:gd name="connsiteX364" fmla="*/ 3193941 w 7472601"/>
              <a:gd name="connsiteY364" fmla="*/ 6798775 h 6858000"/>
              <a:gd name="connsiteX365" fmla="*/ 3184140 w 7472601"/>
              <a:gd name="connsiteY365" fmla="*/ 6858000 h 6858000"/>
              <a:gd name="connsiteX366" fmla="*/ 3099978 w 7472601"/>
              <a:gd name="connsiteY366" fmla="*/ 6858000 h 6858000"/>
              <a:gd name="connsiteX367" fmla="*/ 3101556 w 7472601"/>
              <a:gd name="connsiteY367" fmla="*/ 6843337 h 6858000"/>
              <a:gd name="connsiteX368" fmla="*/ 3370162 w 7472601"/>
              <a:gd name="connsiteY368" fmla="*/ 5785550 h 6858000"/>
              <a:gd name="connsiteX369" fmla="*/ 3746477 w 7472601"/>
              <a:gd name="connsiteY369" fmla="*/ 5377889 h 6858000"/>
              <a:gd name="connsiteX370" fmla="*/ 3863399 w 7472601"/>
              <a:gd name="connsiteY370" fmla="*/ 5087257 h 6858000"/>
              <a:gd name="connsiteX371" fmla="*/ 3968712 w 7472601"/>
              <a:gd name="connsiteY371" fmla="*/ 4913989 h 6858000"/>
              <a:gd name="connsiteX372" fmla="*/ 2792390 w 7472601"/>
              <a:gd name="connsiteY372" fmla="*/ 5382974 h 6858000"/>
              <a:gd name="connsiteX373" fmla="*/ 2714982 w 7472601"/>
              <a:gd name="connsiteY373" fmla="*/ 5427051 h 6858000"/>
              <a:gd name="connsiteX374" fmla="*/ 2813361 w 7472601"/>
              <a:gd name="connsiteY374" fmla="*/ 6023912 h 6858000"/>
              <a:gd name="connsiteX375" fmla="*/ 2688430 w 7472601"/>
              <a:gd name="connsiteY375" fmla="*/ 6801564 h 6858000"/>
              <a:gd name="connsiteX376" fmla="*/ 2629626 w 7472601"/>
              <a:gd name="connsiteY376" fmla="*/ 6763394 h 6858000"/>
              <a:gd name="connsiteX377" fmla="*/ 2565328 w 7472601"/>
              <a:gd name="connsiteY377" fmla="*/ 5516399 h 6858000"/>
              <a:gd name="connsiteX378" fmla="*/ 1922999 w 7472601"/>
              <a:gd name="connsiteY378" fmla="*/ 5980343 h 6858000"/>
              <a:gd name="connsiteX379" fmla="*/ 1950261 w 7472601"/>
              <a:gd name="connsiteY379" fmla="*/ 6405858 h 6858000"/>
              <a:gd name="connsiteX380" fmla="*/ 2365554 w 7472601"/>
              <a:gd name="connsiteY380" fmla="*/ 6759107 h 6858000"/>
              <a:gd name="connsiteX381" fmla="*/ 2424142 w 7472601"/>
              <a:gd name="connsiteY381" fmla="*/ 6858000 h 6858000"/>
              <a:gd name="connsiteX382" fmla="*/ 2395994 w 7472601"/>
              <a:gd name="connsiteY382" fmla="*/ 6858000 h 6858000"/>
              <a:gd name="connsiteX383" fmla="*/ 2392863 w 7472601"/>
              <a:gd name="connsiteY383" fmla="*/ 6852964 h 6858000"/>
              <a:gd name="connsiteX384" fmla="*/ 2017589 w 7472601"/>
              <a:gd name="connsiteY384" fmla="*/ 6493982 h 6858000"/>
              <a:gd name="connsiteX385" fmla="*/ 2147336 w 7472601"/>
              <a:gd name="connsiteY385" fmla="*/ 6594052 h 6858000"/>
              <a:gd name="connsiteX386" fmla="*/ 2207047 w 7472601"/>
              <a:gd name="connsiteY386" fmla="*/ 6654540 h 6858000"/>
              <a:gd name="connsiteX387" fmla="*/ 2299106 w 7472601"/>
              <a:gd name="connsiteY387" fmla="*/ 6778931 h 6858000"/>
              <a:gd name="connsiteX388" fmla="*/ 2314430 w 7472601"/>
              <a:gd name="connsiteY388" fmla="*/ 6801144 h 6858000"/>
              <a:gd name="connsiteX389" fmla="*/ 2352406 w 7472601"/>
              <a:gd name="connsiteY389" fmla="*/ 6858000 h 6858000"/>
              <a:gd name="connsiteX390" fmla="*/ 2314492 w 7472601"/>
              <a:gd name="connsiteY390" fmla="*/ 6858000 h 6858000"/>
              <a:gd name="connsiteX391" fmla="*/ 2288095 w 7472601"/>
              <a:gd name="connsiteY391" fmla="*/ 6818030 h 6858000"/>
              <a:gd name="connsiteX392" fmla="*/ 2272768 w 7472601"/>
              <a:gd name="connsiteY392" fmla="*/ 6795822 h 6858000"/>
              <a:gd name="connsiteX393" fmla="*/ 2182715 w 7472601"/>
              <a:gd name="connsiteY393" fmla="*/ 6675071 h 6858000"/>
              <a:gd name="connsiteX394" fmla="*/ 2032061 w 7472601"/>
              <a:gd name="connsiteY394" fmla="*/ 6541380 h 6858000"/>
              <a:gd name="connsiteX395" fmla="*/ 2257220 w 7472601"/>
              <a:gd name="connsiteY395" fmla="*/ 6826257 h 6858000"/>
              <a:gd name="connsiteX396" fmla="*/ 2281324 w 7472601"/>
              <a:gd name="connsiteY396" fmla="*/ 6858000 h 6858000"/>
              <a:gd name="connsiteX397" fmla="*/ 2242860 w 7472601"/>
              <a:gd name="connsiteY397" fmla="*/ 6858000 h 6858000"/>
              <a:gd name="connsiteX398" fmla="*/ 2232818 w 7472601"/>
              <a:gd name="connsiteY398" fmla="*/ 6844926 h 6858000"/>
              <a:gd name="connsiteX399" fmla="*/ 1990172 w 7472601"/>
              <a:gd name="connsiteY399" fmla="*/ 6542121 h 6858000"/>
              <a:gd name="connsiteX400" fmla="*/ 2124090 w 7472601"/>
              <a:gd name="connsiteY400" fmla="*/ 6761017 h 6858000"/>
              <a:gd name="connsiteX401" fmla="*/ 2200380 w 7472601"/>
              <a:gd name="connsiteY401" fmla="*/ 6858000 h 6858000"/>
              <a:gd name="connsiteX402" fmla="*/ 2147507 w 7472601"/>
              <a:gd name="connsiteY402" fmla="*/ 6858000 h 6858000"/>
              <a:gd name="connsiteX403" fmla="*/ 2070668 w 7472601"/>
              <a:gd name="connsiteY403" fmla="*/ 6761520 h 6858000"/>
              <a:gd name="connsiteX404" fmla="*/ 1975142 w 7472601"/>
              <a:gd name="connsiteY404" fmla="*/ 6585570 h 6858000"/>
              <a:gd name="connsiteX405" fmla="*/ 2050035 w 7472601"/>
              <a:gd name="connsiteY405" fmla="*/ 6813345 h 6858000"/>
              <a:gd name="connsiteX406" fmla="*/ 2063025 w 7472601"/>
              <a:gd name="connsiteY406" fmla="*/ 6858000 h 6858000"/>
              <a:gd name="connsiteX407" fmla="*/ 2021675 w 7472601"/>
              <a:gd name="connsiteY407" fmla="*/ 6858000 h 6858000"/>
              <a:gd name="connsiteX408" fmla="*/ 2019308 w 7472601"/>
              <a:gd name="connsiteY408" fmla="*/ 6847118 h 6858000"/>
              <a:gd name="connsiteX409" fmla="*/ 1938835 w 7472601"/>
              <a:gd name="connsiteY409" fmla="*/ 6551160 h 6858000"/>
              <a:gd name="connsiteX410" fmla="*/ 1953230 w 7472601"/>
              <a:gd name="connsiteY410" fmla="*/ 6759699 h 6858000"/>
              <a:gd name="connsiteX411" fmla="*/ 1956763 w 7472601"/>
              <a:gd name="connsiteY411" fmla="*/ 6778191 h 6858000"/>
              <a:gd name="connsiteX412" fmla="*/ 1967925 w 7472601"/>
              <a:gd name="connsiteY412" fmla="*/ 6858000 h 6858000"/>
              <a:gd name="connsiteX413" fmla="*/ 1936622 w 7472601"/>
              <a:gd name="connsiteY413" fmla="*/ 6858000 h 6858000"/>
              <a:gd name="connsiteX414" fmla="*/ 1926261 w 7472601"/>
              <a:gd name="connsiteY414" fmla="*/ 6784064 h 6858000"/>
              <a:gd name="connsiteX415" fmla="*/ 1922724 w 7472601"/>
              <a:gd name="connsiteY415" fmla="*/ 6765577 h 6858000"/>
              <a:gd name="connsiteX416" fmla="*/ 1904650 w 7472601"/>
              <a:gd name="connsiteY416" fmla="*/ 6639616 h 6858000"/>
              <a:gd name="connsiteX417" fmla="*/ 1885273 w 7472601"/>
              <a:gd name="connsiteY417" fmla="*/ 6858000 h 6858000"/>
              <a:gd name="connsiteX418" fmla="*/ 1854363 w 7472601"/>
              <a:gd name="connsiteY418" fmla="*/ 6858000 h 6858000"/>
              <a:gd name="connsiteX419" fmla="*/ 1880391 w 7472601"/>
              <a:gd name="connsiteY419" fmla="*/ 6603796 h 6858000"/>
              <a:gd name="connsiteX420" fmla="*/ 1818273 w 7472601"/>
              <a:gd name="connsiteY420" fmla="*/ 6715729 h 6858000"/>
              <a:gd name="connsiteX421" fmla="*/ 1794691 w 7472601"/>
              <a:gd name="connsiteY421" fmla="*/ 6843239 h 6858000"/>
              <a:gd name="connsiteX422" fmla="*/ 1794914 w 7472601"/>
              <a:gd name="connsiteY422" fmla="*/ 6858000 h 6858000"/>
              <a:gd name="connsiteX423" fmla="*/ 1746128 w 7472601"/>
              <a:gd name="connsiteY423" fmla="*/ 6858000 h 6858000"/>
              <a:gd name="connsiteX424" fmla="*/ 1753934 w 7472601"/>
              <a:gd name="connsiteY424" fmla="*/ 6724796 h 6858000"/>
              <a:gd name="connsiteX425" fmla="*/ 1792053 w 7472601"/>
              <a:gd name="connsiteY425" fmla="*/ 6572396 h 6858000"/>
              <a:gd name="connsiteX426" fmla="*/ 1862248 w 7472601"/>
              <a:gd name="connsiteY426" fmla="*/ 6266397 h 6858000"/>
              <a:gd name="connsiteX427" fmla="*/ 1862250 w 7472601"/>
              <a:gd name="connsiteY427" fmla="*/ 6033531 h 6858000"/>
              <a:gd name="connsiteX428" fmla="*/ 1211999 w 7472601"/>
              <a:gd name="connsiteY428" fmla="*/ 6683610 h 6858000"/>
              <a:gd name="connsiteX429" fmla="*/ 1213266 w 7472601"/>
              <a:gd name="connsiteY429" fmla="*/ 6691947 h 6858000"/>
              <a:gd name="connsiteX430" fmla="*/ 1203370 w 7472601"/>
              <a:gd name="connsiteY430" fmla="*/ 6850676 h 6858000"/>
              <a:gd name="connsiteX431" fmla="*/ 1203671 w 7472601"/>
              <a:gd name="connsiteY431" fmla="*/ 6858000 h 6858000"/>
              <a:gd name="connsiteX432" fmla="*/ 1143180 w 7472601"/>
              <a:gd name="connsiteY432" fmla="*/ 6858000 h 6858000"/>
              <a:gd name="connsiteX433" fmla="*/ 1142176 w 7472601"/>
              <a:gd name="connsiteY433" fmla="*/ 6766045 h 6858000"/>
              <a:gd name="connsiteX434" fmla="*/ 1067484 w 7472601"/>
              <a:gd name="connsiteY434" fmla="*/ 6858000 h 6858000"/>
              <a:gd name="connsiteX435" fmla="*/ 953928 w 7472601"/>
              <a:gd name="connsiteY435" fmla="*/ 6858000 h 6858000"/>
              <a:gd name="connsiteX436" fmla="*/ 959715 w 7472601"/>
              <a:gd name="connsiteY436" fmla="*/ 6850185 h 6858000"/>
              <a:gd name="connsiteX437" fmla="*/ 1483788 w 7472601"/>
              <a:gd name="connsiteY437" fmla="*/ 6259174 h 6858000"/>
              <a:gd name="connsiteX438" fmla="*/ 1100671 w 7472601"/>
              <a:gd name="connsiteY438" fmla="*/ 6252137 h 6858000"/>
              <a:gd name="connsiteX439" fmla="*/ 1090144 w 7472601"/>
              <a:gd name="connsiteY439" fmla="*/ 6256748 h 6858000"/>
              <a:gd name="connsiteX440" fmla="*/ 1095872 w 7472601"/>
              <a:gd name="connsiteY440" fmla="*/ 6271892 h 6858000"/>
              <a:gd name="connsiteX441" fmla="*/ 262785 w 7472601"/>
              <a:gd name="connsiteY441" fmla="*/ 6845450 h 6858000"/>
              <a:gd name="connsiteX442" fmla="*/ 209968 w 7472601"/>
              <a:gd name="connsiteY442" fmla="*/ 6770713 h 6858000"/>
              <a:gd name="connsiteX443" fmla="*/ 873460 w 7472601"/>
              <a:gd name="connsiteY443" fmla="*/ 6253768 h 6858000"/>
              <a:gd name="connsiteX444" fmla="*/ 192686 w 7472601"/>
              <a:gd name="connsiteY444" fmla="*/ 5849257 h 6858000"/>
              <a:gd name="connsiteX445" fmla="*/ 4696 w 7472601"/>
              <a:gd name="connsiteY445" fmla="*/ 5697668 h 6858000"/>
              <a:gd name="connsiteX446" fmla="*/ 0 w 7472601"/>
              <a:gd name="connsiteY446" fmla="*/ 5689984 h 6858000"/>
              <a:gd name="connsiteX447" fmla="*/ 0 w 7472601"/>
              <a:gd name="connsiteY447" fmla="*/ 5513472 h 6858000"/>
              <a:gd name="connsiteX448" fmla="*/ 174101 w 7472601"/>
              <a:gd name="connsiteY448" fmla="*/ 5620277 h 6858000"/>
              <a:gd name="connsiteX449" fmla="*/ 891800 w 7472601"/>
              <a:gd name="connsiteY449" fmla="*/ 6036935 h 6858000"/>
              <a:gd name="connsiteX450" fmla="*/ 1072219 w 7472601"/>
              <a:gd name="connsiteY450" fmla="*/ 6169443 h 6858000"/>
              <a:gd name="connsiteX451" fmla="*/ 1074117 w 7472601"/>
              <a:gd name="connsiteY451" fmla="*/ 6170301 h 6858000"/>
              <a:gd name="connsiteX452" fmla="*/ 1083114 w 7472601"/>
              <a:gd name="connsiteY452" fmla="*/ 6174131 h 6858000"/>
              <a:gd name="connsiteX453" fmla="*/ 1543010 w 7472601"/>
              <a:gd name="connsiteY453" fmla="*/ 6191140 h 6858000"/>
              <a:gd name="connsiteX454" fmla="*/ 1551080 w 7472601"/>
              <a:gd name="connsiteY454" fmla="*/ 6195006 h 6858000"/>
              <a:gd name="connsiteX455" fmla="*/ 2345443 w 7472601"/>
              <a:gd name="connsiteY455" fmla="*/ 5549882 h 6858000"/>
              <a:gd name="connsiteX456" fmla="*/ 1721499 w 7472601"/>
              <a:gd name="connsiteY456" fmla="*/ 5599969 h 6858000"/>
              <a:gd name="connsiteX457" fmla="*/ 767716 w 7472601"/>
              <a:gd name="connsiteY457" fmla="*/ 5472768 h 6858000"/>
              <a:gd name="connsiteX458" fmla="*/ 722147 w 7472601"/>
              <a:gd name="connsiteY458" fmla="*/ 5393091 h 6858000"/>
              <a:gd name="connsiteX459" fmla="*/ 1485552 w 7472601"/>
              <a:gd name="connsiteY459" fmla="*/ 5313202 h 6858000"/>
              <a:gd name="connsiteX460" fmla="*/ 2143004 w 7472601"/>
              <a:gd name="connsiteY460" fmla="*/ 5402420 h 6858000"/>
              <a:gd name="connsiteX461" fmla="*/ 1933391 w 7472601"/>
              <a:gd name="connsiteY461" fmla="*/ 5156971 h 6858000"/>
              <a:gd name="connsiteX462" fmla="*/ 1827118 w 7472601"/>
              <a:gd name="connsiteY462" fmla="*/ 4968410 h 6858000"/>
              <a:gd name="connsiteX463" fmla="*/ 1837349 w 7472601"/>
              <a:gd name="connsiteY463" fmla="*/ 4956357 h 6858000"/>
              <a:gd name="connsiteX464" fmla="*/ 2162835 w 7472601"/>
              <a:gd name="connsiteY464" fmla="*/ 5187853 h 6858000"/>
              <a:gd name="connsiteX465" fmla="*/ 2257167 w 7472601"/>
              <a:gd name="connsiteY465" fmla="*/ 5462123 h 6858000"/>
              <a:gd name="connsiteX466" fmla="*/ 2261598 w 7472601"/>
              <a:gd name="connsiteY466" fmla="*/ 5467998 h 6858000"/>
              <a:gd name="connsiteX467" fmla="*/ 2437177 w 7472601"/>
              <a:gd name="connsiteY467" fmla="*/ 5479608 h 6858000"/>
              <a:gd name="connsiteX468" fmla="*/ 2445247 w 7472601"/>
              <a:gd name="connsiteY468" fmla="*/ 5483476 h 6858000"/>
              <a:gd name="connsiteX469" fmla="*/ 2743626 w 7472601"/>
              <a:gd name="connsiteY469" fmla="*/ 5304819 h 6858000"/>
              <a:gd name="connsiteX470" fmla="*/ 3048102 w 7472601"/>
              <a:gd name="connsiteY470" fmla="*/ 5150595 h 6858000"/>
              <a:gd name="connsiteX471" fmla="*/ 1799414 w 7472601"/>
              <a:gd name="connsiteY471" fmla="*/ 4694732 h 6858000"/>
              <a:gd name="connsiteX472" fmla="*/ 1771735 w 7472601"/>
              <a:gd name="connsiteY472" fmla="*/ 4619929 h 6858000"/>
              <a:gd name="connsiteX473" fmla="*/ 3104273 w 7472601"/>
              <a:gd name="connsiteY473" fmla="*/ 5076159 h 6858000"/>
              <a:gd name="connsiteX474" fmla="*/ 3113245 w 7472601"/>
              <a:gd name="connsiteY474" fmla="*/ 5090705 h 6858000"/>
              <a:gd name="connsiteX475" fmla="*/ 3126294 w 7472601"/>
              <a:gd name="connsiteY475" fmla="*/ 5114400 h 6858000"/>
              <a:gd name="connsiteX476" fmla="*/ 3937433 w 7472601"/>
              <a:gd name="connsiteY476" fmla="*/ 4830473 h 6858000"/>
              <a:gd name="connsiteX477" fmla="*/ 3590475 w 7472601"/>
              <a:gd name="connsiteY477" fmla="*/ 4597974 h 6858000"/>
              <a:gd name="connsiteX478" fmla="*/ 3100264 w 7472601"/>
              <a:gd name="connsiteY478" fmla="*/ 4579845 h 6858000"/>
              <a:gd name="connsiteX479" fmla="*/ 2183576 w 7472601"/>
              <a:gd name="connsiteY479" fmla="*/ 4227150 h 6858000"/>
              <a:gd name="connsiteX480" fmla="*/ 2151029 w 7472601"/>
              <a:gd name="connsiteY480" fmla="*/ 4146947 h 6858000"/>
              <a:gd name="connsiteX481" fmla="*/ 3563434 w 7472601"/>
              <a:gd name="connsiteY481" fmla="*/ 4469115 h 6858000"/>
              <a:gd name="connsiteX482" fmla="*/ 3177952 w 7472601"/>
              <a:gd name="connsiteY482" fmla="*/ 3657386 h 6858000"/>
              <a:gd name="connsiteX483" fmla="*/ 3189263 w 7472601"/>
              <a:gd name="connsiteY483" fmla="*/ 3625726 h 6858000"/>
              <a:gd name="connsiteX484" fmla="*/ 3560912 w 7472601"/>
              <a:gd name="connsiteY484" fmla="*/ 4079863 h 6858000"/>
              <a:gd name="connsiteX485" fmla="*/ 3626636 w 7472601"/>
              <a:gd name="connsiteY485" fmla="*/ 4512230 h 6858000"/>
              <a:gd name="connsiteX486" fmla="*/ 3653088 w 7472601"/>
              <a:gd name="connsiteY486" fmla="*/ 4521417 h 6858000"/>
              <a:gd name="connsiteX487" fmla="*/ 3988128 w 7472601"/>
              <a:gd name="connsiteY487" fmla="*/ 4817267 h 6858000"/>
              <a:gd name="connsiteX488" fmla="*/ 4830582 w 7472601"/>
              <a:gd name="connsiteY488" fmla="*/ 4676000 h 6858000"/>
              <a:gd name="connsiteX489" fmla="*/ 4830100 w 7472601"/>
              <a:gd name="connsiteY489" fmla="*/ 4675554 h 6858000"/>
              <a:gd name="connsiteX490" fmla="*/ 4036318 w 7472601"/>
              <a:gd name="connsiteY490" fmla="*/ 4147013 h 6858000"/>
              <a:gd name="connsiteX491" fmla="*/ 3432098 w 7472601"/>
              <a:gd name="connsiteY491" fmla="*/ 3537312 h 6858000"/>
              <a:gd name="connsiteX492" fmla="*/ 3446761 w 7472601"/>
              <a:gd name="connsiteY492" fmla="*/ 3461278 h 6858000"/>
              <a:gd name="connsiteX493" fmla="*/ 4419733 w 7472601"/>
              <a:gd name="connsiteY493" fmla="*/ 3963555 h 6858000"/>
              <a:gd name="connsiteX494" fmla="*/ 4781371 w 7472601"/>
              <a:gd name="connsiteY494" fmla="*/ 4458604 h 6858000"/>
              <a:gd name="connsiteX495" fmla="*/ 4780440 w 7472601"/>
              <a:gd name="connsiteY495" fmla="*/ 4470290 h 6858000"/>
              <a:gd name="connsiteX496" fmla="*/ 4898954 w 7472601"/>
              <a:gd name="connsiteY496" fmla="*/ 4662092 h 6858000"/>
              <a:gd name="connsiteX497" fmla="*/ 4900699 w 7472601"/>
              <a:gd name="connsiteY497" fmla="*/ 4670867 h 6858000"/>
              <a:gd name="connsiteX498" fmla="*/ 5714511 w 7472601"/>
              <a:gd name="connsiteY498" fmla="*/ 4663483 h 6858000"/>
              <a:gd name="connsiteX499" fmla="*/ 5464793 w 7472601"/>
              <a:gd name="connsiteY499" fmla="*/ 4393556 h 6858000"/>
              <a:gd name="connsiteX500" fmla="*/ 5461897 w 7472601"/>
              <a:gd name="connsiteY500" fmla="*/ 4390879 h 6858000"/>
              <a:gd name="connsiteX501" fmla="*/ 4294126 w 7472601"/>
              <a:gd name="connsiteY501" fmla="*/ 3303048 h 6858000"/>
              <a:gd name="connsiteX502" fmla="*/ 4305321 w 7472601"/>
              <a:gd name="connsiteY502" fmla="*/ 3256953 h 6858000"/>
              <a:gd name="connsiteX503" fmla="*/ 4949299 w 7472601"/>
              <a:gd name="connsiteY503" fmla="*/ 3766336 h 6858000"/>
              <a:gd name="connsiteX504" fmla="*/ 5291452 w 7472601"/>
              <a:gd name="connsiteY504" fmla="*/ 4076801 h 6858000"/>
              <a:gd name="connsiteX505" fmla="*/ 5434998 w 7472601"/>
              <a:gd name="connsiteY505" fmla="*/ 4254100 h 6858000"/>
              <a:gd name="connsiteX506" fmla="*/ 5351015 w 7472601"/>
              <a:gd name="connsiteY506" fmla="*/ 3760989 h 6858000"/>
              <a:gd name="connsiteX507" fmla="*/ 5413780 w 7472601"/>
              <a:gd name="connsiteY507" fmla="*/ 2966265 h 6858000"/>
              <a:gd name="connsiteX508" fmla="*/ 5425627 w 7472601"/>
              <a:gd name="connsiteY508" fmla="*/ 2954192 h 6858000"/>
              <a:gd name="connsiteX509" fmla="*/ 6604735 w 7472601"/>
              <a:gd name="connsiteY509" fmla="*/ 2041381 h 6858000"/>
              <a:gd name="connsiteX510" fmla="*/ 7204487 w 7472601"/>
              <a:gd name="connsiteY510" fmla="*/ 2742112 h 6858000"/>
              <a:gd name="connsiteX511" fmla="*/ 7131592 w 7472601"/>
              <a:gd name="connsiteY511" fmla="*/ 2672096 h 6858000"/>
              <a:gd name="connsiteX512" fmla="*/ 6996344 w 7472601"/>
              <a:gd name="connsiteY512" fmla="*/ 2518310 h 6858000"/>
              <a:gd name="connsiteX513" fmla="*/ 6735495 w 7472601"/>
              <a:gd name="connsiteY513" fmla="*/ 2196890 h 6858000"/>
              <a:gd name="connsiteX514" fmla="*/ 6721901 w 7472601"/>
              <a:gd name="connsiteY514" fmla="*/ 2179274 h 6858000"/>
              <a:gd name="connsiteX515" fmla="*/ 6604735 w 7472601"/>
              <a:gd name="connsiteY515" fmla="*/ 2041381 h 6858000"/>
              <a:gd name="connsiteX516" fmla="*/ 6591670 w 7472601"/>
              <a:gd name="connsiteY516" fmla="*/ 1988277 h 6858000"/>
              <a:gd name="connsiteX517" fmla="*/ 6747349 w 7472601"/>
              <a:gd name="connsiteY517" fmla="*/ 2160069 h 6858000"/>
              <a:gd name="connsiteX518" fmla="*/ 6760943 w 7472601"/>
              <a:gd name="connsiteY518" fmla="*/ 2177686 h 6858000"/>
              <a:gd name="connsiteX519" fmla="*/ 7021065 w 7472601"/>
              <a:gd name="connsiteY519" fmla="*/ 2498102 h 6858000"/>
              <a:gd name="connsiteX520" fmla="*/ 7155223 w 7472601"/>
              <a:gd name="connsiteY520" fmla="*/ 2650386 h 6858000"/>
              <a:gd name="connsiteX521" fmla="*/ 7203167 w 7472601"/>
              <a:gd name="connsiteY521" fmla="*/ 2697288 h 6858000"/>
              <a:gd name="connsiteX522" fmla="*/ 6937703 w 7472601"/>
              <a:gd name="connsiteY522" fmla="*/ 2321981 h 6858000"/>
              <a:gd name="connsiteX523" fmla="*/ 6591670 w 7472601"/>
              <a:gd name="connsiteY523" fmla="*/ 1988277 h 6858000"/>
              <a:gd name="connsiteX524" fmla="*/ 5798671 w 7472601"/>
              <a:gd name="connsiteY524" fmla="*/ 1981601 h 6858000"/>
              <a:gd name="connsiteX525" fmla="*/ 5754709 w 7472601"/>
              <a:gd name="connsiteY525" fmla="*/ 2071454 h 6858000"/>
              <a:gd name="connsiteX526" fmla="*/ 5763044 w 7472601"/>
              <a:gd name="connsiteY526" fmla="*/ 2842206 h 6858000"/>
              <a:gd name="connsiteX527" fmla="*/ 5764974 w 7472601"/>
              <a:gd name="connsiteY527" fmla="*/ 2799609 h 6858000"/>
              <a:gd name="connsiteX528" fmla="*/ 5767665 w 7472601"/>
              <a:gd name="connsiteY528" fmla="*/ 2666409 h 6858000"/>
              <a:gd name="connsiteX529" fmla="*/ 5763055 w 7472601"/>
              <a:gd name="connsiteY529" fmla="*/ 2579705 h 6858000"/>
              <a:gd name="connsiteX530" fmla="*/ 5758079 w 7472601"/>
              <a:gd name="connsiteY530" fmla="*/ 2492508 h 6858000"/>
              <a:gd name="connsiteX531" fmla="*/ 5779325 w 7472601"/>
              <a:gd name="connsiteY531" fmla="*/ 2197069 h 6858000"/>
              <a:gd name="connsiteX532" fmla="*/ 5798671 w 7472601"/>
              <a:gd name="connsiteY532" fmla="*/ 1981601 h 6858000"/>
              <a:gd name="connsiteX533" fmla="*/ 5829202 w 7472601"/>
              <a:gd name="connsiteY533" fmla="*/ 1971679 h 6858000"/>
              <a:gd name="connsiteX534" fmla="*/ 5809558 w 7472601"/>
              <a:gd name="connsiteY534" fmla="*/ 2198043 h 6858000"/>
              <a:gd name="connsiteX535" fmla="*/ 5788653 w 7472601"/>
              <a:gd name="connsiteY535" fmla="*/ 2489430 h 6858000"/>
              <a:gd name="connsiteX536" fmla="*/ 5793439 w 7472601"/>
              <a:gd name="connsiteY536" fmla="*/ 2575235 h 6858000"/>
              <a:gd name="connsiteX537" fmla="*/ 5796837 w 7472601"/>
              <a:gd name="connsiteY537" fmla="*/ 2637633 h 6858000"/>
              <a:gd name="connsiteX538" fmla="*/ 5818614 w 7472601"/>
              <a:gd name="connsiteY538" fmla="*/ 2473055 h 6858000"/>
              <a:gd name="connsiteX539" fmla="*/ 5829202 w 7472601"/>
              <a:gd name="connsiteY539" fmla="*/ 1971679 h 6858000"/>
              <a:gd name="connsiteX540" fmla="*/ 5911389 w 7472601"/>
              <a:gd name="connsiteY540" fmla="*/ 1898371 h 6858000"/>
              <a:gd name="connsiteX541" fmla="*/ 6237627 w 7472601"/>
              <a:gd name="connsiteY541" fmla="*/ 2231921 h 6858000"/>
              <a:gd name="connsiteX542" fmla="*/ 5911389 w 7472601"/>
              <a:gd name="connsiteY542" fmla="*/ 1898371 h 6858000"/>
              <a:gd name="connsiteX543" fmla="*/ 6944437 w 7472601"/>
              <a:gd name="connsiteY543" fmla="*/ 1575402 h 6858000"/>
              <a:gd name="connsiteX544" fmla="*/ 6304730 w 7472601"/>
              <a:gd name="connsiteY544" fmla="*/ 1766654 h 6858000"/>
              <a:gd name="connsiteX545" fmla="*/ 6944437 w 7472601"/>
              <a:gd name="connsiteY545" fmla="*/ 1575402 h 6858000"/>
              <a:gd name="connsiteX546" fmla="*/ 7019523 w 7472601"/>
              <a:gd name="connsiteY546" fmla="*/ 1519450 h 6858000"/>
              <a:gd name="connsiteX547" fmla="*/ 6298091 w 7472601"/>
              <a:gd name="connsiteY547" fmla="*/ 1737122 h 6858000"/>
              <a:gd name="connsiteX548" fmla="*/ 7019523 w 7472601"/>
              <a:gd name="connsiteY548" fmla="*/ 1519450 h 6858000"/>
              <a:gd name="connsiteX549" fmla="*/ 2399523 w 7472601"/>
              <a:gd name="connsiteY549" fmla="*/ 1428234 h 6858000"/>
              <a:gd name="connsiteX550" fmla="*/ 2224982 w 7472601"/>
              <a:gd name="connsiteY550" fmla="*/ 1826201 h 6858000"/>
              <a:gd name="connsiteX551" fmla="*/ 2096099 w 7472601"/>
              <a:gd name="connsiteY551" fmla="*/ 2345900 h 6858000"/>
              <a:gd name="connsiteX552" fmla="*/ 2283317 w 7472601"/>
              <a:gd name="connsiteY552" fmla="*/ 1796925 h 6858000"/>
              <a:gd name="connsiteX553" fmla="*/ 2399523 w 7472601"/>
              <a:gd name="connsiteY553" fmla="*/ 1428234 h 6858000"/>
              <a:gd name="connsiteX554" fmla="*/ 2448558 w 7472601"/>
              <a:gd name="connsiteY554" fmla="*/ 1373435 h 6858000"/>
              <a:gd name="connsiteX555" fmla="*/ 2312521 w 7472601"/>
              <a:gd name="connsiteY555" fmla="*/ 1806140 h 6858000"/>
              <a:gd name="connsiteX556" fmla="*/ 2127533 w 7472601"/>
              <a:gd name="connsiteY556" fmla="*/ 2348380 h 6858000"/>
              <a:gd name="connsiteX557" fmla="*/ 2358080 w 7472601"/>
              <a:gd name="connsiteY557" fmla="*/ 1866134 h 6858000"/>
              <a:gd name="connsiteX558" fmla="*/ 2407436 w 7472601"/>
              <a:gd name="connsiteY558" fmla="*/ 1651070 h 6858000"/>
              <a:gd name="connsiteX559" fmla="*/ 2448558 w 7472601"/>
              <a:gd name="connsiteY559" fmla="*/ 1373435 h 6858000"/>
              <a:gd name="connsiteX560" fmla="*/ 278707 w 7472601"/>
              <a:gd name="connsiteY560" fmla="*/ 1352270 h 6858000"/>
              <a:gd name="connsiteX561" fmla="*/ 321570 w 7472601"/>
              <a:gd name="connsiteY561" fmla="*/ 1861610 h 6858000"/>
              <a:gd name="connsiteX562" fmla="*/ 294281 w 7472601"/>
              <a:gd name="connsiteY562" fmla="*/ 1440658 h 6858000"/>
              <a:gd name="connsiteX563" fmla="*/ 278707 w 7472601"/>
              <a:gd name="connsiteY563" fmla="*/ 1352270 h 6858000"/>
              <a:gd name="connsiteX564" fmla="*/ 1423821 w 7472601"/>
              <a:gd name="connsiteY564" fmla="*/ 1351958 h 6858000"/>
              <a:gd name="connsiteX565" fmla="*/ 1638521 w 7472601"/>
              <a:gd name="connsiteY565" fmla="*/ 1908470 h 6858000"/>
              <a:gd name="connsiteX566" fmla="*/ 1754199 w 7472601"/>
              <a:gd name="connsiteY566" fmla="*/ 2149284 h 6858000"/>
              <a:gd name="connsiteX567" fmla="*/ 1908359 w 7472601"/>
              <a:gd name="connsiteY567" fmla="*/ 2364988 h 6858000"/>
              <a:gd name="connsiteX568" fmla="*/ 1647661 w 7472601"/>
              <a:gd name="connsiteY568" fmla="*/ 1825945 h 6858000"/>
              <a:gd name="connsiteX569" fmla="*/ 1423821 w 7472601"/>
              <a:gd name="connsiteY569" fmla="*/ 1351958 h 6858000"/>
              <a:gd name="connsiteX570" fmla="*/ 1431890 w 7472601"/>
              <a:gd name="connsiteY570" fmla="*/ 1306475 h 6858000"/>
              <a:gd name="connsiteX571" fmla="*/ 1507597 w 7472601"/>
              <a:gd name="connsiteY571" fmla="*/ 1446132 h 6858000"/>
              <a:gd name="connsiteX572" fmla="*/ 1674586 w 7472601"/>
              <a:gd name="connsiteY572" fmla="*/ 1813832 h 6858000"/>
              <a:gd name="connsiteX573" fmla="*/ 1815950 w 7472601"/>
              <a:gd name="connsiteY573" fmla="*/ 2128564 h 6858000"/>
              <a:gd name="connsiteX574" fmla="*/ 1984242 w 7472601"/>
              <a:gd name="connsiteY574" fmla="*/ 2430829 h 6858000"/>
              <a:gd name="connsiteX575" fmla="*/ 2014023 w 7472601"/>
              <a:gd name="connsiteY575" fmla="*/ 2450995 h 6858000"/>
              <a:gd name="connsiteX576" fmla="*/ 1747337 w 7472601"/>
              <a:gd name="connsiteY576" fmla="*/ 1855264 h 6858000"/>
              <a:gd name="connsiteX577" fmla="*/ 1533749 w 7472601"/>
              <a:gd name="connsiteY577" fmla="*/ 1478656 h 6858000"/>
              <a:gd name="connsiteX578" fmla="*/ 1431890 w 7472601"/>
              <a:gd name="connsiteY578" fmla="*/ 1306475 h 6858000"/>
              <a:gd name="connsiteX579" fmla="*/ 5052692 w 7472601"/>
              <a:gd name="connsiteY579" fmla="*/ 1292994 h 6858000"/>
              <a:gd name="connsiteX580" fmla="*/ 5200661 w 7472601"/>
              <a:gd name="connsiteY580" fmla="*/ 1635186 h 6858000"/>
              <a:gd name="connsiteX581" fmla="*/ 5297138 w 7472601"/>
              <a:gd name="connsiteY581" fmla="*/ 1906351 h 6858000"/>
              <a:gd name="connsiteX582" fmla="*/ 5052692 w 7472601"/>
              <a:gd name="connsiteY582" fmla="*/ 1292994 h 6858000"/>
              <a:gd name="connsiteX583" fmla="*/ 5009948 w 7472601"/>
              <a:gd name="connsiteY583" fmla="*/ 1273619 h 6858000"/>
              <a:gd name="connsiteX584" fmla="*/ 5121777 w 7472601"/>
              <a:gd name="connsiteY584" fmla="*/ 1654213 h 6858000"/>
              <a:gd name="connsiteX585" fmla="*/ 5293545 w 7472601"/>
              <a:gd name="connsiteY585" fmla="*/ 2072247 h 6858000"/>
              <a:gd name="connsiteX586" fmla="*/ 5294042 w 7472601"/>
              <a:gd name="connsiteY586" fmla="*/ 2065019 h 6858000"/>
              <a:gd name="connsiteX587" fmla="*/ 5171936 w 7472601"/>
              <a:gd name="connsiteY587" fmla="*/ 1647613 h 6858000"/>
              <a:gd name="connsiteX588" fmla="*/ 5009948 w 7472601"/>
              <a:gd name="connsiteY588" fmla="*/ 1273619 h 6858000"/>
              <a:gd name="connsiteX589" fmla="*/ 655236 w 7472601"/>
              <a:gd name="connsiteY589" fmla="*/ 1268632 h 6858000"/>
              <a:gd name="connsiteX590" fmla="*/ 839521 w 7472601"/>
              <a:gd name="connsiteY590" fmla="*/ 1685315 h 6858000"/>
              <a:gd name="connsiteX591" fmla="*/ 1109416 w 7472601"/>
              <a:gd name="connsiteY591" fmla="*/ 2061663 h 6858000"/>
              <a:gd name="connsiteX592" fmla="*/ 1298300 w 7472601"/>
              <a:gd name="connsiteY592" fmla="*/ 2247742 h 6858000"/>
              <a:gd name="connsiteX593" fmla="*/ 1125871 w 7472601"/>
              <a:gd name="connsiteY593" fmla="*/ 1989513 h 6858000"/>
              <a:gd name="connsiteX594" fmla="*/ 981574 w 7472601"/>
              <a:gd name="connsiteY594" fmla="*/ 1783157 h 6858000"/>
              <a:gd name="connsiteX595" fmla="*/ 922198 w 7472601"/>
              <a:gd name="connsiteY595" fmla="*/ 1677437 h 6858000"/>
              <a:gd name="connsiteX596" fmla="*/ 869293 w 7472601"/>
              <a:gd name="connsiteY596" fmla="*/ 1583214 h 6858000"/>
              <a:gd name="connsiteX597" fmla="*/ 751431 w 7472601"/>
              <a:gd name="connsiteY597" fmla="*/ 1405731 h 6858000"/>
              <a:gd name="connsiteX598" fmla="*/ 655236 w 7472601"/>
              <a:gd name="connsiteY598" fmla="*/ 1268632 h 6858000"/>
              <a:gd name="connsiteX599" fmla="*/ 6516292 w 7472601"/>
              <a:gd name="connsiteY599" fmla="*/ 1263064 h 6858000"/>
              <a:gd name="connsiteX600" fmla="*/ 5736320 w 7472601"/>
              <a:gd name="connsiteY600" fmla="*/ 1501803 h 6858000"/>
              <a:gd name="connsiteX601" fmla="*/ 6516292 w 7472601"/>
              <a:gd name="connsiteY601" fmla="*/ 1263064 h 6858000"/>
              <a:gd name="connsiteX602" fmla="*/ 291466 w 7472601"/>
              <a:gd name="connsiteY602" fmla="*/ 1250369 h 6858000"/>
              <a:gd name="connsiteX603" fmla="*/ 323180 w 7472601"/>
              <a:gd name="connsiteY603" fmla="*/ 1435283 h 6858000"/>
              <a:gd name="connsiteX604" fmla="*/ 349381 w 7472601"/>
              <a:gd name="connsiteY604" fmla="*/ 1875041 h 6858000"/>
              <a:gd name="connsiteX605" fmla="*/ 374363 w 7472601"/>
              <a:gd name="connsiteY605" fmla="*/ 1506494 h 6858000"/>
              <a:gd name="connsiteX606" fmla="*/ 302168 w 7472601"/>
              <a:gd name="connsiteY606" fmla="*/ 1274495 h 6858000"/>
              <a:gd name="connsiteX607" fmla="*/ 291466 w 7472601"/>
              <a:gd name="connsiteY607" fmla="*/ 1250369 h 6858000"/>
              <a:gd name="connsiteX608" fmla="*/ 678222 w 7472601"/>
              <a:gd name="connsiteY608" fmla="*/ 1248670 h 6858000"/>
              <a:gd name="connsiteX609" fmla="*/ 775536 w 7472601"/>
              <a:gd name="connsiteY609" fmla="*/ 1388015 h 6858000"/>
              <a:gd name="connsiteX610" fmla="*/ 894529 w 7472601"/>
              <a:gd name="connsiteY610" fmla="*/ 1567739 h 6858000"/>
              <a:gd name="connsiteX611" fmla="*/ 948000 w 7472601"/>
              <a:gd name="connsiteY611" fmla="*/ 1663088 h 6858000"/>
              <a:gd name="connsiteX612" fmla="*/ 1006812 w 7472601"/>
              <a:gd name="connsiteY612" fmla="*/ 1767683 h 6858000"/>
              <a:gd name="connsiteX613" fmla="*/ 1149133 w 7472601"/>
              <a:gd name="connsiteY613" fmla="*/ 1971513 h 6858000"/>
              <a:gd name="connsiteX614" fmla="*/ 1333952 w 7472601"/>
              <a:gd name="connsiteY614" fmla="*/ 2251620 h 6858000"/>
              <a:gd name="connsiteX615" fmla="*/ 1337329 w 7472601"/>
              <a:gd name="connsiteY615" fmla="*/ 2258350 h 6858000"/>
              <a:gd name="connsiteX616" fmla="*/ 1014726 w 7472601"/>
              <a:gd name="connsiteY616" fmla="*/ 1615556 h 6858000"/>
              <a:gd name="connsiteX617" fmla="*/ 678222 w 7472601"/>
              <a:gd name="connsiteY617" fmla="*/ 1248670 h 6858000"/>
              <a:gd name="connsiteX618" fmla="*/ 6691602 w 7472601"/>
              <a:gd name="connsiteY618" fmla="*/ 1140573 h 6858000"/>
              <a:gd name="connsiteX619" fmla="*/ 6571100 w 7472601"/>
              <a:gd name="connsiteY619" fmla="*/ 1183662 h 6858000"/>
              <a:gd name="connsiteX620" fmla="*/ 6241687 w 7472601"/>
              <a:gd name="connsiteY620" fmla="*/ 1257600 h 6858000"/>
              <a:gd name="connsiteX621" fmla="*/ 5693009 w 7472601"/>
              <a:gd name="connsiteY621" fmla="*/ 1478256 h 6858000"/>
              <a:gd name="connsiteX622" fmla="*/ 6548420 w 7472601"/>
              <a:gd name="connsiteY622" fmla="*/ 1214599 h 6858000"/>
              <a:gd name="connsiteX623" fmla="*/ 6605473 w 7472601"/>
              <a:gd name="connsiteY623" fmla="*/ 1184686 h 6858000"/>
              <a:gd name="connsiteX624" fmla="*/ 6691602 w 7472601"/>
              <a:gd name="connsiteY624" fmla="*/ 1140573 h 6858000"/>
              <a:gd name="connsiteX625" fmla="*/ 4002475 w 7472601"/>
              <a:gd name="connsiteY625" fmla="*/ 1037802 h 6858000"/>
              <a:gd name="connsiteX626" fmla="*/ 4000324 w 7472601"/>
              <a:gd name="connsiteY626" fmla="*/ 1039362 h 6858000"/>
              <a:gd name="connsiteX627" fmla="*/ 4002862 w 7472601"/>
              <a:gd name="connsiteY627" fmla="*/ 1042866 h 6858000"/>
              <a:gd name="connsiteX628" fmla="*/ 4002475 w 7472601"/>
              <a:gd name="connsiteY628" fmla="*/ 1037802 h 6858000"/>
              <a:gd name="connsiteX629" fmla="*/ 506322 w 7472601"/>
              <a:gd name="connsiteY629" fmla="*/ 1020997 h 6858000"/>
              <a:gd name="connsiteX630" fmla="*/ 533068 w 7472601"/>
              <a:gd name="connsiteY630" fmla="*/ 1029409 h 6858000"/>
              <a:gd name="connsiteX631" fmla="*/ 1232525 w 7472601"/>
              <a:gd name="connsiteY631" fmla="*/ 1804675 h 6858000"/>
              <a:gd name="connsiteX632" fmla="*/ 1388858 w 7472601"/>
              <a:gd name="connsiteY632" fmla="*/ 2368011 h 6858000"/>
              <a:gd name="connsiteX633" fmla="*/ 1384098 w 7472601"/>
              <a:gd name="connsiteY633" fmla="*/ 2378125 h 6858000"/>
              <a:gd name="connsiteX634" fmla="*/ 1425393 w 7472601"/>
              <a:gd name="connsiteY634" fmla="*/ 2589124 h 6858000"/>
              <a:gd name="connsiteX635" fmla="*/ 1424001 w 7472601"/>
              <a:gd name="connsiteY635" fmla="*/ 2597541 h 6858000"/>
              <a:gd name="connsiteX636" fmla="*/ 2152729 w 7472601"/>
              <a:gd name="connsiteY636" fmla="*/ 2864487 h 6858000"/>
              <a:gd name="connsiteX637" fmla="*/ 2020609 w 7472601"/>
              <a:gd name="connsiteY637" fmla="*/ 2539671 h 6858000"/>
              <a:gd name="connsiteX638" fmla="*/ 2018920 w 7472601"/>
              <a:gd name="connsiteY638" fmla="*/ 2536309 h 6858000"/>
              <a:gd name="connsiteX639" fmla="*/ 1342441 w 7472601"/>
              <a:gd name="connsiteY639" fmla="*/ 1173017 h 6858000"/>
              <a:gd name="connsiteX640" fmla="*/ 1367925 w 7472601"/>
              <a:gd name="connsiteY640" fmla="*/ 1135648 h 6858000"/>
              <a:gd name="connsiteX641" fmla="*/ 1771401 w 7472601"/>
              <a:gd name="connsiteY641" fmla="*/ 1806673 h 6858000"/>
              <a:gd name="connsiteX642" fmla="*/ 1972385 w 7472601"/>
              <a:gd name="connsiteY642" fmla="*/ 2198735 h 6858000"/>
              <a:gd name="connsiteX643" fmla="*/ 2040892 w 7472601"/>
              <a:gd name="connsiteY643" fmla="*/ 2405205 h 6858000"/>
              <a:gd name="connsiteX644" fmla="*/ 2131689 w 7472601"/>
              <a:gd name="connsiteY644" fmla="*/ 1936926 h 6858000"/>
              <a:gd name="connsiteX645" fmla="*/ 2454820 w 7472601"/>
              <a:gd name="connsiteY645" fmla="*/ 1248808 h 6858000"/>
              <a:gd name="connsiteX646" fmla="*/ 2492512 w 7472601"/>
              <a:gd name="connsiteY646" fmla="*/ 1302920 h 6858000"/>
              <a:gd name="connsiteX647" fmla="*/ 2081216 w 7472601"/>
              <a:gd name="connsiteY647" fmla="*/ 2527513 h 6858000"/>
              <a:gd name="connsiteX648" fmla="*/ 2081211 w 7472601"/>
              <a:gd name="connsiteY648" fmla="*/ 2528916 h 6858000"/>
              <a:gd name="connsiteX649" fmla="*/ 2199067 w 7472601"/>
              <a:gd name="connsiteY649" fmla="*/ 2884061 h 6858000"/>
              <a:gd name="connsiteX650" fmla="*/ 3192586 w 7472601"/>
              <a:gd name="connsiteY650" fmla="*/ 3411496 h 6858000"/>
              <a:gd name="connsiteX651" fmla="*/ 3182620 w 7472601"/>
              <a:gd name="connsiteY651" fmla="*/ 3483279 h 6858000"/>
              <a:gd name="connsiteX652" fmla="*/ 2435119 w 7472601"/>
              <a:gd name="connsiteY652" fmla="*/ 3080173 h 6858000"/>
              <a:gd name="connsiteX653" fmla="*/ 2410152 w 7472601"/>
              <a:gd name="connsiteY653" fmla="*/ 3063751 h 6858000"/>
              <a:gd name="connsiteX654" fmla="*/ 2408099 w 7472601"/>
              <a:gd name="connsiteY654" fmla="*/ 3064403 h 6858000"/>
              <a:gd name="connsiteX655" fmla="*/ 2407218 w 7472601"/>
              <a:gd name="connsiteY655" fmla="*/ 3070324 h 6858000"/>
              <a:gd name="connsiteX656" fmla="*/ 2380138 w 7472601"/>
              <a:gd name="connsiteY656" fmla="*/ 3099341 h 6858000"/>
              <a:gd name="connsiteX657" fmla="*/ 1765923 w 7472601"/>
              <a:gd name="connsiteY657" fmla="*/ 3581043 h 6858000"/>
              <a:gd name="connsiteX658" fmla="*/ 1702258 w 7472601"/>
              <a:gd name="connsiteY658" fmla="*/ 3612286 h 6858000"/>
              <a:gd name="connsiteX659" fmla="*/ 1538370 w 7472601"/>
              <a:gd name="connsiteY659" fmla="*/ 3811804 h 6858000"/>
              <a:gd name="connsiteX660" fmla="*/ 542867 w 7472601"/>
              <a:gd name="connsiteY660" fmla="*/ 4944092 h 6858000"/>
              <a:gd name="connsiteX661" fmla="*/ 515800 w 7472601"/>
              <a:gd name="connsiteY661" fmla="*/ 4862180 h 6858000"/>
              <a:gd name="connsiteX662" fmla="*/ 909145 w 7472601"/>
              <a:gd name="connsiteY662" fmla="*/ 4199225 h 6858000"/>
              <a:gd name="connsiteX663" fmla="*/ 1214067 w 7472601"/>
              <a:gd name="connsiteY663" fmla="*/ 3908561 h 6858000"/>
              <a:gd name="connsiteX664" fmla="*/ 640967 w 7472601"/>
              <a:gd name="connsiteY664" fmla="*/ 4105601 h 6858000"/>
              <a:gd name="connsiteX665" fmla="*/ 112563 w 7472601"/>
              <a:gd name="connsiteY665" fmla="*/ 4396952 h 6858000"/>
              <a:gd name="connsiteX666" fmla="*/ 0 w 7472601"/>
              <a:gd name="connsiteY666" fmla="*/ 4466006 h 6858000"/>
              <a:gd name="connsiteX667" fmla="*/ 0 w 7472601"/>
              <a:gd name="connsiteY667" fmla="*/ 4233763 h 6858000"/>
              <a:gd name="connsiteX668" fmla="*/ 36881 w 7472601"/>
              <a:gd name="connsiteY668" fmla="*/ 4200118 h 6858000"/>
              <a:gd name="connsiteX669" fmla="*/ 910534 w 7472601"/>
              <a:gd name="connsiteY669" fmla="*/ 3629753 h 6858000"/>
              <a:gd name="connsiteX670" fmla="*/ 1578717 w 7472601"/>
              <a:gd name="connsiteY670" fmla="*/ 3575982 h 6858000"/>
              <a:gd name="connsiteX671" fmla="*/ 2338780 w 7472601"/>
              <a:gd name="connsiteY671" fmla="*/ 3033725 h 6858000"/>
              <a:gd name="connsiteX672" fmla="*/ 1807991 w 7472601"/>
              <a:gd name="connsiteY672" fmla="*/ 2807184 h 6858000"/>
              <a:gd name="connsiteX673" fmla="*/ 1416358 w 7472601"/>
              <a:gd name="connsiteY673" fmla="*/ 3112571 h 6858000"/>
              <a:gd name="connsiteX674" fmla="*/ 939066 w 7472601"/>
              <a:gd name="connsiteY674" fmla="*/ 3378798 h 6858000"/>
              <a:gd name="connsiteX675" fmla="*/ 115099 w 7472601"/>
              <a:gd name="connsiteY675" fmla="*/ 3607650 h 6858000"/>
              <a:gd name="connsiteX676" fmla="*/ 97284 w 7472601"/>
              <a:gd name="connsiteY676" fmla="*/ 3520393 h 6858000"/>
              <a:gd name="connsiteX677" fmla="*/ 922050 w 7472601"/>
              <a:gd name="connsiteY677" fmla="*/ 3074867 h 6858000"/>
              <a:gd name="connsiteX678" fmla="*/ 1405265 w 7472601"/>
              <a:gd name="connsiteY678" fmla="*/ 3016319 h 6858000"/>
              <a:gd name="connsiteX679" fmla="*/ 1407512 w 7472601"/>
              <a:gd name="connsiteY679" fmla="*/ 3018001 h 6858000"/>
              <a:gd name="connsiteX680" fmla="*/ 1726266 w 7472601"/>
              <a:gd name="connsiteY680" fmla="*/ 2777274 h 6858000"/>
              <a:gd name="connsiteX681" fmla="*/ 625390 w 7472601"/>
              <a:gd name="connsiteY681" fmla="*/ 2514541 h 6858000"/>
              <a:gd name="connsiteX682" fmla="*/ 619799 w 7472601"/>
              <a:gd name="connsiteY682" fmla="*/ 2527180 h 6858000"/>
              <a:gd name="connsiteX683" fmla="*/ 310030 w 7472601"/>
              <a:gd name="connsiteY683" fmla="*/ 2771818 h 6858000"/>
              <a:gd name="connsiteX684" fmla="*/ 173877 w 7472601"/>
              <a:gd name="connsiteY684" fmla="*/ 2937056 h 6858000"/>
              <a:gd name="connsiteX685" fmla="*/ 77889 w 7472601"/>
              <a:gd name="connsiteY685" fmla="*/ 3138440 h 6858000"/>
              <a:gd name="connsiteX686" fmla="*/ 0 w 7472601"/>
              <a:gd name="connsiteY686" fmla="*/ 3271395 h 6858000"/>
              <a:gd name="connsiteX687" fmla="*/ 0 w 7472601"/>
              <a:gd name="connsiteY687" fmla="*/ 3153002 h 6858000"/>
              <a:gd name="connsiteX688" fmla="*/ 2386 w 7472601"/>
              <a:gd name="connsiteY688" fmla="*/ 3149203 h 6858000"/>
              <a:gd name="connsiteX689" fmla="*/ 89753 w 7472601"/>
              <a:gd name="connsiteY689" fmla="*/ 2987702 h 6858000"/>
              <a:gd name="connsiteX690" fmla="*/ 76869 w 7472601"/>
              <a:gd name="connsiteY690" fmla="*/ 3005404 h 6858000"/>
              <a:gd name="connsiteX691" fmla="*/ 32049 w 7472601"/>
              <a:gd name="connsiteY691" fmla="*/ 3065814 h 6858000"/>
              <a:gd name="connsiteX692" fmla="*/ 0 w 7472601"/>
              <a:gd name="connsiteY692" fmla="*/ 3108744 h 6858000"/>
              <a:gd name="connsiteX693" fmla="*/ 0 w 7472601"/>
              <a:gd name="connsiteY693" fmla="*/ 3058059 h 6858000"/>
              <a:gd name="connsiteX694" fmla="*/ 7610 w 7472601"/>
              <a:gd name="connsiteY694" fmla="*/ 3047889 h 6858000"/>
              <a:gd name="connsiteX695" fmla="*/ 52419 w 7472601"/>
              <a:gd name="connsiteY695" fmla="*/ 2987479 h 6858000"/>
              <a:gd name="connsiteX696" fmla="*/ 59142 w 7472601"/>
              <a:gd name="connsiteY696" fmla="*/ 2978488 h 6858000"/>
              <a:gd name="connsiteX697" fmla="*/ 0 w 7472601"/>
              <a:gd name="connsiteY697" fmla="*/ 3015334 h 6858000"/>
              <a:gd name="connsiteX698" fmla="*/ 0 w 7472601"/>
              <a:gd name="connsiteY698" fmla="*/ 2914286 h 6858000"/>
              <a:gd name="connsiteX699" fmla="*/ 36383 w 7472601"/>
              <a:gd name="connsiteY699" fmla="*/ 2901128 h 6858000"/>
              <a:gd name="connsiteX700" fmla="*/ 156329 w 7472601"/>
              <a:gd name="connsiteY700" fmla="*/ 2840533 h 6858000"/>
              <a:gd name="connsiteX701" fmla="*/ 358355 w 7472601"/>
              <a:gd name="connsiteY701" fmla="*/ 2620471 h 6858000"/>
              <a:gd name="connsiteX702" fmla="*/ 510577 w 7472601"/>
              <a:gd name="connsiteY702" fmla="*/ 2501244 h 6858000"/>
              <a:gd name="connsiteX703" fmla="*/ 211967 w 7472601"/>
              <a:gd name="connsiteY703" fmla="*/ 2479171 h 6858000"/>
              <a:gd name="connsiteX704" fmla="*/ 0 w 7472601"/>
              <a:gd name="connsiteY704" fmla="*/ 2476398 h 6858000"/>
              <a:gd name="connsiteX705" fmla="*/ 0 w 7472601"/>
              <a:gd name="connsiteY705" fmla="*/ 2389189 h 6858000"/>
              <a:gd name="connsiteX706" fmla="*/ 103062 w 7472601"/>
              <a:gd name="connsiteY706" fmla="*/ 2389518 h 6858000"/>
              <a:gd name="connsiteX707" fmla="*/ 510734 w 7472601"/>
              <a:gd name="connsiteY707" fmla="*/ 2416201 h 6858000"/>
              <a:gd name="connsiteX708" fmla="*/ 279257 w 7472601"/>
              <a:gd name="connsiteY708" fmla="*/ 2092102 h 6858000"/>
              <a:gd name="connsiteX709" fmla="*/ 65265 w 7472601"/>
              <a:gd name="connsiteY709" fmla="*/ 2006049 h 6858000"/>
              <a:gd name="connsiteX710" fmla="*/ 0 w 7472601"/>
              <a:gd name="connsiteY710" fmla="*/ 1982532 h 6858000"/>
              <a:gd name="connsiteX711" fmla="*/ 0 w 7472601"/>
              <a:gd name="connsiteY711" fmla="*/ 1912789 h 6858000"/>
              <a:gd name="connsiteX712" fmla="*/ 97460 w 7472601"/>
              <a:gd name="connsiteY712" fmla="*/ 1953725 h 6858000"/>
              <a:gd name="connsiteX713" fmla="*/ 221272 w 7472601"/>
              <a:gd name="connsiteY713" fmla="*/ 1980766 h 6858000"/>
              <a:gd name="connsiteX714" fmla="*/ 116765 w 7472601"/>
              <a:gd name="connsiteY714" fmla="*/ 1911033 h 6858000"/>
              <a:gd name="connsiteX715" fmla="*/ 16405 w 7472601"/>
              <a:gd name="connsiteY715" fmla="*/ 1803412 h 6858000"/>
              <a:gd name="connsiteX716" fmla="*/ 0 w 7472601"/>
              <a:gd name="connsiteY716" fmla="*/ 1784777 h 6858000"/>
              <a:gd name="connsiteX717" fmla="*/ 0 w 7472601"/>
              <a:gd name="connsiteY717" fmla="*/ 1740082 h 6858000"/>
              <a:gd name="connsiteX718" fmla="*/ 39394 w 7472601"/>
              <a:gd name="connsiteY718" fmla="*/ 1784856 h 6858000"/>
              <a:gd name="connsiteX719" fmla="*/ 135813 w 7472601"/>
              <a:gd name="connsiteY719" fmla="*/ 1888838 h 6858000"/>
              <a:gd name="connsiteX720" fmla="*/ 242575 w 7472601"/>
              <a:gd name="connsiteY720" fmla="*/ 1958841 h 6858000"/>
              <a:gd name="connsiteX721" fmla="*/ 82197 w 7472601"/>
              <a:gd name="connsiteY721" fmla="*/ 1754826 h 6858000"/>
              <a:gd name="connsiteX722" fmla="*/ 0 w 7472601"/>
              <a:gd name="connsiteY722" fmla="*/ 1679650 h 6858000"/>
              <a:gd name="connsiteX723" fmla="*/ 0 w 7472601"/>
              <a:gd name="connsiteY723" fmla="*/ 1602463 h 6858000"/>
              <a:gd name="connsiteX724" fmla="*/ 84689 w 7472601"/>
              <a:gd name="connsiteY724" fmla="*/ 1677442 h 6858000"/>
              <a:gd name="connsiteX725" fmla="*/ 298437 w 7472601"/>
              <a:gd name="connsiteY725" fmla="*/ 1968019 h 6858000"/>
              <a:gd name="connsiteX726" fmla="*/ 227269 w 7472601"/>
              <a:gd name="connsiteY726" fmla="*/ 1114064 h 6858000"/>
              <a:gd name="connsiteX727" fmla="*/ 248003 w 7472601"/>
              <a:gd name="connsiteY727" fmla="*/ 1089613 h 6858000"/>
              <a:gd name="connsiteX728" fmla="*/ 427020 w 7472601"/>
              <a:gd name="connsiteY728" fmla="*/ 1619803 h 6858000"/>
              <a:gd name="connsiteX729" fmla="*/ 340345 w 7472601"/>
              <a:gd name="connsiteY729" fmla="*/ 2027739 h 6858000"/>
              <a:gd name="connsiteX730" fmla="*/ 360865 w 7472601"/>
              <a:gd name="connsiteY730" fmla="*/ 2044827 h 6858000"/>
              <a:gd name="connsiteX731" fmla="*/ 560414 w 7472601"/>
              <a:gd name="connsiteY731" fmla="*/ 2421457 h 6858000"/>
              <a:gd name="connsiteX732" fmla="*/ 1359703 w 7472601"/>
              <a:gd name="connsiteY732" fmla="*/ 2578554 h 6858000"/>
              <a:gd name="connsiteX733" fmla="*/ 1359422 w 7472601"/>
              <a:gd name="connsiteY733" fmla="*/ 2577994 h 6858000"/>
              <a:gd name="connsiteX734" fmla="*/ 828701 w 7472601"/>
              <a:gd name="connsiteY734" fmla="*/ 1839520 h 6858000"/>
              <a:gd name="connsiteX735" fmla="*/ 494427 w 7472601"/>
              <a:gd name="connsiteY735" fmla="*/ 1092333 h 6858000"/>
              <a:gd name="connsiteX736" fmla="*/ 506322 w 7472601"/>
              <a:gd name="connsiteY736" fmla="*/ 1020997 h 6858000"/>
              <a:gd name="connsiteX737" fmla="*/ 4570198 w 7472601"/>
              <a:gd name="connsiteY737" fmla="*/ 978081 h 6858000"/>
              <a:gd name="connsiteX738" fmla="*/ 4523691 w 7472601"/>
              <a:gd name="connsiteY738" fmla="*/ 1127776 h 6858000"/>
              <a:gd name="connsiteX739" fmla="*/ 4509875 w 7472601"/>
              <a:gd name="connsiteY739" fmla="*/ 1167552 h 6858000"/>
              <a:gd name="connsiteX740" fmla="*/ 4478168 w 7472601"/>
              <a:gd name="connsiteY740" fmla="*/ 1260735 h 6858000"/>
              <a:gd name="connsiteX741" fmla="*/ 4409309 w 7472601"/>
              <a:gd name="connsiteY741" fmla="*/ 1666996 h 6858000"/>
              <a:gd name="connsiteX742" fmla="*/ 4370031 w 7472601"/>
              <a:gd name="connsiteY742" fmla="*/ 1955666 h 6858000"/>
              <a:gd name="connsiteX743" fmla="*/ 4570198 w 7472601"/>
              <a:gd name="connsiteY743" fmla="*/ 978081 h 6858000"/>
              <a:gd name="connsiteX744" fmla="*/ 4557898 w 7472601"/>
              <a:gd name="connsiteY744" fmla="*/ 900011 h 6858000"/>
              <a:gd name="connsiteX745" fmla="*/ 4344840 w 7472601"/>
              <a:gd name="connsiteY745" fmla="*/ 1922038 h 6858000"/>
              <a:gd name="connsiteX746" fmla="*/ 4378710 w 7472601"/>
              <a:gd name="connsiteY746" fmla="*/ 1665516 h 6858000"/>
              <a:gd name="connsiteX747" fmla="*/ 4448798 w 7472601"/>
              <a:gd name="connsiteY747" fmla="*/ 1253024 h 6858000"/>
              <a:gd name="connsiteX748" fmla="*/ 4480315 w 7472601"/>
              <a:gd name="connsiteY748" fmla="*/ 1158454 h 6858000"/>
              <a:gd name="connsiteX749" fmla="*/ 4494133 w 7472601"/>
              <a:gd name="connsiteY749" fmla="*/ 1118676 h 6858000"/>
              <a:gd name="connsiteX750" fmla="*/ 4557898 w 7472601"/>
              <a:gd name="connsiteY750" fmla="*/ 900011 h 6858000"/>
              <a:gd name="connsiteX751" fmla="*/ 5870151 w 7472601"/>
              <a:gd name="connsiteY751" fmla="*/ 898890 h 6858000"/>
              <a:gd name="connsiteX752" fmla="*/ 5861335 w 7472601"/>
              <a:gd name="connsiteY752" fmla="*/ 899177 h 6858000"/>
              <a:gd name="connsiteX753" fmla="*/ 5843702 w 7472601"/>
              <a:gd name="connsiteY753" fmla="*/ 899748 h 6858000"/>
              <a:gd name="connsiteX754" fmla="*/ 5651107 w 7472601"/>
              <a:gd name="connsiteY754" fmla="*/ 920306 h 6858000"/>
              <a:gd name="connsiteX755" fmla="*/ 5459407 w 7472601"/>
              <a:gd name="connsiteY755" fmla="*/ 940975 h 6858000"/>
              <a:gd name="connsiteX756" fmla="*/ 5374846 w 7472601"/>
              <a:gd name="connsiteY756" fmla="*/ 941988 h 6858000"/>
              <a:gd name="connsiteX757" fmla="*/ 5256105 w 7472601"/>
              <a:gd name="connsiteY757" fmla="*/ 945632 h 6858000"/>
              <a:gd name="connsiteX758" fmla="*/ 5107071 w 7472601"/>
              <a:gd name="connsiteY758" fmla="*/ 969720 h 6858000"/>
              <a:gd name="connsiteX759" fmla="*/ 4998681 w 7472601"/>
              <a:gd name="connsiteY759" fmla="*/ 988771 h 6858000"/>
              <a:gd name="connsiteX760" fmla="*/ 5870151 w 7472601"/>
              <a:gd name="connsiteY760" fmla="*/ 898890 h 6858000"/>
              <a:gd name="connsiteX761" fmla="*/ 5504425 w 7472601"/>
              <a:gd name="connsiteY761" fmla="*/ 848067 h 6858000"/>
              <a:gd name="connsiteX762" fmla="*/ 4968849 w 7472601"/>
              <a:gd name="connsiteY762" fmla="*/ 962318 h 6858000"/>
              <a:gd name="connsiteX763" fmla="*/ 5104039 w 7472601"/>
              <a:gd name="connsiteY763" fmla="*/ 940634 h 6858000"/>
              <a:gd name="connsiteX764" fmla="*/ 5256311 w 7472601"/>
              <a:gd name="connsiteY764" fmla="*/ 916490 h 6858000"/>
              <a:gd name="connsiteX765" fmla="*/ 5377381 w 7472601"/>
              <a:gd name="connsiteY765" fmla="*/ 912671 h 6858000"/>
              <a:gd name="connsiteX766" fmla="*/ 5460148 w 7472601"/>
              <a:gd name="connsiteY766" fmla="*/ 911442 h 6858000"/>
              <a:gd name="connsiteX767" fmla="*/ 5648971 w 7472601"/>
              <a:gd name="connsiteY767" fmla="*/ 891331 h 6858000"/>
              <a:gd name="connsiteX768" fmla="*/ 5844807 w 7472601"/>
              <a:gd name="connsiteY768" fmla="*/ 870718 h 6858000"/>
              <a:gd name="connsiteX769" fmla="*/ 5862975 w 7472601"/>
              <a:gd name="connsiteY769" fmla="*/ 869756 h 6858000"/>
              <a:gd name="connsiteX770" fmla="*/ 5920887 w 7472601"/>
              <a:gd name="connsiteY770" fmla="*/ 865929 h 6858000"/>
              <a:gd name="connsiteX771" fmla="*/ 5504425 w 7472601"/>
              <a:gd name="connsiteY771" fmla="*/ 848067 h 6858000"/>
              <a:gd name="connsiteX772" fmla="*/ 3607114 w 7472601"/>
              <a:gd name="connsiteY772" fmla="*/ 467441 h 6858000"/>
              <a:gd name="connsiteX773" fmla="*/ 3296242 w 7472601"/>
              <a:gd name="connsiteY773" fmla="*/ 807991 h 6858000"/>
              <a:gd name="connsiteX774" fmla="*/ 3174674 w 7472601"/>
              <a:gd name="connsiteY774" fmla="*/ 919759 h 6858000"/>
              <a:gd name="connsiteX775" fmla="*/ 3042978 w 7472601"/>
              <a:gd name="connsiteY775" fmla="*/ 1054894 h 6858000"/>
              <a:gd name="connsiteX776" fmla="*/ 2968914 w 7472601"/>
              <a:gd name="connsiteY776" fmla="*/ 1133756 h 6858000"/>
              <a:gd name="connsiteX777" fmla="*/ 3103823 w 7472601"/>
              <a:gd name="connsiteY777" fmla="*/ 1026814 h 6858000"/>
              <a:gd name="connsiteX778" fmla="*/ 3607114 w 7472601"/>
              <a:gd name="connsiteY778" fmla="*/ 467441 h 6858000"/>
              <a:gd name="connsiteX779" fmla="*/ 3744487 w 7472601"/>
              <a:gd name="connsiteY779" fmla="*/ 383136 h 6858000"/>
              <a:gd name="connsiteX780" fmla="*/ 3970213 w 7472601"/>
              <a:gd name="connsiteY780" fmla="*/ 995559 h 6858000"/>
              <a:gd name="connsiteX781" fmla="*/ 3744487 w 7472601"/>
              <a:gd name="connsiteY781" fmla="*/ 383136 h 6858000"/>
              <a:gd name="connsiteX782" fmla="*/ 3624562 w 7472601"/>
              <a:gd name="connsiteY782" fmla="*/ 367041 h 6858000"/>
              <a:gd name="connsiteX783" fmla="*/ 3489712 w 7472601"/>
              <a:gd name="connsiteY783" fmla="*/ 485386 h 6858000"/>
              <a:gd name="connsiteX784" fmla="*/ 3182994 w 7472601"/>
              <a:gd name="connsiteY784" fmla="*/ 828265 h 6858000"/>
              <a:gd name="connsiteX785" fmla="*/ 2892114 w 7472601"/>
              <a:gd name="connsiteY785" fmla="*/ 1172635 h 6858000"/>
              <a:gd name="connsiteX786" fmla="*/ 3021459 w 7472601"/>
              <a:gd name="connsiteY786" fmla="*/ 1035385 h 6858000"/>
              <a:gd name="connsiteX787" fmla="*/ 3153873 w 7472601"/>
              <a:gd name="connsiteY787" fmla="*/ 898971 h 6858000"/>
              <a:gd name="connsiteX788" fmla="*/ 3276511 w 7472601"/>
              <a:gd name="connsiteY788" fmla="*/ 786423 h 6858000"/>
              <a:gd name="connsiteX789" fmla="*/ 3584154 w 7472601"/>
              <a:gd name="connsiteY789" fmla="*/ 448218 h 6858000"/>
              <a:gd name="connsiteX790" fmla="*/ 3624562 w 7472601"/>
              <a:gd name="connsiteY790" fmla="*/ 367041 h 6858000"/>
              <a:gd name="connsiteX791" fmla="*/ 3766672 w 7472601"/>
              <a:gd name="connsiteY791" fmla="*/ 359429 h 6858000"/>
              <a:gd name="connsiteX792" fmla="*/ 3996338 w 7472601"/>
              <a:gd name="connsiteY792" fmla="*/ 968237 h 6858000"/>
              <a:gd name="connsiteX793" fmla="*/ 3766672 w 7472601"/>
              <a:gd name="connsiteY793" fmla="*/ 359429 h 6858000"/>
              <a:gd name="connsiteX794" fmla="*/ 5805386 w 7472601"/>
              <a:gd name="connsiteY794" fmla="*/ 239240 h 6858000"/>
              <a:gd name="connsiteX795" fmla="*/ 5736947 w 7472601"/>
              <a:gd name="connsiteY795" fmla="*/ 261367 h 6858000"/>
              <a:gd name="connsiteX796" fmla="*/ 5427012 w 7472601"/>
              <a:gd name="connsiteY796" fmla="*/ 311272 h 6858000"/>
              <a:gd name="connsiteX797" fmla="*/ 5147818 w 7472601"/>
              <a:gd name="connsiteY797" fmla="*/ 322112 h 6858000"/>
              <a:gd name="connsiteX798" fmla="*/ 5060854 w 7472601"/>
              <a:gd name="connsiteY798" fmla="*/ 311882 h 6858000"/>
              <a:gd name="connsiteX799" fmla="*/ 4945989 w 7472601"/>
              <a:gd name="connsiteY799" fmla="*/ 300516 h 6858000"/>
              <a:gd name="connsiteX800" fmla="*/ 5410479 w 7472601"/>
              <a:gd name="connsiteY800" fmla="*/ 348434 h 6858000"/>
              <a:gd name="connsiteX801" fmla="*/ 5805386 w 7472601"/>
              <a:gd name="connsiteY801" fmla="*/ 239240 h 6858000"/>
              <a:gd name="connsiteX802" fmla="*/ 5905192 w 7472601"/>
              <a:gd name="connsiteY802" fmla="*/ 163079 h 6858000"/>
              <a:gd name="connsiteX803" fmla="*/ 5865655 w 7472601"/>
              <a:gd name="connsiteY803" fmla="*/ 171901 h 6858000"/>
              <a:gd name="connsiteX804" fmla="*/ 5259740 w 7472601"/>
              <a:gd name="connsiteY804" fmla="*/ 257013 h 6858000"/>
              <a:gd name="connsiteX805" fmla="*/ 5208466 w 7472601"/>
              <a:gd name="connsiteY805" fmla="*/ 257550 h 6858000"/>
              <a:gd name="connsiteX806" fmla="*/ 4980204 w 7472601"/>
              <a:gd name="connsiteY806" fmla="*/ 271903 h 6858000"/>
              <a:gd name="connsiteX807" fmla="*/ 5068068 w 7472601"/>
              <a:gd name="connsiteY807" fmla="*/ 282244 h 6858000"/>
              <a:gd name="connsiteX808" fmla="*/ 5153231 w 7472601"/>
              <a:gd name="connsiteY808" fmla="*/ 292240 h 6858000"/>
              <a:gd name="connsiteX809" fmla="*/ 5426491 w 7472601"/>
              <a:gd name="connsiteY809" fmla="*/ 281128 h 6858000"/>
              <a:gd name="connsiteX810" fmla="*/ 5731212 w 7472601"/>
              <a:gd name="connsiteY810" fmla="*/ 231951 h 6858000"/>
              <a:gd name="connsiteX811" fmla="*/ 5905192 w 7472601"/>
              <a:gd name="connsiteY811" fmla="*/ 163079 h 6858000"/>
              <a:gd name="connsiteX812" fmla="*/ 5944437 w 7472601"/>
              <a:gd name="connsiteY812" fmla="*/ 113829 h 6858000"/>
              <a:gd name="connsiteX813" fmla="*/ 5825032 w 7472601"/>
              <a:gd name="connsiteY813" fmla="*/ 146405 h 6858000"/>
              <a:gd name="connsiteX814" fmla="*/ 4955599 w 7472601"/>
              <a:gd name="connsiteY814" fmla="*/ 247008 h 6858000"/>
              <a:gd name="connsiteX815" fmla="*/ 5210104 w 7472601"/>
              <a:gd name="connsiteY815" fmla="*/ 228123 h 6858000"/>
              <a:gd name="connsiteX816" fmla="*/ 5261015 w 7472601"/>
              <a:gd name="connsiteY816" fmla="*/ 227087 h 6858000"/>
              <a:gd name="connsiteX817" fmla="*/ 5861181 w 7472601"/>
              <a:gd name="connsiteY817" fmla="*/ 143093 h 6858000"/>
              <a:gd name="connsiteX818" fmla="*/ 5961252 w 7472601"/>
              <a:gd name="connsiteY818" fmla="*/ 114820 h 6858000"/>
              <a:gd name="connsiteX819" fmla="*/ 5944437 w 7472601"/>
              <a:gd name="connsiteY819" fmla="*/ 113829 h 6858000"/>
              <a:gd name="connsiteX820" fmla="*/ 3882765 w 7472601"/>
              <a:gd name="connsiteY820" fmla="*/ 0 h 6858000"/>
              <a:gd name="connsiteX821" fmla="*/ 3995099 w 7472601"/>
              <a:gd name="connsiteY821" fmla="*/ 0 h 6858000"/>
              <a:gd name="connsiteX822" fmla="*/ 4163818 w 7472601"/>
              <a:gd name="connsiteY822" fmla="*/ 234104 h 6858000"/>
              <a:gd name="connsiteX823" fmla="*/ 4172099 w 7472601"/>
              <a:gd name="connsiteY823" fmla="*/ 234207 h 6858000"/>
              <a:gd name="connsiteX824" fmla="*/ 4784282 w 7472601"/>
              <a:gd name="connsiteY824" fmla="*/ 276561 h 6858000"/>
              <a:gd name="connsiteX825" fmla="*/ 4801687 w 7472601"/>
              <a:gd name="connsiteY825" fmla="*/ 267764 h 6858000"/>
              <a:gd name="connsiteX826" fmla="*/ 6082788 w 7472601"/>
              <a:gd name="connsiteY826" fmla="*/ 64119 h 6858000"/>
              <a:gd name="connsiteX827" fmla="*/ 6099442 w 7472601"/>
              <a:gd name="connsiteY827" fmla="*/ 82568 h 6858000"/>
              <a:gd name="connsiteX828" fmla="*/ 4804137 w 7472601"/>
              <a:gd name="connsiteY828" fmla="*/ 320931 h 6858000"/>
              <a:gd name="connsiteX829" fmla="*/ 4227047 w 7472601"/>
              <a:gd name="connsiteY829" fmla="*/ 313415 h 6858000"/>
              <a:gd name="connsiteX830" fmla="*/ 4346041 w 7472601"/>
              <a:gd name="connsiteY830" fmla="*/ 456086 h 6858000"/>
              <a:gd name="connsiteX831" fmla="*/ 4870967 w 7472601"/>
              <a:gd name="connsiteY831" fmla="*/ 963061 h 6858000"/>
              <a:gd name="connsiteX832" fmla="*/ 4889647 w 7472601"/>
              <a:gd name="connsiteY832" fmla="*/ 957147 h 6858000"/>
              <a:gd name="connsiteX833" fmla="*/ 5422504 w 7472601"/>
              <a:gd name="connsiteY833" fmla="*/ 805191 h 6858000"/>
              <a:gd name="connsiteX834" fmla="*/ 6087656 w 7472601"/>
              <a:gd name="connsiteY834" fmla="*/ 826703 h 6858000"/>
              <a:gd name="connsiteX835" fmla="*/ 6058717 w 7472601"/>
              <a:gd name="connsiteY835" fmla="*/ 865992 h 6858000"/>
              <a:gd name="connsiteX836" fmla="*/ 4974153 w 7472601"/>
              <a:gd name="connsiteY836" fmla="*/ 1045456 h 6858000"/>
              <a:gd name="connsiteX837" fmla="*/ 5627835 w 7472601"/>
              <a:gd name="connsiteY837" fmla="*/ 1472077 h 6858000"/>
              <a:gd name="connsiteX838" fmla="*/ 5629817 w 7472601"/>
              <a:gd name="connsiteY838" fmla="*/ 1471412 h 6858000"/>
              <a:gd name="connsiteX839" fmla="*/ 5634124 w 7472601"/>
              <a:gd name="connsiteY839" fmla="*/ 1470572 h 6858000"/>
              <a:gd name="connsiteX840" fmla="*/ 5755832 w 7472601"/>
              <a:gd name="connsiteY840" fmla="*/ 1383886 h 6858000"/>
              <a:gd name="connsiteX841" fmla="*/ 6014186 w 7472601"/>
              <a:gd name="connsiteY841" fmla="*/ 1279799 h 6858000"/>
              <a:gd name="connsiteX842" fmla="*/ 6901619 w 7472601"/>
              <a:gd name="connsiteY842" fmla="*/ 1047874 h 6858000"/>
              <a:gd name="connsiteX843" fmla="*/ 6931566 w 7472601"/>
              <a:gd name="connsiteY843" fmla="*/ 1062034 h 6858000"/>
              <a:gd name="connsiteX844" fmla="*/ 5790982 w 7472601"/>
              <a:gd name="connsiteY844" fmla="*/ 1561380 h 6858000"/>
              <a:gd name="connsiteX845" fmla="*/ 6188971 w 7472601"/>
              <a:gd name="connsiteY845" fmla="*/ 1755168 h 6858000"/>
              <a:gd name="connsiteX846" fmla="*/ 6202446 w 7472601"/>
              <a:gd name="connsiteY846" fmla="*/ 1752268 h 6858000"/>
              <a:gd name="connsiteX847" fmla="*/ 7179560 w 7472601"/>
              <a:gd name="connsiteY847" fmla="*/ 1467551 h 6858000"/>
              <a:gd name="connsiteX848" fmla="*/ 7158730 w 7472601"/>
              <a:gd name="connsiteY848" fmla="*/ 1507835 h 6858000"/>
              <a:gd name="connsiteX849" fmla="*/ 6326959 w 7472601"/>
              <a:gd name="connsiteY849" fmla="*/ 1817686 h 6858000"/>
              <a:gd name="connsiteX850" fmla="*/ 6537433 w 7472601"/>
              <a:gd name="connsiteY850" fmla="*/ 1907790 h 6858000"/>
              <a:gd name="connsiteX851" fmla="*/ 6550221 w 7472601"/>
              <a:gd name="connsiteY851" fmla="*/ 1910729 h 6858000"/>
              <a:gd name="connsiteX852" fmla="*/ 6964438 w 7472601"/>
              <a:gd name="connsiteY852" fmla="*/ 2209505 h 6858000"/>
              <a:gd name="connsiteX853" fmla="*/ 7367862 w 7472601"/>
              <a:gd name="connsiteY853" fmla="*/ 2806833 h 6858000"/>
              <a:gd name="connsiteX854" fmla="*/ 7364329 w 7472601"/>
              <a:gd name="connsiteY854" fmla="*/ 2826907 h 6858000"/>
              <a:gd name="connsiteX855" fmla="*/ 7290545 w 7472601"/>
              <a:gd name="connsiteY855" fmla="*/ 2850663 h 6858000"/>
              <a:gd name="connsiteX856" fmla="*/ 6472036 w 7472601"/>
              <a:gd name="connsiteY856" fmla="*/ 1959003 h 6858000"/>
              <a:gd name="connsiteX857" fmla="*/ 5792897 w 7472601"/>
              <a:gd name="connsiteY857" fmla="*/ 1647747 h 6858000"/>
              <a:gd name="connsiteX858" fmla="*/ 5842751 w 7472601"/>
              <a:gd name="connsiteY858" fmla="*/ 1816112 h 6858000"/>
              <a:gd name="connsiteX859" fmla="*/ 5847424 w 7472601"/>
              <a:gd name="connsiteY859" fmla="*/ 1815776 h 6858000"/>
              <a:gd name="connsiteX860" fmla="*/ 6399821 w 7472601"/>
              <a:gd name="connsiteY860" fmla="*/ 2344799 h 6858000"/>
              <a:gd name="connsiteX861" fmla="*/ 6323232 w 7472601"/>
              <a:gd name="connsiteY861" fmla="*/ 2389634 h 6858000"/>
              <a:gd name="connsiteX862" fmla="*/ 5942958 w 7472601"/>
              <a:gd name="connsiteY862" fmla="*/ 2077708 h 6858000"/>
              <a:gd name="connsiteX863" fmla="*/ 5921559 w 7472601"/>
              <a:gd name="connsiteY863" fmla="*/ 2378596 h 6858000"/>
              <a:gd name="connsiteX864" fmla="*/ 5817651 w 7472601"/>
              <a:gd name="connsiteY864" fmla="*/ 3023919 h 6858000"/>
              <a:gd name="connsiteX865" fmla="*/ 5729634 w 7472601"/>
              <a:gd name="connsiteY865" fmla="*/ 3051849 h 6858000"/>
              <a:gd name="connsiteX866" fmla="*/ 5611018 w 7472601"/>
              <a:gd name="connsiteY866" fmla="*/ 2316769 h 6858000"/>
              <a:gd name="connsiteX867" fmla="*/ 5687608 w 7472601"/>
              <a:gd name="connsiteY867" fmla="*/ 2039972 h 6858000"/>
              <a:gd name="connsiteX868" fmla="*/ 5657554 w 7472601"/>
              <a:gd name="connsiteY868" fmla="*/ 1576445 h 6858000"/>
              <a:gd name="connsiteX869" fmla="*/ 5150475 w 7472601"/>
              <a:gd name="connsiteY869" fmla="*/ 1274012 h 6858000"/>
              <a:gd name="connsiteX870" fmla="*/ 5349142 w 7472601"/>
              <a:gd name="connsiteY870" fmla="*/ 2204405 h 6858000"/>
              <a:gd name="connsiteX871" fmla="*/ 5262214 w 7472601"/>
              <a:gd name="connsiteY871" fmla="*/ 2233836 h 6858000"/>
              <a:gd name="connsiteX872" fmla="*/ 4981539 w 7472601"/>
              <a:gd name="connsiteY872" fmla="*/ 1542201 h 6858000"/>
              <a:gd name="connsiteX873" fmla="*/ 4958461 w 7472601"/>
              <a:gd name="connsiteY873" fmla="*/ 1136957 h 6858000"/>
              <a:gd name="connsiteX874" fmla="*/ 4655015 w 7472601"/>
              <a:gd name="connsiteY874" fmla="*/ 891426 h 6858000"/>
              <a:gd name="connsiteX875" fmla="*/ 4348002 w 7472601"/>
              <a:gd name="connsiteY875" fmla="*/ 2205895 h 6858000"/>
              <a:gd name="connsiteX876" fmla="*/ 4262250 w 7472601"/>
              <a:gd name="connsiteY876" fmla="*/ 2219972 h 6858000"/>
              <a:gd name="connsiteX877" fmla="*/ 4550611 w 7472601"/>
              <a:gd name="connsiteY877" fmla="*/ 817540 h 6858000"/>
              <a:gd name="connsiteX878" fmla="*/ 4564418 w 7472601"/>
              <a:gd name="connsiteY878" fmla="*/ 808293 h 6858000"/>
              <a:gd name="connsiteX879" fmla="*/ 4266388 w 7472601"/>
              <a:gd name="connsiteY879" fmla="*/ 500083 h 6858000"/>
              <a:gd name="connsiteX880" fmla="*/ 4032842 w 7472601"/>
              <a:gd name="connsiteY880" fmla="*/ 211809 h 6858000"/>
              <a:gd name="connsiteX881" fmla="*/ 3882765 w 7472601"/>
              <a:gd name="connsiteY881" fmla="*/ 0 h 6858000"/>
              <a:gd name="connsiteX882" fmla="*/ 3721337 w 7472601"/>
              <a:gd name="connsiteY882" fmla="*/ 0 h 6858000"/>
              <a:gd name="connsiteX883" fmla="*/ 3797544 w 7472601"/>
              <a:gd name="connsiteY883" fmla="*/ 0 h 6858000"/>
              <a:gd name="connsiteX884" fmla="*/ 3775734 w 7472601"/>
              <a:gd name="connsiteY884" fmla="*/ 95131 h 6858000"/>
              <a:gd name="connsiteX885" fmla="*/ 3724807 w 7472601"/>
              <a:gd name="connsiteY885" fmla="*/ 272257 h 6858000"/>
              <a:gd name="connsiteX886" fmla="*/ 3726844 w 7472601"/>
              <a:gd name="connsiteY886" fmla="*/ 282988 h 6858000"/>
              <a:gd name="connsiteX887" fmla="*/ 3742664 w 7472601"/>
              <a:gd name="connsiteY887" fmla="*/ 279918 h 6858000"/>
              <a:gd name="connsiteX888" fmla="*/ 4103910 w 7472601"/>
              <a:gd name="connsiteY888" fmla="*/ 1161917 h 6858000"/>
              <a:gd name="connsiteX889" fmla="*/ 4020269 w 7472601"/>
              <a:gd name="connsiteY889" fmla="*/ 1200406 h 6858000"/>
              <a:gd name="connsiteX890" fmla="*/ 3674882 w 7472601"/>
              <a:gd name="connsiteY890" fmla="*/ 488524 h 6858000"/>
              <a:gd name="connsiteX891" fmla="*/ 3132682 w 7472601"/>
              <a:gd name="connsiteY891" fmla="*/ 1072284 h 6858000"/>
              <a:gd name="connsiteX892" fmla="*/ 2716346 w 7472601"/>
              <a:gd name="connsiteY892" fmla="*/ 1276376 h 6858000"/>
              <a:gd name="connsiteX893" fmla="*/ 2716772 w 7472601"/>
              <a:gd name="connsiteY893" fmla="*/ 1255462 h 6858000"/>
              <a:gd name="connsiteX894" fmla="*/ 3471096 w 7472601"/>
              <a:gd name="connsiteY894" fmla="*/ 437072 h 6858000"/>
              <a:gd name="connsiteX895" fmla="*/ 3639057 w 7472601"/>
              <a:gd name="connsiteY895" fmla="*/ 286334 h 6858000"/>
              <a:gd name="connsiteX896" fmla="*/ 3640309 w 7472601"/>
              <a:gd name="connsiteY896" fmla="*/ 284664 h 6858000"/>
              <a:gd name="connsiteX897" fmla="*/ 3646022 w 7472601"/>
              <a:gd name="connsiteY897" fmla="*/ 276711 h 6858000"/>
              <a:gd name="connsiteX898" fmla="*/ 3707943 w 7472601"/>
              <a:gd name="connsiteY898" fmla="*/ 65958 h 6858000"/>
              <a:gd name="connsiteX899" fmla="*/ 3721337 w 7472601"/>
              <a:gd name="connsiteY899" fmla="*/ 0 h 6858000"/>
              <a:gd name="connsiteX900" fmla="*/ 2867960 w 7472601"/>
              <a:gd name="connsiteY900" fmla="*/ 0 h 6858000"/>
              <a:gd name="connsiteX901" fmla="*/ 2926351 w 7472601"/>
              <a:gd name="connsiteY901" fmla="*/ 0 h 6858000"/>
              <a:gd name="connsiteX902" fmla="*/ 2902823 w 7472601"/>
              <a:gd name="connsiteY902" fmla="*/ 262929 h 6858000"/>
              <a:gd name="connsiteX903" fmla="*/ 2940663 w 7472601"/>
              <a:gd name="connsiteY903" fmla="*/ 140884 h 6858000"/>
              <a:gd name="connsiteX904" fmla="*/ 2947039 w 7472601"/>
              <a:gd name="connsiteY904" fmla="*/ 122524 h 6858000"/>
              <a:gd name="connsiteX905" fmla="*/ 2984316 w 7472601"/>
              <a:gd name="connsiteY905" fmla="*/ 0 h 6858000"/>
              <a:gd name="connsiteX906" fmla="*/ 3016114 w 7472601"/>
              <a:gd name="connsiteY906" fmla="*/ 0 h 6858000"/>
              <a:gd name="connsiteX907" fmla="*/ 2979949 w 7472601"/>
              <a:gd name="connsiteY907" fmla="*/ 119274 h 6858000"/>
              <a:gd name="connsiteX908" fmla="*/ 3023879 w 7472601"/>
              <a:gd name="connsiteY908" fmla="*/ 0 h 6858000"/>
              <a:gd name="connsiteX909" fmla="*/ 3105400 w 7472601"/>
              <a:gd name="connsiteY909" fmla="*/ 0 h 6858000"/>
              <a:gd name="connsiteX910" fmla="*/ 3094669 w 7472601"/>
              <a:gd name="connsiteY910" fmla="*/ 30308 h 6858000"/>
              <a:gd name="connsiteX911" fmla="*/ 2901945 w 7472601"/>
              <a:gd name="connsiteY911" fmla="*/ 466538 h 6858000"/>
              <a:gd name="connsiteX912" fmla="*/ 2815209 w 7472601"/>
              <a:gd name="connsiteY912" fmla="*/ 497361 h 6858000"/>
              <a:gd name="connsiteX913" fmla="*/ 2844845 w 7472601"/>
              <a:gd name="connsiteY913" fmla="*/ 127638 h 6858000"/>
              <a:gd name="connsiteX914" fmla="*/ 2867960 w 7472601"/>
              <a:gd name="connsiteY914" fmla="*/ 0 h 6858000"/>
              <a:gd name="connsiteX915" fmla="*/ 1057230 w 7472601"/>
              <a:gd name="connsiteY915" fmla="*/ 0 h 6858000"/>
              <a:gd name="connsiteX916" fmla="*/ 1111003 w 7472601"/>
              <a:gd name="connsiteY916" fmla="*/ 0 h 6858000"/>
              <a:gd name="connsiteX917" fmla="*/ 1125553 w 7472601"/>
              <a:gd name="connsiteY917" fmla="*/ 52588 h 6858000"/>
              <a:gd name="connsiteX918" fmla="*/ 1304276 w 7472601"/>
              <a:gd name="connsiteY918" fmla="*/ 476275 h 6858000"/>
              <a:gd name="connsiteX919" fmla="*/ 1492066 w 7472601"/>
              <a:gd name="connsiteY919" fmla="*/ 886333 h 6858000"/>
              <a:gd name="connsiteX920" fmla="*/ 1423698 w 7472601"/>
              <a:gd name="connsiteY920" fmla="*/ 710817 h 6858000"/>
              <a:gd name="connsiteX921" fmla="*/ 1357609 w 7472601"/>
              <a:gd name="connsiteY921" fmla="*/ 532892 h 6858000"/>
              <a:gd name="connsiteX922" fmla="*/ 1309550 w 7472601"/>
              <a:gd name="connsiteY922" fmla="*/ 374031 h 6858000"/>
              <a:gd name="connsiteX923" fmla="*/ 1193673 w 7472601"/>
              <a:gd name="connsiteY923" fmla="*/ 49533 h 6858000"/>
              <a:gd name="connsiteX924" fmla="*/ 1164391 w 7472601"/>
              <a:gd name="connsiteY924" fmla="*/ 0 h 6858000"/>
              <a:gd name="connsiteX925" fmla="*/ 1200666 w 7472601"/>
              <a:gd name="connsiteY925" fmla="*/ 0 h 6858000"/>
              <a:gd name="connsiteX926" fmla="*/ 1223408 w 7472601"/>
              <a:gd name="connsiteY926" fmla="*/ 38996 h 6858000"/>
              <a:gd name="connsiteX927" fmla="*/ 1339635 w 7472601"/>
              <a:gd name="connsiteY927" fmla="*/ 365517 h 6858000"/>
              <a:gd name="connsiteX928" fmla="*/ 1387469 w 7472601"/>
              <a:gd name="connsiteY928" fmla="*/ 523079 h 6858000"/>
              <a:gd name="connsiteX929" fmla="*/ 1452685 w 7472601"/>
              <a:gd name="connsiteY929" fmla="*/ 699806 h 6858000"/>
              <a:gd name="connsiteX930" fmla="*/ 1492092 w 7472601"/>
              <a:gd name="connsiteY930" fmla="*/ 800424 h 6858000"/>
              <a:gd name="connsiteX931" fmla="*/ 1455302 w 7472601"/>
              <a:gd name="connsiteY931" fmla="*/ 632913 h 6858000"/>
              <a:gd name="connsiteX932" fmla="*/ 1222336 w 7472601"/>
              <a:gd name="connsiteY932" fmla="*/ 9480 h 6858000"/>
              <a:gd name="connsiteX933" fmla="*/ 1214634 w 7472601"/>
              <a:gd name="connsiteY933" fmla="*/ 0 h 6858000"/>
              <a:gd name="connsiteX934" fmla="*/ 1289827 w 7472601"/>
              <a:gd name="connsiteY934" fmla="*/ 0 h 6858000"/>
              <a:gd name="connsiteX935" fmla="*/ 1321076 w 7472601"/>
              <a:gd name="connsiteY935" fmla="*/ 59722 h 6858000"/>
              <a:gd name="connsiteX936" fmla="*/ 1512579 w 7472601"/>
              <a:gd name="connsiteY936" fmla="*/ 626441 h 6858000"/>
              <a:gd name="connsiteX937" fmla="*/ 1506076 w 7472601"/>
              <a:gd name="connsiteY937" fmla="*/ 1089289 h 6858000"/>
              <a:gd name="connsiteX938" fmla="*/ 1486346 w 7472601"/>
              <a:gd name="connsiteY938" fmla="*/ 1079919 h 6858000"/>
              <a:gd name="connsiteX939" fmla="*/ 1070511 w 7472601"/>
              <a:gd name="connsiteY939" fmla="*/ 48609 h 6858000"/>
              <a:gd name="connsiteX940" fmla="*/ 1057230 w 7472601"/>
              <a:gd name="connsiteY940" fmla="*/ 0 h 6858000"/>
              <a:gd name="connsiteX941" fmla="*/ 43151 w 7472601"/>
              <a:gd name="connsiteY941" fmla="*/ 0 h 6858000"/>
              <a:gd name="connsiteX942" fmla="*/ 95283 w 7472601"/>
              <a:gd name="connsiteY942" fmla="*/ 0 h 6858000"/>
              <a:gd name="connsiteX943" fmla="*/ 300708 w 7472601"/>
              <a:gd name="connsiteY943" fmla="*/ 154571 h 6858000"/>
              <a:gd name="connsiteX944" fmla="*/ 530414 w 7472601"/>
              <a:gd name="connsiteY944" fmla="*/ 354673 h 6858000"/>
              <a:gd name="connsiteX945" fmla="*/ 333785 w 7472601"/>
              <a:gd name="connsiteY945" fmla="*/ 161564 h 6858000"/>
              <a:gd name="connsiteX946" fmla="*/ 147005 w 7472601"/>
              <a:gd name="connsiteY946" fmla="*/ 0 h 6858000"/>
              <a:gd name="connsiteX947" fmla="*/ 272509 w 7472601"/>
              <a:gd name="connsiteY947" fmla="*/ 0 h 6858000"/>
              <a:gd name="connsiteX948" fmla="*/ 326276 w 7472601"/>
              <a:gd name="connsiteY948" fmla="*/ 45847 h 6858000"/>
              <a:gd name="connsiteX949" fmla="*/ 823759 w 7472601"/>
              <a:gd name="connsiteY949" fmla="*/ 574145 h 6858000"/>
              <a:gd name="connsiteX950" fmla="*/ 811254 w 7472601"/>
              <a:gd name="connsiteY950" fmla="*/ 665546 h 6858000"/>
              <a:gd name="connsiteX951" fmla="*/ 154042 w 7472601"/>
              <a:gd name="connsiteY951" fmla="*/ 261522 h 6858000"/>
              <a:gd name="connsiteX952" fmla="*/ 13550 w 7472601"/>
              <a:gd name="connsiteY952" fmla="*/ 158423 h 6858000"/>
              <a:gd name="connsiteX953" fmla="*/ 0 w 7472601"/>
              <a:gd name="connsiteY953" fmla="*/ 146618 h 6858000"/>
              <a:gd name="connsiteX954" fmla="*/ 0 w 7472601"/>
              <a:gd name="connsiteY954" fmla="*/ 59161 h 6858000"/>
              <a:gd name="connsiteX955" fmla="*/ 45427 w 7472601"/>
              <a:gd name="connsiteY955" fmla="*/ 101078 h 6858000"/>
              <a:gd name="connsiteX956" fmla="*/ 630103 w 7472601"/>
              <a:gd name="connsiteY956" fmla="*/ 485885 h 6858000"/>
              <a:gd name="connsiteX957" fmla="*/ 532040 w 7472601"/>
              <a:gd name="connsiteY957" fmla="*/ 399359 h 6858000"/>
              <a:gd name="connsiteX958" fmla="*/ 517618 w 7472601"/>
              <a:gd name="connsiteY958" fmla="*/ 385726 h 6858000"/>
              <a:gd name="connsiteX959" fmla="*/ 285074 w 7472601"/>
              <a:gd name="connsiteY959" fmla="*/ 182755 h 6858000"/>
              <a:gd name="connsiteX960" fmla="*/ 43151 w 7472601"/>
              <a:gd name="connsiteY960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467600 w 7472601"/>
              <a:gd name="connsiteY76" fmla="*/ 6163634 h 6858000"/>
              <a:gd name="connsiteX77" fmla="*/ 7448321 w 7472601"/>
              <a:gd name="connsiteY77" fmla="*/ 6190991 h 6858000"/>
              <a:gd name="connsiteX78" fmla="*/ 7467600 w 7472601"/>
              <a:gd name="connsiteY78" fmla="*/ 6221686 h 6858000"/>
              <a:gd name="connsiteX79" fmla="*/ 7467600 w 7472601"/>
              <a:gd name="connsiteY79" fmla="*/ 6334256 h 6858000"/>
              <a:gd name="connsiteX80" fmla="*/ 7454976 w 7472601"/>
              <a:gd name="connsiteY80" fmla="*/ 6318297 h 6858000"/>
              <a:gd name="connsiteX81" fmla="*/ 1456157 w 7472601"/>
              <a:gd name="connsiteY81" fmla="*/ 5371404 h 6858000"/>
              <a:gd name="connsiteX82" fmla="*/ 1244432 w 7472601"/>
              <a:gd name="connsiteY82" fmla="*/ 5385601 h 6858000"/>
              <a:gd name="connsiteX83" fmla="*/ 973990 w 7472601"/>
              <a:gd name="connsiteY83" fmla="*/ 5424940 h 6858000"/>
              <a:gd name="connsiteX84" fmla="*/ 1103809 w 7472601"/>
              <a:gd name="connsiteY84" fmla="*/ 5433720 h 6858000"/>
              <a:gd name="connsiteX85" fmla="*/ 1123454 w 7472601"/>
              <a:gd name="connsiteY85" fmla="*/ 5435727 h 6858000"/>
              <a:gd name="connsiteX86" fmla="*/ 1737017 w 7472601"/>
              <a:gd name="connsiteY86" fmla="*/ 5452183 h 6858000"/>
              <a:gd name="connsiteX87" fmla="*/ 1824397 w 7472601"/>
              <a:gd name="connsiteY87" fmla="*/ 5447757 h 6858000"/>
              <a:gd name="connsiteX88" fmla="*/ 2070059 w 7472601"/>
              <a:gd name="connsiteY88" fmla="*/ 5441660 h 6858000"/>
              <a:gd name="connsiteX89" fmla="*/ 1456157 w 7472601"/>
              <a:gd name="connsiteY89" fmla="*/ 5371404 h 6858000"/>
              <a:gd name="connsiteX90" fmla="*/ 4988186 w 7472601"/>
              <a:gd name="connsiteY90" fmla="*/ 5216467 h 6858000"/>
              <a:gd name="connsiteX91" fmla="*/ 4777334 w 7472601"/>
              <a:gd name="connsiteY91" fmla="*/ 5406072 h 6858000"/>
              <a:gd name="connsiteX92" fmla="*/ 4718341 w 7472601"/>
              <a:gd name="connsiteY92" fmla="*/ 5468043 h 6858000"/>
              <a:gd name="connsiteX93" fmla="*/ 4604655 w 7472601"/>
              <a:gd name="connsiteY93" fmla="*/ 5583434 h 6858000"/>
              <a:gd name="connsiteX94" fmla="*/ 4565074 w 7472601"/>
              <a:gd name="connsiteY94" fmla="*/ 5618550 h 6858000"/>
              <a:gd name="connsiteX95" fmla="*/ 4988186 w 7472601"/>
              <a:gd name="connsiteY95" fmla="*/ 5216467 h 6858000"/>
              <a:gd name="connsiteX96" fmla="*/ 4978032 w 7472601"/>
              <a:gd name="connsiteY96" fmla="*/ 5183809 h 6858000"/>
              <a:gd name="connsiteX97" fmla="*/ 4463413 w 7472601"/>
              <a:gd name="connsiteY97" fmla="*/ 5615162 h 6858000"/>
              <a:gd name="connsiteX98" fmla="*/ 4358134 w 7472601"/>
              <a:gd name="connsiteY98" fmla="*/ 5742791 h 6858000"/>
              <a:gd name="connsiteX99" fmla="*/ 4376219 w 7472601"/>
              <a:gd name="connsiteY99" fmla="*/ 5729027 h 6858000"/>
              <a:gd name="connsiteX100" fmla="*/ 4582340 w 7472601"/>
              <a:gd name="connsiteY100" fmla="*/ 5561037 h 6858000"/>
              <a:gd name="connsiteX101" fmla="*/ 4694684 w 7472601"/>
              <a:gd name="connsiteY101" fmla="*/ 5447098 h 6858000"/>
              <a:gd name="connsiteX102" fmla="*/ 4754123 w 7472601"/>
              <a:gd name="connsiteY102" fmla="*/ 5384643 h 6858000"/>
              <a:gd name="connsiteX103" fmla="*/ 4978032 w 7472601"/>
              <a:gd name="connsiteY103" fmla="*/ 5183809 h 6858000"/>
              <a:gd name="connsiteX104" fmla="*/ 1903353 w 7472601"/>
              <a:gd name="connsiteY104" fmla="*/ 5044827 h 6858000"/>
              <a:gd name="connsiteX105" fmla="*/ 1936931 w 7472601"/>
              <a:gd name="connsiteY105" fmla="*/ 5093954 h 6858000"/>
              <a:gd name="connsiteX106" fmla="*/ 2195868 w 7472601"/>
              <a:gd name="connsiteY106" fmla="*/ 5396574 h 6858000"/>
              <a:gd name="connsiteX107" fmla="*/ 2088852 w 7472601"/>
              <a:gd name="connsiteY107" fmla="*/ 5166123 h 6858000"/>
              <a:gd name="connsiteX108" fmla="*/ 1958241 w 7472601"/>
              <a:gd name="connsiteY108" fmla="*/ 5067955 h 6858000"/>
              <a:gd name="connsiteX109" fmla="*/ 1903353 w 7472601"/>
              <a:gd name="connsiteY109" fmla="*/ 5044827 h 6858000"/>
              <a:gd name="connsiteX110" fmla="*/ 1979378 w 7472601"/>
              <a:gd name="connsiteY110" fmla="*/ 4769504 h 6858000"/>
              <a:gd name="connsiteX111" fmla="*/ 2882120 w 7472601"/>
              <a:gd name="connsiteY111" fmla="*/ 5064547 h 6858000"/>
              <a:gd name="connsiteX112" fmla="*/ 2793103 w 7472601"/>
              <a:gd name="connsiteY112" fmla="*/ 5039699 h 6858000"/>
              <a:gd name="connsiteX113" fmla="*/ 2770041 w 7472601"/>
              <a:gd name="connsiteY113" fmla="*/ 5033634 h 6858000"/>
              <a:gd name="connsiteX114" fmla="*/ 1979378 w 7472601"/>
              <a:gd name="connsiteY114" fmla="*/ 4769504 h 6858000"/>
              <a:gd name="connsiteX115" fmla="*/ 1927410 w 7472601"/>
              <a:gd name="connsiteY115" fmla="*/ 4716164 h 6858000"/>
              <a:gd name="connsiteX116" fmla="*/ 1959587 w 7472601"/>
              <a:gd name="connsiteY116" fmla="*/ 4728849 h 6858000"/>
              <a:gd name="connsiteX117" fmla="*/ 2777707 w 7472601"/>
              <a:gd name="connsiteY117" fmla="*/ 5003991 h 6858000"/>
              <a:gd name="connsiteX118" fmla="*/ 2800768 w 7472601"/>
              <a:gd name="connsiteY118" fmla="*/ 5010056 h 6858000"/>
              <a:gd name="connsiteX119" fmla="*/ 2879408 w 7472601"/>
              <a:gd name="connsiteY119" fmla="*/ 5031590 h 6858000"/>
              <a:gd name="connsiteX120" fmla="*/ 2862295 w 7472601"/>
              <a:gd name="connsiteY120" fmla="*/ 5022958 h 6858000"/>
              <a:gd name="connsiteX121" fmla="*/ 2813343 w 7472601"/>
              <a:gd name="connsiteY121" fmla="*/ 4998369 h 6858000"/>
              <a:gd name="connsiteX122" fmla="*/ 2646245 w 7472601"/>
              <a:gd name="connsiteY122" fmla="*/ 4930999 h 6858000"/>
              <a:gd name="connsiteX123" fmla="*/ 1999243 w 7472601"/>
              <a:gd name="connsiteY123" fmla="*/ 4730524 h 6858000"/>
              <a:gd name="connsiteX124" fmla="*/ 1979527 w 7472601"/>
              <a:gd name="connsiteY124" fmla="*/ 4726651 h 6858000"/>
              <a:gd name="connsiteX125" fmla="*/ 1927410 w 7472601"/>
              <a:gd name="connsiteY125" fmla="*/ 4716164 h 6858000"/>
              <a:gd name="connsiteX126" fmla="*/ 1997014 w 7472601"/>
              <a:gd name="connsiteY126" fmla="*/ 4698007 h 6858000"/>
              <a:gd name="connsiteX127" fmla="*/ 2005458 w 7472601"/>
              <a:gd name="connsiteY127" fmla="*/ 4699540 h 6858000"/>
              <a:gd name="connsiteX128" fmla="*/ 2657186 w 7472601"/>
              <a:gd name="connsiteY128" fmla="*/ 4901687 h 6858000"/>
              <a:gd name="connsiteX129" fmla="*/ 2826662 w 7472601"/>
              <a:gd name="connsiteY129" fmla="*/ 4970362 h 6858000"/>
              <a:gd name="connsiteX130" fmla="*/ 2876100 w 7472601"/>
              <a:gd name="connsiteY130" fmla="*/ 4995397 h 6858000"/>
              <a:gd name="connsiteX131" fmla="*/ 3042600 w 7472601"/>
              <a:gd name="connsiteY131" fmla="*/ 5059532 h 6858000"/>
              <a:gd name="connsiteX132" fmla="*/ 1997014 w 7472601"/>
              <a:gd name="connsiteY132" fmla="*/ 4698007 h 6858000"/>
              <a:gd name="connsiteX133" fmla="*/ 2305292 w 7472601"/>
              <a:gd name="connsiteY133" fmla="*/ 4219492 h 6858000"/>
              <a:gd name="connsiteX134" fmla="*/ 3360922 w 7472601"/>
              <a:gd name="connsiteY134" fmla="*/ 4529373 h 6858000"/>
              <a:gd name="connsiteX135" fmla="*/ 3492420 w 7472601"/>
              <a:gd name="connsiteY135" fmla="*/ 4510145 h 6858000"/>
              <a:gd name="connsiteX136" fmla="*/ 3364086 w 7472601"/>
              <a:gd name="connsiteY136" fmla="*/ 4480340 h 6858000"/>
              <a:gd name="connsiteX137" fmla="*/ 3225818 w 7472601"/>
              <a:gd name="connsiteY137" fmla="*/ 4411822 h 6858000"/>
              <a:gd name="connsiteX138" fmla="*/ 3129696 w 7472601"/>
              <a:gd name="connsiteY138" fmla="*/ 4360704 h 6858000"/>
              <a:gd name="connsiteX139" fmla="*/ 2814545 w 7472601"/>
              <a:gd name="connsiteY139" fmla="*/ 4282955 h 6858000"/>
              <a:gd name="connsiteX140" fmla="*/ 2305292 w 7472601"/>
              <a:gd name="connsiteY140" fmla="*/ 4219492 h 6858000"/>
              <a:gd name="connsiteX141" fmla="*/ 2626982 w 7472601"/>
              <a:gd name="connsiteY141" fmla="*/ 4206450 h 6858000"/>
              <a:gd name="connsiteX142" fmla="*/ 2490617 w 7472601"/>
              <a:gd name="connsiteY142" fmla="*/ 4206951 h 6858000"/>
              <a:gd name="connsiteX143" fmla="*/ 2819869 w 7472601"/>
              <a:gd name="connsiteY143" fmla="*/ 4252936 h 6858000"/>
              <a:gd name="connsiteX144" fmla="*/ 3143018 w 7472601"/>
              <a:gd name="connsiteY144" fmla="*/ 4332698 h 6858000"/>
              <a:gd name="connsiteX145" fmla="*/ 3241520 w 7472601"/>
              <a:gd name="connsiteY145" fmla="*/ 4385112 h 6858000"/>
              <a:gd name="connsiteX146" fmla="*/ 3374575 w 7472601"/>
              <a:gd name="connsiteY146" fmla="*/ 4451517 h 6858000"/>
              <a:gd name="connsiteX147" fmla="*/ 3505221 w 7472601"/>
              <a:gd name="connsiteY147" fmla="*/ 4480757 h 6858000"/>
              <a:gd name="connsiteX148" fmla="*/ 2626982 w 7472601"/>
              <a:gd name="connsiteY148" fmla="*/ 4206450 h 6858000"/>
              <a:gd name="connsiteX149" fmla="*/ 1310106 w 7472601"/>
              <a:gd name="connsiteY149" fmla="*/ 3943217 h 6858000"/>
              <a:gd name="connsiteX150" fmla="*/ 854994 w 7472601"/>
              <a:gd name="connsiteY150" fmla="*/ 4399136 h 6858000"/>
              <a:gd name="connsiteX151" fmla="*/ 742462 w 7472601"/>
              <a:gd name="connsiteY151" fmla="*/ 4594648 h 6858000"/>
              <a:gd name="connsiteX152" fmla="*/ 820602 w 7472601"/>
              <a:gd name="connsiteY152" fmla="*/ 4485915 h 6858000"/>
              <a:gd name="connsiteX153" fmla="*/ 878295 w 7472601"/>
              <a:gd name="connsiteY153" fmla="*/ 4403594 h 6858000"/>
              <a:gd name="connsiteX154" fmla="*/ 1240607 w 7472601"/>
              <a:gd name="connsiteY154" fmla="*/ 4010401 h 6858000"/>
              <a:gd name="connsiteX155" fmla="*/ 1310106 w 7472601"/>
              <a:gd name="connsiteY155" fmla="*/ 3943217 h 6858000"/>
              <a:gd name="connsiteX156" fmla="*/ 1423113 w 7472601"/>
              <a:gd name="connsiteY156" fmla="*/ 3874565 h 6858000"/>
              <a:gd name="connsiteX157" fmla="*/ 1260565 w 7472601"/>
              <a:gd name="connsiteY157" fmla="*/ 4031982 h 6858000"/>
              <a:gd name="connsiteX158" fmla="*/ 901900 w 7472601"/>
              <a:gd name="connsiteY158" fmla="*/ 4421236 h 6858000"/>
              <a:gd name="connsiteX159" fmla="*/ 845044 w 7472601"/>
              <a:gd name="connsiteY159" fmla="*/ 4502436 h 6858000"/>
              <a:gd name="connsiteX160" fmla="*/ 685926 w 7472601"/>
              <a:gd name="connsiteY160" fmla="*/ 4703069 h 6858000"/>
              <a:gd name="connsiteX161" fmla="*/ 684248 w 7472601"/>
              <a:gd name="connsiteY161" fmla="*/ 4706721 h 6858000"/>
              <a:gd name="connsiteX162" fmla="*/ 1423113 w 7472601"/>
              <a:gd name="connsiteY162" fmla="*/ 3874565 h 6858000"/>
              <a:gd name="connsiteX163" fmla="*/ 3316479 w 7472601"/>
              <a:gd name="connsiteY163" fmla="*/ 3872136 h 6858000"/>
              <a:gd name="connsiteX164" fmla="*/ 3546806 w 7472601"/>
              <a:gd name="connsiteY164" fmla="*/ 4356139 h 6858000"/>
              <a:gd name="connsiteX165" fmla="*/ 3364433 w 7472601"/>
              <a:gd name="connsiteY165" fmla="*/ 3953121 h 6858000"/>
              <a:gd name="connsiteX166" fmla="*/ 3316479 w 7472601"/>
              <a:gd name="connsiteY166" fmla="*/ 3872136 h 6858000"/>
              <a:gd name="connsiteX167" fmla="*/ 3291335 w 7472601"/>
              <a:gd name="connsiteY167" fmla="*/ 3767420 h 6858000"/>
              <a:gd name="connsiteX168" fmla="*/ 3390805 w 7472601"/>
              <a:gd name="connsiteY168" fmla="*/ 3937163 h 6858000"/>
              <a:gd name="connsiteX169" fmla="*/ 3579062 w 7472601"/>
              <a:gd name="connsiteY169" fmla="*/ 4359040 h 6858000"/>
              <a:gd name="connsiteX170" fmla="*/ 3467355 w 7472601"/>
              <a:gd name="connsiteY170" fmla="*/ 3988130 h 6858000"/>
              <a:gd name="connsiteX171" fmla="*/ 3310753 w 7472601"/>
              <a:gd name="connsiteY171" fmla="*/ 3787140 h 6858000"/>
              <a:gd name="connsiteX172" fmla="*/ 3291335 w 7472601"/>
              <a:gd name="connsiteY172" fmla="*/ 3767420 h 6858000"/>
              <a:gd name="connsiteX173" fmla="*/ 1635889 w 7472601"/>
              <a:gd name="connsiteY173" fmla="*/ 3709494 h 6858000"/>
              <a:gd name="connsiteX174" fmla="*/ 1634800 w 7472601"/>
              <a:gd name="connsiteY174" fmla="*/ 3731111 h 6858000"/>
              <a:gd name="connsiteX175" fmla="*/ 1635889 w 7472601"/>
              <a:gd name="connsiteY175" fmla="*/ 3709494 h 6858000"/>
              <a:gd name="connsiteX176" fmla="*/ 1510397 w 7472601"/>
              <a:gd name="connsiteY176" fmla="*/ 3684705 h 6858000"/>
              <a:gd name="connsiteX177" fmla="*/ 1146550 w 7472601"/>
              <a:gd name="connsiteY177" fmla="*/ 3802012 h 6858000"/>
              <a:gd name="connsiteX178" fmla="*/ 698834 w 7472601"/>
              <a:gd name="connsiteY178" fmla="*/ 3952272 h 6858000"/>
              <a:gd name="connsiteX179" fmla="*/ 34256 w 7472601"/>
              <a:gd name="connsiteY179" fmla="*/ 4347603 h 6858000"/>
              <a:gd name="connsiteX180" fmla="*/ 527241 w 7472601"/>
              <a:gd name="connsiteY180" fmla="*/ 4065078 h 6858000"/>
              <a:gd name="connsiteX181" fmla="*/ 1510397 w 7472601"/>
              <a:gd name="connsiteY181" fmla="*/ 3684705 h 6858000"/>
              <a:gd name="connsiteX182" fmla="*/ 1313114 w 7472601"/>
              <a:gd name="connsiteY182" fmla="*/ 3655216 h 6858000"/>
              <a:gd name="connsiteX183" fmla="*/ 1109304 w 7472601"/>
              <a:gd name="connsiteY183" fmla="*/ 3669030 h 6858000"/>
              <a:gd name="connsiteX184" fmla="*/ 8129 w 7472601"/>
              <a:gd name="connsiteY184" fmla="*/ 4330519 h 6858000"/>
              <a:gd name="connsiteX185" fmla="*/ 687572 w 7472601"/>
              <a:gd name="connsiteY185" fmla="*/ 3925629 h 6858000"/>
              <a:gd name="connsiteX186" fmla="*/ 1138365 w 7472601"/>
              <a:gd name="connsiteY186" fmla="*/ 3774515 h 6858000"/>
              <a:gd name="connsiteX187" fmla="*/ 1505579 w 7472601"/>
              <a:gd name="connsiteY187" fmla="*/ 3655526 h 6858000"/>
              <a:gd name="connsiteX188" fmla="*/ 1313114 w 7472601"/>
              <a:gd name="connsiteY188" fmla="*/ 3655216 h 6858000"/>
              <a:gd name="connsiteX189" fmla="*/ 3655073 w 7472601"/>
              <a:gd name="connsiteY189" fmla="*/ 3650884 h 6858000"/>
              <a:gd name="connsiteX190" fmla="*/ 3989938 w 7472601"/>
              <a:gd name="connsiteY190" fmla="*/ 3991685 h 6858000"/>
              <a:gd name="connsiteX191" fmla="*/ 4393907 w 7472601"/>
              <a:gd name="connsiteY191" fmla="*/ 4261258 h 6858000"/>
              <a:gd name="connsiteX192" fmla="*/ 4648051 w 7472601"/>
              <a:gd name="connsiteY192" fmla="*/ 4374051 h 6858000"/>
              <a:gd name="connsiteX193" fmla="*/ 4383389 w 7472601"/>
              <a:gd name="connsiteY193" fmla="*/ 4184369 h 6858000"/>
              <a:gd name="connsiteX194" fmla="*/ 4165508 w 7472601"/>
              <a:gd name="connsiteY194" fmla="*/ 4035196 h 6858000"/>
              <a:gd name="connsiteX195" fmla="*/ 4068162 w 7472601"/>
              <a:gd name="connsiteY195" fmla="*/ 3953394 h 6858000"/>
              <a:gd name="connsiteX196" fmla="*/ 3981416 w 7472601"/>
              <a:gd name="connsiteY196" fmla="*/ 3880482 h 6858000"/>
              <a:gd name="connsiteX197" fmla="*/ 3800147 w 7472601"/>
              <a:gd name="connsiteY197" fmla="*/ 3749872 h 6858000"/>
              <a:gd name="connsiteX198" fmla="*/ 3655073 w 7472601"/>
              <a:gd name="connsiteY198" fmla="*/ 3650884 h 6858000"/>
              <a:gd name="connsiteX199" fmla="*/ 3670252 w 7472601"/>
              <a:gd name="connsiteY199" fmla="*/ 3622798 h 6858000"/>
              <a:gd name="connsiteX200" fmla="*/ 3817258 w 7472601"/>
              <a:gd name="connsiteY200" fmla="*/ 3723577 h 6858000"/>
              <a:gd name="connsiteX201" fmla="*/ 4000461 w 7472601"/>
              <a:gd name="connsiteY201" fmla="*/ 3855966 h 6858000"/>
              <a:gd name="connsiteX202" fmla="*/ 4088180 w 7472601"/>
              <a:gd name="connsiteY202" fmla="*/ 3929774 h 6858000"/>
              <a:gd name="connsiteX203" fmla="*/ 4184555 w 7472601"/>
              <a:gd name="connsiteY203" fmla="*/ 4010683 h 6858000"/>
              <a:gd name="connsiteX204" fmla="*/ 4399563 w 7472601"/>
              <a:gd name="connsiteY204" fmla="*/ 4158106 h 6858000"/>
              <a:gd name="connsiteX205" fmla="*/ 4684469 w 7472601"/>
              <a:gd name="connsiteY205" fmla="*/ 4364680 h 6858000"/>
              <a:gd name="connsiteX206" fmla="*/ 4690271 w 7472601"/>
              <a:gd name="connsiteY206" fmla="*/ 4370034 h 6858000"/>
              <a:gd name="connsiteX207" fmla="*/ 4136093 w 7472601"/>
              <a:gd name="connsiteY207" fmla="*/ 3858466 h 6858000"/>
              <a:gd name="connsiteX208" fmla="*/ 3670252 w 7472601"/>
              <a:gd name="connsiteY208" fmla="*/ 3622798 h 6858000"/>
              <a:gd name="connsiteX209" fmla="*/ 4440129 w 7472601"/>
              <a:gd name="connsiteY209" fmla="*/ 3448571 h 6858000"/>
              <a:gd name="connsiteX210" fmla="*/ 4856525 w 7472601"/>
              <a:gd name="connsiteY210" fmla="*/ 3915351 h 6858000"/>
              <a:gd name="connsiteX211" fmla="*/ 5059055 w 7472601"/>
              <a:gd name="connsiteY211" fmla="*/ 4108918 h 6858000"/>
              <a:gd name="connsiteX212" fmla="*/ 5290070 w 7472601"/>
              <a:gd name="connsiteY212" fmla="*/ 4263619 h 6858000"/>
              <a:gd name="connsiteX213" fmla="*/ 4834991 w 7472601"/>
              <a:gd name="connsiteY213" fmla="*/ 3830985 h 6858000"/>
              <a:gd name="connsiteX214" fmla="*/ 4440129 w 7472601"/>
              <a:gd name="connsiteY214" fmla="*/ 3448571 h 6858000"/>
              <a:gd name="connsiteX215" fmla="*/ 4441737 w 7472601"/>
              <a:gd name="connsiteY215" fmla="*/ 3399734 h 6858000"/>
              <a:gd name="connsiteX216" fmla="*/ 4431236 w 7472601"/>
              <a:gd name="connsiteY216" fmla="*/ 3400954 h 6858000"/>
              <a:gd name="connsiteX217" fmla="*/ 4557150 w 7472601"/>
              <a:gd name="connsiteY217" fmla="*/ 3510023 h 6858000"/>
              <a:gd name="connsiteX218" fmla="*/ 4856936 w 7472601"/>
              <a:gd name="connsiteY218" fmla="*/ 3809146 h 6858000"/>
              <a:gd name="connsiteX219" fmla="*/ 5111996 w 7472601"/>
              <a:gd name="connsiteY219" fmla="*/ 4065759 h 6858000"/>
              <a:gd name="connsiteX220" fmla="*/ 5388878 w 7472601"/>
              <a:gd name="connsiteY220" fmla="*/ 4300185 h 6858000"/>
              <a:gd name="connsiteX221" fmla="*/ 5425556 w 7472601"/>
              <a:gd name="connsiteY221" fmla="*/ 4308967 h 6858000"/>
              <a:gd name="connsiteX222" fmla="*/ 4943646 w 7472601"/>
              <a:gd name="connsiteY222" fmla="*/ 3822916 h 6858000"/>
              <a:gd name="connsiteX223" fmla="*/ 4594837 w 7472601"/>
              <a:gd name="connsiteY223" fmla="*/ 3532274 h 6858000"/>
              <a:gd name="connsiteX224" fmla="*/ 4441737 w 7472601"/>
              <a:gd name="connsiteY224" fmla="*/ 3399734 h 6858000"/>
              <a:gd name="connsiteX225" fmla="*/ 5425834 w 7472601"/>
              <a:gd name="connsiteY225" fmla="*/ 3162785 h 6858000"/>
              <a:gd name="connsiteX226" fmla="*/ 5401644 w 7472601"/>
              <a:gd name="connsiteY226" fmla="*/ 3617847 h 6858000"/>
              <a:gd name="connsiteX227" fmla="*/ 5467256 w 7472601"/>
              <a:gd name="connsiteY227" fmla="*/ 4175494 h 6858000"/>
              <a:gd name="connsiteX228" fmla="*/ 5448069 w 7472601"/>
              <a:gd name="connsiteY228" fmla="*/ 3567554 h 6858000"/>
              <a:gd name="connsiteX229" fmla="*/ 5425834 w 7472601"/>
              <a:gd name="connsiteY229" fmla="*/ 3162785 h 6858000"/>
              <a:gd name="connsiteX230" fmla="*/ 1318687 w 7472601"/>
              <a:gd name="connsiteY230" fmla="*/ 3113840 h 6858000"/>
              <a:gd name="connsiteX231" fmla="*/ 1066793 w 7472601"/>
              <a:gd name="connsiteY231" fmla="*/ 3212171 h 6858000"/>
              <a:gd name="connsiteX232" fmla="*/ 993319 w 7472601"/>
              <a:gd name="connsiteY232" fmla="*/ 3247648 h 6858000"/>
              <a:gd name="connsiteX233" fmla="*/ 853081 w 7472601"/>
              <a:gd name="connsiteY233" fmla="*/ 3312410 h 6858000"/>
              <a:gd name="connsiteX234" fmla="*/ 805957 w 7472601"/>
              <a:gd name="connsiteY234" fmla="*/ 3330443 h 6858000"/>
              <a:gd name="connsiteX235" fmla="*/ 1318687 w 7472601"/>
              <a:gd name="connsiteY235" fmla="*/ 3113840 h 6858000"/>
              <a:gd name="connsiteX236" fmla="*/ 5453702 w 7472601"/>
              <a:gd name="connsiteY236" fmla="*/ 3090882 h 6858000"/>
              <a:gd name="connsiteX237" fmla="*/ 5480135 w 7472601"/>
              <a:gd name="connsiteY237" fmla="*/ 3565802 h 6858000"/>
              <a:gd name="connsiteX238" fmla="*/ 5499023 w 7472601"/>
              <a:gd name="connsiteY238" fmla="*/ 4166310 h 6858000"/>
              <a:gd name="connsiteX239" fmla="*/ 5547022 w 7472601"/>
              <a:gd name="connsiteY239" fmla="*/ 3607838 h 6858000"/>
              <a:gd name="connsiteX240" fmla="*/ 5515964 w 7472601"/>
              <a:gd name="connsiteY240" fmla="*/ 3378541 h 6858000"/>
              <a:gd name="connsiteX241" fmla="*/ 5453702 w 7472601"/>
              <a:gd name="connsiteY241" fmla="*/ 3090882 h 6858000"/>
              <a:gd name="connsiteX242" fmla="*/ 1238695 w 7472601"/>
              <a:gd name="connsiteY242" fmla="*/ 3076820 h 6858000"/>
              <a:gd name="connsiteX243" fmla="*/ 716371 w 7472601"/>
              <a:gd name="connsiteY243" fmla="*/ 3293249 h 6858000"/>
              <a:gd name="connsiteX244" fmla="*/ 579522 w 7472601"/>
              <a:gd name="connsiteY244" fmla="*/ 3371759 h 6858000"/>
              <a:gd name="connsiteX245" fmla="*/ 600288 w 7472601"/>
              <a:gd name="connsiteY245" fmla="*/ 3365555 h 6858000"/>
              <a:gd name="connsiteX246" fmla="*/ 840692 w 7472601"/>
              <a:gd name="connsiteY246" fmla="*/ 3284921 h 6858000"/>
              <a:gd name="connsiteX247" fmla="*/ 979248 w 7472601"/>
              <a:gd name="connsiteY247" fmla="*/ 3221003 h 6858000"/>
              <a:gd name="connsiteX248" fmla="*/ 1053282 w 7472601"/>
              <a:gd name="connsiteY248" fmla="*/ 3185247 h 6858000"/>
              <a:gd name="connsiteX249" fmla="*/ 1320603 w 7472601"/>
              <a:gd name="connsiteY249" fmla="*/ 3081281 h 6858000"/>
              <a:gd name="connsiteX250" fmla="*/ 1238695 w 7472601"/>
              <a:gd name="connsiteY250" fmla="*/ 3076820 h 6858000"/>
              <a:gd name="connsiteX251" fmla="*/ 5425627 w 7472601"/>
              <a:gd name="connsiteY251" fmla="*/ 2954192 h 6858000"/>
              <a:gd name="connsiteX252" fmla="*/ 5470770 w 7472601"/>
              <a:gd name="connsiteY252" fmla="*/ 3005435 h 6858000"/>
              <a:gd name="connsiteX253" fmla="*/ 5519779 w 7472601"/>
              <a:gd name="connsiteY253" fmla="*/ 4359223 h 6858000"/>
              <a:gd name="connsiteX254" fmla="*/ 5520293 w 7472601"/>
              <a:gd name="connsiteY254" fmla="*/ 4360602 h 6858000"/>
              <a:gd name="connsiteX255" fmla="*/ 5767221 w 7472601"/>
              <a:gd name="connsiteY255" fmla="*/ 4665564 h 6858000"/>
              <a:gd name="connsiteX256" fmla="*/ 6937169 w 7472601"/>
              <a:gd name="connsiteY256" fmla="*/ 4815941 h 6858000"/>
              <a:gd name="connsiteX257" fmla="*/ 6953922 w 7472601"/>
              <a:gd name="connsiteY257" fmla="*/ 4890068 h 6858000"/>
              <a:gd name="connsiteX258" fmla="*/ 6071359 w 7472601"/>
              <a:gd name="connsiteY258" fmla="*/ 4770770 h 6858000"/>
              <a:gd name="connsiteX259" fmla="*/ 6038839 w 7472601"/>
              <a:gd name="connsiteY259" fmla="*/ 4764474 h 6858000"/>
              <a:gd name="connsiteX260" fmla="*/ 6038706 w 7472601"/>
              <a:gd name="connsiteY260" fmla="*/ 4763847 h 6858000"/>
              <a:gd name="connsiteX261" fmla="*/ 6037784 w 7472601"/>
              <a:gd name="connsiteY261" fmla="*/ 4764270 h 6858000"/>
              <a:gd name="connsiteX262" fmla="*/ 6038839 w 7472601"/>
              <a:gd name="connsiteY262" fmla="*/ 4764474 h 6858000"/>
              <a:gd name="connsiteX263" fmla="*/ 6040338 w 7472601"/>
              <a:gd name="connsiteY263" fmla="*/ 4771418 h 6858000"/>
              <a:gd name="connsiteX264" fmla="*/ 6024488 w 7472601"/>
              <a:gd name="connsiteY264" fmla="*/ 4809903 h 6858000"/>
              <a:gd name="connsiteX265" fmla="*/ 5599771 w 7472601"/>
              <a:gd name="connsiteY265" fmla="*/ 5509652 h 6858000"/>
              <a:gd name="connsiteX266" fmla="*/ 5548843 w 7472601"/>
              <a:gd name="connsiteY266" fmla="*/ 5563845 h 6858000"/>
              <a:gd name="connsiteX267" fmla="*/ 5940952 w 7472601"/>
              <a:gd name="connsiteY267" fmla="*/ 6250028 h 6858000"/>
              <a:gd name="connsiteX268" fmla="*/ 6043441 w 7472601"/>
              <a:gd name="connsiteY268" fmla="*/ 6665847 h 6858000"/>
              <a:gd name="connsiteX269" fmla="*/ 6093432 w 7472601"/>
              <a:gd name="connsiteY269" fmla="*/ 6858000 h 6858000"/>
              <a:gd name="connsiteX270" fmla="*/ 6034344 w 7472601"/>
              <a:gd name="connsiteY270" fmla="*/ 6858000 h 6858000"/>
              <a:gd name="connsiteX271" fmla="*/ 6026679 w 7472601"/>
              <a:gd name="connsiteY271" fmla="*/ 6836959 h 6858000"/>
              <a:gd name="connsiteX272" fmla="*/ 5800441 w 7472601"/>
              <a:gd name="connsiteY272" fmla="*/ 6335286 h 6858000"/>
              <a:gd name="connsiteX273" fmla="*/ 5526562 w 7472601"/>
              <a:gd name="connsiteY273" fmla="*/ 5705388 h 6858000"/>
              <a:gd name="connsiteX274" fmla="*/ 5519640 w 7472601"/>
              <a:gd name="connsiteY274" fmla="*/ 5683774 h 6858000"/>
              <a:gd name="connsiteX275" fmla="*/ 5844559 w 7472601"/>
              <a:gd name="connsiteY275" fmla="*/ 6553349 h 6858000"/>
              <a:gd name="connsiteX276" fmla="*/ 5975994 w 7472601"/>
              <a:gd name="connsiteY276" fmla="*/ 6858000 h 6858000"/>
              <a:gd name="connsiteX277" fmla="*/ 5898547 w 7472601"/>
              <a:gd name="connsiteY277" fmla="*/ 6858000 h 6858000"/>
              <a:gd name="connsiteX278" fmla="*/ 5682041 w 7472601"/>
              <a:gd name="connsiteY278" fmla="*/ 6355860 h 6858000"/>
              <a:gd name="connsiteX279" fmla="*/ 5461758 w 7472601"/>
              <a:gd name="connsiteY279" fmla="*/ 5820220 h 6858000"/>
              <a:gd name="connsiteX280" fmla="*/ 5237282 w 7472601"/>
              <a:gd name="connsiteY280" fmla="*/ 6579086 h 6858000"/>
              <a:gd name="connsiteX281" fmla="*/ 5115009 w 7472601"/>
              <a:gd name="connsiteY281" fmla="*/ 6858000 h 6858000"/>
              <a:gd name="connsiteX282" fmla="*/ 5028074 w 7472601"/>
              <a:gd name="connsiteY282" fmla="*/ 6858000 h 6858000"/>
              <a:gd name="connsiteX283" fmla="*/ 5079508 w 7472601"/>
              <a:gd name="connsiteY283" fmla="*/ 6749074 h 6858000"/>
              <a:gd name="connsiteX284" fmla="*/ 5371846 w 7472601"/>
              <a:gd name="connsiteY284" fmla="*/ 5924413 h 6858000"/>
              <a:gd name="connsiteX285" fmla="*/ 5270512 w 7472601"/>
              <a:gd name="connsiteY285" fmla="*/ 6138975 h 6858000"/>
              <a:gd name="connsiteX286" fmla="*/ 5062409 w 7472601"/>
              <a:gd name="connsiteY286" fmla="*/ 6653544 h 6858000"/>
              <a:gd name="connsiteX287" fmla="*/ 5036628 w 7472601"/>
              <a:gd name="connsiteY287" fmla="*/ 6754247 h 6858000"/>
              <a:gd name="connsiteX288" fmla="*/ 5009112 w 7472601"/>
              <a:gd name="connsiteY288" fmla="*/ 6858000 h 6858000"/>
              <a:gd name="connsiteX289" fmla="*/ 4976679 w 7472601"/>
              <a:gd name="connsiteY289" fmla="*/ 6858000 h 6858000"/>
              <a:gd name="connsiteX290" fmla="*/ 5006537 w 7472601"/>
              <a:gd name="connsiteY290" fmla="*/ 6747068 h 6858000"/>
              <a:gd name="connsiteX291" fmla="*/ 5032723 w 7472601"/>
              <a:gd name="connsiteY291" fmla="*/ 6644957 h 6858000"/>
              <a:gd name="connsiteX292" fmla="*/ 5242949 w 7472601"/>
              <a:gd name="connsiteY292" fmla="*/ 6125175 h 6858000"/>
              <a:gd name="connsiteX293" fmla="*/ 5286321 w 7472601"/>
              <a:gd name="connsiteY293" fmla="*/ 6033555 h 6858000"/>
              <a:gd name="connsiteX294" fmla="*/ 5008210 w 7472601"/>
              <a:gd name="connsiteY294" fmla="*/ 6649194 h 6858000"/>
              <a:gd name="connsiteX295" fmla="*/ 4986321 w 7472601"/>
              <a:gd name="connsiteY295" fmla="*/ 6765687 h 6858000"/>
              <a:gd name="connsiteX296" fmla="*/ 4973474 w 7472601"/>
              <a:gd name="connsiteY296" fmla="*/ 6858000 h 6858000"/>
              <a:gd name="connsiteX297" fmla="*/ 4907178 w 7472601"/>
              <a:gd name="connsiteY297" fmla="*/ 6858000 h 6858000"/>
              <a:gd name="connsiteX298" fmla="*/ 4910810 w 7472601"/>
              <a:gd name="connsiteY298" fmla="*/ 6829660 h 6858000"/>
              <a:gd name="connsiteX299" fmla="*/ 4987461 w 7472601"/>
              <a:gd name="connsiteY299" fmla="*/ 6432994 h 6858000"/>
              <a:gd name="connsiteX300" fmla="*/ 5179262 w 7472601"/>
              <a:gd name="connsiteY300" fmla="*/ 6035044 h 6858000"/>
              <a:gd name="connsiteX301" fmla="*/ 4689678 w 7472601"/>
              <a:gd name="connsiteY301" fmla="*/ 6440241 h 6858000"/>
              <a:gd name="connsiteX302" fmla="*/ 4477543 w 7472601"/>
              <a:gd name="connsiteY302" fmla="*/ 6674836 h 6858000"/>
              <a:gd name="connsiteX303" fmla="*/ 4329957 w 7472601"/>
              <a:gd name="connsiteY303" fmla="*/ 6858000 h 6858000"/>
              <a:gd name="connsiteX304" fmla="*/ 4218595 w 7472601"/>
              <a:gd name="connsiteY304" fmla="*/ 6858000 h 6858000"/>
              <a:gd name="connsiteX305" fmla="*/ 4368888 w 7472601"/>
              <a:gd name="connsiteY305" fmla="*/ 6668412 h 6858000"/>
              <a:gd name="connsiteX306" fmla="*/ 4563091 w 7472601"/>
              <a:gd name="connsiteY306" fmla="*/ 6442508 h 6858000"/>
              <a:gd name="connsiteX307" fmla="*/ 5387324 w 7472601"/>
              <a:gd name="connsiteY307" fmla="*/ 5705830 h 6858000"/>
              <a:gd name="connsiteX308" fmla="*/ 5073620 w 7472601"/>
              <a:gd name="connsiteY308" fmla="*/ 5955437 h 6858000"/>
              <a:gd name="connsiteX309" fmla="*/ 4689789 w 7472601"/>
              <a:gd name="connsiteY309" fmla="*/ 6268382 h 6858000"/>
              <a:gd name="connsiteX310" fmla="*/ 4418722 w 7472601"/>
              <a:gd name="connsiteY310" fmla="*/ 6570886 h 6858000"/>
              <a:gd name="connsiteX311" fmla="*/ 4214944 w 7472601"/>
              <a:gd name="connsiteY311" fmla="*/ 6858000 h 6858000"/>
              <a:gd name="connsiteX312" fmla="*/ 4177898 w 7472601"/>
              <a:gd name="connsiteY312" fmla="*/ 6858000 h 6858000"/>
              <a:gd name="connsiteX313" fmla="*/ 4391597 w 7472601"/>
              <a:gd name="connsiteY313" fmla="*/ 6556370 h 6858000"/>
              <a:gd name="connsiteX314" fmla="*/ 4668889 w 7472601"/>
              <a:gd name="connsiteY314" fmla="*/ 6246399 h 6858000"/>
              <a:gd name="connsiteX315" fmla="*/ 5055427 w 7472601"/>
              <a:gd name="connsiteY315" fmla="*/ 5931476 h 6858000"/>
              <a:gd name="connsiteX316" fmla="*/ 5371814 w 7472601"/>
              <a:gd name="connsiteY316" fmla="*/ 5678975 h 6858000"/>
              <a:gd name="connsiteX317" fmla="*/ 4987918 w 7472601"/>
              <a:gd name="connsiteY317" fmla="*/ 5838701 h 6858000"/>
              <a:gd name="connsiteX318" fmla="*/ 4317146 w 7472601"/>
              <a:gd name="connsiteY318" fmla="*/ 6587716 h 6858000"/>
              <a:gd name="connsiteX319" fmla="*/ 4171627 w 7472601"/>
              <a:gd name="connsiteY319" fmla="*/ 6858000 h 6858000"/>
              <a:gd name="connsiteX320" fmla="*/ 4081585 w 7472601"/>
              <a:gd name="connsiteY320" fmla="*/ 6858000 h 6858000"/>
              <a:gd name="connsiteX321" fmla="*/ 4238603 w 7472601"/>
              <a:gd name="connsiteY321" fmla="*/ 6559341 h 6858000"/>
              <a:gd name="connsiteX322" fmla="*/ 4778333 w 7472601"/>
              <a:gd name="connsiteY322" fmla="*/ 5873626 h 6858000"/>
              <a:gd name="connsiteX323" fmla="*/ 5414185 w 7472601"/>
              <a:gd name="connsiteY323" fmla="*/ 5573882 h 6858000"/>
              <a:gd name="connsiteX324" fmla="*/ 5959648 w 7472601"/>
              <a:gd name="connsiteY324" fmla="*/ 4760797 h 6858000"/>
              <a:gd name="connsiteX325" fmla="*/ 5355019 w 7472601"/>
              <a:gd name="connsiteY325" fmla="*/ 4734672 h 6858000"/>
              <a:gd name="connsiteX326" fmla="*/ 5083565 w 7472601"/>
              <a:gd name="connsiteY326" fmla="*/ 5179121 h 6858000"/>
              <a:gd name="connsiteX327" fmla="*/ 4713577 w 7472601"/>
              <a:gd name="connsiteY327" fmla="*/ 5616803 h 6858000"/>
              <a:gd name="connsiteX328" fmla="*/ 3989559 w 7472601"/>
              <a:gd name="connsiteY328" fmla="*/ 6145945 h 6858000"/>
              <a:gd name="connsiteX329" fmla="*/ 3939824 w 7472601"/>
              <a:gd name="connsiteY329" fmla="*/ 6066900 h 6858000"/>
              <a:gd name="connsiteX330" fmla="*/ 4584537 w 7472601"/>
              <a:gd name="connsiteY330" fmla="*/ 5324826 h 6858000"/>
              <a:gd name="connsiteX331" fmla="*/ 5037105 w 7472601"/>
              <a:gd name="connsiteY331" fmla="*/ 5088765 h 6858000"/>
              <a:gd name="connsiteX332" fmla="*/ 5039930 w 7472601"/>
              <a:gd name="connsiteY332" fmla="*/ 5089585 h 6858000"/>
              <a:gd name="connsiteX333" fmla="*/ 5263764 w 7472601"/>
              <a:gd name="connsiteY333" fmla="*/ 4735525 h 6858000"/>
              <a:gd name="connsiteX334" fmla="*/ 4086300 w 7472601"/>
              <a:gd name="connsiteY334" fmla="*/ 4884599 h 6858000"/>
              <a:gd name="connsiteX335" fmla="*/ 4085485 w 7472601"/>
              <a:gd name="connsiteY335" fmla="*/ 4899070 h 6858000"/>
              <a:gd name="connsiteX336" fmla="*/ 3871915 w 7472601"/>
              <a:gd name="connsiteY336" fmla="*/ 5253645 h 6858000"/>
              <a:gd name="connsiteX337" fmla="*/ 3799374 w 7472601"/>
              <a:gd name="connsiteY337" fmla="*/ 5466127 h 6858000"/>
              <a:gd name="connsiteX338" fmla="*/ 3498850 w 7472601"/>
              <a:gd name="connsiteY338" fmla="*/ 6661888 h 6858000"/>
              <a:gd name="connsiteX339" fmla="*/ 3399216 w 7472601"/>
              <a:gd name="connsiteY339" fmla="*/ 6858000 h 6858000"/>
              <a:gd name="connsiteX340" fmla="*/ 3303688 w 7472601"/>
              <a:gd name="connsiteY340" fmla="*/ 6858000 h 6858000"/>
              <a:gd name="connsiteX341" fmla="*/ 3391774 w 7472601"/>
              <a:gd name="connsiteY341" fmla="*/ 6697181 h 6858000"/>
              <a:gd name="connsiteX342" fmla="*/ 3735540 w 7472601"/>
              <a:gd name="connsiteY342" fmla="*/ 5546923 h 6858000"/>
              <a:gd name="connsiteX343" fmla="*/ 3729438 w 7472601"/>
              <a:gd name="connsiteY343" fmla="*/ 5569058 h 6858000"/>
              <a:gd name="connsiteX344" fmla="*/ 3707782 w 7472601"/>
              <a:gd name="connsiteY344" fmla="*/ 5644908 h 6858000"/>
              <a:gd name="connsiteX345" fmla="*/ 3583827 w 7472601"/>
              <a:gd name="connsiteY345" fmla="*/ 6039215 h 6858000"/>
              <a:gd name="connsiteX346" fmla="*/ 3547861 w 7472601"/>
              <a:gd name="connsiteY346" fmla="*/ 6129609 h 6858000"/>
              <a:gd name="connsiteX347" fmla="*/ 3490905 w 7472601"/>
              <a:gd name="connsiteY347" fmla="*/ 6277660 h 6858000"/>
              <a:gd name="connsiteX348" fmla="*/ 3455859 w 7472601"/>
              <a:gd name="connsiteY348" fmla="*/ 6391301 h 6858000"/>
              <a:gd name="connsiteX349" fmla="*/ 3429112 w 7472601"/>
              <a:gd name="connsiteY349" fmla="*/ 6479469 h 6858000"/>
              <a:gd name="connsiteX350" fmla="*/ 3304862 w 7472601"/>
              <a:gd name="connsiteY350" fmla="*/ 6796476 h 6858000"/>
              <a:gd name="connsiteX351" fmla="*/ 3276071 w 7472601"/>
              <a:gd name="connsiteY351" fmla="*/ 6858000 h 6858000"/>
              <a:gd name="connsiteX352" fmla="*/ 3240805 w 7472601"/>
              <a:gd name="connsiteY352" fmla="*/ 6858000 h 6858000"/>
              <a:gd name="connsiteX353" fmla="*/ 3275917 w 7472601"/>
              <a:gd name="connsiteY353" fmla="*/ 6783192 h 6858000"/>
              <a:gd name="connsiteX354" fmla="*/ 3399358 w 7472601"/>
              <a:gd name="connsiteY354" fmla="*/ 6469011 h 6858000"/>
              <a:gd name="connsiteX355" fmla="*/ 3425650 w 7472601"/>
              <a:gd name="connsiteY355" fmla="*/ 6381333 h 6858000"/>
              <a:gd name="connsiteX356" fmla="*/ 3460661 w 7472601"/>
              <a:gd name="connsiteY356" fmla="*/ 6266763 h 6858000"/>
              <a:gd name="connsiteX357" fmla="*/ 3518021 w 7472601"/>
              <a:gd name="connsiteY357" fmla="*/ 6117298 h 6858000"/>
              <a:gd name="connsiteX358" fmla="*/ 3554035 w 7472601"/>
              <a:gd name="connsiteY358" fmla="*/ 6027832 h 6858000"/>
              <a:gd name="connsiteX359" fmla="*/ 3677174 w 7472601"/>
              <a:gd name="connsiteY359" fmla="*/ 5636351 h 6858000"/>
              <a:gd name="connsiteX360" fmla="*/ 3698819 w 7472601"/>
              <a:gd name="connsiteY360" fmla="*/ 5560503 h 6858000"/>
              <a:gd name="connsiteX361" fmla="*/ 3702094 w 7472601"/>
              <a:gd name="connsiteY361" fmla="*/ 5549194 h 6858000"/>
              <a:gd name="connsiteX362" fmla="*/ 3398355 w 7472601"/>
              <a:gd name="connsiteY362" fmla="*/ 6094603 h 6858000"/>
              <a:gd name="connsiteX363" fmla="*/ 3193941 w 7472601"/>
              <a:gd name="connsiteY363" fmla="*/ 6798775 h 6858000"/>
              <a:gd name="connsiteX364" fmla="*/ 3184140 w 7472601"/>
              <a:gd name="connsiteY364" fmla="*/ 6858000 h 6858000"/>
              <a:gd name="connsiteX365" fmla="*/ 3099978 w 7472601"/>
              <a:gd name="connsiteY365" fmla="*/ 6858000 h 6858000"/>
              <a:gd name="connsiteX366" fmla="*/ 3101556 w 7472601"/>
              <a:gd name="connsiteY366" fmla="*/ 6843337 h 6858000"/>
              <a:gd name="connsiteX367" fmla="*/ 3370162 w 7472601"/>
              <a:gd name="connsiteY367" fmla="*/ 5785550 h 6858000"/>
              <a:gd name="connsiteX368" fmla="*/ 3746477 w 7472601"/>
              <a:gd name="connsiteY368" fmla="*/ 5377889 h 6858000"/>
              <a:gd name="connsiteX369" fmla="*/ 3863399 w 7472601"/>
              <a:gd name="connsiteY369" fmla="*/ 5087257 h 6858000"/>
              <a:gd name="connsiteX370" fmla="*/ 3968712 w 7472601"/>
              <a:gd name="connsiteY370" fmla="*/ 4913989 h 6858000"/>
              <a:gd name="connsiteX371" fmla="*/ 2792390 w 7472601"/>
              <a:gd name="connsiteY371" fmla="*/ 5382974 h 6858000"/>
              <a:gd name="connsiteX372" fmla="*/ 2714982 w 7472601"/>
              <a:gd name="connsiteY372" fmla="*/ 5427051 h 6858000"/>
              <a:gd name="connsiteX373" fmla="*/ 2813361 w 7472601"/>
              <a:gd name="connsiteY373" fmla="*/ 6023912 h 6858000"/>
              <a:gd name="connsiteX374" fmla="*/ 2688430 w 7472601"/>
              <a:gd name="connsiteY374" fmla="*/ 6801564 h 6858000"/>
              <a:gd name="connsiteX375" fmla="*/ 2629626 w 7472601"/>
              <a:gd name="connsiteY375" fmla="*/ 6763394 h 6858000"/>
              <a:gd name="connsiteX376" fmla="*/ 2565328 w 7472601"/>
              <a:gd name="connsiteY376" fmla="*/ 5516399 h 6858000"/>
              <a:gd name="connsiteX377" fmla="*/ 1922999 w 7472601"/>
              <a:gd name="connsiteY377" fmla="*/ 5980343 h 6858000"/>
              <a:gd name="connsiteX378" fmla="*/ 1950261 w 7472601"/>
              <a:gd name="connsiteY378" fmla="*/ 6405858 h 6858000"/>
              <a:gd name="connsiteX379" fmla="*/ 2365554 w 7472601"/>
              <a:gd name="connsiteY379" fmla="*/ 6759107 h 6858000"/>
              <a:gd name="connsiteX380" fmla="*/ 2424142 w 7472601"/>
              <a:gd name="connsiteY380" fmla="*/ 6858000 h 6858000"/>
              <a:gd name="connsiteX381" fmla="*/ 2395994 w 7472601"/>
              <a:gd name="connsiteY381" fmla="*/ 6858000 h 6858000"/>
              <a:gd name="connsiteX382" fmla="*/ 2392863 w 7472601"/>
              <a:gd name="connsiteY382" fmla="*/ 6852964 h 6858000"/>
              <a:gd name="connsiteX383" fmla="*/ 2017589 w 7472601"/>
              <a:gd name="connsiteY383" fmla="*/ 6493982 h 6858000"/>
              <a:gd name="connsiteX384" fmla="*/ 2147336 w 7472601"/>
              <a:gd name="connsiteY384" fmla="*/ 6594052 h 6858000"/>
              <a:gd name="connsiteX385" fmla="*/ 2207047 w 7472601"/>
              <a:gd name="connsiteY385" fmla="*/ 6654540 h 6858000"/>
              <a:gd name="connsiteX386" fmla="*/ 2299106 w 7472601"/>
              <a:gd name="connsiteY386" fmla="*/ 6778931 h 6858000"/>
              <a:gd name="connsiteX387" fmla="*/ 2314430 w 7472601"/>
              <a:gd name="connsiteY387" fmla="*/ 6801144 h 6858000"/>
              <a:gd name="connsiteX388" fmla="*/ 2352406 w 7472601"/>
              <a:gd name="connsiteY388" fmla="*/ 6858000 h 6858000"/>
              <a:gd name="connsiteX389" fmla="*/ 2314492 w 7472601"/>
              <a:gd name="connsiteY389" fmla="*/ 6858000 h 6858000"/>
              <a:gd name="connsiteX390" fmla="*/ 2288095 w 7472601"/>
              <a:gd name="connsiteY390" fmla="*/ 6818030 h 6858000"/>
              <a:gd name="connsiteX391" fmla="*/ 2272768 w 7472601"/>
              <a:gd name="connsiteY391" fmla="*/ 6795822 h 6858000"/>
              <a:gd name="connsiteX392" fmla="*/ 2182715 w 7472601"/>
              <a:gd name="connsiteY392" fmla="*/ 6675071 h 6858000"/>
              <a:gd name="connsiteX393" fmla="*/ 2032061 w 7472601"/>
              <a:gd name="connsiteY393" fmla="*/ 6541380 h 6858000"/>
              <a:gd name="connsiteX394" fmla="*/ 2257220 w 7472601"/>
              <a:gd name="connsiteY394" fmla="*/ 6826257 h 6858000"/>
              <a:gd name="connsiteX395" fmla="*/ 2281324 w 7472601"/>
              <a:gd name="connsiteY395" fmla="*/ 6858000 h 6858000"/>
              <a:gd name="connsiteX396" fmla="*/ 2242860 w 7472601"/>
              <a:gd name="connsiteY396" fmla="*/ 6858000 h 6858000"/>
              <a:gd name="connsiteX397" fmla="*/ 2232818 w 7472601"/>
              <a:gd name="connsiteY397" fmla="*/ 6844926 h 6858000"/>
              <a:gd name="connsiteX398" fmla="*/ 1990172 w 7472601"/>
              <a:gd name="connsiteY398" fmla="*/ 6542121 h 6858000"/>
              <a:gd name="connsiteX399" fmla="*/ 2124090 w 7472601"/>
              <a:gd name="connsiteY399" fmla="*/ 6761017 h 6858000"/>
              <a:gd name="connsiteX400" fmla="*/ 2200380 w 7472601"/>
              <a:gd name="connsiteY400" fmla="*/ 6858000 h 6858000"/>
              <a:gd name="connsiteX401" fmla="*/ 2147507 w 7472601"/>
              <a:gd name="connsiteY401" fmla="*/ 6858000 h 6858000"/>
              <a:gd name="connsiteX402" fmla="*/ 2070668 w 7472601"/>
              <a:gd name="connsiteY402" fmla="*/ 6761520 h 6858000"/>
              <a:gd name="connsiteX403" fmla="*/ 1975142 w 7472601"/>
              <a:gd name="connsiteY403" fmla="*/ 6585570 h 6858000"/>
              <a:gd name="connsiteX404" fmla="*/ 2050035 w 7472601"/>
              <a:gd name="connsiteY404" fmla="*/ 6813345 h 6858000"/>
              <a:gd name="connsiteX405" fmla="*/ 2063025 w 7472601"/>
              <a:gd name="connsiteY405" fmla="*/ 6858000 h 6858000"/>
              <a:gd name="connsiteX406" fmla="*/ 2021675 w 7472601"/>
              <a:gd name="connsiteY406" fmla="*/ 6858000 h 6858000"/>
              <a:gd name="connsiteX407" fmla="*/ 2019308 w 7472601"/>
              <a:gd name="connsiteY407" fmla="*/ 6847118 h 6858000"/>
              <a:gd name="connsiteX408" fmla="*/ 1938835 w 7472601"/>
              <a:gd name="connsiteY408" fmla="*/ 6551160 h 6858000"/>
              <a:gd name="connsiteX409" fmla="*/ 1953230 w 7472601"/>
              <a:gd name="connsiteY409" fmla="*/ 6759699 h 6858000"/>
              <a:gd name="connsiteX410" fmla="*/ 1956763 w 7472601"/>
              <a:gd name="connsiteY410" fmla="*/ 6778191 h 6858000"/>
              <a:gd name="connsiteX411" fmla="*/ 1967925 w 7472601"/>
              <a:gd name="connsiteY411" fmla="*/ 6858000 h 6858000"/>
              <a:gd name="connsiteX412" fmla="*/ 1936622 w 7472601"/>
              <a:gd name="connsiteY412" fmla="*/ 6858000 h 6858000"/>
              <a:gd name="connsiteX413" fmla="*/ 1926261 w 7472601"/>
              <a:gd name="connsiteY413" fmla="*/ 6784064 h 6858000"/>
              <a:gd name="connsiteX414" fmla="*/ 1922724 w 7472601"/>
              <a:gd name="connsiteY414" fmla="*/ 6765577 h 6858000"/>
              <a:gd name="connsiteX415" fmla="*/ 1904650 w 7472601"/>
              <a:gd name="connsiteY415" fmla="*/ 6639616 h 6858000"/>
              <a:gd name="connsiteX416" fmla="*/ 1885273 w 7472601"/>
              <a:gd name="connsiteY416" fmla="*/ 6858000 h 6858000"/>
              <a:gd name="connsiteX417" fmla="*/ 1854363 w 7472601"/>
              <a:gd name="connsiteY417" fmla="*/ 6858000 h 6858000"/>
              <a:gd name="connsiteX418" fmla="*/ 1880391 w 7472601"/>
              <a:gd name="connsiteY418" fmla="*/ 6603796 h 6858000"/>
              <a:gd name="connsiteX419" fmla="*/ 1818273 w 7472601"/>
              <a:gd name="connsiteY419" fmla="*/ 6715729 h 6858000"/>
              <a:gd name="connsiteX420" fmla="*/ 1794691 w 7472601"/>
              <a:gd name="connsiteY420" fmla="*/ 6843239 h 6858000"/>
              <a:gd name="connsiteX421" fmla="*/ 1794914 w 7472601"/>
              <a:gd name="connsiteY421" fmla="*/ 6858000 h 6858000"/>
              <a:gd name="connsiteX422" fmla="*/ 1746128 w 7472601"/>
              <a:gd name="connsiteY422" fmla="*/ 6858000 h 6858000"/>
              <a:gd name="connsiteX423" fmla="*/ 1753934 w 7472601"/>
              <a:gd name="connsiteY423" fmla="*/ 6724796 h 6858000"/>
              <a:gd name="connsiteX424" fmla="*/ 1792053 w 7472601"/>
              <a:gd name="connsiteY424" fmla="*/ 6572396 h 6858000"/>
              <a:gd name="connsiteX425" fmla="*/ 1862248 w 7472601"/>
              <a:gd name="connsiteY425" fmla="*/ 6266397 h 6858000"/>
              <a:gd name="connsiteX426" fmla="*/ 1862250 w 7472601"/>
              <a:gd name="connsiteY426" fmla="*/ 6033531 h 6858000"/>
              <a:gd name="connsiteX427" fmla="*/ 1211999 w 7472601"/>
              <a:gd name="connsiteY427" fmla="*/ 6683610 h 6858000"/>
              <a:gd name="connsiteX428" fmla="*/ 1213266 w 7472601"/>
              <a:gd name="connsiteY428" fmla="*/ 6691947 h 6858000"/>
              <a:gd name="connsiteX429" fmla="*/ 1203370 w 7472601"/>
              <a:gd name="connsiteY429" fmla="*/ 6850676 h 6858000"/>
              <a:gd name="connsiteX430" fmla="*/ 1203671 w 7472601"/>
              <a:gd name="connsiteY430" fmla="*/ 6858000 h 6858000"/>
              <a:gd name="connsiteX431" fmla="*/ 1143180 w 7472601"/>
              <a:gd name="connsiteY431" fmla="*/ 6858000 h 6858000"/>
              <a:gd name="connsiteX432" fmla="*/ 1142176 w 7472601"/>
              <a:gd name="connsiteY432" fmla="*/ 6766045 h 6858000"/>
              <a:gd name="connsiteX433" fmla="*/ 1067484 w 7472601"/>
              <a:gd name="connsiteY433" fmla="*/ 6858000 h 6858000"/>
              <a:gd name="connsiteX434" fmla="*/ 953928 w 7472601"/>
              <a:gd name="connsiteY434" fmla="*/ 6858000 h 6858000"/>
              <a:gd name="connsiteX435" fmla="*/ 959715 w 7472601"/>
              <a:gd name="connsiteY435" fmla="*/ 6850185 h 6858000"/>
              <a:gd name="connsiteX436" fmla="*/ 1483788 w 7472601"/>
              <a:gd name="connsiteY436" fmla="*/ 6259174 h 6858000"/>
              <a:gd name="connsiteX437" fmla="*/ 1100671 w 7472601"/>
              <a:gd name="connsiteY437" fmla="*/ 6252137 h 6858000"/>
              <a:gd name="connsiteX438" fmla="*/ 1090144 w 7472601"/>
              <a:gd name="connsiteY438" fmla="*/ 6256748 h 6858000"/>
              <a:gd name="connsiteX439" fmla="*/ 1095872 w 7472601"/>
              <a:gd name="connsiteY439" fmla="*/ 6271892 h 6858000"/>
              <a:gd name="connsiteX440" fmla="*/ 262785 w 7472601"/>
              <a:gd name="connsiteY440" fmla="*/ 6845450 h 6858000"/>
              <a:gd name="connsiteX441" fmla="*/ 209968 w 7472601"/>
              <a:gd name="connsiteY441" fmla="*/ 6770713 h 6858000"/>
              <a:gd name="connsiteX442" fmla="*/ 873460 w 7472601"/>
              <a:gd name="connsiteY442" fmla="*/ 6253768 h 6858000"/>
              <a:gd name="connsiteX443" fmla="*/ 192686 w 7472601"/>
              <a:gd name="connsiteY443" fmla="*/ 5849257 h 6858000"/>
              <a:gd name="connsiteX444" fmla="*/ 4696 w 7472601"/>
              <a:gd name="connsiteY444" fmla="*/ 5697668 h 6858000"/>
              <a:gd name="connsiteX445" fmla="*/ 0 w 7472601"/>
              <a:gd name="connsiteY445" fmla="*/ 5689984 h 6858000"/>
              <a:gd name="connsiteX446" fmla="*/ 0 w 7472601"/>
              <a:gd name="connsiteY446" fmla="*/ 5513472 h 6858000"/>
              <a:gd name="connsiteX447" fmla="*/ 174101 w 7472601"/>
              <a:gd name="connsiteY447" fmla="*/ 5620277 h 6858000"/>
              <a:gd name="connsiteX448" fmla="*/ 891800 w 7472601"/>
              <a:gd name="connsiteY448" fmla="*/ 6036935 h 6858000"/>
              <a:gd name="connsiteX449" fmla="*/ 1072219 w 7472601"/>
              <a:gd name="connsiteY449" fmla="*/ 6169443 h 6858000"/>
              <a:gd name="connsiteX450" fmla="*/ 1074117 w 7472601"/>
              <a:gd name="connsiteY450" fmla="*/ 6170301 h 6858000"/>
              <a:gd name="connsiteX451" fmla="*/ 1083114 w 7472601"/>
              <a:gd name="connsiteY451" fmla="*/ 6174131 h 6858000"/>
              <a:gd name="connsiteX452" fmla="*/ 1543010 w 7472601"/>
              <a:gd name="connsiteY452" fmla="*/ 6191140 h 6858000"/>
              <a:gd name="connsiteX453" fmla="*/ 1551080 w 7472601"/>
              <a:gd name="connsiteY453" fmla="*/ 6195006 h 6858000"/>
              <a:gd name="connsiteX454" fmla="*/ 2345443 w 7472601"/>
              <a:gd name="connsiteY454" fmla="*/ 5549882 h 6858000"/>
              <a:gd name="connsiteX455" fmla="*/ 1721499 w 7472601"/>
              <a:gd name="connsiteY455" fmla="*/ 5599969 h 6858000"/>
              <a:gd name="connsiteX456" fmla="*/ 767716 w 7472601"/>
              <a:gd name="connsiteY456" fmla="*/ 5472768 h 6858000"/>
              <a:gd name="connsiteX457" fmla="*/ 722147 w 7472601"/>
              <a:gd name="connsiteY457" fmla="*/ 5393091 h 6858000"/>
              <a:gd name="connsiteX458" fmla="*/ 1485552 w 7472601"/>
              <a:gd name="connsiteY458" fmla="*/ 5313202 h 6858000"/>
              <a:gd name="connsiteX459" fmla="*/ 2143004 w 7472601"/>
              <a:gd name="connsiteY459" fmla="*/ 5402420 h 6858000"/>
              <a:gd name="connsiteX460" fmla="*/ 1933391 w 7472601"/>
              <a:gd name="connsiteY460" fmla="*/ 5156971 h 6858000"/>
              <a:gd name="connsiteX461" fmla="*/ 1827118 w 7472601"/>
              <a:gd name="connsiteY461" fmla="*/ 4968410 h 6858000"/>
              <a:gd name="connsiteX462" fmla="*/ 1837349 w 7472601"/>
              <a:gd name="connsiteY462" fmla="*/ 4956357 h 6858000"/>
              <a:gd name="connsiteX463" fmla="*/ 2162835 w 7472601"/>
              <a:gd name="connsiteY463" fmla="*/ 5187853 h 6858000"/>
              <a:gd name="connsiteX464" fmla="*/ 2257167 w 7472601"/>
              <a:gd name="connsiteY464" fmla="*/ 5462123 h 6858000"/>
              <a:gd name="connsiteX465" fmla="*/ 2261598 w 7472601"/>
              <a:gd name="connsiteY465" fmla="*/ 5467998 h 6858000"/>
              <a:gd name="connsiteX466" fmla="*/ 2437177 w 7472601"/>
              <a:gd name="connsiteY466" fmla="*/ 5479608 h 6858000"/>
              <a:gd name="connsiteX467" fmla="*/ 2445247 w 7472601"/>
              <a:gd name="connsiteY467" fmla="*/ 5483476 h 6858000"/>
              <a:gd name="connsiteX468" fmla="*/ 2743626 w 7472601"/>
              <a:gd name="connsiteY468" fmla="*/ 5304819 h 6858000"/>
              <a:gd name="connsiteX469" fmla="*/ 3048102 w 7472601"/>
              <a:gd name="connsiteY469" fmla="*/ 5150595 h 6858000"/>
              <a:gd name="connsiteX470" fmla="*/ 1799414 w 7472601"/>
              <a:gd name="connsiteY470" fmla="*/ 4694732 h 6858000"/>
              <a:gd name="connsiteX471" fmla="*/ 1771735 w 7472601"/>
              <a:gd name="connsiteY471" fmla="*/ 4619929 h 6858000"/>
              <a:gd name="connsiteX472" fmla="*/ 3104273 w 7472601"/>
              <a:gd name="connsiteY472" fmla="*/ 5076159 h 6858000"/>
              <a:gd name="connsiteX473" fmla="*/ 3113245 w 7472601"/>
              <a:gd name="connsiteY473" fmla="*/ 5090705 h 6858000"/>
              <a:gd name="connsiteX474" fmla="*/ 3126294 w 7472601"/>
              <a:gd name="connsiteY474" fmla="*/ 5114400 h 6858000"/>
              <a:gd name="connsiteX475" fmla="*/ 3937433 w 7472601"/>
              <a:gd name="connsiteY475" fmla="*/ 4830473 h 6858000"/>
              <a:gd name="connsiteX476" fmla="*/ 3590475 w 7472601"/>
              <a:gd name="connsiteY476" fmla="*/ 4597974 h 6858000"/>
              <a:gd name="connsiteX477" fmla="*/ 3100264 w 7472601"/>
              <a:gd name="connsiteY477" fmla="*/ 4579845 h 6858000"/>
              <a:gd name="connsiteX478" fmla="*/ 2183576 w 7472601"/>
              <a:gd name="connsiteY478" fmla="*/ 4227150 h 6858000"/>
              <a:gd name="connsiteX479" fmla="*/ 2151029 w 7472601"/>
              <a:gd name="connsiteY479" fmla="*/ 4146947 h 6858000"/>
              <a:gd name="connsiteX480" fmla="*/ 3563434 w 7472601"/>
              <a:gd name="connsiteY480" fmla="*/ 4469115 h 6858000"/>
              <a:gd name="connsiteX481" fmla="*/ 3177952 w 7472601"/>
              <a:gd name="connsiteY481" fmla="*/ 3657386 h 6858000"/>
              <a:gd name="connsiteX482" fmla="*/ 3189263 w 7472601"/>
              <a:gd name="connsiteY482" fmla="*/ 3625726 h 6858000"/>
              <a:gd name="connsiteX483" fmla="*/ 3560912 w 7472601"/>
              <a:gd name="connsiteY483" fmla="*/ 4079863 h 6858000"/>
              <a:gd name="connsiteX484" fmla="*/ 3626636 w 7472601"/>
              <a:gd name="connsiteY484" fmla="*/ 4512230 h 6858000"/>
              <a:gd name="connsiteX485" fmla="*/ 3653088 w 7472601"/>
              <a:gd name="connsiteY485" fmla="*/ 4521417 h 6858000"/>
              <a:gd name="connsiteX486" fmla="*/ 3988128 w 7472601"/>
              <a:gd name="connsiteY486" fmla="*/ 4817267 h 6858000"/>
              <a:gd name="connsiteX487" fmla="*/ 4830582 w 7472601"/>
              <a:gd name="connsiteY487" fmla="*/ 4676000 h 6858000"/>
              <a:gd name="connsiteX488" fmla="*/ 4830100 w 7472601"/>
              <a:gd name="connsiteY488" fmla="*/ 4675554 h 6858000"/>
              <a:gd name="connsiteX489" fmla="*/ 4036318 w 7472601"/>
              <a:gd name="connsiteY489" fmla="*/ 4147013 h 6858000"/>
              <a:gd name="connsiteX490" fmla="*/ 3432098 w 7472601"/>
              <a:gd name="connsiteY490" fmla="*/ 3537312 h 6858000"/>
              <a:gd name="connsiteX491" fmla="*/ 3446761 w 7472601"/>
              <a:gd name="connsiteY491" fmla="*/ 3461278 h 6858000"/>
              <a:gd name="connsiteX492" fmla="*/ 4419733 w 7472601"/>
              <a:gd name="connsiteY492" fmla="*/ 3963555 h 6858000"/>
              <a:gd name="connsiteX493" fmla="*/ 4781371 w 7472601"/>
              <a:gd name="connsiteY493" fmla="*/ 4458604 h 6858000"/>
              <a:gd name="connsiteX494" fmla="*/ 4780440 w 7472601"/>
              <a:gd name="connsiteY494" fmla="*/ 4470290 h 6858000"/>
              <a:gd name="connsiteX495" fmla="*/ 4898954 w 7472601"/>
              <a:gd name="connsiteY495" fmla="*/ 4662092 h 6858000"/>
              <a:gd name="connsiteX496" fmla="*/ 4900699 w 7472601"/>
              <a:gd name="connsiteY496" fmla="*/ 4670867 h 6858000"/>
              <a:gd name="connsiteX497" fmla="*/ 5714511 w 7472601"/>
              <a:gd name="connsiteY497" fmla="*/ 4663483 h 6858000"/>
              <a:gd name="connsiteX498" fmla="*/ 5464793 w 7472601"/>
              <a:gd name="connsiteY498" fmla="*/ 4393556 h 6858000"/>
              <a:gd name="connsiteX499" fmla="*/ 5461897 w 7472601"/>
              <a:gd name="connsiteY499" fmla="*/ 4390879 h 6858000"/>
              <a:gd name="connsiteX500" fmla="*/ 4294126 w 7472601"/>
              <a:gd name="connsiteY500" fmla="*/ 3303048 h 6858000"/>
              <a:gd name="connsiteX501" fmla="*/ 4305321 w 7472601"/>
              <a:gd name="connsiteY501" fmla="*/ 3256953 h 6858000"/>
              <a:gd name="connsiteX502" fmla="*/ 4949299 w 7472601"/>
              <a:gd name="connsiteY502" fmla="*/ 3766336 h 6858000"/>
              <a:gd name="connsiteX503" fmla="*/ 5291452 w 7472601"/>
              <a:gd name="connsiteY503" fmla="*/ 4076801 h 6858000"/>
              <a:gd name="connsiteX504" fmla="*/ 5434998 w 7472601"/>
              <a:gd name="connsiteY504" fmla="*/ 4254100 h 6858000"/>
              <a:gd name="connsiteX505" fmla="*/ 5351015 w 7472601"/>
              <a:gd name="connsiteY505" fmla="*/ 3760989 h 6858000"/>
              <a:gd name="connsiteX506" fmla="*/ 5413780 w 7472601"/>
              <a:gd name="connsiteY506" fmla="*/ 2966265 h 6858000"/>
              <a:gd name="connsiteX507" fmla="*/ 5425627 w 7472601"/>
              <a:gd name="connsiteY507" fmla="*/ 2954192 h 6858000"/>
              <a:gd name="connsiteX508" fmla="*/ 6604735 w 7472601"/>
              <a:gd name="connsiteY508" fmla="*/ 2041381 h 6858000"/>
              <a:gd name="connsiteX509" fmla="*/ 7204487 w 7472601"/>
              <a:gd name="connsiteY509" fmla="*/ 2742112 h 6858000"/>
              <a:gd name="connsiteX510" fmla="*/ 7131592 w 7472601"/>
              <a:gd name="connsiteY510" fmla="*/ 2672096 h 6858000"/>
              <a:gd name="connsiteX511" fmla="*/ 6996344 w 7472601"/>
              <a:gd name="connsiteY511" fmla="*/ 2518310 h 6858000"/>
              <a:gd name="connsiteX512" fmla="*/ 6735495 w 7472601"/>
              <a:gd name="connsiteY512" fmla="*/ 2196890 h 6858000"/>
              <a:gd name="connsiteX513" fmla="*/ 6721901 w 7472601"/>
              <a:gd name="connsiteY513" fmla="*/ 2179274 h 6858000"/>
              <a:gd name="connsiteX514" fmla="*/ 6604735 w 7472601"/>
              <a:gd name="connsiteY514" fmla="*/ 2041381 h 6858000"/>
              <a:gd name="connsiteX515" fmla="*/ 6591670 w 7472601"/>
              <a:gd name="connsiteY515" fmla="*/ 1988277 h 6858000"/>
              <a:gd name="connsiteX516" fmla="*/ 6747349 w 7472601"/>
              <a:gd name="connsiteY516" fmla="*/ 2160069 h 6858000"/>
              <a:gd name="connsiteX517" fmla="*/ 6760943 w 7472601"/>
              <a:gd name="connsiteY517" fmla="*/ 2177686 h 6858000"/>
              <a:gd name="connsiteX518" fmla="*/ 7021065 w 7472601"/>
              <a:gd name="connsiteY518" fmla="*/ 2498102 h 6858000"/>
              <a:gd name="connsiteX519" fmla="*/ 7155223 w 7472601"/>
              <a:gd name="connsiteY519" fmla="*/ 2650386 h 6858000"/>
              <a:gd name="connsiteX520" fmla="*/ 7203167 w 7472601"/>
              <a:gd name="connsiteY520" fmla="*/ 2697288 h 6858000"/>
              <a:gd name="connsiteX521" fmla="*/ 6937703 w 7472601"/>
              <a:gd name="connsiteY521" fmla="*/ 2321981 h 6858000"/>
              <a:gd name="connsiteX522" fmla="*/ 6591670 w 7472601"/>
              <a:gd name="connsiteY522" fmla="*/ 1988277 h 6858000"/>
              <a:gd name="connsiteX523" fmla="*/ 5798671 w 7472601"/>
              <a:gd name="connsiteY523" fmla="*/ 1981601 h 6858000"/>
              <a:gd name="connsiteX524" fmla="*/ 5754709 w 7472601"/>
              <a:gd name="connsiteY524" fmla="*/ 2071454 h 6858000"/>
              <a:gd name="connsiteX525" fmla="*/ 5763044 w 7472601"/>
              <a:gd name="connsiteY525" fmla="*/ 2842206 h 6858000"/>
              <a:gd name="connsiteX526" fmla="*/ 5764974 w 7472601"/>
              <a:gd name="connsiteY526" fmla="*/ 2799609 h 6858000"/>
              <a:gd name="connsiteX527" fmla="*/ 5767665 w 7472601"/>
              <a:gd name="connsiteY527" fmla="*/ 2666409 h 6858000"/>
              <a:gd name="connsiteX528" fmla="*/ 5763055 w 7472601"/>
              <a:gd name="connsiteY528" fmla="*/ 2579705 h 6858000"/>
              <a:gd name="connsiteX529" fmla="*/ 5758079 w 7472601"/>
              <a:gd name="connsiteY529" fmla="*/ 2492508 h 6858000"/>
              <a:gd name="connsiteX530" fmla="*/ 5779325 w 7472601"/>
              <a:gd name="connsiteY530" fmla="*/ 2197069 h 6858000"/>
              <a:gd name="connsiteX531" fmla="*/ 5798671 w 7472601"/>
              <a:gd name="connsiteY531" fmla="*/ 1981601 h 6858000"/>
              <a:gd name="connsiteX532" fmla="*/ 5829202 w 7472601"/>
              <a:gd name="connsiteY532" fmla="*/ 1971679 h 6858000"/>
              <a:gd name="connsiteX533" fmla="*/ 5809558 w 7472601"/>
              <a:gd name="connsiteY533" fmla="*/ 2198043 h 6858000"/>
              <a:gd name="connsiteX534" fmla="*/ 5788653 w 7472601"/>
              <a:gd name="connsiteY534" fmla="*/ 2489430 h 6858000"/>
              <a:gd name="connsiteX535" fmla="*/ 5793439 w 7472601"/>
              <a:gd name="connsiteY535" fmla="*/ 2575235 h 6858000"/>
              <a:gd name="connsiteX536" fmla="*/ 5796837 w 7472601"/>
              <a:gd name="connsiteY536" fmla="*/ 2637633 h 6858000"/>
              <a:gd name="connsiteX537" fmla="*/ 5818614 w 7472601"/>
              <a:gd name="connsiteY537" fmla="*/ 2473055 h 6858000"/>
              <a:gd name="connsiteX538" fmla="*/ 5829202 w 7472601"/>
              <a:gd name="connsiteY538" fmla="*/ 1971679 h 6858000"/>
              <a:gd name="connsiteX539" fmla="*/ 5911389 w 7472601"/>
              <a:gd name="connsiteY539" fmla="*/ 1898371 h 6858000"/>
              <a:gd name="connsiteX540" fmla="*/ 6237627 w 7472601"/>
              <a:gd name="connsiteY540" fmla="*/ 2231921 h 6858000"/>
              <a:gd name="connsiteX541" fmla="*/ 5911389 w 7472601"/>
              <a:gd name="connsiteY541" fmla="*/ 1898371 h 6858000"/>
              <a:gd name="connsiteX542" fmla="*/ 6944437 w 7472601"/>
              <a:gd name="connsiteY542" fmla="*/ 1575402 h 6858000"/>
              <a:gd name="connsiteX543" fmla="*/ 6304730 w 7472601"/>
              <a:gd name="connsiteY543" fmla="*/ 1766654 h 6858000"/>
              <a:gd name="connsiteX544" fmla="*/ 6944437 w 7472601"/>
              <a:gd name="connsiteY544" fmla="*/ 1575402 h 6858000"/>
              <a:gd name="connsiteX545" fmla="*/ 7019523 w 7472601"/>
              <a:gd name="connsiteY545" fmla="*/ 1519450 h 6858000"/>
              <a:gd name="connsiteX546" fmla="*/ 6298091 w 7472601"/>
              <a:gd name="connsiteY546" fmla="*/ 1737122 h 6858000"/>
              <a:gd name="connsiteX547" fmla="*/ 7019523 w 7472601"/>
              <a:gd name="connsiteY547" fmla="*/ 1519450 h 6858000"/>
              <a:gd name="connsiteX548" fmla="*/ 2399523 w 7472601"/>
              <a:gd name="connsiteY548" fmla="*/ 1428234 h 6858000"/>
              <a:gd name="connsiteX549" fmla="*/ 2224982 w 7472601"/>
              <a:gd name="connsiteY549" fmla="*/ 1826201 h 6858000"/>
              <a:gd name="connsiteX550" fmla="*/ 2096099 w 7472601"/>
              <a:gd name="connsiteY550" fmla="*/ 2345900 h 6858000"/>
              <a:gd name="connsiteX551" fmla="*/ 2283317 w 7472601"/>
              <a:gd name="connsiteY551" fmla="*/ 1796925 h 6858000"/>
              <a:gd name="connsiteX552" fmla="*/ 2399523 w 7472601"/>
              <a:gd name="connsiteY552" fmla="*/ 1428234 h 6858000"/>
              <a:gd name="connsiteX553" fmla="*/ 2448558 w 7472601"/>
              <a:gd name="connsiteY553" fmla="*/ 1373435 h 6858000"/>
              <a:gd name="connsiteX554" fmla="*/ 2312521 w 7472601"/>
              <a:gd name="connsiteY554" fmla="*/ 1806140 h 6858000"/>
              <a:gd name="connsiteX555" fmla="*/ 2127533 w 7472601"/>
              <a:gd name="connsiteY555" fmla="*/ 2348380 h 6858000"/>
              <a:gd name="connsiteX556" fmla="*/ 2358080 w 7472601"/>
              <a:gd name="connsiteY556" fmla="*/ 1866134 h 6858000"/>
              <a:gd name="connsiteX557" fmla="*/ 2407436 w 7472601"/>
              <a:gd name="connsiteY557" fmla="*/ 1651070 h 6858000"/>
              <a:gd name="connsiteX558" fmla="*/ 2448558 w 7472601"/>
              <a:gd name="connsiteY558" fmla="*/ 1373435 h 6858000"/>
              <a:gd name="connsiteX559" fmla="*/ 278707 w 7472601"/>
              <a:gd name="connsiteY559" fmla="*/ 1352270 h 6858000"/>
              <a:gd name="connsiteX560" fmla="*/ 321570 w 7472601"/>
              <a:gd name="connsiteY560" fmla="*/ 1861610 h 6858000"/>
              <a:gd name="connsiteX561" fmla="*/ 294281 w 7472601"/>
              <a:gd name="connsiteY561" fmla="*/ 1440658 h 6858000"/>
              <a:gd name="connsiteX562" fmla="*/ 278707 w 7472601"/>
              <a:gd name="connsiteY562" fmla="*/ 1352270 h 6858000"/>
              <a:gd name="connsiteX563" fmla="*/ 1423821 w 7472601"/>
              <a:gd name="connsiteY563" fmla="*/ 1351958 h 6858000"/>
              <a:gd name="connsiteX564" fmla="*/ 1638521 w 7472601"/>
              <a:gd name="connsiteY564" fmla="*/ 1908470 h 6858000"/>
              <a:gd name="connsiteX565" fmla="*/ 1754199 w 7472601"/>
              <a:gd name="connsiteY565" fmla="*/ 2149284 h 6858000"/>
              <a:gd name="connsiteX566" fmla="*/ 1908359 w 7472601"/>
              <a:gd name="connsiteY566" fmla="*/ 2364988 h 6858000"/>
              <a:gd name="connsiteX567" fmla="*/ 1647661 w 7472601"/>
              <a:gd name="connsiteY567" fmla="*/ 1825945 h 6858000"/>
              <a:gd name="connsiteX568" fmla="*/ 1423821 w 7472601"/>
              <a:gd name="connsiteY568" fmla="*/ 1351958 h 6858000"/>
              <a:gd name="connsiteX569" fmla="*/ 1431890 w 7472601"/>
              <a:gd name="connsiteY569" fmla="*/ 1306475 h 6858000"/>
              <a:gd name="connsiteX570" fmla="*/ 1507597 w 7472601"/>
              <a:gd name="connsiteY570" fmla="*/ 1446132 h 6858000"/>
              <a:gd name="connsiteX571" fmla="*/ 1674586 w 7472601"/>
              <a:gd name="connsiteY571" fmla="*/ 1813832 h 6858000"/>
              <a:gd name="connsiteX572" fmla="*/ 1815950 w 7472601"/>
              <a:gd name="connsiteY572" fmla="*/ 2128564 h 6858000"/>
              <a:gd name="connsiteX573" fmla="*/ 1984242 w 7472601"/>
              <a:gd name="connsiteY573" fmla="*/ 2430829 h 6858000"/>
              <a:gd name="connsiteX574" fmla="*/ 2014023 w 7472601"/>
              <a:gd name="connsiteY574" fmla="*/ 2450995 h 6858000"/>
              <a:gd name="connsiteX575" fmla="*/ 1747337 w 7472601"/>
              <a:gd name="connsiteY575" fmla="*/ 1855264 h 6858000"/>
              <a:gd name="connsiteX576" fmla="*/ 1533749 w 7472601"/>
              <a:gd name="connsiteY576" fmla="*/ 1478656 h 6858000"/>
              <a:gd name="connsiteX577" fmla="*/ 1431890 w 7472601"/>
              <a:gd name="connsiteY577" fmla="*/ 1306475 h 6858000"/>
              <a:gd name="connsiteX578" fmla="*/ 5052692 w 7472601"/>
              <a:gd name="connsiteY578" fmla="*/ 1292994 h 6858000"/>
              <a:gd name="connsiteX579" fmla="*/ 5200661 w 7472601"/>
              <a:gd name="connsiteY579" fmla="*/ 1635186 h 6858000"/>
              <a:gd name="connsiteX580" fmla="*/ 5297138 w 7472601"/>
              <a:gd name="connsiteY580" fmla="*/ 1906351 h 6858000"/>
              <a:gd name="connsiteX581" fmla="*/ 5052692 w 7472601"/>
              <a:gd name="connsiteY581" fmla="*/ 1292994 h 6858000"/>
              <a:gd name="connsiteX582" fmla="*/ 5009948 w 7472601"/>
              <a:gd name="connsiteY582" fmla="*/ 1273619 h 6858000"/>
              <a:gd name="connsiteX583" fmla="*/ 5121777 w 7472601"/>
              <a:gd name="connsiteY583" fmla="*/ 1654213 h 6858000"/>
              <a:gd name="connsiteX584" fmla="*/ 5293545 w 7472601"/>
              <a:gd name="connsiteY584" fmla="*/ 2072247 h 6858000"/>
              <a:gd name="connsiteX585" fmla="*/ 5294042 w 7472601"/>
              <a:gd name="connsiteY585" fmla="*/ 2065019 h 6858000"/>
              <a:gd name="connsiteX586" fmla="*/ 5171936 w 7472601"/>
              <a:gd name="connsiteY586" fmla="*/ 1647613 h 6858000"/>
              <a:gd name="connsiteX587" fmla="*/ 5009948 w 7472601"/>
              <a:gd name="connsiteY587" fmla="*/ 1273619 h 6858000"/>
              <a:gd name="connsiteX588" fmla="*/ 655236 w 7472601"/>
              <a:gd name="connsiteY588" fmla="*/ 1268632 h 6858000"/>
              <a:gd name="connsiteX589" fmla="*/ 839521 w 7472601"/>
              <a:gd name="connsiteY589" fmla="*/ 1685315 h 6858000"/>
              <a:gd name="connsiteX590" fmla="*/ 1109416 w 7472601"/>
              <a:gd name="connsiteY590" fmla="*/ 2061663 h 6858000"/>
              <a:gd name="connsiteX591" fmla="*/ 1298300 w 7472601"/>
              <a:gd name="connsiteY591" fmla="*/ 2247742 h 6858000"/>
              <a:gd name="connsiteX592" fmla="*/ 1125871 w 7472601"/>
              <a:gd name="connsiteY592" fmla="*/ 1989513 h 6858000"/>
              <a:gd name="connsiteX593" fmla="*/ 981574 w 7472601"/>
              <a:gd name="connsiteY593" fmla="*/ 1783157 h 6858000"/>
              <a:gd name="connsiteX594" fmla="*/ 922198 w 7472601"/>
              <a:gd name="connsiteY594" fmla="*/ 1677437 h 6858000"/>
              <a:gd name="connsiteX595" fmla="*/ 869293 w 7472601"/>
              <a:gd name="connsiteY595" fmla="*/ 1583214 h 6858000"/>
              <a:gd name="connsiteX596" fmla="*/ 751431 w 7472601"/>
              <a:gd name="connsiteY596" fmla="*/ 1405731 h 6858000"/>
              <a:gd name="connsiteX597" fmla="*/ 655236 w 7472601"/>
              <a:gd name="connsiteY597" fmla="*/ 1268632 h 6858000"/>
              <a:gd name="connsiteX598" fmla="*/ 6516292 w 7472601"/>
              <a:gd name="connsiteY598" fmla="*/ 1263064 h 6858000"/>
              <a:gd name="connsiteX599" fmla="*/ 5736320 w 7472601"/>
              <a:gd name="connsiteY599" fmla="*/ 1501803 h 6858000"/>
              <a:gd name="connsiteX600" fmla="*/ 6516292 w 7472601"/>
              <a:gd name="connsiteY600" fmla="*/ 1263064 h 6858000"/>
              <a:gd name="connsiteX601" fmla="*/ 291466 w 7472601"/>
              <a:gd name="connsiteY601" fmla="*/ 1250369 h 6858000"/>
              <a:gd name="connsiteX602" fmla="*/ 323180 w 7472601"/>
              <a:gd name="connsiteY602" fmla="*/ 1435283 h 6858000"/>
              <a:gd name="connsiteX603" fmla="*/ 349381 w 7472601"/>
              <a:gd name="connsiteY603" fmla="*/ 1875041 h 6858000"/>
              <a:gd name="connsiteX604" fmla="*/ 374363 w 7472601"/>
              <a:gd name="connsiteY604" fmla="*/ 1506494 h 6858000"/>
              <a:gd name="connsiteX605" fmla="*/ 302168 w 7472601"/>
              <a:gd name="connsiteY605" fmla="*/ 1274495 h 6858000"/>
              <a:gd name="connsiteX606" fmla="*/ 291466 w 7472601"/>
              <a:gd name="connsiteY606" fmla="*/ 1250369 h 6858000"/>
              <a:gd name="connsiteX607" fmla="*/ 678222 w 7472601"/>
              <a:gd name="connsiteY607" fmla="*/ 1248670 h 6858000"/>
              <a:gd name="connsiteX608" fmla="*/ 775536 w 7472601"/>
              <a:gd name="connsiteY608" fmla="*/ 1388015 h 6858000"/>
              <a:gd name="connsiteX609" fmla="*/ 894529 w 7472601"/>
              <a:gd name="connsiteY609" fmla="*/ 1567739 h 6858000"/>
              <a:gd name="connsiteX610" fmla="*/ 948000 w 7472601"/>
              <a:gd name="connsiteY610" fmla="*/ 1663088 h 6858000"/>
              <a:gd name="connsiteX611" fmla="*/ 1006812 w 7472601"/>
              <a:gd name="connsiteY611" fmla="*/ 1767683 h 6858000"/>
              <a:gd name="connsiteX612" fmla="*/ 1149133 w 7472601"/>
              <a:gd name="connsiteY612" fmla="*/ 1971513 h 6858000"/>
              <a:gd name="connsiteX613" fmla="*/ 1333952 w 7472601"/>
              <a:gd name="connsiteY613" fmla="*/ 2251620 h 6858000"/>
              <a:gd name="connsiteX614" fmla="*/ 1337329 w 7472601"/>
              <a:gd name="connsiteY614" fmla="*/ 2258350 h 6858000"/>
              <a:gd name="connsiteX615" fmla="*/ 1014726 w 7472601"/>
              <a:gd name="connsiteY615" fmla="*/ 1615556 h 6858000"/>
              <a:gd name="connsiteX616" fmla="*/ 678222 w 7472601"/>
              <a:gd name="connsiteY616" fmla="*/ 1248670 h 6858000"/>
              <a:gd name="connsiteX617" fmla="*/ 6691602 w 7472601"/>
              <a:gd name="connsiteY617" fmla="*/ 1140573 h 6858000"/>
              <a:gd name="connsiteX618" fmla="*/ 6571100 w 7472601"/>
              <a:gd name="connsiteY618" fmla="*/ 1183662 h 6858000"/>
              <a:gd name="connsiteX619" fmla="*/ 6241687 w 7472601"/>
              <a:gd name="connsiteY619" fmla="*/ 1257600 h 6858000"/>
              <a:gd name="connsiteX620" fmla="*/ 5693009 w 7472601"/>
              <a:gd name="connsiteY620" fmla="*/ 1478256 h 6858000"/>
              <a:gd name="connsiteX621" fmla="*/ 6548420 w 7472601"/>
              <a:gd name="connsiteY621" fmla="*/ 1214599 h 6858000"/>
              <a:gd name="connsiteX622" fmla="*/ 6605473 w 7472601"/>
              <a:gd name="connsiteY622" fmla="*/ 1184686 h 6858000"/>
              <a:gd name="connsiteX623" fmla="*/ 6691602 w 7472601"/>
              <a:gd name="connsiteY623" fmla="*/ 1140573 h 6858000"/>
              <a:gd name="connsiteX624" fmla="*/ 4002475 w 7472601"/>
              <a:gd name="connsiteY624" fmla="*/ 1037802 h 6858000"/>
              <a:gd name="connsiteX625" fmla="*/ 4000324 w 7472601"/>
              <a:gd name="connsiteY625" fmla="*/ 1039362 h 6858000"/>
              <a:gd name="connsiteX626" fmla="*/ 4002862 w 7472601"/>
              <a:gd name="connsiteY626" fmla="*/ 1042866 h 6858000"/>
              <a:gd name="connsiteX627" fmla="*/ 4002475 w 7472601"/>
              <a:gd name="connsiteY627" fmla="*/ 1037802 h 6858000"/>
              <a:gd name="connsiteX628" fmla="*/ 506322 w 7472601"/>
              <a:gd name="connsiteY628" fmla="*/ 1020997 h 6858000"/>
              <a:gd name="connsiteX629" fmla="*/ 533068 w 7472601"/>
              <a:gd name="connsiteY629" fmla="*/ 1029409 h 6858000"/>
              <a:gd name="connsiteX630" fmla="*/ 1232525 w 7472601"/>
              <a:gd name="connsiteY630" fmla="*/ 1804675 h 6858000"/>
              <a:gd name="connsiteX631" fmla="*/ 1388858 w 7472601"/>
              <a:gd name="connsiteY631" fmla="*/ 2368011 h 6858000"/>
              <a:gd name="connsiteX632" fmla="*/ 1384098 w 7472601"/>
              <a:gd name="connsiteY632" fmla="*/ 2378125 h 6858000"/>
              <a:gd name="connsiteX633" fmla="*/ 1425393 w 7472601"/>
              <a:gd name="connsiteY633" fmla="*/ 2589124 h 6858000"/>
              <a:gd name="connsiteX634" fmla="*/ 1424001 w 7472601"/>
              <a:gd name="connsiteY634" fmla="*/ 2597541 h 6858000"/>
              <a:gd name="connsiteX635" fmla="*/ 2152729 w 7472601"/>
              <a:gd name="connsiteY635" fmla="*/ 2864487 h 6858000"/>
              <a:gd name="connsiteX636" fmla="*/ 2020609 w 7472601"/>
              <a:gd name="connsiteY636" fmla="*/ 2539671 h 6858000"/>
              <a:gd name="connsiteX637" fmla="*/ 2018920 w 7472601"/>
              <a:gd name="connsiteY637" fmla="*/ 2536309 h 6858000"/>
              <a:gd name="connsiteX638" fmla="*/ 1342441 w 7472601"/>
              <a:gd name="connsiteY638" fmla="*/ 1173017 h 6858000"/>
              <a:gd name="connsiteX639" fmla="*/ 1367925 w 7472601"/>
              <a:gd name="connsiteY639" fmla="*/ 1135648 h 6858000"/>
              <a:gd name="connsiteX640" fmla="*/ 1771401 w 7472601"/>
              <a:gd name="connsiteY640" fmla="*/ 1806673 h 6858000"/>
              <a:gd name="connsiteX641" fmla="*/ 1972385 w 7472601"/>
              <a:gd name="connsiteY641" fmla="*/ 2198735 h 6858000"/>
              <a:gd name="connsiteX642" fmla="*/ 2040892 w 7472601"/>
              <a:gd name="connsiteY642" fmla="*/ 2405205 h 6858000"/>
              <a:gd name="connsiteX643" fmla="*/ 2131689 w 7472601"/>
              <a:gd name="connsiteY643" fmla="*/ 1936926 h 6858000"/>
              <a:gd name="connsiteX644" fmla="*/ 2454820 w 7472601"/>
              <a:gd name="connsiteY644" fmla="*/ 1248808 h 6858000"/>
              <a:gd name="connsiteX645" fmla="*/ 2492512 w 7472601"/>
              <a:gd name="connsiteY645" fmla="*/ 1302920 h 6858000"/>
              <a:gd name="connsiteX646" fmla="*/ 2081216 w 7472601"/>
              <a:gd name="connsiteY646" fmla="*/ 2527513 h 6858000"/>
              <a:gd name="connsiteX647" fmla="*/ 2081211 w 7472601"/>
              <a:gd name="connsiteY647" fmla="*/ 2528916 h 6858000"/>
              <a:gd name="connsiteX648" fmla="*/ 2199067 w 7472601"/>
              <a:gd name="connsiteY648" fmla="*/ 2884061 h 6858000"/>
              <a:gd name="connsiteX649" fmla="*/ 3192586 w 7472601"/>
              <a:gd name="connsiteY649" fmla="*/ 3411496 h 6858000"/>
              <a:gd name="connsiteX650" fmla="*/ 3182620 w 7472601"/>
              <a:gd name="connsiteY650" fmla="*/ 3483279 h 6858000"/>
              <a:gd name="connsiteX651" fmla="*/ 2435119 w 7472601"/>
              <a:gd name="connsiteY651" fmla="*/ 3080173 h 6858000"/>
              <a:gd name="connsiteX652" fmla="*/ 2410152 w 7472601"/>
              <a:gd name="connsiteY652" fmla="*/ 3063751 h 6858000"/>
              <a:gd name="connsiteX653" fmla="*/ 2408099 w 7472601"/>
              <a:gd name="connsiteY653" fmla="*/ 3064403 h 6858000"/>
              <a:gd name="connsiteX654" fmla="*/ 2407218 w 7472601"/>
              <a:gd name="connsiteY654" fmla="*/ 3070324 h 6858000"/>
              <a:gd name="connsiteX655" fmla="*/ 2380138 w 7472601"/>
              <a:gd name="connsiteY655" fmla="*/ 3099341 h 6858000"/>
              <a:gd name="connsiteX656" fmla="*/ 1765923 w 7472601"/>
              <a:gd name="connsiteY656" fmla="*/ 3581043 h 6858000"/>
              <a:gd name="connsiteX657" fmla="*/ 1702258 w 7472601"/>
              <a:gd name="connsiteY657" fmla="*/ 3612286 h 6858000"/>
              <a:gd name="connsiteX658" fmla="*/ 1538370 w 7472601"/>
              <a:gd name="connsiteY658" fmla="*/ 3811804 h 6858000"/>
              <a:gd name="connsiteX659" fmla="*/ 542867 w 7472601"/>
              <a:gd name="connsiteY659" fmla="*/ 4944092 h 6858000"/>
              <a:gd name="connsiteX660" fmla="*/ 515800 w 7472601"/>
              <a:gd name="connsiteY660" fmla="*/ 4862180 h 6858000"/>
              <a:gd name="connsiteX661" fmla="*/ 909145 w 7472601"/>
              <a:gd name="connsiteY661" fmla="*/ 4199225 h 6858000"/>
              <a:gd name="connsiteX662" fmla="*/ 1214067 w 7472601"/>
              <a:gd name="connsiteY662" fmla="*/ 3908561 h 6858000"/>
              <a:gd name="connsiteX663" fmla="*/ 640967 w 7472601"/>
              <a:gd name="connsiteY663" fmla="*/ 4105601 h 6858000"/>
              <a:gd name="connsiteX664" fmla="*/ 112563 w 7472601"/>
              <a:gd name="connsiteY664" fmla="*/ 4396952 h 6858000"/>
              <a:gd name="connsiteX665" fmla="*/ 0 w 7472601"/>
              <a:gd name="connsiteY665" fmla="*/ 4466006 h 6858000"/>
              <a:gd name="connsiteX666" fmla="*/ 0 w 7472601"/>
              <a:gd name="connsiteY666" fmla="*/ 4233763 h 6858000"/>
              <a:gd name="connsiteX667" fmla="*/ 36881 w 7472601"/>
              <a:gd name="connsiteY667" fmla="*/ 4200118 h 6858000"/>
              <a:gd name="connsiteX668" fmla="*/ 910534 w 7472601"/>
              <a:gd name="connsiteY668" fmla="*/ 3629753 h 6858000"/>
              <a:gd name="connsiteX669" fmla="*/ 1578717 w 7472601"/>
              <a:gd name="connsiteY669" fmla="*/ 3575982 h 6858000"/>
              <a:gd name="connsiteX670" fmla="*/ 2338780 w 7472601"/>
              <a:gd name="connsiteY670" fmla="*/ 3033725 h 6858000"/>
              <a:gd name="connsiteX671" fmla="*/ 1807991 w 7472601"/>
              <a:gd name="connsiteY671" fmla="*/ 2807184 h 6858000"/>
              <a:gd name="connsiteX672" fmla="*/ 1416358 w 7472601"/>
              <a:gd name="connsiteY672" fmla="*/ 3112571 h 6858000"/>
              <a:gd name="connsiteX673" fmla="*/ 939066 w 7472601"/>
              <a:gd name="connsiteY673" fmla="*/ 3378798 h 6858000"/>
              <a:gd name="connsiteX674" fmla="*/ 115099 w 7472601"/>
              <a:gd name="connsiteY674" fmla="*/ 3607650 h 6858000"/>
              <a:gd name="connsiteX675" fmla="*/ 97284 w 7472601"/>
              <a:gd name="connsiteY675" fmla="*/ 3520393 h 6858000"/>
              <a:gd name="connsiteX676" fmla="*/ 922050 w 7472601"/>
              <a:gd name="connsiteY676" fmla="*/ 3074867 h 6858000"/>
              <a:gd name="connsiteX677" fmla="*/ 1405265 w 7472601"/>
              <a:gd name="connsiteY677" fmla="*/ 3016319 h 6858000"/>
              <a:gd name="connsiteX678" fmla="*/ 1407512 w 7472601"/>
              <a:gd name="connsiteY678" fmla="*/ 3018001 h 6858000"/>
              <a:gd name="connsiteX679" fmla="*/ 1726266 w 7472601"/>
              <a:gd name="connsiteY679" fmla="*/ 2777274 h 6858000"/>
              <a:gd name="connsiteX680" fmla="*/ 625390 w 7472601"/>
              <a:gd name="connsiteY680" fmla="*/ 2514541 h 6858000"/>
              <a:gd name="connsiteX681" fmla="*/ 619799 w 7472601"/>
              <a:gd name="connsiteY681" fmla="*/ 2527180 h 6858000"/>
              <a:gd name="connsiteX682" fmla="*/ 310030 w 7472601"/>
              <a:gd name="connsiteY682" fmla="*/ 2771818 h 6858000"/>
              <a:gd name="connsiteX683" fmla="*/ 173877 w 7472601"/>
              <a:gd name="connsiteY683" fmla="*/ 2937056 h 6858000"/>
              <a:gd name="connsiteX684" fmla="*/ 77889 w 7472601"/>
              <a:gd name="connsiteY684" fmla="*/ 3138440 h 6858000"/>
              <a:gd name="connsiteX685" fmla="*/ 0 w 7472601"/>
              <a:gd name="connsiteY685" fmla="*/ 3271395 h 6858000"/>
              <a:gd name="connsiteX686" fmla="*/ 0 w 7472601"/>
              <a:gd name="connsiteY686" fmla="*/ 3153002 h 6858000"/>
              <a:gd name="connsiteX687" fmla="*/ 2386 w 7472601"/>
              <a:gd name="connsiteY687" fmla="*/ 3149203 h 6858000"/>
              <a:gd name="connsiteX688" fmla="*/ 89753 w 7472601"/>
              <a:gd name="connsiteY688" fmla="*/ 2987702 h 6858000"/>
              <a:gd name="connsiteX689" fmla="*/ 76869 w 7472601"/>
              <a:gd name="connsiteY689" fmla="*/ 3005404 h 6858000"/>
              <a:gd name="connsiteX690" fmla="*/ 32049 w 7472601"/>
              <a:gd name="connsiteY690" fmla="*/ 3065814 h 6858000"/>
              <a:gd name="connsiteX691" fmla="*/ 0 w 7472601"/>
              <a:gd name="connsiteY691" fmla="*/ 3108744 h 6858000"/>
              <a:gd name="connsiteX692" fmla="*/ 0 w 7472601"/>
              <a:gd name="connsiteY692" fmla="*/ 3058059 h 6858000"/>
              <a:gd name="connsiteX693" fmla="*/ 7610 w 7472601"/>
              <a:gd name="connsiteY693" fmla="*/ 3047889 h 6858000"/>
              <a:gd name="connsiteX694" fmla="*/ 52419 w 7472601"/>
              <a:gd name="connsiteY694" fmla="*/ 2987479 h 6858000"/>
              <a:gd name="connsiteX695" fmla="*/ 59142 w 7472601"/>
              <a:gd name="connsiteY695" fmla="*/ 2978488 h 6858000"/>
              <a:gd name="connsiteX696" fmla="*/ 0 w 7472601"/>
              <a:gd name="connsiteY696" fmla="*/ 3015334 h 6858000"/>
              <a:gd name="connsiteX697" fmla="*/ 0 w 7472601"/>
              <a:gd name="connsiteY697" fmla="*/ 2914286 h 6858000"/>
              <a:gd name="connsiteX698" fmla="*/ 36383 w 7472601"/>
              <a:gd name="connsiteY698" fmla="*/ 2901128 h 6858000"/>
              <a:gd name="connsiteX699" fmla="*/ 156329 w 7472601"/>
              <a:gd name="connsiteY699" fmla="*/ 2840533 h 6858000"/>
              <a:gd name="connsiteX700" fmla="*/ 358355 w 7472601"/>
              <a:gd name="connsiteY700" fmla="*/ 2620471 h 6858000"/>
              <a:gd name="connsiteX701" fmla="*/ 510577 w 7472601"/>
              <a:gd name="connsiteY701" fmla="*/ 2501244 h 6858000"/>
              <a:gd name="connsiteX702" fmla="*/ 211967 w 7472601"/>
              <a:gd name="connsiteY702" fmla="*/ 2479171 h 6858000"/>
              <a:gd name="connsiteX703" fmla="*/ 0 w 7472601"/>
              <a:gd name="connsiteY703" fmla="*/ 2476398 h 6858000"/>
              <a:gd name="connsiteX704" fmla="*/ 0 w 7472601"/>
              <a:gd name="connsiteY704" fmla="*/ 2389189 h 6858000"/>
              <a:gd name="connsiteX705" fmla="*/ 103062 w 7472601"/>
              <a:gd name="connsiteY705" fmla="*/ 2389518 h 6858000"/>
              <a:gd name="connsiteX706" fmla="*/ 510734 w 7472601"/>
              <a:gd name="connsiteY706" fmla="*/ 2416201 h 6858000"/>
              <a:gd name="connsiteX707" fmla="*/ 279257 w 7472601"/>
              <a:gd name="connsiteY707" fmla="*/ 2092102 h 6858000"/>
              <a:gd name="connsiteX708" fmla="*/ 65265 w 7472601"/>
              <a:gd name="connsiteY708" fmla="*/ 2006049 h 6858000"/>
              <a:gd name="connsiteX709" fmla="*/ 0 w 7472601"/>
              <a:gd name="connsiteY709" fmla="*/ 1982532 h 6858000"/>
              <a:gd name="connsiteX710" fmla="*/ 0 w 7472601"/>
              <a:gd name="connsiteY710" fmla="*/ 1912789 h 6858000"/>
              <a:gd name="connsiteX711" fmla="*/ 97460 w 7472601"/>
              <a:gd name="connsiteY711" fmla="*/ 1953725 h 6858000"/>
              <a:gd name="connsiteX712" fmla="*/ 221272 w 7472601"/>
              <a:gd name="connsiteY712" fmla="*/ 1980766 h 6858000"/>
              <a:gd name="connsiteX713" fmla="*/ 116765 w 7472601"/>
              <a:gd name="connsiteY713" fmla="*/ 1911033 h 6858000"/>
              <a:gd name="connsiteX714" fmla="*/ 16405 w 7472601"/>
              <a:gd name="connsiteY714" fmla="*/ 1803412 h 6858000"/>
              <a:gd name="connsiteX715" fmla="*/ 0 w 7472601"/>
              <a:gd name="connsiteY715" fmla="*/ 1784777 h 6858000"/>
              <a:gd name="connsiteX716" fmla="*/ 0 w 7472601"/>
              <a:gd name="connsiteY716" fmla="*/ 1740082 h 6858000"/>
              <a:gd name="connsiteX717" fmla="*/ 39394 w 7472601"/>
              <a:gd name="connsiteY717" fmla="*/ 1784856 h 6858000"/>
              <a:gd name="connsiteX718" fmla="*/ 135813 w 7472601"/>
              <a:gd name="connsiteY718" fmla="*/ 1888838 h 6858000"/>
              <a:gd name="connsiteX719" fmla="*/ 242575 w 7472601"/>
              <a:gd name="connsiteY719" fmla="*/ 1958841 h 6858000"/>
              <a:gd name="connsiteX720" fmla="*/ 82197 w 7472601"/>
              <a:gd name="connsiteY720" fmla="*/ 1754826 h 6858000"/>
              <a:gd name="connsiteX721" fmla="*/ 0 w 7472601"/>
              <a:gd name="connsiteY721" fmla="*/ 1679650 h 6858000"/>
              <a:gd name="connsiteX722" fmla="*/ 0 w 7472601"/>
              <a:gd name="connsiteY722" fmla="*/ 1602463 h 6858000"/>
              <a:gd name="connsiteX723" fmla="*/ 84689 w 7472601"/>
              <a:gd name="connsiteY723" fmla="*/ 1677442 h 6858000"/>
              <a:gd name="connsiteX724" fmla="*/ 298437 w 7472601"/>
              <a:gd name="connsiteY724" fmla="*/ 1968019 h 6858000"/>
              <a:gd name="connsiteX725" fmla="*/ 227269 w 7472601"/>
              <a:gd name="connsiteY725" fmla="*/ 1114064 h 6858000"/>
              <a:gd name="connsiteX726" fmla="*/ 248003 w 7472601"/>
              <a:gd name="connsiteY726" fmla="*/ 1089613 h 6858000"/>
              <a:gd name="connsiteX727" fmla="*/ 427020 w 7472601"/>
              <a:gd name="connsiteY727" fmla="*/ 1619803 h 6858000"/>
              <a:gd name="connsiteX728" fmla="*/ 340345 w 7472601"/>
              <a:gd name="connsiteY728" fmla="*/ 2027739 h 6858000"/>
              <a:gd name="connsiteX729" fmla="*/ 360865 w 7472601"/>
              <a:gd name="connsiteY729" fmla="*/ 2044827 h 6858000"/>
              <a:gd name="connsiteX730" fmla="*/ 560414 w 7472601"/>
              <a:gd name="connsiteY730" fmla="*/ 2421457 h 6858000"/>
              <a:gd name="connsiteX731" fmla="*/ 1359703 w 7472601"/>
              <a:gd name="connsiteY731" fmla="*/ 2578554 h 6858000"/>
              <a:gd name="connsiteX732" fmla="*/ 1359422 w 7472601"/>
              <a:gd name="connsiteY732" fmla="*/ 2577994 h 6858000"/>
              <a:gd name="connsiteX733" fmla="*/ 828701 w 7472601"/>
              <a:gd name="connsiteY733" fmla="*/ 1839520 h 6858000"/>
              <a:gd name="connsiteX734" fmla="*/ 494427 w 7472601"/>
              <a:gd name="connsiteY734" fmla="*/ 1092333 h 6858000"/>
              <a:gd name="connsiteX735" fmla="*/ 506322 w 7472601"/>
              <a:gd name="connsiteY735" fmla="*/ 1020997 h 6858000"/>
              <a:gd name="connsiteX736" fmla="*/ 4570198 w 7472601"/>
              <a:gd name="connsiteY736" fmla="*/ 978081 h 6858000"/>
              <a:gd name="connsiteX737" fmla="*/ 4523691 w 7472601"/>
              <a:gd name="connsiteY737" fmla="*/ 1127776 h 6858000"/>
              <a:gd name="connsiteX738" fmla="*/ 4509875 w 7472601"/>
              <a:gd name="connsiteY738" fmla="*/ 1167552 h 6858000"/>
              <a:gd name="connsiteX739" fmla="*/ 4478168 w 7472601"/>
              <a:gd name="connsiteY739" fmla="*/ 1260735 h 6858000"/>
              <a:gd name="connsiteX740" fmla="*/ 4409309 w 7472601"/>
              <a:gd name="connsiteY740" fmla="*/ 1666996 h 6858000"/>
              <a:gd name="connsiteX741" fmla="*/ 4370031 w 7472601"/>
              <a:gd name="connsiteY741" fmla="*/ 1955666 h 6858000"/>
              <a:gd name="connsiteX742" fmla="*/ 4570198 w 7472601"/>
              <a:gd name="connsiteY742" fmla="*/ 978081 h 6858000"/>
              <a:gd name="connsiteX743" fmla="*/ 4557898 w 7472601"/>
              <a:gd name="connsiteY743" fmla="*/ 900011 h 6858000"/>
              <a:gd name="connsiteX744" fmla="*/ 4344840 w 7472601"/>
              <a:gd name="connsiteY744" fmla="*/ 1922038 h 6858000"/>
              <a:gd name="connsiteX745" fmla="*/ 4378710 w 7472601"/>
              <a:gd name="connsiteY745" fmla="*/ 1665516 h 6858000"/>
              <a:gd name="connsiteX746" fmla="*/ 4448798 w 7472601"/>
              <a:gd name="connsiteY746" fmla="*/ 1253024 h 6858000"/>
              <a:gd name="connsiteX747" fmla="*/ 4480315 w 7472601"/>
              <a:gd name="connsiteY747" fmla="*/ 1158454 h 6858000"/>
              <a:gd name="connsiteX748" fmla="*/ 4494133 w 7472601"/>
              <a:gd name="connsiteY748" fmla="*/ 1118676 h 6858000"/>
              <a:gd name="connsiteX749" fmla="*/ 4557898 w 7472601"/>
              <a:gd name="connsiteY749" fmla="*/ 900011 h 6858000"/>
              <a:gd name="connsiteX750" fmla="*/ 5870151 w 7472601"/>
              <a:gd name="connsiteY750" fmla="*/ 898890 h 6858000"/>
              <a:gd name="connsiteX751" fmla="*/ 5861335 w 7472601"/>
              <a:gd name="connsiteY751" fmla="*/ 899177 h 6858000"/>
              <a:gd name="connsiteX752" fmla="*/ 5843702 w 7472601"/>
              <a:gd name="connsiteY752" fmla="*/ 899748 h 6858000"/>
              <a:gd name="connsiteX753" fmla="*/ 5651107 w 7472601"/>
              <a:gd name="connsiteY753" fmla="*/ 920306 h 6858000"/>
              <a:gd name="connsiteX754" fmla="*/ 5459407 w 7472601"/>
              <a:gd name="connsiteY754" fmla="*/ 940975 h 6858000"/>
              <a:gd name="connsiteX755" fmla="*/ 5374846 w 7472601"/>
              <a:gd name="connsiteY755" fmla="*/ 941988 h 6858000"/>
              <a:gd name="connsiteX756" fmla="*/ 5256105 w 7472601"/>
              <a:gd name="connsiteY756" fmla="*/ 945632 h 6858000"/>
              <a:gd name="connsiteX757" fmla="*/ 5107071 w 7472601"/>
              <a:gd name="connsiteY757" fmla="*/ 969720 h 6858000"/>
              <a:gd name="connsiteX758" fmla="*/ 4998681 w 7472601"/>
              <a:gd name="connsiteY758" fmla="*/ 988771 h 6858000"/>
              <a:gd name="connsiteX759" fmla="*/ 5870151 w 7472601"/>
              <a:gd name="connsiteY759" fmla="*/ 898890 h 6858000"/>
              <a:gd name="connsiteX760" fmla="*/ 5504425 w 7472601"/>
              <a:gd name="connsiteY760" fmla="*/ 848067 h 6858000"/>
              <a:gd name="connsiteX761" fmla="*/ 4968849 w 7472601"/>
              <a:gd name="connsiteY761" fmla="*/ 962318 h 6858000"/>
              <a:gd name="connsiteX762" fmla="*/ 5104039 w 7472601"/>
              <a:gd name="connsiteY762" fmla="*/ 940634 h 6858000"/>
              <a:gd name="connsiteX763" fmla="*/ 5256311 w 7472601"/>
              <a:gd name="connsiteY763" fmla="*/ 916490 h 6858000"/>
              <a:gd name="connsiteX764" fmla="*/ 5377381 w 7472601"/>
              <a:gd name="connsiteY764" fmla="*/ 912671 h 6858000"/>
              <a:gd name="connsiteX765" fmla="*/ 5460148 w 7472601"/>
              <a:gd name="connsiteY765" fmla="*/ 911442 h 6858000"/>
              <a:gd name="connsiteX766" fmla="*/ 5648971 w 7472601"/>
              <a:gd name="connsiteY766" fmla="*/ 891331 h 6858000"/>
              <a:gd name="connsiteX767" fmla="*/ 5844807 w 7472601"/>
              <a:gd name="connsiteY767" fmla="*/ 870718 h 6858000"/>
              <a:gd name="connsiteX768" fmla="*/ 5862975 w 7472601"/>
              <a:gd name="connsiteY768" fmla="*/ 869756 h 6858000"/>
              <a:gd name="connsiteX769" fmla="*/ 5920887 w 7472601"/>
              <a:gd name="connsiteY769" fmla="*/ 865929 h 6858000"/>
              <a:gd name="connsiteX770" fmla="*/ 5504425 w 7472601"/>
              <a:gd name="connsiteY770" fmla="*/ 848067 h 6858000"/>
              <a:gd name="connsiteX771" fmla="*/ 3607114 w 7472601"/>
              <a:gd name="connsiteY771" fmla="*/ 467441 h 6858000"/>
              <a:gd name="connsiteX772" fmla="*/ 3296242 w 7472601"/>
              <a:gd name="connsiteY772" fmla="*/ 807991 h 6858000"/>
              <a:gd name="connsiteX773" fmla="*/ 3174674 w 7472601"/>
              <a:gd name="connsiteY773" fmla="*/ 919759 h 6858000"/>
              <a:gd name="connsiteX774" fmla="*/ 3042978 w 7472601"/>
              <a:gd name="connsiteY774" fmla="*/ 1054894 h 6858000"/>
              <a:gd name="connsiteX775" fmla="*/ 2968914 w 7472601"/>
              <a:gd name="connsiteY775" fmla="*/ 1133756 h 6858000"/>
              <a:gd name="connsiteX776" fmla="*/ 3103823 w 7472601"/>
              <a:gd name="connsiteY776" fmla="*/ 1026814 h 6858000"/>
              <a:gd name="connsiteX777" fmla="*/ 3607114 w 7472601"/>
              <a:gd name="connsiteY777" fmla="*/ 467441 h 6858000"/>
              <a:gd name="connsiteX778" fmla="*/ 3744487 w 7472601"/>
              <a:gd name="connsiteY778" fmla="*/ 383136 h 6858000"/>
              <a:gd name="connsiteX779" fmla="*/ 3970213 w 7472601"/>
              <a:gd name="connsiteY779" fmla="*/ 995559 h 6858000"/>
              <a:gd name="connsiteX780" fmla="*/ 3744487 w 7472601"/>
              <a:gd name="connsiteY780" fmla="*/ 383136 h 6858000"/>
              <a:gd name="connsiteX781" fmla="*/ 3624562 w 7472601"/>
              <a:gd name="connsiteY781" fmla="*/ 367041 h 6858000"/>
              <a:gd name="connsiteX782" fmla="*/ 3489712 w 7472601"/>
              <a:gd name="connsiteY782" fmla="*/ 485386 h 6858000"/>
              <a:gd name="connsiteX783" fmla="*/ 3182994 w 7472601"/>
              <a:gd name="connsiteY783" fmla="*/ 828265 h 6858000"/>
              <a:gd name="connsiteX784" fmla="*/ 2892114 w 7472601"/>
              <a:gd name="connsiteY784" fmla="*/ 1172635 h 6858000"/>
              <a:gd name="connsiteX785" fmla="*/ 3021459 w 7472601"/>
              <a:gd name="connsiteY785" fmla="*/ 1035385 h 6858000"/>
              <a:gd name="connsiteX786" fmla="*/ 3153873 w 7472601"/>
              <a:gd name="connsiteY786" fmla="*/ 898971 h 6858000"/>
              <a:gd name="connsiteX787" fmla="*/ 3276511 w 7472601"/>
              <a:gd name="connsiteY787" fmla="*/ 786423 h 6858000"/>
              <a:gd name="connsiteX788" fmla="*/ 3584154 w 7472601"/>
              <a:gd name="connsiteY788" fmla="*/ 448218 h 6858000"/>
              <a:gd name="connsiteX789" fmla="*/ 3624562 w 7472601"/>
              <a:gd name="connsiteY789" fmla="*/ 367041 h 6858000"/>
              <a:gd name="connsiteX790" fmla="*/ 3766672 w 7472601"/>
              <a:gd name="connsiteY790" fmla="*/ 359429 h 6858000"/>
              <a:gd name="connsiteX791" fmla="*/ 3996338 w 7472601"/>
              <a:gd name="connsiteY791" fmla="*/ 968237 h 6858000"/>
              <a:gd name="connsiteX792" fmla="*/ 3766672 w 7472601"/>
              <a:gd name="connsiteY792" fmla="*/ 359429 h 6858000"/>
              <a:gd name="connsiteX793" fmla="*/ 5805386 w 7472601"/>
              <a:gd name="connsiteY793" fmla="*/ 239240 h 6858000"/>
              <a:gd name="connsiteX794" fmla="*/ 5736947 w 7472601"/>
              <a:gd name="connsiteY794" fmla="*/ 261367 h 6858000"/>
              <a:gd name="connsiteX795" fmla="*/ 5427012 w 7472601"/>
              <a:gd name="connsiteY795" fmla="*/ 311272 h 6858000"/>
              <a:gd name="connsiteX796" fmla="*/ 5147818 w 7472601"/>
              <a:gd name="connsiteY796" fmla="*/ 322112 h 6858000"/>
              <a:gd name="connsiteX797" fmla="*/ 5060854 w 7472601"/>
              <a:gd name="connsiteY797" fmla="*/ 311882 h 6858000"/>
              <a:gd name="connsiteX798" fmla="*/ 4945989 w 7472601"/>
              <a:gd name="connsiteY798" fmla="*/ 300516 h 6858000"/>
              <a:gd name="connsiteX799" fmla="*/ 5410479 w 7472601"/>
              <a:gd name="connsiteY799" fmla="*/ 348434 h 6858000"/>
              <a:gd name="connsiteX800" fmla="*/ 5805386 w 7472601"/>
              <a:gd name="connsiteY800" fmla="*/ 239240 h 6858000"/>
              <a:gd name="connsiteX801" fmla="*/ 5905192 w 7472601"/>
              <a:gd name="connsiteY801" fmla="*/ 163079 h 6858000"/>
              <a:gd name="connsiteX802" fmla="*/ 5865655 w 7472601"/>
              <a:gd name="connsiteY802" fmla="*/ 171901 h 6858000"/>
              <a:gd name="connsiteX803" fmla="*/ 5259740 w 7472601"/>
              <a:gd name="connsiteY803" fmla="*/ 257013 h 6858000"/>
              <a:gd name="connsiteX804" fmla="*/ 5208466 w 7472601"/>
              <a:gd name="connsiteY804" fmla="*/ 257550 h 6858000"/>
              <a:gd name="connsiteX805" fmla="*/ 4980204 w 7472601"/>
              <a:gd name="connsiteY805" fmla="*/ 271903 h 6858000"/>
              <a:gd name="connsiteX806" fmla="*/ 5068068 w 7472601"/>
              <a:gd name="connsiteY806" fmla="*/ 282244 h 6858000"/>
              <a:gd name="connsiteX807" fmla="*/ 5153231 w 7472601"/>
              <a:gd name="connsiteY807" fmla="*/ 292240 h 6858000"/>
              <a:gd name="connsiteX808" fmla="*/ 5426491 w 7472601"/>
              <a:gd name="connsiteY808" fmla="*/ 281128 h 6858000"/>
              <a:gd name="connsiteX809" fmla="*/ 5731212 w 7472601"/>
              <a:gd name="connsiteY809" fmla="*/ 231951 h 6858000"/>
              <a:gd name="connsiteX810" fmla="*/ 5905192 w 7472601"/>
              <a:gd name="connsiteY810" fmla="*/ 163079 h 6858000"/>
              <a:gd name="connsiteX811" fmla="*/ 5944437 w 7472601"/>
              <a:gd name="connsiteY811" fmla="*/ 113829 h 6858000"/>
              <a:gd name="connsiteX812" fmla="*/ 5825032 w 7472601"/>
              <a:gd name="connsiteY812" fmla="*/ 146405 h 6858000"/>
              <a:gd name="connsiteX813" fmla="*/ 4955599 w 7472601"/>
              <a:gd name="connsiteY813" fmla="*/ 247008 h 6858000"/>
              <a:gd name="connsiteX814" fmla="*/ 5210104 w 7472601"/>
              <a:gd name="connsiteY814" fmla="*/ 228123 h 6858000"/>
              <a:gd name="connsiteX815" fmla="*/ 5261015 w 7472601"/>
              <a:gd name="connsiteY815" fmla="*/ 227087 h 6858000"/>
              <a:gd name="connsiteX816" fmla="*/ 5861181 w 7472601"/>
              <a:gd name="connsiteY816" fmla="*/ 143093 h 6858000"/>
              <a:gd name="connsiteX817" fmla="*/ 5961252 w 7472601"/>
              <a:gd name="connsiteY817" fmla="*/ 114820 h 6858000"/>
              <a:gd name="connsiteX818" fmla="*/ 5944437 w 7472601"/>
              <a:gd name="connsiteY818" fmla="*/ 113829 h 6858000"/>
              <a:gd name="connsiteX819" fmla="*/ 3882765 w 7472601"/>
              <a:gd name="connsiteY819" fmla="*/ 0 h 6858000"/>
              <a:gd name="connsiteX820" fmla="*/ 3995099 w 7472601"/>
              <a:gd name="connsiteY820" fmla="*/ 0 h 6858000"/>
              <a:gd name="connsiteX821" fmla="*/ 4163818 w 7472601"/>
              <a:gd name="connsiteY821" fmla="*/ 234104 h 6858000"/>
              <a:gd name="connsiteX822" fmla="*/ 4172099 w 7472601"/>
              <a:gd name="connsiteY822" fmla="*/ 234207 h 6858000"/>
              <a:gd name="connsiteX823" fmla="*/ 4784282 w 7472601"/>
              <a:gd name="connsiteY823" fmla="*/ 276561 h 6858000"/>
              <a:gd name="connsiteX824" fmla="*/ 4801687 w 7472601"/>
              <a:gd name="connsiteY824" fmla="*/ 267764 h 6858000"/>
              <a:gd name="connsiteX825" fmla="*/ 6082788 w 7472601"/>
              <a:gd name="connsiteY825" fmla="*/ 64119 h 6858000"/>
              <a:gd name="connsiteX826" fmla="*/ 6099442 w 7472601"/>
              <a:gd name="connsiteY826" fmla="*/ 82568 h 6858000"/>
              <a:gd name="connsiteX827" fmla="*/ 4804137 w 7472601"/>
              <a:gd name="connsiteY827" fmla="*/ 320931 h 6858000"/>
              <a:gd name="connsiteX828" fmla="*/ 4227047 w 7472601"/>
              <a:gd name="connsiteY828" fmla="*/ 313415 h 6858000"/>
              <a:gd name="connsiteX829" fmla="*/ 4346041 w 7472601"/>
              <a:gd name="connsiteY829" fmla="*/ 456086 h 6858000"/>
              <a:gd name="connsiteX830" fmla="*/ 4870967 w 7472601"/>
              <a:gd name="connsiteY830" fmla="*/ 963061 h 6858000"/>
              <a:gd name="connsiteX831" fmla="*/ 4889647 w 7472601"/>
              <a:gd name="connsiteY831" fmla="*/ 957147 h 6858000"/>
              <a:gd name="connsiteX832" fmla="*/ 5422504 w 7472601"/>
              <a:gd name="connsiteY832" fmla="*/ 805191 h 6858000"/>
              <a:gd name="connsiteX833" fmla="*/ 6087656 w 7472601"/>
              <a:gd name="connsiteY833" fmla="*/ 826703 h 6858000"/>
              <a:gd name="connsiteX834" fmla="*/ 6058717 w 7472601"/>
              <a:gd name="connsiteY834" fmla="*/ 865992 h 6858000"/>
              <a:gd name="connsiteX835" fmla="*/ 4974153 w 7472601"/>
              <a:gd name="connsiteY835" fmla="*/ 1045456 h 6858000"/>
              <a:gd name="connsiteX836" fmla="*/ 5627835 w 7472601"/>
              <a:gd name="connsiteY836" fmla="*/ 1472077 h 6858000"/>
              <a:gd name="connsiteX837" fmla="*/ 5629817 w 7472601"/>
              <a:gd name="connsiteY837" fmla="*/ 1471412 h 6858000"/>
              <a:gd name="connsiteX838" fmla="*/ 5634124 w 7472601"/>
              <a:gd name="connsiteY838" fmla="*/ 1470572 h 6858000"/>
              <a:gd name="connsiteX839" fmla="*/ 5755832 w 7472601"/>
              <a:gd name="connsiteY839" fmla="*/ 1383886 h 6858000"/>
              <a:gd name="connsiteX840" fmla="*/ 6014186 w 7472601"/>
              <a:gd name="connsiteY840" fmla="*/ 1279799 h 6858000"/>
              <a:gd name="connsiteX841" fmla="*/ 6901619 w 7472601"/>
              <a:gd name="connsiteY841" fmla="*/ 1047874 h 6858000"/>
              <a:gd name="connsiteX842" fmla="*/ 6931566 w 7472601"/>
              <a:gd name="connsiteY842" fmla="*/ 1062034 h 6858000"/>
              <a:gd name="connsiteX843" fmla="*/ 5790982 w 7472601"/>
              <a:gd name="connsiteY843" fmla="*/ 1561380 h 6858000"/>
              <a:gd name="connsiteX844" fmla="*/ 6188971 w 7472601"/>
              <a:gd name="connsiteY844" fmla="*/ 1755168 h 6858000"/>
              <a:gd name="connsiteX845" fmla="*/ 6202446 w 7472601"/>
              <a:gd name="connsiteY845" fmla="*/ 1752268 h 6858000"/>
              <a:gd name="connsiteX846" fmla="*/ 7179560 w 7472601"/>
              <a:gd name="connsiteY846" fmla="*/ 1467551 h 6858000"/>
              <a:gd name="connsiteX847" fmla="*/ 7158730 w 7472601"/>
              <a:gd name="connsiteY847" fmla="*/ 1507835 h 6858000"/>
              <a:gd name="connsiteX848" fmla="*/ 6326959 w 7472601"/>
              <a:gd name="connsiteY848" fmla="*/ 1817686 h 6858000"/>
              <a:gd name="connsiteX849" fmla="*/ 6537433 w 7472601"/>
              <a:gd name="connsiteY849" fmla="*/ 1907790 h 6858000"/>
              <a:gd name="connsiteX850" fmla="*/ 6550221 w 7472601"/>
              <a:gd name="connsiteY850" fmla="*/ 1910729 h 6858000"/>
              <a:gd name="connsiteX851" fmla="*/ 6964438 w 7472601"/>
              <a:gd name="connsiteY851" fmla="*/ 2209505 h 6858000"/>
              <a:gd name="connsiteX852" fmla="*/ 7367862 w 7472601"/>
              <a:gd name="connsiteY852" fmla="*/ 2806833 h 6858000"/>
              <a:gd name="connsiteX853" fmla="*/ 7364329 w 7472601"/>
              <a:gd name="connsiteY853" fmla="*/ 2826907 h 6858000"/>
              <a:gd name="connsiteX854" fmla="*/ 7290545 w 7472601"/>
              <a:gd name="connsiteY854" fmla="*/ 2850663 h 6858000"/>
              <a:gd name="connsiteX855" fmla="*/ 6472036 w 7472601"/>
              <a:gd name="connsiteY855" fmla="*/ 1959003 h 6858000"/>
              <a:gd name="connsiteX856" fmla="*/ 5792897 w 7472601"/>
              <a:gd name="connsiteY856" fmla="*/ 1647747 h 6858000"/>
              <a:gd name="connsiteX857" fmla="*/ 5842751 w 7472601"/>
              <a:gd name="connsiteY857" fmla="*/ 1816112 h 6858000"/>
              <a:gd name="connsiteX858" fmla="*/ 5847424 w 7472601"/>
              <a:gd name="connsiteY858" fmla="*/ 1815776 h 6858000"/>
              <a:gd name="connsiteX859" fmla="*/ 6399821 w 7472601"/>
              <a:gd name="connsiteY859" fmla="*/ 2344799 h 6858000"/>
              <a:gd name="connsiteX860" fmla="*/ 6323232 w 7472601"/>
              <a:gd name="connsiteY860" fmla="*/ 2389634 h 6858000"/>
              <a:gd name="connsiteX861" fmla="*/ 5942958 w 7472601"/>
              <a:gd name="connsiteY861" fmla="*/ 2077708 h 6858000"/>
              <a:gd name="connsiteX862" fmla="*/ 5921559 w 7472601"/>
              <a:gd name="connsiteY862" fmla="*/ 2378596 h 6858000"/>
              <a:gd name="connsiteX863" fmla="*/ 5817651 w 7472601"/>
              <a:gd name="connsiteY863" fmla="*/ 3023919 h 6858000"/>
              <a:gd name="connsiteX864" fmla="*/ 5729634 w 7472601"/>
              <a:gd name="connsiteY864" fmla="*/ 3051849 h 6858000"/>
              <a:gd name="connsiteX865" fmla="*/ 5611018 w 7472601"/>
              <a:gd name="connsiteY865" fmla="*/ 2316769 h 6858000"/>
              <a:gd name="connsiteX866" fmla="*/ 5687608 w 7472601"/>
              <a:gd name="connsiteY866" fmla="*/ 2039972 h 6858000"/>
              <a:gd name="connsiteX867" fmla="*/ 5657554 w 7472601"/>
              <a:gd name="connsiteY867" fmla="*/ 1576445 h 6858000"/>
              <a:gd name="connsiteX868" fmla="*/ 5150475 w 7472601"/>
              <a:gd name="connsiteY868" fmla="*/ 1274012 h 6858000"/>
              <a:gd name="connsiteX869" fmla="*/ 5349142 w 7472601"/>
              <a:gd name="connsiteY869" fmla="*/ 2204405 h 6858000"/>
              <a:gd name="connsiteX870" fmla="*/ 5262214 w 7472601"/>
              <a:gd name="connsiteY870" fmla="*/ 2233836 h 6858000"/>
              <a:gd name="connsiteX871" fmla="*/ 4981539 w 7472601"/>
              <a:gd name="connsiteY871" fmla="*/ 1542201 h 6858000"/>
              <a:gd name="connsiteX872" fmla="*/ 4958461 w 7472601"/>
              <a:gd name="connsiteY872" fmla="*/ 1136957 h 6858000"/>
              <a:gd name="connsiteX873" fmla="*/ 4655015 w 7472601"/>
              <a:gd name="connsiteY873" fmla="*/ 891426 h 6858000"/>
              <a:gd name="connsiteX874" fmla="*/ 4348002 w 7472601"/>
              <a:gd name="connsiteY874" fmla="*/ 2205895 h 6858000"/>
              <a:gd name="connsiteX875" fmla="*/ 4262250 w 7472601"/>
              <a:gd name="connsiteY875" fmla="*/ 2219972 h 6858000"/>
              <a:gd name="connsiteX876" fmla="*/ 4550611 w 7472601"/>
              <a:gd name="connsiteY876" fmla="*/ 817540 h 6858000"/>
              <a:gd name="connsiteX877" fmla="*/ 4564418 w 7472601"/>
              <a:gd name="connsiteY877" fmla="*/ 808293 h 6858000"/>
              <a:gd name="connsiteX878" fmla="*/ 4266388 w 7472601"/>
              <a:gd name="connsiteY878" fmla="*/ 500083 h 6858000"/>
              <a:gd name="connsiteX879" fmla="*/ 4032842 w 7472601"/>
              <a:gd name="connsiteY879" fmla="*/ 211809 h 6858000"/>
              <a:gd name="connsiteX880" fmla="*/ 3882765 w 7472601"/>
              <a:gd name="connsiteY880" fmla="*/ 0 h 6858000"/>
              <a:gd name="connsiteX881" fmla="*/ 3721337 w 7472601"/>
              <a:gd name="connsiteY881" fmla="*/ 0 h 6858000"/>
              <a:gd name="connsiteX882" fmla="*/ 3797544 w 7472601"/>
              <a:gd name="connsiteY882" fmla="*/ 0 h 6858000"/>
              <a:gd name="connsiteX883" fmla="*/ 3775734 w 7472601"/>
              <a:gd name="connsiteY883" fmla="*/ 95131 h 6858000"/>
              <a:gd name="connsiteX884" fmla="*/ 3724807 w 7472601"/>
              <a:gd name="connsiteY884" fmla="*/ 272257 h 6858000"/>
              <a:gd name="connsiteX885" fmla="*/ 3726844 w 7472601"/>
              <a:gd name="connsiteY885" fmla="*/ 282988 h 6858000"/>
              <a:gd name="connsiteX886" fmla="*/ 3742664 w 7472601"/>
              <a:gd name="connsiteY886" fmla="*/ 279918 h 6858000"/>
              <a:gd name="connsiteX887" fmla="*/ 4103910 w 7472601"/>
              <a:gd name="connsiteY887" fmla="*/ 1161917 h 6858000"/>
              <a:gd name="connsiteX888" fmla="*/ 4020269 w 7472601"/>
              <a:gd name="connsiteY888" fmla="*/ 1200406 h 6858000"/>
              <a:gd name="connsiteX889" fmla="*/ 3674882 w 7472601"/>
              <a:gd name="connsiteY889" fmla="*/ 488524 h 6858000"/>
              <a:gd name="connsiteX890" fmla="*/ 3132682 w 7472601"/>
              <a:gd name="connsiteY890" fmla="*/ 1072284 h 6858000"/>
              <a:gd name="connsiteX891" fmla="*/ 2716346 w 7472601"/>
              <a:gd name="connsiteY891" fmla="*/ 1276376 h 6858000"/>
              <a:gd name="connsiteX892" fmla="*/ 2716772 w 7472601"/>
              <a:gd name="connsiteY892" fmla="*/ 1255462 h 6858000"/>
              <a:gd name="connsiteX893" fmla="*/ 3471096 w 7472601"/>
              <a:gd name="connsiteY893" fmla="*/ 437072 h 6858000"/>
              <a:gd name="connsiteX894" fmla="*/ 3639057 w 7472601"/>
              <a:gd name="connsiteY894" fmla="*/ 286334 h 6858000"/>
              <a:gd name="connsiteX895" fmla="*/ 3640309 w 7472601"/>
              <a:gd name="connsiteY895" fmla="*/ 284664 h 6858000"/>
              <a:gd name="connsiteX896" fmla="*/ 3646022 w 7472601"/>
              <a:gd name="connsiteY896" fmla="*/ 276711 h 6858000"/>
              <a:gd name="connsiteX897" fmla="*/ 3707943 w 7472601"/>
              <a:gd name="connsiteY897" fmla="*/ 65958 h 6858000"/>
              <a:gd name="connsiteX898" fmla="*/ 3721337 w 7472601"/>
              <a:gd name="connsiteY898" fmla="*/ 0 h 6858000"/>
              <a:gd name="connsiteX899" fmla="*/ 2867960 w 7472601"/>
              <a:gd name="connsiteY899" fmla="*/ 0 h 6858000"/>
              <a:gd name="connsiteX900" fmla="*/ 2926351 w 7472601"/>
              <a:gd name="connsiteY900" fmla="*/ 0 h 6858000"/>
              <a:gd name="connsiteX901" fmla="*/ 2902823 w 7472601"/>
              <a:gd name="connsiteY901" fmla="*/ 262929 h 6858000"/>
              <a:gd name="connsiteX902" fmla="*/ 2940663 w 7472601"/>
              <a:gd name="connsiteY902" fmla="*/ 140884 h 6858000"/>
              <a:gd name="connsiteX903" fmla="*/ 2947039 w 7472601"/>
              <a:gd name="connsiteY903" fmla="*/ 122524 h 6858000"/>
              <a:gd name="connsiteX904" fmla="*/ 2984316 w 7472601"/>
              <a:gd name="connsiteY904" fmla="*/ 0 h 6858000"/>
              <a:gd name="connsiteX905" fmla="*/ 3016114 w 7472601"/>
              <a:gd name="connsiteY905" fmla="*/ 0 h 6858000"/>
              <a:gd name="connsiteX906" fmla="*/ 2979949 w 7472601"/>
              <a:gd name="connsiteY906" fmla="*/ 119274 h 6858000"/>
              <a:gd name="connsiteX907" fmla="*/ 3023879 w 7472601"/>
              <a:gd name="connsiteY907" fmla="*/ 0 h 6858000"/>
              <a:gd name="connsiteX908" fmla="*/ 3105400 w 7472601"/>
              <a:gd name="connsiteY908" fmla="*/ 0 h 6858000"/>
              <a:gd name="connsiteX909" fmla="*/ 3094669 w 7472601"/>
              <a:gd name="connsiteY909" fmla="*/ 30308 h 6858000"/>
              <a:gd name="connsiteX910" fmla="*/ 2901945 w 7472601"/>
              <a:gd name="connsiteY910" fmla="*/ 466538 h 6858000"/>
              <a:gd name="connsiteX911" fmla="*/ 2815209 w 7472601"/>
              <a:gd name="connsiteY911" fmla="*/ 497361 h 6858000"/>
              <a:gd name="connsiteX912" fmla="*/ 2844845 w 7472601"/>
              <a:gd name="connsiteY912" fmla="*/ 127638 h 6858000"/>
              <a:gd name="connsiteX913" fmla="*/ 2867960 w 7472601"/>
              <a:gd name="connsiteY913" fmla="*/ 0 h 6858000"/>
              <a:gd name="connsiteX914" fmla="*/ 1057230 w 7472601"/>
              <a:gd name="connsiteY914" fmla="*/ 0 h 6858000"/>
              <a:gd name="connsiteX915" fmla="*/ 1111003 w 7472601"/>
              <a:gd name="connsiteY915" fmla="*/ 0 h 6858000"/>
              <a:gd name="connsiteX916" fmla="*/ 1125553 w 7472601"/>
              <a:gd name="connsiteY916" fmla="*/ 52588 h 6858000"/>
              <a:gd name="connsiteX917" fmla="*/ 1304276 w 7472601"/>
              <a:gd name="connsiteY917" fmla="*/ 476275 h 6858000"/>
              <a:gd name="connsiteX918" fmla="*/ 1492066 w 7472601"/>
              <a:gd name="connsiteY918" fmla="*/ 886333 h 6858000"/>
              <a:gd name="connsiteX919" fmla="*/ 1423698 w 7472601"/>
              <a:gd name="connsiteY919" fmla="*/ 710817 h 6858000"/>
              <a:gd name="connsiteX920" fmla="*/ 1357609 w 7472601"/>
              <a:gd name="connsiteY920" fmla="*/ 532892 h 6858000"/>
              <a:gd name="connsiteX921" fmla="*/ 1309550 w 7472601"/>
              <a:gd name="connsiteY921" fmla="*/ 374031 h 6858000"/>
              <a:gd name="connsiteX922" fmla="*/ 1193673 w 7472601"/>
              <a:gd name="connsiteY922" fmla="*/ 49533 h 6858000"/>
              <a:gd name="connsiteX923" fmla="*/ 1164391 w 7472601"/>
              <a:gd name="connsiteY923" fmla="*/ 0 h 6858000"/>
              <a:gd name="connsiteX924" fmla="*/ 1200666 w 7472601"/>
              <a:gd name="connsiteY924" fmla="*/ 0 h 6858000"/>
              <a:gd name="connsiteX925" fmla="*/ 1223408 w 7472601"/>
              <a:gd name="connsiteY925" fmla="*/ 38996 h 6858000"/>
              <a:gd name="connsiteX926" fmla="*/ 1339635 w 7472601"/>
              <a:gd name="connsiteY926" fmla="*/ 365517 h 6858000"/>
              <a:gd name="connsiteX927" fmla="*/ 1387469 w 7472601"/>
              <a:gd name="connsiteY927" fmla="*/ 523079 h 6858000"/>
              <a:gd name="connsiteX928" fmla="*/ 1452685 w 7472601"/>
              <a:gd name="connsiteY928" fmla="*/ 699806 h 6858000"/>
              <a:gd name="connsiteX929" fmla="*/ 1492092 w 7472601"/>
              <a:gd name="connsiteY929" fmla="*/ 800424 h 6858000"/>
              <a:gd name="connsiteX930" fmla="*/ 1455302 w 7472601"/>
              <a:gd name="connsiteY930" fmla="*/ 632913 h 6858000"/>
              <a:gd name="connsiteX931" fmla="*/ 1222336 w 7472601"/>
              <a:gd name="connsiteY931" fmla="*/ 9480 h 6858000"/>
              <a:gd name="connsiteX932" fmla="*/ 1214634 w 7472601"/>
              <a:gd name="connsiteY932" fmla="*/ 0 h 6858000"/>
              <a:gd name="connsiteX933" fmla="*/ 1289827 w 7472601"/>
              <a:gd name="connsiteY933" fmla="*/ 0 h 6858000"/>
              <a:gd name="connsiteX934" fmla="*/ 1321076 w 7472601"/>
              <a:gd name="connsiteY934" fmla="*/ 59722 h 6858000"/>
              <a:gd name="connsiteX935" fmla="*/ 1512579 w 7472601"/>
              <a:gd name="connsiteY935" fmla="*/ 626441 h 6858000"/>
              <a:gd name="connsiteX936" fmla="*/ 1506076 w 7472601"/>
              <a:gd name="connsiteY936" fmla="*/ 1089289 h 6858000"/>
              <a:gd name="connsiteX937" fmla="*/ 1486346 w 7472601"/>
              <a:gd name="connsiteY937" fmla="*/ 1079919 h 6858000"/>
              <a:gd name="connsiteX938" fmla="*/ 1070511 w 7472601"/>
              <a:gd name="connsiteY938" fmla="*/ 48609 h 6858000"/>
              <a:gd name="connsiteX939" fmla="*/ 1057230 w 7472601"/>
              <a:gd name="connsiteY939" fmla="*/ 0 h 6858000"/>
              <a:gd name="connsiteX940" fmla="*/ 43151 w 7472601"/>
              <a:gd name="connsiteY940" fmla="*/ 0 h 6858000"/>
              <a:gd name="connsiteX941" fmla="*/ 95283 w 7472601"/>
              <a:gd name="connsiteY941" fmla="*/ 0 h 6858000"/>
              <a:gd name="connsiteX942" fmla="*/ 300708 w 7472601"/>
              <a:gd name="connsiteY942" fmla="*/ 154571 h 6858000"/>
              <a:gd name="connsiteX943" fmla="*/ 530414 w 7472601"/>
              <a:gd name="connsiteY943" fmla="*/ 354673 h 6858000"/>
              <a:gd name="connsiteX944" fmla="*/ 333785 w 7472601"/>
              <a:gd name="connsiteY944" fmla="*/ 161564 h 6858000"/>
              <a:gd name="connsiteX945" fmla="*/ 147005 w 7472601"/>
              <a:gd name="connsiteY945" fmla="*/ 0 h 6858000"/>
              <a:gd name="connsiteX946" fmla="*/ 272509 w 7472601"/>
              <a:gd name="connsiteY946" fmla="*/ 0 h 6858000"/>
              <a:gd name="connsiteX947" fmla="*/ 326276 w 7472601"/>
              <a:gd name="connsiteY947" fmla="*/ 45847 h 6858000"/>
              <a:gd name="connsiteX948" fmla="*/ 823759 w 7472601"/>
              <a:gd name="connsiteY948" fmla="*/ 574145 h 6858000"/>
              <a:gd name="connsiteX949" fmla="*/ 811254 w 7472601"/>
              <a:gd name="connsiteY949" fmla="*/ 665546 h 6858000"/>
              <a:gd name="connsiteX950" fmla="*/ 154042 w 7472601"/>
              <a:gd name="connsiteY950" fmla="*/ 261522 h 6858000"/>
              <a:gd name="connsiteX951" fmla="*/ 13550 w 7472601"/>
              <a:gd name="connsiteY951" fmla="*/ 158423 h 6858000"/>
              <a:gd name="connsiteX952" fmla="*/ 0 w 7472601"/>
              <a:gd name="connsiteY952" fmla="*/ 146618 h 6858000"/>
              <a:gd name="connsiteX953" fmla="*/ 0 w 7472601"/>
              <a:gd name="connsiteY953" fmla="*/ 59161 h 6858000"/>
              <a:gd name="connsiteX954" fmla="*/ 45427 w 7472601"/>
              <a:gd name="connsiteY954" fmla="*/ 101078 h 6858000"/>
              <a:gd name="connsiteX955" fmla="*/ 630103 w 7472601"/>
              <a:gd name="connsiteY955" fmla="*/ 485885 h 6858000"/>
              <a:gd name="connsiteX956" fmla="*/ 532040 w 7472601"/>
              <a:gd name="connsiteY956" fmla="*/ 399359 h 6858000"/>
              <a:gd name="connsiteX957" fmla="*/ 517618 w 7472601"/>
              <a:gd name="connsiteY957" fmla="*/ 385726 h 6858000"/>
              <a:gd name="connsiteX958" fmla="*/ 285074 w 7472601"/>
              <a:gd name="connsiteY958" fmla="*/ 182755 h 6858000"/>
              <a:gd name="connsiteX959" fmla="*/ 43151 w 7472601"/>
              <a:gd name="connsiteY959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48321 w 7467663"/>
              <a:gd name="connsiteY76" fmla="*/ 6190991 h 6858000"/>
              <a:gd name="connsiteX77" fmla="*/ 7467600 w 7467663"/>
              <a:gd name="connsiteY77" fmla="*/ 6221686 h 6858000"/>
              <a:gd name="connsiteX78" fmla="*/ 7467600 w 7467663"/>
              <a:gd name="connsiteY78" fmla="*/ 6334256 h 6858000"/>
              <a:gd name="connsiteX79" fmla="*/ 7454976 w 7467663"/>
              <a:gd name="connsiteY79" fmla="*/ 6318297 h 6858000"/>
              <a:gd name="connsiteX80" fmla="*/ 1456157 w 7467663"/>
              <a:gd name="connsiteY80" fmla="*/ 5371404 h 6858000"/>
              <a:gd name="connsiteX81" fmla="*/ 1244432 w 7467663"/>
              <a:gd name="connsiteY81" fmla="*/ 5385601 h 6858000"/>
              <a:gd name="connsiteX82" fmla="*/ 973990 w 7467663"/>
              <a:gd name="connsiteY82" fmla="*/ 5424940 h 6858000"/>
              <a:gd name="connsiteX83" fmla="*/ 1103809 w 7467663"/>
              <a:gd name="connsiteY83" fmla="*/ 5433720 h 6858000"/>
              <a:gd name="connsiteX84" fmla="*/ 1123454 w 7467663"/>
              <a:gd name="connsiteY84" fmla="*/ 5435727 h 6858000"/>
              <a:gd name="connsiteX85" fmla="*/ 1737017 w 7467663"/>
              <a:gd name="connsiteY85" fmla="*/ 5452183 h 6858000"/>
              <a:gd name="connsiteX86" fmla="*/ 1824397 w 7467663"/>
              <a:gd name="connsiteY86" fmla="*/ 5447757 h 6858000"/>
              <a:gd name="connsiteX87" fmla="*/ 2070059 w 7467663"/>
              <a:gd name="connsiteY87" fmla="*/ 5441660 h 6858000"/>
              <a:gd name="connsiteX88" fmla="*/ 1456157 w 7467663"/>
              <a:gd name="connsiteY88" fmla="*/ 5371404 h 6858000"/>
              <a:gd name="connsiteX89" fmla="*/ 4988186 w 7467663"/>
              <a:gd name="connsiteY89" fmla="*/ 5216467 h 6858000"/>
              <a:gd name="connsiteX90" fmla="*/ 4777334 w 7467663"/>
              <a:gd name="connsiteY90" fmla="*/ 5406072 h 6858000"/>
              <a:gd name="connsiteX91" fmla="*/ 4718341 w 7467663"/>
              <a:gd name="connsiteY91" fmla="*/ 5468043 h 6858000"/>
              <a:gd name="connsiteX92" fmla="*/ 4604655 w 7467663"/>
              <a:gd name="connsiteY92" fmla="*/ 5583434 h 6858000"/>
              <a:gd name="connsiteX93" fmla="*/ 4565074 w 7467663"/>
              <a:gd name="connsiteY93" fmla="*/ 5618550 h 6858000"/>
              <a:gd name="connsiteX94" fmla="*/ 4988186 w 7467663"/>
              <a:gd name="connsiteY94" fmla="*/ 5216467 h 6858000"/>
              <a:gd name="connsiteX95" fmla="*/ 4978032 w 7467663"/>
              <a:gd name="connsiteY95" fmla="*/ 5183809 h 6858000"/>
              <a:gd name="connsiteX96" fmla="*/ 4463413 w 7467663"/>
              <a:gd name="connsiteY96" fmla="*/ 5615162 h 6858000"/>
              <a:gd name="connsiteX97" fmla="*/ 4358134 w 7467663"/>
              <a:gd name="connsiteY97" fmla="*/ 5742791 h 6858000"/>
              <a:gd name="connsiteX98" fmla="*/ 4376219 w 7467663"/>
              <a:gd name="connsiteY98" fmla="*/ 5729027 h 6858000"/>
              <a:gd name="connsiteX99" fmla="*/ 4582340 w 7467663"/>
              <a:gd name="connsiteY99" fmla="*/ 5561037 h 6858000"/>
              <a:gd name="connsiteX100" fmla="*/ 4694684 w 7467663"/>
              <a:gd name="connsiteY100" fmla="*/ 5447098 h 6858000"/>
              <a:gd name="connsiteX101" fmla="*/ 4754123 w 7467663"/>
              <a:gd name="connsiteY101" fmla="*/ 5384643 h 6858000"/>
              <a:gd name="connsiteX102" fmla="*/ 4978032 w 7467663"/>
              <a:gd name="connsiteY102" fmla="*/ 5183809 h 6858000"/>
              <a:gd name="connsiteX103" fmla="*/ 1903353 w 7467663"/>
              <a:gd name="connsiteY103" fmla="*/ 5044827 h 6858000"/>
              <a:gd name="connsiteX104" fmla="*/ 1936931 w 7467663"/>
              <a:gd name="connsiteY104" fmla="*/ 5093954 h 6858000"/>
              <a:gd name="connsiteX105" fmla="*/ 2195868 w 7467663"/>
              <a:gd name="connsiteY105" fmla="*/ 5396574 h 6858000"/>
              <a:gd name="connsiteX106" fmla="*/ 2088852 w 7467663"/>
              <a:gd name="connsiteY106" fmla="*/ 5166123 h 6858000"/>
              <a:gd name="connsiteX107" fmla="*/ 1958241 w 7467663"/>
              <a:gd name="connsiteY107" fmla="*/ 5067955 h 6858000"/>
              <a:gd name="connsiteX108" fmla="*/ 1903353 w 7467663"/>
              <a:gd name="connsiteY108" fmla="*/ 5044827 h 6858000"/>
              <a:gd name="connsiteX109" fmla="*/ 1979378 w 7467663"/>
              <a:gd name="connsiteY109" fmla="*/ 4769504 h 6858000"/>
              <a:gd name="connsiteX110" fmla="*/ 2882120 w 7467663"/>
              <a:gd name="connsiteY110" fmla="*/ 5064547 h 6858000"/>
              <a:gd name="connsiteX111" fmla="*/ 2793103 w 7467663"/>
              <a:gd name="connsiteY111" fmla="*/ 5039699 h 6858000"/>
              <a:gd name="connsiteX112" fmla="*/ 2770041 w 7467663"/>
              <a:gd name="connsiteY112" fmla="*/ 5033634 h 6858000"/>
              <a:gd name="connsiteX113" fmla="*/ 1979378 w 7467663"/>
              <a:gd name="connsiteY113" fmla="*/ 4769504 h 6858000"/>
              <a:gd name="connsiteX114" fmla="*/ 1927410 w 7467663"/>
              <a:gd name="connsiteY114" fmla="*/ 4716164 h 6858000"/>
              <a:gd name="connsiteX115" fmla="*/ 1959587 w 7467663"/>
              <a:gd name="connsiteY115" fmla="*/ 4728849 h 6858000"/>
              <a:gd name="connsiteX116" fmla="*/ 2777707 w 7467663"/>
              <a:gd name="connsiteY116" fmla="*/ 5003991 h 6858000"/>
              <a:gd name="connsiteX117" fmla="*/ 2800768 w 7467663"/>
              <a:gd name="connsiteY117" fmla="*/ 5010056 h 6858000"/>
              <a:gd name="connsiteX118" fmla="*/ 2879408 w 7467663"/>
              <a:gd name="connsiteY118" fmla="*/ 5031590 h 6858000"/>
              <a:gd name="connsiteX119" fmla="*/ 2862295 w 7467663"/>
              <a:gd name="connsiteY119" fmla="*/ 5022958 h 6858000"/>
              <a:gd name="connsiteX120" fmla="*/ 2813343 w 7467663"/>
              <a:gd name="connsiteY120" fmla="*/ 4998369 h 6858000"/>
              <a:gd name="connsiteX121" fmla="*/ 2646245 w 7467663"/>
              <a:gd name="connsiteY121" fmla="*/ 4930999 h 6858000"/>
              <a:gd name="connsiteX122" fmla="*/ 1999243 w 7467663"/>
              <a:gd name="connsiteY122" fmla="*/ 4730524 h 6858000"/>
              <a:gd name="connsiteX123" fmla="*/ 1979527 w 7467663"/>
              <a:gd name="connsiteY123" fmla="*/ 4726651 h 6858000"/>
              <a:gd name="connsiteX124" fmla="*/ 1927410 w 7467663"/>
              <a:gd name="connsiteY124" fmla="*/ 4716164 h 6858000"/>
              <a:gd name="connsiteX125" fmla="*/ 1997014 w 7467663"/>
              <a:gd name="connsiteY125" fmla="*/ 4698007 h 6858000"/>
              <a:gd name="connsiteX126" fmla="*/ 2005458 w 7467663"/>
              <a:gd name="connsiteY126" fmla="*/ 4699540 h 6858000"/>
              <a:gd name="connsiteX127" fmla="*/ 2657186 w 7467663"/>
              <a:gd name="connsiteY127" fmla="*/ 4901687 h 6858000"/>
              <a:gd name="connsiteX128" fmla="*/ 2826662 w 7467663"/>
              <a:gd name="connsiteY128" fmla="*/ 4970362 h 6858000"/>
              <a:gd name="connsiteX129" fmla="*/ 2876100 w 7467663"/>
              <a:gd name="connsiteY129" fmla="*/ 4995397 h 6858000"/>
              <a:gd name="connsiteX130" fmla="*/ 3042600 w 7467663"/>
              <a:gd name="connsiteY130" fmla="*/ 5059532 h 6858000"/>
              <a:gd name="connsiteX131" fmla="*/ 1997014 w 7467663"/>
              <a:gd name="connsiteY131" fmla="*/ 4698007 h 6858000"/>
              <a:gd name="connsiteX132" fmla="*/ 2305292 w 7467663"/>
              <a:gd name="connsiteY132" fmla="*/ 4219492 h 6858000"/>
              <a:gd name="connsiteX133" fmla="*/ 3360922 w 7467663"/>
              <a:gd name="connsiteY133" fmla="*/ 4529373 h 6858000"/>
              <a:gd name="connsiteX134" fmla="*/ 3492420 w 7467663"/>
              <a:gd name="connsiteY134" fmla="*/ 4510145 h 6858000"/>
              <a:gd name="connsiteX135" fmla="*/ 3364086 w 7467663"/>
              <a:gd name="connsiteY135" fmla="*/ 4480340 h 6858000"/>
              <a:gd name="connsiteX136" fmla="*/ 3225818 w 7467663"/>
              <a:gd name="connsiteY136" fmla="*/ 4411822 h 6858000"/>
              <a:gd name="connsiteX137" fmla="*/ 3129696 w 7467663"/>
              <a:gd name="connsiteY137" fmla="*/ 4360704 h 6858000"/>
              <a:gd name="connsiteX138" fmla="*/ 2814545 w 7467663"/>
              <a:gd name="connsiteY138" fmla="*/ 4282955 h 6858000"/>
              <a:gd name="connsiteX139" fmla="*/ 2305292 w 7467663"/>
              <a:gd name="connsiteY139" fmla="*/ 4219492 h 6858000"/>
              <a:gd name="connsiteX140" fmla="*/ 2626982 w 7467663"/>
              <a:gd name="connsiteY140" fmla="*/ 4206450 h 6858000"/>
              <a:gd name="connsiteX141" fmla="*/ 2490617 w 7467663"/>
              <a:gd name="connsiteY141" fmla="*/ 4206951 h 6858000"/>
              <a:gd name="connsiteX142" fmla="*/ 2819869 w 7467663"/>
              <a:gd name="connsiteY142" fmla="*/ 4252936 h 6858000"/>
              <a:gd name="connsiteX143" fmla="*/ 3143018 w 7467663"/>
              <a:gd name="connsiteY143" fmla="*/ 4332698 h 6858000"/>
              <a:gd name="connsiteX144" fmla="*/ 3241520 w 7467663"/>
              <a:gd name="connsiteY144" fmla="*/ 4385112 h 6858000"/>
              <a:gd name="connsiteX145" fmla="*/ 3374575 w 7467663"/>
              <a:gd name="connsiteY145" fmla="*/ 4451517 h 6858000"/>
              <a:gd name="connsiteX146" fmla="*/ 3505221 w 7467663"/>
              <a:gd name="connsiteY146" fmla="*/ 4480757 h 6858000"/>
              <a:gd name="connsiteX147" fmla="*/ 2626982 w 7467663"/>
              <a:gd name="connsiteY147" fmla="*/ 4206450 h 6858000"/>
              <a:gd name="connsiteX148" fmla="*/ 1310106 w 7467663"/>
              <a:gd name="connsiteY148" fmla="*/ 3943217 h 6858000"/>
              <a:gd name="connsiteX149" fmla="*/ 854994 w 7467663"/>
              <a:gd name="connsiteY149" fmla="*/ 4399136 h 6858000"/>
              <a:gd name="connsiteX150" fmla="*/ 742462 w 7467663"/>
              <a:gd name="connsiteY150" fmla="*/ 4594648 h 6858000"/>
              <a:gd name="connsiteX151" fmla="*/ 820602 w 7467663"/>
              <a:gd name="connsiteY151" fmla="*/ 4485915 h 6858000"/>
              <a:gd name="connsiteX152" fmla="*/ 878295 w 7467663"/>
              <a:gd name="connsiteY152" fmla="*/ 4403594 h 6858000"/>
              <a:gd name="connsiteX153" fmla="*/ 1240607 w 7467663"/>
              <a:gd name="connsiteY153" fmla="*/ 4010401 h 6858000"/>
              <a:gd name="connsiteX154" fmla="*/ 1310106 w 7467663"/>
              <a:gd name="connsiteY154" fmla="*/ 3943217 h 6858000"/>
              <a:gd name="connsiteX155" fmla="*/ 1423113 w 7467663"/>
              <a:gd name="connsiteY155" fmla="*/ 3874565 h 6858000"/>
              <a:gd name="connsiteX156" fmla="*/ 1260565 w 7467663"/>
              <a:gd name="connsiteY156" fmla="*/ 4031982 h 6858000"/>
              <a:gd name="connsiteX157" fmla="*/ 901900 w 7467663"/>
              <a:gd name="connsiteY157" fmla="*/ 4421236 h 6858000"/>
              <a:gd name="connsiteX158" fmla="*/ 845044 w 7467663"/>
              <a:gd name="connsiteY158" fmla="*/ 4502436 h 6858000"/>
              <a:gd name="connsiteX159" fmla="*/ 685926 w 7467663"/>
              <a:gd name="connsiteY159" fmla="*/ 4703069 h 6858000"/>
              <a:gd name="connsiteX160" fmla="*/ 684248 w 7467663"/>
              <a:gd name="connsiteY160" fmla="*/ 4706721 h 6858000"/>
              <a:gd name="connsiteX161" fmla="*/ 1423113 w 7467663"/>
              <a:gd name="connsiteY161" fmla="*/ 3874565 h 6858000"/>
              <a:gd name="connsiteX162" fmla="*/ 3316479 w 7467663"/>
              <a:gd name="connsiteY162" fmla="*/ 3872136 h 6858000"/>
              <a:gd name="connsiteX163" fmla="*/ 3546806 w 7467663"/>
              <a:gd name="connsiteY163" fmla="*/ 4356139 h 6858000"/>
              <a:gd name="connsiteX164" fmla="*/ 3364433 w 7467663"/>
              <a:gd name="connsiteY164" fmla="*/ 3953121 h 6858000"/>
              <a:gd name="connsiteX165" fmla="*/ 3316479 w 7467663"/>
              <a:gd name="connsiteY165" fmla="*/ 3872136 h 6858000"/>
              <a:gd name="connsiteX166" fmla="*/ 3291335 w 7467663"/>
              <a:gd name="connsiteY166" fmla="*/ 3767420 h 6858000"/>
              <a:gd name="connsiteX167" fmla="*/ 3390805 w 7467663"/>
              <a:gd name="connsiteY167" fmla="*/ 3937163 h 6858000"/>
              <a:gd name="connsiteX168" fmla="*/ 3579062 w 7467663"/>
              <a:gd name="connsiteY168" fmla="*/ 4359040 h 6858000"/>
              <a:gd name="connsiteX169" fmla="*/ 3467355 w 7467663"/>
              <a:gd name="connsiteY169" fmla="*/ 3988130 h 6858000"/>
              <a:gd name="connsiteX170" fmla="*/ 3310753 w 7467663"/>
              <a:gd name="connsiteY170" fmla="*/ 3787140 h 6858000"/>
              <a:gd name="connsiteX171" fmla="*/ 3291335 w 7467663"/>
              <a:gd name="connsiteY171" fmla="*/ 3767420 h 6858000"/>
              <a:gd name="connsiteX172" fmla="*/ 1635889 w 7467663"/>
              <a:gd name="connsiteY172" fmla="*/ 3709494 h 6858000"/>
              <a:gd name="connsiteX173" fmla="*/ 1634800 w 7467663"/>
              <a:gd name="connsiteY173" fmla="*/ 3731111 h 6858000"/>
              <a:gd name="connsiteX174" fmla="*/ 1635889 w 7467663"/>
              <a:gd name="connsiteY174" fmla="*/ 3709494 h 6858000"/>
              <a:gd name="connsiteX175" fmla="*/ 1510397 w 7467663"/>
              <a:gd name="connsiteY175" fmla="*/ 3684705 h 6858000"/>
              <a:gd name="connsiteX176" fmla="*/ 1146550 w 7467663"/>
              <a:gd name="connsiteY176" fmla="*/ 3802012 h 6858000"/>
              <a:gd name="connsiteX177" fmla="*/ 698834 w 7467663"/>
              <a:gd name="connsiteY177" fmla="*/ 3952272 h 6858000"/>
              <a:gd name="connsiteX178" fmla="*/ 34256 w 7467663"/>
              <a:gd name="connsiteY178" fmla="*/ 4347603 h 6858000"/>
              <a:gd name="connsiteX179" fmla="*/ 527241 w 7467663"/>
              <a:gd name="connsiteY179" fmla="*/ 4065078 h 6858000"/>
              <a:gd name="connsiteX180" fmla="*/ 1510397 w 7467663"/>
              <a:gd name="connsiteY180" fmla="*/ 3684705 h 6858000"/>
              <a:gd name="connsiteX181" fmla="*/ 1313114 w 7467663"/>
              <a:gd name="connsiteY181" fmla="*/ 3655216 h 6858000"/>
              <a:gd name="connsiteX182" fmla="*/ 1109304 w 7467663"/>
              <a:gd name="connsiteY182" fmla="*/ 3669030 h 6858000"/>
              <a:gd name="connsiteX183" fmla="*/ 8129 w 7467663"/>
              <a:gd name="connsiteY183" fmla="*/ 4330519 h 6858000"/>
              <a:gd name="connsiteX184" fmla="*/ 687572 w 7467663"/>
              <a:gd name="connsiteY184" fmla="*/ 3925629 h 6858000"/>
              <a:gd name="connsiteX185" fmla="*/ 1138365 w 7467663"/>
              <a:gd name="connsiteY185" fmla="*/ 3774515 h 6858000"/>
              <a:gd name="connsiteX186" fmla="*/ 1505579 w 7467663"/>
              <a:gd name="connsiteY186" fmla="*/ 3655526 h 6858000"/>
              <a:gd name="connsiteX187" fmla="*/ 1313114 w 7467663"/>
              <a:gd name="connsiteY187" fmla="*/ 3655216 h 6858000"/>
              <a:gd name="connsiteX188" fmla="*/ 3655073 w 7467663"/>
              <a:gd name="connsiteY188" fmla="*/ 3650884 h 6858000"/>
              <a:gd name="connsiteX189" fmla="*/ 3989938 w 7467663"/>
              <a:gd name="connsiteY189" fmla="*/ 3991685 h 6858000"/>
              <a:gd name="connsiteX190" fmla="*/ 4393907 w 7467663"/>
              <a:gd name="connsiteY190" fmla="*/ 4261258 h 6858000"/>
              <a:gd name="connsiteX191" fmla="*/ 4648051 w 7467663"/>
              <a:gd name="connsiteY191" fmla="*/ 4374051 h 6858000"/>
              <a:gd name="connsiteX192" fmla="*/ 4383389 w 7467663"/>
              <a:gd name="connsiteY192" fmla="*/ 4184369 h 6858000"/>
              <a:gd name="connsiteX193" fmla="*/ 4165508 w 7467663"/>
              <a:gd name="connsiteY193" fmla="*/ 4035196 h 6858000"/>
              <a:gd name="connsiteX194" fmla="*/ 4068162 w 7467663"/>
              <a:gd name="connsiteY194" fmla="*/ 3953394 h 6858000"/>
              <a:gd name="connsiteX195" fmla="*/ 3981416 w 7467663"/>
              <a:gd name="connsiteY195" fmla="*/ 3880482 h 6858000"/>
              <a:gd name="connsiteX196" fmla="*/ 3800147 w 7467663"/>
              <a:gd name="connsiteY196" fmla="*/ 3749872 h 6858000"/>
              <a:gd name="connsiteX197" fmla="*/ 3655073 w 7467663"/>
              <a:gd name="connsiteY197" fmla="*/ 3650884 h 6858000"/>
              <a:gd name="connsiteX198" fmla="*/ 3670252 w 7467663"/>
              <a:gd name="connsiteY198" fmla="*/ 3622798 h 6858000"/>
              <a:gd name="connsiteX199" fmla="*/ 3817258 w 7467663"/>
              <a:gd name="connsiteY199" fmla="*/ 3723577 h 6858000"/>
              <a:gd name="connsiteX200" fmla="*/ 4000461 w 7467663"/>
              <a:gd name="connsiteY200" fmla="*/ 3855966 h 6858000"/>
              <a:gd name="connsiteX201" fmla="*/ 4088180 w 7467663"/>
              <a:gd name="connsiteY201" fmla="*/ 3929774 h 6858000"/>
              <a:gd name="connsiteX202" fmla="*/ 4184555 w 7467663"/>
              <a:gd name="connsiteY202" fmla="*/ 4010683 h 6858000"/>
              <a:gd name="connsiteX203" fmla="*/ 4399563 w 7467663"/>
              <a:gd name="connsiteY203" fmla="*/ 4158106 h 6858000"/>
              <a:gd name="connsiteX204" fmla="*/ 4684469 w 7467663"/>
              <a:gd name="connsiteY204" fmla="*/ 4364680 h 6858000"/>
              <a:gd name="connsiteX205" fmla="*/ 4690271 w 7467663"/>
              <a:gd name="connsiteY205" fmla="*/ 4370034 h 6858000"/>
              <a:gd name="connsiteX206" fmla="*/ 4136093 w 7467663"/>
              <a:gd name="connsiteY206" fmla="*/ 3858466 h 6858000"/>
              <a:gd name="connsiteX207" fmla="*/ 3670252 w 7467663"/>
              <a:gd name="connsiteY207" fmla="*/ 3622798 h 6858000"/>
              <a:gd name="connsiteX208" fmla="*/ 4440129 w 7467663"/>
              <a:gd name="connsiteY208" fmla="*/ 3448571 h 6858000"/>
              <a:gd name="connsiteX209" fmla="*/ 4856525 w 7467663"/>
              <a:gd name="connsiteY209" fmla="*/ 3915351 h 6858000"/>
              <a:gd name="connsiteX210" fmla="*/ 5059055 w 7467663"/>
              <a:gd name="connsiteY210" fmla="*/ 4108918 h 6858000"/>
              <a:gd name="connsiteX211" fmla="*/ 5290070 w 7467663"/>
              <a:gd name="connsiteY211" fmla="*/ 4263619 h 6858000"/>
              <a:gd name="connsiteX212" fmla="*/ 4834991 w 7467663"/>
              <a:gd name="connsiteY212" fmla="*/ 3830985 h 6858000"/>
              <a:gd name="connsiteX213" fmla="*/ 4440129 w 7467663"/>
              <a:gd name="connsiteY213" fmla="*/ 3448571 h 6858000"/>
              <a:gd name="connsiteX214" fmla="*/ 4441737 w 7467663"/>
              <a:gd name="connsiteY214" fmla="*/ 3399734 h 6858000"/>
              <a:gd name="connsiteX215" fmla="*/ 4431236 w 7467663"/>
              <a:gd name="connsiteY215" fmla="*/ 3400954 h 6858000"/>
              <a:gd name="connsiteX216" fmla="*/ 4557150 w 7467663"/>
              <a:gd name="connsiteY216" fmla="*/ 3510023 h 6858000"/>
              <a:gd name="connsiteX217" fmla="*/ 4856936 w 7467663"/>
              <a:gd name="connsiteY217" fmla="*/ 3809146 h 6858000"/>
              <a:gd name="connsiteX218" fmla="*/ 5111996 w 7467663"/>
              <a:gd name="connsiteY218" fmla="*/ 4065759 h 6858000"/>
              <a:gd name="connsiteX219" fmla="*/ 5388878 w 7467663"/>
              <a:gd name="connsiteY219" fmla="*/ 4300185 h 6858000"/>
              <a:gd name="connsiteX220" fmla="*/ 5425556 w 7467663"/>
              <a:gd name="connsiteY220" fmla="*/ 4308967 h 6858000"/>
              <a:gd name="connsiteX221" fmla="*/ 4943646 w 7467663"/>
              <a:gd name="connsiteY221" fmla="*/ 3822916 h 6858000"/>
              <a:gd name="connsiteX222" fmla="*/ 4594837 w 7467663"/>
              <a:gd name="connsiteY222" fmla="*/ 3532274 h 6858000"/>
              <a:gd name="connsiteX223" fmla="*/ 4441737 w 7467663"/>
              <a:gd name="connsiteY223" fmla="*/ 3399734 h 6858000"/>
              <a:gd name="connsiteX224" fmla="*/ 5425834 w 7467663"/>
              <a:gd name="connsiteY224" fmla="*/ 3162785 h 6858000"/>
              <a:gd name="connsiteX225" fmla="*/ 5401644 w 7467663"/>
              <a:gd name="connsiteY225" fmla="*/ 3617847 h 6858000"/>
              <a:gd name="connsiteX226" fmla="*/ 5467256 w 7467663"/>
              <a:gd name="connsiteY226" fmla="*/ 4175494 h 6858000"/>
              <a:gd name="connsiteX227" fmla="*/ 5448069 w 7467663"/>
              <a:gd name="connsiteY227" fmla="*/ 3567554 h 6858000"/>
              <a:gd name="connsiteX228" fmla="*/ 5425834 w 7467663"/>
              <a:gd name="connsiteY228" fmla="*/ 3162785 h 6858000"/>
              <a:gd name="connsiteX229" fmla="*/ 1318687 w 7467663"/>
              <a:gd name="connsiteY229" fmla="*/ 3113840 h 6858000"/>
              <a:gd name="connsiteX230" fmla="*/ 1066793 w 7467663"/>
              <a:gd name="connsiteY230" fmla="*/ 3212171 h 6858000"/>
              <a:gd name="connsiteX231" fmla="*/ 993319 w 7467663"/>
              <a:gd name="connsiteY231" fmla="*/ 3247648 h 6858000"/>
              <a:gd name="connsiteX232" fmla="*/ 853081 w 7467663"/>
              <a:gd name="connsiteY232" fmla="*/ 3312410 h 6858000"/>
              <a:gd name="connsiteX233" fmla="*/ 805957 w 7467663"/>
              <a:gd name="connsiteY233" fmla="*/ 3330443 h 6858000"/>
              <a:gd name="connsiteX234" fmla="*/ 1318687 w 7467663"/>
              <a:gd name="connsiteY234" fmla="*/ 3113840 h 6858000"/>
              <a:gd name="connsiteX235" fmla="*/ 5453702 w 7467663"/>
              <a:gd name="connsiteY235" fmla="*/ 3090882 h 6858000"/>
              <a:gd name="connsiteX236" fmla="*/ 5480135 w 7467663"/>
              <a:gd name="connsiteY236" fmla="*/ 3565802 h 6858000"/>
              <a:gd name="connsiteX237" fmla="*/ 5499023 w 7467663"/>
              <a:gd name="connsiteY237" fmla="*/ 4166310 h 6858000"/>
              <a:gd name="connsiteX238" fmla="*/ 5547022 w 7467663"/>
              <a:gd name="connsiteY238" fmla="*/ 3607838 h 6858000"/>
              <a:gd name="connsiteX239" fmla="*/ 5515964 w 7467663"/>
              <a:gd name="connsiteY239" fmla="*/ 3378541 h 6858000"/>
              <a:gd name="connsiteX240" fmla="*/ 5453702 w 7467663"/>
              <a:gd name="connsiteY240" fmla="*/ 3090882 h 6858000"/>
              <a:gd name="connsiteX241" fmla="*/ 1238695 w 7467663"/>
              <a:gd name="connsiteY241" fmla="*/ 3076820 h 6858000"/>
              <a:gd name="connsiteX242" fmla="*/ 716371 w 7467663"/>
              <a:gd name="connsiteY242" fmla="*/ 3293249 h 6858000"/>
              <a:gd name="connsiteX243" fmla="*/ 579522 w 7467663"/>
              <a:gd name="connsiteY243" fmla="*/ 3371759 h 6858000"/>
              <a:gd name="connsiteX244" fmla="*/ 600288 w 7467663"/>
              <a:gd name="connsiteY244" fmla="*/ 3365555 h 6858000"/>
              <a:gd name="connsiteX245" fmla="*/ 840692 w 7467663"/>
              <a:gd name="connsiteY245" fmla="*/ 3284921 h 6858000"/>
              <a:gd name="connsiteX246" fmla="*/ 979248 w 7467663"/>
              <a:gd name="connsiteY246" fmla="*/ 3221003 h 6858000"/>
              <a:gd name="connsiteX247" fmla="*/ 1053282 w 7467663"/>
              <a:gd name="connsiteY247" fmla="*/ 3185247 h 6858000"/>
              <a:gd name="connsiteX248" fmla="*/ 1320603 w 7467663"/>
              <a:gd name="connsiteY248" fmla="*/ 3081281 h 6858000"/>
              <a:gd name="connsiteX249" fmla="*/ 1238695 w 7467663"/>
              <a:gd name="connsiteY249" fmla="*/ 3076820 h 6858000"/>
              <a:gd name="connsiteX250" fmla="*/ 5425627 w 7467663"/>
              <a:gd name="connsiteY250" fmla="*/ 2954192 h 6858000"/>
              <a:gd name="connsiteX251" fmla="*/ 5470770 w 7467663"/>
              <a:gd name="connsiteY251" fmla="*/ 3005435 h 6858000"/>
              <a:gd name="connsiteX252" fmla="*/ 5519779 w 7467663"/>
              <a:gd name="connsiteY252" fmla="*/ 4359223 h 6858000"/>
              <a:gd name="connsiteX253" fmla="*/ 5520293 w 7467663"/>
              <a:gd name="connsiteY253" fmla="*/ 4360602 h 6858000"/>
              <a:gd name="connsiteX254" fmla="*/ 5767221 w 7467663"/>
              <a:gd name="connsiteY254" fmla="*/ 4665564 h 6858000"/>
              <a:gd name="connsiteX255" fmla="*/ 6937169 w 7467663"/>
              <a:gd name="connsiteY255" fmla="*/ 4815941 h 6858000"/>
              <a:gd name="connsiteX256" fmla="*/ 6953922 w 7467663"/>
              <a:gd name="connsiteY256" fmla="*/ 4890068 h 6858000"/>
              <a:gd name="connsiteX257" fmla="*/ 6071359 w 7467663"/>
              <a:gd name="connsiteY257" fmla="*/ 4770770 h 6858000"/>
              <a:gd name="connsiteX258" fmla="*/ 6038839 w 7467663"/>
              <a:gd name="connsiteY258" fmla="*/ 4764474 h 6858000"/>
              <a:gd name="connsiteX259" fmla="*/ 6038706 w 7467663"/>
              <a:gd name="connsiteY259" fmla="*/ 4763847 h 6858000"/>
              <a:gd name="connsiteX260" fmla="*/ 6037784 w 7467663"/>
              <a:gd name="connsiteY260" fmla="*/ 4764270 h 6858000"/>
              <a:gd name="connsiteX261" fmla="*/ 6038839 w 7467663"/>
              <a:gd name="connsiteY261" fmla="*/ 4764474 h 6858000"/>
              <a:gd name="connsiteX262" fmla="*/ 6040338 w 7467663"/>
              <a:gd name="connsiteY262" fmla="*/ 4771418 h 6858000"/>
              <a:gd name="connsiteX263" fmla="*/ 6024488 w 7467663"/>
              <a:gd name="connsiteY263" fmla="*/ 4809903 h 6858000"/>
              <a:gd name="connsiteX264" fmla="*/ 5599771 w 7467663"/>
              <a:gd name="connsiteY264" fmla="*/ 5509652 h 6858000"/>
              <a:gd name="connsiteX265" fmla="*/ 5548843 w 7467663"/>
              <a:gd name="connsiteY265" fmla="*/ 5563845 h 6858000"/>
              <a:gd name="connsiteX266" fmla="*/ 5940952 w 7467663"/>
              <a:gd name="connsiteY266" fmla="*/ 6250028 h 6858000"/>
              <a:gd name="connsiteX267" fmla="*/ 6043441 w 7467663"/>
              <a:gd name="connsiteY267" fmla="*/ 6665847 h 6858000"/>
              <a:gd name="connsiteX268" fmla="*/ 6093432 w 7467663"/>
              <a:gd name="connsiteY268" fmla="*/ 6858000 h 6858000"/>
              <a:gd name="connsiteX269" fmla="*/ 6034344 w 7467663"/>
              <a:gd name="connsiteY269" fmla="*/ 6858000 h 6858000"/>
              <a:gd name="connsiteX270" fmla="*/ 6026679 w 7467663"/>
              <a:gd name="connsiteY270" fmla="*/ 6836959 h 6858000"/>
              <a:gd name="connsiteX271" fmla="*/ 5800441 w 7467663"/>
              <a:gd name="connsiteY271" fmla="*/ 6335286 h 6858000"/>
              <a:gd name="connsiteX272" fmla="*/ 5526562 w 7467663"/>
              <a:gd name="connsiteY272" fmla="*/ 5705388 h 6858000"/>
              <a:gd name="connsiteX273" fmla="*/ 5519640 w 7467663"/>
              <a:gd name="connsiteY273" fmla="*/ 5683774 h 6858000"/>
              <a:gd name="connsiteX274" fmla="*/ 5844559 w 7467663"/>
              <a:gd name="connsiteY274" fmla="*/ 6553349 h 6858000"/>
              <a:gd name="connsiteX275" fmla="*/ 5975994 w 7467663"/>
              <a:gd name="connsiteY275" fmla="*/ 6858000 h 6858000"/>
              <a:gd name="connsiteX276" fmla="*/ 5898547 w 7467663"/>
              <a:gd name="connsiteY276" fmla="*/ 6858000 h 6858000"/>
              <a:gd name="connsiteX277" fmla="*/ 5682041 w 7467663"/>
              <a:gd name="connsiteY277" fmla="*/ 6355860 h 6858000"/>
              <a:gd name="connsiteX278" fmla="*/ 5461758 w 7467663"/>
              <a:gd name="connsiteY278" fmla="*/ 5820220 h 6858000"/>
              <a:gd name="connsiteX279" fmla="*/ 5237282 w 7467663"/>
              <a:gd name="connsiteY279" fmla="*/ 6579086 h 6858000"/>
              <a:gd name="connsiteX280" fmla="*/ 5115009 w 7467663"/>
              <a:gd name="connsiteY280" fmla="*/ 6858000 h 6858000"/>
              <a:gd name="connsiteX281" fmla="*/ 5028074 w 7467663"/>
              <a:gd name="connsiteY281" fmla="*/ 6858000 h 6858000"/>
              <a:gd name="connsiteX282" fmla="*/ 5079508 w 7467663"/>
              <a:gd name="connsiteY282" fmla="*/ 6749074 h 6858000"/>
              <a:gd name="connsiteX283" fmla="*/ 5371846 w 7467663"/>
              <a:gd name="connsiteY283" fmla="*/ 5924413 h 6858000"/>
              <a:gd name="connsiteX284" fmla="*/ 5270512 w 7467663"/>
              <a:gd name="connsiteY284" fmla="*/ 6138975 h 6858000"/>
              <a:gd name="connsiteX285" fmla="*/ 5062409 w 7467663"/>
              <a:gd name="connsiteY285" fmla="*/ 6653544 h 6858000"/>
              <a:gd name="connsiteX286" fmla="*/ 5036628 w 7467663"/>
              <a:gd name="connsiteY286" fmla="*/ 6754247 h 6858000"/>
              <a:gd name="connsiteX287" fmla="*/ 5009112 w 7467663"/>
              <a:gd name="connsiteY287" fmla="*/ 6858000 h 6858000"/>
              <a:gd name="connsiteX288" fmla="*/ 4976679 w 7467663"/>
              <a:gd name="connsiteY288" fmla="*/ 6858000 h 6858000"/>
              <a:gd name="connsiteX289" fmla="*/ 5006537 w 7467663"/>
              <a:gd name="connsiteY289" fmla="*/ 6747068 h 6858000"/>
              <a:gd name="connsiteX290" fmla="*/ 5032723 w 7467663"/>
              <a:gd name="connsiteY290" fmla="*/ 6644957 h 6858000"/>
              <a:gd name="connsiteX291" fmla="*/ 5242949 w 7467663"/>
              <a:gd name="connsiteY291" fmla="*/ 6125175 h 6858000"/>
              <a:gd name="connsiteX292" fmla="*/ 5286321 w 7467663"/>
              <a:gd name="connsiteY292" fmla="*/ 6033555 h 6858000"/>
              <a:gd name="connsiteX293" fmla="*/ 5008210 w 7467663"/>
              <a:gd name="connsiteY293" fmla="*/ 6649194 h 6858000"/>
              <a:gd name="connsiteX294" fmla="*/ 4986321 w 7467663"/>
              <a:gd name="connsiteY294" fmla="*/ 6765687 h 6858000"/>
              <a:gd name="connsiteX295" fmla="*/ 4973474 w 7467663"/>
              <a:gd name="connsiteY295" fmla="*/ 6858000 h 6858000"/>
              <a:gd name="connsiteX296" fmla="*/ 4907178 w 7467663"/>
              <a:gd name="connsiteY296" fmla="*/ 6858000 h 6858000"/>
              <a:gd name="connsiteX297" fmla="*/ 4910810 w 7467663"/>
              <a:gd name="connsiteY297" fmla="*/ 6829660 h 6858000"/>
              <a:gd name="connsiteX298" fmla="*/ 4987461 w 7467663"/>
              <a:gd name="connsiteY298" fmla="*/ 6432994 h 6858000"/>
              <a:gd name="connsiteX299" fmla="*/ 5179262 w 7467663"/>
              <a:gd name="connsiteY299" fmla="*/ 6035044 h 6858000"/>
              <a:gd name="connsiteX300" fmla="*/ 4689678 w 7467663"/>
              <a:gd name="connsiteY300" fmla="*/ 6440241 h 6858000"/>
              <a:gd name="connsiteX301" fmla="*/ 4477543 w 7467663"/>
              <a:gd name="connsiteY301" fmla="*/ 6674836 h 6858000"/>
              <a:gd name="connsiteX302" fmla="*/ 4329957 w 7467663"/>
              <a:gd name="connsiteY302" fmla="*/ 6858000 h 6858000"/>
              <a:gd name="connsiteX303" fmla="*/ 4218595 w 7467663"/>
              <a:gd name="connsiteY303" fmla="*/ 6858000 h 6858000"/>
              <a:gd name="connsiteX304" fmla="*/ 4368888 w 7467663"/>
              <a:gd name="connsiteY304" fmla="*/ 6668412 h 6858000"/>
              <a:gd name="connsiteX305" fmla="*/ 4563091 w 7467663"/>
              <a:gd name="connsiteY305" fmla="*/ 6442508 h 6858000"/>
              <a:gd name="connsiteX306" fmla="*/ 5387324 w 7467663"/>
              <a:gd name="connsiteY306" fmla="*/ 5705830 h 6858000"/>
              <a:gd name="connsiteX307" fmla="*/ 5073620 w 7467663"/>
              <a:gd name="connsiteY307" fmla="*/ 5955437 h 6858000"/>
              <a:gd name="connsiteX308" fmla="*/ 4689789 w 7467663"/>
              <a:gd name="connsiteY308" fmla="*/ 6268382 h 6858000"/>
              <a:gd name="connsiteX309" fmla="*/ 4418722 w 7467663"/>
              <a:gd name="connsiteY309" fmla="*/ 6570886 h 6858000"/>
              <a:gd name="connsiteX310" fmla="*/ 4214944 w 7467663"/>
              <a:gd name="connsiteY310" fmla="*/ 6858000 h 6858000"/>
              <a:gd name="connsiteX311" fmla="*/ 4177898 w 7467663"/>
              <a:gd name="connsiteY311" fmla="*/ 6858000 h 6858000"/>
              <a:gd name="connsiteX312" fmla="*/ 4391597 w 7467663"/>
              <a:gd name="connsiteY312" fmla="*/ 6556370 h 6858000"/>
              <a:gd name="connsiteX313" fmla="*/ 4668889 w 7467663"/>
              <a:gd name="connsiteY313" fmla="*/ 6246399 h 6858000"/>
              <a:gd name="connsiteX314" fmla="*/ 5055427 w 7467663"/>
              <a:gd name="connsiteY314" fmla="*/ 5931476 h 6858000"/>
              <a:gd name="connsiteX315" fmla="*/ 5371814 w 7467663"/>
              <a:gd name="connsiteY315" fmla="*/ 5678975 h 6858000"/>
              <a:gd name="connsiteX316" fmla="*/ 4987918 w 7467663"/>
              <a:gd name="connsiteY316" fmla="*/ 5838701 h 6858000"/>
              <a:gd name="connsiteX317" fmla="*/ 4317146 w 7467663"/>
              <a:gd name="connsiteY317" fmla="*/ 6587716 h 6858000"/>
              <a:gd name="connsiteX318" fmla="*/ 4171627 w 7467663"/>
              <a:gd name="connsiteY318" fmla="*/ 6858000 h 6858000"/>
              <a:gd name="connsiteX319" fmla="*/ 4081585 w 7467663"/>
              <a:gd name="connsiteY319" fmla="*/ 6858000 h 6858000"/>
              <a:gd name="connsiteX320" fmla="*/ 4238603 w 7467663"/>
              <a:gd name="connsiteY320" fmla="*/ 6559341 h 6858000"/>
              <a:gd name="connsiteX321" fmla="*/ 4778333 w 7467663"/>
              <a:gd name="connsiteY321" fmla="*/ 5873626 h 6858000"/>
              <a:gd name="connsiteX322" fmla="*/ 5414185 w 7467663"/>
              <a:gd name="connsiteY322" fmla="*/ 5573882 h 6858000"/>
              <a:gd name="connsiteX323" fmla="*/ 5959648 w 7467663"/>
              <a:gd name="connsiteY323" fmla="*/ 4760797 h 6858000"/>
              <a:gd name="connsiteX324" fmla="*/ 5355019 w 7467663"/>
              <a:gd name="connsiteY324" fmla="*/ 4734672 h 6858000"/>
              <a:gd name="connsiteX325" fmla="*/ 5083565 w 7467663"/>
              <a:gd name="connsiteY325" fmla="*/ 5179121 h 6858000"/>
              <a:gd name="connsiteX326" fmla="*/ 4713577 w 7467663"/>
              <a:gd name="connsiteY326" fmla="*/ 5616803 h 6858000"/>
              <a:gd name="connsiteX327" fmla="*/ 3989559 w 7467663"/>
              <a:gd name="connsiteY327" fmla="*/ 6145945 h 6858000"/>
              <a:gd name="connsiteX328" fmla="*/ 3939824 w 7467663"/>
              <a:gd name="connsiteY328" fmla="*/ 6066900 h 6858000"/>
              <a:gd name="connsiteX329" fmla="*/ 4584537 w 7467663"/>
              <a:gd name="connsiteY329" fmla="*/ 5324826 h 6858000"/>
              <a:gd name="connsiteX330" fmla="*/ 5037105 w 7467663"/>
              <a:gd name="connsiteY330" fmla="*/ 5088765 h 6858000"/>
              <a:gd name="connsiteX331" fmla="*/ 5039930 w 7467663"/>
              <a:gd name="connsiteY331" fmla="*/ 5089585 h 6858000"/>
              <a:gd name="connsiteX332" fmla="*/ 5263764 w 7467663"/>
              <a:gd name="connsiteY332" fmla="*/ 4735525 h 6858000"/>
              <a:gd name="connsiteX333" fmla="*/ 4086300 w 7467663"/>
              <a:gd name="connsiteY333" fmla="*/ 4884599 h 6858000"/>
              <a:gd name="connsiteX334" fmla="*/ 4085485 w 7467663"/>
              <a:gd name="connsiteY334" fmla="*/ 4899070 h 6858000"/>
              <a:gd name="connsiteX335" fmla="*/ 3871915 w 7467663"/>
              <a:gd name="connsiteY335" fmla="*/ 5253645 h 6858000"/>
              <a:gd name="connsiteX336" fmla="*/ 3799374 w 7467663"/>
              <a:gd name="connsiteY336" fmla="*/ 5466127 h 6858000"/>
              <a:gd name="connsiteX337" fmla="*/ 3498850 w 7467663"/>
              <a:gd name="connsiteY337" fmla="*/ 6661888 h 6858000"/>
              <a:gd name="connsiteX338" fmla="*/ 3399216 w 7467663"/>
              <a:gd name="connsiteY338" fmla="*/ 6858000 h 6858000"/>
              <a:gd name="connsiteX339" fmla="*/ 3303688 w 7467663"/>
              <a:gd name="connsiteY339" fmla="*/ 6858000 h 6858000"/>
              <a:gd name="connsiteX340" fmla="*/ 3391774 w 7467663"/>
              <a:gd name="connsiteY340" fmla="*/ 6697181 h 6858000"/>
              <a:gd name="connsiteX341" fmla="*/ 3735540 w 7467663"/>
              <a:gd name="connsiteY341" fmla="*/ 5546923 h 6858000"/>
              <a:gd name="connsiteX342" fmla="*/ 3729438 w 7467663"/>
              <a:gd name="connsiteY342" fmla="*/ 5569058 h 6858000"/>
              <a:gd name="connsiteX343" fmla="*/ 3707782 w 7467663"/>
              <a:gd name="connsiteY343" fmla="*/ 5644908 h 6858000"/>
              <a:gd name="connsiteX344" fmla="*/ 3583827 w 7467663"/>
              <a:gd name="connsiteY344" fmla="*/ 6039215 h 6858000"/>
              <a:gd name="connsiteX345" fmla="*/ 3547861 w 7467663"/>
              <a:gd name="connsiteY345" fmla="*/ 6129609 h 6858000"/>
              <a:gd name="connsiteX346" fmla="*/ 3490905 w 7467663"/>
              <a:gd name="connsiteY346" fmla="*/ 6277660 h 6858000"/>
              <a:gd name="connsiteX347" fmla="*/ 3455859 w 7467663"/>
              <a:gd name="connsiteY347" fmla="*/ 6391301 h 6858000"/>
              <a:gd name="connsiteX348" fmla="*/ 3429112 w 7467663"/>
              <a:gd name="connsiteY348" fmla="*/ 6479469 h 6858000"/>
              <a:gd name="connsiteX349" fmla="*/ 3304862 w 7467663"/>
              <a:gd name="connsiteY349" fmla="*/ 6796476 h 6858000"/>
              <a:gd name="connsiteX350" fmla="*/ 3276071 w 7467663"/>
              <a:gd name="connsiteY350" fmla="*/ 6858000 h 6858000"/>
              <a:gd name="connsiteX351" fmla="*/ 3240805 w 7467663"/>
              <a:gd name="connsiteY351" fmla="*/ 6858000 h 6858000"/>
              <a:gd name="connsiteX352" fmla="*/ 3275917 w 7467663"/>
              <a:gd name="connsiteY352" fmla="*/ 6783192 h 6858000"/>
              <a:gd name="connsiteX353" fmla="*/ 3399358 w 7467663"/>
              <a:gd name="connsiteY353" fmla="*/ 6469011 h 6858000"/>
              <a:gd name="connsiteX354" fmla="*/ 3425650 w 7467663"/>
              <a:gd name="connsiteY354" fmla="*/ 6381333 h 6858000"/>
              <a:gd name="connsiteX355" fmla="*/ 3460661 w 7467663"/>
              <a:gd name="connsiteY355" fmla="*/ 6266763 h 6858000"/>
              <a:gd name="connsiteX356" fmla="*/ 3518021 w 7467663"/>
              <a:gd name="connsiteY356" fmla="*/ 6117298 h 6858000"/>
              <a:gd name="connsiteX357" fmla="*/ 3554035 w 7467663"/>
              <a:gd name="connsiteY357" fmla="*/ 6027832 h 6858000"/>
              <a:gd name="connsiteX358" fmla="*/ 3677174 w 7467663"/>
              <a:gd name="connsiteY358" fmla="*/ 5636351 h 6858000"/>
              <a:gd name="connsiteX359" fmla="*/ 3698819 w 7467663"/>
              <a:gd name="connsiteY359" fmla="*/ 5560503 h 6858000"/>
              <a:gd name="connsiteX360" fmla="*/ 3702094 w 7467663"/>
              <a:gd name="connsiteY360" fmla="*/ 5549194 h 6858000"/>
              <a:gd name="connsiteX361" fmla="*/ 3398355 w 7467663"/>
              <a:gd name="connsiteY361" fmla="*/ 6094603 h 6858000"/>
              <a:gd name="connsiteX362" fmla="*/ 3193941 w 7467663"/>
              <a:gd name="connsiteY362" fmla="*/ 6798775 h 6858000"/>
              <a:gd name="connsiteX363" fmla="*/ 3184140 w 7467663"/>
              <a:gd name="connsiteY363" fmla="*/ 6858000 h 6858000"/>
              <a:gd name="connsiteX364" fmla="*/ 3099978 w 7467663"/>
              <a:gd name="connsiteY364" fmla="*/ 6858000 h 6858000"/>
              <a:gd name="connsiteX365" fmla="*/ 3101556 w 7467663"/>
              <a:gd name="connsiteY365" fmla="*/ 6843337 h 6858000"/>
              <a:gd name="connsiteX366" fmla="*/ 3370162 w 7467663"/>
              <a:gd name="connsiteY366" fmla="*/ 5785550 h 6858000"/>
              <a:gd name="connsiteX367" fmla="*/ 3746477 w 7467663"/>
              <a:gd name="connsiteY367" fmla="*/ 5377889 h 6858000"/>
              <a:gd name="connsiteX368" fmla="*/ 3863399 w 7467663"/>
              <a:gd name="connsiteY368" fmla="*/ 5087257 h 6858000"/>
              <a:gd name="connsiteX369" fmla="*/ 3968712 w 7467663"/>
              <a:gd name="connsiteY369" fmla="*/ 4913989 h 6858000"/>
              <a:gd name="connsiteX370" fmla="*/ 2792390 w 7467663"/>
              <a:gd name="connsiteY370" fmla="*/ 5382974 h 6858000"/>
              <a:gd name="connsiteX371" fmla="*/ 2714982 w 7467663"/>
              <a:gd name="connsiteY371" fmla="*/ 5427051 h 6858000"/>
              <a:gd name="connsiteX372" fmla="*/ 2813361 w 7467663"/>
              <a:gd name="connsiteY372" fmla="*/ 6023912 h 6858000"/>
              <a:gd name="connsiteX373" fmla="*/ 2688430 w 7467663"/>
              <a:gd name="connsiteY373" fmla="*/ 6801564 h 6858000"/>
              <a:gd name="connsiteX374" fmla="*/ 2629626 w 7467663"/>
              <a:gd name="connsiteY374" fmla="*/ 6763394 h 6858000"/>
              <a:gd name="connsiteX375" fmla="*/ 2565328 w 7467663"/>
              <a:gd name="connsiteY375" fmla="*/ 5516399 h 6858000"/>
              <a:gd name="connsiteX376" fmla="*/ 1922999 w 7467663"/>
              <a:gd name="connsiteY376" fmla="*/ 5980343 h 6858000"/>
              <a:gd name="connsiteX377" fmla="*/ 1950261 w 7467663"/>
              <a:gd name="connsiteY377" fmla="*/ 6405858 h 6858000"/>
              <a:gd name="connsiteX378" fmla="*/ 2365554 w 7467663"/>
              <a:gd name="connsiteY378" fmla="*/ 6759107 h 6858000"/>
              <a:gd name="connsiteX379" fmla="*/ 2424142 w 7467663"/>
              <a:gd name="connsiteY379" fmla="*/ 6858000 h 6858000"/>
              <a:gd name="connsiteX380" fmla="*/ 2395994 w 7467663"/>
              <a:gd name="connsiteY380" fmla="*/ 6858000 h 6858000"/>
              <a:gd name="connsiteX381" fmla="*/ 2392863 w 7467663"/>
              <a:gd name="connsiteY381" fmla="*/ 6852964 h 6858000"/>
              <a:gd name="connsiteX382" fmla="*/ 2017589 w 7467663"/>
              <a:gd name="connsiteY382" fmla="*/ 6493982 h 6858000"/>
              <a:gd name="connsiteX383" fmla="*/ 2147336 w 7467663"/>
              <a:gd name="connsiteY383" fmla="*/ 6594052 h 6858000"/>
              <a:gd name="connsiteX384" fmla="*/ 2207047 w 7467663"/>
              <a:gd name="connsiteY384" fmla="*/ 6654540 h 6858000"/>
              <a:gd name="connsiteX385" fmla="*/ 2299106 w 7467663"/>
              <a:gd name="connsiteY385" fmla="*/ 6778931 h 6858000"/>
              <a:gd name="connsiteX386" fmla="*/ 2314430 w 7467663"/>
              <a:gd name="connsiteY386" fmla="*/ 6801144 h 6858000"/>
              <a:gd name="connsiteX387" fmla="*/ 2352406 w 7467663"/>
              <a:gd name="connsiteY387" fmla="*/ 6858000 h 6858000"/>
              <a:gd name="connsiteX388" fmla="*/ 2314492 w 7467663"/>
              <a:gd name="connsiteY388" fmla="*/ 6858000 h 6858000"/>
              <a:gd name="connsiteX389" fmla="*/ 2288095 w 7467663"/>
              <a:gd name="connsiteY389" fmla="*/ 6818030 h 6858000"/>
              <a:gd name="connsiteX390" fmla="*/ 2272768 w 7467663"/>
              <a:gd name="connsiteY390" fmla="*/ 6795822 h 6858000"/>
              <a:gd name="connsiteX391" fmla="*/ 2182715 w 7467663"/>
              <a:gd name="connsiteY391" fmla="*/ 6675071 h 6858000"/>
              <a:gd name="connsiteX392" fmla="*/ 2032061 w 7467663"/>
              <a:gd name="connsiteY392" fmla="*/ 6541380 h 6858000"/>
              <a:gd name="connsiteX393" fmla="*/ 2257220 w 7467663"/>
              <a:gd name="connsiteY393" fmla="*/ 6826257 h 6858000"/>
              <a:gd name="connsiteX394" fmla="*/ 2281324 w 7467663"/>
              <a:gd name="connsiteY394" fmla="*/ 6858000 h 6858000"/>
              <a:gd name="connsiteX395" fmla="*/ 2242860 w 7467663"/>
              <a:gd name="connsiteY395" fmla="*/ 6858000 h 6858000"/>
              <a:gd name="connsiteX396" fmla="*/ 2232818 w 7467663"/>
              <a:gd name="connsiteY396" fmla="*/ 6844926 h 6858000"/>
              <a:gd name="connsiteX397" fmla="*/ 1990172 w 7467663"/>
              <a:gd name="connsiteY397" fmla="*/ 6542121 h 6858000"/>
              <a:gd name="connsiteX398" fmla="*/ 2124090 w 7467663"/>
              <a:gd name="connsiteY398" fmla="*/ 6761017 h 6858000"/>
              <a:gd name="connsiteX399" fmla="*/ 2200380 w 7467663"/>
              <a:gd name="connsiteY399" fmla="*/ 6858000 h 6858000"/>
              <a:gd name="connsiteX400" fmla="*/ 2147507 w 7467663"/>
              <a:gd name="connsiteY400" fmla="*/ 6858000 h 6858000"/>
              <a:gd name="connsiteX401" fmla="*/ 2070668 w 7467663"/>
              <a:gd name="connsiteY401" fmla="*/ 6761520 h 6858000"/>
              <a:gd name="connsiteX402" fmla="*/ 1975142 w 7467663"/>
              <a:gd name="connsiteY402" fmla="*/ 6585570 h 6858000"/>
              <a:gd name="connsiteX403" fmla="*/ 2050035 w 7467663"/>
              <a:gd name="connsiteY403" fmla="*/ 6813345 h 6858000"/>
              <a:gd name="connsiteX404" fmla="*/ 2063025 w 7467663"/>
              <a:gd name="connsiteY404" fmla="*/ 6858000 h 6858000"/>
              <a:gd name="connsiteX405" fmla="*/ 2021675 w 7467663"/>
              <a:gd name="connsiteY405" fmla="*/ 6858000 h 6858000"/>
              <a:gd name="connsiteX406" fmla="*/ 2019308 w 7467663"/>
              <a:gd name="connsiteY406" fmla="*/ 6847118 h 6858000"/>
              <a:gd name="connsiteX407" fmla="*/ 1938835 w 7467663"/>
              <a:gd name="connsiteY407" fmla="*/ 6551160 h 6858000"/>
              <a:gd name="connsiteX408" fmla="*/ 1953230 w 7467663"/>
              <a:gd name="connsiteY408" fmla="*/ 6759699 h 6858000"/>
              <a:gd name="connsiteX409" fmla="*/ 1956763 w 7467663"/>
              <a:gd name="connsiteY409" fmla="*/ 6778191 h 6858000"/>
              <a:gd name="connsiteX410" fmla="*/ 1967925 w 7467663"/>
              <a:gd name="connsiteY410" fmla="*/ 6858000 h 6858000"/>
              <a:gd name="connsiteX411" fmla="*/ 1936622 w 7467663"/>
              <a:gd name="connsiteY411" fmla="*/ 6858000 h 6858000"/>
              <a:gd name="connsiteX412" fmla="*/ 1926261 w 7467663"/>
              <a:gd name="connsiteY412" fmla="*/ 6784064 h 6858000"/>
              <a:gd name="connsiteX413" fmla="*/ 1922724 w 7467663"/>
              <a:gd name="connsiteY413" fmla="*/ 6765577 h 6858000"/>
              <a:gd name="connsiteX414" fmla="*/ 1904650 w 7467663"/>
              <a:gd name="connsiteY414" fmla="*/ 6639616 h 6858000"/>
              <a:gd name="connsiteX415" fmla="*/ 1885273 w 7467663"/>
              <a:gd name="connsiteY415" fmla="*/ 6858000 h 6858000"/>
              <a:gd name="connsiteX416" fmla="*/ 1854363 w 7467663"/>
              <a:gd name="connsiteY416" fmla="*/ 6858000 h 6858000"/>
              <a:gd name="connsiteX417" fmla="*/ 1880391 w 7467663"/>
              <a:gd name="connsiteY417" fmla="*/ 6603796 h 6858000"/>
              <a:gd name="connsiteX418" fmla="*/ 1818273 w 7467663"/>
              <a:gd name="connsiteY418" fmla="*/ 6715729 h 6858000"/>
              <a:gd name="connsiteX419" fmla="*/ 1794691 w 7467663"/>
              <a:gd name="connsiteY419" fmla="*/ 6843239 h 6858000"/>
              <a:gd name="connsiteX420" fmla="*/ 1794914 w 7467663"/>
              <a:gd name="connsiteY420" fmla="*/ 6858000 h 6858000"/>
              <a:gd name="connsiteX421" fmla="*/ 1746128 w 7467663"/>
              <a:gd name="connsiteY421" fmla="*/ 6858000 h 6858000"/>
              <a:gd name="connsiteX422" fmla="*/ 1753934 w 7467663"/>
              <a:gd name="connsiteY422" fmla="*/ 6724796 h 6858000"/>
              <a:gd name="connsiteX423" fmla="*/ 1792053 w 7467663"/>
              <a:gd name="connsiteY423" fmla="*/ 6572396 h 6858000"/>
              <a:gd name="connsiteX424" fmla="*/ 1862248 w 7467663"/>
              <a:gd name="connsiteY424" fmla="*/ 6266397 h 6858000"/>
              <a:gd name="connsiteX425" fmla="*/ 1862250 w 7467663"/>
              <a:gd name="connsiteY425" fmla="*/ 6033531 h 6858000"/>
              <a:gd name="connsiteX426" fmla="*/ 1211999 w 7467663"/>
              <a:gd name="connsiteY426" fmla="*/ 6683610 h 6858000"/>
              <a:gd name="connsiteX427" fmla="*/ 1213266 w 7467663"/>
              <a:gd name="connsiteY427" fmla="*/ 6691947 h 6858000"/>
              <a:gd name="connsiteX428" fmla="*/ 1203370 w 7467663"/>
              <a:gd name="connsiteY428" fmla="*/ 6850676 h 6858000"/>
              <a:gd name="connsiteX429" fmla="*/ 1203671 w 7467663"/>
              <a:gd name="connsiteY429" fmla="*/ 6858000 h 6858000"/>
              <a:gd name="connsiteX430" fmla="*/ 1143180 w 7467663"/>
              <a:gd name="connsiteY430" fmla="*/ 6858000 h 6858000"/>
              <a:gd name="connsiteX431" fmla="*/ 1142176 w 7467663"/>
              <a:gd name="connsiteY431" fmla="*/ 6766045 h 6858000"/>
              <a:gd name="connsiteX432" fmla="*/ 1067484 w 7467663"/>
              <a:gd name="connsiteY432" fmla="*/ 6858000 h 6858000"/>
              <a:gd name="connsiteX433" fmla="*/ 953928 w 7467663"/>
              <a:gd name="connsiteY433" fmla="*/ 6858000 h 6858000"/>
              <a:gd name="connsiteX434" fmla="*/ 959715 w 7467663"/>
              <a:gd name="connsiteY434" fmla="*/ 6850185 h 6858000"/>
              <a:gd name="connsiteX435" fmla="*/ 1483788 w 7467663"/>
              <a:gd name="connsiteY435" fmla="*/ 6259174 h 6858000"/>
              <a:gd name="connsiteX436" fmla="*/ 1100671 w 7467663"/>
              <a:gd name="connsiteY436" fmla="*/ 6252137 h 6858000"/>
              <a:gd name="connsiteX437" fmla="*/ 1090144 w 7467663"/>
              <a:gd name="connsiteY437" fmla="*/ 6256748 h 6858000"/>
              <a:gd name="connsiteX438" fmla="*/ 1095872 w 7467663"/>
              <a:gd name="connsiteY438" fmla="*/ 6271892 h 6858000"/>
              <a:gd name="connsiteX439" fmla="*/ 262785 w 7467663"/>
              <a:gd name="connsiteY439" fmla="*/ 6845450 h 6858000"/>
              <a:gd name="connsiteX440" fmla="*/ 209968 w 7467663"/>
              <a:gd name="connsiteY440" fmla="*/ 6770713 h 6858000"/>
              <a:gd name="connsiteX441" fmla="*/ 873460 w 7467663"/>
              <a:gd name="connsiteY441" fmla="*/ 6253768 h 6858000"/>
              <a:gd name="connsiteX442" fmla="*/ 192686 w 7467663"/>
              <a:gd name="connsiteY442" fmla="*/ 5849257 h 6858000"/>
              <a:gd name="connsiteX443" fmla="*/ 4696 w 7467663"/>
              <a:gd name="connsiteY443" fmla="*/ 5697668 h 6858000"/>
              <a:gd name="connsiteX444" fmla="*/ 0 w 7467663"/>
              <a:gd name="connsiteY444" fmla="*/ 5689984 h 6858000"/>
              <a:gd name="connsiteX445" fmla="*/ 0 w 7467663"/>
              <a:gd name="connsiteY445" fmla="*/ 5513472 h 6858000"/>
              <a:gd name="connsiteX446" fmla="*/ 174101 w 7467663"/>
              <a:gd name="connsiteY446" fmla="*/ 5620277 h 6858000"/>
              <a:gd name="connsiteX447" fmla="*/ 891800 w 7467663"/>
              <a:gd name="connsiteY447" fmla="*/ 6036935 h 6858000"/>
              <a:gd name="connsiteX448" fmla="*/ 1072219 w 7467663"/>
              <a:gd name="connsiteY448" fmla="*/ 6169443 h 6858000"/>
              <a:gd name="connsiteX449" fmla="*/ 1074117 w 7467663"/>
              <a:gd name="connsiteY449" fmla="*/ 6170301 h 6858000"/>
              <a:gd name="connsiteX450" fmla="*/ 1083114 w 7467663"/>
              <a:gd name="connsiteY450" fmla="*/ 6174131 h 6858000"/>
              <a:gd name="connsiteX451" fmla="*/ 1543010 w 7467663"/>
              <a:gd name="connsiteY451" fmla="*/ 6191140 h 6858000"/>
              <a:gd name="connsiteX452" fmla="*/ 1551080 w 7467663"/>
              <a:gd name="connsiteY452" fmla="*/ 6195006 h 6858000"/>
              <a:gd name="connsiteX453" fmla="*/ 2345443 w 7467663"/>
              <a:gd name="connsiteY453" fmla="*/ 5549882 h 6858000"/>
              <a:gd name="connsiteX454" fmla="*/ 1721499 w 7467663"/>
              <a:gd name="connsiteY454" fmla="*/ 5599969 h 6858000"/>
              <a:gd name="connsiteX455" fmla="*/ 767716 w 7467663"/>
              <a:gd name="connsiteY455" fmla="*/ 5472768 h 6858000"/>
              <a:gd name="connsiteX456" fmla="*/ 722147 w 7467663"/>
              <a:gd name="connsiteY456" fmla="*/ 5393091 h 6858000"/>
              <a:gd name="connsiteX457" fmla="*/ 1485552 w 7467663"/>
              <a:gd name="connsiteY457" fmla="*/ 5313202 h 6858000"/>
              <a:gd name="connsiteX458" fmla="*/ 2143004 w 7467663"/>
              <a:gd name="connsiteY458" fmla="*/ 5402420 h 6858000"/>
              <a:gd name="connsiteX459" fmla="*/ 1933391 w 7467663"/>
              <a:gd name="connsiteY459" fmla="*/ 5156971 h 6858000"/>
              <a:gd name="connsiteX460" fmla="*/ 1827118 w 7467663"/>
              <a:gd name="connsiteY460" fmla="*/ 4968410 h 6858000"/>
              <a:gd name="connsiteX461" fmla="*/ 1837349 w 7467663"/>
              <a:gd name="connsiteY461" fmla="*/ 4956357 h 6858000"/>
              <a:gd name="connsiteX462" fmla="*/ 2162835 w 7467663"/>
              <a:gd name="connsiteY462" fmla="*/ 5187853 h 6858000"/>
              <a:gd name="connsiteX463" fmla="*/ 2257167 w 7467663"/>
              <a:gd name="connsiteY463" fmla="*/ 5462123 h 6858000"/>
              <a:gd name="connsiteX464" fmla="*/ 2261598 w 7467663"/>
              <a:gd name="connsiteY464" fmla="*/ 5467998 h 6858000"/>
              <a:gd name="connsiteX465" fmla="*/ 2437177 w 7467663"/>
              <a:gd name="connsiteY465" fmla="*/ 5479608 h 6858000"/>
              <a:gd name="connsiteX466" fmla="*/ 2445247 w 7467663"/>
              <a:gd name="connsiteY466" fmla="*/ 5483476 h 6858000"/>
              <a:gd name="connsiteX467" fmla="*/ 2743626 w 7467663"/>
              <a:gd name="connsiteY467" fmla="*/ 5304819 h 6858000"/>
              <a:gd name="connsiteX468" fmla="*/ 3048102 w 7467663"/>
              <a:gd name="connsiteY468" fmla="*/ 5150595 h 6858000"/>
              <a:gd name="connsiteX469" fmla="*/ 1799414 w 7467663"/>
              <a:gd name="connsiteY469" fmla="*/ 4694732 h 6858000"/>
              <a:gd name="connsiteX470" fmla="*/ 1771735 w 7467663"/>
              <a:gd name="connsiteY470" fmla="*/ 4619929 h 6858000"/>
              <a:gd name="connsiteX471" fmla="*/ 3104273 w 7467663"/>
              <a:gd name="connsiteY471" fmla="*/ 5076159 h 6858000"/>
              <a:gd name="connsiteX472" fmla="*/ 3113245 w 7467663"/>
              <a:gd name="connsiteY472" fmla="*/ 5090705 h 6858000"/>
              <a:gd name="connsiteX473" fmla="*/ 3126294 w 7467663"/>
              <a:gd name="connsiteY473" fmla="*/ 5114400 h 6858000"/>
              <a:gd name="connsiteX474" fmla="*/ 3937433 w 7467663"/>
              <a:gd name="connsiteY474" fmla="*/ 4830473 h 6858000"/>
              <a:gd name="connsiteX475" fmla="*/ 3590475 w 7467663"/>
              <a:gd name="connsiteY475" fmla="*/ 4597974 h 6858000"/>
              <a:gd name="connsiteX476" fmla="*/ 3100264 w 7467663"/>
              <a:gd name="connsiteY476" fmla="*/ 4579845 h 6858000"/>
              <a:gd name="connsiteX477" fmla="*/ 2183576 w 7467663"/>
              <a:gd name="connsiteY477" fmla="*/ 4227150 h 6858000"/>
              <a:gd name="connsiteX478" fmla="*/ 2151029 w 7467663"/>
              <a:gd name="connsiteY478" fmla="*/ 4146947 h 6858000"/>
              <a:gd name="connsiteX479" fmla="*/ 3563434 w 7467663"/>
              <a:gd name="connsiteY479" fmla="*/ 4469115 h 6858000"/>
              <a:gd name="connsiteX480" fmla="*/ 3177952 w 7467663"/>
              <a:gd name="connsiteY480" fmla="*/ 3657386 h 6858000"/>
              <a:gd name="connsiteX481" fmla="*/ 3189263 w 7467663"/>
              <a:gd name="connsiteY481" fmla="*/ 3625726 h 6858000"/>
              <a:gd name="connsiteX482" fmla="*/ 3560912 w 7467663"/>
              <a:gd name="connsiteY482" fmla="*/ 4079863 h 6858000"/>
              <a:gd name="connsiteX483" fmla="*/ 3626636 w 7467663"/>
              <a:gd name="connsiteY483" fmla="*/ 4512230 h 6858000"/>
              <a:gd name="connsiteX484" fmla="*/ 3653088 w 7467663"/>
              <a:gd name="connsiteY484" fmla="*/ 4521417 h 6858000"/>
              <a:gd name="connsiteX485" fmla="*/ 3988128 w 7467663"/>
              <a:gd name="connsiteY485" fmla="*/ 4817267 h 6858000"/>
              <a:gd name="connsiteX486" fmla="*/ 4830582 w 7467663"/>
              <a:gd name="connsiteY486" fmla="*/ 4676000 h 6858000"/>
              <a:gd name="connsiteX487" fmla="*/ 4830100 w 7467663"/>
              <a:gd name="connsiteY487" fmla="*/ 4675554 h 6858000"/>
              <a:gd name="connsiteX488" fmla="*/ 4036318 w 7467663"/>
              <a:gd name="connsiteY488" fmla="*/ 4147013 h 6858000"/>
              <a:gd name="connsiteX489" fmla="*/ 3432098 w 7467663"/>
              <a:gd name="connsiteY489" fmla="*/ 3537312 h 6858000"/>
              <a:gd name="connsiteX490" fmla="*/ 3446761 w 7467663"/>
              <a:gd name="connsiteY490" fmla="*/ 3461278 h 6858000"/>
              <a:gd name="connsiteX491" fmla="*/ 4419733 w 7467663"/>
              <a:gd name="connsiteY491" fmla="*/ 3963555 h 6858000"/>
              <a:gd name="connsiteX492" fmla="*/ 4781371 w 7467663"/>
              <a:gd name="connsiteY492" fmla="*/ 4458604 h 6858000"/>
              <a:gd name="connsiteX493" fmla="*/ 4780440 w 7467663"/>
              <a:gd name="connsiteY493" fmla="*/ 4470290 h 6858000"/>
              <a:gd name="connsiteX494" fmla="*/ 4898954 w 7467663"/>
              <a:gd name="connsiteY494" fmla="*/ 4662092 h 6858000"/>
              <a:gd name="connsiteX495" fmla="*/ 4900699 w 7467663"/>
              <a:gd name="connsiteY495" fmla="*/ 4670867 h 6858000"/>
              <a:gd name="connsiteX496" fmla="*/ 5714511 w 7467663"/>
              <a:gd name="connsiteY496" fmla="*/ 4663483 h 6858000"/>
              <a:gd name="connsiteX497" fmla="*/ 5464793 w 7467663"/>
              <a:gd name="connsiteY497" fmla="*/ 4393556 h 6858000"/>
              <a:gd name="connsiteX498" fmla="*/ 5461897 w 7467663"/>
              <a:gd name="connsiteY498" fmla="*/ 4390879 h 6858000"/>
              <a:gd name="connsiteX499" fmla="*/ 4294126 w 7467663"/>
              <a:gd name="connsiteY499" fmla="*/ 3303048 h 6858000"/>
              <a:gd name="connsiteX500" fmla="*/ 4305321 w 7467663"/>
              <a:gd name="connsiteY500" fmla="*/ 3256953 h 6858000"/>
              <a:gd name="connsiteX501" fmla="*/ 4949299 w 7467663"/>
              <a:gd name="connsiteY501" fmla="*/ 3766336 h 6858000"/>
              <a:gd name="connsiteX502" fmla="*/ 5291452 w 7467663"/>
              <a:gd name="connsiteY502" fmla="*/ 4076801 h 6858000"/>
              <a:gd name="connsiteX503" fmla="*/ 5434998 w 7467663"/>
              <a:gd name="connsiteY503" fmla="*/ 4254100 h 6858000"/>
              <a:gd name="connsiteX504" fmla="*/ 5351015 w 7467663"/>
              <a:gd name="connsiteY504" fmla="*/ 3760989 h 6858000"/>
              <a:gd name="connsiteX505" fmla="*/ 5413780 w 7467663"/>
              <a:gd name="connsiteY505" fmla="*/ 2966265 h 6858000"/>
              <a:gd name="connsiteX506" fmla="*/ 5425627 w 7467663"/>
              <a:gd name="connsiteY506" fmla="*/ 2954192 h 6858000"/>
              <a:gd name="connsiteX507" fmla="*/ 6604735 w 7467663"/>
              <a:gd name="connsiteY507" fmla="*/ 2041381 h 6858000"/>
              <a:gd name="connsiteX508" fmla="*/ 7204487 w 7467663"/>
              <a:gd name="connsiteY508" fmla="*/ 2742112 h 6858000"/>
              <a:gd name="connsiteX509" fmla="*/ 7131592 w 7467663"/>
              <a:gd name="connsiteY509" fmla="*/ 2672096 h 6858000"/>
              <a:gd name="connsiteX510" fmla="*/ 6996344 w 7467663"/>
              <a:gd name="connsiteY510" fmla="*/ 2518310 h 6858000"/>
              <a:gd name="connsiteX511" fmla="*/ 6735495 w 7467663"/>
              <a:gd name="connsiteY511" fmla="*/ 2196890 h 6858000"/>
              <a:gd name="connsiteX512" fmla="*/ 6721901 w 7467663"/>
              <a:gd name="connsiteY512" fmla="*/ 2179274 h 6858000"/>
              <a:gd name="connsiteX513" fmla="*/ 6604735 w 7467663"/>
              <a:gd name="connsiteY513" fmla="*/ 2041381 h 6858000"/>
              <a:gd name="connsiteX514" fmla="*/ 6591670 w 7467663"/>
              <a:gd name="connsiteY514" fmla="*/ 1988277 h 6858000"/>
              <a:gd name="connsiteX515" fmla="*/ 6747349 w 7467663"/>
              <a:gd name="connsiteY515" fmla="*/ 2160069 h 6858000"/>
              <a:gd name="connsiteX516" fmla="*/ 6760943 w 7467663"/>
              <a:gd name="connsiteY516" fmla="*/ 2177686 h 6858000"/>
              <a:gd name="connsiteX517" fmla="*/ 7021065 w 7467663"/>
              <a:gd name="connsiteY517" fmla="*/ 2498102 h 6858000"/>
              <a:gd name="connsiteX518" fmla="*/ 7155223 w 7467663"/>
              <a:gd name="connsiteY518" fmla="*/ 2650386 h 6858000"/>
              <a:gd name="connsiteX519" fmla="*/ 7203167 w 7467663"/>
              <a:gd name="connsiteY519" fmla="*/ 2697288 h 6858000"/>
              <a:gd name="connsiteX520" fmla="*/ 6937703 w 7467663"/>
              <a:gd name="connsiteY520" fmla="*/ 2321981 h 6858000"/>
              <a:gd name="connsiteX521" fmla="*/ 6591670 w 7467663"/>
              <a:gd name="connsiteY521" fmla="*/ 1988277 h 6858000"/>
              <a:gd name="connsiteX522" fmla="*/ 5798671 w 7467663"/>
              <a:gd name="connsiteY522" fmla="*/ 1981601 h 6858000"/>
              <a:gd name="connsiteX523" fmla="*/ 5754709 w 7467663"/>
              <a:gd name="connsiteY523" fmla="*/ 2071454 h 6858000"/>
              <a:gd name="connsiteX524" fmla="*/ 5763044 w 7467663"/>
              <a:gd name="connsiteY524" fmla="*/ 2842206 h 6858000"/>
              <a:gd name="connsiteX525" fmla="*/ 5764974 w 7467663"/>
              <a:gd name="connsiteY525" fmla="*/ 2799609 h 6858000"/>
              <a:gd name="connsiteX526" fmla="*/ 5767665 w 7467663"/>
              <a:gd name="connsiteY526" fmla="*/ 2666409 h 6858000"/>
              <a:gd name="connsiteX527" fmla="*/ 5763055 w 7467663"/>
              <a:gd name="connsiteY527" fmla="*/ 2579705 h 6858000"/>
              <a:gd name="connsiteX528" fmla="*/ 5758079 w 7467663"/>
              <a:gd name="connsiteY528" fmla="*/ 2492508 h 6858000"/>
              <a:gd name="connsiteX529" fmla="*/ 5779325 w 7467663"/>
              <a:gd name="connsiteY529" fmla="*/ 2197069 h 6858000"/>
              <a:gd name="connsiteX530" fmla="*/ 5798671 w 7467663"/>
              <a:gd name="connsiteY530" fmla="*/ 1981601 h 6858000"/>
              <a:gd name="connsiteX531" fmla="*/ 5829202 w 7467663"/>
              <a:gd name="connsiteY531" fmla="*/ 1971679 h 6858000"/>
              <a:gd name="connsiteX532" fmla="*/ 5809558 w 7467663"/>
              <a:gd name="connsiteY532" fmla="*/ 2198043 h 6858000"/>
              <a:gd name="connsiteX533" fmla="*/ 5788653 w 7467663"/>
              <a:gd name="connsiteY533" fmla="*/ 2489430 h 6858000"/>
              <a:gd name="connsiteX534" fmla="*/ 5793439 w 7467663"/>
              <a:gd name="connsiteY534" fmla="*/ 2575235 h 6858000"/>
              <a:gd name="connsiteX535" fmla="*/ 5796837 w 7467663"/>
              <a:gd name="connsiteY535" fmla="*/ 2637633 h 6858000"/>
              <a:gd name="connsiteX536" fmla="*/ 5818614 w 7467663"/>
              <a:gd name="connsiteY536" fmla="*/ 2473055 h 6858000"/>
              <a:gd name="connsiteX537" fmla="*/ 5829202 w 7467663"/>
              <a:gd name="connsiteY537" fmla="*/ 1971679 h 6858000"/>
              <a:gd name="connsiteX538" fmla="*/ 5911389 w 7467663"/>
              <a:gd name="connsiteY538" fmla="*/ 1898371 h 6858000"/>
              <a:gd name="connsiteX539" fmla="*/ 6237627 w 7467663"/>
              <a:gd name="connsiteY539" fmla="*/ 2231921 h 6858000"/>
              <a:gd name="connsiteX540" fmla="*/ 5911389 w 7467663"/>
              <a:gd name="connsiteY540" fmla="*/ 1898371 h 6858000"/>
              <a:gd name="connsiteX541" fmla="*/ 6944437 w 7467663"/>
              <a:gd name="connsiteY541" fmla="*/ 1575402 h 6858000"/>
              <a:gd name="connsiteX542" fmla="*/ 6304730 w 7467663"/>
              <a:gd name="connsiteY542" fmla="*/ 1766654 h 6858000"/>
              <a:gd name="connsiteX543" fmla="*/ 6944437 w 7467663"/>
              <a:gd name="connsiteY543" fmla="*/ 1575402 h 6858000"/>
              <a:gd name="connsiteX544" fmla="*/ 7019523 w 7467663"/>
              <a:gd name="connsiteY544" fmla="*/ 1519450 h 6858000"/>
              <a:gd name="connsiteX545" fmla="*/ 6298091 w 7467663"/>
              <a:gd name="connsiteY545" fmla="*/ 1737122 h 6858000"/>
              <a:gd name="connsiteX546" fmla="*/ 7019523 w 7467663"/>
              <a:gd name="connsiteY546" fmla="*/ 1519450 h 6858000"/>
              <a:gd name="connsiteX547" fmla="*/ 2399523 w 7467663"/>
              <a:gd name="connsiteY547" fmla="*/ 1428234 h 6858000"/>
              <a:gd name="connsiteX548" fmla="*/ 2224982 w 7467663"/>
              <a:gd name="connsiteY548" fmla="*/ 1826201 h 6858000"/>
              <a:gd name="connsiteX549" fmla="*/ 2096099 w 7467663"/>
              <a:gd name="connsiteY549" fmla="*/ 2345900 h 6858000"/>
              <a:gd name="connsiteX550" fmla="*/ 2283317 w 7467663"/>
              <a:gd name="connsiteY550" fmla="*/ 1796925 h 6858000"/>
              <a:gd name="connsiteX551" fmla="*/ 2399523 w 7467663"/>
              <a:gd name="connsiteY551" fmla="*/ 1428234 h 6858000"/>
              <a:gd name="connsiteX552" fmla="*/ 2448558 w 7467663"/>
              <a:gd name="connsiteY552" fmla="*/ 1373435 h 6858000"/>
              <a:gd name="connsiteX553" fmla="*/ 2312521 w 7467663"/>
              <a:gd name="connsiteY553" fmla="*/ 1806140 h 6858000"/>
              <a:gd name="connsiteX554" fmla="*/ 2127533 w 7467663"/>
              <a:gd name="connsiteY554" fmla="*/ 2348380 h 6858000"/>
              <a:gd name="connsiteX555" fmla="*/ 2358080 w 7467663"/>
              <a:gd name="connsiteY555" fmla="*/ 1866134 h 6858000"/>
              <a:gd name="connsiteX556" fmla="*/ 2407436 w 7467663"/>
              <a:gd name="connsiteY556" fmla="*/ 1651070 h 6858000"/>
              <a:gd name="connsiteX557" fmla="*/ 2448558 w 7467663"/>
              <a:gd name="connsiteY557" fmla="*/ 1373435 h 6858000"/>
              <a:gd name="connsiteX558" fmla="*/ 278707 w 7467663"/>
              <a:gd name="connsiteY558" fmla="*/ 1352270 h 6858000"/>
              <a:gd name="connsiteX559" fmla="*/ 321570 w 7467663"/>
              <a:gd name="connsiteY559" fmla="*/ 1861610 h 6858000"/>
              <a:gd name="connsiteX560" fmla="*/ 294281 w 7467663"/>
              <a:gd name="connsiteY560" fmla="*/ 1440658 h 6858000"/>
              <a:gd name="connsiteX561" fmla="*/ 278707 w 7467663"/>
              <a:gd name="connsiteY561" fmla="*/ 1352270 h 6858000"/>
              <a:gd name="connsiteX562" fmla="*/ 1423821 w 7467663"/>
              <a:gd name="connsiteY562" fmla="*/ 1351958 h 6858000"/>
              <a:gd name="connsiteX563" fmla="*/ 1638521 w 7467663"/>
              <a:gd name="connsiteY563" fmla="*/ 1908470 h 6858000"/>
              <a:gd name="connsiteX564" fmla="*/ 1754199 w 7467663"/>
              <a:gd name="connsiteY564" fmla="*/ 2149284 h 6858000"/>
              <a:gd name="connsiteX565" fmla="*/ 1908359 w 7467663"/>
              <a:gd name="connsiteY565" fmla="*/ 2364988 h 6858000"/>
              <a:gd name="connsiteX566" fmla="*/ 1647661 w 7467663"/>
              <a:gd name="connsiteY566" fmla="*/ 1825945 h 6858000"/>
              <a:gd name="connsiteX567" fmla="*/ 1423821 w 7467663"/>
              <a:gd name="connsiteY567" fmla="*/ 1351958 h 6858000"/>
              <a:gd name="connsiteX568" fmla="*/ 1431890 w 7467663"/>
              <a:gd name="connsiteY568" fmla="*/ 1306475 h 6858000"/>
              <a:gd name="connsiteX569" fmla="*/ 1507597 w 7467663"/>
              <a:gd name="connsiteY569" fmla="*/ 1446132 h 6858000"/>
              <a:gd name="connsiteX570" fmla="*/ 1674586 w 7467663"/>
              <a:gd name="connsiteY570" fmla="*/ 1813832 h 6858000"/>
              <a:gd name="connsiteX571" fmla="*/ 1815950 w 7467663"/>
              <a:gd name="connsiteY571" fmla="*/ 2128564 h 6858000"/>
              <a:gd name="connsiteX572" fmla="*/ 1984242 w 7467663"/>
              <a:gd name="connsiteY572" fmla="*/ 2430829 h 6858000"/>
              <a:gd name="connsiteX573" fmla="*/ 2014023 w 7467663"/>
              <a:gd name="connsiteY573" fmla="*/ 2450995 h 6858000"/>
              <a:gd name="connsiteX574" fmla="*/ 1747337 w 7467663"/>
              <a:gd name="connsiteY574" fmla="*/ 1855264 h 6858000"/>
              <a:gd name="connsiteX575" fmla="*/ 1533749 w 7467663"/>
              <a:gd name="connsiteY575" fmla="*/ 1478656 h 6858000"/>
              <a:gd name="connsiteX576" fmla="*/ 1431890 w 7467663"/>
              <a:gd name="connsiteY576" fmla="*/ 1306475 h 6858000"/>
              <a:gd name="connsiteX577" fmla="*/ 5052692 w 7467663"/>
              <a:gd name="connsiteY577" fmla="*/ 1292994 h 6858000"/>
              <a:gd name="connsiteX578" fmla="*/ 5200661 w 7467663"/>
              <a:gd name="connsiteY578" fmla="*/ 1635186 h 6858000"/>
              <a:gd name="connsiteX579" fmla="*/ 5297138 w 7467663"/>
              <a:gd name="connsiteY579" fmla="*/ 1906351 h 6858000"/>
              <a:gd name="connsiteX580" fmla="*/ 5052692 w 7467663"/>
              <a:gd name="connsiteY580" fmla="*/ 1292994 h 6858000"/>
              <a:gd name="connsiteX581" fmla="*/ 5009948 w 7467663"/>
              <a:gd name="connsiteY581" fmla="*/ 1273619 h 6858000"/>
              <a:gd name="connsiteX582" fmla="*/ 5121777 w 7467663"/>
              <a:gd name="connsiteY582" fmla="*/ 1654213 h 6858000"/>
              <a:gd name="connsiteX583" fmla="*/ 5293545 w 7467663"/>
              <a:gd name="connsiteY583" fmla="*/ 2072247 h 6858000"/>
              <a:gd name="connsiteX584" fmla="*/ 5294042 w 7467663"/>
              <a:gd name="connsiteY584" fmla="*/ 2065019 h 6858000"/>
              <a:gd name="connsiteX585" fmla="*/ 5171936 w 7467663"/>
              <a:gd name="connsiteY585" fmla="*/ 1647613 h 6858000"/>
              <a:gd name="connsiteX586" fmla="*/ 5009948 w 7467663"/>
              <a:gd name="connsiteY586" fmla="*/ 1273619 h 6858000"/>
              <a:gd name="connsiteX587" fmla="*/ 655236 w 7467663"/>
              <a:gd name="connsiteY587" fmla="*/ 1268632 h 6858000"/>
              <a:gd name="connsiteX588" fmla="*/ 839521 w 7467663"/>
              <a:gd name="connsiteY588" fmla="*/ 1685315 h 6858000"/>
              <a:gd name="connsiteX589" fmla="*/ 1109416 w 7467663"/>
              <a:gd name="connsiteY589" fmla="*/ 2061663 h 6858000"/>
              <a:gd name="connsiteX590" fmla="*/ 1298300 w 7467663"/>
              <a:gd name="connsiteY590" fmla="*/ 2247742 h 6858000"/>
              <a:gd name="connsiteX591" fmla="*/ 1125871 w 7467663"/>
              <a:gd name="connsiteY591" fmla="*/ 1989513 h 6858000"/>
              <a:gd name="connsiteX592" fmla="*/ 981574 w 7467663"/>
              <a:gd name="connsiteY592" fmla="*/ 1783157 h 6858000"/>
              <a:gd name="connsiteX593" fmla="*/ 922198 w 7467663"/>
              <a:gd name="connsiteY593" fmla="*/ 1677437 h 6858000"/>
              <a:gd name="connsiteX594" fmla="*/ 869293 w 7467663"/>
              <a:gd name="connsiteY594" fmla="*/ 1583214 h 6858000"/>
              <a:gd name="connsiteX595" fmla="*/ 751431 w 7467663"/>
              <a:gd name="connsiteY595" fmla="*/ 1405731 h 6858000"/>
              <a:gd name="connsiteX596" fmla="*/ 655236 w 7467663"/>
              <a:gd name="connsiteY596" fmla="*/ 1268632 h 6858000"/>
              <a:gd name="connsiteX597" fmla="*/ 6516292 w 7467663"/>
              <a:gd name="connsiteY597" fmla="*/ 1263064 h 6858000"/>
              <a:gd name="connsiteX598" fmla="*/ 5736320 w 7467663"/>
              <a:gd name="connsiteY598" fmla="*/ 1501803 h 6858000"/>
              <a:gd name="connsiteX599" fmla="*/ 6516292 w 7467663"/>
              <a:gd name="connsiteY599" fmla="*/ 1263064 h 6858000"/>
              <a:gd name="connsiteX600" fmla="*/ 291466 w 7467663"/>
              <a:gd name="connsiteY600" fmla="*/ 1250369 h 6858000"/>
              <a:gd name="connsiteX601" fmla="*/ 323180 w 7467663"/>
              <a:gd name="connsiteY601" fmla="*/ 1435283 h 6858000"/>
              <a:gd name="connsiteX602" fmla="*/ 349381 w 7467663"/>
              <a:gd name="connsiteY602" fmla="*/ 1875041 h 6858000"/>
              <a:gd name="connsiteX603" fmla="*/ 374363 w 7467663"/>
              <a:gd name="connsiteY603" fmla="*/ 1506494 h 6858000"/>
              <a:gd name="connsiteX604" fmla="*/ 302168 w 7467663"/>
              <a:gd name="connsiteY604" fmla="*/ 1274495 h 6858000"/>
              <a:gd name="connsiteX605" fmla="*/ 291466 w 7467663"/>
              <a:gd name="connsiteY605" fmla="*/ 1250369 h 6858000"/>
              <a:gd name="connsiteX606" fmla="*/ 678222 w 7467663"/>
              <a:gd name="connsiteY606" fmla="*/ 1248670 h 6858000"/>
              <a:gd name="connsiteX607" fmla="*/ 775536 w 7467663"/>
              <a:gd name="connsiteY607" fmla="*/ 1388015 h 6858000"/>
              <a:gd name="connsiteX608" fmla="*/ 894529 w 7467663"/>
              <a:gd name="connsiteY608" fmla="*/ 1567739 h 6858000"/>
              <a:gd name="connsiteX609" fmla="*/ 948000 w 7467663"/>
              <a:gd name="connsiteY609" fmla="*/ 1663088 h 6858000"/>
              <a:gd name="connsiteX610" fmla="*/ 1006812 w 7467663"/>
              <a:gd name="connsiteY610" fmla="*/ 1767683 h 6858000"/>
              <a:gd name="connsiteX611" fmla="*/ 1149133 w 7467663"/>
              <a:gd name="connsiteY611" fmla="*/ 1971513 h 6858000"/>
              <a:gd name="connsiteX612" fmla="*/ 1333952 w 7467663"/>
              <a:gd name="connsiteY612" fmla="*/ 2251620 h 6858000"/>
              <a:gd name="connsiteX613" fmla="*/ 1337329 w 7467663"/>
              <a:gd name="connsiteY613" fmla="*/ 2258350 h 6858000"/>
              <a:gd name="connsiteX614" fmla="*/ 1014726 w 7467663"/>
              <a:gd name="connsiteY614" fmla="*/ 1615556 h 6858000"/>
              <a:gd name="connsiteX615" fmla="*/ 678222 w 7467663"/>
              <a:gd name="connsiteY615" fmla="*/ 1248670 h 6858000"/>
              <a:gd name="connsiteX616" fmla="*/ 6691602 w 7467663"/>
              <a:gd name="connsiteY616" fmla="*/ 1140573 h 6858000"/>
              <a:gd name="connsiteX617" fmla="*/ 6571100 w 7467663"/>
              <a:gd name="connsiteY617" fmla="*/ 1183662 h 6858000"/>
              <a:gd name="connsiteX618" fmla="*/ 6241687 w 7467663"/>
              <a:gd name="connsiteY618" fmla="*/ 1257600 h 6858000"/>
              <a:gd name="connsiteX619" fmla="*/ 5693009 w 7467663"/>
              <a:gd name="connsiteY619" fmla="*/ 1478256 h 6858000"/>
              <a:gd name="connsiteX620" fmla="*/ 6548420 w 7467663"/>
              <a:gd name="connsiteY620" fmla="*/ 1214599 h 6858000"/>
              <a:gd name="connsiteX621" fmla="*/ 6605473 w 7467663"/>
              <a:gd name="connsiteY621" fmla="*/ 1184686 h 6858000"/>
              <a:gd name="connsiteX622" fmla="*/ 6691602 w 7467663"/>
              <a:gd name="connsiteY622" fmla="*/ 1140573 h 6858000"/>
              <a:gd name="connsiteX623" fmla="*/ 4002475 w 7467663"/>
              <a:gd name="connsiteY623" fmla="*/ 1037802 h 6858000"/>
              <a:gd name="connsiteX624" fmla="*/ 4000324 w 7467663"/>
              <a:gd name="connsiteY624" fmla="*/ 1039362 h 6858000"/>
              <a:gd name="connsiteX625" fmla="*/ 4002862 w 7467663"/>
              <a:gd name="connsiteY625" fmla="*/ 1042866 h 6858000"/>
              <a:gd name="connsiteX626" fmla="*/ 4002475 w 7467663"/>
              <a:gd name="connsiteY626" fmla="*/ 1037802 h 6858000"/>
              <a:gd name="connsiteX627" fmla="*/ 506322 w 7467663"/>
              <a:gd name="connsiteY627" fmla="*/ 1020997 h 6858000"/>
              <a:gd name="connsiteX628" fmla="*/ 533068 w 7467663"/>
              <a:gd name="connsiteY628" fmla="*/ 1029409 h 6858000"/>
              <a:gd name="connsiteX629" fmla="*/ 1232525 w 7467663"/>
              <a:gd name="connsiteY629" fmla="*/ 1804675 h 6858000"/>
              <a:gd name="connsiteX630" fmla="*/ 1388858 w 7467663"/>
              <a:gd name="connsiteY630" fmla="*/ 2368011 h 6858000"/>
              <a:gd name="connsiteX631" fmla="*/ 1384098 w 7467663"/>
              <a:gd name="connsiteY631" fmla="*/ 2378125 h 6858000"/>
              <a:gd name="connsiteX632" fmla="*/ 1425393 w 7467663"/>
              <a:gd name="connsiteY632" fmla="*/ 2589124 h 6858000"/>
              <a:gd name="connsiteX633" fmla="*/ 1424001 w 7467663"/>
              <a:gd name="connsiteY633" fmla="*/ 2597541 h 6858000"/>
              <a:gd name="connsiteX634" fmla="*/ 2152729 w 7467663"/>
              <a:gd name="connsiteY634" fmla="*/ 2864487 h 6858000"/>
              <a:gd name="connsiteX635" fmla="*/ 2020609 w 7467663"/>
              <a:gd name="connsiteY635" fmla="*/ 2539671 h 6858000"/>
              <a:gd name="connsiteX636" fmla="*/ 2018920 w 7467663"/>
              <a:gd name="connsiteY636" fmla="*/ 2536309 h 6858000"/>
              <a:gd name="connsiteX637" fmla="*/ 1342441 w 7467663"/>
              <a:gd name="connsiteY637" fmla="*/ 1173017 h 6858000"/>
              <a:gd name="connsiteX638" fmla="*/ 1367925 w 7467663"/>
              <a:gd name="connsiteY638" fmla="*/ 1135648 h 6858000"/>
              <a:gd name="connsiteX639" fmla="*/ 1771401 w 7467663"/>
              <a:gd name="connsiteY639" fmla="*/ 1806673 h 6858000"/>
              <a:gd name="connsiteX640" fmla="*/ 1972385 w 7467663"/>
              <a:gd name="connsiteY640" fmla="*/ 2198735 h 6858000"/>
              <a:gd name="connsiteX641" fmla="*/ 2040892 w 7467663"/>
              <a:gd name="connsiteY641" fmla="*/ 2405205 h 6858000"/>
              <a:gd name="connsiteX642" fmla="*/ 2131689 w 7467663"/>
              <a:gd name="connsiteY642" fmla="*/ 1936926 h 6858000"/>
              <a:gd name="connsiteX643" fmla="*/ 2454820 w 7467663"/>
              <a:gd name="connsiteY643" fmla="*/ 1248808 h 6858000"/>
              <a:gd name="connsiteX644" fmla="*/ 2492512 w 7467663"/>
              <a:gd name="connsiteY644" fmla="*/ 1302920 h 6858000"/>
              <a:gd name="connsiteX645" fmla="*/ 2081216 w 7467663"/>
              <a:gd name="connsiteY645" fmla="*/ 2527513 h 6858000"/>
              <a:gd name="connsiteX646" fmla="*/ 2081211 w 7467663"/>
              <a:gd name="connsiteY646" fmla="*/ 2528916 h 6858000"/>
              <a:gd name="connsiteX647" fmla="*/ 2199067 w 7467663"/>
              <a:gd name="connsiteY647" fmla="*/ 2884061 h 6858000"/>
              <a:gd name="connsiteX648" fmla="*/ 3192586 w 7467663"/>
              <a:gd name="connsiteY648" fmla="*/ 3411496 h 6858000"/>
              <a:gd name="connsiteX649" fmla="*/ 3182620 w 7467663"/>
              <a:gd name="connsiteY649" fmla="*/ 3483279 h 6858000"/>
              <a:gd name="connsiteX650" fmla="*/ 2435119 w 7467663"/>
              <a:gd name="connsiteY650" fmla="*/ 3080173 h 6858000"/>
              <a:gd name="connsiteX651" fmla="*/ 2410152 w 7467663"/>
              <a:gd name="connsiteY651" fmla="*/ 3063751 h 6858000"/>
              <a:gd name="connsiteX652" fmla="*/ 2408099 w 7467663"/>
              <a:gd name="connsiteY652" fmla="*/ 3064403 h 6858000"/>
              <a:gd name="connsiteX653" fmla="*/ 2407218 w 7467663"/>
              <a:gd name="connsiteY653" fmla="*/ 3070324 h 6858000"/>
              <a:gd name="connsiteX654" fmla="*/ 2380138 w 7467663"/>
              <a:gd name="connsiteY654" fmla="*/ 3099341 h 6858000"/>
              <a:gd name="connsiteX655" fmla="*/ 1765923 w 7467663"/>
              <a:gd name="connsiteY655" fmla="*/ 3581043 h 6858000"/>
              <a:gd name="connsiteX656" fmla="*/ 1702258 w 7467663"/>
              <a:gd name="connsiteY656" fmla="*/ 3612286 h 6858000"/>
              <a:gd name="connsiteX657" fmla="*/ 1538370 w 7467663"/>
              <a:gd name="connsiteY657" fmla="*/ 3811804 h 6858000"/>
              <a:gd name="connsiteX658" fmla="*/ 542867 w 7467663"/>
              <a:gd name="connsiteY658" fmla="*/ 4944092 h 6858000"/>
              <a:gd name="connsiteX659" fmla="*/ 515800 w 7467663"/>
              <a:gd name="connsiteY659" fmla="*/ 4862180 h 6858000"/>
              <a:gd name="connsiteX660" fmla="*/ 909145 w 7467663"/>
              <a:gd name="connsiteY660" fmla="*/ 4199225 h 6858000"/>
              <a:gd name="connsiteX661" fmla="*/ 1214067 w 7467663"/>
              <a:gd name="connsiteY661" fmla="*/ 3908561 h 6858000"/>
              <a:gd name="connsiteX662" fmla="*/ 640967 w 7467663"/>
              <a:gd name="connsiteY662" fmla="*/ 4105601 h 6858000"/>
              <a:gd name="connsiteX663" fmla="*/ 112563 w 7467663"/>
              <a:gd name="connsiteY663" fmla="*/ 4396952 h 6858000"/>
              <a:gd name="connsiteX664" fmla="*/ 0 w 7467663"/>
              <a:gd name="connsiteY664" fmla="*/ 4466006 h 6858000"/>
              <a:gd name="connsiteX665" fmla="*/ 0 w 7467663"/>
              <a:gd name="connsiteY665" fmla="*/ 4233763 h 6858000"/>
              <a:gd name="connsiteX666" fmla="*/ 36881 w 7467663"/>
              <a:gd name="connsiteY666" fmla="*/ 4200118 h 6858000"/>
              <a:gd name="connsiteX667" fmla="*/ 910534 w 7467663"/>
              <a:gd name="connsiteY667" fmla="*/ 3629753 h 6858000"/>
              <a:gd name="connsiteX668" fmla="*/ 1578717 w 7467663"/>
              <a:gd name="connsiteY668" fmla="*/ 3575982 h 6858000"/>
              <a:gd name="connsiteX669" fmla="*/ 2338780 w 7467663"/>
              <a:gd name="connsiteY669" fmla="*/ 3033725 h 6858000"/>
              <a:gd name="connsiteX670" fmla="*/ 1807991 w 7467663"/>
              <a:gd name="connsiteY670" fmla="*/ 2807184 h 6858000"/>
              <a:gd name="connsiteX671" fmla="*/ 1416358 w 7467663"/>
              <a:gd name="connsiteY671" fmla="*/ 3112571 h 6858000"/>
              <a:gd name="connsiteX672" fmla="*/ 939066 w 7467663"/>
              <a:gd name="connsiteY672" fmla="*/ 3378798 h 6858000"/>
              <a:gd name="connsiteX673" fmla="*/ 115099 w 7467663"/>
              <a:gd name="connsiteY673" fmla="*/ 3607650 h 6858000"/>
              <a:gd name="connsiteX674" fmla="*/ 97284 w 7467663"/>
              <a:gd name="connsiteY674" fmla="*/ 3520393 h 6858000"/>
              <a:gd name="connsiteX675" fmla="*/ 922050 w 7467663"/>
              <a:gd name="connsiteY675" fmla="*/ 3074867 h 6858000"/>
              <a:gd name="connsiteX676" fmla="*/ 1405265 w 7467663"/>
              <a:gd name="connsiteY676" fmla="*/ 3016319 h 6858000"/>
              <a:gd name="connsiteX677" fmla="*/ 1407512 w 7467663"/>
              <a:gd name="connsiteY677" fmla="*/ 3018001 h 6858000"/>
              <a:gd name="connsiteX678" fmla="*/ 1726266 w 7467663"/>
              <a:gd name="connsiteY678" fmla="*/ 2777274 h 6858000"/>
              <a:gd name="connsiteX679" fmla="*/ 625390 w 7467663"/>
              <a:gd name="connsiteY679" fmla="*/ 2514541 h 6858000"/>
              <a:gd name="connsiteX680" fmla="*/ 619799 w 7467663"/>
              <a:gd name="connsiteY680" fmla="*/ 2527180 h 6858000"/>
              <a:gd name="connsiteX681" fmla="*/ 310030 w 7467663"/>
              <a:gd name="connsiteY681" fmla="*/ 2771818 h 6858000"/>
              <a:gd name="connsiteX682" fmla="*/ 173877 w 7467663"/>
              <a:gd name="connsiteY682" fmla="*/ 2937056 h 6858000"/>
              <a:gd name="connsiteX683" fmla="*/ 77889 w 7467663"/>
              <a:gd name="connsiteY683" fmla="*/ 3138440 h 6858000"/>
              <a:gd name="connsiteX684" fmla="*/ 0 w 7467663"/>
              <a:gd name="connsiteY684" fmla="*/ 3271395 h 6858000"/>
              <a:gd name="connsiteX685" fmla="*/ 0 w 7467663"/>
              <a:gd name="connsiteY685" fmla="*/ 3153002 h 6858000"/>
              <a:gd name="connsiteX686" fmla="*/ 2386 w 7467663"/>
              <a:gd name="connsiteY686" fmla="*/ 3149203 h 6858000"/>
              <a:gd name="connsiteX687" fmla="*/ 89753 w 7467663"/>
              <a:gd name="connsiteY687" fmla="*/ 2987702 h 6858000"/>
              <a:gd name="connsiteX688" fmla="*/ 76869 w 7467663"/>
              <a:gd name="connsiteY688" fmla="*/ 3005404 h 6858000"/>
              <a:gd name="connsiteX689" fmla="*/ 32049 w 7467663"/>
              <a:gd name="connsiteY689" fmla="*/ 3065814 h 6858000"/>
              <a:gd name="connsiteX690" fmla="*/ 0 w 7467663"/>
              <a:gd name="connsiteY690" fmla="*/ 3108744 h 6858000"/>
              <a:gd name="connsiteX691" fmla="*/ 0 w 7467663"/>
              <a:gd name="connsiteY691" fmla="*/ 3058059 h 6858000"/>
              <a:gd name="connsiteX692" fmla="*/ 7610 w 7467663"/>
              <a:gd name="connsiteY692" fmla="*/ 3047889 h 6858000"/>
              <a:gd name="connsiteX693" fmla="*/ 52419 w 7467663"/>
              <a:gd name="connsiteY693" fmla="*/ 2987479 h 6858000"/>
              <a:gd name="connsiteX694" fmla="*/ 59142 w 7467663"/>
              <a:gd name="connsiteY694" fmla="*/ 2978488 h 6858000"/>
              <a:gd name="connsiteX695" fmla="*/ 0 w 7467663"/>
              <a:gd name="connsiteY695" fmla="*/ 3015334 h 6858000"/>
              <a:gd name="connsiteX696" fmla="*/ 0 w 7467663"/>
              <a:gd name="connsiteY696" fmla="*/ 2914286 h 6858000"/>
              <a:gd name="connsiteX697" fmla="*/ 36383 w 7467663"/>
              <a:gd name="connsiteY697" fmla="*/ 2901128 h 6858000"/>
              <a:gd name="connsiteX698" fmla="*/ 156329 w 7467663"/>
              <a:gd name="connsiteY698" fmla="*/ 2840533 h 6858000"/>
              <a:gd name="connsiteX699" fmla="*/ 358355 w 7467663"/>
              <a:gd name="connsiteY699" fmla="*/ 2620471 h 6858000"/>
              <a:gd name="connsiteX700" fmla="*/ 510577 w 7467663"/>
              <a:gd name="connsiteY700" fmla="*/ 2501244 h 6858000"/>
              <a:gd name="connsiteX701" fmla="*/ 211967 w 7467663"/>
              <a:gd name="connsiteY701" fmla="*/ 2479171 h 6858000"/>
              <a:gd name="connsiteX702" fmla="*/ 0 w 7467663"/>
              <a:gd name="connsiteY702" fmla="*/ 2476398 h 6858000"/>
              <a:gd name="connsiteX703" fmla="*/ 0 w 7467663"/>
              <a:gd name="connsiteY703" fmla="*/ 2389189 h 6858000"/>
              <a:gd name="connsiteX704" fmla="*/ 103062 w 7467663"/>
              <a:gd name="connsiteY704" fmla="*/ 2389518 h 6858000"/>
              <a:gd name="connsiteX705" fmla="*/ 510734 w 7467663"/>
              <a:gd name="connsiteY705" fmla="*/ 2416201 h 6858000"/>
              <a:gd name="connsiteX706" fmla="*/ 279257 w 7467663"/>
              <a:gd name="connsiteY706" fmla="*/ 2092102 h 6858000"/>
              <a:gd name="connsiteX707" fmla="*/ 65265 w 7467663"/>
              <a:gd name="connsiteY707" fmla="*/ 2006049 h 6858000"/>
              <a:gd name="connsiteX708" fmla="*/ 0 w 7467663"/>
              <a:gd name="connsiteY708" fmla="*/ 1982532 h 6858000"/>
              <a:gd name="connsiteX709" fmla="*/ 0 w 7467663"/>
              <a:gd name="connsiteY709" fmla="*/ 1912789 h 6858000"/>
              <a:gd name="connsiteX710" fmla="*/ 97460 w 7467663"/>
              <a:gd name="connsiteY710" fmla="*/ 1953725 h 6858000"/>
              <a:gd name="connsiteX711" fmla="*/ 221272 w 7467663"/>
              <a:gd name="connsiteY711" fmla="*/ 1980766 h 6858000"/>
              <a:gd name="connsiteX712" fmla="*/ 116765 w 7467663"/>
              <a:gd name="connsiteY712" fmla="*/ 1911033 h 6858000"/>
              <a:gd name="connsiteX713" fmla="*/ 16405 w 7467663"/>
              <a:gd name="connsiteY713" fmla="*/ 1803412 h 6858000"/>
              <a:gd name="connsiteX714" fmla="*/ 0 w 7467663"/>
              <a:gd name="connsiteY714" fmla="*/ 1784777 h 6858000"/>
              <a:gd name="connsiteX715" fmla="*/ 0 w 7467663"/>
              <a:gd name="connsiteY715" fmla="*/ 1740082 h 6858000"/>
              <a:gd name="connsiteX716" fmla="*/ 39394 w 7467663"/>
              <a:gd name="connsiteY716" fmla="*/ 1784856 h 6858000"/>
              <a:gd name="connsiteX717" fmla="*/ 135813 w 7467663"/>
              <a:gd name="connsiteY717" fmla="*/ 1888838 h 6858000"/>
              <a:gd name="connsiteX718" fmla="*/ 242575 w 7467663"/>
              <a:gd name="connsiteY718" fmla="*/ 1958841 h 6858000"/>
              <a:gd name="connsiteX719" fmla="*/ 82197 w 7467663"/>
              <a:gd name="connsiteY719" fmla="*/ 1754826 h 6858000"/>
              <a:gd name="connsiteX720" fmla="*/ 0 w 7467663"/>
              <a:gd name="connsiteY720" fmla="*/ 1679650 h 6858000"/>
              <a:gd name="connsiteX721" fmla="*/ 0 w 7467663"/>
              <a:gd name="connsiteY721" fmla="*/ 1602463 h 6858000"/>
              <a:gd name="connsiteX722" fmla="*/ 84689 w 7467663"/>
              <a:gd name="connsiteY722" fmla="*/ 1677442 h 6858000"/>
              <a:gd name="connsiteX723" fmla="*/ 298437 w 7467663"/>
              <a:gd name="connsiteY723" fmla="*/ 1968019 h 6858000"/>
              <a:gd name="connsiteX724" fmla="*/ 227269 w 7467663"/>
              <a:gd name="connsiteY724" fmla="*/ 1114064 h 6858000"/>
              <a:gd name="connsiteX725" fmla="*/ 248003 w 7467663"/>
              <a:gd name="connsiteY725" fmla="*/ 1089613 h 6858000"/>
              <a:gd name="connsiteX726" fmla="*/ 427020 w 7467663"/>
              <a:gd name="connsiteY726" fmla="*/ 1619803 h 6858000"/>
              <a:gd name="connsiteX727" fmla="*/ 340345 w 7467663"/>
              <a:gd name="connsiteY727" fmla="*/ 2027739 h 6858000"/>
              <a:gd name="connsiteX728" fmla="*/ 360865 w 7467663"/>
              <a:gd name="connsiteY728" fmla="*/ 2044827 h 6858000"/>
              <a:gd name="connsiteX729" fmla="*/ 560414 w 7467663"/>
              <a:gd name="connsiteY729" fmla="*/ 2421457 h 6858000"/>
              <a:gd name="connsiteX730" fmla="*/ 1359703 w 7467663"/>
              <a:gd name="connsiteY730" fmla="*/ 2578554 h 6858000"/>
              <a:gd name="connsiteX731" fmla="*/ 1359422 w 7467663"/>
              <a:gd name="connsiteY731" fmla="*/ 2577994 h 6858000"/>
              <a:gd name="connsiteX732" fmla="*/ 828701 w 7467663"/>
              <a:gd name="connsiteY732" fmla="*/ 1839520 h 6858000"/>
              <a:gd name="connsiteX733" fmla="*/ 494427 w 7467663"/>
              <a:gd name="connsiteY733" fmla="*/ 1092333 h 6858000"/>
              <a:gd name="connsiteX734" fmla="*/ 506322 w 7467663"/>
              <a:gd name="connsiteY734" fmla="*/ 1020997 h 6858000"/>
              <a:gd name="connsiteX735" fmla="*/ 4570198 w 7467663"/>
              <a:gd name="connsiteY735" fmla="*/ 978081 h 6858000"/>
              <a:gd name="connsiteX736" fmla="*/ 4523691 w 7467663"/>
              <a:gd name="connsiteY736" fmla="*/ 1127776 h 6858000"/>
              <a:gd name="connsiteX737" fmla="*/ 4509875 w 7467663"/>
              <a:gd name="connsiteY737" fmla="*/ 1167552 h 6858000"/>
              <a:gd name="connsiteX738" fmla="*/ 4478168 w 7467663"/>
              <a:gd name="connsiteY738" fmla="*/ 1260735 h 6858000"/>
              <a:gd name="connsiteX739" fmla="*/ 4409309 w 7467663"/>
              <a:gd name="connsiteY739" fmla="*/ 1666996 h 6858000"/>
              <a:gd name="connsiteX740" fmla="*/ 4370031 w 7467663"/>
              <a:gd name="connsiteY740" fmla="*/ 1955666 h 6858000"/>
              <a:gd name="connsiteX741" fmla="*/ 4570198 w 7467663"/>
              <a:gd name="connsiteY741" fmla="*/ 978081 h 6858000"/>
              <a:gd name="connsiteX742" fmla="*/ 4557898 w 7467663"/>
              <a:gd name="connsiteY742" fmla="*/ 900011 h 6858000"/>
              <a:gd name="connsiteX743" fmla="*/ 4344840 w 7467663"/>
              <a:gd name="connsiteY743" fmla="*/ 1922038 h 6858000"/>
              <a:gd name="connsiteX744" fmla="*/ 4378710 w 7467663"/>
              <a:gd name="connsiteY744" fmla="*/ 1665516 h 6858000"/>
              <a:gd name="connsiteX745" fmla="*/ 4448798 w 7467663"/>
              <a:gd name="connsiteY745" fmla="*/ 1253024 h 6858000"/>
              <a:gd name="connsiteX746" fmla="*/ 4480315 w 7467663"/>
              <a:gd name="connsiteY746" fmla="*/ 1158454 h 6858000"/>
              <a:gd name="connsiteX747" fmla="*/ 4494133 w 7467663"/>
              <a:gd name="connsiteY747" fmla="*/ 1118676 h 6858000"/>
              <a:gd name="connsiteX748" fmla="*/ 4557898 w 7467663"/>
              <a:gd name="connsiteY748" fmla="*/ 900011 h 6858000"/>
              <a:gd name="connsiteX749" fmla="*/ 5870151 w 7467663"/>
              <a:gd name="connsiteY749" fmla="*/ 898890 h 6858000"/>
              <a:gd name="connsiteX750" fmla="*/ 5861335 w 7467663"/>
              <a:gd name="connsiteY750" fmla="*/ 899177 h 6858000"/>
              <a:gd name="connsiteX751" fmla="*/ 5843702 w 7467663"/>
              <a:gd name="connsiteY751" fmla="*/ 899748 h 6858000"/>
              <a:gd name="connsiteX752" fmla="*/ 5651107 w 7467663"/>
              <a:gd name="connsiteY752" fmla="*/ 920306 h 6858000"/>
              <a:gd name="connsiteX753" fmla="*/ 5459407 w 7467663"/>
              <a:gd name="connsiteY753" fmla="*/ 940975 h 6858000"/>
              <a:gd name="connsiteX754" fmla="*/ 5374846 w 7467663"/>
              <a:gd name="connsiteY754" fmla="*/ 941988 h 6858000"/>
              <a:gd name="connsiteX755" fmla="*/ 5256105 w 7467663"/>
              <a:gd name="connsiteY755" fmla="*/ 945632 h 6858000"/>
              <a:gd name="connsiteX756" fmla="*/ 5107071 w 7467663"/>
              <a:gd name="connsiteY756" fmla="*/ 969720 h 6858000"/>
              <a:gd name="connsiteX757" fmla="*/ 4998681 w 7467663"/>
              <a:gd name="connsiteY757" fmla="*/ 988771 h 6858000"/>
              <a:gd name="connsiteX758" fmla="*/ 5870151 w 7467663"/>
              <a:gd name="connsiteY758" fmla="*/ 898890 h 6858000"/>
              <a:gd name="connsiteX759" fmla="*/ 5504425 w 7467663"/>
              <a:gd name="connsiteY759" fmla="*/ 848067 h 6858000"/>
              <a:gd name="connsiteX760" fmla="*/ 4968849 w 7467663"/>
              <a:gd name="connsiteY760" fmla="*/ 962318 h 6858000"/>
              <a:gd name="connsiteX761" fmla="*/ 5104039 w 7467663"/>
              <a:gd name="connsiteY761" fmla="*/ 940634 h 6858000"/>
              <a:gd name="connsiteX762" fmla="*/ 5256311 w 7467663"/>
              <a:gd name="connsiteY762" fmla="*/ 916490 h 6858000"/>
              <a:gd name="connsiteX763" fmla="*/ 5377381 w 7467663"/>
              <a:gd name="connsiteY763" fmla="*/ 912671 h 6858000"/>
              <a:gd name="connsiteX764" fmla="*/ 5460148 w 7467663"/>
              <a:gd name="connsiteY764" fmla="*/ 911442 h 6858000"/>
              <a:gd name="connsiteX765" fmla="*/ 5648971 w 7467663"/>
              <a:gd name="connsiteY765" fmla="*/ 891331 h 6858000"/>
              <a:gd name="connsiteX766" fmla="*/ 5844807 w 7467663"/>
              <a:gd name="connsiteY766" fmla="*/ 870718 h 6858000"/>
              <a:gd name="connsiteX767" fmla="*/ 5862975 w 7467663"/>
              <a:gd name="connsiteY767" fmla="*/ 869756 h 6858000"/>
              <a:gd name="connsiteX768" fmla="*/ 5920887 w 7467663"/>
              <a:gd name="connsiteY768" fmla="*/ 865929 h 6858000"/>
              <a:gd name="connsiteX769" fmla="*/ 5504425 w 7467663"/>
              <a:gd name="connsiteY769" fmla="*/ 848067 h 6858000"/>
              <a:gd name="connsiteX770" fmla="*/ 3607114 w 7467663"/>
              <a:gd name="connsiteY770" fmla="*/ 467441 h 6858000"/>
              <a:gd name="connsiteX771" fmla="*/ 3296242 w 7467663"/>
              <a:gd name="connsiteY771" fmla="*/ 807991 h 6858000"/>
              <a:gd name="connsiteX772" fmla="*/ 3174674 w 7467663"/>
              <a:gd name="connsiteY772" fmla="*/ 919759 h 6858000"/>
              <a:gd name="connsiteX773" fmla="*/ 3042978 w 7467663"/>
              <a:gd name="connsiteY773" fmla="*/ 1054894 h 6858000"/>
              <a:gd name="connsiteX774" fmla="*/ 2968914 w 7467663"/>
              <a:gd name="connsiteY774" fmla="*/ 1133756 h 6858000"/>
              <a:gd name="connsiteX775" fmla="*/ 3103823 w 7467663"/>
              <a:gd name="connsiteY775" fmla="*/ 1026814 h 6858000"/>
              <a:gd name="connsiteX776" fmla="*/ 3607114 w 7467663"/>
              <a:gd name="connsiteY776" fmla="*/ 467441 h 6858000"/>
              <a:gd name="connsiteX777" fmla="*/ 3744487 w 7467663"/>
              <a:gd name="connsiteY777" fmla="*/ 383136 h 6858000"/>
              <a:gd name="connsiteX778" fmla="*/ 3970213 w 7467663"/>
              <a:gd name="connsiteY778" fmla="*/ 995559 h 6858000"/>
              <a:gd name="connsiteX779" fmla="*/ 3744487 w 7467663"/>
              <a:gd name="connsiteY779" fmla="*/ 383136 h 6858000"/>
              <a:gd name="connsiteX780" fmla="*/ 3624562 w 7467663"/>
              <a:gd name="connsiteY780" fmla="*/ 367041 h 6858000"/>
              <a:gd name="connsiteX781" fmla="*/ 3489712 w 7467663"/>
              <a:gd name="connsiteY781" fmla="*/ 485386 h 6858000"/>
              <a:gd name="connsiteX782" fmla="*/ 3182994 w 7467663"/>
              <a:gd name="connsiteY782" fmla="*/ 828265 h 6858000"/>
              <a:gd name="connsiteX783" fmla="*/ 2892114 w 7467663"/>
              <a:gd name="connsiteY783" fmla="*/ 1172635 h 6858000"/>
              <a:gd name="connsiteX784" fmla="*/ 3021459 w 7467663"/>
              <a:gd name="connsiteY784" fmla="*/ 1035385 h 6858000"/>
              <a:gd name="connsiteX785" fmla="*/ 3153873 w 7467663"/>
              <a:gd name="connsiteY785" fmla="*/ 898971 h 6858000"/>
              <a:gd name="connsiteX786" fmla="*/ 3276511 w 7467663"/>
              <a:gd name="connsiteY786" fmla="*/ 786423 h 6858000"/>
              <a:gd name="connsiteX787" fmla="*/ 3584154 w 7467663"/>
              <a:gd name="connsiteY787" fmla="*/ 448218 h 6858000"/>
              <a:gd name="connsiteX788" fmla="*/ 3624562 w 7467663"/>
              <a:gd name="connsiteY788" fmla="*/ 367041 h 6858000"/>
              <a:gd name="connsiteX789" fmla="*/ 3766672 w 7467663"/>
              <a:gd name="connsiteY789" fmla="*/ 359429 h 6858000"/>
              <a:gd name="connsiteX790" fmla="*/ 3996338 w 7467663"/>
              <a:gd name="connsiteY790" fmla="*/ 968237 h 6858000"/>
              <a:gd name="connsiteX791" fmla="*/ 3766672 w 7467663"/>
              <a:gd name="connsiteY791" fmla="*/ 359429 h 6858000"/>
              <a:gd name="connsiteX792" fmla="*/ 5805386 w 7467663"/>
              <a:gd name="connsiteY792" fmla="*/ 239240 h 6858000"/>
              <a:gd name="connsiteX793" fmla="*/ 5736947 w 7467663"/>
              <a:gd name="connsiteY793" fmla="*/ 261367 h 6858000"/>
              <a:gd name="connsiteX794" fmla="*/ 5427012 w 7467663"/>
              <a:gd name="connsiteY794" fmla="*/ 311272 h 6858000"/>
              <a:gd name="connsiteX795" fmla="*/ 5147818 w 7467663"/>
              <a:gd name="connsiteY795" fmla="*/ 322112 h 6858000"/>
              <a:gd name="connsiteX796" fmla="*/ 5060854 w 7467663"/>
              <a:gd name="connsiteY796" fmla="*/ 311882 h 6858000"/>
              <a:gd name="connsiteX797" fmla="*/ 4945989 w 7467663"/>
              <a:gd name="connsiteY797" fmla="*/ 300516 h 6858000"/>
              <a:gd name="connsiteX798" fmla="*/ 5410479 w 7467663"/>
              <a:gd name="connsiteY798" fmla="*/ 348434 h 6858000"/>
              <a:gd name="connsiteX799" fmla="*/ 5805386 w 7467663"/>
              <a:gd name="connsiteY799" fmla="*/ 239240 h 6858000"/>
              <a:gd name="connsiteX800" fmla="*/ 5905192 w 7467663"/>
              <a:gd name="connsiteY800" fmla="*/ 163079 h 6858000"/>
              <a:gd name="connsiteX801" fmla="*/ 5865655 w 7467663"/>
              <a:gd name="connsiteY801" fmla="*/ 171901 h 6858000"/>
              <a:gd name="connsiteX802" fmla="*/ 5259740 w 7467663"/>
              <a:gd name="connsiteY802" fmla="*/ 257013 h 6858000"/>
              <a:gd name="connsiteX803" fmla="*/ 5208466 w 7467663"/>
              <a:gd name="connsiteY803" fmla="*/ 257550 h 6858000"/>
              <a:gd name="connsiteX804" fmla="*/ 4980204 w 7467663"/>
              <a:gd name="connsiteY804" fmla="*/ 271903 h 6858000"/>
              <a:gd name="connsiteX805" fmla="*/ 5068068 w 7467663"/>
              <a:gd name="connsiteY805" fmla="*/ 282244 h 6858000"/>
              <a:gd name="connsiteX806" fmla="*/ 5153231 w 7467663"/>
              <a:gd name="connsiteY806" fmla="*/ 292240 h 6858000"/>
              <a:gd name="connsiteX807" fmla="*/ 5426491 w 7467663"/>
              <a:gd name="connsiteY807" fmla="*/ 281128 h 6858000"/>
              <a:gd name="connsiteX808" fmla="*/ 5731212 w 7467663"/>
              <a:gd name="connsiteY808" fmla="*/ 231951 h 6858000"/>
              <a:gd name="connsiteX809" fmla="*/ 5905192 w 7467663"/>
              <a:gd name="connsiteY809" fmla="*/ 163079 h 6858000"/>
              <a:gd name="connsiteX810" fmla="*/ 5944437 w 7467663"/>
              <a:gd name="connsiteY810" fmla="*/ 113829 h 6858000"/>
              <a:gd name="connsiteX811" fmla="*/ 5825032 w 7467663"/>
              <a:gd name="connsiteY811" fmla="*/ 146405 h 6858000"/>
              <a:gd name="connsiteX812" fmla="*/ 4955599 w 7467663"/>
              <a:gd name="connsiteY812" fmla="*/ 247008 h 6858000"/>
              <a:gd name="connsiteX813" fmla="*/ 5210104 w 7467663"/>
              <a:gd name="connsiteY813" fmla="*/ 228123 h 6858000"/>
              <a:gd name="connsiteX814" fmla="*/ 5261015 w 7467663"/>
              <a:gd name="connsiteY814" fmla="*/ 227087 h 6858000"/>
              <a:gd name="connsiteX815" fmla="*/ 5861181 w 7467663"/>
              <a:gd name="connsiteY815" fmla="*/ 143093 h 6858000"/>
              <a:gd name="connsiteX816" fmla="*/ 5961252 w 7467663"/>
              <a:gd name="connsiteY816" fmla="*/ 114820 h 6858000"/>
              <a:gd name="connsiteX817" fmla="*/ 5944437 w 7467663"/>
              <a:gd name="connsiteY817" fmla="*/ 113829 h 6858000"/>
              <a:gd name="connsiteX818" fmla="*/ 3882765 w 7467663"/>
              <a:gd name="connsiteY818" fmla="*/ 0 h 6858000"/>
              <a:gd name="connsiteX819" fmla="*/ 3995099 w 7467663"/>
              <a:gd name="connsiteY819" fmla="*/ 0 h 6858000"/>
              <a:gd name="connsiteX820" fmla="*/ 4163818 w 7467663"/>
              <a:gd name="connsiteY820" fmla="*/ 234104 h 6858000"/>
              <a:gd name="connsiteX821" fmla="*/ 4172099 w 7467663"/>
              <a:gd name="connsiteY821" fmla="*/ 234207 h 6858000"/>
              <a:gd name="connsiteX822" fmla="*/ 4784282 w 7467663"/>
              <a:gd name="connsiteY822" fmla="*/ 276561 h 6858000"/>
              <a:gd name="connsiteX823" fmla="*/ 4801687 w 7467663"/>
              <a:gd name="connsiteY823" fmla="*/ 267764 h 6858000"/>
              <a:gd name="connsiteX824" fmla="*/ 6082788 w 7467663"/>
              <a:gd name="connsiteY824" fmla="*/ 64119 h 6858000"/>
              <a:gd name="connsiteX825" fmla="*/ 6099442 w 7467663"/>
              <a:gd name="connsiteY825" fmla="*/ 82568 h 6858000"/>
              <a:gd name="connsiteX826" fmla="*/ 4804137 w 7467663"/>
              <a:gd name="connsiteY826" fmla="*/ 320931 h 6858000"/>
              <a:gd name="connsiteX827" fmla="*/ 4227047 w 7467663"/>
              <a:gd name="connsiteY827" fmla="*/ 313415 h 6858000"/>
              <a:gd name="connsiteX828" fmla="*/ 4346041 w 7467663"/>
              <a:gd name="connsiteY828" fmla="*/ 456086 h 6858000"/>
              <a:gd name="connsiteX829" fmla="*/ 4870967 w 7467663"/>
              <a:gd name="connsiteY829" fmla="*/ 963061 h 6858000"/>
              <a:gd name="connsiteX830" fmla="*/ 4889647 w 7467663"/>
              <a:gd name="connsiteY830" fmla="*/ 957147 h 6858000"/>
              <a:gd name="connsiteX831" fmla="*/ 5422504 w 7467663"/>
              <a:gd name="connsiteY831" fmla="*/ 805191 h 6858000"/>
              <a:gd name="connsiteX832" fmla="*/ 6087656 w 7467663"/>
              <a:gd name="connsiteY832" fmla="*/ 826703 h 6858000"/>
              <a:gd name="connsiteX833" fmla="*/ 6058717 w 7467663"/>
              <a:gd name="connsiteY833" fmla="*/ 865992 h 6858000"/>
              <a:gd name="connsiteX834" fmla="*/ 4974153 w 7467663"/>
              <a:gd name="connsiteY834" fmla="*/ 1045456 h 6858000"/>
              <a:gd name="connsiteX835" fmla="*/ 5627835 w 7467663"/>
              <a:gd name="connsiteY835" fmla="*/ 1472077 h 6858000"/>
              <a:gd name="connsiteX836" fmla="*/ 5629817 w 7467663"/>
              <a:gd name="connsiteY836" fmla="*/ 1471412 h 6858000"/>
              <a:gd name="connsiteX837" fmla="*/ 5634124 w 7467663"/>
              <a:gd name="connsiteY837" fmla="*/ 1470572 h 6858000"/>
              <a:gd name="connsiteX838" fmla="*/ 5755832 w 7467663"/>
              <a:gd name="connsiteY838" fmla="*/ 1383886 h 6858000"/>
              <a:gd name="connsiteX839" fmla="*/ 6014186 w 7467663"/>
              <a:gd name="connsiteY839" fmla="*/ 1279799 h 6858000"/>
              <a:gd name="connsiteX840" fmla="*/ 6901619 w 7467663"/>
              <a:gd name="connsiteY840" fmla="*/ 1047874 h 6858000"/>
              <a:gd name="connsiteX841" fmla="*/ 6931566 w 7467663"/>
              <a:gd name="connsiteY841" fmla="*/ 1062034 h 6858000"/>
              <a:gd name="connsiteX842" fmla="*/ 5790982 w 7467663"/>
              <a:gd name="connsiteY842" fmla="*/ 1561380 h 6858000"/>
              <a:gd name="connsiteX843" fmla="*/ 6188971 w 7467663"/>
              <a:gd name="connsiteY843" fmla="*/ 1755168 h 6858000"/>
              <a:gd name="connsiteX844" fmla="*/ 6202446 w 7467663"/>
              <a:gd name="connsiteY844" fmla="*/ 1752268 h 6858000"/>
              <a:gd name="connsiteX845" fmla="*/ 7179560 w 7467663"/>
              <a:gd name="connsiteY845" fmla="*/ 1467551 h 6858000"/>
              <a:gd name="connsiteX846" fmla="*/ 7158730 w 7467663"/>
              <a:gd name="connsiteY846" fmla="*/ 1507835 h 6858000"/>
              <a:gd name="connsiteX847" fmla="*/ 6326959 w 7467663"/>
              <a:gd name="connsiteY847" fmla="*/ 1817686 h 6858000"/>
              <a:gd name="connsiteX848" fmla="*/ 6537433 w 7467663"/>
              <a:gd name="connsiteY848" fmla="*/ 1907790 h 6858000"/>
              <a:gd name="connsiteX849" fmla="*/ 6550221 w 7467663"/>
              <a:gd name="connsiteY849" fmla="*/ 1910729 h 6858000"/>
              <a:gd name="connsiteX850" fmla="*/ 6964438 w 7467663"/>
              <a:gd name="connsiteY850" fmla="*/ 2209505 h 6858000"/>
              <a:gd name="connsiteX851" fmla="*/ 7367862 w 7467663"/>
              <a:gd name="connsiteY851" fmla="*/ 2806833 h 6858000"/>
              <a:gd name="connsiteX852" fmla="*/ 7364329 w 7467663"/>
              <a:gd name="connsiteY852" fmla="*/ 2826907 h 6858000"/>
              <a:gd name="connsiteX853" fmla="*/ 7290545 w 7467663"/>
              <a:gd name="connsiteY853" fmla="*/ 2850663 h 6858000"/>
              <a:gd name="connsiteX854" fmla="*/ 6472036 w 7467663"/>
              <a:gd name="connsiteY854" fmla="*/ 1959003 h 6858000"/>
              <a:gd name="connsiteX855" fmla="*/ 5792897 w 7467663"/>
              <a:gd name="connsiteY855" fmla="*/ 1647747 h 6858000"/>
              <a:gd name="connsiteX856" fmla="*/ 5842751 w 7467663"/>
              <a:gd name="connsiteY856" fmla="*/ 1816112 h 6858000"/>
              <a:gd name="connsiteX857" fmla="*/ 5847424 w 7467663"/>
              <a:gd name="connsiteY857" fmla="*/ 1815776 h 6858000"/>
              <a:gd name="connsiteX858" fmla="*/ 6399821 w 7467663"/>
              <a:gd name="connsiteY858" fmla="*/ 2344799 h 6858000"/>
              <a:gd name="connsiteX859" fmla="*/ 6323232 w 7467663"/>
              <a:gd name="connsiteY859" fmla="*/ 2389634 h 6858000"/>
              <a:gd name="connsiteX860" fmla="*/ 5942958 w 7467663"/>
              <a:gd name="connsiteY860" fmla="*/ 2077708 h 6858000"/>
              <a:gd name="connsiteX861" fmla="*/ 5921559 w 7467663"/>
              <a:gd name="connsiteY861" fmla="*/ 2378596 h 6858000"/>
              <a:gd name="connsiteX862" fmla="*/ 5817651 w 7467663"/>
              <a:gd name="connsiteY862" fmla="*/ 3023919 h 6858000"/>
              <a:gd name="connsiteX863" fmla="*/ 5729634 w 7467663"/>
              <a:gd name="connsiteY863" fmla="*/ 3051849 h 6858000"/>
              <a:gd name="connsiteX864" fmla="*/ 5611018 w 7467663"/>
              <a:gd name="connsiteY864" fmla="*/ 2316769 h 6858000"/>
              <a:gd name="connsiteX865" fmla="*/ 5687608 w 7467663"/>
              <a:gd name="connsiteY865" fmla="*/ 2039972 h 6858000"/>
              <a:gd name="connsiteX866" fmla="*/ 5657554 w 7467663"/>
              <a:gd name="connsiteY866" fmla="*/ 1576445 h 6858000"/>
              <a:gd name="connsiteX867" fmla="*/ 5150475 w 7467663"/>
              <a:gd name="connsiteY867" fmla="*/ 1274012 h 6858000"/>
              <a:gd name="connsiteX868" fmla="*/ 5349142 w 7467663"/>
              <a:gd name="connsiteY868" fmla="*/ 2204405 h 6858000"/>
              <a:gd name="connsiteX869" fmla="*/ 5262214 w 7467663"/>
              <a:gd name="connsiteY869" fmla="*/ 2233836 h 6858000"/>
              <a:gd name="connsiteX870" fmla="*/ 4981539 w 7467663"/>
              <a:gd name="connsiteY870" fmla="*/ 1542201 h 6858000"/>
              <a:gd name="connsiteX871" fmla="*/ 4958461 w 7467663"/>
              <a:gd name="connsiteY871" fmla="*/ 1136957 h 6858000"/>
              <a:gd name="connsiteX872" fmla="*/ 4655015 w 7467663"/>
              <a:gd name="connsiteY872" fmla="*/ 891426 h 6858000"/>
              <a:gd name="connsiteX873" fmla="*/ 4348002 w 7467663"/>
              <a:gd name="connsiteY873" fmla="*/ 2205895 h 6858000"/>
              <a:gd name="connsiteX874" fmla="*/ 4262250 w 7467663"/>
              <a:gd name="connsiteY874" fmla="*/ 2219972 h 6858000"/>
              <a:gd name="connsiteX875" fmla="*/ 4550611 w 7467663"/>
              <a:gd name="connsiteY875" fmla="*/ 817540 h 6858000"/>
              <a:gd name="connsiteX876" fmla="*/ 4564418 w 7467663"/>
              <a:gd name="connsiteY876" fmla="*/ 808293 h 6858000"/>
              <a:gd name="connsiteX877" fmla="*/ 4266388 w 7467663"/>
              <a:gd name="connsiteY877" fmla="*/ 500083 h 6858000"/>
              <a:gd name="connsiteX878" fmla="*/ 4032842 w 7467663"/>
              <a:gd name="connsiteY878" fmla="*/ 211809 h 6858000"/>
              <a:gd name="connsiteX879" fmla="*/ 3882765 w 7467663"/>
              <a:gd name="connsiteY879" fmla="*/ 0 h 6858000"/>
              <a:gd name="connsiteX880" fmla="*/ 3721337 w 7467663"/>
              <a:gd name="connsiteY880" fmla="*/ 0 h 6858000"/>
              <a:gd name="connsiteX881" fmla="*/ 3797544 w 7467663"/>
              <a:gd name="connsiteY881" fmla="*/ 0 h 6858000"/>
              <a:gd name="connsiteX882" fmla="*/ 3775734 w 7467663"/>
              <a:gd name="connsiteY882" fmla="*/ 95131 h 6858000"/>
              <a:gd name="connsiteX883" fmla="*/ 3724807 w 7467663"/>
              <a:gd name="connsiteY883" fmla="*/ 272257 h 6858000"/>
              <a:gd name="connsiteX884" fmla="*/ 3726844 w 7467663"/>
              <a:gd name="connsiteY884" fmla="*/ 282988 h 6858000"/>
              <a:gd name="connsiteX885" fmla="*/ 3742664 w 7467663"/>
              <a:gd name="connsiteY885" fmla="*/ 279918 h 6858000"/>
              <a:gd name="connsiteX886" fmla="*/ 4103910 w 7467663"/>
              <a:gd name="connsiteY886" fmla="*/ 1161917 h 6858000"/>
              <a:gd name="connsiteX887" fmla="*/ 4020269 w 7467663"/>
              <a:gd name="connsiteY887" fmla="*/ 1200406 h 6858000"/>
              <a:gd name="connsiteX888" fmla="*/ 3674882 w 7467663"/>
              <a:gd name="connsiteY888" fmla="*/ 488524 h 6858000"/>
              <a:gd name="connsiteX889" fmla="*/ 3132682 w 7467663"/>
              <a:gd name="connsiteY889" fmla="*/ 1072284 h 6858000"/>
              <a:gd name="connsiteX890" fmla="*/ 2716346 w 7467663"/>
              <a:gd name="connsiteY890" fmla="*/ 1276376 h 6858000"/>
              <a:gd name="connsiteX891" fmla="*/ 2716772 w 7467663"/>
              <a:gd name="connsiteY891" fmla="*/ 1255462 h 6858000"/>
              <a:gd name="connsiteX892" fmla="*/ 3471096 w 7467663"/>
              <a:gd name="connsiteY892" fmla="*/ 437072 h 6858000"/>
              <a:gd name="connsiteX893" fmla="*/ 3639057 w 7467663"/>
              <a:gd name="connsiteY893" fmla="*/ 286334 h 6858000"/>
              <a:gd name="connsiteX894" fmla="*/ 3640309 w 7467663"/>
              <a:gd name="connsiteY894" fmla="*/ 284664 h 6858000"/>
              <a:gd name="connsiteX895" fmla="*/ 3646022 w 7467663"/>
              <a:gd name="connsiteY895" fmla="*/ 276711 h 6858000"/>
              <a:gd name="connsiteX896" fmla="*/ 3707943 w 7467663"/>
              <a:gd name="connsiteY896" fmla="*/ 65958 h 6858000"/>
              <a:gd name="connsiteX897" fmla="*/ 3721337 w 7467663"/>
              <a:gd name="connsiteY897" fmla="*/ 0 h 6858000"/>
              <a:gd name="connsiteX898" fmla="*/ 2867960 w 7467663"/>
              <a:gd name="connsiteY898" fmla="*/ 0 h 6858000"/>
              <a:gd name="connsiteX899" fmla="*/ 2926351 w 7467663"/>
              <a:gd name="connsiteY899" fmla="*/ 0 h 6858000"/>
              <a:gd name="connsiteX900" fmla="*/ 2902823 w 7467663"/>
              <a:gd name="connsiteY900" fmla="*/ 262929 h 6858000"/>
              <a:gd name="connsiteX901" fmla="*/ 2940663 w 7467663"/>
              <a:gd name="connsiteY901" fmla="*/ 140884 h 6858000"/>
              <a:gd name="connsiteX902" fmla="*/ 2947039 w 7467663"/>
              <a:gd name="connsiteY902" fmla="*/ 122524 h 6858000"/>
              <a:gd name="connsiteX903" fmla="*/ 2984316 w 7467663"/>
              <a:gd name="connsiteY903" fmla="*/ 0 h 6858000"/>
              <a:gd name="connsiteX904" fmla="*/ 3016114 w 7467663"/>
              <a:gd name="connsiteY904" fmla="*/ 0 h 6858000"/>
              <a:gd name="connsiteX905" fmla="*/ 2979949 w 7467663"/>
              <a:gd name="connsiteY905" fmla="*/ 119274 h 6858000"/>
              <a:gd name="connsiteX906" fmla="*/ 3023879 w 7467663"/>
              <a:gd name="connsiteY906" fmla="*/ 0 h 6858000"/>
              <a:gd name="connsiteX907" fmla="*/ 3105400 w 7467663"/>
              <a:gd name="connsiteY907" fmla="*/ 0 h 6858000"/>
              <a:gd name="connsiteX908" fmla="*/ 3094669 w 7467663"/>
              <a:gd name="connsiteY908" fmla="*/ 30308 h 6858000"/>
              <a:gd name="connsiteX909" fmla="*/ 2901945 w 7467663"/>
              <a:gd name="connsiteY909" fmla="*/ 466538 h 6858000"/>
              <a:gd name="connsiteX910" fmla="*/ 2815209 w 7467663"/>
              <a:gd name="connsiteY910" fmla="*/ 497361 h 6858000"/>
              <a:gd name="connsiteX911" fmla="*/ 2844845 w 7467663"/>
              <a:gd name="connsiteY911" fmla="*/ 127638 h 6858000"/>
              <a:gd name="connsiteX912" fmla="*/ 2867960 w 7467663"/>
              <a:gd name="connsiteY912" fmla="*/ 0 h 6858000"/>
              <a:gd name="connsiteX913" fmla="*/ 1057230 w 7467663"/>
              <a:gd name="connsiteY913" fmla="*/ 0 h 6858000"/>
              <a:gd name="connsiteX914" fmla="*/ 1111003 w 7467663"/>
              <a:gd name="connsiteY914" fmla="*/ 0 h 6858000"/>
              <a:gd name="connsiteX915" fmla="*/ 1125553 w 7467663"/>
              <a:gd name="connsiteY915" fmla="*/ 52588 h 6858000"/>
              <a:gd name="connsiteX916" fmla="*/ 1304276 w 7467663"/>
              <a:gd name="connsiteY916" fmla="*/ 476275 h 6858000"/>
              <a:gd name="connsiteX917" fmla="*/ 1492066 w 7467663"/>
              <a:gd name="connsiteY917" fmla="*/ 886333 h 6858000"/>
              <a:gd name="connsiteX918" fmla="*/ 1423698 w 7467663"/>
              <a:gd name="connsiteY918" fmla="*/ 710817 h 6858000"/>
              <a:gd name="connsiteX919" fmla="*/ 1357609 w 7467663"/>
              <a:gd name="connsiteY919" fmla="*/ 532892 h 6858000"/>
              <a:gd name="connsiteX920" fmla="*/ 1309550 w 7467663"/>
              <a:gd name="connsiteY920" fmla="*/ 374031 h 6858000"/>
              <a:gd name="connsiteX921" fmla="*/ 1193673 w 7467663"/>
              <a:gd name="connsiteY921" fmla="*/ 49533 h 6858000"/>
              <a:gd name="connsiteX922" fmla="*/ 1164391 w 7467663"/>
              <a:gd name="connsiteY922" fmla="*/ 0 h 6858000"/>
              <a:gd name="connsiteX923" fmla="*/ 1200666 w 7467663"/>
              <a:gd name="connsiteY923" fmla="*/ 0 h 6858000"/>
              <a:gd name="connsiteX924" fmla="*/ 1223408 w 7467663"/>
              <a:gd name="connsiteY924" fmla="*/ 38996 h 6858000"/>
              <a:gd name="connsiteX925" fmla="*/ 1339635 w 7467663"/>
              <a:gd name="connsiteY925" fmla="*/ 365517 h 6858000"/>
              <a:gd name="connsiteX926" fmla="*/ 1387469 w 7467663"/>
              <a:gd name="connsiteY926" fmla="*/ 523079 h 6858000"/>
              <a:gd name="connsiteX927" fmla="*/ 1452685 w 7467663"/>
              <a:gd name="connsiteY927" fmla="*/ 699806 h 6858000"/>
              <a:gd name="connsiteX928" fmla="*/ 1492092 w 7467663"/>
              <a:gd name="connsiteY928" fmla="*/ 800424 h 6858000"/>
              <a:gd name="connsiteX929" fmla="*/ 1455302 w 7467663"/>
              <a:gd name="connsiteY929" fmla="*/ 632913 h 6858000"/>
              <a:gd name="connsiteX930" fmla="*/ 1222336 w 7467663"/>
              <a:gd name="connsiteY930" fmla="*/ 9480 h 6858000"/>
              <a:gd name="connsiteX931" fmla="*/ 1214634 w 7467663"/>
              <a:gd name="connsiteY931" fmla="*/ 0 h 6858000"/>
              <a:gd name="connsiteX932" fmla="*/ 1289827 w 7467663"/>
              <a:gd name="connsiteY932" fmla="*/ 0 h 6858000"/>
              <a:gd name="connsiteX933" fmla="*/ 1321076 w 7467663"/>
              <a:gd name="connsiteY933" fmla="*/ 59722 h 6858000"/>
              <a:gd name="connsiteX934" fmla="*/ 1512579 w 7467663"/>
              <a:gd name="connsiteY934" fmla="*/ 626441 h 6858000"/>
              <a:gd name="connsiteX935" fmla="*/ 1506076 w 7467663"/>
              <a:gd name="connsiteY935" fmla="*/ 1089289 h 6858000"/>
              <a:gd name="connsiteX936" fmla="*/ 1486346 w 7467663"/>
              <a:gd name="connsiteY936" fmla="*/ 1079919 h 6858000"/>
              <a:gd name="connsiteX937" fmla="*/ 1070511 w 7467663"/>
              <a:gd name="connsiteY937" fmla="*/ 48609 h 6858000"/>
              <a:gd name="connsiteX938" fmla="*/ 1057230 w 7467663"/>
              <a:gd name="connsiteY938" fmla="*/ 0 h 6858000"/>
              <a:gd name="connsiteX939" fmla="*/ 43151 w 7467663"/>
              <a:gd name="connsiteY939" fmla="*/ 0 h 6858000"/>
              <a:gd name="connsiteX940" fmla="*/ 95283 w 7467663"/>
              <a:gd name="connsiteY940" fmla="*/ 0 h 6858000"/>
              <a:gd name="connsiteX941" fmla="*/ 300708 w 7467663"/>
              <a:gd name="connsiteY941" fmla="*/ 154571 h 6858000"/>
              <a:gd name="connsiteX942" fmla="*/ 530414 w 7467663"/>
              <a:gd name="connsiteY942" fmla="*/ 354673 h 6858000"/>
              <a:gd name="connsiteX943" fmla="*/ 333785 w 7467663"/>
              <a:gd name="connsiteY943" fmla="*/ 161564 h 6858000"/>
              <a:gd name="connsiteX944" fmla="*/ 147005 w 7467663"/>
              <a:gd name="connsiteY944" fmla="*/ 0 h 6858000"/>
              <a:gd name="connsiteX945" fmla="*/ 272509 w 7467663"/>
              <a:gd name="connsiteY945" fmla="*/ 0 h 6858000"/>
              <a:gd name="connsiteX946" fmla="*/ 326276 w 7467663"/>
              <a:gd name="connsiteY946" fmla="*/ 45847 h 6858000"/>
              <a:gd name="connsiteX947" fmla="*/ 823759 w 7467663"/>
              <a:gd name="connsiteY947" fmla="*/ 574145 h 6858000"/>
              <a:gd name="connsiteX948" fmla="*/ 811254 w 7467663"/>
              <a:gd name="connsiteY948" fmla="*/ 665546 h 6858000"/>
              <a:gd name="connsiteX949" fmla="*/ 154042 w 7467663"/>
              <a:gd name="connsiteY949" fmla="*/ 261522 h 6858000"/>
              <a:gd name="connsiteX950" fmla="*/ 13550 w 7467663"/>
              <a:gd name="connsiteY950" fmla="*/ 158423 h 6858000"/>
              <a:gd name="connsiteX951" fmla="*/ 0 w 7467663"/>
              <a:gd name="connsiteY951" fmla="*/ 146618 h 6858000"/>
              <a:gd name="connsiteX952" fmla="*/ 0 w 7467663"/>
              <a:gd name="connsiteY952" fmla="*/ 59161 h 6858000"/>
              <a:gd name="connsiteX953" fmla="*/ 45427 w 7467663"/>
              <a:gd name="connsiteY953" fmla="*/ 101078 h 6858000"/>
              <a:gd name="connsiteX954" fmla="*/ 630103 w 7467663"/>
              <a:gd name="connsiteY954" fmla="*/ 485885 h 6858000"/>
              <a:gd name="connsiteX955" fmla="*/ 532040 w 7467663"/>
              <a:gd name="connsiteY955" fmla="*/ 399359 h 6858000"/>
              <a:gd name="connsiteX956" fmla="*/ 517618 w 7467663"/>
              <a:gd name="connsiteY956" fmla="*/ 385726 h 6858000"/>
              <a:gd name="connsiteX957" fmla="*/ 285074 w 7467663"/>
              <a:gd name="connsiteY957" fmla="*/ 182755 h 6858000"/>
              <a:gd name="connsiteX958" fmla="*/ 43151 w 7467663"/>
              <a:gd name="connsiteY958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48321 w 7467663"/>
              <a:gd name="connsiteY76" fmla="*/ 6190991 h 6858000"/>
              <a:gd name="connsiteX77" fmla="*/ 7467600 w 7467663"/>
              <a:gd name="connsiteY77" fmla="*/ 6334256 h 6858000"/>
              <a:gd name="connsiteX78" fmla="*/ 7454976 w 7467663"/>
              <a:gd name="connsiteY78" fmla="*/ 6318297 h 6858000"/>
              <a:gd name="connsiteX79" fmla="*/ 1456157 w 7467663"/>
              <a:gd name="connsiteY79" fmla="*/ 5371404 h 6858000"/>
              <a:gd name="connsiteX80" fmla="*/ 1244432 w 7467663"/>
              <a:gd name="connsiteY80" fmla="*/ 5385601 h 6858000"/>
              <a:gd name="connsiteX81" fmla="*/ 973990 w 7467663"/>
              <a:gd name="connsiteY81" fmla="*/ 5424940 h 6858000"/>
              <a:gd name="connsiteX82" fmla="*/ 1103809 w 7467663"/>
              <a:gd name="connsiteY82" fmla="*/ 5433720 h 6858000"/>
              <a:gd name="connsiteX83" fmla="*/ 1123454 w 7467663"/>
              <a:gd name="connsiteY83" fmla="*/ 5435727 h 6858000"/>
              <a:gd name="connsiteX84" fmla="*/ 1737017 w 7467663"/>
              <a:gd name="connsiteY84" fmla="*/ 5452183 h 6858000"/>
              <a:gd name="connsiteX85" fmla="*/ 1824397 w 7467663"/>
              <a:gd name="connsiteY85" fmla="*/ 5447757 h 6858000"/>
              <a:gd name="connsiteX86" fmla="*/ 2070059 w 7467663"/>
              <a:gd name="connsiteY86" fmla="*/ 5441660 h 6858000"/>
              <a:gd name="connsiteX87" fmla="*/ 1456157 w 7467663"/>
              <a:gd name="connsiteY87" fmla="*/ 5371404 h 6858000"/>
              <a:gd name="connsiteX88" fmla="*/ 4988186 w 7467663"/>
              <a:gd name="connsiteY88" fmla="*/ 5216467 h 6858000"/>
              <a:gd name="connsiteX89" fmla="*/ 4777334 w 7467663"/>
              <a:gd name="connsiteY89" fmla="*/ 5406072 h 6858000"/>
              <a:gd name="connsiteX90" fmla="*/ 4718341 w 7467663"/>
              <a:gd name="connsiteY90" fmla="*/ 5468043 h 6858000"/>
              <a:gd name="connsiteX91" fmla="*/ 4604655 w 7467663"/>
              <a:gd name="connsiteY91" fmla="*/ 5583434 h 6858000"/>
              <a:gd name="connsiteX92" fmla="*/ 4565074 w 7467663"/>
              <a:gd name="connsiteY92" fmla="*/ 5618550 h 6858000"/>
              <a:gd name="connsiteX93" fmla="*/ 4988186 w 7467663"/>
              <a:gd name="connsiteY93" fmla="*/ 5216467 h 6858000"/>
              <a:gd name="connsiteX94" fmla="*/ 4978032 w 7467663"/>
              <a:gd name="connsiteY94" fmla="*/ 5183809 h 6858000"/>
              <a:gd name="connsiteX95" fmla="*/ 4463413 w 7467663"/>
              <a:gd name="connsiteY95" fmla="*/ 5615162 h 6858000"/>
              <a:gd name="connsiteX96" fmla="*/ 4358134 w 7467663"/>
              <a:gd name="connsiteY96" fmla="*/ 5742791 h 6858000"/>
              <a:gd name="connsiteX97" fmla="*/ 4376219 w 7467663"/>
              <a:gd name="connsiteY97" fmla="*/ 5729027 h 6858000"/>
              <a:gd name="connsiteX98" fmla="*/ 4582340 w 7467663"/>
              <a:gd name="connsiteY98" fmla="*/ 5561037 h 6858000"/>
              <a:gd name="connsiteX99" fmla="*/ 4694684 w 7467663"/>
              <a:gd name="connsiteY99" fmla="*/ 5447098 h 6858000"/>
              <a:gd name="connsiteX100" fmla="*/ 4754123 w 7467663"/>
              <a:gd name="connsiteY100" fmla="*/ 5384643 h 6858000"/>
              <a:gd name="connsiteX101" fmla="*/ 4978032 w 7467663"/>
              <a:gd name="connsiteY101" fmla="*/ 5183809 h 6858000"/>
              <a:gd name="connsiteX102" fmla="*/ 1903353 w 7467663"/>
              <a:gd name="connsiteY102" fmla="*/ 5044827 h 6858000"/>
              <a:gd name="connsiteX103" fmla="*/ 1936931 w 7467663"/>
              <a:gd name="connsiteY103" fmla="*/ 5093954 h 6858000"/>
              <a:gd name="connsiteX104" fmla="*/ 2195868 w 7467663"/>
              <a:gd name="connsiteY104" fmla="*/ 5396574 h 6858000"/>
              <a:gd name="connsiteX105" fmla="*/ 2088852 w 7467663"/>
              <a:gd name="connsiteY105" fmla="*/ 5166123 h 6858000"/>
              <a:gd name="connsiteX106" fmla="*/ 1958241 w 7467663"/>
              <a:gd name="connsiteY106" fmla="*/ 5067955 h 6858000"/>
              <a:gd name="connsiteX107" fmla="*/ 1903353 w 7467663"/>
              <a:gd name="connsiteY107" fmla="*/ 5044827 h 6858000"/>
              <a:gd name="connsiteX108" fmla="*/ 1979378 w 7467663"/>
              <a:gd name="connsiteY108" fmla="*/ 4769504 h 6858000"/>
              <a:gd name="connsiteX109" fmla="*/ 2882120 w 7467663"/>
              <a:gd name="connsiteY109" fmla="*/ 5064547 h 6858000"/>
              <a:gd name="connsiteX110" fmla="*/ 2793103 w 7467663"/>
              <a:gd name="connsiteY110" fmla="*/ 5039699 h 6858000"/>
              <a:gd name="connsiteX111" fmla="*/ 2770041 w 7467663"/>
              <a:gd name="connsiteY111" fmla="*/ 5033634 h 6858000"/>
              <a:gd name="connsiteX112" fmla="*/ 1979378 w 7467663"/>
              <a:gd name="connsiteY112" fmla="*/ 4769504 h 6858000"/>
              <a:gd name="connsiteX113" fmla="*/ 1927410 w 7467663"/>
              <a:gd name="connsiteY113" fmla="*/ 4716164 h 6858000"/>
              <a:gd name="connsiteX114" fmla="*/ 1959587 w 7467663"/>
              <a:gd name="connsiteY114" fmla="*/ 4728849 h 6858000"/>
              <a:gd name="connsiteX115" fmla="*/ 2777707 w 7467663"/>
              <a:gd name="connsiteY115" fmla="*/ 5003991 h 6858000"/>
              <a:gd name="connsiteX116" fmla="*/ 2800768 w 7467663"/>
              <a:gd name="connsiteY116" fmla="*/ 5010056 h 6858000"/>
              <a:gd name="connsiteX117" fmla="*/ 2879408 w 7467663"/>
              <a:gd name="connsiteY117" fmla="*/ 5031590 h 6858000"/>
              <a:gd name="connsiteX118" fmla="*/ 2862295 w 7467663"/>
              <a:gd name="connsiteY118" fmla="*/ 5022958 h 6858000"/>
              <a:gd name="connsiteX119" fmla="*/ 2813343 w 7467663"/>
              <a:gd name="connsiteY119" fmla="*/ 4998369 h 6858000"/>
              <a:gd name="connsiteX120" fmla="*/ 2646245 w 7467663"/>
              <a:gd name="connsiteY120" fmla="*/ 4930999 h 6858000"/>
              <a:gd name="connsiteX121" fmla="*/ 1999243 w 7467663"/>
              <a:gd name="connsiteY121" fmla="*/ 4730524 h 6858000"/>
              <a:gd name="connsiteX122" fmla="*/ 1979527 w 7467663"/>
              <a:gd name="connsiteY122" fmla="*/ 4726651 h 6858000"/>
              <a:gd name="connsiteX123" fmla="*/ 1927410 w 7467663"/>
              <a:gd name="connsiteY123" fmla="*/ 4716164 h 6858000"/>
              <a:gd name="connsiteX124" fmla="*/ 1997014 w 7467663"/>
              <a:gd name="connsiteY124" fmla="*/ 4698007 h 6858000"/>
              <a:gd name="connsiteX125" fmla="*/ 2005458 w 7467663"/>
              <a:gd name="connsiteY125" fmla="*/ 4699540 h 6858000"/>
              <a:gd name="connsiteX126" fmla="*/ 2657186 w 7467663"/>
              <a:gd name="connsiteY126" fmla="*/ 4901687 h 6858000"/>
              <a:gd name="connsiteX127" fmla="*/ 2826662 w 7467663"/>
              <a:gd name="connsiteY127" fmla="*/ 4970362 h 6858000"/>
              <a:gd name="connsiteX128" fmla="*/ 2876100 w 7467663"/>
              <a:gd name="connsiteY128" fmla="*/ 4995397 h 6858000"/>
              <a:gd name="connsiteX129" fmla="*/ 3042600 w 7467663"/>
              <a:gd name="connsiteY129" fmla="*/ 5059532 h 6858000"/>
              <a:gd name="connsiteX130" fmla="*/ 1997014 w 7467663"/>
              <a:gd name="connsiteY130" fmla="*/ 4698007 h 6858000"/>
              <a:gd name="connsiteX131" fmla="*/ 2305292 w 7467663"/>
              <a:gd name="connsiteY131" fmla="*/ 4219492 h 6858000"/>
              <a:gd name="connsiteX132" fmla="*/ 3360922 w 7467663"/>
              <a:gd name="connsiteY132" fmla="*/ 4529373 h 6858000"/>
              <a:gd name="connsiteX133" fmla="*/ 3492420 w 7467663"/>
              <a:gd name="connsiteY133" fmla="*/ 4510145 h 6858000"/>
              <a:gd name="connsiteX134" fmla="*/ 3364086 w 7467663"/>
              <a:gd name="connsiteY134" fmla="*/ 4480340 h 6858000"/>
              <a:gd name="connsiteX135" fmla="*/ 3225818 w 7467663"/>
              <a:gd name="connsiteY135" fmla="*/ 4411822 h 6858000"/>
              <a:gd name="connsiteX136" fmla="*/ 3129696 w 7467663"/>
              <a:gd name="connsiteY136" fmla="*/ 4360704 h 6858000"/>
              <a:gd name="connsiteX137" fmla="*/ 2814545 w 7467663"/>
              <a:gd name="connsiteY137" fmla="*/ 4282955 h 6858000"/>
              <a:gd name="connsiteX138" fmla="*/ 2305292 w 7467663"/>
              <a:gd name="connsiteY138" fmla="*/ 4219492 h 6858000"/>
              <a:gd name="connsiteX139" fmla="*/ 2626982 w 7467663"/>
              <a:gd name="connsiteY139" fmla="*/ 4206450 h 6858000"/>
              <a:gd name="connsiteX140" fmla="*/ 2490617 w 7467663"/>
              <a:gd name="connsiteY140" fmla="*/ 4206951 h 6858000"/>
              <a:gd name="connsiteX141" fmla="*/ 2819869 w 7467663"/>
              <a:gd name="connsiteY141" fmla="*/ 4252936 h 6858000"/>
              <a:gd name="connsiteX142" fmla="*/ 3143018 w 7467663"/>
              <a:gd name="connsiteY142" fmla="*/ 4332698 h 6858000"/>
              <a:gd name="connsiteX143" fmla="*/ 3241520 w 7467663"/>
              <a:gd name="connsiteY143" fmla="*/ 4385112 h 6858000"/>
              <a:gd name="connsiteX144" fmla="*/ 3374575 w 7467663"/>
              <a:gd name="connsiteY144" fmla="*/ 4451517 h 6858000"/>
              <a:gd name="connsiteX145" fmla="*/ 3505221 w 7467663"/>
              <a:gd name="connsiteY145" fmla="*/ 4480757 h 6858000"/>
              <a:gd name="connsiteX146" fmla="*/ 2626982 w 7467663"/>
              <a:gd name="connsiteY146" fmla="*/ 4206450 h 6858000"/>
              <a:gd name="connsiteX147" fmla="*/ 1310106 w 7467663"/>
              <a:gd name="connsiteY147" fmla="*/ 3943217 h 6858000"/>
              <a:gd name="connsiteX148" fmla="*/ 854994 w 7467663"/>
              <a:gd name="connsiteY148" fmla="*/ 4399136 h 6858000"/>
              <a:gd name="connsiteX149" fmla="*/ 742462 w 7467663"/>
              <a:gd name="connsiteY149" fmla="*/ 4594648 h 6858000"/>
              <a:gd name="connsiteX150" fmla="*/ 820602 w 7467663"/>
              <a:gd name="connsiteY150" fmla="*/ 4485915 h 6858000"/>
              <a:gd name="connsiteX151" fmla="*/ 878295 w 7467663"/>
              <a:gd name="connsiteY151" fmla="*/ 4403594 h 6858000"/>
              <a:gd name="connsiteX152" fmla="*/ 1240607 w 7467663"/>
              <a:gd name="connsiteY152" fmla="*/ 4010401 h 6858000"/>
              <a:gd name="connsiteX153" fmla="*/ 1310106 w 7467663"/>
              <a:gd name="connsiteY153" fmla="*/ 3943217 h 6858000"/>
              <a:gd name="connsiteX154" fmla="*/ 1423113 w 7467663"/>
              <a:gd name="connsiteY154" fmla="*/ 3874565 h 6858000"/>
              <a:gd name="connsiteX155" fmla="*/ 1260565 w 7467663"/>
              <a:gd name="connsiteY155" fmla="*/ 4031982 h 6858000"/>
              <a:gd name="connsiteX156" fmla="*/ 901900 w 7467663"/>
              <a:gd name="connsiteY156" fmla="*/ 4421236 h 6858000"/>
              <a:gd name="connsiteX157" fmla="*/ 845044 w 7467663"/>
              <a:gd name="connsiteY157" fmla="*/ 4502436 h 6858000"/>
              <a:gd name="connsiteX158" fmla="*/ 685926 w 7467663"/>
              <a:gd name="connsiteY158" fmla="*/ 4703069 h 6858000"/>
              <a:gd name="connsiteX159" fmla="*/ 684248 w 7467663"/>
              <a:gd name="connsiteY159" fmla="*/ 4706721 h 6858000"/>
              <a:gd name="connsiteX160" fmla="*/ 1423113 w 7467663"/>
              <a:gd name="connsiteY160" fmla="*/ 3874565 h 6858000"/>
              <a:gd name="connsiteX161" fmla="*/ 3316479 w 7467663"/>
              <a:gd name="connsiteY161" fmla="*/ 3872136 h 6858000"/>
              <a:gd name="connsiteX162" fmla="*/ 3546806 w 7467663"/>
              <a:gd name="connsiteY162" fmla="*/ 4356139 h 6858000"/>
              <a:gd name="connsiteX163" fmla="*/ 3364433 w 7467663"/>
              <a:gd name="connsiteY163" fmla="*/ 3953121 h 6858000"/>
              <a:gd name="connsiteX164" fmla="*/ 3316479 w 7467663"/>
              <a:gd name="connsiteY164" fmla="*/ 3872136 h 6858000"/>
              <a:gd name="connsiteX165" fmla="*/ 3291335 w 7467663"/>
              <a:gd name="connsiteY165" fmla="*/ 3767420 h 6858000"/>
              <a:gd name="connsiteX166" fmla="*/ 3390805 w 7467663"/>
              <a:gd name="connsiteY166" fmla="*/ 3937163 h 6858000"/>
              <a:gd name="connsiteX167" fmla="*/ 3579062 w 7467663"/>
              <a:gd name="connsiteY167" fmla="*/ 4359040 h 6858000"/>
              <a:gd name="connsiteX168" fmla="*/ 3467355 w 7467663"/>
              <a:gd name="connsiteY168" fmla="*/ 3988130 h 6858000"/>
              <a:gd name="connsiteX169" fmla="*/ 3310753 w 7467663"/>
              <a:gd name="connsiteY169" fmla="*/ 3787140 h 6858000"/>
              <a:gd name="connsiteX170" fmla="*/ 3291335 w 7467663"/>
              <a:gd name="connsiteY170" fmla="*/ 3767420 h 6858000"/>
              <a:gd name="connsiteX171" fmla="*/ 1635889 w 7467663"/>
              <a:gd name="connsiteY171" fmla="*/ 3709494 h 6858000"/>
              <a:gd name="connsiteX172" fmla="*/ 1634800 w 7467663"/>
              <a:gd name="connsiteY172" fmla="*/ 3731111 h 6858000"/>
              <a:gd name="connsiteX173" fmla="*/ 1635889 w 7467663"/>
              <a:gd name="connsiteY173" fmla="*/ 3709494 h 6858000"/>
              <a:gd name="connsiteX174" fmla="*/ 1510397 w 7467663"/>
              <a:gd name="connsiteY174" fmla="*/ 3684705 h 6858000"/>
              <a:gd name="connsiteX175" fmla="*/ 1146550 w 7467663"/>
              <a:gd name="connsiteY175" fmla="*/ 3802012 h 6858000"/>
              <a:gd name="connsiteX176" fmla="*/ 698834 w 7467663"/>
              <a:gd name="connsiteY176" fmla="*/ 3952272 h 6858000"/>
              <a:gd name="connsiteX177" fmla="*/ 34256 w 7467663"/>
              <a:gd name="connsiteY177" fmla="*/ 4347603 h 6858000"/>
              <a:gd name="connsiteX178" fmla="*/ 527241 w 7467663"/>
              <a:gd name="connsiteY178" fmla="*/ 4065078 h 6858000"/>
              <a:gd name="connsiteX179" fmla="*/ 1510397 w 7467663"/>
              <a:gd name="connsiteY179" fmla="*/ 3684705 h 6858000"/>
              <a:gd name="connsiteX180" fmla="*/ 1313114 w 7467663"/>
              <a:gd name="connsiteY180" fmla="*/ 3655216 h 6858000"/>
              <a:gd name="connsiteX181" fmla="*/ 1109304 w 7467663"/>
              <a:gd name="connsiteY181" fmla="*/ 3669030 h 6858000"/>
              <a:gd name="connsiteX182" fmla="*/ 8129 w 7467663"/>
              <a:gd name="connsiteY182" fmla="*/ 4330519 h 6858000"/>
              <a:gd name="connsiteX183" fmla="*/ 687572 w 7467663"/>
              <a:gd name="connsiteY183" fmla="*/ 3925629 h 6858000"/>
              <a:gd name="connsiteX184" fmla="*/ 1138365 w 7467663"/>
              <a:gd name="connsiteY184" fmla="*/ 3774515 h 6858000"/>
              <a:gd name="connsiteX185" fmla="*/ 1505579 w 7467663"/>
              <a:gd name="connsiteY185" fmla="*/ 3655526 h 6858000"/>
              <a:gd name="connsiteX186" fmla="*/ 1313114 w 7467663"/>
              <a:gd name="connsiteY186" fmla="*/ 3655216 h 6858000"/>
              <a:gd name="connsiteX187" fmla="*/ 3655073 w 7467663"/>
              <a:gd name="connsiteY187" fmla="*/ 3650884 h 6858000"/>
              <a:gd name="connsiteX188" fmla="*/ 3989938 w 7467663"/>
              <a:gd name="connsiteY188" fmla="*/ 3991685 h 6858000"/>
              <a:gd name="connsiteX189" fmla="*/ 4393907 w 7467663"/>
              <a:gd name="connsiteY189" fmla="*/ 4261258 h 6858000"/>
              <a:gd name="connsiteX190" fmla="*/ 4648051 w 7467663"/>
              <a:gd name="connsiteY190" fmla="*/ 4374051 h 6858000"/>
              <a:gd name="connsiteX191" fmla="*/ 4383389 w 7467663"/>
              <a:gd name="connsiteY191" fmla="*/ 4184369 h 6858000"/>
              <a:gd name="connsiteX192" fmla="*/ 4165508 w 7467663"/>
              <a:gd name="connsiteY192" fmla="*/ 4035196 h 6858000"/>
              <a:gd name="connsiteX193" fmla="*/ 4068162 w 7467663"/>
              <a:gd name="connsiteY193" fmla="*/ 3953394 h 6858000"/>
              <a:gd name="connsiteX194" fmla="*/ 3981416 w 7467663"/>
              <a:gd name="connsiteY194" fmla="*/ 3880482 h 6858000"/>
              <a:gd name="connsiteX195" fmla="*/ 3800147 w 7467663"/>
              <a:gd name="connsiteY195" fmla="*/ 3749872 h 6858000"/>
              <a:gd name="connsiteX196" fmla="*/ 3655073 w 7467663"/>
              <a:gd name="connsiteY196" fmla="*/ 3650884 h 6858000"/>
              <a:gd name="connsiteX197" fmla="*/ 3670252 w 7467663"/>
              <a:gd name="connsiteY197" fmla="*/ 3622798 h 6858000"/>
              <a:gd name="connsiteX198" fmla="*/ 3817258 w 7467663"/>
              <a:gd name="connsiteY198" fmla="*/ 3723577 h 6858000"/>
              <a:gd name="connsiteX199" fmla="*/ 4000461 w 7467663"/>
              <a:gd name="connsiteY199" fmla="*/ 3855966 h 6858000"/>
              <a:gd name="connsiteX200" fmla="*/ 4088180 w 7467663"/>
              <a:gd name="connsiteY200" fmla="*/ 3929774 h 6858000"/>
              <a:gd name="connsiteX201" fmla="*/ 4184555 w 7467663"/>
              <a:gd name="connsiteY201" fmla="*/ 4010683 h 6858000"/>
              <a:gd name="connsiteX202" fmla="*/ 4399563 w 7467663"/>
              <a:gd name="connsiteY202" fmla="*/ 4158106 h 6858000"/>
              <a:gd name="connsiteX203" fmla="*/ 4684469 w 7467663"/>
              <a:gd name="connsiteY203" fmla="*/ 4364680 h 6858000"/>
              <a:gd name="connsiteX204" fmla="*/ 4690271 w 7467663"/>
              <a:gd name="connsiteY204" fmla="*/ 4370034 h 6858000"/>
              <a:gd name="connsiteX205" fmla="*/ 4136093 w 7467663"/>
              <a:gd name="connsiteY205" fmla="*/ 3858466 h 6858000"/>
              <a:gd name="connsiteX206" fmla="*/ 3670252 w 7467663"/>
              <a:gd name="connsiteY206" fmla="*/ 3622798 h 6858000"/>
              <a:gd name="connsiteX207" fmla="*/ 4440129 w 7467663"/>
              <a:gd name="connsiteY207" fmla="*/ 3448571 h 6858000"/>
              <a:gd name="connsiteX208" fmla="*/ 4856525 w 7467663"/>
              <a:gd name="connsiteY208" fmla="*/ 3915351 h 6858000"/>
              <a:gd name="connsiteX209" fmla="*/ 5059055 w 7467663"/>
              <a:gd name="connsiteY209" fmla="*/ 4108918 h 6858000"/>
              <a:gd name="connsiteX210" fmla="*/ 5290070 w 7467663"/>
              <a:gd name="connsiteY210" fmla="*/ 4263619 h 6858000"/>
              <a:gd name="connsiteX211" fmla="*/ 4834991 w 7467663"/>
              <a:gd name="connsiteY211" fmla="*/ 3830985 h 6858000"/>
              <a:gd name="connsiteX212" fmla="*/ 4440129 w 7467663"/>
              <a:gd name="connsiteY212" fmla="*/ 3448571 h 6858000"/>
              <a:gd name="connsiteX213" fmla="*/ 4441737 w 7467663"/>
              <a:gd name="connsiteY213" fmla="*/ 3399734 h 6858000"/>
              <a:gd name="connsiteX214" fmla="*/ 4431236 w 7467663"/>
              <a:gd name="connsiteY214" fmla="*/ 3400954 h 6858000"/>
              <a:gd name="connsiteX215" fmla="*/ 4557150 w 7467663"/>
              <a:gd name="connsiteY215" fmla="*/ 3510023 h 6858000"/>
              <a:gd name="connsiteX216" fmla="*/ 4856936 w 7467663"/>
              <a:gd name="connsiteY216" fmla="*/ 3809146 h 6858000"/>
              <a:gd name="connsiteX217" fmla="*/ 5111996 w 7467663"/>
              <a:gd name="connsiteY217" fmla="*/ 4065759 h 6858000"/>
              <a:gd name="connsiteX218" fmla="*/ 5388878 w 7467663"/>
              <a:gd name="connsiteY218" fmla="*/ 4300185 h 6858000"/>
              <a:gd name="connsiteX219" fmla="*/ 5425556 w 7467663"/>
              <a:gd name="connsiteY219" fmla="*/ 4308967 h 6858000"/>
              <a:gd name="connsiteX220" fmla="*/ 4943646 w 7467663"/>
              <a:gd name="connsiteY220" fmla="*/ 3822916 h 6858000"/>
              <a:gd name="connsiteX221" fmla="*/ 4594837 w 7467663"/>
              <a:gd name="connsiteY221" fmla="*/ 3532274 h 6858000"/>
              <a:gd name="connsiteX222" fmla="*/ 4441737 w 7467663"/>
              <a:gd name="connsiteY222" fmla="*/ 3399734 h 6858000"/>
              <a:gd name="connsiteX223" fmla="*/ 5425834 w 7467663"/>
              <a:gd name="connsiteY223" fmla="*/ 3162785 h 6858000"/>
              <a:gd name="connsiteX224" fmla="*/ 5401644 w 7467663"/>
              <a:gd name="connsiteY224" fmla="*/ 3617847 h 6858000"/>
              <a:gd name="connsiteX225" fmla="*/ 5467256 w 7467663"/>
              <a:gd name="connsiteY225" fmla="*/ 4175494 h 6858000"/>
              <a:gd name="connsiteX226" fmla="*/ 5448069 w 7467663"/>
              <a:gd name="connsiteY226" fmla="*/ 3567554 h 6858000"/>
              <a:gd name="connsiteX227" fmla="*/ 5425834 w 7467663"/>
              <a:gd name="connsiteY227" fmla="*/ 3162785 h 6858000"/>
              <a:gd name="connsiteX228" fmla="*/ 1318687 w 7467663"/>
              <a:gd name="connsiteY228" fmla="*/ 3113840 h 6858000"/>
              <a:gd name="connsiteX229" fmla="*/ 1066793 w 7467663"/>
              <a:gd name="connsiteY229" fmla="*/ 3212171 h 6858000"/>
              <a:gd name="connsiteX230" fmla="*/ 993319 w 7467663"/>
              <a:gd name="connsiteY230" fmla="*/ 3247648 h 6858000"/>
              <a:gd name="connsiteX231" fmla="*/ 853081 w 7467663"/>
              <a:gd name="connsiteY231" fmla="*/ 3312410 h 6858000"/>
              <a:gd name="connsiteX232" fmla="*/ 805957 w 7467663"/>
              <a:gd name="connsiteY232" fmla="*/ 3330443 h 6858000"/>
              <a:gd name="connsiteX233" fmla="*/ 1318687 w 7467663"/>
              <a:gd name="connsiteY233" fmla="*/ 3113840 h 6858000"/>
              <a:gd name="connsiteX234" fmla="*/ 5453702 w 7467663"/>
              <a:gd name="connsiteY234" fmla="*/ 3090882 h 6858000"/>
              <a:gd name="connsiteX235" fmla="*/ 5480135 w 7467663"/>
              <a:gd name="connsiteY235" fmla="*/ 3565802 h 6858000"/>
              <a:gd name="connsiteX236" fmla="*/ 5499023 w 7467663"/>
              <a:gd name="connsiteY236" fmla="*/ 4166310 h 6858000"/>
              <a:gd name="connsiteX237" fmla="*/ 5547022 w 7467663"/>
              <a:gd name="connsiteY237" fmla="*/ 3607838 h 6858000"/>
              <a:gd name="connsiteX238" fmla="*/ 5515964 w 7467663"/>
              <a:gd name="connsiteY238" fmla="*/ 3378541 h 6858000"/>
              <a:gd name="connsiteX239" fmla="*/ 5453702 w 7467663"/>
              <a:gd name="connsiteY239" fmla="*/ 3090882 h 6858000"/>
              <a:gd name="connsiteX240" fmla="*/ 1238695 w 7467663"/>
              <a:gd name="connsiteY240" fmla="*/ 3076820 h 6858000"/>
              <a:gd name="connsiteX241" fmla="*/ 716371 w 7467663"/>
              <a:gd name="connsiteY241" fmla="*/ 3293249 h 6858000"/>
              <a:gd name="connsiteX242" fmla="*/ 579522 w 7467663"/>
              <a:gd name="connsiteY242" fmla="*/ 3371759 h 6858000"/>
              <a:gd name="connsiteX243" fmla="*/ 600288 w 7467663"/>
              <a:gd name="connsiteY243" fmla="*/ 3365555 h 6858000"/>
              <a:gd name="connsiteX244" fmla="*/ 840692 w 7467663"/>
              <a:gd name="connsiteY244" fmla="*/ 3284921 h 6858000"/>
              <a:gd name="connsiteX245" fmla="*/ 979248 w 7467663"/>
              <a:gd name="connsiteY245" fmla="*/ 3221003 h 6858000"/>
              <a:gd name="connsiteX246" fmla="*/ 1053282 w 7467663"/>
              <a:gd name="connsiteY246" fmla="*/ 3185247 h 6858000"/>
              <a:gd name="connsiteX247" fmla="*/ 1320603 w 7467663"/>
              <a:gd name="connsiteY247" fmla="*/ 3081281 h 6858000"/>
              <a:gd name="connsiteX248" fmla="*/ 1238695 w 7467663"/>
              <a:gd name="connsiteY248" fmla="*/ 3076820 h 6858000"/>
              <a:gd name="connsiteX249" fmla="*/ 5425627 w 7467663"/>
              <a:gd name="connsiteY249" fmla="*/ 2954192 h 6858000"/>
              <a:gd name="connsiteX250" fmla="*/ 5470770 w 7467663"/>
              <a:gd name="connsiteY250" fmla="*/ 3005435 h 6858000"/>
              <a:gd name="connsiteX251" fmla="*/ 5519779 w 7467663"/>
              <a:gd name="connsiteY251" fmla="*/ 4359223 h 6858000"/>
              <a:gd name="connsiteX252" fmla="*/ 5520293 w 7467663"/>
              <a:gd name="connsiteY252" fmla="*/ 4360602 h 6858000"/>
              <a:gd name="connsiteX253" fmla="*/ 5767221 w 7467663"/>
              <a:gd name="connsiteY253" fmla="*/ 4665564 h 6858000"/>
              <a:gd name="connsiteX254" fmla="*/ 6937169 w 7467663"/>
              <a:gd name="connsiteY254" fmla="*/ 4815941 h 6858000"/>
              <a:gd name="connsiteX255" fmla="*/ 6953922 w 7467663"/>
              <a:gd name="connsiteY255" fmla="*/ 4890068 h 6858000"/>
              <a:gd name="connsiteX256" fmla="*/ 6071359 w 7467663"/>
              <a:gd name="connsiteY256" fmla="*/ 4770770 h 6858000"/>
              <a:gd name="connsiteX257" fmla="*/ 6038839 w 7467663"/>
              <a:gd name="connsiteY257" fmla="*/ 4764474 h 6858000"/>
              <a:gd name="connsiteX258" fmla="*/ 6038706 w 7467663"/>
              <a:gd name="connsiteY258" fmla="*/ 4763847 h 6858000"/>
              <a:gd name="connsiteX259" fmla="*/ 6037784 w 7467663"/>
              <a:gd name="connsiteY259" fmla="*/ 4764270 h 6858000"/>
              <a:gd name="connsiteX260" fmla="*/ 6038839 w 7467663"/>
              <a:gd name="connsiteY260" fmla="*/ 4764474 h 6858000"/>
              <a:gd name="connsiteX261" fmla="*/ 6040338 w 7467663"/>
              <a:gd name="connsiteY261" fmla="*/ 4771418 h 6858000"/>
              <a:gd name="connsiteX262" fmla="*/ 6024488 w 7467663"/>
              <a:gd name="connsiteY262" fmla="*/ 4809903 h 6858000"/>
              <a:gd name="connsiteX263" fmla="*/ 5599771 w 7467663"/>
              <a:gd name="connsiteY263" fmla="*/ 5509652 h 6858000"/>
              <a:gd name="connsiteX264" fmla="*/ 5548843 w 7467663"/>
              <a:gd name="connsiteY264" fmla="*/ 5563845 h 6858000"/>
              <a:gd name="connsiteX265" fmla="*/ 5940952 w 7467663"/>
              <a:gd name="connsiteY265" fmla="*/ 6250028 h 6858000"/>
              <a:gd name="connsiteX266" fmla="*/ 6043441 w 7467663"/>
              <a:gd name="connsiteY266" fmla="*/ 6665847 h 6858000"/>
              <a:gd name="connsiteX267" fmla="*/ 6093432 w 7467663"/>
              <a:gd name="connsiteY267" fmla="*/ 6858000 h 6858000"/>
              <a:gd name="connsiteX268" fmla="*/ 6034344 w 7467663"/>
              <a:gd name="connsiteY268" fmla="*/ 6858000 h 6858000"/>
              <a:gd name="connsiteX269" fmla="*/ 6026679 w 7467663"/>
              <a:gd name="connsiteY269" fmla="*/ 6836959 h 6858000"/>
              <a:gd name="connsiteX270" fmla="*/ 5800441 w 7467663"/>
              <a:gd name="connsiteY270" fmla="*/ 6335286 h 6858000"/>
              <a:gd name="connsiteX271" fmla="*/ 5526562 w 7467663"/>
              <a:gd name="connsiteY271" fmla="*/ 5705388 h 6858000"/>
              <a:gd name="connsiteX272" fmla="*/ 5519640 w 7467663"/>
              <a:gd name="connsiteY272" fmla="*/ 5683774 h 6858000"/>
              <a:gd name="connsiteX273" fmla="*/ 5844559 w 7467663"/>
              <a:gd name="connsiteY273" fmla="*/ 6553349 h 6858000"/>
              <a:gd name="connsiteX274" fmla="*/ 5975994 w 7467663"/>
              <a:gd name="connsiteY274" fmla="*/ 6858000 h 6858000"/>
              <a:gd name="connsiteX275" fmla="*/ 5898547 w 7467663"/>
              <a:gd name="connsiteY275" fmla="*/ 6858000 h 6858000"/>
              <a:gd name="connsiteX276" fmla="*/ 5682041 w 7467663"/>
              <a:gd name="connsiteY276" fmla="*/ 6355860 h 6858000"/>
              <a:gd name="connsiteX277" fmla="*/ 5461758 w 7467663"/>
              <a:gd name="connsiteY277" fmla="*/ 5820220 h 6858000"/>
              <a:gd name="connsiteX278" fmla="*/ 5237282 w 7467663"/>
              <a:gd name="connsiteY278" fmla="*/ 6579086 h 6858000"/>
              <a:gd name="connsiteX279" fmla="*/ 5115009 w 7467663"/>
              <a:gd name="connsiteY279" fmla="*/ 6858000 h 6858000"/>
              <a:gd name="connsiteX280" fmla="*/ 5028074 w 7467663"/>
              <a:gd name="connsiteY280" fmla="*/ 6858000 h 6858000"/>
              <a:gd name="connsiteX281" fmla="*/ 5079508 w 7467663"/>
              <a:gd name="connsiteY281" fmla="*/ 6749074 h 6858000"/>
              <a:gd name="connsiteX282" fmla="*/ 5371846 w 7467663"/>
              <a:gd name="connsiteY282" fmla="*/ 5924413 h 6858000"/>
              <a:gd name="connsiteX283" fmla="*/ 5270512 w 7467663"/>
              <a:gd name="connsiteY283" fmla="*/ 6138975 h 6858000"/>
              <a:gd name="connsiteX284" fmla="*/ 5062409 w 7467663"/>
              <a:gd name="connsiteY284" fmla="*/ 6653544 h 6858000"/>
              <a:gd name="connsiteX285" fmla="*/ 5036628 w 7467663"/>
              <a:gd name="connsiteY285" fmla="*/ 6754247 h 6858000"/>
              <a:gd name="connsiteX286" fmla="*/ 5009112 w 7467663"/>
              <a:gd name="connsiteY286" fmla="*/ 6858000 h 6858000"/>
              <a:gd name="connsiteX287" fmla="*/ 4976679 w 7467663"/>
              <a:gd name="connsiteY287" fmla="*/ 6858000 h 6858000"/>
              <a:gd name="connsiteX288" fmla="*/ 5006537 w 7467663"/>
              <a:gd name="connsiteY288" fmla="*/ 6747068 h 6858000"/>
              <a:gd name="connsiteX289" fmla="*/ 5032723 w 7467663"/>
              <a:gd name="connsiteY289" fmla="*/ 6644957 h 6858000"/>
              <a:gd name="connsiteX290" fmla="*/ 5242949 w 7467663"/>
              <a:gd name="connsiteY290" fmla="*/ 6125175 h 6858000"/>
              <a:gd name="connsiteX291" fmla="*/ 5286321 w 7467663"/>
              <a:gd name="connsiteY291" fmla="*/ 6033555 h 6858000"/>
              <a:gd name="connsiteX292" fmla="*/ 5008210 w 7467663"/>
              <a:gd name="connsiteY292" fmla="*/ 6649194 h 6858000"/>
              <a:gd name="connsiteX293" fmla="*/ 4986321 w 7467663"/>
              <a:gd name="connsiteY293" fmla="*/ 6765687 h 6858000"/>
              <a:gd name="connsiteX294" fmla="*/ 4973474 w 7467663"/>
              <a:gd name="connsiteY294" fmla="*/ 6858000 h 6858000"/>
              <a:gd name="connsiteX295" fmla="*/ 4907178 w 7467663"/>
              <a:gd name="connsiteY295" fmla="*/ 6858000 h 6858000"/>
              <a:gd name="connsiteX296" fmla="*/ 4910810 w 7467663"/>
              <a:gd name="connsiteY296" fmla="*/ 6829660 h 6858000"/>
              <a:gd name="connsiteX297" fmla="*/ 4987461 w 7467663"/>
              <a:gd name="connsiteY297" fmla="*/ 6432994 h 6858000"/>
              <a:gd name="connsiteX298" fmla="*/ 5179262 w 7467663"/>
              <a:gd name="connsiteY298" fmla="*/ 6035044 h 6858000"/>
              <a:gd name="connsiteX299" fmla="*/ 4689678 w 7467663"/>
              <a:gd name="connsiteY299" fmla="*/ 6440241 h 6858000"/>
              <a:gd name="connsiteX300" fmla="*/ 4477543 w 7467663"/>
              <a:gd name="connsiteY300" fmla="*/ 6674836 h 6858000"/>
              <a:gd name="connsiteX301" fmla="*/ 4329957 w 7467663"/>
              <a:gd name="connsiteY301" fmla="*/ 6858000 h 6858000"/>
              <a:gd name="connsiteX302" fmla="*/ 4218595 w 7467663"/>
              <a:gd name="connsiteY302" fmla="*/ 6858000 h 6858000"/>
              <a:gd name="connsiteX303" fmla="*/ 4368888 w 7467663"/>
              <a:gd name="connsiteY303" fmla="*/ 6668412 h 6858000"/>
              <a:gd name="connsiteX304" fmla="*/ 4563091 w 7467663"/>
              <a:gd name="connsiteY304" fmla="*/ 6442508 h 6858000"/>
              <a:gd name="connsiteX305" fmla="*/ 5387324 w 7467663"/>
              <a:gd name="connsiteY305" fmla="*/ 5705830 h 6858000"/>
              <a:gd name="connsiteX306" fmla="*/ 5073620 w 7467663"/>
              <a:gd name="connsiteY306" fmla="*/ 5955437 h 6858000"/>
              <a:gd name="connsiteX307" fmla="*/ 4689789 w 7467663"/>
              <a:gd name="connsiteY307" fmla="*/ 6268382 h 6858000"/>
              <a:gd name="connsiteX308" fmla="*/ 4418722 w 7467663"/>
              <a:gd name="connsiteY308" fmla="*/ 6570886 h 6858000"/>
              <a:gd name="connsiteX309" fmla="*/ 4214944 w 7467663"/>
              <a:gd name="connsiteY309" fmla="*/ 6858000 h 6858000"/>
              <a:gd name="connsiteX310" fmla="*/ 4177898 w 7467663"/>
              <a:gd name="connsiteY310" fmla="*/ 6858000 h 6858000"/>
              <a:gd name="connsiteX311" fmla="*/ 4391597 w 7467663"/>
              <a:gd name="connsiteY311" fmla="*/ 6556370 h 6858000"/>
              <a:gd name="connsiteX312" fmla="*/ 4668889 w 7467663"/>
              <a:gd name="connsiteY312" fmla="*/ 6246399 h 6858000"/>
              <a:gd name="connsiteX313" fmla="*/ 5055427 w 7467663"/>
              <a:gd name="connsiteY313" fmla="*/ 5931476 h 6858000"/>
              <a:gd name="connsiteX314" fmla="*/ 5371814 w 7467663"/>
              <a:gd name="connsiteY314" fmla="*/ 5678975 h 6858000"/>
              <a:gd name="connsiteX315" fmla="*/ 4987918 w 7467663"/>
              <a:gd name="connsiteY315" fmla="*/ 5838701 h 6858000"/>
              <a:gd name="connsiteX316" fmla="*/ 4317146 w 7467663"/>
              <a:gd name="connsiteY316" fmla="*/ 6587716 h 6858000"/>
              <a:gd name="connsiteX317" fmla="*/ 4171627 w 7467663"/>
              <a:gd name="connsiteY317" fmla="*/ 6858000 h 6858000"/>
              <a:gd name="connsiteX318" fmla="*/ 4081585 w 7467663"/>
              <a:gd name="connsiteY318" fmla="*/ 6858000 h 6858000"/>
              <a:gd name="connsiteX319" fmla="*/ 4238603 w 7467663"/>
              <a:gd name="connsiteY319" fmla="*/ 6559341 h 6858000"/>
              <a:gd name="connsiteX320" fmla="*/ 4778333 w 7467663"/>
              <a:gd name="connsiteY320" fmla="*/ 5873626 h 6858000"/>
              <a:gd name="connsiteX321" fmla="*/ 5414185 w 7467663"/>
              <a:gd name="connsiteY321" fmla="*/ 5573882 h 6858000"/>
              <a:gd name="connsiteX322" fmla="*/ 5959648 w 7467663"/>
              <a:gd name="connsiteY322" fmla="*/ 4760797 h 6858000"/>
              <a:gd name="connsiteX323" fmla="*/ 5355019 w 7467663"/>
              <a:gd name="connsiteY323" fmla="*/ 4734672 h 6858000"/>
              <a:gd name="connsiteX324" fmla="*/ 5083565 w 7467663"/>
              <a:gd name="connsiteY324" fmla="*/ 5179121 h 6858000"/>
              <a:gd name="connsiteX325" fmla="*/ 4713577 w 7467663"/>
              <a:gd name="connsiteY325" fmla="*/ 5616803 h 6858000"/>
              <a:gd name="connsiteX326" fmla="*/ 3989559 w 7467663"/>
              <a:gd name="connsiteY326" fmla="*/ 6145945 h 6858000"/>
              <a:gd name="connsiteX327" fmla="*/ 3939824 w 7467663"/>
              <a:gd name="connsiteY327" fmla="*/ 6066900 h 6858000"/>
              <a:gd name="connsiteX328" fmla="*/ 4584537 w 7467663"/>
              <a:gd name="connsiteY328" fmla="*/ 5324826 h 6858000"/>
              <a:gd name="connsiteX329" fmla="*/ 5037105 w 7467663"/>
              <a:gd name="connsiteY329" fmla="*/ 5088765 h 6858000"/>
              <a:gd name="connsiteX330" fmla="*/ 5039930 w 7467663"/>
              <a:gd name="connsiteY330" fmla="*/ 5089585 h 6858000"/>
              <a:gd name="connsiteX331" fmla="*/ 5263764 w 7467663"/>
              <a:gd name="connsiteY331" fmla="*/ 4735525 h 6858000"/>
              <a:gd name="connsiteX332" fmla="*/ 4086300 w 7467663"/>
              <a:gd name="connsiteY332" fmla="*/ 4884599 h 6858000"/>
              <a:gd name="connsiteX333" fmla="*/ 4085485 w 7467663"/>
              <a:gd name="connsiteY333" fmla="*/ 4899070 h 6858000"/>
              <a:gd name="connsiteX334" fmla="*/ 3871915 w 7467663"/>
              <a:gd name="connsiteY334" fmla="*/ 5253645 h 6858000"/>
              <a:gd name="connsiteX335" fmla="*/ 3799374 w 7467663"/>
              <a:gd name="connsiteY335" fmla="*/ 5466127 h 6858000"/>
              <a:gd name="connsiteX336" fmla="*/ 3498850 w 7467663"/>
              <a:gd name="connsiteY336" fmla="*/ 6661888 h 6858000"/>
              <a:gd name="connsiteX337" fmla="*/ 3399216 w 7467663"/>
              <a:gd name="connsiteY337" fmla="*/ 6858000 h 6858000"/>
              <a:gd name="connsiteX338" fmla="*/ 3303688 w 7467663"/>
              <a:gd name="connsiteY338" fmla="*/ 6858000 h 6858000"/>
              <a:gd name="connsiteX339" fmla="*/ 3391774 w 7467663"/>
              <a:gd name="connsiteY339" fmla="*/ 6697181 h 6858000"/>
              <a:gd name="connsiteX340" fmla="*/ 3735540 w 7467663"/>
              <a:gd name="connsiteY340" fmla="*/ 5546923 h 6858000"/>
              <a:gd name="connsiteX341" fmla="*/ 3729438 w 7467663"/>
              <a:gd name="connsiteY341" fmla="*/ 5569058 h 6858000"/>
              <a:gd name="connsiteX342" fmla="*/ 3707782 w 7467663"/>
              <a:gd name="connsiteY342" fmla="*/ 5644908 h 6858000"/>
              <a:gd name="connsiteX343" fmla="*/ 3583827 w 7467663"/>
              <a:gd name="connsiteY343" fmla="*/ 6039215 h 6858000"/>
              <a:gd name="connsiteX344" fmla="*/ 3547861 w 7467663"/>
              <a:gd name="connsiteY344" fmla="*/ 6129609 h 6858000"/>
              <a:gd name="connsiteX345" fmla="*/ 3490905 w 7467663"/>
              <a:gd name="connsiteY345" fmla="*/ 6277660 h 6858000"/>
              <a:gd name="connsiteX346" fmla="*/ 3455859 w 7467663"/>
              <a:gd name="connsiteY346" fmla="*/ 6391301 h 6858000"/>
              <a:gd name="connsiteX347" fmla="*/ 3429112 w 7467663"/>
              <a:gd name="connsiteY347" fmla="*/ 6479469 h 6858000"/>
              <a:gd name="connsiteX348" fmla="*/ 3304862 w 7467663"/>
              <a:gd name="connsiteY348" fmla="*/ 6796476 h 6858000"/>
              <a:gd name="connsiteX349" fmla="*/ 3276071 w 7467663"/>
              <a:gd name="connsiteY349" fmla="*/ 6858000 h 6858000"/>
              <a:gd name="connsiteX350" fmla="*/ 3240805 w 7467663"/>
              <a:gd name="connsiteY350" fmla="*/ 6858000 h 6858000"/>
              <a:gd name="connsiteX351" fmla="*/ 3275917 w 7467663"/>
              <a:gd name="connsiteY351" fmla="*/ 6783192 h 6858000"/>
              <a:gd name="connsiteX352" fmla="*/ 3399358 w 7467663"/>
              <a:gd name="connsiteY352" fmla="*/ 6469011 h 6858000"/>
              <a:gd name="connsiteX353" fmla="*/ 3425650 w 7467663"/>
              <a:gd name="connsiteY353" fmla="*/ 6381333 h 6858000"/>
              <a:gd name="connsiteX354" fmla="*/ 3460661 w 7467663"/>
              <a:gd name="connsiteY354" fmla="*/ 6266763 h 6858000"/>
              <a:gd name="connsiteX355" fmla="*/ 3518021 w 7467663"/>
              <a:gd name="connsiteY355" fmla="*/ 6117298 h 6858000"/>
              <a:gd name="connsiteX356" fmla="*/ 3554035 w 7467663"/>
              <a:gd name="connsiteY356" fmla="*/ 6027832 h 6858000"/>
              <a:gd name="connsiteX357" fmla="*/ 3677174 w 7467663"/>
              <a:gd name="connsiteY357" fmla="*/ 5636351 h 6858000"/>
              <a:gd name="connsiteX358" fmla="*/ 3698819 w 7467663"/>
              <a:gd name="connsiteY358" fmla="*/ 5560503 h 6858000"/>
              <a:gd name="connsiteX359" fmla="*/ 3702094 w 7467663"/>
              <a:gd name="connsiteY359" fmla="*/ 5549194 h 6858000"/>
              <a:gd name="connsiteX360" fmla="*/ 3398355 w 7467663"/>
              <a:gd name="connsiteY360" fmla="*/ 6094603 h 6858000"/>
              <a:gd name="connsiteX361" fmla="*/ 3193941 w 7467663"/>
              <a:gd name="connsiteY361" fmla="*/ 6798775 h 6858000"/>
              <a:gd name="connsiteX362" fmla="*/ 3184140 w 7467663"/>
              <a:gd name="connsiteY362" fmla="*/ 6858000 h 6858000"/>
              <a:gd name="connsiteX363" fmla="*/ 3099978 w 7467663"/>
              <a:gd name="connsiteY363" fmla="*/ 6858000 h 6858000"/>
              <a:gd name="connsiteX364" fmla="*/ 3101556 w 7467663"/>
              <a:gd name="connsiteY364" fmla="*/ 6843337 h 6858000"/>
              <a:gd name="connsiteX365" fmla="*/ 3370162 w 7467663"/>
              <a:gd name="connsiteY365" fmla="*/ 5785550 h 6858000"/>
              <a:gd name="connsiteX366" fmla="*/ 3746477 w 7467663"/>
              <a:gd name="connsiteY366" fmla="*/ 5377889 h 6858000"/>
              <a:gd name="connsiteX367" fmla="*/ 3863399 w 7467663"/>
              <a:gd name="connsiteY367" fmla="*/ 5087257 h 6858000"/>
              <a:gd name="connsiteX368" fmla="*/ 3968712 w 7467663"/>
              <a:gd name="connsiteY368" fmla="*/ 4913989 h 6858000"/>
              <a:gd name="connsiteX369" fmla="*/ 2792390 w 7467663"/>
              <a:gd name="connsiteY369" fmla="*/ 5382974 h 6858000"/>
              <a:gd name="connsiteX370" fmla="*/ 2714982 w 7467663"/>
              <a:gd name="connsiteY370" fmla="*/ 5427051 h 6858000"/>
              <a:gd name="connsiteX371" fmla="*/ 2813361 w 7467663"/>
              <a:gd name="connsiteY371" fmla="*/ 6023912 h 6858000"/>
              <a:gd name="connsiteX372" fmla="*/ 2688430 w 7467663"/>
              <a:gd name="connsiteY372" fmla="*/ 6801564 h 6858000"/>
              <a:gd name="connsiteX373" fmla="*/ 2629626 w 7467663"/>
              <a:gd name="connsiteY373" fmla="*/ 6763394 h 6858000"/>
              <a:gd name="connsiteX374" fmla="*/ 2565328 w 7467663"/>
              <a:gd name="connsiteY374" fmla="*/ 5516399 h 6858000"/>
              <a:gd name="connsiteX375" fmla="*/ 1922999 w 7467663"/>
              <a:gd name="connsiteY375" fmla="*/ 5980343 h 6858000"/>
              <a:gd name="connsiteX376" fmla="*/ 1950261 w 7467663"/>
              <a:gd name="connsiteY376" fmla="*/ 6405858 h 6858000"/>
              <a:gd name="connsiteX377" fmla="*/ 2365554 w 7467663"/>
              <a:gd name="connsiteY377" fmla="*/ 6759107 h 6858000"/>
              <a:gd name="connsiteX378" fmla="*/ 2424142 w 7467663"/>
              <a:gd name="connsiteY378" fmla="*/ 6858000 h 6858000"/>
              <a:gd name="connsiteX379" fmla="*/ 2395994 w 7467663"/>
              <a:gd name="connsiteY379" fmla="*/ 6858000 h 6858000"/>
              <a:gd name="connsiteX380" fmla="*/ 2392863 w 7467663"/>
              <a:gd name="connsiteY380" fmla="*/ 6852964 h 6858000"/>
              <a:gd name="connsiteX381" fmla="*/ 2017589 w 7467663"/>
              <a:gd name="connsiteY381" fmla="*/ 6493982 h 6858000"/>
              <a:gd name="connsiteX382" fmla="*/ 2147336 w 7467663"/>
              <a:gd name="connsiteY382" fmla="*/ 6594052 h 6858000"/>
              <a:gd name="connsiteX383" fmla="*/ 2207047 w 7467663"/>
              <a:gd name="connsiteY383" fmla="*/ 6654540 h 6858000"/>
              <a:gd name="connsiteX384" fmla="*/ 2299106 w 7467663"/>
              <a:gd name="connsiteY384" fmla="*/ 6778931 h 6858000"/>
              <a:gd name="connsiteX385" fmla="*/ 2314430 w 7467663"/>
              <a:gd name="connsiteY385" fmla="*/ 6801144 h 6858000"/>
              <a:gd name="connsiteX386" fmla="*/ 2352406 w 7467663"/>
              <a:gd name="connsiteY386" fmla="*/ 6858000 h 6858000"/>
              <a:gd name="connsiteX387" fmla="*/ 2314492 w 7467663"/>
              <a:gd name="connsiteY387" fmla="*/ 6858000 h 6858000"/>
              <a:gd name="connsiteX388" fmla="*/ 2288095 w 7467663"/>
              <a:gd name="connsiteY388" fmla="*/ 6818030 h 6858000"/>
              <a:gd name="connsiteX389" fmla="*/ 2272768 w 7467663"/>
              <a:gd name="connsiteY389" fmla="*/ 6795822 h 6858000"/>
              <a:gd name="connsiteX390" fmla="*/ 2182715 w 7467663"/>
              <a:gd name="connsiteY390" fmla="*/ 6675071 h 6858000"/>
              <a:gd name="connsiteX391" fmla="*/ 2032061 w 7467663"/>
              <a:gd name="connsiteY391" fmla="*/ 6541380 h 6858000"/>
              <a:gd name="connsiteX392" fmla="*/ 2257220 w 7467663"/>
              <a:gd name="connsiteY392" fmla="*/ 6826257 h 6858000"/>
              <a:gd name="connsiteX393" fmla="*/ 2281324 w 7467663"/>
              <a:gd name="connsiteY393" fmla="*/ 6858000 h 6858000"/>
              <a:gd name="connsiteX394" fmla="*/ 2242860 w 7467663"/>
              <a:gd name="connsiteY394" fmla="*/ 6858000 h 6858000"/>
              <a:gd name="connsiteX395" fmla="*/ 2232818 w 7467663"/>
              <a:gd name="connsiteY395" fmla="*/ 6844926 h 6858000"/>
              <a:gd name="connsiteX396" fmla="*/ 1990172 w 7467663"/>
              <a:gd name="connsiteY396" fmla="*/ 6542121 h 6858000"/>
              <a:gd name="connsiteX397" fmla="*/ 2124090 w 7467663"/>
              <a:gd name="connsiteY397" fmla="*/ 6761017 h 6858000"/>
              <a:gd name="connsiteX398" fmla="*/ 2200380 w 7467663"/>
              <a:gd name="connsiteY398" fmla="*/ 6858000 h 6858000"/>
              <a:gd name="connsiteX399" fmla="*/ 2147507 w 7467663"/>
              <a:gd name="connsiteY399" fmla="*/ 6858000 h 6858000"/>
              <a:gd name="connsiteX400" fmla="*/ 2070668 w 7467663"/>
              <a:gd name="connsiteY400" fmla="*/ 6761520 h 6858000"/>
              <a:gd name="connsiteX401" fmla="*/ 1975142 w 7467663"/>
              <a:gd name="connsiteY401" fmla="*/ 6585570 h 6858000"/>
              <a:gd name="connsiteX402" fmla="*/ 2050035 w 7467663"/>
              <a:gd name="connsiteY402" fmla="*/ 6813345 h 6858000"/>
              <a:gd name="connsiteX403" fmla="*/ 2063025 w 7467663"/>
              <a:gd name="connsiteY403" fmla="*/ 6858000 h 6858000"/>
              <a:gd name="connsiteX404" fmla="*/ 2021675 w 7467663"/>
              <a:gd name="connsiteY404" fmla="*/ 6858000 h 6858000"/>
              <a:gd name="connsiteX405" fmla="*/ 2019308 w 7467663"/>
              <a:gd name="connsiteY405" fmla="*/ 6847118 h 6858000"/>
              <a:gd name="connsiteX406" fmla="*/ 1938835 w 7467663"/>
              <a:gd name="connsiteY406" fmla="*/ 6551160 h 6858000"/>
              <a:gd name="connsiteX407" fmla="*/ 1953230 w 7467663"/>
              <a:gd name="connsiteY407" fmla="*/ 6759699 h 6858000"/>
              <a:gd name="connsiteX408" fmla="*/ 1956763 w 7467663"/>
              <a:gd name="connsiteY408" fmla="*/ 6778191 h 6858000"/>
              <a:gd name="connsiteX409" fmla="*/ 1967925 w 7467663"/>
              <a:gd name="connsiteY409" fmla="*/ 6858000 h 6858000"/>
              <a:gd name="connsiteX410" fmla="*/ 1936622 w 7467663"/>
              <a:gd name="connsiteY410" fmla="*/ 6858000 h 6858000"/>
              <a:gd name="connsiteX411" fmla="*/ 1926261 w 7467663"/>
              <a:gd name="connsiteY411" fmla="*/ 6784064 h 6858000"/>
              <a:gd name="connsiteX412" fmla="*/ 1922724 w 7467663"/>
              <a:gd name="connsiteY412" fmla="*/ 6765577 h 6858000"/>
              <a:gd name="connsiteX413" fmla="*/ 1904650 w 7467663"/>
              <a:gd name="connsiteY413" fmla="*/ 6639616 h 6858000"/>
              <a:gd name="connsiteX414" fmla="*/ 1885273 w 7467663"/>
              <a:gd name="connsiteY414" fmla="*/ 6858000 h 6858000"/>
              <a:gd name="connsiteX415" fmla="*/ 1854363 w 7467663"/>
              <a:gd name="connsiteY415" fmla="*/ 6858000 h 6858000"/>
              <a:gd name="connsiteX416" fmla="*/ 1880391 w 7467663"/>
              <a:gd name="connsiteY416" fmla="*/ 6603796 h 6858000"/>
              <a:gd name="connsiteX417" fmla="*/ 1818273 w 7467663"/>
              <a:gd name="connsiteY417" fmla="*/ 6715729 h 6858000"/>
              <a:gd name="connsiteX418" fmla="*/ 1794691 w 7467663"/>
              <a:gd name="connsiteY418" fmla="*/ 6843239 h 6858000"/>
              <a:gd name="connsiteX419" fmla="*/ 1794914 w 7467663"/>
              <a:gd name="connsiteY419" fmla="*/ 6858000 h 6858000"/>
              <a:gd name="connsiteX420" fmla="*/ 1746128 w 7467663"/>
              <a:gd name="connsiteY420" fmla="*/ 6858000 h 6858000"/>
              <a:gd name="connsiteX421" fmla="*/ 1753934 w 7467663"/>
              <a:gd name="connsiteY421" fmla="*/ 6724796 h 6858000"/>
              <a:gd name="connsiteX422" fmla="*/ 1792053 w 7467663"/>
              <a:gd name="connsiteY422" fmla="*/ 6572396 h 6858000"/>
              <a:gd name="connsiteX423" fmla="*/ 1862248 w 7467663"/>
              <a:gd name="connsiteY423" fmla="*/ 6266397 h 6858000"/>
              <a:gd name="connsiteX424" fmla="*/ 1862250 w 7467663"/>
              <a:gd name="connsiteY424" fmla="*/ 6033531 h 6858000"/>
              <a:gd name="connsiteX425" fmla="*/ 1211999 w 7467663"/>
              <a:gd name="connsiteY425" fmla="*/ 6683610 h 6858000"/>
              <a:gd name="connsiteX426" fmla="*/ 1213266 w 7467663"/>
              <a:gd name="connsiteY426" fmla="*/ 6691947 h 6858000"/>
              <a:gd name="connsiteX427" fmla="*/ 1203370 w 7467663"/>
              <a:gd name="connsiteY427" fmla="*/ 6850676 h 6858000"/>
              <a:gd name="connsiteX428" fmla="*/ 1203671 w 7467663"/>
              <a:gd name="connsiteY428" fmla="*/ 6858000 h 6858000"/>
              <a:gd name="connsiteX429" fmla="*/ 1143180 w 7467663"/>
              <a:gd name="connsiteY429" fmla="*/ 6858000 h 6858000"/>
              <a:gd name="connsiteX430" fmla="*/ 1142176 w 7467663"/>
              <a:gd name="connsiteY430" fmla="*/ 6766045 h 6858000"/>
              <a:gd name="connsiteX431" fmla="*/ 1067484 w 7467663"/>
              <a:gd name="connsiteY431" fmla="*/ 6858000 h 6858000"/>
              <a:gd name="connsiteX432" fmla="*/ 953928 w 7467663"/>
              <a:gd name="connsiteY432" fmla="*/ 6858000 h 6858000"/>
              <a:gd name="connsiteX433" fmla="*/ 959715 w 7467663"/>
              <a:gd name="connsiteY433" fmla="*/ 6850185 h 6858000"/>
              <a:gd name="connsiteX434" fmla="*/ 1483788 w 7467663"/>
              <a:gd name="connsiteY434" fmla="*/ 6259174 h 6858000"/>
              <a:gd name="connsiteX435" fmla="*/ 1100671 w 7467663"/>
              <a:gd name="connsiteY435" fmla="*/ 6252137 h 6858000"/>
              <a:gd name="connsiteX436" fmla="*/ 1090144 w 7467663"/>
              <a:gd name="connsiteY436" fmla="*/ 6256748 h 6858000"/>
              <a:gd name="connsiteX437" fmla="*/ 1095872 w 7467663"/>
              <a:gd name="connsiteY437" fmla="*/ 6271892 h 6858000"/>
              <a:gd name="connsiteX438" fmla="*/ 262785 w 7467663"/>
              <a:gd name="connsiteY438" fmla="*/ 6845450 h 6858000"/>
              <a:gd name="connsiteX439" fmla="*/ 209968 w 7467663"/>
              <a:gd name="connsiteY439" fmla="*/ 6770713 h 6858000"/>
              <a:gd name="connsiteX440" fmla="*/ 873460 w 7467663"/>
              <a:gd name="connsiteY440" fmla="*/ 6253768 h 6858000"/>
              <a:gd name="connsiteX441" fmla="*/ 192686 w 7467663"/>
              <a:gd name="connsiteY441" fmla="*/ 5849257 h 6858000"/>
              <a:gd name="connsiteX442" fmla="*/ 4696 w 7467663"/>
              <a:gd name="connsiteY442" fmla="*/ 5697668 h 6858000"/>
              <a:gd name="connsiteX443" fmla="*/ 0 w 7467663"/>
              <a:gd name="connsiteY443" fmla="*/ 5689984 h 6858000"/>
              <a:gd name="connsiteX444" fmla="*/ 0 w 7467663"/>
              <a:gd name="connsiteY444" fmla="*/ 5513472 h 6858000"/>
              <a:gd name="connsiteX445" fmla="*/ 174101 w 7467663"/>
              <a:gd name="connsiteY445" fmla="*/ 5620277 h 6858000"/>
              <a:gd name="connsiteX446" fmla="*/ 891800 w 7467663"/>
              <a:gd name="connsiteY446" fmla="*/ 6036935 h 6858000"/>
              <a:gd name="connsiteX447" fmla="*/ 1072219 w 7467663"/>
              <a:gd name="connsiteY447" fmla="*/ 6169443 h 6858000"/>
              <a:gd name="connsiteX448" fmla="*/ 1074117 w 7467663"/>
              <a:gd name="connsiteY448" fmla="*/ 6170301 h 6858000"/>
              <a:gd name="connsiteX449" fmla="*/ 1083114 w 7467663"/>
              <a:gd name="connsiteY449" fmla="*/ 6174131 h 6858000"/>
              <a:gd name="connsiteX450" fmla="*/ 1543010 w 7467663"/>
              <a:gd name="connsiteY450" fmla="*/ 6191140 h 6858000"/>
              <a:gd name="connsiteX451" fmla="*/ 1551080 w 7467663"/>
              <a:gd name="connsiteY451" fmla="*/ 6195006 h 6858000"/>
              <a:gd name="connsiteX452" fmla="*/ 2345443 w 7467663"/>
              <a:gd name="connsiteY452" fmla="*/ 5549882 h 6858000"/>
              <a:gd name="connsiteX453" fmla="*/ 1721499 w 7467663"/>
              <a:gd name="connsiteY453" fmla="*/ 5599969 h 6858000"/>
              <a:gd name="connsiteX454" fmla="*/ 767716 w 7467663"/>
              <a:gd name="connsiteY454" fmla="*/ 5472768 h 6858000"/>
              <a:gd name="connsiteX455" fmla="*/ 722147 w 7467663"/>
              <a:gd name="connsiteY455" fmla="*/ 5393091 h 6858000"/>
              <a:gd name="connsiteX456" fmla="*/ 1485552 w 7467663"/>
              <a:gd name="connsiteY456" fmla="*/ 5313202 h 6858000"/>
              <a:gd name="connsiteX457" fmla="*/ 2143004 w 7467663"/>
              <a:gd name="connsiteY457" fmla="*/ 5402420 h 6858000"/>
              <a:gd name="connsiteX458" fmla="*/ 1933391 w 7467663"/>
              <a:gd name="connsiteY458" fmla="*/ 5156971 h 6858000"/>
              <a:gd name="connsiteX459" fmla="*/ 1827118 w 7467663"/>
              <a:gd name="connsiteY459" fmla="*/ 4968410 h 6858000"/>
              <a:gd name="connsiteX460" fmla="*/ 1837349 w 7467663"/>
              <a:gd name="connsiteY460" fmla="*/ 4956357 h 6858000"/>
              <a:gd name="connsiteX461" fmla="*/ 2162835 w 7467663"/>
              <a:gd name="connsiteY461" fmla="*/ 5187853 h 6858000"/>
              <a:gd name="connsiteX462" fmla="*/ 2257167 w 7467663"/>
              <a:gd name="connsiteY462" fmla="*/ 5462123 h 6858000"/>
              <a:gd name="connsiteX463" fmla="*/ 2261598 w 7467663"/>
              <a:gd name="connsiteY463" fmla="*/ 5467998 h 6858000"/>
              <a:gd name="connsiteX464" fmla="*/ 2437177 w 7467663"/>
              <a:gd name="connsiteY464" fmla="*/ 5479608 h 6858000"/>
              <a:gd name="connsiteX465" fmla="*/ 2445247 w 7467663"/>
              <a:gd name="connsiteY465" fmla="*/ 5483476 h 6858000"/>
              <a:gd name="connsiteX466" fmla="*/ 2743626 w 7467663"/>
              <a:gd name="connsiteY466" fmla="*/ 5304819 h 6858000"/>
              <a:gd name="connsiteX467" fmla="*/ 3048102 w 7467663"/>
              <a:gd name="connsiteY467" fmla="*/ 5150595 h 6858000"/>
              <a:gd name="connsiteX468" fmla="*/ 1799414 w 7467663"/>
              <a:gd name="connsiteY468" fmla="*/ 4694732 h 6858000"/>
              <a:gd name="connsiteX469" fmla="*/ 1771735 w 7467663"/>
              <a:gd name="connsiteY469" fmla="*/ 4619929 h 6858000"/>
              <a:gd name="connsiteX470" fmla="*/ 3104273 w 7467663"/>
              <a:gd name="connsiteY470" fmla="*/ 5076159 h 6858000"/>
              <a:gd name="connsiteX471" fmla="*/ 3113245 w 7467663"/>
              <a:gd name="connsiteY471" fmla="*/ 5090705 h 6858000"/>
              <a:gd name="connsiteX472" fmla="*/ 3126294 w 7467663"/>
              <a:gd name="connsiteY472" fmla="*/ 5114400 h 6858000"/>
              <a:gd name="connsiteX473" fmla="*/ 3937433 w 7467663"/>
              <a:gd name="connsiteY473" fmla="*/ 4830473 h 6858000"/>
              <a:gd name="connsiteX474" fmla="*/ 3590475 w 7467663"/>
              <a:gd name="connsiteY474" fmla="*/ 4597974 h 6858000"/>
              <a:gd name="connsiteX475" fmla="*/ 3100264 w 7467663"/>
              <a:gd name="connsiteY475" fmla="*/ 4579845 h 6858000"/>
              <a:gd name="connsiteX476" fmla="*/ 2183576 w 7467663"/>
              <a:gd name="connsiteY476" fmla="*/ 4227150 h 6858000"/>
              <a:gd name="connsiteX477" fmla="*/ 2151029 w 7467663"/>
              <a:gd name="connsiteY477" fmla="*/ 4146947 h 6858000"/>
              <a:gd name="connsiteX478" fmla="*/ 3563434 w 7467663"/>
              <a:gd name="connsiteY478" fmla="*/ 4469115 h 6858000"/>
              <a:gd name="connsiteX479" fmla="*/ 3177952 w 7467663"/>
              <a:gd name="connsiteY479" fmla="*/ 3657386 h 6858000"/>
              <a:gd name="connsiteX480" fmla="*/ 3189263 w 7467663"/>
              <a:gd name="connsiteY480" fmla="*/ 3625726 h 6858000"/>
              <a:gd name="connsiteX481" fmla="*/ 3560912 w 7467663"/>
              <a:gd name="connsiteY481" fmla="*/ 4079863 h 6858000"/>
              <a:gd name="connsiteX482" fmla="*/ 3626636 w 7467663"/>
              <a:gd name="connsiteY482" fmla="*/ 4512230 h 6858000"/>
              <a:gd name="connsiteX483" fmla="*/ 3653088 w 7467663"/>
              <a:gd name="connsiteY483" fmla="*/ 4521417 h 6858000"/>
              <a:gd name="connsiteX484" fmla="*/ 3988128 w 7467663"/>
              <a:gd name="connsiteY484" fmla="*/ 4817267 h 6858000"/>
              <a:gd name="connsiteX485" fmla="*/ 4830582 w 7467663"/>
              <a:gd name="connsiteY485" fmla="*/ 4676000 h 6858000"/>
              <a:gd name="connsiteX486" fmla="*/ 4830100 w 7467663"/>
              <a:gd name="connsiteY486" fmla="*/ 4675554 h 6858000"/>
              <a:gd name="connsiteX487" fmla="*/ 4036318 w 7467663"/>
              <a:gd name="connsiteY487" fmla="*/ 4147013 h 6858000"/>
              <a:gd name="connsiteX488" fmla="*/ 3432098 w 7467663"/>
              <a:gd name="connsiteY488" fmla="*/ 3537312 h 6858000"/>
              <a:gd name="connsiteX489" fmla="*/ 3446761 w 7467663"/>
              <a:gd name="connsiteY489" fmla="*/ 3461278 h 6858000"/>
              <a:gd name="connsiteX490" fmla="*/ 4419733 w 7467663"/>
              <a:gd name="connsiteY490" fmla="*/ 3963555 h 6858000"/>
              <a:gd name="connsiteX491" fmla="*/ 4781371 w 7467663"/>
              <a:gd name="connsiteY491" fmla="*/ 4458604 h 6858000"/>
              <a:gd name="connsiteX492" fmla="*/ 4780440 w 7467663"/>
              <a:gd name="connsiteY492" fmla="*/ 4470290 h 6858000"/>
              <a:gd name="connsiteX493" fmla="*/ 4898954 w 7467663"/>
              <a:gd name="connsiteY493" fmla="*/ 4662092 h 6858000"/>
              <a:gd name="connsiteX494" fmla="*/ 4900699 w 7467663"/>
              <a:gd name="connsiteY494" fmla="*/ 4670867 h 6858000"/>
              <a:gd name="connsiteX495" fmla="*/ 5714511 w 7467663"/>
              <a:gd name="connsiteY495" fmla="*/ 4663483 h 6858000"/>
              <a:gd name="connsiteX496" fmla="*/ 5464793 w 7467663"/>
              <a:gd name="connsiteY496" fmla="*/ 4393556 h 6858000"/>
              <a:gd name="connsiteX497" fmla="*/ 5461897 w 7467663"/>
              <a:gd name="connsiteY497" fmla="*/ 4390879 h 6858000"/>
              <a:gd name="connsiteX498" fmla="*/ 4294126 w 7467663"/>
              <a:gd name="connsiteY498" fmla="*/ 3303048 h 6858000"/>
              <a:gd name="connsiteX499" fmla="*/ 4305321 w 7467663"/>
              <a:gd name="connsiteY499" fmla="*/ 3256953 h 6858000"/>
              <a:gd name="connsiteX500" fmla="*/ 4949299 w 7467663"/>
              <a:gd name="connsiteY500" fmla="*/ 3766336 h 6858000"/>
              <a:gd name="connsiteX501" fmla="*/ 5291452 w 7467663"/>
              <a:gd name="connsiteY501" fmla="*/ 4076801 h 6858000"/>
              <a:gd name="connsiteX502" fmla="*/ 5434998 w 7467663"/>
              <a:gd name="connsiteY502" fmla="*/ 4254100 h 6858000"/>
              <a:gd name="connsiteX503" fmla="*/ 5351015 w 7467663"/>
              <a:gd name="connsiteY503" fmla="*/ 3760989 h 6858000"/>
              <a:gd name="connsiteX504" fmla="*/ 5413780 w 7467663"/>
              <a:gd name="connsiteY504" fmla="*/ 2966265 h 6858000"/>
              <a:gd name="connsiteX505" fmla="*/ 5425627 w 7467663"/>
              <a:gd name="connsiteY505" fmla="*/ 2954192 h 6858000"/>
              <a:gd name="connsiteX506" fmla="*/ 6604735 w 7467663"/>
              <a:gd name="connsiteY506" fmla="*/ 2041381 h 6858000"/>
              <a:gd name="connsiteX507" fmla="*/ 7204487 w 7467663"/>
              <a:gd name="connsiteY507" fmla="*/ 2742112 h 6858000"/>
              <a:gd name="connsiteX508" fmla="*/ 7131592 w 7467663"/>
              <a:gd name="connsiteY508" fmla="*/ 2672096 h 6858000"/>
              <a:gd name="connsiteX509" fmla="*/ 6996344 w 7467663"/>
              <a:gd name="connsiteY509" fmla="*/ 2518310 h 6858000"/>
              <a:gd name="connsiteX510" fmla="*/ 6735495 w 7467663"/>
              <a:gd name="connsiteY510" fmla="*/ 2196890 h 6858000"/>
              <a:gd name="connsiteX511" fmla="*/ 6721901 w 7467663"/>
              <a:gd name="connsiteY511" fmla="*/ 2179274 h 6858000"/>
              <a:gd name="connsiteX512" fmla="*/ 6604735 w 7467663"/>
              <a:gd name="connsiteY512" fmla="*/ 2041381 h 6858000"/>
              <a:gd name="connsiteX513" fmla="*/ 6591670 w 7467663"/>
              <a:gd name="connsiteY513" fmla="*/ 1988277 h 6858000"/>
              <a:gd name="connsiteX514" fmla="*/ 6747349 w 7467663"/>
              <a:gd name="connsiteY514" fmla="*/ 2160069 h 6858000"/>
              <a:gd name="connsiteX515" fmla="*/ 6760943 w 7467663"/>
              <a:gd name="connsiteY515" fmla="*/ 2177686 h 6858000"/>
              <a:gd name="connsiteX516" fmla="*/ 7021065 w 7467663"/>
              <a:gd name="connsiteY516" fmla="*/ 2498102 h 6858000"/>
              <a:gd name="connsiteX517" fmla="*/ 7155223 w 7467663"/>
              <a:gd name="connsiteY517" fmla="*/ 2650386 h 6858000"/>
              <a:gd name="connsiteX518" fmla="*/ 7203167 w 7467663"/>
              <a:gd name="connsiteY518" fmla="*/ 2697288 h 6858000"/>
              <a:gd name="connsiteX519" fmla="*/ 6937703 w 7467663"/>
              <a:gd name="connsiteY519" fmla="*/ 2321981 h 6858000"/>
              <a:gd name="connsiteX520" fmla="*/ 6591670 w 7467663"/>
              <a:gd name="connsiteY520" fmla="*/ 1988277 h 6858000"/>
              <a:gd name="connsiteX521" fmla="*/ 5798671 w 7467663"/>
              <a:gd name="connsiteY521" fmla="*/ 1981601 h 6858000"/>
              <a:gd name="connsiteX522" fmla="*/ 5754709 w 7467663"/>
              <a:gd name="connsiteY522" fmla="*/ 2071454 h 6858000"/>
              <a:gd name="connsiteX523" fmla="*/ 5763044 w 7467663"/>
              <a:gd name="connsiteY523" fmla="*/ 2842206 h 6858000"/>
              <a:gd name="connsiteX524" fmla="*/ 5764974 w 7467663"/>
              <a:gd name="connsiteY524" fmla="*/ 2799609 h 6858000"/>
              <a:gd name="connsiteX525" fmla="*/ 5767665 w 7467663"/>
              <a:gd name="connsiteY525" fmla="*/ 2666409 h 6858000"/>
              <a:gd name="connsiteX526" fmla="*/ 5763055 w 7467663"/>
              <a:gd name="connsiteY526" fmla="*/ 2579705 h 6858000"/>
              <a:gd name="connsiteX527" fmla="*/ 5758079 w 7467663"/>
              <a:gd name="connsiteY527" fmla="*/ 2492508 h 6858000"/>
              <a:gd name="connsiteX528" fmla="*/ 5779325 w 7467663"/>
              <a:gd name="connsiteY528" fmla="*/ 2197069 h 6858000"/>
              <a:gd name="connsiteX529" fmla="*/ 5798671 w 7467663"/>
              <a:gd name="connsiteY529" fmla="*/ 1981601 h 6858000"/>
              <a:gd name="connsiteX530" fmla="*/ 5829202 w 7467663"/>
              <a:gd name="connsiteY530" fmla="*/ 1971679 h 6858000"/>
              <a:gd name="connsiteX531" fmla="*/ 5809558 w 7467663"/>
              <a:gd name="connsiteY531" fmla="*/ 2198043 h 6858000"/>
              <a:gd name="connsiteX532" fmla="*/ 5788653 w 7467663"/>
              <a:gd name="connsiteY532" fmla="*/ 2489430 h 6858000"/>
              <a:gd name="connsiteX533" fmla="*/ 5793439 w 7467663"/>
              <a:gd name="connsiteY533" fmla="*/ 2575235 h 6858000"/>
              <a:gd name="connsiteX534" fmla="*/ 5796837 w 7467663"/>
              <a:gd name="connsiteY534" fmla="*/ 2637633 h 6858000"/>
              <a:gd name="connsiteX535" fmla="*/ 5818614 w 7467663"/>
              <a:gd name="connsiteY535" fmla="*/ 2473055 h 6858000"/>
              <a:gd name="connsiteX536" fmla="*/ 5829202 w 7467663"/>
              <a:gd name="connsiteY536" fmla="*/ 1971679 h 6858000"/>
              <a:gd name="connsiteX537" fmla="*/ 5911389 w 7467663"/>
              <a:gd name="connsiteY537" fmla="*/ 1898371 h 6858000"/>
              <a:gd name="connsiteX538" fmla="*/ 6237627 w 7467663"/>
              <a:gd name="connsiteY538" fmla="*/ 2231921 h 6858000"/>
              <a:gd name="connsiteX539" fmla="*/ 5911389 w 7467663"/>
              <a:gd name="connsiteY539" fmla="*/ 1898371 h 6858000"/>
              <a:gd name="connsiteX540" fmla="*/ 6944437 w 7467663"/>
              <a:gd name="connsiteY540" fmla="*/ 1575402 h 6858000"/>
              <a:gd name="connsiteX541" fmla="*/ 6304730 w 7467663"/>
              <a:gd name="connsiteY541" fmla="*/ 1766654 h 6858000"/>
              <a:gd name="connsiteX542" fmla="*/ 6944437 w 7467663"/>
              <a:gd name="connsiteY542" fmla="*/ 1575402 h 6858000"/>
              <a:gd name="connsiteX543" fmla="*/ 7019523 w 7467663"/>
              <a:gd name="connsiteY543" fmla="*/ 1519450 h 6858000"/>
              <a:gd name="connsiteX544" fmla="*/ 6298091 w 7467663"/>
              <a:gd name="connsiteY544" fmla="*/ 1737122 h 6858000"/>
              <a:gd name="connsiteX545" fmla="*/ 7019523 w 7467663"/>
              <a:gd name="connsiteY545" fmla="*/ 1519450 h 6858000"/>
              <a:gd name="connsiteX546" fmla="*/ 2399523 w 7467663"/>
              <a:gd name="connsiteY546" fmla="*/ 1428234 h 6858000"/>
              <a:gd name="connsiteX547" fmla="*/ 2224982 w 7467663"/>
              <a:gd name="connsiteY547" fmla="*/ 1826201 h 6858000"/>
              <a:gd name="connsiteX548" fmla="*/ 2096099 w 7467663"/>
              <a:gd name="connsiteY548" fmla="*/ 2345900 h 6858000"/>
              <a:gd name="connsiteX549" fmla="*/ 2283317 w 7467663"/>
              <a:gd name="connsiteY549" fmla="*/ 1796925 h 6858000"/>
              <a:gd name="connsiteX550" fmla="*/ 2399523 w 7467663"/>
              <a:gd name="connsiteY550" fmla="*/ 1428234 h 6858000"/>
              <a:gd name="connsiteX551" fmla="*/ 2448558 w 7467663"/>
              <a:gd name="connsiteY551" fmla="*/ 1373435 h 6858000"/>
              <a:gd name="connsiteX552" fmla="*/ 2312521 w 7467663"/>
              <a:gd name="connsiteY552" fmla="*/ 1806140 h 6858000"/>
              <a:gd name="connsiteX553" fmla="*/ 2127533 w 7467663"/>
              <a:gd name="connsiteY553" fmla="*/ 2348380 h 6858000"/>
              <a:gd name="connsiteX554" fmla="*/ 2358080 w 7467663"/>
              <a:gd name="connsiteY554" fmla="*/ 1866134 h 6858000"/>
              <a:gd name="connsiteX555" fmla="*/ 2407436 w 7467663"/>
              <a:gd name="connsiteY555" fmla="*/ 1651070 h 6858000"/>
              <a:gd name="connsiteX556" fmla="*/ 2448558 w 7467663"/>
              <a:gd name="connsiteY556" fmla="*/ 1373435 h 6858000"/>
              <a:gd name="connsiteX557" fmla="*/ 278707 w 7467663"/>
              <a:gd name="connsiteY557" fmla="*/ 1352270 h 6858000"/>
              <a:gd name="connsiteX558" fmla="*/ 321570 w 7467663"/>
              <a:gd name="connsiteY558" fmla="*/ 1861610 h 6858000"/>
              <a:gd name="connsiteX559" fmla="*/ 294281 w 7467663"/>
              <a:gd name="connsiteY559" fmla="*/ 1440658 h 6858000"/>
              <a:gd name="connsiteX560" fmla="*/ 278707 w 7467663"/>
              <a:gd name="connsiteY560" fmla="*/ 1352270 h 6858000"/>
              <a:gd name="connsiteX561" fmla="*/ 1423821 w 7467663"/>
              <a:gd name="connsiteY561" fmla="*/ 1351958 h 6858000"/>
              <a:gd name="connsiteX562" fmla="*/ 1638521 w 7467663"/>
              <a:gd name="connsiteY562" fmla="*/ 1908470 h 6858000"/>
              <a:gd name="connsiteX563" fmla="*/ 1754199 w 7467663"/>
              <a:gd name="connsiteY563" fmla="*/ 2149284 h 6858000"/>
              <a:gd name="connsiteX564" fmla="*/ 1908359 w 7467663"/>
              <a:gd name="connsiteY564" fmla="*/ 2364988 h 6858000"/>
              <a:gd name="connsiteX565" fmla="*/ 1647661 w 7467663"/>
              <a:gd name="connsiteY565" fmla="*/ 1825945 h 6858000"/>
              <a:gd name="connsiteX566" fmla="*/ 1423821 w 7467663"/>
              <a:gd name="connsiteY566" fmla="*/ 1351958 h 6858000"/>
              <a:gd name="connsiteX567" fmla="*/ 1431890 w 7467663"/>
              <a:gd name="connsiteY567" fmla="*/ 1306475 h 6858000"/>
              <a:gd name="connsiteX568" fmla="*/ 1507597 w 7467663"/>
              <a:gd name="connsiteY568" fmla="*/ 1446132 h 6858000"/>
              <a:gd name="connsiteX569" fmla="*/ 1674586 w 7467663"/>
              <a:gd name="connsiteY569" fmla="*/ 1813832 h 6858000"/>
              <a:gd name="connsiteX570" fmla="*/ 1815950 w 7467663"/>
              <a:gd name="connsiteY570" fmla="*/ 2128564 h 6858000"/>
              <a:gd name="connsiteX571" fmla="*/ 1984242 w 7467663"/>
              <a:gd name="connsiteY571" fmla="*/ 2430829 h 6858000"/>
              <a:gd name="connsiteX572" fmla="*/ 2014023 w 7467663"/>
              <a:gd name="connsiteY572" fmla="*/ 2450995 h 6858000"/>
              <a:gd name="connsiteX573" fmla="*/ 1747337 w 7467663"/>
              <a:gd name="connsiteY573" fmla="*/ 1855264 h 6858000"/>
              <a:gd name="connsiteX574" fmla="*/ 1533749 w 7467663"/>
              <a:gd name="connsiteY574" fmla="*/ 1478656 h 6858000"/>
              <a:gd name="connsiteX575" fmla="*/ 1431890 w 7467663"/>
              <a:gd name="connsiteY575" fmla="*/ 1306475 h 6858000"/>
              <a:gd name="connsiteX576" fmla="*/ 5052692 w 7467663"/>
              <a:gd name="connsiteY576" fmla="*/ 1292994 h 6858000"/>
              <a:gd name="connsiteX577" fmla="*/ 5200661 w 7467663"/>
              <a:gd name="connsiteY577" fmla="*/ 1635186 h 6858000"/>
              <a:gd name="connsiteX578" fmla="*/ 5297138 w 7467663"/>
              <a:gd name="connsiteY578" fmla="*/ 1906351 h 6858000"/>
              <a:gd name="connsiteX579" fmla="*/ 5052692 w 7467663"/>
              <a:gd name="connsiteY579" fmla="*/ 1292994 h 6858000"/>
              <a:gd name="connsiteX580" fmla="*/ 5009948 w 7467663"/>
              <a:gd name="connsiteY580" fmla="*/ 1273619 h 6858000"/>
              <a:gd name="connsiteX581" fmla="*/ 5121777 w 7467663"/>
              <a:gd name="connsiteY581" fmla="*/ 1654213 h 6858000"/>
              <a:gd name="connsiteX582" fmla="*/ 5293545 w 7467663"/>
              <a:gd name="connsiteY582" fmla="*/ 2072247 h 6858000"/>
              <a:gd name="connsiteX583" fmla="*/ 5294042 w 7467663"/>
              <a:gd name="connsiteY583" fmla="*/ 2065019 h 6858000"/>
              <a:gd name="connsiteX584" fmla="*/ 5171936 w 7467663"/>
              <a:gd name="connsiteY584" fmla="*/ 1647613 h 6858000"/>
              <a:gd name="connsiteX585" fmla="*/ 5009948 w 7467663"/>
              <a:gd name="connsiteY585" fmla="*/ 1273619 h 6858000"/>
              <a:gd name="connsiteX586" fmla="*/ 655236 w 7467663"/>
              <a:gd name="connsiteY586" fmla="*/ 1268632 h 6858000"/>
              <a:gd name="connsiteX587" fmla="*/ 839521 w 7467663"/>
              <a:gd name="connsiteY587" fmla="*/ 1685315 h 6858000"/>
              <a:gd name="connsiteX588" fmla="*/ 1109416 w 7467663"/>
              <a:gd name="connsiteY588" fmla="*/ 2061663 h 6858000"/>
              <a:gd name="connsiteX589" fmla="*/ 1298300 w 7467663"/>
              <a:gd name="connsiteY589" fmla="*/ 2247742 h 6858000"/>
              <a:gd name="connsiteX590" fmla="*/ 1125871 w 7467663"/>
              <a:gd name="connsiteY590" fmla="*/ 1989513 h 6858000"/>
              <a:gd name="connsiteX591" fmla="*/ 981574 w 7467663"/>
              <a:gd name="connsiteY591" fmla="*/ 1783157 h 6858000"/>
              <a:gd name="connsiteX592" fmla="*/ 922198 w 7467663"/>
              <a:gd name="connsiteY592" fmla="*/ 1677437 h 6858000"/>
              <a:gd name="connsiteX593" fmla="*/ 869293 w 7467663"/>
              <a:gd name="connsiteY593" fmla="*/ 1583214 h 6858000"/>
              <a:gd name="connsiteX594" fmla="*/ 751431 w 7467663"/>
              <a:gd name="connsiteY594" fmla="*/ 1405731 h 6858000"/>
              <a:gd name="connsiteX595" fmla="*/ 655236 w 7467663"/>
              <a:gd name="connsiteY595" fmla="*/ 1268632 h 6858000"/>
              <a:gd name="connsiteX596" fmla="*/ 6516292 w 7467663"/>
              <a:gd name="connsiteY596" fmla="*/ 1263064 h 6858000"/>
              <a:gd name="connsiteX597" fmla="*/ 5736320 w 7467663"/>
              <a:gd name="connsiteY597" fmla="*/ 1501803 h 6858000"/>
              <a:gd name="connsiteX598" fmla="*/ 6516292 w 7467663"/>
              <a:gd name="connsiteY598" fmla="*/ 1263064 h 6858000"/>
              <a:gd name="connsiteX599" fmla="*/ 291466 w 7467663"/>
              <a:gd name="connsiteY599" fmla="*/ 1250369 h 6858000"/>
              <a:gd name="connsiteX600" fmla="*/ 323180 w 7467663"/>
              <a:gd name="connsiteY600" fmla="*/ 1435283 h 6858000"/>
              <a:gd name="connsiteX601" fmla="*/ 349381 w 7467663"/>
              <a:gd name="connsiteY601" fmla="*/ 1875041 h 6858000"/>
              <a:gd name="connsiteX602" fmla="*/ 374363 w 7467663"/>
              <a:gd name="connsiteY602" fmla="*/ 1506494 h 6858000"/>
              <a:gd name="connsiteX603" fmla="*/ 302168 w 7467663"/>
              <a:gd name="connsiteY603" fmla="*/ 1274495 h 6858000"/>
              <a:gd name="connsiteX604" fmla="*/ 291466 w 7467663"/>
              <a:gd name="connsiteY604" fmla="*/ 1250369 h 6858000"/>
              <a:gd name="connsiteX605" fmla="*/ 678222 w 7467663"/>
              <a:gd name="connsiteY605" fmla="*/ 1248670 h 6858000"/>
              <a:gd name="connsiteX606" fmla="*/ 775536 w 7467663"/>
              <a:gd name="connsiteY606" fmla="*/ 1388015 h 6858000"/>
              <a:gd name="connsiteX607" fmla="*/ 894529 w 7467663"/>
              <a:gd name="connsiteY607" fmla="*/ 1567739 h 6858000"/>
              <a:gd name="connsiteX608" fmla="*/ 948000 w 7467663"/>
              <a:gd name="connsiteY608" fmla="*/ 1663088 h 6858000"/>
              <a:gd name="connsiteX609" fmla="*/ 1006812 w 7467663"/>
              <a:gd name="connsiteY609" fmla="*/ 1767683 h 6858000"/>
              <a:gd name="connsiteX610" fmla="*/ 1149133 w 7467663"/>
              <a:gd name="connsiteY610" fmla="*/ 1971513 h 6858000"/>
              <a:gd name="connsiteX611" fmla="*/ 1333952 w 7467663"/>
              <a:gd name="connsiteY611" fmla="*/ 2251620 h 6858000"/>
              <a:gd name="connsiteX612" fmla="*/ 1337329 w 7467663"/>
              <a:gd name="connsiteY612" fmla="*/ 2258350 h 6858000"/>
              <a:gd name="connsiteX613" fmla="*/ 1014726 w 7467663"/>
              <a:gd name="connsiteY613" fmla="*/ 1615556 h 6858000"/>
              <a:gd name="connsiteX614" fmla="*/ 678222 w 7467663"/>
              <a:gd name="connsiteY614" fmla="*/ 1248670 h 6858000"/>
              <a:gd name="connsiteX615" fmla="*/ 6691602 w 7467663"/>
              <a:gd name="connsiteY615" fmla="*/ 1140573 h 6858000"/>
              <a:gd name="connsiteX616" fmla="*/ 6571100 w 7467663"/>
              <a:gd name="connsiteY616" fmla="*/ 1183662 h 6858000"/>
              <a:gd name="connsiteX617" fmla="*/ 6241687 w 7467663"/>
              <a:gd name="connsiteY617" fmla="*/ 1257600 h 6858000"/>
              <a:gd name="connsiteX618" fmla="*/ 5693009 w 7467663"/>
              <a:gd name="connsiteY618" fmla="*/ 1478256 h 6858000"/>
              <a:gd name="connsiteX619" fmla="*/ 6548420 w 7467663"/>
              <a:gd name="connsiteY619" fmla="*/ 1214599 h 6858000"/>
              <a:gd name="connsiteX620" fmla="*/ 6605473 w 7467663"/>
              <a:gd name="connsiteY620" fmla="*/ 1184686 h 6858000"/>
              <a:gd name="connsiteX621" fmla="*/ 6691602 w 7467663"/>
              <a:gd name="connsiteY621" fmla="*/ 1140573 h 6858000"/>
              <a:gd name="connsiteX622" fmla="*/ 4002475 w 7467663"/>
              <a:gd name="connsiteY622" fmla="*/ 1037802 h 6858000"/>
              <a:gd name="connsiteX623" fmla="*/ 4000324 w 7467663"/>
              <a:gd name="connsiteY623" fmla="*/ 1039362 h 6858000"/>
              <a:gd name="connsiteX624" fmla="*/ 4002862 w 7467663"/>
              <a:gd name="connsiteY624" fmla="*/ 1042866 h 6858000"/>
              <a:gd name="connsiteX625" fmla="*/ 4002475 w 7467663"/>
              <a:gd name="connsiteY625" fmla="*/ 1037802 h 6858000"/>
              <a:gd name="connsiteX626" fmla="*/ 506322 w 7467663"/>
              <a:gd name="connsiteY626" fmla="*/ 1020997 h 6858000"/>
              <a:gd name="connsiteX627" fmla="*/ 533068 w 7467663"/>
              <a:gd name="connsiteY627" fmla="*/ 1029409 h 6858000"/>
              <a:gd name="connsiteX628" fmla="*/ 1232525 w 7467663"/>
              <a:gd name="connsiteY628" fmla="*/ 1804675 h 6858000"/>
              <a:gd name="connsiteX629" fmla="*/ 1388858 w 7467663"/>
              <a:gd name="connsiteY629" fmla="*/ 2368011 h 6858000"/>
              <a:gd name="connsiteX630" fmla="*/ 1384098 w 7467663"/>
              <a:gd name="connsiteY630" fmla="*/ 2378125 h 6858000"/>
              <a:gd name="connsiteX631" fmla="*/ 1425393 w 7467663"/>
              <a:gd name="connsiteY631" fmla="*/ 2589124 h 6858000"/>
              <a:gd name="connsiteX632" fmla="*/ 1424001 w 7467663"/>
              <a:gd name="connsiteY632" fmla="*/ 2597541 h 6858000"/>
              <a:gd name="connsiteX633" fmla="*/ 2152729 w 7467663"/>
              <a:gd name="connsiteY633" fmla="*/ 2864487 h 6858000"/>
              <a:gd name="connsiteX634" fmla="*/ 2020609 w 7467663"/>
              <a:gd name="connsiteY634" fmla="*/ 2539671 h 6858000"/>
              <a:gd name="connsiteX635" fmla="*/ 2018920 w 7467663"/>
              <a:gd name="connsiteY635" fmla="*/ 2536309 h 6858000"/>
              <a:gd name="connsiteX636" fmla="*/ 1342441 w 7467663"/>
              <a:gd name="connsiteY636" fmla="*/ 1173017 h 6858000"/>
              <a:gd name="connsiteX637" fmla="*/ 1367925 w 7467663"/>
              <a:gd name="connsiteY637" fmla="*/ 1135648 h 6858000"/>
              <a:gd name="connsiteX638" fmla="*/ 1771401 w 7467663"/>
              <a:gd name="connsiteY638" fmla="*/ 1806673 h 6858000"/>
              <a:gd name="connsiteX639" fmla="*/ 1972385 w 7467663"/>
              <a:gd name="connsiteY639" fmla="*/ 2198735 h 6858000"/>
              <a:gd name="connsiteX640" fmla="*/ 2040892 w 7467663"/>
              <a:gd name="connsiteY640" fmla="*/ 2405205 h 6858000"/>
              <a:gd name="connsiteX641" fmla="*/ 2131689 w 7467663"/>
              <a:gd name="connsiteY641" fmla="*/ 1936926 h 6858000"/>
              <a:gd name="connsiteX642" fmla="*/ 2454820 w 7467663"/>
              <a:gd name="connsiteY642" fmla="*/ 1248808 h 6858000"/>
              <a:gd name="connsiteX643" fmla="*/ 2492512 w 7467663"/>
              <a:gd name="connsiteY643" fmla="*/ 1302920 h 6858000"/>
              <a:gd name="connsiteX644" fmla="*/ 2081216 w 7467663"/>
              <a:gd name="connsiteY644" fmla="*/ 2527513 h 6858000"/>
              <a:gd name="connsiteX645" fmla="*/ 2081211 w 7467663"/>
              <a:gd name="connsiteY645" fmla="*/ 2528916 h 6858000"/>
              <a:gd name="connsiteX646" fmla="*/ 2199067 w 7467663"/>
              <a:gd name="connsiteY646" fmla="*/ 2884061 h 6858000"/>
              <a:gd name="connsiteX647" fmla="*/ 3192586 w 7467663"/>
              <a:gd name="connsiteY647" fmla="*/ 3411496 h 6858000"/>
              <a:gd name="connsiteX648" fmla="*/ 3182620 w 7467663"/>
              <a:gd name="connsiteY648" fmla="*/ 3483279 h 6858000"/>
              <a:gd name="connsiteX649" fmla="*/ 2435119 w 7467663"/>
              <a:gd name="connsiteY649" fmla="*/ 3080173 h 6858000"/>
              <a:gd name="connsiteX650" fmla="*/ 2410152 w 7467663"/>
              <a:gd name="connsiteY650" fmla="*/ 3063751 h 6858000"/>
              <a:gd name="connsiteX651" fmla="*/ 2408099 w 7467663"/>
              <a:gd name="connsiteY651" fmla="*/ 3064403 h 6858000"/>
              <a:gd name="connsiteX652" fmla="*/ 2407218 w 7467663"/>
              <a:gd name="connsiteY652" fmla="*/ 3070324 h 6858000"/>
              <a:gd name="connsiteX653" fmla="*/ 2380138 w 7467663"/>
              <a:gd name="connsiteY653" fmla="*/ 3099341 h 6858000"/>
              <a:gd name="connsiteX654" fmla="*/ 1765923 w 7467663"/>
              <a:gd name="connsiteY654" fmla="*/ 3581043 h 6858000"/>
              <a:gd name="connsiteX655" fmla="*/ 1702258 w 7467663"/>
              <a:gd name="connsiteY655" fmla="*/ 3612286 h 6858000"/>
              <a:gd name="connsiteX656" fmla="*/ 1538370 w 7467663"/>
              <a:gd name="connsiteY656" fmla="*/ 3811804 h 6858000"/>
              <a:gd name="connsiteX657" fmla="*/ 542867 w 7467663"/>
              <a:gd name="connsiteY657" fmla="*/ 4944092 h 6858000"/>
              <a:gd name="connsiteX658" fmla="*/ 515800 w 7467663"/>
              <a:gd name="connsiteY658" fmla="*/ 4862180 h 6858000"/>
              <a:gd name="connsiteX659" fmla="*/ 909145 w 7467663"/>
              <a:gd name="connsiteY659" fmla="*/ 4199225 h 6858000"/>
              <a:gd name="connsiteX660" fmla="*/ 1214067 w 7467663"/>
              <a:gd name="connsiteY660" fmla="*/ 3908561 h 6858000"/>
              <a:gd name="connsiteX661" fmla="*/ 640967 w 7467663"/>
              <a:gd name="connsiteY661" fmla="*/ 4105601 h 6858000"/>
              <a:gd name="connsiteX662" fmla="*/ 112563 w 7467663"/>
              <a:gd name="connsiteY662" fmla="*/ 4396952 h 6858000"/>
              <a:gd name="connsiteX663" fmla="*/ 0 w 7467663"/>
              <a:gd name="connsiteY663" fmla="*/ 4466006 h 6858000"/>
              <a:gd name="connsiteX664" fmla="*/ 0 w 7467663"/>
              <a:gd name="connsiteY664" fmla="*/ 4233763 h 6858000"/>
              <a:gd name="connsiteX665" fmla="*/ 36881 w 7467663"/>
              <a:gd name="connsiteY665" fmla="*/ 4200118 h 6858000"/>
              <a:gd name="connsiteX666" fmla="*/ 910534 w 7467663"/>
              <a:gd name="connsiteY666" fmla="*/ 3629753 h 6858000"/>
              <a:gd name="connsiteX667" fmla="*/ 1578717 w 7467663"/>
              <a:gd name="connsiteY667" fmla="*/ 3575982 h 6858000"/>
              <a:gd name="connsiteX668" fmla="*/ 2338780 w 7467663"/>
              <a:gd name="connsiteY668" fmla="*/ 3033725 h 6858000"/>
              <a:gd name="connsiteX669" fmla="*/ 1807991 w 7467663"/>
              <a:gd name="connsiteY669" fmla="*/ 2807184 h 6858000"/>
              <a:gd name="connsiteX670" fmla="*/ 1416358 w 7467663"/>
              <a:gd name="connsiteY670" fmla="*/ 3112571 h 6858000"/>
              <a:gd name="connsiteX671" fmla="*/ 939066 w 7467663"/>
              <a:gd name="connsiteY671" fmla="*/ 3378798 h 6858000"/>
              <a:gd name="connsiteX672" fmla="*/ 115099 w 7467663"/>
              <a:gd name="connsiteY672" fmla="*/ 3607650 h 6858000"/>
              <a:gd name="connsiteX673" fmla="*/ 97284 w 7467663"/>
              <a:gd name="connsiteY673" fmla="*/ 3520393 h 6858000"/>
              <a:gd name="connsiteX674" fmla="*/ 922050 w 7467663"/>
              <a:gd name="connsiteY674" fmla="*/ 3074867 h 6858000"/>
              <a:gd name="connsiteX675" fmla="*/ 1405265 w 7467663"/>
              <a:gd name="connsiteY675" fmla="*/ 3016319 h 6858000"/>
              <a:gd name="connsiteX676" fmla="*/ 1407512 w 7467663"/>
              <a:gd name="connsiteY676" fmla="*/ 3018001 h 6858000"/>
              <a:gd name="connsiteX677" fmla="*/ 1726266 w 7467663"/>
              <a:gd name="connsiteY677" fmla="*/ 2777274 h 6858000"/>
              <a:gd name="connsiteX678" fmla="*/ 625390 w 7467663"/>
              <a:gd name="connsiteY678" fmla="*/ 2514541 h 6858000"/>
              <a:gd name="connsiteX679" fmla="*/ 619799 w 7467663"/>
              <a:gd name="connsiteY679" fmla="*/ 2527180 h 6858000"/>
              <a:gd name="connsiteX680" fmla="*/ 310030 w 7467663"/>
              <a:gd name="connsiteY680" fmla="*/ 2771818 h 6858000"/>
              <a:gd name="connsiteX681" fmla="*/ 173877 w 7467663"/>
              <a:gd name="connsiteY681" fmla="*/ 2937056 h 6858000"/>
              <a:gd name="connsiteX682" fmla="*/ 77889 w 7467663"/>
              <a:gd name="connsiteY682" fmla="*/ 3138440 h 6858000"/>
              <a:gd name="connsiteX683" fmla="*/ 0 w 7467663"/>
              <a:gd name="connsiteY683" fmla="*/ 3271395 h 6858000"/>
              <a:gd name="connsiteX684" fmla="*/ 0 w 7467663"/>
              <a:gd name="connsiteY684" fmla="*/ 3153002 h 6858000"/>
              <a:gd name="connsiteX685" fmla="*/ 2386 w 7467663"/>
              <a:gd name="connsiteY685" fmla="*/ 3149203 h 6858000"/>
              <a:gd name="connsiteX686" fmla="*/ 89753 w 7467663"/>
              <a:gd name="connsiteY686" fmla="*/ 2987702 h 6858000"/>
              <a:gd name="connsiteX687" fmla="*/ 76869 w 7467663"/>
              <a:gd name="connsiteY687" fmla="*/ 3005404 h 6858000"/>
              <a:gd name="connsiteX688" fmla="*/ 32049 w 7467663"/>
              <a:gd name="connsiteY688" fmla="*/ 3065814 h 6858000"/>
              <a:gd name="connsiteX689" fmla="*/ 0 w 7467663"/>
              <a:gd name="connsiteY689" fmla="*/ 3108744 h 6858000"/>
              <a:gd name="connsiteX690" fmla="*/ 0 w 7467663"/>
              <a:gd name="connsiteY690" fmla="*/ 3058059 h 6858000"/>
              <a:gd name="connsiteX691" fmla="*/ 7610 w 7467663"/>
              <a:gd name="connsiteY691" fmla="*/ 3047889 h 6858000"/>
              <a:gd name="connsiteX692" fmla="*/ 52419 w 7467663"/>
              <a:gd name="connsiteY692" fmla="*/ 2987479 h 6858000"/>
              <a:gd name="connsiteX693" fmla="*/ 59142 w 7467663"/>
              <a:gd name="connsiteY693" fmla="*/ 2978488 h 6858000"/>
              <a:gd name="connsiteX694" fmla="*/ 0 w 7467663"/>
              <a:gd name="connsiteY694" fmla="*/ 3015334 h 6858000"/>
              <a:gd name="connsiteX695" fmla="*/ 0 w 7467663"/>
              <a:gd name="connsiteY695" fmla="*/ 2914286 h 6858000"/>
              <a:gd name="connsiteX696" fmla="*/ 36383 w 7467663"/>
              <a:gd name="connsiteY696" fmla="*/ 2901128 h 6858000"/>
              <a:gd name="connsiteX697" fmla="*/ 156329 w 7467663"/>
              <a:gd name="connsiteY697" fmla="*/ 2840533 h 6858000"/>
              <a:gd name="connsiteX698" fmla="*/ 358355 w 7467663"/>
              <a:gd name="connsiteY698" fmla="*/ 2620471 h 6858000"/>
              <a:gd name="connsiteX699" fmla="*/ 510577 w 7467663"/>
              <a:gd name="connsiteY699" fmla="*/ 2501244 h 6858000"/>
              <a:gd name="connsiteX700" fmla="*/ 211967 w 7467663"/>
              <a:gd name="connsiteY700" fmla="*/ 2479171 h 6858000"/>
              <a:gd name="connsiteX701" fmla="*/ 0 w 7467663"/>
              <a:gd name="connsiteY701" fmla="*/ 2476398 h 6858000"/>
              <a:gd name="connsiteX702" fmla="*/ 0 w 7467663"/>
              <a:gd name="connsiteY702" fmla="*/ 2389189 h 6858000"/>
              <a:gd name="connsiteX703" fmla="*/ 103062 w 7467663"/>
              <a:gd name="connsiteY703" fmla="*/ 2389518 h 6858000"/>
              <a:gd name="connsiteX704" fmla="*/ 510734 w 7467663"/>
              <a:gd name="connsiteY704" fmla="*/ 2416201 h 6858000"/>
              <a:gd name="connsiteX705" fmla="*/ 279257 w 7467663"/>
              <a:gd name="connsiteY705" fmla="*/ 2092102 h 6858000"/>
              <a:gd name="connsiteX706" fmla="*/ 65265 w 7467663"/>
              <a:gd name="connsiteY706" fmla="*/ 2006049 h 6858000"/>
              <a:gd name="connsiteX707" fmla="*/ 0 w 7467663"/>
              <a:gd name="connsiteY707" fmla="*/ 1982532 h 6858000"/>
              <a:gd name="connsiteX708" fmla="*/ 0 w 7467663"/>
              <a:gd name="connsiteY708" fmla="*/ 1912789 h 6858000"/>
              <a:gd name="connsiteX709" fmla="*/ 97460 w 7467663"/>
              <a:gd name="connsiteY709" fmla="*/ 1953725 h 6858000"/>
              <a:gd name="connsiteX710" fmla="*/ 221272 w 7467663"/>
              <a:gd name="connsiteY710" fmla="*/ 1980766 h 6858000"/>
              <a:gd name="connsiteX711" fmla="*/ 116765 w 7467663"/>
              <a:gd name="connsiteY711" fmla="*/ 1911033 h 6858000"/>
              <a:gd name="connsiteX712" fmla="*/ 16405 w 7467663"/>
              <a:gd name="connsiteY712" fmla="*/ 1803412 h 6858000"/>
              <a:gd name="connsiteX713" fmla="*/ 0 w 7467663"/>
              <a:gd name="connsiteY713" fmla="*/ 1784777 h 6858000"/>
              <a:gd name="connsiteX714" fmla="*/ 0 w 7467663"/>
              <a:gd name="connsiteY714" fmla="*/ 1740082 h 6858000"/>
              <a:gd name="connsiteX715" fmla="*/ 39394 w 7467663"/>
              <a:gd name="connsiteY715" fmla="*/ 1784856 h 6858000"/>
              <a:gd name="connsiteX716" fmla="*/ 135813 w 7467663"/>
              <a:gd name="connsiteY716" fmla="*/ 1888838 h 6858000"/>
              <a:gd name="connsiteX717" fmla="*/ 242575 w 7467663"/>
              <a:gd name="connsiteY717" fmla="*/ 1958841 h 6858000"/>
              <a:gd name="connsiteX718" fmla="*/ 82197 w 7467663"/>
              <a:gd name="connsiteY718" fmla="*/ 1754826 h 6858000"/>
              <a:gd name="connsiteX719" fmla="*/ 0 w 7467663"/>
              <a:gd name="connsiteY719" fmla="*/ 1679650 h 6858000"/>
              <a:gd name="connsiteX720" fmla="*/ 0 w 7467663"/>
              <a:gd name="connsiteY720" fmla="*/ 1602463 h 6858000"/>
              <a:gd name="connsiteX721" fmla="*/ 84689 w 7467663"/>
              <a:gd name="connsiteY721" fmla="*/ 1677442 h 6858000"/>
              <a:gd name="connsiteX722" fmla="*/ 298437 w 7467663"/>
              <a:gd name="connsiteY722" fmla="*/ 1968019 h 6858000"/>
              <a:gd name="connsiteX723" fmla="*/ 227269 w 7467663"/>
              <a:gd name="connsiteY723" fmla="*/ 1114064 h 6858000"/>
              <a:gd name="connsiteX724" fmla="*/ 248003 w 7467663"/>
              <a:gd name="connsiteY724" fmla="*/ 1089613 h 6858000"/>
              <a:gd name="connsiteX725" fmla="*/ 427020 w 7467663"/>
              <a:gd name="connsiteY725" fmla="*/ 1619803 h 6858000"/>
              <a:gd name="connsiteX726" fmla="*/ 340345 w 7467663"/>
              <a:gd name="connsiteY726" fmla="*/ 2027739 h 6858000"/>
              <a:gd name="connsiteX727" fmla="*/ 360865 w 7467663"/>
              <a:gd name="connsiteY727" fmla="*/ 2044827 h 6858000"/>
              <a:gd name="connsiteX728" fmla="*/ 560414 w 7467663"/>
              <a:gd name="connsiteY728" fmla="*/ 2421457 h 6858000"/>
              <a:gd name="connsiteX729" fmla="*/ 1359703 w 7467663"/>
              <a:gd name="connsiteY729" fmla="*/ 2578554 h 6858000"/>
              <a:gd name="connsiteX730" fmla="*/ 1359422 w 7467663"/>
              <a:gd name="connsiteY730" fmla="*/ 2577994 h 6858000"/>
              <a:gd name="connsiteX731" fmla="*/ 828701 w 7467663"/>
              <a:gd name="connsiteY731" fmla="*/ 1839520 h 6858000"/>
              <a:gd name="connsiteX732" fmla="*/ 494427 w 7467663"/>
              <a:gd name="connsiteY732" fmla="*/ 1092333 h 6858000"/>
              <a:gd name="connsiteX733" fmla="*/ 506322 w 7467663"/>
              <a:gd name="connsiteY733" fmla="*/ 1020997 h 6858000"/>
              <a:gd name="connsiteX734" fmla="*/ 4570198 w 7467663"/>
              <a:gd name="connsiteY734" fmla="*/ 978081 h 6858000"/>
              <a:gd name="connsiteX735" fmla="*/ 4523691 w 7467663"/>
              <a:gd name="connsiteY735" fmla="*/ 1127776 h 6858000"/>
              <a:gd name="connsiteX736" fmla="*/ 4509875 w 7467663"/>
              <a:gd name="connsiteY736" fmla="*/ 1167552 h 6858000"/>
              <a:gd name="connsiteX737" fmla="*/ 4478168 w 7467663"/>
              <a:gd name="connsiteY737" fmla="*/ 1260735 h 6858000"/>
              <a:gd name="connsiteX738" fmla="*/ 4409309 w 7467663"/>
              <a:gd name="connsiteY738" fmla="*/ 1666996 h 6858000"/>
              <a:gd name="connsiteX739" fmla="*/ 4370031 w 7467663"/>
              <a:gd name="connsiteY739" fmla="*/ 1955666 h 6858000"/>
              <a:gd name="connsiteX740" fmla="*/ 4570198 w 7467663"/>
              <a:gd name="connsiteY740" fmla="*/ 978081 h 6858000"/>
              <a:gd name="connsiteX741" fmla="*/ 4557898 w 7467663"/>
              <a:gd name="connsiteY741" fmla="*/ 900011 h 6858000"/>
              <a:gd name="connsiteX742" fmla="*/ 4344840 w 7467663"/>
              <a:gd name="connsiteY742" fmla="*/ 1922038 h 6858000"/>
              <a:gd name="connsiteX743" fmla="*/ 4378710 w 7467663"/>
              <a:gd name="connsiteY743" fmla="*/ 1665516 h 6858000"/>
              <a:gd name="connsiteX744" fmla="*/ 4448798 w 7467663"/>
              <a:gd name="connsiteY744" fmla="*/ 1253024 h 6858000"/>
              <a:gd name="connsiteX745" fmla="*/ 4480315 w 7467663"/>
              <a:gd name="connsiteY745" fmla="*/ 1158454 h 6858000"/>
              <a:gd name="connsiteX746" fmla="*/ 4494133 w 7467663"/>
              <a:gd name="connsiteY746" fmla="*/ 1118676 h 6858000"/>
              <a:gd name="connsiteX747" fmla="*/ 4557898 w 7467663"/>
              <a:gd name="connsiteY747" fmla="*/ 900011 h 6858000"/>
              <a:gd name="connsiteX748" fmla="*/ 5870151 w 7467663"/>
              <a:gd name="connsiteY748" fmla="*/ 898890 h 6858000"/>
              <a:gd name="connsiteX749" fmla="*/ 5861335 w 7467663"/>
              <a:gd name="connsiteY749" fmla="*/ 899177 h 6858000"/>
              <a:gd name="connsiteX750" fmla="*/ 5843702 w 7467663"/>
              <a:gd name="connsiteY750" fmla="*/ 899748 h 6858000"/>
              <a:gd name="connsiteX751" fmla="*/ 5651107 w 7467663"/>
              <a:gd name="connsiteY751" fmla="*/ 920306 h 6858000"/>
              <a:gd name="connsiteX752" fmla="*/ 5459407 w 7467663"/>
              <a:gd name="connsiteY752" fmla="*/ 940975 h 6858000"/>
              <a:gd name="connsiteX753" fmla="*/ 5374846 w 7467663"/>
              <a:gd name="connsiteY753" fmla="*/ 941988 h 6858000"/>
              <a:gd name="connsiteX754" fmla="*/ 5256105 w 7467663"/>
              <a:gd name="connsiteY754" fmla="*/ 945632 h 6858000"/>
              <a:gd name="connsiteX755" fmla="*/ 5107071 w 7467663"/>
              <a:gd name="connsiteY755" fmla="*/ 969720 h 6858000"/>
              <a:gd name="connsiteX756" fmla="*/ 4998681 w 7467663"/>
              <a:gd name="connsiteY756" fmla="*/ 988771 h 6858000"/>
              <a:gd name="connsiteX757" fmla="*/ 5870151 w 7467663"/>
              <a:gd name="connsiteY757" fmla="*/ 898890 h 6858000"/>
              <a:gd name="connsiteX758" fmla="*/ 5504425 w 7467663"/>
              <a:gd name="connsiteY758" fmla="*/ 848067 h 6858000"/>
              <a:gd name="connsiteX759" fmla="*/ 4968849 w 7467663"/>
              <a:gd name="connsiteY759" fmla="*/ 962318 h 6858000"/>
              <a:gd name="connsiteX760" fmla="*/ 5104039 w 7467663"/>
              <a:gd name="connsiteY760" fmla="*/ 940634 h 6858000"/>
              <a:gd name="connsiteX761" fmla="*/ 5256311 w 7467663"/>
              <a:gd name="connsiteY761" fmla="*/ 916490 h 6858000"/>
              <a:gd name="connsiteX762" fmla="*/ 5377381 w 7467663"/>
              <a:gd name="connsiteY762" fmla="*/ 912671 h 6858000"/>
              <a:gd name="connsiteX763" fmla="*/ 5460148 w 7467663"/>
              <a:gd name="connsiteY763" fmla="*/ 911442 h 6858000"/>
              <a:gd name="connsiteX764" fmla="*/ 5648971 w 7467663"/>
              <a:gd name="connsiteY764" fmla="*/ 891331 h 6858000"/>
              <a:gd name="connsiteX765" fmla="*/ 5844807 w 7467663"/>
              <a:gd name="connsiteY765" fmla="*/ 870718 h 6858000"/>
              <a:gd name="connsiteX766" fmla="*/ 5862975 w 7467663"/>
              <a:gd name="connsiteY766" fmla="*/ 869756 h 6858000"/>
              <a:gd name="connsiteX767" fmla="*/ 5920887 w 7467663"/>
              <a:gd name="connsiteY767" fmla="*/ 865929 h 6858000"/>
              <a:gd name="connsiteX768" fmla="*/ 5504425 w 7467663"/>
              <a:gd name="connsiteY768" fmla="*/ 848067 h 6858000"/>
              <a:gd name="connsiteX769" fmla="*/ 3607114 w 7467663"/>
              <a:gd name="connsiteY769" fmla="*/ 467441 h 6858000"/>
              <a:gd name="connsiteX770" fmla="*/ 3296242 w 7467663"/>
              <a:gd name="connsiteY770" fmla="*/ 807991 h 6858000"/>
              <a:gd name="connsiteX771" fmla="*/ 3174674 w 7467663"/>
              <a:gd name="connsiteY771" fmla="*/ 919759 h 6858000"/>
              <a:gd name="connsiteX772" fmla="*/ 3042978 w 7467663"/>
              <a:gd name="connsiteY772" fmla="*/ 1054894 h 6858000"/>
              <a:gd name="connsiteX773" fmla="*/ 2968914 w 7467663"/>
              <a:gd name="connsiteY773" fmla="*/ 1133756 h 6858000"/>
              <a:gd name="connsiteX774" fmla="*/ 3103823 w 7467663"/>
              <a:gd name="connsiteY774" fmla="*/ 1026814 h 6858000"/>
              <a:gd name="connsiteX775" fmla="*/ 3607114 w 7467663"/>
              <a:gd name="connsiteY775" fmla="*/ 467441 h 6858000"/>
              <a:gd name="connsiteX776" fmla="*/ 3744487 w 7467663"/>
              <a:gd name="connsiteY776" fmla="*/ 383136 h 6858000"/>
              <a:gd name="connsiteX777" fmla="*/ 3970213 w 7467663"/>
              <a:gd name="connsiteY777" fmla="*/ 995559 h 6858000"/>
              <a:gd name="connsiteX778" fmla="*/ 3744487 w 7467663"/>
              <a:gd name="connsiteY778" fmla="*/ 383136 h 6858000"/>
              <a:gd name="connsiteX779" fmla="*/ 3624562 w 7467663"/>
              <a:gd name="connsiteY779" fmla="*/ 367041 h 6858000"/>
              <a:gd name="connsiteX780" fmla="*/ 3489712 w 7467663"/>
              <a:gd name="connsiteY780" fmla="*/ 485386 h 6858000"/>
              <a:gd name="connsiteX781" fmla="*/ 3182994 w 7467663"/>
              <a:gd name="connsiteY781" fmla="*/ 828265 h 6858000"/>
              <a:gd name="connsiteX782" fmla="*/ 2892114 w 7467663"/>
              <a:gd name="connsiteY782" fmla="*/ 1172635 h 6858000"/>
              <a:gd name="connsiteX783" fmla="*/ 3021459 w 7467663"/>
              <a:gd name="connsiteY783" fmla="*/ 1035385 h 6858000"/>
              <a:gd name="connsiteX784" fmla="*/ 3153873 w 7467663"/>
              <a:gd name="connsiteY784" fmla="*/ 898971 h 6858000"/>
              <a:gd name="connsiteX785" fmla="*/ 3276511 w 7467663"/>
              <a:gd name="connsiteY785" fmla="*/ 786423 h 6858000"/>
              <a:gd name="connsiteX786" fmla="*/ 3584154 w 7467663"/>
              <a:gd name="connsiteY786" fmla="*/ 448218 h 6858000"/>
              <a:gd name="connsiteX787" fmla="*/ 3624562 w 7467663"/>
              <a:gd name="connsiteY787" fmla="*/ 367041 h 6858000"/>
              <a:gd name="connsiteX788" fmla="*/ 3766672 w 7467663"/>
              <a:gd name="connsiteY788" fmla="*/ 359429 h 6858000"/>
              <a:gd name="connsiteX789" fmla="*/ 3996338 w 7467663"/>
              <a:gd name="connsiteY789" fmla="*/ 968237 h 6858000"/>
              <a:gd name="connsiteX790" fmla="*/ 3766672 w 7467663"/>
              <a:gd name="connsiteY790" fmla="*/ 359429 h 6858000"/>
              <a:gd name="connsiteX791" fmla="*/ 5805386 w 7467663"/>
              <a:gd name="connsiteY791" fmla="*/ 239240 h 6858000"/>
              <a:gd name="connsiteX792" fmla="*/ 5736947 w 7467663"/>
              <a:gd name="connsiteY792" fmla="*/ 261367 h 6858000"/>
              <a:gd name="connsiteX793" fmla="*/ 5427012 w 7467663"/>
              <a:gd name="connsiteY793" fmla="*/ 311272 h 6858000"/>
              <a:gd name="connsiteX794" fmla="*/ 5147818 w 7467663"/>
              <a:gd name="connsiteY794" fmla="*/ 322112 h 6858000"/>
              <a:gd name="connsiteX795" fmla="*/ 5060854 w 7467663"/>
              <a:gd name="connsiteY795" fmla="*/ 311882 h 6858000"/>
              <a:gd name="connsiteX796" fmla="*/ 4945989 w 7467663"/>
              <a:gd name="connsiteY796" fmla="*/ 300516 h 6858000"/>
              <a:gd name="connsiteX797" fmla="*/ 5410479 w 7467663"/>
              <a:gd name="connsiteY797" fmla="*/ 348434 h 6858000"/>
              <a:gd name="connsiteX798" fmla="*/ 5805386 w 7467663"/>
              <a:gd name="connsiteY798" fmla="*/ 239240 h 6858000"/>
              <a:gd name="connsiteX799" fmla="*/ 5905192 w 7467663"/>
              <a:gd name="connsiteY799" fmla="*/ 163079 h 6858000"/>
              <a:gd name="connsiteX800" fmla="*/ 5865655 w 7467663"/>
              <a:gd name="connsiteY800" fmla="*/ 171901 h 6858000"/>
              <a:gd name="connsiteX801" fmla="*/ 5259740 w 7467663"/>
              <a:gd name="connsiteY801" fmla="*/ 257013 h 6858000"/>
              <a:gd name="connsiteX802" fmla="*/ 5208466 w 7467663"/>
              <a:gd name="connsiteY802" fmla="*/ 257550 h 6858000"/>
              <a:gd name="connsiteX803" fmla="*/ 4980204 w 7467663"/>
              <a:gd name="connsiteY803" fmla="*/ 271903 h 6858000"/>
              <a:gd name="connsiteX804" fmla="*/ 5068068 w 7467663"/>
              <a:gd name="connsiteY804" fmla="*/ 282244 h 6858000"/>
              <a:gd name="connsiteX805" fmla="*/ 5153231 w 7467663"/>
              <a:gd name="connsiteY805" fmla="*/ 292240 h 6858000"/>
              <a:gd name="connsiteX806" fmla="*/ 5426491 w 7467663"/>
              <a:gd name="connsiteY806" fmla="*/ 281128 h 6858000"/>
              <a:gd name="connsiteX807" fmla="*/ 5731212 w 7467663"/>
              <a:gd name="connsiteY807" fmla="*/ 231951 h 6858000"/>
              <a:gd name="connsiteX808" fmla="*/ 5905192 w 7467663"/>
              <a:gd name="connsiteY808" fmla="*/ 163079 h 6858000"/>
              <a:gd name="connsiteX809" fmla="*/ 5944437 w 7467663"/>
              <a:gd name="connsiteY809" fmla="*/ 113829 h 6858000"/>
              <a:gd name="connsiteX810" fmla="*/ 5825032 w 7467663"/>
              <a:gd name="connsiteY810" fmla="*/ 146405 h 6858000"/>
              <a:gd name="connsiteX811" fmla="*/ 4955599 w 7467663"/>
              <a:gd name="connsiteY811" fmla="*/ 247008 h 6858000"/>
              <a:gd name="connsiteX812" fmla="*/ 5210104 w 7467663"/>
              <a:gd name="connsiteY812" fmla="*/ 228123 h 6858000"/>
              <a:gd name="connsiteX813" fmla="*/ 5261015 w 7467663"/>
              <a:gd name="connsiteY813" fmla="*/ 227087 h 6858000"/>
              <a:gd name="connsiteX814" fmla="*/ 5861181 w 7467663"/>
              <a:gd name="connsiteY814" fmla="*/ 143093 h 6858000"/>
              <a:gd name="connsiteX815" fmla="*/ 5961252 w 7467663"/>
              <a:gd name="connsiteY815" fmla="*/ 114820 h 6858000"/>
              <a:gd name="connsiteX816" fmla="*/ 5944437 w 7467663"/>
              <a:gd name="connsiteY816" fmla="*/ 113829 h 6858000"/>
              <a:gd name="connsiteX817" fmla="*/ 3882765 w 7467663"/>
              <a:gd name="connsiteY817" fmla="*/ 0 h 6858000"/>
              <a:gd name="connsiteX818" fmla="*/ 3995099 w 7467663"/>
              <a:gd name="connsiteY818" fmla="*/ 0 h 6858000"/>
              <a:gd name="connsiteX819" fmla="*/ 4163818 w 7467663"/>
              <a:gd name="connsiteY819" fmla="*/ 234104 h 6858000"/>
              <a:gd name="connsiteX820" fmla="*/ 4172099 w 7467663"/>
              <a:gd name="connsiteY820" fmla="*/ 234207 h 6858000"/>
              <a:gd name="connsiteX821" fmla="*/ 4784282 w 7467663"/>
              <a:gd name="connsiteY821" fmla="*/ 276561 h 6858000"/>
              <a:gd name="connsiteX822" fmla="*/ 4801687 w 7467663"/>
              <a:gd name="connsiteY822" fmla="*/ 267764 h 6858000"/>
              <a:gd name="connsiteX823" fmla="*/ 6082788 w 7467663"/>
              <a:gd name="connsiteY823" fmla="*/ 64119 h 6858000"/>
              <a:gd name="connsiteX824" fmla="*/ 6099442 w 7467663"/>
              <a:gd name="connsiteY824" fmla="*/ 82568 h 6858000"/>
              <a:gd name="connsiteX825" fmla="*/ 4804137 w 7467663"/>
              <a:gd name="connsiteY825" fmla="*/ 320931 h 6858000"/>
              <a:gd name="connsiteX826" fmla="*/ 4227047 w 7467663"/>
              <a:gd name="connsiteY826" fmla="*/ 313415 h 6858000"/>
              <a:gd name="connsiteX827" fmla="*/ 4346041 w 7467663"/>
              <a:gd name="connsiteY827" fmla="*/ 456086 h 6858000"/>
              <a:gd name="connsiteX828" fmla="*/ 4870967 w 7467663"/>
              <a:gd name="connsiteY828" fmla="*/ 963061 h 6858000"/>
              <a:gd name="connsiteX829" fmla="*/ 4889647 w 7467663"/>
              <a:gd name="connsiteY829" fmla="*/ 957147 h 6858000"/>
              <a:gd name="connsiteX830" fmla="*/ 5422504 w 7467663"/>
              <a:gd name="connsiteY830" fmla="*/ 805191 h 6858000"/>
              <a:gd name="connsiteX831" fmla="*/ 6087656 w 7467663"/>
              <a:gd name="connsiteY831" fmla="*/ 826703 h 6858000"/>
              <a:gd name="connsiteX832" fmla="*/ 6058717 w 7467663"/>
              <a:gd name="connsiteY832" fmla="*/ 865992 h 6858000"/>
              <a:gd name="connsiteX833" fmla="*/ 4974153 w 7467663"/>
              <a:gd name="connsiteY833" fmla="*/ 1045456 h 6858000"/>
              <a:gd name="connsiteX834" fmla="*/ 5627835 w 7467663"/>
              <a:gd name="connsiteY834" fmla="*/ 1472077 h 6858000"/>
              <a:gd name="connsiteX835" fmla="*/ 5629817 w 7467663"/>
              <a:gd name="connsiteY835" fmla="*/ 1471412 h 6858000"/>
              <a:gd name="connsiteX836" fmla="*/ 5634124 w 7467663"/>
              <a:gd name="connsiteY836" fmla="*/ 1470572 h 6858000"/>
              <a:gd name="connsiteX837" fmla="*/ 5755832 w 7467663"/>
              <a:gd name="connsiteY837" fmla="*/ 1383886 h 6858000"/>
              <a:gd name="connsiteX838" fmla="*/ 6014186 w 7467663"/>
              <a:gd name="connsiteY838" fmla="*/ 1279799 h 6858000"/>
              <a:gd name="connsiteX839" fmla="*/ 6901619 w 7467663"/>
              <a:gd name="connsiteY839" fmla="*/ 1047874 h 6858000"/>
              <a:gd name="connsiteX840" fmla="*/ 6931566 w 7467663"/>
              <a:gd name="connsiteY840" fmla="*/ 1062034 h 6858000"/>
              <a:gd name="connsiteX841" fmla="*/ 5790982 w 7467663"/>
              <a:gd name="connsiteY841" fmla="*/ 1561380 h 6858000"/>
              <a:gd name="connsiteX842" fmla="*/ 6188971 w 7467663"/>
              <a:gd name="connsiteY842" fmla="*/ 1755168 h 6858000"/>
              <a:gd name="connsiteX843" fmla="*/ 6202446 w 7467663"/>
              <a:gd name="connsiteY843" fmla="*/ 1752268 h 6858000"/>
              <a:gd name="connsiteX844" fmla="*/ 7179560 w 7467663"/>
              <a:gd name="connsiteY844" fmla="*/ 1467551 h 6858000"/>
              <a:gd name="connsiteX845" fmla="*/ 7158730 w 7467663"/>
              <a:gd name="connsiteY845" fmla="*/ 1507835 h 6858000"/>
              <a:gd name="connsiteX846" fmla="*/ 6326959 w 7467663"/>
              <a:gd name="connsiteY846" fmla="*/ 1817686 h 6858000"/>
              <a:gd name="connsiteX847" fmla="*/ 6537433 w 7467663"/>
              <a:gd name="connsiteY847" fmla="*/ 1907790 h 6858000"/>
              <a:gd name="connsiteX848" fmla="*/ 6550221 w 7467663"/>
              <a:gd name="connsiteY848" fmla="*/ 1910729 h 6858000"/>
              <a:gd name="connsiteX849" fmla="*/ 6964438 w 7467663"/>
              <a:gd name="connsiteY849" fmla="*/ 2209505 h 6858000"/>
              <a:gd name="connsiteX850" fmla="*/ 7367862 w 7467663"/>
              <a:gd name="connsiteY850" fmla="*/ 2806833 h 6858000"/>
              <a:gd name="connsiteX851" fmla="*/ 7364329 w 7467663"/>
              <a:gd name="connsiteY851" fmla="*/ 2826907 h 6858000"/>
              <a:gd name="connsiteX852" fmla="*/ 7290545 w 7467663"/>
              <a:gd name="connsiteY852" fmla="*/ 2850663 h 6858000"/>
              <a:gd name="connsiteX853" fmla="*/ 6472036 w 7467663"/>
              <a:gd name="connsiteY853" fmla="*/ 1959003 h 6858000"/>
              <a:gd name="connsiteX854" fmla="*/ 5792897 w 7467663"/>
              <a:gd name="connsiteY854" fmla="*/ 1647747 h 6858000"/>
              <a:gd name="connsiteX855" fmla="*/ 5842751 w 7467663"/>
              <a:gd name="connsiteY855" fmla="*/ 1816112 h 6858000"/>
              <a:gd name="connsiteX856" fmla="*/ 5847424 w 7467663"/>
              <a:gd name="connsiteY856" fmla="*/ 1815776 h 6858000"/>
              <a:gd name="connsiteX857" fmla="*/ 6399821 w 7467663"/>
              <a:gd name="connsiteY857" fmla="*/ 2344799 h 6858000"/>
              <a:gd name="connsiteX858" fmla="*/ 6323232 w 7467663"/>
              <a:gd name="connsiteY858" fmla="*/ 2389634 h 6858000"/>
              <a:gd name="connsiteX859" fmla="*/ 5942958 w 7467663"/>
              <a:gd name="connsiteY859" fmla="*/ 2077708 h 6858000"/>
              <a:gd name="connsiteX860" fmla="*/ 5921559 w 7467663"/>
              <a:gd name="connsiteY860" fmla="*/ 2378596 h 6858000"/>
              <a:gd name="connsiteX861" fmla="*/ 5817651 w 7467663"/>
              <a:gd name="connsiteY861" fmla="*/ 3023919 h 6858000"/>
              <a:gd name="connsiteX862" fmla="*/ 5729634 w 7467663"/>
              <a:gd name="connsiteY862" fmla="*/ 3051849 h 6858000"/>
              <a:gd name="connsiteX863" fmla="*/ 5611018 w 7467663"/>
              <a:gd name="connsiteY863" fmla="*/ 2316769 h 6858000"/>
              <a:gd name="connsiteX864" fmla="*/ 5687608 w 7467663"/>
              <a:gd name="connsiteY864" fmla="*/ 2039972 h 6858000"/>
              <a:gd name="connsiteX865" fmla="*/ 5657554 w 7467663"/>
              <a:gd name="connsiteY865" fmla="*/ 1576445 h 6858000"/>
              <a:gd name="connsiteX866" fmla="*/ 5150475 w 7467663"/>
              <a:gd name="connsiteY866" fmla="*/ 1274012 h 6858000"/>
              <a:gd name="connsiteX867" fmla="*/ 5349142 w 7467663"/>
              <a:gd name="connsiteY867" fmla="*/ 2204405 h 6858000"/>
              <a:gd name="connsiteX868" fmla="*/ 5262214 w 7467663"/>
              <a:gd name="connsiteY868" fmla="*/ 2233836 h 6858000"/>
              <a:gd name="connsiteX869" fmla="*/ 4981539 w 7467663"/>
              <a:gd name="connsiteY869" fmla="*/ 1542201 h 6858000"/>
              <a:gd name="connsiteX870" fmla="*/ 4958461 w 7467663"/>
              <a:gd name="connsiteY870" fmla="*/ 1136957 h 6858000"/>
              <a:gd name="connsiteX871" fmla="*/ 4655015 w 7467663"/>
              <a:gd name="connsiteY871" fmla="*/ 891426 h 6858000"/>
              <a:gd name="connsiteX872" fmla="*/ 4348002 w 7467663"/>
              <a:gd name="connsiteY872" fmla="*/ 2205895 h 6858000"/>
              <a:gd name="connsiteX873" fmla="*/ 4262250 w 7467663"/>
              <a:gd name="connsiteY873" fmla="*/ 2219972 h 6858000"/>
              <a:gd name="connsiteX874" fmla="*/ 4550611 w 7467663"/>
              <a:gd name="connsiteY874" fmla="*/ 817540 h 6858000"/>
              <a:gd name="connsiteX875" fmla="*/ 4564418 w 7467663"/>
              <a:gd name="connsiteY875" fmla="*/ 808293 h 6858000"/>
              <a:gd name="connsiteX876" fmla="*/ 4266388 w 7467663"/>
              <a:gd name="connsiteY876" fmla="*/ 500083 h 6858000"/>
              <a:gd name="connsiteX877" fmla="*/ 4032842 w 7467663"/>
              <a:gd name="connsiteY877" fmla="*/ 211809 h 6858000"/>
              <a:gd name="connsiteX878" fmla="*/ 3882765 w 7467663"/>
              <a:gd name="connsiteY878" fmla="*/ 0 h 6858000"/>
              <a:gd name="connsiteX879" fmla="*/ 3721337 w 7467663"/>
              <a:gd name="connsiteY879" fmla="*/ 0 h 6858000"/>
              <a:gd name="connsiteX880" fmla="*/ 3797544 w 7467663"/>
              <a:gd name="connsiteY880" fmla="*/ 0 h 6858000"/>
              <a:gd name="connsiteX881" fmla="*/ 3775734 w 7467663"/>
              <a:gd name="connsiteY881" fmla="*/ 95131 h 6858000"/>
              <a:gd name="connsiteX882" fmla="*/ 3724807 w 7467663"/>
              <a:gd name="connsiteY882" fmla="*/ 272257 h 6858000"/>
              <a:gd name="connsiteX883" fmla="*/ 3726844 w 7467663"/>
              <a:gd name="connsiteY883" fmla="*/ 282988 h 6858000"/>
              <a:gd name="connsiteX884" fmla="*/ 3742664 w 7467663"/>
              <a:gd name="connsiteY884" fmla="*/ 279918 h 6858000"/>
              <a:gd name="connsiteX885" fmla="*/ 4103910 w 7467663"/>
              <a:gd name="connsiteY885" fmla="*/ 1161917 h 6858000"/>
              <a:gd name="connsiteX886" fmla="*/ 4020269 w 7467663"/>
              <a:gd name="connsiteY886" fmla="*/ 1200406 h 6858000"/>
              <a:gd name="connsiteX887" fmla="*/ 3674882 w 7467663"/>
              <a:gd name="connsiteY887" fmla="*/ 488524 h 6858000"/>
              <a:gd name="connsiteX888" fmla="*/ 3132682 w 7467663"/>
              <a:gd name="connsiteY888" fmla="*/ 1072284 h 6858000"/>
              <a:gd name="connsiteX889" fmla="*/ 2716346 w 7467663"/>
              <a:gd name="connsiteY889" fmla="*/ 1276376 h 6858000"/>
              <a:gd name="connsiteX890" fmla="*/ 2716772 w 7467663"/>
              <a:gd name="connsiteY890" fmla="*/ 1255462 h 6858000"/>
              <a:gd name="connsiteX891" fmla="*/ 3471096 w 7467663"/>
              <a:gd name="connsiteY891" fmla="*/ 437072 h 6858000"/>
              <a:gd name="connsiteX892" fmla="*/ 3639057 w 7467663"/>
              <a:gd name="connsiteY892" fmla="*/ 286334 h 6858000"/>
              <a:gd name="connsiteX893" fmla="*/ 3640309 w 7467663"/>
              <a:gd name="connsiteY893" fmla="*/ 284664 h 6858000"/>
              <a:gd name="connsiteX894" fmla="*/ 3646022 w 7467663"/>
              <a:gd name="connsiteY894" fmla="*/ 276711 h 6858000"/>
              <a:gd name="connsiteX895" fmla="*/ 3707943 w 7467663"/>
              <a:gd name="connsiteY895" fmla="*/ 65958 h 6858000"/>
              <a:gd name="connsiteX896" fmla="*/ 3721337 w 7467663"/>
              <a:gd name="connsiteY896" fmla="*/ 0 h 6858000"/>
              <a:gd name="connsiteX897" fmla="*/ 2867960 w 7467663"/>
              <a:gd name="connsiteY897" fmla="*/ 0 h 6858000"/>
              <a:gd name="connsiteX898" fmla="*/ 2926351 w 7467663"/>
              <a:gd name="connsiteY898" fmla="*/ 0 h 6858000"/>
              <a:gd name="connsiteX899" fmla="*/ 2902823 w 7467663"/>
              <a:gd name="connsiteY899" fmla="*/ 262929 h 6858000"/>
              <a:gd name="connsiteX900" fmla="*/ 2940663 w 7467663"/>
              <a:gd name="connsiteY900" fmla="*/ 140884 h 6858000"/>
              <a:gd name="connsiteX901" fmla="*/ 2947039 w 7467663"/>
              <a:gd name="connsiteY901" fmla="*/ 122524 h 6858000"/>
              <a:gd name="connsiteX902" fmla="*/ 2984316 w 7467663"/>
              <a:gd name="connsiteY902" fmla="*/ 0 h 6858000"/>
              <a:gd name="connsiteX903" fmla="*/ 3016114 w 7467663"/>
              <a:gd name="connsiteY903" fmla="*/ 0 h 6858000"/>
              <a:gd name="connsiteX904" fmla="*/ 2979949 w 7467663"/>
              <a:gd name="connsiteY904" fmla="*/ 119274 h 6858000"/>
              <a:gd name="connsiteX905" fmla="*/ 3023879 w 7467663"/>
              <a:gd name="connsiteY905" fmla="*/ 0 h 6858000"/>
              <a:gd name="connsiteX906" fmla="*/ 3105400 w 7467663"/>
              <a:gd name="connsiteY906" fmla="*/ 0 h 6858000"/>
              <a:gd name="connsiteX907" fmla="*/ 3094669 w 7467663"/>
              <a:gd name="connsiteY907" fmla="*/ 30308 h 6858000"/>
              <a:gd name="connsiteX908" fmla="*/ 2901945 w 7467663"/>
              <a:gd name="connsiteY908" fmla="*/ 466538 h 6858000"/>
              <a:gd name="connsiteX909" fmla="*/ 2815209 w 7467663"/>
              <a:gd name="connsiteY909" fmla="*/ 497361 h 6858000"/>
              <a:gd name="connsiteX910" fmla="*/ 2844845 w 7467663"/>
              <a:gd name="connsiteY910" fmla="*/ 127638 h 6858000"/>
              <a:gd name="connsiteX911" fmla="*/ 2867960 w 7467663"/>
              <a:gd name="connsiteY911" fmla="*/ 0 h 6858000"/>
              <a:gd name="connsiteX912" fmla="*/ 1057230 w 7467663"/>
              <a:gd name="connsiteY912" fmla="*/ 0 h 6858000"/>
              <a:gd name="connsiteX913" fmla="*/ 1111003 w 7467663"/>
              <a:gd name="connsiteY913" fmla="*/ 0 h 6858000"/>
              <a:gd name="connsiteX914" fmla="*/ 1125553 w 7467663"/>
              <a:gd name="connsiteY914" fmla="*/ 52588 h 6858000"/>
              <a:gd name="connsiteX915" fmla="*/ 1304276 w 7467663"/>
              <a:gd name="connsiteY915" fmla="*/ 476275 h 6858000"/>
              <a:gd name="connsiteX916" fmla="*/ 1492066 w 7467663"/>
              <a:gd name="connsiteY916" fmla="*/ 886333 h 6858000"/>
              <a:gd name="connsiteX917" fmla="*/ 1423698 w 7467663"/>
              <a:gd name="connsiteY917" fmla="*/ 710817 h 6858000"/>
              <a:gd name="connsiteX918" fmla="*/ 1357609 w 7467663"/>
              <a:gd name="connsiteY918" fmla="*/ 532892 h 6858000"/>
              <a:gd name="connsiteX919" fmla="*/ 1309550 w 7467663"/>
              <a:gd name="connsiteY919" fmla="*/ 374031 h 6858000"/>
              <a:gd name="connsiteX920" fmla="*/ 1193673 w 7467663"/>
              <a:gd name="connsiteY920" fmla="*/ 49533 h 6858000"/>
              <a:gd name="connsiteX921" fmla="*/ 1164391 w 7467663"/>
              <a:gd name="connsiteY921" fmla="*/ 0 h 6858000"/>
              <a:gd name="connsiteX922" fmla="*/ 1200666 w 7467663"/>
              <a:gd name="connsiteY922" fmla="*/ 0 h 6858000"/>
              <a:gd name="connsiteX923" fmla="*/ 1223408 w 7467663"/>
              <a:gd name="connsiteY923" fmla="*/ 38996 h 6858000"/>
              <a:gd name="connsiteX924" fmla="*/ 1339635 w 7467663"/>
              <a:gd name="connsiteY924" fmla="*/ 365517 h 6858000"/>
              <a:gd name="connsiteX925" fmla="*/ 1387469 w 7467663"/>
              <a:gd name="connsiteY925" fmla="*/ 523079 h 6858000"/>
              <a:gd name="connsiteX926" fmla="*/ 1452685 w 7467663"/>
              <a:gd name="connsiteY926" fmla="*/ 699806 h 6858000"/>
              <a:gd name="connsiteX927" fmla="*/ 1492092 w 7467663"/>
              <a:gd name="connsiteY927" fmla="*/ 800424 h 6858000"/>
              <a:gd name="connsiteX928" fmla="*/ 1455302 w 7467663"/>
              <a:gd name="connsiteY928" fmla="*/ 632913 h 6858000"/>
              <a:gd name="connsiteX929" fmla="*/ 1222336 w 7467663"/>
              <a:gd name="connsiteY929" fmla="*/ 9480 h 6858000"/>
              <a:gd name="connsiteX930" fmla="*/ 1214634 w 7467663"/>
              <a:gd name="connsiteY930" fmla="*/ 0 h 6858000"/>
              <a:gd name="connsiteX931" fmla="*/ 1289827 w 7467663"/>
              <a:gd name="connsiteY931" fmla="*/ 0 h 6858000"/>
              <a:gd name="connsiteX932" fmla="*/ 1321076 w 7467663"/>
              <a:gd name="connsiteY932" fmla="*/ 59722 h 6858000"/>
              <a:gd name="connsiteX933" fmla="*/ 1512579 w 7467663"/>
              <a:gd name="connsiteY933" fmla="*/ 626441 h 6858000"/>
              <a:gd name="connsiteX934" fmla="*/ 1506076 w 7467663"/>
              <a:gd name="connsiteY934" fmla="*/ 1089289 h 6858000"/>
              <a:gd name="connsiteX935" fmla="*/ 1486346 w 7467663"/>
              <a:gd name="connsiteY935" fmla="*/ 1079919 h 6858000"/>
              <a:gd name="connsiteX936" fmla="*/ 1070511 w 7467663"/>
              <a:gd name="connsiteY936" fmla="*/ 48609 h 6858000"/>
              <a:gd name="connsiteX937" fmla="*/ 1057230 w 7467663"/>
              <a:gd name="connsiteY937" fmla="*/ 0 h 6858000"/>
              <a:gd name="connsiteX938" fmla="*/ 43151 w 7467663"/>
              <a:gd name="connsiteY938" fmla="*/ 0 h 6858000"/>
              <a:gd name="connsiteX939" fmla="*/ 95283 w 7467663"/>
              <a:gd name="connsiteY939" fmla="*/ 0 h 6858000"/>
              <a:gd name="connsiteX940" fmla="*/ 300708 w 7467663"/>
              <a:gd name="connsiteY940" fmla="*/ 154571 h 6858000"/>
              <a:gd name="connsiteX941" fmla="*/ 530414 w 7467663"/>
              <a:gd name="connsiteY941" fmla="*/ 354673 h 6858000"/>
              <a:gd name="connsiteX942" fmla="*/ 333785 w 7467663"/>
              <a:gd name="connsiteY942" fmla="*/ 161564 h 6858000"/>
              <a:gd name="connsiteX943" fmla="*/ 147005 w 7467663"/>
              <a:gd name="connsiteY943" fmla="*/ 0 h 6858000"/>
              <a:gd name="connsiteX944" fmla="*/ 272509 w 7467663"/>
              <a:gd name="connsiteY944" fmla="*/ 0 h 6858000"/>
              <a:gd name="connsiteX945" fmla="*/ 326276 w 7467663"/>
              <a:gd name="connsiteY945" fmla="*/ 45847 h 6858000"/>
              <a:gd name="connsiteX946" fmla="*/ 823759 w 7467663"/>
              <a:gd name="connsiteY946" fmla="*/ 574145 h 6858000"/>
              <a:gd name="connsiteX947" fmla="*/ 811254 w 7467663"/>
              <a:gd name="connsiteY947" fmla="*/ 665546 h 6858000"/>
              <a:gd name="connsiteX948" fmla="*/ 154042 w 7467663"/>
              <a:gd name="connsiteY948" fmla="*/ 261522 h 6858000"/>
              <a:gd name="connsiteX949" fmla="*/ 13550 w 7467663"/>
              <a:gd name="connsiteY949" fmla="*/ 158423 h 6858000"/>
              <a:gd name="connsiteX950" fmla="*/ 0 w 7467663"/>
              <a:gd name="connsiteY950" fmla="*/ 146618 h 6858000"/>
              <a:gd name="connsiteX951" fmla="*/ 0 w 7467663"/>
              <a:gd name="connsiteY951" fmla="*/ 59161 h 6858000"/>
              <a:gd name="connsiteX952" fmla="*/ 45427 w 7467663"/>
              <a:gd name="connsiteY952" fmla="*/ 101078 h 6858000"/>
              <a:gd name="connsiteX953" fmla="*/ 630103 w 7467663"/>
              <a:gd name="connsiteY953" fmla="*/ 485885 h 6858000"/>
              <a:gd name="connsiteX954" fmla="*/ 532040 w 7467663"/>
              <a:gd name="connsiteY954" fmla="*/ 399359 h 6858000"/>
              <a:gd name="connsiteX955" fmla="*/ 517618 w 7467663"/>
              <a:gd name="connsiteY955" fmla="*/ 385726 h 6858000"/>
              <a:gd name="connsiteX956" fmla="*/ 285074 w 7467663"/>
              <a:gd name="connsiteY956" fmla="*/ 182755 h 6858000"/>
              <a:gd name="connsiteX957" fmla="*/ 43151 w 7467663"/>
              <a:gd name="connsiteY957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67600 w 7467663"/>
              <a:gd name="connsiteY76" fmla="*/ 6334256 h 6858000"/>
              <a:gd name="connsiteX77" fmla="*/ 7454976 w 7467663"/>
              <a:gd name="connsiteY77" fmla="*/ 6318297 h 6858000"/>
              <a:gd name="connsiteX78" fmla="*/ 1456157 w 7467663"/>
              <a:gd name="connsiteY78" fmla="*/ 5371404 h 6858000"/>
              <a:gd name="connsiteX79" fmla="*/ 1244432 w 7467663"/>
              <a:gd name="connsiteY79" fmla="*/ 5385601 h 6858000"/>
              <a:gd name="connsiteX80" fmla="*/ 973990 w 7467663"/>
              <a:gd name="connsiteY80" fmla="*/ 5424940 h 6858000"/>
              <a:gd name="connsiteX81" fmla="*/ 1103809 w 7467663"/>
              <a:gd name="connsiteY81" fmla="*/ 5433720 h 6858000"/>
              <a:gd name="connsiteX82" fmla="*/ 1123454 w 7467663"/>
              <a:gd name="connsiteY82" fmla="*/ 5435727 h 6858000"/>
              <a:gd name="connsiteX83" fmla="*/ 1737017 w 7467663"/>
              <a:gd name="connsiteY83" fmla="*/ 5452183 h 6858000"/>
              <a:gd name="connsiteX84" fmla="*/ 1824397 w 7467663"/>
              <a:gd name="connsiteY84" fmla="*/ 5447757 h 6858000"/>
              <a:gd name="connsiteX85" fmla="*/ 2070059 w 7467663"/>
              <a:gd name="connsiteY85" fmla="*/ 5441660 h 6858000"/>
              <a:gd name="connsiteX86" fmla="*/ 1456157 w 7467663"/>
              <a:gd name="connsiteY86" fmla="*/ 5371404 h 6858000"/>
              <a:gd name="connsiteX87" fmla="*/ 4988186 w 7467663"/>
              <a:gd name="connsiteY87" fmla="*/ 5216467 h 6858000"/>
              <a:gd name="connsiteX88" fmla="*/ 4777334 w 7467663"/>
              <a:gd name="connsiteY88" fmla="*/ 5406072 h 6858000"/>
              <a:gd name="connsiteX89" fmla="*/ 4718341 w 7467663"/>
              <a:gd name="connsiteY89" fmla="*/ 5468043 h 6858000"/>
              <a:gd name="connsiteX90" fmla="*/ 4604655 w 7467663"/>
              <a:gd name="connsiteY90" fmla="*/ 5583434 h 6858000"/>
              <a:gd name="connsiteX91" fmla="*/ 4565074 w 7467663"/>
              <a:gd name="connsiteY91" fmla="*/ 5618550 h 6858000"/>
              <a:gd name="connsiteX92" fmla="*/ 4988186 w 7467663"/>
              <a:gd name="connsiteY92" fmla="*/ 5216467 h 6858000"/>
              <a:gd name="connsiteX93" fmla="*/ 4978032 w 7467663"/>
              <a:gd name="connsiteY93" fmla="*/ 5183809 h 6858000"/>
              <a:gd name="connsiteX94" fmla="*/ 4463413 w 7467663"/>
              <a:gd name="connsiteY94" fmla="*/ 5615162 h 6858000"/>
              <a:gd name="connsiteX95" fmla="*/ 4358134 w 7467663"/>
              <a:gd name="connsiteY95" fmla="*/ 5742791 h 6858000"/>
              <a:gd name="connsiteX96" fmla="*/ 4376219 w 7467663"/>
              <a:gd name="connsiteY96" fmla="*/ 5729027 h 6858000"/>
              <a:gd name="connsiteX97" fmla="*/ 4582340 w 7467663"/>
              <a:gd name="connsiteY97" fmla="*/ 5561037 h 6858000"/>
              <a:gd name="connsiteX98" fmla="*/ 4694684 w 7467663"/>
              <a:gd name="connsiteY98" fmla="*/ 5447098 h 6858000"/>
              <a:gd name="connsiteX99" fmla="*/ 4754123 w 7467663"/>
              <a:gd name="connsiteY99" fmla="*/ 5384643 h 6858000"/>
              <a:gd name="connsiteX100" fmla="*/ 4978032 w 7467663"/>
              <a:gd name="connsiteY100" fmla="*/ 5183809 h 6858000"/>
              <a:gd name="connsiteX101" fmla="*/ 1903353 w 7467663"/>
              <a:gd name="connsiteY101" fmla="*/ 5044827 h 6858000"/>
              <a:gd name="connsiteX102" fmla="*/ 1936931 w 7467663"/>
              <a:gd name="connsiteY102" fmla="*/ 5093954 h 6858000"/>
              <a:gd name="connsiteX103" fmla="*/ 2195868 w 7467663"/>
              <a:gd name="connsiteY103" fmla="*/ 5396574 h 6858000"/>
              <a:gd name="connsiteX104" fmla="*/ 2088852 w 7467663"/>
              <a:gd name="connsiteY104" fmla="*/ 5166123 h 6858000"/>
              <a:gd name="connsiteX105" fmla="*/ 1958241 w 7467663"/>
              <a:gd name="connsiteY105" fmla="*/ 5067955 h 6858000"/>
              <a:gd name="connsiteX106" fmla="*/ 1903353 w 7467663"/>
              <a:gd name="connsiteY106" fmla="*/ 5044827 h 6858000"/>
              <a:gd name="connsiteX107" fmla="*/ 1979378 w 7467663"/>
              <a:gd name="connsiteY107" fmla="*/ 4769504 h 6858000"/>
              <a:gd name="connsiteX108" fmla="*/ 2882120 w 7467663"/>
              <a:gd name="connsiteY108" fmla="*/ 5064547 h 6858000"/>
              <a:gd name="connsiteX109" fmla="*/ 2793103 w 7467663"/>
              <a:gd name="connsiteY109" fmla="*/ 5039699 h 6858000"/>
              <a:gd name="connsiteX110" fmla="*/ 2770041 w 7467663"/>
              <a:gd name="connsiteY110" fmla="*/ 5033634 h 6858000"/>
              <a:gd name="connsiteX111" fmla="*/ 1979378 w 7467663"/>
              <a:gd name="connsiteY111" fmla="*/ 4769504 h 6858000"/>
              <a:gd name="connsiteX112" fmla="*/ 1927410 w 7467663"/>
              <a:gd name="connsiteY112" fmla="*/ 4716164 h 6858000"/>
              <a:gd name="connsiteX113" fmla="*/ 1959587 w 7467663"/>
              <a:gd name="connsiteY113" fmla="*/ 4728849 h 6858000"/>
              <a:gd name="connsiteX114" fmla="*/ 2777707 w 7467663"/>
              <a:gd name="connsiteY114" fmla="*/ 5003991 h 6858000"/>
              <a:gd name="connsiteX115" fmla="*/ 2800768 w 7467663"/>
              <a:gd name="connsiteY115" fmla="*/ 5010056 h 6858000"/>
              <a:gd name="connsiteX116" fmla="*/ 2879408 w 7467663"/>
              <a:gd name="connsiteY116" fmla="*/ 5031590 h 6858000"/>
              <a:gd name="connsiteX117" fmla="*/ 2862295 w 7467663"/>
              <a:gd name="connsiteY117" fmla="*/ 5022958 h 6858000"/>
              <a:gd name="connsiteX118" fmla="*/ 2813343 w 7467663"/>
              <a:gd name="connsiteY118" fmla="*/ 4998369 h 6858000"/>
              <a:gd name="connsiteX119" fmla="*/ 2646245 w 7467663"/>
              <a:gd name="connsiteY119" fmla="*/ 4930999 h 6858000"/>
              <a:gd name="connsiteX120" fmla="*/ 1999243 w 7467663"/>
              <a:gd name="connsiteY120" fmla="*/ 4730524 h 6858000"/>
              <a:gd name="connsiteX121" fmla="*/ 1979527 w 7467663"/>
              <a:gd name="connsiteY121" fmla="*/ 4726651 h 6858000"/>
              <a:gd name="connsiteX122" fmla="*/ 1927410 w 7467663"/>
              <a:gd name="connsiteY122" fmla="*/ 4716164 h 6858000"/>
              <a:gd name="connsiteX123" fmla="*/ 1997014 w 7467663"/>
              <a:gd name="connsiteY123" fmla="*/ 4698007 h 6858000"/>
              <a:gd name="connsiteX124" fmla="*/ 2005458 w 7467663"/>
              <a:gd name="connsiteY124" fmla="*/ 4699540 h 6858000"/>
              <a:gd name="connsiteX125" fmla="*/ 2657186 w 7467663"/>
              <a:gd name="connsiteY125" fmla="*/ 4901687 h 6858000"/>
              <a:gd name="connsiteX126" fmla="*/ 2826662 w 7467663"/>
              <a:gd name="connsiteY126" fmla="*/ 4970362 h 6858000"/>
              <a:gd name="connsiteX127" fmla="*/ 2876100 w 7467663"/>
              <a:gd name="connsiteY127" fmla="*/ 4995397 h 6858000"/>
              <a:gd name="connsiteX128" fmla="*/ 3042600 w 7467663"/>
              <a:gd name="connsiteY128" fmla="*/ 5059532 h 6858000"/>
              <a:gd name="connsiteX129" fmla="*/ 1997014 w 7467663"/>
              <a:gd name="connsiteY129" fmla="*/ 4698007 h 6858000"/>
              <a:gd name="connsiteX130" fmla="*/ 2305292 w 7467663"/>
              <a:gd name="connsiteY130" fmla="*/ 4219492 h 6858000"/>
              <a:gd name="connsiteX131" fmla="*/ 3360922 w 7467663"/>
              <a:gd name="connsiteY131" fmla="*/ 4529373 h 6858000"/>
              <a:gd name="connsiteX132" fmla="*/ 3492420 w 7467663"/>
              <a:gd name="connsiteY132" fmla="*/ 4510145 h 6858000"/>
              <a:gd name="connsiteX133" fmla="*/ 3364086 w 7467663"/>
              <a:gd name="connsiteY133" fmla="*/ 4480340 h 6858000"/>
              <a:gd name="connsiteX134" fmla="*/ 3225818 w 7467663"/>
              <a:gd name="connsiteY134" fmla="*/ 4411822 h 6858000"/>
              <a:gd name="connsiteX135" fmla="*/ 3129696 w 7467663"/>
              <a:gd name="connsiteY135" fmla="*/ 4360704 h 6858000"/>
              <a:gd name="connsiteX136" fmla="*/ 2814545 w 7467663"/>
              <a:gd name="connsiteY136" fmla="*/ 4282955 h 6858000"/>
              <a:gd name="connsiteX137" fmla="*/ 2305292 w 7467663"/>
              <a:gd name="connsiteY137" fmla="*/ 4219492 h 6858000"/>
              <a:gd name="connsiteX138" fmla="*/ 2626982 w 7467663"/>
              <a:gd name="connsiteY138" fmla="*/ 4206450 h 6858000"/>
              <a:gd name="connsiteX139" fmla="*/ 2490617 w 7467663"/>
              <a:gd name="connsiteY139" fmla="*/ 4206951 h 6858000"/>
              <a:gd name="connsiteX140" fmla="*/ 2819869 w 7467663"/>
              <a:gd name="connsiteY140" fmla="*/ 4252936 h 6858000"/>
              <a:gd name="connsiteX141" fmla="*/ 3143018 w 7467663"/>
              <a:gd name="connsiteY141" fmla="*/ 4332698 h 6858000"/>
              <a:gd name="connsiteX142" fmla="*/ 3241520 w 7467663"/>
              <a:gd name="connsiteY142" fmla="*/ 4385112 h 6858000"/>
              <a:gd name="connsiteX143" fmla="*/ 3374575 w 7467663"/>
              <a:gd name="connsiteY143" fmla="*/ 4451517 h 6858000"/>
              <a:gd name="connsiteX144" fmla="*/ 3505221 w 7467663"/>
              <a:gd name="connsiteY144" fmla="*/ 4480757 h 6858000"/>
              <a:gd name="connsiteX145" fmla="*/ 2626982 w 7467663"/>
              <a:gd name="connsiteY145" fmla="*/ 4206450 h 6858000"/>
              <a:gd name="connsiteX146" fmla="*/ 1310106 w 7467663"/>
              <a:gd name="connsiteY146" fmla="*/ 3943217 h 6858000"/>
              <a:gd name="connsiteX147" fmla="*/ 854994 w 7467663"/>
              <a:gd name="connsiteY147" fmla="*/ 4399136 h 6858000"/>
              <a:gd name="connsiteX148" fmla="*/ 742462 w 7467663"/>
              <a:gd name="connsiteY148" fmla="*/ 4594648 h 6858000"/>
              <a:gd name="connsiteX149" fmla="*/ 820602 w 7467663"/>
              <a:gd name="connsiteY149" fmla="*/ 4485915 h 6858000"/>
              <a:gd name="connsiteX150" fmla="*/ 878295 w 7467663"/>
              <a:gd name="connsiteY150" fmla="*/ 4403594 h 6858000"/>
              <a:gd name="connsiteX151" fmla="*/ 1240607 w 7467663"/>
              <a:gd name="connsiteY151" fmla="*/ 4010401 h 6858000"/>
              <a:gd name="connsiteX152" fmla="*/ 1310106 w 7467663"/>
              <a:gd name="connsiteY152" fmla="*/ 3943217 h 6858000"/>
              <a:gd name="connsiteX153" fmla="*/ 1423113 w 7467663"/>
              <a:gd name="connsiteY153" fmla="*/ 3874565 h 6858000"/>
              <a:gd name="connsiteX154" fmla="*/ 1260565 w 7467663"/>
              <a:gd name="connsiteY154" fmla="*/ 4031982 h 6858000"/>
              <a:gd name="connsiteX155" fmla="*/ 901900 w 7467663"/>
              <a:gd name="connsiteY155" fmla="*/ 4421236 h 6858000"/>
              <a:gd name="connsiteX156" fmla="*/ 845044 w 7467663"/>
              <a:gd name="connsiteY156" fmla="*/ 4502436 h 6858000"/>
              <a:gd name="connsiteX157" fmla="*/ 685926 w 7467663"/>
              <a:gd name="connsiteY157" fmla="*/ 4703069 h 6858000"/>
              <a:gd name="connsiteX158" fmla="*/ 684248 w 7467663"/>
              <a:gd name="connsiteY158" fmla="*/ 4706721 h 6858000"/>
              <a:gd name="connsiteX159" fmla="*/ 1423113 w 7467663"/>
              <a:gd name="connsiteY159" fmla="*/ 3874565 h 6858000"/>
              <a:gd name="connsiteX160" fmla="*/ 3316479 w 7467663"/>
              <a:gd name="connsiteY160" fmla="*/ 3872136 h 6858000"/>
              <a:gd name="connsiteX161" fmla="*/ 3546806 w 7467663"/>
              <a:gd name="connsiteY161" fmla="*/ 4356139 h 6858000"/>
              <a:gd name="connsiteX162" fmla="*/ 3364433 w 7467663"/>
              <a:gd name="connsiteY162" fmla="*/ 3953121 h 6858000"/>
              <a:gd name="connsiteX163" fmla="*/ 3316479 w 7467663"/>
              <a:gd name="connsiteY163" fmla="*/ 3872136 h 6858000"/>
              <a:gd name="connsiteX164" fmla="*/ 3291335 w 7467663"/>
              <a:gd name="connsiteY164" fmla="*/ 3767420 h 6858000"/>
              <a:gd name="connsiteX165" fmla="*/ 3390805 w 7467663"/>
              <a:gd name="connsiteY165" fmla="*/ 3937163 h 6858000"/>
              <a:gd name="connsiteX166" fmla="*/ 3579062 w 7467663"/>
              <a:gd name="connsiteY166" fmla="*/ 4359040 h 6858000"/>
              <a:gd name="connsiteX167" fmla="*/ 3467355 w 7467663"/>
              <a:gd name="connsiteY167" fmla="*/ 3988130 h 6858000"/>
              <a:gd name="connsiteX168" fmla="*/ 3310753 w 7467663"/>
              <a:gd name="connsiteY168" fmla="*/ 3787140 h 6858000"/>
              <a:gd name="connsiteX169" fmla="*/ 3291335 w 7467663"/>
              <a:gd name="connsiteY169" fmla="*/ 3767420 h 6858000"/>
              <a:gd name="connsiteX170" fmla="*/ 1635889 w 7467663"/>
              <a:gd name="connsiteY170" fmla="*/ 3709494 h 6858000"/>
              <a:gd name="connsiteX171" fmla="*/ 1634800 w 7467663"/>
              <a:gd name="connsiteY171" fmla="*/ 3731111 h 6858000"/>
              <a:gd name="connsiteX172" fmla="*/ 1635889 w 7467663"/>
              <a:gd name="connsiteY172" fmla="*/ 3709494 h 6858000"/>
              <a:gd name="connsiteX173" fmla="*/ 1510397 w 7467663"/>
              <a:gd name="connsiteY173" fmla="*/ 3684705 h 6858000"/>
              <a:gd name="connsiteX174" fmla="*/ 1146550 w 7467663"/>
              <a:gd name="connsiteY174" fmla="*/ 3802012 h 6858000"/>
              <a:gd name="connsiteX175" fmla="*/ 698834 w 7467663"/>
              <a:gd name="connsiteY175" fmla="*/ 3952272 h 6858000"/>
              <a:gd name="connsiteX176" fmla="*/ 34256 w 7467663"/>
              <a:gd name="connsiteY176" fmla="*/ 4347603 h 6858000"/>
              <a:gd name="connsiteX177" fmla="*/ 527241 w 7467663"/>
              <a:gd name="connsiteY177" fmla="*/ 4065078 h 6858000"/>
              <a:gd name="connsiteX178" fmla="*/ 1510397 w 7467663"/>
              <a:gd name="connsiteY178" fmla="*/ 3684705 h 6858000"/>
              <a:gd name="connsiteX179" fmla="*/ 1313114 w 7467663"/>
              <a:gd name="connsiteY179" fmla="*/ 3655216 h 6858000"/>
              <a:gd name="connsiteX180" fmla="*/ 1109304 w 7467663"/>
              <a:gd name="connsiteY180" fmla="*/ 3669030 h 6858000"/>
              <a:gd name="connsiteX181" fmla="*/ 8129 w 7467663"/>
              <a:gd name="connsiteY181" fmla="*/ 4330519 h 6858000"/>
              <a:gd name="connsiteX182" fmla="*/ 687572 w 7467663"/>
              <a:gd name="connsiteY182" fmla="*/ 3925629 h 6858000"/>
              <a:gd name="connsiteX183" fmla="*/ 1138365 w 7467663"/>
              <a:gd name="connsiteY183" fmla="*/ 3774515 h 6858000"/>
              <a:gd name="connsiteX184" fmla="*/ 1505579 w 7467663"/>
              <a:gd name="connsiteY184" fmla="*/ 3655526 h 6858000"/>
              <a:gd name="connsiteX185" fmla="*/ 1313114 w 7467663"/>
              <a:gd name="connsiteY185" fmla="*/ 3655216 h 6858000"/>
              <a:gd name="connsiteX186" fmla="*/ 3655073 w 7467663"/>
              <a:gd name="connsiteY186" fmla="*/ 3650884 h 6858000"/>
              <a:gd name="connsiteX187" fmla="*/ 3989938 w 7467663"/>
              <a:gd name="connsiteY187" fmla="*/ 3991685 h 6858000"/>
              <a:gd name="connsiteX188" fmla="*/ 4393907 w 7467663"/>
              <a:gd name="connsiteY188" fmla="*/ 4261258 h 6858000"/>
              <a:gd name="connsiteX189" fmla="*/ 4648051 w 7467663"/>
              <a:gd name="connsiteY189" fmla="*/ 4374051 h 6858000"/>
              <a:gd name="connsiteX190" fmla="*/ 4383389 w 7467663"/>
              <a:gd name="connsiteY190" fmla="*/ 4184369 h 6858000"/>
              <a:gd name="connsiteX191" fmla="*/ 4165508 w 7467663"/>
              <a:gd name="connsiteY191" fmla="*/ 4035196 h 6858000"/>
              <a:gd name="connsiteX192" fmla="*/ 4068162 w 7467663"/>
              <a:gd name="connsiteY192" fmla="*/ 3953394 h 6858000"/>
              <a:gd name="connsiteX193" fmla="*/ 3981416 w 7467663"/>
              <a:gd name="connsiteY193" fmla="*/ 3880482 h 6858000"/>
              <a:gd name="connsiteX194" fmla="*/ 3800147 w 7467663"/>
              <a:gd name="connsiteY194" fmla="*/ 3749872 h 6858000"/>
              <a:gd name="connsiteX195" fmla="*/ 3655073 w 7467663"/>
              <a:gd name="connsiteY195" fmla="*/ 3650884 h 6858000"/>
              <a:gd name="connsiteX196" fmla="*/ 3670252 w 7467663"/>
              <a:gd name="connsiteY196" fmla="*/ 3622798 h 6858000"/>
              <a:gd name="connsiteX197" fmla="*/ 3817258 w 7467663"/>
              <a:gd name="connsiteY197" fmla="*/ 3723577 h 6858000"/>
              <a:gd name="connsiteX198" fmla="*/ 4000461 w 7467663"/>
              <a:gd name="connsiteY198" fmla="*/ 3855966 h 6858000"/>
              <a:gd name="connsiteX199" fmla="*/ 4088180 w 7467663"/>
              <a:gd name="connsiteY199" fmla="*/ 3929774 h 6858000"/>
              <a:gd name="connsiteX200" fmla="*/ 4184555 w 7467663"/>
              <a:gd name="connsiteY200" fmla="*/ 4010683 h 6858000"/>
              <a:gd name="connsiteX201" fmla="*/ 4399563 w 7467663"/>
              <a:gd name="connsiteY201" fmla="*/ 4158106 h 6858000"/>
              <a:gd name="connsiteX202" fmla="*/ 4684469 w 7467663"/>
              <a:gd name="connsiteY202" fmla="*/ 4364680 h 6858000"/>
              <a:gd name="connsiteX203" fmla="*/ 4690271 w 7467663"/>
              <a:gd name="connsiteY203" fmla="*/ 4370034 h 6858000"/>
              <a:gd name="connsiteX204" fmla="*/ 4136093 w 7467663"/>
              <a:gd name="connsiteY204" fmla="*/ 3858466 h 6858000"/>
              <a:gd name="connsiteX205" fmla="*/ 3670252 w 7467663"/>
              <a:gd name="connsiteY205" fmla="*/ 3622798 h 6858000"/>
              <a:gd name="connsiteX206" fmla="*/ 4440129 w 7467663"/>
              <a:gd name="connsiteY206" fmla="*/ 3448571 h 6858000"/>
              <a:gd name="connsiteX207" fmla="*/ 4856525 w 7467663"/>
              <a:gd name="connsiteY207" fmla="*/ 3915351 h 6858000"/>
              <a:gd name="connsiteX208" fmla="*/ 5059055 w 7467663"/>
              <a:gd name="connsiteY208" fmla="*/ 4108918 h 6858000"/>
              <a:gd name="connsiteX209" fmla="*/ 5290070 w 7467663"/>
              <a:gd name="connsiteY209" fmla="*/ 4263619 h 6858000"/>
              <a:gd name="connsiteX210" fmla="*/ 4834991 w 7467663"/>
              <a:gd name="connsiteY210" fmla="*/ 3830985 h 6858000"/>
              <a:gd name="connsiteX211" fmla="*/ 4440129 w 7467663"/>
              <a:gd name="connsiteY211" fmla="*/ 3448571 h 6858000"/>
              <a:gd name="connsiteX212" fmla="*/ 4441737 w 7467663"/>
              <a:gd name="connsiteY212" fmla="*/ 3399734 h 6858000"/>
              <a:gd name="connsiteX213" fmla="*/ 4431236 w 7467663"/>
              <a:gd name="connsiteY213" fmla="*/ 3400954 h 6858000"/>
              <a:gd name="connsiteX214" fmla="*/ 4557150 w 7467663"/>
              <a:gd name="connsiteY214" fmla="*/ 3510023 h 6858000"/>
              <a:gd name="connsiteX215" fmla="*/ 4856936 w 7467663"/>
              <a:gd name="connsiteY215" fmla="*/ 3809146 h 6858000"/>
              <a:gd name="connsiteX216" fmla="*/ 5111996 w 7467663"/>
              <a:gd name="connsiteY216" fmla="*/ 4065759 h 6858000"/>
              <a:gd name="connsiteX217" fmla="*/ 5388878 w 7467663"/>
              <a:gd name="connsiteY217" fmla="*/ 4300185 h 6858000"/>
              <a:gd name="connsiteX218" fmla="*/ 5425556 w 7467663"/>
              <a:gd name="connsiteY218" fmla="*/ 4308967 h 6858000"/>
              <a:gd name="connsiteX219" fmla="*/ 4943646 w 7467663"/>
              <a:gd name="connsiteY219" fmla="*/ 3822916 h 6858000"/>
              <a:gd name="connsiteX220" fmla="*/ 4594837 w 7467663"/>
              <a:gd name="connsiteY220" fmla="*/ 3532274 h 6858000"/>
              <a:gd name="connsiteX221" fmla="*/ 4441737 w 7467663"/>
              <a:gd name="connsiteY221" fmla="*/ 3399734 h 6858000"/>
              <a:gd name="connsiteX222" fmla="*/ 5425834 w 7467663"/>
              <a:gd name="connsiteY222" fmla="*/ 3162785 h 6858000"/>
              <a:gd name="connsiteX223" fmla="*/ 5401644 w 7467663"/>
              <a:gd name="connsiteY223" fmla="*/ 3617847 h 6858000"/>
              <a:gd name="connsiteX224" fmla="*/ 5467256 w 7467663"/>
              <a:gd name="connsiteY224" fmla="*/ 4175494 h 6858000"/>
              <a:gd name="connsiteX225" fmla="*/ 5448069 w 7467663"/>
              <a:gd name="connsiteY225" fmla="*/ 3567554 h 6858000"/>
              <a:gd name="connsiteX226" fmla="*/ 5425834 w 7467663"/>
              <a:gd name="connsiteY226" fmla="*/ 3162785 h 6858000"/>
              <a:gd name="connsiteX227" fmla="*/ 1318687 w 7467663"/>
              <a:gd name="connsiteY227" fmla="*/ 3113840 h 6858000"/>
              <a:gd name="connsiteX228" fmla="*/ 1066793 w 7467663"/>
              <a:gd name="connsiteY228" fmla="*/ 3212171 h 6858000"/>
              <a:gd name="connsiteX229" fmla="*/ 993319 w 7467663"/>
              <a:gd name="connsiteY229" fmla="*/ 3247648 h 6858000"/>
              <a:gd name="connsiteX230" fmla="*/ 853081 w 7467663"/>
              <a:gd name="connsiteY230" fmla="*/ 3312410 h 6858000"/>
              <a:gd name="connsiteX231" fmla="*/ 805957 w 7467663"/>
              <a:gd name="connsiteY231" fmla="*/ 3330443 h 6858000"/>
              <a:gd name="connsiteX232" fmla="*/ 1318687 w 7467663"/>
              <a:gd name="connsiteY232" fmla="*/ 3113840 h 6858000"/>
              <a:gd name="connsiteX233" fmla="*/ 5453702 w 7467663"/>
              <a:gd name="connsiteY233" fmla="*/ 3090882 h 6858000"/>
              <a:gd name="connsiteX234" fmla="*/ 5480135 w 7467663"/>
              <a:gd name="connsiteY234" fmla="*/ 3565802 h 6858000"/>
              <a:gd name="connsiteX235" fmla="*/ 5499023 w 7467663"/>
              <a:gd name="connsiteY235" fmla="*/ 4166310 h 6858000"/>
              <a:gd name="connsiteX236" fmla="*/ 5547022 w 7467663"/>
              <a:gd name="connsiteY236" fmla="*/ 3607838 h 6858000"/>
              <a:gd name="connsiteX237" fmla="*/ 5515964 w 7467663"/>
              <a:gd name="connsiteY237" fmla="*/ 3378541 h 6858000"/>
              <a:gd name="connsiteX238" fmla="*/ 5453702 w 7467663"/>
              <a:gd name="connsiteY238" fmla="*/ 3090882 h 6858000"/>
              <a:gd name="connsiteX239" fmla="*/ 1238695 w 7467663"/>
              <a:gd name="connsiteY239" fmla="*/ 3076820 h 6858000"/>
              <a:gd name="connsiteX240" fmla="*/ 716371 w 7467663"/>
              <a:gd name="connsiteY240" fmla="*/ 3293249 h 6858000"/>
              <a:gd name="connsiteX241" fmla="*/ 579522 w 7467663"/>
              <a:gd name="connsiteY241" fmla="*/ 3371759 h 6858000"/>
              <a:gd name="connsiteX242" fmla="*/ 600288 w 7467663"/>
              <a:gd name="connsiteY242" fmla="*/ 3365555 h 6858000"/>
              <a:gd name="connsiteX243" fmla="*/ 840692 w 7467663"/>
              <a:gd name="connsiteY243" fmla="*/ 3284921 h 6858000"/>
              <a:gd name="connsiteX244" fmla="*/ 979248 w 7467663"/>
              <a:gd name="connsiteY244" fmla="*/ 3221003 h 6858000"/>
              <a:gd name="connsiteX245" fmla="*/ 1053282 w 7467663"/>
              <a:gd name="connsiteY245" fmla="*/ 3185247 h 6858000"/>
              <a:gd name="connsiteX246" fmla="*/ 1320603 w 7467663"/>
              <a:gd name="connsiteY246" fmla="*/ 3081281 h 6858000"/>
              <a:gd name="connsiteX247" fmla="*/ 1238695 w 7467663"/>
              <a:gd name="connsiteY247" fmla="*/ 3076820 h 6858000"/>
              <a:gd name="connsiteX248" fmla="*/ 5425627 w 7467663"/>
              <a:gd name="connsiteY248" fmla="*/ 2954192 h 6858000"/>
              <a:gd name="connsiteX249" fmla="*/ 5470770 w 7467663"/>
              <a:gd name="connsiteY249" fmla="*/ 3005435 h 6858000"/>
              <a:gd name="connsiteX250" fmla="*/ 5519779 w 7467663"/>
              <a:gd name="connsiteY250" fmla="*/ 4359223 h 6858000"/>
              <a:gd name="connsiteX251" fmla="*/ 5520293 w 7467663"/>
              <a:gd name="connsiteY251" fmla="*/ 4360602 h 6858000"/>
              <a:gd name="connsiteX252" fmla="*/ 5767221 w 7467663"/>
              <a:gd name="connsiteY252" fmla="*/ 4665564 h 6858000"/>
              <a:gd name="connsiteX253" fmla="*/ 6937169 w 7467663"/>
              <a:gd name="connsiteY253" fmla="*/ 4815941 h 6858000"/>
              <a:gd name="connsiteX254" fmla="*/ 6953922 w 7467663"/>
              <a:gd name="connsiteY254" fmla="*/ 4890068 h 6858000"/>
              <a:gd name="connsiteX255" fmla="*/ 6071359 w 7467663"/>
              <a:gd name="connsiteY255" fmla="*/ 4770770 h 6858000"/>
              <a:gd name="connsiteX256" fmla="*/ 6038839 w 7467663"/>
              <a:gd name="connsiteY256" fmla="*/ 4764474 h 6858000"/>
              <a:gd name="connsiteX257" fmla="*/ 6038706 w 7467663"/>
              <a:gd name="connsiteY257" fmla="*/ 4763847 h 6858000"/>
              <a:gd name="connsiteX258" fmla="*/ 6037784 w 7467663"/>
              <a:gd name="connsiteY258" fmla="*/ 4764270 h 6858000"/>
              <a:gd name="connsiteX259" fmla="*/ 6038839 w 7467663"/>
              <a:gd name="connsiteY259" fmla="*/ 4764474 h 6858000"/>
              <a:gd name="connsiteX260" fmla="*/ 6040338 w 7467663"/>
              <a:gd name="connsiteY260" fmla="*/ 4771418 h 6858000"/>
              <a:gd name="connsiteX261" fmla="*/ 6024488 w 7467663"/>
              <a:gd name="connsiteY261" fmla="*/ 4809903 h 6858000"/>
              <a:gd name="connsiteX262" fmla="*/ 5599771 w 7467663"/>
              <a:gd name="connsiteY262" fmla="*/ 5509652 h 6858000"/>
              <a:gd name="connsiteX263" fmla="*/ 5548843 w 7467663"/>
              <a:gd name="connsiteY263" fmla="*/ 5563845 h 6858000"/>
              <a:gd name="connsiteX264" fmla="*/ 5940952 w 7467663"/>
              <a:gd name="connsiteY264" fmla="*/ 6250028 h 6858000"/>
              <a:gd name="connsiteX265" fmla="*/ 6043441 w 7467663"/>
              <a:gd name="connsiteY265" fmla="*/ 6665847 h 6858000"/>
              <a:gd name="connsiteX266" fmla="*/ 6093432 w 7467663"/>
              <a:gd name="connsiteY266" fmla="*/ 6858000 h 6858000"/>
              <a:gd name="connsiteX267" fmla="*/ 6034344 w 7467663"/>
              <a:gd name="connsiteY267" fmla="*/ 6858000 h 6858000"/>
              <a:gd name="connsiteX268" fmla="*/ 6026679 w 7467663"/>
              <a:gd name="connsiteY268" fmla="*/ 6836959 h 6858000"/>
              <a:gd name="connsiteX269" fmla="*/ 5800441 w 7467663"/>
              <a:gd name="connsiteY269" fmla="*/ 6335286 h 6858000"/>
              <a:gd name="connsiteX270" fmla="*/ 5526562 w 7467663"/>
              <a:gd name="connsiteY270" fmla="*/ 5705388 h 6858000"/>
              <a:gd name="connsiteX271" fmla="*/ 5519640 w 7467663"/>
              <a:gd name="connsiteY271" fmla="*/ 5683774 h 6858000"/>
              <a:gd name="connsiteX272" fmla="*/ 5844559 w 7467663"/>
              <a:gd name="connsiteY272" fmla="*/ 6553349 h 6858000"/>
              <a:gd name="connsiteX273" fmla="*/ 5975994 w 7467663"/>
              <a:gd name="connsiteY273" fmla="*/ 6858000 h 6858000"/>
              <a:gd name="connsiteX274" fmla="*/ 5898547 w 7467663"/>
              <a:gd name="connsiteY274" fmla="*/ 6858000 h 6858000"/>
              <a:gd name="connsiteX275" fmla="*/ 5682041 w 7467663"/>
              <a:gd name="connsiteY275" fmla="*/ 6355860 h 6858000"/>
              <a:gd name="connsiteX276" fmla="*/ 5461758 w 7467663"/>
              <a:gd name="connsiteY276" fmla="*/ 5820220 h 6858000"/>
              <a:gd name="connsiteX277" fmla="*/ 5237282 w 7467663"/>
              <a:gd name="connsiteY277" fmla="*/ 6579086 h 6858000"/>
              <a:gd name="connsiteX278" fmla="*/ 5115009 w 7467663"/>
              <a:gd name="connsiteY278" fmla="*/ 6858000 h 6858000"/>
              <a:gd name="connsiteX279" fmla="*/ 5028074 w 7467663"/>
              <a:gd name="connsiteY279" fmla="*/ 6858000 h 6858000"/>
              <a:gd name="connsiteX280" fmla="*/ 5079508 w 7467663"/>
              <a:gd name="connsiteY280" fmla="*/ 6749074 h 6858000"/>
              <a:gd name="connsiteX281" fmla="*/ 5371846 w 7467663"/>
              <a:gd name="connsiteY281" fmla="*/ 5924413 h 6858000"/>
              <a:gd name="connsiteX282" fmla="*/ 5270512 w 7467663"/>
              <a:gd name="connsiteY282" fmla="*/ 6138975 h 6858000"/>
              <a:gd name="connsiteX283" fmla="*/ 5062409 w 7467663"/>
              <a:gd name="connsiteY283" fmla="*/ 6653544 h 6858000"/>
              <a:gd name="connsiteX284" fmla="*/ 5036628 w 7467663"/>
              <a:gd name="connsiteY284" fmla="*/ 6754247 h 6858000"/>
              <a:gd name="connsiteX285" fmla="*/ 5009112 w 7467663"/>
              <a:gd name="connsiteY285" fmla="*/ 6858000 h 6858000"/>
              <a:gd name="connsiteX286" fmla="*/ 4976679 w 7467663"/>
              <a:gd name="connsiteY286" fmla="*/ 6858000 h 6858000"/>
              <a:gd name="connsiteX287" fmla="*/ 5006537 w 7467663"/>
              <a:gd name="connsiteY287" fmla="*/ 6747068 h 6858000"/>
              <a:gd name="connsiteX288" fmla="*/ 5032723 w 7467663"/>
              <a:gd name="connsiteY288" fmla="*/ 6644957 h 6858000"/>
              <a:gd name="connsiteX289" fmla="*/ 5242949 w 7467663"/>
              <a:gd name="connsiteY289" fmla="*/ 6125175 h 6858000"/>
              <a:gd name="connsiteX290" fmla="*/ 5286321 w 7467663"/>
              <a:gd name="connsiteY290" fmla="*/ 6033555 h 6858000"/>
              <a:gd name="connsiteX291" fmla="*/ 5008210 w 7467663"/>
              <a:gd name="connsiteY291" fmla="*/ 6649194 h 6858000"/>
              <a:gd name="connsiteX292" fmla="*/ 4986321 w 7467663"/>
              <a:gd name="connsiteY292" fmla="*/ 6765687 h 6858000"/>
              <a:gd name="connsiteX293" fmla="*/ 4973474 w 7467663"/>
              <a:gd name="connsiteY293" fmla="*/ 6858000 h 6858000"/>
              <a:gd name="connsiteX294" fmla="*/ 4907178 w 7467663"/>
              <a:gd name="connsiteY294" fmla="*/ 6858000 h 6858000"/>
              <a:gd name="connsiteX295" fmla="*/ 4910810 w 7467663"/>
              <a:gd name="connsiteY295" fmla="*/ 6829660 h 6858000"/>
              <a:gd name="connsiteX296" fmla="*/ 4987461 w 7467663"/>
              <a:gd name="connsiteY296" fmla="*/ 6432994 h 6858000"/>
              <a:gd name="connsiteX297" fmla="*/ 5179262 w 7467663"/>
              <a:gd name="connsiteY297" fmla="*/ 6035044 h 6858000"/>
              <a:gd name="connsiteX298" fmla="*/ 4689678 w 7467663"/>
              <a:gd name="connsiteY298" fmla="*/ 6440241 h 6858000"/>
              <a:gd name="connsiteX299" fmla="*/ 4477543 w 7467663"/>
              <a:gd name="connsiteY299" fmla="*/ 6674836 h 6858000"/>
              <a:gd name="connsiteX300" fmla="*/ 4329957 w 7467663"/>
              <a:gd name="connsiteY300" fmla="*/ 6858000 h 6858000"/>
              <a:gd name="connsiteX301" fmla="*/ 4218595 w 7467663"/>
              <a:gd name="connsiteY301" fmla="*/ 6858000 h 6858000"/>
              <a:gd name="connsiteX302" fmla="*/ 4368888 w 7467663"/>
              <a:gd name="connsiteY302" fmla="*/ 6668412 h 6858000"/>
              <a:gd name="connsiteX303" fmla="*/ 4563091 w 7467663"/>
              <a:gd name="connsiteY303" fmla="*/ 6442508 h 6858000"/>
              <a:gd name="connsiteX304" fmla="*/ 5387324 w 7467663"/>
              <a:gd name="connsiteY304" fmla="*/ 5705830 h 6858000"/>
              <a:gd name="connsiteX305" fmla="*/ 5073620 w 7467663"/>
              <a:gd name="connsiteY305" fmla="*/ 5955437 h 6858000"/>
              <a:gd name="connsiteX306" fmla="*/ 4689789 w 7467663"/>
              <a:gd name="connsiteY306" fmla="*/ 6268382 h 6858000"/>
              <a:gd name="connsiteX307" fmla="*/ 4418722 w 7467663"/>
              <a:gd name="connsiteY307" fmla="*/ 6570886 h 6858000"/>
              <a:gd name="connsiteX308" fmla="*/ 4214944 w 7467663"/>
              <a:gd name="connsiteY308" fmla="*/ 6858000 h 6858000"/>
              <a:gd name="connsiteX309" fmla="*/ 4177898 w 7467663"/>
              <a:gd name="connsiteY309" fmla="*/ 6858000 h 6858000"/>
              <a:gd name="connsiteX310" fmla="*/ 4391597 w 7467663"/>
              <a:gd name="connsiteY310" fmla="*/ 6556370 h 6858000"/>
              <a:gd name="connsiteX311" fmla="*/ 4668889 w 7467663"/>
              <a:gd name="connsiteY311" fmla="*/ 6246399 h 6858000"/>
              <a:gd name="connsiteX312" fmla="*/ 5055427 w 7467663"/>
              <a:gd name="connsiteY312" fmla="*/ 5931476 h 6858000"/>
              <a:gd name="connsiteX313" fmla="*/ 5371814 w 7467663"/>
              <a:gd name="connsiteY313" fmla="*/ 5678975 h 6858000"/>
              <a:gd name="connsiteX314" fmla="*/ 4987918 w 7467663"/>
              <a:gd name="connsiteY314" fmla="*/ 5838701 h 6858000"/>
              <a:gd name="connsiteX315" fmla="*/ 4317146 w 7467663"/>
              <a:gd name="connsiteY315" fmla="*/ 6587716 h 6858000"/>
              <a:gd name="connsiteX316" fmla="*/ 4171627 w 7467663"/>
              <a:gd name="connsiteY316" fmla="*/ 6858000 h 6858000"/>
              <a:gd name="connsiteX317" fmla="*/ 4081585 w 7467663"/>
              <a:gd name="connsiteY317" fmla="*/ 6858000 h 6858000"/>
              <a:gd name="connsiteX318" fmla="*/ 4238603 w 7467663"/>
              <a:gd name="connsiteY318" fmla="*/ 6559341 h 6858000"/>
              <a:gd name="connsiteX319" fmla="*/ 4778333 w 7467663"/>
              <a:gd name="connsiteY319" fmla="*/ 5873626 h 6858000"/>
              <a:gd name="connsiteX320" fmla="*/ 5414185 w 7467663"/>
              <a:gd name="connsiteY320" fmla="*/ 5573882 h 6858000"/>
              <a:gd name="connsiteX321" fmla="*/ 5959648 w 7467663"/>
              <a:gd name="connsiteY321" fmla="*/ 4760797 h 6858000"/>
              <a:gd name="connsiteX322" fmla="*/ 5355019 w 7467663"/>
              <a:gd name="connsiteY322" fmla="*/ 4734672 h 6858000"/>
              <a:gd name="connsiteX323" fmla="*/ 5083565 w 7467663"/>
              <a:gd name="connsiteY323" fmla="*/ 5179121 h 6858000"/>
              <a:gd name="connsiteX324" fmla="*/ 4713577 w 7467663"/>
              <a:gd name="connsiteY324" fmla="*/ 5616803 h 6858000"/>
              <a:gd name="connsiteX325" fmla="*/ 3989559 w 7467663"/>
              <a:gd name="connsiteY325" fmla="*/ 6145945 h 6858000"/>
              <a:gd name="connsiteX326" fmla="*/ 3939824 w 7467663"/>
              <a:gd name="connsiteY326" fmla="*/ 6066900 h 6858000"/>
              <a:gd name="connsiteX327" fmla="*/ 4584537 w 7467663"/>
              <a:gd name="connsiteY327" fmla="*/ 5324826 h 6858000"/>
              <a:gd name="connsiteX328" fmla="*/ 5037105 w 7467663"/>
              <a:gd name="connsiteY328" fmla="*/ 5088765 h 6858000"/>
              <a:gd name="connsiteX329" fmla="*/ 5039930 w 7467663"/>
              <a:gd name="connsiteY329" fmla="*/ 5089585 h 6858000"/>
              <a:gd name="connsiteX330" fmla="*/ 5263764 w 7467663"/>
              <a:gd name="connsiteY330" fmla="*/ 4735525 h 6858000"/>
              <a:gd name="connsiteX331" fmla="*/ 4086300 w 7467663"/>
              <a:gd name="connsiteY331" fmla="*/ 4884599 h 6858000"/>
              <a:gd name="connsiteX332" fmla="*/ 4085485 w 7467663"/>
              <a:gd name="connsiteY332" fmla="*/ 4899070 h 6858000"/>
              <a:gd name="connsiteX333" fmla="*/ 3871915 w 7467663"/>
              <a:gd name="connsiteY333" fmla="*/ 5253645 h 6858000"/>
              <a:gd name="connsiteX334" fmla="*/ 3799374 w 7467663"/>
              <a:gd name="connsiteY334" fmla="*/ 5466127 h 6858000"/>
              <a:gd name="connsiteX335" fmla="*/ 3498850 w 7467663"/>
              <a:gd name="connsiteY335" fmla="*/ 6661888 h 6858000"/>
              <a:gd name="connsiteX336" fmla="*/ 3399216 w 7467663"/>
              <a:gd name="connsiteY336" fmla="*/ 6858000 h 6858000"/>
              <a:gd name="connsiteX337" fmla="*/ 3303688 w 7467663"/>
              <a:gd name="connsiteY337" fmla="*/ 6858000 h 6858000"/>
              <a:gd name="connsiteX338" fmla="*/ 3391774 w 7467663"/>
              <a:gd name="connsiteY338" fmla="*/ 6697181 h 6858000"/>
              <a:gd name="connsiteX339" fmla="*/ 3735540 w 7467663"/>
              <a:gd name="connsiteY339" fmla="*/ 5546923 h 6858000"/>
              <a:gd name="connsiteX340" fmla="*/ 3729438 w 7467663"/>
              <a:gd name="connsiteY340" fmla="*/ 5569058 h 6858000"/>
              <a:gd name="connsiteX341" fmla="*/ 3707782 w 7467663"/>
              <a:gd name="connsiteY341" fmla="*/ 5644908 h 6858000"/>
              <a:gd name="connsiteX342" fmla="*/ 3583827 w 7467663"/>
              <a:gd name="connsiteY342" fmla="*/ 6039215 h 6858000"/>
              <a:gd name="connsiteX343" fmla="*/ 3547861 w 7467663"/>
              <a:gd name="connsiteY343" fmla="*/ 6129609 h 6858000"/>
              <a:gd name="connsiteX344" fmla="*/ 3490905 w 7467663"/>
              <a:gd name="connsiteY344" fmla="*/ 6277660 h 6858000"/>
              <a:gd name="connsiteX345" fmla="*/ 3455859 w 7467663"/>
              <a:gd name="connsiteY345" fmla="*/ 6391301 h 6858000"/>
              <a:gd name="connsiteX346" fmla="*/ 3429112 w 7467663"/>
              <a:gd name="connsiteY346" fmla="*/ 6479469 h 6858000"/>
              <a:gd name="connsiteX347" fmla="*/ 3304862 w 7467663"/>
              <a:gd name="connsiteY347" fmla="*/ 6796476 h 6858000"/>
              <a:gd name="connsiteX348" fmla="*/ 3276071 w 7467663"/>
              <a:gd name="connsiteY348" fmla="*/ 6858000 h 6858000"/>
              <a:gd name="connsiteX349" fmla="*/ 3240805 w 7467663"/>
              <a:gd name="connsiteY349" fmla="*/ 6858000 h 6858000"/>
              <a:gd name="connsiteX350" fmla="*/ 3275917 w 7467663"/>
              <a:gd name="connsiteY350" fmla="*/ 6783192 h 6858000"/>
              <a:gd name="connsiteX351" fmla="*/ 3399358 w 7467663"/>
              <a:gd name="connsiteY351" fmla="*/ 6469011 h 6858000"/>
              <a:gd name="connsiteX352" fmla="*/ 3425650 w 7467663"/>
              <a:gd name="connsiteY352" fmla="*/ 6381333 h 6858000"/>
              <a:gd name="connsiteX353" fmla="*/ 3460661 w 7467663"/>
              <a:gd name="connsiteY353" fmla="*/ 6266763 h 6858000"/>
              <a:gd name="connsiteX354" fmla="*/ 3518021 w 7467663"/>
              <a:gd name="connsiteY354" fmla="*/ 6117298 h 6858000"/>
              <a:gd name="connsiteX355" fmla="*/ 3554035 w 7467663"/>
              <a:gd name="connsiteY355" fmla="*/ 6027832 h 6858000"/>
              <a:gd name="connsiteX356" fmla="*/ 3677174 w 7467663"/>
              <a:gd name="connsiteY356" fmla="*/ 5636351 h 6858000"/>
              <a:gd name="connsiteX357" fmla="*/ 3698819 w 7467663"/>
              <a:gd name="connsiteY357" fmla="*/ 5560503 h 6858000"/>
              <a:gd name="connsiteX358" fmla="*/ 3702094 w 7467663"/>
              <a:gd name="connsiteY358" fmla="*/ 5549194 h 6858000"/>
              <a:gd name="connsiteX359" fmla="*/ 3398355 w 7467663"/>
              <a:gd name="connsiteY359" fmla="*/ 6094603 h 6858000"/>
              <a:gd name="connsiteX360" fmla="*/ 3193941 w 7467663"/>
              <a:gd name="connsiteY360" fmla="*/ 6798775 h 6858000"/>
              <a:gd name="connsiteX361" fmla="*/ 3184140 w 7467663"/>
              <a:gd name="connsiteY361" fmla="*/ 6858000 h 6858000"/>
              <a:gd name="connsiteX362" fmla="*/ 3099978 w 7467663"/>
              <a:gd name="connsiteY362" fmla="*/ 6858000 h 6858000"/>
              <a:gd name="connsiteX363" fmla="*/ 3101556 w 7467663"/>
              <a:gd name="connsiteY363" fmla="*/ 6843337 h 6858000"/>
              <a:gd name="connsiteX364" fmla="*/ 3370162 w 7467663"/>
              <a:gd name="connsiteY364" fmla="*/ 5785550 h 6858000"/>
              <a:gd name="connsiteX365" fmla="*/ 3746477 w 7467663"/>
              <a:gd name="connsiteY365" fmla="*/ 5377889 h 6858000"/>
              <a:gd name="connsiteX366" fmla="*/ 3863399 w 7467663"/>
              <a:gd name="connsiteY366" fmla="*/ 5087257 h 6858000"/>
              <a:gd name="connsiteX367" fmla="*/ 3968712 w 7467663"/>
              <a:gd name="connsiteY367" fmla="*/ 4913989 h 6858000"/>
              <a:gd name="connsiteX368" fmla="*/ 2792390 w 7467663"/>
              <a:gd name="connsiteY368" fmla="*/ 5382974 h 6858000"/>
              <a:gd name="connsiteX369" fmla="*/ 2714982 w 7467663"/>
              <a:gd name="connsiteY369" fmla="*/ 5427051 h 6858000"/>
              <a:gd name="connsiteX370" fmla="*/ 2813361 w 7467663"/>
              <a:gd name="connsiteY370" fmla="*/ 6023912 h 6858000"/>
              <a:gd name="connsiteX371" fmla="*/ 2688430 w 7467663"/>
              <a:gd name="connsiteY371" fmla="*/ 6801564 h 6858000"/>
              <a:gd name="connsiteX372" fmla="*/ 2629626 w 7467663"/>
              <a:gd name="connsiteY372" fmla="*/ 6763394 h 6858000"/>
              <a:gd name="connsiteX373" fmla="*/ 2565328 w 7467663"/>
              <a:gd name="connsiteY373" fmla="*/ 5516399 h 6858000"/>
              <a:gd name="connsiteX374" fmla="*/ 1922999 w 7467663"/>
              <a:gd name="connsiteY374" fmla="*/ 5980343 h 6858000"/>
              <a:gd name="connsiteX375" fmla="*/ 1950261 w 7467663"/>
              <a:gd name="connsiteY375" fmla="*/ 6405858 h 6858000"/>
              <a:gd name="connsiteX376" fmla="*/ 2365554 w 7467663"/>
              <a:gd name="connsiteY376" fmla="*/ 6759107 h 6858000"/>
              <a:gd name="connsiteX377" fmla="*/ 2424142 w 7467663"/>
              <a:gd name="connsiteY377" fmla="*/ 6858000 h 6858000"/>
              <a:gd name="connsiteX378" fmla="*/ 2395994 w 7467663"/>
              <a:gd name="connsiteY378" fmla="*/ 6858000 h 6858000"/>
              <a:gd name="connsiteX379" fmla="*/ 2392863 w 7467663"/>
              <a:gd name="connsiteY379" fmla="*/ 6852964 h 6858000"/>
              <a:gd name="connsiteX380" fmla="*/ 2017589 w 7467663"/>
              <a:gd name="connsiteY380" fmla="*/ 6493982 h 6858000"/>
              <a:gd name="connsiteX381" fmla="*/ 2147336 w 7467663"/>
              <a:gd name="connsiteY381" fmla="*/ 6594052 h 6858000"/>
              <a:gd name="connsiteX382" fmla="*/ 2207047 w 7467663"/>
              <a:gd name="connsiteY382" fmla="*/ 6654540 h 6858000"/>
              <a:gd name="connsiteX383" fmla="*/ 2299106 w 7467663"/>
              <a:gd name="connsiteY383" fmla="*/ 6778931 h 6858000"/>
              <a:gd name="connsiteX384" fmla="*/ 2314430 w 7467663"/>
              <a:gd name="connsiteY384" fmla="*/ 6801144 h 6858000"/>
              <a:gd name="connsiteX385" fmla="*/ 2352406 w 7467663"/>
              <a:gd name="connsiteY385" fmla="*/ 6858000 h 6858000"/>
              <a:gd name="connsiteX386" fmla="*/ 2314492 w 7467663"/>
              <a:gd name="connsiteY386" fmla="*/ 6858000 h 6858000"/>
              <a:gd name="connsiteX387" fmla="*/ 2288095 w 7467663"/>
              <a:gd name="connsiteY387" fmla="*/ 6818030 h 6858000"/>
              <a:gd name="connsiteX388" fmla="*/ 2272768 w 7467663"/>
              <a:gd name="connsiteY388" fmla="*/ 6795822 h 6858000"/>
              <a:gd name="connsiteX389" fmla="*/ 2182715 w 7467663"/>
              <a:gd name="connsiteY389" fmla="*/ 6675071 h 6858000"/>
              <a:gd name="connsiteX390" fmla="*/ 2032061 w 7467663"/>
              <a:gd name="connsiteY390" fmla="*/ 6541380 h 6858000"/>
              <a:gd name="connsiteX391" fmla="*/ 2257220 w 7467663"/>
              <a:gd name="connsiteY391" fmla="*/ 6826257 h 6858000"/>
              <a:gd name="connsiteX392" fmla="*/ 2281324 w 7467663"/>
              <a:gd name="connsiteY392" fmla="*/ 6858000 h 6858000"/>
              <a:gd name="connsiteX393" fmla="*/ 2242860 w 7467663"/>
              <a:gd name="connsiteY393" fmla="*/ 6858000 h 6858000"/>
              <a:gd name="connsiteX394" fmla="*/ 2232818 w 7467663"/>
              <a:gd name="connsiteY394" fmla="*/ 6844926 h 6858000"/>
              <a:gd name="connsiteX395" fmla="*/ 1990172 w 7467663"/>
              <a:gd name="connsiteY395" fmla="*/ 6542121 h 6858000"/>
              <a:gd name="connsiteX396" fmla="*/ 2124090 w 7467663"/>
              <a:gd name="connsiteY396" fmla="*/ 6761017 h 6858000"/>
              <a:gd name="connsiteX397" fmla="*/ 2200380 w 7467663"/>
              <a:gd name="connsiteY397" fmla="*/ 6858000 h 6858000"/>
              <a:gd name="connsiteX398" fmla="*/ 2147507 w 7467663"/>
              <a:gd name="connsiteY398" fmla="*/ 6858000 h 6858000"/>
              <a:gd name="connsiteX399" fmla="*/ 2070668 w 7467663"/>
              <a:gd name="connsiteY399" fmla="*/ 6761520 h 6858000"/>
              <a:gd name="connsiteX400" fmla="*/ 1975142 w 7467663"/>
              <a:gd name="connsiteY400" fmla="*/ 6585570 h 6858000"/>
              <a:gd name="connsiteX401" fmla="*/ 2050035 w 7467663"/>
              <a:gd name="connsiteY401" fmla="*/ 6813345 h 6858000"/>
              <a:gd name="connsiteX402" fmla="*/ 2063025 w 7467663"/>
              <a:gd name="connsiteY402" fmla="*/ 6858000 h 6858000"/>
              <a:gd name="connsiteX403" fmla="*/ 2021675 w 7467663"/>
              <a:gd name="connsiteY403" fmla="*/ 6858000 h 6858000"/>
              <a:gd name="connsiteX404" fmla="*/ 2019308 w 7467663"/>
              <a:gd name="connsiteY404" fmla="*/ 6847118 h 6858000"/>
              <a:gd name="connsiteX405" fmla="*/ 1938835 w 7467663"/>
              <a:gd name="connsiteY405" fmla="*/ 6551160 h 6858000"/>
              <a:gd name="connsiteX406" fmla="*/ 1953230 w 7467663"/>
              <a:gd name="connsiteY406" fmla="*/ 6759699 h 6858000"/>
              <a:gd name="connsiteX407" fmla="*/ 1956763 w 7467663"/>
              <a:gd name="connsiteY407" fmla="*/ 6778191 h 6858000"/>
              <a:gd name="connsiteX408" fmla="*/ 1967925 w 7467663"/>
              <a:gd name="connsiteY408" fmla="*/ 6858000 h 6858000"/>
              <a:gd name="connsiteX409" fmla="*/ 1936622 w 7467663"/>
              <a:gd name="connsiteY409" fmla="*/ 6858000 h 6858000"/>
              <a:gd name="connsiteX410" fmla="*/ 1926261 w 7467663"/>
              <a:gd name="connsiteY410" fmla="*/ 6784064 h 6858000"/>
              <a:gd name="connsiteX411" fmla="*/ 1922724 w 7467663"/>
              <a:gd name="connsiteY411" fmla="*/ 6765577 h 6858000"/>
              <a:gd name="connsiteX412" fmla="*/ 1904650 w 7467663"/>
              <a:gd name="connsiteY412" fmla="*/ 6639616 h 6858000"/>
              <a:gd name="connsiteX413" fmla="*/ 1885273 w 7467663"/>
              <a:gd name="connsiteY413" fmla="*/ 6858000 h 6858000"/>
              <a:gd name="connsiteX414" fmla="*/ 1854363 w 7467663"/>
              <a:gd name="connsiteY414" fmla="*/ 6858000 h 6858000"/>
              <a:gd name="connsiteX415" fmla="*/ 1880391 w 7467663"/>
              <a:gd name="connsiteY415" fmla="*/ 6603796 h 6858000"/>
              <a:gd name="connsiteX416" fmla="*/ 1818273 w 7467663"/>
              <a:gd name="connsiteY416" fmla="*/ 6715729 h 6858000"/>
              <a:gd name="connsiteX417" fmla="*/ 1794691 w 7467663"/>
              <a:gd name="connsiteY417" fmla="*/ 6843239 h 6858000"/>
              <a:gd name="connsiteX418" fmla="*/ 1794914 w 7467663"/>
              <a:gd name="connsiteY418" fmla="*/ 6858000 h 6858000"/>
              <a:gd name="connsiteX419" fmla="*/ 1746128 w 7467663"/>
              <a:gd name="connsiteY419" fmla="*/ 6858000 h 6858000"/>
              <a:gd name="connsiteX420" fmla="*/ 1753934 w 7467663"/>
              <a:gd name="connsiteY420" fmla="*/ 6724796 h 6858000"/>
              <a:gd name="connsiteX421" fmla="*/ 1792053 w 7467663"/>
              <a:gd name="connsiteY421" fmla="*/ 6572396 h 6858000"/>
              <a:gd name="connsiteX422" fmla="*/ 1862248 w 7467663"/>
              <a:gd name="connsiteY422" fmla="*/ 6266397 h 6858000"/>
              <a:gd name="connsiteX423" fmla="*/ 1862250 w 7467663"/>
              <a:gd name="connsiteY423" fmla="*/ 6033531 h 6858000"/>
              <a:gd name="connsiteX424" fmla="*/ 1211999 w 7467663"/>
              <a:gd name="connsiteY424" fmla="*/ 6683610 h 6858000"/>
              <a:gd name="connsiteX425" fmla="*/ 1213266 w 7467663"/>
              <a:gd name="connsiteY425" fmla="*/ 6691947 h 6858000"/>
              <a:gd name="connsiteX426" fmla="*/ 1203370 w 7467663"/>
              <a:gd name="connsiteY426" fmla="*/ 6850676 h 6858000"/>
              <a:gd name="connsiteX427" fmla="*/ 1203671 w 7467663"/>
              <a:gd name="connsiteY427" fmla="*/ 6858000 h 6858000"/>
              <a:gd name="connsiteX428" fmla="*/ 1143180 w 7467663"/>
              <a:gd name="connsiteY428" fmla="*/ 6858000 h 6858000"/>
              <a:gd name="connsiteX429" fmla="*/ 1142176 w 7467663"/>
              <a:gd name="connsiteY429" fmla="*/ 6766045 h 6858000"/>
              <a:gd name="connsiteX430" fmla="*/ 1067484 w 7467663"/>
              <a:gd name="connsiteY430" fmla="*/ 6858000 h 6858000"/>
              <a:gd name="connsiteX431" fmla="*/ 953928 w 7467663"/>
              <a:gd name="connsiteY431" fmla="*/ 6858000 h 6858000"/>
              <a:gd name="connsiteX432" fmla="*/ 959715 w 7467663"/>
              <a:gd name="connsiteY432" fmla="*/ 6850185 h 6858000"/>
              <a:gd name="connsiteX433" fmla="*/ 1483788 w 7467663"/>
              <a:gd name="connsiteY433" fmla="*/ 6259174 h 6858000"/>
              <a:gd name="connsiteX434" fmla="*/ 1100671 w 7467663"/>
              <a:gd name="connsiteY434" fmla="*/ 6252137 h 6858000"/>
              <a:gd name="connsiteX435" fmla="*/ 1090144 w 7467663"/>
              <a:gd name="connsiteY435" fmla="*/ 6256748 h 6858000"/>
              <a:gd name="connsiteX436" fmla="*/ 1095872 w 7467663"/>
              <a:gd name="connsiteY436" fmla="*/ 6271892 h 6858000"/>
              <a:gd name="connsiteX437" fmla="*/ 262785 w 7467663"/>
              <a:gd name="connsiteY437" fmla="*/ 6845450 h 6858000"/>
              <a:gd name="connsiteX438" fmla="*/ 209968 w 7467663"/>
              <a:gd name="connsiteY438" fmla="*/ 6770713 h 6858000"/>
              <a:gd name="connsiteX439" fmla="*/ 873460 w 7467663"/>
              <a:gd name="connsiteY439" fmla="*/ 6253768 h 6858000"/>
              <a:gd name="connsiteX440" fmla="*/ 192686 w 7467663"/>
              <a:gd name="connsiteY440" fmla="*/ 5849257 h 6858000"/>
              <a:gd name="connsiteX441" fmla="*/ 4696 w 7467663"/>
              <a:gd name="connsiteY441" fmla="*/ 5697668 h 6858000"/>
              <a:gd name="connsiteX442" fmla="*/ 0 w 7467663"/>
              <a:gd name="connsiteY442" fmla="*/ 5689984 h 6858000"/>
              <a:gd name="connsiteX443" fmla="*/ 0 w 7467663"/>
              <a:gd name="connsiteY443" fmla="*/ 5513472 h 6858000"/>
              <a:gd name="connsiteX444" fmla="*/ 174101 w 7467663"/>
              <a:gd name="connsiteY444" fmla="*/ 5620277 h 6858000"/>
              <a:gd name="connsiteX445" fmla="*/ 891800 w 7467663"/>
              <a:gd name="connsiteY445" fmla="*/ 6036935 h 6858000"/>
              <a:gd name="connsiteX446" fmla="*/ 1072219 w 7467663"/>
              <a:gd name="connsiteY446" fmla="*/ 6169443 h 6858000"/>
              <a:gd name="connsiteX447" fmla="*/ 1074117 w 7467663"/>
              <a:gd name="connsiteY447" fmla="*/ 6170301 h 6858000"/>
              <a:gd name="connsiteX448" fmla="*/ 1083114 w 7467663"/>
              <a:gd name="connsiteY448" fmla="*/ 6174131 h 6858000"/>
              <a:gd name="connsiteX449" fmla="*/ 1543010 w 7467663"/>
              <a:gd name="connsiteY449" fmla="*/ 6191140 h 6858000"/>
              <a:gd name="connsiteX450" fmla="*/ 1551080 w 7467663"/>
              <a:gd name="connsiteY450" fmla="*/ 6195006 h 6858000"/>
              <a:gd name="connsiteX451" fmla="*/ 2345443 w 7467663"/>
              <a:gd name="connsiteY451" fmla="*/ 5549882 h 6858000"/>
              <a:gd name="connsiteX452" fmla="*/ 1721499 w 7467663"/>
              <a:gd name="connsiteY452" fmla="*/ 5599969 h 6858000"/>
              <a:gd name="connsiteX453" fmla="*/ 767716 w 7467663"/>
              <a:gd name="connsiteY453" fmla="*/ 5472768 h 6858000"/>
              <a:gd name="connsiteX454" fmla="*/ 722147 w 7467663"/>
              <a:gd name="connsiteY454" fmla="*/ 5393091 h 6858000"/>
              <a:gd name="connsiteX455" fmla="*/ 1485552 w 7467663"/>
              <a:gd name="connsiteY455" fmla="*/ 5313202 h 6858000"/>
              <a:gd name="connsiteX456" fmla="*/ 2143004 w 7467663"/>
              <a:gd name="connsiteY456" fmla="*/ 5402420 h 6858000"/>
              <a:gd name="connsiteX457" fmla="*/ 1933391 w 7467663"/>
              <a:gd name="connsiteY457" fmla="*/ 5156971 h 6858000"/>
              <a:gd name="connsiteX458" fmla="*/ 1827118 w 7467663"/>
              <a:gd name="connsiteY458" fmla="*/ 4968410 h 6858000"/>
              <a:gd name="connsiteX459" fmla="*/ 1837349 w 7467663"/>
              <a:gd name="connsiteY459" fmla="*/ 4956357 h 6858000"/>
              <a:gd name="connsiteX460" fmla="*/ 2162835 w 7467663"/>
              <a:gd name="connsiteY460" fmla="*/ 5187853 h 6858000"/>
              <a:gd name="connsiteX461" fmla="*/ 2257167 w 7467663"/>
              <a:gd name="connsiteY461" fmla="*/ 5462123 h 6858000"/>
              <a:gd name="connsiteX462" fmla="*/ 2261598 w 7467663"/>
              <a:gd name="connsiteY462" fmla="*/ 5467998 h 6858000"/>
              <a:gd name="connsiteX463" fmla="*/ 2437177 w 7467663"/>
              <a:gd name="connsiteY463" fmla="*/ 5479608 h 6858000"/>
              <a:gd name="connsiteX464" fmla="*/ 2445247 w 7467663"/>
              <a:gd name="connsiteY464" fmla="*/ 5483476 h 6858000"/>
              <a:gd name="connsiteX465" fmla="*/ 2743626 w 7467663"/>
              <a:gd name="connsiteY465" fmla="*/ 5304819 h 6858000"/>
              <a:gd name="connsiteX466" fmla="*/ 3048102 w 7467663"/>
              <a:gd name="connsiteY466" fmla="*/ 5150595 h 6858000"/>
              <a:gd name="connsiteX467" fmla="*/ 1799414 w 7467663"/>
              <a:gd name="connsiteY467" fmla="*/ 4694732 h 6858000"/>
              <a:gd name="connsiteX468" fmla="*/ 1771735 w 7467663"/>
              <a:gd name="connsiteY468" fmla="*/ 4619929 h 6858000"/>
              <a:gd name="connsiteX469" fmla="*/ 3104273 w 7467663"/>
              <a:gd name="connsiteY469" fmla="*/ 5076159 h 6858000"/>
              <a:gd name="connsiteX470" fmla="*/ 3113245 w 7467663"/>
              <a:gd name="connsiteY470" fmla="*/ 5090705 h 6858000"/>
              <a:gd name="connsiteX471" fmla="*/ 3126294 w 7467663"/>
              <a:gd name="connsiteY471" fmla="*/ 5114400 h 6858000"/>
              <a:gd name="connsiteX472" fmla="*/ 3937433 w 7467663"/>
              <a:gd name="connsiteY472" fmla="*/ 4830473 h 6858000"/>
              <a:gd name="connsiteX473" fmla="*/ 3590475 w 7467663"/>
              <a:gd name="connsiteY473" fmla="*/ 4597974 h 6858000"/>
              <a:gd name="connsiteX474" fmla="*/ 3100264 w 7467663"/>
              <a:gd name="connsiteY474" fmla="*/ 4579845 h 6858000"/>
              <a:gd name="connsiteX475" fmla="*/ 2183576 w 7467663"/>
              <a:gd name="connsiteY475" fmla="*/ 4227150 h 6858000"/>
              <a:gd name="connsiteX476" fmla="*/ 2151029 w 7467663"/>
              <a:gd name="connsiteY476" fmla="*/ 4146947 h 6858000"/>
              <a:gd name="connsiteX477" fmla="*/ 3563434 w 7467663"/>
              <a:gd name="connsiteY477" fmla="*/ 4469115 h 6858000"/>
              <a:gd name="connsiteX478" fmla="*/ 3177952 w 7467663"/>
              <a:gd name="connsiteY478" fmla="*/ 3657386 h 6858000"/>
              <a:gd name="connsiteX479" fmla="*/ 3189263 w 7467663"/>
              <a:gd name="connsiteY479" fmla="*/ 3625726 h 6858000"/>
              <a:gd name="connsiteX480" fmla="*/ 3560912 w 7467663"/>
              <a:gd name="connsiteY480" fmla="*/ 4079863 h 6858000"/>
              <a:gd name="connsiteX481" fmla="*/ 3626636 w 7467663"/>
              <a:gd name="connsiteY481" fmla="*/ 4512230 h 6858000"/>
              <a:gd name="connsiteX482" fmla="*/ 3653088 w 7467663"/>
              <a:gd name="connsiteY482" fmla="*/ 4521417 h 6858000"/>
              <a:gd name="connsiteX483" fmla="*/ 3988128 w 7467663"/>
              <a:gd name="connsiteY483" fmla="*/ 4817267 h 6858000"/>
              <a:gd name="connsiteX484" fmla="*/ 4830582 w 7467663"/>
              <a:gd name="connsiteY484" fmla="*/ 4676000 h 6858000"/>
              <a:gd name="connsiteX485" fmla="*/ 4830100 w 7467663"/>
              <a:gd name="connsiteY485" fmla="*/ 4675554 h 6858000"/>
              <a:gd name="connsiteX486" fmla="*/ 4036318 w 7467663"/>
              <a:gd name="connsiteY486" fmla="*/ 4147013 h 6858000"/>
              <a:gd name="connsiteX487" fmla="*/ 3432098 w 7467663"/>
              <a:gd name="connsiteY487" fmla="*/ 3537312 h 6858000"/>
              <a:gd name="connsiteX488" fmla="*/ 3446761 w 7467663"/>
              <a:gd name="connsiteY488" fmla="*/ 3461278 h 6858000"/>
              <a:gd name="connsiteX489" fmla="*/ 4419733 w 7467663"/>
              <a:gd name="connsiteY489" fmla="*/ 3963555 h 6858000"/>
              <a:gd name="connsiteX490" fmla="*/ 4781371 w 7467663"/>
              <a:gd name="connsiteY490" fmla="*/ 4458604 h 6858000"/>
              <a:gd name="connsiteX491" fmla="*/ 4780440 w 7467663"/>
              <a:gd name="connsiteY491" fmla="*/ 4470290 h 6858000"/>
              <a:gd name="connsiteX492" fmla="*/ 4898954 w 7467663"/>
              <a:gd name="connsiteY492" fmla="*/ 4662092 h 6858000"/>
              <a:gd name="connsiteX493" fmla="*/ 4900699 w 7467663"/>
              <a:gd name="connsiteY493" fmla="*/ 4670867 h 6858000"/>
              <a:gd name="connsiteX494" fmla="*/ 5714511 w 7467663"/>
              <a:gd name="connsiteY494" fmla="*/ 4663483 h 6858000"/>
              <a:gd name="connsiteX495" fmla="*/ 5464793 w 7467663"/>
              <a:gd name="connsiteY495" fmla="*/ 4393556 h 6858000"/>
              <a:gd name="connsiteX496" fmla="*/ 5461897 w 7467663"/>
              <a:gd name="connsiteY496" fmla="*/ 4390879 h 6858000"/>
              <a:gd name="connsiteX497" fmla="*/ 4294126 w 7467663"/>
              <a:gd name="connsiteY497" fmla="*/ 3303048 h 6858000"/>
              <a:gd name="connsiteX498" fmla="*/ 4305321 w 7467663"/>
              <a:gd name="connsiteY498" fmla="*/ 3256953 h 6858000"/>
              <a:gd name="connsiteX499" fmla="*/ 4949299 w 7467663"/>
              <a:gd name="connsiteY499" fmla="*/ 3766336 h 6858000"/>
              <a:gd name="connsiteX500" fmla="*/ 5291452 w 7467663"/>
              <a:gd name="connsiteY500" fmla="*/ 4076801 h 6858000"/>
              <a:gd name="connsiteX501" fmla="*/ 5434998 w 7467663"/>
              <a:gd name="connsiteY501" fmla="*/ 4254100 h 6858000"/>
              <a:gd name="connsiteX502" fmla="*/ 5351015 w 7467663"/>
              <a:gd name="connsiteY502" fmla="*/ 3760989 h 6858000"/>
              <a:gd name="connsiteX503" fmla="*/ 5413780 w 7467663"/>
              <a:gd name="connsiteY503" fmla="*/ 2966265 h 6858000"/>
              <a:gd name="connsiteX504" fmla="*/ 5425627 w 7467663"/>
              <a:gd name="connsiteY504" fmla="*/ 2954192 h 6858000"/>
              <a:gd name="connsiteX505" fmla="*/ 6604735 w 7467663"/>
              <a:gd name="connsiteY505" fmla="*/ 2041381 h 6858000"/>
              <a:gd name="connsiteX506" fmla="*/ 7204487 w 7467663"/>
              <a:gd name="connsiteY506" fmla="*/ 2742112 h 6858000"/>
              <a:gd name="connsiteX507" fmla="*/ 7131592 w 7467663"/>
              <a:gd name="connsiteY507" fmla="*/ 2672096 h 6858000"/>
              <a:gd name="connsiteX508" fmla="*/ 6996344 w 7467663"/>
              <a:gd name="connsiteY508" fmla="*/ 2518310 h 6858000"/>
              <a:gd name="connsiteX509" fmla="*/ 6735495 w 7467663"/>
              <a:gd name="connsiteY509" fmla="*/ 2196890 h 6858000"/>
              <a:gd name="connsiteX510" fmla="*/ 6721901 w 7467663"/>
              <a:gd name="connsiteY510" fmla="*/ 2179274 h 6858000"/>
              <a:gd name="connsiteX511" fmla="*/ 6604735 w 7467663"/>
              <a:gd name="connsiteY511" fmla="*/ 2041381 h 6858000"/>
              <a:gd name="connsiteX512" fmla="*/ 6591670 w 7467663"/>
              <a:gd name="connsiteY512" fmla="*/ 1988277 h 6858000"/>
              <a:gd name="connsiteX513" fmla="*/ 6747349 w 7467663"/>
              <a:gd name="connsiteY513" fmla="*/ 2160069 h 6858000"/>
              <a:gd name="connsiteX514" fmla="*/ 6760943 w 7467663"/>
              <a:gd name="connsiteY514" fmla="*/ 2177686 h 6858000"/>
              <a:gd name="connsiteX515" fmla="*/ 7021065 w 7467663"/>
              <a:gd name="connsiteY515" fmla="*/ 2498102 h 6858000"/>
              <a:gd name="connsiteX516" fmla="*/ 7155223 w 7467663"/>
              <a:gd name="connsiteY516" fmla="*/ 2650386 h 6858000"/>
              <a:gd name="connsiteX517" fmla="*/ 7203167 w 7467663"/>
              <a:gd name="connsiteY517" fmla="*/ 2697288 h 6858000"/>
              <a:gd name="connsiteX518" fmla="*/ 6937703 w 7467663"/>
              <a:gd name="connsiteY518" fmla="*/ 2321981 h 6858000"/>
              <a:gd name="connsiteX519" fmla="*/ 6591670 w 7467663"/>
              <a:gd name="connsiteY519" fmla="*/ 1988277 h 6858000"/>
              <a:gd name="connsiteX520" fmla="*/ 5798671 w 7467663"/>
              <a:gd name="connsiteY520" fmla="*/ 1981601 h 6858000"/>
              <a:gd name="connsiteX521" fmla="*/ 5754709 w 7467663"/>
              <a:gd name="connsiteY521" fmla="*/ 2071454 h 6858000"/>
              <a:gd name="connsiteX522" fmla="*/ 5763044 w 7467663"/>
              <a:gd name="connsiteY522" fmla="*/ 2842206 h 6858000"/>
              <a:gd name="connsiteX523" fmla="*/ 5764974 w 7467663"/>
              <a:gd name="connsiteY523" fmla="*/ 2799609 h 6858000"/>
              <a:gd name="connsiteX524" fmla="*/ 5767665 w 7467663"/>
              <a:gd name="connsiteY524" fmla="*/ 2666409 h 6858000"/>
              <a:gd name="connsiteX525" fmla="*/ 5763055 w 7467663"/>
              <a:gd name="connsiteY525" fmla="*/ 2579705 h 6858000"/>
              <a:gd name="connsiteX526" fmla="*/ 5758079 w 7467663"/>
              <a:gd name="connsiteY526" fmla="*/ 2492508 h 6858000"/>
              <a:gd name="connsiteX527" fmla="*/ 5779325 w 7467663"/>
              <a:gd name="connsiteY527" fmla="*/ 2197069 h 6858000"/>
              <a:gd name="connsiteX528" fmla="*/ 5798671 w 7467663"/>
              <a:gd name="connsiteY528" fmla="*/ 1981601 h 6858000"/>
              <a:gd name="connsiteX529" fmla="*/ 5829202 w 7467663"/>
              <a:gd name="connsiteY529" fmla="*/ 1971679 h 6858000"/>
              <a:gd name="connsiteX530" fmla="*/ 5809558 w 7467663"/>
              <a:gd name="connsiteY530" fmla="*/ 2198043 h 6858000"/>
              <a:gd name="connsiteX531" fmla="*/ 5788653 w 7467663"/>
              <a:gd name="connsiteY531" fmla="*/ 2489430 h 6858000"/>
              <a:gd name="connsiteX532" fmla="*/ 5793439 w 7467663"/>
              <a:gd name="connsiteY532" fmla="*/ 2575235 h 6858000"/>
              <a:gd name="connsiteX533" fmla="*/ 5796837 w 7467663"/>
              <a:gd name="connsiteY533" fmla="*/ 2637633 h 6858000"/>
              <a:gd name="connsiteX534" fmla="*/ 5818614 w 7467663"/>
              <a:gd name="connsiteY534" fmla="*/ 2473055 h 6858000"/>
              <a:gd name="connsiteX535" fmla="*/ 5829202 w 7467663"/>
              <a:gd name="connsiteY535" fmla="*/ 1971679 h 6858000"/>
              <a:gd name="connsiteX536" fmla="*/ 5911389 w 7467663"/>
              <a:gd name="connsiteY536" fmla="*/ 1898371 h 6858000"/>
              <a:gd name="connsiteX537" fmla="*/ 6237627 w 7467663"/>
              <a:gd name="connsiteY537" fmla="*/ 2231921 h 6858000"/>
              <a:gd name="connsiteX538" fmla="*/ 5911389 w 7467663"/>
              <a:gd name="connsiteY538" fmla="*/ 1898371 h 6858000"/>
              <a:gd name="connsiteX539" fmla="*/ 6944437 w 7467663"/>
              <a:gd name="connsiteY539" fmla="*/ 1575402 h 6858000"/>
              <a:gd name="connsiteX540" fmla="*/ 6304730 w 7467663"/>
              <a:gd name="connsiteY540" fmla="*/ 1766654 h 6858000"/>
              <a:gd name="connsiteX541" fmla="*/ 6944437 w 7467663"/>
              <a:gd name="connsiteY541" fmla="*/ 1575402 h 6858000"/>
              <a:gd name="connsiteX542" fmla="*/ 7019523 w 7467663"/>
              <a:gd name="connsiteY542" fmla="*/ 1519450 h 6858000"/>
              <a:gd name="connsiteX543" fmla="*/ 6298091 w 7467663"/>
              <a:gd name="connsiteY543" fmla="*/ 1737122 h 6858000"/>
              <a:gd name="connsiteX544" fmla="*/ 7019523 w 7467663"/>
              <a:gd name="connsiteY544" fmla="*/ 1519450 h 6858000"/>
              <a:gd name="connsiteX545" fmla="*/ 2399523 w 7467663"/>
              <a:gd name="connsiteY545" fmla="*/ 1428234 h 6858000"/>
              <a:gd name="connsiteX546" fmla="*/ 2224982 w 7467663"/>
              <a:gd name="connsiteY546" fmla="*/ 1826201 h 6858000"/>
              <a:gd name="connsiteX547" fmla="*/ 2096099 w 7467663"/>
              <a:gd name="connsiteY547" fmla="*/ 2345900 h 6858000"/>
              <a:gd name="connsiteX548" fmla="*/ 2283317 w 7467663"/>
              <a:gd name="connsiteY548" fmla="*/ 1796925 h 6858000"/>
              <a:gd name="connsiteX549" fmla="*/ 2399523 w 7467663"/>
              <a:gd name="connsiteY549" fmla="*/ 1428234 h 6858000"/>
              <a:gd name="connsiteX550" fmla="*/ 2448558 w 7467663"/>
              <a:gd name="connsiteY550" fmla="*/ 1373435 h 6858000"/>
              <a:gd name="connsiteX551" fmla="*/ 2312521 w 7467663"/>
              <a:gd name="connsiteY551" fmla="*/ 1806140 h 6858000"/>
              <a:gd name="connsiteX552" fmla="*/ 2127533 w 7467663"/>
              <a:gd name="connsiteY552" fmla="*/ 2348380 h 6858000"/>
              <a:gd name="connsiteX553" fmla="*/ 2358080 w 7467663"/>
              <a:gd name="connsiteY553" fmla="*/ 1866134 h 6858000"/>
              <a:gd name="connsiteX554" fmla="*/ 2407436 w 7467663"/>
              <a:gd name="connsiteY554" fmla="*/ 1651070 h 6858000"/>
              <a:gd name="connsiteX555" fmla="*/ 2448558 w 7467663"/>
              <a:gd name="connsiteY555" fmla="*/ 1373435 h 6858000"/>
              <a:gd name="connsiteX556" fmla="*/ 278707 w 7467663"/>
              <a:gd name="connsiteY556" fmla="*/ 1352270 h 6858000"/>
              <a:gd name="connsiteX557" fmla="*/ 321570 w 7467663"/>
              <a:gd name="connsiteY557" fmla="*/ 1861610 h 6858000"/>
              <a:gd name="connsiteX558" fmla="*/ 294281 w 7467663"/>
              <a:gd name="connsiteY558" fmla="*/ 1440658 h 6858000"/>
              <a:gd name="connsiteX559" fmla="*/ 278707 w 7467663"/>
              <a:gd name="connsiteY559" fmla="*/ 1352270 h 6858000"/>
              <a:gd name="connsiteX560" fmla="*/ 1423821 w 7467663"/>
              <a:gd name="connsiteY560" fmla="*/ 1351958 h 6858000"/>
              <a:gd name="connsiteX561" fmla="*/ 1638521 w 7467663"/>
              <a:gd name="connsiteY561" fmla="*/ 1908470 h 6858000"/>
              <a:gd name="connsiteX562" fmla="*/ 1754199 w 7467663"/>
              <a:gd name="connsiteY562" fmla="*/ 2149284 h 6858000"/>
              <a:gd name="connsiteX563" fmla="*/ 1908359 w 7467663"/>
              <a:gd name="connsiteY563" fmla="*/ 2364988 h 6858000"/>
              <a:gd name="connsiteX564" fmla="*/ 1647661 w 7467663"/>
              <a:gd name="connsiteY564" fmla="*/ 1825945 h 6858000"/>
              <a:gd name="connsiteX565" fmla="*/ 1423821 w 7467663"/>
              <a:gd name="connsiteY565" fmla="*/ 1351958 h 6858000"/>
              <a:gd name="connsiteX566" fmla="*/ 1431890 w 7467663"/>
              <a:gd name="connsiteY566" fmla="*/ 1306475 h 6858000"/>
              <a:gd name="connsiteX567" fmla="*/ 1507597 w 7467663"/>
              <a:gd name="connsiteY567" fmla="*/ 1446132 h 6858000"/>
              <a:gd name="connsiteX568" fmla="*/ 1674586 w 7467663"/>
              <a:gd name="connsiteY568" fmla="*/ 1813832 h 6858000"/>
              <a:gd name="connsiteX569" fmla="*/ 1815950 w 7467663"/>
              <a:gd name="connsiteY569" fmla="*/ 2128564 h 6858000"/>
              <a:gd name="connsiteX570" fmla="*/ 1984242 w 7467663"/>
              <a:gd name="connsiteY570" fmla="*/ 2430829 h 6858000"/>
              <a:gd name="connsiteX571" fmla="*/ 2014023 w 7467663"/>
              <a:gd name="connsiteY571" fmla="*/ 2450995 h 6858000"/>
              <a:gd name="connsiteX572" fmla="*/ 1747337 w 7467663"/>
              <a:gd name="connsiteY572" fmla="*/ 1855264 h 6858000"/>
              <a:gd name="connsiteX573" fmla="*/ 1533749 w 7467663"/>
              <a:gd name="connsiteY573" fmla="*/ 1478656 h 6858000"/>
              <a:gd name="connsiteX574" fmla="*/ 1431890 w 7467663"/>
              <a:gd name="connsiteY574" fmla="*/ 1306475 h 6858000"/>
              <a:gd name="connsiteX575" fmla="*/ 5052692 w 7467663"/>
              <a:gd name="connsiteY575" fmla="*/ 1292994 h 6858000"/>
              <a:gd name="connsiteX576" fmla="*/ 5200661 w 7467663"/>
              <a:gd name="connsiteY576" fmla="*/ 1635186 h 6858000"/>
              <a:gd name="connsiteX577" fmla="*/ 5297138 w 7467663"/>
              <a:gd name="connsiteY577" fmla="*/ 1906351 h 6858000"/>
              <a:gd name="connsiteX578" fmla="*/ 5052692 w 7467663"/>
              <a:gd name="connsiteY578" fmla="*/ 1292994 h 6858000"/>
              <a:gd name="connsiteX579" fmla="*/ 5009948 w 7467663"/>
              <a:gd name="connsiteY579" fmla="*/ 1273619 h 6858000"/>
              <a:gd name="connsiteX580" fmla="*/ 5121777 w 7467663"/>
              <a:gd name="connsiteY580" fmla="*/ 1654213 h 6858000"/>
              <a:gd name="connsiteX581" fmla="*/ 5293545 w 7467663"/>
              <a:gd name="connsiteY581" fmla="*/ 2072247 h 6858000"/>
              <a:gd name="connsiteX582" fmla="*/ 5294042 w 7467663"/>
              <a:gd name="connsiteY582" fmla="*/ 2065019 h 6858000"/>
              <a:gd name="connsiteX583" fmla="*/ 5171936 w 7467663"/>
              <a:gd name="connsiteY583" fmla="*/ 1647613 h 6858000"/>
              <a:gd name="connsiteX584" fmla="*/ 5009948 w 7467663"/>
              <a:gd name="connsiteY584" fmla="*/ 1273619 h 6858000"/>
              <a:gd name="connsiteX585" fmla="*/ 655236 w 7467663"/>
              <a:gd name="connsiteY585" fmla="*/ 1268632 h 6858000"/>
              <a:gd name="connsiteX586" fmla="*/ 839521 w 7467663"/>
              <a:gd name="connsiteY586" fmla="*/ 1685315 h 6858000"/>
              <a:gd name="connsiteX587" fmla="*/ 1109416 w 7467663"/>
              <a:gd name="connsiteY587" fmla="*/ 2061663 h 6858000"/>
              <a:gd name="connsiteX588" fmla="*/ 1298300 w 7467663"/>
              <a:gd name="connsiteY588" fmla="*/ 2247742 h 6858000"/>
              <a:gd name="connsiteX589" fmla="*/ 1125871 w 7467663"/>
              <a:gd name="connsiteY589" fmla="*/ 1989513 h 6858000"/>
              <a:gd name="connsiteX590" fmla="*/ 981574 w 7467663"/>
              <a:gd name="connsiteY590" fmla="*/ 1783157 h 6858000"/>
              <a:gd name="connsiteX591" fmla="*/ 922198 w 7467663"/>
              <a:gd name="connsiteY591" fmla="*/ 1677437 h 6858000"/>
              <a:gd name="connsiteX592" fmla="*/ 869293 w 7467663"/>
              <a:gd name="connsiteY592" fmla="*/ 1583214 h 6858000"/>
              <a:gd name="connsiteX593" fmla="*/ 751431 w 7467663"/>
              <a:gd name="connsiteY593" fmla="*/ 1405731 h 6858000"/>
              <a:gd name="connsiteX594" fmla="*/ 655236 w 7467663"/>
              <a:gd name="connsiteY594" fmla="*/ 1268632 h 6858000"/>
              <a:gd name="connsiteX595" fmla="*/ 6516292 w 7467663"/>
              <a:gd name="connsiteY595" fmla="*/ 1263064 h 6858000"/>
              <a:gd name="connsiteX596" fmla="*/ 5736320 w 7467663"/>
              <a:gd name="connsiteY596" fmla="*/ 1501803 h 6858000"/>
              <a:gd name="connsiteX597" fmla="*/ 6516292 w 7467663"/>
              <a:gd name="connsiteY597" fmla="*/ 1263064 h 6858000"/>
              <a:gd name="connsiteX598" fmla="*/ 291466 w 7467663"/>
              <a:gd name="connsiteY598" fmla="*/ 1250369 h 6858000"/>
              <a:gd name="connsiteX599" fmla="*/ 323180 w 7467663"/>
              <a:gd name="connsiteY599" fmla="*/ 1435283 h 6858000"/>
              <a:gd name="connsiteX600" fmla="*/ 349381 w 7467663"/>
              <a:gd name="connsiteY600" fmla="*/ 1875041 h 6858000"/>
              <a:gd name="connsiteX601" fmla="*/ 374363 w 7467663"/>
              <a:gd name="connsiteY601" fmla="*/ 1506494 h 6858000"/>
              <a:gd name="connsiteX602" fmla="*/ 302168 w 7467663"/>
              <a:gd name="connsiteY602" fmla="*/ 1274495 h 6858000"/>
              <a:gd name="connsiteX603" fmla="*/ 291466 w 7467663"/>
              <a:gd name="connsiteY603" fmla="*/ 1250369 h 6858000"/>
              <a:gd name="connsiteX604" fmla="*/ 678222 w 7467663"/>
              <a:gd name="connsiteY604" fmla="*/ 1248670 h 6858000"/>
              <a:gd name="connsiteX605" fmla="*/ 775536 w 7467663"/>
              <a:gd name="connsiteY605" fmla="*/ 1388015 h 6858000"/>
              <a:gd name="connsiteX606" fmla="*/ 894529 w 7467663"/>
              <a:gd name="connsiteY606" fmla="*/ 1567739 h 6858000"/>
              <a:gd name="connsiteX607" fmla="*/ 948000 w 7467663"/>
              <a:gd name="connsiteY607" fmla="*/ 1663088 h 6858000"/>
              <a:gd name="connsiteX608" fmla="*/ 1006812 w 7467663"/>
              <a:gd name="connsiteY608" fmla="*/ 1767683 h 6858000"/>
              <a:gd name="connsiteX609" fmla="*/ 1149133 w 7467663"/>
              <a:gd name="connsiteY609" fmla="*/ 1971513 h 6858000"/>
              <a:gd name="connsiteX610" fmla="*/ 1333952 w 7467663"/>
              <a:gd name="connsiteY610" fmla="*/ 2251620 h 6858000"/>
              <a:gd name="connsiteX611" fmla="*/ 1337329 w 7467663"/>
              <a:gd name="connsiteY611" fmla="*/ 2258350 h 6858000"/>
              <a:gd name="connsiteX612" fmla="*/ 1014726 w 7467663"/>
              <a:gd name="connsiteY612" fmla="*/ 1615556 h 6858000"/>
              <a:gd name="connsiteX613" fmla="*/ 678222 w 7467663"/>
              <a:gd name="connsiteY613" fmla="*/ 1248670 h 6858000"/>
              <a:gd name="connsiteX614" fmla="*/ 6691602 w 7467663"/>
              <a:gd name="connsiteY614" fmla="*/ 1140573 h 6858000"/>
              <a:gd name="connsiteX615" fmla="*/ 6571100 w 7467663"/>
              <a:gd name="connsiteY615" fmla="*/ 1183662 h 6858000"/>
              <a:gd name="connsiteX616" fmla="*/ 6241687 w 7467663"/>
              <a:gd name="connsiteY616" fmla="*/ 1257600 h 6858000"/>
              <a:gd name="connsiteX617" fmla="*/ 5693009 w 7467663"/>
              <a:gd name="connsiteY617" fmla="*/ 1478256 h 6858000"/>
              <a:gd name="connsiteX618" fmla="*/ 6548420 w 7467663"/>
              <a:gd name="connsiteY618" fmla="*/ 1214599 h 6858000"/>
              <a:gd name="connsiteX619" fmla="*/ 6605473 w 7467663"/>
              <a:gd name="connsiteY619" fmla="*/ 1184686 h 6858000"/>
              <a:gd name="connsiteX620" fmla="*/ 6691602 w 7467663"/>
              <a:gd name="connsiteY620" fmla="*/ 1140573 h 6858000"/>
              <a:gd name="connsiteX621" fmla="*/ 4002475 w 7467663"/>
              <a:gd name="connsiteY621" fmla="*/ 1037802 h 6858000"/>
              <a:gd name="connsiteX622" fmla="*/ 4000324 w 7467663"/>
              <a:gd name="connsiteY622" fmla="*/ 1039362 h 6858000"/>
              <a:gd name="connsiteX623" fmla="*/ 4002862 w 7467663"/>
              <a:gd name="connsiteY623" fmla="*/ 1042866 h 6858000"/>
              <a:gd name="connsiteX624" fmla="*/ 4002475 w 7467663"/>
              <a:gd name="connsiteY624" fmla="*/ 1037802 h 6858000"/>
              <a:gd name="connsiteX625" fmla="*/ 506322 w 7467663"/>
              <a:gd name="connsiteY625" fmla="*/ 1020997 h 6858000"/>
              <a:gd name="connsiteX626" fmla="*/ 533068 w 7467663"/>
              <a:gd name="connsiteY626" fmla="*/ 1029409 h 6858000"/>
              <a:gd name="connsiteX627" fmla="*/ 1232525 w 7467663"/>
              <a:gd name="connsiteY627" fmla="*/ 1804675 h 6858000"/>
              <a:gd name="connsiteX628" fmla="*/ 1388858 w 7467663"/>
              <a:gd name="connsiteY628" fmla="*/ 2368011 h 6858000"/>
              <a:gd name="connsiteX629" fmla="*/ 1384098 w 7467663"/>
              <a:gd name="connsiteY629" fmla="*/ 2378125 h 6858000"/>
              <a:gd name="connsiteX630" fmla="*/ 1425393 w 7467663"/>
              <a:gd name="connsiteY630" fmla="*/ 2589124 h 6858000"/>
              <a:gd name="connsiteX631" fmla="*/ 1424001 w 7467663"/>
              <a:gd name="connsiteY631" fmla="*/ 2597541 h 6858000"/>
              <a:gd name="connsiteX632" fmla="*/ 2152729 w 7467663"/>
              <a:gd name="connsiteY632" fmla="*/ 2864487 h 6858000"/>
              <a:gd name="connsiteX633" fmla="*/ 2020609 w 7467663"/>
              <a:gd name="connsiteY633" fmla="*/ 2539671 h 6858000"/>
              <a:gd name="connsiteX634" fmla="*/ 2018920 w 7467663"/>
              <a:gd name="connsiteY634" fmla="*/ 2536309 h 6858000"/>
              <a:gd name="connsiteX635" fmla="*/ 1342441 w 7467663"/>
              <a:gd name="connsiteY635" fmla="*/ 1173017 h 6858000"/>
              <a:gd name="connsiteX636" fmla="*/ 1367925 w 7467663"/>
              <a:gd name="connsiteY636" fmla="*/ 1135648 h 6858000"/>
              <a:gd name="connsiteX637" fmla="*/ 1771401 w 7467663"/>
              <a:gd name="connsiteY637" fmla="*/ 1806673 h 6858000"/>
              <a:gd name="connsiteX638" fmla="*/ 1972385 w 7467663"/>
              <a:gd name="connsiteY638" fmla="*/ 2198735 h 6858000"/>
              <a:gd name="connsiteX639" fmla="*/ 2040892 w 7467663"/>
              <a:gd name="connsiteY639" fmla="*/ 2405205 h 6858000"/>
              <a:gd name="connsiteX640" fmla="*/ 2131689 w 7467663"/>
              <a:gd name="connsiteY640" fmla="*/ 1936926 h 6858000"/>
              <a:gd name="connsiteX641" fmla="*/ 2454820 w 7467663"/>
              <a:gd name="connsiteY641" fmla="*/ 1248808 h 6858000"/>
              <a:gd name="connsiteX642" fmla="*/ 2492512 w 7467663"/>
              <a:gd name="connsiteY642" fmla="*/ 1302920 h 6858000"/>
              <a:gd name="connsiteX643" fmla="*/ 2081216 w 7467663"/>
              <a:gd name="connsiteY643" fmla="*/ 2527513 h 6858000"/>
              <a:gd name="connsiteX644" fmla="*/ 2081211 w 7467663"/>
              <a:gd name="connsiteY644" fmla="*/ 2528916 h 6858000"/>
              <a:gd name="connsiteX645" fmla="*/ 2199067 w 7467663"/>
              <a:gd name="connsiteY645" fmla="*/ 2884061 h 6858000"/>
              <a:gd name="connsiteX646" fmla="*/ 3192586 w 7467663"/>
              <a:gd name="connsiteY646" fmla="*/ 3411496 h 6858000"/>
              <a:gd name="connsiteX647" fmla="*/ 3182620 w 7467663"/>
              <a:gd name="connsiteY647" fmla="*/ 3483279 h 6858000"/>
              <a:gd name="connsiteX648" fmla="*/ 2435119 w 7467663"/>
              <a:gd name="connsiteY648" fmla="*/ 3080173 h 6858000"/>
              <a:gd name="connsiteX649" fmla="*/ 2410152 w 7467663"/>
              <a:gd name="connsiteY649" fmla="*/ 3063751 h 6858000"/>
              <a:gd name="connsiteX650" fmla="*/ 2408099 w 7467663"/>
              <a:gd name="connsiteY650" fmla="*/ 3064403 h 6858000"/>
              <a:gd name="connsiteX651" fmla="*/ 2407218 w 7467663"/>
              <a:gd name="connsiteY651" fmla="*/ 3070324 h 6858000"/>
              <a:gd name="connsiteX652" fmla="*/ 2380138 w 7467663"/>
              <a:gd name="connsiteY652" fmla="*/ 3099341 h 6858000"/>
              <a:gd name="connsiteX653" fmla="*/ 1765923 w 7467663"/>
              <a:gd name="connsiteY653" fmla="*/ 3581043 h 6858000"/>
              <a:gd name="connsiteX654" fmla="*/ 1702258 w 7467663"/>
              <a:gd name="connsiteY654" fmla="*/ 3612286 h 6858000"/>
              <a:gd name="connsiteX655" fmla="*/ 1538370 w 7467663"/>
              <a:gd name="connsiteY655" fmla="*/ 3811804 h 6858000"/>
              <a:gd name="connsiteX656" fmla="*/ 542867 w 7467663"/>
              <a:gd name="connsiteY656" fmla="*/ 4944092 h 6858000"/>
              <a:gd name="connsiteX657" fmla="*/ 515800 w 7467663"/>
              <a:gd name="connsiteY657" fmla="*/ 4862180 h 6858000"/>
              <a:gd name="connsiteX658" fmla="*/ 909145 w 7467663"/>
              <a:gd name="connsiteY658" fmla="*/ 4199225 h 6858000"/>
              <a:gd name="connsiteX659" fmla="*/ 1214067 w 7467663"/>
              <a:gd name="connsiteY659" fmla="*/ 3908561 h 6858000"/>
              <a:gd name="connsiteX660" fmla="*/ 640967 w 7467663"/>
              <a:gd name="connsiteY660" fmla="*/ 4105601 h 6858000"/>
              <a:gd name="connsiteX661" fmla="*/ 112563 w 7467663"/>
              <a:gd name="connsiteY661" fmla="*/ 4396952 h 6858000"/>
              <a:gd name="connsiteX662" fmla="*/ 0 w 7467663"/>
              <a:gd name="connsiteY662" fmla="*/ 4466006 h 6858000"/>
              <a:gd name="connsiteX663" fmla="*/ 0 w 7467663"/>
              <a:gd name="connsiteY663" fmla="*/ 4233763 h 6858000"/>
              <a:gd name="connsiteX664" fmla="*/ 36881 w 7467663"/>
              <a:gd name="connsiteY664" fmla="*/ 4200118 h 6858000"/>
              <a:gd name="connsiteX665" fmla="*/ 910534 w 7467663"/>
              <a:gd name="connsiteY665" fmla="*/ 3629753 h 6858000"/>
              <a:gd name="connsiteX666" fmla="*/ 1578717 w 7467663"/>
              <a:gd name="connsiteY666" fmla="*/ 3575982 h 6858000"/>
              <a:gd name="connsiteX667" fmla="*/ 2338780 w 7467663"/>
              <a:gd name="connsiteY667" fmla="*/ 3033725 h 6858000"/>
              <a:gd name="connsiteX668" fmla="*/ 1807991 w 7467663"/>
              <a:gd name="connsiteY668" fmla="*/ 2807184 h 6858000"/>
              <a:gd name="connsiteX669" fmla="*/ 1416358 w 7467663"/>
              <a:gd name="connsiteY669" fmla="*/ 3112571 h 6858000"/>
              <a:gd name="connsiteX670" fmla="*/ 939066 w 7467663"/>
              <a:gd name="connsiteY670" fmla="*/ 3378798 h 6858000"/>
              <a:gd name="connsiteX671" fmla="*/ 115099 w 7467663"/>
              <a:gd name="connsiteY671" fmla="*/ 3607650 h 6858000"/>
              <a:gd name="connsiteX672" fmla="*/ 97284 w 7467663"/>
              <a:gd name="connsiteY672" fmla="*/ 3520393 h 6858000"/>
              <a:gd name="connsiteX673" fmla="*/ 922050 w 7467663"/>
              <a:gd name="connsiteY673" fmla="*/ 3074867 h 6858000"/>
              <a:gd name="connsiteX674" fmla="*/ 1405265 w 7467663"/>
              <a:gd name="connsiteY674" fmla="*/ 3016319 h 6858000"/>
              <a:gd name="connsiteX675" fmla="*/ 1407512 w 7467663"/>
              <a:gd name="connsiteY675" fmla="*/ 3018001 h 6858000"/>
              <a:gd name="connsiteX676" fmla="*/ 1726266 w 7467663"/>
              <a:gd name="connsiteY676" fmla="*/ 2777274 h 6858000"/>
              <a:gd name="connsiteX677" fmla="*/ 625390 w 7467663"/>
              <a:gd name="connsiteY677" fmla="*/ 2514541 h 6858000"/>
              <a:gd name="connsiteX678" fmla="*/ 619799 w 7467663"/>
              <a:gd name="connsiteY678" fmla="*/ 2527180 h 6858000"/>
              <a:gd name="connsiteX679" fmla="*/ 310030 w 7467663"/>
              <a:gd name="connsiteY679" fmla="*/ 2771818 h 6858000"/>
              <a:gd name="connsiteX680" fmla="*/ 173877 w 7467663"/>
              <a:gd name="connsiteY680" fmla="*/ 2937056 h 6858000"/>
              <a:gd name="connsiteX681" fmla="*/ 77889 w 7467663"/>
              <a:gd name="connsiteY681" fmla="*/ 3138440 h 6858000"/>
              <a:gd name="connsiteX682" fmla="*/ 0 w 7467663"/>
              <a:gd name="connsiteY682" fmla="*/ 3271395 h 6858000"/>
              <a:gd name="connsiteX683" fmla="*/ 0 w 7467663"/>
              <a:gd name="connsiteY683" fmla="*/ 3153002 h 6858000"/>
              <a:gd name="connsiteX684" fmla="*/ 2386 w 7467663"/>
              <a:gd name="connsiteY684" fmla="*/ 3149203 h 6858000"/>
              <a:gd name="connsiteX685" fmla="*/ 89753 w 7467663"/>
              <a:gd name="connsiteY685" fmla="*/ 2987702 h 6858000"/>
              <a:gd name="connsiteX686" fmla="*/ 76869 w 7467663"/>
              <a:gd name="connsiteY686" fmla="*/ 3005404 h 6858000"/>
              <a:gd name="connsiteX687" fmla="*/ 32049 w 7467663"/>
              <a:gd name="connsiteY687" fmla="*/ 3065814 h 6858000"/>
              <a:gd name="connsiteX688" fmla="*/ 0 w 7467663"/>
              <a:gd name="connsiteY688" fmla="*/ 3108744 h 6858000"/>
              <a:gd name="connsiteX689" fmla="*/ 0 w 7467663"/>
              <a:gd name="connsiteY689" fmla="*/ 3058059 h 6858000"/>
              <a:gd name="connsiteX690" fmla="*/ 7610 w 7467663"/>
              <a:gd name="connsiteY690" fmla="*/ 3047889 h 6858000"/>
              <a:gd name="connsiteX691" fmla="*/ 52419 w 7467663"/>
              <a:gd name="connsiteY691" fmla="*/ 2987479 h 6858000"/>
              <a:gd name="connsiteX692" fmla="*/ 59142 w 7467663"/>
              <a:gd name="connsiteY692" fmla="*/ 2978488 h 6858000"/>
              <a:gd name="connsiteX693" fmla="*/ 0 w 7467663"/>
              <a:gd name="connsiteY693" fmla="*/ 3015334 h 6858000"/>
              <a:gd name="connsiteX694" fmla="*/ 0 w 7467663"/>
              <a:gd name="connsiteY694" fmla="*/ 2914286 h 6858000"/>
              <a:gd name="connsiteX695" fmla="*/ 36383 w 7467663"/>
              <a:gd name="connsiteY695" fmla="*/ 2901128 h 6858000"/>
              <a:gd name="connsiteX696" fmla="*/ 156329 w 7467663"/>
              <a:gd name="connsiteY696" fmla="*/ 2840533 h 6858000"/>
              <a:gd name="connsiteX697" fmla="*/ 358355 w 7467663"/>
              <a:gd name="connsiteY697" fmla="*/ 2620471 h 6858000"/>
              <a:gd name="connsiteX698" fmla="*/ 510577 w 7467663"/>
              <a:gd name="connsiteY698" fmla="*/ 2501244 h 6858000"/>
              <a:gd name="connsiteX699" fmla="*/ 211967 w 7467663"/>
              <a:gd name="connsiteY699" fmla="*/ 2479171 h 6858000"/>
              <a:gd name="connsiteX700" fmla="*/ 0 w 7467663"/>
              <a:gd name="connsiteY700" fmla="*/ 2476398 h 6858000"/>
              <a:gd name="connsiteX701" fmla="*/ 0 w 7467663"/>
              <a:gd name="connsiteY701" fmla="*/ 2389189 h 6858000"/>
              <a:gd name="connsiteX702" fmla="*/ 103062 w 7467663"/>
              <a:gd name="connsiteY702" fmla="*/ 2389518 h 6858000"/>
              <a:gd name="connsiteX703" fmla="*/ 510734 w 7467663"/>
              <a:gd name="connsiteY703" fmla="*/ 2416201 h 6858000"/>
              <a:gd name="connsiteX704" fmla="*/ 279257 w 7467663"/>
              <a:gd name="connsiteY704" fmla="*/ 2092102 h 6858000"/>
              <a:gd name="connsiteX705" fmla="*/ 65265 w 7467663"/>
              <a:gd name="connsiteY705" fmla="*/ 2006049 h 6858000"/>
              <a:gd name="connsiteX706" fmla="*/ 0 w 7467663"/>
              <a:gd name="connsiteY706" fmla="*/ 1982532 h 6858000"/>
              <a:gd name="connsiteX707" fmla="*/ 0 w 7467663"/>
              <a:gd name="connsiteY707" fmla="*/ 1912789 h 6858000"/>
              <a:gd name="connsiteX708" fmla="*/ 97460 w 7467663"/>
              <a:gd name="connsiteY708" fmla="*/ 1953725 h 6858000"/>
              <a:gd name="connsiteX709" fmla="*/ 221272 w 7467663"/>
              <a:gd name="connsiteY709" fmla="*/ 1980766 h 6858000"/>
              <a:gd name="connsiteX710" fmla="*/ 116765 w 7467663"/>
              <a:gd name="connsiteY710" fmla="*/ 1911033 h 6858000"/>
              <a:gd name="connsiteX711" fmla="*/ 16405 w 7467663"/>
              <a:gd name="connsiteY711" fmla="*/ 1803412 h 6858000"/>
              <a:gd name="connsiteX712" fmla="*/ 0 w 7467663"/>
              <a:gd name="connsiteY712" fmla="*/ 1784777 h 6858000"/>
              <a:gd name="connsiteX713" fmla="*/ 0 w 7467663"/>
              <a:gd name="connsiteY713" fmla="*/ 1740082 h 6858000"/>
              <a:gd name="connsiteX714" fmla="*/ 39394 w 7467663"/>
              <a:gd name="connsiteY714" fmla="*/ 1784856 h 6858000"/>
              <a:gd name="connsiteX715" fmla="*/ 135813 w 7467663"/>
              <a:gd name="connsiteY715" fmla="*/ 1888838 h 6858000"/>
              <a:gd name="connsiteX716" fmla="*/ 242575 w 7467663"/>
              <a:gd name="connsiteY716" fmla="*/ 1958841 h 6858000"/>
              <a:gd name="connsiteX717" fmla="*/ 82197 w 7467663"/>
              <a:gd name="connsiteY717" fmla="*/ 1754826 h 6858000"/>
              <a:gd name="connsiteX718" fmla="*/ 0 w 7467663"/>
              <a:gd name="connsiteY718" fmla="*/ 1679650 h 6858000"/>
              <a:gd name="connsiteX719" fmla="*/ 0 w 7467663"/>
              <a:gd name="connsiteY719" fmla="*/ 1602463 h 6858000"/>
              <a:gd name="connsiteX720" fmla="*/ 84689 w 7467663"/>
              <a:gd name="connsiteY720" fmla="*/ 1677442 h 6858000"/>
              <a:gd name="connsiteX721" fmla="*/ 298437 w 7467663"/>
              <a:gd name="connsiteY721" fmla="*/ 1968019 h 6858000"/>
              <a:gd name="connsiteX722" fmla="*/ 227269 w 7467663"/>
              <a:gd name="connsiteY722" fmla="*/ 1114064 h 6858000"/>
              <a:gd name="connsiteX723" fmla="*/ 248003 w 7467663"/>
              <a:gd name="connsiteY723" fmla="*/ 1089613 h 6858000"/>
              <a:gd name="connsiteX724" fmla="*/ 427020 w 7467663"/>
              <a:gd name="connsiteY724" fmla="*/ 1619803 h 6858000"/>
              <a:gd name="connsiteX725" fmla="*/ 340345 w 7467663"/>
              <a:gd name="connsiteY725" fmla="*/ 2027739 h 6858000"/>
              <a:gd name="connsiteX726" fmla="*/ 360865 w 7467663"/>
              <a:gd name="connsiteY726" fmla="*/ 2044827 h 6858000"/>
              <a:gd name="connsiteX727" fmla="*/ 560414 w 7467663"/>
              <a:gd name="connsiteY727" fmla="*/ 2421457 h 6858000"/>
              <a:gd name="connsiteX728" fmla="*/ 1359703 w 7467663"/>
              <a:gd name="connsiteY728" fmla="*/ 2578554 h 6858000"/>
              <a:gd name="connsiteX729" fmla="*/ 1359422 w 7467663"/>
              <a:gd name="connsiteY729" fmla="*/ 2577994 h 6858000"/>
              <a:gd name="connsiteX730" fmla="*/ 828701 w 7467663"/>
              <a:gd name="connsiteY730" fmla="*/ 1839520 h 6858000"/>
              <a:gd name="connsiteX731" fmla="*/ 494427 w 7467663"/>
              <a:gd name="connsiteY731" fmla="*/ 1092333 h 6858000"/>
              <a:gd name="connsiteX732" fmla="*/ 506322 w 7467663"/>
              <a:gd name="connsiteY732" fmla="*/ 1020997 h 6858000"/>
              <a:gd name="connsiteX733" fmla="*/ 4570198 w 7467663"/>
              <a:gd name="connsiteY733" fmla="*/ 978081 h 6858000"/>
              <a:gd name="connsiteX734" fmla="*/ 4523691 w 7467663"/>
              <a:gd name="connsiteY734" fmla="*/ 1127776 h 6858000"/>
              <a:gd name="connsiteX735" fmla="*/ 4509875 w 7467663"/>
              <a:gd name="connsiteY735" fmla="*/ 1167552 h 6858000"/>
              <a:gd name="connsiteX736" fmla="*/ 4478168 w 7467663"/>
              <a:gd name="connsiteY736" fmla="*/ 1260735 h 6858000"/>
              <a:gd name="connsiteX737" fmla="*/ 4409309 w 7467663"/>
              <a:gd name="connsiteY737" fmla="*/ 1666996 h 6858000"/>
              <a:gd name="connsiteX738" fmla="*/ 4370031 w 7467663"/>
              <a:gd name="connsiteY738" fmla="*/ 1955666 h 6858000"/>
              <a:gd name="connsiteX739" fmla="*/ 4570198 w 7467663"/>
              <a:gd name="connsiteY739" fmla="*/ 978081 h 6858000"/>
              <a:gd name="connsiteX740" fmla="*/ 4557898 w 7467663"/>
              <a:gd name="connsiteY740" fmla="*/ 900011 h 6858000"/>
              <a:gd name="connsiteX741" fmla="*/ 4344840 w 7467663"/>
              <a:gd name="connsiteY741" fmla="*/ 1922038 h 6858000"/>
              <a:gd name="connsiteX742" fmla="*/ 4378710 w 7467663"/>
              <a:gd name="connsiteY742" fmla="*/ 1665516 h 6858000"/>
              <a:gd name="connsiteX743" fmla="*/ 4448798 w 7467663"/>
              <a:gd name="connsiteY743" fmla="*/ 1253024 h 6858000"/>
              <a:gd name="connsiteX744" fmla="*/ 4480315 w 7467663"/>
              <a:gd name="connsiteY744" fmla="*/ 1158454 h 6858000"/>
              <a:gd name="connsiteX745" fmla="*/ 4494133 w 7467663"/>
              <a:gd name="connsiteY745" fmla="*/ 1118676 h 6858000"/>
              <a:gd name="connsiteX746" fmla="*/ 4557898 w 7467663"/>
              <a:gd name="connsiteY746" fmla="*/ 900011 h 6858000"/>
              <a:gd name="connsiteX747" fmla="*/ 5870151 w 7467663"/>
              <a:gd name="connsiteY747" fmla="*/ 898890 h 6858000"/>
              <a:gd name="connsiteX748" fmla="*/ 5861335 w 7467663"/>
              <a:gd name="connsiteY748" fmla="*/ 899177 h 6858000"/>
              <a:gd name="connsiteX749" fmla="*/ 5843702 w 7467663"/>
              <a:gd name="connsiteY749" fmla="*/ 899748 h 6858000"/>
              <a:gd name="connsiteX750" fmla="*/ 5651107 w 7467663"/>
              <a:gd name="connsiteY750" fmla="*/ 920306 h 6858000"/>
              <a:gd name="connsiteX751" fmla="*/ 5459407 w 7467663"/>
              <a:gd name="connsiteY751" fmla="*/ 940975 h 6858000"/>
              <a:gd name="connsiteX752" fmla="*/ 5374846 w 7467663"/>
              <a:gd name="connsiteY752" fmla="*/ 941988 h 6858000"/>
              <a:gd name="connsiteX753" fmla="*/ 5256105 w 7467663"/>
              <a:gd name="connsiteY753" fmla="*/ 945632 h 6858000"/>
              <a:gd name="connsiteX754" fmla="*/ 5107071 w 7467663"/>
              <a:gd name="connsiteY754" fmla="*/ 969720 h 6858000"/>
              <a:gd name="connsiteX755" fmla="*/ 4998681 w 7467663"/>
              <a:gd name="connsiteY755" fmla="*/ 988771 h 6858000"/>
              <a:gd name="connsiteX756" fmla="*/ 5870151 w 7467663"/>
              <a:gd name="connsiteY756" fmla="*/ 898890 h 6858000"/>
              <a:gd name="connsiteX757" fmla="*/ 5504425 w 7467663"/>
              <a:gd name="connsiteY757" fmla="*/ 848067 h 6858000"/>
              <a:gd name="connsiteX758" fmla="*/ 4968849 w 7467663"/>
              <a:gd name="connsiteY758" fmla="*/ 962318 h 6858000"/>
              <a:gd name="connsiteX759" fmla="*/ 5104039 w 7467663"/>
              <a:gd name="connsiteY759" fmla="*/ 940634 h 6858000"/>
              <a:gd name="connsiteX760" fmla="*/ 5256311 w 7467663"/>
              <a:gd name="connsiteY760" fmla="*/ 916490 h 6858000"/>
              <a:gd name="connsiteX761" fmla="*/ 5377381 w 7467663"/>
              <a:gd name="connsiteY761" fmla="*/ 912671 h 6858000"/>
              <a:gd name="connsiteX762" fmla="*/ 5460148 w 7467663"/>
              <a:gd name="connsiteY762" fmla="*/ 911442 h 6858000"/>
              <a:gd name="connsiteX763" fmla="*/ 5648971 w 7467663"/>
              <a:gd name="connsiteY763" fmla="*/ 891331 h 6858000"/>
              <a:gd name="connsiteX764" fmla="*/ 5844807 w 7467663"/>
              <a:gd name="connsiteY764" fmla="*/ 870718 h 6858000"/>
              <a:gd name="connsiteX765" fmla="*/ 5862975 w 7467663"/>
              <a:gd name="connsiteY765" fmla="*/ 869756 h 6858000"/>
              <a:gd name="connsiteX766" fmla="*/ 5920887 w 7467663"/>
              <a:gd name="connsiteY766" fmla="*/ 865929 h 6858000"/>
              <a:gd name="connsiteX767" fmla="*/ 5504425 w 7467663"/>
              <a:gd name="connsiteY767" fmla="*/ 848067 h 6858000"/>
              <a:gd name="connsiteX768" fmla="*/ 3607114 w 7467663"/>
              <a:gd name="connsiteY768" fmla="*/ 467441 h 6858000"/>
              <a:gd name="connsiteX769" fmla="*/ 3296242 w 7467663"/>
              <a:gd name="connsiteY769" fmla="*/ 807991 h 6858000"/>
              <a:gd name="connsiteX770" fmla="*/ 3174674 w 7467663"/>
              <a:gd name="connsiteY770" fmla="*/ 919759 h 6858000"/>
              <a:gd name="connsiteX771" fmla="*/ 3042978 w 7467663"/>
              <a:gd name="connsiteY771" fmla="*/ 1054894 h 6858000"/>
              <a:gd name="connsiteX772" fmla="*/ 2968914 w 7467663"/>
              <a:gd name="connsiteY772" fmla="*/ 1133756 h 6858000"/>
              <a:gd name="connsiteX773" fmla="*/ 3103823 w 7467663"/>
              <a:gd name="connsiteY773" fmla="*/ 1026814 h 6858000"/>
              <a:gd name="connsiteX774" fmla="*/ 3607114 w 7467663"/>
              <a:gd name="connsiteY774" fmla="*/ 467441 h 6858000"/>
              <a:gd name="connsiteX775" fmla="*/ 3744487 w 7467663"/>
              <a:gd name="connsiteY775" fmla="*/ 383136 h 6858000"/>
              <a:gd name="connsiteX776" fmla="*/ 3970213 w 7467663"/>
              <a:gd name="connsiteY776" fmla="*/ 995559 h 6858000"/>
              <a:gd name="connsiteX777" fmla="*/ 3744487 w 7467663"/>
              <a:gd name="connsiteY777" fmla="*/ 383136 h 6858000"/>
              <a:gd name="connsiteX778" fmla="*/ 3624562 w 7467663"/>
              <a:gd name="connsiteY778" fmla="*/ 367041 h 6858000"/>
              <a:gd name="connsiteX779" fmla="*/ 3489712 w 7467663"/>
              <a:gd name="connsiteY779" fmla="*/ 485386 h 6858000"/>
              <a:gd name="connsiteX780" fmla="*/ 3182994 w 7467663"/>
              <a:gd name="connsiteY780" fmla="*/ 828265 h 6858000"/>
              <a:gd name="connsiteX781" fmla="*/ 2892114 w 7467663"/>
              <a:gd name="connsiteY781" fmla="*/ 1172635 h 6858000"/>
              <a:gd name="connsiteX782" fmla="*/ 3021459 w 7467663"/>
              <a:gd name="connsiteY782" fmla="*/ 1035385 h 6858000"/>
              <a:gd name="connsiteX783" fmla="*/ 3153873 w 7467663"/>
              <a:gd name="connsiteY783" fmla="*/ 898971 h 6858000"/>
              <a:gd name="connsiteX784" fmla="*/ 3276511 w 7467663"/>
              <a:gd name="connsiteY784" fmla="*/ 786423 h 6858000"/>
              <a:gd name="connsiteX785" fmla="*/ 3584154 w 7467663"/>
              <a:gd name="connsiteY785" fmla="*/ 448218 h 6858000"/>
              <a:gd name="connsiteX786" fmla="*/ 3624562 w 7467663"/>
              <a:gd name="connsiteY786" fmla="*/ 367041 h 6858000"/>
              <a:gd name="connsiteX787" fmla="*/ 3766672 w 7467663"/>
              <a:gd name="connsiteY787" fmla="*/ 359429 h 6858000"/>
              <a:gd name="connsiteX788" fmla="*/ 3996338 w 7467663"/>
              <a:gd name="connsiteY788" fmla="*/ 968237 h 6858000"/>
              <a:gd name="connsiteX789" fmla="*/ 3766672 w 7467663"/>
              <a:gd name="connsiteY789" fmla="*/ 359429 h 6858000"/>
              <a:gd name="connsiteX790" fmla="*/ 5805386 w 7467663"/>
              <a:gd name="connsiteY790" fmla="*/ 239240 h 6858000"/>
              <a:gd name="connsiteX791" fmla="*/ 5736947 w 7467663"/>
              <a:gd name="connsiteY791" fmla="*/ 261367 h 6858000"/>
              <a:gd name="connsiteX792" fmla="*/ 5427012 w 7467663"/>
              <a:gd name="connsiteY792" fmla="*/ 311272 h 6858000"/>
              <a:gd name="connsiteX793" fmla="*/ 5147818 w 7467663"/>
              <a:gd name="connsiteY793" fmla="*/ 322112 h 6858000"/>
              <a:gd name="connsiteX794" fmla="*/ 5060854 w 7467663"/>
              <a:gd name="connsiteY794" fmla="*/ 311882 h 6858000"/>
              <a:gd name="connsiteX795" fmla="*/ 4945989 w 7467663"/>
              <a:gd name="connsiteY795" fmla="*/ 300516 h 6858000"/>
              <a:gd name="connsiteX796" fmla="*/ 5410479 w 7467663"/>
              <a:gd name="connsiteY796" fmla="*/ 348434 h 6858000"/>
              <a:gd name="connsiteX797" fmla="*/ 5805386 w 7467663"/>
              <a:gd name="connsiteY797" fmla="*/ 239240 h 6858000"/>
              <a:gd name="connsiteX798" fmla="*/ 5905192 w 7467663"/>
              <a:gd name="connsiteY798" fmla="*/ 163079 h 6858000"/>
              <a:gd name="connsiteX799" fmla="*/ 5865655 w 7467663"/>
              <a:gd name="connsiteY799" fmla="*/ 171901 h 6858000"/>
              <a:gd name="connsiteX800" fmla="*/ 5259740 w 7467663"/>
              <a:gd name="connsiteY800" fmla="*/ 257013 h 6858000"/>
              <a:gd name="connsiteX801" fmla="*/ 5208466 w 7467663"/>
              <a:gd name="connsiteY801" fmla="*/ 257550 h 6858000"/>
              <a:gd name="connsiteX802" fmla="*/ 4980204 w 7467663"/>
              <a:gd name="connsiteY802" fmla="*/ 271903 h 6858000"/>
              <a:gd name="connsiteX803" fmla="*/ 5068068 w 7467663"/>
              <a:gd name="connsiteY803" fmla="*/ 282244 h 6858000"/>
              <a:gd name="connsiteX804" fmla="*/ 5153231 w 7467663"/>
              <a:gd name="connsiteY804" fmla="*/ 292240 h 6858000"/>
              <a:gd name="connsiteX805" fmla="*/ 5426491 w 7467663"/>
              <a:gd name="connsiteY805" fmla="*/ 281128 h 6858000"/>
              <a:gd name="connsiteX806" fmla="*/ 5731212 w 7467663"/>
              <a:gd name="connsiteY806" fmla="*/ 231951 h 6858000"/>
              <a:gd name="connsiteX807" fmla="*/ 5905192 w 7467663"/>
              <a:gd name="connsiteY807" fmla="*/ 163079 h 6858000"/>
              <a:gd name="connsiteX808" fmla="*/ 5944437 w 7467663"/>
              <a:gd name="connsiteY808" fmla="*/ 113829 h 6858000"/>
              <a:gd name="connsiteX809" fmla="*/ 5825032 w 7467663"/>
              <a:gd name="connsiteY809" fmla="*/ 146405 h 6858000"/>
              <a:gd name="connsiteX810" fmla="*/ 4955599 w 7467663"/>
              <a:gd name="connsiteY810" fmla="*/ 247008 h 6858000"/>
              <a:gd name="connsiteX811" fmla="*/ 5210104 w 7467663"/>
              <a:gd name="connsiteY811" fmla="*/ 228123 h 6858000"/>
              <a:gd name="connsiteX812" fmla="*/ 5261015 w 7467663"/>
              <a:gd name="connsiteY812" fmla="*/ 227087 h 6858000"/>
              <a:gd name="connsiteX813" fmla="*/ 5861181 w 7467663"/>
              <a:gd name="connsiteY813" fmla="*/ 143093 h 6858000"/>
              <a:gd name="connsiteX814" fmla="*/ 5961252 w 7467663"/>
              <a:gd name="connsiteY814" fmla="*/ 114820 h 6858000"/>
              <a:gd name="connsiteX815" fmla="*/ 5944437 w 7467663"/>
              <a:gd name="connsiteY815" fmla="*/ 113829 h 6858000"/>
              <a:gd name="connsiteX816" fmla="*/ 3882765 w 7467663"/>
              <a:gd name="connsiteY816" fmla="*/ 0 h 6858000"/>
              <a:gd name="connsiteX817" fmla="*/ 3995099 w 7467663"/>
              <a:gd name="connsiteY817" fmla="*/ 0 h 6858000"/>
              <a:gd name="connsiteX818" fmla="*/ 4163818 w 7467663"/>
              <a:gd name="connsiteY818" fmla="*/ 234104 h 6858000"/>
              <a:gd name="connsiteX819" fmla="*/ 4172099 w 7467663"/>
              <a:gd name="connsiteY819" fmla="*/ 234207 h 6858000"/>
              <a:gd name="connsiteX820" fmla="*/ 4784282 w 7467663"/>
              <a:gd name="connsiteY820" fmla="*/ 276561 h 6858000"/>
              <a:gd name="connsiteX821" fmla="*/ 4801687 w 7467663"/>
              <a:gd name="connsiteY821" fmla="*/ 267764 h 6858000"/>
              <a:gd name="connsiteX822" fmla="*/ 6082788 w 7467663"/>
              <a:gd name="connsiteY822" fmla="*/ 64119 h 6858000"/>
              <a:gd name="connsiteX823" fmla="*/ 6099442 w 7467663"/>
              <a:gd name="connsiteY823" fmla="*/ 82568 h 6858000"/>
              <a:gd name="connsiteX824" fmla="*/ 4804137 w 7467663"/>
              <a:gd name="connsiteY824" fmla="*/ 320931 h 6858000"/>
              <a:gd name="connsiteX825" fmla="*/ 4227047 w 7467663"/>
              <a:gd name="connsiteY825" fmla="*/ 313415 h 6858000"/>
              <a:gd name="connsiteX826" fmla="*/ 4346041 w 7467663"/>
              <a:gd name="connsiteY826" fmla="*/ 456086 h 6858000"/>
              <a:gd name="connsiteX827" fmla="*/ 4870967 w 7467663"/>
              <a:gd name="connsiteY827" fmla="*/ 963061 h 6858000"/>
              <a:gd name="connsiteX828" fmla="*/ 4889647 w 7467663"/>
              <a:gd name="connsiteY828" fmla="*/ 957147 h 6858000"/>
              <a:gd name="connsiteX829" fmla="*/ 5422504 w 7467663"/>
              <a:gd name="connsiteY829" fmla="*/ 805191 h 6858000"/>
              <a:gd name="connsiteX830" fmla="*/ 6087656 w 7467663"/>
              <a:gd name="connsiteY830" fmla="*/ 826703 h 6858000"/>
              <a:gd name="connsiteX831" fmla="*/ 6058717 w 7467663"/>
              <a:gd name="connsiteY831" fmla="*/ 865992 h 6858000"/>
              <a:gd name="connsiteX832" fmla="*/ 4974153 w 7467663"/>
              <a:gd name="connsiteY832" fmla="*/ 1045456 h 6858000"/>
              <a:gd name="connsiteX833" fmla="*/ 5627835 w 7467663"/>
              <a:gd name="connsiteY833" fmla="*/ 1472077 h 6858000"/>
              <a:gd name="connsiteX834" fmla="*/ 5629817 w 7467663"/>
              <a:gd name="connsiteY834" fmla="*/ 1471412 h 6858000"/>
              <a:gd name="connsiteX835" fmla="*/ 5634124 w 7467663"/>
              <a:gd name="connsiteY835" fmla="*/ 1470572 h 6858000"/>
              <a:gd name="connsiteX836" fmla="*/ 5755832 w 7467663"/>
              <a:gd name="connsiteY836" fmla="*/ 1383886 h 6858000"/>
              <a:gd name="connsiteX837" fmla="*/ 6014186 w 7467663"/>
              <a:gd name="connsiteY837" fmla="*/ 1279799 h 6858000"/>
              <a:gd name="connsiteX838" fmla="*/ 6901619 w 7467663"/>
              <a:gd name="connsiteY838" fmla="*/ 1047874 h 6858000"/>
              <a:gd name="connsiteX839" fmla="*/ 6931566 w 7467663"/>
              <a:gd name="connsiteY839" fmla="*/ 1062034 h 6858000"/>
              <a:gd name="connsiteX840" fmla="*/ 5790982 w 7467663"/>
              <a:gd name="connsiteY840" fmla="*/ 1561380 h 6858000"/>
              <a:gd name="connsiteX841" fmla="*/ 6188971 w 7467663"/>
              <a:gd name="connsiteY841" fmla="*/ 1755168 h 6858000"/>
              <a:gd name="connsiteX842" fmla="*/ 6202446 w 7467663"/>
              <a:gd name="connsiteY842" fmla="*/ 1752268 h 6858000"/>
              <a:gd name="connsiteX843" fmla="*/ 7179560 w 7467663"/>
              <a:gd name="connsiteY843" fmla="*/ 1467551 h 6858000"/>
              <a:gd name="connsiteX844" fmla="*/ 7158730 w 7467663"/>
              <a:gd name="connsiteY844" fmla="*/ 1507835 h 6858000"/>
              <a:gd name="connsiteX845" fmla="*/ 6326959 w 7467663"/>
              <a:gd name="connsiteY845" fmla="*/ 1817686 h 6858000"/>
              <a:gd name="connsiteX846" fmla="*/ 6537433 w 7467663"/>
              <a:gd name="connsiteY846" fmla="*/ 1907790 h 6858000"/>
              <a:gd name="connsiteX847" fmla="*/ 6550221 w 7467663"/>
              <a:gd name="connsiteY847" fmla="*/ 1910729 h 6858000"/>
              <a:gd name="connsiteX848" fmla="*/ 6964438 w 7467663"/>
              <a:gd name="connsiteY848" fmla="*/ 2209505 h 6858000"/>
              <a:gd name="connsiteX849" fmla="*/ 7367862 w 7467663"/>
              <a:gd name="connsiteY849" fmla="*/ 2806833 h 6858000"/>
              <a:gd name="connsiteX850" fmla="*/ 7364329 w 7467663"/>
              <a:gd name="connsiteY850" fmla="*/ 2826907 h 6858000"/>
              <a:gd name="connsiteX851" fmla="*/ 7290545 w 7467663"/>
              <a:gd name="connsiteY851" fmla="*/ 2850663 h 6858000"/>
              <a:gd name="connsiteX852" fmla="*/ 6472036 w 7467663"/>
              <a:gd name="connsiteY852" fmla="*/ 1959003 h 6858000"/>
              <a:gd name="connsiteX853" fmla="*/ 5792897 w 7467663"/>
              <a:gd name="connsiteY853" fmla="*/ 1647747 h 6858000"/>
              <a:gd name="connsiteX854" fmla="*/ 5842751 w 7467663"/>
              <a:gd name="connsiteY854" fmla="*/ 1816112 h 6858000"/>
              <a:gd name="connsiteX855" fmla="*/ 5847424 w 7467663"/>
              <a:gd name="connsiteY855" fmla="*/ 1815776 h 6858000"/>
              <a:gd name="connsiteX856" fmla="*/ 6399821 w 7467663"/>
              <a:gd name="connsiteY856" fmla="*/ 2344799 h 6858000"/>
              <a:gd name="connsiteX857" fmla="*/ 6323232 w 7467663"/>
              <a:gd name="connsiteY857" fmla="*/ 2389634 h 6858000"/>
              <a:gd name="connsiteX858" fmla="*/ 5942958 w 7467663"/>
              <a:gd name="connsiteY858" fmla="*/ 2077708 h 6858000"/>
              <a:gd name="connsiteX859" fmla="*/ 5921559 w 7467663"/>
              <a:gd name="connsiteY859" fmla="*/ 2378596 h 6858000"/>
              <a:gd name="connsiteX860" fmla="*/ 5817651 w 7467663"/>
              <a:gd name="connsiteY860" fmla="*/ 3023919 h 6858000"/>
              <a:gd name="connsiteX861" fmla="*/ 5729634 w 7467663"/>
              <a:gd name="connsiteY861" fmla="*/ 3051849 h 6858000"/>
              <a:gd name="connsiteX862" fmla="*/ 5611018 w 7467663"/>
              <a:gd name="connsiteY862" fmla="*/ 2316769 h 6858000"/>
              <a:gd name="connsiteX863" fmla="*/ 5687608 w 7467663"/>
              <a:gd name="connsiteY863" fmla="*/ 2039972 h 6858000"/>
              <a:gd name="connsiteX864" fmla="*/ 5657554 w 7467663"/>
              <a:gd name="connsiteY864" fmla="*/ 1576445 h 6858000"/>
              <a:gd name="connsiteX865" fmla="*/ 5150475 w 7467663"/>
              <a:gd name="connsiteY865" fmla="*/ 1274012 h 6858000"/>
              <a:gd name="connsiteX866" fmla="*/ 5349142 w 7467663"/>
              <a:gd name="connsiteY866" fmla="*/ 2204405 h 6858000"/>
              <a:gd name="connsiteX867" fmla="*/ 5262214 w 7467663"/>
              <a:gd name="connsiteY867" fmla="*/ 2233836 h 6858000"/>
              <a:gd name="connsiteX868" fmla="*/ 4981539 w 7467663"/>
              <a:gd name="connsiteY868" fmla="*/ 1542201 h 6858000"/>
              <a:gd name="connsiteX869" fmla="*/ 4958461 w 7467663"/>
              <a:gd name="connsiteY869" fmla="*/ 1136957 h 6858000"/>
              <a:gd name="connsiteX870" fmla="*/ 4655015 w 7467663"/>
              <a:gd name="connsiteY870" fmla="*/ 891426 h 6858000"/>
              <a:gd name="connsiteX871" fmla="*/ 4348002 w 7467663"/>
              <a:gd name="connsiteY871" fmla="*/ 2205895 h 6858000"/>
              <a:gd name="connsiteX872" fmla="*/ 4262250 w 7467663"/>
              <a:gd name="connsiteY872" fmla="*/ 2219972 h 6858000"/>
              <a:gd name="connsiteX873" fmla="*/ 4550611 w 7467663"/>
              <a:gd name="connsiteY873" fmla="*/ 817540 h 6858000"/>
              <a:gd name="connsiteX874" fmla="*/ 4564418 w 7467663"/>
              <a:gd name="connsiteY874" fmla="*/ 808293 h 6858000"/>
              <a:gd name="connsiteX875" fmla="*/ 4266388 w 7467663"/>
              <a:gd name="connsiteY875" fmla="*/ 500083 h 6858000"/>
              <a:gd name="connsiteX876" fmla="*/ 4032842 w 7467663"/>
              <a:gd name="connsiteY876" fmla="*/ 211809 h 6858000"/>
              <a:gd name="connsiteX877" fmla="*/ 3882765 w 7467663"/>
              <a:gd name="connsiteY877" fmla="*/ 0 h 6858000"/>
              <a:gd name="connsiteX878" fmla="*/ 3721337 w 7467663"/>
              <a:gd name="connsiteY878" fmla="*/ 0 h 6858000"/>
              <a:gd name="connsiteX879" fmla="*/ 3797544 w 7467663"/>
              <a:gd name="connsiteY879" fmla="*/ 0 h 6858000"/>
              <a:gd name="connsiteX880" fmla="*/ 3775734 w 7467663"/>
              <a:gd name="connsiteY880" fmla="*/ 95131 h 6858000"/>
              <a:gd name="connsiteX881" fmla="*/ 3724807 w 7467663"/>
              <a:gd name="connsiteY881" fmla="*/ 272257 h 6858000"/>
              <a:gd name="connsiteX882" fmla="*/ 3726844 w 7467663"/>
              <a:gd name="connsiteY882" fmla="*/ 282988 h 6858000"/>
              <a:gd name="connsiteX883" fmla="*/ 3742664 w 7467663"/>
              <a:gd name="connsiteY883" fmla="*/ 279918 h 6858000"/>
              <a:gd name="connsiteX884" fmla="*/ 4103910 w 7467663"/>
              <a:gd name="connsiteY884" fmla="*/ 1161917 h 6858000"/>
              <a:gd name="connsiteX885" fmla="*/ 4020269 w 7467663"/>
              <a:gd name="connsiteY885" fmla="*/ 1200406 h 6858000"/>
              <a:gd name="connsiteX886" fmla="*/ 3674882 w 7467663"/>
              <a:gd name="connsiteY886" fmla="*/ 488524 h 6858000"/>
              <a:gd name="connsiteX887" fmla="*/ 3132682 w 7467663"/>
              <a:gd name="connsiteY887" fmla="*/ 1072284 h 6858000"/>
              <a:gd name="connsiteX888" fmla="*/ 2716346 w 7467663"/>
              <a:gd name="connsiteY888" fmla="*/ 1276376 h 6858000"/>
              <a:gd name="connsiteX889" fmla="*/ 2716772 w 7467663"/>
              <a:gd name="connsiteY889" fmla="*/ 1255462 h 6858000"/>
              <a:gd name="connsiteX890" fmla="*/ 3471096 w 7467663"/>
              <a:gd name="connsiteY890" fmla="*/ 437072 h 6858000"/>
              <a:gd name="connsiteX891" fmla="*/ 3639057 w 7467663"/>
              <a:gd name="connsiteY891" fmla="*/ 286334 h 6858000"/>
              <a:gd name="connsiteX892" fmla="*/ 3640309 w 7467663"/>
              <a:gd name="connsiteY892" fmla="*/ 284664 h 6858000"/>
              <a:gd name="connsiteX893" fmla="*/ 3646022 w 7467663"/>
              <a:gd name="connsiteY893" fmla="*/ 276711 h 6858000"/>
              <a:gd name="connsiteX894" fmla="*/ 3707943 w 7467663"/>
              <a:gd name="connsiteY894" fmla="*/ 65958 h 6858000"/>
              <a:gd name="connsiteX895" fmla="*/ 3721337 w 7467663"/>
              <a:gd name="connsiteY895" fmla="*/ 0 h 6858000"/>
              <a:gd name="connsiteX896" fmla="*/ 2867960 w 7467663"/>
              <a:gd name="connsiteY896" fmla="*/ 0 h 6858000"/>
              <a:gd name="connsiteX897" fmla="*/ 2926351 w 7467663"/>
              <a:gd name="connsiteY897" fmla="*/ 0 h 6858000"/>
              <a:gd name="connsiteX898" fmla="*/ 2902823 w 7467663"/>
              <a:gd name="connsiteY898" fmla="*/ 262929 h 6858000"/>
              <a:gd name="connsiteX899" fmla="*/ 2940663 w 7467663"/>
              <a:gd name="connsiteY899" fmla="*/ 140884 h 6858000"/>
              <a:gd name="connsiteX900" fmla="*/ 2947039 w 7467663"/>
              <a:gd name="connsiteY900" fmla="*/ 122524 h 6858000"/>
              <a:gd name="connsiteX901" fmla="*/ 2984316 w 7467663"/>
              <a:gd name="connsiteY901" fmla="*/ 0 h 6858000"/>
              <a:gd name="connsiteX902" fmla="*/ 3016114 w 7467663"/>
              <a:gd name="connsiteY902" fmla="*/ 0 h 6858000"/>
              <a:gd name="connsiteX903" fmla="*/ 2979949 w 7467663"/>
              <a:gd name="connsiteY903" fmla="*/ 119274 h 6858000"/>
              <a:gd name="connsiteX904" fmla="*/ 3023879 w 7467663"/>
              <a:gd name="connsiteY904" fmla="*/ 0 h 6858000"/>
              <a:gd name="connsiteX905" fmla="*/ 3105400 w 7467663"/>
              <a:gd name="connsiteY905" fmla="*/ 0 h 6858000"/>
              <a:gd name="connsiteX906" fmla="*/ 3094669 w 7467663"/>
              <a:gd name="connsiteY906" fmla="*/ 30308 h 6858000"/>
              <a:gd name="connsiteX907" fmla="*/ 2901945 w 7467663"/>
              <a:gd name="connsiteY907" fmla="*/ 466538 h 6858000"/>
              <a:gd name="connsiteX908" fmla="*/ 2815209 w 7467663"/>
              <a:gd name="connsiteY908" fmla="*/ 497361 h 6858000"/>
              <a:gd name="connsiteX909" fmla="*/ 2844845 w 7467663"/>
              <a:gd name="connsiteY909" fmla="*/ 127638 h 6858000"/>
              <a:gd name="connsiteX910" fmla="*/ 2867960 w 7467663"/>
              <a:gd name="connsiteY910" fmla="*/ 0 h 6858000"/>
              <a:gd name="connsiteX911" fmla="*/ 1057230 w 7467663"/>
              <a:gd name="connsiteY911" fmla="*/ 0 h 6858000"/>
              <a:gd name="connsiteX912" fmla="*/ 1111003 w 7467663"/>
              <a:gd name="connsiteY912" fmla="*/ 0 h 6858000"/>
              <a:gd name="connsiteX913" fmla="*/ 1125553 w 7467663"/>
              <a:gd name="connsiteY913" fmla="*/ 52588 h 6858000"/>
              <a:gd name="connsiteX914" fmla="*/ 1304276 w 7467663"/>
              <a:gd name="connsiteY914" fmla="*/ 476275 h 6858000"/>
              <a:gd name="connsiteX915" fmla="*/ 1492066 w 7467663"/>
              <a:gd name="connsiteY915" fmla="*/ 886333 h 6858000"/>
              <a:gd name="connsiteX916" fmla="*/ 1423698 w 7467663"/>
              <a:gd name="connsiteY916" fmla="*/ 710817 h 6858000"/>
              <a:gd name="connsiteX917" fmla="*/ 1357609 w 7467663"/>
              <a:gd name="connsiteY917" fmla="*/ 532892 h 6858000"/>
              <a:gd name="connsiteX918" fmla="*/ 1309550 w 7467663"/>
              <a:gd name="connsiteY918" fmla="*/ 374031 h 6858000"/>
              <a:gd name="connsiteX919" fmla="*/ 1193673 w 7467663"/>
              <a:gd name="connsiteY919" fmla="*/ 49533 h 6858000"/>
              <a:gd name="connsiteX920" fmla="*/ 1164391 w 7467663"/>
              <a:gd name="connsiteY920" fmla="*/ 0 h 6858000"/>
              <a:gd name="connsiteX921" fmla="*/ 1200666 w 7467663"/>
              <a:gd name="connsiteY921" fmla="*/ 0 h 6858000"/>
              <a:gd name="connsiteX922" fmla="*/ 1223408 w 7467663"/>
              <a:gd name="connsiteY922" fmla="*/ 38996 h 6858000"/>
              <a:gd name="connsiteX923" fmla="*/ 1339635 w 7467663"/>
              <a:gd name="connsiteY923" fmla="*/ 365517 h 6858000"/>
              <a:gd name="connsiteX924" fmla="*/ 1387469 w 7467663"/>
              <a:gd name="connsiteY924" fmla="*/ 523079 h 6858000"/>
              <a:gd name="connsiteX925" fmla="*/ 1452685 w 7467663"/>
              <a:gd name="connsiteY925" fmla="*/ 699806 h 6858000"/>
              <a:gd name="connsiteX926" fmla="*/ 1492092 w 7467663"/>
              <a:gd name="connsiteY926" fmla="*/ 800424 h 6858000"/>
              <a:gd name="connsiteX927" fmla="*/ 1455302 w 7467663"/>
              <a:gd name="connsiteY927" fmla="*/ 632913 h 6858000"/>
              <a:gd name="connsiteX928" fmla="*/ 1222336 w 7467663"/>
              <a:gd name="connsiteY928" fmla="*/ 9480 h 6858000"/>
              <a:gd name="connsiteX929" fmla="*/ 1214634 w 7467663"/>
              <a:gd name="connsiteY929" fmla="*/ 0 h 6858000"/>
              <a:gd name="connsiteX930" fmla="*/ 1289827 w 7467663"/>
              <a:gd name="connsiteY930" fmla="*/ 0 h 6858000"/>
              <a:gd name="connsiteX931" fmla="*/ 1321076 w 7467663"/>
              <a:gd name="connsiteY931" fmla="*/ 59722 h 6858000"/>
              <a:gd name="connsiteX932" fmla="*/ 1512579 w 7467663"/>
              <a:gd name="connsiteY932" fmla="*/ 626441 h 6858000"/>
              <a:gd name="connsiteX933" fmla="*/ 1506076 w 7467663"/>
              <a:gd name="connsiteY933" fmla="*/ 1089289 h 6858000"/>
              <a:gd name="connsiteX934" fmla="*/ 1486346 w 7467663"/>
              <a:gd name="connsiteY934" fmla="*/ 1079919 h 6858000"/>
              <a:gd name="connsiteX935" fmla="*/ 1070511 w 7467663"/>
              <a:gd name="connsiteY935" fmla="*/ 48609 h 6858000"/>
              <a:gd name="connsiteX936" fmla="*/ 1057230 w 7467663"/>
              <a:gd name="connsiteY936" fmla="*/ 0 h 6858000"/>
              <a:gd name="connsiteX937" fmla="*/ 43151 w 7467663"/>
              <a:gd name="connsiteY937" fmla="*/ 0 h 6858000"/>
              <a:gd name="connsiteX938" fmla="*/ 95283 w 7467663"/>
              <a:gd name="connsiteY938" fmla="*/ 0 h 6858000"/>
              <a:gd name="connsiteX939" fmla="*/ 300708 w 7467663"/>
              <a:gd name="connsiteY939" fmla="*/ 154571 h 6858000"/>
              <a:gd name="connsiteX940" fmla="*/ 530414 w 7467663"/>
              <a:gd name="connsiteY940" fmla="*/ 354673 h 6858000"/>
              <a:gd name="connsiteX941" fmla="*/ 333785 w 7467663"/>
              <a:gd name="connsiteY941" fmla="*/ 161564 h 6858000"/>
              <a:gd name="connsiteX942" fmla="*/ 147005 w 7467663"/>
              <a:gd name="connsiteY942" fmla="*/ 0 h 6858000"/>
              <a:gd name="connsiteX943" fmla="*/ 272509 w 7467663"/>
              <a:gd name="connsiteY943" fmla="*/ 0 h 6858000"/>
              <a:gd name="connsiteX944" fmla="*/ 326276 w 7467663"/>
              <a:gd name="connsiteY944" fmla="*/ 45847 h 6858000"/>
              <a:gd name="connsiteX945" fmla="*/ 823759 w 7467663"/>
              <a:gd name="connsiteY945" fmla="*/ 574145 h 6858000"/>
              <a:gd name="connsiteX946" fmla="*/ 811254 w 7467663"/>
              <a:gd name="connsiteY946" fmla="*/ 665546 h 6858000"/>
              <a:gd name="connsiteX947" fmla="*/ 154042 w 7467663"/>
              <a:gd name="connsiteY947" fmla="*/ 261522 h 6858000"/>
              <a:gd name="connsiteX948" fmla="*/ 13550 w 7467663"/>
              <a:gd name="connsiteY948" fmla="*/ 158423 h 6858000"/>
              <a:gd name="connsiteX949" fmla="*/ 0 w 7467663"/>
              <a:gd name="connsiteY949" fmla="*/ 146618 h 6858000"/>
              <a:gd name="connsiteX950" fmla="*/ 0 w 7467663"/>
              <a:gd name="connsiteY950" fmla="*/ 59161 h 6858000"/>
              <a:gd name="connsiteX951" fmla="*/ 45427 w 7467663"/>
              <a:gd name="connsiteY951" fmla="*/ 101078 h 6858000"/>
              <a:gd name="connsiteX952" fmla="*/ 630103 w 7467663"/>
              <a:gd name="connsiteY952" fmla="*/ 485885 h 6858000"/>
              <a:gd name="connsiteX953" fmla="*/ 532040 w 7467663"/>
              <a:gd name="connsiteY953" fmla="*/ 399359 h 6858000"/>
              <a:gd name="connsiteX954" fmla="*/ 517618 w 7467663"/>
              <a:gd name="connsiteY954" fmla="*/ 385726 h 6858000"/>
              <a:gd name="connsiteX955" fmla="*/ 285074 w 7467663"/>
              <a:gd name="connsiteY955" fmla="*/ 182755 h 6858000"/>
              <a:gd name="connsiteX956" fmla="*/ 43151 w 7467663"/>
              <a:gd name="connsiteY95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467600 w 7467600"/>
              <a:gd name="connsiteY75" fmla="*/ 6334256 h 6858000"/>
              <a:gd name="connsiteX76" fmla="*/ 7454976 w 7467600"/>
              <a:gd name="connsiteY76" fmla="*/ 6318297 h 6858000"/>
              <a:gd name="connsiteX77" fmla="*/ 1456157 w 7467600"/>
              <a:gd name="connsiteY77" fmla="*/ 5371404 h 6858000"/>
              <a:gd name="connsiteX78" fmla="*/ 1244432 w 7467600"/>
              <a:gd name="connsiteY78" fmla="*/ 5385601 h 6858000"/>
              <a:gd name="connsiteX79" fmla="*/ 973990 w 7467600"/>
              <a:gd name="connsiteY79" fmla="*/ 5424940 h 6858000"/>
              <a:gd name="connsiteX80" fmla="*/ 1103809 w 7467600"/>
              <a:gd name="connsiteY80" fmla="*/ 5433720 h 6858000"/>
              <a:gd name="connsiteX81" fmla="*/ 1123454 w 7467600"/>
              <a:gd name="connsiteY81" fmla="*/ 5435727 h 6858000"/>
              <a:gd name="connsiteX82" fmla="*/ 1737017 w 7467600"/>
              <a:gd name="connsiteY82" fmla="*/ 5452183 h 6858000"/>
              <a:gd name="connsiteX83" fmla="*/ 1824397 w 7467600"/>
              <a:gd name="connsiteY83" fmla="*/ 5447757 h 6858000"/>
              <a:gd name="connsiteX84" fmla="*/ 2070059 w 7467600"/>
              <a:gd name="connsiteY84" fmla="*/ 5441660 h 6858000"/>
              <a:gd name="connsiteX85" fmla="*/ 1456157 w 7467600"/>
              <a:gd name="connsiteY85" fmla="*/ 5371404 h 6858000"/>
              <a:gd name="connsiteX86" fmla="*/ 4988186 w 7467600"/>
              <a:gd name="connsiteY86" fmla="*/ 5216467 h 6858000"/>
              <a:gd name="connsiteX87" fmla="*/ 4777334 w 7467600"/>
              <a:gd name="connsiteY87" fmla="*/ 5406072 h 6858000"/>
              <a:gd name="connsiteX88" fmla="*/ 4718341 w 7467600"/>
              <a:gd name="connsiteY88" fmla="*/ 5468043 h 6858000"/>
              <a:gd name="connsiteX89" fmla="*/ 4604655 w 7467600"/>
              <a:gd name="connsiteY89" fmla="*/ 5583434 h 6858000"/>
              <a:gd name="connsiteX90" fmla="*/ 4565074 w 7467600"/>
              <a:gd name="connsiteY90" fmla="*/ 5618550 h 6858000"/>
              <a:gd name="connsiteX91" fmla="*/ 4988186 w 7467600"/>
              <a:gd name="connsiteY91" fmla="*/ 5216467 h 6858000"/>
              <a:gd name="connsiteX92" fmla="*/ 4978032 w 7467600"/>
              <a:gd name="connsiteY92" fmla="*/ 5183809 h 6858000"/>
              <a:gd name="connsiteX93" fmla="*/ 4463413 w 7467600"/>
              <a:gd name="connsiteY93" fmla="*/ 5615162 h 6858000"/>
              <a:gd name="connsiteX94" fmla="*/ 4358134 w 7467600"/>
              <a:gd name="connsiteY94" fmla="*/ 5742791 h 6858000"/>
              <a:gd name="connsiteX95" fmla="*/ 4376219 w 7467600"/>
              <a:gd name="connsiteY95" fmla="*/ 5729027 h 6858000"/>
              <a:gd name="connsiteX96" fmla="*/ 4582340 w 7467600"/>
              <a:gd name="connsiteY96" fmla="*/ 5561037 h 6858000"/>
              <a:gd name="connsiteX97" fmla="*/ 4694684 w 7467600"/>
              <a:gd name="connsiteY97" fmla="*/ 5447098 h 6858000"/>
              <a:gd name="connsiteX98" fmla="*/ 4754123 w 7467600"/>
              <a:gd name="connsiteY98" fmla="*/ 5384643 h 6858000"/>
              <a:gd name="connsiteX99" fmla="*/ 4978032 w 7467600"/>
              <a:gd name="connsiteY99" fmla="*/ 5183809 h 6858000"/>
              <a:gd name="connsiteX100" fmla="*/ 1903353 w 7467600"/>
              <a:gd name="connsiteY100" fmla="*/ 5044827 h 6858000"/>
              <a:gd name="connsiteX101" fmla="*/ 1936931 w 7467600"/>
              <a:gd name="connsiteY101" fmla="*/ 5093954 h 6858000"/>
              <a:gd name="connsiteX102" fmla="*/ 2195868 w 7467600"/>
              <a:gd name="connsiteY102" fmla="*/ 5396574 h 6858000"/>
              <a:gd name="connsiteX103" fmla="*/ 2088852 w 7467600"/>
              <a:gd name="connsiteY103" fmla="*/ 5166123 h 6858000"/>
              <a:gd name="connsiteX104" fmla="*/ 1958241 w 7467600"/>
              <a:gd name="connsiteY104" fmla="*/ 5067955 h 6858000"/>
              <a:gd name="connsiteX105" fmla="*/ 1903353 w 7467600"/>
              <a:gd name="connsiteY105" fmla="*/ 5044827 h 6858000"/>
              <a:gd name="connsiteX106" fmla="*/ 1979378 w 7467600"/>
              <a:gd name="connsiteY106" fmla="*/ 4769504 h 6858000"/>
              <a:gd name="connsiteX107" fmla="*/ 2882120 w 7467600"/>
              <a:gd name="connsiteY107" fmla="*/ 5064547 h 6858000"/>
              <a:gd name="connsiteX108" fmla="*/ 2793103 w 7467600"/>
              <a:gd name="connsiteY108" fmla="*/ 5039699 h 6858000"/>
              <a:gd name="connsiteX109" fmla="*/ 2770041 w 7467600"/>
              <a:gd name="connsiteY109" fmla="*/ 5033634 h 6858000"/>
              <a:gd name="connsiteX110" fmla="*/ 1979378 w 7467600"/>
              <a:gd name="connsiteY110" fmla="*/ 4769504 h 6858000"/>
              <a:gd name="connsiteX111" fmla="*/ 1927410 w 7467600"/>
              <a:gd name="connsiteY111" fmla="*/ 4716164 h 6858000"/>
              <a:gd name="connsiteX112" fmla="*/ 1959587 w 7467600"/>
              <a:gd name="connsiteY112" fmla="*/ 4728849 h 6858000"/>
              <a:gd name="connsiteX113" fmla="*/ 2777707 w 7467600"/>
              <a:gd name="connsiteY113" fmla="*/ 5003991 h 6858000"/>
              <a:gd name="connsiteX114" fmla="*/ 2800768 w 7467600"/>
              <a:gd name="connsiteY114" fmla="*/ 5010056 h 6858000"/>
              <a:gd name="connsiteX115" fmla="*/ 2879408 w 7467600"/>
              <a:gd name="connsiteY115" fmla="*/ 5031590 h 6858000"/>
              <a:gd name="connsiteX116" fmla="*/ 2862295 w 7467600"/>
              <a:gd name="connsiteY116" fmla="*/ 5022958 h 6858000"/>
              <a:gd name="connsiteX117" fmla="*/ 2813343 w 7467600"/>
              <a:gd name="connsiteY117" fmla="*/ 4998369 h 6858000"/>
              <a:gd name="connsiteX118" fmla="*/ 2646245 w 7467600"/>
              <a:gd name="connsiteY118" fmla="*/ 4930999 h 6858000"/>
              <a:gd name="connsiteX119" fmla="*/ 1999243 w 7467600"/>
              <a:gd name="connsiteY119" fmla="*/ 4730524 h 6858000"/>
              <a:gd name="connsiteX120" fmla="*/ 1979527 w 7467600"/>
              <a:gd name="connsiteY120" fmla="*/ 4726651 h 6858000"/>
              <a:gd name="connsiteX121" fmla="*/ 1927410 w 7467600"/>
              <a:gd name="connsiteY121" fmla="*/ 4716164 h 6858000"/>
              <a:gd name="connsiteX122" fmla="*/ 1997014 w 7467600"/>
              <a:gd name="connsiteY122" fmla="*/ 4698007 h 6858000"/>
              <a:gd name="connsiteX123" fmla="*/ 2005458 w 7467600"/>
              <a:gd name="connsiteY123" fmla="*/ 4699540 h 6858000"/>
              <a:gd name="connsiteX124" fmla="*/ 2657186 w 7467600"/>
              <a:gd name="connsiteY124" fmla="*/ 4901687 h 6858000"/>
              <a:gd name="connsiteX125" fmla="*/ 2826662 w 7467600"/>
              <a:gd name="connsiteY125" fmla="*/ 4970362 h 6858000"/>
              <a:gd name="connsiteX126" fmla="*/ 2876100 w 7467600"/>
              <a:gd name="connsiteY126" fmla="*/ 4995397 h 6858000"/>
              <a:gd name="connsiteX127" fmla="*/ 3042600 w 7467600"/>
              <a:gd name="connsiteY127" fmla="*/ 5059532 h 6858000"/>
              <a:gd name="connsiteX128" fmla="*/ 1997014 w 7467600"/>
              <a:gd name="connsiteY128" fmla="*/ 4698007 h 6858000"/>
              <a:gd name="connsiteX129" fmla="*/ 2305292 w 7467600"/>
              <a:gd name="connsiteY129" fmla="*/ 4219492 h 6858000"/>
              <a:gd name="connsiteX130" fmla="*/ 3360922 w 7467600"/>
              <a:gd name="connsiteY130" fmla="*/ 4529373 h 6858000"/>
              <a:gd name="connsiteX131" fmla="*/ 3492420 w 7467600"/>
              <a:gd name="connsiteY131" fmla="*/ 4510145 h 6858000"/>
              <a:gd name="connsiteX132" fmla="*/ 3364086 w 7467600"/>
              <a:gd name="connsiteY132" fmla="*/ 4480340 h 6858000"/>
              <a:gd name="connsiteX133" fmla="*/ 3225818 w 7467600"/>
              <a:gd name="connsiteY133" fmla="*/ 4411822 h 6858000"/>
              <a:gd name="connsiteX134" fmla="*/ 3129696 w 7467600"/>
              <a:gd name="connsiteY134" fmla="*/ 4360704 h 6858000"/>
              <a:gd name="connsiteX135" fmla="*/ 2814545 w 7467600"/>
              <a:gd name="connsiteY135" fmla="*/ 4282955 h 6858000"/>
              <a:gd name="connsiteX136" fmla="*/ 2305292 w 7467600"/>
              <a:gd name="connsiteY136" fmla="*/ 4219492 h 6858000"/>
              <a:gd name="connsiteX137" fmla="*/ 2626982 w 7467600"/>
              <a:gd name="connsiteY137" fmla="*/ 4206450 h 6858000"/>
              <a:gd name="connsiteX138" fmla="*/ 2490617 w 7467600"/>
              <a:gd name="connsiteY138" fmla="*/ 4206951 h 6858000"/>
              <a:gd name="connsiteX139" fmla="*/ 2819869 w 7467600"/>
              <a:gd name="connsiteY139" fmla="*/ 4252936 h 6858000"/>
              <a:gd name="connsiteX140" fmla="*/ 3143018 w 7467600"/>
              <a:gd name="connsiteY140" fmla="*/ 4332698 h 6858000"/>
              <a:gd name="connsiteX141" fmla="*/ 3241520 w 7467600"/>
              <a:gd name="connsiteY141" fmla="*/ 4385112 h 6858000"/>
              <a:gd name="connsiteX142" fmla="*/ 3374575 w 7467600"/>
              <a:gd name="connsiteY142" fmla="*/ 4451517 h 6858000"/>
              <a:gd name="connsiteX143" fmla="*/ 3505221 w 7467600"/>
              <a:gd name="connsiteY143" fmla="*/ 4480757 h 6858000"/>
              <a:gd name="connsiteX144" fmla="*/ 2626982 w 7467600"/>
              <a:gd name="connsiteY144" fmla="*/ 4206450 h 6858000"/>
              <a:gd name="connsiteX145" fmla="*/ 1310106 w 7467600"/>
              <a:gd name="connsiteY145" fmla="*/ 3943217 h 6858000"/>
              <a:gd name="connsiteX146" fmla="*/ 854994 w 7467600"/>
              <a:gd name="connsiteY146" fmla="*/ 4399136 h 6858000"/>
              <a:gd name="connsiteX147" fmla="*/ 742462 w 7467600"/>
              <a:gd name="connsiteY147" fmla="*/ 4594648 h 6858000"/>
              <a:gd name="connsiteX148" fmla="*/ 820602 w 7467600"/>
              <a:gd name="connsiteY148" fmla="*/ 4485915 h 6858000"/>
              <a:gd name="connsiteX149" fmla="*/ 878295 w 7467600"/>
              <a:gd name="connsiteY149" fmla="*/ 4403594 h 6858000"/>
              <a:gd name="connsiteX150" fmla="*/ 1240607 w 7467600"/>
              <a:gd name="connsiteY150" fmla="*/ 4010401 h 6858000"/>
              <a:gd name="connsiteX151" fmla="*/ 1310106 w 7467600"/>
              <a:gd name="connsiteY151" fmla="*/ 3943217 h 6858000"/>
              <a:gd name="connsiteX152" fmla="*/ 1423113 w 7467600"/>
              <a:gd name="connsiteY152" fmla="*/ 3874565 h 6858000"/>
              <a:gd name="connsiteX153" fmla="*/ 1260565 w 7467600"/>
              <a:gd name="connsiteY153" fmla="*/ 4031982 h 6858000"/>
              <a:gd name="connsiteX154" fmla="*/ 901900 w 7467600"/>
              <a:gd name="connsiteY154" fmla="*/ 4421236 h 6858000"/>
              <a:gd name="connsiteX155" fmla="*/ 845044 w 7467600"/>
              <a:gd name="connsiteY155" fmla="*/ 4502436 h 6858000"/>
              <a:gd name="connsiteX156" fmla="*/ 685926 w 7467600"/>
              <a:gd name="connsiteY156" fmla="*/ 4703069 h 6858000"/>
              <a:gd name="connsiteX157" fmla="*/ 684248 w 7467600"/>
              <a:gd name="connsiteY157" fmla="*/ 4706721 h 6858000"/>
              <a:gd name="connsiteX158" fmla="*/ 1423113 w 7467600"/>
              <a:gd name="connsiteY158" fmla="*/ 3874565 h 6858000"/>
              <a:gd name="connsiteX159" fmla="*/ 3316479 w 7467600"/>
              <a:gd name="connsiteY159" fmla="*/ 3872136 h 6858000"/>
              <a:gd name="connsiteX160" fmla="*/ 3546806 w 7467600"/>
              <a:gd name="connsiteY160" fmla="*/ 4356139 h 6858000"/>
              <a:gd name="connsiteX161" fmla="*/ 3364433 w 7467600"/>
              <a:gd name="connsiteY161" fmla="*/ 3953121 h 6858000"/>
              <a:gd name="connsiteX162" fmla="*/ 3316479 w 7467600"/>
              <a:gd name="connsiteY162" fmla="*/ 3872136 h 6858000"/>
              <a:gd name="connsiteX163" fmla="*/ 3291335 w 7467600"/>
              <a:gd name="connsiteY163" fmla="*/ 3767420 h 6858000"/>
              <a:gd name="connsiteX164" fmla="*/ 3390805 w 7467600"/>
              <a:gd name="connsiteY164" fmla="*/ 3937163 h 6858000"/>
              <a:gd name="connsiteX165" fmla="*/ 3579062 w 7467600"/>
              <a:gd name="connsiteY165" fmla="*/ 4359040 h 6858000"/>
              <a:gd name="connsiteX166" fmla="*/ 3467355 w 7467600"/>
              <a:gd name="connsiteY166" fmla="*/ 3988130 h 6858000"/>
              <a:gd name="connsiteX167" fmla="*/ 3310753 w 7467600"/>
              <a:gd name="connsiteY167" fmla="*/ 3787140 h 6858000"/>
              <a:gd name="connsiteX168" fmla="*/ 3291335 w 7467600"/>
              <a:gd name="connsiteY168" fmla="*/ 3767420 h 6858000"/>
              <a:gd name="connsiteX169" fmla="*/ 1635889 w 7467600"/>
              <a:gd name="connsiteY169" fmla="*/ 3709494 h 6858000"/>
              <a:gd name="connsiteX170" fmla="*/ 1634800 w 7467600"/>
              <a:gd name="connsiteY170" fmla="*/ 3731111 h 6858000"/>
              <a:gd name="connsiteX171" fmla="*/ 1635889 w 7467600"/>
              <a:gd name="connsiteY171" fmla="*/ 3709494 h 6858000"/>
              <a:gd name="connsiteX172" fmla="*/ 1510397 w 7467600"/>
              <a:gd name="connsiteY172" fmla="*/ 3684705 h 6858000"/>
              <a:gd name="connsiteX173" fmla="*/ 1146550 w 7467600"/>
              <a:gd name="connsiteY173" fmla="*/ 3802012 h 6858000"/>
              <a:gd name="connsiteX174" fmla="*/ 698834 w 7467600"/>
              <a:gd name="connsiteY174" fmla="*/ 3952272 h 6858000"/>
              <a:gd name="connsiteX175" fmla="*/ 34256 w 7467600"/>
              <a:gd name="connsiteY175" fmla="*/ 4347603 h 6858000"/>
              <a:gd name="connsiteX176" fmla="*/ 527241 w 7467600"/>
              <a:gd name="connsiteY176" fmla="*/ 4065078 h 6858000"/>
              <a:gd name="connsiteX177" fmla="*/ 1510397 w 7467600"/>
              <a:gd name="connsiteY177" fmla="*/ 3684705 h 6858000"/>
              <a:gd name="connsiteX178" fmla="*/ 1313114 w 7467600"/>
              <a:gd name="connsiteY178" fmla="*/ 3655216 h 6858000"/>
              <a:gd name="connsiteX179" fmla="*/ 1109304 w 7467600"/>
              <a:gd name="connsiteY179" fmla="*/ 3669030 h 6858000"/>
              <a:gd name="connsiteX180" fmla="*/ 8129 w 7467600"/>
              <a:gd name="connsiteY180" fmla="*/ 4330519 h 6858000"/>
              <a:gd name="connsiteX181" fmla="*/ 687572 w 7467600"/>
              <a:gd name="connsiteY181" fmla="*/ 3925629 h 6858000"/>
              <a:gd name="connsiteX182" fmla="*/ 1138365 w 7467600"/>
              <a:gd name="connsiteY182" fmla="*/ 3774515 h 6858000"/>
              <a:gd name="connsiteX183" fmla="*/ 1505579 w 7467600"/>
              <a:gd name="connsiteY183" fmla="*/ 3655526 h 6858000"/>
              <a:gd name="connsiteX184" fmla="*/ 1313114 w 7467600"/>
              <a:gd name="connsiteY184" fmla="*/ 3655216 h 6858000"/>
              <a:gd name="connsiteX185" fmla="*/ 3655073 w 7467600"/>
              <a:gd name="connsiteY185" fmla="*/ 3650884 h 6858000"/>
              <a:gd name="connsiteX186" fmla="*/ 3989938 w 7467600"/>
              <a:gd name="connsiteY186" fmla="*/ 3991685 h 6858000"/>
              <a:gd name="connsiteX187" fmla="*/ 4393907 w 7467600"/>
              <a:gd name="connsiteY187" fmla="*/ 4261258 h 6858000"/>
              <a:gd name="connsiteX188" fmla="*/ 4648051 w 7467600"/>
              <a:gd name="connsiteY188" fmla="*/ 4374051 h 6858000"/>
              <a:gd name="connsiteX189" fmla="*/ 4383389 w 7467600"/>
              <a:gd name="connsiteY189" fmla="*/ 4184369 h 6858000"/>
              <a:gd name="connsiteX190" fmla="*/ 4165508 w 7467600"/>
              <a:gd name="connsiteY190" fmla="*/ 4035196 h 6858000"/>
              <a:gd name="connsiteX191" fmla="*/ 4068162 w 7467600"/>
              <a:gd name="connsiteY191" fmla="*/ 3953394 h 6858000"/>
              <a:gd name="connsiteX192" fmla="*/ 3981416 w 7467600"/>
              <a:gd name="connsiteY192" fmla="*/ 3880482 h 6858000"/>
              <a:gd name="connsiteX193" fmla="*/ 3800147 w 7467600"/>
              <a:gd name="connsiteY193" fmla="*/ 3749872 h 6858000"/>
              <a:gd name="connsiteX194" fmla="*/ 3655073 w 7467600"/>
              <a:gd name="connsiteY194" fmla="*/ 3650884 h 6858000"/>
              <a:gd name="connsiteX195" fmla="*/ 3670252 w 7467600"/>
              <a:gd name="connsiteY195" fmla="*/ 3622798 h 6858000"/>
              <a:gd name="connsiteX196" fmla="*/ 3817258 w 7467600"/>
              <a:gd name="connsiteY196" fmla="*/ 3723577 h 6858000"/>
              <a:gd name="connsiteX197" fmla="*/ 4000461 w 7467600"/>
              <a:gd name="connsiteY197" fmla="*/ 3855966 h 6858000"/>
              <a:gd name="connsiteX198" fmla="*/ 4088180 w 7467600"/>
              <a:gd name="connsiteY198" fmla="*/ 3929774 h 6858000"/>
              <a:gd name="connsiteX199" fmla="*/ 4184555 w 7467600"/>
              <a:gd name="connsiteY199" fmla="*/ 4010683 h 6858000"/>
              <a:gd name="connsiteX200" fmla="*/ 4399563 w 7467600"/>
              <a:gd name="connsiteY200" fmla="*/ 4158106 h 6858000"/>
              <a:gd name="connsiteX201" fmla="*/ 4684469 w 7467600"/>
              <a:gd name="connsiteY201" fmla="*/ 4364680 h 6858000"/>
              <a:gd name="connsiteX202" fmla="*/ 4690271 w 7467600"/>
              <a:gd name="connsiteY202" fmla="*/ 4370034 h 6858000"/>
              <a:gd name="connsiteX203" fmla="*/ 4136093 w 7467600"/>
              <a:gd name="connsiteY203" fmla="*/ 3858466 h 6858000"/>
              <a:gd name="connsiteX204" fmla="*/ 3670252 w 7467600"/>
              <a:gd name="connsiteY204" fmla="*/ 3622798 h 6858000"/>
              <a:gd name="connsiteX205" fmla="*/ 4440129 w 7467600"/>
              <a:gd name="connsiteY205" fmla="*/ 3448571 h 6858000"/>
              <a:gd name="connsiteX206" fmla="*/ 4856525 w 7467600"/>
              <a:gd name="connsiteY206" fmla="*/ 3915351 h 6858000"/>
              <a:gd name="connsiteX207" fmla="*/ 5059055 w 7467600"/>
              <a:gd name="connsiteY207" fmla="*/ 4108918 h 6858000"/>
              <a:gd name="connsiteX208" fmla="*/ 5290070 w 7467600"/>
              <a:gd name="connsiteY208" fmla="*/ 4263619 h 6858000"/>
              <a:gd name="connsiteX209" fmla="*/ 4834991 w 7467600"/>
              <a:gd name="connsiteY209" fmla="*/ 3830985 h 6858000"/>
              <a:gd name="connsiteX210" fmla="*/ 4440129 w 7467600"/>
              <a:gd name="connsiteY210" fmla="*/ 3448571 h 6858000"/>
              <a:gd name="connsiteX211" fmla="*/ 4441737 w 7467600"/>
              <a:gd name="connsiteY211" fmla="*/ 3399734 h 6858000"/>
              <a:gd name="connsiteX212" fmla="*/ 4431236 w 7467600"/>
              <a:gd name="connsiteY212" fmla="*/ 3400954 h 6858000"/>
              <a:gd name="connsiteX213" fmla="*/ 4557150 w 7467600"/>
              <a:gd name="connsiteY213" fmla="*/ 3510023 h 6858000"/>
              <a:gd name="connsiteX214" fmla="*/ 4856936 w 7467600"/>
              <a:gd name="connsiteY214" fmla="*/ 3809146 h 6858000"/>
              <a:gd name="connsiteX215" fmla="*/ 5111996 w 7467600"/>
              <a:gd name="connsiteY215" fmla="*/ 4065759 h 6858000"/>
              <a:gd name="connsiteX216" fmla="*/ 5388878 w 7467600"/>
              <a:gd name="connsiteY216" fmla="*/ 4300185 h 6858000"/>
              <a:gd name="connsiteX217" fmla="*/ 5425556 w 7467600"/>
              <a:gd name="connsiteY217" fmla="*/ 4308967 h 6858000"/>
              <a:gd name="connsiteX218" fmla="*/ 4943646 w 7467600"/>
              <a:gd name="connsiteY218" fmla="*/ 3822916 h 6858000"/>
              <a:gd name="connsiteX219" fmla="*/ 4594837 w 7467600"/>
              <a:gd name="connsiteY219" fmla="*/ 3532274 h 6858000"/>
              <a:gd name="connsiteX220" fmla="*/ 4441737 w 7467600"/>
              <a:gd name="connsiteY220" fmla="*/ 3399734 h 6858000"/>
              <a:gd name="connsiteX221" fmla="*/ 5425834 w 7467600"/>
              <a:gd name="connsiteY221" fmla="*/ 3162785 h 6858000"/>
              <a:gd name="connsiteX222" fmla="*/ 5401644 w 7467600"/>
              <a:gd name="connsiteY222" fmla="*/ 3617847 h 6858000"/>
              <a:gd name="connsiteX223" fmla="*/ 5467256 w 7467600"/>
              <a:gd name="connsiteY223" fmla="*/ 4175494 h 6858000"/>
              <a:gd name="connsiteX224" fmla="*/ 5448069 w 7467600"/>
              <a:gd name="connsiteY224" fmla="*/ 3567554 h 6858000"/>
              <a:gd name="connsiteX225" fmla="*/ 5425834 w 7467600"/>
              <a:gd name="connsiteY225" fmla="*/ 3162785 h 6858000"/>
              <a:gd name="connsiteX226" fmla="*/ 1318687 w 7467600"/>
              <a:gd name="connsiteY226" fmla="*/ 3113840 h 6858000"/>
              <a:gd name="connsiteX227" fmla="*/ 1066793 w 7467600"/>
              <a:gd name="connsiteY227" fmla="*/ 3212171 h 6858000"/>
              <a:gd name="connsiteX228" fmla="*/ 993319 w 7467600"/>
              <a:gd name="connsiteY228" fmla="*/ 3247648 h 6858000"/>
              <a:gd name="connsiteX229" fmla="*/ 853081 w 7467600"/>
              <a:gd name="connsiteY229" fmla="*/ 3312410 h 6858000"/>
              <a:gd name="connsiteX230" fmla="*/ 805957 w 7467600"/>
              <a:gd name="connsiteY230" fmla="*/ 3330443 h 6858000"/>
              <a:gd name="connsiteX231" fmla="*/ 1318687 w 7467600"/>
              <a:gd name="connsiteY231" fmla="*/ 3113840 h 6858000"/>
              <a:gd name="connsiteX232" fmla="*/ 5453702 w 7467600"/>
              <a:gd name="connsiteY232" fmla="*/ 3090882 h 6858000"/>
              <a:gd name="connsiteX233" fmla="*/ 5480135 w 7467600"/>
              <a:gd name="connsiteY233" fmla="*/ 3565802 h 6858000"/>
              <a:gd name="connsiteX234" fmla="*/ 5499023 w 7467600"/>
              <a:gd name="connsiteY234" fmla="*/ 4166310 h 6858000"/>
              <a:gd name="connsiteX235" fmla="*/ 5547022 w 7467600"/>
              <a:gd name="connsiteY235" fmla="*/ 3607838 h 6858000"/>
              <a:gd name="connsiteX236" fmla="*/ 5515964 w 7467600"/>
              <a:gd name="connsiteY236" fmla="*/ 3378541 h 6858000"/>
              <a:gd name="connsiteX237" fmla="*/ 5453702 w 7467600"/>
              <a:gd name="connsiteY237" fmla="*/ 3090882 h 6858000"/>
              <a:gd name="connsiteX238" fmla="*/ 1238695 w 7467600"/>
              <a:gd name="connsiteY238" fmla="*/ 3076820 h 6858000"/>
              <a:gd name="connsiteX239" fmla="*/ 716371 w 7467600"/>
              <a:gd name="connsiteY239" fmla="*/ 3293249 h 6858000"/>
              <a:gd name="connsiteX240" fmla="*/ 579522 w 7467600"/>
              <a:gd name="connsiteY240" fmla="*/ 3371759 h 6858000"/>
              <a:gd name="connsiteX241" fmla="*/ 600288 w 7467600"/>
              <a:gd name="connsiteY241" fmla="*/ 3365555 h 6858000"/>
              <a:gd name="connsiteX242" fmla="*/ 840692 w 7467600"/>
              <a:gd name="connsiteY242" fmla="*/ 3284921 h 6858000"/>
              <a:gd name="connsiteX243" fmla="*/ 979248 w 7467600"/>
              <a:gd name="connsiteY243" fmla="*/ 3221003 h 6858000"/>
              <a:gd name="connsiteX244" fmla="*/ 1053282 w 7467600"/>
              <a:gd name="connsiteY244" fmla="*/ 3185247 h 6858000"/>
              <a:gd name="connsiteX245" fmla="*/ 1320603 w 7467600"/>
              <a:gd name="connsiteY245" fmla="*/ 3081281 h 6858000"/>
              <a:gd name="connsiteX246" fmla="*/ 1238695 w 7467600"/>
              <a:gd name="connsiteY246" fmla="*/ 3076820 h 6858000"/>
              <a:gd name="connsiteX247" fmla="*/ 5425627 w 7467600"/>
              <a:gd name="connsiteY247" fmla="*/ 2954192 h 6858000"/>
              <a:gd name="connsiteX248" fmla="*/ 5470770 w 7467600"/>
              <a:gd name="connsiteY248" fmla="*/ 3005435 h 6858000"/>
              <a:gd name="connsiteX249" fmla="*/ 5519779 w 7467600"/>
              <a:gd name="connsiteY249" fmla="*/ 4359223 h 6858000"/>
              <a:gd name="connsiteX250" fmla="*/ 5520293 w 7467600"/>
              <a:gd name="connsiteY250" fmla="*/ 4360602 h 6858000"/>
              <a:gd name="connsiteX251" fmla="*/ 5767221 w 7467600"/>
              <a:gd name="connsiteY251" fmla="*/ 4665564 h 6858000"/>
              <a:gd name="connsiteX252" fmla="*/ 6937169 w 7467600"/>
              <a:gd name="connsiteY252" fmla="*/ 4815941 h 6858000"/>
              <a:gd name="connsiteX253" fmla="*/ 6953922 w 7467600"/>
              <a:gd name="connsiteY253" fmla="*/ 4890068 h 6858000"/>
              <a:gd name="connsiteX254" fmla="*/ 6071359 w 7467600"/>
              <a:gd name="connsiteY254" fmla="*/ 4770770 h 6858000"/>
              <a:gd name="connsiteX255" fmla="*/ 6038839 w 7467600"/>
              <a:gd name="connsiteY255" fmla="*/ 4764474 h 6858000"/>
              <a:gd name="connsiteX256" fmla="*/ 6038706 w 7467600"/>
              <a:gd name="connsiteY256" fmla="*/ 4763847 h 6858000"/>
              <a:gd name="connsiteX257" fmla="*/ 6037784 w 7467600"/>
              <a:gd name="connsiteY257" fmla="*/ 4764270 h 6858000"/>
              <a:gd name="connsiteX258" fmla="*/ 6038839 w 7467600"/>
              <a:gd name="connsiteY258" fmla="*/ 4764474 h 6858000"/>
              <a:gd name="connsiteX259" fmla="*/ 6040338 w 7467600"/>
              <a:gd name="connsiteY259" fmla="*/ 4771418 h 6858000"/>
              <a:gd name="connsiteX260" fmla="*/ 6024488 w 7467600"/>
              <a:gd name="connsiteY260" fmla="*/ 4809903 h 6858000"/>
              <a:gd name="connsiteX261" fmla="*/ 5599771 w 7467600"/>
              <a:gd name="connsiteY261" fmla="*/ 5509652 h 6858000"/>
              <a:gd name="connsiteX262" fmla="*/ 5548843 w 7467600"/>
              <a:gd name="connsiteY262" fmla="*/ 5563845 h 6858000"/>
              <a:gd name="connsiteX263" fmla="*/ 5940952 w 7467600"/>
              <a:gd name="connsiteY263" fmla="*/ 6250028 h 6858000"/>
              <a:gd name="connsiteX264" fmla="*/ 6043441 w 7467600"/>
              <a:gd name="connsiteY264" fmla="*/ 6665847 h 6858000"/>
              <a:gd name="connsiteX265" fmla="*/ 6093432 w 7467600"/>
              <a:gd name="connsiteY265" fmla="*/ 6858000 h 6858000"/>
              <a:gd name="connsiteX266" fmla="*/ 6034344 w 7467600"/>
              <a:gd name="connsiteY266" fmla="*/ 6858000 h 6858000"/>
              <a:gd name="connsiteX267" fmla="*/ 6026679 w 7467600"/>
              <a:gd name="connsiteY267" fmla="*/ 6836959 h 6858000"/>
              <a:gd name="connsiteX268" fmla="*/ 5800441 w 7467600"/>
              <a:gd name="connsiteY268" fmla="*/ 6335286 h 6858000"/>
              <a:gd name="connsiteX269" fmla="*/ 5526562 w 7467600"/>
              <a:gd name="connsiteY269" fmla="*/ 5705388 h 6858000"/>
              <a:gd name="connsiteX270" fmla="*/ 5519640 w 7467600"/>
              <a:gd name="connsiteY270" fmla="*/ 5683774 h 6858000"/>
              <a:gd name="connsiteX271" fmla="*/ 5844559 w 7467600"/>
              <a:gd name="connsiteY271" fmla="*/ 6553349 h 6858000"/>
              <a:gd name="connsiteX272" fmla="*/ 5975994 w 7467600"/>
              <a:gd name="connsiteY272" fmla="*/ 6858000 h 6858000"/>
              <a:gd name="connsiteX273" fmla="*/ 5898547 w 7467600"/>
              <a:gd name="connsiteY273" fmla="*/ 6858000 h 6858000"/>
              <a:gd name="connsiteX274" fmla="*/ 5682041 w 7467600"/>
              <a:gd name="connsiteY274" fmla="*/ 6355860 h 6858000"/>
              <a:gd name="connsiteX275" fmla="*/ 5461758 w 7467600"/>
              <a:gd name="connsiteY275" fmla="*/ 5820220 h 6858000"/>
              <a:gd name="connsiteX276" fmla="*/ 5237282 w 7467600"/>
              <a:gd name="connsiteY276" fmla="*/ 6579086 h 6858000"/>
              <a:gd name="connsiteX277" fmla="*/ 5115009 w 7467600"/>
              <a:gd name="connsiteY277" fmla="*/ 6858000 h 6858000"/>
              <a:gd name="connsiteX278" fmla="*/ 5028074 w 7467600"/>
              <a:gd name="connsiteY278" fmla="*/ 6858000 h 6858000"/>
              <a:gd name="connsiteX279" fmla="*/ 5079508 w 7467600"/>
              <a:gd name="connsiteY279" fmla="*/ 6749074 h 6858000"/>
              <a:gd name="connsiteX280" fmla="*/ 5371846 w 7467600"/>
              <a:gd name="connsiteY280" fmla="*/ 5924413 h 6858000"/>
              <a:gd name="connsiteX281" fmla="*/ 5270512 w 7467600"/>
              <a:gd name="connsiteY281" fmla="*/ 6138975 h 6858000"/>
              <a:gd name="connsiteX282" fmla="*/ 5062409 w 7467600"/>
              <a:gd name="connsiteY282" fmla="*/ 6653544 h 6858000"/>
              <a:gd name="connsiteX283" fmla="*/ 5036628 w 7467600"/>
              <a:gd name="connsiteY283" fmla="*/ 6754247 h 6858000"/>
              <a:gd name="connsiteX284" fmla="*/ 5009112 w 7467600"/>
              <a:gd name="connsiteY284" fmla="*/ 6858000 h 6858000"/>
              <a:gd name="connsiteX285" fmla="*/ 4976679 w 7467600"/>
              <a:gd name="connsiteY285" fmla="*/ 6858000 h 6858000"/>
              <a:gd name="connsiteX286" fmla="*/ 5006537 w 7467600"/>
              <a:gd name="connsiteY286" fmla="*/ 6747068 h 6858000"/>
              <a:gd name="connsiteX287" fmla="*/ 5032723 w 7467600"/>
              <a:gd name="connsiteY287" fmla="*/ 6644957 h 6858000"/>
              <a:gd name="connsiteX288" fmla="*/ 5242949 w 7467600"/>
              <a:gd name="connsiteY288" fmla="*/ 6125175 h 6858000"/>
              <a:gd name="connsiteX289" fmla="*/ 5286321 w 7467600"/>
              <a:gd name="connsiteY289" fmla="*/ 6033555 h 6858000"/>
              <a:gd name="connsiteX290" fmla="*/ 5008210 w 7467600"/>
              <a:gd name="connsiteY290" fmla="*/ 6649194 h 6858000"/>
              <a:gd name="connsiteX291" fmla="*/ 4986321 w 7467600"/>
              <a:gd name="connsiteY291" fmla="*/ 6765687 h 6858000"/>
              <a:gd name="connsiteX292" fmla="*/ 4973474 w 7467600"/>
              <a:gd name="connsiteY292" fmla="*/ 6858000 h 6858000"/>
              <a:gd name="connsiteX293" fmla="*/ 4907178 w 7467600"/>
              <a:gd name="connsiteY293" fmla="*/ 6858000 h 6858000"/>
              <a:gd name="connsiteX294" fmla="*/ 4910810 w 7467600"/>
              <a:gd name="connsiteY294" fmla="*/ 6829660 h 6858000"/>
              <a:gd name="connsiteX295" fmla="*/ 4987461 w 7467600"/>
              <a:gd name="connsiteY295" fmla="*/ 6432994 h 6858000"/>
              <a:gd name="connsiteX296" fmla="*/ 5179262 w 7467600"/>
              <a:gd name="connsiteY296" fmla="*/ 6035044 h 6858000"/>
              <a:gd name="connsiteX297" fmla="*/ 4689678 w 7467600"/>
              <a:gd name="connsiteY297" fmla="*/ 6440241 h 6858000"/>
              <a:gd name="connsiteX298" fmla="*/ 4477543 w 7467600"/>
              <a:gd name="connsiteY298" fmla="*/ 6674836 h 6858000"/>
              <a:gd name="connsiteX299" fmla="*/ 4329957 w 7467600"/>
              <a:gd name="connsiteY299" fmla="*/ 6858000 h 6858000"/>
              <a:gd name="connsiteX300" fmla="*/ 4218595 w 7467600"/>
              <a:gd name="connsiteY300" fmla="*/ 6858000 h 6858000"/>
              <a:gd name="connsiteX301" fmla="*/ 4368888 w 7467600"/>
              <a:gd name="connsiteY301" fmla="*/ 6668412 h 6858000"/>
              <a:gd name="connsiteX302" fmla="*/ 4563091 w 7467600"/>
              <a:gd name="connsiteY302" fmla="*/ 6442508 h 6858000"/>
              <a:gd name="connsiteX303" fmla="*/ 5387324 w 7467600"/>
              <a:gd name="connsiteY303" fmla="*/ 5705830 h 6858000"/>
              <a:gd name="connsiteX304" fmla="*/ 5073620 w 7467600"/>
              <a:gd name="connsiteY304" fmla="*/ 5955437 h 6858000"/>
              <a:gd name="connsiteX305" fmla="*/ 4689789 w 7467600"/>
              <a:gd name="connsiteY305" fmla="*/ 6268382 h 6858000"/>
              <a:gd name="connsiteX306" fmla="*/ 4418722 w 7467600"/>
              <a:gd name="connsiteY306" fmla="*/ 6570886 h 6858000"/>
              <a:gd name="connsiteX307" fmla="*/ 4214944 w 7467600"/>
              <a:gd name="connsiteY307" fmla="*/ 6858000 h 6858000"/>
              <a:gd name="connsiteX308" fmla="*/ 4177898 w 7467600"/>
              <a:gd name="connsiteY308" fmla="*/ 6858000 h 6858000"/>
              <a:gd name="connsiteX309" fmla="*/ 4391597 w 7467600"/>
              <a:gd name="connsiteY309" fmla="*/ 6556370 h 6858000"/>
              <a:gd name="connsiteX310" fmla="*/ 4668889 w 7467600"/>
              <a:gd name="connsiteY310" fmla="*/ 6246399 h 6858000"/>
              <a:gd name="connsiteX311" fmla="*/ 5055427 w 7467600"/>
              <a:gd name="connsiteY311" fmla="*/ 5931476 h 6858000"/>
              <a:gd name="connsiteX312" fmla="*/ 5371814 w 7467600"/>
              <a:gd name="connsiteY312" fmla="*/ 5678975 h 6858000"/>
              <a:gd name="connsiteX313" fmla="*/ 4987918 w 7467600"/>
              <a:gd name="connsiteY313" fmla="*/ 5838701 h 6858000"/>
              <a:gd name="connsiteX314" fmla="*/ 4317146 w 7467600"/>
              <a:gd name="connsiteY314" fmla="*/ 6587716 h 6858000"/>
              <a:gd name="connsiteX315" fmla="*/ 4171627 w 7467600"/>
              <a:gd name="connsiteY315" fmla="*/ 6858000 h 6858000"/>
              <a:gd name="connsiteX316" fmla="*/ 4081585 w 7467600"/>
              <a:gd name="connsiteY316" fmla="*/ 6858000 h 6858000"/>
              <a:gd name="connsiteX317" fmla="*/ 4238603 w 7467600"/>
              <a:gd name="connsiteY317" fmla="*/ 6559341 h 6858000"/>
              <a:gd name="connsiteX318" fmla="*/ 4778333 w 7467600"/>
              <a:gd name="connsiteY318" fmla="*/ 5873626 h 6858000"/>
              <a:gd name="connsiteX319" fmla="*/ 5414185 w 7467600"/>
              <a:gd name="connsiteY319" fmla="*/ 5573882 h 6858000"/>
              <a:gd name="connsiteX320" fmla="*/ 5959648 w 7467600"/>
              <a:gd name="connsiteY320" fmla="*/ 4760797 h 6858000"/>
              <a:gd name="connsiteX321" fmla="*/ 5355019 w 7467600"/>
              <a:gd name="connsiteY321" fmla="*/ 4734672 h 6858000"/>
              <a:gd name="connsiteX322" fmla="*/ 5083565 w 7467600"/>
              <a:gd name="connsiteY322" fmla="*/ 5179121 h 6858000"/>
              <a:gd name="connsiteX323" fmla="*/ 4713577 w 7467600"/>
              <a:gd name="connsiteY323" fmla="*/ 5616803 h 6858000"/>
              <a:gd name="connsiteX324" fmla="*/ 3989559 w 7467600"/>
              <a:gd name="connsiteY324" fmla="*/ 6145945 h 6858000"/>
              <a:gd name="connsiteX325" fmla="*/ 3939824 w 7467600"/>
              <a:gd name="connsiteY325" fmla="*/ 6066900 h 6858000"/>
              <a:gd name="connsiteX326" fmla="*/ 4584537 w 7467600"/>
              <a:gd name="connsiteY326" fmla="*/ 5324826 h 6858000"/>
              <a:gd name="connsiteX327" fmla="*/ 5037105 w 7467600"/>
              <a:gd name="connsiteY327" fmla="*/ 5088765 h 6858000"/>
              <a:gd name="connsiteX328" fmla="*/ 5039930 w 7467600"/>
              <a:gd name="connsiteY328" fmla="*/ 5089585 h 6858000"/>
              <a:gd name="connsiteX329" fmla="*/ 5263764 w 7467600"/>
              <a:gd name="connsiteY329" fmla="*/ 4735525 h 6858000"/>
              <a:gd name="connsiteX330" fmla="*/ 4086300 w 7467600"/>
              <a:gd name="connsiteY330" fmla="*/ 4884599 h 6858000"/>
              <a:gd name="connsiteX331" fmla="*/ 4085485 w 7467600"/>
              <a:gd name="connsiteY331" fmla="*/ 4899070 h 6858000"/>
              <a:gd name="connsiteX332" fmla="*/ 3871915 w 7467600"/>
              <a:gd name="connsiteY332" fmla="*/ 5253645 h 6858000"/>
              <a:gd name="connsiteX333" fmla="*/ 3799374 w 7467600"/>
              <a:gd name="connsiteY333" fmla="*/ 5466127 h 6858000"/>
              <a:gd name="connsiteX334" fmla="*/ 3498850 w 7467600"/>
              <a:gd name="connsiteY334" fmla="*/ 6661888 h 6858000"/>
              <a:gd name="connsiteX335" fmla="*/ 3399216 w 7467600"/>
              <a:gd name="connsiteY335" fmla="*/ 6858000 h 6858000"/>
              <a:gd name="connsiteX336" fmla="*/ 3303688 w 7467600"/>
              <a:gd name="connsiteY336" fmla="*/ 6858000 h 6858000"/>
              <a:gd name="connsiteX337" fmla="*/ 3391774 w 7467600"/>
              <a:gd name="connsiteY337" fmla="*/ 6697181 h 6858000"/>
              <a:gd name="connsiteX338" fmla="*/ 3735540 w 7467600"/>
              <a:gd name="connsiteY338" fmla="*/ 5546923 h 6858000"/>
              <a:gd name="connsiteX339" fmla="*/ 3729438 w 7467600"/>
              <a:gd name="connsiteY339" fmla="*/ 5569058 h 6858000"/>
              <a:gd name="connsiteX340" fmla="*/ 3707782 w 7467600"/>
              <a:gd name="connsiteY340" fmla="*/ 5644908 h 6858000"/>
              <a:gd name="connsiteX341" fmla="*/ 3583827 w 7467600"/>
              <a:gd name="connsiteY341" fmla="*/ 6039215 h 6858000"/>
              <a:gd name="connsiteX342" fmla="*/ 3547861 w 7467600"/>
              <a:gd name="connsiteY342" fmla="*/ 6129609 h 6858000"/>
              <a:gd name="connsiteX343" fmla="*/ 3490905 w 7467600"/>
              <a:gd name="connsiteY343" fmla="*/ 6277660 h 6858000"/>
              <a:gd name="connsiteX344" fmla="*/ 3455859 w 7467600"/>
              <a:gd name="connsiteY344" fmla="*/ 6391301 h 6858000"/>
              <a:gd name="connsiteX345" fmla="*/ 3429112 w 7467600"/>
              <a:gd name="connsiteY345" fmla="*/ 6479469 h 6858000"/>
              <a:gd name="connsiteX346" fmla="*/ 3304862 w 7467600"/>
              <a:gd name="connsiteY346" fmla="*/ 6796476 h 6858000"/>
              <a:gd name="connsiteX347" fmla="*/ 3276071 w 7467600"/>
              <a:gd name="connsiteY347" fmla="*/ 6858000 h 6858000"/>
              <a:gd name="connsiteX348" fmla="*/ 3240805 w 7467600"/>
              <a:gd name="connsiteY348" fmla="*/ 6858000 h 6858000"/>
              <a:gd name="connsiteX349" fmla="*/ 3275917 w 7467600"/>
              <a:gd name="connsiteY349" fmla="*/ 6783192 h 6858000"/>
              <a:gd name="connsiteX350" fmla="*/ 3399358 w 7467600"/>
              <a:gd name="connsiteY350" fmla="*/ 6469011 h 6858000"/>
              <a:gd name="connsiteX351" fmla="*/ 3425650 w 7467600"/>
              <a:gd name="connsiteY351" fmla="*/ 6381333 h 6858000"/>
              <a:gd name="connsiteX352" fmla="*/ 3460661 w 7467600"/>
              <a:gd name="connsiteY352" fmla="*/ 6266763 h 6858000"/>
              <a:gd name="connsiteX353" fmla="*/ 3518021 w 7467600"/>
              <a:gd name="connsiteY353" fmla="*/ 6117298 h 6858000"/>
              <a:gd name="connsiteX354" fmla="*/ 3554035 w 7467600"/>
              <a:gd name="connsiteY354" fmla="*/ 6027832 h 6858000"/>
              <a:gd name="connsiteX355" fmla="*/ 3677174 w 7467600"/>
              <a:gd name="connsiteY355" fmla="*/ 5636351 h 6858000"/>
              <a:gd name="connsiteX356" fmla="*/ 3698819 w 7467600"/>
              <a:gd name="connsiteY356" fmla="*/ 5560503 h 6858000"/>
              <a:gd name="connsiteX357" fmla="*/ 3702094 w 7467600"/>
              <a:gd name="connsiteY357" fmla="*/ 5549194 h 6858000"/>
              <a:gd name="connsiteX358" fmla="*/ 3398355 w 7467600"/>
              <a:gd name="connsiteY358" fmla="*/ 6094603 h 6858000"/>
              <a:gd name="connsiteX359" fmla="*/ 3193941 w 7467600"/>
              <a:gd name="connsiteY359" fmla="*/ 6798775 h 6858000"/>
              <a:gd name="connsiteX360" fmla="*/ 3184140 w 7467600"/>
              <a:gd name="connsiteY360" fmla="*/ 6858000 h 6858000"/>
              <a:gd name="connsiteX361" fmla="*/ 3099978 w 7467600"/>
              <a:gd name="connsiteY361" fmla="*/ 6858000 h 6858000"/>
              <a:gd name="connsiteX362" fmla="*/ 3101556 w 7467600"/>
              <a:gd name="connsiteY362" fmla="*/ 6843337 h 6858000"/>
              <a:gd name="connsiteX363" fmla="*/ 3370162 w 7467600"/>
              <a:gd name="connsiteY363" fmla="*/ 5785550 h 6858000"/>
              <a:gd name="connsiteX364" fmla="*/ 3746477 w 7467600"/>
              <a:gd name="connsiteY364" fmla="*/ 5377889 h 6858000"/>
              <a:gd name="connsiteX365" fmla="*/ 3863399 w 7467600"/>
              <a:gd name="connsiteY365" fmla="*/ 5087257 h 6858000"/>
              <a:gd name="connsiteX366" fmla="*/ 3968712 w 7467600"/>
              <a:gd name="connsiteY366" fmla="*/ 4913989 h 6858000"/>
              <a:gd name="connsiteX367" fmla="*/ 2792390 w 7467600"/>
              <a:gd name="connsiteY367" fmla="*/ 5382974 h 6858000"/>
              <a:gd name="connsiteX368" fmla="*/ 2714982 w 7467600"/>
              <a:gd name="connsiteY368" fmla="*/ 5427051 h 6858000"/>
              <a:gd name="connsiteX369" fmla="*/ 2813361 w 7467600"/>
              <a:gd name="connsiteY369" fmla="*/ 6023912 h 6858000"/>
              <a:gd name="connsiteX370" fmla="*/ 2688430 w 7467600"/>
              <a:gd name="connsiteY370" fmla="*/ 6801564 h 6858000"/>
              <a:gd name="connsiteX371" fmla="*/ 2629626 w 7467600"/>
              <a:gd name="connsiteY371" fmla="*/ 6763394 h 6858000"/>
              <a:gd name="connsiteX372" fmla="*/ 2565328 w 7467600"/>
              <a:gd name="connsiteY372" fmla="*/ 5516399 h 6858000"/>
              <a:gd name="connsiteX373" fmla="*/ 1922999 w 7467600"/>
              <a:gd name="connsiteY373" fmla="*/ 5980343 h 6858000"/>
              <a:gd name="connsiteX374" fmla="*/ 1950261 w 7467600"/>
              <a:gd name="connsiteY374" fmla="*/ 6405858 h 6858000"/>
              <a:gd name="connsiteX375" fmla="*/ 2365554 w 7467600"/>
              <a:gd name="connsiteY375" fmla="*/ 6759107 h 6858000"/>
              <a:gd name="connsiteX376" fmla="*/ 2424142 w 7467600"/>
              <a:gd name="connsiteY376" fmla="*/ 6858000 h 6858000"/>
              <a:gd name="connsiteX377" fmla="*/ 2395994 w 7467600"/>
              <a:gd name="connsiteY377" fmla="*/ 6858000 h 6858000"/>
              <a:gd name="connsiteX378" fmla="*/ 2392863 w 7467600"/>
              <a:gd name="connsiteY378" fmla="*/ 6852964 h 6858000"/>
              <a:gd name="connsiteX379" fmla="*/ 2017589 w 7467600"/>
              <a:gd name="connsiteY379" fmla="*/ 6493982 h 6858000"/>
              <a:gd name="connsiteX380" fmla="*/ 2147336 w 7467600"/>
              <a:gd name="connsiteY380" fmla="*/ 6594052 h 6858000"/>
              <a:gd name="connsiteX381" fmla="*/ 2207047 w 7467600"/>
              <a:gd name="connsiteY381" fmla="*/ 6654540 h 6858000"/>
              <a:gd name="connsiteX382" fmla="*/ 2299106 w 7467600"/>
              <a:gd name="connsiteY382" fmla="*/ 6778931 h 6858000"/>
              <a:gd name="connsiteX383" fmla="*/ 2314430 w 7467600"/>
              <a:gd name="connsiteY383" fmla="*/ 6801144 h 6858000"/>
              <a:gd name="connsiteX384" fmla="*/ 2352406 w 7467600"/>
              <a:gd name="connsiteY384" fmla="*/ 6858000 h 6858000"/>
              <a:gd name="connsiteX385" fmla="*/ 2314492 w 7467600"/>
              <a:gd name="connsiteY385" fmla="*/ 6858000 h 6858000"/>
              <a:gd name="connsiteX386" fmla="*/ 2288095 w 7467600"/>
              <a:gd name="connsiteY386" fmla="*/ 6818030 h 6858000"/>
              <a:gd name="connsiteX387" fmla="*/ 2272768 w 7467600"/>
              <a:gd name="connsiteY387" fmla="*/ 6795822 h 6858000"/>
              <a:gd name="connsiteX388" fmla="*/ 2182715 w 7467600"/>
              <a:gd name="connsiteY388" fmla="*/ 6675071 h 6858000"/>
              <a:gd name="connsiteX389" fmla="*/ 2032061 w 7467600"/>
              <a:gd name="connsiteY389" fmla="*/ 6541380 h 6858000"/>
              <a:gd name="connsiteX390" fmla="*/ 2257220 w 7467600"/>
              <a:gd name="connsiteY390" fmla="*/ 6826257 h 6858000"/>
              <a:gd name="connsiteX391" fmla="*/ 2281324 w 7467600"/>
              <a:gd name="connsiteY391" fmla="*/ 6858000 h 6858000"/>
              <a:gd name="connsiteX392" fmla="*/ 2242860 w 7467600"/>
              <a:gd name="connsiteY392" fmla="*/ 6858000 h 6858000"/>
              <a:gd name="connsiteX393" fmla="*/ 2232818 w 7467600"/>
              <a:gd name="connsiteY393" fmla="*/ 6844926 h 6858000"/>
              <a:gd name="connsiteX394" fmla="*/ 1990172 w 7467600"/>
              <a:gd name="connsiteY394" fmla="*/ 6542121 h 6858000"/>
              <a:gd name="connsiteX395" fmla="*/ 2124090 w 7467600"/>
              <a:gd name="connsiteY395" fmla="*/ 6761017 h 6858000"/>
              <a:gd name="connsiteX396" fmla="*/ 2200380 w 7467600"/>
              <a:gd name="connsiteY396" fmla="*/ 6858000 h 6858000"/>
              <a:gd name="connsiteX397" fmla="*/ 2147507 w 7467600"/>
              <a:gd name="connsiteY397" fmla="*/ 6858000 h 6858000"/>
              <a:gd name="connsiteX398" fmla="*/ 2070668 w 7467600"/>
              <a:gd name="connsiteY398" fmla="*/ 6761520 h 6858000"/>
              <a:gd name="connsiteX399" fmla="*/ 1975142 w 7467600"/>
              <a:gd name="connsiteY399" fmla="*/ 6585570 h 6858000"/>
              <a:gd name="connsiteX400" fmla="*/ 2050035 w 7467600"/>
              <a:gd name="connsiteY400" fmla="*/ 6813345 h 6858000"/>
              <a:gd name="connsiteX401" fmla="*/ 2063025 w 7467600"/>
              <a:gd name="connsiteY401" fmla="*/ 6858000 h 6858000"/>
              <a:gd name="connsiteX402" fmla="*/ 2021675 w 7467600"/>
              <a:gd name="connsiteY402" fmla="*/ 6858000 h 6858000"/>
              <a:gd name="connsiteX403" fmla="*/ 2019308 w 7467600"/>
              <a:gd name="connsiteY403" fmla="*/ 6847118 h 6858000"/>
              <a:gd name="connsiteX404" fmla="*/ 1938835 w 7467600"/>
              <a:gd name="connsiteY404" fmla="*/ 6551160 h 6858000"/>
              <a:gd name="connsiteX405" fmla="*/ 1953230 w 7467600"/>
              <a:gd name="connsiteY405" fmla="*/ 6759699 h 6858000"/>
              <a:gd name="connsiteX406" fmla="*/ 1956763 w 7467600"/>
              <a:gd name="connsiteY406" fmla="*/ 6778191 h 6858000"/>
              <a:gd name="connsiteX407" fmla="*/ 1967925 w 7467600"/>
              <a:gd name="connsiteY407" fmla="*/ 6858000 h 6858000"/>
              <a:gd name="connsiteX408" fmla="*/ 1936622 w 7467600"/>
              <a:gd name="connsiteY408" fmla="*/ 6858000 h 6858000"/>
              <a:gd name="connsiteX409" fmla="*/ 1926261 w 7467600"/>
              <a:gd name="connsiteY409" fmla="*/ 6784064 h 6858000"/>
              <a:gd name="connsiteX410" fmla="*/ 1922724 w 7467600"/>
              <a:gd name="connsiteY410" fmla="*/ 6765577 h 6858000"/>
              <a:gd name="connsiteX411" fmla="*/ 1904650 w 7467600"/>
              <a:gd name="connsiteY411" fmla="*/ 6639616 h 6858000"/>
              <a:gd name="connsiteX412" fmla="*/ 1885273 w 7467600"/>
              <a:gd name="connsiteY412" fmla="*/ 6858000 h 6858000"/>
              <a:gd name="connsiteX413" fmla="*/ 1854363 w 7467600"/>
              <a:gd name="connsiteY413" fmla="*/ 6858000 h 6858000"/>
              <a:gd name="connsiteX414" fmla="*/ 1880391 w 7467600"/>
              <a:gd name="connsiteY414" fmla="*/ 6603796 h 6858000"/>
              <a:gd name="connsiteX415" fmla="*/ 1818273 w 7467600"/>
              <a:gd name="connsiteY415" fmla="*/ 6715729 h 6858000"/>
              <a:gd name="connsiteX416" fmla="*/ 1794691 w 7467600"/>
              <a:gd name="connsiteY416" fmla="*/ 6843239 h 6858000"/>
              <a:gd name="connsiteX417" fmla="*/ 1794914 w 7467600"/>
              <a:gd name="connsiteY417" fmla="*/ 6858000 h 6858000"/>
              <a:gd name="connsiteX418" fmla="*/ 1746128 w 7467600"/>
              <a:gd name="connsiteY418" fmla="*/ 6858000 h 6858000"/>
              <a:gd name="connsiteX419" fmla="*/ 1753934 w 7467600"/>
              <a:gd name="connsiteY419" fmla="*/ 6724796 h 6858000"/>
              <a:gd name="connsiteX420" fmla="*/ 1792053 w 7467600"/>
              <a:gd name="connsiteY420" fmla="*/ 6572396 h 6858000"/>
              <a:gd name="connsiteX421" fmla="*/ 1862248 w 7467600"/>
              <a:gd name="connsiteY421" fmla="*/ 6266397 h 6858000"/>
              <a:gd name="connsiteX422" fmla="*/ 1862250 w 7467600"/>
              <a:gd name="connsiteY422" fmla="*/ 6033531 h 6858000"/>
              <a:gd name="connsiteX423" fmla="*/ 1211999 w 7467600"/>
              <a:gd name="connsiteY423" fmla="*/ 6683610 h 6858000"/>
              <a:gd name="connsiteX424" fmla="*/ 1213266 w 7467600"/>
              <a:gd name="connsiteY424" fmla="*/ 6691947 h 6858000"/>
              <a:gd name="connsiteX425" fmla="*/ 1203370 w 7467600"/>
              <a:gd name="connsiteY425" fmla="*/ 6850676 h 6858000"/>
              <a:gd name="connsiteX426" fmla="*/ 1203671 w 7467600"/>
              <a:gd name="connsiteY426" fmla="*/ 6858000 h 6858000"/>
              <a:gd name="connsiteX427" fmla="*/ 1143180 w 7467600"/>
              <a:gd name="connsiteY427" fmla="*/ 6858000 h 6858000"/>
              <a:gd name="connsiteX428" fmla="*/ 1142176 w 7467600"/>
              <a:gd name="connsiteY428" fmla="*/ 6766045 h 6858000"/>
              <a:gd name="connsiteX429" fmla="*/ 1067484 w 7467600"/>
              <a:gd name="connsiteY429" fmla="*/ 6858000 h 6858000"/>
              <a:gd name="connsiteX430" fmla="*/ 953928 w 7467600"/>
              <a:gd name="connsiteY430" fmla="*/ 6858000 h 6858000"/>
              <a:gd name="connsiteX431" fmla="*/ 959715 w 7467600"/>
              <a:gd name="connsiteY431" fmla="*/ 6850185 h 6858000"/>
              <a:gd name="connsiteX432" fmla="*/ 1483788 w 7467600"/>
              <a:gd name="connsiteY432" fmla="*/ 6259174 h 6858000"/>
              <a:gd name="connsiteX433" fmla="*/ 1100671 w 7467600"/>
              <a:gd name="connsiteY433" fmla="*/ 6252137 h 6858000"/>
              <a:gd name="connsiteX434" fmla="*/ 1090144 w 7467600"/>
              <a:gd name="connsiteY434" fmla="*/ 6256748 h 6858000"/>
              <a:gd name="connsiteX435" fmla="*/ 1095872 w 7467600"/>
              <a:gd name="connsiteY435" fmla="*/ 6271892 h 6858000"/>
              <a:gd name="connsiteX436" fmla="*/ 262785 w 7467600"/>
              <a:gd name="connsiteY436" fmla="*/ 6845450 h 6858000"/>
              <a:gd name="connsiteX437" fmla="*/ 209968 w 7467600"/>
              <a:gd name="connsiteY437" fmla="*/ 6770713 h 6858000"/>
              <a:gd name="connsiteX438" fmla="*/ 873460 w 7467600"/>
              <a:gd name="connsiteY438" fmla="*/ 6253768 h 6858000"/>
              <a:gd name="connsiteX439" fmla="*/ 192686 w 7467600"/>
              <a:gd name="connsiteY439" fmla="*/ 5849257 h 6858000"/>
              <a:gd name="connsiteX440" fmla="*/ 4696 w 7467600"/>
              <a:gd name="connsiteY440" fmla="*/ 5697668 h 6858000"/>
              <a:gd name="connsiteX441" fmla="*/ 0 w 7467600"/>
              <a:gd name="connsiteY441" fmla="*/ 5689984 h 6858000"/>
              <a:gd name="connsiteX442" fmla="*/ 0 w 7467600"/>
              <a:gd name="connsiteY442" fmla="*/ 5513472 h 6858000"/>
              <a:gd name="connsiteX443" fmla="*/ 174101 w 7467600"/>
              <a:gd name="connsiteY443" fmla="*/ 5620277 h 6858000"/>
              <a:gd name="connsiteX444" fmla="*/ 891800 w 7467600"/>
              <a:gd name="connsiteY444" fmla="*/ 6036935 h 6858000"/>
              <a:gd name="connsiteX445" fmla="*/ 1072219 w 7467600"/>
              <a:gd name="connsiteY445" fmla="*/ 6169443 h 6858000"/>
              <a:gd name="connsiteX446" fmla="*/ 1074117 w 7467600"/>
              <a:gd name="connsiteY446" fmla="*/ 6170301 h 6858000"/>
              <a:gd name="connsiteX447" fmla="*/ 1083114 w 7467600"/>
              <a:gd name="connsiteY447" fmla="*/ 6174131 h 6858000"/>
              <a:gd name="connsiteX448" fmla="*/ 1543010 w 7467600"/>
              <a:gd name="connsiteY448" fmla="*/ 6191140 h 6858000"/>
              <a:gd name="connsiteX449" fmla="*/ 1551080 w 7467600"/>
              <a:gd name="connsiteY449" fmla="*/ 6195006 h 6858000"/>
              <a:gd name="connsiteX450" fmla="*/ 2345443 w 7467600"/>
              <a:gd name="connsiteY450" fmla="*/ 5549882 h 6858000"/>
              <a:gd name="connsiteX451" fmla="*/ 1721499 w 7467600"/>
              <a:gd name="connsiteY451" fmla="*/ 5599969 h 6858000"/>
              <a:gd name="connsiteX452" fmla="*/ 767716 w 7467600"/>
              <a:gd name="connsiteY452" fmla="*/ 5472768 h 6858000"/>
              <a:gd name="connsiteX453" fmla="*/ 722147 w 7467600"/>
              <a:gd name="connsiteY453" fmla="*/ 5393091 h 6858000"/>
              <a:gd name="connsiteX454" fmla="*/ 1485552 w 7467600"/>
              <a:gd name="connsiteY454" fmla="*/ 5313202 h 6858000"/>
              <a:gd name="connsiteX455" fmla="*/ 2143004 w 7467600"/>
              <a:gd name="connsiteY455" fmla="*/ 5402420 h 6858000"/>
              <a:gd name="connsiteX456" fmla="*/ 1933391 w 7467600"/>
              <a:gd name="connsiteY456" fmla="*/ 5156971 h 6858000"/>
              <a:gd name="connsiteX457" fmla="*/ 1827118 w 7467600"/>
              <a:gd name="connsiteY457" fmla="*/ 4968410 h 6858000"/>
              <a:gd name="connsiteX458" fmla="*/ 1837349 w 7467600"/>
              <a:gd name="connsiteY458" fmla="*/ 4956357 h 6858000"/>
              <a:gd name="connsiteX459" fmla="*/ 2162835 w 7467600"/>
              <a:gd name="connsiteY459" fmla="*/ 5187853 h 6858000"/>
              <a:gd name="connsiteX460" fmla="*/ 2257167 w 7467600"/>
              <a:gd name="connsiteY460" fmla="*/ 5462123 h 6858000"/>
              <a:gd name="connsiteX461" fmla="*/ 2261598 w 7467600"/>
              <a:gd name="connsiteY461" fmla="*/ 5467998 h 6858000"/>
              <a:gd name="connsiteX462" fmla="*/ 2437177 w 7467600"/>
              <a:gd name="connsiteY462" fmla="*/ 5479608 h 6858000"/>
              <a:gd name="connsiteX463" fmla="*/ 2445247 w 7467600"/>
              <a:gd name="connsiteY463" fmla="*/ 5483476 h 6858000"/>
              <a:gd name="connsiteX464" fmla="*/ 2743626 w 7467600"/>
              <a:gd name="connsiteY464" fmla="*/ 5304819 h 6858000"/>
              <a:gd name="connsiteX465" fmla="*/ 3048102 w 7467600"/>
              <a:gd name="connsiteY465" fmla="*/ 5150595 h 6858000"/>
              <a:gd name="connsiteX466" fmla="*/ 1799414 w 7467600"/>
              <a:gd name="connsiteY466" fmla="*/ 4694732 h 6858000"/>
              <a:gd name="connsiteX467" fmla="*/ 1771735 w 7467600"/>
              <a:gd name="connsiteY467" fmla="*/ 4619929 h 6858000"/>
              <a:gd name="connsiteX468" fmla="*/ 3104273 w 7467600"/>
              <a:gd name="connsiteY468" fmla="*/ 5076159 h 6858000"/>
              <a:gd name="connsiteX469" fmla="*/ 3113245 w 7467600"/>
              <a:gd name="connsiteY469" fmla="*/ 5090705 h 6858000"/>
              <a:gd name="connsiteX470" fmla="*/ 3126294 w 7467600"/>
              <a:gd name="connsiteY470" fmla="*/ 5114400 h 6858000"/>
              <a:gd name="connsiteX471" fmla="*/ 3937433 w 7467600"/>
              <a:gd name="connsiteY471" fmla="*/ 4830473 h 6858000"/>
              <a:gd name="connsiteX472" fmla="*/ 3590475 w 7467600"/>
              <a:gd name="connsiteY472" fmla="*/ 4597974 h 6858000"/>
              <a:gd name="connsiteX473" fmla="*/ 3100264 w 7467600"/>
              <a:gd name="connsiteY473" fmla="*/ 4579845 h 6858000"/>
              <a:gd name="connsiteX474" fmla="*/ 2183576 w 7467600"/>
              <a:gd name="connsiteY474" fmla="*/ 4227150 h 6858000"/>
              <a:gd name="connsiteX475" fmla="*/ 2151029 w 7467600"/>
              <a:gd name="connsiteY475" fmla="*/ 4146947 h 6858000"/>
              <a:gd name="connsiteX476" fmla="*/ 3563434 w 7467600"/>
              <a:gd name="connsiteY476" fmla="*/ 4469115 h 6858000"/>
              <a:gd name="connsiteX477" fmla="*/ 3177952 w 7467600"/>
              <a:gd name="connsiteY477" fmla="*/ 3657386 h 6858000"/>
              <a:gd name="connsiteX478" fmla="*/ 3189263 w 7467600"/>
              <a:gd name="connsiteY478" fmla="*/ 3625726 h 6858000"/>
              <a:gd name="connsiteX479" fmla="*/ 3560912 w 7467600"/>
              <a:gd name="connsiteY479" fmla="*/ 4079863 h 6858000"/>
              <a:gd name="connsiteX480" fmla="*/ 3626636 w 7467600"/>
              <a:gd name="connsiteY480" fmla="*/ 4512230 h 6858000"/>
              <a:gd name="connsiteX481" fmla="*/ 3653088 w 7467600"/>
              <a:gd name="connsiteY481" fmla="*/ 4521417 h 6858000"/>
              <a:gd name="connsiteX482" fmla="*/ 3988128 w 7467600"/>
              <a:gd name="connsiteY482" fmla="*/ 4817267 h 6858000"/>
              <a:gd name="connsiteX483" fmla="*/ 4830582 w 7467600"/>
              <a:gd name="connsiteY483" fmla="*/ 4676000 h 6858000"/>
              <a:gd name="connsiteX484" fmla="*/ 4830100 w 7467600"/>
              <a:gd name="connsiteY484" fmla="*/ 4675554 h 6858000"/>
              <a:gd name="connsiteX485" fmla="*/ 4036318 w 7467600"/>
              <a:gd name="connsiteY485" fmla="*/ 4147013 h 6858000"/>
              <a:gd name="connsiteX486" fmla="*/ 3432098 w 7467600"/>
              <a:gd name="connsiteY486" fmla="*/ 3537312 h 6858000"/>
              <a:gd name="connsiteX487" fmla="*/ 3446761 w 7467600"/>
              <a:gd name="connsiteY487" fmla="*/ 3461278 h 6858000"/>
              <a:gd name="connsiteX488" fmla="*/ 4419733 w 7467600"/>
              <a:gd name="connsiteY488" fmla="*/ 3963555 h 6858000"/>
              <a:gd name="connsiteX489" fmla="*/ 4781371 w 7467600"/>
              <a:gd name="connsiteY489" fmla="*/ 4458604 h 6858000"/>
              <a:gd name="connsiteX490" fmla="*/ 4780440 w 7467600"/>
              <a:gd name="connsiteY490" fmla="*/ 4470290 h 6858000"/>
              <a:gd name="connsiteX491" fmla="*/ 4898954 w 7467600"/>
              <a:gd name="connsiteY491" fmla="*/ 4662092 h 6858000"/>
              <a:gd name="connsiteX492" fmla="*/ 4900699 w 7467600"/>
              <a:gd name="connsiteY492" fmla="*/ 4670867 h 6858000"/>
              <a:gd name="connsiteX493" fmla="*/ 5714511 w 7467600"/>
              <a:gd name="connsiteY493" fmla="*/ 4663483 h 6858000"/>
              <a:gd name="connsiteX494" fmla="*/ 5464793 w 7467600"/>
              <a:gd name="connsiteY494" fmla="*/ 4393556 h 6858000"/>
              <a:gd name="connsiteX495" fmla="*/ 5461897 w 7467600"/>
              <a:gd name="connsiteY495" fmla="*/ 4390879 h 6858000"/>
              <a:gd name="connsiteX496" fmla="*/ 4294126 w 7467600"/>
              <a:gd name="connsiteY496" fmla="*/ 3303048 h 6858000"/>
              <a:gd name="connsiteX497" fmla="*/ 4305321 w 7467600"/>
              <a:gd name="connsiteY497" fmla="*/ 3256953 h 6858000"/>
              <a:gd name="connsiteX498" fmla="*/ 4949299 w 7467600"/>
              <a:gd name="connsiteY498" fmla="*/ 3766336 h 6858000"/>
              <a:gd name="connsiteX499" fmla="*/ 5291452 w 7467600"/>
              <a:gd name="connsiteY499" fmla="*/ 4076801 h 6858000"/>
              <a:gd name="connsiteX500" fmla="*/ 5434998 w 7467600"/>
              <a:gd name="connsiteY500" fmla="*/ 4254100 h 6858000"/>
              <a:gd name="connsiteX501" fmla="*/ 5351015 w 7467600"/>
              <a:gd name="connsiteY501" fmla="*/ 3760989 h 6858000"/>
              <a:gd name="connsiteX502" fmla="*/ 5413780 w 7467600"/>
              <a:gd name="connsiteY502" fmla="*/ 2966265 h 6858000"/>
              <a:gd name="connsiteX503" fmla="*/ 5425627 w 7467600"/>
              <a:gd name="connsiteY503" fmla="*/ 2954192 h 6858000"/>
              <a:gd name="connsiteX504" fmla="*/ 6604735 w 7467600"/>
              <a:gd name="connsiteY504" fmla="*/ 2041381 h 6858000"/>
              <a:gd name="connsiteX505" fmla="*/ 7204487 w 7467600"/>
              <a:gd name="connsiteY505" fmla="*/ 2742112 h 6858000"/>
              <a:gd name="connsiteX506" fmla="*/ 7131592 w 7467600"/>
              <a:gd name="connsiteY506" fmla="*/ 2672096 h 6858000"/>
              <a:gd name="connsiteX507" fmla="*/ 6996344 w 7467600"/>
              <a:gd name="connsiteY507" fmla="*/ 2518310 h 6858000"/>
              <a:gd name="connsiteX508" fmla="*/ 6735495 w 7467600"/>
              <a:gd name="connsiteY508" fmla="*/ 2196890 h 6858000"/>
              <a:gd name="connsiteX509" fmla="*/ 6721901 w 7467600"/>
              <a:gd name="connsiteY509" fmla="*/ 2179274 h 6858000"/>
              <a:gd name="connsiteX510" fmla="*/ 6604735 w 7467600"/>
              <a:gd name="connsiteY510" fmla="*/ 2041381 h 6858000"/>
              <a:gd name="connsiteX511" fmla="*/ 6591670 w 7467600"/>
              <a:gd name="connsiteY511" fmla="*/ 1988277 h 6858000"/>
              <a:gd name="connsiteX512" fmla="*/ 6747349 w 7467600"/>
              <a:gd name="connsiteY512" fmla="*/ 2160069 h 6858000"/>
              <a:gd name="connsiteX513" fmla="*/ 6760943 w 7467600"/>
              <a:gd name="connsiteY513" fmla="*/ 2177686 h 6858000"/>
              <a:gd name="connsiteX514" fmla="*/ 7021065 w 7467600"/>
              <a:gd name="connsiteY514" fmla="*/ 2498102 h 6858000"/>
              <a:gd name="connsiteX515" fmla="*/ 7155223 w 7467600"/>
              <a:gd name="connsiteY515" fmla="*/ 2650386 h 6858000"/>
              <a:gd name="connsiteX516" fmla="*/ 7203167 w 7467600"/>
              <a:gd name="connsiteY516" fmla="*/ 2697288 h 6858000"/>
              <a:gd name="connsiteX517" fmla="*/ 6937703 w 7467600"/>
              <a:gd name="connsiteY517" fmla="*/ 2321981 h 6858000"/>
              <a:gd name="connsiteX518" fmla="*/ 6591670 w 7467600"/>
              <a:gd name="connsiteY518" fmla="*/ 1988277 h 6858000"/>
              <a:gd name="connsiteX519" fmla="*/ 5798671 w 7467600"/>
              <a:gd name="connsiteY519" fmla="*/ 1981601 h 6858000"/>
              <a:gd name="connsiteX520" fmla="*/ 5754709 w 7467600"/>
              <a:gd name="connsiteY520" fmla="*/ 2071454 h 6858000"/>
              <a:gd name="connsiteX521" fmla="*/ 5763044 w 7467600"/>
              <a:gd name="connsiteY521" fmla="*/ 2842206 h 6858000"/>
              <a:gd name="connsiteX522" fmla="*/ 5764974 w 7467600"/>
              <a:gd name="connsiteY522" fmla="*/ 2799609 h 6858000"/>
              <a:gd name="connsiteX523" fmla="*/ 5767665 w 7467600"/>
              <a:gd name="connsiteY523" fmla="*/ 2666409 h 6858000"/>
              <a:gd name="connsiteX524" fmla="*/ 5763055 w 7467600"/>
              <a:gd name="connsiteY524" fmla="*/ 2579705 h 6858000"/>
              <a:gd name="connsiteX525" fmla="*/ 5758079 w 7467600"/>
              <a:gd name="connsiteY525" fmla="*/ 2492508 h 6858000"/>
              <a:gd name="connsiteX526" fmla="*/ 5779325 w 7467600"/>
              <a:gd name="connsiteY526" fmla="*/ 2197069 h 6858000"/>
              <a:gd name="connsiteX527" fmla="*/ 5798671 w 7467600"/>
              <a:gd name="connsiteY527" fmla="*/ 1981601 h 6858000"/>
              <a:gd name="connsiteX528" fmla="*/ 5829202 w 7467600"/>
              <a:gd name="connsiteY528" fmla="*/ 1971679 h 6858000"/>
              <a:gd name="connsiteX529" fmla="*/ 5809558 w 7467600"/>
              <a:gd name="connsiteY529" fmla="*/ 2198043 h 6858000"/>
              <a:gd name="connsiteX530" fmla="*/ 5788653 w 7467600"/>
              <a:gd name="connsiteY530" fmla="*/ 2489430 h 6858000"/>
              <a:gd name="connsiteX531" fmla="*/ 5793439 w 7467600"/>
              <a:gd name="connsiteY531" fmla="*/ 2575235 h 6858000"/>
              <a:gd name="connsiteX532" fmla="*/ 5796837 w 7467600"/>
              <a:gd name="connsiteY532" fmla="*/ 2637633 h 6858000"/>
              <a:gd name="connsiteX533" fmla="*/ 5818614 w 7467600"/>
              <a:gd name="connsiteY533" fmla="*/ 2473055 h 6858000"/>
              <a:gd name="connsiteX534" fmla="*/ 5829202 w 7467600"/>
              <a:gd name="connsiteY534" fmla="*/ 1971679 h 6858000"/>
              <a:gd name="connsiteX535" fmla="*/ 5911389 w 7467600"/>
              <a:gd name="connsiteY535" fmla="*/ 1898371 h 6858000"/>
              <a:gd name="connsiteX536" fmla="*/ 6237627 w 7467600"/>
              <a:gd name="connsiteY536" fmla="*/ 2231921 h 6858000"/>
              <a:gd name="connsiteX537" fmla="*/ 5911389 w 7467600"/>
              <a:gd name="connsiteY537" fmla="*/ 1898371 h 6858000"/>
              <a:gd name="connsiteX538" fmla="*/ 6944437 w 7467600"/>
              <a:gd name="connsiteY538" fmla="*/ 1575402 h 6858000"/>
              <a:gd name="connsiteX539" fmla="*/ 6304730 w 7467600"/>
              <a:gd name="connsiteY539" fmla="*/ 1766654 h 6858000"/>
              <a:gd name="connsiteX540" fmla="*/ 6944437 w 7467600"/>
              <a:gd name="connsiteY540" fmla="*/ 1575402 h 6858000"/>
              <a:gd name="connsiteX541" fmla="*/ 7019523 w 7467600"/>
              <a:gd name="connsiteY541" fmla="*/ 1519450 h 6858000"/>
              <a:gd name="connsiteX542" fmla="*/ 6298091 w 7467600"/>
              <a:gd name="connsiteY542" fmla="*/ 1737122 h 6858000"/>
              <a:gd name="connsiteX543" fmla="*/ 7019523 w 7467600"/>
              <a:gd name="connsiteY543" fmla="*/ 1519450 h 6858000"/>
              <a:gd name="connsiteX544" fmla="*/ 2399523 w 7467600"/>
              <a:gd name="connsiteY544" fmla="*/ 1428234 h 6858000"/>
              <a:gd name="connsiteX545" fmla="*/ 2224982 w 7467600"/>
              <a:gd name="connsiteY545" fmla="*/ 1826201 h 6858000"/>
              <a:gd name="connsiteX546" fmla="*/ 2096099 w 7467600"/>
              <a:gd name="connsiteY546" fmla="*/ 2345900 h 6858000"/>
              <a:gd name="connsiteX547" fmla="*/ 2283317 w 7467600"/>
              <a:gd name="connsiteY547" fmla="*/ 1796925 h 6858000"/>
              <a:gd name="connsiteX548" fmla="*/ 2399523 w 7467600"/>
              <a:gd name="connsiteY548" fmla="*/ 1428234 h 6858000"/>
              <a:gd name="connsiteX549" fmla="*/ 2448558 w 7467600"/>
              <a:gd name="connsiteY549" fmla="*/ 1373435 h 6858000"/>
              <a:gd name="connsiteX550" fmla="*/ 2312521 w 7467600"/>
              <a:gd name="connsiteY550" fmla="*/ 1806140 h 6858000"/>
              <a:gd name="connsiteX551" fmla="*/ 2127533 w 7467600"/>
              <a:gd name="connsiteY551" fmla="*/ 2348380 h 6858000"/>
              <a:gd name="connsiteX552" fmla="*/ 2358080 w 7467600"/>
              <a:gd name="connsiteY552" fmla="*/ 1866134 h 6858000"/>
              <a:gd name="connsiteX553" fmla="*/ 2407436 w 7467600"/>
              <a:gd name="connsiteY553" fmla="*/ 1651070 h 6858000"/>
              <a:gd name="connsiteX554" fmla="*/ 2448558 w 7467600"/>
              <a:gd name="connsiteY554" fmla="*/ 1373435 h 6858000"/>
              <a:gd name="connsiteX555" fmla="*/ 278707 w 7467600"/>
              <a:gd name="connsiteY555" fmla="*/ 1352270 h 6858000"/>
              <a:gd name="connsiteX556" fmla="*/ 321570 w 7467600"/>
              <a:gd name="connsiteY556" fmla="*/ 1861610 h 6858000"/>
              <a:gd name="connsiteX557" fmla="*/ 294281 w 7467600"/>
              <a:gd name="connsiteY557" fmla="*/ 1440658 h 6858000"/>
              <a:gd name="connsiteX558" fmla="*/ 278707 w 7467600"/>
              <a:gd name="connsiteY558" fmla="*/ 1352270 h 6858000"/>
              <a:gd name="connsiteX559" fmla="*/ 1423821 w 7467600"/>
              <a:gd name="connsiteY559" fmla="*/ 1351958 h 6858000"/>
              <a:gd name="connsiteX560" fmla="*/ 1638521 w 7467600"/>
              <a:gd name="connsiteY560" fmla="*/ 1908470 h 6858000"/>
              <a:gd name="connsiteX561" fmla="*/ 1754199 w 7467600"/>
              <a:gd name="connsiteY561" fmla="*/ 2149284 h 6858000"/>
              <a:gd name="connsiteX562" fmla="*/ 1908359 w 7467600"/>
              <a:gd name="connsiteY562" fmla="*/ 2364988 h 6858000"/>
              <a:gd name="connsiteX563" fmla="*/ 1647661 w 7467600"/>
              <a:gd name="connsiteY563" fmla="*/ 1825945 h 6858000"/>
              <a:gd name="connsiteX564" fmla="*/ 1423821 w 7467600"/>
              <a:gd name="connsiteY564" fmla="*/ 1351958 h 6858000"/>
              <a:gd name="connsiteX565" fmla="*/ 1431890 w 7467600"/>
              <a:gd name="connsiteY565" fmla="*/ 1306475 h 6858000"/>
              <a:gd name="connsiteX566" fmla="*/ 1507597 w 7467600"/>
              <a:gd name="connsiteY566" fmla="*/ 1446132 h 6858000"/>
              <a:gd name="connsiteX567" fmla="*/ 1674586 w 7467600"/>
              <a:gd name="connsiteY567" fmla="*/ 1813832 h 6858000"/>
              <a:gd name="connsiteX568" fmla="*/ 1815950 w 7467600"/>
              <a:gd name="connsiteY568" fmla="*/ 2128564 h 6858000"/>
              <a:gd name="connsiteX569" fmla="*/ 1984242 w 7467600"/>
              <a:gd name="connsiteY569" fmla="*/ 2430829 h 6858000"/>
              <a:gd name="connsiteX570" fmla="*/ 2014023 w 7467600"/>
              <a:gd name="connsiteY570" fmla="*/ 2450995 h 6858000"/>
              <a:gd name="connsiteX571" fmla="*/ 1747337 w 7467600"/>
              <a:gd name="connsiteY571" fmla="*/ 1855264 h 6858000"/>
              <a:gd name="connsiteX572" fmla="*/ 1533749 w 7467600"/>
              <a:gd name="connsiteY572" fmla="*/ 1478656 h 6858000"/>
              <a:gd name="connsiteX573" fmla="*/ 1431890 w 7467600"/>
              <a:gd name="connsiteY573" fmla="*/ 1306475 h 6858000"/>
              <a:gd name="connsiteX574" fmla="*/ 5052692 w 7467600"/>
              <a:gd name="connsiteY574" fmla="*/ 1292994 h 6858000"/>
              <a:gd name="connsiteX575" fmla="*/ 5200661 w 7467600"/>
              <a:gd name="connsiteY575" fmla="*/ 1635186 h 6858000"/>
              <a:gd name="connsiteX576" fmla="*/ 5297138 w 7467600"/>
              <a:gd name="connsiteY576" fmla="*/ 1906351 h 6858000"/>
              <a:gd name="connsiteX577" fmla="*/ 5052692 w 7467600"/>
              <a:gd name="connsiteY577" fmla="*/ 1292994 h 6858000"/>
              <a:gd name="connsiteX578" fmla="*/ 5009948 w 7467600"/>
              <a:gd name="connsiteY578" fmla="*/ 1273619 h 6858000"/>
              <a:gd name="connsiteX579" fmla="*/ 5121777 w 7467600"/>
              <a:gd name="connsiteY579" fmla="*/ 1654213 h 6858000"/>
              <a:gd name="connsiteX580" fmla="*/ 5293545 w 7467600"/>
              <a:gd name="connsiteY580" fmla="*/ 2072247 h 6858000"/>
              <a:gd name="connsiteX581" fmla="*/ 5294042 w 7467600"/>
              <a:gd name="connsiteY581" fmla="*/ 2065019 h 6858000"/>
              <a:gd name="connsiteX582" fmla="*/ 5171936 w 7467600"/>
              <a:gd name="connsiteY582" fmla="*/ 1647613 h 6858000"/>
              <a:gd name="connsiteX583" fmla="*/ 5009948 w 7467600"/>
              <a:gd name="connsiteY583" fmla="*/ 1273619 h 6858000"/>
              <a:gd name="connsiteX584" fmla="*/ 655236 w 7467600"/>
              <a:gd name="connsiteY584" fmla="*/ 1268632 h 6858000"/>
              <a:gd name="connsiteX585" fmla="*/ 839521 w 7467600"/>
              <a:gd name="connsiteY585" fmla="*/ 1685315 h 6858000"/>
              <a:gd name="connsiteX586" fmla="*/ 1109416 w 7467600"/>
              <a:gd name="connsiteY586" fmla="*/ 2061663 h 6858000"/>
              <a:gd name="connsiteX587" fmla="*/ 1298300 w 7467600"/>
              <a:gd name="connsiteY587" fmla="*/ 2247742 h 6858000"/>
              <a:gd name="connsiteX588" fmla="*/ 1125871 w 7467600"/>
              <a:gd name="connsiteY588" fmla="*/ 1989513 h 6858000"/>
              <a:gd name="connsiteX589" fmla="*/ 981574 w 7467600"/>
              <a:gd name="connsiteY589" fmla="*/ 1783157 h 6858000"/>
              <a:gd name="connsiteX590" fmla="*/ 922198 w 7467600"/>
              <a:gd name="connsiteY590" fmla="*/ 1677437 h 6858000"/>
              <a:gd name="connsiteX591" fmla="*/ 869293 w 7467600"/>
              <a:gd name="connsiteY591" fmla="*/ 1583214 h 6858000"/>
              <a:gd name="connsiteX592" fmla="*/ 751431 w 7467600"/>
              <a:gd name="connsiteY592" fmla="*/ 1405731 h 6858000"/>
              <a:gd name="connsiteX593" fmla="*/ 655236 w 7467600"/>
              <a:gd name="connsiteY593" fmla="*/ 1268632 h 6858000"/>
              <a:gd name="connsiteX594" fmla="*/ 6516292 w 7467600"/>
              <a:gd name="connsiteY594" fmla="*/ 1263064 h 6858000"/>
              <a:gd name="connsiteX595" fmla="*/ 5736320 w 7467600"/>
              <a:gd name="connsiteY595" fmla="*/ 1501803 h 6858000"/>
              <a:gd name="connsiteX596" fmla="*/ 6516292 w 7467600"/>
              <a:gd name="connsiteY596" fmla="*/ 1263064 h 6858000"/>
              <a:gd name="connsiteX597" fmla="*/ 291466 w 7467600"/>
              <a:gd name="connsiteY597" fmla="*/ 1250369 h 6858000"/>
              <a:gd name="connsiteX598" fmla="*/ 323180 w 7467600"/>
              <a:gd name="connsiteY598" fmla="*/ 1435283 h 6858000"/>
              <a:gd name="connsiteX599" fmla="*/ 349381 w 7467600"/>
              <a:gd name="connsiteY599" fmla="*/ 1875041 h 6858000"/>
              <a:gd name="connsiteX600" fmla="*/ 374363 w 7467600"/>
              <a:gd name="connsiteY600" fmla="*/ 1506494 h 6858000"/>
              <a:gd name="connsiteX601" fmla="*/ 302168 w 7467600"/>
              <a:gd name="connsiteY601" fmla="*/ 1274495 h 6858000"/>
              <a:gd name="connsiteX602" fmla="*/ 291466 w 7467600"/>
              <a:gd name="connsiteY602" fmla="*/ 1250369 h 6858000"/>
              <a:gd name="connsiteX603" fmla="*/ 678222 w 7467600"/>
              <a:gd name="connsiteY603" fmla="*/ 1248670 h 6858000"/>
              <a:gd name="connsiteX604" fmla="*/ 775536 w 7467600"/>
              <a:gd name="connsiteY604" fmla="*/ 1388015 h 6858000"/>
              <a:gd name="connsiteX605" fmla="*/ 894529 w 7467600"/>
              <a:gd name="connsiteY605" fmla="*/ 1567739 h 6858000"/>
              <a:gd name="connsiteX606" fmla="*/ 948000 w 7467600"/>
              <a:gd name="connsiteY606" fmla="*/ 1663088 h 6858000"/>
              <a:gd name="connsiteX607" fmla="*/ 1006812 w 7467600"/>
              <a:gd name="connsiteY607" fmla="*/ 1767683 h 6858000"/>
              <a:gd name="connsiteX608" fmla="*/ 1149133 w 7467600"/>
              <a:gd name="connsiteY608" fmla="*/ 1971513 h 6858000"/>
              <a:gd name="connsiteX609" fmla="*/ 1333952 w 7467600"/>
              <a:gd name="connsiteY609" fmla="*/ 2251620 h 6858000"/>
              <a:gd name="connsiteX610" fmla="*/ 1337329 w 7467600"/>
              <a:gd name="connsiteY610" fmla="*/ 2258350 h 6858000"/>
              <a:gd name="connsiteX611" fmla="*/ 1014726 w 7467600"/>
              <a:gd name="connsiteY611" fmla="*/ 1615556 h 6858000"/>
              <a:gd name="connsiteX612" fmla="*/ 678222 w 7467600"/>
              <a:gd name="connsiteY612" fmla="*/ 1248670 h 6858000"/>
              <a:gd name="connsiteX613" fmla="*/ 6691602 w 7467600"/>
              <a:gd name="connsiteY613" fmla="*/ 1140573 h 6858000"/>
              <a:gd name="connsiteX614" fmla="*/ 6571100 w 7467600"/>
              <a:gd name="connsiteY614" fmla="*/ 1183662 h 6858000"/>
              <a:gd name="connsiteX615" fmla="*/ 6241687 w 7467600"/>
              <a:gd name="connsiteY615" fmla="*/ 1257600 h 6858000"/>
              <a:gd name="connsiteX616" fmla="*/ 5693009 w 7467600"/>
              <a:gd name="connsiteY616" fmla="*/ 1478256 h 6858000"/>
              <a:gd name="connsiteX617" fmla="*/ 6548420 w 7467600"/>
              <a:gd name="connsiteY617" fmla="*/ 1214599 h 6858000"/>
              <a:gd name="connsiteX618" fmla="*/ 6605473 w 7467600"/>
              <a:gd name="connsiteY618" fmla="*/ 1184686 h 6858000"/>
              <a:gd name="connsiteX619" fmla="*/ 6691602 w 7467600"/>
              <a:gd name="connsiteY619" fmla="*/ 1140573 h 6858000"/>
              <a:gd name="connsiteX620" fmla="*/ 4002475 w 7467600"/>
              <a:gd name="connsiteY620" fmla="*/ 1037802 h 6858000"/>
              <a:gd name="connsiteX621" fmla="*/ 4000324 w 7467600"/>
              <a:gd name="connsiteY621" fmla="*/ 1039362 h 6858000"/>
              <a:gd name="connsiteX622" fmla="*/ 4002862 w 7467600"/>
              <a:gd name="connsiteY622" fmla="*/ 1042866 h 6858000"/>
              <a:gd name="connsiteX623" fmla="*/ 4002475 w 7467600"/>
              <a:gd name="connsiteY623" fmla="*/ 1037802 h 6858000"/>
              <a:gd name="connsiteX624" fmla="*/ 506322 w 7467600"/>
              <a:gd name="connsiteY624" fmla="*/ 1020997 h 6858000"/>
              <a:gd name="connsiteX625" fmla="*/ 533068 w 7467600"/>
              <a:gd name="connsiteY625" fmla="*/ 1029409 h 6858000"/>
              <a:gd name="connsiteX626" fmla="*/ 1232525 w 7467600"/>
              <a:gd name="connsiteY626" fmla="*/ 1804675 h 6858000"/>
              <a:gd name="connsiteX627" fmla="*/ 1388858 w 7467600"/>
              <a:gd name="connsiteY627" fmla="*/ 2368011 h 6858000"/>
              <a:gd name="connsiteX628" fmla="*/ 1384098 w 7467600"/>
              <a:gd name="connsiteY628" fmla="*/ 2378125 h 6858000"/>
              <a:gd name="connsiteX629" fmla="*/ 1425393 w 7467600"/>
              <a:gd name="connsiteY629" fmla="*/ 2589124 h 6858000"/>
              <a:gd name="connsiteX630" fmla="*/ 1424001 w 7467600"/>
              <a:gd name="connsiteY630" fmla="*/ 2597541 h 6858000"/>
              <a:gd name="connsiteX631" fmla="*/ 2152729 w 7467600"/>
              <a:gd name="connsiteY631" fmla="*/ 2864487 h 6858000"/>
              <a:gd name="connsiteX632" fmla="*/ 2020609 w 7467600"/>
              <a:gd name="connsiteY632" fmla="*/ 2539671 h 6858000"/>
              <a:gd name="connsiteX633" fmla="*/ 2018920 w 7467600"/>
              <a:gd name="connsiteY633" fmla="*/ 2536309 h 6858000"/>
              <a:gd name="connsiteX634" fmla="*/ 1342441 w 7467600"/>
              <a:gd name="connsiteY634" fmla="*/ 1173017 h 6858000"/>
              <a:gd name="connsiteX635" fmla="*/ 1367925 w 7467600"/>
              <a:gd name="connsiteY635" fmla="*/ 1135648 h 6858000"/>
              <a:gd name="connsiteX636" fmla="*/ 1771401 w 7467600"/>
              <a:gd name="connsiteY636" fmla="*/ 1806673 h 6858000"/>
              <a:gd name="connsiteX637" fmla="*/ 1972385 w 7467600"/>
              <a:gd name="connsiteY637" fmla="*/ 2198735 h 6858000"/>
              <a:gd name="connsiteX638" fmla="*/ 2040892 w 7467600"/>
              <a:gd name="connsiteY638" fmla="*/ 2405205 h 6858000"/>
              <a:gd name="connsiteX639" fmla="*/ 2131689 w 7467600"/>
              <a:gd name="connsiteY639" fmla="*/ 1936926 h 6858000"/>
              <a:gd name="connsiteX640" fmla="*/ 2454820 w 7467600"/>
              <a:gd name="connsiteY640" fmla="*/ 1248808 h 6858000"/>
              <a:gd name="connsiteX641" fmla="*/ 2492512 w 7467600"/>
              <a:gd name="connsiteY641" fmla="*/ 1302920 h 6858000"/>
              <a:gd name="connsiteX642" fmla="*/ 2081216 w 7467600"/>
              <a:gd name="connsiteY642" fmla="*/ 2527513 h 6858000"/>
              <a:gd name="connsiteX643" fmla="*/ 2081211 w 7467600"/>
              <a:gd name="connsiteY643" fmla="*/ 2528916 h 6858000"/>
              <a:gd name="connsiteX644" fmla="*/ 2199067 w 7467600"/>
              <a:gd name="connsiteY644" fmla="*/ 2884061 h 6858000"/>
              <a:gd name="connsiteX645" fmla="*/ 3192586 w 7467600"/>
              <a:gd name="connsiteY645" fmla="*/ 3411496 h 6858000"/>
              <a:gd name="connsiteX646" fmla="*/ 3182620 w 7467600"/>
              <a:gd name="connsiteY646" fmla="*/ 3483279 h 6858000"/>
              <a:gd name="connsiteX647" fmla="*/ 2435119 w 7467600"/>
              <a:gd name="connsiteY647" fmla="*/ 3080173 h 6858000"/>
              <a:gd name="connsiteX648" fmla="*/ 2410152 w 7467600"/>
              <a:gd name="connsiteY648" fmla="*/ 3063751 h 6858000"/>
              <a:gd name="connsiteX649" fmla="*/ 2408099 w 7467600"/>
              <a:gd name="connsiteY649" fmla="*/ 3064403 h 6858000"/>
              <a:gd name="connsiteX650" fmla="*/ 2407218 w 7467600"/>
              <a:gd name="connsiteY650" fmla="*/ 3070324 h 6858000"/>
              <a:gd name="connsiteX651" fmla="*/ 2380138 w 7467600"/>
              <a:gd name="connsiteY651" fmla="*/ 3099341 h 6858000"/>
              <a:gd name="connsiteX652" fmla="*/ 1765923 w 7467600"/>
              <a:gd name="connsiteY652" fmla="*/ 3581043 h 6858000"/>
              <a:gd name="connsiteX653" fmla="*/ 1702258 w 7467600"/>
              <a:gd name="connsiteY653" fmla="*/ 3612286 h 6858000"/>
              <a:gd name="connsiteX654" fmla="*/ 1538370 w 7467600"/>
              <a:gd name="connsiteY654" fmla="*/ 3811804 h 6858000"/>
              <a:gd name="connsiteX655" fmla="*/ 542867 w 7467600"/>
              <a:gd name="connsiteY655" fmla="*/ 4944092 h 6858000"/>
              <a:gd name="connsiteX656" fmla="*/ 515800 w 7467600"/>
              <a:gd name="connsiteY656" fmla="*/ 4862180 h 6858000"/>
              <a:gd name="connsiteX657" fmla="*/ 909145 w 7467600"/>
              <a:gd name="connsiteY657" fmla="*/ 4199225 h 6858000"/>
              <a:gd name="connsiteX658" fmla="*/ 1214067 w 7467600"/>
              <a:gd name="connsiteY658" fmla="*/ 3908561 h 6858000"/>
              <a:gd name="connsiteX659" fmla="*/ 640967 w 7467600"/>
              <a:gd name="connsiteY659" fmla="*/ 4105601 h 6858000"/>
              <a:gd name="connsiteX660" fmla="*/ 112563 w 7467600"/>
              <a:gd name="connsiteY660" fmla="*/ 4396952 h 6858000"/>
              <a:gd name="connsiteX661" fmla="*/ 0 w 7467600"/>
              <a:gd name="connsiteY661" fmla="*/ 4466006 h 6858000"/>
              <a:gd name="connsiteX662" fmla="*/ 0 w 7467600"/>
              <a:gd name="connsiteY662" fmla="*/ 4233763 h 6858000"/>
              <a:gd name="connsiteX663" fmla="*/ 36881 w 7467600"/>
              <a:gd name="connsiteY663" fmla="*/ 4200118 h 6858000"/>
              <a:gd name="connsiteX664" fmla="*/ 910534 w 7467600"/>
              <a:gd name="connsiteY664" fmla="*/ 3629753 h 6858000"/>
              <a:gd name="connsiteX665" fmla="*/ 1578717 w 7467600"/>
              <a:gd name="connsiteY665" fmla="*/ 3575982 h 6858000"/>
              <a:gd name="connsiteX666" fmla="*/ 2338780 w 7467600"/>
              <a:gd name="connsiteY666" fmla="*/ 3033725 h 6858000"/>
              <a:gd name="connsiteX667" fmla="*/ 1807991 w 7467600"/>
              <a:gd name="connsiteY667" fmla="*/ 2807184 h 6858000"/>
              <a:gd name="connsiteX668" fmla="*/ 1416358 w 7467600"/>
              <a:gd name="connsiteY668" fmla="*/ 3112571 h 6858000"/>
              <a:gd name="connsiteX669" fmla="*/ 939066 w 7467600"/>
              <a:gd name="connsiteY669" fmla="*/ 3378798 h 6858000"/>
              <a:gd name="connsiteX670" fmla="*/ 115099 w 7467600"/>
              <a:gd name="connsiteY670" fmla="*/ 3607650 h 6858000"/>
              <a:gd name="connsiteX671" fmla="*/ 97284 w 7467600"/>
              <a:gd name="connsiteY671" fmla="*/ 3520393 h 6858000"/>
              <a:gd name="connsiteX672" fmla="*/ 922050 w 7467600"/>
              <a:gd name="connsiteY672" fmla="*/ 3074867 h 6858000"/>
              <a:gd name="connsiteX673" fmla="*/ 1405265 w 7467600"/>
              <a:gd name="connsiteY673" fmla="*/ 3016319 h 6858000"/>
              <a:gd name="connsiteX674" fmla="*/ 1407512 w 7467600"/>
              <a:gd name="connsiteY674" fmla="*/ 3018001 h 6858000"/>
              <a:gd name="connsiteX675" fmla="*/ 1726266 w 7467600"/>
              <a:gd name="connsiteY675" fmla="*/ 2777274 h 6858000"/>
              <a:gd name="connsiteX676" fmla="*/ 625390 w 7467600"/>
              <a:gd name="connsiteY676" fmla="*/ 2514541 h 6858000"/>
              <a:gd name="connsiteX677" fmla="*/ 619799 w 7467600"/>
              <a:gd name="connsiteY677" fmla="*/ 2527180 h 6858000"/>
              <a:gd name="connsiteX678" fmla="*/ 310030 w 7467600"/>
              <a:gd name="connsiteY678" fmla="*/ 2771818 h 6858000"/>
              <a:gd name="connsiteX679" fmla="*/ 173877 w 7467600"/>
              <a:gd name="connsiteY679" fmla="*/ 2937056 h 6858000"/>
              <a:gd name="connsiteX680" fmla="*/ 77889 w 7467600"/>
              <a:gd name="connsiteY680" fmla="*/ 3138440 h 6858000"/>
              <a:gd name="connsiteX681" fmla="*/ 0 w 7467600"/>
              <a:gd name="connsiteY681" fmla="*/ 3271395 h 6858000"/>
              <a:gd name="connsiteX682" fmla="*/ 0 w 7467600"/>
              <a:gd name="connsiteY682" fmla="*/ 3153002 h 6858000"/>
              <a:gd name="connsiteX683" fmla="*/ 2386 w 7467600"/>
              <a:gd name="connsiteY683" fmla="*/ 3149203 h 6858000"/>
              <a:gd name="connsiteX684" fmla="*/ 89753 w 7467600"/>
              <a:gd name="connsiteY684" fmla="*/ 2987702 h 6858000"/>
              <a:gd name="connsiteX685" fmla="*/ 76869 w 7467600"/>
              <a:gd name="connsiteY685" fmla="*/ 3005404 h 6858000"/>
              <a:gd name="connsiteX686" fmla="*/ 32049 w 7467600"/>
              <a:gd name="connsiteY686" fmla="*/ 3065814 h 6858000"/>
              <a:gd name="connsiteX687" fmla="*/ 0 w 7467600"/>
              <a:gd name="connsiteY687" fmla="*/ 3108744 h 6858000"/>
              <a:gd name="connsiteX688" fmla="*/ 0 w 7467600"/>
              <a:gd name="connsiteY688" fmla="*/ 3058059 h 6858000"/>
              <a:gd name="connsiteX689" fmla="*/ 7610 w 7467600"/>
              <a:gd name="connsiteY689" fmla="*/ 3047889 h 6858000"/>
              <a:gd name="connsiteX690" fmla="*/ 52419 w 7467600"/>
              <a:gd name="connsiteY690" fmla="*/ 2987479 h 6858000"/>
              <a:gd name="connsiteX691" fmla="*/ 59142 w 7467600"/>
              <a:gd name="connsiteY691" fmla="*/ 2978488 h 6858000"/>
              <a:gd name="connsiteX692" fmla="*/ 0 w 7467600"/>
              <a:gd name="connsiteY692" fmla="*/ 3015334 h 6858000"/>
              <a:gd name="connsiteX693" fmla="*/ 0 w 7467600"/>
              <a:gd name="connsiteY693" fmla="*/ 2914286 h 6858000"/>
              <a:gd name="connsiteX694" fmla="*/ 36383 w 7467600"/>
              <a:gd name="connsiteY694" fmla="*/ 2901128 h 6858000"/>
              <a:gd name="connsiteX695" fmla="*/ 156329 w 7467600"/>
              <a:gd name="connsiteY695" fmla="*/ 2840533 h 6858000"/>
              <a:gd name="connsiteX696" fmla="*/ 358355 w 7467600"/>
              <a:gd name="connsiteY696" fmla="*/ 2620471 h 6858000"/>
              <a:gd name="connsiteX697" fmla="*/ 510577 w 7467600"/>
              <a:gd name="connsiteY697" fmla="*/ 2501244 h 6858000"/>
              <a:gd name="connsiteX698" fmla="*/ 211967 w 7467600"/>
              <a:gd name="connsiteY698" fmla="*/ 2479171 h 6858000"/>
              <a:gd name="connsiteX699" fmla="*/ 0 w 7467600"/>
              <a:gd name="connsiteY699" fmla="*/ 2476398 h 6858000"/>
              <a:gd name="connsiteX700" fmla="*/ 0 w 7467600"/>
              <a:gd name="connsiteY700" fmla="*/ 2389189 h 6858000"/>
              <a:gd name="connsiteX701" fmla="*/ 103062 w 7467600"/>
              <a:gd name="connsiteY701" fmla="*/ 2389518 h 6858000"/>
              <a:gd name="connsiteX702" fmla="*/ 510734 w 7467600"/>
              <a:gd name="connsiteY702" fmla="*/ 2416201 h 6858000"/>
              <a:gd name="connsiteX703" fmla="*/ 279257 w 7467600"/>
              <a:gd name="connsiteY703" fmla="*/ 2092102 h 6858000"/>
              <a:gd name="connsiteX704" fmla="*/ 65265 w 7467600"/>
              <a:gd name="connsiteY704" fmla="*/ 2006049 h 6858000"/>
              <a:gd name="connsiteX705" fmla="*/ 0 w 7467600"/>
              <a:gd name="connsiteY705" fmla="*/ 1982532 h 6858000"/>
              <a:gd name="connsiteX706" fmla="*/ 0 w 7467600"/>
              <a:gd name="connsiteY706" fmla="*/ 1912789 h 6858000"/>
              <a:gd name="connsiteX707" fmla="*/ 97460 w 7467600"/>
              <a:gd name="connsiteY707" fmla="*/ 1953725 h 6858000"/>
              <a:gd name="connsiteX708" fmla="*/ 221272 w 7467600"/>
              <a:gd name="connsiteY708" fmla="*/ 1980766 h 6858000"/>
              <a:gd name="connsiteX709" fmla="*/ 116765 w 7467600"/>
              <a:gd name="connsiteY709" fmla="*/ 1911033 h 6858000"/>
              <a:gd name="connsiteX710" fmla="*/ 16405 w 7467600"/>
              <a:gd name="connsiteY710" fmla="*/ 1803412 h 6858000"/>
              <a:gd name="connsiteX711" fmla="*/ 0 w 7467600"/>
              <a:gd name="connsiteY711" fmla="*/ 1784777 h 6858000"/>
              <a:gd name="connsiteX712" fmla="*/ 0 w 7467600"/>
              <a:gd name="connsiteY712" fmla="*/ 1740082 h 6858000"/>
              <a:gd name="connsiteX713" fmla="*/ 39394 w 7467600"/>
              <a:gd name="connsiteY713" fmla="*/ 1784856 h 6858000"/>
              <a:gd name="connsiteX714" fmla="*/ 135813 w 7467600"/>
              <a:gd name="connsiteY714" fmla="*/ 1888838 h 6858000"/>
              <a:gd name="connsiteX715" fmla="*/ 242575 w 7467600"/>
              <a:gd name="connsiteY715" fmla="*/ 1958841 h 6858000"/>
              <a:gd name="connsiteX716" fmla="*/ 82197 w 7467600"/>
              <a:gd name="connsiteY716" fmla="*/ 1754826 h 6858000"/>
              <a:gd name="connsiteX717" fmla="*/ 0 w 7467600"/>
              <a:gd name="connsiteY717" fmla="*/ 1679650 h 6858000"/>
              <a:gd name="connsiteX718" fmla="*/ 0 w 7467600"/>
              <a:gd name="connsiteY718" fmla="*/ 1602463 h 6858000"/>
              <a:gd name="connsiteX719" fmla="*/ 84689 w 7467600"/>
              <a:gd name="connsiteY719" fmla="*/ 1677442 h 6858000"/>
              <a:gd name="connsiteX720" fmla="*/ 298437 w 7467600"/>
              <a:gd name="connsiteY720" fmla="*/ 1968019 h 6858000"/>
              <a:gd name="connsiteX721" fmla="*/ 227269 w 7467600"/>
              <a:gd name="connsiteY721" fmla="*/ 1114064 h 6858000"/>
              <a:gd name="connsiteX722" fmla="*/ 248003 w 7467600"/>
              <a:gd name="connsiteY722" fmla="*/ 1089613 h 6858000"/>
              <a:gd name="connsiteX723" fmla="*/ 427020 w 7467600"/>
              <a:gd name="connsiteY723" fmla="*/ 1619803 h 6858000"/>
              <a:gd name="connsiteX724" fmla="*/ 340345 w 7467600"/>
              <a:gd name="connsiteY724" fmla="*/ 2027739 h 6858000"/>
              <a:gd name="connsiteX725" fmla="*/ 360865 w 7467600"/>
              <a:gd name="connsiteY725" fmla="*/ 2044827 h 6858000"/>
              <a:gd name="connsiteX726" fmla="*/ 560414 w 7467600"/>
              <a:gd name="connsiteY726" fmla="*/ 2421457 h 6858000"/>
              <a:gd name="connsiteX727" fmla="*/ 1359703 w 7467600"/>
              <a:gd name="connsiteY727" fmla="*/ 2578554 h 6858000"/>
              <a:gd name="connsiteX728" fmla="*/ 1359422 w 7467600"/>
              <a:gd name="connsiteY728" fmla="*/ 2577994 h 6858000"/>
              <a:gd name="connsiteX729" fmla="*/ 828701 w 7467600"/>
              <a:gd name="connsiteY729" fmla="*/ 1839520 h 6858000"/>
              <a:gd name="connsiteX730" fmla="*/ 494427 w 7467600"/>
              <a:gd name="connsiteY730" fmla="*/ 1092333 h 6858000"/>
              <a:gd name="connsiteX731" fmla="*/ 506322 w 7467600"/>
              <a:gd name="connsiteY731" fmla="*/ 1020997 h 6858000"/>
              <a:gd name="connsiteX732" fmla="*/ 4570198 w 7467600"/>
              <a:gd name="connsiteY732" fmla="*/ 978081 h 6858000"/>
              <a:gd name="connsiteX733" fmla="*/ 4523691 w 7467600"/>
              <a:gd name="connsiteY733" fmla="*/ 1127776 h 6858000"/>
              <a:gd name="connsiteX734" fmla="*/ 4509875 w 7467600"/>
              <a:gd name="connsiteY734" fmla="*/ 1167552 h 6858000"/>
              <a:gd name="connsiteX735" fmla="*/ 4478168 w 7467600"/>
              <a:gd name="connsiteY735" fmla="*/ 1260735 h 6858000"/>
              <a:gd name="connsiteX736" fmla="*/ 4409309 w 7467600"/>
              <a:gd name="connsiteY736" fmla="*/ 1666996 h 6858000"/>
              <a:gd name="connsiteX737" fmla="*/ 4370031 w 7467600"/>
              <a:gd name="connsiteY737" fmla="*/ 1955666 h 6858000"/>
              <a:gd name="connsiteX738" fmla="*/ 4570198 w 7467600"/>
              <a:gd name="connsiteY738" fmla="*/ 978081 h 6858000"/>
              <a:gd name="connsiteX739" fmla="*/ 4557898 w 7467600"/>
              <a:gd name="connsiteY739" fmla="*/ 900011 h 6858000"/>
              <a:gd name="connsiteX740" fmla="*/ 4344840 w 7467600"/>
              <a:gd name="connsiteY740" fmla="*/ 1922038 h 6858000"/>
              <a:gd name="connsiteX741" fmla="*/ 4378710 w 7467600"/>
              <a:gd name="connsiteY741" fmla="*/ 1665516 h 6858000"/>
              <a:gd name="connsiteX742" fmla="*/ 4448798 w 7467600"/>
              <a:gd name="connsiteY742" fmla="*/ 1253024 h 6858000"/>
              <a:gd name="connsiteX743" fmla="*/ 4480315 w 7467600"/>
              <a:gd name="connsiteY743" fmla="*/ 1158454 h 6858000"/>
              <a:gd name="connsiteX744" fmla="*/ 4494133 w 7467600"/>
              <a:gd name="connsiteY744" fmla="*/ 1118676 h 6858000"/>
              <a:gd name="connsiteX745" fmla="*/ 4557898 w 7467600"/>
              <a:gd name="connsiteY745" fmla="*/ 900011 h 6858000"/>
              <a:gd name="connsiteX746" fmla="*/ 5870151 w 7467600"/>
              <a:gd name="connsiteY746" fmla="*/ 898890 h 6858000"/>
              <a:gd name="connsiteX747" fmla="*/ 5861335 w 7467600"/>
              <a:gd name="connsiteY747" fmla="*/ 899177 h 6858000"/>
              <a:gd name="connsiteX748" fmla="*/ 5843702 w 7467600"/>
              <a:gd name="connsiteY748" fmla="*/ 899748 h 6858000"/>
              <a:gd name="connsiteX749" fmla="*/ 5651107 w 7467600"/>
              <a:gd name="connsiteY749" fmla="*/ 920306 h 6858000"/>
              <a:gd name="connsiteX750" fmla="*/ 5459407 w 7467600"/>
              <a:gd name="connsiteY750" fmla="*/ 940975 h 6858000"/>
              <a:gd name="connsiteX751" fmla="*/ 5374846 w 7467600"/>
              <a:gd name="connsiteY751" fmla="*/ 941988 h 6858000"/>
              <a:gd name="connsiteX752" fmla="*/ 5256105 w 7467600"/>
              <a:gd name="connsiteY752" fmla="*/ 945632 h 6858000"/>
              <a:gd name="connsiteX753" fmla="*/ 5107071 w 7467600"/>
              <a:gd name="connsiteY753" fmla="*/ 969720 h 6858000"/>
              <a:gd name="connsiteX754" fmla="*/ 4998681 w 7467600"/>
              <a:gd name="connsiteY754" fmla="*/ 988771 h 6858000"/>
              <a:gd name="connsiteX755" fmla="*/ 5870151 w 7467600"/>
              <a:gd name="connsiteY755" fmla="*/ 898890 h 6858000"/>
              <a:gd name="connsiteX756" fmla="*/ 5504425 w 7467600"/>
              <a:gd name="connsiteY756" fmla="*/ 848067 h 6858000"/>
              <a:gd name="connsiteX757" fmla="*/ 4968849 w 7467600"/>
              <a:gd name="connsiteY757" fmla="*/ 962318 h 6858000"/>
              <a:gd name="connsiteX758" fmla="*/ 5104039 w 7467600"/>
              <a:gd name="connsiteY758" fmla="*/ 940634 h 6858000"/>
              <a:gd name="connsiteX759" fmla="*/ 5256311 w 7467600"/>
              <a:gd name="connsiteY759" fmla="*/ 916490 h 6858000"/>
              <a:gd name="connsiteX760" fmla="*/ 5377381 w 7467600"/>
              <a:gd name="connsiteY760" fmla="*/ 912671 h 6858000"/>
              <a:gd name="connsiteX761" fmla="*/ 5460148 w 7467600"/>
              <a:gd name="connsiteY761" fmla="*/ 911442 h 6858000"/>
              <a:gd name="connsiteX762" fmla="*/ 5648971 w 7467600"/>
              <a:gd name="connsiteY762" fmla="*/ 891331 h 6858000"/>
              <a:gd name="connsiteX763" fmla="*/ 5844807 w 7467600"/>
              <a:gd name="connsiteY763" fmla="*/ 870718 h 6858000"/>
              <a:gd name="connsiteX764" fmla="*/ 5862975 w 7467600"/>
              <a:gd name="connsiteY764" fmla="*/ 869756 h 6858000"/>
              <a:gd name="connsiteX765" fmla="*/ 5920887 w 7467600"/>
              <a:gd name="connsiteY765" fmla="*/ 865929 h 6858000"/>
              <a:gd name="connsiteX766" fmla="*/ 5504425 w 7467600"/>
              <a:gd name="connsiteY766" fmla="*/ 848067 h 6858000"/>
              <a:gd name="connsiteX767" fmla="*/ 3607114 w 7467600"/>
              <a:gd name="connsiteY767" fmla="*/ 467441 h 6858000"/>
              <a:gd name="connsiteX768" fmla="*/ 3296242 w 7467600"/>
              <a:gd name="connsiteY768" fmla="*/ 807991 h 6858000"/>
              <a:gd name="connsiteX769" fmla="*/ 3174674 w 7467600"/>
              <a:gd name="connsiteY769" fmla="*/ 919759 h 6858000"/>
              <a:gd name="connsiteX770" fmla="*/ 3042978 w 7467600"/>
              <a:gd name="connsiteY770" fmla="*/ 1054894 h 6858000"/>
              <a:gd name="connsiteX771" fmla="*/ 2968914 w 7467600"/>
              <a:gd name="connsiteY771" fmla="*/ 1133756 h 6858000"/>
              <a:gd name="connsiteX772" fmla="*/ 3103823 w 7467600"/>
              <a:gd name="connsiteY772" fmla="*/ 1026814 h 6858000"/>
              <a:gd name="connsiteX773" fmla="*/ 3607114 w 7467600"/>
              <a:gd name="connsiteY773" fmla="*/ 467441 h 6858000"/>
              <a:gd name="connsiteX774" fmla="*/ 3744487 w 7467600"/>
              <a:gd name="connsiteY774" fmla="*/ 383136 h 6858000"/>
              <a:gd name="connsiteX775" fmla="*/ 3970213 w 7467600"/>
              <a:gd name="connsiteY775" fmla="*/ 995559 h 6858000"/>
              <a:gd name="connsiteX776" fmla="*/ 3744487 w 7467600"/>
              <a:gd name="connsiteY776" fmla="*/ 383136 h 6858000"/>
              <a:gd name="connsiteX777" fmla="*/ 3624562 w 7467600"/>
              <a:gd name="connsiteY777" fmla="*/ 367041 h 6858000"/>
              <a:gd name="connsiteX778" fmla="*/ 3489712 w 7467600"/>
              <a:gd name="connsiteY778" fmla="*/ 485386 h 6858000"/>
              <a:gd name="connsiteX779" fmla="*/ 3182994 w 7467600"/>
              <a:gd name="connsiteY779" fmla="*/ 828265 h 6858000"/>
              <a:gd name="connsiteX780" fmla="*/ 2892114 w 7467600"/>
              <a:gd name="connsiteY780" fmla="*/ 1172635 h 6858000"/>
              <a:gd name="connsiteX781" fmla="*/ 3021459 w 7467600"/>
              <a:gd name="connsiteY781" fmla="*/ 1035385 h 6858000"/>
              <a:gd name="connsiteX782" fmla="*/ 3153873 w 7467600"/>
              <a:gd name="connsiteY782" fmla="*/ 898971 h 6858000"/>
              <a:gd name="connsiteX783" fmla="*/ 3276511 w 7467600"/>
              <a:gd name="connsiteY783" fmla="*/ 786423 h 6858000"/>
              <a:gd name="connsiteX784" fmla="*/ 3584154 w 7467600"/>
              <a:gd name="connsiteY784" fmla="*/ 448218 h 6858000"/>
              <a:gd name="connsiteX785" fmla="*/ 3624562 w 7467600"/>
              <a:gd name="connsiteY785" fmla="*/ 367041 h 6858000"/>
              <a:gd name="connsiteX786" fmla="*/ 3766672 w 7467600"/>
              <a:gd name="connsiteY786" fmla="*/ 359429 h 6858000"/>
              <a:gd name="connsiteX787" fmla="*/ 3996338 w 7467600"/>
              <a:gd name="connsiteY787" fmla="*/ 968237 h 6858000"/>
              <a:gd name="connsiteX788" fmla="*/ 3766672 w 7467600"/>
              <a:gd name="connsiteY788" fmla="*/ 359429 h 6858000"/>
              <a:gd name="connsiteX789" fmla="*/ 5805386 w 7467600"/>
              <a:gd name="connsiteY789" fmla="*/ 239240 h 6858000"/>
              <a:gd name="connsiteX790" fmla="*/ 5736947 w 7467600"/>
              <a:gd name="connsiteY790" fmla="*/ 261367 h 6858000"/>
              <a:gd name="connsiteX791" fmla="*/ 5427012 w 7467600"/>
              <a:gd name="connsiteY791" fmla="*/ 311272 h 6858000"/>
              <a:gd name="connsiteX792" fmla="*/ 5147818 w 7467600"/>
              <a:gd name="connsiteY792" fmla="*/ 322112 h 6858000"/>
              <a:gd name="connsiteX793" fmla="*/ 5060854 w 7467600"/>
              <a:gd name="connsiteY793" fmla="*/ 311882 h 6858000"/>
              <a:gd name="connsiteX794" fmla="*/ 4945989 w 7467600"/>
              <a:gd name="connsiteY794" fmla="*/ 300516 h 6858000"/>
              <a:gd name="connsiteX795" fmla="*/ 5410479 w 7467600"/>
              <a:gd name="connsiteY795" fmla="*/ 348434 h 6858000"/>
              <a:gd name="connsiteX796" fmla="*/ 5805386 w 7467600"/>
              <a:gd name="connsiteY796" fmla="*/ 239240 h 6858000"/>
              <a:gd name="connsiteX797" fmla="*/ 5905192 w 7467600"/>
              <a:gd name="connsiteY797" fmla="*/ 163079 h 6858000"/>
              <a:gd name="connsiteX798" fmla="*/ 5865655 w 7467600"/>
              <a:gd name="connsiteY798" fmla="*/ 171901 h 6858000"/>
              <a:gd name="connsiteX799" fmla="*/ 5259740 w 7467600"/>
              <a:gd name="connsiteY799" fmla="*/ 257013 h 6858000"/>
              <a:gd name="connsiteX800" fmla="*/ 5208466 w 7467600"/>
              <a:gd name="connsiteY800" fmla="*/ 257550 h 6858000"/>
              <a:gd name="connsiteX801" fmla="*/ 4980204 w 7467600"/>
              <a:gd name="connsiteY801" fmla="*/ 271903 h 6858000"/>
              <a:gd name="connsiteX802" fmla="*/ 5068068 w 7467600"/>
              <a:gd name="connsiteY802" fmla="*/ 282244 h 6858000"/>
              <a:gd name="connsiteX803" fmla="*/ 5153231 w 7467600"/>
              <a:gd name="connsiteY803" fmla="*/ 292240 h 6858000"/>
              <a:gd name="connsiteX804" fmla="*/ 5426491 w 7467600"/>
              <a:gd name="connsiteY804" fmla="*/ 281128 h 6858000"/>
              <a:gd name="connsiteX805" fmla="*/ 5731212 w 7467600"/>
              <a:gd name="connsiteY805" fmla="*/ 231951 h 6858000"/>
              <a:gd name="connsiteX806" fmla="*/ 5905192 w 7467600"/>
              <a:gd name="connsiteY806" fmla="*/ 163079 h 6858000"/>
              <a:gd name="connsiteX807" fmla="*/ 5944437 w 7467600"/>
              <a:gd name="connsiteY807" fmla="*/ 113829 h 6858000"/>
              <a:gd name="connsiteX808" fmla="*/ 5825032 w 7467600"/>
              <a:gd name="connsiteY808" fmla="*/ 146405 h 6858000"/>
              <a:gd name="connsiteX809" fmla="*/ 4955599 w 7467600"/>
              <a:gd name="connsiteY809" fmla="*/ 247008 h 6858000"/>
              <a:gd name="connsiteX810" fmla="*/ 5210104 w 7467600"/>
              <a:gd name="connsiteY810" fmla="*/ 228123 h 6858000"/>
              <a:gd name="connsiteX811" fmla="*/ 5261015 w 7467600"/>
              <a:gd name="connsiteY811" fmla="*/ 227087 h 6858000"/>
              <a:gd name="connsiteX812" fmla="*/ 5861181 w 7467600"/>
              <a:gd name="connsiteY812" fmla="*/ 143093 h 6858000"/>
              <a:gd name="connsiteX813" fmla="*/ 5961252 w 7467600"/>
              <a:gd name="connsiteY813" fmla="*/ 114820 h 6858000"/>
              <a:gd name="connsiteX814" fmla="*/ 5944437 w 7467600"/>
              <a:gd name="connsiteY814" fmla="*/ 113829 h 6858000"/>
              <a:gd name="connsiteX815" fmla="*/ 3882765 w 7467600"/>
              <a:gd name="connsiteY815" fmla="*/ 0 h 6858000"/>
              <a:gd name="connsiteX816" fmla="*/ 3995099 w 7467600"/>
              <a:gd name="connsiteY816" fmla="*/ 0 h 6858000"/>
              <a:gd name="connsiteX817" fmla="*/ 4163818 w 7467600"/>
              <a:gd name="connsiteY817" fmla="*/ 234104 h 6858000"/>
              <a:gd name="connsiteX818" fmla="*/ 4172099 w 7467600"/>
              <a:gd name="connsiteY818" fmla="*/ 234207 h 6858000"/>
              <a:gd name="connsiteX819" fmla="*/ 4784282 w 7467600"/>
              <a:gd name="connsiteY819" fmla="*/ 276561 h 6858000"/>
              <a:gd name="connsiteX820" fmla="*/ 4801687 w 7467600"/>
              <a:gd name="connsiteY820" fmla="*/ 267764 h 6858000"/>
              <a:gd name="connsiteX821" fmla="*/ 6082788 w 7467600"/>
              <a:gd name="connsiteY821" fmla="*/ 64119 h 6858000"/>
              <a:gd name="connsiteX822" fmla="*/ 6099442 w 7467600"/>
              <a:gd name="connsiteY822" fmla="*/ 82568 h 6858000"/>
              <a:gd name="connsiteX823" fmla="*/ 4804137 w 7467600"/>
              <a:gd name="connsiteY823" fmla="*/ 320931 h 6858000"/>
              <a:gd name="connsiteX824" fmla="*/ 4227047 w 7467600"/>
              <a:gd name="connsiteY824" fmla="*/ 313415 h 6858000"/>
              <a:gd name="connsiteX825" fmla="*/ 4346041 w 7467600"/>
              <a:gd name="connsiteY825" fmla="*/ 456086 h 6858000"/>
              <a:gd name="connsiteX826" fmla="*/ 4870967 w 7467600"/>
              <a:gd name="connsiteY826" fmla="*/ 963061 h 6858000"/>
              <a:gd name="connsiteX827" fmla="*/ 4889647 w 7467600"/>
              <a:gd name="connsiteY827" fmla="*/ 957147 h 6858000"/>
              <a:gd name="connsiteX828" fmla="*/ 5422504 w 7467600"/>
              <a:gd name="connsiteY828" fmla="*/ 805191 h 6858000"/>
              <a:gd name="connsiteX829" fmla="*/ 6087656 w 7467600"/>
              <a:gd name="connsiteY829" fmla="*/ 826703 h 6858000"/>
              <a:gd name="connsiteX830" fmla="*/ 6058717 w 7467600"/>
              <a:gd name="connsiteY830" fmla="*/ 865992 h 6858000"/>
              <a:gd name="connsiteX831" fmla="*/ 4974153 w 7467600"/>
              <a:gd name="connsiteY831" fmla="*/ 1045456 h 6858000"/>
              <a:gd name="connsiteX832" fmla="*/ 5627835 w 7467600"/>
              <a:gd name="connsiteY832" fmla="*/ 1472077 h 6858000"/>
              <a:gd name="connsiteX833" fmla="*/ 5629817 w 7467600"/>
              <a:gd name="connsiteY833" fmla="*/ 1471412 h 6858000"/>
              <a:gd name="connsiteX834" fmla="*/ 5634124 w 7467600"/>
              <a:gd name="connsiteY834" fmla="*/ 1470572 h 6858000"/>
              <a:gd name="connsiteX835" fmla="*/ 5755832 w 7467600"/>
              <a:gd name="connsiteY835" fmla="*/ 1383886 h 6858000"/>
              <a:gd name="connsiteX836" fmla="*/ 6014186 w 7467600"/>
              <a:gd name="connsiteY836" fmla="*/ 1279799 h 6858000"/>
              <a:gd name="connsiteX837" fmla="*/ 6901619 w 7467600"/>
              <a:gd name="connsiteY837" fmla="*/ 1047874 h 6858000"/>
              <a:gd name="connsiteX838" fmla="*/ 6931566 w 7467600"/>
              <a:gd name="connsiteY838" fmla="*/ 1062034 h 6858000"/>
              <a:gd name="connsiteX839" fmla="*/ 5790982 w 7467600"/>
              <a:gd name="connsiteY839" fmla="*/ 1561380 h 6858000"/>
              <a:gd name="connsiteX840" fmla="*/ 6188971 w 7467600"/>
              <a:gd name="connsiteY840" fmla="*/ 1755168 h 6858000"/>
              <a:gd name="connsiteX841" fmla="*/ 6202446 w 7467600"/>
              <a:gd name="connsiteY841" fmla="*/ 1752268 h 6858000"/>
              <a:gd name="connsiteX842" fmla="*/ 7179560 w 7467600"/>
              <a:gd name="connsiteY842" fmla="*/ 1467551 h 6858000"/>
              <a:gd name="connsiteX843" fmla="*/ 7158730 w 7467600"/>
              <a:gd name="connsiteY843" fmla="*/ 1507835 h 6858000"/>
              <a:gd name="connsiteX844" fmla="*/ 6326959 w 7467600"/>
              <a:gd name="connsiteY844" fmla="*/ 1817686 h 6858000"/>
              <a:gd name="connsiteX845" fmla="*/ 6537433 w 7467600"/>
              <a:gd name="connsiteY845" fmla="*/ 1907790 h 6858000"/>
              <a:gd name="connsiteX846" fmla="*/ 6550221 w 7467600"/>
              <a:gd name="connsiteY846" fmla="*/ 1910729 h 6858000"/>
              <a:gd name="connsiteX847" fmla="*/ 6964438 w 7467600"/>
              <a:gd name="connsiteY847" fmla="*/ 2209505 h 6858000"/>
              <a:gd name="connsiteX848" fmla="*/ 7367862 w 7467600"/>
              <a:gd name="connsiteY848" fmla="*/ 2806833 h 6858000"/>
              <a:gd name="connsiteX849" fmla="*/ 7364329 w 7467600"/>
              <a:gd name="connsiteY849" fmla="*/ 2826907 h 6858000"/>
              <a:gd name="connsiteX850" fmla="*/ 7290545 w 7467600"/>
              <a:gd name="connsiteY850" fmla="*/ 2850663 h 6858000"/>
              <a:gd name="connsiteX851" fmla="*/ 6472036 w 7467600"/>
              <a:gd name="connsiteY851" fmla="*/ 1959003 h 6858000"/>
              <a:gd name="connsiteX852" fmla="*/ 5792897 w 7467600"/>
              <a:gd name="connsiteY852" fmla="*/ 1647747 h 6858000"/>
              <a:gd name="connsiteX853" fmla="*/ 5842751 w 7467600"/>
              <a:gd name="connsiteY853" fmla="*/ 1816112 h 6858000"/>
              <a:gd name="connsiteX854" fmla="*/ 5847424 w 7467600"/>
              <a:gd name="connsiteY854" fmla="*/ 1815776 h 6858000"/>
              <a:gd name="connsiteX855" fmla="*/ 6399821 w 7467600"/>
              <a:gd name="connsiteY855" fmla="*/ 2344799 h 6858000"/>
              <a:gd name="connsiteX856" fmla="*/ 6323232 w 7467600"/>
              <a:gd name="connsiteY856" fmla="*/ 2389634 h 6858000"/>
              <a:gd name="connsiteX857" fmla="*/ 5942958 w 7467600"/>
              <a:gd name="connsiteY857" fmla="*/ 2077708 h 6858000"/>
              <a:gd name="connsiteX858" fmla="*/ 5921559 w 7467600"/>
              <a:gd name="connsiteY858" fmla="*/ 2378596 h 6858000"/>
              <a:gd name="connsiteX859" fmla="*/ 5817651 w 7467600"/>
              <a:gd name="connsiteY859" fmla="*/ 3023919 h 6858000"/>
              <a:gd name="connsiteX860" fmla="*/ 5729634 w 7467600"/>
              <a:gd name="connsiteY860" fmla="*/ 3051849 h 6858000"/>
              <a:gd name="connsiteX861" fmla="*/ 5611018 w 7467600"/>
              <a:gd name="connsiteY861" fmla="*/ 2316769 h 6858000"/>
              <a:gd name="connsiteX862" fmla="*/ 5687608 w 7467600"/>
              <a:gd name="connsiteY862" fmla="*/ 2039972 h 6858000"/>
              <a:gd name="connsiteX863" fmla="*/ 5657554 w 7467600"/>
              <a:gd name="connsiteY863" fmla="*/ 1576445 h 6858000"/>
              <a:gd name="connsiteX864" fmla="*/ 5150475 w 7467600"/>
              <a:gd name="connsiteY864" fmla="*/ 1274012 h 6858000"/>
              <a:gd name="connsiteX865" fmla="*/ 5349142 w 7467600"/>
              <a:gd name="connsiteY865" fmla="*/ 2204405 h 6858000"/>
              <a:gd name="connsiteX866" fmla="*/ 5262214 w 7467600"/>
              <a:gd name="connsiteY866" fmla="*/ 2233836 h 6858000"/>
              <a:gd name="connsiteX867" fmla="*/ 4981539 w 7467600"/>
              <a:gd name="connsiteY867" fmla="*/ 1542201 h 6858000"/>
              <a:gd name="connsiteX868" fmla="*/ 4958461 w 7467600"/>
              <a:gd name="connsiteY868" fmla="*/ 1136957 h 6858000"/>
              <a:gd name="connsiteX869" fmla="*/ 4655015 w 7467600"/>
              <a:gd name="connsiteY869" fmla="*/ 891426 h 6858000"/>
              <a:gd name="connsiteX870" fmla="*/ 4348002 w 7467600"/>
              <a:gd name="connsiteY870" fmla="*/ 2205895 h 6858000"/>
              <a:gd name="connsiteX871" fmla="*/ 4262250 w 7467600"/>
              <a:gd name="connsiteY871" fmla="*/ 2219972 h 6858000"/>
              <a:gd name="connsiteX872" fmla="*/ 4550611 w 7467600"/>
              <a:gd name="connsiteY872" fmla="*/ 817540 h 6858000"/>
              <a:gd name="connsiteX873" fmla="*/ 4564418 w 7467600"/>
              <a:gd name="connsiteY873" fmla="*/ 808293 h 6858000"/>
              <a:gd name="connsiteX874" fmla="*/ 4266388 w 7467600"/>
              <a:gd name="connsiteY874" fmla="*/ 500083 h 6858000"/>
              <a:gd name="connsiteX875" fmla="*/ 4032842 w 7467600"/>
              <a:gd name="connsiteY875" fmla="*/ 211809 h 6858000"/>
              <a:gd name="connsiteX876" fmla="*/ 3882765 w 7467600"/>
              <a:gd name="connsiteY876" fmla="*/ 0 h 6858000"/>
              <a:gd name="connsiteX877" fmla="*/ 3721337 w 7467600"/>
              <a:gd name="connsiteY877" fmla="*/ 0 h 6858000"/>
              <a:gd name="connsiteX878" fmla="*/ 3797544 w 7467600"/>
              <a:gd name="connsiteY878" fmla="*/ 0 h 6858000"/>
              <a:gd name="connsiteX879" fmla="*/ 3775734 w 7467600"/>
              <a:gd name="connsiteY879" fmla="*/ 95131 h 6858000"/>
              <a:gd name="connsiteX880" fmla="*/ 3724807 w 7467600"/>
              <a:gd name="connsiteY880" fmla="*/ 272257 h 6858000"/>
              <a:gd name="connsiteX881" fmla="*/ 3726844 w 7467600"/>
              <a:gd name="connsiteY881" fmla="*/ 282988 h 6858000"/>
              <a:gd name="connsiteX882" fmla="*/ 3742664 w 7467600"/>
              <a:gd name="connsiteY882" fmla="*/ 279918 h 6858000"/>
              <a:gd name="connsiteX883" fmla="*/ 4103910 w 7467600"/>
              <a:gd name="connsiteY883" fmla="*/ 1161917 h 6858000"/>
              <a:gd name="connsiteX884" fmla="*/ 4020269 w 7467600"/>
              <a:gd name="connsiteY884" fmla="*/ 1200406 h 6858000"/>
              <a:gd name="connsiteX885" fmla="*/ 3674882 w 7467600"/>
              <a:gd name="connsiteY885" fmla="*/ 488524 h 6858000"/>
              <a:gd name="connsiteX886" fmla="*/ 3132682 w 7467600"/>
              <a:gd name="connsiteY886" fmla="*/ 1072284 h 6858000"/>
              <a:gd name="connsiteX887" fmla="*/ 2716346 w 7467600"/>
              <a:gd name="connsiteY887" fmla="*/ 1276376 h 6858000"/>
              <a:gd name="connsiteX888" fmla="*/ 2716772 w 7467600"/>
              <a:gd name="connsiteY888" fmla="*/ 1255462 h 6858000"/>
              <a:gd name="connsiteX889" fmla="*/ 3471096 w 7467600"/>
              <a:gd name="connsiteY889" fmla="*/ 437072 h 6858000"/>
              <a:gd name="connsiteX890" fmla="*/ 3639057 w 7467600"/>
              <a:gd name="connsiteY890" fmla="*/ 286334 h 6858000"/>
              <a:gd name="connsiteX891" fmla="*/ 3640309 w 7467600"/>
              <a:gd name="connsiteY891" fmla="*/ 284664 h 6858000"/>
              <a:gd name="connsiteX892" fmla="*/ 3646022 w 7467600"/>
              <a:gd name="connsiteY892" fmla="*/ 276711 h 6858000"/>
              <a:gd name="connsiteX893" fmla="*/ 3707943 w 7467600"/>
              <a:gd name="connsiteY893" fmla="*/ 65958 h 6858000"/>
              <a:gd name="connsiteX894" fmla="*/ 3721337 w 7467600"/>
              <a:gd name="connsiteY894" fmla="*/ 0 h 6858000"/>
              <a:gd name="connsiteX895" fmla="*/ 2867960 w 7467600"/>
              <a:gd name="connsiteY895" fmla="*/ 0 h 6858000"/>
              <a:gd name="connsiteX896" fmla="*/ 2926351 w 7467600"/>
              <a:gd name="connsiteY896" fmla="*/ 0 h 6858000"/>
              <a:gd name="connsiteX897" fmla="*/ 2902823 w 7467600"/>
              <a:gd name="connsiteY897" fmla="*/ 262929 h 6858000"/>
              <a:gd name="connsiteX898" fmla="*/ 2940663 w 7467600"/>
              <a:gd name="connsiteY898" fmla="*/ 140884 h 6858000"/>
              <a:gd name="connsiteX899" fmla="*/ 2947039 w 7467600"/>
              <a:gd name="connsiteY899" fmla="*/ 122524 h 6858000"/>
              <a:gd name="connsiteX900" fmla="*/ 2984316 w 7467600"/>
              <a:gd name="connsiteY900" fmla="*/ 0 h 6858000"/>
              <a:gd name="connsiteX901" fmla="*/ 3016114 w 7467600"/>
              <a:gd name="connsiteY901" fmla="*/ 0 h 6858000"/>
              <a:gd name="connsiteX902" fmla="*/ 2979949 w 7467600"/>
              <a:gd name="connsiteY902" fmla="*/ 119274 h 6858000"/>
              <a:gd name="connsiteX903" fmla="*/ 3023879 w 7467600"/>
              <a:gd name="connsiteY903" fmla="*/ 0 h 6858000"/>
              <a:gd name="connsiteX904" fmla="*/ 3105400 w 7467600"/>
              <a:gd name="connsiteY904" fmla="*/ 0 h 6858000"/>
              <a:gd name="connsiteX905" fmla="*/ 3094669 w 7467600"/>
              <a:gd name="connsiteY905" fmla="*/ 30308 h 6858000"/>
              <a:gd name="connsiteX906" fmla="*/ 2901945 w 7467600"/>
              <a:gd name="connsiteY906" fmla="*/ 466538 h 6858000"/>
              <a:gd name="connsiteX907" fmla="*/ 2815209 w 7467600"/>
              <a:gd name="connsiteY907" fmla="*/ 497361 h 6858000"/>
              <a:gd name="connsiteX908" fmla="*/ 2844845 w 7467600"/>
              <a:gd name="connsiteY908" fmla="*/ 127638 h 6858000"/>
              <a:gd name="connsiteX909" fmla="*/ 2867960 w 7467600"/>
              <a:gd name="connsiteY909" fmla="*/ 0 h 6858000"/>
              <a:gd name="connsiteX910" fmla="*/ 1057230 w 7467600"/>
              <a:gd name="connsiteY910" fmla="*/ 0 h 6858000"/>
              <a:gd name="connsiteX911" fmla="*/ 1111003 w 7467600"/>
              <a:gd name="connsiteY911" fmla="*/ 0 h 6858000"/>
              <a:gd name="connsiteX912" fmla="*/ 1125553 w 7467600"/>
              <a:gd name="connsiteY912" fmla="*/ 52588 h 6858000"/>
              <a:gd name="connsiteX913" fmla="*/ 1304276 w 7467600"/>
              <a:gd name="connsiteY913" fmla="*/ 476275 h 6858000"/>
              <a:gd name="connsiteX914" fmla="*/ 1492066 w 7467600"/>
              <a:gd name="connsiteY914" fmla="*/ 886333 h 6858000"/>
              <a:gd name="connsiteX915" fmla="*/ 1423698 w 7467600"/>
              <a:gd name="connsiteY915" fmla="*/ 710817 h 6858000"/>
              <a:gd name="connsiteX916" fmla="*/ 1357609 w 7467600"/>
              <a:gd name="connsiteY916" fmla="*/ 532892 h 6858000"/>
              <a:gd name="connsiteX917" fmla="*/ 1309550 w 7467600"/>
              <a:gd name="connsiteY917" fmla="*/ 374031 h 6858000"/>
              <a:gd name="connsiteX918" fmla="*/ 1193673 w 7467600"/>
              <a:gd name="connsiteY918" fmla="*/ 49533 h 6858000"/>
              <a:gd name="connsiteX919" fmla="*/ 1164391 w 7467600"/>
              <a:gd name="connsiteY919" fmla="*/ 0 h 6858000"/>
              <a:gd name="connsiteX920" fmla="*/ 1200666 w 7467600"/>
              <a:gd name="connsiteY920" fmla="*/ 0 h 6858000"/>
              <a:gd name="connsiteX921" fmla="*/ 1223408 w 7467600"/>
              <a:gd name="connsiteY921" fmla="*/ 38996 h 6858000"/>
              <a:gd name="connsiteX922" fmla="*/ 1339635 w 7467600"/>
              <a:gd name="connsiteY922" fmla="*/ 365517 h 6858000"/>
              <a:gd name="connsiteX923" fmla="*/ 1387469 w 7467600"/>
              <a:gd name="connsiteY923" fmla="*/ 523079 h 6858000"/>
              <a:gd name="connsiteX924" fmla="*/ 1452685 w 7467600"/>
              <a:gd name="connsiteY924" fmla="*/ 699806 h 6858000"/>
              <a:gd name="connsiteX925" fmla="*/ 1492092 w 7467600"/>
              <a:gd name="connsiteY925" fmla="*/ 800424 h 6858000"/>
              <a:gd name="connsiteX926" fmla="*/ 1455302 w 7467600"/>
              <a:gd name="connsiteY926" fmla="*/ 632913 h 6858000"/>
              <a:gd name="connsiteX927" fmla="*/ 1222336 w 7467600"/>
              <a:gd name="connsiteY927" fmla="*/ 9480 h 6858000"/>
              <a:gd name="connsiteX928" fmla="*/ 1214634 w 7467600"/>
              <a:gd name="connsiteY928" fmla="*/ 0 h 6858000"/>
              <a:gd name="connsiteX929" fmla="*/ 1289827 w 7467600"/>
              <a:gd name="connsiteY929" fmla="*/ 0 h 6858000"/>
              <a:gd name="connsiteX930" fmla="*/ 1321076 w 7467600"/>
              <a:gd name="connsiteY930" fmla="*/ 59722 h 6858000"/>
              <a:gd name="connsiteX931" fmla="*/ 1512579 w 7467600"/>
              <a:gd name="connsiteY931" fmla="*/ 626441 h 6858000"/>
              <a:gd name="connsiteX932" fmla="*/ 1506076 w 7467600"/>
              <a:gd name="connsiteY932" fmla="*/ 1089289 h 6858000"/>
              <a:gd name="connsiteX933" fmla="*/ 1486346 w 7467600"/>
              <a:gd name="connsiteY933" fmla="*/ 1079919 h 6858000"/>
              <a:gd name="connsiteX934" fmla="*/ 1070511 w 7467600"/>
              <a:gd name="connsiteY934" fmla="*/ 48609 h 6858000"/>
              <a:gd name="connsiteX935" fmla="*/ 1057230 w 7467600"/>
              <a:gd name="connsiteY935" fmla="*/ 0 h 6858000"/>
              <a:gd name="connsiteX936" fmla="*/ 43151 w 7467600"/>
              <a:gd name="connsiteY936" fmla="*/ 0 h 6858000"/>
              <a:gd name="connsiteX937" fmla="*/ 95283 w 7467600"/>
              <a:gd name="connsiteY937" fmla="*/ 0 h 6858000"/>
              <a:gd name="connsiteX938" fmla="*/ 300708 w 7467600"/>
              <a:gd name="connsiteY938" fmla="*/ 154571 h 6858000"/>
              <a:gd name="connsiteX939" fmla="*/ 530414 w 7467600"/>
              <a:gd name="connsiteY939" fmla="*/ 354673 h 6858000"/>
              <a:gd name="connsiteX940" fmla="*/ 333785 w 7467600"/>
              <a:gd name="connsiteY940" fmla="*/ 161564 h 6858000"/>
              <a:gd name="connsiteX941" fmla="*/ 147005 w 7467600"/>
              <a:gd name="connsiteY941" fmla="*/ 0 h 6858000"/>
              <a:gd name="connsiteX942" fmla="*/ 272509 w 7467600"/>
              <a:gd name="connsiteY942" fmla="*/ 0 h 6858000"/>
              <a:gd name="connsiteX943" fmla="*/ 326276 w 7467600"/>
              <a:gd name="connsiteY943" fmla="*/ 45847 h 6858000"/>
              <a:gd name="connsiteX944" fmla="*/ 823759 w 7467600"/>
              <a:gd name="connsiteY944" fmla="*/ 574145 h 6858000"/>
              <a:gd name="connsiteX945" fmla="*/ 811254 w 7467600"/>
              <a:gd name="connsiteY945" fmla="*/ 665546 h 6858000"/>
              <a:gd name="connsiteX946" fmla="*/ 154042 w 7467600"/>
              <a:gd name="connsiteY946" fmla="*/ 261522 h 6858000"/>
              <a:gd name="connsiteX947" fmla="*/ 13550 w 7467600"/>
              <a:gd name="connsiteY947" fmla="*/ 158423 h 6858000"/>
              <a:gd name="connsiteX948" fmla="*/ 0 w 7467600"/>
              <a:gd name="connsiteY948" fmla="*/ 146618 h 6858000"/>
              <a:gd name="connsiteX949" fmla="*/ 0 w 7467600"/>
              <a:gd name="connsiteY949" fmla="*/ 59161 h 6858000"/>
              <a:gd name="connsiteX950" fmla="*/ 45427 w 7467600"/>
              <a:gd name="connsiteY950" fmla="*/ 101078 h 6858000"/>
              <a:gd name="connsiteX951" fmla="*/ 630103 w 7467600"/>
              <a:gd name="connsiteY951" fmla="*/ 485885 h 6858000"/>
              <a:gd name="connsiteX952" fmla="*/ 532040 w 7467600"/>
              <a:gd name="connsiteY952" fmla="*/ 399359 h 6858000"/>
              <a:gd name="connsiteX953" fmla="*/ 517618 w 7467600"/>
              <a:gd name="connsiteY953" fmla="*/ 385726 h 6858000"/>
              <a:gd name="connsiteX954" fmla="*/ 285074 w 7467600"/>
              <a:gd name="connsiteY954" fmla="*/ 182755 h 6858000"/>
              <a:gd name="connsiteX955" fmla="*/ 43151 w 7467600"/>
              <a:gd name="connsiteY95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1456157 w 7467600"/>
              <a:gd name="connsiteY74" fmla="*/ 5371404 h 6858000"/>
              <a:gd name="connsiteX75" fmla="*/ 1244432 w 7467600"/>
              <a:gd name="connsiteY75" fmla="*/ 5385601 h 6858000"/>
              <a:gd name="connsiteX76" fmla="*/ 973990 w 7467600"/>
              <a:gd name="connsiteY76" fmla="*/ 5424940 h 6858000"/>
              <a:gd name="connsiteX77" fmla="*/ 1103809 w 7467600"/>
              <a:gd name="connsiteY77" fmla="*/ 5433720 h 6858000"/>
              <a:gd name="connsiteX78" fmla="*/ 1123454 w 7467600"/>
              <a:gd name="connsiteY78" fmla="*/ 5435727 h 6858000"/>
              <a:gd name="connsiteX79" fmla="*/ 1737017 w 7467600"/>
              <a:gd name="connsiteY79" fmla="*/ 5452183 h 6858000"/>
              <a:gd name="connsiteX80" fmla="*/ 1824397 w 7467600"/>
              <a:gd name="connsiteY80" fmla="*/ 5447757 h 6858000"/>
              <a:gd name="connsiteX81" fmla="*/ 2070059 w 7467600"/>
              <a:gd name="connsiteY81" fmla="*/ 5441660 h 6858000"/>
              <a:gd name="connsiteX82" fmla="*/ 1456157 w 7467600"/>
              <a:gd name="connsiteY82" fmla="*/ 5371404 h 6858000"/>
              <a:gd name="connsiteX83" fmla="*/ 4988186 w 7467600"/>
              <a:gd name="connsiteY83" fmla="*/ 5216467 h 6858000"/>
              <a:gd name="connsiteX84" fmla="*/ 4777334 w 7467600"/>
              <a:gd name="connsiteY84" fmla="*/ 5406072 h 6858000"/>
              <a:gd name="connsiteX85" fmla="*/ 4718341 w 7467600"/>
              <a:gd name="connsiteY85" fmla="*/ 5468043 h 6858000"/>
              <a:gd name="connsiteX86" fmla="*/ 4604655 w 7467600"/>
              <a:gd name="connsiteY86" fmla="*/ 5583434 h 6858000"/>
              <a:gd name="connsiteX87" fmla="*/ 4565074 w 7467600"/>
              <a:gd name="connsiteY87" fmla="*/ 5618550 h 6858000"/>
              <a:gd name="connsiteX88" fmla="*/ 4988186 w 7467600"/>
              <a:gd name="connsiteY88" fmla="*/ 5216467 h 6858000"/>
              <a:gd name="connsiteX89" fmla="*/ 4978032 w 7467600"/>
              <a:gd name="connsiteY89" fmla="*/ 5183809 h 6858000"/>
              <a:gd name="connsiteX90" fmla="*/ 4463413 w 7467600"/>
              <a:gd name="connsiteY90" fmla="*/ 5615162 h 6858000"/>
              <a:gd name="connsiteX91" fmla="*/ 4358134 w 7467600"/>
              <a:gd name="connsiteY91" fmla="*/ 5742791 h 6858000"/>
              <a:gd name="connsiteX92" fmla="*/ 4376219 w 7467600"/>
              <a:gd name="connsiteY92" fmla="*/ 5729027 h 6858000"/>
              <a:gd name="connsiteX93" fmla="*/ 4582340 w 7467600"/>
              <a:gd name="connsiteY93" fmla="*/ 5561037 h 6858000"/>
              <a:gd name="connsiteX94" fmla="*/ 4694684 w 7467600"/>
              <a:gd name="connsiteY94" fmla="*/ 5447098 h 6858000"/>
              <a:gd name="connsiteX95" fmla="*/ 4754123 w 7467600"/>
              <a:gd name="connsiteY95" fmla="*/ 5384643 h 6858000"/>
              <a:gd name="connsiteX96" fmla="*/ 4978032 w 7467600"/>
              <a:gd name="connsiteY96" fmla="*/ 5183809 h 6858000"/>
              <a:gd name="connsiteX97" fmla="*/ 1903353 w 7467600"/>
              <a:gd name="connsiteY97" fmla="*/ 5044827 h 6858000"/>
              <a:gd name="connsiteX98" fmla="*/ 1936931 w 7467600"/>
              <a:gd name="connsiteY98" fmla="*/ 5093954 h 6858000"/>
              <a:gd name="connsiteX99" fmla="*/ 2195868 w 7467600"/>
              <a:gd name="connsiteY99" fmla="*/ 5396574 h 6858000"/>
              <a:gd name="connsiteX100" fmla="*/ 2088852 w 7467600"/>
              <a:gd name="connsiteY100" fmla="*/ 5166123 h 6858000"/>
              <a:gd name="connsiteX101" fmla="*/ 1958241 w 7467600"/>
              <a:gd name="connsiteY101" fmla="*/ 5067955 h 6858000"/>
              <a:gd name="connsiteX102" fmla="*/ 1903353 w 7467600"/>
              <a:gd name="connsiteY102" fmla="*/ 5044827 h 6858000"/>
              <a:gd name="connsiteX103" fmla="*/ 1979378 w 7467600"/>
              <a:gd name="connsiteY103" fmla="*/ 4769504 h 6858000"/>
              <a:gd name="connsiteX104" fmla="*/ 2882120 w 7467600"/>
              <a:gd name="connsiteY104" fmla="*/ 5064547 h 6858000"/>
              <a:gd name="connsiteX105" fmla="*/ 2793103 w 7467600"/>
              <a:gd name="connsiteY105" fmla="*/ 5039699 h 6858000"/>
              <a:gd name="connsiteX106" fmla="*/ 2770041 w 7467600"/>
              <a:gd name="connsiteY106" fmla="*/ 5033634 h 6858000"/>
              <a:gd name="connsiteX107" fmla="*/ 1979378 w 7467600"/>
              <a:gd name="connsiteY107" fmla="*/ 4769504 h 6858000"/>
              <a:gd name="connsiteX108" fmla="*/ 1927410 w 7467600"/>
              <a:gd name="connsiteY108" fmla="*/ 4716164 h 6858000"/>
              <a:gd name="connsiteX109" fmla="*/ 1959587 w 7467600"/>
              <a:gd name="connsiteY109" fmla="*/ 4728849 h 6858000"/>
              <a:gd name="connsiteX110" fmla="*/ 2777707 w 7467600"/>
              <a:gd name="connsiteY110" fmla="*/ 5003991 h 6858000"/>
              <a:gd name="connsiteX111" fmla="*/ 2800768 w 7467600"/>
              <a:gd name="connsiteY111" fmla="*/ 5010056 h 6858000"/>
              <a:gd name="connsiteX112" fmla="*/ 2879408 w 7467600"/>
              <a:gd name="connsiteY112" fmla="*/ 5031590 h 6858000"/>
              <a:gd name="connsiteX113" fmla="*/ 2862295 w 7467600"/>
              <a:gd name="connsiteY113" fmla="*/ 5022958 h 6858000"/>
              <a:gd name="connsiteX114" fmla="*/ 2813343 w 7467600"/>
              <a:gd name="connsiteY114" fmla="*/ 4998369 h 6858000"/>
              <a:gd name="connsiteX115" fmla="*/ 2646245 w 7467600"/>
              <a:gd name="connsiteY115" fmla="*/ 4930999 h 6858000"/>
              <a:gd name="connsiteX116" fmla="*/ 1999243 w 7467600"/>
              <a:gd name="connsiteY116" fmla="*/ 4730524 h 6858000"/>
              <a:gd name="connsiteX117" fmla="*/ 1979527 w 7467600"/>
              <a:gd name="connsiteY117" fmla="*/ 4726651 h 6858000"/>
              <a:gd name="connsiteX118" fmla="*/ 1927410 w 7467600"/>
              <a:gd name="connsiteY118" fmla="*/ 4716164 h 6858000"/>
              <a:gd name="connsiteX119" fmla="*/ 1997014 w 7467600"/>
              <a:gd name="connsiteY119" fmla="*/ 4698007 h 6858000"/>
              <a:gd name="connsiteX120" fmla="*/ 2005458 w 7467600"/>
              <a:gd name="connsiteY120" fmla="*/ 4699540 h 6858000"/>
              <a:gd name="connsiteX121" fmla="*/ 2657186 w 7467600"/>
              <a:gd name="connsiteY121" fmla="*/ 4901687 h 6858000"/>
              <a:gd name="connsiteX122" fmla="*/ 2826662 w 7467600"/>
              <a:gd name="connsiteY122" fmla="*/ 4970362 h 6858000"/>
              <a:gd name="connsiteX123" fmla="*/ 2876100 w 7467600"/>
              <a:gd name="connsiteY123" fmla="*/ 4995397 h 6858000"/>
              <a:gd name="connsiteX124" fmla="*/ 3042600 w 7467600"/>
              <a:gd name="connsiteY124" fmla="*/ 5059532 h 6858000"/>
              <a:gd name="connsiteX125" fmla="*/ 1997014 w 7467600"/>
              <a:gd name="connsiteY125" fmla="*/ 4698007 h 6858000"/>
              <a:gd name="connsiteX126" fmla="*/ 2305292 w 7467600"/>
              <a:gd name="connsiteY126" fmla="*/ 4219492 h 6858000"/>
              <a:gd name="connsiteX127" fmla="*/ 3360922 w 7467600"/>
              <a:gd name="connsiteY127" fmla="*/ 4529373 h 6858000"/>
              <a:gd name="connsiteX128" fmla="*/ 3492420 w 7467600"/>
              <a:gd name="connsiteY128" fmla="*/ 4510145 h 6858000"/>
              <a:gd name="connsiteX129" fmla="*/ 3364086 w 7467600"/>
              <a:gd name="connsiteY129" fmla="*/ 4480340 h 6858000"/>
              <a:gd name="connsiteX130" fmla="*/ 3225818 w 7467600"/>
              <a:gd name="connsiteY130" fmla="*/ 4411822 h 6858000"/>
              <a:gd name="connsiteX131" fmla="*/ 3129696 w 7467600"/>
              <a:gd name="connsiteY131" fmla="*/ 4360704 h 6858000"/>
              <a:gd name="connsiteX132" fmla="*/ 2814545 w 7467600"/>
              <a:gd name="connsiteY132" fmla="*/ 4282955 h 6858000"/>
              <a:gd name="connsiteX133" fmla="*/ 2305292 w 7467600"/>
              <a:gd name="connsiteY133" fmla="*/ 4219492 h 6858000"/>
              <a:gd name="connsiteX134" fmla="*/ 2626982 w 7467600"/>
              <a:gd name="connsiteY134" fmla="*/ 4206450 h 6858000"/>
              <a:gd name="connsiteX135" fmla="*/ 2490617 w 7467600"/>
              <a:gd name="connsiteY135" fmla="*/ 4206951 h 6858000"/>
              <a:gd name="connsiteX136" fmla="*/ 2819869 w 7467600"/>
              <a:gd name="connsiteY136" fmla="*/ 4252936 h 6858000"/>
              <a:gd name="connsiteX137" fmla="*/ 3143018 w 7467600"/>
              <a:gd name="connsiteY137" fmla="*/ 4332698 h 6858000"/>
              <a:gd name="connsiteX138" fmla="*/ 3241520 w 7467600"/>
              <a:gd name="connsiteY138" fmla="*/ 4385112 h 6858000"/>
              <a:gd name="connsiteX139" fmla="*/ 3374575 w 7467600"/>
              <a:gd name="connsiteY139" fmla="*/ 4451517 h 6858000"/>
              <a:gd name="connsiteX140" fmla="*/ 3505221 w 7467600"/>
              <a:gd name="connsiteY140" fmla="*/ 4480757 h 6858000"/>
              <a:gd name="connsiteX141" fmla="*/ 2626982 w 7467600"/>
              <a:gd name="connsiteY141" fmla="*/ 4206450 h 6858000"/>
              <a:gd name="connsiteX142" fmla="*/ 1310106 w 7467600"/>
              <a:gd name="connsiteY142" fmla="*/ 3943217 h 6858000"/>
              <a:gd name="connsiteX143" fmla="*/ 854994 w 7467600"/>
              <a:gd name="connsiteY143" fmla="*/ 4399136 h 6858000"/>
              <a:gd name="connsiteX144" fmla="*/ 742462 w 7467600"/>
              <a:gd name="connsiteY144" fmla="*/ 4594648 h 6858000"/>
              <a:gd name="connsiteX145" fmla="*/ 820602 w 7467600"/>
              <a:gd name="connsiteY145" fmla="*/ 4485915 h 6858000"/>
              <a:gd name="connsiteX146" fmla="*/ 878295 w 7467600"/>
              <a:gd name="connsiteY146" fmla="*/ 4403594 h 6858000"/>
              <a:gd name="connsiteX147" fmla="*/ 1240607 w 7467600"/>
              <a:gd name="connsiteY147" fmla="*/ 4010401 h 6858000"/>
              <a:gd name="connsiteX148" fmla="*/ 1310106 w 7467600"/>
              <a:gd name="connsiteY148" fmla="*/ 3943217 h 6858000"/>
              <a:gd name="connsiteX149" fmla="*/ 1423113 w 7467600"/>
              <a:gd name="connsiteY149" fmla="*/ 3874565 h 6858000"/>
              <a:gd name="connsiteX150" fmla="*/ 1260565 w 7467600"/>
              <a:gd name="connsiteY150" fmla="*/ 4031982 h 6858000"/>
              <a:gd name="connsiteX151" fmla="*/ 901900 w 7467600"/>
              <a:gd name="connsiteY151" fmla="*/ 4421236 h 6858000"/>
              <a:gd name="connsiteX152" fmla="*/ 845044 w 7467600"/>
              <a:gd name="connsiteY152" fmla="*/ 4502436 h 6858000"/>
              <a:gd name="connsiteX153" fmla="*/ 685926 w 7467600"/>
              <a:gd name="connsiteY153" fmla="*/ 4703069 h 6858000"/>
              <a:gd name="connsiteX154" fmla="*/ 684248 w 7467600"/>
              <a:gd name="connsiteY154" fmla="*/ 4706721 h 6858000"/>
              <a:gd name="connsiteX155" fmla="*/ 1423113 w 7467600"/>
              <a:gd name="connsiteY155" fmla="*/ 3874565 h 6858000"/>
              <a:gd name="connsiteX156" fmla="*/ 3316479 w 7467600"/>
              <a:gd name="connsiteY156" fmla="*/ 3872136 h 6858000"/>
              <a:gd name="connsiteX157" fmla="*/ 3546806 w 7467600"/>
              <a:gd name="connsiteY157" fmla="*/ 4356139 h 6858000"/>
              <a:gd name="connsiteX158" fmla="*/ 3364433 w 7467600"/>
              <a:gd name="connsiteY158" fmla="*/ 3953121 h 6858000"/>
              <a:gd name="connsiteX159" fmla="*/ 3316479 w 7467600"/>
              <a:gd name="connsiteY159" fmla="*/ 3872136 h 6858000"/>
              <a:gd name="connsiteX160" fmla="*/ 3291335 w 7467600"/>
              <a:gd name="connsiteY160" fmla="*/ 3767420 h 6858000"/>
              <a:gd name="connsiteX161" fmla="*/ 3390805 w 7467600"/>
              <a:gd name="connsiteY161" fmla="*/ 3937163 h 6858000"/>
              <a:gd name="connsiteX162" fmla="*/ 3579062 w 7467600"/>
              <a:gd name="connsiteY162" fmla="*/ 4359040 h 6858000"/>
              <a:gd name="connsiteX163" fmla="*/ 3467355 w 7467600"/>
              <a:gd name="connsiteY163" fmla="*/ 3988130 h 6858000"/>
              <a:gd name="connsiteX164" fmla="*/ 3310753 w 7467600"/>
              <a:gd name="connsiteY164" fmla="*/ 3787140 h 6858000"/>
              <a:gd name="connsiteX165" fmla="*/ 3291335 w 7467600"/>
              <a:gd name="connsiteY165" fmla="*/ 3767420 h 6858000"/>
              <a:gd name="connsiteX166" fmla="*/ 1635889 w 7467600"/>
              <a:gd name="connsiteY166" fmla="*/ 3709494 h 6858000"/>
              <a:gd name="connsiteX167" fmla="*/ 1634800 w 7467600"/>
              <a:gd name="connsiteY167" fmla="*/ 3731111 h 6858000"/>
              <a:gd name="connsiteX168" fmla="*/ 1635889 w 7467600"/>
              <a:gd name="connsiteY168" fmla="*/ 3709494 h 6858000"/>
              <a:gd name="connsiteX169" fmla="*/ 1510397 w 7467600"/>
              <a:gd name="connsiteY169" fmla="*/ 3684705 h 6858000"/>
              <a:gd name="connsiteX170" fmla="*/ 1146550 w 7467600"/>
              <a:gd name="connsiteY170" fmla="*/ 3802012 h 6858000"/>
              <a:gd name="connsiteX171" fmla="*/ 698834 w 7467600"/>
              <a:gd name="connsiteY171" fmla="*/ 3952272 h 6858000"/>
              <a:gd name="connsiteX172" fmla="*/ 34256 w 7467600"/>
              <a:gd name="connsiteY172" fmla="*/ 4347603 h 6858000"/>
              <a:gd name="connsiteX173" fmla="*/ 527241 w 7467600"/>
              <a:gd name="connsiteY173" fmla="*/ 4065078 h 6858000"/>
              <a:gd name="connsiteX174" fmla="*/ 1510397 w 7467600"/>
              <a:gd name="connsiteY174" fmla="*/ 3684705 h 6858000"/>
              <a:gd name="connsiteX175" fmla="*/ 1313114 w 7467600"/>
              <a:gd name="connsiteY175" fmla="*/ 3655216 h 6858000"/>
              <a:gd name="connsiteX176" fmla="*/ 1109304 w 7467600"/>
              <a:gd name="connsiteY176" fmla="*/ 3669030 h 6858000"/>
              <a:gd name="connsiteX177" fmla="*/ 8129 w 7467600"/>
              <a:gd name="connsiteY177" fmla="*/ 4330519 h 6858000"/>
              <a:gd name="connsiteX178" fmla="*/ 687572 w 7467600"/>
              <a:gd name="connsiteY178" fmla="*/ 3925629 h 6858000"/>
              <a:gd name="connsiteX179" fmla="*/ 1138365 w 7467600"/>
              <a:gd name="connsiteY179" fmla="*/ 3774515 h 6858000"/>
              <a:gd name="connsiteX180" fmla="*/ 1505579 w 7467600"/>
              <a:gd name="connsiteY180" fmla="*/ 3655526 h 6858000"/>
              <a:gd name="connsiteX181" fmla="*/ 1313114 w 7467600"/>
              <a:gd name="connsiteY181" fmla="*/ 3655216 h 6858000"/>
              <a:gd name="connsiteX182" fmla="*/ 3655073 w 7467600"/>
              <a:gd name="connsiteY182" fmla="*/ 3650884 h 6858000"/>
              <a:gd name="connsiteX183" fmla="*/ 3989938 w 7467600"/>
              <a:gd name="connsiteY183" fmla="*/ 3991685 h 6858000"/>
              <a:gd name="connsiteX184" fmla="*/ 4393907 w 7467600"/>
              <a:gd name="connsiteY184" fmla="*/ 4261258 h 6858000"/>
              <a:gd name="connsiteX185" fmla="*/ 4648051 w 7467600"/>
              <a:gd name="connsiteY185" fmla="*/ 4374051 h 6858000"/>
              <a:gd name="connsiteX186" fmla="*/ 4383389 w 7467600"/>
              <a:gd name="connsiteY186" fmla="*/ 4184369 h 6858000"/>
              <a:gd name="connsiteX187" fmla="*/ 4165508 w 7467600"/>
              <a:gd name="connsiteY187" fmla="*/ 4035196 h 6858000"/>
              <a:gd name="connsiteX188" fmla="*/ 4068162 w 7467600"/>
              <a:gd name="connsiteY188" fmla="*/ 3953394 h 6858000"/>
              <a:gd name="connsiteX189" fmla="*/ 3981416 w 7467600"/>
              <a:gd name="connsiteY189" fmla="*/ 3880482 h 6858000"/>
              <a:gd name="connsiteX190" fmla="*/ 3800147 w 7467600"/>
              <a:gd name="connsiteY190" fmla="*/ 3749872 h 6858000"/>
              <a:gd name="connsiteX191" fmla="*/ 3655073 w 7467600"/>
              <a:gd name="connsiteY191" fmla="*/ 3650884 h 6858000"/>
              <a:gd name="connsiteX192" fmla="*/ 3670252 w 7467600"/>
              <a:gd name="connsiteY192" fmla="*/ 3622798 h 6858000"/>
              <a:gd name="connsiteX193" fmla="*/ 3817258 w 7467600"/>
              <a:gd name="connsiteY193" fmla="*/ 3723577 h 6858000"/>
              <a:gd name="connsiteX194" fmla="*/ 4000461 w 7467600"/>
              <a:gd name="connsiteY194" fmla="*/ 3855966 h 6858000"/>
              <a:gd name="connsiteX195" fmla="*/ 4088180 w 7467600"/>
              <a:gd name="connsiteY195" fmla="*/ 3929774 h 6858000"/>
              <a:gd name="connsiteX196" fmla="*/ 4184555 w 7467600"/>
              <a:gd name="connsiteY196" fmla="*/ 4010683 h 6858000"/>
              <a:gd name="connsiteX197" fmla="*/ 4399563 w 7467600"/>
              <a:gd name="connsiteY197" fmla="*/ 4158106 h 6858000"/>
              <a:gd name="connsiteX198" fmla="*/ 4684469 w 7467600"/>
              <a:gd name="connsiteY198" fmla="*/ 4364680 h 6858000"/>
              <a:gd name="connsiteX199" fmla="*/ 4690271 w 7467600"/>
              <a:gd name="connsiteY199" fmla="*/ 4370034 h 6858000"/>
              <a:gd name="connsiteX200" fmla="*/ 4136093 w 7467600"/>
              <a:gd name="connsiteY200" fmla="*/ 3858466 h 6858000"/>
              <a:gd name="connsiteX201" fmla="*/ 3670252 w 7467600"/>
              <a:gd name="connsiteY201" fmla="*/ 3622798 h 6858000"/>
              <a:gd name="connsiteX202" fmla="*/ 4440129 w 7467600"/>
              <a:gd name="connsiteY202" fmla="*/ 3448571 h 6858000"/>
              <a:gd name="connsiteX203" fmla="*/ 4856525 w 7467600"/>
              <a:gd name="connsiteY203" fmla="*/ 3915351 h 6858000"/>
              <a:gd name="connsiteX204" fmla="*/ 5059055 w 7467600"/>
              <a:gd name="connsiteY204" fmla="*/ 4108918 h 6858000"/>
              <a:gd name="connsiteX205" fmla="*/ 5290070 w 7467600"/>
              <a:gd name="connsiteY205" fmla="*/ 4263619 h 6858000"/>
              <a:gd name="connsiteX206" fmla="*/ 4834991 w 7467600"/>
              <a:gd name="connsiteY206" fmla="*/ 3830985 h 6858000"/>
              <a:gd name="connsiteX207" fmla="*/ 4440129 w 7467600"/>
              <a:gd name="connsiteY207" fmla="*/ 3448571 h 6858000"/>
              <a:gd name="connsiteX208" fmla="*/ 4441737 w 7467600"/>
              <a:gd name="connsiteY208" fmla="*/ 3399734 h 6858000"/>
              <a:gd name="connsiteX209" fmla="*/ 4431236 w 7467600"/>
              <a:gd name="connsiteY209" fmla="*/ 3400954 h 6858000"/>
              <a:gd name="connsiteX210" fmla="*/ 4557150 w 7467600"/>
              <a:gd name="connsiteY210" fmla="*/ 3510023 h 6858000"/>
              <a:gd name="connsiteX211" fmla="*/ 4856936 w 7467600"/>
              <a:gd name="connsiteY211" fmla="*/ 3809146 h 6858000"/>
              <a:gd name="connsiteX212" fmla="*/ 5111996 w 7467600"/>
              <a:gd name="connsiteY212" fmla="*/ 4065759 h 6858000"/>
              <a:gd name="connsiteX213" fmla="*/ 5388878 w 7467600"/>
              <a:gd name="connsiteY213" fmla="*/ 4300185 h 6858000"/>
              <a:gd name="connsiteX214" fmla="*/ 5425556 w 7467600"/>
              <a:gd name="connsiteY214" fmla="*/ 4308967 h 6858000"/>
              <a:gd name="connsiteX215" fmla="*/ 4943646 w 7467600"/>
              <a:gd name="connsiteY215" fmla="*/ 3822916 h 6858000"/>
              <a:gd name="connsiteX216" fmla="*/ 4594837 w 7467600"/>
              <a:gd name="connsiteY216" fmla="*/ 3532274 h 6858000"/>
              <a:gd name="connsiteX217" fmla="*/ 4441737 w 7467600"/>
              <a:gd name="connsiteY217" fmla="*/ 3399734 h 6858000"/>
              <a:gd name="connsiteX218" fmla="*/ 5425834 w 7467600"/>
              <a:gd name="connsiteY218" fmla="*/ 3162785 h 6858000"/>
              <a:gd name="connsiteX219" fmla="*/ 5401644 w 7467600"/>
              <a:gd name="connsiteY219" fmla="*/ 3617847 h 6858000"/>
              <a:gd name="connsiteX220" fmla="*/ 5467256 w 7467600"/>
              <a:gd name="connsiteY220" fmla="*/ 4175494 h 6858000"/>
              <a:gd name="connsiteX221" fmla="*/ 5448069 w 7467600"/>
              <a:gd name="connsiteY221" fmla="*/ 3567554 h 6858000"/>
              <a:gd name="connsiteX222" fmla="*/ 5425834 w 7467600"/>
              <a:gd name="connsiteY222" fmla="*/ 3162785 h 6858000"/>
              <a:gd name="connsiteX223" fmla="*/ 1318687 w 7467600"/>
              <a:gd name="connsiteY223" fmla="*/ 3113840 h 6858000"/>
              <a:gd name="connsiteX224" fmla="*/ 1066793 w 7467600"/>
              <a:gd name="connsiteY224" fmla="*/ 3212171 h 6858000"/>
              <a:gd name="connsiteX225" fmla="*/ 993319 w 7467600"/>
              <a:gd name="connsiteY225" fmla="*/ 3247648 h 6858000"/>
              <a:gd name="connsiteX226" fmla="*/ 853081 w 7467600"/>
              <a:gd name="connsiteY226" fmla="*/ 3312410 h 6858000"/>
              <a:gd name="connsiteX227" fmla="*/ 805957 w 7467600"/>
              <a:gd name="connsiteY227" fmla="*/ 3330443 h 6858000"/>
              <a:gd name="connsiteX228" fmla="*/ 1318687 w 7467600"/>
              <a:gd name="connsiteY228" fmla="*/ 3113840 h 6858000"/>
              <a:gd name="connsiteX229" fmla="*/ 5453702 w 7467600"/>
              <a:gd name="connsiteY229" fmla="*/ 3090882 h 6858000"/>
              <a:gd name="connsiteX230" fmla="*/ 5480135 w 7467600"/>
              <a:gd name="connsiteY230" fmla="*/ 3565802 h 6858000"/>
              <a:gd name="connsiteX231" fmla="*/ 5499023 w 7467600"/>
              <a:gd name="connsiteY231" fmla="*/ 4166310 h 6858000"/>
              <a:gd name="connsiteX232" fmla="*/ 5547022 w 7467600"/>
              <a:gd name="connsiteY232" fmla="*/ 3607838 h 6858000"/>
              <a:gd name="connsiteX233" fmla="*/ 5515964 w 7467600"/>
              <a:gd name="connsiteY233" fmla="*/ 3378541 h 6858000"/>
              <a:gd name="connsiteX234" fmla="*/ 5453702 w 7467600"/>
              <a:gd name="connsiteY234" fmla="*/ 3090882 h 6858000"/>
              <a:gd name="connsiteX235" fmla="*/ 1238695 w 7467600"/>
              <a:gd name="connsiteY235" fmla="*/ 3076820 h 6858000"/>
              <a:gd name="connsiteX236" fmla="*/ 716371 w 7467600"/>
              <a:gd name="connsiteY236" fmla="*/ 3293249 h 6858000"/>
              <a:gd name="connsiteX237" fmla="*/ 579522 w 7467600"/>
              <a:gd name="connsiteY237" fmla="*/ 3371759 h 6858000"/>
              <a:gd name="connsiteX238" fmla="*/ 600288 w 7467600"/>
              <a:gd name="connsiteY238" fmla="*/ 3365555 h 6858000"/>
              <a:gd name="connsiteX239" fmla="*/ 840692 w 7467600"/>
              <a:gd name="connsiteY239" fmla="*/ 3284921 h 6858000"/>
              <a:gd name="connsiteX240" fmla="*/ 979248 w 7467600"/>
              <a:gd name="connsiteY240" fmla="*/ 3221003 h 6858000"/>
              <a:gd name="connsiteX241" fmla="*/ 1053282 w 7467600"/>
              <a:gd name="connsiteY241" fmla="*/ 3185247 h 6858000"/>
              <a:gd name="connsiteX242" fmla="*/ 1320603 w 7467600"/>
              <a:gd name="connsiteY242" fmla="*/ 3081281 h 6858000"/>
              <a:gd name="connsiteX243" fmla="*/ 1238695 w 7467600"/>
              <a:gd name="connsiteY243" fmla="*/ 3076820 h 6858000"/>
              <a:gd name="connsiteX244" fmla="*/ 5425627 w 7467600"/>
              <a:gd name="connsiteY244" fmla="*/ 2954192 h 6858000"/>
              <a:gd name="connsiteX245" fmla="*/ 5470770 w 7467600"/>
              <a:gd name="connsiteY245" fmla="*/ 3005435 h 6858000"/>
              <a:gd name="connsiteX246" fmla="*/ 5519779 w 7467600"/>
              <a:gd name="connsiteY246" fmla="*/ 4359223 h 6858000"/>
              <a:gd name="connsiteX247" fmla="*/ 5520293 w 7467600"/>
              <a:gd name="connsiteY247" fmla="*/ 4360602 h 6858000"/>
              <a:gd name="connsiteX248" fmla="*/ 5767221 w 7467600"/>
              <a:gd name="connsiteY248" fmla="*/ 4665564 h 6858000"/>
              <a:gd name="connsiteX249" fmla="*/ 6937169 w 7467600"/>
              <a:gd name="connsiteY249" fmla="*/ 4815941 h 6858000"/>
              <a:gd name="connsiteX250" fmla="*/ 6953922 w 7467600"/>
              <a:gd name="connsiteY250" fmla="*/ 4890068 h 6858000"/>
              <a:gd name="connsiteX251" fmla="*/ 6071359 w 7467600"/>
              <a:gd name="connsiteY251" fmla="*/ 4770770 h 6858000"/>
              <a:gd name="connsiteX252" fmla="*/ 6038839 w 7467600"/>
              <a:gd name="connsiteY252" fmla="*/ 4764474 h 6858000"/>
              <a:gd name="connsiteX253" fmla="*/ 6038706 w 7467600"/>
              <a:gd name="connsiteY253" fmla="*/ 4763847 h 6858000"/>
              <a:gd name="connsiteX254" fmla="*/ 6037784 w 7467600"/>
              <a:gd name="connsiteY254" fmla="*/ 4764270 h 6858000"/>
              <a:gd name="connsiteX255" fmla="*/ 6038839 w 7467600"/>
              <a:gd name="connsiteY255" fmla="*/ 4764474 h 6858000"/>
              <a:gd name="connsiteX256" fmla="*/ 6040338 w 7467600"/>
              <a:gd name="connsiteY256" fmla="*/ 4771418 h 6858000"/>
              <a:gd name="connsiteX257" fmla="*/ 6024488 w 7467600"/>
              <a:gd name="connsiteY257" fmla="*/ 4809903 h 6858000"/>
              <a:gd name="connsiteX258" fmla="*/ 5599771 w 7467600"/>
              <a:gd name="connsiteY258" fmla="*/ 5509652 h 6858000"/>
              <a:gd name="connsiteX259" fmla="*/ 5548843 w 7467600"/>
              <a:gd name="connsiteY259" fmla="*/ 5563845 h 6858000"/>
              <a:gd name="connsiteX260" fmla="*/ 5940952 w 7467600"/>
              <a:gd name="connsiteY260" fmla="*/ 6250028 h 6858000"/>
              <a:gd name="connsiteX261" fmla="*/ 6043441 w 7467600"/>
              <a:gd name="connsiteY261" fmla="*/ 6665847 h 6858000"/>
              <a:gd name="connsiteX262" fmla="*/ 6093432 w 7467600"/>
              <a:gd name="connsiteY262" fmla="*/ 6858000 h 6858000"/>
              <a:gd name="connsiteX263" fmla="*/ 6034344 w 7467600"/>
              <a:gd name="connsiteY263" fmla="*/ 6858000 h 6858000"/>
              <a:gd name="connsiteX264" fmla="*/ 6026679 w 7467600"/>
              <a:gd name="connsiteY264" fmla="*/ 6836959 h 6858000"/>
              <a:gd name="connsiteX265" fmla="*/ 5800441 w 7467600"/>
              <a:gd name="connsiteY265" fmla="*/ 6335286 h 6858000"/>
              <a:gd name="connsiteX266" fmla="*/ 5526562 w 7467600"/>
              <a:gd name="connsiteY266" fmla="*/ 5705388 h 6858000"/>
              <a:gd name="connsiteX267" fmla="*/ 5519640 w 7467600"/>
              <a:gd name="connsiteY267" fmla="*/ 5683774 h 6858000"/>
              <a:gd name="connsiteX268" fmla="*/ 5844559 w 7467600"/>
              <a:gd name="connsiteY268" fmla="*/ 6553349 h 6858000"/>
              <a:gd name="connsiteX269" fmla="*/ 5975994 w 7467600"/>
              <a:gd name="connsiteY269" fmla="*/ 6858000 h 6858000"/>
              <a:gd name="connsiteX270" fmla="*/ 5898547 w 7467600"/>
              <a:gd name="connsiteY270" fmla="*/ 6858000 h 6858000"/>
              <a:gd name="connsiteX271" fmla="*/ 5682041 w 7467600"/>
              <a:gd name="connsiteY271" fmla="*/ 6355860 h 6858000"/>
              <a:gd name="connsiteX272" fmla="*/ 5461758 w 7467600"/>
              <a:gd name="connsiteY272" fmla="*/ 5820220 h 6858000"/>
              <a:gd name="connsiteX273" fmla="*/ 5237282 w 7467600"/>
              <a:gd name="connsiteY273" fmla="*/ 6579086 h 6858000"/>
              <a:gd name="connsiteX274" fmla="*/ 5115009 w 7467600"/>
              <a:gd name="connsiteY274" fmla="*/ 6858000 h 6858000"/>
              <a:gd name="connsiteX275" fmla="*/ 5028074 w 7467600"/>
              <a:gd name="connsiteY275" fmla="*/ 6858000 h 6858000"/>
              <a:gd name="connsiteX276" fmla="*/ 5079508 w 7467600"/>
              <a:gd name="connsiteY276" fmla="*/ 6749074 h 6858000"/>
              <a:gd name="connsiteX277" fmla="*/ 5371846 w 7467600"/>
              <a:gd name="connsiteY277" fmla="*/ 5924413 h 6858000"/>
              <a:gd name="connsiteX278" fmla="*/ 5270512 w 7467600"/>
              <a:gd name="connsiteY278" fmla="*/ 6138975 h 6858000"/>
              <a:gd name="connsiteX279" fmla="*/ 5062409 w 7467600"/>
              <a:gd name="connsiteY279" fmla="*/ 6653544 h 6858000"/>
              <a:gd name="connsiteX280" fmla="*/ 5036628 w 7467600"/>
              <a:gd name="connsiteY280" fmla="*/ 6754247 h 6858000"/>
              <a:gd name="connsiteX281" fmla="*/ 5009112 w 7467600"/>
              <a:gd name="connsiteY281" fmla="*/ 6858000 h 6858000"/>
              <a:gd name="connsiteX282" fmla="*/ 4976679 w 7467600"/>
              <a:gd name="connsiteY282" fmla="*/ 6858000 h 6858000"/>
              <a:gd name="connsiteX283" fmla="*/ 5006537 w 7467600"/>
              <a:gd name="connsiteY283" fmla="*/ 6747068 h 6858000"/>
              <a:gd name="connsiteX284" fmla="*/ 5032723 w 7467600"/>
              <a:gd name="connsiteY284" fmla="*/ 6644957 h 6858000"/>
              <a:gd name="connsiteX285" fmla="*/ 5242949 w 7467600"/>
              <a:gd name="connsiteY285" fmla="*/ 6125175 h 6858000"/>
              <a:gd name="connsiteX286" fmla="*/ 5286321 w 7467600"/>
              <a:gd name="connsiteY286" fmla="*/ 6033555 h 6858000"/>
              <a:gd name="connsiteX287" fmla="*/ 5008210 w 7467600"/>
              <a:gd name="connsiteY287" fmla="*/ 6649194 h 6858000"/>
              <a:gd name="connsiteX288" fmla="*/ 4986321 w 7467600"/>
              <a:gd name="connsiteY288" fmla="*/ 6765687 h 6858000"/>
              <a:gd name="connsiteX289" fmla="*/ 4973474 w 7467600"/>
              <a:gd name="connsiteY289" fmla="*/ 6858000 h 6858000"/>
              <a:gd name="connsiteX290" fmla="*/ 4907178 w 7467600"/>
              <a:gd name="connsiteY290" fmla="*/ 6858000 h 6858000"/>
              <a:gd name="connsiteX291" fmla="*/ 4910810 w 7467600"/>
              <a:gd name="connsiteY291" fmla="*/ 6829660 h 6858000"/>
              <a:gd name="connsiteX292" fmla="*/ 4987461 w 7467600"/>
              <a:gd name="connsiteY292" fmla="*/ 6432994 h 6858000"/>
              <a:gd name="connsiteX293" fmla="*/ 5179262 w 7467600"/>
              <a:gd name="connsiteY293" fmla="*/ 6035044 h 6858000"/>
              <a:gd name="connsiteX294" fmla="*/ 4689678 w 7467600"/>
              <a:gd name="connsiteY294" fmla="*/ 6440241 h 6858000"/>
              <a:gd name="connsiteX295" fmla="*/ 4477543 w 7467600"/>
              <a:gd name="connsiteY295" fmla="*/ 6674836 h 6858000"/>
              <a:gd name="connsiteX296" fmla="*/ 4329957 w 7467600"/>
              <a:gd name="connsiteY296" fmla="*/ 6858000 h 6858000"/>
              <a:gd name="connsiteX297" fmla="*/ 4218595 w 7467600"/>
              <a:gd name="connsiteY297" fmla="*/ 6858000 h 6858000"/>
              <a:gd name="connsiteX298" fmla="*/ 4368888 w 7467600"/>
              <a:gd name="connsiteY298" fmla="*/ 6668412 h 6858000"/>
              <a:gd name="connsiteX299" fmla="*/ 4563091 w 7467600"/>
              <a:gd name="connsiteY299" fmla="*/ 6442508 h 6858000"/>
              <a:gd name="connsiteX300" fmla="*/ 5387324 w 7467600"/>
              <a:gd name="connsiteY300" fmla="*/ 5705830 h 6858000"/>
              <a:gd name="connsiteX301" fmla="*/ 5073620 w 7467600"/>
              <a:gd name="connsiteY301" fmla="*/ 5955437 h 6858000"/>
              <a:gd name="connsiteX302" fmla="*/ 4689789 w 7467600"/>
              <a:gd name="connsiteY302" fmla="*/ 6268382 h 6858000"/>
              <a:gd name="connsiteX303" fmla="*/ 4418722 w 7467600"/>
              <a:gd name="connsiteY303" fmla="*/ 6570886 h 6858000"/>
              <a:gd name="connsiteX304" fmla="*/ 4214944 w 7467600"/>
              <a:gd name="connsiteY304" fmla="*/ 6858000 h 6858000"/>
              <a:gd name="connsiteX305" fmla="*/ 4177898 w 7467600"/>
              <a:gd name="connsiteY305" fmla="*/ 6858000 h 6858000"/>
              <a:gd name="connsiteX306" fmla="*/ 4391597 w 7467600"/>
              <a:gd name="connsiteY306" fmla="*/ 6556370 h 6858000"/>
              <a:gd name="connsiteX307" fmla="*/ 4668889 w 7467600"/>
              <a:gd name="connsiteY307" fmla="*/ 6246399 h 6858000"/>
              <a:gd name="connsiteX308" fmla="*/ 5055427 w 7467600"/>
              <a:gd name="connsiteY308" fmla="*/ 5931476 h 6858000"/>
              <a:gd name="connsiteX309" fmla="*/ 5371814 w 7467600"/>
              <a:gd name="connsiteY309" fmla="*/ 5678975 h 6858000"/>
              <a:gd name="connsiteX310" fmla="*/ 4987918 w 7467600"/>
              <a:gd name="connsiteY310" fmla="*/ 5838701 h 6858000"/>
              <a:gd name="connsiteX311" fmla="*/ 4317146 w 7467600"/>
              <a:gd name="connsiteY311" fmla="*/ 6587716 h 6858000"/>
              <a:gd name="connsiteX312" fmla="*/ 4171627 w 7467600"/>
              <a:gd name="connsiteY312" fmla="*/ 6858000 h 6858000"/>
              <a:gd name="connsiteX313" fmla="*/ 4081585 w 7467600"/>
              <a:gd name="connsiteY313" fmla="*/ 6858000 h 6858000"/>
              <a:gd name="connsiteX314" fmla="*/ 4238603 w 7467600"/>
              <a:gd name="connsiteY314" fmla="*/ 6559341 h 6858000"/>
              <a:gd name="connsiteX315" fmla="*/ 4778333 w 7467600"/>
              <a:gd name="connsiteY315" fmla="*/ 5873626 h 6858000"/>
              <a:gd name="connsiteX316" fmla="*/ 5414185 w 7467600"/>
              <a:gd name="connsiteY316" fmla="*/ 5573882 h 6858000"/>
              <a:gd name="connsiteX317" fmla="*/ 5959648 w 7467600"/>
              <a:gd name="connsiteY317" fmla="*/ 4760797 h 6858000"/>
              <a:gd name="connsiteX318" fmla="*/ 5355019 w 7467600"/>
              <a:gd name="connsiteY318" fmla="*/ 4734672 h 6858000"/>
              <a:gd name="connsiteX319" fmla="*/ 5083565 w 7467600"/>
              <a:gd name="connsiteY319" fmla="*/ 5179121 h 6858000"/>
              <a:gd name="connsiteX320" fmla="*/ 4713577 w 7467600"/>
              <a:gd name="connsiteY320" fmla="*/ 5616803 h 6858000"/>
              <a:gd name="connsiteX321" fmla="*/ 3989559 w 7467600"/>
              <a:gd name="connsiteY321" fmla="*/ 6145945 h 6858000"/>
              <a:gd name="connsiteX322" fmla="*/ 3939824 w 7467600"/>
              <a:gd name="connsiteY322" fmla="*/ 6066900 h 6858000"/>
              <a:gd name="connsiteX323" fmla="*/ 4584537 w 7467600"/>
              <a:gd name="connsiteY323" fmla="*/ 5324826 h 6858000"/>
              <a:gd name="connsiteX324" fmla="*/ 5037105 w 7467600"/>
              <a:gd name="connsiteY324" fmla="*/ 5088765 h 6858000"/>
              <a:gd name="connsiteX325" fmla="*/ 5039930 w 7467600"/>
              <a:gd name="connsiteY325" fmla="*/ 5089585 h 6858000"/>
              <a:gd name="connsiteX326" fmla="*/ 5263764 w 7467600"/>
              <a:gd name="connsiteY326" fmla="*/ 4735525 h 6858000"/>
              <a:gd name="connsiteX327" fmla="*/ 4086300 w 7467600"/>
              <a:gd name="connsiteY327" fmla="*/ 4884599 h 6858000"/>
              <a:gd name="connsiteX328" fmla="*/ 4085485 w 7467600"/>
              <a:gd name="connsiteY328" fmla="*/ 4899070 h 6858000"/>
              <a:gd name="connsiteX329" fmla="*/ 3871915 w 7467600"/>
              <a:gd name="connsiteY329" fmla="*/ 5253645 h 6858000"/>
              <a:gd name="connsiteX330" fmla="*/ 3799374 w 7467600"/>
              <a:gd name="connsiteY330" fmla="*/ 5466127 h 6858000"/>
              <a:gd name="connsiteX331" fmla="*/ 3498850 w 7467600"/>
              <a:gd name="connsiteY331" fmla="*/ 6661888 h 6858000"/>
              <a:gd name="connsiteX332" fmla="*/ 3399216 w 7467600"/>
              <a:gd name="connsiteY332" fmla="*/ 6858000 h 6858000"/>
              <a:gd name="connsiteX333" fmla="*/ 3303688 w 7467600"/>
              <a:gd name="connsiteY333" fmla="*/ 6858000 h 6858000"/>
              <a:gd name="connsiteX334" fmla="*/ 3391774 w 7467600"/>
              <a:gd name="connsiteY334" fmla="*/ 6697181 h 6858000"/>
              <a:gd name="connsiteX335" fmla="*/ 3735540 w 7467600"/>
              <a:gd name="connsiteY335" fmla="*/ 5546923 h 6858000"/>
              <a:gd name="connsiteX336" fmla="*/ 3729438 w 7467600"/>
              <a:gd name="connsiteY336" fmla="*/ 5569058 h 6858000"/>
              <a:gd name="connsiteX337" fmla="*/ 3707782 w 7467600"/>
              <a:gd name="connsiteY337" fmla="*/ 5644908 h 6858000"/>
              <a:gd name="connsiteX338" fmla="*/ 3583827 w 7467600"/>
              <a:gd name="connsiteY338" fmla="*/ 6039215 h 6858000"/>
              <a:gd name="connsiteX339" fmla="*/ 3547861 w 7467600"/>
              <a:gd name="connsiteY339" fmla="*/ 6129609 h 6858000"/>
              <a:gd name="connsiteX340" fmla="*/ 3490905 w 7467600"/>
              <a:gd name="connsiteY340" fmla="*/ 6277660 h 6858000"/>
              <a:gd name="connsiteX341" fmla="*/ 3455859 w 7467600"/>
              <a:gd name="connsiteY341" fmla="*/ 6391301 h 6858000"/>
              <a:gd name="connsiteX342" fmla="*/ 3429112 w 7467600"/>
              <a:gd name="connsiteY342" fmla="*/ 6479469 h 6858000"/>
              <a:gd name="connsiteX343" fmla="*/ 3304862 w 7467600"/>
              <a:gd name="connsiteY343" fmla="*/ 6796476 h 6858000"/>
              <a:gd name="connsiteX344" fmla="*/ 3276071 w 7467600"/>
              <a:gd name="connsiteY344" fmla="*/ 6858000 h 6858000"/>
              <a:gd name="connsiteX345" fmla="*/ 3240805 w 7467600"/>
              <a:gd name="connsiteY345" fmla="*/ 6858000 h 6858000"/>
              <a:gd name="connsiteX346" fmla="*/ 3275917 w 7467600"/>
              <a:gd name="connsiteY346" fmla="*/ 6783192 h 6858000"/>
              <a:gd name="connsiteX347" fmla="*/ 3399358 w 7467600"/>
              <a:gd name="connsiteY347" fmla="*/ 6469011 h 6858000"/>
              <a:gd name="connsiteX348" fmla="*/ 3425650 w 7467600"/>
              <a:gd name="connsiteY348" fmla="*/ 6381333 h 6858000"/>
              <a:gd name="connsiteX349" fmla="*/ 3460661 w 7467600"/>
              <a:gd name="connsiteY349" fmla="*/ 6266763 h 6858000"/>
              <a:gd name="connsiteX350" fmla="*/ 3518021 w 7467600"/>
              <a:gd name="connsiteY350" fmla="*/ 6117298 h 6858000"/>
              <a:gd name="connsiteX351" fmla="*/ 3554035 w 7467600"/>
              <a:gd name="connsiteY351" fmla="*/ 6027832 h 6858000"/>
              <a:gd name="connsiteX352" fmla="*/ 3677174 w 7467600"/>
              <a:gd name="connsiteY352" fmla="*/ 5636351 h 6858000"/>
              <a:gd name="connsiteX353" fmla="*/ 3698819 w 7467600"/>
              <a:gd name="connsiteY353" fmla="*/ 5560503 h 6858000"/>
              <a:gd name="connsiteX354" fmla="*/ 3702094 w 7467600"/>
              <a:gd name="connsiteY354" fmla="*/ 5549194 h 6858000"/>
              <a:gd name="connsiteX355" fmla="*/ 3398355 w 7467600"/>
              <a:gd name="connsiteY355" fmla="*/ 6094603 h 6858000"/>
              <a:gd name="connsiteX356" fmla="*/ 3193941 w 7467600"/>
              <a:gd name="connsiteY356" fmla="*/ 6798775 h 6858000"/>
              <a:gd name="connsiteX357" fmla="*/ 3184140 w 7467600"/>
              <a:gd name="connsiteY357" fmla="*/ 6858000 h 6858000"/>
              <a:gd name="connsiteX358" fmla="*/ 3099978 w 7467600"/>
              <a:gd name="connsiteY358" fmla="*/ 6858000 h 6858000"/>
              <a:gd name="connsiteX359" fmla="*/ 3101556 w 7467600"/>
              <a:gd name="connsiteY359" fmla="*/ 6843337 h 6858000"/>
              <a:gd name="connsiteX360" fmla="*/ 3370162 w 7467600"/>
              <a:gd name="connsiteY360" fmla="*/ 5785550 h 6858000"/>
              <a:gd name="connsiteX361" fmla="*/ 3746477 w 7467600"/>
              <a:gd name="connsiteY361" fmla="*/ 5377889 h 6858000"/>
              <a:gd name="connsiteX362" fmla="*/ 3863399 w 7467600"/>
              <a:gd name="connsiteY362" fmla="*/ 5087257 h 6858000"/>
              <a:gd name="connsiteX363" fmla="*/ 3968712 w 7467600"/>
              <a:gd name="connsiteY363" fmla="*/ 4913989 h 6858000"/>
              <a:gd name="connsiteX364" fmla="*/ 2792390 w 7467600"/>
              <a:gd name="connsiteY364" fmla="*/ 5382974 h 6858000"/>
              <a:gd name="connsiteX365" fmla="*/ 2714982 w 7467600"/>
              <a:gd name="connsiteY365" fmla="*/ 5427051 h 6858000"/>
              <a:gd name="connsiteX366" fmla="*/ 2813361 w 7467600"/>
              <a:gd name="connsiteY366" fmla="*/ 6023912 h 6858000"/>
              <a:gd name="connsiteX367" fmla="*/ 2688430 w 7467600"/>
              <a:gd name="connsiteY367" fmla="*/ 6801564 h 6858000"/>
              <a:gd name="connsiteX368" fmla="*/ 2629626 w 7467600"/>
              <a:gd name="connsiteY368" fmla="*/ 6763394 h 6858000"/>
              <a:gd name="connsiteX369" fmla="*/ 2565328 w 7467600"/>
              <a:gd name="connsiteY369" fmla="*/ 5516399 h 6858000"/>
              <a:gd name="connsiteX370" fmla="*/ 1922999 w 7467600"/>
              <a:gd name="connsiteY370" fmla="*/ 5980343 h 6858000"/>
              <a:gd name="connsiteX371" fmla="*/ 1950261 w 7467600"/>
              <a:gd name="connsiteY371" fmla="*/ 6405858 h 6858000"/>
              <a:gd name="connsiteX372" fmla="*/ 2365554 w 7467600"/>
              <a:gd name="connsiteY372" fmla="*/ 6759107 h 6858000"/>
              <a:gd name="connsiteX373" fmla="*/ 2424142 w 7467600"/>
              <a:gd name="connsiteY373" fmla="*/ 6858000 h 6858000"/>
              <a:gd name="connsiteX374" fmla="*/ 2395994 w 7467600"/>
              <a:gd name="connsiteY374" fmla="*/ 6858000 h 6858000"/>
              <a:gd name="connsiteX375" fmla="*/ 2392863 w 7467600"/>
              <a:gd name="connsiteY375" fmla="*/ 6852964 h 6858000"/>
              <a:gd name="connsiteX376" fmla="*/ 2017589 w 7467600"/>
              <a:gd name="connsiteY376" fmla="*/ 6493982 h 6858000"/>
              <a:gd name="connsiteX377" fmla="*/ 2147336 w 7467600"/>
              <a:gd name="connsiteY377" fmla="*/ 6594052 h 6858000"/>
              <a:gd name="connsiteX378" fmla="*/ 2207047 w 7467600"/>
              <a:gd name="connsiteY378" fmla="*/ 6654540 h 6858000"/>
              <a:gd name="connsiteX379" fmla="*/ 2299106 w 7467600"/>
              <a:gd name="connsiteY379" fmla="*/ 6778931 h 6858000"/>
              <a:gd name="connsiteX380" fmla="*/ 2314430 w 7467600"/>
              <a:gd name="connsiteY380" fmla="*/ 6801144 h 6858000"/>
              <a:gd name="connsiteX381" fmla="*/ 2352406 w 7467600"/>
              <a:gd name="connsiteY381" fmla="*/ 6858000 h 6858000"/>
              <a:gd name="connsiteX382" fmla="*/ 2314492 w 7467600"/>
              <a:gd name="connsiteY382" fmla="*/ 6858000 h 6858000"/>
              <a:gd name="connsiteX383" fmla="*/ 2288095 w 7467600"/>
              <a:gd name="connsiteY383" fmla="*/ 6818030 h 6858000"/>
              <a:gd name="connsiteX384" fmla="*/ 2272768 w 7467600"/>
              <a:gd name="connsiteY384" fmla="*/ 6795822 h 6858000"/>
              <a:gd name="connsiteX385" fmla="*/ 2182715 w 7467600"/>
              <a:gd name="connsiteY385" fmla="*/ 6675071 h 6858000"/>
              <a:gd name="connsiteX386" fmla="*/ 2032061 w 7467600"/>
              <a:gd name="connsiteY386" fmla="*/ 6541380 h 6858000"/>
              <a:gd name="connsiteX387" fmla="*/ 2257220 w 7467600"/>
              <a:gd name="connsiteY387" fmla="*/ 6826257 h 6858000"/>
              <a:gd name="connsiteX388" fmla="*/ 2281324 w 7467600"/>
              <a:gd name="connsiteY388" fmla="*/ 6858000 h 6858000"/>
              <a:gd name="connsiteX389" fmla="*/ 2242860 w 7467600"/>
              <a:gd name="connsiteY389" fmla="*/ 6858000 h 6858000"/>
              <a:gd name="connsiteX390" fmla="*/ 2232818 w 7467600"/>
              <a:gd name="connsiteY390" fmla="*/ 6844926 h 6858000"/>
              <a:gd name="connsiteX391" fmla="*/ 1990172 w 7467600"/>
              <a:gd name="connsiteY391" fmla="*/ 6542121 h 6858000"/>
              <a:gd name="connsiteX392" fmla="*/ 2124090 w 7467600"/>
              <a:gd name="connsiteY392" fmla="*/ 6761017 h 6858000"/>
              <a:gd name="connsiteX393" fmla="*/ 2200380 w 7467600"/>
              <a:gd name="connsiteY393" fmla="*/ 6858000 h 6858000"/>
              <a:gd name="connsiteX394" fmla="*/ 2147507 w 7467600"/>
              <a:gd name="connsiteY394" fmla="*/ 6858000 h 6858000"/>
              <a:gd name="connsiteX395" fmla="*/ 2070668 w 7467600"/>
              <a:gd name="connsiteY395" fmla="*/ 6761520 h 6858000"/>
              <a:gd name="connsiteX396" fmla="*/ 1975142 w 7467600"/>
              <a:gd name="connsiteY396" fmla="*/ 6585570 h 6858000"/>
              <a:gd name="connsiteX397" fmla="*/ 2050035 w 7467600"/>
              <a:gd name="connsiteY397" fmla="*/ 6813345 h 6858000"/>
              <a:gd name="connsiteX398" fmla="*/ 2063025 w 7467600"/>
              <a:gd name="connsiteY398" fmla="*/ 6858000 h 6858000"/>
              <a:gd name="connsiteX399" fmla="*/ 2021675 w 7467600"/>
              <a:gd name="connsiteY399" fmla="*/ 6858000 h 6858000"/>
              <a:gd name="connsiteX400" fmla="*/ 2019308 w 7467600"/>
              <a:gd name="connsiteY400" fmla="*/ 6847118 h 6858000"/>
              <a:gd name="connsiteX401" fmla="*/ 1938835 w 7467600"/>
              <a:gd name="connsiteY401" fmla="*/ 6551160 h 6858000"/>
              <a:gd name="connsiteX402" fmla="*/ 1953230 w 7467600"/>
              <a:gd name="connsiteY402" fmla="*/ 6759699 h 6858000"/>
              <a:gd name="connsiteX403" fmla="*/ 1956763 w 7467600"/>
              <a:gd name="connsiteY403" fmla="*/ 6778191 h 6858000"/>
              <a:gd name="connsiteX404" fmla="*/ 1967925 w 7467600"/>
              <a:gd name="connsiteY404" fmla="*/ 6858000 h 6858000"/>
              <a:gd name="connsiteX405" fmla="*/ 1936622 w 7467600"/>
              <a:gd name="connsiteY405" fmla="*/ 6858000 h 6858000"/>
              <a:gd name="connsiteX406" fmla="*/ 1926261 w 7467600"/>
              <a:gd name="connsiteY406" fmla="*/ 6784064 h 6858000"/>
              <a:gd name="connsiteX407" fmla="*/ 1922724 w 7467600"/>
              <a:gd name="connsiteY407" fmla="*/ 6765577 h 6858000"/>
              <a:gd name="connsiteX408" fmla="*/ 1904650 w 7467600"/>
              <a:gd name="connsiteY408" fmla="*/ 6639616 h 6858000"/>
              <a:gd name="connsiteX409" fmla="*/ 1885273 w 7467600"/>
              <a:gd name="connsiteY409" fmla="*/ 6858000 h 6858000"/>
              <a:gd name="connsiteX410" fmla="*/ 1854363 w 7467600"/>
              <a:gd name="connsiteY410" fmla="*/ 6858000 h 6858000"/>
              <a:gd name="connsiteX411" fmla="*/ 1880391 w 7467600"/>
              <a:gd name="connsiteY411" fmla="*/ 6603796 h 6858000"/>
              <a:gd name="connsiteX412" fmla="*/ 1818273 w 7467600"/>
              <a:gd name="connsiteY412" fmla="*/ 6715729 h 6858000"/>
              <a:gd name="connsiteX413" fmla="*/ 1794691 w 7467600"/>
              <a:gd name="connsiteY413" fmla="*/ 6843239 h 6858000"/>
              <a:gd name="connsiteX414" fmla="*/ 1794914 w 7467600"/>
              <a:gd name="connsiteY414" fmla="*/ 6858000 h 6858000"/>
              <a:gd name="connsiteX415" fmla="*/ 1746128 w 7467600"/>
              <a:gd name="connsiteY415" fmla="*/ 6858000 h 6858000"/>
              <a:gd name="connsiteX416" fmla="*/ 1753934 w 7467600"/>
              <a:gd name="connsiteY416" fmla="*/ 6724796 h 6858000"/>
              <a:gd name="connsiteX417" fmla="*/ 1792053 w 7467600"/>
              <a:gd name="connsiteY417" fmla="*/ 6572396 h 6858000"/>
              <a:gd name="connsiteX418" fmla="*/ 1862248 w 7467600"/>
              <a:gd name="connsiteY418" fmla="*/ 6266397 h 6858000"/>
              <a:gd name="connsiteX419" fmla="*/ 1862250 w 7467600"/>
              <a:gd name="connsiteY419" fmla="*/ 6033531 h 6858000"/>
              <a:gd name="connsiteX420" fmla="*/ 1211999 w 7467600"/>
              <a:gd name="connsiteY420" fmla="*/ 6683610 h 6858000"/>
              <a:gd name="connsiteX421" fmla="*/ 1213266 w 7467600"/>
              <a:gd name="connsiteY421" fmla="*/ 6691947 h 6858000"/>
              <a:gd name="connsiteX422" fmla="*/ 1203370 w 7467600"/>
              <a:gd name="connsiteY422" fmla="*/ 6850676 h 6858000"/>
              <a:gd name="connsiteX423" fmla="*/ 1203671 w 7467600"/>
              <a:gd name="connsiteY423" fmla="*/ 6858000 h 6858000"/>
              <a:gd name="connsiteX424" fmla="*/ 1143180 w 7467600"/>
              <a:gd name="connsiteY424" fmla="*/ 6858000 h 6858000"/>
              <a:gd name="connsiteX425" fmla="*/ 1142176 w 7467600"/>
              <a:gd name="connsiteY425" fmla="*/ 6766045 h 6858000"/>
              <a:gd name="connsiteX426" fmla="*/ 1067484 w 7467600"/>
              <a:gd name="connsiteY426" fmla="*/ 6858000 h 6858000"/>
              <a:gd name="connsiteX427" fmla="*/ 953928 w 7467600"/>
              <a:gd name="connsiteY427" fmla="*/ 6858000 h 6858000"/>
              <a:gd name="connsiteX428" fmla="*/ 959715 w 7467600"/>
              <a:gd name="connsiteY428" fmla="*/ 6850185 h 6858000"/>
              <a:gd name="connsiteX429" fmla="*/ 1483788 w 7467600"/>
              <a:gd name="connsiteY429" fmla="*/ 6259174 h 6858000"/>
              <a:gd name="connsiteX430" fmla="*/ 1100671 w 7467600"/>
              <a:gd name="connsiteY430" fmla="*/ 6252137 h 6858000"/>
              <a:gd name="connsiteX431" fmla="*/ 1090144 w 7467600"/>
              <a:gd name="connsiteY431" fmla="*/ 6256748 h 6858000"/>
              <a:gd name="connsiteX432" fmla="*/ 1095872 w 7467600"/>
              <a:gd name="connsiteY432" fmla="*/ 6271892 h 6858000"/>
              <a:gd name="connsiteX433" fmla="*/ 262785 w 7467600"/>
              <a:gd name="connsiteY433" fmla="*/ 6845450 h 6858000"/>
              <a:gd name="connsiteX434" fmla="*/ 209968 w 7467600"/>
              <a:gd name="connsiteY434" fmla="*/ 6770713 h 6858000"/>
              <a:gd name="connsiteX435" fmla="*/ 873460 w 7467600"/>
              <a:gd name="connsiteY435" fmla="*/ 6253768 h 6858000"/>
              <a:gd name="connsiteX436" fmla="*/ 192686 w 7467600"/>
              <a:gd name="connsiteY436" fmla="*/ 5849257 h 6858000"/>
              <a:gd name="connsiteX437" fmla="*/ 4696 w 7467600"/>
              <a:gd name="connsiteY437" fmla="*/ 5697668 h 6858000"/>
              <a:gd name="connsiteX438" fmla="*/ 0 w 7467600"/>
              <a:gd name="connsiteY438" fmla="*/ 5689984 h 6858000"/>
              <a:gd name="connsiteX439" fmla="*/ 0 w 7467600"/>
              <a:gd name="connsiteY439" fmla="*/ 5513472 h 6858000"/>
              <a:gd name="connsiteX440" fmla="*/ 174101 w 7467600"/>
              <a:gd name="connsiteY440" fmla="*/ 5620277 h 6858000"/>
              <a:gd name="connsiteX441" fmla="*/ 891800 w 7467600"/>
              <a:gd name="connsiteY441" fmla="*/ 6036935 h 6858000"/>
              <a:gd name="connsiteX442" fmla="*/ 1072219 w 7467600"/>
              <a:gd name="connsiteY442" fmla="*/ 6169443 h 6858000"/>
              <a:gd name="connsiteX443" fmla="*/ 1074117 w 7467600"/>
              <a:gd name="connsiteY443" fmla="*/ 6170301 h 6858000"/>
              <a:gd name="connsiteX444" fmla="*/ 1083114 w 7467600"/>
              <a:gd name="connsiteY444" fmla="*/ 6174131 h 6858000"/>
              <a:gd name="connsiteX445" fmla="*/ 1543010 w 7467600"/>
              <a:gd name="connsiteY445" fmla="*/ 6191140 h 6858000"/>
              <a:gd name="connsiteX446" fmla="*/ 1551080 w 7467600"/>
              <a:gd name="connsiteY446" fmla="*/ 6195006 h 6858000"/>
              <a:gd name="connsiteX447" fmla="*/ 2345443 w 7467600"/>
              <a:gd name="connsiteY447" fmla="*/ 5549882 h 6858000"/>
              <a:gd name="connsiteX448" fmla="*/ 1721499 w 7467600"/>
              <a:gd name="connsiteY448" fmla="*/ 5599969 h 6858000"/>
              <a:gd name="connsiteX449" fmla="*/ 767716 w 7467600"/>
              <a:gd name="connsiteY449" fmla="*/ 5472768 h 6858000"/>
              <a:gd name="connsiteX450" fmla="*/ 722147 w 7467600"/>
              <a:gd name="connsiteY450" fmla="*/ 5393091 h 6858000"/>
              <a:gd name="connsiteX451" fmla="*/ 1485552 w 7467600"/>
              <a:gd name="connsiteY451" fmla="*/ 5313202 h 6858000"/>
              <a:gd name="connsiteX452" fmla="*/ 2143004 w 7467600"/>
              <a:gd name="connsiteY452" fmla="*/ 5402420 h 6858000"/>
              <a:gd name="connsiteX453" fmla="*/ 1933391 w 7467600"/>
              <a:gd name="connsiteY453" fmla="*/ 5156971 h 6858000"/>
              <a:gd name="connsiteX454" fmla="*/ 1827118 w 7467600"/>
              <a:gd name="connsiteY454" fmla="*/ 4968410 h 6858000"/>
              <a:gd name="connsiteX455" fmla="*/ 1837349 w 7467600"/>
              <a:gd name="connsiteY455" fmla="*/ 4956357 h 6858000"/>
              <a:gd name="connsiteX456" fmla="*/ 2162835 w 7467600"/>
              <a:gd name="connsiteY456" fmla="*/ 5187853 h 6858000"/>
              <a:gd name="connsiteX457" fmla="*/ 2257167 w 7467600"/>
              <a:gd name="connsiteY457" fmla="*/ 5462123 h 6858000"/>
              <a:gd name="connsiteX458" fmla="*/ 2261598 w 7467600"/>
              <a:gd name="connsiteY458" fmla="*/ 5467998 h 6858000"/>
              <a:gd name="connsiteX459" fmla="*/ 2437177 w 7467600"/>
              <a:gd name="connsiteY459" fmla="*/ 5479608 h 6858000"/>
              <a:gd name="connsiteX460" fmla="*/ 2445247 w 7467600"/>
              <a:gd name="connsiteY460" fmla="*/ 5483476 h 6858000"/>
              <a:gd name="connsiteX461" fmla="*/ 2743626 w 7467600"/>
              <a:gd name="connsiteY461" fmla="*/ 5304819 h 6858000"/>
              <a:gd name="connsiteX462" fmla="*/ 3048102 w 7467600"/>
              <a:gd name="connsiteY462" fmla="*/ 5150595 h 6858000"/>
              <a:gd name="connsiteX463" fmla="*/ 1799414 w 7467600"/>
              <a:gd name="connsiteY463" fmla="*/ 4694732 h 6858000"/>
              <a:gd name="connsiteX464" fmla="*/ 1771735 w 7467600"/>
              <a:gd name="connsiteY464" fmla="*/ 4619929 h 6858000"/>
              <a:gd name="connsiteX465" fmla="*/ 3104273 w 7467600"/>
              <a:gd name="connsiteY465" fmla="*/ 5076159 h 6858000"/>
              <a:gd name="connsiteX466" fmla="*/ 3113245 w 7467600"/>
              <a:gd name="connsiteY466" fmla="*/ 5090705 h 6858000"/>
              <a:gd name="connsiteX467" fmla="*/ 3126294 w 7467600"/>
              <a:gd name="connsiteY467" fmla="*/ 5114400 h 6858000"/>
              <a:gd name="connsiteX468" fmla="*/ 3937433 w 7467600"/>
              <a:gd name="connsiteY468" fmla="*/ 4830473 h 6858000"/>
              <a:gd name="connsiteX469" fmla="*/ 3590475 w 7467600"/>
              <a:gd name="connsiteY469" fmla="*/ 4597974 h 6858000"/>
              <a:gd name="connsiteX470" fmla="*/ 3100264 w 7467600"/>
              <a:gd name="connsiteY470" fmla="*/ 4579845 h 6858000"/>
              <a:gd name="connsiteX471" fmla="*/ 2183576 w 7467600"/>
              <a:gd name="connsiteY471" fmla="*/ 4227150 h 6858000"/>
              <a:gd name="connsiteX472" fmla="*/ 2151029 w 7467600"/>
              <a:gd name="connsiteY472" fmla="*/ 4146947 h 6858000"/>
              <a:gd name="connsiteX473" fmla="*/ 3563434 w 7467600"/>
              <a:gd name="connsiteY473" fmla="*/ 4469115 h 6858000"/>
              <a:gd name="connsiteX474" fmla="*/ 3177952 w 7467600"/>
              <a:gd name="connsiteY474" fmla="*/ 3657386 h 6858000"/>
              <a:gd name="connsiteX475" fmla="*/ 3189263 w 7467600"/>
              <a:gd name="connsiteY475" fmla="*/ 3625726 h 6858000"/>
              <a:gd name="connsiteX476" fmla="*/ 3560912 w 7467600"/>
              <a:gd name="connsiteY476" fmla="*/ 4079863 h 6858000"/>
              <a:gd name="connsiteX477" fmla="*/ 3626636 w 7467600"/>
              <a:gd name="connsiteY477" fmla="*/ 4512230 h 6858000"/>
              <a:gd name="connsiteX478" fmla="*/ 3653088 w 7467600"/>
              <a:gd name="connsiteY478" fmla="*/ 4521417 h 6858000"/>
              <a:gd name="connsiteX479" fmla="*/ 3988128 w 7467600"/>
              <a:gd name="connsiteY479" fmla="*/ 4817267 h 6858000"/>
              <a:gd name="connsiteX480" fmla="*/ 4830582 w 7467600"/>
              <a:gd name="connsiteY480" fmla="*/ 4676000 h 6858000"/>
              <a:gd name="connsiteX481" fmla="*/ 4830100 w 7467600"/>
              <a:gd name="connsiteY481" fmla="*/ 4675554 h 6858000"/>
              <a:gd name="connsiteX482" fmla="*/ 4036318 w 7467600"/>
              <a:gd name="connsiteY482" fmla="*/ 4147013 h 6858000"/>
              <a:gd name="connsiteX483" fmla="*/ 3432098 w 7467600"/>
              <a:gd name="connsiteY483" fmla="*/ 3537312 h 6858000"/>
              <a:gd name="connsiteX484" fmla="*/ 3446761 w 7467600"/>
              <a:gd name="connsiteY484" fmla="*/ 3461278 h 6858000"/>
              <a:gd name="connsiteX485" fmla="*/ 4419733 w 7467600"/>
              <a:gd name="connsiteY485" fmla="*/ 3963555 h 6858000"/>
              <a:gd name="connsiteX486" fmla="*/ 4781371 w 7467600"/>
              <a:gd name="connsiteY486" fmla="*/ 4458604 h 6858000"/>
              <a:gd name="connsiteX487" fmla="*/ 4780440 w 7467600"/>
              <a:gd name="connsiteY487" fmla="*/ 4470290 h 6858000"/>
              <a:gd name="connsiteX488" fmla="*/ 4898954 w 7467600"/>
              <a:gd name="connsiteY488" fmla="*/ 4662092 h 6858000"/>
              <a:gd name="connsiteX489" fmla="*/ 4900699 w 7467600"/>
              <a:gd name="connsiteY489" fmla="*/ 4670867 h 6858000"/>
              <a:gd name="connsiteX490" fmla="*/ 5714511 w 7467600"/>
              <a:gd name="connsiteY490" fmla="*/ 4663483 h 6858000"/>
              <a:gd name="connsiteX491" fmla="*/ 5464793 w 7467600"/>
              <a:gd name="connsiteY491" fmla="*/ 4393556 h 6858000"/>
              <a:gd name="connsiteX492" fmla="*/ 5461897 w 7467600"/>
              <a:gd name="connsiteY492" fmla="*/ 4390879 h 6858000"/>
              <a:gd name="connsiteX493" fmla="*/ 4294126 w 7467600"/>
              <a:gd name="connsiteY493" fmla="*/ 3303048 h 6858000"/>
              <a:gd name="connsiteX494" fmla="*/ 4305321 w 7467600"/>
              <a:gd name="connsiteY494" fmla="*/ 3256953 h 6858000"/>
              <a:gd name="connsiteX495" fmla="*/ 4949299 w 7467600"/>
              <a:gd name="connsiteY495" fmla="*/ 3766336 h 6858000"/>
              <a:gd name="connsiteX496" fmla="*/ 5291452 w 7467600"/>
              <a:gd name="connsiteY496" fmla="*/ 4076801 h 6858000"/>
              <a:gd name="connsiteX497" fmla="*/ 5434998 w 7467600"/>
              <a:gd name="connsiteY497" fmla="*/ 4254100 h 6858000"/>
              <a:gd name="connsiteX498" fmla="*/ 5351015 w 7467600"/>
              <a:gd name="connsiteY498" fmla="*/ 3760989 h 6858000"/>
              <a:gd name="connsiteX499" fmla="*/ 5413780 w 7467600"/>
              <a:gd name="connsiteY499" fmla="*/ 2966265 h 6858000"/>
              <a:gd name="connsiteX500" fmla="*/ 5425627 w 7467600"/>
              <a:gd name="connsiteY500" fmla="*/ 2954192 h 6858000"/>
              <a:gd name="connsiteX501" fmla="*/ 6604735 w 7467600"/>
              <a:gd name="connsiteY501" fmla="*/ 2041381 h 6858000"/>
              <a:gd name="connsiteX502" fmla="*/ 7204487 w 7467600"/>
              <a:gd name="connsiteY502" fmla="*/ 2742112 h 6858000"/>
              <a:gd name="connsiteX503" fmla="*/ 7131592 w 7467600"/>
              <a:gd name="connsiteY503" fmla="*/ 2672096 h 6858000"/>
              <a:gd name="connsiteX504" fmla="*/ 6996344 w 7467600"/>
              <a:gd name="connsiteY504" fmla="*/ 2518310 h 6858000"/>
              <a:gd name="connsiteX505" fmla="*/ 6735495 w 7467600"/>
              <a:gd name="connsiteY505" fmla="*/ 2196890 h 6858000"/>
              <a:gd name="connsiteX506" fmla="*/ 6721901 w 7467600"/>
              <a:gd name="connsiteY506" fmla="*/ 2179274 h 6858000"/>
              <a:gd name="connsiteX507" fmla="*/ 6604735 w 7467600"/>
              <a:gd name="connsiteY507" fmla="*/ 2041381 h 6858000"/>
              <a:gd name="connsiteX508" fmla="*/ 6591670 w 7467600"/>
              <a:gd name="connsiteY508" fmla="*/ 1988277 h 6858000"/>
              <a:gd name="connsiteX509" fmla="*/ 6747349 w 7467600"/>
              <a:gd name="connsiteY509" fmla="*/ 2160069 h 6858000"/>
              <a:gd name="connsiteX510" fmla="*/ 6760943 w 7467600"/>
              <a:gd name="connsiteY510" fmla="*/ 2177686 h 6858000"/>
              <a:gd name="connsiteX511" fmla="*/ 7021065 w 7467600"/>
              <a:gd name="connsiteY511" fmla="*/ 2498102 h 6858000"/>
              <a:gd name="connsiteX512" fmla="*/ 7155223 w 7467600"/>
              <a:gd name="connsiteY512" fmla="*/ 2650386 h 6858000"/>
              <a:gd name="connsiteX513" fmla="*/ 7203167 w 7467600"/>
              <a:gd name="connsiteY513" fmla="*/ 2697288 h 6858000"/>
              <a:gd name="connsiteX514" fmla="*/ 6937703 w 7467600"/>
              <a:gd name="connsiteY514" fmla="*/ 2321981 h 6858000"/>
              <a:gd name="connsiteX515" fmla="*/ 6591670 w 7467600"/>
              <a:gd name="connsiteY515" fmla="*/ 1988277 h 6858000"/>
              <a:gd name="connsiteX516" fmla="*/ 5798671 w 7467600"/>
              <a:gd name="connsiteY516" fmla="*/ 1981601 h 6858000"/>
              <a:gd name="connsiteX517" fmla="*/ 5754709 w 7467600"/>
              <a:gd name="connsiteY517" fmla="*/ 2071454 h 6858000"/>
              <a:gd name="connsiteX518" fmla="*/ 5763044 w 7467600"/>
              <a:gd name="connsiteY518" fmla="*/ 2842206 h 6858000"/>
              <a:gd name="connsiteX519" fmla="*/ 5764974 w 7467600"/>
              <a:gd name="connsiteY519" fmla="*/ 2799609 h 6858000"/>
              <a:gd name="connsiteX520" fmla="*/ 5767665 w 7467600"/>
              <a:gd name="connsiteY520" fmla="*/ 2666409 h 6858000"/>
              <a:gd name="connsiteX521" fmla="*/ 5763055 w 7467600"/>
              <a:gd name="connsiteY521" fmla="*/ 2579705 h 6858000"/>
              <a:gd name="connsiteX522" fmla="*/ 5758079 w 7467600"/>
              <a:gd name="connsiteY522" fmla="*/ 2492508 h 6858000"/>
              <a:gd name="connsiteX523" fmla="*/ 5779325 w 7467600"/>
              <a:gd name="connsiteY523" fmla="*/ 2197069 h 6858000"/>
              <a:gd name="connsiteX524" fmla="*/ 5798671 w 7467600"/>
              <a:gd name="connsiteY524" fmla="*/ 1981601 h 6858000"/>
              <a:gd name="connsiteX525" fmla="*/ 5829202 w 7467600"/>
              <a:gd name="connsiteY525" fmla="*/ 1971679 h 6858000"/>
              <a:gd name="connsiteX526" fmla="*/ 5809558 w 7467600"/>
              <a:gd name="connsiteY526" fmla="*/ 2198043 h 6858000"/>
              <a:gd name="connsiteX527" fmla="*/ 5788653 w 7467600"/>
              <a:gd name="connsiteY527" fmla="*/ 2489430 h 6858000"/>
              <a:gd name="connsiteX528" fmla="*/ 5793439 w 7467600"/>
              <a:gd name="connsiteY528" fmla="*/ 2575235 h 6858000"/>
              <a:gd name="connsiteX529" fmla="*/ 5796837 w 7467600"/>
              <a:gd name="connsiteY529" fmla="*/ 2637633 h 6858000"/>
              <a:gd name="connsiteX530" fmla="*/ 5818614 w 7467600"/>
              <a:gd name="connsiteY530" fmla="*/ 2473055 h 6858000"/>
              <a:gd name="connsiteX531" fmla="*/ 5829202 w 7467600"/>
              <a:gd name="connsiteY531" fmla="*/ 1971679 h 6858000"/>
              <a:gd name="connsiteX532" fmla="*/ 5911389 w 7467600"/>
              <a:gd name="connsiteY532" fmla="*/ 1898371 h 6858000"/>
              <a:gd name="connsiteX533" fmla="*/ 6237627 w 7467600"/>
              <a:gd name="connsiteY533" fmla="*/ 2231921 h 6858000"/>
              <a:gd name="connsiteX534" fmla="*/ 5911389 w 7467600"/>
              <a:gd name="connsiteY534" fmla="*/ 1898371 h 6858000"/>
              <a:gd name="connsiteX535" fmla="*/ 6944437 w 7467600"/>
              <a:gd name="connsiteY535" fmla="*/ 1575402 h 6858000"/>
              <a:gd name="connsiteX536" fmla="*/ 6304730 w 7467600"/>
              <a:gd name="connsiteY536" fmla="*/ 1766654 h 6858000"/>
              <a:gd name="connsiteX537" fmla="*/ 6944437 w 7467600"/>
              <a:gd name="connsiteY537" fmla="*/ 1575402 h 6858000"/>
              <a:gd name="connsiteX538" fmla="*/ 7019523 w 7467600"/>
              <a:gd name="connsiteY538" fmla="*/ 1519450 h 6858000"/>
              <a:gd name="connsiteX539" fmla="*/ 6298091 w 7467600"/>
              <a:gd name="connsiteY539" fmla="*/ 1737122 h 6858000"/>
              <a:gd name="connsiteX540" fmla="*/ 7019523 w 7467600"/>
              <a:gd name="connsiteY540" fmla="*/ 1519450 h 6858000"/>
              <a:gd name="connsiteX541" fmla="*/ 2399523 w 7467600"/>
              <a:gd name="connsiteY541" fmla="*/ 1428234 h 6858000"/>
              <a:gd name="connsiteX542" fmla="*/ 2224982 w 7467600"/>
              <a:gd name="connsiteY542" fmla="*/ 1826201 h 6858000"/>
              <a:gd name="connsiteX543" fmla="*/ 2096099 w 7467600"/>
              <a:gd name="connsiteY543" fmla="*/ 2345900 h 6858000"/>
              <a:gd name="connsiteX544" fmla="*/ 2283317 w 7467600"/>
              <a:gd name="connsiteY544" fmla="*/ 1796925 h 6858000"/>
              <a:gd name="connsiteX545" fmla="*/ 2399523 w 7467600"/>
              <a:gd name="connsiteY545" fmla="*/ 1428234 h 6858000"/>
              <a:gd name="connsiteX546" fmla="*/ 2448558 w 7467600"/>
              <a:gd name="connsiteY546" fmla="*/ 1373435 h 6858000"/>
              <a:gd name="connsiteX547" fmla="*/ 2312521 w 7467600"/>
              <a:gd name="connsiteY547" fmla="*/ 1806140 h 6858000"/>
              <a:gd name="connsiteX548" fmla="*/ 2127533 w 7467600"/>
              <a:gd name="connsiteY548" fmla="*/ 2348380 h 6858000"/>
              <a:gd name="connsiteX549" fmla="*/ 2358080 w 7467600"/>
              <a:gd name="connsiteY549" fmla="*/ 1866134 h 6858000"/>
              <a:gd name="connsiteX550" fmla="*/ 2407436 w 7467600"/>
              <a:gd name="connsiteY550" fmla="*/ 1651070 h 6858000"/>
              <a:gd name="connsiteX551" fmla="*/ 2448558 w 7467600"/>
              <a:gd name="connsiteY551" fmla="*/ 1373435 h 6858000"/>
              <a:gd name="connsiteX552" fmla="*/ 278707 w 7467600"/>
              <a:gd name="connsiteY552" fmla="*/ 1352270 h 6858000"/>
              <a:gd name="connsiteX553" fmla="*/ 321570 w 7467600"/>
              <a:gd name="connsiteY553" fmla="*/ 1861610 h 6858000"/>
              <a:gd name="connsiteX554" fmla="*/ 294281 w 7467600"/>
              <a:gd name="connsiteY554" fmla="*/ 1440658 h 6858000"/>
              <a:gd name="connsiteX555" fmla="*/ 278707 w 7467600"/>
              <a:gd name="connsiteY555" fmla="*/ 1352270 h 6858000"/>
              <a:gd name="connsiteX556" fmla="*/ 1423821 w 7467600"/>
              <a:gd name="connsiteY556" fmla="*/ 1351958 h 6858000"/>
              <a:gd name="connsiteX557" fmla="*/ 1638521 w 7467600"/>
              <a:gd name="connsiteY557" fmla="*/ 1908470 h 6858000"/>
              <a:gd name="connsiteX558" fmla="*/ 1754199 w 7467600"/>
              <a:gd name="connsiteY558" fmla="*/ 2149284 h 6858000"/>
              <a:gd name="connsiteX559" fmla="*/ 1908359 w 7467600"/>
              <a:gd name="connsiteY559" fmla="*/ 2364988 h 6858000"/>
              <a:gd name="connsiteX560" fmla="*/ 1647661 w 7467600"/>
              <a:gd name="connsiteY560" fmla="*/ 1825945 h 6858000"/>
              <a:gd name="connsiteX561" fmla="*/ 1423821 w 7467600"/>
              <a:gd name="connsiteY561" fmla="*/ 1351958 h 6858000"/>
              <a:gd name="connsiteX562" fmla="*/ 1431890 w 7467600"/>
              <a:gd name="connsiteY562" fmla="*/ 1306475 h 6858000"/>
              <a:gd name="connsiteX563" fmla="*/ 1507597 w 7467600"/>
              <a:gd name="connsiteY563" fmla="*/ 1446132 h 6858000"/>
              <a:gd name="connsiteX564" fmla="*/ 1674586 w 7467600"/>
              <a:gd name="connsiteY564" fmla="*/ 1813832 h 6858000"/>
              <a:gd name="connsiteX565" fmla="*/ 1815950 w 7467600"/>
              <a:gd name="connsiteY565" fmla="*/ 2128564 h 6858000"/>
              <a:gd name="connsiteX566" fmla="*/ 1984242 w 7467600"/>
              <a:gd name="connsiteY566" fmla="*/ 2430829 h 6858000"/>
              <a:gd name="connsiteX567" fmla="*/ 2014023 w 7467600"/>
              <a:gd name="connsiteY567" fmla="*/ 2450995 h 6858000"/>
              <a:gd name="connsiteX568" fmla="*/ 1747337 w 7467600"/>
              <a:gd name="connsiteY568" fmla="*/ 1855264 h 6858000"/>
              <a:gd name="connsiteX569" fmla="*/ 1533749 w 7467600"/>
              <a:gd name="connsiteY569" fmla="*/ 1478656 h 6858000"/>
              <a:gd name="connsiteX570" fmla="*/ 1431890 w 7467600"/>
              <a:gd name="connsiteY570" fmla="*/ 1306475 h 6858000"/>
              <a:gd name="connsiteX571" fmla="*/ 5052692 w 7467600"/>
              <a:gd name="connsiteY571" fmla="*/ 1292994 h 6858000"/>
              <a:gd name="connsiteX572" fmla="*/ 5200661 w 7467600"/>
              <a:gd name="connsiteY572" fmla="*/ 1635186 h 6858000"/>
              <a:gd name="connsiteX573" fmla="*/ 5297138 w 7467600"/>
              <a:gd name="connsiteY573" fmla="*/ 1906351 h 6858000"/>
              <a:gd name="connsiteX574" fmla="*/ 5052692 w 7467600"/>
              <a:gd name="connsiteY574" fmla="*/ 1292994 h 6858000"/>
              <a:gd name="connsiteX575" fmla="*/ 5009948 w 7467600"/>
              <a:gd name="connsiteY575" fmla="*/ 1273619 h 6858000"/>
              <a:gd name="connsiteX576" fmla="*/ 5121777 w 7467600"/>
              <a:gd name="connsiteY576" fmla="*/ 1654213 h 6858000"/>
              <a:gd name="connsiteX577" fmla="*/ 5293545 w 7467600"/>
              <a:gd name="connsiteY577" fmla="*/ 2072247 h 6858000"/>
              <a:gd name="connsiteX578" fmla="*/ 5294042 w 7467600"/>
              <a:gd name="connsiteY578" fmla="*/ 2065019 h 6858000"/>
              <a:gd name="connsiteX579" fmla="*/ 5171936 w 7467600"/>
              <a:gd name="connsiteY579" fmla="*/ 1647613 h 6858000"/>
              <a:gd name="connsiteX580" fmla="*/ 5009948 w 7467600"/>
              <a:gd name="connsiteY580" fmla="*/ 1273619 h 6858000"/>
              <a:gd name="connsiteX581" fmla="*/ 655236 w 7467600"/>
              <a:gd name="connsiteY581" fmla="*/ 1268632 h 6858000"/>
              <a:gd name="connsiteX582" fmla="*/ 839521 w 7467600"/>
              <a:gd name="connsiteY582" fmla="*/ 1685315 h 6858000"/>
              <a:gd name="connsiteX583" fmla="*/ 1109416 w 7467600"/>
              <a:gd name="connsiteY583" fmla="*/ 2061663 h 6858000"/>
              <a:gd name="connsiteX584" fmla="*/ 1298300 w 7467600"/>
              <a:gd name="connsiteY584" fmla="*/ 2247742 h 6858000"/>
              <a:gd name="connsiteX585" fmla="*/ 1125871 w 7467600"/>
              <a:gd name="connsiteY585" fmla="*/ 1989513 h 6858000"/>
              <a:gd name="connsiteX586" fmla="*/ 981574 w 7467600"/>
              <a:gd name="connsiteY586" fmla="*/ 1783157 h 6858000"/>
              <a:gd name="connsiteX587" fmla="*/ 922198 w 7467600"/>
              <a:gd name="connsiteY587" fmla="*/ 1677437 h 6858000"/>
              <a:gd name="connsiteX588" fmla="*/ 869293 w 7467600"/>
              <a:gd name="connsiteY588" fmla="*/ 1583214 h 6858000"/>
              <a:gd name="connsiteX589" fmla="*/ 751431 w 7467600"/>
              <a:gd name="connsiteY589" fmla="*/ 1405731 h 6858000"/>
              <a:gd name="connsiteX590" fmla="*/ 655236 w 7467600"/>
              <a:gd name="connsiteY590" fmla="*/ 1268632 h 6858000"/>
              <a:gd name="connsiteX591" fmla="*/ 6516292 w 7467600"/>
              <a:gd name="connsiteY591" fmla="*/ 1263064 h 6858000"/>
              <a:gd name="connsiteX592" fmla="*/ 5736320 w 7467600"/>
              <a:gd name="connsiteY592" fmla="*/ 1501803 h 6858000"/>
              <a:gd name="connsiteX593" fmla="*/ 6516292 w 7467600"/>
              <a:gd name="connsiteY593" fmla="*/ 1263064 h 6858000"/>
              <a:gd name="connsiteX594" fmla="*/ 291466 w 7467600"/>
              <a:gd name="connsiteY594" fmla="*/ 1250369 h 6858000"/>
              <a:gd name="connsiteX595" fmla="*/ 323180 w 7467600"/>
              <a:gd name="connsiteY595" fmla="*/ 1435283 h 6858000"/>
              <a:gd name="connsiteX596" fmla="*/ 349381 w 7467600"/>
              <a:gd name="connsiteY596" fmla="*/ 1875041 h 6858000"/>
              <a:gd name="connsiteX597" fmla="*/ 374363 w 7467600"/>
              <a:gd name="connsiteY597" fmla="*/ 1506494 h 6858000"/>
              <a:gd name="connsiteX598" fmla="*/ 302168 w 7467600"/>
              <a:gd name="connsiteY598" fmla="*/ 1274495 h 6858000"/>
              <a:gd name="connsiteX599" fmla="*/ 291466 w 7467600"/>
              <a:gd name="connsiteY599" fmla="*/ 1250369 h 6858000"/>
              <a:gd name="connsiteX600" fmla="*/ 678222 w 7467600"/>
              <a:gd name="connsiteY600" fmla="*/ 1248670 h 6858000"/>
              <a:gd name="connsiteX601" fmla="*/ 775536 w 7467600"/>
              <a:gd name="connsiteY601" fmla="*/ 1388015 h 6858000"/>
              <a:gd name="connsiteX602" fmla="*/ 894529 w 7467600"/>
              <a:gd name="connsiteY602" fmla="*/ 1567739 h 6858000"/>
              <a:gd name="connsiteX603" fmla="*/ 948000 w 7467600"/>
              <a:gd name="connsiteY603" fmla="*/ 1663088 h 6858000"/>
              <a:gd name="connsiteX604" fmla="*/ 1006812 w 7467600"/>
              <a:gd name="connsiteY604" fmla="*/ 1767683 h 6858000"/>
              <a:gd name="connsiteX605" fmla="*/ 1149133 w 7467600"/>
              <a:gd name="connsiteY605" fmla="*/ 1971513 h 6858000"/>
              <a:gd name="connsiteX606" fmla="*/ 1333952 w 7467600"/>
              <a:gd name="connsiteY606" fmla="*/ 2251620 h 6858000"/>
              <a:gd name="connsiteX607" fmla="*/ 1337329 w 7467600"/>
              <a:gd name="connsiteY607" fmla="*/ 2258350 h 6858000"/>
              <a:gd name="connsiteX608" fmla="*/ 1014726 w 7467600"/>
              <a:gd name="connsiteY608" fmla="*/ 1615556 h 6858000"/>
              <a:gd name="connsiteX609" fmla="*/ 678222 w 7467600"/>
              <a:gd name="connsiteY609" fmla="*/ 1248670 h 6858000"/>
              <a:gd name="connsiteX610" fmla="*/ 6691602 w 7467600"/>
              <a:gd name="connsiteY610" fmla="*/ 1140573 h 6858000"/>
              <a:gd name="connsiteX611" fmla="*/ 6571100 w 7467600"/>
              <a:gd name="connsiteY611" fmla="*/ 1183662 h 6858000"/>
              <a:gd name="connsiteX612" fmla="*/ 6241687 w 7467600"/>
              <a:gd name="connsiteY612" fmla="*/ 1257600 h 6858000"/>
              <a:gd name="connsiteX613" fmla="*/ 5693009 w 7467600"/>
              <a:gd name="connsiteY613" fmla="*/ 1478256 h 6858000"/>
              <a:gd name="connsiteX614" fmla="*/ 6548420 w 7467600"/>
              <a:gd name="connsiteY614" fmla="*/ 1214599 h 6858000"/>
              <a:gd name="connsiteX615" fmla="*/ 6605473 w 7467600"/>
              <a:gd name="connsiteY615" fmla="*/ 1184686 h 6858000"/>
              <a:gd name="connsiteX616" fmla="*/ 6691602 w 7467600"/>
              <a:gd name="connsiteY616" fmla="*/ 1140573 h 6858000"/>
              <a:gd name="connsiteX617" fmla="*/ 4002475 w 7467600"/>
              <a:gd name="connsiteY617" fmla="*/ 1037802 h 6858000"/>
              <a:gd name="connsiteX618" fmla="*/ 4000324 w 7467600"/>
              <a:gd name="connsiteY618" fmla="*/ 1039362 h 6858000"/>
              <a:gd name="connsiteX619" fmla="*/ 4002862 w 7467600"/>
              <a:gd name="connsiteY619" fmla="*/ 1042866 h 6858000"/>
              <a:gd name="connsiteX620" fmla="*/ 4002475 w 7467600"/>
              <a:gd name="connsiteY620" fmla="*/ 1037802 h 6858000"/>
              <a:gd name="connsiteX621" fmla="*/ 506322 w 7467600"/>
              <a:gd name="connsiteY621" fmla="*/ 1020997 h 6858000"/>
              <a:gd name="connsiteX622" fmla="*/ 533068 w 7467600"/>
              <a:gd name="connsiteY622" fmla="*/ 1029409 h 6858000"/>
              <a:gd name="connsiteX623" fmla="*/ 1232525 w 7467600"/>
              <a:gd name="connsiteY623" fmla="*/ 1804675 h 6858000"/>
              <a:gd name="connsiteX624" fmla="*/ 1388858 w 7467600"/>
              <a:gd name="connsiteY624" fmla="*/ 2368011 h 6858000"/>
              <a:gd name="connsiteX625" fmla="*/ 1384098 w 7467600"/>
              <a:gd name="connsiteY625" fmla="*/ 2378125 h 6858000"/>
              <a:gd name="connsiteX626" fmla="*/ 1425393 w 7467600"/>
              <a:gd name="connsiteY626" fmla="*/ 2589124 h 6858000"/>
              <a:gd name="connsiteX627" fmla="*/ 1424001 w 7467600"/>
              <a:gd name="connsiteY627" fmla="*/ 2597541 h 6858000"/>
              <a:gd name="connsiteX628" fmla="*/ 2152729 w 7467600"/>
              <a:gd name="connsiteY628" fmla="*/ 2864487 h 6858000"/>
              <a:gd name="connsiteX629" fmla="*/ 2020609 w 7467600"/>
              <a:gd name="connsiteY629" fmla="*/ 2539671 h 6858000"/>
              <a:gd name="connsiteX630" fmla="*/ 2018920 w 7467600"/>
              <a:gd name="connsiteY630" fmla="*/ 2536309 h 6858000"/>
              <a:gd name="connsiteX631" fmla="*/ 1342441 w 7467600"/>
              <a:gd name="connsiteY631" fmla="*/ 1173017 h 6858000"/>
              <a:gd name="connsiteX632" fmla="*/ 1367925 w 7467600"/>
              <a:gd name="connsiteY632" fmla="*/ 1135648 h 6858000"/>
              <a:gd name="connsiteX633" fmla="*/ 1771401 w 7467600"/>
              <a:gd name="connsiteY633" fmla="*/ 1806673 h 6858000"/>
              <a:gd name="connsiteX634" fmla="*/ 1972385 w 7467600"/>
              <a:gd name="connsiteY634" fmla="*/ 2198735 h 6858000"/>
              <a:gd name="connsiteX635" fmla="*/ 2040892 w 7467600"/>
              <a:gd name="connsiteY635" fmla="*/ 2405205 h 6858000"/>
              <a:gd name="connsiteX636" fmla="*/ 2131689 w 7467600"/>
              <a:gd name="connsiteY636" fmla="*/ 1936926 h 6858000"/>
              <a:gd name="connsiteX637" fmla="*/ 2454820 w 7467600"/>
              <a:gd name="connsiteY637" fmla="*/ 1248808 h 6858000"/>
              <a:gd name="connsiteX638" fmla="*/ 2492512 w 7467600"/>
              <a:gd name="connsiteY638" fmla="*/ 1302920 h 6858000"/>
              <a:gd name="connsiteX639" fmla="*/ 2081216 w 7467600"/>
              <a:gd name="connsiteY639" fmla="*/ 2527513 h 6858000"/>
              <a:gd name="connsiteX640" fmla="*/ 2081211 w 7467600"/>
              <a:gd name="connsiteY640" fmla="*/ 2528916 h 6858000"/>
              <a:gd name="connsiteX641" fmla="*/ 2199067 w 7467600"/>
              <a:gd name="connsiteY641" fmla="*/ 2884061 h 6858000"/>
              <a:gd name="connsiteX642" fmla="*/ 3192586 w 7467600"/>
              <a:gd name="connsiteY642" fmla="*/ 3411496 h 6858000"/>
              <a:gd name="connsiteX643" fmla="*/ 3182620 w 7467600"/>
              <a:gd name="connsiteY643" fmla="*/ 3483279 h 6858000"/>
              <a:gd name="connsiteX644" fmla="*/ 2435119 w 7467600"/>
              <a:gd name="connsiteY644" fmla="*/ 3080173 h 6858000"/>
              <a:gd name="connsiteX645" fmla="*/ 2410152 w 7467600"/>
              <a:gd name="connsiteY645" fmla="*/ 3063751 h 6858000"/>
              <a:gd name="connsiteX646" fmla="*/ 2408099 w 7467600"/>
              <a:gd name="connsiteY646" fmla="*/ 3064403 h 6858000"/>
              <a:gd name="connsiteX647" fmla="*/ 2407218 w 7467600"/>
              <a:gd name="connsiteY647" fmla="*/ 3070324 h 6858000"/>
              <a:gd name="connsiteX648" fmla="*/ 2380138 w 7467600"/>
              <a:gd name="connsiteY648" fmla="*/ 3099341 h 6858000"/>
              <a:gd name="connsiteX649" fmla="*/ 1765923 w 7467600"/>
              <a:gd name="connsiteY649" fmla="*/ 3581043 h 6858000"/>
              <a:gd name="connsiteX650" fmla="*/ 1702258 w 7467600"/>
              <a:gd name="connsiteY650" fmla="*/ 3612286 h 6858000"/>
              <a:gd name="connsiteX651" fmla="*/ 1538370 w 7467600"/>
              <a:gd name="connsiteY651" fmla="*/ 3811804 h 6858000"/>
              <a:gd name="connsiteX652" fmla="*/ 542867 w 7467600"/>
              <a:gd name="connsiteY652" fmla="*/ 4944092 h 6858000"/>
              <a:gd name="connsiteX653" fmla="*/ 515800 w 7467600"/>
              <a:gd name="connsiteY653" fmla="*/ 4862180 h 6858000"/>
              <a:gd name="connsiteX654" fmla="*/ 909145 w 7467600"/>
              <a:gd name="connsiteY654" fmla="*/ 4199225 h 6858000"/>
              <a:gd name="connsiteX655" fmla="*/ 1214067 w 7467600"/>
              <a:gd name="connsiteY655" fmla="*/ 3908561 h 6858000"/>
              <a:gd name="connsiteX656" fmla="*/ 640967 w 7467600"/>
              <a:gd name="connsiteY656" fmla="*/ 4105601 h 6858000"/>
              <a:gd name="connsiteX657" fmla="*/ 112563 w 7467600"/>
              <a:gd name="connsiteY657" fmla="*/ 4396952 h 6858000"/>
              <a:gd name="connsiteX658" fmla="*/ 0 w 7467600"/>
              <a:gd name="connsiteY658" fmla="*/ 4466006 h 6858000"/>
              <a:gd name="connsiteX659" fmla="*/ 0 w 7467600"/>
              <a:gd name="connsiteY659" fmla="*/ 4233763 h 6858000"/>
              <a:gd name="connsiteX660" fmla="*/ 36881 w 7467600"/>
              <a:gd name="connsiteY660" fmla="*/ 4200118 h 6858000"/>
              <a:gd name="connsiteX661" fmla="*/ 910534 w 7467600"/>
              <a:gd name="connsiteY661" fmla="*/ 3629753 h 6858000"/>
              <a:gd name="connsiteX662" fmla="*/ 1578717 w 7467600"/>
              <a:gd name="connsiteY662" fmla="*/ 3575982 h 6858000"/>
              <a:gd name="connsiteX663" fmla="*/ 2338780 w 7467600"/>
              <a:gd name="connsiteY663" fmla="*/ 3033725 h 6858000"/>
              <a:gd name="connsiteX664" fmla="*/ 1807991 w 7467600"/>
              <a:gd name="connsiteY664" fmla="*/ 2807184 h 6858000"/>
              <a:gd name="connsiteX665" fmla="*/ 1416358 w 7467600"/>
              <a:gd name="connsiteY665" fmla="*/ 3112571 h 6858000"/>
              <a:gd name="connsiteX666" fmla="*/ 939066 w 7467600"/>
              <a:gd name="connsiteY666" fmla="*/ 3378798 h 6858000"/>
              <a:gd name="connsiteX667" fmla="*/ 115099 w 7467600"/>
              <a:gd name="connsiteY667" fmla="*/ 3607650 h 6858000"/>
              <a:gd name="connsiteX668" fmla="*/ 97284 w 7467600"/>
              <a:gd name="connsiteY668" fmla="*/ 3520393 h 6858000"/>
              <a:gd name="connsiteX669" fmla="*/ 922050 w 7467600"/>
              <a:gd name="connsiteY669" fmla="*/ 3074867 h 6858000"/>
              <a:gd name="connsiteX670" fmla="*/ 1405265 w 7467600"/>
              <a:gd name="connsiteY670" fmla="*/ 3016319 h 6858000"/>
              <a:gd name="connsiteX671" fmla="*/ 1407512 w 7467600"/>
              <a:gd name="connsiteY671" fmla="*/ 3018001 h 6858000"/>
              <a:gd name="connsiteX672" fmla="*/ 1726266 w 7467600"/>
              <a:gd name="connsiteY672" fmla="*/ 2777274 h 6858000"/>
              <a:gd name="connsiteX673" fmla="*/ 625390 w 7467600"/>
              <a:gd name="connsiteY673" fmla="*/ 2514541 h 6858000"/>
              <a:gd name="connsiteX674" fmla="*/ 619799 w 7467600"/>
              <a:gd name="connsiteY674" fmla="*/ 2527180 h 6858000"/>
              <a:gd name="connsiteX675" fmla="*/ 310030 w 7467600"/>
              <a:gd name="connsiteY675" fmla="*/ 2771818 h 6858000"/>
              <a:gd name="connsiteX676" fmla="*/ 173877 w 7467600"/>
              <a:gd name="connsiteY676" fmla="*/ 2937056 h 6858000"/>
              <a:gd name="connsiteX677" fmla="*/ 77889 w 7467600"/>
              <a:gd name="connsiteY677" fmla="*/ 3138440 h 6858000"/>
              <a:gd name="connsiteX678" fmla="*/ 0 w 7467600"/>
              <a:gd name="connsiteY678" fmla="*/ 3271395 h 6858000"/>
              <a:gd name="connsiteX679" fmla="*/ 0 w 7467600"/>
              <a:gd name="connsiteY679" fmla="*/ 3153002 h 6858000"/>
              <a:gd name="connsiteX680" fmla="*/ 2386 w 7467600"/>
              <a:gd name="connsiteY680" fmla="*/ 3149203 h 6858000"/>
              <a:gd name="connsiteX681" fmla="*/ 89753 w 7467600"/>
              <a:gd name="connsiteY681" fmla="*/ 2987702 h 6858000"/>
              <a:gd name="connsiteX682" fmla="*/ 76869 w 7467600"/>
              <a:gd name="connsiteY682" fmla="*/ 3005404 h 6858000"/>
              <a:gd name="connsiteX683" fmla="*/ 32049 w 7467600"/>
              <a:gd name="connsiteY683" fmla="*/ 3065814 h 6858000"/>
              <a:gd name="connsiteX684" fmla="*/ 0 w 7467600"/>
              <a:gd name="connsiteY684" fmla="*/ 3108744 h 6858000"/>
              <a:gd name="connsiteX685" fmla="*/ 0 w 7467600"/>
              <a:gd name="connsiteY685" fmla="*/ 3058059 h 6858000"/>
              <a:gd name="connsiteX686" fmla="*/ 7610 w 7467600"/>
              <a:gd name="connsiteY686" fmla="*/ 3047889 h 6858000"/>
              <a:gd name="connsiteX687" fmla="*/ 52419 w 7467600"/>
              <a:gd name="connsiteY687" fmla="*/ 2987479 h 6858000"/>
              <a:gd name="connsiteX688" fmla="*/ 59142 w 7467600"/>
              <a:gd name="connsiteY688" fmla="*/ 2978488 h 6858000"/>
              <a:gd name="connsiteX689" fmla="*/ 0 w 7467600"/>
              <a:gd name="connsiteY689" fmla="*/ 3015334 h 6858000"/>
              <a:gd name="connsiteX690" fmla="*/ 0 w 7467600"/>
              <a:gd name="connsiteY690" fmla="*/ 2914286 h 6858000"/>
              <a:gd name="connsiteX691" fmla="*/ 36383 w 7467600"/>
              <a:gd name="connsiteY691" fmla="*/ 2901128 h 6858000"/>
              <a:gd name="connsiteX692" fmla="*/ 156329 w 7467600"/>
              <a:gd name="connsiteY692" fmla="*/ 2840533 h 6858000"/>
              <a:gd name="connsiteX693" fmla="*/ 358355 w 7467600"/>
              <a:gd name="connsiteY693" fmla="*/ 2620471 h 6858000"/>
              <a:gd name="connsiteX694" fmla="*/ 510577 w 7467600"/>
              <a:gd name="connsiteY694" fmla="*/ 2501244 h 6858000"/>
              <a:gd name="connsiteX695" fmla="*/ 211967 w 7467600"/>
              <a:gd name="connsiteY695" fmla="*/ 2479171 h 6858000"/>
              <a:gd name="connsiteX696" fmla="*/ 0 w 7467600"/>
              <a:gd name="connsiteY696" fmla="*/ 2476398 h 6858000"/>
              <a:gd name="connsiteX697" fmla="*/ 0 w 7467600"/>
              <a:gd name="connsiteY697" fmla="*/ 2389189 h 6858000"/>
              <a:gd name="connsiteX698" fmla="*/ 103062 w 7467600"/>
              <a:gd name="connsiteY698" fmla="*/ 2389518 h 6858000"/>
              <a:gd name="connsiteX699" fmla="*/ 510734 w 7467600"/>
              <a:gd name="connsiteY699" fmla="*/ 2416201 h 6858000"/>
              <a:gd name="connsiteX700" fmla="*/ 279257 w 7467600"/>
              <a:gd name="connsiteY700" fmla="*/ 2092102 h 6858000"/>
              <a:gd name="connsiteX701" fmla="*/ 65265 w 7467600"/>
              <a:gd name="connsiteY701" fmla="*/ 2006049 h 6858000"/>
              <a:gd name="connsiteX702" fmla="*/ 0 w 7467600"/>
              <a:gd name="connsiteY702" fmla="*/ 1982532 h 6858000"/>
              <a:gd name="connsiteX703" fmla="*/ 0 w 7467600"/>
              <a:gd name="connsiteY703" fmla="*/ 1912789 h 6858000"/>
              <a:gd name="connsiteX704" fmla="*/ 97460 w 7467600"/>
              <a:gd name="connsiteY704" fmla="*/ 1953725 h 6858000"/>
              <a:gd name="connsiteX705" fmla="*/ 221272 w 7467600"/>
              <a:gd name="connsiteY705" fmla="*/ 1980766 h 6858000"/>
              <a:gd name="connsiteX706" fmla="*/ 116765 w 7467600"/>
              <a:gd name="connsiteY706" fmla="*/ 1911033 h 6858000"/>
              <a:gd name="connsiteX707" fmla="*/ 16405 w 7467600"/>
              <a:gd name="connsiteY707" fmla="*/ 1803412 h 6858000"/>
              <a:gd name="connsiteX708" fmla="*/ 0 w 7467600"/>
              <a:gd name="connsiteY708" fmla="*/ 1784777 h 6858000"/>
              <a:gd name="connsiteX709" fmla="*/ 0 w 7467600"/>
              <a:gd name="connsiteY709" fmla="*/ 1740082 h 6858000"/>
              <a:gd name="connsiteX710" fmla="*/ 39394 w 7467600"/>
              <a:gd name="connsiteY710" fmla="*/ 1784856 h 6858000"/>
              <a:gd name="connsiteX711" fmla="*/ 135813 w 7467600"/>
              <a:gd name="connsiteY711" fmla="*/ 1888838 h 6858000"/>
              <a:gd name="connsiteX712" fmla="*/ 242575 w 7467600"/>
              <a:gd name="connsiteY712" fmla="*/ 1958841 h 6858000"/>
              <a:gd name="connsiteX713" fmla="*/ 82197 w 7467600"/>
              <a:gd name="connsiteY713" fmla="*/ 1754826 h 6858000"/>
              <a:gd name="connsiteX714" fmla="*/ 0 w 7467600"/>
              <a:gd name="connsiteY714" fmla="*/ 1679650 h 6858000"/>
              <a:gd name="connsiteX715" fmla="*/ 0 w 7467600"/>
              <a:gd name="connsiteY715" fmla="*/ 1602463 h 6858000"/>
              <a:gd name="connsiteX716" fmla="*/ 84689 w 7467600"/>
              <a:gd name="connsiteY716" fmla="*/ 1677442 h 6858000"/>
              <a:gd name="connsiteX717" fmla="*/ 298437 w 7467600"/>
              <a:gd name="connsiteY717" fmla="*/ 1968019 h 6858000"/>
              <a:gd name="connsiteX718" fmla="*/ 227269 w 7467600"/>
              <a:gd name="connsiteY718" fmla="*/ 1114064 h 6858000"/>
              <a:gd name="connsiteX719" fmla="*/ 248003 w 7467600"/>
              <a:gd name="connsiteY719" fmla="*/ 1089613 h 6858000"/>
              <a:gd name="connsiteX720" fmla="*/ 427020 w 7467600"/>
              <a:gd name="connsiteY720" fmla="*/ 1619803 h 6858000"/>
              <a:gd name="connsiteX721" fmla="*/ 340345 w 7467600"/>
              <a:gd name="connsiteY721" fmla="*/ 2027739 h 6858000"/>
              <a:gd name="connsiteX722" fmla="*/ 360865 w 7467600"/>
              <a:gd name="connsiteY722" fmla="*/ 2044827 h 6858000"/>
              <a:gd name="connsiteX723" fmla="*/ 560414 w 7467600"/>
              <a:gd name="connsiteY723" fmla="*/ 2421457 h 6858000"/>
              <a:gd name="connsiteX724" fmla="*/ 1359703 w 7467600"/>
              <a:gd name="connsiteY724" fmla="*/ 2578554 h 6858000"/>
              <a:gd name="connsiteX725" fmla="*/ 1359422 w 7467600"/>
              <a:gd name="connsiteY725" fmla="*/ 2577994 h 6858000"/>
              <a:gd name="connsiteX726" fmla="*/ 828701 w 7467600"/>
              <a:gd name="connsiteY726" fmla="*/ 1839520 h 6858000"/>
              <a:gd name="connsiteX727" fmla="*/ 494427 w 7467600"/>
              <a:gd name="connsiteY727" fmla="*/ 1092333 h 6858000"/>
              <a:gd name="connsiteX728" fmla="*/ 506322 w 7467600"/>
              <a:gd name="connsiteY728" fmla="*/ 1020997 h 6858000"/>
              <a:gd name="connsiteX729" fmla="*/ 4570198 w 7467600"/>
              <a:gd name="connsiteY729" fmla="*/ 978081 h 6858000"/>
              <a:gd name="connsiteX730" fmla="*/ 4523691 w 7467600"/>
              <a:gd name="connsiteY730" fmla="*/ 1127776 h 6858000"/>
              <a:gd name="connsiteX731" fmla="*/ 4509875 w 7467600"/>
              <a:gd name="connsiteY731" fmla="*/ 1167552 h 6858000"/>
              <a:gd name="connsiteX732" fmla="*/ 4478168 w 7467600"/>
              <a:gd name="connsiteY732" fmla="*/ 1260735 h 6858000"/>
              <a:gd name="connsiteX733" fmla="*/ 4409309 w 7467600"/>
              <a:gd name="connsiteY733" fmla="*/ 1666996 h 6858000"/>
              <a:gd name="connsiteX734" fmla="*/ 4370031 w 7467600"/>
              <a:gd name="connsiteY734" fmla="*/ 1955666 h 6858000"/>
              <a:gd name="connsiteX735" fmla="*/ 4570198 w 7467600"/>
              <a:gd name="connsiteY735" fmla="*/ 978081 h 6858000"/>
              <a:gd name="connsiteX736" fmla="*/ 4557898 w 7467600"/>
              <a:gd name="connsiteY736" fmla="*/ 900011 h 6858000"/>
              <a:gd name="connsiteX737" fmla="*/ 4344840 w 7467600"/>
              <a:gd name="connsiteY737" fmla="*/ 1922038 h 6858000"/>
              <a:gd name="connsiteX738" fmla="*/ 4378710 w 7467600"/>
              <a:gd name="connsiteY738" fmla="*/ 1665516 h 6858000"/>
              <a:gd name="connsiteX739" fmla="*/ 4448798 w 7467600"/>
              <a:gd name="connsiteY739" fmla="*/ 1253024 h 6858000"/>
              <a:gd name="connsiteX740" fmla="*/ 4480315 w 7467600"/>
              <a:gd name="connsiteY740" fmla="*/ 1158454 h 6858000"/>
              <a:gd name="connsiteX741" fmla="*/ 4494133 w 7467600"/>
              <a:gd name="connsiteY741" fmla="*/ 1118676 h 6858000"/>
              <a:gd name="connsiteX742" fmla="*/ 4557898 w 7467600"/>
              <a:gd name="connsiteY742" fmla="*/ 900011 h 6858000"/>
              <a:gd name="connsiteX743" fmla="*/ 5870151 w 7467600"/>
              <a:gd name="connsiteY743" fmla="*/ 898890 h 6858000"/>
              <a:gd name="connsiteX744" fmla="*/ 5861335 w 7467600"/>
              <a:gd name="connsiteY744" fmla="*/ 899177 h 6858000"/>
              <a:gd name="connsiteX745" fmla="*/ 5843702 w 7467600"/>
              <a:gd name="connsiteY745" fmla="*/ 899748 h 6858000"/>
              <a:gd name="connsiteX746" fmla="*/ 5651107 w 7467600"/>
              <a:gd name="connsiteY746" fmla="*/ 920306 h 6858000"/>
              <a:gd name="connsiteX747" fmla="*/ 5459407 w 7467600"/>
              <a:gd name="connsiteY747" fmla="*/ 940975 h 6858000"/>
              <a:gd name="connsiteX748" fmla="*/ 5374846 w 7467600"/>
              <a:gd name="connsiteY748" fmla="*/ 941988 h 6858000"/>
              <a:gd name="connsiteX749" fmla="*/ 5256105 w 7467600"/>
              <a:gd name="connsiteY749" fmla="*/ 945632 h 6858000"/>
              <a:gd name="connsiteX750" fmla="*/ 5107071 w 7467600"/>
              <a:gd name="connsiteY750" fmla="*/ 969720 h 6858000"/>
              <a:gd name="connsiteX751" fmla="*/ 4998681 w 7467600"/>
              <a:gd name="connsiteY751" fmla="*/ 988771 h 6858000"/>
              <a:gd name="connsiteX752" fmla="*/ 5870151 w 7467600"/>
              <a:gd name="connsiteY752" fmla="*/ 898890 h 6858000"/>
              <a:gd name="connsiteX753" fmla="*/ 5504425 w 7467600"/>
              <a:gd name="connsiteY753" fmla="*/ 848067 h 6858000"/>
              <a:gd name="connsiteX754" fmla="*/ 4968849 w 7467600"/>
              <a:gd name="connsiteY754" fmla="*/ 962318 h 6858000"/>
              <a:gd name="connsiteX755" fmla="*/ 5104039 w 7467600"/>
              <a:gd name="connsiteY755" fmla="*/ 940634 h 6858000"/>
              <a:gd name="connsiteX756" fmla="*/ 5256311 w 7467600"/>
              <a:gd name="connsiteY756" fmla="*/ 916490 h 6858000"/>
              <a:gd name="connsiteX757" fmla="*/ 5377381 w 7467600"/>
              <a:gd name="connsiteY757" fmla="*/ 912671 h 6858000"/>
              <a:gd name="connsiteX758" fmla="*/ 5460148 w 7467600"/>
              <a:gd name="connsiteY758" fmla="*/ 911442 h 6858000"/>
              <a:gd name="connsiteX759" fmla="*/ 5648971 w 7467600"/>
              <a:gd name="connsiteY759" fmla="*/ 891331 h 6858000"/>
              <a:gd name="connsiteX760" fmla="*/ 5844807 w 7467600"/>
              <a:gd name="connsiteY760" fmla="*/ 870718 h 6858000"/>
              <a:gd name="connsiteX761" fmla="*/ 5862975 w 7467600"/>
              <a:gd name="connsiteY761" fmla="*/ 869756 h 6858000"/>
              <a:gd name="connsiteX762" fmla="*/ 5920887 w 7467600"/>
              <a:gd name="connsiteY762" fmla="*/ 865929 h 6858000"/>
              <a:gd name="connsiteX763" fmla="*/ 5504425 w 7467600"/>
              <a:gd name="connsiteY763" fmla="*/ 848067 h 6858000"/>
              <a:gd name="connsiteX764" fmla="*/ 3607114 w 7467600"/>
              <a:gd name="connsiteY764" fmla="*/ 467441 h 6858000"/>
              <a:gd name="connsiteX765" fmla="*/ 3296242 w 7467600"/>
              <a:gd name="connsiteY765" fmla="*/ 807991 h 6858000"/>
              <a:gd name="connsiteX766" fmla="*/ 3174674 w 7467600"/>
              <a:gd name="connsiteY766" fmla="*/ 919759 h 6858000"/>
              <a:gd name="connsiteX767" fmla="*/ 3042978 w 7467600"/>
              <a:gd name="connsiteY767" fmla="*/ 1054894 h 6858000"/>
              <a:gd name="connsiteX768" fmla="*/ 2968914 w 7467600"/>
              <a:gd name="connsiteY768" fmla="*/ 1133756 h 6858000"/>
              <a:gd name="connsiteX769" fmla="*/ 3103823 w 7467600"/>
              <a:gd name="connsiteY769" fmla="*/ 1026814 h 6858000"/>
              <a:gd name="connsiteX770" fmla="*/ 3607114 w 7467600"/>
              <a:gd name="connsiteY770" fmla="*/ 467441 h 6858000"/>
              <a:gd name="connsiteX771" fmla="*/ 3744487 w 7467600"/>
              <a:gd name="connsiteY771" fmla="*/ 383136 h 6858000"/>
              <a:gd name="connsiteX772" fmla="*/ 3970213 w 7467600"/>
              <a:gd name="connsiteY772" fmla="*/ 995559 h 6858000"/>
              <a:gd name="connsiteX773" fmla="*/ 3744487 w 7467600"/>
              <a:gd name="connsiteY773" fmla="*/ 383136 h 6858000"/>
              <a:gd name="connsiteX774" fmla="*/ 3624562 w 7467600"/>
              <a:gd name="connsiteY774" fmla="*/ 367041 h 6858000"/>
              <a:gd name="connsiteX775" fmla="*/ 3489712 w 7467600"/>
              <a:gd name="connsiteY775" fmla="*/ 485386 h 6858000"/>
              <a:gd name="connsiteX776" fmla="*/ 3182994 w 7467600"/>
              <a:gd name="connsiteY776" fmla="*/ 828265 h 6858000"/>
              <a:gd name="connsiteX777" fmla="*/ 2892114 w 7467600"/>
              <a:gd name="connsiteY777" fmla="*/ 1172635 h 6858000"/>
              <a:gd name="connsiteX778" fmla="*/ 3021459 w 7467600"/>
              <a:gd name="connsiteY778" fmla="*/ 1035385 h 6858000"/>
              <a:gd name="connsiteX779" fmla="*/ 3153873 w 7467600"/>
              <a:gd name="connsiteY779" fmla="*/ 898971 h 6858000"/>
              <a:gd name="connsiteX780" fmla="*/ 3276511 w 7467600"/>
              <a:gd name="connsiteY780" fmla="*/ 786423 h 6858000"/>
              <a:gd name="connsiteX781" fmla="*/ 3584154 w 7467600"/>
              <a:gd name="connsiteY781" fmla="*/ 448218 h 6858000"/>
              <a:gd name="connsiteX782" fmla="*/ 3624562 w 7467600"/>
              <a:gd name="connsiteY782" fmla="*/ 367041 h 6858000"/>
              <a:gd name="connsiteX783" fmla="*/ 3766672 w 7467600"/>
              <a:gd name="connsiteY783" fmla="*/ 359429 h 6858000"/>
              <a:gd name="connsiteX784" fmla="*/ 3996338 w 7467600"/>
              <a:gd name="connsiteY784" fmla="*/ 968237 h 6858000"/>
              <a:gd name="connsiteX785" fmla="*/ 3766672 w 7467600"/>
              <a:gd name="connsiteY785" fmla="*/ 359429 h 6858000"/>
              <a:gd name="connsiteX786" fmla="*/ 5805386 w 7467600"/>
              <a:gd name="connsiteY786" fmla="*/ 239240 h 6858000"/>
              <a:gd name="connsiteX787" fmla="*/ 5736947 w 7467600"/>
              <a:gd name="connsiteY787" fmla="*/ 261367 h 6858000"/>
              <a:gd name="connsiteX788" fmla="*/ 5427012 w 7467600"/>
              <a:gd name="connsiteY788" fmla="*/ 311272 h 6858000"/>
              <a:gd name="connsiteX789" fmla="*/ 5147818 w 7467600"/>
              <a:gd name="connsiteY789" fmla="*/ 322112 h 6858000"/>
              <a:gd name="connsiteX790" fmla="*/ 5060854 w 7467600"/>
              <a:gd name="connsiteY790" fmla="*/ 311882 h 6858000"/>
              <a:gd name="connsiteX791" fmla="*/ 4945989 w 7467600"/>
              <a:gd name="connsiteY791" fmla="*/ 300516 h 6858000"/>
              <a:gd name="connsiteX792" fmla="*/ 5410479 w 7467600"/>
              <a:gd name="connsiteY792" fmla="*/ 348434 h 6858000"/>
              <a:gd name="connsiteX793" fmla="*/ 5805386 w 7467600"/>
              <a:gd name="connsiteY793" fmla="*/ 239240 h 6858000"/>
              <a:gd name="connsiteX794" fmla="*/ 5905192 w 7467600"/>
              <a:gd name="connsiteY794" fmla="*/ 163079 h 6858000"/>
              <a:gd name="connsiteX795" fmla="*/ 5865655 w 7467600"/>
              <a:gd name="connsiteY795" fmla="*/ 171901 h 6858000"/>
              <a:gd name="connsiteX796" fmla="*/ 5259740 w 7467600"/>
              <a:gd name="connsiteY796" fmla="*/ 257013 h 6858000"/>
              <a:gd name="connsiteX797" fmla="*/ 5208466 w 7467600"/>
              <a:gd name="connsiteY797" fmla="*/ 257550 h 6858000"/>
              <a:gd name="connsiteX798" fmla="*/ 4980204 w 7467600"/>
              <a:gd name="connsiteY798" fmla="*/ 271903 h 6858000"/>
              <a:gd name="connsiteX799" fmla="*/ 5068068 w 7467600"/>
              <a:gd name="connsiteY799" fmla="*/ 282244 h 6858000"/>
              <a:gd name="connsiteX800" fmla="*/ 5153231 w 7467600"/>
              <a:gd name="connsiteY800" fmla="*/ 292240 h 6858000"/>
              <a:gd name="connsiteX801" fmla="*/ 5426491 w 7467600"/>
              <a:gd name="connsiteY801" fmla="*/ 281128 h 6858000"/>
              <a:gd name="connsiteX802" fmla="*/ 5731212 w 7467600"/>
              <a:gd name="connsiteY802" fmla="*/ 231951 h 6858000"/>
              <a:gd name="connsiteX803" fmla="*/ 5905192 w 7467600"/>
              <a:gd name="connsiteY803" fmla="*/ 163079 h 6858000"/>
              <a:gd name="connsiteX804" fmla="*/ 5944437 w 7467600"/>
              <a:gd name="connsiteY804" fmla="*/ 113829 h 6858000"/>
              <a:gd name="connsiteX805" fmla="*/ 5825032 w 7467600"/>
              <a:gd name="connsiteY805" fmla="*/ 146405 h 6858000"/>
              <a:gd name="connsiteX806" fmla="*/ 4955599 w 7467600"/>
              <a:gd name="connsiteY806" fmla="*/ 247008 h 6858000"/>
              <a:gd name="connsiteX807" fmla="*/ 5210104 w 7467600"/>
              <a:gd name="connsiteY807" fmla="*/ 228123 h 6858000"/>
              <a:gd name="connsiteX808" fmla="*/ 5261015 w 7467600"/>
              <a:gd name="connsiteY808" fmla="*/ 227087 h 6858000"/>
              <a:gd name="connsiteX809" fmla="*/ 5861181 w 7467600"/>
              <a:gd name="connsiteY809" fmla="*/ 143093 h 6858000"/>
              <a:gd name="connsiteX810" fmla="*/ 5961252 w 7467600"/>
              <a:gd name="connsiteY810" fmla="*/ 114820 h 6858000"/>
              <a:gd name="connsiteX811" fmla="*/ 5944437 w 7467600"/>
              <a:gd name="connsiteY811" fmla="*/ 113829 h 6858000"/>
              <a:gd name="connsiteX812" fmla="*/ 3882765 w 7467600"/>
              <a:gd name="connsiteY812" fmla="*/ 0 h 6858000"/>
              <a:gd name="connsiteX813" fmla="*/ 3995099 w 7467600"/>
              <a:gd name="connsiteY813" fmla="*/ 0 h 6858000"/>
              <a:gd name="connsiteX814" fmla="*/ 4163818 w 7467600"/>
              <a:gd name="connsiteY814" fmla="*/ 234104 h 6858000"/>
              <a:gd name="connsiteX815" fmla="*/ 4172099 w 7467600"/>
              <a:gd name="connsiteY815" fmla="*/ 234207 h 6858000"/>
              <a:gd name="connsiteX816" fmla="*/ 4784282 w 7467600"/>
              <a:gd name="connsiteY816" fmla="*/ 276561 h 6858000"/>
              <a:gd name="connsiteX817" fmla="*/ 4801687 w 7467600"/>
              <a:gd name="connsiteY817" fmla="*/ 267764 h 6858000"/>
              <a:gd name="connsiteX818" fmla="*/ 6082788 w 7467600"/>
              <a:gd name="connsiteY818" fmla="*/ 64119 h 6858000"/>
              <a:gd name="connsiteX819" fmla="*/ 6099442 w 7467600"/>
              <a:gd name="connsiteY819" fmla="*/ 82568 h 6858000"/>
              <a:gd name="connsiteX820" fmla="*/ 4804137 w 7467600"/>
              <a:gd name="connsiteY820" fmla="*/ 320931 h 6858000"/>
              <a:gd name="connsiteX821" fmla="*/ 4227047 w 7467600"/>
              <a:gd name="connsiteY821" fmla="*/ 313415 h 6858000"/>
              <a:gd name="connsiteX822" fmla="*/ 4346041 w 7467600"/>
              <a:gd name="connsiteY822" fmla="*/ 456086 h 6858000"/>
              <a:gd name="connsiteX823" fmla="*/ 4870967 w 7467600"/>
              <a:gd name="connsiteY823" fmla="*/ 963061 h 6858000"/>
              <a:gd name="connsiteX824" fmla="*/ 4889647 w 7467600"/>
              <a:gd name="connsiteY824" fmla="*/ 957147 h 6858000"/>
              <a:gd name="connsiteX825" fmla="*/ 5422504 w 7467600"/>
              <a:gd name="connsiteY825" fmla="*/ 805191 h 6858000"/>
              <a:gd name="connsiteX826" fmla="*/ 6087656 w 7467600"/>
              <a:gd name="connsiteY826" fmla="*/ 826703 h 6858000"/>
              <a:gd name="connsiteX827" fmla="*/ 6058717 w 7467600"/>
              <a:gd name="connsiteY827" fmla="*/ 865992 h 6858000"/>
              <a:gd name="connsiteX828" fmla="*/ 4974153 w 7467600"/>
              <a:gd name="connsiteY828" fmla="*/ 1045456 h 6858000"/>
              <a:gd name="connsiteX829" fmla="*/ 5627835 w 7467600"/>
              <a:gd name="connsiteY829" fmla="*/ 1472077 h 6858000"/>
              <a:gd name="connsiteX830" fmla="*/ 5629817 w 7467600"/>
              <a:gd name="connsiteY830" fmla="*/ 1471412 h 6858000"/>
              <a:gd name="connsiteX831" fmla="*/ 5634124 w 7467600"/>
              <a:gd name="connsiteY831" fmla="*/ 1470572 h 6858000"/>
              <a:gd name="connsiteX832" fmla="*/ 5755832 w 7467600"/>
              <a:gd name="connsiteY832" fmla="*/ 1383886 h 6858000"/>
              <a:gd name="connsiteX833" fmla="*/ 6014186 w 7467600"/>
              <a:gd name="connsiteY833" fmla="*/ 1279799 h 6858000"/>
              <a:gd name="connsiteX834" fmla="*/ 6901619 w 7467600"/>
              <a:gd name="connsiteY834" fmla="*/ 1047874 h 6858000"/>
              <a:gd name="connsiteX835" fmla="*/ 6931566 w 7467600"/>
              <a:gd name="connsiteY835" fmla="*/ 1062034 h 6858000"/>
              <a:gd name="connsiteX836" fmla="*/ 5790982 w 7467600"/>
              <a:gd name="connsiteY836" fmla="*/ 1561380 h 6858000"/>
              <a:gd name="connsiteX837" fmla="*/ 6188971 w 7467600"/>
              <a:gd name="connsiteY837" fmla="*/ 1755168 h 6858000"/>
              <a:gd name="connsiteX838" fmla="*/ 6202446 w 7467600"/>
              <a:gd name="connsiteY838" fmla="*/ 1752268 h 6858000"/>
              <a:gd name="connsiteX839" fmla="*/ 7179560 w 7467600"/>
              <a:gd name="connsiteY839" fmla="*/ 1467551 h 6858000"/>
              <a:gd name="connsiteX840" fmla="*/ 7158730 w 7467600"/>
              <a:gd name="connsiteY840" fmla="*/ 1507835 h 6858000"/>
              <a:gd name="connsiteX841" fmla="*/ 6326959 w 7467600"/>
              <a:gd name="connsiteY841" fmla="*/ 1817686 h 6858000"/>
              <a:gd name="connsiteX842" fmla="*/ 6537433 w 7467600"/>
              <a:gd name="connsiteY842" fmla="*/ 1907790 h 6858000"/>
              <a:gd name="connsiteX843" fmla="*/ 6550221 w 7467600"/>
              <a:gd name="connsiteY843" fmla="*/ 1910729 h 6858000"/>
              <a:gd name="connsiteX844" fmla="*/ 6964438 w 7467600"/>
              <a:gd name="connsiteY844" fmla="*/ 2209505 h 6858000"/>
              <a:gd name="connsiteX845" fmla="*/ 7367862 w 7467600"/>
              <a:gd name="connsiteY845" fmla="*/ 2806833 h 6858000"/>
              <a:gd name="connsiteX846" fmla="*/ 7364329 w 7467600"/>
              <a:gd name="connsiteY846" fmla="*/ 2826907 h 6858000"/>
              <a:gd name="connsiteX847" fmla="*/ 7290545 w 7467600"/>
              <a:gd name="connsiteY847" fmla="*/ 2850663 h 6858000"/>
              <a:gd name="connsiteX848" fmla="*/ 6472036 w 7467600"/>
              <a:gd name="connsiteY848" fmla="*/ 1959003 h 6858000"/>
              <a:gd name="connsiteX849" fmla="*/ 5792897 w 7467600"/>
              <a:gd name="connsiteY849" fmla="*/ 1647747 h 6858000"/>
              <a:gd name="connsiteX850" fmla="*/ 5842751 w 7467600"/>
              <a:gd name="connsiteY850" fmla="*/ 1816112 h 6858000"/>
              <a:gd name="connsiteX851" fmla="*/ 5847424 w 7467600"/>
              <a:gd name="connsiteY851" fmla="*/ 1815776 h 6858000"/>
              <a:gd name="connsiteX852" fmla="*/ 6399821 w 7467600"/>
              <a:gd name="connsiteY852" fmla="*/ 2344799 h 6858000"/>
              <a:gd name="connsiteX853" fmla="*/ 6323232 w 7467600"/>
              <a:gd name="connsiteY853" fmla="*/ 2389634 h 6858000"/>
              <a:gd name="connsiteX854" fmla="*/ 5942958 w 7467600"/>
              <a:gd name="connsiteY854" fmla="*/ 2077708 h 6858000"/>
              <a:gd name="connsiteX855" fmla="*/ 5921559 w 7467600"/>
              <a:gd name="connsiteY855" fmla="*/ 2378596 h 6858000"/>
              <a:gd name="connsiteX856" fmla="*/ 5817651 w 7467600"/>
              <a:gd name="connsiteY856" fmla="*/ 3023919 h 6858000"/>
              <a:gd name="connsiteX857" fmla="*/ 5729634 w 7467600"/>
              <a:gd name="connsiteY857" fmla="*/ 3051849 h 6858000"/>
              <a:gd name="connsiteX858" fmla="*/ 5611018 w 7467600"/>
              <a:gd name="connsiteY858" fmla="*/ 2316769 h 6858000"/>
              <a:gd name="connsiteX859" fmla="*/ 5687608 w 7467600"/>
              <a:gd name="connsiteY859" fmla="*/ 2039972 h 6858000"/>
              <a:gd name="connsiteX860" fmla="*/ 5657554 w 7467600"/>
              <a:gd name="connsiteY860" fmla="*/ 1576445 h 6858000"/>
              <a:gd name="connsiteX861" fmla="*/ 5150475 w 7467600"/>
              <a:gd name="connsiteY861" fmla="*/ 1274012 h 6858000"/>
              <a:gd name="connsiteX862" fmla="*/ 5349142 w 7467600"/>
              <a:gd name="connsiteY862" fmla="*/ 2204405 h 6858000"/>
              <a:gd name="connsiteX863" fmla="*/ 5262214 w 7467600"/>
              <a:gd name="connsiteY863" fmla="*/ 2233836 h 6858000"/>
              <a:gd name="connsiteX864" fmla="*/ 4981539 w 7467600"/>
              <a:gd name="connsiteY864" fmla="*/ 1542201 h 6858000"/>
              <a:gd name="connsiteX865" fmla="*/ 4958461 w 7467600"/>
              <a:gd name="connsiteY865" fmla="*/ 1136957 h 6858000"/>
              <a:gd name="connsiteX866" fmla="*/ 4655015 w 7467600"/>
              <a:gd name="connsiteY866" fmla="*/ 891426 h 6858000"/>
              <a:gd name="connsiteX867" fmla="*/ 4348002 w 7467600"/>
              <a:gd name="connsiteY867" fmla="*/ 2205895 h 6858000"/>
              <a:gd name="connsiteX868" fmla="*/ 4262250 w 7467600"/>
              <a:gd name="connsiteY868" fmla="*/ 2219972 h 6858000"/>
              <a:gd name="connsiteX869" fmla="*/ 4550611 w 7467600"/>
              <a:gd name="connsiteY869" fmla="*/ 817540 h 6858000"/>
              <a:gd name="connsiteX870" fmla="*/ 4564418 w 7467600"/>
              <a:gd name="connsiteY870" fmla="*/ 808293 h 6858000"/>
              <a:gd name="connsiteX871" fmla="*/ 4266388 w 7467600"/>
              <a:gd name="connsiteY871" fmla="*/ 500083 h 6858000"/>
              <a:gd name="connsiteX872" fmla="*/ 4032842 w 7467600"/>
              <a:gd name="connsiteY872" fmla="*/ 211809 h 6858000"/>
              <a:gd name="connsiteX873" fmla="*/ 3882765 w 7467600"/>
              <a:gd name="connsiteY873" fmla="*/ 0 h 6858000"/>
              <a:gd name="connsiteX874" fmla="*/ 3721337 w 7467600"/>
              <a:gd name="connsiteY874" fmla="*/ 0 h 6858000"/>
              <a:gd name="connsiteX875" fmla="*/ 3797544 w 7467600"/>
              <a:gd name="connsiteY875" fmla="*/ 0 h 6858000"/>
              <a:gd name="connsiteX876" fmla="*/ 3775734 w 7467600"/>
              <a:gd name="connsiteY876" fmla="*/ 95131 h 6858000"/>
              <a:gd name="connsiteX877" fmla="*/ 3724807 w 7467600"/>
              <a:gd name="connsiteY877" fmla="*/ 272257 h 6858000"/>
              <a:gd name="connsiteX878" fmla="*/ 3726844 w 7467600"/>
              <a:gd name="connsiteY878" fmla="*/ 282988 h 6858000"/>
              <a:gd name="connsiteX879" fmla="*/ 3742664 w 7467600"/>
              <a:gd name="connsiteY879" fmla="*/ 279918 h 6858000"/>
              <a:gd name="connsiteX880" fmla="*/ 4103910 w 7467600"/>
              <a:gd name="connsiteY880" fmla="*/ 1161917 h 6858000"/>
              <a:gd name="connsiteX881" fmla="*/ 4020269 w 7467600"/>
              <a:gd name="connsiteY881" fmla="*/ 1200406 h 6858000"/>
              <a:gd name="connsiteX882" fmla="*/ 3674882 w 7467600"/>
              <a:gd name="connsiteY882" fmla="*/ 488524 h 6858000"/>
              <a:gd name="connsiteX883" fmla="*/ 3132682 w 7467600"/>
              <a:gd name="connsiteY883" fmla="*/ 1072284 h 6858000"/>
              <a:gd name="connsiteX884" fmla="*/ 2716346 w 7467600"/>
              <a:gd name="connsiteY884" fmla="*/ 1276376 h 6858000"/>
              <a:gd name="connsiteX885" fmla="*/ 2716772 w 7467600"/>
              <a:gd name="connsiteY885" fmla="*/ 1255462 h 6858000"/>
              <a:gd name="connsiteX886" fmla="*/ 3471096 w 7467600"/>
              <a:gd name="connsiteY886" fmla="*/ 437072 h 6858000"/>
              <a:gd name="connsiteX887" fmla="*/ 3639057 w 7467600"/>
              <a:gd name="connsiteY887" fmla="*/ 286334 h 6858000"/>
              <a:gd name="connsiteX888" fmla="*/ 3640309 w 7467600"/>
              <a:gd name="connsiteY888" fmla="*/ 284664 h 6858000"/>
              <a:gd name="connsiteX889" fmla="*/ 3646022 w 7467600"/>
              <a:gd name="connsiteY889" fmla="*/ 276711 h 6858000"/>
              <a:gd name="connsiteX890" fmla="*/ 3707943 w 7467600"/>
              <a:gd name="connsiteY890" fmla="*/ 65958 h 6858000"/>
              <a:gd name="connsiteX891" fmla="*/ 3721337 w 7467600"/>
              <a:gd name="connsiteY891" fmla="*/ 0 h 6858000"/>
              <a:gd name="connsiteX892" fmla="*/ 2867960 w 7467600"/>
              <a:gd name="connsiteY892" fmla="*/ 0 h 6858000"/>
              <a:gd name="connsiteX893" fmla="*/ 2926351 w 7467600"/>
              <a:gd name="connsiteY893" fmla="*/ 0 h 6858000"/>
              <a:gd name="connsiteX894" fmla="*/ 2902823 w 7467600"/>
              <a:gd name="connsiteY894" fmla="*/ 262929 h 6858000"/>
              <a:gd name="connsiteX895" fmla="*/ 2940663 w 7467600"/>
              <a:gd name="connsiteY895" fmla="*/ 140884 h 6858000"/>
              <a:gd name="connsiteX896" fmla="*/ 2947039 w 7467600"/>
              <a:gd name="connsiteY896" fmla="*/ 122524 h 6858000"/>
              <a:gd name="connsiteX897" fmla="*/ 2984316 w 7467600"/>
              <a:gd name="connsiteY897" fmla="*/ 0 h 6858000"/>
              <a:gd name="connsiteX898" fmla="*/ 3016114 w 7467600"/>
              <a:gd name="connsiteY898" fmla="*/ 0 h 6858000"/>
              <a:gd name="connsiteX899" fmla="*/ 2979949 w 7467600"/>
              <a:gd name="connsiteY899" fmla="*/ 119274 h 6858000"/>
              <a:gd name="connsiteX900" fmla="*/ 3023879 w 7467600"/>
              <a:gd name="connsiteY900" fmla="*/ 0 h 6858000"/>
              <a:gd name="connsiteX901" fmla="*/ 3105400 w 7467600"/>
              <a:gd name="connsiteY901" fmla="*/ 0 h 6858000"/>
              <a:gd name="connsiteX902" fmla="*/ 3094669 w 7467600"/>
              <a:gd name="connsiteY902" fmla="*/ 30308 h 6858000"/>
              <a:gd name="connsiteX903" fmla="*/ 2901945 w 7467600"/>
              <a:gd name="connsiteY903" fmla="*/ 466538 h 6858000"/>
              <a:gd name="connsiteX904" fmla="*/ 2815209 w 7467600"/>
              <a:gd name="connsiteY904" fmla="*/ 497361 h 6858000"/>
              <a:gd name="connsiteX905" fmla="*/ 2844845 w 7467600"/>
              <a:gd name="connsiteY905" fmla="*/ 127638 h 6858000"/>
              <a:gd name="connsiteX906" fmla="*/ 2867960 w 7467600"/>
              <a:gd name="connsiteY906" fmla="*/ 0 h 6858000"/>
              <a:gd name="connsiteX907" fmla="*/ 1057230 w 7467600"/>
              <a:gd name="connsiteY907" fmla="*/ 0 h 6858000"/>
              <a:gd name="connsiteX908" fmla="*/ 1111003 w 7467600"/>
              <a:gd name="connsiteY908" fmla="*/ 0 h 6858000"/>
              <a:gd name="connsiteX909" fmla="*/ 1125553 w 7467600"/>
              <a:gd name="connsiteY909" fmla="*/ 52588 h 6858000"/>
              <a:gd name="connsiteX910" fmla="*/ 1304276 w 7467600"/>
              <a:gd name="connsiteY910" fmla="*/ 476275 h 6858000"/>
              <a:gd name="connsiteX911" fmla="*/ 1492066 w 7467600"/>
              <a:gd name="connsiteY911" fmla="*/ 886333 h 6858000"/>
              <a:gd name="connsiteX912" fmla="*/ 1423698 w 7467600"/>
              <a:gd name="connsiteY912" fmla="*/ 710817 h 6858000"/>
              <a:gd name="connsiteX913" fmla="*/ 1357609 w 7467600"/>
              <a:gd name="connsiteY913" fmla="*/ 532892 h 6858000"/>
              <a:gd name="connsiteX914" fmla="*/ 1309550 w 7467600"/>
              <a:gd name="connsiteY914" fmla="*/ 374031 h 6858000"/>
              <a:gd name="connsiteX915" fmla="*/ 1193673 w 7467600"/>
              <a:gd name="connsiteY915" fmla="*/ 49533 h 6858000"/>
              <a:gd name="connsiteX916" fmla="*/ 1164391 w 7467600"/>
              <a:gd name="connsiteY916" fmla="*/ 0 h 6858000"/>
              <a:gd name="connsiteX917" fmla="*/ 1200666 w 7467600"/>
              <a:gd name="connsiteY917" fmla="*/ 0 h 6858000"/>
              <a:gd name="connsiteX918" fmla="*/ 1223408 w 7467600"/>
              <a:gd name="connsiteY918" fmla="*/ 38996 h 6858000"/>
              <a:gd name="connsiteX919" fmla="*/ 1339635 w 7467600"/>
              <a:gd name="connsiteY919" fmla="*/ 365517 h 6858000"/>
              <a:gd name="connsiteX920" fmla="*/ 1387469 w 7467600"/>
              <a:gd name="connsiteY920" fmla="*/ 523079 h 6858000"/>
              <a:gd name="connsiteX921" fmla="*/ 1452685 w 7467600"/>
              <a:gd name="connsiteY921" fmla="*/ 699806 h 6858000"/>
              <a:gd name="connsiteX922" fmla="*/ 1492092 w 7467600"/>
              <a:gd name="connsiteY922" fmla="*/ 800424 h 6858000"/>
              <a:gd name="connsiteX923" fmla="*/ 1455302 w 7467600"/>
              <a:gd name="connsiteY923" fmla="*/ 632913 h 6858000"/>
              <a:gd name="connsiteX924" fmla="*/ 1222336 w 7467600"/>
              <a:gd name="connsiteY924" fmla="*/ 9480 h 6858000"/>
              <a:gd name="connsiteX925" fmla="*/ 1214634 w 7467600"/>
              <a:gd name="connsiteY925" fmla="*/ 0 h 6858000"/>
              <a:gd name="connsiteX926" fmla="*/ 1289827 w 7467600"/>
              <a:gd name="connsiteY926" fmla="*/ 0 h 6858000"/>
              <a:gd name="connsiteX927" fmla="*/ 1321076 w 7467600"/>
              <a:gd name="connsiteY927" fmla="*/ 59722 h 6858000"/>
              <a:gd name="connsiteX928" fmla="*/ 1512579 w 7467600"/>
              <a:gd name="connsiteY928" fmla="*/ 626441 h 6858000"/>
              <a:gd name="connsiteX929" fmla="*/ 1506076 w 7467600"/>
              <a:gd name="connsiteY929" fmla="*/ 1089289 h 6858000"/>
              <a:gd name="connsiteX930" fmla="*/ 1486346 w 7467600"/>
              <a:gd name="connsiteY930" fmla="*/ 1079919 h 6858000"/>
              <a:gd name="connsiteX931" fmla="*/ 1070511 w 7467600"/>
              <a:gd name="connsiteY931" fmla="*/ 48609 h 6858000"/>
              <a:gd name="connsiteX932" fmla="*/ 1057230 w 7467600"/>
              <a:gd name="connsiteY932" fmla="*/ 0 h 6858000"/>
              <a:gd name="connsiteX933" fmla="*/ 43151 w 7467600"/>
              <a:gd name="connsiteY933" fmla="*/ 0 h 6858000"/>
              <a:gd name="connsiteX934" fmla="*/ 95283 w 7467600"/>
              <a:gd name="connsiteY934" fmla="*/ 0 h 6858000"/>
              <a:gd name="connsiteX935" fmla="*/ 300708 w 7467600"/>
              <a:gd name="connsiteY935" fmla="*/ 154571 h 6858000"/>
              <a:gd name="connsiteX936" fmla="*/ 530414 w 7467600"/>
              <a:gd name="connsiteY936" fmla="*/ 354673 h 6858000"/>
              <a:gd name="connsiteX937" fmla="*/ 333785 w 7467600"/>
              <a:gd name="connsiteY937" fmla="*/ 161564 h 6858000"/>
              <a:gd name="connsiteX938" fmla="*/ 147005 w 7467600"/>
              <a:gd name="connsiteY938" fmla="*/ 0 h 6858000"/>
              <a:gd name="connsiteX939" fmla="*/ 272509 w 7467600"/>
              <a:gd name="connsiteY939" fmla="*/ 0 h 6858000"/>
              <a:gd name="connsiteX940" fmla="*/ 326276 w 7467600"/>
              <a:gd name="connsiteY940" fmla="*/ 45847 h 6858000"/>
              <a:gd name="connsiteX941" fmla="*/ 823759 w 7467600"/>
              <a:gd name="connsiteY941" fmla="*/ 574145 h 6858000"/>
              <a:gd name="connsiteX942" fmla="*/ 811254 w 7467600"/>
              <a:gd name="connsiteY942" fmla="*/ 665546 h 6858000"/>
              <a:gd name="connsiteX943" fmla="*/ 154042 w 7467600"/>
              <a:gd name="connsiteY943" fmla="*/ 261522 h 6858000"/>
              <a:gd name="connsiteX944" fmla="*/ 13550 w 7467600"/>
              <a:gd name="connsiteY944" fmla="*/ 158423 h 6858000"/>
              <a:gd name="connsiteX945" fmla="*/ 0 w 7467600"/>
              <a:gd name="connsiteY945" fmla="*/ 146618 h 6858000"/>
              <a:gd name="connsiteX946" fmla="*/ 0 w 7467600"/>
              <a:gd name="connsiteY946" fmla="*/ 59161 h 6858000"/>
              <a:gd name="connsiteX947" fmla="*/ 45427 w 7467600"/>
              <a:gd name="connsiteY947" fmla="*/ 101078 h 6858000"/>
              <a:gd name="connsiteX948" fmla="*/ 630103 w 7467600"/>
              <a:gd name="connsiteY948" fmla="*/ 485885 h 6858000"/>
              <a:gd name="connsiteX949" fmla="*/ 532040 w 7467600"/>
              <a:gd name="connsiteY949" fmla="*/ 399359 h 6858000"/>
              <a:gd name="connsiteX950" fmla="*/ 517618 w 7467600"/>
              <a:gd name="connsiteY950" fmla="*/ 385726 h 6858000"/>
              <a:gd name="connsiteX951" fmla="*/ 285074 w 7467600"/>
              <a:gd name="connsiteY951" fmla="*/ 182755 h 6858000"/>
              <a:gd name="connsiteX952" fmla="*/ 43151 w 7467600"/>
              <a:gd name="connsiteY95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10696 w 7467600"/>
              <a:gd name="connsiteY4" fmla="*/ 6803861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1019354 w 7467600"/>
              <a:gd name="connsiteY20" fmla="*/ 6315006 h 6858000"/>
              <a:gd name="connsiteX21" fmla="*/ 441046 w 7467600"/>
              <a:gd name="connsiteY21" fmla="*/ 6691153 h 6858000"/>
              <a:gd name="connsiteX22" fmla="*/ 1019354 w 7467600"/>
              <a:gd name="connsiteY22" fmla="*/ 6315006 h 6858000"/>
              <a:gd name="connsiteX23" fmla="*/ 991680 w 7467600"/>
              <a:gd name="connsiteY23" fmla="*/ 6298413 h 6858000"/>
              <a:gd name="connsiteX24" fmla="*/ 409060 w 7467600"/>
              <a:gd name="connsiteY24" fmla="*/ 6671470 h 6858000"/>
              <a:gd name="connsiteX25" fmla="*/ 991680 w 7467600"/>
              <a:gd name="connsiteY25" fmla="*/ 6298413 h 6858000"/>
              <a:gd name="connsiteX26" fmla="*/ 103333 w 7467600"/>
              <a:gd name="connsiteY26" fmla="*/ 5699602 h 6858000"/>
              <a:gd name="connsiteX27" fmla="*/ 233938 w 7467600"/>
              <a:gd name="connsiteY27" fmla="*/ 5809416 h 6858000"/>
              <a:gd name="connsiteX28" fmla="*/ 883580 w 7467600"/>
              <a:gd name="connsiteY28" fmla="*/ 6180710 h 6858000"/>
              <a:gd name="connsiteX29" fmla="*/ 487337 w 7467600"/>
              <a:gd name="connsiteY29" fmla="*/ 5950182 h 6858000"/>
              <a:gd name="connsiteX30" fmla="*/ 354051 w 7467600"/>
              <a:gd name="connsiteY30" fmla="*/ 5854912 h 6858000"/>
              <a:gd name="connsiteX31" fmla="*/ 195436 w 7467600"/>
              <a:gd name="connsiteY31" fmla="*/ 5755068 h 6858000"/>
              <a:gd name="connsiteX32" fmla="*/ 103333 w 7467600"/>
              <a:gd name="connsiteY32" fmla="*/ 5699602 h 6858000"/>
              <a:gd name="connsiteX33" fmla="*/ 5539432 w 7467600"/>
              <a:gd name="connsiteY33" fmla="*/ 5642928 h 6858000"/>
              <a:gd name="connsiteX34" fmla="*/ 5555462 w 7467600"/>
              <a:gd name="connsiteY34" fmla="*/ 5694454 h 6858000"/>
              <a:gd name="connsiteX35" fmla="*/ 5828270 w 7467600"/>
              <a:gd name="connsiteY35" fmla="*/ 6320663 h 6858000"/>
              <a:gd name="connsiteX36" fmla="*/ 5947416 w 7467600"/>
              <a:gd name="connsiteY36" fmla="*/ 6574846 h 6858000"/>
              <a:gd name="connsiteX37" fmla="*/ 5539432 w 7467600"/>
              <a:gd name="connsiteY37" fmla="*/ 5642928 h 6858000"/>
              <a:gd name="connsiteX38" fmla="*/ 51253 w 7467600"/>
              <a:gd name="connsiteY38" fmla="*/ 5631825 h 6858000"/>
              <a:gd name="connsiteX39" fmla="*/ 211622 w 7467600"/>
              <a:gd name="connsiteY39" fmla="*/ 5728803 h 6858000"/>
              <a:gd name="connsiteX40" fmla="*/ 371652 w 7467600"/>
              <a:gd name="connsiteY40" fmla="*/ 5829062 h 6858000"/>
              <a:gd name="connsiteX41" fmla="*/ 505903 w 7467600"/>
              <a:gd name="connsiteY41" fmla="*/ 5925221 h 6858000"/>
              <a:gd name="connsiteX42" fmla="*/ 899240 w 7467600"/>
              <a:gd name="connsiteY42" fmla="*/ 6153068 h 6858000"/>
              <a:gd name="connsiteX43" fmla="*/ 988114 w 7467600"/>
              <a:gd name="connsiteY43" fmla="*/ 6174204 h 6858000"/>
              <a:gd name="connsiteX44" fmla="*/ 845971 w 7467600"/>
              <a:gd name="connsiteY44" fmla="*/ 6067177 h 6858000"/>
              <a:gd name="connsiteX45" fmla="*/ 448057 w 7467600"/>
              <a:gd name="connsiteY45" fmla="*/ 5841376 h 6858000"/>
              <a:gd name="connsiteX46" fmla="*/ 51253 w 7467600"/>
              <a:gd name="connsiteY46" fmla="*/ 5631825 h 6858000"/>
              <a:gd name="connsiteX47" fmla="*/ 2606687 w 7467600"/>
              <a:gd name="connsiteY47" fmla="*/ 5630718 h 6858000"/>
              <a:gd name="connsiteX48" fmla="*/ 2645658 w 7467600"/>
              <a:gd name="connsiteY48" fmla="*/ 6640259 h 6858000"/>
              <a:gd name="connsiteX49" fmla="*/ 2606687 w 7467600"/>
              <a:gd name="connsiteY49" fmla="*/ 5630718 h 6858000"/>
              <a:gd name="connsiteX50" fmla="*/ 3642057 w 7467600"/>
              <a:gd name="connsiteY50" fmla="*/ 5573487 h 6858000"/>
              <a:gd name="connsiteX51" fmla="*/ 3632981 w 7467600"/>
              <a:gd name="connsiteY51" fmla="*/ 5579437 h 6858000"/>
              <a:gd name="connsiteX52" fmla="*/ 3382436 w 7467600"/>
              <a:gd name="connsiteY52" fmla="*/ 5952726 h 6858000"/>
              <a:gd name="connsiteX53" fmla="*/ 3191929 w 7467600"/>
              <a:gd name="connsiteY53" fmla="*/ 6662669 h 6858000"/>
              <a:gd name="connsiteX54" fmla="*/ 3369898 w 7467600"/>
              <a:gd name="connsiteY54" fmla="*/ 6081771 h 6858000"/>
              <a:gd name="connsiteX55" fmla="*/ 3642057 w 7467600"/>
              <a:gd name="connsiteY55" fmla="*/ 5573487 h 6858000"/>
              <a:gd name="connsiteX56" fmla="*/ 2650666 w 7467600"/>
              <a:gd name="connsiteY56" fmla="*/ 5530686 h 6858000"/>
              <a:gd name="connsiteX57" fmla="*/ 2650249 w 7467600"/>
              <a:gd name="connsiteY57" fmla="*/ 5532101 h 6858000"/>
              <a:gd name="connsiteX58" fmla="*/ 2663808 w 7467600"/>
              <a:gd name="connsiteY58" fmla="*/ 6535215 h 6858000"/>
              <a:gd name="connsiteX59" fmla="*/ 2665418 w 7467600"/>
              <a:gd name="connsiteY59" fmla="*/ 6132756 h 6858000"/>
              <a:gd name="connsiteX60" fmla="*/ 2650666 w 7467600"/>
              <a:gd name="connsiteY60" fmla="*/ 5530686 h 6858000"/>
              <a:gd name="connsiteX61" fmla="*/ 2680277 w 7467600"/>
              <a:gd name="connsiteY61" fmla="*/ 5479204 h 6858000"/>
              <a:gd name="connsiteX62" fmla="*/ 2678972 w 7467600"/>
              <a:gd name="connsiteY62" fmla="*/ 5481582 h 6858000"/>
              <a:gd name="connsiteX63" fmla="*/ 2696666 w 7467600"/>
              <a:gd name="connsiteY63" fmla="*/ 6133836 h 6858000"/>
              <a:gd name="connsiteX64" fmla="*/ 2695769 w 7467600"/>
              <a:gd name="connsiteY64" fmla="*/ 6390955 h 6858000"/>
              <a:gd name="connsiteX65" fmla="*/ 2739893 w 7467600"/>
              <a:gd name="connsiteY65" fmla="*/ 6108357 h 6858000"/>
              <a:gd name="connsiteX66" fmla="*/ 2680277 w 7467600"/>
              <a:gd name="connsiteY66" fmla="*/ 5479204 h 6858000"/>
              <a:gd name="connsiteX67" fmla="*/ 1132195 w 7467600"/>
              <a:gd name="connsiteY67" fmla="*/ 5467980 h 6858000"/>
              <a:gd name="connsiteX68" fmla="*/ 1679056 w 7467600"/>
              <a:gd name="connsiteY68" fmla="*/ 5516907 h 6858000"/>
              <a:gd name="connsiteX69" fmla="*/ 2128648 w 7467600"/>
              <a:gd name="connsiteY69" fmla="*/ 5474249 h 6858000"/>
              <a:gd name="connsiteX70" fmla="*/ 1825619 w 7467600"/>
              <a:gd name="connsiteY70" fmla="*/ 5478447 h 6858000"/>
              <a:gd name="connsiteX71" fmla="*/ 1737798 w 7467600"/>
              <a:gd name="connsiteY71" fmla="*/ 5483353 h 6858000"/>
              <a:gd name="connsiteX72" fmla="*/ 1132195 w 7467600"/>
              <a:gd name="connsiteY72" fmla="*/ 5467980 h 6858000"/>
              <a:gd name="connsiteX73" fmla="*/ 1456157 w 7467600"/>
              <a:gd name="connsiteY73" fmla="*/ 5371404 h 6858000"/>
              <a:gd name="connsiteX74" fmla="*/ 1244432 w 7467600"/>
              <a:gd name="connsiteY74" fmla="*/ 5385601 h 6858000"/>
              <a:gd name="connsiteX75" fmla="*/ 973990 w 7467600"/>
              <a:gd name="connsiteY75" fmla="*/ 5424940 h 6858000"/>
              <a:gd name="connsiteX76" fmla="*/ 1103809 w 7467600"/>
              <a:gd name="connsiteY76" fmla="*/ 5433720 h 6858000"/>
              <a:gd name="connsiteX77" fmla="*/ 1123454 w 7467600"/>
              <a:gd name="connsiteY77" fmla="*/ 5435727 h 6858000"/>
              <a:gd name="connsiteX78" fmla="*/ 1737017 w 7467600"/>
              <a:gd name="connsiteY78" fmla="*/ 5452183 h 6858000"/>
              <a:gd name="connsiteX79" fmla="*/ 1824397 w 7467600"/>
              <a:gd name="connsiteY79" fmla="*/ 5447757 h 6858000"/>
              <a:gd name="connsiteX80" fmla="*/ 2070059 w 7467600"/>
              <a:gd name="connsiteY80" fmla="*/ 5441660 h 6858000"/>
              <a:gd name="connsiteX81" fmla="*/ 1456157 w 7467600"/>
              <a:gd name="connsiteY81" fmla="*/ 5371404 h 6858000"/>
              <a:gd name="connsiteX82" fmla="*/ 4988186 w 7467600"/>
              <a:gd name="connsiteY82" fmla="*/ 5216467 h 6858000"/>
              <a:gd name="connsiteX83" fmla="*/ 4777334 w 7467600"/>
              <a:gd name="connsiteY83" fmla="*/ 5406072 h 6858000"/>
              <a:gd name="connsiteX84" fmla="*/ 4718341 w 7467600"/>
              <a:gd name="connsiteY84" fmla="*/ 5468043 h 6858000"/>
              <a:gd name="connsiteX85" fmla="*/ 4604655 w 7467600"/>
              <a:gd name="connsiteY85" fmla="*/ 5583434 h 6858000"/>
              <a:gd name="connsiteX86" fmla="*/ 4565074 w 7467600"/>
              <a:gd name="connsiteY86" fmla="*/ 5618550 h 6858000"/>
              <a:gd name="connsiteX87" fmla="*/ 4988186 w 7467600"/>
              <a:gd name="connsiteY87" fmla="*/ 5216467 h 6858000"/>
              <a:gd name="connsiteX88" fmla="*/ 4978032 w 7467600"/>
              <a:gd name="connsiteY88" fmla="*/ 5183809 h 6858000"/>
              <a:gd name="connsiteX89" fmla="*/ 4463413 w 7467600"/>
              <a:gd name="connsiteY89" fmla="*/ 5615162 h 6858000"/>
              <a:gd name="connsiteX90" fmla="*/ 4358134 w 7467600"/>
              <a:gd name="connsiteY90" fmla="*/ 5742791 h 6858000"/>
              <a:gd name="connsiteX91" fmla="*/ 4376219 w 7467600"/>
              <a:gd name="connsiteY91" fmla="*/ 5729027 h 6858000"/>
              <a:gd name="connsiteX92" fmla="*/ 4582340 w 7467600"/>
              <a:gd name="connsiteY92" fmla="*/ 5561037 h 6858000"/>
              <a:gd name="connsiteX93" fmla="*/ 4694684 w 7467600"/>
              <a:gd name="connsiteY93" fmla="*/ 5447098 h 6858000"/>
              <a:gd name="connsiteX94" fmla="*/ 4754123 w 7467600"/>
              <a:gd name="connsiteY94" fmla="*/ 5384643 h 6858000"/>
              <a:gd name="connsiteX95" fmla="*/ 4978032 w 7467600"/>
              <a:gd name="connsiteY95" fmla="*/ 5183809 h 6858000"/>
              <a:gd name="connsiteX96" fmla="*/ 1903353 w 7467600"/>
              <a:gd name="connsiteY96" fmla="*/ 5044827 h 6858000"/>
              <a:gd name="connsiteX97" fmla="*/ 1936931 w 7467600"/>
              <a:gd name="connsiteY97" fmla="*/ 5093954 h 6858000"/>
              <a:gd name="connsiteX98" fmla="*/ 2195868 w 7467600"/>
              <a:gd name="connsiteY98" fmla="*/ 5396574 h 6858000"/>
              <a:gd name="connsiteX99" fmla="*/ 2088852 w 7467600"/>
              <a:gd name="connsiteY99" fmla="*/ 5166123 h 6858000"/>
              <a:gd name="connsiteX100" fmla="*/ 1958241 w 7467600"/>
              <a:gd name="connsiteY100" fmla="*/ 5067955 h 6858000"/>
              <a:gd name="connsiteX101" fmla="*/ 1903353 w 7467600"/>
              <a:gd name="connsiteY101" fmla="*/ 5044827 h 6858000"/>
              <a:gd name="connsiteX102" fmla="*/ 1979378 w 7467600"/>
              <a:gd name="connsiteY102" fmla="*/ 4769504 h 6858000"/>
              <a:gd name="connsiteX103" fmla="*/ 2882120 w 7467600"/>
              <a:gd name="connsiteY103" fmla="*/ 5064547 h 6858000"/>
              <a:gd name="connsiteX104" fmla="*/ 2793103 w 7467600"/>
              <a:gd name="connsiteY104" fmla="*/ 5039699 h 6858000"/>
              <a:gd name="connsiteX105" fmla="*/ 2770041 w 7467600"/>
              <a:gd name="connsiteY105" fmla="*/ 5033634 h 6858000"/>
              <a:gd name="connsiteX106" fmla="*/ 1979378 w 7467600"/>
              <a:gd name="connsiteY106" fmla="*/ 4769504 h 6858000"/>
              <a:gd name="connsiteX107" fmla="*/ 1927410 w 7467600"/>
              <a:gd name="connsiteY107" fmla="*/ 4716164 h 6858000"/>
              <a:gd name="connsiteX108" fmla="*/ 1959587 w 7467600"/>
              <a:gd name="connsiteY108" fmla="*/ 4728849 h 6858000"/>
              <a:gd name="connsiteX109" fmla="*/ 2777707 w 7467600"/>
              <a:gd name="connsiteY109" fmla="*/ 5003991 h 6858000"/>
              <a:gd name="connsiteX110" fmla="*/ 2800768 w 7467600"/>
              <a:gd name="connsiteY110" fmla="*/ 5010056 h 6858000"/>
              <a:gd name="connsiteX111" fmla="*/ 2879408 w 7467600"/>
              <a:gd name="connsiteY111" fmla="*/ 5031590 h 6858000"/>
              <a:gd name="connsiteX112" fmla="*/ 2862295 w 7467600"/>
              <a:gd name="connsiteY112" fmla="*/ 5022958 h 6858000"/>
              <a:gd name="connsiteX113" fmla="*/ 2813343 w 7467600"/>
              <a:gd name="connsiteY113" fmla="*/ 4998369 h 6858000"/>
              <a:gd name="connsiteX114" fmla="*/ 2646245 w 7467600"/>
              <a:gd name="connsiteY114" fmla="*/ 4930999 h 6858000"/>
              <a:gd name="connsiteX115" fmla="*/ 1999243 w 7467600"/>
              <a:gd name="connsiteY115" fmla="*/ 4730524 h 6858000"/>
              <a:gd name="connsiteX116" fmla="*/ 1979527 w 7467600"/>
              <a:gd name="connsiteY116" fmla="*/ 4726651 h 6858000"/>
              <a:gd name="connsiteX117" fmla="*/ 1927410 w 7467600"/>
              <a:gd name="connsiteY117" fmla="*/ 4716164 h 6858000"/>
              <a:gd name="connsiteX118" fmla="*/ 1997014 w 7467600"/>
              <a:gd name="connsiteY118" fmla="*/ 4698007 h 6858000"/>
              <a:gd name="connsiteX119" fmla="*/ 2005458 w 7467600"/>
              <a:gd name="connsiteY119" fmla="*/ 4699540 h 6858000"/>
              <a:gd name="connsiteX120" fmla="*/ 2657186 w 7467600"/>
              <a:gd name="connsiteY120" fmla="*/ 4901687 h 6858000"/>
              <a:gd name="connsiteX121" fmla="*/ 2826662 w 7467600"/>
              <a:gd name="connsiteY121" fmla="*/ 4970362 h 6858000"/>
              <a:gd name="connsiteX122" fmla="*/ 2876100 w 7467600"/>
              <a:gd name="connsiteY122" fmla="*/ 4995397 h 6858000"/>
              <a:gd name="connsiteX123" fmla="*/ 3042600 w 7467600"/>
              <a:gd name="connsiteY123" fmla="*/ 5059532 h 6858000"/>
              <a:gd name="connsiteX124" fmla="*/ 1997014 w 7467600"/>
              <a:gd name="connsiteY124" fmla="*/ 4698007 h 6858000"/>
              <a:gd name="connsiteX125" fmla="*/ 2305292 w 7467600"/>
              <a:gd name="connsiteY125" fmla="*/ 4219492 h 6858000"/>
              <a:gd name="connsiteX126" fmla="*/ 3360922 w 7467600"/>
              <a:gd name="connsiteY126" fmla="*/ 4529373 h 6858000"/>
              <a:gd name="connsiteX127" fmla="*/ 3492420 w 7467600"/>
              <a:gd name="connsiteY127" fmla="*/ 4510145 h 6858000"/>
              <a:gd name="connsiteX128" fmla="*/ 3364086 w 7467600"/>
              <a:gd name="connsiteY128" fmla="*/ 4480340 h 6858000"/>
              <a:gd name="connsiteX129" fmla="*/ 3225818 w 7467600"/>
              <a:gd name="connsiteY129" fmla="*/ 4411822 h 6858000"/>
              <a:gd name="connsiteX130" fmla="*/ 3129696 w 7467600"/>
              <a:gd name="connsiteY130" fmla="*/ 4360704 h 6858000"/>
              <a:gd name="connsiteX131" fmla="*/ 2814545 w 7467600"/>
              <a:gd name="connsiteY131" fmla="*/ 4282955 h 6858000"/>
              <a:gd name="connsiteX132" fmla="*/ 2305292 w 7467600"/>
              <a:gd name="connsiteY132" fmla="*/ 4219492 h 6858000"/>
              <a:gd name="connsiteX133" fmla="*/ 2626982 w 7467600"/>
              <a:gd name="connsiteY133" fmla="*/ 4206450 h 6858000"/>
              <a:gd name="connsiteX134" fmla="*/ 2490617 w 7467600"/>
              <a:gd name="connsiteY134" fmla="*/ 4206951 h 6858000"/>
              <a:gd name="connsiteX135" fmla="*/ 2819869 w 7467600"/>
              <a:gd name="connsiteY135" fmla="*/ 4252936 h 6858000"/>
              <a:gd name="connsiteX136" fmla="*/ 3143018 w 7467600"/>
              <a:gd name="connsiteY136" fmla="*/ 4332698 h 6858000"/>
              <a:gd name="connsiteX137" fmla="*/ 3241520 w 7467600"/>
              <a:gd name="connsiteY137" fmla="*/ 4385112 h 6858000"/>
              <a:gd name="connsiteX138" fmla="*/ 3374575 w 7467600"/>
              <a:gd name="connsiteY138" fmla="*/ 4451517 h 6858000"/>
              <a:gd name="connsiteX139" fmla="*/ 3505221 w 7467600"/>
              <a:gd name="connsiteY139" fmla="*/ 4480757 h 6858000"/>
              <a:gd name="connsiteX140" fmla="*/ 2626982 w 7467600"/>
              <a:gd name="connsiteY140" fmla="*/ 4206450 h 6858000"/>
              <a:gd name="connsiteX141" fmla="*/ 1310106 w 7467600"/>
              <a:gd name="connsiteY141" fmla="*/ 3943217 h 6858000"/>
              <a:gd name="connsiteX142" fmla="*/ 854994 w 7467600"/>
              <a:gd name="connsiteY142" fmla="*/ 4399136 h 6858000"/>
              <a:gd name="connsiteX143" fmla="*/ 742462 w 7467600"/>
              <a:gd name="connsiteY143" fmla="*/ 4594648 h 6858000"/>
              <a:gd name="connsiteX144" fmla="*/ 820602 w 7467600"/>
              <a:gd name="connsiteY144" fmla="*/ 4485915 h 6858000"/>
              <a:gd name="connsiteX145" fmla="*/ 878295 w 7467600"/>
              <a:gd name="connsiteY145" fmla="*/ 4403594 h 6858000"/>
              <a:gd name="connsiteX146" fmla="*/ 1240607 w 7467600"/>
              <a:gd name="connsiteY146" fmla="*/ 4010401 h 6858000"/>
              <a:gd name="connsiteX147" fmla="*/ 1310106 w 7467600"/>
              <a:gd name="connsiteY147" fmla="*/ 3943217 h 6858000"/>
              <a:gd name="connsiteX148" fmla="*/ 1423113 w 7467600"/>
              <a:gd name="connsiteY148" fmla="*/ 3874565 h 6858000"/>
              <a:gd name="connsiteX149" fmla="*/ 1260565 w 7467600"/>
              <a:gd name="connsiteY149" fmla="*/ 4031982 h 6858000"/>
              <a:gd name="connsiteX150" fmla="*/ 901900 w 7467600"/>
              <a:gd name="connsiteY150" fmla="*/ 4421236 h 6858000"/>
              <a:gd name="connsiteX151" fmla="*/ 845044 w 7467600"/>
              <a:gd name="connsiteY151" fmla="*/ 4502436 h 6858000"/>
              <a:gd name="connsiteX152" fmla="*/ 685926 w 7467600"/>
              <a:gd name="connsiteY152" fmla="*/ 4703069 h 6858000"/>
              <a:gd name="connsiteX153" fmla="*/ 684248 w 7467600"/>
              <a:gd name="connsiteY153" fmla="*/ 4706721 h 6858000"/>
              <a:gd name="connsiteX154" fmla="*/ 1423113 w 7467600"/>
              <a:gd name="connsiteY154" fmla="*/ 3874565 h 6858000"/>
              <a:gd name="connsiteX155" fmla="*/ 3316479 w 7467600"/>
              <a:gd name="connsiteY155" fmla="*/ 3872136 h 6858000"/>
              <a:gd name="connsiteX156" fmla="*/ 3546806 w 7467600"/>
              <a:gd name="connsiteY156" fmla="*/ 4356139 h 6858000"/>
              <a:gd name="connsiteX157" fmla="*/ 3364433 w 7467600"/>
              <a:gd name="connsiteY157" fmla="*/ 3953121 h 6858000"/>
              <a:gd name="connsiteX158" fmla="*/ 3316479 w 7467600"/>
              <a:gd name="connsiteY158" fmla="*/ 3872136 h 6858000"/>
              <a:gd name="connsiteX159" fmla="*/ 3291335 w 7467600"/>
              <a:gd name="connsiteY159" fmla="*/ 3767420 h 6858000"/>
              <a:gd name="connsiteX160" fmla="*/ 3390805 w 7467600"/>
              <a:gd name="connsiteY160" fmla="*/ 3937163 h 6858000"/>
              <a:gd name="connsiteX161" fmla="*/ 3579062 w 7467600"/>
              <a:gd name="connsiteY161" fmla="*/ 4359040 h 6858000"/>
              <a:gd name="connsiteX162" fmla="*/ 3467355 w 7467600"/>
              <a:gd name="connsiteY162" fmla="*/ 3988130 h 6858000"/>
              <a:gd name="connsiteX163" fmla="*/ 3310753 w 7467600"/>
              <a:gd name="connsiteY163" fmla="*/ 3787140 h 6858000"/>
              <a:gd name="connsiteX164" fmla="*/ 3291335 w 7467600"/>
              <a:gd name="connsiteY164" fmla="*/ 3767420 h 6858000"/>
              <a:gd name="connsiteX165" fmla="*/ 1635889 w 7467600"/>
              <a:gd name="connsiteY165" fmla="*/ 3709494 h 6858000"/>
              <a:gd name="connsiteX166" fmla="*/ 1634800 w 7467600"/>
              <a:gd name="connsiteY166" fmla="*/ 3731111 h 6858000"/>
              <a:gd name="connsiteX167" fmla="*/ 1635889 w 7467600"/>
              <a:gd name="connsiteY167" fmla="*/ 3709494 h 6858000"/>
              <a:gd name="connsiteX168" fmla="*/ 1510397 w 7467600"/>
              <a:gd name="connsiteY168" fmla="*/ 3684705 h 6858000"/>
              <a:gd name="connsiteX169" fmla="*/ 1146550 w 7467600"/>
              <a:gd name="connsiteY169" fmla="*/ 3802012 h 6858000"/>
              <a:gd name="connsiteX170" fmla="*/ 698834 w 7467600"/>
              <a:gd name="connsiteY170" fmla="*/ 3952272 h 6858000"/>
              <a:gd name="connsiteX171" fmla="*/ 34256 w 7467600"/>
              <a:gd name="connsiteY171" fmla="*/ 4347603 h 6858000"/>
              <a:gd name="connsiteX172" fmla="*/ 527241 w 7467600"/>
              <a:gd name="connsiteY172" fmla="*/ 4065078 h 6858000"/>
              <a:gd name="connsiteX173" fmla="*/ 1510397 w 7467600"/>
              <a:gd name="connsiteY173" fmla="*/ 3684705 h 6858000"/>
              <a:gd name="connsiteX174" fmla="*/ 1313114 w 7467600"/>
              <a:gd name="connsiteY174" fmla="*/ 3655216 h 6858000"/>
              <a:gd name="connsiteX175" fmla="*/ 1109304 w 7467600"/>
              <a:gd name="connsiteY175" fmla="*/ 3669030 h 6858000"/>
              <a:gd name="connsiteX176" fmla="*/ 8129 w 7467600"/>
              <a:gd name="connsiteY176" fmla="*/ 4330519 h 6858000"/>
              <a:gd name="connsiteX177" fmla="*/ 687572 w 7467600"/>
              <a:gd name="connsiteY177" fmla="*/ 3925629 h 6858000"/>
              <a:gd name="connsiteX178" fmla="*/ 1138365 w 7467600"/>
              <a:gd name="connsiteY178" fmla="*/ 3774515 h 6858000"/>
              <a:gd name="connsiteX179" fmla="*/ 1505579 w 7467600"/>
              <a:gd name="connsiteY179" fmla="*/ 3655526 h 6858000"/>
              <a:gd name="connsiteX180" fmla="*/ 1313114 w 7467600"/>
              <a:gd name="connsiteY180" fmla="*/ 3655216 h 6858000"/>
              <a:gd name="connsiteX181" fmla="*/ 3655073 w 7467600"/>
              <a:gd name="connsiteY181" fmla="*/ 3650884 h 6858000"/>
              <a:gd name="connsiteX182" fmla="*/ 3989938 w 7467600"/>
              <a:gd name="connsiteY182" fmla="*/ 3991685 h 6858000"/>
              <a:gd name="connsiteX183" fmla="*/ 4393907 w 7467600"/>
              <a:gd name="connsiteY183" fmla="*/ 4261258 h 6858000"/>
              <a:gd name="connsiteX184" fmla="*/ 4648051 w 7467600"/>
              <a:gd name="connsiteY184" fmla="*/ 4374051 h 6858000"/>
              <a:gd name="connsiteX185" fmla="*/ 4383389 w 7467600"/>
              <a:gd name="connsiteY185" fmla="*/ 4184369 h 6858000"/>
              <a:gd name="connsiteX186" fmla="*/ 4165508 w 7467600"/>
              <a:gd name="connsiteY186" fmla="*/ 4035196 h 6858000"/>
              <a:gd name="connsiteX187" fmla="*/ 4068162 w 7467600"/>
              <a:gd name="connsiteY187" fmla="*/ 3953394 h 6858000"/>
              <a:gd name="connsiteX188" fmla="*/ 3981416 w 7467600"/>
              <a:gd name="connsiteY188" fmla="*/ 3880482 h 6858000"/>
              <a:gd name="connsiteX189" fmla="*/ 3800147 w 7467600"/>
              <a:gd name="connsiteY189" fmla="*/ 3749872 h 6858000"/>
              <a:gd name="connsiteX190" fmla="*/ 3655073 w 7467600"/>
              <a:gd name="connsiteY190" fmla="*/ 3650884 h 6858000"/>
              <a:gd name="connsiteX191" fmla="*/ 3670252 w 7467600"/>
              <a:gd name="connsiteY191" fmla="*/ 3622798 h 6858000"/>
              <a:gd name="connsiteX192" fmla="*/ 3817258 w 7467600"/>
              <a:gd name="connsiteY192" fmla="*/ 3723577 h 6858000"/>
              <a:gd name="connsiteX193" fmla="*/ 4000461 w 7467600"/>
              <a:gd name="connsiteY193" fmla="*/ 3855966 h 6858000"/>
              <a:gd name="connsiteX194" fmla="*/ 4088180 w 7467600"/>
              <a:gd name="connsiteY194" fmla="*/ 3929774 h 6858000"/>
              <a:gd name="connsiteX195" fmla="*/ 4184555 w 7467600"/>
              <a:gd name="connsiteY195" fmla="*/ 4010683 h 6858000"/>
              <a:gd name="connsiteX196" fmla="*/ 4399563 w 7467600"/>
              <a:gd name="connsiteY196" fmla="*/ 4158106 h 6858000"/>
              <a:gd name="connsiteX197" fmla="*/ 4684469 w 7467600"/>
              <a:gd name="connsiteY197" fmla="*/ 4364680 h 6858000"/>
              <a:gd name="connsiteX198" fmla="*/ 4690271 w 7467600"/>
              <a:gd name="connsiteY198" fmla="*/ 4370034 h 6858000"/>
              <a:gd name="connsiteX199" fmla="*/ 4136093 w 7467600"/>
              <a:gd name="connsiteY199" fmla="*/ 3858466 h 6858000"/>
              <a:gd name="connsiteX200" fmla="*/ 3670252 w 7467600"/>
              <a:gd name="connsiteY200" fmla="*/ 3622798 h 6858000"/>
              <a:gd name="connsiteX201" fmla="*/ 4440129 w 7467600"/>
              <a:gd name="connsiteY201" fmla="*/ 3448571 h 6858000"/>
              <a:gd name="connsiteX202" fmla="*/ 4856525 w 7467600"/>
              <a:gd name="connsiteY202" fmla="*/ 3915351 h 6858000"/>
              <a:gd name="connsiteX203" fmla="*/ 5059055 w 7467600"/>
              <a:gd name="connsiteY203" fmla="*/ 4108918 h 6858000"/>
              <a:gd name="connsiteX204" fmla="*/ 5290070 w 7467600"/>
              <a:gd name="connsiteY204" fmla="*/ 4263619 h 6858000"/>
              <a:gd name="connsiteX205" fmla="*/ 4834991 w 7467600"/>
              <a:gd name="connsiteY205" fmla="*/ 3830985 h 6858000"/>
              <a:gd name="connsiteX206" fmla="*/ 4440129 w 7467600"/>
              <a:gd name="connsiteY206" fmla="*/ 3448571 h 6858000"/>
              <a:gd name="connsiteX207" fmla="*/ 4441737 w 7467600"/>
              <a:gd name="connsiteY207" fmla="*/ 3399734 h 6858000"/>
              <a:gd name="connsiteX208" fmla="*/ 4431236 w 7467600"/>
              <a:gd name="connsiteY208" fmla="*/ 3400954 h 6858000"/>
              <a:gd name="connsiteX209" fmla="*/ 4557150 w 7467600"/>
              <a:gd name="connsiteY209" fmla="*/ 3510023 h 6858000"/>
              <a:gd name="connsiteX210" fmla="*/ 4856936 w 7467600"/>
              <a:gd name="connsiteY210" fmla="*/ 3809146 h 6858000"/>
              <a:gd name="connsiteX211" fmla="*/ 5111996 w 7467600"/>
              <a:gd name="connsiteY211" fmla="*/ 4065759 h 6858000"/>
              <a:gd name="connsiteX212" fmla="*/ 5388878 w 7467600"/>
              <a:gd name="connsiteY212" fmla="*/ 4300185 h 6858000"/>
              <a:gd name="connsiteX213" fmla="*/ 5425556 w 7467600"/>
              <a:gd name="connsiteY213" fmla="*/ 4308967 h 6858000"/>
              <a:gd name="connsiteX214" fmla="*/ 4943646 w 7467600"/>
              <a:gd name="connsiteY214" fmla="*/ 3822916 h 6858000"/>
              <a:gd name="connsiteX215" fmla="*/ 4594837 w 7467600"/>
              <a:gd name="connsiteY215" fmla="*/ 3532274 h 6858000"/>
              <a:gd name="connsiteX216" fmla="*/ 4441737 w 7467600"/>
              <a:gd name="connsiteY216" fmla="*/ 3399734 h 6858000"/>
              <a:gd name="connsiteX217" fmla="*/ 5425834 w 7467600"/>
              <a:gd name="connsiteY217" fmla="*/ 3162785 h 6858000"/>
              <a:gd name="connsiteX218" fmla="*/ 5401644 w 7467600"/>
              <a:gd name="connsiteY218" fmla="*/ 3617847 h 6858000"/>
              <a:gd name="connsiteX219" fmla="*/ 5467256 w 7467600"/>
              <a:gd name="connsiteY219" fmla="*/ 4175494 h 6858000"/>
              <a:gd name="connsiteX220" fmla="*/ 5448069 w 7467600"/>
              <a:gd name="connsiteY220" fmla="*/ 3567554 h 6858000"/>
              <a:gd name="connsiteX221" fmla="*/ 5425834 w 7467600"/>
              <a:gd name="connsiteY221" fmla="*/ 3162785 h 6858000"/>
              <a:gd name="connsiteX222" fmla="*/ 1318687 w 7467600"/>
              <a:gd name="connsiteY222" fmla="*/ 3113840 h 6858000"/>
              <a:gd name="connsiteX223" fmla="*/ 1066793 w 7467600"/>
              <a:gd name="connsiteY223" fmla="*/ 3212171 h 6858000"/>
              <a:gd name="connsiteX224" fmla="*/ 993319 w 7467600"/>
              <a:gd name="connsiteY224" fmla="*/ 3247648 h 6858000"/>
              <a:gd name="connsiteX225" fmla="*/ 853081 w 7467600"/>
              <a:gd name="connsiteY225" fmla="*/ 3312410 h 6858000"/>
              <a:gd name="connsiteX226" fmla="*/ 805957 w 7467600"/>
              <a:gd name="connsiteY226" fmla="*/ 3330443 h 6858000"/>
              <a:gd name="connsiteX227" fmla="*/ 1318687 w 7467600"/>
              <a:gd name="connsiteY227" fmla="*/ 3113840 h 6858000"/>
              <a:gd name="connsiteX228" fmla="*/ 5453702 w 7467600"/>
              <a:gd name="connsiteY228" fmla="*/ 3090882 h 6858000"/>
              <a:gd name="connsiteX229" fmla="*/ 5480135 w 7467600"/>
              <a:gd name="connsiteY229" fmla="*/ 3565802 h 6858000"/>
              <a:gd name="connsiteX230" fmla="*/ 5499023 w 7467600"/>
              <a:gd name="connsiteY230" fmla="*/ 4166310 h 6858000"/>
              <a:gd name="connsiteX231" fmla="*/ 5547022 w 7467600"/>
              <a:gd name="connsiteY231" fmla="*/ 3607838 h 6858000"/>
              <a:gd name="connsiteX232" fmla="*/ 5515964 w 7467600"/>
              <a:gd name="connsiteY232" fmla="*/ 3378541 h 6858000"/>
              <a:gd name="connsiteX233" fmla="*/ 5453702 w 7467600"/>
              <a:gd name="connsiteY233" fmla="*/ 3090882 h 6858000"/>
              <a:gd name="connsiteX234" fmla="*/ 1238695 w 7467600"/>
              <a:gd name="connsiteY234" fmla="*/ 3076820 h 6858000"/>
              <a:gd name="connsiteX235" fmla="*/ 716371 w 7467600"/>
              <a:gd name="connsiteY235" fmla="*/ 3293249 h 6858000"/>
              <a:gd name="connsiteX236" fmla="*/ 579522 w 7467600"/>
              <a:gd name="connsiteY236" fmla="*/ 3371759 h 6858000"/>
              <a:gd name="connsiteX237" fmla="*/ 600288 w 7467600"/>
              <a:gd name="connsiteY237" fmla="*/ 3365555 h 6858000"/>
              <a:gd name="connsiteX238" fmla="*/ 840692 w 7467600"/>
              <a:gd name="connsiteY238" fmla="*/ 3284921 h 6858000"/>
              <a:gd name="connsiteX239" fmla="*/ 979248 w 7467600"/>
              <a:gd name="connsiteY239" fmla="*/ 3221003 h 6858000"/>
              <a:gd name="connsiteX240" fmla="*/ 1053282 w 7467600"/>
              <a:gd name="connsiteY240" fmla="*/ 3185247 h 6858000"/>
              <a:gd name="connsiteX241" fmla="*/ 1320603 w 7467600"/>
              <a:gd name="connsiteY241" fmla="*/ 3081281 h 6858000"/>
              <a:gd name="connsiteX242" fmla="*/ 1238695 w 7467600"/>
              <a:gd name="connsiteY242" fmla="*/ 3076820 h 6858000"/>
              <a:gd name="connsiteX243" fmla="*/ 5425627 w 7467600"/>
              <a:gd name="connsiteY243" fmla="*/ 2954192 h 6858000"/>
              <a:gd name="connsiteX244" fmla="*/ 5470770 w 7467600"/>
              <a:gd name="connsiteY244" fmla="*/ 3005435 h 6858000"/>
              <a:gd name="connsiteX245" fmla="*/ 5519779 w 7467600"/>
              <a:gd name="connsiteY245" fmla="*/ 4359223 h 6858000"/>
              <a:gd name="connsiteX246" fmla="*/ 5520293 w 7467600"/>
              <a:gd name="connsiteY246" fmla="*/ 4360602 h 6858000"/>
              <a:gd name="connsiteX247" fmla="*/ 5767221 w 7467600"/>
              <a:gd name="connsiteY247" fmla="*/ 4665564 h 6858000"/>
              <a:gd name="connsiteX248" fmla="*/ 6937169 w 7467600"/>
              <a:gd name="connsiteY248" fmla="*/ 4815941 h 6858000"/>
              <a:gd name="connsiteX249" fmla="*/ 6953922 w 7467600"/>
              <a:gd name="connsiteY249" fmla="*/ 4890068 h 6858000"/>
              <a:gd name="connsiteX250" fmla="*/ 6071359 w 7467600"/>
              <a:gd name="connsiteY250" fmla="*/ 4770770 h 6858000"/>
              <a:gd name="connsiteX251" fmla="*/ 6038839 w 7467600"/>
              <a:gd name="connsiteY251" fmla="*/ 4764474 h 6858000"/>
              <a:gd name="connsiteX252" fmla="*/ 6038706 w 7467600"/>
              <a:gd name="connsiteY252" fmla="*/ 4763847 h 6858000"/>
              <a:gd name="connsiteX253" fmla="*/ 6037784 w 7467600"/>
              <a:gd name="connsiteY253" fmla="*/ 4764270 h 6858000"/>
              <a:gd name="connsiteX254" fmla="*/ 6038839 w 7467600"/>
              <a:gd name="connsiteY254" fmla="*/ 4764474 h 6858000"/>
              <a:gd name="connsiteX255" fmla="*/ 6040338 w 7467600"/>
              <a:gd name="connsiteY255" fmla="*/ 4771418 h 6858000"/>
              <a:gd name="connsiteX256" fmla="*/ 6024488 w 7467600"/>
              <a:gd name="connsiteY256" fmla="*/ 4809903 h 6858000"/>
              <a:gd name="connsiteX257" fmla="*/ 5599771 w 7467600"/>
              <a:gd name="connsiteY257" fmla="*/ 5509652 h 6858000"/>
              <a:gd name="connsiteX258" fmla="*/ 5548843 w 7467600"/>
              <a:gd name="connsiteY258" fmla="*/ 5563845 h 6858000"/>
              <a:gd name="connsiteX259" fmla="*/ 5940952 w 7467600"/>
              <a:gd name="connsiteY259" fmla="*/ 6250028 h 6858000"/>
              <a:gd name="connsiteX260" fmla="*/ 6043441 w 7467600"/>
              <a:gd name="connsiteY260" fmla="*/ 6665847 h 6858000"/>
              <a:gd name="connsiteX261" fmla="*/ 6093432 w 7467600"/>
              <a:gd name="connsiteY261" fmla="*/ 6858000 h 6858000"/>
              <a:gd name="connsiteX262" fmla="*/ 6034344 w 7467600"/>
              <a:gd name="connsiteY262" fmla="*/ 6858000 h 6858000"/>
              <a:gd name="connsiteX263" fmla="*/ 6026679 w 7467600"/>
              <a:gd name="connsiteY263" fmla="*/ 6836959 h 6858000"/>
              <a:gd name="connsiteX264" fmla="*/ 5800441 w 7467600"/>
              <a:gd name="connsiteY264" fmla="*/ 6335286 h 6858000"/>
              <a:gd name="connsiteX265" fmla="*/ 5526562 w 7467600"/>
              <a:gd name="connsiteY265" fmla="*/ 5705388 h 6858000"/>
              <a:gd name="connsiteX266" fmla="*/ 5519640 w 7467600"/>
              <a:gd name="connsiteY266" fmla="*/ 5683774 h 6858000"/>
              <a:gd name="connsiteX267" fmla="*/ 5844559 w 7467600"/>
              <a:gd name="connsiteY267" fmla="*/ 6553349 h 6858000"/>
              <a:gd name="connsiteX268" fmla="*/ 5975994 w 7467600"/>
              <a:gd name="connsiteY268" fmla="*/ 6858000 h 6858000"/>
              <a:gd name="connsiteX269" fmla="*/ 5898547 w 7467600"/>
              <a:gd name="connsiteY269" fmla="*/ 6858000 h 6858000"/>
              <a:gd name="connsiteX270" fmla="*/ 5682041 w 7467600"/>
              <a:gd name="connsiteY270" fmla="*/ 6355860 h 6858000"/>
              <a:gd name="connsiteX271" fmla="*/ 5461758 w 7467600"/>
              <a:gd name="connsiteY271" fmla="*/ 5820220 h 6858000"/>
              <a:gd name="connsiteX272" fmla="*/ 5237282 w 7467600"/>
              <a:gd name="connsiteY272" fmla="*/ 6579086 h 6858000"/>
              <a:gd name="connsiteX273" fmla="*/ 5115009 w 7467600"/>
              <a:gd name="connsiteY273" fmla="*/ 6858000 h 6858000"/>
              <a:gd name="connsiteX274" fmla="*/ 5028074 w 7467600"/>
              <a:gd name="connsiteY274" fmla="*/ 6858000 h 6858000"/>
              <a:gd name="connsiteX275" fmla="*/ 5079508 w 7467600"/>
              <a:gd name="connsiteY275" fmla="*/ 6749074 h 6858000"/>
              <a:gd name="connsiteX276" fmla="*/ 5371846 w 7467600"/>
              <a:gd name="connsiteY276" fmla="*/ 5924413 h 6858000"/>
              <a:gd name="connsiteX277" fmla="*/ 5270512 w 7467600"/>
              <a:gd name="connsiteY277" fmla="*/ 6138975 h 6858000"/>
              <a:gd name="connsiteX278" fmla="*/ 5062409 w 7467600"/>
              <a:gd name="connsiteY278" fmla="*/ 6653544 h 6858000"/>
              <a:gd name="connsiteX279" fmla="*/ 5036628 w 7467600"/>
              <a:gd name="connsiteY279" fmla="*/ 6754247 h 6858000"/>
              <a:gd name="connsiteX280" fmla="*/ 5009112 w 7467600"/>
              <a:gd name="connsiteY280" fmla="*/ 6858000 h 6858000"/>
              <a:gd name="connsiteX281" fmla="*/ 4976679 w 7467600"/>
              <a:gd name="connsiteY281" fmla="*/ 6858000 h 6858000"/>
              <a:gd name="connsiteX282" fmla="*/ 5006537 w 7467600"/>
              <a:gd name="connsiteY282" fmla="*/ 6747068 h 6858000"/>
              <a:gd name="connsiteX283" fmla="*/ 5032723 w 7467600"/>
              <a:gd name="connsiteY283" fmla="*/ 6644957 h 6858000"/>
              <a:gd name="connsiteX284" fmla="*/ 5242949 w 7467600"/>
              <a:gd name="connsiteY284" fmla="*/ 6125175 h 6858000"/>
              <a:gd name="connsiteX285" fmla="*/ 5286321 w 7467600"/>
              <a:gd name="connsiteY285" fmla="*/ 6033555 h 6858000"/>
              <a:gd name="connsiteX286" fmla="*/ 5008210 w 7467600"/>
              <a:gd name="connsiteY286" fmla="*/ 6649194 h 6858000"/>
              <a:gd name="connsiteX287" fmla="*/ 4986321 w 7467600"/>
              <a:gd name="connsiteY287" fmla="*/ 6765687 h 6858000"/>
              <a:gd name="connsiteX288" fmla="*/ 4973474 w 7467600"/>
              <a:gd name="connsiteY288" fmla="*/ 6858000 h 6858000"/>
              <a:gd name="connsiteX289" fmla="*/ 4907178 w 7467600"/>
              <a:gd name="connsiteY289" fmla="*/ 6858000 h 6858000"/>
              <a:gd name="connsiteX290" fmla="*/ 4910810 w 7467600"/>
              <a:gd name="connsiteY290" fmla="*/ 6829660 h 6858000"/>
              <a:gd name="connsiteX291" fmla="*/ 4987461 w 7467600"/>
              <a:gd name="connsiteY291" fmla="*/ 6432994 h 6858000"/>
              <a:gd name="connsiteX292" fmla="*/ 5179262 w 7467600"/>
              <a:gd name="connsiteY292" fmla="*/ 6035044 h 6858000"/>
              <a:gd name="connsiteX293" fmla="*/ 4689678 w 7467600"/>
              <a:gd name="connsiteY293" fmla="*/ 6440241 h 6858000"/>
              <a:gd name="connsiteX294" fmla="*/ 4477543 w 7467600"/>
              <a:gd name="connsiteY294" fmla="*/ 6674836 h 6858000"/>
              <a:gd name="connsiteX295" fmla="*/ 4329957 w 7467600"/>
              <a:gd name="connsiteY295" fmla="*/ 6858000 h 6858000"/>
              <a:gd name="connsiteX296" fmla="*/ 4218595 w 7467600"/>
              <a:gd name="connsiteY296" fmla="*/ 6858000 h 6858000"/>
              <a:gd name="connsiteX297" fmla="*/ 4368888 w 7467600"/>
              <a:gd name="connsiteY297" fmla="*/ 6668412 h 6858000"/>
              <a:gd name="connsiteX298" fmla="*/ 4563091 w 7467600"/>
              <a:gd name="connsiteY298" fmla="*/ 6442508 h 6858000"/>
              <a:gd name="connsiteX299" fmla="*/ 5387324 w 7467600"/>
              <a:gd name="connsiteY299" fmla="*/ 5705830 h 6858000"/>
              <a:gd name="connsiteX300" fmla="*/ 5073620 w 7467600"/>
              <a:gd name="connsiteY300" fmla="*/ 5955437 h 6858000"/>
              <a:gd name="connsiteX301" fmla="*/ 4689789 w 7467600"/>
              <a:gd name="connsiteY301" fmla="*/ 6268382 h 6858000"/>
              <a:gd name="connsiteX302" fmla="*/ 4418722 w 7467600"/>
              <a:gd name="connsiteY302" fmla="*/ 6570886 h 6858000"/>
              <a:gd name="connsiteX303" fmla="*/ 4214944 w 7467600"/>
              <a:gd name="connsiteY303" fmla="*/ 6858000 h 6858000"/>
              <a:gd name="connsiteX304" fmla="*/ 4177898 w 7467600"/>
              <a:gd name="connsiteY304" fmla="*/ 6858000 h 6858000"/>
              <a:gd name="connsiteX305" fmla="*/ 4391597 w 7467600"/>
              <a:gd name="connsiteY305" fmla="*/ 6556370 h 6858000"/>
              <a:gd name="connsiteX306" fmla="*/ 4668889 w 7467600"/>
              <a:gd name="connsiteY306" fmla="*/ 6246399 h 6858000"/>
              <a:gd name="connsiteX307" fmla="*/ 5055427 w 7467600"/>
              <a:gd name="connsiteY307" fmla="*/ 5931476 h 6858000"/>
              <a:gd name="connsiteX308" fmla="*/ 5371814 w 7467600"/>
              <a:gd name="connsiteY308" fmla="*/ 5678975 h 6858000"/>
              <a:gd name="connsiteX309" fmla="*/ 4987918 w 7467600"/>
              <a:gd name="connsiteY309" fmla="*/ 5838701 h 6858000"/>
              <a:gd name="connsiteX310" fmla="*/ 4317146 w 7467600"/>
              <a:gd name="connsiteY310" fmla="*/ 6587716 h 6858000"/>
              <a:gd name="connsiteX311" fmla="*/ 4171627 w 7467600"/>
              <a:gd name="connsiteY311" fmla="*/ 6858000 h 6858000"/>
              <a:gd name="connsiteX312" fmla="*/ 4081585 w 7467600"/>
              <a:gd name="connsiteY312" fmla="*/ 6858000 h 6858000"/>
              <a:gd name="connsiteX313" fmla="*/ 4238603 w 7467600"/>
              <a:gd name="connsiteY313" fmla="*/ 6559341 h 6858000"/>
              <a:gd name="connsiteX314" fmla="*/ 4778333 w 7467600"/>
              <a:gd name="connsiteY314" fmla="*/ 5873626 h 6858000"/>
              <a:gd name="connsiteX315" fmla="*/ 5414185 w 7467600"/>
              <a:gd name="connsiteY315" fmla="*/ 5573882 h 6858000"/>
              <a:gd name="connsiteX316" fmla="*/ 5959648 w 7467600"/>
              <a:gd name="connsiteY316" fmla="*/ 4760797 h 6858000"/>
              <a:gd name="connsiteX317" fmla="*/ 5355019 w 7467600"/>
              <a:gd name="connsiteY317" fmla="*/ 4734672 h 6858000"/>
              <a:gd name="connsiteX318" fmla="*/ 5083565 w 7467600"/>
              <a:gd name="connsiteY318" fmla="*/ 5179121 h 6858000"/>
              <a:gd name="connsiteX319" fmla="*/ 4713577 w 7467600"/>
              <a:gd name="connsiteY319" fmla="*/ 5616803 h 6858000"/>
              <a:gd name="connsiteX320" fmla="*/ 3989559 w 7467600"/>
              <a:gd name="connsiteY320" fmla="*/ 6145945 h 6858000"/>
              <a:gd name="connsiteX321" fmla="*/ 3939824 w 7467600"/>
              <a:gd name="connsiteY321" fmla="*/ 6066900 h 6858000"/>
              <a:gd name="connsiteX322" fmla="*/ 4584537 w 7467600"/>
              <a:gd name="connsiteY322" fmla="*/ 5324826 h 6858000"/>
              <a:gd name="connsiteX323" fmla="*/ 5037105 w 7467600"/>
              <a:gd name="connsiteY323" fmla="*/ 5088765 h 6858000"/>
              <a:gd name="connsiteX324" fmla="*/ 5039930 w 7467600"/>
              <a:gd name="connsiteY324" fmla="*/ 5089585 h 6858000"/>
              <a:gd name="connsiteX325" fmla="*/ 5263764 w 7467600"/>
              <a:gd name="connsiteY325" fmla="*/ 4735525 h 6858000"/>
              <a:gd name="connsiteX326" fmla="*/ 4086300 w 7467600"/>
              <a:gd name="connsiteY326" fmla="*/ 4884599 h 6858000"/>
              <a:gd name="connsiteX327" fmla="*/ 4085485 w 7467600"/>
              <a:gd name="connsiteY327" fmla="*/ 4899070 h 6858000"/>
              <a:gd name="connsiteX328" fmla="*/ 3871915 w 7467600"/>
              <a:gd name="connsiteY328" fmla="*/ 5253645 h 6858000"/>
              <a:gd name="connsiteX329" fmla="*/ 3799374 w 7467600"/>
              <a:gd name="connsiteY329" fmla="*/ 5466127 h 6858000"/>
              <a:gd name="connsiteX330" fmla="*/ 3498850 w 7467600"/>
              <a:gd name="connsiteY330" fmla="*/ 6661888 h 6858000"/>
              <a:gd name="connsiteX331" fmla="*/ 3399216 w 7467600"/>
              <a:gd name="connsiteY331" fmla="*/ 6858000 h 6858000"/>
              <a:gd name="connsiteX332" fmla="*/ 3303688 w 7467600"/>
              <a:gd name="connsiteY332" fmla="*/ 6858000 h 6858000"/>
              <a:gd name="connsiteX333" fmla="*/ 3391774 w 7467600"/>
              <a:gd name="connsiteY333" fmla="*/ 6697181 h 6858000"/>
              <a:gd name="connsiteX334" fmla="*/ 3735540 w 7467600"/>
              <a:gd name="connsiteY334" fmla="*/ 5546923 h 6858000"/>
              <a:gd name="connsiteX335" fmla="*/ 3729438 w 7467600"/>
              <a:gd name="connsiteY335" fmla="*/ 5569058 h 6858000"/>
              <a:gd name="connsiteX336" fmla="*/ 3707782 w 7467600"/>
              <a:gd name="connsiteY336" fmla="*/ 5644908 h 6858000"/>
              <a:gd name="connsiteX337" fmla="*/ 3583827 w 7467600"/>
              <a:gd name="connsiteY337" fmla="*/ 6039215 h 6858000"/>
              <a:gd name="connsiteX338" fmla="*/ 3547861 w 7467600"/>
              <a:gd name="connsiteY338" fmla="*/ 6129609 h 6858000"/>
              <a:gd name="connsiteX339" fmla="*/ 3490905 w 7467600"/>
              <a:gd name="connsiteY339" fmla="*/ 6277660 h 6858000"/>
              <a:gd name="connsiteX340" fmla="*/ 3455859 w 7467600"/>
              <a:gd name="connsiteY340" fmla="*/ 6391301 h 6858000"/>
              <a:gd name="connsiteX341" fmla="*/ 3429112 w 7467600"/>
              <a:gd name="connsiteY341" fmla="*/ 6479469 h 6858000"/>
              <a:gd name="connsiteX342" fmla="*/ 3304862 w 7467600"/>
              <a:gd name="connsiteY342" fmla="*/ 6796476 h 6858000"/>
              <a:gd name="connsiteX343" fmla="*/ 3276071 w 7467600"/>
              <a:gd name="connsiteY343" fmla="*/ 6858000 h 6858000"/>
              <a:gd name="connsiteX344" fmla="*/ 3240805 w 7467600"/>
              <a:gd name="connsiteY344" fmla="*/ 6858000 h 6858000"/>
              <a:gd name="connsiteX345" fmla="*/ 3275917 w 7467600"/>
              <a:gd name="connsiteY345" fmla="*/ 6783192 h 6858000"/>
              <a:gd name="connsiteX346" fmla="*/ 3399358 w 7467600"/>
              <a:gd name="connsiteY346" fmla="*/ 6469011 h 6858000"/>
              <a:gd name="connsiteX347" fmla="*/ 3425650 w 7467600"/>
              <a:gd name="connsiteY347" fmla="*/ 6381333 h 6858000"/>
              <a:gd name="connsiteX348" fmla="*/ 3460661 w 7467600"/>
              <a:gd name="connsiteY348" fmla="*/ 6266763 h 6858000"/>
              <a:gd name="connsiteX349" fmla="*/ 3518021 w 7467600"/>
              <a:gd name="connsiteY349" fmla="*/ 6117298 h 6858000"/>
              <a:gd name="connsiteX350" fmla="*/ 3554035 w 7467600"/>
              <a:gd name="connsiteY350" fmla="*/ 6027832 h 6858000"/>
              <a:gd name="connsiteX351" fmla="*/ 3677174 w 7467600"/>
              <a:gd name="connsiteY351" fmla="*/ 5636351 h 6858000"/>
              <a:gd name="connsiteX352" fmla="*/ 3698819 w 7467600"/>
              <a:gd name="connsiteY352" fmla="*/ 5560503 h 6858000"/>
              <a:gd name="connsiteX353" fmla="*/ 3702094 w 7467600"/>
              <a:gd name="connsiteY353" fmla="*/ 5549194 h 6858000"/>
              <a:gd name="connsiteX354" fmla="*/ 3398355 w 7467600"/>
              <a:gd name="connsiteY354" fmla="*/ 6094603 h 6858000"/>
              <a:gd name="connsiteX355" fmla="*/ 3193941 w 7467600"/>
              <a:gd name="connsiteY355" fmla="*/ 6798775 h 6858000"/>
              <a:gd name="connsiteX356" fmla="*/ 3184140 w 7467600"/>
              <a:gd name="connsiteY356" fmla="*/ 6858000 h 6858000"/>
              <a:gd name="connsiteX357" fmla="*/ 3099978 w 7467600"/>
              <a:gd name="connsiteY357" fmla="*/ 6858000 h 6858000"/>
              <a:gd name="connsiteX358" fmla="*/ 3101556 w 7467600"/>
              <a:gd name="connsiteY358" fmla="*/ 6843337 h 6858000"/>
              <a:gd name="connsiteX359" fmla="*/ 3370162 w 7467600"/>
              <a:gd name="connsiteY359" fmla="*/ 5785550 h 6858000"/>
              <a:gd name="connsiteX360" fmla="*/ 3746477 w 7467600"/>
              <a:gd name="connsiteY360" fmla="*/ 5377889 h 6858000"/>
              <a:gd name="connsiteX361" fmla="*/ 3863399 w 7467600"/>
              <a:gd name="connsiteY361" fmla="*/ 5087257 h 6858000"/>
              <a:gd name="connsiteX362" fmla="*/ 3968712 w 7467600"/>
              <a:gd name="connsiteY362" fmla="*/ 4913989 h 6858000"/>
              <a:gd name="connsiteX363" fmla="*/ 2792390 w 7467600"/>
              <a:gd name="connsiteY363" fmla="*/ 5382974 h 6858000"/>
              <a:gd name="connsiteX364" fmla="*/ 2714982 w 7467600"/>
              <a:gd name="connsiteY364" fmla="*/ 5427051 h 6858000"/>
              <a:gd name="connsiteX365" fmla="*/ 2813361 w 7467600"/>
              <a:gd name="connsiteY365" fmla="*/ 6023912 h 6858000"/>
              <a:gd name="connsiteX366" fmla="*/ 2688430 w 7467600"/>
              <a:gd name="connsiteY366" fmla="*/ 6801564 h 6858000"/>
              <a:gd name="connsiteX367" fmla="*/ 2629626 w 7467600"/>
              <a:gd name="connsiteY367" fmla="*/ 6763394 h 6858000"/>
              <a:gd name="connsiteX368" fmla="*/ 2565328 w 7467600"/>
              <a:gd name="connsiteY368" fmla="*/ 5516399 h 6858000"/>
              <a:gd name="connsiteX369" fmla="*/ 1922999 w 7467600"/>
              <a:gd name="connsiteY369" fmla="*/ 5980343 h 6858000"/>
              <a:gd name="connsiteX370" fmla="*/ 1950261 w 7467600"/>
              <a:gd name="connsiteY370" fmla="*/ 6405858 h 6858000"/>
              <a:gd name="connsiteX371" fmla="*/ 2365554 w 7467600"/>
              <a:gd name="connsiteY371" fmla="*/ 6759107 h 6858000"/>
              <a:gd name="connsiteX372" fmla="*/ 2424142 w 7467600"/>
              <a:gd name="connsiteY372" fmla="*/ 6858000 h 6858000"/>
              <a:gd name="connsiteX373" fmla="*/ 2395994 w 7467600"/>
              <a:gd name="connsiteY373" fmla="*/ 6858000 h 6858000"/>
              <a:gd name="connsiteX374" fmla="*/ 2392863 w 7467600"/>
              <a:gd name="connsiteY374" fmla="*/ 6852964 h 6858000"/>
              <a:gd name="connsiteX375" fmla="*/ 2017589 w 7467600"/>
              <a:gd name="connsiteY375" fmla="*/ 6493982 h 6858000"/>
              <a:gd name="connsiteX376" fmla="*/ 2147336 w 7467600"/>
              <a:gd name="connsiteY376" fmla="*/ 6594052 h 6858000"/>
              <a:gd name="connsiteX377" fmla="*/ 2207047 w 7467600"/>
              <a:gd name="connsiteY377" fmla="*/ 6654540 h 6858000"/>
              <a:gd name="connsiteX378" fmla="*/ 2299106 w 7467600"/>
              <a:gd name="connsiteY378" fmla="*/ 6778931 h 6858000"/>
              <a:gd name="connsiteX379" fmla="*/ 2314430 w 7467600"/>
              <a:gd name="connsiteY379" fmla="*/ 6801144 h 6858000"/>
              <a:gd name="connsiteX380" fmla="*/ 2352406 w 7467600"/>
              <a:gd name="connsiteY380" fmla="*/ 6858000 h 6858000"/>
              <a:gd name="connsiteX381" fmla="*/ 2314492 w 7467600"/>
              <a:gd name="connsiteY381" fmla="*/ 6858000 h 6858000"/>
              <a:gd name="connsiteX382" fmla="*/ 2288095 w 7467600"/>
              <a:gd name="connsiteY382" fmla="*/ 6818030 h 6858000"/>
              <a:gd name="connsiteX383" fmla="*/ 2272768 w 7467600"/>
              <a:gd name="connsiteY383" fmla="*/ 6795822 h 6858000"/>
              <a:gd name="connsiteX384" fmla="*/ 2182715 w 7467600"/>
              <a:gd name="connsiteY384" fmla="*/ 6675071 h 6858000"/>
              <a:gd name="connsiteX385" fmla="*/ 2032061 w 7467600"/>
              <a:gd name="connsiteY385" fmla="*/ 6541380 h 6858000"/>
              <a:gd name="connsiteX386" fmla="*/ 2257220 w 7467600"/>
              <a:gd name="connsiteY386" fmla="*/ 6826257 h 6858000"/>
              <a:gd name="connsiteX387" fmla="*/ 2281324 w 7467600"/>
              <a:gd name="connsiteY387" fmla="*/ 6858000 h 6858000"/>
              <a:gd name="connsiteX388" fmla="*/ 2242860 w 7467600"/>
              <a:gd name="connsiteY388" fmla="*/ 6858000 h 6858000"/>
              <a:gd name="connsiteX389" fmla="*/ 2232818 w 7467600"/>
              <a:gd name="connsiteY389" fmla="*/ 6844926 h 6858000"/>
              <a:gd name="connsiteX390" fmla="*/ 1990172 w 7467600"/>
              <a:gd name="connsiteY390" fmla="*/ 6542121 h 6858000"/>
              <a:gd name="connsiteX391" fmla="*/ 2124090 w 7467600"/>
              <a:gd name="connsiteY391" fmla="*/ 6761017 h 6858000"/>
              <a:gd name="connsiteX392" fmla="*/ 2200380 w 7467600"/>
              <a:gd name="connsiteY392" fmla="*/ 6858000 h 6858000"/>
              <a:gd name="connsiteX393" fmla="*/ 2147507 w 7467600"/>
              <a:gd name="connsiteY393" fmla="*/ 6858000 h 6858000"/>
              <a:gd name="connsiteX394" fmla="*/ 2070668 w 7467600"/>
              <a:gd name="connsiteY394" fmla="*/ 6761520 h 6858000"/>
              <a:gd name="connsiteX395" fmla="*/ 1975142 w 7467600"/>
              <a:gd name="connsiteY395" fmla="*/ 6585570 h 6858000"/>
              <a:gd name="connsiteX396" fmla="*/ 2050035 w 7467600"/>
              <a:gd name="connsiteY396" fmla="*/ 6813345 h 6858000"/>
              <a:gd name="connsiteX397" fmla="*/ 2063025 w 7467600"/>
              <a:gd name="connsiteY397" fmla="*/ 6858000 h 6858000"/>
              <a:gd name="connsiteX398" fmla="*/ 2021675 w 7467600"/>
              <a:gd name="connsiteY398" fmla="*/ 6858000 h 6858000"/>
              <a:gd name="connsiteX399" fmla="*/ 2019308 w 7467600"/>
              <a:gd name="connsiteY399" fmla="*/ 6847118 h 6858000"/>
              <a:gd name="connsiteX400" fmla="*/ 1938835 w 7467600"/>
              <a:gd name="connsiteY400" fmla="*/ 6551160 h 6858000"/>
              <a:gd name="connsiteX401" fmla="*/ 1953230 w 7467600"/>
              <a:gd name="connsiteY401" fmla="*/ 6759699 h 6858000"/>
              <a:gd name="connsiteX402" fmla="*/ 1956763 w 7467600"/>
              <a:gd name="connsiteY402" fmla="*/ 6778191 h 6858000"/>
              <a:gd name="connsiteX403" fmla="*/ 1967925 w 7467600"/>
              <a:gd name="connsiteY403" fmla="*/ 6858000 h 6858000"/>
              <a:gd name="connsiteX404" fmla="*/ 1936622 w 7467600"/>
              <a:gd name="connsiteY404" fmla="*/ 6858000 h 6858000"/>
              <a:gd name="connsiteX405" fmla="*/ 1926261 w 7467600"/>
              <a:gd name="connsiteY405" fmla="*/ 6784064 h 6858000"/>
              <a:gd name="connsiteX406" fmla="*/ 1922724 w 7467600"/>
              <a:gd name="connsiteY406" fmla="*/ 6765577 h 6858000"/>
              <a:gd name="connsiteX407" fmla="*/ 1904650 w 7467600"/>
              <a:gd name="connsiteY407" fmla="*/ 6639616 h 6858000"/>
              <a:gd name="connsiteX408" fmla="*/ 1885273 w 7467600"/>
              <a:gd name="connsiteY408" fmla="*/ 6858000 h 6858000"/>
              <a:gd name="connsiteX409" fmla="*/ 1854363 w 7467600"/>
              <a:gd name="connsiteY409" fmla="*/ 6858000 h 6858000"/>
              <a:gd name="connsiteX410" fmla="*/ 1880391 w 7467600"/>
              <a:gd name="connsiteY410" fmla="*/ 6603796 h 6858000"/>
              <a:gd name="connsiteX411" fmla="*/ 1818273 w 7467600"/>
              <a:gd name="connsiteY411" fmla="*/ 6715729 h 6858000"/>
              <a:gd name="connsiteX412" fmla="*/ 1794691 w 7467600"/>
              <a:gd name="connsiteY412" fmla="*/ 6843239 h 6858000"/>
              <a:gd name="connsiteX413" fmla="*/ 1794914 w 7467600"/>
              <a:gd name="connsiteY413" fmla="*/ 6858000 h 6858000"/>
              <a:gd name="connsiteX414" fmla="*/ 1746128 w 7467600"/>
              <a:gd name="connsiteY414" fmla="*/ 6858000 h 6858000"/>
              <a:gd name="connsiteX415" fmla="*/ 1753934 w 7467600"/>
              <a:gd name="connsiteY415" fmla="*/ 6724796 h 6858000"/>
              <a:gd name="connsiteX416" fmla="*/ 1792053 w 7467600"/>
              <a:gd name="connsiteY416" fmla="*/ 6572396 h 6858000"/>
              <a:gd name="connsiteX417" fmla="*/ 1862248 w 7467600"/>
              <a:gd name="connsiteY417" fmla="*/ 6266397 h 6858000"/>
              <a:gd name="connsiteX418" fmla="*/ 1862250 w 7467600"/>
              <a:gd name="connsiteY418" fmla="*/ 6033531 h 6858000"/>
              <a:gd name="connsiteX419" fmla="*/ 1211999 w 7467600"/>
              <a:gd name="connsiteY419" fmla="*/ 6683610 h 6858000"/>
              <a:gd name="connsiteX420" fmla="*/ 1213266 w 7467600"/>
              <a:gd name="connsiteY420" fmla="*/ 6691947 h 6858000"/>
              <a:gd name="connsiteX421" fmla="*/ 1203370 w 7467600"/>
              <a:gd name="connsiteY421" fmla="*/ 6850676 h 6858000"/>
              <a:gd name="connsiteX422" fmla="*/ 1203671 w 7467600"/>
              <a:gd name="connsiteY422" fmla="*/ 6858000 h 6858000"/>
              <a:gd name="connsiteX423" fmla="*/ 1143180 w 7467600"/>
              <a:gd name="connsiteY423" fmla="*/ 6858000 h 6858000"/>
              <a:gd name="connsiteX424" fmla="*/ 1142176 w 7467600"/>
              <a:gd name="connsiteY424" fmla="*/ 6766045 h 6858000"/>
              <a:gd name="connsiteX425" fmla="*/ 1067484 w 7467600"/>
              <a:gd name="connsiteY425" fmla="*/ 6858000 h 6858000"/>
              <a:gd name="connsiteX426" fmla="*/ 953928 w 7467600"/>
              <a:gd name="connsiteY426" fmla="*/ 6858000 h 6858000"/>
              <a:gd name="connsiteX427" fmla="*/ 959715 w 7467600"/>
              <a:gd name="connsiteY427" fmla="*/ 6850185 h 6858000"/>
              <a:gd name="connsiteX428" fmla="*/ 1483788 w 7467600"/>
              <a:gd name="connsiteY428" fmla="*/ 6259174 h 6858000"/>
              <a:gd name="connsiteX429" fmla="*/ 1100671 w 7467600"/>
              <a:gd name="connsiteY429" fmla="*/ 6252137 h 6858000"/>
              <a:gd name="connsiteX430" fmla="*/ 1090144 w 7467600"/>
              <a:gd name="connsiteY430" fmla="*/ 6256748 h 6858000"/>
              <a:gd name="connsiteX431" fmla="*/ 1095872 w 7467600"/>
              <a:gd name="connsiteY431" fmla="*/ 6271892 h 6858000"/>
              <a:gd name="connsiteX432" fmla="*/ 262785 w 7467600"/>
              <a:gd name="connsiteY432" fmla="*/ 6845450 h 6858000"/>
              <a:gd name="connsiteX433" fmla="*/ 209968 w 7467600"/>
              <a:gd name="connsiteY433" fmla="*/ 6770713 h 6858000"/>
              <a:gd name="connsiteX434" fmla="*/ 873460 w 7467600"/>
              <a:gd name="connsiteY434" fmla="*/ 6253768 h 6858000"/>
              <a:gd name="connsiteX435" fmla="*/ 192686 w 7467600"/>
              <a:gd name="connsiteY435" fmla="*/ 5849257 h 6858000"/>
              <a:gd name="connsiteX436" fmla="*/ 4696 w 7467600"/>
              <a:gd name="connsiteY436" fmla="*/ 5697668 h 6858000"/>
              <a:gd name="connsiteX437" fmla="*/ 0 w 7467600"/>
              <a:gd name="connsiteY437" fmla="*/ 5689984 h 6858000"/>
              <a:gd name="connsiteX438" fmla="*/ 0 w 7467600"/>
              <a:gd name="connsiteY438" fmla="*/ 5513472 h 6858000"/>
              <a:gd name="connsiteX439" fmla="*/ 174101 w 7467600"/>
              <a:gd name="connsiteY439" fmla="*/ 5620277 h 6858000"/>
              <a:gd name="connsiteX440" fmla="*/ 891800 w 7467600"/>
              <a:gd name="connsiteY440" fmla="*/ 6036935 h 6858000"/>
              <a:gd name="connsiteX441" fmla="*/ 1072219 w 7467600"/>
              <a:gd name="connsiteY441" fmla="*/ 6169443 h 6858000"/>
              <a:gd name="connsiteX442" fmla="*/ 1074117 w 7467600"/>
              <a:gd name="connsiteY442" fmla="*/ 6170301 h 6858000"/>
              <a:gd name="connsiteX443" fmla="*/ 1083114 w 7467600"/>
              <a:gd name="connsiteY443" fmla="*/ 6174131 h 6858000"/>
              <a:gd name="connsiteX444" fmla="*/ 1543010 w 7467600"/>
              <a:gd name="connsiteY444" fmla="*/ 6191140 h 6858000"/>
              <a:gd name="connsiteX445" fmla="*/ 1551080 w 7467600"/>
              <a:gd name="connsiteY445" fmla="*/ 6195006 h 6858000"/>
              <a:gd name="connsiteX446" fmla="*/ 2345443 w 7467600"/>
              <a:gd name="connsiteY446" fmla="*/ 5549882 h 6858000"/>
              <a:gd name="connsiteX447" fmla="*/ 1721499 w 7467600"/>
              <a:gd name="connsiteY447" fmla="*/ 5599969 h 6858000"/>
              <a:gd name="connsiteX448" fmla="*/ 767716 w 7467600"/>
              <a:gd name="connsiteY448" fmla="*/ 5472768 h 6858000"/>
              <a:gd name="connsiteX449" fmla="*/ 722147 w 7467600"/>
              <a:gd name="connsiteY449" fmla="*/ 5393091 h 6858000"/>
              <a:gd name="connsiteX450" fmla="*/ 1485552 w 7467600"/>
              <a:gd name="connsiteY450" fmla="*/ 5313202 h 6858000"/>
              <a:gd name="connsiteX451" fmla="*/ 2143004 w 7467600"/>
              <a:gd name="connsiteY451" fmla="*/ 5402420 h 6858000"/>
              <a:gd name="connsiteX452" fmla="*/ 1933391 w 7467600"/>
              <a:gd name="connsiteY452" fmla="*/ 5156971 h 6858000"/>
              <a:gd name="connsiteX453" fmla="*/ 1827118 w 7467600"/>
              <a:gd name="connsiteY453" fmla="*/ 4968410 h 6858000"/>
              <a:gd name="connsiteX454" fmla="*/ 1837349 w 7467600"/>
              <a:gd name="connsiteY454" fmla="*/ 4956357 h 6858000"/>
              <a:gd name="connsiteX455" fmla="*/ 2162835 w 7467600"/>
              <a:gd name="connsiteY455" fmla="*/ 5187853 h 6858000"/>
              <a:gd name="connsiteX456" fmla="*/ 2257167 w 7467600"/>
              <a:gd name="connsiteY456" fmla="*/ 5462123 h 6858000"/>
              <a:gd name="connsiteX457" fmla="*/ 2261598 w 7467600"/>
              <a:gd name="connsiteY457" fmla="*/ 5467998 h 6858000"/>
              <a:gd name="connsiteX458" fmla="*/ 2437177 w 7467600"/>
              <a:gd name="connsiteY458" fmla="*/ 5479608 h 6858000"/>
              <a:gd name="connsiteX459" fmla="*/ 2445247 w 7467600"/>
              <a:gd name="connsiteY459" fmla="*/ 5483476 h 6858000"/>
              <a:gd name="connsiteX460" fmla="*/ 2743626 w 7467600"/>
              <a:gd name="connsiteY460" fmla="*/ 5304819 h 6858000"/>
              <a:gd name="connsiteX461" fmla="*/ 3048102 w 7467600"/>
              <a:gd name="connsiteY461" fmla="*/ 5150595 h 6858000"/>
              <a:gd name="connsiteX462" fmla="*/ 1799414 w 7467600"/>
              <a:gd name="connsiteY462" fmla="*/ 4694732 h 6858000"/>
              <a:gd name="connsiteX463" fmla="*/ 1771735 w 7467600"/>
              <a:gd name="connsiteY463" fmla="*/ 4619929 h 6858000"/>
              <a:gd name="connsiteX464" fmla="*/ 3104273 w 7467600"/>
              <a:gd name="connsiteY464" fmla="*/ 5076159 h 6858000"/>
              <a:gd name="connsiteX465" fmla="*/ 3113245 w 7467600"/>
              <a:gd name="connsiteY465" fmla="*/ 5090705 h 6858000"/>
              <a:gd name="connsiteX466" fmla="*/ 3126294 w 7467600"/>
              <a:gd name="connsiteY466" fmla="*/ 5114400 h 6858000"/>
              <a:gd name="connsiteX467" fmla="*/ 3937433 w 7467600"/>
              <a:gd name="connsiteY467" fmla="*/ 4830473 h 6858000"/>
              <a:gd name="connsiteX468" fmla="*/ 3590475 w 7467600"/>
              <a:gd name="connsiteY468" fmla="*/ 4597974 h 6858000"/>
              <a:gd name="connsiteX469" fmla="*/ 3100264 w 7467600"/>
              <a:gd name="connsiteY469" fmla="*/ 4579845 h 6858000"/>
              <a:gd name="connsiteX470" fmla="*/ 2183576 w 7467600"/>
              <a:gd name="connsiteY470" fmla="*/ 4227150 h 6858000"/>
              <a:gd name="connsiteX471" fmla="*/ 2151029 w 7467600"/>
              <a:gd name="connsiteY471" fmla="*/ 4146947 h 6858000"/>
              <a:gd name="connsiteX472" fmla="*/ 3563434 w 7467600"/>
              <a:gd name="connsiteY472" fmla="*/ 4469115 h 6858000"/>
              <a:gd name="connsiteX473" fmla="*/ 3177952 w 7467600"/>
              <a:gd name="connsiteY473" fmla="*/ 3657386 h 6858000"/>
              <a:gd name="connsiteX474" fmla="*/ 3189263 w 7467600"/>
              <a:gd name="connsiteY474" fmla="*/ 3625726 h 6858000"/>
              <a:gd name="connsiteX475" fmla="*/ 3560912 w 7467600"/>
              <a:gd name="connsiteY475" fmla="*/ 4079863 h 6858000"/>
              <a:gd name="connsiteX476" fmla="*/ 3626636 w 7467600"/>
              <a:gd name="connsiteY476" fmla="*/ 4512230 h 6858000"/>
              <a:gd name="connsiteX477" fmla="*/ 3653088 w 7467600"/>
              <a:gd name="connsiteY477" fmla="*/ 4521417 h 6858000"/>
              <a:gd name="connsiteX478" fmla="*/ 3988128 w 7467600"/>
              <a:gd name="connsiteY478" fmla="*/ 4817267 h 6858000"/>
              <a:gd name="connsiteX479" fmla="*/ 4830582 w 7467600"/>
              <a:gd name="connsiteY479" fmla="*/ 4676000 h 6858000"/>
              <a:gd name="connsiteX480" fmla="*/ 4830100 w 7467600"/>
              <a:gd name="connsiteY480" fmla="*/ 4675554 h 6858000"/>
              <a:gd name="connsiteX481" fmla="*/ 4036318 w 7467600"/>
              <a:gd name="connsiteY481" fmla="*/ 4147013 h 6858000"/>
              <a:gd name="connsiteX482" fmla="*/ 3432098 w 7467600"/>
              <a:gd name="connsiteY482" fmla="*/ 3537312 h 6858000"/>
              <a:gd name="connsiteX483" fmla="*/ 3446761 w 7467600"/>
              <a:gd name="connsiteY483" fmla="*/ 3461278 h 6858000"/>
              <a:gd name="connsiteX484" fmla="*/ 4419733 w 7467600"/>
              <a:gd name="connsiteY484" fmla="*/ 3963555 h 6858000"/>
              <a:gd name="connsiteX485" fmla="*/ 4781371 w 7467600"/>
              <a:gd name="connsiteY485" fmla="*/ 4458604 h 6858000"/>
              <a:gd name="connsiteX486" fmla="*/ 4780440 w 7467600"/>
              <a:gd name="connsiteY486" fmla="*/ 4470290 h 6858000"/>
              <a:gd name="connsiteX487" fmla="*/ 4898954 w 7467600"/>
              <a:gd name="connsiteY487" fmla="*/ 4662092 h 6858000"/>
              <a:gd name="connsiteX488" fmla="*/ 4900699 w 7467600"/>
              <a:gd name="connsiteY488" fmla="*/ 4670867 h 6858000"/>
              <a:gd name="connsiteX489" fmla="*/ 5714511 w 7467600"/>
              <a:gd name="connsiteY489" fmla="*/ 4663483 h 6858000"/>
              <a:gd name="connsiteX490" fmla="*/ 5464793 w 7467600"/>
              <a:gd name="connsiteY490" fmla="*/ 4393556 h 6858000"/>
              <a:gd name="connsiteX491" fmla="*/ 5461897 w 7467600"/>
              <a:gd name="connsiteY491" fmla="*/ 4390879 h 6858000"/>
              <a:gd name="connsiteX492" fmla="*/ 4294126 w 7467600"/>
              <a:gd name="connsiteY492" fmla="*/ 3303048 h 6858000"/>
              <a:gd name="connsiteX493" fmla="*/ 4305321 w 7467600"/>
              <a:gd name="connsiteY493" fmla="*/ 3256953 h 6858000"/>
              <a:gd name="connsiteX494" fmla="*/ 4949299 w 7467600"/>
              <a:gd name="connsiteY494" fmla="*/ 3766336 h 6858000"/>
              <a:gd name="connsiteX495" fmla="*/ 5291452 w 7467600"/>
              <a:gd name="connsiteY495" fmla="*/ 4076801 h 6858000"/>
              <a:gd name="connsiteX496" fmla="*/ 5434998 w 7467600"/>
              <a:gd name="connsiteY496" fmla="*/ 4254100 h 6858000"/>
              <a:gd name="connsiteX497" fmla="*/ 5351015 w 7467600"/>
              <a:gd name="connsiteY497" fmla="*/ 3760989 h 6858000"/>
              <a:gd name="connsiteX498" fmla="*/ 5413780 w 7467600"/>
              <a:gd name="connsiteY498" fmla="*/ 2966265 h 6858000"/>
              <a:gd name="connsiteX499" fmla="*/ 5425627 w 7467600"/>
              <a:gd name="connsiteY499" fmla="*/ 2954192 h 6858000"/>
              <a:gd name="connsiteX500" fmla="*/ 6604735 w 7467600"/>
              <a:gd name="connsiteY500" fmla="*/ 2041381 h 6858000"/>
              <a:gd name="connsiteX501" fmla="*/ 7204487 w 7467600"/>
              <a:gd name="connsiteY501" fmla="*/ 2742112 h 6858000"/>
              <a:gd name="connsiteX502" fmla="*/ 7131592 w 7467600"/>
              <a:gd name="connsiteY502" fmla="*/ 2672096 h 6858000"/>
              <a:gd name="connsiteX503" fmla="*/ 6996344 w 7467600"/>
              <a:gd name="connsiteY503" fmla="*/ 2518310 h 6858000"/>
              <a:gd name="connsiteX504" fmla="*/ 6735495 w 7467600"/>
              <a:gd name="connsiteY504" fmla="*/ 2196890 h 6858000"/>
              <a:gd name="connsiteX505" fmla="*/ 6721901 w 7467600"/>
              <a:gd name="connsiteY505" fmla="*/ 2179274 h 6858000"/>
              <a:gd name="connsiteX506" fmla="*/ 6604735 w 7467600"/>
              <a:gd name="connsiteY506" fmla="*/ 2041381 h 6858000"/>
              <a:gd name="connsiteX507" fmla="*/ 6591670 w 7467600"/>
              <a:gd name="connsiteY507" fmla="*/ 1988277 h 6858000"/>
              <a:gd name="connsiteX508" fmla="*/ 6747349 w 7467600"/>
              <a:gd name="connsiteY508" fmla="*/ 2160069 h 6858000"/>
              <a:gd name="connsiteX509" fmla="*/ 6760943 w 7467600"/>
              <a:gd name="connsiteY509" fmla="*/ 2177686 h 6858000"/>
              <a:gd name="connsiteX510" fmla="*/ 7021065 w 7467600"/>
              <a:gd name="connsiteY510" fmla="*/ 2498102 h 6858000"/>
              <a:gd name="connsiteX511" fmla="*/ 7155223 w 7467600"/>
              <a:gd name="connsiteY511" fmla="*/ 2650386 h 6858000"/>
              <a:gd name="connsiteX512" fmla="*/ 7203167 w 7467600"/>
              <a:gd name="connsiteY512" fmla="*/ 2697288 h 6858000"/>
              <a:gd name="connsiteX513" fmla="*/ 6937703 w 7467600"/>
              <a:gd name="connsiteY513" fmla="*/ 2321981 h 6858000"/>
              <a:gd name="connsiteX514" fmla="*/ 6591670 w 7467600"/>
              <a:gd name="connsiteY514" fmla="*/ 1988277 h 6858000"/>
              <a:gd name="connsiteX515" fmla="*/ 5798671 w 7467600"/>
              <a:gd name="connsiteY515" fmla="*/ 1981601 h 6858000"/>
              <a:gd name="connsiteX516" fmla="*/ 5754709 w 7467600"/>
              <a:gd name="connsiteY516" fmla="*/ 2071454 h 6858000"/>
              <a:gd name="connsiteX517" fmla="*/ 5763044 w 7467600"/>
              <a:gd name="connsiteY517" fmla="*/ 2842206 h 6858000"/>
              <a:gd name="connsiteX518" fmla="*/ 5764974 w 7467600"/>
              <a:gd name="connsiteY518" fmla="*/ 2799609 h 6858000"/>
              <a:gd name="connsiteX519" fmla="*/ 5767665 w 7467600"/>
              <a:gd name="connsiteY519" fmla="*/ 2666409 h 6858000"/>
              <a:gd name="connsiteX520" fmla="*/ 5763055 w 7467600"/>
              <a:gd name="connsiteY520" fmla="*/ 2579705 h 6858000"/>
              <a:gd name="connsiteX521" fmla="*/ 5758079 w 7467600"/>
              <a:gd name="connsiteY521" fmla="*/ 2492508 h 6858000"/>
              <a:gd name="connsiteX522" fmla="*/ 5779325 w 7467600"/>
              <a:gd name="connsiteY522" fmla="*/ 2197069 h 6858000"/>
              <a:gd name="connsiteX523" fmla="*/ 5798671 w 7467600"/>
              <a:gd name="connsiteY523" fmla="*/ 1981601 h 6858000"/>
              <a:gd name="connsiteX524" fmla="*/ 5829202 w 7467600"/>
              <a:gd name="connsiteY524" fmla="*/ 1971679 h 6858000"/>
              <a:gd name="connsiteX525" fmla="*/ 5809558 w 7467600"/>
              <a:gd name="connsiteY525" fmla="*/ 2198043 h 6858000"/>
              <a:gd name="connsiteX526" fmla="*/ 5788653 w 7467600"/>
              <a:gd name="connsiteY526" fmla="*/ 2489430 h 6858000"/>
              <a:gd name="connsiteX527" fmla="*/ 5793439 w 7467600"/>
              <a:gd name="connsiteY527" fmla="*/ 2575235 h 6858000"/>
              <a:gd name="connsiteX528" fmla="*/ 5796837 w 7467600"/>
              <a:gd name="connsiteY528" fmla="*/ 2637633 h 6858000"/>
              <a:gd name="connsiteX529" fmla="*/ 5818614 w 7467600"/>
              <a:gd name="connsiteY529" fmla="*/ 2473055 h 6858000"/>
              <a:gd name="connsiteX530" fmla="*/ 5829202 w 7467600"/>
              <a:gd name="connsiteY530" fmla="*/ 1971679 h 6858000"/>
              <a:gd name="connsiteX531" fmla="*/ 5911389 w 7467600"/>
              <a:gd name="connsiteY531" fmla="*/ 1898371 h 6858000"/>
              <a:gd name="connsiteX532" fmla="*/ 6237627 w 7467600"/>
              <a:gd name="connsiteY532" fmla="*/ 2231921 h 6858000"/>
              <a:gd name="connsiteX533" fmla="*/ 5911389 w 7467600"/>
              <a:gd name="connsiteY533" fmla="*/ 1898371 h 6858000"/>
              <a:gd name="connsiteX534" fmla="*/ 6944437 w 7467600"/>
              <a:gd name="connsiteY534" fmla="*/ 1575402 h 6858000"/>
              <a:gd name="connsiteX535" fmla="*/ 6304730 w 7467600"/>
              <a:gd name="connsiteY535" fmla="*/ 1766654 h 6858000"/>
              <a:gd name="connsiteX536" fmla="*/ 6944437 w 7467600"/>
              <a:gd name="connsiteY536" fmla="*/ 1575402 h 6858000"/>
              <a:gd name="connsiteX537" fmla="*/ 7019523 w 7467600"/>
              <a:gd name="connsiteY537" fmla="*/ 1519450 h 6858000"/>
              <a:gd name="connsiteX538" fmla="*/ 6298091 w 7467600"/>
              <a:gd name="connsiteY538" fmla="*/ 1737122 h 6858000"/>
              <a:gd name="connsiteX539" fmla="*/ 7019523 w 7467600"/>
              <a:gd name="connsiteY539" fmla="*/ 1519450 h 6858000"/>
              <a:gd name="connsiteX540" fmla="*/ 2399523 w 7467600"/>
              <a:gd name="connsiteY540" fmla="*/ 1428234 h 6858000"/>
              <a:gd name="connsiteX541" fmla="*/ 2224982 w 7467600"/>
              <a:gd name="connsiteY541" fmla="*/ 1826201 h 6858000"/>
              <a:gd name="connsiteX542" fmla="*/ 2096099 w 7467600"/>
              <a:gd name="connsiteY542" fmla="*/ 2345900 h 6858000"/>
              <a:gd name="connsiteX543" fmla="*/ 2283317 w 7467600"/>
              <a:gd name="connsiteY543" fmla="*/ 1796925 h 6858000"/>
              <a:gd name="connsiteX544" fmla="*/ 2399523 w 7467600"/>
              <a:gd name="connsiteY544" fmla="*/ 1428234 h 6858000"/>
              <a:gd name="connsiteX545" fmla="*/ 2448558 w 7467600"/>
              <a:gd name="connsiteY545" fmla="*/ 1373435 h 6858000"/>
              <a:gd name="connsiteX546" fmla="*/ 2312521 w 7467600"/>
              <a:gd name="connsiteY546" fmla="*/ 1806140 h 6858000"/>
              <a:gd name="connsiteX547" fmla="*/ 2127533 w 7467600"/>
              <a:gd name="connsiteY547" fmla="*/ 2348380 h 6858000"/>
              <a:gd name="connsiteX548" fmla="*/ 2358080 w 7467600"/>
              <a:gd name="connsiteY548" fmla="*/ 1866134 h 6858000"/>
              <a:gd name="connsiteX549" fmla="*/ 2407436 w 7467600"/>
              <a:gd name="connsiteY549" fmla="*/ 1651070 h 6858000"/>
              <a:gd name="connsiteX550" fmla="*/ 2448558 w 7467600"/>
              <a:gd name="connsiteY550" fmla="*/ 1373435 h 6858000"/>
              <a:gd name="connsiteX551" fmla="*/ 278707 w 7467600"/>
              <a:gd name="connsiteY551" fmla="*/ 1352270 h 6858000"/>
              <a:gd name="connsiteX552" fmla="*/ 321570 w 7467600"/>
              <a:gd name="connsiteY552" fmla="*/ 1861610 h 6858000"/>
              <a:gd name="connsiteX553" fmla="*/ 294281 w 7467600"/>
              <a:gd name="connsiteY553" fmla="*/ 1440658 h 6858000"/>
              <a:gd name="connsiteX554" fmla="*/ 278707 w 7467600"/>
              <a:gd name="connsiteY554" fmla="*/ 1352270 h 6858000"/>
              <a:gd name="connsiteX555" fmla="*/ 1423821 w 7467600"/>
              <a:gd name="connsiteY555" fmla="*/ 1351958 h 6858000"/>
              <a:gd name="connsiteX556" fmla="*/ 1638521 w 7467600"/>
              <a:gd name="connsiteY556" fmla="*/ 1908470 h 6858000"/>
              <a:gd name="connsiteX557" fmla="*/ 1754199 w 7467600"/>
              <a:gd name="connsiteY557" fmla="*/ 2149284 h 6858000"/>
              <a:gd name="connsiteX558" fmla="*/ 1908359 w 7467600"/>
              <a:gd name="connsiteY558" fmla="*/ 2364988 h 6858000"/>
              <a:gd name="connsiteX559" fmla="*/ 1647661 w 7467600"/>
              <a:gd name="connsiteY559" fmla="*/ 1825945 h 6858000"/>
              <a:gd name="connsiteX560" fmla="*/ 1423821 w 7467600"/>
              <a:gd name="connsiteY560" fmla="*/ 1351958 h 6858000"/>
              <a:gd name="connsiteX561" fmla="*/ 1431890 w 7467600"/>
              <a:gd name="connsiteY561" fmla="*/ 1306475 h 6858000"/>
              <a:gd name="connsiteX562" fmla="*/ 1507597 w 7467600"/>
              <a:gd name="connsiteY562" fmla="*/ 1446132 h 6858000"/>
              <a:gd name="connsiteX563" fmla="*/ 1674586 w 7467600"/>
              <a:gd name="connsiteY563" fmla="*/ 1813832 h 6858000"/>
              <a:gd name="connsiteX564" fmla="*/ 1815950 w 7467600"/>
              <a:gd name="connsiteY564" fmla="*/ 2128564 h 6858000"/>
              <a:gd name="connsiteX565" fmla="*/ 1984242 w 7467600"/>
              <a:gd name="connsiteY565" fmla="*/ 2430829 h 6858000"/>
              <a:gd name="connsiteX566" fmla="*/ 2014023 w 7467600"/>
              <a:gd name="connsiteY566" fmla="*/ 2450995 h 6858000"/>
              <a:gd name="connsiteX567" fmla="*/ 1747337 w 7467600"/>
              <a:gd name="connsiteY567" fmla="*/ 1855264 h 6858000"/>
              <a:gd name="connsiteX568" fmla="*/ 1533749 w 7467600"/>
              <a:gd name="connsiteY568" fmla="*/ 1478656 h 6858000"/>
              <a:gd name="connsiteX569" fmla="*/ 1431890 w 7467600"/>
              <a:gd name="connsiteY569" fmla="*/ 1306475 h 6858000"/>
              <a:gd name="connsiteX570" fmla="*/ 5052692 w 7467600"/>
              <a:gd name="connsiteY570" fmla="*/ 1292994 h 6858000"/>
              <a:gd name="connsiteX571" fmla="*/ 5200661 w 7467600"/>
              <a:gd name="connsiteY571" fmla="*/ 1635186 h 6858000"/>
              <a:gd name="connsiteX572" fmla="*/ 5297138 w 7467600"/>
              <a:gd name="connsiteY572" fmla="*/ 1906351 h 6858000"/>
              <a:gd name="connsiteX573" fmla="*/ 5052692 w 7467600"/>
              <a:gd name="connsiteY573" fmla="*/ 1292994 h 6858000"/>
              <a:gd name="connsiteX574" fmla="*/ 5009948 w 7467600"/>
              <a:gd name="connsiteY574" fmla="*/ 1273619 h 6858000"/>
              <a:gd name="connsiteX575" fmla="*/ 5121777 w 7467600"/>
              <a:gd name="connsiteY575" fmla="*/ 1654213 h 6858000"/>
              <a:gd name="connsiteX576" fmla="*/ 5293545 w 7467600"/>
              <a:gd name="connsiteY576" fmla="*/ 2072247 h 6858000"/>
              <a:gd name="connsiteX577" fmla="*/ 5294042 w 7467600"/>
              <a:gd name="connsiteY577" fmla="*/ 2065019 h 6858000"/>
              <a:gd name="connsiteX578" fmla="*/ 5171936 w 7467600"/>
              <a:gd name="connsiteY578" fmla="*/ 1647613 h 6858000"/>
              <a:gd name="connsiteX579" fmla="*/ 5009948 w 7467600"/>
              <a:gd name="connsiteY579" fmla="*/ 1273619 h 6858000"/>
              <a:gd name="connsiteX580" fmla="*/ 655236 w 7467600"/>
              <a:gd name="connsiteY580" fmla="*/ 1268632 h 6858000"/>
              <a:gd name="connsiteX581" fmla="*/ 839521 w 7467600"/>
              <a:gd name="connsiteY581" fmla="*/ 1685315 h 6858000"/>
              <a:gd name="connsiteX582" fmla="*/ 1109416 w 7467600"/>
              <a:gd name="connsiteY582" fmla="*/ 2061663 h 6858000"/>
              <a:gd name="connsiteX583" fmla="*/ 1298300 w 7467600"/>
              <a:gd name="connsiteY583" fmla="*/ 2247742 h 6858000"/>
              <a:gd name="connsiteX584" fmla="*/ 1125871 w 7467600"/>
              <a:gd name="connsiteY584" fmla="*/ 1989513 h 6858000"/>
              <a:gd name="connsiteX585" fmla="*/ 981574 w 7467600"/>
              <a:gd name="connsiteY585" fmla="*/ 1783157 h 6858000"/>
              <a:gd name="connsiteX586" fmla="*/ 922198 w 7467600"/>
              <a:gd name="connsiteY586" fmla="*/ 1677437 h 6858000"/>
              <a:gd name="connsiteX587" fmla="*/ 869293 w 7467600"/>
              <a:gd name="connsiteY587" fmla="*/ 1583214 h 6858000"/>
              <a:gd name="connsiteX588" fmla="*/ 751431 w 7467600"/>
              <a:gd name="connsiteY588" fmla="*/ 1405731 h 6858000"/>
              <a:gd name="connsiteX589" fmla="*/ 655236 w 7467600"/>
              <a:gd name="connsiteY589" fmla="*/ 1268632 h 6858000"/>
              <a:gd name="connsiteX590" fmla="*/ 6516292 w 7467600"/>
              <a:gd name="connsiteY590" fmla="*/ 1263064 h 6858000"/>
              <a:gd name="connsiteX591" fmla="*/ 5736320 w 7467600"/>
              <a:gd name="connsiteY591" fmla="*/ 1501803 h 6858000"/>
              <a:gd name="connsiteX592" fmla="*/ 6516292 w 7467600"/>
              <a:gd name="connsiteY592" fmla="*/ 1263064 h 6858000"/>
              <a:gd name="connsiteX593" fmla="*/ 291466 w 7467600"/>
              <a:gd name="connsiteY593" fmla="*/ 1250369 h 6858000"/>
              <a:gd name="connsiteX594" fmla="*/ 323180 w 7467600"/>
              <a:gd name="connsiteY594" fmla="*/ 1435283 h 6858000"/>
              <a:gd name="connsiteX595" fmla="*/ 349381 w 7467600"/>
              <a:gd name="connsiteY595" fmla="*/ 1875041 h 6858000"/>
              <a:gd name="connsiteX596" fmla="*/ 374363 w 7467600"/>
              <a:gd name="connsiteY596" fmla="*/ 1506494 h 6858000"/>
              <a:gd name="connsiteX597" fmla="*/ 302168 w 7467600"/>
              <a:gd name="connsiteY597" fmla="*/ 1274495 h 6858000"/>
              <a:gd name="connsiteX598" fmla="*/ 291466 w 7467600"/>
              <a:gd name="connsiteY598" fmla="*/ 1250369 h 6858000"/>
              <a:gd name="connsiteX599" fmla="*/ 678222 w 7467600"/>
              <a:gd name="connsiteY599" fmla="*/ 1248670 h 6858000"/>
              <a:gd name="connsiteX600" fmla="*/ 775536 w 7467600"/>
              <a:gd name="connsiteY600" fmla="*/ 1388015 h 6858000"/>
              <a:gd name="connsiteX601" fmla="*/ 894529 w 7467600"/>
              <a:gd name="connsiteY601" fmla="*/ 1567739 h 6858000"/>
              <a:gd name="connsiteX602" fmla="*/ 948000 w 7467600"/>
              <a:gd name="connsiteY602" fmla="*/ 1663088 h 6858000"/>
              <a:gd name="connsiteX603" fmla="*/ 1006812 w 7467600"/>
              <a:gd name="connsiteY603" fmla="*/ 1767683 h 6858000"/>
              <a:gd name="connsiteX604" fmla="*/ 1149133 w 7467600"/>
              <a:gd name="connsiteY604" fmla="*/ 1971513 h 6858000"/>
              <a:gd name="connsiteX605" fmla="*/ 1333952 w 7467600"/>
              <a:gd name="connsiteY605" fmla="*/ 2251620 h 6858000"/>
              <a:gd name="connsiteX606" fmla="*/ 1337329 w 7467600"/>
              <a:gd name="connsiteY606" fmla="*/ 2258350 h 6858000"/>
              <a:gd name="connsiteX607" fmla="*/ 1014726 w 7467600"/>
              <a:gd name="connsiteY607" fmla="*/ 1615556 h 6858000"/>
              <a:gd name="connsiteX608" fmla="*/ 678222 w 7467600"/>
              <a:gd name="connsiteY608" fmla="*/ 1248670 h 6858000"/>
              <a:gd name="connsiteX609" fmla="*/ 6691602 w 7467600"/>
              <a:gd name="connsiteY609" fmla="*/ 1140573 h 6858000"/>
              <a:gd name="connsiteX610" fmla="*/ 6571100 w 7467600"/>
              <a:gd name="connsiteY610" fmla="*/ 1183662 h 6858000"/>
              <a:gd name="connsiteX611" fmla="*/ 6241687 w 7467600"/>
              <a:gd name="connsiteY611" fmla="*/ 1257600 h 6858000"/>
              <a:gd name="connsiteX612" fmla="*/ 5693009 w 7467600"/>
              <a:gd name="connsiteY612" fmla="*/ 1478256 h 6858000"/>
              <a:gd name="connsiteX613" fmla="*/ 6548420 w 7467600"/>
              <a:gd name="connsiteY613" fmla="*/ 1214599 h 6858000"/>
              <a:gd name="connsiteX614" fmla="*/ 6605473 w 7467600"/>
              <a:gd name="connsiteY614" fmla="*/ 1184686 h 6858000"/>
              <a:gd name="connsiteX615" fmla="*/ 6691602 w 7467600"/>
              <a:gd name="connsiteY615" fmla="*/ 1140573 h 6858000"/>
              <a:gd name="connsiteX616" fmla="*/ 4002475 w 7467600"/>
              <a:gd name="connsiteY616" fmla="*/ 1037802 h 6858000"/>
              <a:gd name="connsiteX617" fmla="*/ 4000324 w 7467600"/>
              <a:gd name="connsiteY617" fmla="*/ 1039362 h 6858000"/>
              <a:gd name="connsiteX618" fmla="*/ 4002862 w 7467600"/>
              <a:gd name="connsiteY618" fmla="*/ 1042866 h 6858000"/>
              <a:gd name="connsiteX619" fmla="*/ 4002475 w 7467600"/>
              <a:gd name="connsiteY619" fmla="*/ 1037802 h 6858000"/>
              <a:gd name="connsiteX620" fmla="*/ 506322 w 7467600"/>
              <a:gd name="connsiteY620" fmla="*/ 1020997 h 6858000"/>
              <a:gd name="connsiteX621" fmla="*/ 533068 w 7467600"/>
              <a:gd name="connsiteY621" fmla="*/ 1029409 h 6858000"/>
              <a:gd name="connsiteX622" fmla="*/ 1232525 w 7467600"/>
              <a:gd name="connsiteY622" fmla="*/ 1804675 h 6858000"/>
              <a:gd name="connsiteX623" fmla="*/ 1388858 w 7467600"/>
              <a:gd name="connsiteY623" fmla="*/ 2368011 h 6858000"/>
              <a:gd name="connsiteX624" fmla="*/ 1384098 w 7467600"/>
              <a:gd name="connsiteY624" fmla="*/ 2378125 h 6858000"/>
              <a:gd name="connsiteX625" fmla="*/ 1425393 w 7467600"/>
              <a:gd name="connsiteY625" fmla="*/ 2589124 h 6858000"/>
              <a:gd name="connsiteX626" fmla="*/ 1424001 w 7467600"/>
              <a:gd name="connsiteY626" fmla="*/ 2597541 h 6858000"/>
              <a:gd name="connsiteX627" fmla="*/ 2152729 w 7467600"/>
              <a:gd name="connsiteY627" fmla="*/ 2864487 h 6858000"/>
              <a:gd name="connsiteX628" fmla="*/ 2020609 w 7467600"/>
              <a:gd name="connsiteY628" fmla="*/ 2539671 h 6858000"/>
              <a:gd name="connsiteX629" fmla="*/ 2018920 w 7467600"/>
              <a:gd name="connsiteY629" fmla="*/ 2536309 h 6858000"/>
              <a:gd name="connsiteX630" fmla="*/ 1342441 w 7467600"/>
              <a:gd name="connsiteY630" fmla="*/ 1173017 h 6858000"/>
              <a:gd name="connsiteX631" fmla="*/ 1367925 w 7467600"/>
              <a:gd name="connsiteY631" fmla="*/ 1135648 h 6858000"/>
              <a:gd name="connsiteX632" fmla="*/ 1771401 w 7467600"/>
              <a:gd name="connsiteY632" fmla="*/ 1806673 h 6858000"/>
              <a:gd name="connsiteX633" fmla="*/ 1972385 w 7467600"/>
              <a:gd name="connsiteY633" fmla="*/ 2198735 h 6858000"/>
              <a:gd name="connsiteX634" fmla="*/ 2040892 w 7467600"/>
              <a:gd name="connsiteY634" fmla="*/ 2405205 h 6858000"/>
              <a:gd name="connsiteX635" fmla="*/ 2131689 w 7467600"/>
              <a:gd name="connsiteY635" fmla="*/ 1936926 h 6858000"/>
              <a:gd name="connsiteX636" fmla="*/ 2454820 w 7467600"/>
              <a:gd name="connsiteY636" fmla="*/ 1248808 h 6858000"/>
              <a:gd name="connsiteX637" fmla="*/ 2492512 w 7467600"/>
              <a:gd name="connsiteY637" fmla="*/ 1302920 h 6858000"/>
              <a:gd name="connsiteX638" fmla="*/ 2081216 w 7467600"/>
              <a:gd name="connsiteY638" fmla="*/ 2527513 h 6858000"/>
              <a:gd name="connsiteX639" fmla="*/ 2081211 w 7467600"/>
              <a:gd name="connsiteY639" fmla="*/ 2528916 h 6858000"/>
              <a:gd name="connsiteX640" fmla="*/ 2199067 w 7467600"/>
              <a:gd name="connsiteY640" fmla="*/ 2884061 h 6858000"/>
              <a:gd name="connsiteX641" fmla="*/ 3192586 w 7467600"/>
              <a:gd name="connsiteY641" fmla="*/ 3411496 h 6858000"/>
              <a:gd name="connsiteX642" fmla="*/ 3182620 w 7467600"/>
              <a:gd name="connsiteY642" fmla="*/ 3483279 h 6858000"/>
              <a:gd name="connsiteX643" fmla="*/ 2435119 w 7467600"/>
              <a:gd name="connsiteY643" fmla="*/ 3080173 h 6858000"/>
              <a:gd name="connsiteX644" fmla="*/ 2410152 w 7467600"/>
              <a:gd name="connsiteY644" fmla="*/ 3063751 h 6858000"/>
              <a:gd name="connsiteX645" fmla="*/ 2408099 w 7467600"/>
              <a:gd name="connsiteY645" fmla="*/ 3064403 h 6858000"/>
              <a:gd name="connsiteX646" fmla="*/ 2407218 w 7467600"/>
              <a:gd name="connsiteY646" fmla="*/ 3070324 h 6858000"/>
              <a:gd name="connsiteX647" fmla="*/ 2380138 w 7467600"/>
              <a:gd name="connsiteY647" fmla="*/ 3099341 h 6858000"/>
              <a:gd name="connsiteX648" fmla="*/ 1765923 w 7467600"/>
              <a:gd name="connsiteY648" fmla="*/ 3581043 h 6858000"/>
              <a:gd name="connsiteX649" fmla="*/ 1702258 w 7467600"/>
              <a:gd name="connsiteY649" fmla="*/ 3612286 h 6858000"/>
              <a:gd name="connsiteX650" fmla="*/ 1538370 w 7467600"/>
              <a:gd name="connsiteY650" fmla="*/ 3811804 h 6858000"/>
              <a:gd name="connsiteX651" fmla="*/ 542867 w 7467600"/>
              <a:gd name="connsiteY651" fmla="*/ 4944092 h 6858000"/>
              <a:gd name="connsiteX652" fmla="*/ 515800 w 7467600"/>
              <a:gd name="connsiteY652" fmla="*/ 4862180 h 6858000"/>
              <a:gd name="connsiteX653" fmla="*/ 909145 w 7467600"/>
              <a:gd name="connsiteY653" fmla="*/ 4199225 h 6858000"/>
              <a:gd name="connsiteX654" fmla="*/ 1214067 w 7467600"/>
              <a:gd name="connsiteY654" fmla="*/ 3908561 h 6858000"/>
              <a:gd name="connsiteX655" fmla="*/ 640967 w 7467600"/>
              <a:gd name="connsiteY655" fmla="*/ 4105601 h 6858000"/>
              <a:gd name="connsiteX656" fmla="*/ 112563 w 7467600"/>
              <a:gd name="connsiteY656" fmla="*/ 4396952 h 6858000"/>
              <a:gd name="connsiteX657" fmla="*/ 0 w 7467600"/>
              <a:gd name="connsiteY657" fmla="*/ 4466006 h 6858000"/>
              <a:gd name="connsiteX658" fmla="*/ 0 w 7467600"/>
              <a:gd name="connsiteY658" fmla="*/ 4233763 h 6858000"/>
              <a:gd name="connsiteX659" fmla="*/ 36881 w 7467600"/>
              <a:gd name="connsiteY659" fmla="*/ 4200118 h 6858000"/>
              <a:gd name="connsiteX660" fmla="*/ 910534 w 7467600"/>
              <a:gd name="connsiteY660" fmla="*/ 3629753 h 6858000"/>
              <a:gd name="connsiteX661" fmla="*/ 1578717 w 7467600"/>
              <a:gd name="connsiteY661" fmla="*/ 3575982 h 6858000"/>
              <a:gd name="connsiteX662" fmla="*/ 2338780 w 7467600"/>
              <a:gd name="connsiteY662" fmla="*/ 3033725 h 6858000"/>
              <a:gd name="connsiteX663" fmla="*/ 1807991 w 7467600"/>
              <a:gd name="connsiteY663" fmla="*/ 2807184 h 6858000"/>
              <a:gd name="connsiteX664" fmla="*/ 1416358 w 7467600"/>
              <a:gd name="connsiteY664" fmla="*/ 3112571 h 6858000"/>
              <a:gd name="connsiteX665" fmla="*/ 939066 w 7467600"/>
              <a:gd name="connsiteY665" fmla="*/ 3378798 h 6858000"/>
              <a:gd name="connsiteX666" fmla="*/ 115099 w 7467600"/>
              <a:gd name="connsiteY666" fmla="*/ 3607650 h 6858000"/>
              <a:gd name="connsiteX667" fmla="*/ 97284 w 7467600"/>
              <a:gd name="connsiteY667" fmla="*/ 3520393 h 6858000"/>
              <a:gd name="connsiteX668" fmla="*/ 922050 w 7467600"/>
              <a:gd name="connsiteY668" fmla="*/ 3074867 h 6858000"/>
              <a:gd name="connsiteX669" fmla="*/ 1405265 w 7467600"/>
              <a:gd name="connsiteY669" fmla="*/ 3016319 h 6858000"/>
              <a:gd name="connsiteX670" fmla="*/ 1407512 w 7467600"/>
              <a:gd name="connsiteY670" fmla="*/ 3018001 h 6858000"/>
              <a:gd name="connsiteX671" fmla="*/ 1726266 w 7467600"/>
              <a:gd name="connsiteY671" fmla="*/ 2777274 h 6858000"/>
              <a:gd name="connsiteX672" fmla="*/ 625390 w 7467600"/>
              <a:gd name="connsiteY672" fmla="*/ 2514541 h 6858000"/>
              <a:gd name="connsiteX673" fmla="*/ 619799 w 7467600"/>
              <a:gd name="connsiteY673" fmla="*/ 2527180 h 6858000"/>
              <a:gd name="connsiteX674" fmla="*/ 310030 w 7467600"/>
              <a:gd name="connsiteY674" fmla="*/ 2771818 h 6858000"/>
              <a:gd name="connsiteX675" fmla="*/ 173877 w 7467600"/>
              <a:gd name="connsiteY675" fmla="*/ 2937056 h 6858000"/>
              <a:gd name="connsiteX676" fmla="*/ 77889 w 7467600"/>
              <a:gd name="connsiteY676" fmla="*/ 3138440 h 6858000"/>
              <a:gd name="connsiteX677" fmla="*/ 0 w 7467600"/>
              <a:gd name="connsiteY677" fmla="*/ 3271395 h 6858000"/>
              <a:gd name="connsiteX678" fmla="*/ 0 w 7467600"/>
              <a:gd name="connsiteY678" fmla="*/ 3153002 h 6858000"/>
              <a:gd name="connsiteX679" fmla="*/ 2386 w 7467600"/>
              <a:gd name="connsiteY679" fmla="*/ 3149203 h 6858000"/>
              <a:gd name="connsiteX680" fmla="*/ 89753 w 7467600"/>
              <a:gd name="connsiteY680" fmla="*/ 2987702 h 6858000"/>
              <a:gd name="connsiteX681" fmla="*/ 76869 w 7467600"/>
              <a:gd name="connsiteY681" fmla="*/ 3005404 h 6858000"/>
              <a:gd name="connsiteX682" fmla="*/ 32049 w 7467600"/>
              <a:gd name="connsiteY682" fmla="*/ 3065814 h 6858000"/>
              <a:gd name="connsiteX683" fmla="*/ 0 w 7467600"/>
              <a:gd name="connsiteY683" fmla="*/ 3108744 h 6858000"/>
              <a:gd name="connsiteX684" fmla="*/ 0 w 7467600"/>
              <a:gd name="connsiteY684" fmla="*/ 3058059 h 6858000"/>
              <a:gd name="connsiteX685" fmla="*/ 7610 w 7467600"/>
              <a:gd name="connsiteY685" fmla="*/ 3047889 h 6858000"/>
              <a:gd name="connsiteX686" fmla="*/ 52419 w 7467600"/>
              <a:gd name="connsiteY686" fmla="*/ 2987479 h 6858000"/>
              <a:gd name="connsiteX687" fmla="*/ 59142 w 7467600"/>
              <a:gd name="connsiteY687" fmla="*/ 2978488 h 6858000"/>
              <a:gd name="connsiteX688" fmla="*/ 0 w 7467600"/>
              <a:gd name="connsiteY688" fmla="*/ 3015334 h 6858000"/>
              <a:gd name="connsiteX689" fmla="*/ 0 w 7467600"/>
              <a:gd name="connsiteY689" fmla="*/ 2914286 h 6858000"/>
              <a:gd name="connsiteX690" fmla="*/ 36383 w 7467600"/>
              <a:gd name="connsiteY690" fmla="*/ 2901128 h 6858000"/>
              <a:gd name="connsiteX691" fmla="*/ 156329 w 7467600"/>
              <a:gd name="connsiteY691" fmla="*/ 2840533 h 6858000"/>
              <a:gd name="connsiteX692" fmla="*/ 358355 w 7467600"/>
              <a:gd name="connsiteY692" fmla="*/ 2620471 h 6858000"/>
              <a:gd name="connsiteX693" fmla="*/ 510577 w 7467600"/>
              <a:gd name="connsiteY693" fmla="*/ 2501244 h 6858000"/>
              <a:gd name="connsiteX694" fmla="*/ 211967 w 7467600"/>
              <a:gd name="connsiteY694" fmla="*/ 2479171 h 6858000"/>
              <a:gd name="connsiteX695" fmla="*/ 0 w 7467600"/>
              <a:gd name="connsiteY695" fmla="*/ 2476398 h 6858000"/>
              <a:gd name="connsiteX696" fmla="*/ 0 w 7467600"/>
              <a:gd name="connsiteY696" fmla="*/ 2389189 h 6858000"/>
              <a:gd name="connsiteX697" fmla="*/ 103062 w 7467600"/>
              <a:gd name="connsiteY697" fmla="*/ 2389518 h 6858000"/>
              <a:gd name="connsiteX698" fmla="*/ 510734 w 7467600"/>
              <a:gd name="connsiteY698" fmla="*/ 2416201 h 6858000"/>
              <a:gd name="connsiteX699" fmla="*/ 279257 w 7467600"/>
              <a:gd name="connsiteY699" fmla="*/ 2092102 h 6858000"/>
              <a:gd name="connsiteX700" fmla="*/ 65265 w 7467600"/>
              <a:gd name="connsiteY700" fmla="*/ 2006049 h 6858000"/>
              <a:gd name="connsiteX701" fmla="*/ 0 w 7467600"/>
              <a:gd name="connsiteY701" fmla="*/ 1982532 h 6858000"/>
              <a:gd name="connsiteX702" fmla="*/ 0 w 7467600"/>
              <a:gd name="connsiteY702" fmla="*/ 1912789 h 6858000"/>
              <a:gd name="connsiteX703" fmla="*/ 97460 w 7467600"/>
              <a:gd name="connsiteY703" fmla="*/ 1953725 h 6858000"/>
              <a:gd name="connsiteX704" fmla="*/ 221272 w 7467600"/>
              <a:gd name="connsiteY704" fmla="*/ 1980766 h 6858000"/>
              <a:gd name="connsiteX705" fmla="*/ 116765 w 7467600"/>
              <a:gd name="connsiteY705" fmla="*/ 1911033 h 6858000"/>
              <a:gd name="connsiteX706" fmla="*/ 16405 w 7467600"/>
              <a:gd name="connsiteY706" fmla="*/ 1803412 h 6858000"/>
              <a:gd name="connsiteX707" fmla="*/ 0 w 7467600"/>
              <a:gd name="connsiteY707" fmla="*/ 1784777 h 6858000"/>
              <a:gd name="connsiteX708" fmla="*/ 0 w 7467600"/>
              <a:gd name="connsiteY708" fmla="*/ 1740082 h 6858000"/>
              <a:gd name="connsiteX709" fmla="*/ 39394 w 7467600"/>
              <a:gd name="connsiteY709" fmla="*/ 1784856 h 6858000"/>
              <a:gd name="connsiteX710" fmla="*/ 135813 w 7467600"/>
              <a:gd name="connsiteY710" fmla="*/ 1888838 h 6858000"/>
              <a:gd name="connsiteX711" fmla="*/ 242575 w 7467600"/>
              <a:gd name="connsiteY711" fmla="*/ 1958841 h 6858000"/>
              <a:gd name="connsiteX712" fmla="*/ 82197 w 7467600"/>
              <a:gd name="connsiteY712" fmla="*/ 1754826 h 6858000"/>
              <a:gd name="connsiteX713" fmla="*/ 0 w 7467600"/>
              <a:gd name="connsiteY713" fmla="*/ 1679650 h 6858000"/>
              <a:gd name="connsiteX714" fmla="*/ 0 w 7467600"/>
              <a:gd name="connsiteY714" fmla="*/ 1602463 h 6858000"/>
              <a:gd name="connsiteX715" fmla="*/ 84689 w 7467600"/>
              <a:gd name="connsiteY715" fmla="*/ 1677442 h 6858000"/>
              <a:gd name="connsiteX716" fmla="*/ 298437 w 7467600"/>
              <a:gd name="connsiteY716" fmla="*/ 1968019 h 6858000"/>
              <a:gd name="connsiteX717" fmla="*/ 227269 w 7467600"/>
              <a:gd name="connsiteY717" fmla="*/ 1114064 h 6858000"/>
              <a:gd name="connsiteX718" fmla="*/ 248003 w 7467600"/>
              <a:gd name="connsiteY718" fmla="*/ 1089613 h 6858000"/>
              <a:gd name="connsiteX719" fmla="*/ 427020 w 7467600"/>
              <a:gd name="connsiteY719" fmla="*/ 1619803 h 6858000"/>
              <a:gd name="connsiteX720" fmla="*/ 340345 w 7467600"/>
              <a:gd name="connsiteY720" fmla="*/ 2027739 h 6858000"/>
              <a:gd name="connsiteX721" fmla="*/ 360865 w 7467600"/>
              <a:gd name="connsiteY721" fmla="*/ 2044827 h 6858000"/>
              <a:gd name="connsiteX722" fmla="*/ 560414 w 7467600"/>
              <a:gd name="connsiteY722" fmla="*/ 2421457 h 6858000"/>
              <a:gd name="connsiteX723" fmla="*/ 1359703 w 7467600"/>
              <a:gd name="connsiteY723" fmla="*/ 2578554 h 6858000"/>
              <a:gd name="connsiteX724" fmla="*/ 1359422 w 7467600"/>
              <a:gd name="connsiteY724" fmla="*/ 2577994 h 6858000"/>
              <a:gd name="connsiteX725" fmla="*/ 828701 w 7467600"/>
              <a:gd name="connsiteY725" fmla="*/ 1839520 h 6858000"/>
              <a:gd name="connsiteX726" fmla="*/ 494427 w 7467600"/>
              <a:gd name="connsiteY726" fmla="*/ 1092333 h 6858000"/>
              <a:gd name="connsiteX727" fmla="*/ 506322 w 7467600"/>
              <a:gd name="connsiteY727" fmla="*/ 1020997 h 6858000"/>
              <a:gd name="connsiteX728" fmla="*/ 4570198 w 7467600"/>
              <a:gd name="connsiteY728" fmla="*/ 978081 h 6858000"/>
              <a:gd name="connsiteX729" fmla="*/ 4523691 w 7467600"/>
              <a:gd name="connsiteY729" fmla="*/ 1127776 h 6858000"/>
              <a:gd name="connsiteX730" fmla="*/ 4509875 w 7467600"/>
              <a:gd name="connsiteY730" fmla="*/ 1167552 h 6858000"/>
              <a:gd name="connsiteX731" fmla="*/ 4478168 w 7467600"/>
              <a:gd name="connsiteY731" fmla="*/ 1260735 h 6858000"/>
              <a:gd name="connsiteX732" fmla="*/ 4409309 w 7467600"/>
              <a:gd name="connsiteY732" fmla="*/ 1666996 h 6858000"/>
              <a:gd name="connsiteX733" fmla="*/ 4370031 w 7467600"/>
              <a:gd name="connsiteY733" fmla="*/ 1955666 h 6858000"/>
              <a:gd name="connsiteX734" fmla="*/ 4570198 w 7467600"/>
              <a:gd name="connsiteY734" fmla="*/ 978081 h 6858000"/>
              <a:gd name="connsiteX735" fmla="*/ 4557898 w 7467600"/>
              <a:gd name="connsiteY735" fmla="*/ 900011 h 6858000"/>
              <a:gd name="connsiteX736" fmla="*/ 4344840 w 7467600"/>
              <a:gd name="connsiteY736" fmla="*/ 1922038 h 6858000"/>
              <a:gd name="connsiteX737" fmla="*/ 4378710 w 7467600"/>
              <a:gd name="connsiteY737" fmla="*/ 1665516 h 6858000"/>
              <a:gd name="connsiteX738" fmla="*/ 4448798 w 7467600"/>
              <a:gd name="connsiteY738" fmla="*/ 1253024 h 6858000"/>
              <a:gd name="connsiteX739" fmla="*/ 4480315 w 7467600"/>
              <a:gd name="connsiteY739" fmla="*/ 1158454 h 6858000"/>
              <a:gd name="connsiteX740" fmla="*/ 4494133 w 7467600"/>
              <a:gd name="connsiteY740" fmla="*/ 1118676 h 6858000"/>
              <a:gd name="connsiteX741" fmla="*/ 4557898 w 7467600"/>
              <a:gd name="connsiteY741" fmla="*/ 900011 h 6858000"/>
              <a:gd name="connsiteX742" fmla="*/ 5870151 w 7467600"/>
              <a:gd name="connsiteY742" fmla="*/ 898890 h 6858000"/>
              <a:gd name="connsiteX743" fmla="*/ 5861335 w 7467600"/>
              <a:gd name="connsiteY743" fmla="*/ 899177 h 6858000"/>
              <a:gd name="connsiteX744" fmla="*/ 5843702 w 7467600"/>
              <a:gd name="connsiteY744" fmla="*/ 899748 h 6858000"/>
              <a:gd name="connsiteX745" fmla="*/ 5651107 w 7467600"/>
              <a:gd name="connsiteY745" fmla="*/ 920306 h 6858000"/>
              <a:gd name="connsiteX746" fmla="*/ 5459407 w 7467600"/>
              <a:gd name="connsiteY746" fmla="*/ 940975 h 6858000"/>
              <a:gd name="connsiteX747" fmla="*/ 5374846 w 7467600"/>
              <a:gd name="connsiteY747" fmla="*/ 941988 h 6858000"/>
              <a:gd name="connsiteX748" fmla="*/ 5256105 w 7467600"/>
              <a:gd name="connsiteY748" fmla="*/ 945632 h 6858000"/>
              <a:gd name="connsiteX749" fmla="*/ 5107071 w 7467600"/>
              <a:gd name="connsiteY749" fmla="*/ 969720 h 6858000"/>
              <a:gd name="connsiteX750" fmla="*/ 4998681 w 7467600"/>
              <a:gd name="connsiteY750" fmla="*/ 988771 h 6858000"/>
              <a:gd name="connsiteX751" fmla="*/ 5870151 w 7467600"/>
              <a:gd name="connsiteY751" fmla="*/ 898890 h 6858000"/>
              <a:gd name="connsiteX752" fmla="*/ 5504425 w 7467600"/>
              <a:gd name="connsiteY752" fmla="*/ 848067 h 6858000"/>
              <a:gd name="connsiteX753" fmla="*/ 4968849 w 7467600"/>
              <a:gd name="connsiteY753" fmla="*/ 962318 h 6858000"/>
              <a:gd name="connsiteX754" fmla="*/ 5104039 w 7467600"/>
              <a:gd name="connsiteY754" fmla="*/ 940634 h 6858000"/>
              <a:gd name="connsiteX755" fmla="*/ 5256311 w 7467600"/>
              <a:gd name="connsiteY755" fmla="*/ 916490 h 6858000"/>
              <a:gd name="connsiteX756" fmla="*/ 5377381 w 7467600"/>
              <a:gd name="connsiteY756" fmla="*/ 912671 h 6858000"/>
              <a:gd name="connsiteX757" fmla="*/ 5460148 w 7467600"/>
              <a:gd name="connsiteY757" fmla="*/ 911442 h 6858000"/>
              <a:gd name="connsiteX758" fmla="*/ 5648971 w 7467600"/>
              <a:gd name="connsiteY758" fmla="*/ 891331 h 6858000"/>
              <a:gd name="connsiteX759" fmla="*/ 5844807 w 7467600"/>
              <a:gd name="connsiteY759" fmla="*/ 870718 h 6858000"/>
              <a:gd name="connsiteX760" fmla="*/ 5862975 w 7467600"/>
              <a:gd name="connsiteY760" fmla="*/ 869756 h 6858000"/>
              <a:gd name="connsiteX761" fmla="*/ 5920887 w 7467600"/>
              <a:gd name="connsiteY761" fmla="*/ 865929 h 6858000"/>
              <a:gd name="connsiteX762" fmla="*/ 5504425 w 7467600"/>
              <a:gd name="connsiteY762" fmla="*/ 848067 h 6858000"/>
              <a:gd name="connsiteX763" fmla="*/ 3607114 w 7467600"/>
              <a:gd name="connsiteY763" fmla="*/ 467441 h 6858000"/>
              <a:gd name="connsiteX764" fmla="*/ 3296242 w 7467600"/>
              <a:gd name="connsiteY764" fmla="*/ 807991 h 6858000"/>
              <a:gd name="connsiteX765" fmla="*/ 3174674 w 7467600"/>
              <a:gd name="connsiteY765" fmla="*/ 919759 h 6858000"/>
              <a:gd name="connsiteX766" fmla="*/ 3042978 w 7467600"/>
              <a:gd name="connsiteY766" fmla="*/ 1054894 h 6858000"/>
              <a:gd name="connsiteX767" fmla="*/ 2968914 w 7467600"/>
              <a:gd name="connsiteY767" fmla="*/ 1133756 h 6858000"/>
              <a:gd name="connsiteX768" fmla="*/ 3103823 w 7467600"/>
              <a:gd name="connsiteY768" fmla="*/ 1026814 h 6858000"/>
              <a:gd name="connsiteX769" fmla="*/ 3607114 w 7467600"/>
              <a:gd name="connsiteY769" fmla="*/ 467441 h 6858000"/>
              <a:gd name="connsiteX770" fmla="*/ 3744487 w 7467600"/>
              <a:gd name="connsiteY770" fmla="*/ 383136 h 6858000"/>
              <a:gd name="connsiteX771" fmla="*/ 3970213 w 7467600"/>
              <a:gd name="connsiteY771" fmla="*/ 995559 h 6858000"/>
              <a:gd name="connsiteX772" fmla="*/ 3744487 w 7467600"/>
              <a:gd name="connsiteY772" fmla="*/ 383136 h 6858000"/>
              <a:gd name="connsiteX773" fmla="*/ 3624562 w 7467600"/>
              <a:gd name="connsiteY773" fmla="*/ 367041 h 6858000"/>
              <a:gd name="connsiteX774" fmla="*/ 3489712 w 7467600"/>
              <a:gd name="connsiteY774" fmla="*/ 485386 h 6858000"/>
              <a:gd name="connsiteX775" fmla="*/ 3182994 w 7467600"/>
              <a:gd name="connsiteY775" fmla="*/ 828265 h 6858000"/>
              <a:gd name="connsiteX776" fmla="*/ 2892114 w 7467600"/>
              <a:gd name="connsiteY776" fmla="*/ 1172635 h 6858000"/>
              <a:gd name="connsiteX777" fmla="*/ 3021459 w 7467600"/>
              <a:gd name="connsiteY777" fmla="*/ 1035385 h 6858000"/>
              <a:gd name="connsiteX778" fmla="*/ 3153873 w 7467600"/>
              <a:gd name="connsiteY778" fmla="*/ 898971 h 6858000"/>
              <a:gd name="connsiteX779" fmla="*/ 3276511 w 7467600"/>
              <a:gd name="connsiteY779" fmla="*/ 786423 h 6858000"/>
              <a:gd name="connsiteX780" fmla="*/ 3584154 w 7467600"/>
              <a:gd name="connsiteY780" fmla="*/ 448218 h 6858000"/>
              <a:gd name="connsiteX781" fmla="*/ 3624562 w 7467600"/>
              <a:gd name="connsiteY781" fmla="*/ 367041 h 6858000"/>
              <a:gd name="connsiteX782" fmla="*/ 3766672 w 7467600"/>
              <a:gd name="connsiteY782" fmla="*/ 359429 h 6858000"/>
              <a:gd name="connsiteX783" fmla="*/ 3996338 w 7467600"/>
              <a:gd name="connsiteY783" fmla="*/ 968237 h 6858000"/>
              <a:gd name="connsiteX784" fmla="*/ 3766672 w 7467600"/>
              <a:gd name="connsiteY784" fmla="*/ 359429 h 6858000"/>
              <a:gd name="connsiteX785" fmla="*/ 5805386 w 7467600"/>
              <a:gd name="connsiteY785" fmla="*/ 239240 h 6858000"/>
              <a:gd name="connsiteX786" fmla="*/ 5736947 w 7467600"/>
              <a:gd name="connsiteY786" fmla="*/ 261367 h 6858000"/>
              <a:gd name="connsiteX787" fmla="*/ 5427012 w 7467600"/>
              <a:gd name="connsiteY787" fmla="*/ 311272 h 6858000"/>
              <a:gd name="connsiteX788" fmla="*/ 5147818 w 7467600"/>
              <a:gd name="connsiteY788" fmla="*/ 322112 h 6858000"/>
              <a:gd name="connsiteX789" fmla="*/ 5060854 w 7467600"/>
              <a:gd name="connsiteY789" fmla="*/ 311882 h 6858000"/>
              <a:gd name="connsiteX790" fmla="*/ 4945989 w 7467600"/>
              <a:gd name="connsiteY790" fmla="*/ 300516 h 6858000"/>
              <a:gd name="connsiteX791" fmla="*/ 5410479 w 7467600"/>
              <a:gd name="connsiteY791" fmla="*/ 348434 h 6858000"/>
              <a:gd name="connsiteX792" fmla="*/ 5805386 w 7467600"/>
              <a:gd name="connsiteY792" fmla="*/ 239240 h 6858000"/>
              <a:gd name="connsiteX793" fmla="*/ 5905192 w 7467600"/>
              <a:gd name="connsiteY793" fmla="*/ 163079 h 6858000"/>
              <a:gd name="connsiteX794" fmla="*/ 5865655 w 7467600"/>
              <a:gd name="connsiteY794" fmla="*/ 171901 h 6858000"/>
              <a:gd name="connsiteX795" fmla="*/ 5259740 w 7467600"/>
              <a:gd name="connsiteY795" fmla="*/ 257013 h 6858000"/>
              <a:gd name="connsiteX796" fmla="*/ 5208466 w 7467600"/>
              <a:gd name="connsiteY796" fmla="*/ 257550 h 6858000"/>
              <a:gd name="connsiteX797" fmla="*/ 4980204 w 7467600"/>
              <a:gd name="connsiteY797" fmla="*/ 271903 h 6858000"/>
              <a:gd name="connsiteX798" fmla="*/ 5068068 w 7467600"/>
              <a:gd name="connsiteY798" fmla="*/ 282244 h 6858000"/>
              <a:gd name="connsiteX799" fmla="*/ 5153231 w 7467600"/>
              <a:gd name="connsiteY799" fmla="*/ 292240 h 6858000"/>
              <a:gd name="connsiteX800" fmla="*/ 5426491 w 7467600"/>
              <a:gd name="connsiteY800" fmla="*/ 281128 h 6858000"/>
              <a:gd name="connsiteX801" fmla="*/ 5731212 w 7467600"/>
              <a:gd name="connsiteY801" fmla="*/ 231951 h 6858000"/>
              <a:gd name="connsiteX802" fmla="*/ 5905192 w 7467600"/>
              <a:gd name="connsiteY802" fmla="*/ 163079 h 6858000"/>
              <a:gd name="connsiteX803" fmla="*/ 5944437 w 7467600"/>
              <a:gd name="connsiteY803" fmla="*/ 113829 h 6858000"/>
              <a:gd name="connsiteX804" fmla="*/ 5825032 w 7467600"/>
              <a:gd name="connsiteY804" fmla="*/ 146405 h 6858000"/>
              <a:gd name="connsiteX805" fmla="*/ 4955599 w 7467600"/>
              <a:gd name="connsiteY805" fmla="*/ 247008 h 6858000"/>
              <a:gd name="connsiteX806" fmla="*/ 5210104 w 7467600"/>
              <a:gd name="connsiteY806" fmla="*/ 228123 h 6858000"/>
              <a:gd name="connsiteX807" fmla="*/ 5261015 w 7467600"/>
              <a:gd name="connsiteY807" fmla="*/ 227087 h 6858000"/>
              <a:gd name="connsiteX808" fmla="*/ 5861181 w 7467600"/>
              <a:gd name="connsiteY808" fmla="*/ 143093 h 6858000"/>
              <a:gd name="connsiteX809" fmla="*/ 5961252 w 7467600"/>
              <a:gd name="connsiteY809" fmla="*/ 114820 h 6858000"/>
              <a:gd name="connsiteX810" fmla="*/ 5944437 w 7467600"/>
              <a:gd name="connsiteY810" fmla="*/ 113829 h 6858000"/>
              <a:gd name="connsiteX811" fmla="*/ 3882765 w 7467600"/>
              <a:gd name="connsiteY811" fmla="*/ 0 h 6858000"/>
              <a:gd name="connsiteX812" fmla="*/ 3995099 w 7467600"/>
              <a:gd name="connsiteY812" fmla="*/ 0 h 6858000"/>
              <a:gd name="connsiteX813" fmla="*/ 4163818 w 7467600"/>
              <a:gd name="connsiteY813" fmla="*/ 234104 h 6858000"/>
              <a:gd name="connsiteX814" fmla="*/ 4172099 w 7467600"/>
              <a:gd name="connsiteY814" fmla="*/ 234207 h 6858000"/>
              <a:gd name="connsiteX815" fmla="*/ 4784282 w 7467600"/>
              <a:gd name="connsiteY815" fmla="*/ 276561 h 6858000"/>
              <a:gd name="connsiteX816" fmla="*/ 4801687 w 7467600"/>
              <a:gd name="connsiteY816" fmla="*/ 267764 h 6858000"/>
              <a:gd name="connsiteX817" fmla="*/ 6082788 w 7467600"/>
              <a:gd name="connsiteY817" fmla="*/ 64119 h 6858000"/>
              <a:gd name="connsiteX818" fmla="*/ 6099442 w 7467600"/>
              <a:gd name="connsiteY818" fmla="*/ 82568 h 6858000"/>
              <a:gd name="connsiteX819" fmla="*/ 4804137 w 7467600"/>
              <a:gd name="connsiteY819" fmla="*/ 320931 h 6858000"/>
              <a:gd name="connsiteX820" fmla="*/ 4227047 w 7467600"/>
              <a:gd name="connsiteY820" fmla="*/ 313415 h 6858000"/>
              <a:gd name="connsiteX821" fmla="*/ 4346041 w 7467600"/>
              <a:gd name="connsiteY821" fmla="*/ 456086 h 6858000"/>
              <a:gd name="connsiteX822" fmla="*/ 4870967 w 7467600"/>
              <a:gd name="connsiteY822" fmla="*/ 963061 h 6858000"/>
              <a:gd name="connsiteX823" fmla="*/ 4889647 w 7467600"/>
              <a:gd name="connsiteY823" fmla="*/ 957147 h 6858000"/>
              <a:gd name="connsiteX824" fmla="*/ 5422504 w 7467600"/>
              <a:gd name="connsiteY824" fmla="*/ 805191 h 6858000"/>
              <a:gd name="connsiteX825" fmla="*/ 6087656 w 7467600"/>
              <a:gd name="connsiteY825" fmla="*/ 826703 h 6858000"/>
              <a:gd name="connsiteX826" fmla="*/ 6058717 w 7467600"/>
              <a:gd name="connsiteY826" fmla="*/ 865992 h 6858000"/>
              <a:gd name="connsiteX827" fmla="*/ 4974153 w 7467600"/>
              <a:gd name="connsiteY827" fmla="*/ 1045456 h 6858000"/>
              <a:gd name="connsiteX828" fmla="*/ 5627835 w 7467600"/>
              <a:gd name="connsiteY828" fmla="*/ 1472077 h 6858000"/>
              <a:gd name="connsiteX829" fmla="*/ 5629817 w 7467600"/>
              <a:gd name="connsiteY829" fmla="*/ 1471412 h 6858000"/>
              <a:gd name="connsiteX830" fmla="*/ 5634124 w 7467600"/>
              <a:gd name="connsiteY830" fmla="*/ 1470572 h 6858000"/>
              <a:gd name="connsiteX831" fmla="*/ 5755832 w 7467600"/>
              <a:gd name="connsiteY831" fmla="*/ 1383886 h 6858000"/>
              <a:gd name="connsiteX832" fmla="*/ 6014186 w 7467600"/>
              <a:gd name="connsiteY832" fmla="*/ 1279799 h 6858000"/>
              <a:gd name="connsiteX833" fmla="*/ 6901619 w 7467600"/>
              <a:gd name="connsiteY833" fmla="*/ 1047874 h 6858000"/>
              <a:gd name="connsiteX834" fmla="*/ 6931566 w 7467600"/>
              <a:gd name="connsiteY834" fmla="*/ 1062034 h 6858000"/>
              <a:gd name="connsiteX835" fmla="*/ 5790982 w 7467600"/>
              <a:gd name="connsiteY835" fmla="*/ 1561380 h 6858000"/>
              <a:gd name="connsiteX836" fmla="*/ 6188971 w 7467600"/>
              <a:gd name="connsiteY836" fmla="*/ 1755168 h 6858000"/>
              <a:gd name="connsiteX837" fmla="*/ 6202446 w 7467600"/>
              <a:gd name="connsiteY837" fmla="*/ 1752268 h 6858000"/>
              <a:gd name="connsiteX838" fmla="*/ 7179560 w 7467600"/>
              <a:gd name="connsiteY838" fmla="*/ 1467551 h 6858000"/>
              <a:gd name="connsiteX839" fmla="*/ 7158730 w 7467600"/>
              <a:gd name="connsiteY839" fmla="*/ 1507835 h 6858000"/>
              <a:gd name="connsiteX840" fmla="*/ 6326959 w 7467600"/>
              <a:gd name="connsiteY840" fmla="*/ 1817686 h 6858000"/>
              <a:gd name="connsiteX841" fmla="*/ 6537433 w 7467600"/>
              <a:gd name="connsiteY841" fmla="*/ 1907790 h 6858000"/>
              <a:gd name="connsiteX842" fmla="*/ 6550221 w 7467600"/>
              <a:gd name="connsiteY842" fmla="*/ 1910729 h 6858000"/>
              <a:gd name="connsiteX843" fmla="*/ 6964438 w 7467600"/>
              <a:gd name="connsiteY843" fmla="*/ 2209505 h 6858000"/>
              <a:gd name="connsiteX844" fmla="*/ 7367862 w 7467600"/>
              <a:gd name="connsiteY844" fmla="*/ 2806833 h 6858000"/>
              <a:gd name="connsiteX845" fmla="*/ 7364329 w 7467600"/>
              <a:gd name="connsiteY845" fmla="*/ 2826907 h 6858000"/>
              <a:gd name="connsiteX846" fmla="*/ 7290545 w 7467600"/>
              <a:gd name="connsiteY846" fmla="*/ 2850663 h 6858000"/>
              <a:gd name="connsiteX847" fmla="*/ 6472036 w 7467600"/>
              <a:gd name="connsiteY847" fmla="*/ 1959003 h 6858000"/>
              <a:gd name="connsiteX848" fmla="*/ 5792897 w 7467600"/>
              <a:gd name="connsiteY848" fmla="*/ 1647747 h 6858000"/>
              <a:gd name="connsiteX849" fmla="*/ 5842751 w 7467600"/>
              <a:gd name="connsiteY849" fmla="*/ 1816112 h 6858000"/>
              <a:gd name="connsiteX850" fmla="*/ 5847424 w 7467600"/>
              <a:gd name="connsiteY850" fmla="*/ 1815776 h 6858000"/>
              <a:gd name="connsiteX851" fmla="*/ 6399821 w 7467600"/>
              <a:gd name="connsiteY851" fmla="*/ 2344799 h 6858000"/>
              <a:gd name="connsiteX852" fmla="*/ 6323232 w 7467600"/>
              <a:gd name="connsiteY852" fmla="*/ 2389634 h 6858000"/>
              <a:gd name="connsiteX853" fmla="*/ 5942958 w 7467600"/>
              <a:gd name="connsiteY853" fmla="*/ 2077708 h 6858000"/>
              <a:gd name="connsiteX854" fmla="*/ 5921559 w 7467600"/>
              <a:gd name="connsiteY854" fmla="*/ 2378596 h 6858000"/>
              <a:gd name="connsiteX855" fmla="*/ 5817651 w 7467600"/>
              <a:gd name="connsiteY855" fmla="*/ 3023919 h 6858000"/>
              <a:gd name="connsiteX856" fmla="*/ 5729634 w 7467600"/>
              <a:gd name="connsiteY856" fmla="*/ 3051849 h 6858000"/>
              <a:gd name="connsiteX857" fmla="*/ 5611018 w 7467600"/>
              <a:gd name="connsiteY857" fmla="*/ 2316769 h 6858000"/>
              <a:gd name="connsiteX858" fmla="*/ 5687608 w 7467600"/>
              <a:gd name="connsiteY858" fmla="*/ 2039972 h 6858000"/>
              <a:gd name="connsiteX859" fmla="*/ 5657554 w 7467600"/>
              <a:gd name="connsiteY859" fmla="*/ 1576445 h 6858000"/>
              <a:gd name="connsiteX860" fmla="*/ 5150475 w 7467600"/>
              <a:gd name="connsiteY860" fmla="*/ 1274012 h 6858000"/>
              <a:gd name="connsiteX861" fmla="*/ 5349142 w 7467600"/>
              <a:gd name="connsiteY861" fmla="*/ 2204405 h 6858000"/>
              <a:gd name="connsiteX862" fmla="*/ 5262214 w 7467600"/>
              <a:gd name="connsiteY862" fmla="*/ 2233836 h 6858000"/>
              <a:gd name="connsiteX863" fmla="*/ 4981539 w 7467600"/>
              <a:gd name="connsiteY863" fmla="*/ 1542201 h 6858000"/>
              <a:gd name="connsiteX864" fmla="*/ 4958461 w 7467600"/>
              <a:gd name="connsiteY864" fmla="*/ 1136957 h 6858000"/>
              <a:gd name="connsiteX865" fmla="*/ 4655015 w 7467600"/>
              <a:gd name="connsiteY865" fmla="*/ 891426 h 6858000"/>
              <a:gd name="connsiteX866" fmla="*/ 4348002 w 7467600"/>
              <a:gd name="connsiteY866" fmla="*/ 2205895 h 6858000"/>
              <a:gd name="connsiteX867" fmla="*/ 4262250 w 7467600"/>
              <a:gd name="connsiteY867" fmla="*/ 2219972 h 6858000"/>
              <a:gd name="connsiteX868" fmla="*/ 4550611 w 7467600"/>
              <a:gd name="connsiteY868" fmla="*/ 817540 h 6858000"/>
              <a:gd name="connsiteX869" fmla="*/ 4564418 w 7467600"/>
              <a:gd name="connsiteY869" fmla="*/ 808293 h 6858000"/>
              <a:gd name="connsiteX870" fmla="*/ 4266388 w 7467600"/>
              <a:gd name="connsiteY870" fmla="*/ 500083 h 6858000"/>
              <a:gd name="connsiteX871" fmla="*/ 4032842 w 7467600"/>
              <a:gd name="connsiteY871" fmla="*/ 211809 h 6858000"/>
              <a:gd name="connsiteX872" fmla="*/ 3882765 w 7467600"/>
              <a:gd name="connsiteY872" fmla="*/ 0 h 6858000"/>
              <a:gd name="connsiteX873" fmla="*/ 3721337 w 7467600"/>
              <a:gd name="connsiteY873" fmla="*/ 0 h 6858000"/>
              <a:gd name="connsiteX874" fmla="*/ 3797544 w 7467600"/>
              <a:gd name="connsiteY874" fmla="*/ 0 h 6858000"/>
              <a:gd name="connsiteX875" fmla="*/ 3775734 w 7467600"/>
              <a:gd name="connsiteY875" fmla="*/ 95131 h 6858000"/>
              <a:gd name="connsiteX876" fmla="*/ 3724807 w 7467600"/>
              <a:gd name="connsiteY876" fmla="*/ 272257 h 6858000"/>
              <a:gd name="connsiteX877" fmla="*/ 3726844 w 7467600"/>
              <a:gd name="connsiteY877" fmla="*/ 282988 h 6858000"/>
              <a:gd name="connsiteX878" fmla="*/ 3742664 w 7467600"/>
              <a:gd name="connsiteY878" fmla="*/ 279918 h 6858000"/>
              <a:gd name="connsiteX879" fmla="*/ 4103910 w 7467600"/>
              <a:gd name="connsiteY879" fmla="*/ 1161917 h 6858000"/>
              <a:gd name="connsiteX880" fmla="*/ 4020269 w 7467600"/>
              <a:gd name="connsiteY880" fmla="*/ 1200406 h 6858000"/>
              <a:gd name="connsiteX881" fmla="*/ 3674882 w 7467600"/>
              <a:gd name="connsiteY881" fmla="*/ 488524 h 6858000"/>
              <a:gd name="connsiteX882" fmla="*/ 3132682 w 7467600"/>
              <a:gd name="connsiteY882" fmla="*/ 1072284 h 6858000"/>
              <a:gd name="connsiteX883" fmla="*/ 2716346 w 7467600"/>
              <a:gd name="connsiteY883" fmla="*/ 1276376 h 6858000"/>
              <a:gd name="connsiteX884" fmla="*/ 2716772 w 7467600"/>
              <a:gd name="connsiteY884" fmla="*/ 1255462 h 6858000"/>
              <a:gd name="connsiteX885" fmla="*/ 3471096 w 7467600"/>
              <a:gd name="connsiteY885" fmla="*/ 437072 h 6858000"/>
              <a:gd name="connsiteX886" fmla="*/ 3639057 w 7467600"/>
              <a:gd name="connsiteY886" fmla="*/ 286334 h 6858000"/>
              <a:gd name="connsiteX887" fmla="*/ 3640309 w 7467600"/>
              <a:gd name="connsiteY887" fmla="*/ 284664 h 6858000"/>
              <a:gd name="connsiteX888" fmla="*/ 3646022 w 7467600"/>
              <a:gd name="connsiteY888" fmla="*/ 276711 h 6858000"/>
              <a:gd name="connsiteX889" fmla="*/ 3707943 w 7467600"/>
              <a:gd name="connsiteY889" fmla="*/ 65958 h 6858000"/>
              <a:gd name="connsiteX890" fmla="*/ 3721337 w 7467600"/>
              <a:gd name="connsiteY890" fmla="*/ 0 h 6858000"/>
              <a:gd name="connsiteX891" fmla="*/ 2867960 w 7467600"/>
              <a:gd name="connsiteY891" fmla="*/ 0 h 6858000"/>
              <a:gd name="connsiteX892" fmla="*/ 2926351 w 7467600"/>
              <a:gd name="connsiteY892" fmla="*/ 0 h 6858000"/>
              <a:gd name="connsiteX893" fmla="*/ 2902823 w 7467600"/>
              <a:gd name="connsiteY893" fmla="*/ 262929 h 6858000"/>
              <a:gd name="connsiteX894" fmla="*/ 2940663 w 7467600"/>
              <a:gd name="connsiteY894" fmla="*/ 140884 h 6858000"/>
              <a:gd name="connsiteX895" fmla="*/ 2947039 w 7467600"/>
              <a:gd name="connsiteY895" fmla="*/ 122524 h 6858000"/>
              <a:gd name="connsiteX896" fmla="*/ 2984316 w 7467600"/>
              <a:gd name="connsiteY896" fmla="*/ 0 h 6858000"/>
              <a:gd name="connsiteX897" fmla="*/ 3016114 w 7467600"/>
              <a:gd name="connsiteY897" fmla="*/ 0 h 6858000"/>
              <a:gd name="connsiteX898" fmla="*/ 2979949 w 7467600"/>
              <a:gd name="connsiteY898" fmla="*/ 119274 h 6858000"/>
              <a:gd name="connsiteX899" fmla="*/ 3023879 w 7467600"/>
              <a:gd name="connsiteY899" fmla="*/ 0 h 6858000"/>
              <a:gd name="connsiteX900" fmla="*/ 3105400 w 7467600"/>
              <a:gd name="connsiteY900" fmla="*/ 0 h 6858000"/>
              <a:gd name="connsiteX901" fmla="*/ 3094669 w 7467600"/>
              <a:gd name="connsiteY901" fmla="*/ 30308 h 6858000"/>
              <a:gd name="connsiteX902" fmla="*/ 2901945 w 7467600"/>
              <a:gd name="connsiteY902" fmla="*/ 466538 h 6858000"/>
              <a:gd name="connsiteX903" fmla="*/ 2815209 w 7467600"/>
              <a:gd name="connsiteY903" fmla="*/ 497361 h 6858000"/>
              <a:gd name="connsiteX904" fmla="*/ 2844845 w 7467600"/>
              <a:gd name="connsiteY904" fmla="*/ 127638 h 6858000"/>
              <a:gd name="connsiteX905" fmla="*/ 2867960 w 7467600"/>
              <a:gd name="connsiteY905" fmla="*/ 0 h 6858000"/>
              <a:gd name="connsiteX906" fmla="*/ 1057230 w 7467600"/>
              <a:gd name="connsiteY906" fmla="*/ 0 h 6858000"/>
              <a:gd name="connsiteX907" fmla="*/ 1111003 w 7467600"/>
              <a:gd name="connsiteY907" fmla="*/ 0 h 6858000"/>
              <a:gd name="connsiteX908" fmla="*/ 1125553 w 7467600"/>
              <a:gd name="connsiteY908" fmla="*/ 52588 h 6858000"/>
              <a:gd name="connsiteX909" fmla="*/ 1304276 w 7467600"/>
              <a:gd name="connsiteY909" fmla="*/ 476275 h 6858000"/>
              <a:gd name="connsiteX910" fmla="*/ 1492066 w 7467600"/>
              <a:gd name="connsiteY910" fmla="*/ 886333 h 6858000"/>
              <a:gd name="connsiteX911" fmla="*/ 1423698 w 7467600"/>
              <a:gd name="connsiteY911" fmla="*/ 710817 h 6858000"/>
              <a:gd name="connsiteX912" fmla="*/ 1357609 w 7467600"/>
              <a:gd name="connsiteY912" fmla="*/ 532892 h 6858000"/>
              <a:gd name="connsiteX913" fmla="*/ 1309550 w 7467600"/>
              <a:gd name="connsiteY913" fmla="*/ 374031 h 6858000"/>
              <a:gd name="connsiteX914" fmla="*/ 1193673 w 7467600"/>
              <a:gd name="connsiteY914" fmla="*/ 49533 h 6858000"/>
              <a:gd name="connsiteX915" fmla="*/ 1164391 w 7467600"/>
              <a:gd name="connsiteY915" fmla="*/ 0 h 6858000"/>
              <a:gd name="connsiteX916" fmla="*/ 1200666 w 7467600"/>
              <a:gd name="connsiteY916" fmla="*/ 0 h 6858000"/>
              <a:gd name="connsiteX917" fmla="*/ 1223408 w 7467600"/>
              <a:gd name="connsiteY917" fmla="*/ 38996 h 6858000"/>
              <a:gd name="connsiteX918" fmla="*/ 1339635 w 7467600"/>
              <a:gd name="connsiteY918" fmla="*/ 365517 h 6858000"/>
              <a:gd name="connsiteX919" fmla="*/ 1387469 w 7467600"/>
              <a:gd name="connsiteY919" fmla="*/ 523079 h 6858000"/>
              <a:gd name="connsiteX920" fmla="*/ 1452685 w 7467600"/>
              <a:gd name="connsiteY920" fmla="*/ 699806 h 6858000"/>
              <a:gd name="connsiteX921" fmla="*/ 1492092 w 7467600"/>
              <a:gd name="connsiteY921" fmla="*/ 800424 h 6858000"/>
              <a:gd name="connsiteX922" fmla="*/ 1455302 w 7467600"/>
              <a:gd name="connsiteY922" fmla="*/ 632913 h 6858000"/>
              <a:gd name="connsiteX923" fmla="*/ 1222336 w 7467600"/>
              <a:gd name="connsiteY923" fmla="*/ 9480 h 6858000"/>
              <a:gd name="connsiteX924" fmla="*/ 1214634 w 7467600"/>
              <a:gd name="connsiteY924" fmla="*/ 0 h 6858000"/>
              <a:gd name="connsiteX925" fmla="*/ 1289827 w 7467600"/>
              <a:gd name="connsiteY925" fmla="*/ 0 h 6858000"/>
              <a:gd name="connsiteX926" fmla="*/ 1321076 w 7467600"/>
              <a:gd name="connsiteY926" fmla="*/ 59722 h 6858000"/>
              <a:gd name="connsiteX927" fmla="*/ 1512579 w 7467600"/>
              <a:gd name="connsiteY927" fmla="*/ 626441 h 6858000"/>
              <a:gd name="connsiteX928" fmla="*/ 1506076 w 7467600"/>
              <a:gd name="connsiteY928" fmla="*/ 1089289 h 6858000"/>
              <a:gd name="connsiteX929" fmla="*/ 1486346 w 7467600"/>
              <a:gd name="connsiteY929" fmla="*/ 1079919 h 6858000"/>
              <a:gd name="connsiteX930" fmla="*/ 1070511 w 7467600"/>
              <a:gd name="connsiteY930" fmla="*/ 48609 h 6858000"/>
              <a:gd name="connsiteX931" fmla="*/ 1057230 w 7467600"/>
              <a:gd name="connsiteY931" fmla="*/ 0 h 6858000"/>
              <a:gd name="connsiteX932" fmla="*/ 43151 w 7467600"/>
              <a:gd name="connsiteY932" fmla="*/ 0 h 6858000"/>
              <a:gd name="connsiteX933" fmla="*/ 95283 w 7467600"/>
              <a:gd name="connsiteY933" fmla="*/ 0 h 6858000"/>
              <a:gd name="connsiteX934" fmla="*/ 300708 w 7467600"/>
              <a:gd name="connsiteY934" fmla="*/ 154571 h 6858000"/>
              <a:gd name="connsiteX935" fmla="*/ 530414 w 7467600"/>
              <a:gd name="connsiteY935" fmla="*/ 354673 h 6858000"/>
              <a:gd name="connsiteX936" fmla="*/ 333785 w 7467600"/>
              <a:gd name="connsiteY936" fmla="*/ 161564 h 6858000"/>
              <a:gd name="connsiteX937" fmla="*/ 147005 w 7467600"/>
              <a:gd name="connsiteY937" fmla="*/ 0 h 6858000"/>
              <a:gd name="connsiteX938" fmla="*/ 272509 w 7467600"/>
              <a:gd name="connsiteY938" fmla="*/ 0 h 6858000"/>
              <a:gd name="connsiteX939" fmla="*/ 326276 w 7467600"/>
              <a:gd name="connsiteY939" fmla="*/ 45847 h 6858000"/>
              <a:gd name="connsiteX940" fmla="*/ 823759 w 7467600"/>
              <a:gd name="connsiteY940" fmla="*/ 574145 h 6858000"/>
              <a:gd name="connsiteX941" fmla="*/ 811254 w 7467600"/>
              <a:gd name="connsiteY941" fmla="*/ 665546 h 6858000"/>
              <a:gd name="connsiteX942" fmla="*/ 154042 w 7467600"/>
              <a:gd name="connsiteY942" fmla="*/ 261522 h 6858000"/>
              <a:gd name="connsiteX943" fmla="*/ 13550 w 7467600"/>
              <a:gd name="connsiteY943" fmla="*/ 158423 h 6858000"/>
              <a:gd name="connsiteX944" fmla="*/ 0 w 7467600"/>
              <a:gd name="connsiteY944" fmla="*/ 146618 h 6858000"/>
              <a:gd name="connsiteX945" fmla="*/ 0 w 7467600"/>
              <a:gd name="connsiteY945" fmla="*/ 59161 h 6858000"/>
              <a:gd name="connsiteX946" fmla="*/ 45427 w 7467600"/>
              <a:gd name="connsiteY946" fmla="*/ 101078 h 6858000"/>
              <a:gd name="connsiteX947" fmla="*/ 630103 w 7467600"/>
              <a:gd name="connsiteY947" fmla="*/ 485885 h 6858000"/>
              <a:gd name="connsiteX948" fmla="*/ 532040 w 7467600"/>
              <a:gd name="connsiteY948" fmla="*/ 399359 h 6858000"/>
              <a:gd name="connsiteX949" fmla="*/ 517618 w 7467600"/>
              <a:gd name="connsiteY949" fmla="*/ 385726 h 6858000"/>
              <a:gd name="connsiteX950" fmla="*/ 285074 w 7467600"/>
              <a:gd name="connsiteY950" fmla="*/ 182755 h 6858000"/>
              <a:gd name="connsiteX951" fmla="*/ 43151 w 7467600"/>
              <a:gd name="connsiteY95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10696 w 7467600"/>
              <a:gd name="connsiteY4" fmla="*/ 6803861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7467600 w 7467600"/>
              <a:gd name="connsiteY17" fmla="*/ 6831490 h 6858000"/>
              <a:gd name="connsiteX18" fmla="*/ 7410696 w 7467600"/>
              <a:gd name="connsiteY18" fmla="*/ 6803861 h 6858000"/>
              <a:gd name="connsiteX19" fmla="*/ 1019354 w 7467600"/>
              <a:gd name="connsiteY19" fmla="*/ 6315006 h 6858000"/>
              <a:gd name="connsiteX20" fmla="*/ 441046 w 7467600"/>
              <a:gd name="connsiteY20" fmla="*/ 6691153 h 6858000"/>
              <a:gd name="connsiteX21" fmla="*/ 1019354 w 7467600"/>
              <a:gd name="connsiteY21" fmla="*/ 6315006 h 6858000"/>
              <a:gd name="connsiteX22" fmla="*/ 991680 w 7467600"/>
              <a:gd name="connsiteY22" fmla="*/ 6298413 h 6858000"/>
              <a:gd name="connsiteX23" fmla="*/ 409060 w 7467600"/>
              <a:gd name="connsiteY23" fmla="*/ 6671470 h 6858000"/>
              <a:gd name="connsiteX24" fmla="*/ 991680 w 7467600"/>
              <a:gd name="connsiteY24" fmla="*/ 6298413 h 6858000"/>
              <a:gd name="connsiteX25" fmla="*/ 103333 w 7467600"/>
              <a:gd name="connsiteY25" fmla="*/ 5699602 h 6858000"/>
              <a:gd name="connsiteX26" fmla="*/ 233938 w 7467600"/>
              <a:gd name="connsiteY26" fmla="*/ 5809416 h 6858000"/>
              <a:gd name="connsiteX27" fmla="*/ 883580 w 7467600"/>
              <a:gd name="connsiteY27" fmla="*/ 6180710 h 6858000"/>
              <a:gd name="connsiteX28" fmla="*/ 487337 w 7467600"/>
              <a:gd name="connsiteY28" fmla="*/ 5950182 h 6858000"/>
              <a:gd name="connsiteX29" fmla="*/ 354051 w 7467600"/>
              <a:gd name="connsiteY29" fmla="*/ 5854912 h 6858000"/>
              <a:gd name="connsiteX30" fmla="*/ 195436 w 7467600"/>
              <a:gd name="connsiteY30" fmla="*/ 5755068 h 6858000"/>
              <a:gd name="connsiteX31" fmla="*/ 103333 w 7467600"/>
              <a:gd name="connsiteY31" fmla="*/ 5699602 h 6858000"/>
              <a:gd name="connsiteX32" fmla="*/ 5539432 w 7467600"/>
              <a:gd name="connsiteY32" fmla="*/ 5642928 h 6858000"/>
              <a:gd name="connsiteX33" fmla="*/ 5555462 w 7467600"/>
              <a:gd name="connsiteY33" fmla="*/ 5694454 h 6858000"/>
              <a:gd name="connsiteX34" fmla="*/ 5828270 w 7467600"/>
              <a:gd name="connsiteY34" fmla="*/ 6320663 h 6858000"/>
              <a:gd name="connsiteX35" fmla="*/ 5947416 w 7467600"/>
              <a:gd name="connsiteY35" fmla="*/ 6574846 h 6858000"/>
              <a:gd name="connsiteX36" fmla="*/ 5539432 w 7467600"/>
              <a:gd name="connsiteY36" fmla="*/ 5642928 h 6858000"/>
              <a:gd name="connsiteX37" fmla="*/ 51253 w 7467600"/>
              <a:gd name="connsiteY37" fmla="*/ 5631825 h 6858000"/>
              <a:gd name="connsiteX38" fmla="*/ 211622 w 7467600"/>
              <a:gd name="connsiteY38" fmla="*/ 5728803 h 6858000"/>
              <a:gd name="connsiteX39" fmla="*/ 371652 w 7467600"/>
              <a:gd name="connsiteY39" fmla="*/ 5829062 h 6858000"/>
              <a:gd name="connsiteX40" fmla="*/ 505903 w 7467600"/>
              <a:gd name="connsiteY40" fmla="*/ 5925221 h 6858000"/>
              <a:gd name="connsiteX41" fmla="*/ 899240 w 7467600"/>
              <a:gd name="connsiteY41" fmla="*/ 6153068 h 6858000"/>
              <a:gd name="connsiteX42" fmla="*/ 988114 w 7467600"/>
              <a:gd name="connsiteY42" fmla="*/ 6174204 h 6858000"/>
              <a:gd name="connsiteX43" fmla="*/ 845971 w 7467600"/>
              <a:gd name="connsiteY43" fmla="*/ 6067177 h 6858000"/>
              <a:gd name="connsiteX44" fmla="*/ 448057 w 7467600"/>
              <a:gd name="connsiteY44" fmla="*/ 5841376 h 6858000"/>
              <a:gd name="connsiteX45" fmla="*/ 51253 w 7467600"/>
              <a:gd name="connsiteY45" fmla="*/ 5631825 h 6858000"/>
              <a:gd name="connsiteX46" fmla="*/ 2606687 w 7467600"/>
              <a:gd name="connsiteY46" fmla="*/ 5630718 h 6858000"/>
              <a:gd name="connsiteX47" fmla="*/ 2645658 w 7467600"/>
              <a:gd name="connsiteY47" fmla="*/ 6640259 h 6858000"/>
              <a:gd name="connsiteX48" fmla="*/ 2606687 w 7467600"/>
              <a:gd name="connsiteY48" fmla="*/ 5630718 h 6858000"/>
              <a:gd name="connsiteX49" fmla="*/ 3642057 w 7467600"/>
              <a:gd name="connsiteY49" fmla="*/ 5573487 h 6858000"/>
              <a:gd name="connsiteX50" fmla="*/ 3632981 w 7467600"/>
              <a:gd name="connsiteY50" fmla="*/ 5579437 h 6858000"/>
              <a:gd name="connsiteX51" fmla="*/ 3382436 w 7467600"/>
              <a:gd name="connsiteY51" fmla="*/ 5952726 h 6858000"/>
              <a:gd name="connsiteX52" fmla="*/ 3191929 w 7467600"/>
              <a:gd name="connsiteY52" fmla="*/ 6662669 h 6858000"/>
              <a:gd name="connsiteX53" fmla="*/ 3369898 w 7467600"/>
              <a:gd name="connsiteY53" fmla="*/ 6081771 h 6858000"/>
              <a:gd name="connsiteX54" fmla="*/ 3642057 w 7467600"/>
              <a:gd name="connsiteY54" fmla="*/ 5573487 h 6858000"/>
              <a:gd name="connsiteX55" fmla="*/ 2650666 w 7467600"/>
              <a:gd name="connsiteY55" fmla="*/ 5530686 h 6858000"/>
              <a:gd name="connsiteX56" fmla="*/ 2650249 w 7467600"/>
              <a:gd name="connsiteY56" fmla="*/ 5532101 h 6858000"/>
              <a:gd name="connsiteX57" fmla="*/ 2663808 w 7467600"/>
              <a:gd name="connsiteY57" fmla="*/ 6535215 h 6858000"/>
              <a:gd name="connsiteX58" fmla="*/ 2665418 w 7467600"/>
              <a:gd name="connsiteY58" fmla="*/ 6132756 h 6858000"/>
              <a:gd name="connsiteX59" fmla="*/ 2650666 w 7467600"/>
              <a:gd name="connsiteY59" fmla="*/ 5530686 h 6858000"/>
              <a:gd name="connsiteX60" fmla="*/ 2680277 w 7467600"/>
              <a:gd name="connsiteY60" fmla="*/ 5479204 h 6858000"/>
              <a:gd name="connsiteX61" fmla="*/ 2678972 w 7467600"/>
              <a:gd name="connsiteY61" fmla="*/ 5481582 h 6858000"/>
              <a:gd name="connsiteX62" fmla="*/ 2696666 w 7467600"/>
              <a:gd name="connsiteY62" fmla="*/ 6133836 h 6858000"/>
              <a:gd name="connsiteX63" fmla="*/ 2695769 w 7467600"/>
              <a:gd name="connsiteY63" fmla="*/ 6390955 h 6858000"/>
              <a:gd name="connsiteX64" fmla="*/ 2739893 w 7467600"/>
              <a:gd name="connsiteY64" fmla="*/ 6108357 h 6858000"/>
              <a:gd name="connsiteX65" fmla="*/ 2680277 w 7467600"/>
              <a:gd name="connsiteY65" fmla="*/ 5479204 h 6858000"/>
              <a:gd name="connsiteX66" fmla="*/ 1132195 w 7467600"/>
              <a:gd name="connsiteY66" fmla="*/ 5467980 h 6858000"/>
              <a:gd name="connsiteX67" fmla="*/ 1679056 w 7467600"/>
              <a:gd name="connsiteY67" fmla="*/ 5516907 h 6858000"/>
              <a:gd name="connsiteX68" fmla="*/ 2128648 w 7467600"/>
              <a:gd name="connsiteY68" fmla="*/ 5474249 h 6858000"/>
              <a:gd name="connsiteX69" fmla="*/ 1825619 w 7467600"/>
              <a:gd name="connsiteY69" fmla="*/ 5478447 h 6858000"/>
              <a:gd name="connsiteX70" fmla="*/ 1737798 w 7467600"/>
              <a:gd name="connsiteY70" fmla="*/ 5483353 h 6858000"/>
              <a:gd name="connsiteX71" fmla="*/ 1132195 w 7467600"/>
              <a:gd name="connsiteY71" fmla="*/ 5467980 h 6858000"/>
              <a:gd name="connsiteX72" fmla="*/ 1456157 w 7467600"/>
              <a:gd name="connsiteY72" fmla="*/ 5371404 h 6858000"/>
              <a:gd name="connsiteX73" fmla="*/ 1244432 w 7467600"/>
              <a:gd name="connsiteY73" fmla="*/ 5385601 h 6858000"/>
              <a:gd name="connsiteX74" fmla="*/ 973990 w 7467600"/>
              <a:gd name="connsiteY74" fmla="*/ 5424940 h 6858000"/>
              <a:gd name="connsiteX75" fmla="*/ 1103809 w 7467600"/>
              <a:gd name="connsiteY75" fmla="*/ 5433720 h 6858000"/>
              <a:gd name="connsiteX76" fmla="*/ 1123454 w 7467600"/>
              <a:gd name="connsiteY76" fmla="*/ 5435727 h 6858000"/>
              <a:gd name="connsiteX77" fmla="*/ 1737017 w 7467600"/>
              <a:gd name="connsiteY77" fmla="*/ 5452183 h 6858000"/>
              <a:gd name="connsiteX78" fmla="*/ 1824397 w 7467600"/>
              <a:gd name="connsiteY78" fmla="*/ 5447757 h 6858000"/>
              <a:gd name="connsiteX79" fmla="*/ 2070059 w 7467600"/>
              <a:gd name="connsiteY79" fmla="*/ 5441660 h 6858000"/>
              <a:gd name="connsiteX80" fmla="*/ 1456157 w 7467600"/>
              <a:gd name="connsiteY80" fmla="*/ 5371404 h 6858000"/>
              <a:gd name="connsiteX81" fmla="*/ 4988186 w 7467600"/>
              <a:gd name="connsiteY81" fmla="*/ 5216467 h 6858000"/>
              <a:gd name="connsiteX82" fmla="*/ 4777334 w 7467600"/>
              <a:gd name="connsiteY82" fmla="*/ 5406072 h 6858000"/>
              <a:gd name="connsiteX83" fmla="*/ 4718341 w 7467600"/>
              <a:gd name="connsiteY83" fmla="*/ 5468043 h 6858000"/>
              <a:gd name="connsiteX84" fmla="*/ 4604655 w 7467600"/>
              <a:gd name="connsiteY84" fmla="*/ 5583434 h 6858000"/>
              <a:gd name="connsiteX85" fmla="*/ 4565074 w 7467600"/>
              <a:gd name="connsiteY85" fmla="*/ 5618550 h 6858000"/>
              <a:gd name="connsiteX86" fmla="*/ 4988186 w 7467600"/>
              <a:gd name="connsiteY86" fmla="*/ 5216467 h 6858000"/>
              <a:gd name="connsiteX87" fmla="*/ 4978032 w 7467600"/>
              <a:gd name="connsiteY87" fmla="*/ 5183809 h 6858000"/>
              <a:gd name="connsiteX88" fmla="*/ 4463413 w 7467600"/>
              <a:gd name="connsiteY88" fmla="*/ 5615162 h 6858000"/>
              <a:gd name="connsiteX89" fmla="*/ 4358134 w 7467600"/>
              <a:gd name="connsiteY89" fmla="*/ 5742791 h 6858000"/>
              <a:gd name="connsiteX90" fmla="*/ 4376219 w 7467600"/>
              <a:gd name="connsiteY90" fmla="*/ 5729027 h 6858000"/>
              <a:gd name="connsiteX91" fmla="*/ 4582340 w 7467600"/>
              <a:gd name="connsiteY91" fmla="*/ 5561037 h 6858000"/>
              <a:gd name="connsiteX92" fmla="*/ 4694684 w 7467600"/>
              <a:gd name="connsiteY92" fmla="*/ 5447098 h 6858000"/>
              <a:gd name="connsiteX93" fmla="*/ 4754123 w 7467600"/>
              <a:gd name="connsiteY93" fmla="*/ 5384643 h 6858000"/>
              <a:gd name="connsiteX94" fmla="*/ 4978032 w 7467600"/>
              <a:gd name="connsiteY94" fmla="*/ 5183809 h 6858000"/>
              <a:gd name="connsiteX95" fmla="*/ 1903353 w 7467600"/>
              <a:gd name="connsiteY95" fmla="*/ 5044827 h 6858000"/>
              <a:gd name="connsiteX96" fmla="*/ 1936931 w 7467600"/>
              <a:gd name="connsiteY96" fmla="*/ 5093954 h 6858000"/>
              <a:gd name="connsiteX97" fmla="*/ 2195868 w 7467600"/>
              <a:gd name="connsiteY97" fmla="*/ 5396574 h 6858000"/>
              <a:gd name="connsiteX98" fmla="*/ 2088852 w 7467600"/>
              <a:gd name="connsiteY98" fmla="*/ 5166123 h 6858000"/>
              <a:gd name="connsiteX99" fmla="*/ 1958241 w 7467600"/>
              <a:gd name="connsiteY99" fmla="*/ 5067955 h 6858000"/>
              <a:gd name="connsiteX100" fmla="*/ 1903353 w 7467600"/>
              <a:gd name="connsiteY100" fmla="*/ 5044827 h 6858000"/>
              <a:gd name="connsiteX101" fmla="*/ 1979378 w 7467600"/>
              <a:gd name="connsiteY101" fmla="*/ 4769504 h 6858000"/>
              <a:gd name="connsiteX102" fmla="*/ 2882120 w 7467600"/>
              <a:gd name="connsiteY102" fmla="*/ 5064547 h 6858000"/>
              <a:gd name="connsiteX103" fmla="*/ 2793103 w 7467600"/>
              <a:gd name="connsiteY103" fmla="*/ 5039699 h 6858000"/>
              <a:gd name="connsiteX104" fmla="*/ 2770041 w 7467600"/>
              <a:gd name="connsiteY104" fmla="*/ 5033634 h 6858000"/>
              <a:gd name="connsiteX105" fmla="*/ 1979378 w 7467600"/>
              <a:gd name="connsiteY105" fmla="*/ 4769504 h 6858000"/>
              <a:gd name="connsiteX106" fmla="*/ 1927410 w 7467600"/>
              <a:gd name="connsiteY106" fmla="*/ 4716164 h 6858000"/>
              <a:gd name="connsiteX107" fmla="*/ 1959587 w 7467600"/>
              <a:gd name="connsiteY107" fmla="*/ 4728849 h 6858000"/>
              <a:gd name="connsiteX108" fmla="*/ 2777707 w 7467600"/>
              <a:gd name="connsiteY108" fmla="*/ 5003991 h 6858000"/>
              <a:gd name="connsiteX109" fmla="*/ 2800768 w 7467600"/>
              <a:gd name="connsiteY109" fmla="*/ 5010056 h 6858000"/>
              <a:gd name="connsiteX110" fmla="*/ 2879408 w 7467600"/>
              <a:gd name="connsiteY110" fmla="*/ 5031590 h 6858000"/>
              <a:gd name="connsiteX111" fmla="*/ 2862295 w 7467600"/>
              <a:gd name="connsiteY111" fmla="*/ 5022958 h 6858000"/>
              <a:gd name="connsiteX112" fmla="*/ 2813343 w 7467600"/>
              <a:gd name="connsiteY112" fmla="*/ 4998369 h 6858000"/>
              <a:gd name="connsiteX113" fmla="*/ 2646245 w 7467600"/>
              <a:gd name="connsiteY113" fmla="*/ 4930999 h 6858000"/>
              <a:gd name="connsiteX114" fmla="*/ 1999243 w 7467600"/>
              <a:gd name="connsiteY114" fmla="*/ 4730524 h 6858000"/>
              <a:gd name="connsiteX115" fmla="*/ 1979527 w 7467600"/>
              <a:gd name="connsiteY115" fmla="*/ 4726651 h 6858000"/>
              <a:gd name="connsiteX116" fmla="*/ 1927410 w 7467600"/>
              <a:gd name="connsiteY116" fmla="*/ 4716164 h 6858000"/>
              <a:gd name="connsiteX117" fmla="*/ 1997014 w 7467600"/>
              <a:gd name="connsiteY117" fmla="*/ 4698007 h 6858000"/>
              <a:gd name="connsiteX118" fmla="*/ 2005458 w 7467600"/>
              <a:gd name="connsiteY118" fmla="*/ 4699540 h 6858000"/>
              <a:gd name="connsiteX119" fmla="*/ 2657186 w 7467600"/>
              <a:gd name="connsiteY119" fmla="*/ 4901687 h 6858000"/>
              <a:gd name="connsiteX120" fmla="*/ 2826662 w 7467600"/>
              <a:gd name="connsiteY120" fmla="*/ 4970362 h 6858000"/>
              <a:gd name="connsiteX121" fmla="*/ 2876100 w 7467600"/>
              <a:gd name="connsiteY121" fmla="*/ 4995397 h 6858000"/>
              <a:gd name="connsiteX122" fmla="*/ 3042600 w 7467600"/>
              <a:gd name="connsiteY122" fmla="*/ 5059532 h 6858000"/>
              <a:gd name="connsiteX123" fmla="*/ 1997014 w 7467600"/>
              <a:gd name="connsiteY123" fmla="*/ 4698007 h 6858000"/>
              <a:gd name="connsiteX124" fmla="*/ 2305292 w 7467600"/>
              <a:gd name="connsiteY124" fmla="*/ 4219492 h 6858000"/>
              <a:gd name="connsiteX125" fmla="*/ 3360922 w 7467600"/>
              <a:gd name="connsiteY125" fmla="*/ 4529373 h 6858000"/>
              <a:gd name="connsiteX126" fmla="*/ 3492420 w 7467600"/>
              <a:gd name="connsiteY126" fmla="*/ 4510145 h 6858000"/>
              <a:gd name="connsiteX127" fmla="*/ 3364086 w 7467600"/>
              <a:gd name="connsiteY127" fmla="*/ 4480340 h 6858000"/>
              <a:gd name="connsiteX128" fmla="*/ 3225818 w 7467600"/>
              <a:gd name="connsiteY128" fmla="*/ 4411822 h 6858000"/>
              <a:gd name="connsiteX129" fmla="*/ 3129696 w 7467600"/>
              <a:gd name="connsiteY129" fmla="*/ 4360704 h 6858000"/>
              <a:gd name="connsiteX130" fmla="*/ 2814545 w 7467600"/>
              <a:gd name="connsiteY130" fmla="*/ 4282955 h 6858000"/>
              <a:gd name="connsiteX131" fmla="*/ 2305292 w 7467600"/>
              <a:gd name="connsiteY131" fmla="*/ 4219492 h 6858000"/>
              <a:gd name="connsiteX132" fmla="*/ 2626982 w 7467600"/>
              <a:gd name="connsiteY132" fmla="*/ 4206450 h 6858000"/>
              <a:gd name="connsiteX133" fmla="*/ 2490617 w 7467600"/>
              <a:gd name="connsiteY133" fmla="*/ 4206951 h 6858000"/>
              <a:gd name="connsiteX134" fmla="*/ 2819869 w 7467600"/>
              <a:gd name="connsiteY134" fmla="*/ 4252936 h 6858000"/>
              <a:gd name="connsiteX135" fmla="*/ 3143018 w 7467600"/>
              <a:gd name="connsiteY135" fmla="*/ 4332698 h 6858000"/>
              <a:gd name="connsiteX136" fmla="*/ 3241520 w 7467600"/>
              <a:gd name="connsiteY136" fmla="*/ 4385112 h 6858000"/>
              <a:gd name="connsiteX137" fmla="*/ 3374575 w 7467600"/>
              <a:gd name="connsiteY137" fmla="*/ 4451517 h 6858000"/>
              <a:gd name="connsiteX138" fmla="*/ 3505221 w 7467600"/>
              <a:gd name="connsiteY138" fmla="*/ 4480757 h 6858000"/>
              <a:gd name="connsiteX139" fmla="*/ 2626982 w 7467600"/>
              <a:gd name="connsiteY139" fmla="*/ 4206450 h 6858000"/>
              <a:gd name="connsiteX140" fmla="*/ 1310106 w 7467600"/>
              <a:gd name="connsiteY140" fmla="*/ 3943217 h 6858000"/>
              <a:gd name="connsiteX141" fmla="*/ 854994 w 7467600"/>
              <a:gd name="connsiteY141" fmla="*/ 4399136 h 6858000"/>
              <a:gd name="connsiteX142" fmla="*/ 742462 w 7467600"/>
              <a:gd name="connsiteY142" fmla="*/ 4594648 h 6858000"/>
              <a:gd name="connsiteX143" fmla="*/ 820602 w 7467600"/>
              <a:gd name="connsiteY143" fmla="*/ 4485915 h 6858000"/>
              <a:gd name="connsiteX144" fmla="*/ 878295 w 7467600"/>
              <a:gd name="connsiteY144" fmla="*/ 4403594 h 6858000"/>
              <a:gd name="connsiteX145" fmla="*/ 1240607 w 7467600"/>
              <a:gd name="connsiteY145" fmla="*/ 4010401 h 6858000"/>
              <a:gd name="connsiteX146" fmla="*/ 1310106 w 7467600"/>
              <a:gd name="connsiteY146" fmla="*/ 3943217 h 6858000"/>
              <a:gd name="connsiteX147" fmla="*/ 1423113 w 7467600"/>
              <a:gd name="connsiteY147" fmla="*/ 3874565 h 6858000"/>
              <a:gd name="connsiteX148" fmla="*/ 1260565 w 7467600"/>
              <a:gd name="connsiteY148" fmla="*/ 4031982 h 6858000"/>
              <a:gd name="connsiteX149" fmla="*/ 901900 w 7467600"/>
              <a:gd name="connsiteY149" fmla="*/ 4421236 h 6858000"/>
              <a:gd name="connsiteX150" fmla="*/ 845044 w 7467600"/>
              <a:gd name="connsiteY150" fmla="*/ 4502436 h 6858000"/>
              <a:gd name="connsiteX151" fmla="*/ 685926 w 7467600"/>
              <a:gd name="connsiteY151" fmla="*/ 4703069 h 6858000"/>
              <a:gd name="connsiteX152" fmla="*/ 684248 w 7467600"/>
              <a:gd name="connsiteY152" fmla="*/ 4706721 h 6858000"/>
              <a:gd name="connsiteX153" fmla="*/ 1423113 w 7467600"/>
              <a:gd name="connsiteY153" fmla="*/ 3874565 h 6858000"/>
              <a:gd name="connsiteX154" fmla="*/ 3316479 w 7467600"/>
              <a:gd name="connsiteY154" fmla="*/ 3872136 h 6858000"/>
              <a:gd name="connsiteX155" fmla="*/ 3546806 w 7467600"/>
              <a:gd name="connsiteY155" fmla="*/ 4356139 h 6858000"/>
              <a:gd name="connsiteX156" fmla="*/ 3364433 w 7467600"/>
              <a:gd name="connsiteY156" fmla="*/ 3953121 h 6858000"/>
              <a:gd name="connsiteX157" fmla="*/ 3316479 w 7467600"/>
              <a:gd name="connsiteY157" fmla="*/ 3872136 h 6858000"/>
              <a:gd name="connsiteX158" fmla="*/ 3291335 w 7467600"/>
              <a:gd name="connsiteY158" fmla="*/ 3767420 h 6858000"/>
              <a:gd name="connsiteX159" fmla="*/ 3390805 w 7467600"/>
              <a:gd name="connsiteY159" fmla="*/ 3937163 h 6858000"/>
              <a:gd name="connsiteX160" fmla="*/ 3579062 w 7467600"/>
              <a:gd name="connsiteY160" fmla="*/ 4359040 h 6858000"/>
              <a:gd name="connsiteX161" fmla="*/ 3467355 w 7467600"/>
              <a:gd name="connsiteY161" fmla="*/ 3988130 h 6858000"/>
              <a:gd name="connsiteX162" fmla="*/ 3310753 w 7467600"/>
              <a:gd name="connsiteY162" fmla="*/ 3787140 h 6858000"/>
              <a:gd name="connsiteX163" fmla="*/ 3291335 w 7467600"/>
              <a:gd name="connsiteY163" fmla="*/ 3767420 h 6858000"/>
              <a:gd name="connsiteX164" fmla="*/ 1635889 w 7467600"/>
              <a:gd name="connsiteY164" fmla="*/ 3709494 h 6858000"/>
              <a:gd name="connsiteX165" fmla="*/ 1634800 w 7467600"/>
              <a:gd name="connsiteY165" fmla="*/ 3731111 h 6858000"/>
              <a:gd name="connsiteX166" fmla="*/ 1635889 w 7467600"/>
              <a:gd name="connsiteY166" fmla="*/ 3709494 h 6858000"/>
              <a:gd name="connsiteX167" fmla="*/ 1510397 w 7467600"/>
              <a:gd name="connsiteY167" fmla="*/ 3684705 h 6858000"/>
              <a:gd name="connsiteX168" fmla="*/ 1146550 w 7467600"/>
              <a:gd name="connsiteY168" fmla="*/ 3802012 h 6858000"/>
              <a:gd name="connsiteX169" fmla="*/ 698834 w 7467600"/>
              <a:gd name="connsiteY169" fmla="*/ 3952272 h 6858000"/>
              <a:gd name="connsiteX170" fmla="*/ 34256 w 7467600"/>
              <a:gd name="connsiteY170" fmla="*/ 4347603 h 6858000"/>
              <a:gd name="connsiteX171" fmla="*/ 527241 w 7467600"/>
              <a:gd name="connsiteY171" fmla="*/ 4065078 h 6858000"/>
              <a:gd name="connsiteX172" fmla="*/ 1510397 w 7467600"/>
              <a:gd name="connsiteY172" fmla="*/ 3684705 h 6858000"/>
              <a:gd name="connsiteX173" fmla="*/ 1313114 w 7467600"/>
              <a:gd name="connsiteY173" fmla="*/ 3655216 h 6858000"/>
              <a:gd name="connsiteX174" fmla="*/ 1109304 w 7467600"/>
              <a:gd name="connsiteY174" fmla="*/ 3669030 h 6858000"/>
              <a:gd name="connsiteX175" fmla="*/ 8129 w 7467600"/>
              <a:gd name="connsiteY175" fmla="*/ 4330519 h 6858000"/>
              <a:gd name="connsiteX176" fmla="*/ 687572 w 7467600"/>
              <a:gd name="connsiteY176" fmla="*/ 3925629 h 6858000"/>
              <a:gd name="connsiteX177" fmla="*/ 1138365 w 7467600"/>
              <a:gd name="connsiteY177" fmla="*/ 3774515 h 6858000"/>
              <a:gd name="connsiteX178" fmla="*/ 1505579 w 7467600"/>
              <a:gd name="connsiteY178" fmla="*/ 3655526 h 6858000"/>
              <a:gd name="connsiteX179" fmla="*/ 1313114 w 7467600"/>
              <a:gd name="connsiteY179" fmla="*/ 3655216 h 6858000"/>
              <a:gd name="connsiteX180" fmla="*/ 3655073 w 7467600"/>
              <a:gd name="connsiteY180" fmla="*/ 3650884 h 6858000"/>
              <a:gd name="connsiteX181" fmla="*/ 3989938 w 7467600"/>
              <a:gd name="connsiteY181" fmla="*/ 3991685 h 6858000"/>
              <a:gd name="connsiteX182" fmla="*/ 4393907 w 7467600"/>
              <a:gd name="connsiteY182" fmla="*/ 4261258 h 6858000"/>
              <a:gd name="connsiteX183" fmla="*/ 4648051 w 7467600"/>
              <a:gd name="connsiteY183" fmla="*/ 4374051 h 6858000"/>
              <a:gd name="connsiteX184" fmla="*/ 4383389 w 7467600"/>
              <a:gd name="connsiteY184" fmla="*/ 4184369 h 6858000"/>
              <a:gd name="connsiteX185" fmla="*/ 4165508 w 7467600"/>
              <a:gd name="connsiteY185" fmla="*/ 4035196 h 6858000"/>
              <a:gd name="connsiteX186" fmla="*/ 4068162 w 7467600"/>
              <a:gd name="connsiteY186" fmla="*/ 3953394 h 6858000"/>
              <a:gd name="connsiteX187" fmla="*/ 3981416 w 7467600"/>
              <a:gd name="connsiteY187" fmla="*/ 3880482 h 6858000"/>
              <a:gd name="connsiteX188" fmla="*/ 3800147 w 7467600"/>
              <a:gd name="connsiteY188" fmla="*/ 3749872 h 6858000"/>
              <a:gd name="connsiteX189" fmla="*/ 3655073 w 7467600"/>
              <a:gd name="connsiteY189" fmla="*/ 3650884 h 6858000"/>
              <a:gd name="connsiteX190" fmla="*/ 3670252 w 7467600"/>
              <a:gd name="connsiteY190" fmla="*/ 3622798 h 6858000"/>
              <a:gd name="connsiteX191" fmla="*/ 3817258 w 7467600"/>
              <a:gd name="connsiteY191" fmla="*/ 3723577 h 6858000"/>
              <a:gd name="connsiteX192" fmla="*/ 4000461 w 7467600"/>
              <a:gd name="connsiteY192" fmla="*/ 3855966 h 6858000"/>
              <a:gd name="connsiteX193" fmla="*/ 4088180 w 7467600"/>
              <a:gd name="connsiteY193" fmla="*/ 3929774 h 6858000"/>
              <a:gd name="connsiteX194" fmla="*/ 4184555 w 7467600"/>
              <a:gd name="connsiteY194" fmla="*/ 4010683 h 6858000"/>
              <a:gd name="connsiteX195" fmla="*/ 4399563 w 7467600"/>
              <a:gd name="connsiteY195" fmla="*/ 4158106 h 6858000"/>
              <a:gd name="connsiteX196" fmla="*/ 4684469 w 7467600"/>
              <a:gd name="connsiteY196" fmla="*/ 4364680 h 6858000"/>
              <a:gd name="connsiteX197" fmla="*/ 4690271 w 7467600"/>
              <a:gd name="connsiteY197" fmla="*/ 4370034 h 6858000"/>
              <a:gd name="connsiteX198" fmla="*/ 4136093 w 7467600"/>
              <a:gd name="connsiteY198" fmla="*/ 3858466 h 6858000"/>
              <a:gd name="connsiteX199" fmla="*/ 3670252 w 7467600"/>
              <a:gd name="connsiteY199" fmla="*/ 3622798 h 6858000"/>
              <a:gd name="connsiteX200" fmla="*/ 4440129 w 7467600"/>
              <a:gd name="connsiteY200" fmla="*/ 3448571 h 6858000"/>
              <a:gd name="connsiteX201" fmla="*/ 4856525 w 7467600"/>
              <a:gd name="connsiteY201" fmla="*/ 3915351 h 6858000"/>
              <a:gd name="connsiteX202" fmla="*/ 5059055 w 7467600"/>
              <a:gd name="connsiteY202" fmla="*/ 4108918 h 6858000"/>
              <a:gd name="connsiteX203" fmla="*/ 5290070 w 7467600"/>
              <a:gd name="connsiteY203" fmla="*/ 4263619 h 6858000"/>
              <a:gd name="connsiteX204" fmla="*/ 4834991 w 7467600"/>
              <a:gd name="connsiteY204" fmla="*/ 3830985 h 6858000"/>
              <a:gd name="connsiteX205" fmla="*/ 4440129 w 7467600"/>
              <a:gd name="connsiteY205" fmla="*/ 3448571 h 6858000"/>
              <a:gd name="connsiteX206" fmla="*/ 4441737 w 7467600"/>
              <a:gd name="connsiteY206" fmla="*/ 3399734 h 6858000"/>
              <a:gd name="connsiteX207" fmla="*/ 4431236 w 7467600"/>
              <a:gd name="connsiteY207" fmla="*/ 3400954 h 6858000"/>
              <a:gd name="connsiteX208" fmla="*/ 4557150 w 7467600"/>
              <a:gd name="connsiteY208" fmla="*/ 3510023 h 6858000"/>
              <a:gd name="connsiteX209" fmla="*/ 4856936 w 7467600"/>
              <a:gd name="connsiteY209" fmla="*/ 3809146 h 6858000"/>
              <a:gd name="connsiteX210" fmla="*/ 5111996 w 7467600"/>
              <a:gd name="connsiteY210" fmla="*/ 4065759 h 6858000"/>
              <a:gd name="connsiteX211" fmla="*/ 5388878 w 7467600"/>
              <a:gd name="connsiteY211" fmla="*/ 4300185 h 6858000"/>
              <a:gd name="connsiteX212" fmla="*/ 5425556 w 7467600"/>
              <a:gd name="connsiteY212" fmla="*/ 4308967 h 6858000"/>
              <a:gd name="connsiteX213" fmla="*/ 4943646 w 7467600"/>
              <a:gd name="connsiteY213" fmla="*/ 3822916 h 6858000"/>
              <a:gd name="connsiteX214" fmla="*/ 4594837 w 7467600"/>
              <a:gd name="connsiteY214" fmla="*/ 3532274 h 6858000"/>
              <a:gd name="connsiteX215" fmla="*/ 4441737 w 7467600"/>
              <a:gd name="connsiteY215" fmla="*/ 3399734 h 6858000"/>
              <a:gd name="connsiteX216" fmla="*/ 5425834 w 7467600"/>
              <a:gd name="connsiteY216" fmla="*/ 3162785 h 6858000"/>
              <a:gd name="connsiteX217" fmla="*/ 5401644 w 7467600"/>
              <a:gd name="connsiteY217" fmla="*/ 3617847 h 6858000"/>
              <a:gd name="connsiteX218" fmla="*/ 5467256 w 7467600"/>
              <a:gd name="connsiteY218" fmla="*/ 4175494 h 6858000"/>
              <a:gd name="connsiteX219" fmla="*/ 5448069 w 7467600"/>
              <a:gd name="connsiteY219" fmla="*/ 3567554 h 6858000"/>
              <a:gd name="connsiteX220" fmla="*/ 5425834 w 7467600"/>
              <a:gd name="connsiteY220" fmla="*/ 3162785 h 6858000"/>
              <a:gd name="connsiteX221" fmla="*/ 1318687 w 7467600"/>
              <a:gd name="connsiteY221" fmla="*/ 3113840 h 6858000"/>
              <a:gd name="connsiteX222" fmla="*/ 1066793 w 7467600"/>
              <a:gd name="connsiteY222" fmla="*/ 3212171 h 6858000"/>
              <a:gd name="connsiteX223" fmla="*/ 993319 w 7467600"/>
              <a:gd name="connsiteY223" fmla="*/ 3247648 h 6858000"/>
              <a:gd name="connsiteX224" fmla="*/ 853081 w 7467600"/>
              <a:gd name="connsiteY224" fmla="*/ 3312410 h 6858000"/>
              <a:gd name="connsiteX225" fmla="*/ 805957 w 7467600"/>
              <a:gd name="connsiteY225" fmla="*/ 3330443 h 6858000"/>
              <a:gd name="connsiteX226" fmla="*/ 1318687 w 7467600"/>
              <a:gd name="connsiteY226" fmla="*/ 3113840 h 6858000"/>
              <a:gd name="connsiteX227" fmla="*/ 5453702 w 7467600"/>
              <a:gd name="connsiteY227" fmla="*/ 3090882 h 6858000"/>
              <a:gd name="connsiteX228" fmla="*/ 5480135 w 7467600"/>
              <a:gd name="connsiteY228" fmla="*/ 3565802 h 6858000"/>
              <a:gd name="connsiteX229" fmla="*/ 5499023 w 7467600"/>
              <a:gd name="connsiteY229" fmla="*/ 4166310 h 6858000"/>
              <a:gd name="connsiteX230" fmla="*/ 5547022 w 7467600"/>
              <a:gd name="connsiteY230" fmla="*/ 3607838 h 6858000"/>
              <a:gd name="connsiteX231" fmla="*/ 5515964 w 7467600"/>
              <a:gd name="connsiteY231" fmla="*/ 3378541 h 6858000"/>
              <a:gd name="connsiteX232" fmla="*/ 5453702 w 7467600"/>
              <a:gd name="connsiteY232" fmla="*/ 3090882 h 6858000"/>
              <a:gd name="connsiteX233" fmla="*/ 1238695 w 7467600"/>
              <a:gd name="connsiteY233" fmla="*/ 3076820 h 6858000"/>
              <a:gd name="connsiteX234" fmla="*/ 716371 w 7467600"/>
              <a:gd name="connsiteY234" fmla="*/ 3293249 h 6858000"/>
              <a:gd name="connsiteX235" fmla="*/ 579522 w 7467600"/>
              <a:gd name="connsiteY235" fmla="*/ 3371759 h 6858000"/>
              <a:gd name="connsiteX236" fmla="*/ 600288 w 7467600"/>
              <a:gd name="connsiteY236" fmla="*/ 3365555 h 6858000"/>
              <a:gd name="connsiteX237" fmla="*/ 840692 w 7467600"/>
              <a:gd name="connsiteY237" fmla="*/ 3284921 h 6858000"/>
              <a:gd name="connsiteX238" fmla="*/ 979248 w 7467600"/>
              <a:gd name="connsiteY238" fmla="*/ 3221003 h 6858000"/>
              <a:gd name="connsiteX239" fmla="*/ 1053282 w 7467600"/>
              <a:gd name="connsiteY239" fmla="*/ 3185247 h 6858000"/>
              <a:gd name="connsiteX240" fmla="*/ 1320603 w 7467600"/>
              <a:gd name="connsiteY240" fmla="*/ 3081281 h 6858000"/>
              <a:gd name="connsiteX241" fmla="*/ 1238695 w 7467600"/>
              <a:gd name="connsiteY241" fmla="*/ 3076820 h 6858000"/>
              <a:gd name="connsiteX242" fmla="*/ 5425627 w 7467600"/>
              <a:gd name="connsiteY242" fmla="*/ 2954192 h 6858000"/>
              <a:gd name="connsiteX243" fmla="*/ 5470770 w 7467600"/>
              <a:gd name="connsiteY243" fmla="*/ 3005435 h 6858000"/>
              <a:gd name="connsiteX244" fmla="*/ 5519779 w 7467600"/>
              <a:gd name="connsiteY244" fmla="*/ 4359223 h 6858000"/>
              <a:gd name="connsiteX245" fmla="*/ 5520293 w 7467600"/>
              <a:gd name="connsiteY245" fmla="*/ 4360602 h 6858000"/>
              <a:gd name="connsiteX246" fmla="*/ 5767221 w 7467600"/>
              <a:gd name="connsiteY246" fmla="*/ 4665564 h 6858000"/>
              <a:gd name="connsiteX247" fmla="*/ 6937169 w 7467600"/>
              <a:gd name="connsiteY247" fmla="*/ 4815941 h 6858000"/>
              <a:gd name="connsiteX248" fmla="*/ 6953922 w 7467600"/>
              <a:gd name="connsiteY248" fmla="*/ 4890068 h 6858000"/>
              <a:gd name="connsiteX249" fmla="*/ 6071359 w 7467600"/>
              <a:gd name="connsiteY249" fmla="*/ 4770770 h 6858000"/>
              <a:gd name="connsiteX250" fmla="*/ 6038839 w 7467600"/>
              <a:gd name="connsiteY250" fmla="*/ 4764474 h 6858000"/>
              <a:gd name="connsiteX251" fmla="*/ 6038706 w 7467600"/>
              <a:gd name="connsiteY251" fmla="*/ 4763847 h 6858000"/>
              <a:gd name="connsiteX252" fmla="*/ 6037784 w 7467600"/>
              <a:gd name="connsiteY252" fmla="*/ 4764270 h 6858000"/>
              <a:gd name="connsiteX253" fmla="*/ 6038839 w 7467600"/>
              <a:gd name="connsiteY253" fmla="*/ 4764474 h 6858000"/>
              <a:gd name="connsiteX254" fmla="*/ 6040338 w 7467600"/>
              <a:gd name="connsiteY254" fmla="*/ 4771418 h 6858000"/>
              <a:gd name="connsiteX255" fmla="*/ 6024488 w 7467600"/>
              <a:gd name="connsiteY255" fmla="*/ 4809903 h 6858000"/>
              <a:gd name="connsiteX256" fmla="*/ 5599771 w 7467600"/>
              <a:gd name="connsiteY256" fmla="*/ 5509652 h 6858000"/>
              <a:gd name="connsiteX257" fmla="*/ 5548843 w 7467600"/>
              <a:gd name="connsiteY257" fmla="*/ 5563845 h 6858000"/>
              <a:gd name="connsiteX258" fmla="*/ 5940952 w 7467600"/>
              <a:gd name="connsiteY258" fmla="*/ 6250028 h 6858000"/>
              <a:gd name="connsiteX259" fmla="*/ 6043441 w 7467600"/>
              <a:gd name="connsiteY259" fmla="*/ 6665847 h 6858000"/>
              <a:gd name="connsiteX260" fmla="*/ 6093432 w 7467600"/>
              <a:gd name="connsiteY260" fmla="*/ 6858000 h 6858000"/>
              <a:gd name="connsiteX261" fmla="*/ 6034344 w 7467600"/>
              <a:gd name="connsiteY261" fmla="*/ 6858000 h 6858000"/>
              <a:gd name="connsiteX262" fmla="*/ 6026679 w 7467600"/>
              <a:gd name="connsiteY262" fmla="*/ 6836959 h 6858000"/>
              <a:gd name="connsiteX263" fmla="*/ 5800441 w 7467600"/>
              <a:gd name="connsiteY263" fmla="*/ 6335286 h 6858000"/>
              <a:gd name="connsiteX264" fmla="*/ 5526562 w 7467600"/>
              <a:gd name="connsiteY264" fmla="*/ 5705388 h 6858000"/>
              <a:gd name="connsiteX265" fmla="*/ 5519640 w 7467600"/>
              <a:gd name="connsiteY265" fmla="*/ 5683774 h 6858000"/>
              <a:gd name="connsiteX266" fmla="*/ 5844559 w 7467600"/>
              <a:gd name="connsiteY266" fmla="*/ 6553349 h 6858000"/>
              <a:gd name="connsiteX267" fmla="*/ 5975994 w 7467600"/>
              <a:gd name="connsiteY267" fmla="*/ 6858000 h 6858000"/>
              <a:gd name="connsiteX268" fmla="*/ 5898547 w 7467600"/>
              <a:gd name="connsiteY268" fmla="*/ 6858000 h 6858000"/>
              <a:gd name="connsiteX269" fmla="*/ 5682041 w 7467600"/>
              <a:gd name="connsiteY269" fmla="*/ 6355860 h 6858000"/>
              <a:gd name="connsiteX270" fmla="*/ 5461758 w 7467600"/>
              <a:gd name="connsiteY270" fmla="*/ 5820220 h 6858000"/>
              <a:gd name="connsiteX271" fmla="*/ 5237282 w 7467600"/>
              <a:gd name="connsiteY271" fmla="*/ 6579086 h 6858000"/>
              <a:gd name="connsiteX272" fmla="*/ 5115009 w 7467600"/>
              <a:gd name="connsiteY272" fmla="*/ 6858000 h 6858000"/>
              <a:gd name="connsiteX273" fmla="*/ 5028074 w 7467600"/>
              <a:gd name="connsiteY273" fmla="*/ 6858000 h 6858000"/>
              <a:gd name="connsiteX274" fmla="*/ 5079508 w 7467600"/>
              <a:gd name="connsiteY274" fmla="*/ 6749074 h 6858000"/>
              <a:gd name="connsiteX275" fmla="*/ 5371846 w 7467600"/>
              <a:gd name="connsiteY275" fmla="*/ 5924413 h 6858000"/>
              <a:gd name="connsiteX276" fmla="*/ 5270512 w 7467600"/>
              <a:gd name="connsiteY276" fmla="*/ 6138975 h 6858000"/>
              <a:gd name="connsiteX277" fmla="*/ 5062409 w 7467600"/>
              <a:gd name="connsiteY277" fmla="*/ 6653544 h 6858000"/>
              <a:gd name="connsiteX278" fmla="*/ 5036628 w 7467600"/>
              <a:gd name="connsiteY278" fmla="*/ 6754247 h 6858000"/>
              <a:gd name="connsiteX279" fmla="*/ 5009112 w 7467600"/>
              <a:gd name="connsiteY279" fmla="*/ 6858000 h 6858000"/>
              <a:gd name="connsiteX280" fmla="*/ 4976679 w 7467600"/>
              <a:gd name="connsiteY280" fmla="*/ 6858000 h 6858000"/>
              <a:gd name="connsiteX281" fmla="*/ 5006537 w 7467600"/>
              <a:gd name="connsiteY281" fmla="*/ 6747068 h 6858000"/>
              <a:gd name="connsiteX282" fmla="*/ 5032723 w 7467600"/>
              <a:gd name="connsiteY282" fmla="*/ 6644957 h 6858000"/>
              <a:gd name="connsiteX283" fmla="*/ 5242949 w 7467600"/>
              <a:gd name="connsiteY283" fmla="*/ 6125175 h 6858000"/>
              <a:gd name="connsiteX284" fmla="*/ 5286321 w 7467600"/>
              <a:gd name="connsiteY284" fmla="*/ 6033555 h 6858000"/>
              <a:gd name="connsiteX285" fmla="*/ 5008210 w 7467600"/>
              <a:gd name="connsiteY285" fmla="*/ 6649194 h 6858000"/>
              <a:gd name="connsiteX286" fmla="*/ 4986321 w 7467600"/>
              <a:gd name="connsiteY286" fmla="*/ 6765687 h 6858000"/>
              <a:gd name="connsiteX287" fmla="*/ 4973474 w 7467600"/>
              <a:gd name="connsiteY287" fmla="*/ 6858000 h 6858000"/>
              <a:gd name="connsiteX288" fmla="*/ 4907178 w 7467600"/>
              <a:gd name="connsiteY288" fmla="*/ 6858000 h 6858000"/>
              <a:gd name="connsiteX289" fmla="*/ 4910810 w 7467600"/>
              <a:gd name="connsiteY289" fmla="*/ 6829660 h 6858000"/>
              <a:gd name="connsiteX290" fmla="*/ 4987461 w 7467600"/>
              <a:gd name="connsiteY290" fmla="*/ 6432994 h 6858000"/>
              <a:gd name="connsiteX291" fmla="*/ 5179262 w 7467600"/>
              <a:gd name="connsiteY291" fmla="*/ 6035044 h 6858000"/>
              <a:gd name="connsiteX292" fmla="*/ 4689678 w 7467600"/>
              <a:gd name="connsiteY292" fmla="*/ 6440241 h 6858000"/>
              <a:gd name="connsiteX293" fmla="*/ 4477543 w 7467600"/>
              <a:gd name="connsiteY293" fmla="*/ 6674836 h 6858000"/>
              <a:gd name="connsiteX294" fmla="*/ 4329957 w 7467600"/>
              <a:gd name="connsiteY294" fmla="*/ 6858000 h 6858000"/>
              <a:gd name="connsiteX295" fmla="*/ 4218595 w 7467600"/>
              <a:gd name="connsiteY295" fmla="*/ 6858000 h 6858000"/>
              <a:gd name="connsiteX296" fmla="*/ 4368888 w 7467600"/>
              <a:gd name="connsiteY296" fmla="*/ 6668412 h 6858000"/>
              <a:gd name="connsiteX297" fmla="*/ 4563091 w 7467600"/>
              <a:gd name="connsiteY297" fmla="*/ 6442508 h 6858000"/>
              <a:gd name="connsiteX298" fmla="*/ 5387324 w 7467600"/>
              <a:gd name="connsiteY298" fmla="*/ 5705830 h 6858000"/>
              <a:gd name="connsiteX299" fmla="*/ 5073620 w 7467600"/>
              <a:gd name="connsiteY299" fmla="*/ 5955437 h 6858000"/>
              <a:gd name="connsiteX300" fmla="*/ 4689789 w 7467600"/>
              <a:gd name="connsiteY300" fmla="*/ 6268382 h 6858000"/>
              <a:gd name="connsiteX301" fmla="*/ 4418722 w 7467600"/>
              <a:gd name="connsiteY301" fmla="*/ 6570886 h 6858000"/>
              <a:gd name="connsiteX302" fmla="*/ 4214944 w 7467600"/>
              <a:gd name="connsiteY302" fmla="*/ 6858000 h 6858000"/>
              <a:gd name="connsiteX303" fmla="*/ 4177898 w 7467600"/>
              <a:gd name="connsiteY303" fmla="*/ 6858000 h 6858000"/>
              <a:gd name="connsiteX304" fmla="*/ 4391597 w 7467600"/>
              <a:gd name="connsiteY304" fmla="*/ 6556370 h 6858000"/>
              <a:gd name="connsiteX305" fmla="*/ 4668889 w 7467600"/>
              <a:gd name="connsiteY305" fmla="*/ 6246399 h 6858000"/>
              <a:gd name="connsiteX306" fmla="*/ 5055427 w 7467600"/>
              <a:gd name="connsiteY306" fmla="*/ 5931476 h 6858000"/>
              <a:gd name="connsiteX307" fmla="*/ 5371814 w 7467600"/>
              <a:gd name="connsiteY307" fmla="*/ 5678975 h 6858000"/>
              <a:gd name="connsiteX308" fmla="*/ 4987918 w 7467600"/>
              <a:gd name="connsiteY308" fmla="*/ 5838701 h 6858000"/>
              <a:gd name="connsiteX309" fmla="*/ 4317146 w 7467600"/>
              <a:gd name="connsiteY309" fmla="*/ 6587716 h 6858000"/>
              <a:gd name="connsiteX310" fmla="*/ 4171627 w 7467600"/>
              <a:gd name="connsiteY310" fmla="*/ 6858000 h 6858000"/>
              <a:gd name="connsiteX311" fmla="*/ 4081585 w 7467600"/>
              <a:gd name="connsiteY311" fmla="*/ 6858000 h 6858000"/>
              <a:gd name="connsiteX312" fmla="*/ 4238603 w 7467600"/>
              <a:gd name="connsiteY312" fmla="*/ 6559341 h 6858000"/>
              <a:gd name="connsiteX313" fmla="*/ 4778333 w 7467600"/>
              <a:gd name="connsiteY313" fmla="*/ 5873626 h 6858000"/>
              <a:gd name="connsiteX314" fmla="*/ 5414185 w 7467600"/>
              <a:gd name="connsiteY314" fmla="*/ 5573882 h 6858000"/>
              <a:gd name="connsiteX315" fmla="*/ 5959648 w 7467600"/>
              <a:gd name="connsiteY315" fmla="*/ 4760797 h 6858000"/>
              <a:gd name="connsiteX316" fmla="*/ 5355019 w 7467600"/>
              <a:gd name="connsiteY316" fmla="*/ 4734672 h 6858000"/>
              <a:gd name="connsiteX317" fmla="*/ 5083565 w 7467600"/>
              <a:gd name="connsiteY317" fmla="*/ 5179121 h 6858000"/>
              <a:gd name="connsiteX318" fmla="*/ 4713577 w 7467600"/>
              <a:gd name="connsiteY318" fmla="*/ 5616803 h 6858000"/>
              <a:gd name="connsiteX319" fmla="*/ 3989559 w 7467600"/>
              <a:gd name="connsiteY319" fmla="*/ 6145945 h 6858000"/>
              <a:gd name="connsiteX320" fmla="*/ 3939824 w 7467600"/>
              <a:gd name="connsiteY320" fmla="*/ 6066900 h 6858000"/>
              <a:gd name="connsiteX321" fmla="*/ 4584537 w 7467600"/>
              <a:gd name="connsiteY321" fmla="*/ 5324826 h 6858000"/>
              <a:gd name="connsiteX322" fmla="*/ 5037105 w 7467600"/>
              <a:gd name="connsiteY322" fmla="*/ 5088765 h 6858000"/>
              <a:gd name="connsiteX323" fmla="*/ 5039930 w 7467600"/>
              <a:gd name="connsiteY323" fmla="*/ 5089585 h 6858000"/>
              <a:gd name="connsiteX324" fmla="*/ 5263764 w 7467600"/>
              <a:gd name="connsiteY324" fmla="*/ 4735525 h 6858000"/>
              <a:gd name="connsiteX325" fmla="*/ 4086300 w 7467600"/>
              <a:gd name="connsiteY325" fmla="*/ 4884599 h 6858000"/>
              <a:gd name="connsiteX326" fmla="*/ 4085485 w 7467600"/>
              <a:gd name="connsiteY326" fmla="*/ 4899070 h 6858000"/>
              <a:gd name="connsiteX327" fmla="*/ 3871915 w 7467600"/>
              <a:gd name="connsiteY327" fmla="*/ 5253645 h 6858000"/>
              <a:gd name="connsiteX328" fmla="*/ 3799374 w 7467600"/>
              <a:gd name="connsiteY328" fmla="*/ 5466127 h 6858000"/>
              <a:gd name="connsiteX329" fmla="*/ 3498850 w 7467600"/>
              <a:gd name="connsiteY329" fmla="*/ 6661888 h 6858000"/>
              <a:gd name="connsiteX330" fmla="*/ 3399216 w 7467600"/>
              <a:gd name="connsiteY330" fmla="*/ 6858000 h 6858000"/>
              <a:gd name="connsiteX331" fmla="*/ 3303688 w 7467600"/>
              <a:gd name="connsiteY331" fmla="*/ 6858000 h 6858000"/>
              <a:gd name="connsiteX332" fmla="*/ 3391774 w 7467600"/>
              <a:gd name="connsiteY332" fmla="*/ 6697181 h 6858000"/>
              <a:gd name="connsiteX333" fmla="*/ 3735540 w 7467600"/>
              <a:gd name="connsiteY333" fmla="*/ 5546923 h 6858000"/>
              <a:gd name="connsiteX334" fmla="*/ 3729438 w 7467600"/>
              <a:gd name="connsiteY334" fmla="*/ 5569058 h 6858000"/>
              <a:gd name="connsiteX335" fmla="*/ 3707782 w 7467600"/>
              <a:gd name="connsiteY335" fmla="*/ 5644908 h 6858000"/>
              <a:gd name="connsiteX336" fmla="*/ 3583827 w 7467600"/>
              <a:gd name="connsiteY336" fmla="*/ 6039215 h 6858000"/>
              <a:gd name="connsiteX337" fmla="*/ 3547861 w 7467600"/>
              <a:gd name="connsiteY337" fmla="*/ 6129609 h 6858000"/>
              <a:gd name="connsiteX338" fmla="*/ 3490905 w 7467600"/>
              <a:gd name="connsiteY338" fmla="*/ 6277660 h 6858000"/>
              <a:gd name="connsiteX339" fmla="*/ 3455859 w 7467600"/>
              <a:gd name="connsiteY339" fmla="*/ 6391301 h 6858000"/>
              <a:gd name="connsiteX340" fmla="*/ 3429112 w 7467600"/>
              <a:gd name="connsiteY340" fmla="*/ 6479469 h 6858000"/>
              <a:gd name="connsiteX341" fmla="*/ 3304862 w 7467600"/>
              <a:gd name="connsiteY341" fmla="*/ 6796476 h 6858000"/>
              <a:gd name="connsiteX342" fmla="*/ 3276071 w 7467600"/>
              <a:gd name="connsiteY342" fmla="*/ 6858000 h 6858000"/>
              <a:gd name="connsiteX343" fmla="*/ 3240805 w 7467600"/>
              <a:gd name="connsiteY343" fmla="*/ 6858000 h 6858000"/>
              <a:gd name="connsiteX344" fmla="*/ 3275917 w 7467600"/>
              <a:gd name="connsiteY344" fmla="*/ 6783192 h 6858000"/>
              <a:gd name="connsiteX345" fmla="*/ 3399358 w 7467600"/>
              <a:gd name="connsiteY345" fmla="*/ 6469011 h 6858000"/>
              <a:gd name="connsiteX346" fmla="*/ 3425650 w 7467600"/>
              <a:gd name="connsiteY346" fmla="*/ 6381333 h 6858000"/>
              <a:gd name="connsiteX347" fmla="*/ 3460661 w 7467600"/>
              <a:gd name="connsiteY347" fmla="*/ 6266763 h 6858000"/>
              <a:gd name="connsiteX348" fmla="*/ 3518021 w 7467600"/>
              <a:gd name="connsiteY348" fmla="*/ 6117298 h 6858000"/>
              <a:gd name="connsiteX349" fmla="*/ 3554035 w 7467600"/>
              <a:gd name="connsiteY349" fmla="*/ 6027832 h 6858000"/>
              <a:gd name="connsiteX350" fmla="*/ 3677174 w 7467600"/>
              <a:gd name="connsiteY350" fmla="*/ 5636351 h 6858000"/>
              <a:gd name="connsiteX351" fmla="*/ 3698819 w 7467600"/>
              <a:gd name="connsiteY351" fmla="*/ 5560503 h 6858000"/>
              <a:gd name="connsiteX352" fmla="*/ 3702094 w 7467600"/>
              <a:gd name="connsiteY352" fmla="*/ 5549194 h 6858000"/>
              <a:gd name="connsiteX353" fmla="*/ 3398355 w 7467600"/>
              <a:gd name="connsiteY353" fmla="*/ 6094603 h 6858000"/>
              <a:gd name="connsiteX354" fmla="*/ 3193941 w 7467600"/>
              <a:gd name="connsiteY354" fmla="*/ 6798775 h 6858000"/>
              <a:gd name="connsiteX355" fmla="*/ 3184140 w 7467600"/>
              <a:gd name="connsiteY355" fmla="*/ 6858000 h 6858000"/>
              <a:gd name="connsiteX356" fmla="*/ 3099978 w 7467600"/>
              <a:gd name="connsiteY356" fmla="*/ 6858000 h 6858000"/>
              <a:gd name="connsiteX357" fmla="*/ 3101556 w 7467600"/>
              <a:gd name="connsiteY357" fmla="*/ 6843337 h 6858000"/>
              <a:gd name="connsiteX358" fmla="*/ 3370162 w 7467600"/>
              <a:gd name="connsiteY358" fmla="*/ 5785550 h 6858000"/>
              <a:gd name="connsiteX359" fmla="*/ 3746477 w 7467600"/>
              <a:gd name="connsiteY359" fmla="*/ 5377889 h 6858000"/>
              <a:gd name="connsiteX360" fmla="*/ 3863399 w 7467600"/>
              <a:gd name="connsiteY360" fmla="*/ 5087257 h 6858000"/>
              <a:gd name="connsiteX361" fmla="*/ 3968712 w 7467600"/>
              <a:gd name="connsiteY361" fmla="*/ 4913989 h 6858000"/>
              <a:gd name="connsiteX362" fmla="*/ 2792390 w 7467600"/>
              <a:gd name="connsiteY362" fmla="*/ 5382974 h 6858000"/>
              <a:gd name="connsiteX363" fmla="*/ 2714982 w 7467600"/>
              <a:gd name="connsiteY363" fmla="*/ 5427051 h 6858000"/>
              <a:gd name="connsiteX364" fmla="*/ 2813361 w 7467600"/>
              <a:gd name="connsiteY364" fmla="*/ 6023912 h 6858000"/>
              <a:gd name="connsiteX365" fmla="*/ 2688430 w 7467600"/>
              <a:gd name="connsiteY365" fmla="*/ 6801564 h 6858000"/>
              <a:gd name="connsiteX366" fmla="*/ 2629626 w 7467600"/>
              <a:gd name="connsiteY366" fmla="*/ 6763394 h 6858000"/>
              <a:gd name="connsiteX367" fmla="*/ 2565328 w 7467600"/>
              <a:gd name="connsiteY367" fmla="*/ 5516399 h 6858000"/>
              <a:gd name="connsiteX368" fmla="*/ 1922999 w 7467600"/>
              <a:gd name="connsiteY368" fmla="*/ 5980343 h 6858000"/>
              <a:gd name="connsiteX369" fmla="*/ 1950261 w 7467600"/>
              <a:gd name="connsiteY369" fmla="*/ 6405858 h 6858000"/>
              <a:gd name="connsiteX370" fmla="*/ 2365554 w 7467600"/>
              <a:gd name="connsiteY370" fmla="*/ 6759107 h 6858000"/>
              <a:gd name="connsiteX371" fmla="*/ 2424142 w 7467600"/>
              <a:gd name="connsiteY371" fmla="*/ 6858000 h 6858000"/>
              <a:gd name="connsiteX372" fmla="*/ 2395994 w 7467600"/>
              <a:gd name="connsiteY372" fmla="*/ 6858000 h 6858000"/>
              <a:gd name="connsiteX373" fmla="*/ 2392863 w 7467600"/>
              <a:gd name="connsiteY373" fmla="*/ 6852964 h 6858000"/>
              <a:gd name="connsiteX374" fmla="*/ 2017589 w 7467600"/>
              <a:gd name="connsiteY374" fmla="*/ 6493982 h 6858000"/>
              <a:gd name="connsiteX375" fmla="*/ 2147336 w 7467600"/>
              <a:gd name="connsiteY375" fmla="*/ 6594052 h 6858000"/>
              <a:gd name="connsiteX376" fmla="*/ 2207047 w 7467600"/>
              <a:gd name="connsiteY376" fmla="*/ 6654540 h 6858000"/>
              <a:gd name="connsiteX377" fmla="*/ 2299106 w 7467600"/>
              <a:gd name="connsiteY377" fmla="*/ 6778931 h 6858000"/>
              <a:gd name="connsiteX378" fmla="*/ 2314430 w 7467600"/>
              <a:gd name="connsiteY378" fmla="*/ 6801144 h 6858000"/>
              <a:gd name="connsiteX379" fmla="*/ 2352406 w 7467600"/>
              <a:gd name="connsiteY379" fmla="*/ 6858000 h 6858000"/>
              <a:gd name="connsiteX380" fmla="*/ 2314492 w 7467600"/>
              <a:gd name="connsiteY380" fmla="*/ 6858000 h 6858000"/>
              <a:gd name="connsiteX381" fmla="*/ 2288095 w 7467600"/>
              <a:gd name="connsiteY381" fmla="*/ 6818030 h 6858000"/>
              <a:gd name="connsiteX382" fmla="*/ 2272768 w 7467600"/>
              <a:gd name="connsiteY382" fmla="*/ 6795822 h 6858000"/>
              <a:gd name="connsiteX383" fmla="*/ 2182715 w 7467600"/>
              <a:gd name="connsiteY383" fmla="*/ 6675071 h 6858000"/>
              <a:gd name="connsiteX384" fmla="*/ 2032061 w 7467600"/>
              <a:gd name="connsiteY384" fmla="*/ 6541380 h 6858000"/>
              <a:gd name="connsiteX385" fmla="*/ 2257220 w 7467600"/>
              <a:gd name="connsiteY385" fmla="*/ 6826257 h 6858000"/>
              <a:gd name="connsiteX386" fmla="*/ 2281324 w 7467600"/>
              <a:gd name="connsiteY386" fmla="*/ 6858000 h 6858000"/>
              <a:gd name="connsiteX387" fmla="*/ 2242860 w 7467600"/>
              <a:gd name="connsiteY387" fmla="*/ 6858000 h 6858000"/>
              <a:gd name="connsiteX388" fmla="*/ 2232818 w 7467600"/>
              <a:gd name="connsiteY388" fmla="*/ 6844926 h 6858000"/>
              <a:gd name="connsiteX389" fmla="*/ 1990172 w 7467600"/>
              <a:gd name="connsiteY389" fmla="*/ 6542121 h 6858000"/>
              <a:gd name="connsiteX390" fmla="*/ 2124090 w 7467600"/>
              <a:gd name="connsiteY390" fmla="*/ 6761017 h 6858000"/>
              <a:gd name="connsiteX391" fmla="*/ 2200380 w 7467600"/>
              <a:gd name="connsiteY391" fmla="*/ 6858000 h 6858000"/>
              <a:gd name="connsiteX392" fmla="*/ 2147507 w 7467600"/>
              <a:gd name="connsiteY392" fmla="*/ 6858000 h 6858000"/>
              <a:gd name="connsiteX393" fmla="*/ 2070668 w 7467600"/>
              <a:gd name="connsiteY393" fmla="*/ 6761520 h 6858000"/>
              <a:gd name="connsiteX394" fmla="*/ 1975142 w 7467600"/>
              <a:gd name="connsiteY394" fmla="*/ 6585570 h 6858000"/>
              <a:gd name="connsiteX395" fmla="*/ 2050035 w 7467600"/>
              <a:gd name="connsiteY395" fmla="*/ 6813345 h 6858000"/>
              <a:gd name="connsiteX396" fmla="*/ 2063025 w 7467600"/>
              <a:gd name="connsiteY396" fmla="*/ 6858000 h 6858000"/>
              <a:gd name="connsiteX397" fmla="*/ 2021675 w 7467600"/>
              <a:gd name="connsiteY397" fmla="*/ 6858000 h 6858000"/>
              <a:gd name="connsiteX398" fmla="*/ 2019308 w 7467600"/>
              <a:gd name="connsiteY398" fmla="*/ 6847118 h 6858000"/>
              <a:gd name="connsiteX399" fmla="*/ 1938835 w 7467600"/>
              <a:gd name="connsiteY399" fmla="*/ 6551160 h 6858000"/>
              <a:gd name="connsiteX400" fmla="*/ 1953230 w 7467600"/>
              <a:gd name="connsiteY400" fmla="*/ 6759699 h 6858000"/>
              <a:gd name="connsiteX401" fmla="*/ 1956763 w 7467600"/>
              <a:gd name="connsiteY401" fmla="*/ 6778191 h 6858000"/>
              <a:gd name="connsiteX402" fmla="*/ 1967925 w 7467600"/>
              <a:gd name="connsiteY402" fmla="*/ 6858000 h 6858000"/>
              <a:gd name="connsiteX403" fmla="*/ 1936622 w 7467600"/>
              <a:gd name="connsiteY403" fmla="*/ 6858000 h 6858000"/>
              <a:gd name="connsiteX404" fmla="*/ 1926261 w 7467600"/>
              <a:gd name="connsiteY404" fmla="*/ 6784064 h 6858000"/>
              <a:gd name="connsiteX405" fmla="*/ 1922724 w 7467600"/>
              <a:gd name="connsiteY405" fmla="*/ 6765577 h 6858000"/>
              <a:gd name="connsiteX406" fmla="*/ 1904650 w 7467600"/>
              <a:gd name="connsiteY406" fmla="*/ 6639616 h 6858000"/>
              <a:gd name="connsiteX407" fmla="*/ 1885273 w 7467600"/>
              <a:gd name="connsiteY407" fmla="*/ 6858000 h 6858000"/>
              <a:gd name="connsiteX408" fmla="*/ 1854363 w 7467600"/>
              <a:gd name="connsiteY408" fmla="*/ 6858000 h 6858000"/>
              <a:gd name="connsiteX409" fmla="*/ 1880391 w 7467600"/>
              <a:gd name="connsiteY409" fmla="*/ 6603796 h 6858000"/>
              <a:gd name="connsiteX410" fmla="*/ 1818273 w 7467600"/>
              <a:gd name="connsiteY410" fmla="*/ 6715729 h 6858000"/>
              <a:gd name="connsiteX411" fmla="*/ 1794691 w 7467600"/>
              <a:gd name="connsiteY411" fmla="*/ 6843239 h 6858000"/>
              <a:gd name="connsiteX412" fmla="*/ 1794914 w 7467600"/>
              <a:gd name="connsiteY412" fmla="*/ 6858000 h 6858000"/>
              <a:gd name="connsiteX413" fmla="*/ 1746128 w 7467600"/>
              <a:gd name="connsiteY413" fmla="*/ 6858000 h 6858000"/>
              <a:gd name="connsiteX414" fmla="*/ 1753934 w 7467600"/>
              <a:gd name="connsiteY414" fmla="*/ 6724796 h 6858000"/>
              <a:gd name="connsiteX415" fmla="*/ 1792053 w 7467600"/>
              <a:gd name="connsiteY415" fmla="*/ 6572396 h 6858000"/>
              <a:gd name="connsiteX416" fmla="*/ 1862248 w 7467600"/>
              <a:gd name="connsiteY416" fmla="*/ 6266397 h 6858000"/>
              <a:gd name="connsiteX417" fmla="*/ 1862250 w 7467600"/>
              <a:gd name="connsiteY417" fmla="*/ 6033531 h 6858000"/>
              <a:gd name="connsiteX418" fmla="*/ 1211999 w 7467600"/>
              <a:gd name="connsiteY418" fmla="*/ 6683610 h 6858000"/>
              <a:gd name="connsiteX419" fmla="*/ 1213266 w 7467600"/>
              <a:gd name="connsiteY419" fmla="*/ 6691947 h 6858000"/>
              <a:gd name="connsiteX420" fmla="*/ 1203370 w 7467600"/>
              <a:gd name="connsiteY420" fmla="*/ 6850676 h 6858000"/>
              <a:gd name="connsiteX421" fmla="*/ 1203671 w 7467600"/>
              <a:gd name="connsiteY421" fmla="*/ 6858000 h 6858000"/>
              <a:gd name="connsiteX422" fmla="*/ 1143180 w 7467600"/>
              <a:gd name="connsiteY422" fmla="*/ 6858000 h 6858000"/>
              <a:gd name="connsiteX423" fmla="*/ 1142176 w 7467600"/>
              <a:gd name="connsiteY423" fmla="*/ 6766045 h 6858000"/>
              <a:gd name="connsiteX424" fmla="*/ 1067484 w 7467600"/>
              <a:gd name="connsiteY424" fmla="*/ 6858000 h 6858000"/>
              <a:gd name="connsiteX425" fmla="*/ 953928 w 7467600"/>
              <a:gd name="connsiteY425" fmla="*/ 6858000 h 6858000"/>
              <a:gd name="connsiteX426" fmla="*/ 959715 w 7467600"/>
              <a:gd name="connsiteY426" fmla="*/ 6850185 h 6858000"/>
              <a:gd name="connsiteX427" fmla="*/ 1483788 w 7467600"/>
              <a:gd name="connsiteY427" fmla="*/ 6259174 h 6858000"/>
              <a:gd name="connsiteX428" fmla="*/ 1100671 w 7467600"/>
              <a:gd name="connsiteY428" fmla="*/ 6252137 h 6858000"/>
              <a:gd name="connsiteX429" fmla="*/ 1090144 w 7467600"/>
              <a:gd name="connsiteY429" fmla="*/ 6256748 h 6858000"/>
              <a:gd name="connsiteX430" fmla="*/ 1095872 w 7467600"/>
              <a:gd name="connsiteY430" fmla="*/ 6271892 h 6858000"/>
              <a:gd name="connsiteX431" fmla="*/ 262785 w 7467600"/>
              <a:gd name="connsiteY431" fmla="*/ 6845450 h 6858000"/>
              <a:gd name="connsiteX432" fmla="*/ 209968 w 7467600"/>
              <a:gd name="connsiteY432" fmla="*/ 6770713 h 6858000"/>
              <a:gd name="connsiteX433" fmla="*/ 873460 w 7467600"/>
              <a:gd name="connsiteY433" fmla="*/ 6253768 h 6858000"/>
              <a:gd name="connsiteX434" fmla="*/ 192686 w 7467600"/>
              <a:gd name="connsiteY434" fmla="*/ 5849257 h 6858000"/>
              <a:gd name="connsiteX435" fmla="*/ 4696 w 7467600"/>
              <a:gd name="connsiteY435" fmla="*/ 5697668 h 6858000"/>
              <a:gd name="connsiteX436" fmla="*/ 0 w 7467600"/>
              <a:gd name="connsiteY436" fmla="*/ 5689984 h 6858000"/>
              <a:gd name="connsiteX437" fmla="*/ 0 w 7467600"/>
              <a:gd name="connsiteY437" fmla="*/ 5513472 h 6858000"/>
              <a:gd name="connsiteX438" fmla="*/ 174101 w 7467600"/>
              <a:gd name="connsiteY438" fmla="*/ 5620277 h 6858000"/>
              <a:gd name="connsiteX439" fmla="*/ 891800 w 7467600"/>
              <a:gd name="connsiteY439" fmla="*/ 6036935 h 6858000"/>
              <a:gd name="connsiteX440" fmla="*/ 1072219 w 7467600"/>
              <a:gd name="connsiteY440" fmla="*/ 6169443 h 6858000"/>
              <a:gd name="connsiteX441" fmla="*/ 1074117 w 7467600"/>
              <a:gd name="connsiteY441" fmla="*/ 6170301 h 6858000"/>
              <a:gd name="connsiteX442" fmla="*/ 1083114 w 7467600"/>
              <a:gd name="connsiteY442" fmla="*/ 6174131 h 6858000"/>
              <a:gd name="connsiteX443" fmla="*/ 1543010 w 7467600"/>
              <a:gd name="connsiteY443" fmla="*/ 6191140 h 6858000"/>
              <a:gd name="connsiteX444" fmla="*/ 1551080 w 7467600"/>
              <a:gd name="connsiteY444" fmla="*/ 6195006 h 6858000"/>
              <a:gd name="connsiteX445" fmla="*/ 2345443 w 7467600"/>
              <a:gd name="connsiteY445" fmla="*/ 5549882 h 6858000"/>
              <a:gd name="connsiteX446" fmla="*/ 1721499 w 7467600"/>
              <a:gd name="connsiteY446" fmla="*/ 5599969 h 6858000"/>
              <a:gd name="connsiteX447" fmla="*/ 767716 w 7467600"/>
              <a:gd name="connsiteY447" fmla="*/ 5472768 h 6858000"/>
              <a:gd name="connsiteX448" fmla="*/ 722147 w 7467600"/>
              <a:gd name="connsiteY448" fmla="*/ 5393091 h 6858000"/>
              <a:gd name="connsiteX449" fmla="*/ 1485552 w 7467600"/>
              <a:gd name="connsiteY449" fmla="*/ 5313202 h 6858000"/>
              <a:gd name="connsiteX450" fmla="*/ 2143004 w 7467600"/>
              <a:gd name="connsiteY450" fmla="*/ 5402420 h 6858000"/>
              <a:gd name="connsiteX451" fmla="*/ 1933391 w 7467600"/>
              <a:gd name="connsiteY451" fmla="*/ 5156971 h 6858000"/>
              <a:gd name="connsiteX452" fmla="*/ 1827118 w 7467600"/>
              <a:gd name="connsiteY452" fmla="*/ 4968410 h 6858000"/>
              <a:gd name="connsiteX453" fmla="*/ 1837349 w 7467600"/>
              <a:gd name="connsiteY453" fmla="*/ 4956357 h 6858000"/>
              <a:gd name="connsiteX454" fmla="*/ 2162835 w 7467600"/>
              <a:gd name="connsiteY454" fmla="*/ 5187853 h 6858000"/>
              <a:gd name="connsiteX455" fmla="*/ 2257167 w 7467600"/>
              <a:gd name="connsiteY455" fmla="*/ 5462123 h 6858000"/>
              <a:gd name="connsiteX456" fmla="*/ 2261598 w 7467600"/>
              <a:gd name="connsiteY456" fmla="*/ 5467998 h 6858000"/>
              <a:gd name="connsiteX457" fmla="*/ 2437177 w 7467600"/>
              <a:gd name="connsiteY457" fmla="*/ 5479608 h 6858000"/>
              <a:gd name="connsiteX458" fmla="*/ 2445247 w 7467600"/>
              <a:gd name="connsiteY458" fmla="*/ 5483476 h 6858000"/>
              <a:gd name="connsiteX459" fmla="*/ 2743626 w 7467600"/>
              <a:gd name="connsiteY459" fmla="*/ 5304819 h 6858000"/>
              <a:gd name="connsiteX460" fmla="*/ 3048102 w 7467600"/>
              <a:gd name="connsiteY460" fmla="*/ 5150595 h 6858000"/>
              <a:gd name="connsiteX461" fmla="*/ 1799414 w 7467600"/>
              <a:gd name="connsiteY461" fmla="*/ 4694732 h 6858000"/>
              <a:gd name="connsiteX462" fmla="*/ 1771735 w 7467600"/>
              <a:gd name="connsiteY462" fmla="*/ 4619929 h 6858000"/>
              <a:gd name="connsiteX463" fmla="*/ 3104273 w 7467600"/>
              <a:gd name="connsiteY463" fmla="*/ 5076159 h 6858000"/>
              <a:gd name="connsiteX464" fmla="*/ 3113245 w 7467600"/>
              <a:gd name="connsiteY464" fmla="*/ 5090705 h 6858000"/>
              <a:gd name="connsiteX465" fmla="*/ 3126294 w 7467600"/>
              <a:gd name="connsiteY465" fmla="*/ 5114400 h 6858000"/>
              <a:gd name="connsiteX466" fmla="*/ 3937433 w 7467600"/>
              <a:gd name="connsiteY466" fmla="*/ 4830473 h 6858000"/>
              <a:gd name="connsiteX467" fmla="*/ 3590475 w 7467600"/>
              <a:gd name="connsiteY467" fmla="*/ 4597974 h 6858000"/>
              <a:gd name="connsiteX468" fmla="*/ 3100264 w 7467600"/>
              <a:gd name="connsiteY468" fmla="*/ 4579845 h 6858000"/>
              <a:gd name="connsiteX469" fmla="*/ 2183576 w 7467600"/>
              <a:gd name="connsiteY469" fmla="*/ 4227150 h 6858000"/>
              <a:gd name="connsiteX470" fmla="*/ 2151029 w 7467600"/>
              <a:gd name="connsiteY470" fmla="*/ 4146947 h 6858000"/>
              <a:gd name="connsiteX471" fmla="*/ 3563434 w 7467600"/>
              <a:gd name="connsiteY471" fmla="*/ 4469115 h 6858000"/>
              <a:gd name="connsiteX472" fmla="*/ 3177952 w 7467600"/>
              <a:gd name="connsiteY472" fmla="*/ 3657386 h 6858000"/>
              <a:gd name="connsiteX473" fmla="*/ 3189263 w 7467600"/>
              <a:gd name="connsiteY473" fmla="*/ 3625726 h 6858000"/>
              <a:gd name="connsiteX474" fmla="*/ 3560912 w 7467600"/>
              <a:gd name="connsiteY474" fmla="*/ 4079863 h 6858000"/>
              <a:gd name="connsiteX475" fmla="*/ 3626636 w 7467600"/>
              <a:gd name="connsiteY475" fmla="*/ 4512230 h 6858000"/>
              <a:gd name="connsiteX476" fmla="*/ 3653088 w 7467600"/>
              <a:gd name="connsiteY476" fmla="*/ 4521417 h 6858000"/>
              <a:gd name="connsiteX477" fmla="*/ 3988128 w 7467600"/>
              <a:gd name="connsiteY477" fmla="*/ 4817267 h 6858000"/>
              <a:gd name="connsiteX478" fmla="*/ 4830582 w 7467600"/>
              <a:gd name="connsiteY478" fmla="*/ 4676000 h 6858000"/>
              <a:gd name="connsiteX479" fmla="*/ 4830100 w 7467600"/>
              <a:gd name="connsiteY479" fmla="*/ 4675554 h 6858000"/>
              <a:gd name="connsiteX480" fmla="*/ 4036318 w 7467600"/>
              <a:gd name="connsiteY480" fmla="*/ 4147013 h 6858000"/>
              <a:gd name="connsiteX481" fmla="*/ 3432098 w 7467600"/>
              <a:gd name="connsiteY481" fmla="*/ 3537312 h 6858000"/>
              <a:gd name="connsiteX482" fmla="*/ 3446761 w 7467600"/>
              <a:gd name="connsiteY482" fmla="*/ 3461278 h 6858000"/>
              <a:gd name="connsiteX483" fmla="*/ 4419733 w 7467600"/>
              <a:gd name="connsiteY483" fmla="*/ 3963555 h 6858000"/>
              <a:gd name="connsiteX484" fmla="*/ 4781371 w 7467600"/>
              <a:gd name="connsiteY484" fmla="*/ 4458604 h 6858000"/>
              <a:gd name="connsiteX485" fmla="*/ 4780440 w 7467600"/>
              <a:gd name="connsiteY485" fmla="*/ 4470290 h 6858000"/>
              <a:gd name="connsiteX486" fmla="*/ 4898954 w 7467600"/>
              <a:gd name="connsiteY486" fmla="*/ 4662092 h 6858000"/>
              <a:gd name="connsiteX487" fmla="*/ 4900699 w 7467600"/>
              <a:gd name="connsiteY487" fmla="*/ 4670867 h 6858000"/>
              <a:gd name="connsiteX488" fmla="*/ 5714511 w 7467600"/>
              <a:gd name="connsiteY488" fmla="*/ 4663483 h 6858000"/>
              <a:gd name="connsiteX489" fmla="*/ 5464793 w 7467600"/>
              <a:gd name="connsiteY489" fmla="*/ 4393556 h 6858000"/>
              <a:gd name="connsiteX490" fmla="*/ 5461897 w 7467600"/>
              <a:gd name="connsiteY490" fmla="*/ 4390879 h 6858000"/>
              <a:gd name="connsiteX491" fmla="*/ 4294126 w 7467600"/>
              <a:gd name="connsiteY491" fmla="*/ 3303048 h 6858000"/>
              <a:gd name="connsiteX492" fmla="*/ 4305321 w 7467600"/>
              <a:gd name="connsiteY492" fmla="*/ 3256953 h 6858000"/>
              <a:gd name="connsiteX493" fmla="*/ 4949299 w 7467600"/>
              <a:gd name="connsiteY493" fmla="*/ 3766336 h 6858000"/>
              <a:gd name="connsiteX494" fmla="*/ 5291452 w 7467600"/>
              <a:gd name="connsiteY494" fmla="*/ 4076801 h 6858000"/>
              <a:gd name="connsiteX495" fmla="*/ 5434998 w 7467600"/>
              <a:gd name="connsiteY495" fmla="*/ 4254100 h 6858000"/>
              <a:gd name="connsiteX496" fmla="*/ 5351015 w 7467600"/>
              <a:gd name="connsiteY496" fmla="*/ 3760989 h 6858000"/>
              <a:gd name="connsiteX497" fmla="*/ 5413780 w 7467600"/>
              <a:gd name="connsiteY497" fmla="*/ 2966265 h 6858000"/>
              <a:gd name="connsiteX498" fmla="*/ 5425627 w 7467600"/>
              <a:gd name="connsiteY498" fmla="*/ 2954192 h 6858000"/>
              <a:gd name="connsiteX499" fmla="*/ 6604735 w 7467600"/>
              <a:gd name="connsiteY499" fmla="*/ 2041381 h 6858000"/>
              <a:gd name="connsiteX500" fmla="*/ 7204487 w 7467600"/>
              <a:gd name="connsiteY500" fmla="*/ 2742112 h 6858000"/>
              <a:gd name="connsiteX501" fmla="*/ 7131592 w 7467600"/>
              <a:gd name="connsiteY501" fmla="*/ 2672096 h 6858000"/>
              <a:gd name="connsiteX502" fmla="*/ 6996344 w 7467600"/>
              <a:gd name="connsiteY502" fmla="*/ 2518310 h 6858000"/>
              <a:gd name="connsiteX503" fmla="*/ 6735495 w 7467600"/>
              <a:gd name="connsiteY503" fmla="*/ 2196890 h 6858000"/>
              <a:gd name="connsiteX504" fmla="*/ 6721901 w 7467600"/>
              <a:gd name="connsiteY504" fmla="*/ 2179274 h 6858000"/>
              <a:gd name="connsiteX505" fmla="*/ 6604735 w 7467600"/>
              <a:gd name="connsiteY505" fmla="*/ 2041381 h 6858000"/>
              <a:gd name="connsiteX506" fmla="*/ 6591670 w 7467600"/>
              <a:gd name="connsiteY506" fmla="*/ 1988277 h 6858000"/>
              <a:gd name="connsiteX507" fmla="*/ 6747349 w 7467600"/>
              <a:gd name="connsiteY507" fmla="*/ 2160069 h 6858000"/>
              <a:gd name="connsiteX508" fmla="*/ 6760943 w 7467600"/>
              <a:gd name="connsiteY508" fmla="*/ 2177686 h 6858000"/>
              <a:gd name="connsiteX509" fmla="*/ 7021065 w 7467600"/>
              <a:gd name="connsiteY509" fmla="*/ 2498102 h 6858000"/>
              <a:gd name="connsiteX510" fmla="*/ 7155223 w 7467600"/>
              <a:gd name="connsiteY510" fmla="*/ 2650386 h 6858000"/>
              <a:gd name="connsiteX511" fmla="*/ 7203167 w 7467600"/>
              <a:gd name="connsiteY511" fmla="*/ 2697288 h 6858000"/>
              <a:gd name="connsiteX512" fmla="*/ 6937703 w 7467600"/>
              <a:gd name="connsiteY512" fmla="*/ 2321981 h 6858000"/>
              <a:gd name="connsiteX513" fmla="*/ 6591670 w 7467600"/>
              <a:gd name="connsiteY513" fmla="*/ 1988277 h 6858000"/>
              <a:gd name="connsiteX514" fmla="*/ 5798671 w 7467600"/>
              <a:gd name="connsiteY514" fmla="*/ 1981601 h 6858000"/>
              <a:gd name="connsiteX515" fmla="*/ 5754709 w 7467600"/>
              <a:gd name="connsiteY515" fmla="*/ 2071454 h 6858000"/>
              <a:gd name="connsiteX516" fmla="*/ 5763044 w 7467600"/>
              <a:gd name="connsiteY516" fmla="*/ 2842206 h 6858000"/>
              <a:gd name="connsiteX517" fmla="*/ 5764974 w 7467600"/>
              <a:gd name="connsiteY517" fmla="*/ 2799609 h 6858000"/>
              <a:gd name="connsiteX518" fmla="*/ 5767665 w 7467600"/>
              <a:gd name="connsiteY518" fmla="*/ 2666409 h 6858000"/>
              <a:gd name="connsiteX519" fmla="*/ 5763055 w 7467600"/>
              <a:gd name="connsiteY519" fmla="*/ 2579705 h 6858000"/>
              <a:gd name="connsiteX520" fmla="*/ 5758079 w 7467600"/>
              <a:gd name="connsiteY520" fmla="*/ 2492508 h 6858000"/>
              <a:gd name="connsiteX521" fmla="*/ 5779325 w 7467600"/>
              <a:gd name="connsiteY521" fmla="*/ 2197069 h 6858000"/>
              <a:gd name="connsiteX522" fmla="*/ 5798671 w 7467600"/>
              <a:gd name="connsiteY522" fmla="*/ 1981601 h 6858000"/>
              <a:gd name="connsiteX523" fmla="*/ 5829202 w 7467600"/>
              <a:gd name="connsiteY523" fmla="*/ 1971679 h 6858000"/>
              <a:gd name="connsiteX524" fmla="*/ 5809558 w 7467600"/>
              <a:gd name="connsiteY524" fmla="*/ 2198043 h 6858000"/>
              <a:gd name="connsiteX525" fmla="*/ 5788653 w 7467600"/>
              <a:gd name="connsiteY525" fmla="*/ 2489430 h 6858000"/>
              <a:gd name="connsiteX526" fmla="*/ 5793439 w 7467600"/>
              <a:gd name="connsiteY526" fmla="*/ 2575235 h 6858000"/>
              <a:gd name="connsiteX527" fmla="*/ 5796837 w 7467600"/>
              <a:gd name="connsiteY527" fmla="*/ 2637633 h 6858000"/>
              <a:gd name="connsiteX528" fmla="*/ 5818614 w 7467600"/>
              <a:gd name="connsiteY528" fmla="*/ 2473055 h 6858000"/>
              <a:gd name="connsiteX529" fmla="*/ 5829202 w 7467600"/>
              <a:gd name="connsiteY529" fmla="*/ 1971679 h 6858000"/>
              <a:gd name="connsiteX530" fmla="*/ 5911389 w 7467600"/>
              <a:gd name="connsiteY530" fmla="*/ 1898371 h 6858000"/>
              <a:gd name="connsiteX531" fmla="*/ 6237627 w 7467600"/>
              <a:gd name="connsiteY531" fmla="*/ 2231921 h 6858000"/>
              <a:gd name="connsiteX532" fmla="*/ 5911389 w 7467600"/>
              <a:gd name="connsiteY532" fmla="*/ 1898371 h 6858000"/>
              <a:gd name="connsiteX533" fmla="*/ 6944437 w 7467600"/>
              <a:gd name="connsiteY533" fmla="*/ 1575402 h 6858000"/>
              <a:gd name="connsiteX534" fmla="*/ 6304730 w 7467600"/>
              <a:gd name="connsiteY534" fmla="*/ 1766654 h 6858000"/>
              <a:gd name="connsiteX535" fmla="*/ 6944437 w 7467600"/>
              <a:gd name="connsiteY535" fmla="*/ 1575402 h 6858000"/>
              <a:gd name="connsiteX536" fmla="*/ 7019523 w 7467600"/>
              <a:gd name="connsiteY536" fmla="*/ 1519450 h 6858000"/>
              <a:gd name="connsiteX537" fmla="*/ 6298091 w 7467600"/>
              <a:gd name="connsiteY537" fmla="*/ 1737122 h 6858000"/>
              <a:gd name="connsiteX538" fmla="*/ 7019523 w 7467600"/>
              <a:gd name="connsiteY538" fmla="*/ 1519450 h 6858000"/>
              <a:gd name="connsiteX539" fmla="*/ 2399523 w 7467600"/>
              <a:gd name="connsiteY539" fmla="*/ 1428234 h 6858000"/>
              <a:gd name="connsiteX540" fmla="*/ 2224982 w 7467600"/>
              <a:gd name="connsiteY540" fmla="*/ 1826201 h 6858000"/>
              <a:gd name="connsiteX541" fmla="*/ 2096099 w 7467600"/>
              <a:gd name="connsiteY541" fmla="*/ 2345900 h 6858000"/>
              <a:gd name="connsiteX542" fmla="*/ 2283317 w 7467600"/>
              <a:gd name="connsiteY542" fmla="*/ 1796925 h 6858000"/>
              <a:gd name="connsiteX543" fmla="*/ 2399523 w 7467600"/>
              <a:gd name="connsiteY543" fmla="*/ 1428234 h 6858000"/>
              <a:gd name="connsiteX544" fmla="*/ 2448558 w 7467600"/>
              <a:gd name="connsiteY544" fmla="*/ 1373435 h 6858000"/>
              <a:gd name="connsiteX545" fmla="*/ 2312521 w 7467600"/>
              <a:gd name="connsiteY545" fmla="*/ 1806140 h 6858000"/>
              <a:gd name="connsiteX546" fmla="*/ 2127533 w 7467600"/>
              <a:gd name="connsiteY546" fmla="*/ 2348380 h 6858000"/>
              <a:gd name="connsiteX547" fmla="*/ 2358080 w 7467600"/>
              <a:gd name="connsiteY547" fmla="*/ 1866134 h 6858000"/>
              <a:gd name="connsiteX548" fmla="*/ 2407436 w 7467600"/>
              <a:gd name="connsiteY548" fmla="*/ 1651070 h 6858000"/>
              <a:gd name="connsiteX549" fmla="*/ 2448558 w 7467600"/>
              <a:gd name="connsiteY549" fmla="*/ 1373435 h 6858000"/>
              <a:gd name="connsiteX550" fmla="*/ 278707 w 7467600"/>
              <a:gd name="connsiteY550" fmla="*/ 1352270 h 6858000"/>
              <a:gd name="connsiteX551" fmla="*/ 321570 w 7467600"/>
              <a:gd name="connsiteY551" fmla="*/ 1861610 h 6858000"/>
              <a:gd name="connsiteX552" fmla="*/ 294281 w 7467600"/>
              <a:gd name="connsiteY552" fmla="*/ 1440658 h 6858000"/>
              <a:gd name="connsiteX553" fmla="*/ 278707 w 7467600"/>
              <a:gd name="connsiteY553" fmla="*/ 1352270 h 6858000"/>
              <a:gd name="connsiteX554" fmla="*/ 1423821 w 7467600"/>
              <a:gd name="connsiteY554" fmla="*/ 1351958 h 6858000"/>
              <a:gd name="connsiteX555" fmla="*/ 1638521 w 7467600"/>
              <a:gd name="connsiteY555" fmla="*/ 1908470 h 6858000"/>
              <a:gd name="connsiteX556" fmla="*/ 1754199 w 7467600"/>
              <a:gd name="connsiteY556" fmla="*/ 2149284 h 6858000"/>
              <a:gd name="connsiteX557" fmla="*/ 1908359 w 7467600"/>
              <a:gd name="connsiteY557" fmla="*/ 2364988 h 6858000"/>
              <a:gd name="connsiteX558" fmla="*/ 1647661 w 7467600"/>
              <a:gd name="connsiteY558" fmla="*/ 1825945 h 6858000"/>
              <a:gd name="connsiteX559" fmla="*/ 1423821 w 7467600"/>
              <a:gd name="connsiteY559" fmla="*/ 1351958 h 6858000"/>
              <a:gd name="connsiteX560" fmla="*/ 1431890 w 7467600"/>
              <a:gd name="connsiteY560" fmla="*/ 1306475 h 6858000"/>
              <a:gd name="connsiteX561" fmla="*/ 1507597 w 7467600"/>
              <a:gd name="connsiteY561" fmla="*/ 1446132 h 6858000"/>
              <a:gd name="connsiteX562" fmla="*/ 1674586 w 7467600"/>
              <a:gd name="connsiteY562" fmla="*/ 1813832 h 6858000"/>
              <a:gd name="connsiteX563" fmla="*/ 1815950 w 7467600"/>
              <a:gd name="connsiteY563" fmla="*/ 2128564 h 6858000"/>
              <a:gd name="connsiteX564" fmla="*/ 1984242 w 7467600"/>
              <a:gd name="connsiteY564" fmla="*/ 2430829 h 6858000"/>
              <a:gd name="connsiteX565" fmla="*/ 2014023 w 7467600"/>
              <a:gd name="connsiteY565" fmla="*/ 2450995 h 6858000"/>
              <a:gd name="connsiteX566" fmla="*/ 1747337 w 7467600"/>
              <a:gd name="connsiteY566" fmla="*/ 1855264 h 6858000"/>
              <a:gd name="connsiteX567" fmla="*/ 1533749 w 7467600"/>
              <a:gd name="connsiteY567" fmla="*/ 1478656 h 6858000"/>
              <a:gd name="connsiteX568" fmla="*/ 1431890 w 7467600"/>
              <a:gd name="connsiteY568" fmla="*/ 1306475 h 6858000"/>
              <a:gd name="connsiteX569" fmla="*/ 5052692 w 7467600"/>
              <a:gd name="connsiteY569" fmla="*/ 1292994 h 6858000"/>
              <a:gd name="connsiteX570" fmla="*/ 5200661 w 7467600"/>
              <a:gd name="connsiteY570" fmla="*/ 1635186 h 6858000"/>
              <a:gd name="connsiteX571" fmla="*/ 5297138 w 7467600"/>
              <a:gd name="connsiteY571" fmla="*/ 1906351 h 6858000"/>
              <a:gd name="connsiteX572" fmla="*/ 5052692 w 7467600"/>
              <a:gd name="connsiteY572" fmla="*/ 1292994 h 6858000"/>
              <a:gd name="connsiteX573" fmla="*/ 5009948 w 7467600"/>
              <a:gd name="connsiteY573" fmla="*/ 1273619 h 6858000"/>
              <a:gd name="connsiteX574" fmla="*/ 5121777 w 7467600"/>
              <a:gd name="connsiteY574" fmla="*/ 1654213 h 6858000"/>
              <a:gd name="connsiteX575" fmla="*/ 5293545 w 7467600"/>
              <a:gd name="connsiteY575" fmla="*/ 2072247 h 6858000"/>
              <a:gd name="connsiteX576" fmla="*/ 5294042 w 7467600"/>
              <a:gd name="connsiteY576" fmla="*/ 2065019 h 6858000"/>
              <a:gd name="connsiteX577" fmla="*/ 5171936 w 7467600"/>
              <a:gd name="connsiteY577" fmla="*/ 1647613 h 6858000"/>
              <a:gd name="connsiteX578" fmla="*/ 5009948 w 7467600"/>
              <a:gd name="connsiteY578" fmla="*/ 1273619 h 6858000"/>
              <a:gd name="connsiteX579" fmla="*/ 655236 w 7467600"/>
              <a:gd name="connsiteY579" fmla="*/ 1268632 h 6858000"/>
              <a:gd name="connsiteX580" fmla="*/ 839521 w 7467600"/>
              <a:gd name="connsiteY580" fmla="*/ 1685315 h 6858000"/>
              <a:gd name="connsiteX581" fmla="*/ 1109416 w 7467600"/>
              <a:gd name="connsiteY581" fmla="*/ 2061663 h 6858000"/>
              <a:gd name="connsiteX582" fmla="*/ 1298300 w 7467600"/>
              <a:gd name="connsiteY582" fmla="*/ 2247742 h 6858000"/>
              <a:gd name="connsiteX583" fmla="*/ 1125871 w 7467600"/>
              <a:gd name="connsiteY583" fmla="*/ 1989513 h 6858000"/>
              <a:gd name="connsiteX584" fmla="*/ 981574 w 7467600"/>
              <a:gd name="connsiteY584" fmla="*/ 1783157 h 6858000"/>
              <a:gd name="connsiteX585" fmla="*/ 922198 w 7467600"/>
              <a:gd name="connsiteY585" fmla="*/ 1677437 h 6858000"/>
              <a:gd name="connsiteX586" fmla="*/ 869293 w 7467600"/>
              <a:gd name="connsiteY586" fmla="*/ 1583214 h 6858000"/>
              <a:gd name="connsiteX587" fmla="*/ 751431 w 7467600"/>
              <a:gd name="connsiteY587" fmla="*/ 1405731 h 6858000"/>
              <a:gd name="connsiteX588" fmla="*/ 655236 w 7467600"/>
              <a:gd name="connsiteY588" fmla="*/ 1268632 h 6858000"/>
              <a:gd name="connsiteX589" fmla="*/ 6516292 w 7467600"/>
              <a:gd name="connsiteY589" fmla="*/ 1263064 h 6858000"/>
              <a:gd name="connsiteX590" fmla="*/ 5736320 w 7467600"/>
              <a:gd name="connsiteY590" fmla="*/ 1501803 h 6858000"/>
              <a:gd name="connsiteX591" fmla="*/ 6516292 w 7467600"/>
              <a:gd name="connsiteY591" fmla="*/ 1263064 h 6858000"/>
              <a:gd name="connsiteX592" fmla="*/ 291466 w 7467600"/>
              <a:gd name="connsiteY592" fmla="*/ 1250369 h 6858000"/>
              <a:gd name="connsiteX593" fmla="*/ 323180 w 7467600"/>
              <a:gd name="connsiteY593" fmla="*/ 1435283 h 6858000"/>
              <a:gd name="connsiteX594" fmla="*/ 349381 w 7467600"/>
              <a:gd name="connsiteY594" fmla="*/ 1875041 h 6858000"/>
              <a:gd name="connsiteX595" fmla="*/ 374363 w 7467600"/>
              <a:gd name="connsiteY595" fmla="*/ 1506494 h 6858000"/>
              <a:gd name="connsiteX596" fmla="*/ 302168 w 7467600"/>
              <a:gd name="connsiteY596" fmla="*/ 1274495 h 6858000"/>
              <a:gd name="connsiteX597" fmla="*/ 291466 w 7467600"/>
              <a:gd name="connsiteY597" fmla="*/ 1250369 h 6858000"/>
              <a:gd name="connsiteX598" fmla="*/ 678222 w 7467600"/>
              <a:gd name="connsiteY598" fmla="*/ 1248670 h 6858000"/>
              <a:gd name="connsiteX599" fmla="*/ 775536 w 7467600"/>
              <a:gd name="connsiteY599" fmla="*/ 1388015 h 6858000"/>
              <a:gd name="connsiteX600" fmla="*/ 894529 w 7467600"/>
              <a:gd name="connsiteY600" fmla="*/ 1567739 h 6858000"/>
              <a:gd name="connsiteX601" fmla="*/ 948000 w 7467600"/>
              <a:gd name="connsiteY601" fmla="*/ 1663088 h 6858000"/>
              <a:gd name="connsiteX602" fmla="*/ 1006812 w 7467600"/>
              <a:gd name="connsiteY602" fmla="*/ 1767683 h 6858000"/>
              <a:gd name="connsiteX603" fmla="*/ 1149133 w 7467600"/>
              <a:gd name="connsiteY603" fmla="*/ 1971513 h 6858000"/>
              <a:gd name="connsiteX604" fmla="*/ 1333952 w 7467600"/>
              <a:gd name="connsiteY604" fmla="*/ 2251620 h 6858000"/>
              <a:gd name="connsiteX605" fmla="*/ 1337329 w 7467600"/>
              <a:gd name="connsiteY605" fmla="*/ 2258350 h 6858000"/>
              <a:gd name="connsiteX606" fmla="*/ 1014726 w 7467600"/>
              <a:gd name="connsiteY606" fmla="*/ 1615556 h 6858000"/>
              <a:gd name="connsiteX607" fmla="*/ 678222 w 7467600"/>
              <a:gd name="connsiteY607" fmla="*/ 1248670 h 6858000"/>
              <a:gd name="connsiteX608" fmla="*/ 6691602 w 7467600"/>
              <a:gd name="connsiteY608" fmla="*/ 1140573 h 6858000"/>
              <a:gd name="connsiteX609" fmla="*/ 6571100 w 7467600"/>
              <a:gd name="connsiteY609" fmla="*/ 1183662 h 6858000"/>
              <a:gd name="connsiteX610" fmla="*/ 6241687 w 7467600"/>
              <a:gd name="connsiteY610" fmla="*/ 1257600 h 6858000"/>
              <a:gd name="connsiteX611" fmla="*/ 5693009 w 7467600"/>
              <a:gd name="connsiteY611" fmla="*/ 1478256 h 6858000"/>
              <a:gd name="connsiteX612" fmla="*/ 6548420 w 7467600"/>
              <a:gd name="connsiteY612" fmla="*/ 1214599 h 6858000"/>
              <a:gd name="connsiteX613" fmla="*/ 6605473 w 7467600"/>
              <a:gd name="connsiteY613" fmla="*/ 1184686 h 6858000"/>
              <a:gd name="connsiteX614" fmla="*/ 6691602 w 7467600"/>
              <a:gd name="connsiteY614" fmla="*/ 1140573 h 6858000"/>
              <a:gd name="connsiteX615" fmla="*/ 4002475 w 7467600"/>
              <a:gd name="connsiteY615" fmla="*/ 1037802 h 6858000"/>
              <a:gd name="connsiteX616" fmla="*/ 4000324 w 7467600"/>
              <a:gd name="connsiteY616" fmla="*/ 1039362 h 6858000"/>
              <a:gd name="connsiteX617" fmla="*/ 4002862 w 7467600"/>
              <a:gd name="connsiteY617" fmla="*/ 1042866 h 6858000"/>
              <a:gd name="connsiteX618" fmla="*/ 4002475 w 7467600"/>
              <a:gd name="connsiteY618" fmla="*/ 1037802 h 6858000"/>
              <a:gd name="connsiteX619" fmla="*/ 506322 w 7467600"/>
              <a:gd name="connsiteY619" fmla="*/ 1020997 h 6858000"/>
              <a:gd name="connsiteX620" fmla="*/ 533068 w 7467600"/>
              <a:gd name="connsiteY620" fmla="*/ 1029409 h 6858000"/>
              <a:gd name="connsiteX621" fmla="*/ 1232525 w 7467600"/>
              <a:gd name="connsiteY621" fmla="*/ 1804675 h 6858000"/>
              <a:gd name="connsiteX622" fmla="*/ 1388858 w 7467600"/>
              <a:gd name="connsiteY622" fmla="*/ 2368011 h 6858000"/>
              <a:gd name="connsiteX623" fmla="*/ 1384098 w 7467600"/>
              <a:gd name="connsiteY623" fmla="*/ 2378125 h 6858000"/>
              <a:gd name="connsiteX624" fmla="*/ 1425393 w 7467600"/>
              <a:gd name="connsiteY624" fmla="*/ 2589124 h 6858000"/>
              <a:gd name="connsiteX625" fmla="*/ 1424001 w 7467600"/>
              <a:gd name="connsiteY625" fmla="*/ 2597541 h 6858000"/>
              <a:gd name="connsiteX626" fmla="*/ 2152729 w 7467600"/>
              <a:gd name="connsiteY626" fmla="*/ 2864487 h 6858000"/>
              <a:gd name="connsiteX627" fmla="*/ 2020609 w 7467600"/>
              <a:gd name="connsiteY627" fmla="*/ 2539671 h 6858000"/>
              <a:gd name="connsiteX628" fmla="*/ 2018920 w 7467600"/>
              <a:gd name="connsiteY628" fmla="*/ 2536309 h 6858000"/>
              <a:gd name="connsiteX629" fmla="*/ 1342441 w 7467600"/>
              <a:gd name="connsiteY629" fmla="*/ 1173017 h 6858000"/>
              <a:gd name="connsiteX630" fmla="*/ 1367925 w 7467600"/>
              <a:gd name="connsiteY630" fmla="*/ 1135648 h 6858000"/>
              <a:gd name="connsiteX631" fmla="*/ 1771401 w 7467600"/>
              <a:gd name="connsiteY631" fmla="*/ 1806673 h 6858000"/>
              <a:gd name="connsiteX632" fmla="*/ 1972385 w 7467600"/>
              <a:gd name="connsiteY632" fmla="*/ 2198735 h 6858000"/>
              <a:gd name="connsiteX633" fmla="*/ 2040892 w 7467600"/>
              <a:gd name="connsiteY633" fmla="*/ 2405205 h 6858000"/>
              <a:gd name="connsiteX634" fmla="*/ 2131689 w 7467600"/>
              <a:gd name="connsiteY634" fmla="*/ 1936926 h 6858000"/>
              <a:gd name="connsiteX635" fmla="*/ 2454820 w 7467600"/>
              <a:gd name="connsiteY635" fmla="*/ 1248808 h 6858000"/>
              <a:gd name="connsiteX636" fmla="*/ 2492512 w 7467600"/>
              <a:gd name="connsiteY636" fmla="*/ 1302920 h 6858000"/>
              <a:gd name="connsiteX637" fmla="*/ 2081216 w 7467600"/>
              <a:gd name="connsiteY637" fmla="*/ 2527513 h 6858000"/>
              <a:gd name="connsiteX638" fmla="*/ 2081211 w 7467600"/>
              <a:gd name="connsiteY638" fmla="*/ 2528916 h 6858000"/>
              <a:gd name="connsiteX639" fmla="*/ 2199067 w 7467600"/>
              <a:gd name="connsiteY639" fmla="*/ 2884061 h 6858000"/>
              <a:gd name="connsiteX640" fmla="*/ 3192586 w 7467600"/>
              <a:gd name="connsiteY640" fmla="*/ 3411496 h 6858000"/>
              <a:gd name="connsiteX641" fmla="*/ 3182620 w 7467600"/>
              <a:gd name="connsiteY641" fmla="*/ 3483279 h 6858000"/>
              <a:gd name="connsiteX642" fmla="*/ 2435119 w 7467600"/>
              <a:gd name="connsiteY642" fmla="*/ 3080173 h 6858000"/>
              <a:gd name="connsiteX643" fmla="*/ 2410152 w 7467600"/>
              <a:gd name="connsiteY643" fmla="*/ 3063751 h 6858000"/>
              <a:gd name="connsiteX644" fmla="*/ 2408099 w 7467600"/>
              <a:gd name="connsiteY644" fmla="*/ 3064403 h 6858000"/>
              <a:gd name="connsiteX645" fmla="*/ 2407218 w 7467600"/>
              <a:gd name="connsiteY645" fmla="*/ 3070324 h 6858000"/>
              <a:gd name="connsiteX646" fmla="*/ 2380138 w 7467600"/>
              <a:gd name="connsiteY646" fmla="*/ 3099341 h 6858000"/>
              <a:gd name="connsiteX647" fmla="*/ 1765923 w 7467600"/>
              <a:gd name="connsiteY647" fmla="*/ 3581043 h 6858000"/>
              <a:gd name="connsiteX648" fmla="*/ 1702258 w 7467600"/>
              <a:gd name="connsiteY648" fmla="*/ 3612286 h 6858000"/>
              <a:gd name="connsiteX649" fmla="*/ 1538370 w 7467600"/>
              <a:gd name="connsiteY649" fmla="*/ 3811804 h 6858000"/>
              <a:gd name="connsiteX650" fmla="*/ 542867 w 7467600"/>
              <a:gd name="connsiteY650" fmla="*/ 4944092 h 6858000"/>
              <a:gd name="connsiteX651" fmla="*/ 515800 w 7467600"/>
              <a:gd name="connsiteY651" fmla="*/ 4862180 h 6858000"/>
              <a:gd name="connsiteX652" fmla="*/ 909145 w 7467600"/>
              <a:gd name="connsiteY652" fmla="*/ 4199225 h 6858000"/>
              <a:gd name="connsiteX653" fmla="*/ 1214067 w 7467600"/>
              <a:gd name="connsiteY653" fmla="*/ 3908561 h 6858000"/>
              <a:gd name="connsiteX654" fmla="*/ 640967 w 7467600"/>
              <a:gd name="connsiteY654" fmla="*/ 4105601 h 6858000"/>
              <a:gd name="connsiteX655" fmla="*/ 112563 w 7467600"/>
              <a:gd name="connsiteY655" fmla="*/ 4396952 h 6858000"/>
              <a:gd name="connsiteX656" fmla="*/ 0 w 7467600"/>
              <a:gd name="connsiteY656" fmla="*/ 4466006 h 6858000"/>
              <a:gd name="connsiteX657" fmla="*/ 0 w 7467600"/>
              <a:gd name="connsiteY657" fmla="*/ 4233763 h 6858000"/>
              <a:gd name="connsiteX658" fmla="*/ 36881 w 7467600"/>
              <a:gd name="connsiteY658" fmla="*/ 4200118 h 6858000"/>
              <a:gd name="connsiteX659" fmla="*/ 910534 w 7467600"/>
              <a:gd name="connsiteY659" fmla="*/ 3629753 h 6858000"/>
              <a:gd name="connsiteX660" fmla="*/ 1578717 w 7467600"/>
              <a:gd name="connsiteY660" fmla="*/ 3575982 h 6858000"/>
              <a:gd name="connsiteX661" fmla="*/ 2338780 w 7467600"/>
              <a:gd name="connsiteY661" fmla="*/ 3033725 h 6858000"/>
              <a:gd name="connsiteX662" fmla="*/ 1807991 w 7467600"/>
              <a:gd name="connsiteY662" fmla="*/ 2807184 h 6858000"/>
              <a:gd name="connsiteX663" fmla="*/ 1416358 w 7467600"/>
              <a:gd name="connsiteY663" fmla="*/ 3112571 h 6858000"/>
              <a:gd name="connsiteX664" fmla="*/ 939066 w 7467600"/>
              <a:gd name="connsiteY664" fmla="*/ 3378798 h 6858000"/>
              <a:gd name="connsiteX665" fmla="*/ 115099 w 7467600"/>
              <a:gd name="connsiteY665" fmla="*/ 3607650 h 6858000"/>
              <a:gd name="connsiteX666" fmla="*/ 97284 w 7467600"/>
              <a:gd name="connsiteY666" fmla="*/ 3520393 h 6858000"/>
              <a:gd name="connsiteX667" fmla="*/ 922050 w 7467600"/>
              <a:gd name="connsiteY667" fmla="*/ 3074867 h 6858000"/>
              <a:gd name="connsiteX668" fmla="*/ 1405265 w 7467600"/>
              <a:gd name="connsiteY668" fmla="*/ 3016319 h 6858000"/>
              <a:gd name="connsiteX669" fmla="*/ 1407512 w 7467600"/>
              <a:gd name="connsiteY669" fmla="*/ 3018001 h 6858000"/>
              <a:gd name="connsiteX670" fmla="*/ 1726266 w 7467600"/>
              <a:gd name="connsiteY670" fmla="*/ 2777274 h 6858000"/>
              <a:gd name="connsiteX671" fmla="*/ 625390 w 7467600"/>
              <a:gd name="connsiteY671" fmla="*/ 2514541 h 6858000"/>
              <a:gd name="connsiteX672" fmla="*/ 619799 w 7467600"/>
              <a:gd name="connsiteY672" fmla="*/ 2527180 h 6858000"/>
              <a:gd name="connsiteX673" fmla="*/ 310030 w 7467600"/>
              <a:gd name="connsiteY673" fmla="*/ 2771818 h 6858000"/>
              <a:gd name="connsiteX674" fmla="*/ 173877 w 7467600"/>
              <a:gd name="connsiteY674" fmla="*/ 2937056 h 6858000"/>
              <a:gd name="connsiteX675" fmla="*/ 77889 w 7467600"/>
              <a:gd name="connsiteY675" fmla="*/ 3138440 h 6858000"/>
              <a:gd name="connsiteX676" fmla="*/ 0 w 7467600"/>
              <a:gd name="connsiteY676" fmla="*/ 3271395 h 6858000"/>
              <a:gd name="connsiteX677" fmla="*/ 0 w 7467600"/>
              <a:gd name="connsiteY677" fmla="*/ 3153002 h 6858000"/>
              <a:gd name="connsiteX678" fmla="*/ 2386 w 7467600"/>
              <a:gd name="connsiteY678" fmla="*/ 3149203 h 6858000"/>
              <a:gd name="connsiteX679" fmla="*/ 89753 w 7467600"/>
              <a:gd name="connsiteY679" fmla="*/ 2987702 h 6858000"/>
              <a:gd name="connsiteX680" fmla="*/ 76869 w 7467600"/>
              <a:gd name="connsiteY680" fmla="*/ 3005404 h 6858000"/>
              <a:gd name="connsiteX681" fmla="*/ 32049 w 7467600"/>
              <a:gd name="connsiteY681" fmla="*/ 3065814 h 6858000"/>
              <a:gd name="connsiteX682" fmla="*/ 0 w 7467600"/>
              <a:gd name="connsiteY682" fmla="*/ 3108744 h 6858000"/>
              <a:gd name="connsiteX683" fmla="*/ 0 w 7467600"/>
              <a:gd name="connsiteY683" fmla="*/ 3058059 h 6858000"/>
              <a:gd name="connsiteX684" fmla="*/ 7610 w 7467600"/>
              <a:gd name="connsiteY684" fmla="*/ 3047889 h 6858000"/>
              <a:gd name="connsiteX685" fmla="*/ 52419 w 7467600"/>
              <a:gd name="connsiteY685" fmla="*/ 2987479 h 6858000"/>
              <a:gd name="connsiteX686" fmla="*/ 59142 w 7467600"/>
              <a:gd name="connsiteY686" fmla="*/ 2978488 h 6858000"/>
              <a:gd name="connsiteX687" fmla="*/ 0 w 7467600"/>
              <a:gd name="connsiteY687" fmla="*/ 3015334 h 6858000"/>
              <a:gd name="connsiteX688" fmla="*/ 0 w 7467600"/>
              <a:gd name="connsiteY688" fmla="*/ 2914286 h 6858000"/>
              <a:gd name="connsiteX689" fmla="*/ 36383 w 7467600"/>
              <a:gd name="connsiteY689" fmla="*/ 2901128 h 6858000"/>
              <a:gd name="connsiteX690" fmla="*/ 156329 w 7467600"/>
              <a:gd name="connsiteY690" fmla="*/ 2840533 h 6858000"/>
              <a:gd name="connsiteX691" fmla="*/ 358355 w 7467600"/>
              <a:gd name="connsiteY691" fmla="*/ 2620471 h 6858000"/>
              <a:gd name="connsiteX692" fmla="*/ 510577 w 7467600"/>
              <a:gd name="connsiteY692" fmla="*/ 2501244 h 6858000"/>
              <a:gd name="connsiteX693" fmla="*/ 211967 w 7467600"/>
              <a:gd name="connsiteY693" fmla="*/ 2479171 h 6858000"/>
              <a:gd name="connsiteX694" fmla="*/ 0 w 7467600"/>
              <a:gd name="connsiteY694" fmla="*/ 2476398 h 6858000"/>
              <a:gd name="connsiteX695" fmla="*/ 0 w 7467600"/>
              <a:gd name="connsiteY695" fmla="*/ 2389189 h 6858000"/>
              <a:gd name="connsiteX696" fmla="*/ 103062 w 7467600"/>
              <a:gd name="connsiteY696" fmla="*/ 2389518 h 6858000"/>
              <a:gd name="connsiteX697" fmla="*/ 510734 w 7467600"/>
              <a:gd name="connsiteY697" fmla="*/ 2416201 h 6858000"/>
              <a:gd name="connsiteX698" fmla="*/ 279257 w 7467600"/>
              <a:gd name="connsiteY698" fmla="*/ 2092102 h 6858000"/>
              <a:gd name="connsiteX699" fmla="*/ 65265 w 7467600"/>
              <a:gd name="connsiteY699" fmla="*/ 2006049 h 6858000"/>
              <a:gd name="connsiteX700" fmla="*/ 0 w 7467600"/>
              <a:gd name="connsiteY700" fmla="*/ 1982532 h 6858000"/>
              <a:gd name="connsiteX701" fmla="*/ 0 w 7467600"/>
              <a:gd name="connsiteY701" fmla="*/ 1912789 h 6858000"/>
              <a:gd name="connsiteX702" fmla="*/ 97460 w 7467600"/>
              <a:gd name="connsiteY702" fmla="*/ 1953725 h 6858000"/>
              <a:gd name="connsiteX703" fmla="*/ 221272 w 7467600"/>
              <a:gd name="connsiteY703" fmla="*/ 1980766 h 6858000"/>
              <a:gd name="connsiteX704" fmla="*/ 116765 w 7467600"/>
              <a:gd name="connsiteY704" fmla="*/ 1911033 h 6858000"/>
              <a:gd name="connsiteX705" fmla="*/ 16405 w 7467600"/>
              <a:gd name="connsiteY705" fmla="*/ 1803412 h 6858000"/>
              <a:gd name="connsiteX706" fmla="*/ 0 w 7467600"/>
              <a:gd name="connsiteY706" fmla="*/ 1784777 h 6858000"/>
              <a:gd name="connsiteX707" fmla="*/ 0 w 7467600"/>
              <a:gd name="connsiteY707" fmla="*/ 1740082 h 6858000"/>
              <a:gd name="connsiteX708" fmla="*/ 39394 w 7467600"/>
              <a:gd name="connsiteY708" fmla="*/ 1784856 h 6858000"/>
              <a:gd name="connsiteX709" fmla="*/ 135813 w 7467600"/>
              <a:gd name="connsiteY709" fmla="*/ 1888838 h 6858000"/>
              <a:gd name="connsiteX710" fmla="*/ 242575 w 7467600"/>
              <a:gd name="connsiteY710" fmla="*/ 1958841 h 6858000"/>
              <a:gd name="connsiteX711" fmla="*/ 82197 w 7467600"/>
              <a:gd name="connsiteY711" fmla="*/ 1754826 h 6858000"/>
              <a:gd name="connsiteX712" fmla="*/ 0 w 7467600"/>
              <a:gd name="connsiteY712" fmla="*/ 1679650 h 6858000"/>
              <a:gd name="connsiteX713" fmla="*/ 0 w 7467600"/>
              <a:gd name="connsiteY713" fmla="*/ 1602463 h 6858000"/>
              <a:gd name="connsiteX714" fmla="*/ 84689 w 7467600"/>
              <a:gd name="connsiteY714" fmla="*/ 1677442 h 6858000"/>
              <a:gd name="connsiteX715" fmla="*/ 298437 w 7467600"/>
              <a:gd name="connsiteY715" fmla="*/ 1968019 h 6858000"/>
              <a:gd name="connsiteX716" fmla="*/ 227269 w 7467600"/>
              <a:gd name="connsiteY716" fmla="*/ 1114064 h 6858000"/>
              <a:gd name="connsiteX717" fmla="*/ 248003 w 7467600"/>
              <a:gd name="connsiteY717" fmla="*/ 1089613 h 6858000"/>
              <a:gd name="connsiteX718" fmla="*/ 427020 w 7467600"/>
              <a:gd name="connsiteY718" fmla="*/ 1619803 h 6858000"/>
              <a:gd name="connsiteX719" fmla="*/ 340345 w 7467600"/>
              <a:gd name="connsiteY719" fmla="*/ 2027739 h 6858000"/>
              <a:gd name="connsiteX720" fmla="*/ 360865 w 7467600"/>
              <a:gd name="connsiteY720" fmla="*/ 2044827 h 6858000"/>
              <a:gd name="connsiteX721" fmla="*/ 560414 w 7467600"/>
              <a:gd name="connsiteY721" fmla="*/ 2421457 h 6858000"/>
              <a:gd name="connsiteX722" fmla="*/ 1359703 w 7467600"/>
              <a:gd name="connsiteY722" fmla="*/ 2578554 h 6858000"/>
              <a:gd name="connsiteX723" fmla="*/ 1359422 w 7467600"/>
              <a:gd name="connsiteY723" fmla="*/ 2577994 h 6858000"/>
              <a:gd name="connsiteX724" fmla="*/ 828701 w 7467600"/>
              <a:gd name="connsiteY724" fmla="*/ 1839520 h 6858000"/>
              <a:gd name="connsiteX725" fmla="*/ 494427 w 7467600"/>
              <a:gd name="connsiteY725" fmla="*/ 1092333 h 6858000"/>
              <a:gd name="connsiteX726" fmla="*/ 506322 w 7467600"/>
              <a:gd name="connsiteY726" fmla="*/ 1020997 h 6858000"/>
              <a:gd name="connsiteX727" fmla="*/ 4570198 w 7467600"/>
              <a:gd name="connsiteY727" fmla="*/ 978081 h 6858000"/>
              <a:gd name="connsiteX728" fmla="*/ 4523691 w 7467600"/>
              <a:gd name="connsiteY728" fmla="*/ 1127776 h 6858000"/>
              <a:gd name="connsiteX729" fmla="*/ 4509875 w 7467600"/>
              <a:gd name="connsiteY729" fmla="*/ 1167552 h 6858000"/>
              <a:gd name="connsiteX730" fmla="*/ 4478168 w 7467600"/>
              <a:gd name="connsiteY730" fmla="*/ 1260735 h 6858000"/>
              <a:gd name="connsiteX731" fmla="*/ 4409309 w 7467600"/>
              <a:gd name="connsiteY731" fmla="*/ 1666996 h 6858000"/>
              <a:gd name="connsiteX732" fmla="*/ 4370031 w 7467600"/>
              <a:gd name="connsiteY732" fmla="*/ 1955666 h 6858000"/>
              <a:gd name="connsiteX733" fmla="*/ 4570198 w 7467600"/>
              <a:gd name="connsiteY733" fmla="*/ 978081 h 6858000"/>
              <a:gd name="connsiteX734" fmla="*/ 4557898 w 7467600"/>
              <a:gd name="connsiteY734" fmla="*/ 900011 h 6858000"/>
              <a:gd name="connsiteX735" fmla="*/ 4344840 w 7467600"/>
              <a:gd name="connsiteY735" fmla="*/ 1922038 h 6858000"/>
              <a:gd name="connsiteX736" fmla="*/ 4378710 w 7467600"/>
              <a:gd name="connsiteY736" fmla="*/ 1665516 h 6858000"/>
              <a:gd name="connsiteX737" fmla="*/ 4448798 w 7467600"/>
              <a:gd name="connsiteY737" fmla="*/ 1253024 h 6858000"/>
              <a:gd name="connsiteX738" fmla="*/ 4480315 w 7467600"/>
              <a:gd name="connsiteY738" fmla="*/ 1158454 h 6858000"/>
              <a:gd name="connsiteX739" fmla="*/ 4494133 w 7467600"/>
              <a:gd name="connsiteY739" fmla="*/ 1118676 h 6858000"/>
              <a:gd name="connsiteX740" fmla="*/ 4557898 w 7467600"/>
              <a:gd name="connsiteY740" fmla="*/ 900011 h 6858000"/>
              <a:gd name="connsiteX741" fmla="*/ 5870151 w 7467600"/>
              <a:gd name="connsiteY741" fmla="*/ 898890 h 6858000"/>
              <a:gd name="connsiteX742" fmla="*/ 5861335 w 7467600"/>
              <a:gd name="connsiteY742" fmla="*/ 899177 h 6858000"/>
              <a:gd name="connsiteX743" fmla="*/ 5843702 w 7467600"/>
              <a:gd name="connsiteY743" fmla="*/ 899748 h 6858000"/>
              <a:gd name="connsiteX744" fmla="*/ 5651107 w 7467600"/>
              <a:gd name="connsiteY744" fmla="*/ 920306 h 6858000"/>
              <a:gd name="connsiteX745" fmla="*/ 5459407 w 7467600"/>
              <a:gd name="connsiteY745" fmla="*/ 940975 h 6858000"/>
              <a:gd name="connsiteX746" fmla="*/ 5374846 w 7467600"/>
              <a:gd name="connsiteY746" fmla="*/ 941988 h 6858000"/>
              <a:gd name="connsiteX747" fmla="*/ 5256105 w 7467600"/>
              <a:gd name="connsiteY747" fmla="*/ 945632 h 6858000"/>
              <a:gd name="connsiteX748" fmla="*/ 5107071 w 7467600"/>
              <a:gd name="connsiteY748" fmla="*/ 969720 h 6858000"/>
              <a:gd name="connsiteX749" fmla="*/ 4998681 w 7467600"/>
              <a:gd name="connsiteY749" fmla="*/ 988771 h 6858000"/>
              <a:gd name="connsiteX750" fmla="*/ 5870151 w 7467600"/>
              <a:gd name="connsiteY750" fmla="*/ 898890 h 6858000"/>
              <a:gd name="connsiteX751" fmla="*/ 5504425 w 7467600"/>
              <a:gd name="connsiteY751" fmla="*/ 848067 h 6858000"/>
              <a:gd name="connsiteX752" fmla="*/ 4968849 w 7467600"/>
              <a:gd name="connsiteY752" fmla="*/ 962318 h 6858000"/>
              <a:gd name="connsiteX753" fmla="*/ 5104039 w 7467600"/>
              <a:gd name="connsiteY753" fmla="*/ 940634 h 6858000"/>
              <a:gd name="connsiteX754" fmla="*/ 5256311 w 7467600"/>
              <a:gd name="connsiteY754" fmla="*/ 916490 h 6858000"/>
              <a:gd name="connsiteX755" fmla="*/ 5377381 w 7467600"/>
              <a:gd name="connsiteY755" fmla="*/ 912671 h 6858000"/>
              <a:gd name="connsiteX756" fmla="*/ 5460148 w 7467600"/>
              <a:gd name="connsiteY756" fmla="*/ 911442 h 6858000"/>
              <a:gd name="connsiteX757" fmla="*/ 5648971 w 7467600"/>
              <a:gd name="connsiteY757" fmla="*/ 891331 h 6858000"/>
              <a:gd name="connsiteX758" fmla="*/ 5844807 w 7467600"/>
              <a:gd name="connsiteY758" fmla="*/ 870718 h 6858000"/>
              <a:gd name="connsiteX759" fmla="*/ 5862975 w 7467600"/>
              <a:gd name="connsiteY759" fmla="*/ 869756 h 6858000"/>
              <a:gd name="connsiteX760" fmla="*/ 5920887 w 7467600"/>
              <a:gd name="connsiteY760" fmla="*/ 865929 h 6858000"/>
              <a:gd name="connsiteX761" fmla="*/ 5504425 w 7467600"/>
              <a:gd name="connsiteY761" fmla="*/ 848067 h 6858000"/>
              <a:gd name="connsiteX762" fmla="*/ 3607114 w 7467600"/>
              <a:gd name="connsiteY762" fmla="*/ 467441 h 6858000"/>
              <a:gd name="connsiteX763" fmla="*/ 3296242 w 7467600"/>
              <a:gd name="connsiteY763" fmla="*/ 807991 h 6858000"/>
              <a:gd name="connsiteX764" fmla="*/ 3174674 w 7467600"/>
              <a:gd name="connsiteY764" fmla="*/ 919759 h 6858000"/>
              <a:gd name="connsiteX765" fmla="*/ 3042978 w 7467600"/>
              <a:gd name="connsiteY765" fmla="*/ 1054894 h 6858000"/>
              <a:gd name="connsiteX766" fmla="*/ 2968914 w 7467600"/>
              <a:gd name="connsiteY766" fmla="*/ 1133756 h 6858000"/>
              <a:gd name="connsiteX767" fmla="*/ 3103823 w 7467600"/>
              <a:gd name="connsiteY767" fmla="*/ 1026814 h 6858000"/>
              <a:gd name="connsiteX768" fmla="*/ 3607114 w 7467600"/>
              <a:gd name="connsiteY768" fmla="*/ 467441 h 6858000"/>
              <a:gd name="connsiteX769" fmla="*/ 3744487 w 7467600"/>
              <a:gd name="connsiteY769" fmla="*/ 383136 h 6858000"/>
              <a:gd name="connsiteX770" fmla="*/ 3970213 w 7467600"/>
              <a:gd name="connsiteY770" fmla="*/ 995559 h 6858000"/>
              <a:gd name="connsiteX771" fmla="*/ 3744487 w 7467600"/>
              <a:gd name="connsiteY771" fmla="*/ 383136 h 6858000"/>
              <a:gd name="connsiteX772" fmla="*/ 3624562 w 7467600"/>
              <a:gd name="connsiteY772" fmla="*/ 367041 h 6858000"/>
              <a:gd name="connsiteX773" fmla="*/ 3489712 w 7467600"/>
              <a:gd name="connsiteY773" fmla="*/ 485386 h 6858000"/>
              <a:gd name="connsiteX774" fmla="*/ 3182994 w 7467600"/>
              <a:gd name="connsiteY774" fmla="*/ 828265 h 6858000"/>
              <a:gd name="connsiteX775" fmla="*/ 2892114 w 7467600"/>
              <a:gd name="connsiteY775" fmla="*/ 1172635 h 6858000"/>
              <a:gd name="connsiteX776" fmla="*/ 3021459 w 7467600"/>
              <a:gd name="connsiteY776" fmla="*/ 1035385 h 6858000"/>
              <a:gd name="connsiteX777" fmla="*/ 3153873 w 7467600"/>
              <a:gd name="connsiteY777" fmla="*/ 898971 h 6858000"/>
              <a:gd name="connsiteX778" fmla="*/ 3276511 w 7467600"/>
              <a:gd name="connsiteY778" fmla="*/ 786423 h 6858000"/>
              <a:gd name="connsiteX779" fmla="*/ 3584154 w 7467600"/>
              <a:gd name="connsiteY779" fmla="*/ 448218 h 6858000"/>
              <a:gd name="connsiteX780" fmla="*/ 3624562 w 7467600"/>
              <a:gd name="connsiteY780" fmla="*/ 367041 h 6858000"/>
              <a:gd name="connsiteX781" fmla="*/ 3766672 w 7467600"/>
              <a:gd name="connsiteY781" fmla="*/ 359429 h 6858000"/>
              <a:gd name="connsiteX782" fmla="*/ 3996338 w 7467600"/>
              <a:gd name="connsiteY782" fmla="*/ 968237 h 6858000"/>
              <a:gd name="connsiteX783" fmla="*/ 3766672 w 7467600"/>
              <a:gd name="connsiteY783" fmla="*/ 359429 h 6858000"/>
              <a:gd name="connsiteX784" fmla="*/ 5805386 w 7467600"/>
              <a:gd name="connsiteY784" fmla="*/ 239240 h 6858000"/>
              <a:gd name="connsiteX785" fmla="*/ 5736947 w 7467600"/>
              <a:gd name="connsiteY785" fmla="*/ 261367 h 6858000"/>
              <a:gd name="connsiteX786" fmla="*/ 5427012 w 7467600"/>
              <a:gd name="connsiteY786" fmla="*/ 311272 h 6858000"/>
              <a:gd name="connsiteX787" fmla="*/ 5147818 w 7467600"/>
              <a:gd name="connsiteY787" fmla="*/ 322112 h 6858000"/>
              <a:gd name="connsiteX788" fmla="*/ 5060854 w 7467600"/>
              <a:gd name="connsiteY788" fmla="*/ 311882 h 6858000"/>
              <a:gd name="connsiteX789" fmla="*/ 4945989 w 7467600"/>
              <a:gd name="connsiteY789" fmla="*/ 300516 h 6858000"/>
              <a:gd name="connsiteX790" fmla="*/ 5410479 w 7467600"/>
              <a:gd name="connsiteY790" fmla="*/ 348434 h 6858000"/>
              <a:gd name="connsiteX791" fmla="*/ 5805386 w 7467600"/>
              <a:gd name="connsiteY791" fmla="*/ 239240 h 6858000"/>
              <a:gd name="connsiteX792" fmla="*/ 5905192 w 7467600"/>
              <a:gd name="connsiteY792" fmla="*/ 163079 h 6858000"/>
              <a:gd name="connsiteX793" fmla="*/ 5865655 w 7467600"/>
              <a:gd name="connsiteY793" fmla="*/ 171901 h 6858000"/>
              <a:gd name="connsiteX794" fmla="*/ 5259740 w 7467600"/>
              <a:gd name="connsiteY794" fmla="*/ 257013 h 6858000"/>
              <a:gd name="connsiteX795" fmla="*/ 5208466 w 7467600"/>
              <a:gd name="connsiteY795" fmla="*/ 257550 h 6858000"/>
              <a:gd name="connsiteX796" fmla="*/ 4980204 w 7467600"/>
              <a:gd name="connsiteY796" fmla="*/ 271903 h 6858000"/>
              <a:gd name="connsiteX797" fmla="*/ 5068068 w 7467600"/>
              <a:gd name="connsiteY797" fmla="*/ 282244 h 6858000"/>
              <a:gd name="connsiteX798" fmla="*/ 5153231 w 7467600"/>
              <a:gd name="connsiteY798" fmla="*/ 292240 h 6858000"/>
              <a:gd name="connsiteX799" fmla="*/ 5426491 w 7467600"/>
              <a:gd name="connsiteY799" fmla="*/ 281128 h 6858000"/>
              <a:gd name="connsiteX800" fmla="*/ 5731212 w 7467600"/>
              <a:gd name="connsiteY800" fmla="*/ 231951 h 6858000"/>
              <a:gd name="connsiteX801" fmla="*/ 5905192 w 7467600"/>
              <a:gd name="connsiteY801" fmla="*/ 163079 h 6858000"/>
              <a:gd name="connsiteX802" fmla="*/ 5944437 w 7467600"/>
              <a:gd name="connsiteY802" fmla="*/ 113829 h 6858000"/>
              <a:gd name="connsiteX803" fmla="*/ 5825032 w 7467600"/>
              <a:gd name="connsiteY803" fmla="*/ 146405 h 6858000"/>
              <a:gd name="connsiteX804" fmla="*/ 4955599 w 7467600"/>
              <a:gd name="connsiteY804" fmla="*/ 247008 h 6858000"/>
              <a:gd name="connsiteX805" fmla="*/ 5210104 w 7467600"/>
              <a:gd name="connsiteY805" fmla="*/ 228123 h 6858000"/>
              <a:gd name="connsiteX806" fmla="*/ 5261015 w 7467600"/>
              <a:gd name="connsiteY806" fmla="*/ 227087 h 6858000"/>
              <a:gd name="connsiteX807" fmla="*/ 5861181 w 7467600"/>
              <a:gd name="connsiteY807" fmla="*/ 143093 h 6858000"/>
              <a:gd name="connsiteX808" fmla="*/ 5961252 w 7467600"/>
              <a:gd name="connsiteY808" fmla="*/ 114820 h 6858000"/>
              <a:gd name="connsiteX809" fmla="*/ 5944437 w 7467600"/>
              <a:gd name="connsiteY809" fmla="*/ 113829 h 6858000"/>
              <a:gd name="connsiteX810" fmla="*/ 3882765 w 7467600"/>
              <a:gd name="connsiteY810" fmla="*/ 0 h 6858000"/>
              <a:gd name="connsiteX811" fmla="*/ 3995099 w 7467600"/>
              <a:gd name="connsiteY811" fmla="*/ 0 h 6858000"/>
              <a:gd name="connsiteX812" fmla="*/ 4163818 w 7467600"/>
              <a:gd name="connsiteY812" fmla="*/ 234104 h 6858000"/>
              <a:gd name="connsiteX813" fmla="*/ 4172099 w 7467600"/>
              <a:gd name="connsiteY813" fmla="*/ 234207 h 6858000"/>
              <a:gd name="connsiteX814" fmla="*/ 4784282 w 7467600"/>
              <a:gd name="connsiteY814" fmla="*/ 276561 h 6858000"/>
              <a:gd name="connsiteX815" fmla="*/ 4801687 w 7467600"/>
              <a:gd name="connsiteY815" fmla="*/ 267764 h 6858000"/>
              <a:gd name="connsiteX816" fmla="*/ 6082788 w 7467600"/>
              <a:gd name="connsiteY816" fmla="*/ 64119 h 6858000"/>
              <a:gd name="connsiteX817" fmla="*/ 6099442 w 7467600"/>
              <a:gd name="connsiteY817" fmla="*/ 82568 h 6858000"/>
              <a:gd name="connsiteX818" fmla="*/ 4804137 w 7467600"/>
              <a:gd name="connsiteY818" fmla="*/ 320931 h 6858000"/>
              <a:gd name="connsiteX819" fmla="*/ 4227047 w 7467600"/>
              <a:gd name="connsiteY819" fmla="*/ 313415 h 6858000"/>
              <a:gd name="connsiteX820" fmla="*/ 4346041 w 7467600"/>
              <a:gd name="connsiteY820" fmla="*/ 456086 h 6858000"/>
              <a:gd name="connsiteX821" fmla="*/ 4870967 w 7467600"/>
              <a:gd name="connsiteY821" fmla="*/ 963061 h 6858000"/>
              <a:gd name="connsiteX822" fmla="*/ 4889647 w 7467600"/>
              <a:gd name="connsiteY822" fmla="*/ 957147 h 6858000"/>
              <a:gd name="connsiteX823" fmla="*/ 5422504 w 7467600"/>
              <a:gd name="connsiteY823" fmla="*/ 805191 h 6858000"/>
              <a:gd name="connsiteX824" fmla="*/ 6087656 w 7467600"/>
              <a:gd name="connsiteY824" fmla="*/ 826703 h 6858000"/>
              <a:gd name="connsiteX825" fmla="*/ 6058717 w 7467600"/>
              <a:gd name="connsiteY825" fmla="*/ 865992 h 6858000"/>
              <a:gd name="connsiteX826" fmla="*/ 4974153 w 7467600"/>
              <a:gd name="connsiteY826" fmla="*/ 1045456 h 6858000"/>
              <a:gd name="connsiteX827" fmla="*/ 5627835 w 7467600"/>
              <a:gd name="connsiteY827" fmla="*/ 1472077 h 6858000"/>
              <a:gd name="connsiteX828" fmla="*/ 5629817 w 7467600"/>
              <a:gd name="connsiteY828" fmla="*/ 1471412 h 6858000"/>
              <a:gd name="connsiteX829" fmla="*/ 5634124 w 7467600"/>
              <a:gd name="connsiteY829" fmla="*/ 1470572 h 6858000"/>
              <a:gd name="connsiteX830" fmla="*/ 5755832 w 7467600"/>
              <a:gd name="connsiteY830" fmla="*/ 1383886 h 6858000"/>
              <a:gd name="connsiteX831" fmla="*/ 6014186 w 7467600"/>
              <a:gd name="connsiteY831" fmla="*/ 1279799 h 6858000"/>
              <a:gd name="connsiteX832" fmla="*/ 6901619 w 7467600"/>
              <a:gd name="connsiteY832" fmla="*/ 1047874 h 6858000"/>
              <a:gd name="connsiteX833" fmla="*/ 6931566 w 7467600"/>
              <a:gd name="connsiteY833" fmla="*/ 1062034 h 6858000"/>
              <a:gd name="connsiteX834" fmla="*/ 5790982 w 7467600"/>
              <a:gd name="connsiteY834" fmla="*/ 1561380 h 6858000"/>
              <a:gd name="connsiteX835" fmla="*/ 6188971 w 7467600"/>
              <a:gd name="connsiteY835" fmla="*/ 1755168 h 6858000"/>
              <a:gd name="connsiteX836" fmla="*/ 6202446 w 7467600"/>
              <a:gd name="connsiteY836" fmla="*/ 1752268 h 6858000"/>
              <a:gd name="connsiteX837" fmla="*/ 7179560 w 7467600"/>
              <a:gd name="connsiteY837" fmla="*/ 1467551 h 6858000"/>
              <a:gd name="connsiteX838" fmla="*/ 7158730 w 7467600"/>
              <a:gd name="connsiteY838" fmla="*/ 1507835 h 6858000"/>
              <a:gd name="connsiteX839" fmla="*/ 6326959 w 7467600"/>
              <a:gd name="connsiteY839" fmla="*/ 1817686 h 6858000"/>
              <a:gd name="connsiteX840" fmla="*/ 6537433 w 7467600"/>
              <a:gd name="connsiteY840" fmla="*/ 1907790 h 6858000"/>
              <a:gd name="connsiteX841" fmla="*/ 6550221 w 7467600"/>
              <a:gd name="connsiteY841" fmla="*/ 1910729 h 6858000"/>
              <a:gd name="connsiteX842" fmla="*/ 6964438 w 7467600"/>
              <a:gd name="connsiteY842" fmla="*/ 2209505 h 6858000"/>
              <a:gd name="connsiteX843" fmla="*/ 7367862 w 7467600"/>
              <a:gd name="connsiteY843" fmla="*/ 2806833 h 6858000"/>
              <a:gd name="connsiteX844" fmla="*/ 7364329 w 7467600"/>
              <a:gd name="connsiteY844" fmla="*/ 2826907 h 6858000"/>
              <a:gd name="connsiteX845" fmla="*/ 7290545 w 7467600"/>
              <a:gd name="connsiteY845" fmla="*/ 2850663 h 6858000"/>
              <a:gd name="connsiteX846" fmla="*/ 6472036 w 7467600"/>
              <a:gd name="connsiteY846" fmla="*/ 1959003 h 6858000"/>
              <a:gd name="connsiteX847" fmla="*/ 5792897 w 7467600"/>
              <a:gd name="connsiteY847" fmla="*/ 1647747 h 6858000"/>
              <a:gd name="connsiteX848" fmla="*/ 5842751 w 7467600"/>
              <a:gd name="connsiteY848" fmla="*/ 1816112 h 6858000"/>
              <a:gd name="connsiteX849" fmla="*/ 5847424 w 7467600"/>
              <a:gd name="connsiteY849" fmla="*/ 1815776 h 6858000"/>
              <a:gd name="connsiteX850" fmla="*/ 6399821 w 7467600"/>
              <a:gd name="connsiteY850" fmla="*/ 2344799 h 6858000"/>
              <a:gd name="connsiteX851" fmla="*/ 6323232 w 7467600"/>
              <a:gd name="connsiteY851" fmla="*/ 2389634 h 6858000"/>
              <a:gd name="connsiteX852" fmla="*/ 5942958 w 7467600"/>
              <a:gd name="connsiteY852" fmla="*/ 2077708 h 6858000"/>
              <a:gd name="connsiteX853" fmla="*/ 5921559 w 7467600"/>
              <a:gd name="connsiteY853" fmla="*/ 2378596 h 6858000"/>
              <a:gd name="connsiteX854" fmla="*/ 5817651 w 7467600"/>
              <a:gd name="connsiteY854" fmla="*/ 3023919 h 6858000"/>
              <a:gd name="connsiteX855" fmla="*/ 5729634 w 7467600"/>
              <a:gd name="connsiteY855" fmla="*/ 3051849 h 6858000"/>
              <a:gd name="connsiteX856" fmla="*/ 5611018 w 7467600"/>
              <a:gd name="connsiteY856" fmla="*/ 2316769 h 6858000"/>
              <a:gd name="connsiteX857" fmla="*/ 5687608 w 7467600"/>
              <a:gd name="connsiteY857" fmla="*/ 2039972 h 6858000"/>
              <a:gd name="connsiteX858" fmla="*/ 5657554 w 7467600"/>
              <a:gd name="connsiteY858" fmla="*/ 1576445 h 6858000"/>
              <a:gd name="connsiteX859" fmla="*/ 5150475 w 7467600"/>
              <a:gd name="connsiteY859" fmla="*/ 1274012 h 6858000"/>
              <a:gd name="connsiteX860" fmla="*/ 5349142 w 7467600"/>
              <a:gd name="connsiteY860" fmla="*/ 2204405 h 6858000"/>
              <a:gd name="connsiteX861" fmla="*/ 5262214 w 7467600"/>
              <a:gd name="connsiteY861" fmla="*/ 2233836 h 6858000"/>
              <a:gd name="connsiteX862" fmla="*/ 4981539 w 7467600"/>
              <a:gd name="connsiteY862" fmla="*/ 1542201 h 6858000"/>
              <a:gd name="connsiteX863" fmla="*/ 4958461 w 7467600"/>
              <a:gd name="connsiteY863" fmla="*/ 1136957 h 6858000"/>
              <a:gd name="connsiteX864" fmla="*/ 4655015 w 7467600"/>
              <a:gd name="connsiteY864" fmla="*/ 891426 h 6858000"/>
              <a:gd name="connsiteX865" fmla="*/ 4348002 w 7467600"/>
              <a:gd name="connsiteY865" fmla="*/ 2205895 h 6858000"/>
              <a:gd name="connsiteX866" fmla="*/ 4262250 w 7467600"/>
              <a:gd name="connsiteY866" fmla="*/ 2219972 h 6858000"/>
              <a:gd name="connsiteX867" fmla="*/ 4550611 w 7467600"/>
              <a:gd name="connsiteY867" fmla="*/ 817540 h 6858000"/>
              <a:gd name="connsiteX868" fmla="*/ 4564418 w 7467600"/>
              <a:gd name="connsiteY868" fmla="*/ 808293 h 6858000"/>
              <a:gd name="connsiteX869" fmla="*/ 4266388 w 7467600"/>
              <a:gd name="connsiteY869" fmla="*/ 500083 h 6858000"/>
              <a:gd name="connsiteX870" fmla="*/ 4032842 w 7467600"/>
              <a:gd name="connsiteY870" fmla="*/ 211809 h 6858000"/>
              <a:gd name="connsiteX871" fmla="*/ 3882765 w 7467600"/>
              <a:gd name="connsiteY871" fmla="*/ 0 h 6858000"/>
              <a:gd name="connsiteX872" fmla="*/ 3721337 w 7467600"/>
              <a:gd name="connsiteY872" fmla="*/ 0 h 6858000"/>
              <a:gd name="connsiteX873" fmla="*/ 3797544 w 7467600"/>
              <a:gd name="connsiteY873" fmla="*/ 0 h 6858000"/>
              <a:gd name="connsiteX874" fmla="*/ 3775734 w 7467600"/>
              <a:gd name="connsiteY874" fmla="*/ 95131 h 6858000"/>
              <a:gd name="connsiteX875" fmla="*/ 3724807 w 7467600"/>
              <a:gd name="connsiteY875" fmla="*/ 272257 h 6858000"/>
              <a:gd name="connsiteX876" fmla="*/ 3726844 w 7467600"/>
              <a:gd name="connsiteY876" fmla="*/ 282988 h 6858000"/>
              <a:gd name="connsiteX877" fmla="*/ 3742664 w 7467600"/>
              <a:gd name="connsiteY877" fmla="*/ 279918 h 6858000"/>
              <a:gd name="connsiteX878" fmla="*/ 4103910 w 7467600"/>
              <a:gd name="connsiteY878" fmla="*/ 1161917 h 6858000"/>
              <a:gd name="connsiteX879" fmla="*/ 4020269 w 7467600"/>
              <a:gd name="connsiteY879" fmla="*/ 1200406 h 6858000"/>
              <a:gd name="connsiteX880" fmla="*/ 3674882 w 7467600"/>
              <a:gd name="connsiteY880" fmla="*/ 488524 h 6858000"/>
              <a:gd name="connsiteX881" fmla="*/ 3132682 w 7467600"/>
              <a:gd name="connsiteY881" fmla="*/ 1072284 h 6858000"/>
              <a:gd name="connsiteX882" fmla="*/ 2716346 w 7467600"/>
              <a:gd name="connsiteY882" fmla="*/ 1276376 h 6858000"/>
              <a:gd name="connsiteX883" fmla="*/ 2716772 w 7467600"/>
              <a:gd name="connsiteY883" fmla="*/ 1255462 h 6858000"/>
              <a:gd name="connsiteX884" fmla="*/ 3471096 w 7467600"/>
              <a:gd name="connsiteY884" fmla="*/ 437072 h 6858000"/>
              <a:gd name="connsiteX885" fmla="*/ 3639057 w 7467600"/>
              <a:gd name="connsiteY885" fmla="*/ 286334 h 6858000"/>
              <a:gd name="connsiteX886" fmla="*/ 3640309 w 7467600"/>
              <a:gd name="connsiteY886" fmla="*/ 284664 h 6858000"/>
              <a:gd name="connsiteX887" fmla="*/ 3646022 w 7467600"/>
              <a:gd name="connsiteY887" fmla="*/ 276711 h 6858000"/>
              <a:gd name="connsiteX888" fmla="*/ 3707943 w 7467600"/>
              <a:gd name="connsiteY888" fmla="*/ 65958 h 6858000"/>
              <a:gd name="connsiteX889" fmla="*/ 3721337 w 7467600"/>
              <a:gd name="connsiteY889" fmla="*/ 0 h 6858000"/>
              <a:gd name="connsiteX890" fmla="*/ 2867960 w 7467600"/>
              <a:gd name="connsiteY890" fmla="*/ 0 h 6858000"/>
              <a:gd name="connsiteX891" fmla="*/ 2926351 w 7467600"/>
              <a:gd name="connsiteY891" fmla="*/ 0 h 6858000"/>
              <a:gd name="connsiteX892" fmla="*/ 2902823 w 7467600"/>
              <a:gd name="connsiteY892" fmla="*/ 262929 h 6858000"/>
              <a:gd name="connsiteX893" fmla="*/ 2940663 w 7467600"/>
              <a:gd name="connsiteY893" fmla="*/ 140884 h 6858000"/>
              <a:gd name="connsiteX894" fmla="*/ 2947039 w 7467600"/>
              <a:gd name="connsiteY894" fmla="*/ 122524 h 6858000"/>
              <a:gd name="connsiteX895" fmla="*/ 2984316 w 7467600"/>
              <a:gd name="connsiteY895" fmla="*/ 0 h 6858000"/>
              <a:gd name="connsiteX896" fmla="*/ 3016114 w 7467600"/>
              <a:gd name="connsiteY896" fmla="*/ 0 h 6858000"/>
              <a:gd name="connsiteX897" fmla="*/ 2979949 w 7467600"/>
              <a:gd name="connsiteY897" fmla="*/ 119274 h 6858000"/>
              <a:gd name="connsiteX898" fmla="*/ 3023879 w 7467600"/>
              <a:gd name="connsiteY898" fmla="*/ 0 h 6858000"/>
              <a:gd name="connsiteX899" fmla="*/ 3105400 w 7467600"/>
              <a:gd name="connsiteY899" fmla="*/ 0 h 6858000"/>
              <a:gd name="connsiteX900" fmla="*/ 3094669 w 7467600"/>
              <a:gd name="connsiteY900" fmla="*/ 30308 h 6858000"/>
              <a:gd name="connsiteX901" fmla="*/ 2901945 w 7467600"/>
              <a:gd name="connsiteY901" fmla="*/ 466538 h 6858000"/>
              <a:gd name="connsiteX902" fmla="*/ 2815209 w 7467600"/>
              <a:gd name="connsiteY902" fmla="*/ 497361 h 6858000"/>
              <a:gd name="connsiteX903" fmla="*/ 2844845 w 7467600"/>
              <a:gd name="connsiteY903" fmla="*/ 127638 h 6858000"/>
              <a:gd name="connsiteX904" fmla="*/ 2867960 w 7467600"/>
              <a:gd name="connsiteY904" fmla="*/ 0 h 6858000"/>
              <a:gd name="connsiteX905" fmla="*/ 1057230 w 7467600"/>
              <a:gd name="connsiteY905" fmla="*/ 0 h 6858000"/>
              <a:gd name="connsiteX906" fmla="*/ 1111003 w 7467600"/>
              <a:gd name="connsiteY906" fmla="*/ 0 h 6858000"/>
              <a:gd name="connsiteX907" fmla="*/ 1125553 w 7467600"/>
              <a:gd name="connsiteY907" fmla="*/ 52588 h 6858000"/>
              <a:gd name="connsiteX908" fmla="*/ 1304276 w 7467600"/>
              <a:gd name="connsiteY908" fmla="*/ 476275 h 6858000"/>
              <a:gd name="connsiteX909" fmla="*/ 1492066 w 7467600"/>
              <a:gd name="connsiteY909" fmla="*/ 886333 h 6858000"/>
              <a:gd name="connsiteX910" fmla="*/ 1423698 w 7467600"/>
              <a:gd name="connsiteY910" fmla="*/ 710817 h 6858000"/>
              <a:gd name="connsiteX911" fmla="*/ 1357609 w 7467600"/>
              <a:gd name="connsiteY911" fmla="*/ 532892 h 6858000"/>
              <a:gd name="connsiteX912" fmla="*/ 1309550 w 7467600"/>
              <a:gd name="connsiteY912" fmla="*/ 374031 h 6858000"/>
              <a:gd name="connsiteX913" fmla="*/ 1193673 w 7467600"/>
              <a:gd name="connsiteY913" fmla="*/ 49533 h 6858000"/>
              <a:gd name="connsiteX914" fmla="*/ 1164391 w 7467600"/>
              <a:gd name="connsiteY914" fmla="*/ 0 h 6858000"/>
              <a:gd name="connsiteX915" fmla="*/ 1200666 w 7467600"/>
              <a:gd name="connsiteY915" fmla="*/ 0 h 6858000"/>
              <a:gd name="connsiteX916" fmla="*/ 1223408 w 7467600"/>
              <a:gd name="connsiteY916" fmla="*/ 38996 h 6858000"/>
              <a:gd name="connsiteX917" fmla="*/ 1339635 w 7467600"/>
              <a:gd name="connsiteY917" fmla="*/ 365517 h 6858000"/>
              <a:gd name="connsiteX918" fmla="*/ 1387469 w 7467600"/>
              <a:gd name="connsiteY918" fmla="*/ 523079 h 6858000"/>
              <a:gd name="connsiteX919" fmla="*/ 1452685 w 7467600"/>
              <a:gd name="connsiteY919" fmla="*/ 699806 h 6858000"/>
              <a:gd name="connsiteX920" fmla="*/ 1492092 w 7467600"/>
              <a:gd name="connsiteY920" fmla="*/ 800424 h 6858000"/>
              <a:gd name="connsiteX921" fmla="*/ 1455302 w 7467600"/>
              <a:gd name="connsiteY921" fmla="*/ 632913 h 6858000"/>
              <a:gd name="connsiteX922" fmla="*/ 1222336 w 7467600"/>
              <a:gd name="connsiteY922" fmla="*/ 9480 h 6858000"/>
              <a:gd name="connsiteX923" fmla="*/ 1214634 w 7467600"/>
              <a:gd name="connsiteY923" fmla="*/ 0 h 6858000"/>
              <a:gd name="connsiteX924" fmla="*/ 1289827 w 7467600"/>
              <a:gd name="connsiteY924" fmla="*/ 0 h 6858000"/>
              <a:gd name="connsiteX925" fmla="*/ 1321076 w 7467600"/>
              <a:gd name="connsiteY925" fmla="*/ 59722 h 6858000"/>
              <a:gd name="connsiteX926" fmla="*/ 1512579 w 7467600"/>
              <a:gd name="connsiteY926" fmla="*/ 626441 h 6858000"/>
              <a:gd name="connsiteX927" fmla="*/ 1506076 w 7467600"/>
              <a:gd name="connsiteY927" fmla="*/ 1089289 h 6858000"/>
              <a:gd name="connsiteX928" fmla="*/ 1486346 w 7467600"/>
              <a:gd name="connsiteY928" fmla="*/ 1079919 h 6858000"/>
              <a:gd name="connsiteX929" fmla="*/ 1070511 w 7467600"/>
              <a:gd name="connsiteY929" fmla="*/ 48609 h 6858000"/>
              <a:gd name="connsiteX930" fmla="*/ 1057230 w 7467600"/>
              <a:gd name="connsiteY930" fmla="*/ 0 h 6858000"/>
              <a:gd name="connsiteX931" fmla="*/ 43151 w 7467600"/>
              <a:gd name="connsiteY931" fmla="*/ 0 h 6858000"/>
              <a:gd name="connsiteX932" fmla="*/ 95283 w 7467600"/>
              <a:gd name="connsiteY932" fmla="*/ 0 h 6858000"/>
              <a:gd name="connsiteX933" fmla="*/ 300708 w 7467600"/>
              <a:gd name="connsiteY933" fmla="*/ 154571 h 6858000"/>
              <a:gd name="connsiteX934" fmla="*/ 530414 w 7467600"/>
              <a:gd name="connsiteY934" fmla="*/ 354673 h 6858000"/>
              <a:gd name="connsiteX935" fmla="*/ 333785 w 7467600"/>
              <a:gd name="connsiteY935" fmla="*/ 161564 h 6858000"/>
              <a:gd name="connsiteX936" fmla="*/ 147005 w 7467600"/>
              <a:gd name="connsiteY936" fmla="*/ 0 h 6858000"/>
              <a:gd name="connsiteX937" fmla="*/ 272509 w 7467600"/>
              <a:gd name="connsiteY937" fmla="*/ 0 h 6858000"/>
              <a:gd name="connsiteX938" fmla="*/ 326276 w 7467600"/>
              <a:gd name="connsiteY938" fmla="*/ 45847 h 6858000"/>
              <a:gd name="connsiteX939" fmla="*/ 823759 w 7467600"/>
              <a:gd name="connsiteY939" fmla="*/ 574145 h 6858000"/>
              <a:gd name="connsiteX940" fmla="*/ 811254 w 7467600"/>
              <a:gd name="connsiteY940" fmla="*/ 665546 h 6858000"/>
              <a:gd name="connsiteX941" fmla="*/ 154042 w 7467600"/>
              <a:gd name="connsiteY941" fmla="*/ 261522 h 6858000"/>
              <a:gd name="connsiteX942" fmla="*/ 13550 w 7467600"/>
              <a:gd name="connsiteY942" fmla="*/ 158423 h 6858000"/>
              <a:gd name="connsiteX943" fmla="*/ 0 w 7467600"/>
              <a:gd name="connsiteY943" fmla="*/ 146618 h 6858000"/>
              <a:gd name="connsiteX944" fmla="*/ 0 w 7467600"/>
              <a:gd name="connsiteY944" fmla="*/ 59161 h 6858000"/>
              <a:gd name="connsiteX945" fmla="*/ 45427 w 7467600"/>
              <a:gd name="connsiteY945" fmla="*/ 101078 h 6858000"/>
              <a:gd name="connsiteX946" fmla="*/ 630103 w 7467600"/>
              <a:gd name="connsiteY946" fmla="*/ 485885 h 6858000"/>
              <a:gd name="connsiteX947" fmla="*/ 532040 w 7467600"/>
              <a:gd name="connsiteY947" fmla="*/ 399359 h 6858000"/>
              <a:gd name="connsiteX948" fmla="*/ 517618 w 7467600"/>
              <a:gd name="connsiteY948" fmla="*/ 385726 h 6858000"/>
              <a:gd name="connsiteX949" fmla="*/ 285074 w 7467600"/>
              <a:gd name="connsiteY949" fmla="*/ 182755 h 6858000"/>
              <a:gd name="connsiteX950" fmla="*/ 43151 w 7467600"/>
              <a:gd name="connsiteY95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831490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7467600 w 7467600"/>
              <a:gd name="connsiteY17" fmla="*/ 6831490 h 6858000"/>
              <a:gd name="connsiteX18" fmla="*/ 1019354 w 7467600"/>
              <a:gd name="connsiteY18" fmla="*/ 6315006 h 6858000"/>
              <a:gd name="connsiteX19" fmla="*/ 441046 w 7467600"/>
              <a:gd name="connsiteY19" fmla="*/ 6691153 h 6858000"/>
              <a:gd name="connsiteX20" fmla="*/ 1019354 w 7467600"/>
              <a:gd name="connsiteY20" fmla="*/ 6315006 h 6858000"/>
              <a:gd name="connsiteX21" fmla="*/ 991680 w 7467600"/>
              <a:gd name="connsiteY21" fmla="*/ 6298413 h 6858000"/>
              <a:gd name="connsiteX22" fmla="*/ 409060 w 7467600"/>
              <a:gd name="connsiteY22" fmla="*/ 6671470 h 6858000"/>
              <a:gd name="connsiteX23" fmla="*/ 991680 w 7467600"/>
              <a:gd name="connsiteY23" fmla="*/ 6298413 h 6858000"/>
              <a:gd name="connsiteX24" fmla="*/ 103333 w 7467600"/>
              <a:gd name="connsiteY24" fmla="*/ 5699602 h 6858000"/>
              <a:gd name="connsiteX25" fmla="*/ 233938 w 7467600"/>
              <a:gd name="connsiteY25" fmla="*/ 5809416 h 6858000"/>
              <a:gd name="connsiteX26" fmla="*/ 883580 w 7467600"/>
              <a:gd name="connsiteY26" fmla="*/ 6180710 h 6858000"/>
              <a:gd name="connsiteX27" fmla="*/ 487337 w 7467600"/>
              <a:gd name="connsiteY27" fmla="*/ 5950182 h 6858000"/>
              <a:gd name="connsiteX28" fmla="*/ 354051 w 7467600"/>
              <a:gd name="connsiteY28" fmla="*/ 5854912 h 6858000"/>
              <a:gd name="connsiteX29" fmla="*/ 195436 w 7467600"/>
              <a:gd name="connsiteY29" fmla="*/ 5755068 h 6858000"/>
              <a:gd name="connsiteX30" fmla="*/ 103333 w 7467600"/>
              <a:gd name="connsiteY30" fmla="*/ 5699602 h 6858000"/>
              <a:gd name="connsiteX31" fmla="*/ 5539432 w 7467600"/>
              <a:gd name="connsiteY31" fmla="*/ 5642928 h 6858000"/>
              <a:gd name="connsiteX32" fmla="*/ 5555462 w 7467600"/>
              <a:gd name="connsiteY32" fmla="*/ 5694454 h 6858000"/>
              <a:gd name="connsiteX33" fmla="*/ 5828270 w 7467600"/>
              <a:gd name="connsiteY33" fmla="*/ 6320663 h 6858000"/>
              <a:gd name="connsiteX34" fmla="*/ 5947416 w 7467600"/>
              <a:gd name="connsiteY34" fmla="*/ 6574846 h 6858000"/>
              <a:gd name="connsiteX35" fmla="*/ 5539432 w 7467600"/>
              <a:gd name="connsiteY35" fmla="*/ 5642928 h 6858000"/>
              <a:gd name="connsiteX36" fmla="*/ 51253 w 7467600"/>
              <a:gd name="connsiteY36" fmla="*/ 5631825 h 6858000"/>
              <a:gd name="connsiteX37" fmla="*/ 211622 w 7467600"/>
              <a:gd name="connsiteY37" fmla="*/ 5728803 h 6858000"/>
              <a:gd name="connsiteX38" fmla="*/ 371652 w 7467600"/>
              <a:gd name="connsiteY38" fmla="*/ 5829062 h 6858000"/>
              <a:gd name="connsiteX39" fmla="*/ 505903 w 7467600"/>
              <a:gd name="connsiteY39" fmla="*/ 5925221 h 6858000"/>
              <a:gd name="connsiteX40" fmla="*/ 899240 w 7467600"/>
              <a:gd name="connsiteY40" fmla="*/ 6153068 h 6858000"/>
              <a:gd name="connsiteX41" fmla="*/ 988114 w 7467600"/>
              <a:gd name="connsiteY41" fmla="*/ 6174204 h 6858000"/>
              <a:gd name="connsiteX42" fmla="*/ 845971 w 7467600"/>
              <a:gd name="connsiteY42" fmla="*/ 6067177 h 6858000"/>
              <a:gd name="connsiteX43" fmla="*/ 448057 w 7467600"/>
              <a:gd name="connsiteY43" fmla="*/ 5841376 h 6858000"/>
              <a:gd name="connsiteX44" fmla="*/ 51253 w 7467600"/>
              <a:gd name="connsiteY44" fmla="*/ 5631825 h 6858000"/>
              <a:gd name="connsiteX45" fmla="*/ 2606687 w 7467600"/>
              <a:gd name="connsiteY45" fmla="*/ 5630718 h 6858000"/>
              <a:gd name="connsiteX46" fmla="*/ 2645658 w 7467600"/>
              <a:gd name="connsiteY46" fmla="*/ 6640259 h 6858000"/>
              <a:gd name="connsiteX47" fmla="*/ 2606687 w 7467600"/>
              <a:gd name="connsiteY47" fmla="*/ 5630718 h 6858000"/>
              <a:gd name="connsiteX48" fmla="*/ 3642057 w 7467600"/>
              <a:gd name="connsiteY48" fmla="*/ 5573487 h 6858000"/>
              <a:gd name="connsiteX49" fmla="*/ 3632981 w 7467600"/>
              <a:gd name="connsiteY49" fmla="*/ 5579437 h 6858000"/>
              <a:gd name="connsiteX50" fmla="*/ 3382436 w 7467600"/>
              <a:gd name="connsiteY50" fmla="*/ 5952726 h 6858000"/>
              <a:gd name="connsiteX51" fmla="*/ 3191929 w 7467600"/>
              <a:gd name="connsiteY51" fmla="*/ 6662669 h 6858000"/>
              <a:gd name="connsiteX52" fmla="*/ 3369898 w 7467600"/>
              <a:gd name="connsiteY52" fmla="*/ 6081771 h 6858000"/>
              <a:gd name="connsiteX53" fmla="*/ 3642057 w 7467600"/>
              <a:gd name="connsiteY53" fmla="*/ 5573487 h 6858000"/>
              <a:gd name="connsiteX54" fmla="*/ 2650666 w 7467600"/>
              <a:gd name="connsiteY54" fmla="*/ 5530686 h 6858000"/>
              <a:gd name="connsiteX55" fmla="*/ 2650249 w 7467600"/>
              <a:gd name="connsiteY55" fmla="*/ 5532101 h 6858000"/>
              <a:gd name="connsiteX56" fmla="*/ 2663808 w 7467600"/>
              <a:gd name="connsiteY56" fmla="*/ 6535215 h 6858000"/>
              <a:gd name="connsiteX57" fmla="*/ 2665418 w 7467600"/>
              <a:gd name="connsiteY57" fmla="*/ 6132756 h 6858000"/>
              <a:gd name="connsiteX58" fmla="*/ 2650666 w 7467600"/>
              <a:gd name="connsiteY58" fmla="*/ 5530686 h 6858000"/>
              <a:gd name="connsiteX59" fmla="*/ 2680277 w 7467600"/>
              <a:gd name="connsiteY59" fmla="*/ 5479204 h 6858000"/>
              <a:gd name="connsiteX60" fmla="*/ 2678972 w 7467600"/>
              <a:gd name="connsiteY60" fmla="*/ 5481582 h 6858000"/>
              <a:gd name="connsiteX61" fmla="*/ 2696666 w 7467600"/>
              <a:gd name="connsiteY61" fmla="*/ 6133836 h 6858000"/>
              <a:gd name="connsiteX62" fmla="*/ 2695769 w 7467600"/>
              <a:gd name="connsiteY62" fmla="*/ 6390955 h 6858000"/>
              <a:gd name="connsiteX63" fmla="*/ 2739893 w 7467600"/>
              <a:gd name="connsiteY63" fmla="*/ 6108357 h 6858000"/>
              <a:gd name="connsiteX64" fmla="*/ 2680277 w 7467600"/>
              <a:gd name="connsiteY64" fmla="*/ 5479204 h 6858000"/>
              <a:gd name="connsiteX65" fmla="*/ 1132195 w 7467600"/>
              <a:gd name="connsiteY65" fmla="*/ 5467980 h 6858000"/>
              <a:gd name="connsiteX66" fmla="*/ 1679056 w 7467600"/>
              <a:gd name="connsiteY66" fmla="*/ 5516907 h 6858000"/>
              <a:gd name="connsiteX67" fmla="*/ 2128648 w 7467600"/>
              <a:gd name="connsiteY67" fmla="*/ 5474249 h 6858000"/>
              <a:gd name="connsiteX68" fmla="*/ 1825619 w 7467600"/>
              <a:gd name="connsiteY68" fmla="*/ 5478447 h 6858000"/>
              <a:gd name="connsiteX69" fmla="*/ 1737798 w 7467600"/>
              <a:gd name="connsiteY69" fmla="*/ 5483353 h 6858000"/>
              <a:gd name="connsiteX70" fmla="*/ 1132195 w 7467600"/>
              <a:gd name="connsiteY70" fmla="*/ 5467980 h 6858000"/>
              <a:gd name="connsiteX71" fmla="*/ 1456157 w 7467600"/>
              <a:gd name="connsiteY71" fmla="*/ 5371404 h 6858000"/>
              <a:gd name="connsiteX72" fmla="*/ 1244432 w 7467600"/>
              <a:gd name="connsiteY72" fmla="*/ 5385601 h 6858000"/>
              <a:gd name="connsiteX73" fmla="*/ 973990 w 7467600"/>
              <a:gd name="connsiteY73" fmla="*/ 5424940 h 6858000"/>
              <a:gd name="connsiteX74" fmla="*/ 1103809 w 7467600"/>
              <a:gd name="connsiteY74" fmla="*/ 5433720 h 6858000"/>
              <a:gd name="connsiteX75" fmla="*/ 1123454 w 7467600"/>
              <a:gd name="connsiteY75" fmla="*/ 5435727 h 6858000"/>
              <a:gd name="connsiteX76" fmla="*/ 1737017 w 7467600"/>
              <a:gd name="connsiteY76" fmla="*/ 5452183 h 6858000"/>
              <a:gd name="connsiteX77" fmla="*/ 1824397 w 7467600"/>
              <a:gd name="connsiteY77" fmla="*/ 5447757 h 6858000"/>
              <a:gd name="connsiteX78" fmla="*/ 2070059 w 7467600"/>
              <a:gd name="connsiteY78" fmla="*/ 5441660 h 6858000"/>
              <a:gd name="connsiteX79" fmla="*/ 1456157 w 7467600"/>
              <a:gd name="connsiteY79" fmla="*/ 5371404 h 6858000"/>
              <a:gd name="connsiteX80" fmla="*/ 4988186 w 7467600"/>
              <a:gd name="connsiteY80" fmla="*/ 5216467 h 6858000"/>
              <a:gd name="connsiteX81" fmla="*/ 4777334 w 7467600"/>
              <a:gd name="connsiteY81" fmla="*/ 5406072 h 6858000"/>
              <a:gd name="connsiteX82" fmla="*/ 4718341 w 7467600"/>
              <a:gd name="connsiteY82" fmla="*/ 5468043 h 6858000"/>
              <a:gd name="connsiteX83" fmla="*/ 4604655 w 7467600"/>
              <a:gd name="connsiteY83" fmla="*/ 5583434 h 6858000"/>
              <a:gd name="connsiteX84" fmla="*/ 4565074 w 7467600"/>
              <a:gd name="connsiteY84" fmla="*/ 5618550 h 6858000"/>
              <a:gd name="connsiteX85" fmla="*/ 4988186 w 7467600"/>
              <a:gd name="connsiteY85" fmla="*/ 5216467 h 6858000"/>
              <a:gd name="connsiteX86" fmla="*/ 4978032 w 7467600"/>
              <a:gd name="connsiteY86" fmla="*/ 5183809 h 6858000"/>
              <a:gd name="connsiteX87" fmla="*/ 4463413 w 7467600"/>
              <a:gd name="connsiteY87" fmla="*/ 5615162 h 6858000"/>
              <a:gd name="connsiteX88" fmla="*/ 4358134 w 7467600"/>
              <a:gd name="connsiteY88" fmla="*/ 5742791 h 6858000"/>
              <a:gd name="connsiteX89" fmla="*/ 4376219 w 7467600"/>
              <a:gd name="connsiteY89" fmla="*/ 5729027 h 6858000"/>
              <a:gd name="connsiteX90" fmla="*/ 4582340 w 7467600"/>
              <a:gd name="connsiteY90" fmla="*/ 5561037 h 6858000"/>
              <a:gd name="connsiteX91" fmla="*/ 4694684 w 7467600"/>
              <a:gd name="connsiteY91" fmla="*/ 5447098 h 6858000"/>
              <a:gd name="connsiteX92" fmla="*/ 4754123 w 7467600"/>
              <a:gd name="connsiteY92" fmla="*/ 5384643 h 6858000"/>
              <a:gd name="connsiteX93" fmla="*/ 4978032 w 7467600"/>
              <a:gd name="connsiteY93" fmla="*/ 5183809 h 6858000"/>
              <a:gd name="connsiteX94" fmla="*/ 1903353 w 7467600"/>
              <a:gd name="connsiteY94" fmla="*/ 5044827 h 6858000"/>
              <a:gd name="connsiteX95" fmla="*/ 1936931 w 7467600"/>
              <a:gd name="connsiteY95" fmla="*/ 5093954 h 6858000"/>
              <a:gd name="connsiteX96" fmla="*/ 2195868 w 7467600"/>
              <a:gd name="connsiteY96" fmla="*/ 5396574 h 6858000"/>
              <a:gd name="connsiteX97" fmla="*/ 2088852 w 7467600"/>
              <a:gd name="connsiteY97" fmla="*/ 5166123 h 6858000"/>
              <a:gd name="connsiteX98" fmla="*/ 1958241 w 7467600"/>
              <a:gd name="connsiteY98" fmla="*/ 5067955 h 6858000"/>
              <a:gd name="connsiteX99" fmla="*/ 1903353 w 7467600"/>
              <a:gd name="connsiteY99" fmla="*/ 5044827 h 6858000"/>
              <a:gd name="connsiteX100" fmla="*/ 1979378 w 7467600"/>
              <a:gd name="connsiteY100" fmla="*/ 4769504 h 6858000"/>
              <a:gd name="connsiteX101" fmla="*/ 2882120 w 7467600"/>
              <a:gd name="connsiteY101" fmla="*/ 5064547 h 6858000"/>
              <a:gd name="connsiteX102" fmla="*/ 2793103 w 7467600"/>
              <a:gd name="connsiteY102" fmla="*/ 5039699 h 6858000"/>
              <a:gd name="connsiteX103" fmla="*/ 2770041 w 7467600"/>
              <a:gd name="connsiteY103" fmla="*/ 5033634 h 6858000"/>
              <a:gd name="connsiteX104" fmla="*/ 1979378 w 7467600"/>
              <a:gd name="connsiteY104" fmla="*/ 4769504 h 6858000"/>
              <a:gd name="connsiteX105" fmla="*/ 1927410 w 7467600"/>
              <a:gd name="connsiteY105" fmla="*/ 4716164 h 6858000"/>
              <a:gd name="connsiteX106" fmla="*/ 1959587 w 7467600"/>
              <a:gd name="connsiteY106" fmla="*/ 4728849 h 6858000"/>
              <a:gd name="connsiteX107" fmla="*/ 2777707 w 7467600"/>
              <a:gd name="connsiteY107" fmla="*/ 5003991 h 6858000"/>
              <a:gd name="connsiteX108" fmla="*/ 2800768 w 7467600"/>
              <a:gd name="connsiteY108" fmla="*/ 5010056 h 6858000"/>
              <a:gd name="connsiteX109" fmla="*/ 2879408 w 7467600"/>
              <a:gd name="connsiteY109" fmla="*/ 5031590 h 6858000"/>
              <a:gd name="connsiteX110" fmla="*/ 2862295 w 7467600"/>
              <a:gd name="connsiteY110" fmla="*/ 5022958 h 6858000"/>
              <a:gd name="connsiteX111" fmla="*/ 2813343 w 7467600"/>
              <a:gd name="connsiteY111" fmla="*/ 4998369 h 6858000"/>
              <a:gd name="connsiteX112" fmla="*/ 2646245 w 7467600"/>
              <a:gd name="connsiteY112" fmla="*/ 4930999 h 6858000"/>
              <a:gd name="connsiteX113" fmla="*/ 1999243 w 7467600"/>
              <a:gd name="connsiteY113" fmla="*/ 4730524 h 6858000"/>
              <a:gd name="connsiteX114" fmla="*/ 1979527 w 7467600"/>
              <a:gd name="connsiteY114" fmla="*/ 4726651 h 6858000"/>
              <a:gd name="connsiteX115" fmla="*/ 1927410 w 7467600"/>
              <a:gd name="connsiteY115" fmla="*/ 4716164 h 6858000"/>
              <a:gd name="connsiteX116" fmla="*/ 1997014 w 7467600"/>
              <a:gd name="connsiteY116" fmla="*/ 4698007 h 6858000"/>
              <a:gd name="connsiteX117" fmla="*/ 2005458 w 7467600"/>
              <a:gd name="connsiteY117" fmla="*/ 4699540 h 6858000"/>
              <a:gd name="connsiteX118" fmla="*/ 2657186 w 7467600"/>
              <a:gd name="connsiteY118" fmla="*/ 4901687 h 6858000"/>
              <a:gd name="connsiteX119" fmla="*/ 2826662 w 7467600"/>
              <a:gd name="connsiteY119" fmla="*/ 4970362 h 6858000"/>
              <a:gd name="connsiteX120" fmla="*/ 2876100 w 7467600"/>
              <a:gd name="connsiteY120" fmla="*/ 4995397 h 6858000"/>
              <a:gd name="connsiteX121" fmla="*/ 3042600 w 7467600"/>
              <a:gd name="connsiteY121" fmla="*/ 5059532 h 6858000"/>
              <a:gd name="connsiteX122" fmla="*/ 1997014 w 7467600"/>
              <a:gd name="connsiteY122" fmla="*/ 4698007 h 6858000"/>
              <a:gd name="connsiteX123" fmla="*/ 2305292 w 7467600"/>
              <a:gd name="connsiteY123" fmla="*/ 4219492 h 6858000"/>
              <a:gd name="connsiteX124" fmla="*/ 3360922 w 7467600"/>
              <a:gd name="connsiteY124" fmla="*/ 4529373 h 6858000"/>
              <a:gd name="connsiteX125" fmla="*/ 3492420 w 7467600"/>
              <a:gd name="connsiteY125" fmla="*/ 4510145 h 6858000"/>
              <a:gd name="connsiteX126" fmla="*/ 3364086 w 7467600"/>
              <a:gd name="connsiteY126" fmla="*/ 4480340 h 6858000"/>
              <a:gd name="connsiteX127" fmla="*/ 3225818 w 7467600"/>
              <a:gd name="connsiteY127" fmla="*/ 4411822 h 6858000"/>
              <a:gd name="connsiteX128" fmla="*/ 3129696 w 7467600"/>
              <a:gd name="connsiteY128" fmla="*/ 4360704 h 6858000"/>
              <a:gd name="connsiteX129" fmla="*/ 2814545 w 7467600"/>
              <a:gd name="connsiteY129" fmla="*/ 4282955 h 6858000"/>
              <a:gd name="connsiteX130" fmla="*/ 2305292 w 7467600"/>
              <a:gd name="connsiteY130" fmla="*/ 4219492 h 6858000"/>
              <a:gd name="connsiteX131" fmla="*/ 2626982 w 7467600"/>
              <a:gd name="connsiteY131" fmla="*/ 4206450 h 6858000"/>
              <a:gd name="connsiteX132" fmla="*/ 2490617 w 7467600"/>
              <a:gd name="connsiteY132" fmla="*/ 4206951 h 6858000"/>
              <a:gd name="connsiteX133" fmla="*/ 2819869 w 7467600"/>
              <a:gd name="connsiteY133" fmla="*/ 4252936 h 6858000"/>
              <a:gd name="connsiteX134" fmla="*/ 3143018 w 7467600"/>
              <a:gd name="connsiteY134" fmla="*/ 4332698 h 6858000"/>
              <a:gd name="connsiteX135" fmla="*/ 3241520 w 7467600"/>
              <a:gd name="connsiteY135" fmla="*/ 4385112 h 6858000"/>
              <a:gd name="connsiteX136" fmla="*/ 3374575 w 7467600"/>
              <a:gd name="connsiteY136" fmla="*/ 4451517 h 6858000"/>
              <a:gd name="connsiteX137" fmla="*/ 3505221 w 7467600"/>
              <a:gd name="connsiteY137" fmla="*/ 4480757 h 6858000"/>
              <a:gd name="connsiteX138" fmla="*/ 2626982 w 7467600"/>
              <a:gd name="connsiteY138" fmla="*/ 4206450 h 6858000"/>
              <a:gd name="connsiteX139" fmla="*/ 1310106 w 7467600"/>
              <a:gd name="connsiteY139" fmla="*/ 3943217 h 6858000"/>
              <a:gd name="connsiteX140" fmla="*/ 854994 w 7467600"/>
              <a:gd name="connsiteY140" fmla="*/ 4399136 h 6858000"/>
              <a:gd name="connsiteX141" fmla="*/ 742462 w 7467600"/>
              <a:gd name="connsiteY141" fmla="*/ 4594648 h 6858000"/>
              <a:gd name="connsiteX142" fmla="*/ 820602 w 7467600"/>
              <a:gd name="connsiteY142" fmla="*/ 4485915 h 6858000"/>
              <a:gd name="connsiteX143" fmla="*/ 878295 w 7467600"/>
              <a:gd name="connsiteY143" fmla="*/ 4403594 h 6858000"/>
              <a:gd name="connsiteX144" fmla="*/ 1240607 w 7467600"/>
              <a:gd name="connsiteY144" fmla="*/ 4010401 h 6858000"/>
              <a:gd name="connsiteX145" fmla="*/ 1310106 w 7467600"/>
              <a:gd name="connsiteY145" fmla="*/ 3943217 h 6858000"/>
              <a:gd name="connsiteX146" fmla="*/ 1423113 w 7467600"/>
              <a:gd name="connsiteY146" fmla="*/ 3874565 h 6858000"/>
              <a:gd name="connsiteX147" fmla="*/ 1260565 w 7467600"/>
              <a:gd name="connsiteY147" fmla="*/ 4031982 h 6858000"/>
              <a:gd name="connsiteX148" fmla="*/ 901900 w 7467600"/>
              <a:gd name="connsiteY148" fmla="*/ 4421236 h 6858000"/>
              <a:gd name="connsiteX149" fmla="*/ 845044 w 7467600"/>
              <a:gd name="connsiteY149" fmla="*/ 4502436 h 6858000"/>
              <a:gd name="connsiteX150" fmla="*/ 685926 w 7467600"/>
              <a:gd name="connsiteY150" fmla="*/ 4703069 h 6858000"/>
              <a:gd name="connsiteX151" fmla="*/ 684248 w 7467600"/>
              <a:gd name="connsiteY151" fmla="*/ 4706721 h 6858000"/>
              <a:gd name="connsiteX152" fmla="*/ 1423113 w 7467600"/>
              <a:gd name="connsiteY152" fmla="*/ 3874565 h 6858000"/>
              <a:gd name="connsiteX153" fmla="*/ 3316479 w 7467600"/>
              <a:gd name="connsiteY153" fmla="*/ 3872136 h 6858000"/>
              <a:gd name="connsiteX154" fmla="*/ 3546806 w 7467600"/>
              <a:gd name="connsiteY154" fmla="*/ 4356139 h 6858000"/>
              <a:gd name="connsiteX155" fmla="*/ 3364433 w 7467600"/>
              <a:gd name="connsiteY155" fmla="*/ 3953121 h 6858000"/>
              <a:gd name="connsiteX156" fmla="*/ 3316479 w 7467600"/>
              <a:gd name="connsiteY156" fmla="*/ 3872136 h 6858000"/>
              <a:gd name="connsiteX157" fmla="*/ 3291335 w 7467600"/>
              <a:gd name="connsiteY157" fmla="*/ 3767420 h 6858000"/>
              <a:gd name="connsiteX158" fmla="*/ 3390805 w 7467600"/>
              <a:gd name="connsiteY158" fmla="*/ 3937163 h 6858000"/>
              <a:gd name="connsiteX159" fmla="*/ 3579062 w 7467600"/>
              <a:gd name="connsiteY159" fmla="*/ 4359040 h 6858000"/>
              <a:gd name="connsiteX160" fmla="*/ 3467355 w 7467600"/>
              <a:gd name="connsiteY160" fmla="*/ 3988130 h 6858000"/>
              <a:gd name="connsiteX161" fmla="*/ 3310753 w 7467600"/>
              <a:gd name="connsiteY161" fmla="*/ 3787140 h 6858000"/>
              <a:gd name="connsiteX162" fmla="*/ 3291335 w 7467600"/>
              <a:gd name="connsiteY162" fmla="*/ 3767420 h 6858000"/>
              <a:gd name="connsiteX163" fmla="*/ 1635889 w 7467600"/>
              <a:gd name="connsiteY163" fmla="*/ 3709494 h 6858000"/>
              <a:gd name="connsiteX164" fmla="*/ 1634800 w 7467600"/>
              <a:gd name="connsiteY164" fmla="*/ 3731111 h 6858000"/>
              <a:gd name="connsiteX165" fmla="*/ 1635889 w 7467600"/>
              <a:gd name="connsiteY165" fmla="*/ 3709494 h 6858000"/>
              <a:gd name="connsiteX166" fmla="*/ 1510397 w 7467600"/>
              <a:gd name="connsiteY166" fmla="*/ 3684705 h 6858000"/>
              <a:gd name="connsiteX167" fmla="*/ 1146550 w 7467600"/>
              <a:gd name="connsiteY167" fmla="*/ 3802012 h 6858000"/>
              <a:gd name="connsiteX168" fmla="*/ 698834 w 7467600"/>
              <a:gd name="connsiteY168" fmla="*/ 3952272 h 6858000"/>
              <a:gd name="connsiteX169" fmla="*/ 34256 w 7467600"/>
              <a:gd name="connsiteY169" fmla="*/ 4347603 h 6858000"/>
              <a:gd name="connsiteX170" fmla="*/ 527241 w 7467600"/>
              <a:gd name="connsiteY170" fmla="*/ 4065078 h 6858000"/>
              <a:gd name="connsiteX171" fmla="*/ 1510397 w 7467600"/>
              <a:gd name="connsiteY171" fmla="*/ 3684705 h 6858000"/>
              <a:gd name="connsiteX172" fmla="*/ 1313114 w 7467600"/>
              <a:gd name="connsiteY172" fmla="*/ 3655216 h 6858000"/>
              <a:gd name="connsiteX173" fmla="*/ 1109304 w 7467600"/>
              <a:gd name="connsiteY173" fmla="*/ 3669030 h 6858000"/>
              <a:gd name="connsiteX174" fmla="*/ 8129 w 7467600"/>
              <a:gd name="connsiteY174" fmla="*/ 4330519 h 6858000"/>
              <a:gd name="connsiteX175" fmla="*/ 687572 w 7467600"/>
              <a:gd name="connsiteY175" fmla="*/ 3925629 h 6858000"/>
              <a:gd name="connsiteX176" fmla="*/ 1138365 w 7467600"/>
              <a:gd name="connsiteY176" fmla="*/ 3774515 h 6858000"/>
              <a:gd name="connsiteX177" fmla="*/ 1505579 w 7467600"/>
              <a:gd name="connsiteY177" fmla="*/ 3655526 h 6858000"/>
              <a:gd name="connsiteX178" fmla="*/ 1313114 w 7467600"/>
              <a:gd name="connsiteY178" fmla="*/ 3655216 h 6858000"/>
              <a:gd name="connsiteX179" fmla="*/ 3655073 w 7467600"/>
              <a:gd name="connsiteY179" fmla="*/ 3650884 h 6858000"/>
              <a:gd name="connsiteX180" fmla="*/ 3989938 w 7467600"/>
              <a:gd name="connsiteY180" fmla="*/ 3991685 h 6858000"/>
              <a:gd name="connsiteX181" fmla="*/ 4393907 w 7467600"/>
              <a:gd name="connsiteY181" fmla="*/ 4261258 h 6858000"/>
              <a:gd name="connsiteX182" fmla="*/ 4648051 w 7467600"/>
              <a:gd name="connsiteY182" fmla="*/ 4374051 h 6858000"/>
              <a:gd name="connsiteX183" fmla="*/ 4383389 w 7467600"/>
              <a:gd name="connsiteY183" fmla="*/ 4184369 h 6858000"/>
              <a:gd name="connsiteX184" fmla="*/ 4165508 w 7467600"/>
              <a:gd name="connsiteY184" fmla="*/ 4035196 h 6858000"/>
              <a:gd name="connsiteX185" fmla="*/ 4068162 w 7467600"/>
              <a:gd name="connsiteY185" fmla="*/ 3953394 h 6858000"/>
              <a:gd name="connsiteX186" fmla="*/ 3981416 w 7467600"/>
              <a:gd name="connsiteY186" fmla="*/ 3880482 h 6858000"/>
              <a:gd name="connsiteX187" fmla="*/ 3800147 w 7467600"/>
              <a:gd name="connsiteY187" fmla="*/ 3749872 h 6858000"/>
              <a:gd name="connsiteX188" fmla="*/ 3655073 w 7467600"/>
              <a:gd name="connsiteY188" fmla="*/ 3650884 h 6858000"/>
              <a:gd name="connsiteX189" fmla="*/ 3670252 w 7467600"/>
              <a:gd name="connsiteY189" fmla="*/ 3622798 h 6858000"/>
              <a:gd name="connsiteX190" fmla="*/ 3817258 w 7467600"/>
              <a:gd name="connsiteY190" fmla="*/ 3723577 h 6858000"/>
              <a:gd name="connsiteX191" fmla="*/ 4000461 w 7467600"/>
              <a:gd name="connsiteY191" fmla="*/ 3855966 h 6858000"/>
              <a:gd name="connsiteX192" fmla="*/ 4088180 w 7467600"/>
              <a:gd name="connsiteY192" fmla="*/ 3929774 h 6858000"/>
              <a:gd name="connsiteX193" fmla="*/ 4184555 w 7467600"/>
              <a:gd name="connsiteY193" fmla="*/ 4010683 h 6858000"/>
              <a:gd name="connsiteX194" fmla="*/ 4399563 w 7467600"/>
              <a:gd name="connsiteY194" fmla="*/ 4158106 h 6858000"/>
              <a:gd name="connsiteX195" fmla="*/ 4684469 w 7467600"/>
              <a:gd name="connsiteY195" fmla="*/ 4364680 h 6858000"/>
              <a:gd name="connsiteX196" fmla="*/ 4690271 w 7467600"/>
              <a:gd name="connsiteY196" fmla="*/ 4370034 h 6858000"/>
              <a:gd name="connsiteX197" fmla="*/ 4136093 w 7467600"/>
              <a:gd name="connsiteY197" fmla="*/ 3858466 h 6858000"/>
              <a:gd name="connsiteX198" fmla="*/ 3670252 w 7467600"/>
              <a:gd name="connsiteY198" fmla="*/ 3622798 h 6858000"/>
              <a:gd name="connsiteX199" fmla="*/ 4440129 w 7467600"/>
              <a:gd name="connsiteY199" fmla="*/ 3448571 h 6858000"/>
              <a:gd name="connsiteX200" fmla="*/ 4856525 w 7467600"/>
              <a:gd name="connsiteY200" fmla="*/ 3915351 h 6858000"/>
              <a:gd name="connsiteX201" fmla="*/ 5059055 w 7467600"/>
              <a:gd name="connsiteY201" fmla="*/ 4108918 h 6858000"/>
              <a:gd name="connsiteX202" fmla="*/ 5290070 w 7467600"/>
              <a:gd name="connsiteY202" fmla="*/ 4263619 h 6858000"/>
              <a:gd name="connsiteX203" fmla="*/ 4834991 w 7467600"/>
              <a:gd name="connsiteY203" fmla="*/ 3830985 h 6858000"/>
              <a:gd name="connsiteX204" fmla="*/ 4440129 w 7467600"/>
              <a:gd name="connsiteY204" fmla="*/ 3448571 h 6858000"/>
              <a:gd name="connsiteX205" fmla="*/ 4441737 w 7467600"/>
              <a:gd name="connsiteY205" fmla="*/ 3399734 h 6858000"/>
              <a:gd name="connsiteX206" fmla="*/ 4431236 w 7467600"/>
              <a:gd name="connsiteY206" fmla="*/ 3400954 h 6858000"/>
              <a:gd name="connsiteX207" fmla="*/ 4557150 w 7467600"/>
              <a:gd name="connsiteY207" fmla="*/ 3510023 h 6858000"/>
              <a:gd name="connsiteX208" fmla="*/ 4856936 w 7467600"/>
              <a:gd name="connsiteY208" fmla="*/ 3809146 h 6858000"/>
              <a:gd name="connsiteX209" fmla="*/ 5111996 w 7467600"/>
              <a:gd name="connsiteY209" fmla="*/ 4065759 h 6858000"/>
              <a:gd name="connsiteX210" fmla="*/ 5388878 w 7467600"/>
              <a:gd name="connsiteY210" fmla="*/ 4300185 h 6858000"/>
              <a:gd name="connsiteX211" fmla="*/ 5425556 w 7467600"/>
              <a:gd name="connsiteY211" fmla="*/ 4308967 h 6858000"/>
              <a:gd name="connsiteX212" fmla="*/ 4943646 w 7467600"/>
              <a:gd name="connsiteY212" fmla="*/ 3822916 h 6858000"/>
              <a:gd name="connsiteX213" fmla="*/ 4594837 w 7467600"/>
              <a:gd name="connsiteY213" fmla="*/ 3532274 h 6858000"/>
              <a:gd name="connsiteX214" fmla="*/ 4441737 w 7467600"/>
              <a:gd name="connsiteY214" fmla="*/ 3399734 h 6858000"/>
              <a:gd name="connsiteX215" fmla="*/ 5425834 w 7467600"/>
              <a:gd name="connsiteY215" fmla="*/ 3162785 h 6858000"/>
              <a:gd name="connsiteX216" fmla="*/ 5401644 w 7467600"/>
              <a:gd name="connsiteY216" fmla="*/ 3617847 h 6858000"/>
              <a:gd name="connsiteX217" fmla="*/ 5467256 w 7467600"/>
              <a:gd name="connsiteY217" fmla="*/ 4175494 h 6858000"/>
              <a:gd name="connsiteX218" fmla="*/ 5448069 w 7467600"/>
              <a:gd name="connsiteY218" fmla="*/ 3567554 h 6858000"/>
              <a:gd name="connsiteX219" fmla="*/ 5425834 w 7467600"/>
              <a:gd name="connsiteY219" fmla="*/ 3162785 h 6858000"/>
              <a:gd name="connsiteX220" fmla="*/ 1318687 w 7467600"/>
              <a:gd name="connsiteY220" fmla="*/ 3113840 h 6858000"/>
              <a:gd name="connsiteX221" fmla="*/ 1066793 w 7467600"/>
              <a:gd name="connsiteY221" fmla="*/ 3212171 h 6858000"/>
              <a:gd name="connsiteX222" fmla="*/ 993319 w 7467600"/>
              <a:gd name="connsiteY222" fmla="*/ 3247648 h 6858000"/>
              <a:gd name="connsiteX223" fmla="*/ 853081 w 7467600"/>
              <a:gd name="connsiteY223" fmla="*/ 3312410 h 6858000"/>
              <a:gd name="connsiteX224" fmla="*/ 805957 w 7467600"/>
              <a:gd name="connsiteY224" fmla="*/ 3330443 h 6858000"/>
              <a:gd name="connsiteX225" fmla="*/ 1318687 w 7467600"/>
              <a:gd name="connsiteY225" fmla="*/ 3113840 h 6858000"/>
              <a:gd name="connsiteX226" fmla="*/ 5453702 w 7467600"/>
              <a:gd name="connsiteY226" fmla="*/ 3090882 h 6858000"/>
              <a:gd name="connsiteX227" fmla="*/ 5480135 w 7467600"/>
              <a:gd name="connsiteY227" fmla="*/ 3565802 h 6858000"/>
              <a:gd name="connsiteX228" fmla="*/ 5499023 w 7467600"/>
              <a:gd name="connsiteY228" fmla="*/ 4166310 h 6858000"/>
              <a:gd name="connsiteX229" fmla="*/ 5547022 w 7467600"/>
              <a:gd name="connsiteY229" fmla="*/ 3607838 h 6858000"/>
              <a:gd name="connsiteX230" fmla="*/ 5515964 w 7467600"/>
              <a:gd name="connsiteY230" fmla="*/ 3378541 h 6858000"/>
              <a:gd name="connsiteX231" fmla="*/ 5453702 w 7467600"/>
              <a:gd name="connsiteY231" fmla="*/ 3090882 h 6858000"/>
              <a:gd name="connsiteX232" fmla="*/ 1238695 w 7467600"/>
              <a:gd name="connsiteY232" fmla="*/ 3076820 h 6858000"/>
              <a:gd name="connsiteX233" fmla="*/ 716371 w 7467600"/>
              <a:gd name="connsiteY233" fmla="*/ 3293249 h 6858000"/>
              <a:gd name="connsiteX234" fmla="*/ 579522 w 7467600"/>
              <a:gd name="connsiteY234" fmla="*/ 3371759 h 6858000"/>
              <a:gd name="connsiteX235" fmla="*/ 600288 w 7467600"/>
              <a:gd name="connsiteY235" fmla="*/ 3365555 h 6858000"/>
              <a:gd name="connsiteX236" fmla="*/ 840692 w 7467600"/>
              <a:gd name="connsiteY236" fmla="*/ 3284921 h 6858000"/>
              <a:gd name="connsiteX237" fmla="*/ 979248 w 7467600"/>
              <a:gd name="connsiteY237" fmla="*/ 3221003 h 6858000"/>
              <a:gd name="connsiteX238" fmla="*/ 1053282 w 7467600"/>
              <a:gd name="connsiteY238" fmla="*/ 3185247 h 6858000"/>
              <a:gd name="connsiteX239" fmla="*/ 1320603 w 7467600"/>
              <a:gd name="connsiteY239" fmla="*/ 3081281 h 6858000"/>
              <a:gd name="connsiteX240" fmla="*/ 1238695 w 7467600"/>
              <a:gd name="connsiteY240" fmla="*/ 3076820 h 6858000"/>
              <a:gd name="connsiteX241" fmla="*/ 5425627 w 7467600"/>
              <a:gd name="connsiteY241" fmla="*/ 2954192 h 6858000"/>
              <a:gd name="connsiteX242" fmla="*/ 5470770 w 7467600"/>
              <a:gd name="connsiteY242" fmla="*/ 3005435 h 6858000"/>
              <a:gd name="connsiteX243" fmla="*/ 5519779 w 7467600"/>
              <a:gd name="connsiteY243" fmla="*/ 4359223 h 6858000"/>
              <a:gd name="connsiteX244" fmla="*/ 5520293 w 7467600"/>
              <a:gd name="connsiteY244" fmla="*/ 4360602 h 6858000"/>
              <a:gd name="connsiteX245" fmla="*/ 5767221 w 7467600"/>
              <a:gd name="connsiteY245" fmla="*/ 4665564 h 6858000"/>
              <a:gd name="connsiteX246" fmla="*/ 6937169 w 7467600"/>
              <a:gd name="connsiteY246" fmla="*/ 4815941 h 6858000"/>
              <a:gd name="connsiteX247" fmla="*/ 6953922 w 7467600"/>
              <a:gd name="connsiteY247" fmla="*/ 4890068 h 6858000"/>
              <a:gd name="connsiteX248" fmla="*/ 6071359 w 7467600"/>
              <a:gd name="connsiteY248" fmla="*/ 4770770 h 6858000"/>
              <a:gd name="connsiteX249" fmla="*/ 6038839 w 7467600"/>
              <a:gd name="connsiteY249" fmla="*/ 4764474 h 6858000"/>
              <a:gd name="connsiteX250" fmla="*/ 6038706 w 7467600"/>
              <a:gd name="connsiteY250" fmla="*/ 4763847 h 6858000"/>
              <a:gd name="connsiteX251" fmla="*/ 6037784 w 7467600"/>
              <a:gd name="connsiteY251" fmla="*/ 4764270 h 6858000"/>
              <a:gd name="connsiteX252" fmla="*/ 6038839 w 7467600"/>
              <a:gd name="connsiteY252" fmla="*/ 4764474 h 6858000"/>
              <a:gd name="connsiteX253" fmla="*/ 6040338 w 7467600"/>
              <a:gd name="connsiteY253" fmla="*/ 4771418 h 6858000"/>
              <a:gd name="connsiteX254" fmla="*/ 6024488 w 7467600"/>
              <a:gd name="connsiteY254" fmla="*/ 4809903 h 6858000"/>
              <a:gd name="connsiteX255" fmla="*/ 5599771 w 7467600"/>
              <a:gd name="connsiteY255" fmla="*/ 5509652 h 6858000"/>
              <a:gd name="connsiteX256" fmla="*/ 5548843 w 7467600"/>
              <a:gd name="connsiteY256" fmla="*/ 5563845 h 6858000"/>
              <a:gd name="connsiteX257" fmla="*/ 5940952 w 7467600"/>
              <a:gd name="connsiteY257" fmla="*/ 6250028 h 6858000"/>
              <a:gd name="connsiteX258" fmla="*/ 6043441 w 7467600"/>
              <a:gd name="connsiteY258" fmla="*/ 6665847 h 6858000"/>
              <a:gd name="connsiteX259" fmla="*/ 6093432 w 7467600"/>
              <a:gd name="connsiteY259" fmla="*/ 6858000 h 6858000"/>
              <a:gd name="connsiteX260" fmla="*/ 6034344 w 7467600"/>
              <a:gd name="connsiteY260" fmla="*/ 6858000 h 6858000"/>
              <a:gd name="connsiteX261" fmla="*/ 6026679 w 7467600"/>
              <a:gd name="connsiteY261" fmla="*/ 6836959 h 6858000"/>
              <a:gd name="connsiteX262" fmla="*/ 5800441 w 7467600"/>
              <a:gd name="connsiteY262" fmla="*/ 6335286 h 6858000"/>
              <a:gd name="connsiteX263" fmla="*/ 5526562 w 7467600"/>
              <a:gd name="connsiteY263" fmla="*/ 5705388 h 6858000"/>
              <a:gd name="connsiteX264" fmla="*/ 5519640 w 7467600"/>
              <a:gd name="connsiteY264" fmla="*/ 5683774 h 6858000"/>
              <a:gd name="connsiteX265" fmla="*/ 5844559 w 7467600"/>
              <a:gd name="connsiteY265" fmla="*/ 6553349 h 6858000"/>
              <a:gd name="connsiteX266" fmla="*/ 5975994 w 7467600"/>
              <a:gd name="connsiteY266" fmla="*/ 6858000 h 6858000"/>
              <a:gd name="connsiteX267" fmla="*/ 5898547 w 7467600"/>
              <a:gd name="connsiteY267" fmla="*/ 6858000 h 6858000"/>
              <a:gd name="connsiteX268" fmla="*/ 5682041 w 7467600"/>
              <a:gd name="connsiteY268" fmla="*/ 6355860 h 6858000"/>
              <a:gd name="connsiteX269" fmla="*/ 5461758 w 7467600"/>
              <a:gd name="connsiteY269" fmla="*/ 5820220 h 6858000"/>
              <a:gd name="connsiteX270" fmla="*/ 5237282 w 7467600"/>
              <a:gd name="connsiteY270" fmla="*/ 6579086 h 6858000"/>
              <a:gd name="connsiteX271" fmla="*/ 5115009 w 7467600"/>
              <a:gd name="connsiteY271" fmla="*/ 6858000 h 6858000"/>
              <a:gd name="connsiteX272" fmla="*/ 5028074 w 7467600"/>
              <a:gd name="connsiteY272" fmla="*/ 6858000 h 6858000"/>
              <a:gd name="connsiteX273" fmla="*/ 5079508 w 7467600"/>
              <a:gd name="connsiteY273" fmla="*/ 6749074 h 6858000"/>
              <a:gd name="connsiteX274" fmla="*/ 5371846 w 7467600"/>
              <a:gd name="connsiteY274" fmla="*/ 5924413 h 6858000"/>
              <a:gd name="connsiteX275" fmla="*/ 5270512 w 7467600"/>
              <a:gd name="connsiteY275" fmla="*/ 6138975 h 6858000"/>
              <a:gd name="connsiteX276" fmla="*/ 5062409 w 7467600"/>
              <a:gd name="connsiteY276" fmla="*/ 6653544 h 6858000"/>
              <a:gd name="connsiteX277" fmla="*/ 5036628 w 7467600"/>
              <a:gd name="connsiteY277" fmla="*/ 6754247 h 6858000"/>
              <a:gd name="connsiteX278" fmla="*/ 5009112 w 7467600"/>
              <a:gd name="connsiteY278" fmla="*/ 6858000 h 6858000"/>
              <a:gd name="connsiteX279" fmla="*/ 4976679 w 7467600"/>
              <a:gd name="connsiteY279" fmla="*/ 6858000 h 6858000"/>
              <a:gd name="connsiteX280" fmla="*/ 5006537 w 7467600"/>
              <a:gd name="connsiteY280" fmla="*/ 6747068 h 6858000"/>
              <a:gd name="connsiteX281" fmla="*/ 5032723 w 7467600"/>
              <a:gd name="connsiteY281" fmla="*/ 6644957 h 6858000"/>
              <a:gd name="connsiteX282" fmla="*/ 5242949 w 7467600"/>
              <a:gd name="connsiteY282" fmla="*/ 6125175 h 6858000"/>
              <a:gd name="connsiteX283" fmla="*/ 5286321 w 7467600"/>
              <a:gd name="connsiteY283" fmla="*/ 6033555 h 6858000"/>
              <a:gd name="connsiteX284" fmla="*/ 5008210 w 7467600"/>
              <a:gd name="connsiteY284" fmla="*/ 6649194 h 6858000"/>
              <a:gd name="connsiteX285" fmla="*/ 4986321 w 7467600"/>
              <a:gd name="connsiteY285" fmla="*/ 6765687 h 6858000"/>
              <a:gd name="connsiteX286" fmla="*/ 4973474 w 7467600"/>
              <a:gd name="connsiteY286" fmla="*/ 6858000 h 6858000"/>
              <a:gd name="connsiteX287" fmla="*/ 4907178 w 7467600"/>
              <a:gd name="connsiteY287" fmla="*/ 6858000 h 6858000"/>
              <a:gd name="connsiteX288" fmla="*/ 4910810 w 7467600"/>
              <a:gd name="connsiteY288" fmla="*/ 6829660 h 6858000"/>
              <a:gd name="connsiteX289" fmla="*/ 4987461 w 7467600"/>
              <a:gd name="connsiteY289" fmla="*/ 6432994 h 6858000"/>
              <a:gd name="connsiteX290" fmla="*/ 5179262 w 7467600"/>
              <a:gd name="connsiteY290" fmla="*/ 6035044 h 6858000"/>
              <a:gd name="connsiteX291" fmla="*/ 4689678 w 7467600"/>
              <a:gd name="connsiteY291" fmla="*/ 6440241 h 6858000"/>
              <a:gd name="connsiteX292" fmla="*/ 4477543 w 7467600"/>
              <a:gd name="connsiteY292" fmla="*/ 6674836 h 6858000"/>
              <a:gd name="connsiteX293" fmla="*/ 4329957 w 7467600"/>
              <a:gd name="connsiteY293" fmla="*/ 6858000 h 6858000"/>
              <a:gd name="connsiteX294" fmla="*/ 4218595 w 7467600"/>
              <a:gd name="connsiteY294" fmla="*/ 6858000 h 6858000"/>
              <a:gd name="connsiteX295" fmla="*/ 4368888 w 7467600"/>
              <a:gd name="connsiteY295" fmla="*/ 6668412 h 6858000"/>
              <a:gd name="connsiteX296" fmla="*/ 4563091 w 7467600"/>
              <a:gd name="connsiteY296" fmla="*/ 6442508 h 6858000"/>
              <a:gd name="connsiteX297" fmla="*/ 5387324 w 7467600"/>
              <a:gd name="connsiteY297" fmla="*/ 5705830 h 6858000"/>
              <a:gd name="connsiteX298" fmla="*/ 5073620 w 7467600"/>
              <a:gd name="connsiteY298" fmla="*/ 5955437 h 6858000"/>
              <a:gd name="connsiteX299" fmla="*/ 4689789 w 7467600"/>
              <a:gd name="connsiteY299" fmla="*/ 6268382 h 6858000"/>
              <a:gd name="connsiteX300" fmla="*/ 4418722 w 7467600"/>
              <a:gd name="connsiteY300" fmla="*/ 6570886 h 6858000"/>
              <a:gd name="connsiteX301" fmla="*/ 4214944 w 7467600"/>
              <a:gd name="connsiteY301" fmla="*/ 6858000 h 6858000"/>
              <a:gd name="connsiteX302" fmla="*/ 4177898 w 7467600"/>
              <a:gd name="connsiteY302" fmla="*/ 6858000 h 6858000"/>
              <a:gd name="connsiteX303" fmla="*/ 4391597 w 7467600"/>
              <a:gd name="connsiteY303" fmla="*/ 6556370 h 6858000"/>
              <a:gd name="connsiteX304" fmla="*/ 4668889 w 7467600"/>
              <a:gd name="connsiteY304" fmla="*/ 6246399 h 6858000"/>
              <a:gd name="connsiteX305" fmla="*/ 5055427 w 7467600"/>
              <a:gd name="connsiteY305" fmla="*/ 5931476 h 6858000"/>
              <a:gd name="connsiteX306" fmla="*/ 5371814 w 7467600"/>
              <a:gd name="connsiteY306" fmla="*/ 5678975 h 6858000"/>
              <a:gd name="connsiteX307" fmla="*/ 4987918 w 7467600"/>
              <a:gd name="connsiteY307" fmla="*/ 5838701 h 6858000"/>
              <a:gd name="connsiteX308" fmla="*/ 4317146 w 7467600"/>
              <a:gd name="connsiteY308" fmla="*/ 6587716 h 6858000"/>
              <a:gd name="connsiteX309" fmla="*/ 4171627 w 7467600"/>
              <a:gd name="connsiteY309" fmla="*/ 6858000 h 6858000"/>
              <a:gd name="connsiteX310" fmla="*/ 4081585 w 7467600"/>
              <a:gd name="connsiteY310" fmla="*/ 6858000 h 6858000"/>
              <a:gd name="connsiteX311" fmla="*/ 4238603 w 7467600"/>
              <a:gd name="connsiteY311" fmla="*/ 6559341 h 6858000"/>
              <a:gd name="connsiteX312" fmla="*/ 4778333 w 7467600"/>
              <a:gd name="connsiteY312" fmla="*/ 5873626 h 6858000"/>
              <a:gd name="connsiteX313" fmla="*/ 5414185 w 7467600"/>
              <a:gd name="connsiteY313" fmla="*/ 5573882 h 6858000"/>
              <a:gd name="connsiteX314" fmla="*/ 5959648 w 7467600"/>
              <a:gd name="connsiteY314" fmla="*/ 4760797 h 6858000"/>
              <a:gd name="connsiteX315" fmla="*/ 5355019 w 7467600"/>
              <a:gd name="connsiteY315" fmla="*/ 4734672 h 6858000"/>
              <a:gd name="connsiteX316" fmla="*/ 5083565 w 7467600"/>
              <a:gd name="connsiteY316" fmla="*/ 5179121 h 6858000"/>
              <a:gd name="connsiteX317" fmla="*/ 4713577 w 7467600"/>
              <a:gd name="connsiteY317" fmla="*/ 5616803 h 6858000"/>
              <a:gd name="connsiteX318" fmla="*/ 3989559 w 7467600"/>
              <a:gd name="connsiteY318" fmla="*/ 6145945 h 6858000"/>
              <a:gd name="connsiteX319" fmla="*/ 3939824 w 7467600"/>
              <a:gd name="connsiteY319" fmla="*/ 6066900 h 6858000"/>
              <a:gd name="connsiteX320" fmla="*/ 4584537 w 7467600"/>
              <a:gd name="connsiteY320" fmla="*/ 5324826 h 6858000"/>
              <a:gd name="connsiteX321" fmla="*/ 5037105 w 7467600"/>
              <a:gd name="connsiteY321" fmla="*/ 5088765 h 6858000"/>
              <a:gd name="connsiteX322" fmla="*/ 5039930 w 7467600"/>
              <a:gd name="connsiteY322" fmla="*/ 5089585 h 6858000"/>
              <a:gd name="connsiteX323" fmla="*/ 5263764 w 7467600"/>
              <a:gd name="connsiteY323" fmla="*/ 4735525 h 6858000"/>
              <a:gd name="connsiteX324" fmla="*/ 4086300 w 7467600"/>
              <a:gd name="connsiteY324" fmla="*/ 4884599 h 6858000"/>
              <a:gd name="connsiteX325" fmla="*/ 4085485 w 7467600"/>
              <a:gd name="connsiteY325" fmla="*/ 4899070 h 6858000"/>
              <a:gd name="connsiteX326" fmla="*/ 3871915 w 7467600"/>
              <a:gd name="connsiteY326" fmla="*/ 5253645 h 6858000"/>
              <a:gd name="connsiteX327" fmla="*/ 3799374 w 7467600"/>
              <a:gd name="connsiteY327" fmla="*/ 5466127 h 6858000"/>
              <a:gd name="connsiteX328" fmla="*/ 3498850 w 7467600"/>
              <a:gd name="connsiteY328" fmla="*/ 6661888 h 6858000"/>
              <a:gd name="connsiteX329" fmla="*/ 3399216 w 7467600"/>
              <a:gd name="connsiteY329" fmla="*/ 6858000 h 6858000"/>
              <a:gd name="connsiteX330" fmla="*/ 3303688 w 7467600"/>
              <a:gd name="connsiteY330" fmla="*/ 6858000 h 6858000"/>
              <a:gd name="connsiteX331" fmla="*/ 3391774 w 7467600"/>
              <a:gd name="connsiteY331" fmla="*/ 6697181 h 6858000"/>
              <a:gd name="connsiteX332" fmla="*/ 3735540 w 7467600"/>
              <a:gd name="connsiteY332" fmla="*/ 5546923 h 6858000"/>
              <a:gd name="connsiteX333" fmla="*/ 3729438 w 7467600"/>
              <a:gd name="connsiteY333" fmla="*/ 5569058 h 6858000"/>
              <a:gd name="connsiteX334" fmla="*/ 3707782 w 7467600"/>
              <a:gd name="connsiteY334" fmla="*/ 5644908 h 6858000"/>
              <a:gd name="connsiteX335" fmla="*/ 3583827 w 7467600"/>
              <a:gd name="connsiteY335" fmla="*/ 6039215 h 6858000"/>
              <a:gd name="connsiteX336" fmla="*/ 3547861 w 7467600"/>
              <a:gd name="connsiteY336" fmla="*/ 6129609 h 6858000"/>
              <a:gd name="connsiteX337" fmla="*/ 3490905 w 7467600"/>
              <a:gd name="connsiteY337" fmla="*/ 6277660 h 6858000"/>
              <a:gd name="connsiteX338" fmla="*/ 3455859 w 7467600"/>
              <a:gd name="connsiteY338" fmla="*/ 6391301 h 6858000"/>
              <a:gd name="connsiteX339" fmla="*/ 3429112 w 7467600"/>
              <a:gd name="connsiteY339" fmla="*/ 6479469 h 6858000"/>
              <a:gd name="connsiteX340" fmla="*/ 3304862 w 7467600"/>
              <a:gd name="connsiteY340" fmla="*/ 6796476 h 6858000"/>
              <a:gd name="connsiteX341" fmla="*/ 3276071 w 7467600"/>
              <a:gd name="connsiteY341" fmla="*/ 6858000 h 6858000"/>
              <a:gd name="connsiteX342" fmla="*/ 3240805 w 7467600"/>
              <a:gd name="connsiteY342" fmla="*/ 6858000 h 6858000"/>
              <a:gd name="connsiteX343" fmla="*/ 3275917 w 7467600"/>
              <a:gd name="connsiteY343" fmla="*/ 6783192 h 6858000"/>
              <a:gd name="connsiteX344" fmla="*/ 3399358 w 7467600"/>
              <a:gd name="connsiteY344" fmla="*/ 6469011 h 6858000"/>
              <a:gd name="connsiteX345" fmla="*/ 3425650 w 7467600"/>
              <a:gd name="connsiteY345" fmla="*/ 6381333 h 6858000"/>
              <a:gd name="connsiteX346" fmla="*/ 3460661 w 7467600"/>
              <a:gd name="connsiteY346" fmla="*/ 6266763 h 6858000"/>
              <a:gd name="connsiteX347" fmla="*/ 3518021 w 7467600"/>
              <a:gd name="connsiteY347" fmla="*/ 6117298 h 6858000"/>
              <a:gd name="connsiteX348" fmla="*/ 3554035 w 7467600"/>
              <a:gd name="connsiteY348" fmla="*/ 6027832 h 6858000"/>
              <a:gd name="connsiteX349" fmla="*/ 3677174 w 7467600"/>
              <a:gd name="connsiteY349" fmla="*/ 5636351 h 6858000"/>
              <a:gd name="connsiteX350" fmla="*/ 3698819 w 7467600"/>
              <a:gd name="connsiteY350" fmla="*/ 5560503 h 6858000"/>
              <a:gd name="connsiteX351" fmla="*/ 3702094 w 7467600"/>
              <a:gd name="connsiteY351" fmla="*/ 5549194 h 6858000"/>
              <a:gd name="connsiteX352" fmla="*/ 3398355 w 7467600"/>
              <a:gd name="connsiteY352" fmla="*/ 6094603 h 6858000"/>
              <a:gd name="connsiteX353" fmla="*/ 3193941 w 7467600"/>
              <a:gd name="connsiteY353" fmla="*/ 6798775 h 6858000"/>
              <a:gd name="connsiteX354" fmla="*/ 3184140 w 7467600"/>
              <a:gd name="connsiteY354" fmla="*/ 6858000 h 6858000"/>
              <a:gd name="connsiteX355" fmla="*/ 3099978 w 7467600"/>
              <a:gd name="connsiteY355" fmla="*/ 6858000 h 6858000"/>
              <a:gd name="connsiteX356" fmla="*/ 3101556 w 7467600"/>
              <a:gd name="connsiteY356" fmla="*/ 6843337 h 6858000"/>
              <a:gd name="connsiteX357" fmla="*/ 3370162 w 7467600"/>
              <a:gd name="connsiteY357" fmla="*/ 5785550 h 6858000"/>
              <a:gd name="connsiteX358" fmla="*/ 3746477 w 7467600"/>
              <a:gd name="connsiteY358" fmla="*/ 5377889 h 6858000"/>
              <a:gd name="connsiteX359" fmla="*/ 3863399 w 7467600"/>
              <a:gd name="connsiteY359" fmla="*/ 5087257 h 6858000"/>
              <a:gd name="connsiteX360" fmla="*/ 3968712 w 7467600"/>
              <a:gd name="connsiteY360" fmla="*/ 4913989 h 6858000"/>
              <a:gd name="connsiteX361" fmla="*/ 2792390 w 7467600"/>
              <a:gd name="connsiteY361" fmla="*/ 5382974 h 6858000"/>
              <a:gd name="connsiteX362" fmla="*/ 2714982 w 7467600"/>
              <a:gd name="connsiteY362" fmla="*/ 5427051 h 6858000"/>
              <a:gd name="connsiteX363" fmla="*/ 2813361 w 7467600"/>
              <a:gd name="connsiteY363" fmla="*/ 6023912 h 6858000"/>
              <a:gd name="connsiteX364" fmla="*/ 2688430 w 7467600"/>
              <a:gd name="connsiteY364" fmla="*/ 6801564 h 6858000"/>
              <a:gd name="connsiteX365" fmla="*/ 2629626 w 7467600"/>
              <a:gd name="connsiteY365" fmla="*/ 6763394 h 6858000"/>
              <a:gd name="connsiteX366" fmla="*/ 2565328 w 7467600"/>
              <a:gd name="connsiteY366" fmla="*/ 5516399 h 6858000"/>
              <a:gd name="connsiteX367" fmla="*/ 1922999 w 7467600"/>
              <a:gd name="connsiteY367" fmla="*/ 5980343 h 6858000"/>
              <a:gd name="connsiteX368" fmla="*/ 1950261 w 7467600"/>
              <a:gd name="connsiteY368" fmla="*/ 6405858 h 6858000"/>
              <a:gd name="connsiteX369" fmla="*/ 2365554 w 7467600"/>
              <a:gd name="connsiteY369" fmla="*/ 6759107 h 6858000"/>
              <a:gd name="connsiteX370" fmla="*/ 2424142 w 7467600"/>
              <a:gd name="connsiteY370" fmla="*/ 6858000 h 6858000"/>
              <a:gd name="connsiteX371" fmla="*/ 2395994 w 7467600"/>
              <a:gd name="connsiteY371" fmla="*/ 6858000 h 6858000"/>
              <a:gd name="connsiteX372" fmla="*/ 2392863 w 7467600"/>
              <a:gd name="connsiteY372" fmla="*/ 6852964 h 6858000"/>
              <a:gd name="connsiteX373" fmla="*/ 2017589 w 7467600"/>
              <a:gd name="connsiteY373" fmla="*/ 6493982 h 6858000"/>
              <a:gd name="connsiteX374" fmla="*/ 2147336 w 7467600"/>
              <a:gd name="connsiteY374" fmla="*/ 6594052 h 6858000"/>
              <a:gd name="connsiteX375" fmla="*/ 2207047 w 7467600"/>
              <a:gd name="connsiteY375" fmla="*/ 6654540 h 6858000"/>
              <a:gd name="connsiteX376" fmla="*/ 2299106 w 7467600"/>
              <a:gd name="connsiteY376" fmla="*/ 6778931 h 6858000"/>
              <a:gd name="connsiteX377" fmla="*/ 2314430 w 7467600"/>
              <a:gd name="connsiteY377" fmla="*/ 6801144 h 6858000"/>
              <a:gd name="connsiteX378" fmla="*/ 2352406 w 7467600"/>
              <a:gd name="connsiteY378" fmla="*/ 6858000 h 6858000"/>
              <a:gd name="connsiteX379" fmla="*/ 2314492 w 7467600"/>
              <a:gd name="connsiteY379" fmla="*/ 6858000 h 6858000"/>
              <a:gd name="connsiteX380" fmla="*/ 2288095 w 7467600"/>
              <a:gd name="connsiteY380" fmla="*/ 6818030 h 6858000"/>
              <a:gd name="connsiteX381" fmla="*/ 2272768 w 7467600"/>
              <a:gd name="connsiteY381" fmla="*/ 6795822 h 6858000"/>
              <a:gd name="connsiteX382" fmla="*/ 2182715 w 7467600"/>
              <a:gd name="connsiteY382" fmla="*/ 6675071 h 6858000"/>
              <a:gd name="connsiteX383" fmla="*/ 2032061 w 7467600"/>
              <a:gd name="connsiteY383" fmla="*/ 6541380 h 6858000"/>
              <a:gd name="connsiteX384" fmla="*/ 2257220 w 7467600"/>
              <a:gd name="connsiteY384" fmla="*/ 6826257 h 6858000"/>
              <a:gd name="connsiteX385" fmla="*/ 2281324 w 7467600"/>
              <a:gd name="connsiteY385" fmla="*/ 6858000 h 6858000"/>
              <a:gd name="connsiteX386" fmla="*/ 2242860 w 7467600"/>
              <a:gd name="connsiteY386" fmla="*/ 6858000 h 6858000"/>
              <a:gd name="connsiteX387" fmla="*/ 2232818 w 7467600"/>
              <a:gd name="connsiteY387" fmla="*/ 6844926 h 6858000"/>
              <a:gd name="connsiteX388" fmla="*/ 1990172 w 7467600"/>
              <a:gd name="connsiteY388" fmla="*/ 6542121 h 6858000"/>
              <a:gd name="connsiteX389" fmla="*/ 2124090 w 7467600"/>
              <a:gd name="connsiteY389" fmla="*/ 6761017 h 6858000"/>
              <a:gd name="connsiteX390" fmla="*/ 2200380 w 7467600"/>
              <a:gd name="connsiteY390" fmla="*/ 6858000 h 6858000"/>
              <a:gd name="connsiteX391" fmla="*/ 2147507 w 7467600"/>
              <a:gd name="connsiteY391" fmla="*/ 6858000 h 6858000"/>
              <a:gd name="connsiteX392" fmla="*/ 2070668 w 7467600"/>
              <a:gd name="connsiteY392" fmla="*/ 6761520 h 6858000"/>
              <a:gd name="connsiteX393" fmla="*/ 1975142 w 7467600"/>
              <a:gd name="connsiteY393" fmla="*/ 6585570 h 6858000"/>
              <a:gd name="connsiteX394" fmla="*/ 2050035 w 7467600"/>
              <a:gd name="connsiteY394" fmla="*/ 6813345 h 6858000"/>
              <a:gd name="connsiteX395" fmla="*/ 2063025 w 7467600"/>
              <a:gd name="connsiteY395" fmla="*/ 6858000 h 6858000"/>
              <a:gd name="connsiteX396" fmla="*/ 2021675 w 7467600"/>
              <a:gd name="connsiteY396" fmla="*/ 6858000 h 6858000"/>
              <a:gd name="connsiteX397" fmla="*/ 2019308 w 7467600"/>
              <a:gd name="connsiteY397" fmla="*/ 6847118 h 6858000"/>
              <a:gd name="connsiteX398" fmla="*/ 1938835 w 7467600"/>
              <a:gd name="connsiteY398" fmla="*/ 6551160 h 6858000"/>
              <a:gd name="connsiteX399" fmla="*/ 1953230 w 7467600"/>
              <a:gd name="connsiteY399" fmla="*/ 6759699 h 6858000"/>
              <a:gd name="connsiteX400" fmla="*/ 1956763 w 7467600"/>
              <a:gd name="connsiteY400" fmla="*/ 6778191 h 6858000"/>
              <a:gd name="connsiteX401" fmla="*/ 1967925 w 7467600"/>
              <a:gd name="connsiteY401" fmla="*/ 6858000 h 6858000"/>
              <a:gd name="connsiteX402" fmla="*/ 1936622 w 7467600"/>
              <a:gd name="connsiteY402" fmla="*/ 6858000 h 6858000"/>
              <a:gd name="connsiteX403" fmla="*/ 1926261 w 7467600"/>
              <a:gd name="connsiteY403" fmla="*/ 6784064 h 6858000"/>
              <a:gd name="connsiteX404" fmla="*/ 1922724 w 7467600"/>
              <a:gd name="connsiteY404" fmla="*/ 6765577 h 6858000"/>
              <a:gd name="connsiteX405" fmla="*/ 1904650 w 7467600"/>
              <a:gd name="connsiteY405" fmla="*/ 6639616 h 6858000"/>
              <a:gd name="connsiteX406" fmla="*/ 1885273 w 7467600"/>
              <a:gd name="connsiteY406" fmla="*/ 6858000 h 6858000"/>
              <a:gd name="connsiteX407" fmla="*/ 1854363 w 7467600"/>
              <a:gd name="connsiteY407" fmla="*/ 6858000 h 6858000"/>
              <a:gd name="connsiteX408" fmla="*/ 1880391 w 7467600"/>
              <a:gd name="connsiteY408" fmla="*/ 6603796 h 6858000"/>
              <a:gd name="connsiteX409" fmla="*/ 1818273 w 7467600"/>
              <a:gd name="connsiteY409" fmla="*/ 6715729 h 6858000"/>
              <a:gd name="connsiteX410" fmla="*/ 1794691 w 7467600"/>
              <a:gd name="connsiteY410" fmla="*/ 6843239 h 6858000"/>
              <a:gd name="connsiteX411" fmla="*/ 1794914 w 7467600"/>
              <a:gd name="connsiteY411" fmla="*/ 6858000 h 6858000"/>
              <a:gd name="connsiteX412" fmla="*/ 1746128 w 7467600"/>
              <a:gd name="connsiteY412" fmla="*/ 6858000 h 6858000"/>
              <a:gd name="connsiteX413" fmla="*/ 1753934 w 7467600"/>
              <a:gd name="connsiteY413" fmla="*/ 6724796 h 6858000"/>
              <a:gd name="connsiteX414" fmla="*/ 1792053 w 7467600"/>
              <a:gd name="connsiteY414" fmla="*/ 6572396 h 6858000"/>
              <a:gd name="connsiteX415" fmla="*/ 1862248 w 7467600"/>
              <a:gd name="connsiteY415" fmla="*/ 6266397 h 6858000"/>
              <a:gd name="connsiteX416" fmla="*/ 1862250 w 7467600"/>
              <a:gd name="connsiteY416" fmla="*/ 6033531 h 6858000"/>
              <a:gd name="connsiteX417" fmla="*/ 1211999 w 7467600"/>
              <a:gd name="connsiteY417" fmla="*/ 6683610 h 6858000"/>
              <a:gd name="connsiteX418" fmla="*/ 1213266 w 7467600"/>
              <a:gd name="connsiteY418" fmla="*/ 6691947 h 6858000"/>
              <a:gd name="connsiteX419" fmla="*/ 1203370 w 7467600"/>
              <a:gd name="connsiteY419" fmla="*/ 6850676 h 6858000"/>
              <a:gd name="connsiteX420" fmla="*/ 1203671 w 7467600"/>
              <a:gd name="connsiteY420" fmla="*/ 6858000 h 6858000"/>
              <a:gd name="connsiteX421" fmla="*/ 1143180 w 7467600"/>
              <a:gd name="connsiteY421" fmla="*/ 6858000 h 6858000"/>
              <a:gd name="connsiteX422" fmla="*/ 1142176 w 7467600"/>
              <a:gd name="connsiteY422" fmla="*/ 6766045 h 6858000"/>
              <a:gd name="connsiteX423" fmla="*/ 1067484 w 7467600"/>
              <a:gd name="connsiteY423" fmla="*/ 6858000 h 6858000"/>
              <a:gd name="connsiteX424" fmla="*/ 953928 w 7467600"/>
              <a:gd name="connsiteY424" fmla="*/ 6858000 h 6858000"/>
              <a:gd name="connsiteX425" fmla="*/ 959715 w 7467600"/>
              <a:gd name="connsiteY425" fmla="*/ 6850185 h 6858000"/>
              <a:gd name="connsiteX426" fmla="*/ 1483788 w 7467600"/>
              <a:gd name="connsiteY426" fmla="*/ 6259174 h 6858000"/>
              <a:gd name="connsiteX427" fmla="*/ 1100671 w 7467600"/>
              <a:gd name="connsiteY427" fmla="*/ 6252137 h 6858000"/>
              <a:gd name="connsiteX428" fmla="*/ 1090144 w 7467600"/>
              <a:gd name="connsiteY428" fmla="*/ 6256748 h 6858000"/>
              <a:gd name="connsiteX429" fmla="*/ 1095872 w 7467600"/>
              <a:gd name="connsiteY429" fmla="*/ 6271892 h 6858000"/>
              <a:gd name="connsiteX430" fmla="*/ 262785 w 7467600"/>
              <a:gd name="connsiteY430" fmla="*/ 6845450 h 6858000"/>
              <a:gd name="connsiteX431" fmla="*/ 209968 w 7467600"/>
              <a:gd name="connsiteY431" fmla="*/ 6770713 h 6858000"/>
              <a:gd name="connsiteX432" fmla="*/ 873460 w 7467600"/>
              <a:gd name="connsiteY432" fmla="*/ 6253768 h 6858000"/>
              <a:gd name="connsiteX433" fmla="*/ 192686 w 7467600"/>
              <a:gd name="connsiteY433" fmla="*/ 5849257 h 6858000"/>
              <a:gd name="connsiteX434" fmla="*/ 4696 w 7467600"/>
              <a:gd name="connsiteY434" fmla="*/ 5697668 h 6858000"/>
              <a:gd name="connsiteX435" fmla="*/ 0 w 7467600"/>
              <a:gd name="connsiteY435" fmla="*/ 5689984 h 6858000"/>
              <a:gd name="connsiteX436" fmla="*/ 0 w 7467600"/>
              <a:gd name="connsiteY436" fmla="*/ 5513472 h 6858000"/>
              <a:gd name="connsiteX437" fmla="*/ 174101 w 7467600"/>
              <a:gd name="connsiteY437" fmla="*/ 5620277 h 6858000"/>
              <a:gd name="connsiteX438" fmla="*/ 891800 w 7467600"/>
              <a:gd name="connsiteY438" fmla="*/ 6036935 h 6858000"/>
              <a:gd name="connsiteX439" fmla="*/ 1072219 w 7467600"/>
              <a:gd name="connsiteY439" fmla="*/ 6169443 h 6858000"/>
              <a:gd name="connsiteX440" fmla="*/ 1074117 w 7467600"/>
              <a:gd name="connsiteY440" fmla="*/ 6170301 h 6858000"/>
              <a:gd name="connsiteX441" fmla="*/ 1083114 w 7467600"/>
              <a:gd name="connsiteY441" fmla="*/ 6174131 h 6858000"/>
              <a:gd name="connsiteX442" fmla="*/ 1543010 w 7467600"/>
              <a:gd name="connsiteY442" fmla="*/ 6191140 h 6858000"/>
              <a:gd name="connsiteX443" fmla="*/ 1551080 w 7467600"/>
              <a:gd name="connsiteY443" fmla="*/ 6195006 h 6858000"/>
              <a:gd name="connsiteX444" fmla="*/ 2345443 w 7467600"/>
              <a:gd name="connsiteY444" fmla="*/ 5549882 h 6858000"/>
              <a:gd name="connsiteX445" fmla="*/ 1721499 w 7467600"/>
              <a:gd name="connsiteY445" fmla="*/ 5599969 h 6858000"/>
              <a:gd name="connsiteX446" fmla="*/ 767716 w 7467600"/>
              <a:gd name="connsiteY446" fmla="*/ 5472768 h 6858000"/>
              <a:gd name="connsiteX447" fmla="*/ 722147 w 7467600"/>
              <a:gd name="connsiteY447" fmla="*/ 5393091 h 6858000"/>
              <a:gd name="connsiteX448" fmla="*/ 1485552 w 7467600"/>
              <a:gd name="connsiteY448" fmla="*/ 5313202 h 6858000"/>
              <a:gd name="connsiteX449" fmla="*/ 2143004 w 7467600"/>
              <a:gd name="connsiteY449" fmla="*/ 5402420 h 6858000"/>
              <a:gd name="connsiteX450" fmla="*/ 1933391 w 7467600"/>
              <a:gd name="connsiteY450" fmla="*/ 5156971 h 6858000"/>
              <a:gd name="connsiteX451" fmla="*/ 1827118 w 7467600"/>
              <a:gd name="connsiteY451" fmla="*/ 4968410 h 6858000"/>
              <a:gd name="connsiteX452" fmla="*/ 1837349 w 7467600"/>
              <a:gd name="connsiteY452" fmla="*/ 4956357 h 6858000"/>
              <a:gd name="connsiteX453" fmla="*/ 2162835 w 7467600"/>
              <a:gd name="connsiteY453" fmla="*/ 5187853 h 6858000"/>
              <a:gd name="connsiteX454" fmla="*/ 2257167 w 7467600"/>
              <a:gd name="connsiteY454" fmla="*/ 5462123 h 6858000"/>
              <a:gd name="connsiteX455" fmla="*/ 2261598 w 7467600"/>
              <a:gd name="connsiteY455" fmla="*/ 5467998 h 6858000"/>
              <a:gd name="connsiteX456" fmla="*/ 2437177 w 7467600"/>
              <a:gd name="connsiteY456" fmla="*/ 5479608 h 6858000"/>
              <a:gd name="connsiteX457" fmla="*/ 2445247 w 7467600"/>
              <a:gd name="connsiteY457" fmla="*/ 5483476 h 6858000"/>
              <a:gd name="connsiteX458" fmla="*/ 2743626 w 7467600"/>
              <a:gd name="connsiteY458" fmla="*/ 5304819 h 6858000"/>
              <a:gd name="connsiteX459" fmla="*/ 3048102 w 7467600"/>
              <a:gd name="connsiteY459" fmla="*/ 5150595 h 6858000"/>
              <a:gd name="connsiteX460" fmla="*/ 1799414 w 7467600"/>
              <a:gd name="connsiteY460" fmla="*/ 4694732 h 6858000"/>
              <a:gd name="connsiteX461" fmla="*/ 1771735 w 7467600"/>
              <a:gd name="connsiteY461" fmla="*/ 4619929 h 6858000"/>
              <a:gd name="connsiteX462" fmla="*/ 3104273 w 7467600"/>
              <a:gd name="connsiteY462" fmla="*/ 5076159 h 6858000"/>
              <a:gd name="connsiteX463" fmla="*/ 3113245 w 7467600"/>
              <a:gd name="connsiteY463" fmla="*/ 5090705 h 6858000"/>
              <a:gd name="connsiteX464" fmla="*/ 3126294 w 7467600"/>
              <a:gd name="connsiteY464" fmla="*/ 5114400 h 6858000"/>
              <a:gd name="connsiteX465" fmla="*/ 3937433 w 7467600"/>
              <a:gd name="connsiteY465" fmla="*/ 4830473 h 6858000"/>
              <a:gd name="connsiteX466" fmla="*/ 3590475 w 7467600"/>
              <a:gd name="connsiteY466" fmla="*/ 4597974 h 6858000"/>
              <a:gd name="connsiteX467" fmla="*/ 3100264 w 7467600"/>
              <a:gd name="connsiteY467" fmla="*/ 4579845 h 6858000"/>
              <a:gd name="connsiteX468" fmla="*/ 2183576 w 7467600"/>
              <a:gd name="connsiteY468" fmla="*/ 4227150 h 6858000"/>
              <a:gd name="connsiteX469" fmla="*/ 2151029 w 7467600"/>
              <a:gd name="connsiteY469" fmla="*/ 4146947 h 6858000"/>
              <a:gd name="connsiteX470" fmla="*/ 3563434 w 7467600"/>
              <a:gd name="connsiteY470" fmla="*/ 4469115 h 6858000"/>
              <a:gd name="connsiteX471" fmla="*/ 3177952 w 7467600"/>
              <a:gd name="connsiteY471" fmla="*/ 3657386 h 6858000"/>
              <a:gd name="connsiteX472" fmla="*/ 3189263 w 7467600"/>
              <a:gd name="connsiteY472" fmla="*/ 3625726 h 6858000"/>
              <a:gd name="connsiteX473" fmla="*/ 3560912 w 7467600"/>
              <a:gd name="connsiteY473" fmla="*/ 4079863 h 6858000"/>
              <a:gd name="connsiteX474" fmla="*/ 3626636 w 7467600"/>
              <a:gd name="connsiteY474" fmla="*/ 4512230 h 6858000"/>
              <a:gd name="connsiteX475" fmla="*/ 3653088 w 7467600"/>
              <a:gd name="connsiteY475" fmla="*/ 4521417 h 6858000"/>
              <a:gd name="connsiteX476" fmla="*/ 3988128 w 7467600"/>
              <a:gd name="connsiteY476" fmla="*/ 4817267 h 6858000"/>
              <a:gd name="connsiteX477" fmla="*/ 4830582 w 7467600"/>
              <a:gd name="connsiteY477" fmla="*/ 4676000 h 6858000"/>
              <a:gd name="connsiteX478" fmla="*/ 4830100 w 7467600"/>
              <a:gd name="connsiteY478" fmla="*/ 4675554 h 6858000"/>
              <a:gd name="connsiteX479" fmla="*/ 4036318 w 7467600"/>
              <a:gd name="connsiteY479" fmla="*/ 4147013 h 6858000"/>
              <a:gd name="connsiteX480" fmla="*/ 3432098 w 7467600"/>
              <a:gd name="connsiteY480" fmla="*/ 3537312 h 6858000"/>
              <a:gd name="connsiteX481" fmla="*/ 3446761 w 7467600"/>
              <a:gd name="connsiteY481" fmla="*/ 3461278 h 6858000"/>
              <a:gd name="connsiteX482" fmla="*/ 4419733 w 7467600"/>
              <a:gd name="connsiteY482" fmla="*/ 3963555 h 6858000"/>
              <a:gd name="connsiteX483" fmla="*/ 4781371 w 7467600"/>
              <a:gd name="connsiteY483" fmla="*/ 4458604 h 6858000"/>
              <a:gd name="connsiteX484" fmla="*/ 4780440 w 7467600"/>
              <a:gd name="connsiteY484" fmla="*/ 4470290 h 6858000"/>
              <a:gd name="connsiteX485" fmla="*/ 4898954 w 7467600"/>
              <a:gd name="connsiteY485" fmla="*/ 4662092 h 6858000"/>
              <a:gd name="connsiteX486" fmla="*/ 4900699 w 7467600"/>
              <a:gd name="connsiteY486" fmla="*/ 4670867 h 6858000"/>
              <a:gd name="connsiteX487" fmla="*/ 5714511 w 7467600"/>
              <a:gd name="connsiteY487" fmla="*/ 4663483 h 6858000"/>
              <a:gd name="connsiteX488" fmla="*/ 5464793 w 7467600"/>
              <a:gd name="connsiteY488" fmla="*/ 4393556 h 6858000"/>
              <a:gd name="connsiteX489" fmla="*/ 5461897 w 7467600"/>
              <a:gd name="connsiteY489" fmla="*/ 4390879 h 6858000"/>
              <a:gd name="connsiteX490" fmla="*/ 4294126 w 7467600"/>
              <a:gd name="connsiteY490" fmla="*/ 3303048 h 6858000"/>
              <a:gd name="connsiteX491" fmla="*/ 4305321 w 7467600"/>
              <a:gd name="connsiteY491" fmla="*/ 3256953 h 6858000"/>
              <a:gd name="connsiteX492" fmla="*/ 4949299 w 7467600"/>
              <a:gd name="connsiteY492" fmla="*/ 3766336 h 6858000"/>
              <a:gd name="connsiteX493" fmla="*/ 5291452 w 7467600"/>
              <a:gd name="connsiteY493" fmla="*/ 4076801 h 6858000"/>
              <a:gd name="connsiteX494" fmla="*/ 5434998 w 7467600"/>
              <a:gd name="connsiteY494" fmla="*/ 4254100 h 6858000"/>
              <a:gd name="connsiteX495" fmla="*/ 5351015 w 7467600"/>
              <a:gd name="connsiteY495" fmla="*/ 3760989 h 6858000"/>
              <a:gd name="connsiteX496" fmla="*/ 5413780 w 7467600"/>
              <a:gd name="connsiteY496" fmla="*/ 2966265 h 6858000"/>
              <a:gd name="connsiteX497" fmla="*/ 5425627 w 7467600"/>
              <a:gd name="connsiteY497" fmla="*/ 2954192 h 6858000"/>
              <a:gd name="connsiteX498" fmla="*/ 6604735 w 7467600"/>
              <a:gd name="connsiteY498" fmla="*/ 2041381 h 6858000"/>
              <a:gd name="connsiteX499" fmla="*/ 7204487 w 7467600"/>
              <a:gd name="connsiteY499" fmla="*/ 2742112 h 6858000"/>
              <a:gd name="connsiteX500" fmla="*/ 7131592 w 7467600"/>
              <a:gd name="connsiteY500" fmla="*/ 2672096 h 6858000"/>
              <a:gd name="connsiteX501" fmla="*/ 6996344 w 7467600"/>
              <a:gd name="connsiteY501" fmla="*/ 2518310 h 6858000"/>
              <a:gd name="connsiteX502" fmla="*/ 6735495 w 7467600"/>
              <a:gd name="connsiteY502" fmla="*/ 2196890 h 6858000"/>
              <a:gd name="connsiteX503" fmla="*/ 6721901 w 7467600"/>
              <a:gd name="connsiteY503" fmla="*/ 2179274 h 6858000"/>
              <a:gd name="connsiteX504" fmla="*/ 6604735 w 7467600"/>
              <a:gd name="connsiteY504" fmla="*/ 2041381 h 6858000"/>
              <a:gd name="connsiteX505" fmla="*/ 6591670 w 7467600"/>
              <a:gd name="connsiteY505" fmla="*/ 1988277 h 6858000"/>
              <a:gd name="connsiteX506" fmla="*/ 6747349 w 7467600"/>
              <a:gd name="connsiteY506" fmla="*/ 2160069 h 6858000"/>
              <a:gd name="connsiteX507" fmla="*/ 6760943 w 7467600"/>
              <a:gd name="connsiteY507" fmla="*/ 2177686 h 6858000"/>
              <a:gd name="connsiteX508" fmla="*/ 7021065 w 7467600"/>
              <a:gd name="connsiteY508" fmla="*/ 2498102 h 6858000"/>
              <a:gd name="connsiteX509" fmla="*/ 7155223 w 7467600"/>
              <a:gd name="connsiteY509" fmla="*/ 2650386 h 6858000"/>
              <a:gd name="connsiteX510" fmla="*/ 7203167 w 7467600"/>
              <a:gd name="connsiteY510" fmla="*/ 2697288 h 6858000"/>
              <a:gd name="connsiteX511" fmla="*/ 6937703 w 7467600"/>
              <a:gd name="connsiteY511" fmla="*/ 2321981 h 6858000"/>
              <a:gd name="connsiteX512" fmla="*/ 6591670 w 7467600"/>
              <a:gd name="connsiteY512" fmla="*/ 1988277 h 6858000"/>
              <a:gd name="connsiteX513" fmla="*/ 5798671 w 7467600"/>
              <a:gd name="connsiteY513" fmla="*/ 1981601 h 6858000"/>
              <a:gd name="connsiteX514" fmla="*/ 5754709 w 7467600"/>
              <a:gd name="connsiteY514" fmla="*/ 2071454 h 6858000"/>
              <a:gd name="connsiteX515" fmla="*/ 5763044 w 7467600"/>
              <a:gd name="connsiteY515" fmla="*/ 2842206 h 6858000"/>
              <a:gd name="connsiteX516" fmla="*/ 5764974 w 7467600"/>
              <a:gd name="connsiteY516" fmla="*/ 2799609 h 6858000"/>
              <a:gd name="connsiteX517" fmla="*/ 5767665 w 7467600"/>
              <a:gd name="connsiteY517" fmla="*/ 2666409 h 6858000"/>
              <a:gd name="connsiteX518" fmla="*/ 5763055 w 7467600"/>
              <a:gd name="connsiteY518" fmla="*/ 2579705 h 6858000"/>
              <a:gd name="connsiteX519" fmla="*/ 5758079 w 7467600"/>
              <a:gd name="connsiteY519" fmla="*/ 2492508 h 6858000"/>
              <a:gd name="connsiteX520" fmla="*/ 5779325 w 7467600"/>
              <a:gd name="connsiteY520" fmla="*/ 2197069 h 6858000"/>
              <a:gd name="connsiteX521" fmla="*/ 5798671 w 7467600"/>
              <a:gd name="connsiteY521" fmla="*/ 1981601 h 6858000"/>
              <a:gd name="connsiteX522" fmla="*/ 5829202 w 7467600"/>
              <a:gd name="connsiteY522" fmla="*/ 1971679 h 6858000"/>
              <a:gd name="connsiteX523" fmla="*/ 5809558 w 7467600"/>
              <a:gd name="connsiteY523" fmla="*/ 2198043 h 6858000"/>
              <a:gd name="connsiteX524" fmla="*/ 5788653 w 7467600"/>
              <a:gd name="connsiteY524" fmla="*/ 2489430 h 6858000"/>
              <a:gd name="connsiteX525" fmla="*/ 5793439 w 7467600"/>
              <a:gd name="connsiteY525" fmla="*/ 2575235 h 6858000"/>
              <a:gd name="connsiteX526" fmla="*/ 5796837 w 7467600"/>
              <a:gd name="connsiteY526" fmla="*/ 2637633 h 6858000"/>
              <a:gd name="connsiteX527" fmla="*/ 5818614 w 7467600"/>
              <a:gd name="connsiteY527" fmla="*/ 2473055 h 6858000"/>
              <a:gd name="connsiteX528" fmla="*/ 5829202 w 7467600"/>
              <a:gd name="connsiteY528" fmla="*/ 1971679 h 6858000"/>
              <a:gd name="connsiteX529" fmla="*/ 5911389 w 7467600"/>
              <a:gd name="connsiteY529" fmla="*/ 1898371 h 6858000"/>
              <a:gd name="connsiteX530" fmla="*/ 6237627 w 7467600"/>
              <a:gd name="connsiteY530" fmla="*/ 2231921 h 6858000"/>
              <a:gd name="connsiteX531" fmla="*/ 5911389 w 7467600"/>
              <a:gd name="connsiteY531" fmla="*/ 1898371 h 6858000"/>
              <a:gd name="connsiteX532" fmla="*/ 6944437 w 7467600"/>
              <a:gd name="connsiteY532" fmla="*/ 1575402 h 6858000"/>
              <a:gd name="connsiteX533" fmla="*/ 6304730 w 7467600"/>
              <a:gd name="connsiteY533" fmla="*/ 1766654 h 6858000"/>
              <a:gd name="connsiteX534" fmla="*/ 6944437 w 7467600"/>
              <a:gd name="connsiteY534" fmla="*/ 1575402 h 6858000"/>
              <a:gd name="connsiteX535" fmla="*/ 7019523 w 7467600"/>
              <a:gd name="connsiteY535" fmla="*/ 1519450 h 6858000"/>
              <a:gd name="connsiteX536" fmla="*/ 6298091 w 7467600"/>
              <a:gd name="connsiteY536" fmla="*/ 1737122 h 6858000"/>
              <a:gd name="connsiteX537" fmla="*/ 7019523 w 7467600"/>
              <a:gd name="connsiteY537" fmla="*/ 1519450 h 6858000"/>
              <a:gd name="connsiteX538" fmla="*/ 2399523 w 7467600"/>
              <a:gd name="connsiteY538" fmla="*/ 1428234 h 6858000"/>
              <a:gd name="connsiteX539" fmla="*/ 2224982 w 7467600"/>
              <a:gd name="connsiteY539" fmla="*/ 1826201 h 6858000"/>
              <a:gd name="connsiteX540" fmla="*/ 2096099 w 7467600"/>
              <a:gd name="connsiteY540" fmla="*/ 2345900 h 6858000"/>
              <a:gd name="connsiteX541" fmla="*/ 2283317 w 7467600"/>
              <a:gd name="connsiteY541" fmla="*/ 1796925 h 6858000"/>
              <a:gd name="connsiteX542" fmla="*/ 2399523 w 7467600"/>
              <a:gd name="connsiteY542" fmla="*/ 1428234 h 6858000"/>
              <a:gd name="connsiteX543" fmla="*/ 2448558 w 7467600"/>
              <a:gd name="connsiteY543" fmla="*/ 1373435 h 6858000"/>
              <a:gd name="connsiteX544" fmla="*/ 2312521 w 7467600"/>
              <a:gd name="connsiteY544" fmla="*/ 1806140 h 6858000"/>
              <a:gd name="connsiteX545" fmla="*/ 2127533 w 7467600"/>
              <a:gd name="connsiteY545" fmla="*/ 2348380 h 6858000"/>
              <a:gd name="connsiteX546" fmla="*/ 2358080 w 7467600"/>
              <a:gd name="connsiteY546" fmla="*/ 1866134 h 6858000"/>
              <a:gd name="connsiteX547" fmla="*/ 2407436 w 7467600"/>
              <a:gd name="connsiteY547" fmla="*/ 1651070 h 6858000"/>
              <a:gd name="connsiteX548" fmla="*/ 2448558 w 7467600"/>
              <a:gd name="connsiteY548" fmla="*/ 1373435 h 6858000"/>
              <a:gd name="connsiteX549" fmla="*/ 278707 w 7467600"/>
              <a:gd name="connsiteY549" fmla="*/ 1352270 h 6858000"/>
              <a:gd name="connsiteX550" fmla="*/ 321570 w 7467600"/>
              <a:gd name="connsiteY550" fmla="*/ 1861610 h 6858000"/>
              <a:gd name="connsiteX551" fmla="*/ 294281 w 7467600"/>
              <a:gd name="connsiteY551" fmla="*/ 1440658 h 6858000"/>
              <a:gd name="connsiteX552" fmla="*/ 278707 w 7467600"/>
              <a:gd name="connsiteY552" fmla="*/ 1352270 h 6858000"/>
              <a:gd name="connsiteX553" fmla="*/ 1423821 w 7467600"/>
              <a:gd name="connsiteY553" fmla="*/ 1351958 h 6858000"/>
              <a:gd name="connsiteX554" fmla="*/ 1638521 w 7467600"/>
              <a:gd name="connsiteY554" fmla="*/ 1908470 h 6858000"/>
              <a:gd name="connsiteX555" fmla="*/ 1754199 w 7467600"/>
              <a:gd name="connsiteY555" fmla="*/ 2149284 h 6858000"/>
              <a:gd name="connsiteX556" fmla="*/ 1908359 w 7467600"/>
              <a:gd name="connsiteY556" fmla="*/ 2364988 h 6858000"/>
              <a:gd name="connsiteX557" fmla="*/ 1647661 w 7467600"/>
              <a:gd name="connsiteY557" fmla="*/ 1825945 h 6858000"/>
              <a:gd name="connsiteX558" fmla="*/ 1423821 w 7467600"/>
              <a:gd name="connsiteY558" fmla="*/ 1351958 h 6858000"/>
              <a:gd name="connsiteX559" fmla="*/ 1431890 w 7467600"/>
              <a:gd name="connsiteY559" fmla="*/ 1306475 h 6858000"/>
              <a:gd name="connsiteX560" fmla="*/ 1507597 w 7467600"/>
              <a:gd name="connsiteY560" fmla="*/ 1446132 h 6858000"/>
              <a:gd name="connsiteX561" fmla="*/ 1674586 w 7467600"/>
              <a:gd name="connsiteY561" fmla="*/ 1813832 h 6858000"/>
              <a:gd name="connsiteX562" fmla="*/ 1815950 w 7467600"/>
              <a:gd name="connsiteY562" fmla="*/ 2128564 h 6858000"/>
              <a:gd name="connsiteX563" fmla="*/ 1984242 w 7467600"/>
              <a:gd name="connsiteY563" fmla="*/ 2430829 h 6858000"/>
              <a:gd name="connsiteX564" fmla="*/ 2014023 w 7467600"/>
              <a:gd name="connsiteY564" fmla="*/ 2450995 h 6858000"/>
              <a:gd name="connsiteX565" fmla="*/ 1747337 w 7467600"/>
              <a:gd name="connsiteY565" fmla="*/ 1855264 h 6858000"/>
              <a:gd name="connsiteX566" fmla="*/ 1533749 w 7467600"/>
              <a:gd name="connsiteY566" fmla="*/ 1478656 h 6858000"/>
              <a:gd name="connsiteX567" fmla="*/ 1431890 w 7467600"/>
              <a:gd name="connsiteY567" fmla="*/ 1306475 h 6858000"/>
              <a:gd name="connsiteX568" fmla="*/ 5052692 w 7467600"/>
              <a:gd name="connsiteY568" fmla="*/ 1292994 h 6858000"/>
              <a:gd name="connsiteX569" fmla="*/ 5200661 w 7467600"/>
              <a:gd name="connsiteY569" fmla="*/ 1635186 h 6858000"/>
              <a:gd name="connsiteX570" fmla="*/ 5297138 w 7467600"/>
              <a:gd name="connsiteY570" fmla="*/ 1906351 h 6858000"/>
              <a:gd name="connsiteX571" fmla="*/ 5052692 w 7467600"/>
              <a:gd name="connsiteY571" fmla="*/ 1292994 h 6858000"/>
              <a:gd name="connsiteX572" fmla="*/ 5009948 w 7467600"/>
              <a:gd name="connsiteY572" fmla="*/ 1273619 h 6858000"/>
              <a:gd name="connsiteX573" fmla="*/ 5121777 w 7467600"/>
              <a:gd name="connsiteY573" fmla="*/ 1654213 h 6858000"/>
              <a:gd name="connsiteX574" fmla="*/ 5293545 w 7467600"/>
              <a:gd name="connsiteY574" fmla="*/ 2072247 h 6858000"/>
              <a:gd name="connsiteX575" fmla="*/ 5294042 w 7467600"/>
              <a:gd name="connsiteY575" fmla="*/ 2065019 h 6858000"/>
              <a:gd name="connsiteX576" fmla="*/ 5171936 w 7467600"/>
              <a:gd name="connsiteY576" fmla="*/ 1647613 h 6858000"/>
              <a:gd name="connsiteX577" fmla="*/ 5009948 w 7467600"/>
              <a:gd name="connsiteY577" fmla="*/ 1273619 h 6858000"/>
              <a:gd name="connsiteX578" fmla="*/ 655236 w 7467600"/>
              <a:gd name="connsiteY578" fmla="*/ 1268632 h 6858000"/>
              <a:gd name="connsiteX579" fmla="*/ 839521 w 7467600"/>
              <a:gd name="connsiteY579" fmla="*/ 1685315 h 6858000"/>
              <a:gd name="connsiteX580" fmla="*/ 1109416 w 7467600"/>
              <a:gd name="connsiteY580" fmla="*/ 2061663 h 6858000"/>
              <a:gd name="connsiteX581" fmla="*/ 1298300 w 7467600"/>
              <a:gd name="connsiteY581" fmla="*/ 2247742 h 6858000"/>
              <a:gd name="connsiteX582" fmla="*/ 1125871 w 7467600"/>
              <a:gd name="connsiteY582" fmla="*/ 1989513 h 6858000"/>
              <a:gd name="connsiteX583" fmla="*/ 981574 w 7467600"/>
              <a:gd name="connsiteY583" fmla="*/ 1783157 h 6858000"/>
              <a:gd name="connsiteX584" fmla="*/ 922198 w 7467600"/>
              <a:gd name="connsiteY584" fmla="*/ 1677437 h 6858000"/>
              <a:gd name="connsiteX585" fmla="*/ 869293 w 7467600"/>
              <a:gd name="connsiteY585" fmla="*/ 1583214 h 6858000"/>
              <a:gd name="connsiteX586" fmla="*/ 751431 w 7467600"/>
              <a:gd name="connsiteY586" fmla="*/ 1405731 h 6858000"/>
              <a:gd name="connsiteX587" fmla="*/ 655236 w 7467600"/>
              <a:gd name="connsiteY587" fmla="*/ 1268632 h 6858000"/>
              <a:gd name="connsiteX588" fmla="*/ 6516292 w 7467600"/>
              <a:gd name="connsiteY588" fmla="*/ 1263064 h 6858000"/>
              <a:gd name="connsiteX589" fmla="*/ 5736320 w 7467600"/>
              <a:gd name="connsiteY589" fmla="*/ 1501803 h 6858000"/>
              <a:gd name="connsiteX590" fmla="*/ 6516292 w 7467600"/>
              <a:gd name="connsiteY590" fmla="*/ 1263064 h 6858000"/>
              <a:gd name="connsiteX591" fmla="*/ 291466 w 7467600"/>
              <a:gd name="connsiteY591" fmla="*/ 1250369 h 6858000"/>
              <a:gd name="connsiteX592" fmla="*/ 323180 w 7467600"/>
              <a:gd name="connsiteY592" fmla="*/ 1435283 h 6858000"/>
              <a:gd name="connsiteX593" fmla="*/ 349381 w 7467600"/>
              <a:gd name="connsiteY593" fmla="*/ 1875041 h 6858000"/>
              <a:gd name="connsiteX594" fmla="*/ 374363 w 7467600"/>
              <a:gd name="connsiteY594" fmla="*/ 1506494 h 6858000"/>
              <a:gd name="connsiteX595" fmla="*/ 302168 w 7467600"/>
              <a:gd name="connsiteY595" fmla="*/ 1274495 h 6858000"/>
              <a:gd name="connsiteX596" fmla="*/ 291466 w 7467600"/>
              <a:gd name="connsiteY596" fmla="*/ 1250369 h 6858000"/>
              <a:gd name="connsiteX597" fmla="*/ 678222 w 7467600"/>
              <a:gd name="connsiteY597" fmla="*/ 1248670 h 6858000"/>
              <a:gd name="connsiteX598" fmla="*/ 775536 w 7467600"/>
              <a:gd name="connsiteY598" fmla="*/ 1388015 h 6858000"/>
              <a:gd name="connsiteX599" fmla="*/ 894529 w 7467600"/>
              <a:gd name="connsiteY599" fmla="*/ 1567739 h 6858000"/>
              <a:gd name="connsiteX600" fmla="*/ 948000 w 7467600"/>
              <a:gd name="connsiteY600" fmla="*/ 1663088 h 6858000"/>
              <a:gd name="connsiteX601" fmla="*/ 1006812 w 7467600"/>
              <a:gd name="connsiteY601" fmla="*/ 1767683 h 6858000"/>
              <a:gd name="connsiteX602" fmla="*/ 1149133 w 7467600"/>
              <a:gd name="connsiteY602" fmla="*/ 1971513 h 6858000"/>
              <a:gd name="connsiteX603" fmla="*/ 1333952 w 7467600"/>
              <a:gd name="connsiteY603" fmla="*/ 2251620 h 6858000"/>
              <a:gd name="connsiteX604" fmla="*/ 1337329 w 7467600"/>
              <a:gd name="connsiteY604" fmla="*/ 2258350 h 6858000"/>
              <a:gd name="connsiteX605" fmla="*/ 1014726 w 7467600"/>
              <a:gd name="connsiteY605" fmla="*/ 1615556 h 6858000"/>
              <a:gd name="connsiteX606" fmla="*/ 678222 w 7467600"/>
              <a:gd name="connsiteY606" fmla="*/ 1248670 h 6858000"/>
              <a:gd name="connsiteX607" fmla="*/ 6691602 w 7467600"/>
              <a:gd name="connsiteY607" fmla="*/ 1140573 h 6858000"/>
              <a:gd name="connsiteX608" fmla="*/ 6571100 w 7467600"/>
              <a:gd name="connsiteY608" fmla="*/ 1183662 h 6858000"/>
              <a:gd name="connsiteX609" fmla="*/ 6241687 w 7467600"/>
              <a:gd name="connsiteY609" fmla="*/ 1257600 h 6858000"/>
              <a:gd name="connsiteX610" fmla="*/ 5693009 w 7467600"/>
              <a:gd name="connsiteY610" fmla="*/ 1478256 h 6858000"/>
              <a:gd name="connsiteX611" fmla="*/ 6548420 w 7467600"/>
              <a:gd name="connsiteY611" fmla="*/ 1214599 h 6858000"/>
              <a:gd name="connsiteX612" fmla="*/ 6605473 w 7467600"/>
              <a:gd name="connsiteY612" fmla="*/ 1184686 h 6858000"/>
              <a:gd name="connsiteX613" fmla="*/ 6691602 w 7467600"/>
              <a:gd name="connsiteY613" fmla="*/ 1140573 h 6858000"/>
              <a:gd name="connsiteX614" fmla="*/ 4002475 w 7467600"/>
              <a:gd name="connsiteY614" fmla="*/ 1037802 h 6858000"/>
              <a:gd name="connsiteX615" fmla="*/ 4000324 w 7467600"/>
              <a:gd name="connsiteY615" fmla="*/ 1039362 h 6858000"/>
              <a:gd name="connsiteX616" fmla="*/ 4002862 w 7467600"/>
              <a:gd name="connsiteY616" fmla="*/ 1042866 h 6858000"/>
              <a:gd name="connsiteX617" fmla="*/ 4002475 w 7467600"/>
              <a:gd name="connsiteY617" fmla="*/ 1037802 h 6858000"/>
              <a:gd name="connsiteX618" fmla="*/ 506322 w 7467600"/>
              <a:gd name="connsiteY618" fmla="*/ 1020997 h 6858000"/>
              <a:gd name="connsiteX619" fmla="*/ 533068 w 7467600"/>
              <a:gd name="connsiteY619" fmla="*/ 1029409 h 6858000"/>
              <a:gd name="connsiteX620" fmla="*/ 1232525 w 7467600"/>
              <a:gd name="connsiteY620" fmla="*/ 1804675 h 6858000"/>
              <a:gd name="connsiteX621" fmla="*/ 1388858 w 7467600"/>
              <a:gd name="connsiteY621" fmla="*/ 2368011 h 6858000"/>
              <a:gd name="connsiteX622" fmla="*/ 1384098 w 7467600"/>
              <a:gd name="connsiteY622" fmla="*/ 2378125 h 6858000"/>
              <a:gd name="connsiteX623" fmla="*/ 1425393 w 7467600"/>
              <a:gd name="connsiteY623" fmla="*/ 2589124 h 6858000"/>
              <a:gd name="connsiteX624" fmla="*/ 1424001 w 7467600"/>
              <a:gd name="connsiteY624" fmla="*/ 2597541 h 6858000"/>
              <a:gd name="connsiteX625" fmla="*/ 2152729 w 7467600"/>
              <a:gd name="connsiteY625" fmla="*/ 2864487 h 6858000"/>
              <a:gd name="connsiteX626" fmla="*/ 2020609 w 7467600"/>
              <a:gd name="connsiteY626" fmla="*/ 2539671 h 6858000"/>
              <a:gd name="connsiteX627" fmla="*/ 2018920 w 7467600"/>
              <a:gd name="connsiteY627" fmla="*/ 2536309 h 6858000"/>
              <a:gd name="connsiteX628" fmla="*/ 1342441 w 7467600"/>
              <a:gd name="connsiteY628" fmla="*/ 1173017 h 6858000"/>
              <a:gd name="connsiteX629" fmla="*/ 1367925 w 7467600"/>
              <a:gd name="connsiteY629" fmla="*/ 1135648 h 6858000"/>
              <a:gd name="connsiteX630" fmla="*/ 1771401 w 7467600"/>
              <a:gd name="connsiteY630" fmla="*/ 1806673 h 6858000"/>
              <a:gd name="connsiteX631" fmla="*/ 1972385 w 7467600"/>
              <a:gd name="connsiteY631" fmla="*/ 2198735 h 6858000"/>
              <a:gd name="connsiteX632" fmla="*/ 2040892 w 7467600"/>
              <a:gd name="connsiteY632" fmla="*/ 2405205 h 6858000"/>
              <a:gd name="connsiteX633" fmla="*/ 2131689 w 7467600"/>
              <a:gd name="connsiteY633" fmla="*/ 1936926 h 6858000"/>
              <a:gd name="connsiteX634" fmla="*/ 2454820 w 7467600"/>
              <a:gd name="connsiteY634" fmla="*/ 1248808 h 6858000"/>
              <a:gd name="connsiteX635" fmla="*/ 2492512 w 7467600"/>
              <a:gd name="connsiteY635" fmla="*/ 1302920 h 6858000"/>
              <a:gd name="connsiteX636" fmla="*/ 2081216 w 7467600"/>
              <a:gd name="connsiteY636" fmla="*/ 2527513 h 6858000"/>
              <a:gd name="connsiteX637" fmla="*/ 2081211 w 7467600"/>
              <a:gd name="connsiteY637" fmla="*/ 2528916 h 6858000"/>
              <a:gd name="connsiteX638" fmla="*/ 2199067 w 7467600"/>
              <a:gd name="connsiteY638" fmla="*/ 2884061 h 6858000"/>
              <a:gd name="connsiteX639" fmla="*/ 3192586 w 7467600"/>
              <a:gd name="connsiteY639" fmla="*/ 3411496 h 6858000"/>
              <a:gd name="connsiteX640" fmla="*/ 3182620 w 7467600"/>
              <a:gd name="connsiteY640" fmla="*/ 3483279 h 6858000"/>
              <a:gd name="connsiteX641" fmla="*/ 2435119 w 7467600"/>
              <a:gd name="connsiteY641" fmla="*/ 3080173 h 6858000"/>
              <a:gd name="connsiteX642" fmla="*/ 2410152 w 7467600"/>
              <a:gd name="connsiteY642" fmla="*/ 3063751 h 6858000"/>
              <a:gd name="connsiteX643" fmla="*/ 2408099 w 7467600"/>
              <a:gd name="connsiteY643" fmla="*/ 3064403 h 6858000"/>
              <a:gd name="connsiteX644" fmla="*/ 2407218 w 7467600"/>
              <a:gd name="connsiteY644" fmla="*/ 3070324 h 6858000"/>
              <a:gd name="connsiteX645" fmla="*/ 2380138 w 7467600"/>
              <a:gd name="connsiteY645" fmla="*/ 3099341 h 6858000"/>
              <a:gd name="connsiteX646" fmla="*/ 1765923 w 7467600"/>
              <a:gd name="connsiteY646" fmla="*/ 3581043 h 6858000"/>
              <a:gd name="connsiteX647" fmla="*/ 1702258 w 7467600"/>
              <a:gd name="connsiteY647" fmla="*/ 3612286 h 6858000"/>
              <a:gd name="connsiteX648" fmla="*/ 1538370 w 7467600"/>
              <a:gd name="connsiteY648" fmla="*/ 3811804 h 6858000"/>
              <a:gd name="connsiteX649" fmla="*/ 542867 w 7467600"/>
              <a:gd name="connsiteY649" fmla="*/ 4944092 h 6858000"/>
              <a:gd name="connsiteX650" fmla="*/ 515800 w 7467600"/>
              <a:gd name="connsiteY650" fmla="*/ 4862180 h 6858000"/>
              <a:gd name="connsiteX651" fmla="*/ 909145 w 7467600"/>
              <a:gd name="connsiteY651" fmla="*/ 4199225 h 6858000"/>
              <a:gd name="connsiteX652" fmla="*/ 1214067 w 7467600"/>
              <a:gd name="connsiteY652" fmla="*/ 3908561 h 6858000"/>
              <a:gd name="connsiteX653" fmla="*/ 640967 w 7467600"/>
              <a:gd name="connsiteY653" fmla="*/ 4105601 h 6858000"/>
              <a:gd name="connsiteX654" fmla="*/ 112563 w 7467600"/>
              <a:gd name="connsiteY654" fmla="*/ 4396952 h 6858000"/>
              <a:gd name="connsiteX655" fmla="*/ 0 w 7467600"/>
              <a:gd name="connsiteY655" fmla="*/ 4466006 h 6858000"/>
              <a:gd name="connsiteX656" fmla="*/ 0 w 7467600"/>
              <a:gd name="connsiteY656" fmla="*/ 4233763 h 6858000"/>
              <a:gd name="connsiteX657" fmla="*/ 36881 w 7467600"/>
              <a:gd name="connsiteY657" fmla="*/ 4200118 h 6858000"/>
              <a:gd name="connsiteX658" fmla="*/ 910534 w 7467600"/>
              <a:gd name="connsiteY658" fmla="*/ 3629753 h 6858000"/>
              <a:gd name="connsiteX659" fmla="*/ 1578717 w 7467600"/>
              <a:gd name="connsiteY659" fmla="*/ 3575982 h 6858000"/>
              <a:gd name="connsiteX660" fmla="*/ 2338780 w 7467600"/>
              <a:gd name="connsiteY660" fmla="*/ 3033725 h 6858000"/>
              <a:gd name="connsiteX661" fmla="*/ 1807991 w 7467600"/>
              <a:gd name="connsiteY661" fmla="*/ 2807184 h 6858000"/>
              <a:gd name="connsiteX662" fmla="*/ 1416358 w 7467600"/>
              <a:gd name="connsiteY662" fmla="*/ 3112571 h 6858000"/>
              <a:gd name="connsiteX663" fmla="*/ 939066 w 7467600"/>
              <a:gd name="connsiteY663" fmla="*/ 3378798 h 6858000"/>
              <a:gd name="connsiteX664" fmla="*/ 115099 w 7467600"/>
              <a:gd name="connsiteY664" fmla="*/ 3607650 h 6858000"/>
              <a:gd name="connsiteX665" fmla="*/ 97284 w 7467600"/>
              <a:gd name="connsiteY665" fmla="*/ 3520393 h 6858000"/>
              <a:gd name="connsiteX666" fmla="*/ 922050 w 7467600"/>
              <a:gd name="connsiteY666" fmla="*/ 3074867 h 6858000"/>
              <a:gd name="connsiteX667" fmla="*/ 1405265 w 7467600"/>
              <a:gd name="connsiteY667" fmla="*/ 3016319 h 6858000"/>
              <a:gd name="connsiteX668" fmla="*/ 1407512 w 7467600"/>
              <a:gd name="connsiteY668" fmla="*/ 3018001 h 6858000"/>
              <a:gd name="connsiteX669" fmla="*/ 1726266 w 7467600"/>
              <a:gd name="connsiteY669" fmla="*/ 2777274 h 6858000"/>
              <a:gd name="connsiteX670" fmla="*/ 625390 w 7467600"/>
              <a:gd name="connsiteY670" fmla="*/ 2514541 h 6858000"/>
              <a:gd name="connsiteX671" fmla="*/ 619799 w 7467600"/>
              <a:gd name="connsiteY671" fmla="*/ 2527180 h 6858000"/>
              <a:gd name="connsiteX672" fmla="*/ 310030 w 7467600"/>
              <a:gd name="connsiteY672" fmla="*/ 2771818 h 6858000"/>
              <a:gd name="connsiteX673" fmla="*/ 173877 w 7467600"/>
              <a:gd name="connsiteY673" fmla="*/ 2937056 h 6858000"/>
              <a:gd name="connsiteX674" fmla="*/ 77889 w 7467600"/>
              <a:gd name="connsiteY674" fmla="*/ 3138440 h 6858000"/>
              <a:gd name="connsiteX675" fmla="*/ 0 w 7467600"/>
              <a:gd name="connsiteY675" fmla="*/ 3271395 h 6858000"/>
              <a:gd name="connsiteX676" fmla="*/ 0 w 7467600"/>
              <a:gd name="connsiteY676" fmla="*/ 3153002 h 6858000"/>
              <a:gd name="connsiteX677" fmla="*/ 2386 w 7467600"/>
              <a:gd name="connsiteY677" fmla="*/ 3149203 h 6858000"/>
              <a:gd name="connsiteX678" fmla="*/ 89753 w 7467600"/>
              <a:gd name="connsiteY678" fmla="*/ 2987702 h 6858000"/>
              <a:gd name="connsiteX679" fmla="*/ 76869 w 7467600"/>
              <a:gd name="connsiteY679" fmla="*/ 3005404 h 6858000"/>
              <a:gd name="connsiteX680" fmla="*/ 32049 w 7467600"/>
              <a:gd name="connsiteY680" fmla="*/ 3065814 h 6858000"/>
              <a:gd name="connsiteX681" fmla="*/ 0 w 7467600"/>
              <a:gd name="connsiteY681" fmla="*/ 3108744 h 6858000"/>
              <a:gd name="connsiteX682" fmla="*/ 0 w 7467600"/>
              <a:gd name="connsiteY682" fmla="*/ 3058059 h 6858000"/>
              <a:gd name="connsiteX683" fmla="*/ 7610 w 7467600"/>
              <a:gd name="connsiteY683" fmla="*/ 3047889 h 6858000"/>
              <a:gd name="connsiteX684" fmla="*/ 52419 w 7467600"/>
              <a:gd name="connsiteY684" fmla="*/ 2987479 h 6858000"/>
              <a:gd name="connsiteX685" fmla="*/ 59142 w 7467600"/>
              <a:gd name="connsiteY685" fmla="*/ 2978488 h 6858000"/>
              <a:gd name="connsiteX686" fmla="*/ 0 w 7467600"/>
              <a:gd name="connsiteY686" fmla="*/ 3015334 h 6858000"/>
              <a:gd name="connsiteX687" fmla="*/ 0 w 7467600"/>
              <a:gd name="connsiteY687" fmla="*/ 2914286 h 6858000"/>
              <a:gd name="connsiteX688" fmla="*/ 36383 w 7467600"/>
              <a:gd name="connsiteY688" fmla="*/ 2901128 h 6858000"/>
              <a:gd name="connsiteX689" fmla="*/ 156329 w 7467600"/>
              <a:gd name="connsiteY689" fmla="*/ 2840533 h 6858000"/>
              <a:gd name="connsiteX690" fmla="*/ 358355 w 7467600"/>
              <a:gd name="connsiteY690" fmla="*/ 2620471 h 6858000"/>
              <a:gd name="connsiteX691" fmla="*/ 510577 w 7467600"/>
              <a:gd name="connsiteY691" fmla="*/ 2501244 h 6858000"/>
              <a:gd name="connsiteX692" fmla="*/ 211967 w 7467600"/>
              <a:gd name="connsiteY692" fmla="*/ 2479171 h 6858000"/>
              <a:gd name="connsiteX693" fmla="*/ 0 w 7467600"/>
              <a:gd name="connsiteY693" fmla="*/ 2476398 h 6858000"/>
              <a:gd name="connsiteX694" fmla="*/ 0 w 7467600"/>
              <a:gd name="connsiteY694" fmla="*/ 2389189 h 6858000"/>
              <a:gd name="connsiteX695" fmla="*/ 103062 w 7467600"/>
              <a:gd name="connsiteY695" fmla="*/ 2389518 h 6858000"/>
              <a:gd name="connsiteX696" fmla="*/ 510734 w 7467600"/>
              <a:gd name="connsiteY696" fmla="*/ 2416201 h 6858000"/>
              <a:gd name="connsiteX697" fmla="*/ 279257 w 7467600"/>
              <a:gd name="connsiteY697" fmla="*/ 2092102 h 6858000"/>
              <a:gd name="connsiteX698" fmla="*/ 65265 w 7467600"/>
              <a:gd name="connsiteY698" fmla="*/ 2006049 h 6858000"/>
              <a:gd name="connsiteX699" fmla="*/ 0 w 7467600"/>
              <a:gd name="connsiteY699" fmla="*/ 1982532 h 6858000"/>
              <a:gd name="connsiteX700" fmla="*/ 0 w 7467600"/>
              <a:gd name="connsiteY700" fmla="*/ 1912789 h 6858000"/>
              <a:gd name="connsiteX701" fmla="*/ 97460 w 7467600"/>
              <a:gd name="connsiteY701" fmla="*/ 1953725 h 6858000"/>
              <a:gd name="connsiteX702" fmla="*/ 221272 w 7467600"/>
              <a:gd name="connsiteY702" fmla="*/ 1980766 h 6858000"/>
              <a:gd name="connsiteX703" fmla="*/ 116765 w 7467600"/>
              <a:gd name="connsiteY703" fmla="*/ 1911033 h 6858000"/>
              <a:gd name="connsiteX704" fmla="*/ 16405 w 7467600"/>
              <a:gd name="connsiteY704" fmla="*/ 1803412 h 6858000"/>
              <a:gd name="connsiteX705" fmla="*/ 0 w 7467600"/>
              <a:gd name="connsiteY705" fmla="*/ 1784777 h 6858000"/>
              <a:gd name="connsiteX706" fmla="*/ 0 w 7467600"/>
              <a:gd name="connsiteY706" fmla="*/ 1740082 h 6858000"/>
              <a:gd name="connsiteX707" fmla="*/ 39394 w 7467600"/>
              <a:gd name="connsiteY707" fmla="*/ 1784856 h 6858000"/>
              <a:gd name="connsiteX708" fmla="*/ 135813 w 7467600"/>
              <a:gd name="connsiteY708" fmla="*/ 1888838 h 6858000"/>
              <a:gd name="connsiteX709" fmla="*/ 242575 w 7467600"/>
              <a:gd name="connsiteY709" fmla="*/ 1958841 h 6858000"/>
              <a:gd name="connsiteX710" fmla="*/ 82197 w 7467600"/>
              <a:gd name="connsiteY710" fmla="*/ 1754826 h 6858000"/>
              <a:gd name="connsiteX711" fmla="*/ 0 w 7467600"/>
              <a:gd name="connsiteY711" fmla="*/ 1679650 h 6858000"/>
              <a:gd name="connsiteX712" fmla="*/ 0 w 7467600"/>
              <a:gd name="connsiteY712" fmla="*/ 1602463 h 6858000"/>
              <a:gd name="connsiteX713" fmla="*/ 84689 w 7467600"/>
              <a:gd name="connsiteY713" fmla="*/ 1677442 h 6858000"/>
              <a:gd name="connsiteX714" fmla="*/ 298437 w 7467600"/>
              <a:gd name="connsiteY714" fmla="*/ 1968019 h 6858000"/>
              <a:gd name="connsiteX715" fmla="*/ 227269 w 7467600"/>
              <a:gd name="connsiteY715" fmla="*/ 1114064 h 6858000"/>
              <a:gd name="connsiteX716" fmla="*/ 248003 w 7467600"/>
              <a:gd name="connsiteY716" fmla="*/ 1089613 h 6858000"/>
              <a:gd name="connsiteX717" fmla="*/ 427020 w 7467600"/>
              <a:gd name="connsiteY717" fmla="*/ 1619803 h 6858000"/>
              <a:gd name="connsiteX718" fmla="*/ 340345 w 7467600"/>
              <a:gd name="connsiteY718" fmla="*/ 2027739 h 6858000"/>
              <a:gd name="connsiteX719" fmla="*/ 360865 w 7467600"/>
              <a:gd name="connsiteY719" fmla="*/ 2044827 h 6858000"/>
              <a:gd name="connsiteX720" fmla="*/ 560414 w 7467600"/>
              <a:gd name="connsiteY720" fmla="*/ 2421457 h 6858000"/>
              <a:gd name="connsiteX721" fmla="*/ 1359703 w 7467600"/>
              <a:gd name="connsiteY721" fmla="*/ 2578554 h 6858000"/>
              <a:gd name="connsiteX722" fmla="*/ 1359422 w 7467600"/>
              <a:gd name="connsiteY722" fmla="*/ 2577994 h 6858000"/>
              <a:gd name="connsiteX723" fmla="*/ 828701 w 7467600"/>
              <a:gd name="connsiteY723" fmla="*/ 1839520 h 6858000"/>
              <a:gd name="connsiteX724" fmla="*/ 494427 w 7467600"/>
              <a:gd name="connsiteY724" fmla="*/ 1092333 h 6858000"/>
              <a:gd name="connsiteX725" fmla="*/ 506322 w 7467600"/>
              <a:gd name="connsiteY725" fmla="*/ 1020997 h 6858000"/>
              <a:gd name="connsiteX726" fmla="*/ 4570198 w 7467600"/>
              <a:gd name="connsiteY726" fmla="*/ 978081 h 6858000"/>
              <a:gd name="connsiteX727" fmla="*/ 4523691 w 7467600"/>
              <a:gd name="connsiteY727" fmla="*/ 1127776 h 6858000"/>
              <a:gd name="connsiteX728" fmla="*/ 4509875 w 7467600"/>
              <a:gd name="connsiteY728" fmla="*/ 1167552 h 6858000"/>
              <a:gd name="connsiteX729" fmla="*/ 4478168 w 7467600"/>
              <a:gd name="connsiteY729" fmla="*/ 1260735 h 6858000"/>
              <a:gd name="connsiteX730" fmla="*/ 4409309 w 7467600"/>
              <a:gd name="connsiteY730" fmla="*/ 1666996 h 6858000"/>
              <a:gd name="connsiteX731" fmla="*/ 4370031 w 7467600"/>
              <a:gd name="connsiteY731" fmla="*/ 1955666 h 6858000"/>
              <a:gd name="connsiteX732" fmla="*/ 4570198 w 7467600"/>
              <a:gd name="connsiteY732" fmla="*/ 978081 h 6858000"/>
              <a:gd name="connsiteX733" fmla="*/ 4557898 w 7467600"/>
              <a:gd name="connsiteY733" fmla="*/ 900011 h 6858000"/>
              <a:gd name="connsiteX734" fmla="*/ 4344840 w 7467600"/>
              <a:gd name="connsiteY734" fmla="*/ 1922038 h 6858000"/>
              <a:gd name="connsiteX735" fmla="*/ 4378710 w 7467600"/>
              <a:gd name="connsiteY735" fmla="*/ 1665516 h 6858000"/>
              <a:gd name="connsiteX736" fmla="*/ 4448798 w 7467600"/>
              <a:gd name="connsiteY736" fmla="*/ 1253024 h 6858000"/>
              <a:gd name="connsiteX737" fmla="*/ 4480315 w 7467600"/>
              <a:gd name="connsiteY737" fmla="*/ 1158454 h 6858000"/>
              <a:gd name="connsiteX738" fmla="*/ 4494133 w 7467600"/>
              <a:gd name="connsiteY738" fmla="*/ 1118676 h 6858000"/>
              <a:gd name="connsiteX739" fmla="*/ 4557898 w 7467600"/>
              <a:gd name="connsiteY739" fmla="*/ 900011 h 6858000"/>
              <a:gd name="connsiteX740" fmla="*/ 5870151 w 7467600"/>
              <a:gd name="connsiteY740" fmla="*/ 898890 h 6858000"/>
              <a:gd name="connsiteX741" fmla="*/ 5861335 w 7467600"/>
              <a:gd name="connsiteY741" fmla="*/ 899177 h 6858000"/>
              <a:gd name="connsiteX742" fmla="*/ 5843702 w 7467600"/>
              <a:gd name="connsiteY742" fmla="*/ 899748 h 6858000"/>
              <a:gd name="connsiteX743" fmla="*/ 5651107 w 7467600"/>
              <a:gd name="connsiteY743" fmla="*/ 920306 h 6858000"/>
              <a:gd name="connsiteX744" fmla="*/ 5459407 w 7467600"/>
              <a:gd name="connsiteY744" fmla="*/ 940975 h 6858000"/>
              <a:gd name="connsiteX745" fmla="*/ 5374846 w 7467600"/>
              <a:gd name="connsiteY745" fmla="*/ 941988 h 6858000"/>
              <a:gd name="connsiteX746" fmla="*/ 5256105 w 7467600"/>
              <a:gd name="connsiteY746" fmla="*/ 945632 h 6858000"/>
              <a:gd name="connsiteX747" fmla="*/ 5107071 w 7467600"/>
              <a:gd name="connsiteY747" fmla="*/ 969720 h 6858000"/>
              <a:gd name="connsiteX748" fmla="*/ 4998681 w 7467600"/>
              <a:gd name="connsiteY748" fmla="*/ 988771 h 6858000"/>
              <a:gd name="connsiteX749" fmla="*/ 5870151 w 7467600"/>
              <a:gd name="connsiteY749" fmla="*/ 898890 h 6858000"/>
              <a:gd name="connsiteX750" fmla="*/ 5504425 w 7467600"/>
              <a:gd name="connsiteY750" fmla="*/ 848067 h 6858000"/>
              <a:gd name="connsiteX751" fmla="*/ 4968849 w 7467600"/>
              <a:gd name="connsiteY751" fmla="*/ 962318 h 6858000"/>
              <a:gd name="connsiteX752" fmla="*/ 5104039 w 7467600"/>
              <a:gd name="connsiteY752" fmla="*/ 940634 h 6858000"/>
              <a:gd name="connsiteX753" fmla="*/ 5256311 w 7467600"/>
              <a:gd name="connsiteY753" fmla="*/ 916490 h 6858000"/>
              <a:gd name="connsiteX754" fmla="*/ 5377381 w 7467600"/>
              <a:gd name="connsiteY754" fmla="*/ 912671 h 6858000"/>
              <a:gd name="connsiteX755" fmla="*/ 5460148 w 7467600"/>
              <a:gd name="connsiteY755" fmla="*/ 911442 h 6858000"/>
              <a:gd name="connsiteX756" fmla="*/ 5648971 w 7467600"/>
              <a:gd name="connsiteY756" fmla="*/ 891331 h 6858000"/>
              <a:gd name="connsiteX757" fmla="*/ 5844807 w 7467600"/>
              <a:gd name="connsiteY757" fmla="*/ 870718 h 6858000"/>
              <a:gd name="connsiteX758" fmla="*/ 5862975 w 7467600"/>
              <a:gd name="connsiteY758" fmla="*/ 869756 h 6858000"/>
              <a:gd name="connsiteX759" fmla="*/ 5920887 w 7467600"/>
              <a:gd name="connsiteY759" fmla="*/ 865929 h 6858000"/>
              <a:gd name="connsiteX760" fmla="*/ 5504425 w 7467600"/>
              <a:gd name="connsiteY760" fmla="*/ 848067 h 6858000"/>
              <a:gd name="connsiteX761" fmla="*/ 3607114 w 7467600"/>
              <a:gd name="connsiteY761" fmla="*/ 467441 h 6858000"/>
              <a:gd name="connsiteX762" fmla="*/ 3296242 w 7467600"/>
              <a:gd name="connsiteY762" fmla="*/ 807991 h 6858000"/>
              <a:gd name="connsiteX763" fmla="*/ 3174674 w 7467600"/>
              <a:gd name="connsiteY763" fmla="*/ 919759 h 6858000"/>
              <a:gd name="connsiteX764" fmla="*/ 3042978 w 7467600"/>
              <a:gd name="connsiteY764" fmla="*/ 1054894 h 6858000"/>
              <a:gd name="connsiteX765" fmla="*/ 2968914 w 7467600"/>
              <a:gd name="connsiteY765" fmla="*/ 1133756 h 6858000"/>
              <a:gd name="connsiteX766" fmla="*/ 3103823 w 7467600"/>
              <a:gd name="connsiteY766" fmla="*/ 1026814 h 6858000"/>
              <a:gd name="connsiteX767" fmla="*/ 3607114 w 7467600"/>
              <a:gd name="connsiteY767" fmla="*/ 467441 h 6858000"/>
              <a:gd name="connsiteX768" fmla="*/ 3744487 w 7467600"/>
              <a:gd name="connsiteY768" fmla="*/ 383136 h 6858000"/>
              <a:gd name="connsiteX769" fmla="*/ 3970213 w 7467600"/>
              <a:gd name="connsiteY769" fmla="*/ 995559 h 6858000"/>
              <a:gd name="connsiteX770" fmla="*/ 3744487 w 7467600"/>
              <a:gd name="connsiteY770" fmla="*/ 383136 h 6858000"/>
              <a:gd name="connsiteX771" fmla="*/ 3624562 w 7467600"/>
              <a:gd name="connsiteY771" fmla="*/ 367041 h 6858000"/>
              <a:gd name="connsiteX772" fmla="*/ 3489712 w 7467600"/>
              <a:gd name="connsiteY772" fmla="*/ 485386 h 6858000"/>
              <a:gd name="connsiteX773" fmla="*/ 3182994 w 7467600"/>
              <a:gd name="connsiteY773" fmla="*/ 828265 h 6858000"/>
              <a:gd name="connsiteX774" fmla="*/ 2892114 w 7467600"/>
              <a:gd name="connsiteY774" fmla="*/ 1172635 h 6858000"/>
              <a:gd name="connsiteX775" fmla="*/ 3021459 w 7467600"/>
              <a:gd name="connsiteY775" fmla="*/ 1035385 h 6858000"/>
              <a:gd name="connsiteX776" fmla="*/ 3153873 w 7467600"/>
              <a:gd name="connsiteY776" fmla="*/ 898971 h 6858000"/>
              <a:gd name="connsiteX777" fmla="*/ 3276511 w 7467600"/>
              <a:gd name="connsiteY777" fmla="*/ 786423 h 6858000"/>
              <a:gd name="connsiteX778" fmla="*/ 3584154 w 7467600"/>
              <a:gd name="connsiteY778" fmla="*/ 448218 h 6858000"/>
              <a:gd name="connsiteX779" fmla="*/ 3624562 w 7467600"/>
              <a:gd name="connsiteY779" fmla="*/ 367041 h 6858000"/>
              <a:gd name="connsiteX780" fmla="*/ 3766672 w 7467600"/>
              <a:gd name="connsiteY780" fmla="*/ 359429 h 6858000"/>
              <a:gd name="connsiteX781" fmla="*/ 3996338 w 7467600"/>
              <a:gd name="connsiteY781" fmla="*/ 968237 h 6858000"/>
              <a:gd name="connsiteX782" fmla="*/ 3766672 w 7467600"/>
              <a:gd name="connsiteY782" fmla="*/ 359429 h 6858000"/>
              <a:gd name="connsiteX783" fmla="*/ 5805386 w 7467600"/>
              <a:gd name="connsiteY783" fmla="*/ 239240 h 6858000"/>
              <a:gd name="connsiteX784" fmla="*/ 5736947 w 7467600"/>
              <a:gd name="connsiteY784" fmla="*/ 261367 h 6858000"/>
              <a:gd name="connsiteX785" fmla="*/ 5427012 w 7467600"/>
              <a:gd name="connsiteY785" fmla="*/ 311272 h 6858000"/>
              <a:gd name="connsiteX786" fmla="*/ 5147818 w 7467600"/>
              <a:gd name="connsiteY786" fmla="*/ 322112 h 6858000"/>
              <a:gd name="connsiteX787" fmla="*/ 5060854 w 7467600"/>
              <a:gd name="connsiteY787" fmla="*/ 311882 h 6858000"/>
              <a:gd name="connsiteX788" fmla="*/ 4945989 w 7467600"/>
              <a:gd name="connsiteY788" fmla="*/ 300516 h 6858000"/>
              <a:gd name="connsiteX789" fmla="*/ 5410479 w 7467600"/>
              <a:gd name="connsiteY789" fmla="*/ 348434 h 6858000"/>
              <a:gd name="connsiteX790" fmla="*/ 5805386 w 7467600"/>
              <a:gd name="connsiteY790" fmla="*/ 239240 h 6858000"/>
              <a:gd name="connsiteX791" fmla="*/ 5905192 w 7467600"/>
              <a:gd name="connsiteY791" fmla="*/ 163079 h 6858000"/>
              <a:gd name="connsiteX792" fmla="*/ 5865655 w 7467600"/>
              <a:gd name="connsiteY792" fmla="*/ 171901 h 6858000"/>
              <a:gd name="connsiteX793" fmla="*/ 5259740 w 7467600"/>
              <a:gd name="connsiteY793" fmla="*/ 257013 h 6858000"/>
              <a:gd name="connsiteX794" fmla="*/ 5208466 w 7467600"/>
              <a:gd name="connsiteY794" fmla="*/ 257550 h 6858000"/>
              <a:gd name="connsiteX795" fmla="*/ 4980204 w 7467600"/>
              <a:gd name="connsiteY795" fmla="*/ 271903 h 6858000"/>
              <a:gd name="connsiteX796" fmla="*/ 5068068 w 7467600"/>
              <a:gd name="connsiteY796" fmla="*/ 282244 h 6858000"/>
              <a:gd name="connsiteX797" fmla="*/ 5153231 w 7467600"/>
              <a:gd name="connsiteY797" fmla="*/ 292240 h 6858000"/>
              <a:gd name="connsiteX798" fmla="*/ 5426491 w 7467600"/>
              <a:gd name="connsiteY798" fmla="*/ 281128 h 6858000"/>
              <a:gd name="connsiteX799" fmla="*/ 5731212 w 7467600"/>
              <a:gd name="connsiteY799" fmla="*/ 231951 h 6858000"/>
              <a:gd name="connsiteX800" fmla="*/ 5905192 w 7467600"/>
              <a:gd name="connsiteY800" fmla="*/ 163079 h 6858000"/>
              <a:gd name="connsiteX801" fmla="*/ 5944437 w 7467600"/>
              <a:gd name="connsiteY801" fmla="*/ 113829 h 6858000"/>
              <a:gd name="connsiteX802" fmla="*/ 5825032 w 7467600"/>
              <a:gd name="connsiteY802" fmla="*/ 146405 h 6858000"/>
              <a:gd name="connsiteX803" fmla="*/ 4955599 w 7467600"/>
              <a:gd name="connsiteY803" fmla="*/ 247008 h 6858000"/>
              <a:gd name="connsiteX804" fmla="*/ 5210104 w 7467600"/>
              <a:gd name="connsiteY804" fmla="*/ 228123 h 6858000"/>
              <a:gd name="connsiteX805" fmla="*/ 5261015 w 7467600"/>
              <a:gd name="connsiteY805" fmla="*/ 227087 h 6858000"/>
              <a:gd name="connsiteX806" fmla="*/ 5861181 w 7467600"/>
              <a:gd name="connsiteY806" fmla="*/ 143093 h 6858000"/>
              <a:gd name="connsiteX807" fmla="*/ 5961252 w 7467600"/>
              <a:gd name="connsiteY807" fmla="*/ 114820 h 6858000"/>
              <a:gd name="connsiteX808" fmla="*/ 5944437 w 7467600"/>
              <a:gd name="connsiteY808" fmla="*/ 113829 h 6858000"/>
              <a:gd name="connsiteX809" fmla="*/ 3882765 w 7467600"/>
              <a:gd name="connsiteY809" fmla="*/ 0 h 6858000"/>
              <a:gd name="connsiteX810" fmla="*/ 3995099 w 7467600"/>
              <a:gd name="connsiteY810" fmla="*/ 0 h 6858000"/>
              <a:gd name="connsiteX811" fmla="*/ 4163818 w 7467600"/>
              <a:gd name="connsiteY811" fmla="*/ 234104 h 6858000"/>
              <a:gd name="connsiteX812" fmla="*/ 4172099 w 7467600"/>
              <a:gd name="connsiteY812" fmla="*/ 234207 h 6858000"/>
              <a:gd name="connsiteX813" fmla="*/ 4784282 w 7467600"/>
              <a:gd name="connsiteY813" fmla="*/ 276561 h 6858000"/>
              <a:gd name="connsiteX814" fmla="*/ 4801687 w 7467600"/>
              <a:gd name="connsiteY814" fmla="*/ 267764 h 6858000"/>
              <a:gd name="connsiteX815" fmla="*/ 6082788 w 7467600"/>
              <a:gd name="connsiteY815" fmla="*/ 64119 h 6858000"/>
              <a:gd name="connsiteX816" fmla="*/ 6099442 w 7467600"/>
              <a:gd name="connsiteY816" fmla="*/ 82568 h 6858000"/>
              <a:gd name="connsiteX817" fmla="*/ 4804137 w 7467600"/>
              <a:gd name="connsiteY817" fmla="*/ 320931 h 6858000"/>
              <a:gd name="connsiteX818" fmla="*/ 4227047 w 7467600"/>
              <a:gd name="connsiteY818" fmla="*/ 313415 h 6858000"/>
              <a:gd name="connsiteX819" fmla="*/ 4346041 w 7467600"/>
              <a:gd name="connsiteY819" fmla="*/ 456086 h 6858000"/>
              <a:gd name="connsiteX820" fmla="*/ 4870967 w 7467600"/>
              <a:gd name="connsiteY820" fmla="*/ 963061 h 6858000"/>
              <a:gd name="connsiteX821" fmla="*/ 4889647 w 7467600"/>
              <a:gd name="connsiteY821" fmla="*/ 957147 h 6858000"/>
              <a:gd name="connsiteX822" fmla="*/ 5422504 w 7467600"/>
              <a:gd name="connsiteY822" fmla="*/ 805191 h 6858000"/>
              <a:gd name="connsiteX823" fmla="*/ 6087656 w 7467600"/>
              <a:gd name="connsiteY823" fmla="*/ 826703 h 6858000"/>
              <a:gd name="connsiteX824" fmla="*/ 6058717 w 7467600"/>
              <a:gd name="connsiteY824" fmla="*/ 865992 h 6858000"/>
              <a:gd name="connsiteX825" fmla="*/ 4974153 w 7467600"/>
              <a:gd name="connsiteY825" fmla="*/ 1045456 h 6858000"/>
              <a:gd name="connsiteX826" fmla="*/ 5627835 w 7467600"/>
              <a:gd name="connsiteY826" fmla="*/ 1472077 h 6858000"/>
              <a:gd name="connsiteX827" fmla="*/ 5629817 w 7467600"/>
              <a:gd name="connsiteY827" fmla="*/ 1471412 h 6858000"/>
              <a:gd name="connsiteX828" fmla="*/ 5634124 w 7467600"/>
              <a:gd name="connsiteY828" fmla="*/ 1470572 h 6858000"/>
              <a:gd name="connsiteX829" fmla="*/ 5755832 w 7467600"/>
              <a:gd name="connsiteY829" fmla="*/ 1383886 h 6858000"/>
              <a:gd name="connsiteX830" fmla="*/ 6014186 w 7467600"/>
              <a:gd name="connsiteY830" fmla="*/ 1279799 h 6858000"/>
              <a:gd name="connsiteX831" fmla="*/ 6901619 w 7467600"/>
              <a:gd name="connsiteY831" fmla="*/ 1047874 h 6858000"/>
              <a:gd name="connsiteX832" fmla="*/ 6931566 w 7467600"/>
              <a:gd name="connsiteY832" fmla="*/ 1062034 h 6858000"/>
              <a:gd name="connsiteX833" fmla="*/ 5790982 w 7467600"/>
              <a:gd name="connsiteY833" fmla="*/ 1561380 h 6858000"/>
              <a:gd name="connsiteX834" fmla="*/ 6188971 w 7467600"/>
              <a:gd name="connsiteY834" fmla="*/ 1755168 h 6858000"/>
              <a:gd name="connsiteX835" fmla="*/ 6202446 w 7467600"/>
              <a:gd name="connsiteY835" fmla="*/ 1752268 h 6858000"/>
              <a:gd name="connsiteX836" fmla="*/ 7179560 w 7467600"/>
              <a:gd name="connsiteY836" fmla="*/ 1467551 h 6858000"/>
              <a:gd name="connsiteX837" fmla="*/ 7158730 w 7467600"/>
              <a:gd name="connsiteY837" fmla="*/ 1507835 h 6858000"/>
              <a:gd name="connsiteX838" fmla="*/ 6326959 w 7467600"/>
              <a:gd name="connsiteY838" fmla="*/ 1817686 h 6858000"/>
              <a:gd name="connsiteX839" fmla="*/ 6537433 w 7467600"/>
              <a:gd name="connsiteY839" fmla="*/ 1907790 h 6858000"/>
              <a:gd name="connsiteX840" fmla="*/ 6550221 w 7467600"/>
              <a:gd name="connsiteY840" fmla="*/ 1910729 h 6858000"/>
              <a:gd name="connsiteX841" fmla="*/ 6964438 w 7467600"/>
              <a:gd name="connsiteY841" fmla="*/ 2209505 h 6858000"/>
              <a:gd name="connsiteX842" fmla="*/ 7367862 w 7467600"/>
              <a:gd name="connsiteY842" fmla="*/ 2806833 h 6858000"/>
              <a:gd name="connsiteX843" fmla="*/ 7364329 w 7467600"/>
              <a:gd name="connsiteY843" fmla="*/ 2826907 h 6858000"/>
              <a:gd name="connsiteX844" fmla="*/ 7290545 w 7467600"/>
              <a:gd name="connsiteY844" fmla="*/ 2850663 h 6858000"/>
              <a:gd name="connsiteX845" fmla="*/ 6472036 w 7467600"/>
              <a:gd name="connsiteY845" fmla="*/ 1959003 h 6858000"/>
              <a:gd name="connsiteX846" fmla="*/ 5792897 w 7467600"/>
              <a:gd name="connsiteY846" fmla="*/ 1647747 h 6858000"/>
              <a:gd name="connsiteX847" fmla="*/ 5842751 w 7467600"/>
              <a:gd name="connsiteY847" fmla="*/ 1816112 h 6858000"/>
              <a:gd name="connsiteX848" fmla="*/ 5847424 w 7467600"/>
              <a:gd name="connsiteY848" fmla="*/ 1815776 h 6858000"/>
              <a:gd name="connsiteX849" fmla="*/ 6399821 w 7467600"/>
              <a:gd name="connsiteY849" fmla="*/ 2344799 h 6858000"/>
              <a:gd name="connsiteX850" fmla="*/ 6323232 w 7467600"/>
              <a:gd name="connsiteY850" fmla="*/ 2389634 h 6858000"/>
              <a:gd name="connsiteX851" fmla="*/ 5942958 w 7467600"/>
              <a:gd name="connsiteY851" fmla="*/ 2077708 h 6858000"/>
              <a:gd name="connsiteX852" fmla="*/ 5921559 w 7467600"/>
              <a:gd name="connsiteY852" fmla="*/ 2378596 h 6858000"/>
              <a:gd name="connsiteX853" fmla="*/ 5817651 w 7467600"/>
              <a:gd name="connsiteY853" fmla="*/ 3023919 h 6858000"/>
              <a:gd name="connsiteX854" fmla="*/ 5729634 w 7467600"/>
              <a:gd name="connsiteY854" fmla="*/ 3051849 h 6858000"/>
              <a:gd name="connsiteX855" fmla="*/ 5611018 w 7467600"/>
              <a:gd name="connsiteY855" fmla="*/ 2316769 h 6858000"/>
              <a:gd name="connsiteX856" fmla="*/ 5687608 w 7467600"/>
              <a:gd name="connsiteY856" fmla="*/ 2039972 h 6858000"/>
              <a:gd name="connsiteX857" fmla="*/ 5657554 w 7467600"/>
              <a:gd name="connsiteY857" fmla="*/ 1576445 h 6858000"/>
              <a:gd name="connsiteX858" fmla="*/ 5150475 w 7467600"/>
              <a:gd name="connsiteY858" fmla="*/ 1274012 h 6858000"/>
              <a:gd name="connsiteX859" fmla="*/ 5349142 w 7467600"/>
              <a:gd name="connsiteY859" fmla="*/ 2204405 h 6858000"/>
              <a:gd name="connsiteX860" fmla="*/ 5262214 w 7467600"/>
              <a:gd name="connsiteY860" fmla="*/ 2233836 h 6858000"/>
              <a:gd name="connsiteX861" fmla="*/ 4981539 w 7467600"/>
              <a:gd name="connsiteY861" fmla="*/ 1542201 h 6858000"/>
              <a:gd name="connsiteX862" fmla="*/ 4958461 w 7467600"/>
              <a:gd name="connsiteY862" fmla="*/ 1136957 h 6858000"/>
              <a:gd name="connsiteX863" fmla="*/ 4655015 w 7467600"/>
              <a:gd name="connsiteY863" fmla="*/ 891426 h 6858000"/>
              <a:gd name="connsiteX864" fmla="*/ 4348002 w 7467600"/>
              <a:gd name="connsiteY864" fmla="*/ 2205895 h 6858000"/>
              <a:gd name="connsiteX865" fmla="*/ 4262250 w 7467600"/>
              <a:gd name="connsiteY865" fmla="*/ 2219972 h 6858000"/>
              <a:gd name="connsiteX866" fmla="*/ 4550611 w 7467600"/>
              <a:gd name="connsiteY866" fmla="*/ 817540 h 6858000"/>
              <a:gd name="connsiteX867" fmla="*/ 4564418 w 7467600"/>
              <a:gd name="connsiteY867" fmla="*/ 808293 h 6858000"/>
              <a:gd name="connsiteX868" fmla="*/ 4266388 w 7467600"/>
              <a:gd name="connsiteY868" fmla="*/ 500083 h 6858000"/>
              <a:gd name="connsiteX869" fmla="*/ 4032842 w 7467600"/>
              <a:gd name="connsiteY869" fmla="*/ 211809 h 6858000"/>
              <a:gd name="connsiteX870" fmla="*/ 3882765 w 7467600"/>
              <a:gd name="connsiteY870" fmla="*/ 0 h 6858000"/>
              <a:gd name="connsiteX871" fmla="*/ 3721337 w 7467600"/>
              <a:gd name="connsiteY871" fmla="*/ 0 h 6858000"/>
              <a:gd name="connsiteX872" fmla="*/ 3797544 w 7467600"/>
              <a:gd name="connsiteY872" fmla="*/ 0 h 6858000"/>
              <a:gd name="connsiteX873" fmla="*/ 3775734 w 7467600"/>
              <a:gd name="connsiteY873" fmla="*/ 95131 h 6858000"/>
              <a:gd name="connsiteX874" fmla="*/ 3724807 w 7467600"/>
              <a:gd name="connsiteY874" fmla="*/ 272257 h 6858000"/>
              <a:gd name="connsiteX875" fmla="*/ 3726844 w 7467600"/>
              <a:gd name="connsiteY875" fmla="*/ 282988 h 6858000"/>
              <a:gd name="connsiteX876" fmla="*/ 3742664 w 7467600"/>
              <a:gd name="connsiteY876" fmla="*/ 279918 h 6858000"/>
              <a:gd name="connsiteX877" fmla="*/ 4103910 w 7467600"/>
              <a:gd name="connsiteY877" fmla="*/ 1161917 h 6858000"/>
              <a:gd name="connsiteX878" fmla="*/ 4020269 w 7467600"/>
              <a:gd name="connsiteY878" fmla="*/ 1200406 h 6858000"/>
              <a:gd name="connsiteX879" fmla="*/ 3674882 w 7467600"/>
              <a:gd name="connsiteY879" fmla="*/ 488524 h 6858000"/>
              <a:gd name="connsiteX880" fmla="*/ 3132682 w 7467600"/>
              <a:gd name="connsiteY880" fmla="*/ 1072284 h 6858000"/>
              <a:gd name="connsiteX881" fmla="*/ 2716346 w 7467600"/>
              <a:gd name="connsiteY881" fmla="*/ 1276376 h 6858000"/>
              <a:gd name="connsiteX882" fmla="*/ 2716772 w 7467600"/>
              <a:gd name="connsiteY882" fmla="*/ 1255462 h 6858000"/>
              <a:gd name="connsiteX883" fmla="*/ 3471096 w 7467600"/>
              <a:gd name="connsiteY883" fmla="*/ 437072 h 6858000"/>
              <a:gd name="connsiteX884" fmla="*/ 3639057 w 7467600"/>
              <a:gd name="connsiteY884" fmla="*/ 286334 h 6858000"/>
              <a:gd name="connsiteX885" fmla="*/ 3640309 w 7467600"/>
              <a:gd name="connsiteY885" fmla="*/ 284664 h 6858000"/>
              <a:gd name="connsiteX886" fmla="*/ 3646022 w 7467600"/>
              <a:gd name="connsiteY886" fmla="*/ 276711 h 6858000"/>
              <a:gd name="connsiteX887" fmla="*/ 3707943 w 7467600"/>
              <a:gd name="connsiteY887" fmla="*/ 65958 h 6858000"/>
              <a:gd name="connsiteX888" fmla="*/ 3721337 w 7467600"/>
              <a:gd name="connsiteY888" fmla="*/ 0 h 6858000"/>
              <a:gd name="connsiteX889" fmla="*/ 2867960 w 7467600"/>
              <a:gd name="connsiteY889" fmla="*/ 0 h 6858000"/>
              <a:gd name="connsiteX890" fmla="*/ 2926351 w 7467600"/>
              <a:gd name="connsiteY890" fmla="*/ 0 h 6858000"/>
              <a:gd name="connsiteX891" fmla="*/ 2902823 w 7467600"/>
              <a:gd name="connsiteY891" fmla="*/ 262929 h 6858000"/>
              <a:gd name="connsiteX892" fmla="*/ 2940663 w 7467600"/>
              <a:gd name="connsiteY892" fmla="*/ 140884 h 6858000"/>
              <a:gd name="connsiteX893" fmla="*/ 2947039 w 7467600"/>
              <a:gd name="connsiteY893" fmla="*/ 122524 h 6858000"/>
              <a:gd name="connsiteX894" fmla="*/ 2984316 w 7467600"/>
              <a:gd name="connsiteY894" fmla="*/ 0 h 6858000"/>
              <a:gd name="connsiteX895" fmla="*/ 3016114 w 7467600"/>
              <a:gd name="connsiteY895" fmla="*/ 0 h 6858000"/>
              <a:gd name="connsiteX896" fmla="*/ 2979949 w 7467600"/>
              <a:gd name="connsiteY896" fmla="*/ 119274 h 6858000"/>
              <a:gd name="connsiteX897" fmla="*/ 3023879 w 7467600"/>
              <a:gd name="connsiteY897" fmla="*/ 0 h 6858000"/>
              <a:gd name="connsiteX898" fmla="*/ 3105400 w 7467600"/>
              <a:gd name="connsiteY898" fmla="*/ 0 h 6858000"/>
              <a:gd name="connsiteX899" fmla="*/ 3094669 w 7467600"/>
              <a:gd name="connsiteY899" fmla="*/ 30308 h 6858000"/>
              <a:gd name="connsiteX900" fmla="*/ 2901945 w 7467600"/>
              <a:gd name="connsiteY900" fmla="*/ 466538 h 6858000"/>
              <a:gd name="connsiteX901" fmla="*/ 2815209 w 7467600"/>
              <a:gd name="connsiteY901" fmla="*/ 497361 h 6858000"/>
              <a:gd name="connsiteX902" fmla="*/ 2844845 w 7467600"/>
              <a:gd name="connsiteY902" fmla="*/ 127638 h 6858000"/>
              <a:gd name="connsiteX903" fmla="*/ 2867960 w 7467600"/>
              <a:gd name="connsiteY903" fmla="*/ 0 h 6858000"/>
              <a:gd name="connsiteX904" fmla="*/ 1057230 w 7467600"/>
              <a:gd name="connsiteY904" fmla="*/ 0 h 6858000"/>
              <a:gd name="connsiteX905" fmla="*/ 1111003 w 7467600"/>
              <a:gd name="connsiteY905" fmla="*/ 0 h 6858000"/>
              <a:gd name="connsiteX906" fmla="*/ 1125553 w 7467600"/>
              <a:gd name="connsiteY906" fmla="*/ 52588 h 6858000"/>
              <a:gd name="connsiteX907" fmla="*/ 1304276 w 7467600"/>
              <a:gd name="connsiteY907" fmla="*/ 476275 h 6858000"/>
              <a:gd name="connsiteX908" fmla="*/ 1492066 w 7467600"/>
              <a:gd name="connsiteY908" fmla="*/ 886333 h 6858000"/>
              <a:gd name="connsiteX909" fmla="*/ 1423698 w 7467600"/>
              <a:gd name="connsiteY909" fmla="*/ 710817 h 6858000"/>
              <a:gd name="connsiteX910" fmla="*/ 1357609 w 7467600"/>
              <a:gd name="connsiteY910" fmla="*/ 532892 h 6858000"/>
              <a:gd name="connsiteX911" fmla="*/ 1309550 w 7467600"/>
              <a:gd name="connsiteY911" fmla="*/ 374031 h 6858000"/>
              <a:gd name="connsiteX912" fmla="*/ 1193673 w 7467600"/>
              <a:gd name="connsiteY912" fmla="*/ 49533 h 6858000"/>
              <a:gd name="connsiteX913" fmla="*/ 1164391 w 7467600"/>
              <a:gd name="connsiteY913" fmla="*/ 0 h 6858000"/>
              <a:gd name="connsiteX914" fmla="*/ 1200666 w 7467600"/>
              <a:gd name="connsiteY914" fmla="*/ 0 h 6858000"/>
              <a:gd name="connsiteX915" fmla="*/ 1223408 w 7467600"/>
              <a:gd name="connsiteY915" fmla="*/ 38996 h 6858000"/>
              <a:gd name="connsiteX916" fmla="*/ 1339635 w 7467600"/>
              <a:gd name="connsiteY916" fmla="*/ 365517 h 6858000"/>
              <a:gd name="connsiteX917" fmla="*/ 1387469 w 7467600"/>
              <a:gd name="connsiteY917" fmla="*/ 523079 h 6858000"/>
              <a:gd name="connsiteX918" fmla="*/ 1452685 w 7467600"/>
              <a:gd name="connsiteY918" fmla="*/ 699806 h 6858000"/>
              <a:gd name="connsiteX919" fmla="*/ 1492092 w 7467600"/>
              <a:gd name="connsiteY919" fmla="*/ 800424 h 6858000"/>
              <a:gd name="connsiteX920" fmla="*/ 1455302 w 7467600"/>
              <a:gd name="connsiteY920" fmla="*/ 632913 h 6858000"/>
              <a:gd name="connsiteX921" fmla="*/ 1222336 w 7467600"/>
              <a:gd name="connsiteY921" fmla="*/ 9480 h 6858000"/>
              <a:gd name="connsiteX922" fmla="*/ 1214634 w 7467600"/>
              <a:gd name="connsiteY922" fmla="*/ 0 h 6858000"/>
              <a:gd name="connsiteX923" fmla="*/ 1289827 w 7467600"/>
              <a:gd name="connsiteY923" fmla="*/ 0 h 6858000"/>
              <a:gd name="connsiteX924" fmla="*/ 1321076 w 7467600"/>
              <a:gd name="connsiteY924" fmla="*/ 59722 h 6858000"/>
              <a:gd name="connsiteX925" fmla="*/ 1512579 w 7467600"/>
              <a:gd name="connsiteY925" fmla="*/ 626441 h 6858000"/>
              <a:gd name="connsiteX926" fmla="*/ 1506076 w 7467600"/>
              <a:gd name="connsiteY926" fmla="*/ 1089289 h 6858000"/>
              <a:gd name="connsiteX927" fmla="*/ 1486346 w 7467600"/>
              <a:gd name="connsiteY927" fmla="*/ 1079919 h 6858000"/>
              <a:gd name="connsiteX928" fmla="*/ 1070511 w 7467600"/>
              <a:gd name="connsiteY928" fmla="*/ 48609 h 6858000"/>
              <a:gd name="connsiteX929" fmla="*/ 1057230 w 7467600"/>
              <a:gd name="connsiteY929" fmla="*/ 0 h 6858000"/>
              <a:gd name="connsiteX930" fmla="*/ 43151 w 7467600"/>
              <a:gd name="connsiteY930" fmla="*/ 0 h 6858000"/>
              <a:gd name="connsiteX931" fmla="*/ 95283 w 7467600"/>
              <a:gd name="connsiteY931" fmla="*/ 0 h 6858000"/>
              <a:gd name="connsiteX932" fmla="*/ 300708 w 7467600"/>
              <a:gd name="connsiteY932" fmla="*/ 154571 h 6858000"/>
              <a:gd name="connsiteX933" fmla="*/ 530414 w 7467600"/>
              <a:gd name="connsiteY933" fmla="*/ 354673 h 6858000"/>
              <a:gd name="connsiteX934" fmla="*/ 333785 w 7467600"/>
              <a:gd name="connsiteY934" fmla="*/ 161564 h 6858000"/>
              <a:gd name="connsiteX935" fmla="*/ 147005 w 7467600"/>
              <a:gd name="connsiteY935" fmla="*/ 0 h 6858000"/>
              <a:gd name="connsiteX936" fmla="*/ 272509 w 7467600"/>
              <a:gd name="connsiteY936" fmla="*/ 0 h 6858000"/>
              <a:gd name="connsiteX937" fmla="*/ 326276 w 7467600"/>
              <a:gd name="connsiteY937" fmla="*/ 45847 h 6858000"/>
              <a:gd name="connsiteX938" fmla="*/ 823759 w 7467600"/>
              <a:gd name="connsiteY938" fmla="*/ 574145 h 6858000"/>
              <a:gd name="connsiteX939" fmla="*/ 811254 w 7467600"/>
              <a:gd name="connsiteY939" fmla="*/ 665546 h 6858000"/>
              <a:gd name="connsiteX940" fmla="*/ 154042 w 7467600"/>
              <a:gd name="connsiteY940" fmla="*/ 261522 h 6858000"/>
              <a:gd name="connsiteX941" fmla="*/ 13550 w 7467600"/>
              <a:gd name="connsiteY941" fmla="*/ 158423 h 6858000"/>
              <a:gd name="connsiteX942" fmla="*/ 0 w 7467600"/>
              <a:gd name="connsiteY942" fmla="*/ 146618 h 6858000"/>
              <a:gd name="connsiteX943" fmla="*/ 0 w 7467600"/>
              <a:gd name="connsiteY943" fmla="*/ 59161 h 6858000"/>
              <a:gd name="connsiteX944" fmla="*/ 45427 w 7467600"/>
              <a:gd name="connsiteY944" fmla="*/ 101078 h 6858000"/>
              <a:gd name="connsiteX945" fmla="*/ 630103 w 7467600"/>
              <a:gd name="connsiteY945" fmla="*/ 485885 h 6858000"/>
              <a:gd name="connsiteX946" fmla="*/ 532040 w 7467600"/>
              <a:gd name="connsiteY946" fmla="*/ 399359 h 6858000"/>
              <a:gd name="connsiteX947" fmla="*/ 517618 w 7467600"/>
              <a:gd name="connsiteY947" fmla="*/ 385726 h 6858000"/>
              <a:gd name="connsiteX948" fmla="*/ 285074 w 7467600"/>
              <a:gd name="connsiteY948" fmla="*/ 182755 h 6858000"/>
              <a:gd name="connsiteX949" fmla="*/ 43151 w 7467600"/>
              <a:gd name="connsiteY94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805948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1019354 w 7467600"/>
              <a:gd name="connsiteY17" fmla="*/ 6315006 h 6858000"/>
              <a:gd name="connsiteX18" fmla="*/ 441046 w 7467600"/>
              <a:gd name="connsiteY18" fmla="*/ 6691153 h 6858000"/>
              <a:gd name="connsiteX19" fmla="*/ 1019354 w 7467600"/>
              <a:gd name="connsiteY19" fmla="*/ 6315006 h 6858000"/>
              <a:gd name="connsiteX20" fmla="*/ 991680 w 7467600"/>
              <a:gd name="connsiteY20" fmla="*/ 6298413 h 6858000"/>
              <a:gd name="connsiteX21" fmla="*/ 409060 w 7467600"/>
              <a:gd name="connsiteY21" fmla="*/ 6671470 h 6858000"/>
              <a:gd name="connsiteX22" fmla="*/ 991680 w 7467600"/>
              <a:gd name="connsiteY22" fmla="*/ 6298413 h 6858000"/>
              <a:gd name="connsiteX23" fmla="*/ 103333 w 7467600"/>
              <a:gd name="connsiteY23" fmla="*/ 5699602 h 6858000"/>
              <a:gd name="connsiteX24" fmla="*/ 233938 w 7467600"/>
              <a:gd name="connsiteY24" fmla="*/ 5809416 h 6858000"/>
              <a:gd name="connsiteX25" fmla="*/ 883580 w 7467600"/>
              <a:gd name="connsiteY25" fmla="*/ 6180710 h 6858000"/>
              <a:gd name="connsiteX26" fmla="*/ 487337 w 7467600"/>
              <a:gd name="connsiteY26" fmla="*/ 5950182 h 6858000"/>
              <a:gd name="connsiteX27" fmla="*/ 354051 w 7467600"/>
              <a:gd name="connsiteY27" fmla="*/ 5854912 h 6858000"/>
              <a:gd name="connsiteX28" fmla="*/ 195436 w 7467600"/>
              <a:gd name="connsiteY28" fmla="*/ 5755068 h 6858000"/>
              <a:gd name="connsiteX29" fmla="*/ 103333 w 7467600"/>
              <a:gd name="connsiteY29" fmla="*/ 5699602 h 6858000"/>
              <a:gd name="connsiteX30" fmla="*/ 5539432 w 7467600"/>
              <a:gd name="connsiteY30" fmla="*/ 5642928 h 6858000"/>
              <a:gd name="connsiteX31" fmla="*/ 5555462 w 7467600"/>
              <a:gd name="connsiteY31" fmla="*/ 5694454 h 6858000"/>
              <a:gd name="connsiteX32" fmla="*/ 5828270 w 7467600"/>
              <a:gd name="connsiteY32" fmla="*/ 6320663 h 6858000"/>
              <a:gd name="connsiteX33" fmla="*/ 5947416 w 7467600"/>
              <a:gd name="connsiteY33" fmla="*/ 6574846 h 6858000"/>
              <a:gd name="connsiteX34" fmla="*/ 5539432 w 7467600"/>
              <a:gd name="connsiteY34" fmla="*/ 5642928 h 6858000"/>
              <a:gd name="connsiteX35" fmla="*/ 51253 w 7467600"/>
              <a:gd name="connsiteY35" fmla="*/ 5631825 h 6858000"/>
              <a:gd name="connsiteX36" fmla="*/ 211622 w 7467600"/>
              <a:gd name="connsiteY36" fmla="*/ 5728803 h 6858000"/>
              <a:gd name="connsiteX37" fmla="*/ 371652 w 7467600"/>
              <a:gd name="connsiteY37" fmla="*/ 5829062 h 6858000"/>
              <a:gd name="connsiteX38" fmla="*/ 505903 w 7467600"/>
              <a:gd name="connsiteY38" fmla="*/ 5925221 h 6858000"/>
              <a:gd name="connsiteX39" fmla="*/ 899240 w 7467600"/>
              <a:gd name="connsiteY39" fmla="*/ 6153068 h 6858000"/>
              <a:gd name="connsiteX40" fmla="*/ 988114 w 7467600"/>
              <a:gd name="connsiteY40" fmla="*/ 6174204 h 6858000"/>
              <a:gd name="connsiteX41" fmla="*/ 845971 w 7467600"/>
              <a:gd name="connsiteY41" fmla="*/ 6067177 h 6858000"/>
              <a:gd name="connsiteX42" fmla="*/ 448057 w 7467600"/>
              <a:gd name="connsiteY42" fmla="*/ 5841376 h 6858000"/>
              <a:gd name="connsiteX43" fmla="*/ 51253 w 7467600"/>
              <a:gd name="connsiteY43" fmla="*/ 5631825 h 6858000"/>
              <a:gd name="connsiteX44" fmla="*/ 2606687 w 7467600"/>
              <a:gd name="connsiteY44" fmla="*/ 5630718 h 6858000"/>
              <a:gd name="connsiteX45" fmla="*/ 2645658 w 7467600"/>
              <a:gd name="connsiteY45" fmla="*/ 6640259 h 6858000"/>
              <a:gd name="connsiteX46" fmla="*/ 2606687 w 7467600"/>
              <a:gd name="connsiteY46" fmla="*/ 5630718 h 6858000"/>
              <a:gd name="connsiteX47" fmla="*/ 3642057 w 7467600"/>
              <a:gd name="connsiteY47" fmla="*/ 5573487 h 6858000"/>
              <a:gd name="connsiteX48" fmla="*/ 3632981 w 7467600"/>
              <a:gd name="connsiteY48" fmla="*/ 5579437 h 6858000"/>
              <a:gd name="connsiteX49" fmla="*/ 3382436 w 7467600"/>
              <a:gd name="connsiteY49" fmla="*/ 5952726 h 6858000"/>
              <a:gd name="connsiteX50" fmla="*/ 3191929 w 7467600"/>
              <a:gd name="connsiteY50" fmla="*/ 6662669 h 6858000"/>
              <a:gd name="connsiteX51" fmla="*/ 3369898 w 7467600"/>
              <a:gd name="connsiteY51" fmla="*/ 6081771 h 6858000"/>
              <a:gd name="connsiteX52" fmla="*/ 3642057 w 7467600"/>
              <a:gd name="connsiteY52" fmla="*/ 5573487 h 6858000"/>
              <a:gd name="connsiteX53" fmla="*/ 2650666 w 7467600"/>
              <a:gd name="connsiteY53" fmla="*/ 5530686 h 6858000"/>
              <a:gd name="connsiteX54" fmla="*/ 2650249 w 7467600"/>
              <a:gd name="connsiteY54" fmla="*/ 5532101 h 6858000"/>
              <a:gd name="connsiteX55" fmla="*/ 2663808 w 7467600"/>
              <a:gd name="connsiteY55" fmla="*/ 6535215 h 6858000"/>
              <a:gd name="connsiteX56" fmla="*/ 2665418 w 7467600"/>
              <a:gd name="connsiteY56" fmla="*/ 6132756 h 6858000"/>
              <a:gd name="connsiteX57" fmla="*/ 2650666 w 7467600"/>
              <a:gd name="connsiteY57" fmla="*/ 5530686 h 6858000"/>
              <a:gd name="connsiteX58" fmla="*/ 2680277 w 7467600"/>
              <a:gd name="connsiteY58" fmla="*/ 5479204 h 6858000"/>
              <a:gd name="connsiteX59" fmla="*/ 2678972 w 7467600"/>
              <a:gd name="connsiteY59" fmla="*/ 5481582 h 6858000"/>
              <a:gd name="connsiteX60" fmla="*/ 2696666 w 7467600"/>
              <a:gd name="connsiteY60" fmla="*/ 6133836 h 6858000"/>
              <a:gd name="connsiteX61" fmla="*/ 2695769 w 7467600"/>
              <a:gd name="connsiteY61" fmla="*/ 6390955 h 6858000"/>
              <a:gd name="connsiteX62" fmla="*/ 2739893 w 7467600"/>
              <a:gd name="connsiteY62" fmla="*/ 6108357 h 6858000"/>
              <a:gd name="connsiteX63" fmla="*/ 2680277 w 7467600"/>
              <a:gd name="connsiteY63" fmla="*/ 5479204 h 6858000"/>
              <a:gd name="connsiteX64" fmla="*/ 1132195 w 7467600"/>
              <a:gd name="connsiteY64" fmla="*/ 5467980 h 6858000"/>
              <a:gd name="connsiteX65" fmla="*/ 1679056 w 7467600"/>
              <a:gd name="connsiteY65" fmla="*/ 5516907 h 6858000"/>
              <a:gd name="connsiteX66" fmla="*/ 2128648 w 7467600"/>
              <a:gd name="connsiteY66" fmla="*/ 5474249 h 6858000"/>
              <a:gd name="connsiteX67" fmla="*/ 1825619 w 7467600"/>
              <a:gd name="connsiteY67" fmla="*/ 5478447 h 6858000"/>
              <a:gd name="connsiteX68" fmla="*/ 1737798 w 7467600"/>
              <a:gd name="connsiteY68" fmla="*/ 5483353 h 6858000"/>
              <a:gd name="connsiteX69" fmla="*/ 1132195 w 7467600"/>
              <a:gd name="connsiteY69" fmla="*/ 5467980 h 6858000"/>
              <a:gd name="connsiteX70" fmla="*/ 1456157 w 7467600"/>
              <a:gd name="connsiteY70" fmla="*/ 5371404 h 6858000"/>
              <a:gd name="connsiteX71" fmla="*/ 1244432 w 7467600"/>
              <a:gd name="connsiteY71" fmla="*/ 5385601 h 6858000"/>
              <a:gd name="connsiteX72" fmla="*/ 973990 w 7467600"/>
              <a:gd name="connsiteY72" fmla="*/ 5424940 h 6858000"/>
              <a:gd name="connsiteX73" fmla="*/ 1103809 w 7467600"/>
              <a:gd name="connsiteY73" fmla="*/ 5433720 h 6858000"/>
              <a:gd name="connsiteX74" fmla="*/ 1123454 w 7467600"/>
              <a:gd name="connsiteY74" fmla="*/ 5435727 h 6858000"/>
              <a:gd name="connsiteX75" fmla="*/ 1737017 w 7467600"/>
              <a:gd name="connsiteY75" fmla="*/ 5452183 h 6858000"/>
              <a:gd name="connsiteX76" fmla="*/ 1824397 w 7467600"/>
              <a:gd name="connsiteY76" fmla="*/ 5447757 h 6858000"/>
              <a:gd name="connsiteX77" fmla="*/ 2070059 w 7467600"/>
              <a:gd name="connsiteY77" fmla="*/ 5441660 h 6858000"/>
              <a:gd name="connsiteX78" fmla="*/ 1456157 w 7467600"/>
              <a:gd name="connsiteY78" fmla="*/ 5371404 h 6858000"/>
              <a:gd name="connsiteX79" fmla="*/ 4988186 w 7467600"/>
              <a:gd name="connsiteY79" fmla="*/ 5216467 h 6858000"/>
              <a:gd name="connsiteX80" fmla="*/ 4777334 w 7467600"/>
              <a:gd name="connsiteY80" fmla="*/ 5406072 h 6858000"/>
              <a:gd name="connsiteX81" fmla="*/ 4718341 w 7467600"/>
              <a:gd name="connsiteY81" fmla="*/ 5468043 h 6858000"/>
              <a:gd name="connsiteX82" fmla="*/ 4604655 w 7467600"/>
              <a:gd name="connsiteY82" fmla="*/ 5583434 h 6858000"/>
              <a:gd name="connsiteX83" fmla="*/ 4565074 w 7467600"/>
              <a:gd name="connsiteY83" fmla="*/ 5618550 h 6858000"/>
              <a:gd name="connsiteX84" fmla="*/ 4988186 w 7467600"/>
              <a:gd name="connsiteY84" fmla="*/ 5216467 h 6858000"/>
              <a:gd name="connsiteX85" fmla="*/ 4978032 w 7467600"/>
              <a:gd name="connsiteY85" fmla="*/ 5183809 h 6858000"/>
              <a:gd name="connsiteX86" fmla="*/ 4463413 w 7467600"/>
              <a:gd name="connsiteY86" fmla="*/ 5615162 h 6858000"/>
              <a:gd name="connsiteX87" fmla="*/ 4358134 w 7467600"/>
              <a:gd name="connsiteY87" fmla="*/ 5742791 h 6858000"/>
              <a:gd name="connsiteX88" fmla="*/ 4376219 w 7467600"/>
              <a:gd name="connsiteY88" fmla="*/ 5729027 h 6858000"/>
              <a:gd name="connsiteX89" fmla="*/ 4582340 w 7467600"/>
              <a:gd name="connsiteY89" fmla="*/ 5561037 h 6858000"/>
              <a:gd name="connsiteX90" fmla="*/ 4694684 w 7467600"/>
              <a:gd name="connsiteY90" fmla="*/ 5447098 h 6858000"/>
              <a:gd name="connsiteX91" fmla="*/ 4754123 w 7467600"/>
              <a:gd name="connsiteY91" fmla="*/ 5384643 h 6858000"/>
              <a:gd name="connsiteX92" fmla="*/ 4978032 w 7467600"/>
              <a:gd name="connsiteY92" fmla="*/ 5183809 h 6858000"/>
              <a:gd name="connsiteX93" fmla="*/ 1903353 w 7467600"/>
              <a:gd name="connsiteY93" fmla="*/ 5044827 h 6858000"/>
              <a:gd name="connsiteX94" fmla="*/ 1936931 w 7467600"/>
              <a:gd name="connsiteY94" fmla="*/ 5093954 h 6858000"/>
              <a:gd name="connsiteX95" fmla="*/ 2195868 w 7467600"/>
              <a:gd name="connsiteY95" fmla="*/ 5396574 h 6858000"/>
              <a:gd name="connsiteX96" fmla="*/ 2088852 w 7467600"/>
              <a:gd name="connsiteY96" fmla="*/ 5166123 h 6858000"/>
              <a:gd name="connsiteX97" fmla="*/ 1958241 w 7467600"/>
              <a:gd name="connsiteY97" fmla="*/ 5067955 h 6858000"/>
              <a:gd name="connsiteX98" fmla="*/ 1903353 w 7467600"/>
              <a:gd name="connsiteY98" fmla="*/ 5044827 h 6858000"/>
              <a:gd name="connsiteX99" fmla="*/ 1979378 w 7467600"/>
              <a:gd name="connsiteY99" fmla="*/ 4769504 h 6858000"/>
              <a:gd name="connsiteX100" fmla="*/ 2882120 w 7467600"/>
              <a:gd name="connsiteY100" fmla="*/ 5064547 h 6858000"/>
              <a:gd name="connsiteX101" fmla="*/ 2793103 w 7467600"/>
              <a:gd name="connsiteY101" fmla="*/ 5039699 h 6858000"/>
              <a:gd name="connsiteX102" fmla="*/ 2770041 w 7467600"/>
              <a:gd name="connsiteY102" fmla="*/ 5033634 h 6858000"/>
              <a:gd name="connsiteX103" fmla="*/ 1979378 w 7467600"/>
              <a:gd name="connsiteY103" fmla="*/ 4769504 h 6858000"/>
              <a:gd name="connsiteX104" fmla="*/ 1927410 w 7467600"/>
              <a:gd name="connsiteY104" fmla="*/ 4716164 h 6858000"/>
              <a:gd name="connsiteX105" fmla="*/ 1959587 w 7467600"/>
              <a:gd name="connsiteY105" fmla="*/ 4728849 h 6858000"/>
              <a:gd name="connsiteX106" fmla="*/ 2777707 w 7467600"/>
              <a:gd name="connsiteY106" fmla="*/ 5003991 h 6858000"/>
              <a:gd name="connsiteX107" fmla="*/ 2800768 w 7467600"/>
              <a:gd name="connsiteY107" fmla="*/ 5010056 h 6858000"/>
              <a:gd name="connsiteX108" fmla="*/ 2879408 w 7467600"/>
              <a:gd name="connsiteY108" fmla="*/ 5031590 h 6858000"/>
              <a:gd name="connsiteX109" fmla="*/ 2862295 w 7467600"/>
              <a:gd name="connsiteY109" fmla="*/ 5022958 h 6858000"/>
              <a:gd name="connsiteX110" fmla="*/ 2813343 w 7467600"/>
              <a:gd name="connsiteY110" fmla="*/ 4998369 h 6858000"/>
              <a:gd name="connsiteX111" fmla="*/ 2646245 w 7467600"/>
              <a:gd name="connsiteY111" fmla="*/ 4930999 h 6858000"/>
              <a:gd name="connsiteX112" fmla="*/ 1999243 w 7467600"/>
              <a:gd name="connsiteY112" fmla="*/ 4730524 h 6858000"/>
              <a:gd name="connsiteX113" fmla="*/ 1979527 w 7467600"/>
              <a:gd name="connsiteY113" fmla="*/ 4726651 h 6858000"/>
              <a:gd name="connsiteX114" fmla="*/ 1927410 w 7467600"/>
              <a:gd name="connsiteY114" fmla="*/ 4716164 h 6858000"/>
              <a:gd name="connsiteX115" fmla="*/ 1997014 w 7467600"/>
              <a:gd name="connsiteY115" fmla="*/ 4698007 h 6858000"/>
              <a:gd name="connsiteX116" fmla="*/ 2005458 w 7467600"/>
              <a:gd name="connsiteY116" fmla="*/ 4699540 h 6858000"/>
              <a:gd name="connsiteX117" fmla="*/ 2657186 w 7467600"/>
              <a:gd name="connsiteY117" fmla="*/ 4901687 h 6858000"/>
              <a:gd name="connsiteX118" fmla="*/ 2826662 w 7467600"/>
              <a:gd name="connsiteY118" fmla="*/ 4970362 h 6858000"/>
              <a:gd name="connsiteX119" fmla="*/ 2876100 w 7467600"/>
              <a:gd name="connsiteY119" fmla="*/ 4995397 h 6858000"/>
              <a:gd name="connsiteX120" fmla="*/ 3042600 w 7467600"/>
              <a:gd name="connsiteY120" fmla="*/ 5059532 h 6858000"/>
              <a:gd name="connsiteX121" fmla="*/ 1997014 w 7467600"/>
              <a:gd name="connsiteY121" fmla="*/ 4698007 h 6858000"/>
              <a:gd name="connsiteX122" fmla="*/ 2305292 w 7467600"/>
              <a:gd name="connsiteY122" fmla="*/ 4219492 h 6858000"/>
              <a:gd name="connsiteX123" fmla="*/ 3360922 w 7467600"/>
              <a:gd name="connsiteY123" fmla="*/ 4529373 h 6858000"/>
              <a:gd name="connsiteX124" fmla="*/ 3492420 w 7467600"/>
              <a:gd name="connsiteY124" fmla="*/ 4510145 h 6858000"/>
              <a:gd name="connsiteX125" fmla="*/ 3364086 w 7467600"/>
              <a:gd name="connsiteY125" fmla="*/ 4480340 h 6858000"/>
              <a:gd name="connsiteX126" fmla="*/ 3225818 w 7467600"/>
              <a:gd name="connsiteY126" fmla="*/ 4411822 h 6858000"/>
              <a:gd name="connsiteX127" fmla="*/ 3129696 w 7467600"/>
              <a:gd name="connsiteY127" fmla="*/ 4360704 h 6858000"/>
              <a:gd name="connsiteX128" fmla="*/ 2814545 w 7467600"/>
              <a:gd name="connsiteY128" fmla="*/ 4282955 h 6858000"/>
              <a:gd name="connsiteX129" fmla="*/ 2305292 w 7467600"/>
              <a:gd name="connsiteY129" fmla="*/ 4219492 h 6858000"/>
              <a:gd name="connsiteX130" fmla="*/ 2626982 w 7467600"/>
              <a:gd name="connsiteY130" fmla="*/ 4206450 h 6858000"/>
              <a:gd name="connsiteX131" fmla="*/ 2490617 w 7467600"/>
              <a:gd name="connsiteY131" fmla="*/ 4206951 h 6858000"/>
              <a:gd name="connsiteX132" fmla="*/ 2819869 w 7467600"/>
              <a:gd name="connsiteY132" fmla="*/ 4252936 h 6858000"/>
              <a:gd name="connsiteX133" fmla="*/ 3143018 w 7467600"/>
              <a:gd name="connsiteY133" fmla="*/ 4332698 h 6858000"/>
              <a:gd name="connsiteX134" fmla="*/ 3241520 w 7467600"/>
              <a:gd name="connsiteY134" fmla="*/ 4385112 h 6858000"/>
              <a:gd name="connsiteX135" fmla="*/ 3374575 w 7467600"/>
              <a:gd name="connsiteY135" fmla="*/ 4451517 h 6858000"/>
              <a:gd name="connsiteX136" fmla="*/ 3505221 w 7467600"/>
              <a:gd name="connsiteY136" fmla="*/ 4480757 h 6858000"/>
              <a:gd name="connsiteX137" fmla="*/ 2626982 w 7467600"/>
              <a:gd name="connsiteY137" fmla="*/ 4206450 h 6858000"/>
              <a:gd name="connsiteX138" fmla="*/ 1310106 w 7467600"/>
              <a:gd name="connsiteY138" fmla="*/ 3943217 h 6858000"/>
              <a:gd name="connsiteX139" fmla="*/ 854994 w 7467600"/>
              <a:gd name="connsiteY139" fmla="*/ 4399136 h 6858000"/>
              <a:gd name="connsiteX140" fmla="*/ 742462 w 7467600"/>
              <a:gd name="connsiteY140" fmla="*/ 4594648 h 6858000"/>
              <a:gd name="connsiteX141" fmla="*/ 820602 w 7467600"/>
              <a:gd name="connsiteY141" fmla="*/ 4485915 h 6858000"/>
              <a:gd name="connsiteX142" fmla="*/ 878295 w 7467600"/>
              <a:gd name="connsiteY142" fmla="*/ 4403594 h 6858000"/>
              <a:gd name="connsiteX143" fmla="*/ 1240607 w 7467600"/>
              <a:gd name="connsiteY143" fmla="*/ 4010401 h 6858000"/>
              <a:gd name="connsiteX144" fmla="*/ 1310106 w 7467600"/>
              <a:gd name="connsiteY144" fmla="*/ 3943217 h 6858000"/>
              <a:gd name="connsiteX145" fmla="*/ 1423113 w 7467600"/>
              <a:gd name="connsiteY145" fmla="*/ 3874565 h 6858000"/>
              <a:gd name="connsiteX146" fmla="*/ 1260565 w 7467600"/>
              <a:gd name="connsiteY146" fmla="*/ 4031982 h 6858000"/>
              <a:gd name="connsiteX147" fmla="*/ 901900 w 7467600"/>
              <a:gd name="connsiteY147" fmla="*/ 4421236 h 6858000"/>
              <a:gd name="connsiteX148" fmla="*/ 845044 w 7467600"/>
              <a:gd name="connsiteY148" fmla="*/ 4502436 h 6858000"/>
              <a:gd name="connsiteX149" fmla="*/ 685926 w 7467600"/>
              <a:gd name="connsiteY149" fmla="*/ 4703069 h 6858000"/>
              <a:gd name="connsiteX150" fmla="*/ 684248 w 7467600"/>
              <a:gd name="connsiteY150" fmla="*/ 4706721 h 6858000"/>
              <a:gd name="connsiteX151" fmla="*/ 1423113 w 7467600"/>
              <a:gd name="connsiteY151" fmla="*/ 3874565 h 6858000"/>
              <a:gd name="connsiteX152" fmla="*/ 3316479 w 7467600"/>
              <a:gd name="connsiteY152" fmla="*/ 3872136 h 6858000"/>
              <a:gd name="connsiteX153" fmla="*/ 3546806 w 7467600"/>
              <a:gd name="connsiteY153" fmla="*/ 4356139 h 6858000"/>
              <a:gd name="connsiteX154" fmla="*/ 3364433 w 7467600"/>
              <a:gd name="connsiteY154" fmla="*/ 3953121 h 6858000"/>
              <a:gd name="connsiteX155" fmla="*/ 3316479 w 7467600"/>
              <a:gd name="connsiteY155" fmla="*/ 3872136 h 6858000"/>
              <a:gd name="connsiteX156" fmla="*/ 3291335 w 7467600"/>
              <a:gd name="connsiteY156" fmla="*/ 3767420 h 6858000"/>
              <a:gd name="connsiteX157" fmla="*/ 3390805 w 7467600"/>
              <a:gd name="connsiteY157" fmla="*/ 3937163 h 6858000"/>
              <a:gd name="connsiteX158" fmla="*/ 3579062 w 7467600"/>
              <a:gd name="connsiteY158" fmla="*/ 4359040 h 6858000"/>
              <a:gd name="connsiteX159" fmla="*/ 3467355 w 7467600"/>
              <a:gd name="connsiteY159" fmla="*/ 3988130 h 6858000"/>
              <a:gd name="connsiteX160" fmla="*/ 3310753 w 7467600"/>
              <a:gd name="connsiteY160" fmla="*/ 3787140 h 6858000"/>
              <a:gd name="connsiteX161" fmla="*/ 3291335 w 7467600"/>
              <a:gd name="connsiteY161" fmla="*/ 3767420 h 6858000"/>
              <a:gd name="connsiteX162" fmla="*/ 1635889 w 7467600"/>
              <a:gd name="connsiteY162" fmla="*/ 3709494 h 6858000"/>
              <a:gd name="connsiteX163" fmla="*/ 1634800 w 7467600"/>
              <a:gd name="connsiteY163" fmla="*/ 3731111 h 6858000"/>
              <a:gd name="connsiteX164" fmla="*/ 1635889 w 7467600"/>
              <a:gd name="connsiteY164" fmla="*/ 3709494 h 6858000"/>
              <a:gd name="connsiteX165" fmla="*/ 1510397 w 7467600"/>
              <a:gd name="connsiteY165" fmla="*/ 3684705 h 6858000"/>
              <a:gd name="connsiteX166" fmla="*/ 1146550 w 7467600"/>
              <a:gd name="connsiteY166" fmla="*/ 3802012 h 6858000"/>
              <a:gd name="connsiteX167" fmla="*/ 698834 w 7467600"/>
              <a:gd name="connsiteY167" fmla="*/ 3952272 h 6858000"/>
              <a:gd name="connsiteX168" fmla="*/ 34256 w 7467600"/>
              <a:gd name="connsiteY168" fmla="*/ 4347603 h 6858000"/>
              <a:gd name="connsiteX169" fmla="*/ 527241 w 7467600"/>
              <a:gd name="connsiteY169" fmla="*/ 4065078 h 6858000"/>
              <a:gd name="connsiteX170" fmla="*/ 1510397 w 7467600"/>
              <a:gd name="connsiteY170" fmla="*/ 3684705 h 6858000"/>
              <a:gd name="connsiteX171" fmla="*/ 1313114 w 7467600"/>
              <a:gd name="connsiteY171" fmla="*/ 3655216 h 6858000"/>
              <a:gd name="connsiteX172" fmla="*/ 1109304 w 7467600"/>
              <a:gd name="connsiteY172" fmla="*/ 3669030 h 6858000"/>
              <a:gd name="connsiteX173" fmla="*/ 8129 w 7467600"/>
              <a:gd name="connsiteY173" fmla="*/ 4330519 h 6858000"/>
              <a:gd name="connsiteX174" fmla="*/ 687572 w 7467600"/>
              <a:gd name="connsiteY174" fmla="*/ 3925629 h 6858000"/>
              <a:gd name="connsiteX175" fmla="*/ 1138365 w 7467600"/>
              <a:gd name="connsiteY175" fmla="*/ 3774515 h 6858000"/>
              <a:gd name="connsiteX176" fmla="*/ 1505579 w 7467600"/>
              <a:gd name="connsiteY176" fmla="*/ 3655526 h 6858000"/>
              <a:gd name="connsiteX177" fmla="*/ 1313114 w 7467600"/>
              <a:gd name="connsiteY177" fmla="*/ 3655216 h 6858000"/>
              <a:gd name="connsiteX178" fmla="*/ 3655073 w 7467600"/>
              <a:gd name="connsiteY178" fmla="*/ 3650884 h 6858000"/>
              <a:gd name="connsiteX179" fmla="*/ 3989938 w 7467600"/>
              <a:gd name="connsiteY179" fmla="*/ 3991685 h 6858000"/>
              <a:gd name="connsiteX180" fmla="*/ 4393907 w 7467600"/>
              <a:gd name="connsiteY180" fmla="*/ 4261258 h 6858000"/>
              <a:gd name="connsiteX181" fmla="*/ 4648051 w 7467600"/>
              <a:gd name="connsiteY181" fmla="*/ 4374051 h 6858000"/>
              <a:gd name="connsiteX182" fmla="*/ 4383389 w 7467600"/>
              <a:gd name="connsiteY182" fmla="*/ 4184369 h 6858000"/>
              <a:gd name="connsiteX183" fmla="*/ 4165508 w 7467600"/>
              <a:gd name="connsiteY183" fmla="*/ 4035196 h 6858000"/>
              <a:gd name="connsiteX184" fmla="*/ 4068162 w 7467600"/>
              <a:gd name="connsiteY184" fmla="*/ 3953394 h 6858000"/>
              <a:gd name="connsiteX185" fmla="*/ 3981416 w 7467600"/>
              <a:gd name="connsiteY185" fmla="*/ 3880482 h 6858000"/>
              <a:gd name="connsiteX186" fmla="*/ 3800147 w 7467600"/>
              <a:gd name="connsiteY186" fmla="*/ 3749872 h 6858000"/>
              <a:gd name="connsiteX187" fmla="*/ 3655073 w 7467600"/>
              <a:gd name="connsiteY187" fmla="*/ 3650884 h 6858000"/>
              <a:gd name="connsiteX188" fmla="*/ 3670252 w 7467600"/>
              <a:gd name="connsiteY188" fmla="*/ 3622798 h 6858000"/>
              <a:gd name="connsiteX189" fmla="*/ 3817258 w 7467600"/>
              <a:gd name="connsiteY189" fmla="*/ 3723577 h 6858000"/>
              <a:gd name="connsiteX190" fmla="*/ 4000461 w 7467600"/>
              <a:gd name="connsiteY190" fmla="*/ 3855966 h 6858000"/>
              <a:gd name="connsiteX191" fmla="*/ 4088180 w 7467600"/>
              <a:gd name="connsiteY191" fmla="*/ 3929774 h 6858000"/>
              <a:gd name="connsiteX192" fmla="*/ 4184555 w 7467600"/>
              <a:gd name="connsiteY192" fmla="*/ 4010683 h 6858000"/>
              <a:gd name="connsiteX193" fmla="*/ 4399563 w 7467600"/>
              <a:gd name="connsiteY193" fmla="*/ 4158106 h 6858000"/>
              <a:gd name="connsiteX194" fmla="*/ 4684469 w 7467600"/>
              <a:gd name="connsiteY194" fmla="*/ 4364680 h 6858000"/>
              <a:gd name="connsiteX195" fmla="*/ 4690271 w 7467600"/>
              <a:gd name="connsiteY195" fmla="*/ 4370034 h 6858000"/>
              <a:gd name="connsiteX196" fmla="*/ 4136093 w 7467600"/>
              <a:gd name="connsiteY196" fmla="*/ 3858466 h 6858000"/>
              <a:gd name="connsiteX197" fmla="*/ 3670252 w 7467600"/>
              <a:gd name="connsiteY197" fmla="*/ 3622798 h 6858000"/>
              <a:gd name="connsiteX198" fmla="*/ 4440129 w 7467600"/>
              <a:gd name="connsiteY198" fmla="*/ 3448571 h 6858000"/>
              <a:gd name="connsiteX199" fmla="*/ 4856525 w 7467600"/>
              <a:gd name="connsiteY199" fmla="*/ 3915351 h 6858000"/>
              <a:gd name="connsiteX200" fmla="*/ 5059055 w 7467600"/>
              <a:gd name="connsiteY200" fmla="*/ 4108918 h 6858000"/>
              <a:gd name="connsiteX201" fmla="*/ 5290070 w 7467600"/>
              <a:gd name="connsiteY201" fmla="*/ 4263619 h 6858000"/>
              <a:gd name="connsiteX202" fmla="*/ 4834991 w 7467600"/>
              <a:gd name="connsiteY202" fmla="*/ 3830985 h 6858000"/>
              <a:gd name="connsiteX203" fmla="*/ 4440129 w 7467600"/>
              <a:gd name="connsiteY203" fmla="*/ 3448571 h 6858000"/>
              <a:gd name="connsiteX204" fmla="*/ 4441737 w 7467600"/>
              <a:gd name="connsiteY204" fmla="*/ 3399734 h 6858000"/>
              <a:gd name="connsiteX205" fmla="*/ 4431236 w 7467600"/>
              <a:gd name="connsiteY205" fmla="*/ 3400954 h 6858000"/>
              <a:gd name="connsiteX206" fmla="*/ 4557150 w 7467600"/>
              <a:gd name="connsiteY206" fmla="*/ 3510023 h 6858000"/>
              <a:gd name="connsiteX207" fmla="*/ 4856936 w 7467600"/>
              <a:gd name="connsiteY207" fmla="*/ 3809146 h 6858000"/>
              <a:gd name="connsiteX208" fmla="*/ 5111996 w 7467600"/>
              <a:gd name="connsiteY208" fmla="*/ 4065759 h 6858000"/>
              <a:gd name="connsiteX209" fmla="*/ 5388878 w 7467600"/>
              <a:gd name="connsiteY209" fmla="*/ 4300185 h 6858000"/>
              <a:gd name="connsiteX210" fmla="*/ 5425556 w 7467600"/>
              <a:gd name="connsiteY210" fmla="*/ 4308967 h 6858000"/>
              <a:gd name="connsiteX211" fmla="*/ 4943646 w 7467600"/>
              <a:gd name="connsiteY211" fmla="*/ 3822916 h 6858000"/>
              <a:gd name="connsiteX212" fmla="*/ 4594837 w 7467600"/>
              <a:gd name="connsiteY212" fmla="*/ 3532274 h 6858000"/>
              <a:gd name="connsiteX213" fmla="*/ 4441737 w 7467600"/>
              <a:gd name="connsiteY213" fmla="*/ 3399734 h 6858000"/>
              <a:gd name="connsiteX214" fmla="*/ 5425834 w 7467600"/>
              <a:gd name="connsiteY214" fmla="*/ 3162785 h 6858000"/>
              <a:gd name="connsiteX215" fmla="*/ 5401644 w 7467600"/>
              <a:gd name="connsiteY215" fmla="*/ 3617847 h 6858000"/>
              <a:gd name="connsiteX216" fmla="*/ 5467256 w 7467600"/>
              <a:gd name="connsiteY216" fmla="*/ 4175494 h 6858000"/>
              <a:gd name="connsiteX217" fmla="*/ 5448069 w 7467600"/>
              <a:gd name="connsiteY217" fmla="*/ 3567554 h 6858000"/>
              <a:gd name="connsiteX218" fmla="*/ 5425834 w 7467600"/>
              <a:gd name="connsiteY218" fmla="*/ 3162785 h 6858000"/>
              <a:gd name="connsiteX219" fmla="*/ 1318687 w 7467600"/>
              <a:gd name="connsiteY219" fmla="*/ 3113840 h 6858000"/>
              <a:gd name="connsiteX220" fmla="*/ 1066793 w 7467600"/>
              <a:gd name="connsiteY220" fmla="*/ 3212171 h 6858000"/>
              <a:gd name="connsiteX221" fmla="*/ 993319 w 7467600"/>
              <a:gd name="connsiteY221" fmla="*/ 3247648 h 6858000"/>
              <a:gd name="connsiteX222" fmla="*/ 853081 w 7467600"/>
              <a:gd name="connsiteY222" fmla="*/ 3312410 h 6858000"/>
              <a:gd name="connsiteX223" fmla="*/ 805957 w 7467600"/>
              <a:gd name="connsiteY223" fmla="*/ 3330443 h 6858000"/>
              <a:gd name="connsiteX224" fmla="*/ 1318687 w 7467600"/>
              <a:gd name="connsiteY224" fmla="*/ 3113840 h 6858000"/>
              <a:gd name="connsiteX225" fmla="*/ 5453702 w 7467600"/>
              <a:gd name="connsiteY225" fmla="*/ 3090882 h 6858000"/>
              <a:gd name="connsiteX226" fmla="*/ 5480135 w 7467600"/>
              <a:gd name="connsiteY226" fmla="*/ 3565802 h 6858000"/>
              <a:gd name="connsiteX227" fmla="*/ 5499023 w 7467600"/>
              <a:gd name="connsiteY227" fmla="*/ 4166310 h 6858000"/>
              <a:gd name="connsiteX228" fmla="*/ 5547022 w 7467600"/>
              <a:gd name="connsiteY228" fmla="*/ 3607838 h 6858000"/>
              <a:gd name="connsiteX229" fmla="*/ 5515964 w 7467600"/>
              <a:gd name="connsiteY229" fmla="*/ 3378541 h 6858000"/>
              <a:gd name="connsiteX230" fmla="*/ 5453702 w 7467600"/>
              <a:gd name="connsiteY230" fmla="*/ 3090882 h 6858000"/>
              <a:gd name="connsiteX231" fmla="*/ 1238695 w 7467600"/>
              <a:gd name="connsiteY231" fmla="*/ 3076820 h 6858000"/>
              <a:gd name="connsiteX232" fmla="*/ 716371 w 7467600"/>
              <a:gd name="connsiteY232" fmla="*/ 3293249 h 6858000"/>
              <a:gd name="connsiteX233" fmla="*/ 579522 w 7467600"/>
              <a:gd name="connsiteY233" fmla="*/ 3371759 h 6858000"/>
              <a:gd name="connsiteX234" fmla="*/ 600288 w 7467600"/>
              <a:gd name="connsiteY234" fmla="*/ 3365555 h 6858000"/>
              <a:gd name="connsiteX235" fmla="*/ 840692 w 7467600"/>
              <a:gd name="connsiteY235" fmla="*/ 3284921 h 6858000"/>
              <a:gd name="connsiteX236" fmla="*/ 979248 w 7467600"/>
              <a:gd name="connsiteY236" fmla="*/ 3221003 h 6858000"/>
              <a:gd name="connsiteX237" fmla="*/ 1053282 w 7467600"/>
              <a:gd name="connsiteY237" fmla="*/ 3185247 h 6858000"/>
              <a:gd name="connsiteX238" fmla="*/ 1320603 w 7467600"/>
              <a:gd name="connsiteY238" fmla="*/ 3081281 h 6858000"/>
              <a:gd name="connsiteX239" fmla="*/ 1238695 w 7467600"/>
              <a:gd name="connsiteY239" fmla="*/ 3076820 h 6858000"/>
              <a:gd name="connsiteX240" fmla="*/ 5425627 w 7467600"/>
              <a:gd name="connsiteY240" fmla="*/ 2954192 h 6858000"/>
              <a:gd name="connsiteX241" fmla="*/ 5470770 w 7467600"/>
              <a:gd name="connsiteY241" fmla="*/ 3005435 h 6858000"/>
              <a:gd name="connsiteX242" fmla="*/ 5519779 w 7467600"/>
              <a:gd name="connsiteY242" fmla="*/ 4359223 h 6858000"/>
              <a:gd name="connsiteX243" fmla="*/ 5520293 w 7467600"/>
              <a:gd name="connsiteY243" fmla="*/ 4360602 h 6858000"/>
              <a:gd name="connsiteX244" fmla="*/ 5767221 w 7467600"/>
              <a:gd name="connsiteY244" fmla="*/ 4665564 h 6858000"/>
              <a:gd name="connsiteX245" fmla="*/ 6937169 w 7467600"/>
              <a:gd name="connsiteY245" fmla="*/ 4815941 h 6858000"/>
              <a:gd name="connsiteX246" fmla="*/ 6953922 w 7467600"/>
              <a:gd name="connsiteY246" fmla="*/ 4890068 h 6858000"/>
              <a:gd name="connsiteX247" fmla="*/ 6071359 w 7467600"/>
              <a:gd name="connsiteY247" fmla="*/ 4770770 h 6858000"/>
              <a:gd name="connsiteX248" fmla="*/ 6038839 w 7467600"/>
              <a:gd name="connsiteY248" fmla="*/ 4764474 h 6858000"/>
              <a:gd name="connsiteX249" fmla="*/ 6038706 w 7467600"/>
              <a:gd name="connsiteY249" fmla="*/ 4763847 h 6858000"/>
              <a:gd name="connsiteX250" fmla="*/ 6037784 w 7467600"/>
              <a:gd name="connsiteY250" fmla="*/ 4764270 h 6858000"/>
              <a:gd name="connsiteX251" fmla="*/ 6038839 w 7467600"/>
              <a:gd name="connsiteY251" fmla="*/ 4764474 h 6858000"/>
              <a:gd name="connsiteX252" fmla="*/ 6040338 w 7467600"/>
              <a:gd name="connsiteY252" fmla="*/ 4771418 h 6858000"/>
              <a:gd name="connsiteX253" fmla="*/ 6024488 w 7467600"/>
              <a:gd name="connsiteY253" fmla="*/ 4809903 h 6858000"/>
              <a:gd name="connsiteX254" fmla="*/ 5599771 w 7467600"/>
              <a:gd name="connsiteY254" fmla="*/ 5509652 h 6858000"/>
              <a:gd name="connsiteX255" fmla="*/ 5548843 w 7467600"/>
              <a:gd name="connsiteY255" fmla="*/ 5563845 h 6858000"/>
              <a:gd name="connsiteX256" fmla="*/ 5940952 w 7467600"/>
              <a:gd name="connsiteY256" fmla="*/ 6250028 h 6858000"/>
              <a:gd name="connsiteX257" fmla="*/ 6043441 w 7467600"/>
              <a:gd name="connsiteY257" fmla="*/ 6665847 h 6858000"/>
              <a:gd name="connsiteX258" fmla="*/ 6093432 w 7467600"/>
              <a:gd name="connsiteY258" fmla="*/ 6858000 h 6858000"/>
              <a:gd name="connsiteX259" fmla="*/ 6034344 w 7467600"/>
              <a:gd name="connsiteY259" fmla="*/ 6858000 h 6858000"/>
              <a:gd name="connsiteX260" fmla="*/ 6026679 w 7467600"/>
              <a:gd name="connsiteY260" fmla="*/ 6836959 h 6858000"/>
              <a:gd name="connsiteX261" fmla="*/ 5800441 w 7467600"/>
              <a:gd name="connsiteY261" fmla="*/ 6335286 h 6858000"/>
              <a:gd name="connsiteX262" fmla="*/ 5526562 w 7467600"/>
              <a:gd name="connsiteY262" fmla="*/ 5705388 h 6858000"/>
              <a:gd name="connsiteX263" fmla="*/ 5519640 w 7467600"/>
              <a:gd name="connsiteY263" fmla="*/ 5683774 h 6858000"/>
              <a:gd name="connsiteX264" fmla="*/ 5844559 w 7467600"/>
              <a:gd name="connsiteY264" fmla="*/ 6553349 h 6858000"/>
              <a:gd name="connsiteX265" fmla="*/ 5975994 w 7467600"/>
              <a:gd name="connsiteY265" fmla="*/ 6858000 h 6858000"/>
              <a:gd name="connsiteX266" fmla="*/ 5898547 w 7467600"/>
              <a:gd name="connsiteY266" fmla="*/ 6858000 h 6858000"/>
              <a:gd name="connsiteX267" fmla="*/ 5682041 w 7467600"/>
              <a:gd name="connsiteY267" fmla="*/ 6355860 h 6858000"/>
              <a:gd name="connsiteX268" fmla="*/ 5461758 w 7467600"/>
              <a:gd name="connsiteY268" fmla="*/ 5820220 h 6858000"/>
              <a:gd name="connsiteX269" fmla="*/ 5237282 w 7467600"/>
              <a:gd name="connsiteY269" fmla="*/ 6579086 h 6858000"/>
              <a:gd name="connsiteX270" fmla="*/ 5115009 w 7467600"/>
              <a:gd name="connsiteY270" fmla="*/ 6858000 h 6858000"/>
              <a:gd name="connsiteX271" fmla="*/ 5028074 w 7467600"/>
              <a:gd name="connsiteY271" fmla="*/ 6858000 h 6858000"/>
              <a:gd name="connsiteX272" fmla="*/ 5079508 w 7467600"/>
              <a:gd name="connsiteY272" fmla="*/ 6749074 h 6858000"/>
              <a:gd name="connsiteX273" fmla="*/ 5371846 w 7467600"/>
              <a:gd name="connsiteY273" fmla="*/ 5924413 h 6858000"/>
              <a:gd name="connsiteX274" fmla="*/ 5270512 w 7467600"/>
              <a:gd name="connsiteY274" fmla="*/ 6138975 h 6858000"/>
              <a:gd name="connsiteX275" fmla="*/ 5062409 w 7467600"/>
              <a:gd name="connsiteY275" fmla="*/ 6653544 h 6858000"/>
              <a:gd name="connsiteX276" fmla="*/ 5036628 w 7467600"/>
              <a:gd name="connsiteY276" fmla="*/ 6754247 h 6858000"/>
              <a:gd name="connsiteX277" fmla="*/ 5009112 w 7467600"/>
              <a:gd name="connsiteY277" fmla="*/ 6858000 h 6858000"/>
              <a:gd name="connsiteX278" fmla="*/ 4976679 w 7467600"/>
              <a:gd name="connsiteY278" fmla="*/ 6858000 h 6858000"/>
              <a:gd name="connsiteX279" fmla="*/ 5006537 w 7467600"/>
              <a:gd name="connsiteY279" fmla="*/ 6747068 h 6858000"/>
              <a:gd name="connsiteX280" fmla="*/ 5032723 w 7467600"/>
              <a:gd name="connsiteY280" fmla="*/ 6644957 h 6858000"/>
              <a:gd name="connsiteX281" fmla="*/ 5242949 w 7467600"/>
              <a:gd name="connsiteY281" fmla="*/ 6125175 h 6858000"/>
              <a:gd name="connsiteX282" fmla="*/ 5286321 w 7467600"/>
              <a:gd name="connsiteY282" fmla="*/ 6033555 h 6858000"/>
              <a:gd name="connsiteX283" fmla="*/ 5008210 w 7467600"/>
              <a:gd name="connsiteY283" fmla="*/ 6649194 h 6858000"/>
              <a:gd name="connsiteX284" fmla="*/ 4986321 w 7467600"/>
              <a:gd name="connsiteY284" fmla="*/ 6765687 h 6858000"/>
              <a:gd name="connsiteX285" fmla="*/ 4973474 w 7467600"/>
              <a:gd name="connsiteY285" fmla="*/ 6858000 h 6858000"/>
              <a:gd name="connsiteX286" fmla="*/ 4907178 w 7467600"/>
              <a:gd name="connsiteY286" fmla="*/ 6858000 h 6858000"/>
              <a:gd name="connsiteX287" fmla="*/ 4910810 w 7467600"/>
              <a:gd name="connsiteY287" fmla="*/ 6829660 h 6858000"/>
              <a:gd name="connsiteX288" fmla="*/ 4987461 w 7467600"/>
              <a:gd name="connsiteY288" fmla="*/ 6432994 h 6858000"/>
              <a:gd name="connsiteX289" fmla="*/ 5179262 w 7467600"/>
              <a:gd name="connsiteY289" fmla="*/ 6035044 h 6858000"/>
              <a:gd name="connsiteX290" fmla="*/ 4689678 w 7467600"/>
              <a:gd name="connsiteY290" fmla="*/ 6440241 h 6858000"/>
              <a:gd name="connsiteX291" fmla="*/ 4477543 w 7467600"/>
              <a:gd name="connsiteY291" fmla="*/ 6674836 h 6858000"/>
              <a:gd name="connsiteX292" fmla="*/ 4329957 w 7467600"/>
              <a:gd name="connsiteY292" fmla="*/ 6858000 h 6858000"/>
              <a:gd name="connsiteX293" fmla="*/ 4218595 w 7467600"/>
              <a:gd name="connsiteY293" fmla="*/ 6858000 h 6858000"/>
              <a:gd name="connsiteX294" fmla="*/ 4368888 w 7467600"/>
              <a:gd name="connsiteY294" fmla="*/ 6668412 h 6858000"/>
              <a:gd name="connsiteX295" fmla="*/ 4563091 w 7467600"/>
              <a:gd name="connsiteY295" fmla="*/ 6442508 h 6858000"/>
              <a:gd name="connsiteX296" fmla="*/ 5387324 w 7467600"/>
              <a:gd name="connsiteY296" fmla="*/ 5705830 h 6858000"/>
              <a:gd name="connsiteX297" fmla="*/ 5073620 w 7467600"/>
              <a:gd name="connsiteY297" fmla="*/ 5955437 h 6858000"/>
              <a:gd name="connsiteX298" fmla="*/ 4689789 w 7467600"/>
              <a:gd name="connsiteY298" fmla="*/ 6268382 h 6858000"/>
              <a:gd name="connsiteX299" fmla="*/ 4418722 w 7467600"/>
              <a:gd name="connsiteY299" fmla="*/ 6570886 h 6858000"/>
              <a:gd name="connsiteX300" fmla="*/ 4214944 w 7467600"/>
              <a:gd name="connsiteY300" fmla="*/ 6858000 h 6858000"/>
              <a:gd name="connsiteX301" fmla="*/ 4177898 w 7467600"/>
              <a:gd name="connsiteY301" fmla="*/ 6858000 h 6858000"/>
              <a:gd name="connsiteX302" fmla="*/ 4391597 w 7467600"/>
              <a:gd name="connsiteY302" fmla="*/ 6556370 h 6858000"/>
              <a:gd name="connsiteX303" fmla="*/ 4668889 w 7467600"/>
              <a:gd name="connsiteY303" fmla="*/ 6246399 h 6858000"/>
              <a:gd name="connsiteX304" fmla="*/ 5055427 w 7467600"/>
              <a:gd name="connsiteY304" fmla="*/ 5931476 h 6858000"/>
              <a:gd name="connsiteX305" fmla="*/ 5371814 w 7467600"/>
              <a:gd name="connsiteY305" fmla="*/ 5678975 h 6858000"/>
              <a:gd name="connsiteX306" fmla="*/ 4987918 w 7467600"/>
              <a:gd name="connsiteY306" fmla="*/ 5838701 h 6858000"/>
              <a:gd name="connsiteX307" fmla="*/ 4317146 w 7467600"/>
              <a:gd name="connsiteY307" fmla="*/ 6587716 h 6858000"/>
              <a:gd name="connsiteX308" fmla="*/ 4171627 w 7467600"/>
              <a:gd name="connsiteY308" fmla="*/ 6858000 h 6858000"/>
              <a:gd name="connsiteX309" fmla="*/ 4081585 w 7467600"/>
              <a:gd name="connsiteY309" fmla="*/ 6858000 h 6858000"/>
              <a:gd name="connsiteX310" fmla="*/ 4238603 w 7467600"/>
              <a:gd name="connsiteY310" fmla="*/ 6559341 h 6858000"/>
              <a:gd name="connsiteX311" fmla="*/ 4778333 w 7467600"/>
              <a:gd name="connsiteY311" fmla="*/ 5873626 h 6858000"/>
              <a:gd name="connsiteX312" fmla="*/ 5414185 w 7467600"/>
              <a:gd name="connsiteY312" fmla="*/ 5573882 h 6858000"/>
              <a:gd name="connsiteX313" fmla="*/ 5959648 w 7467600"/>
              <a:gd name="connsiteY313" fmla="*/ 4760797 h 6858000"/>
              <a:gd name="connsiteX314" fmla="*/ 5355019 w 7467600"/>
              <a:gd name="connsiteY314" fmla="*/ 4734672 h 6858000"/>
              <a:gd name="connsiteX315" fmla="*/ 5083565 w 7467600"/>
              <a:gd name="connsiteY315" fmla="*/ 5179121 h 6858000"/>
              <a:gd name="connsiteX316" fmla="*/ 4713577 w 7467600"/>
              <a:gd name="connsiteY316" fmla="*/ 5616803 h 6858000"/>
              <a:gd name="connsiteX317" fmla="*/ 3989559 w 7467600"/>
              <a:gd name="connsiteY317" fmla="*/ 6145945 h 6858000"/>
              <a:gd name="connsiteX318" fmla="*/ 3939824 w 7467600"/>
              <a:gd name="connsiteY318" fmla="*/ 6066900 h 6858000"/>
              <a:gd name="connsiteX319" fmla="*/ 4584537 w 7467600"/>
              <a:gd name="connsiteY319" fmla="*/ 5324826 h 6858000"/>
              <a:gd name="connsiteX320" fmla="*/ 5037105 w 7467600"/>
              <a:gd name="connsiteY320" fmla="*/ 5088765 h 6858000"/>
              <a:gd name="connsiteX321" fmla="*/ 5039930 w 7467600"/>
              <a:gd name="connsiteY321" fmla="*/ 5089585 h 6858000"/>
              <a:gd name="connsiteX322" fmla="*/ 5263764 w 7467600"/>
              <a:gd name="connsiteY322" fmla="*/ 4735525 h 6858000"/>
              <a:gd name="connsiteX323" fmla="*/ 4086300 w 7467600"/>
              <a:gd name="connsiteY323" fmla="*/ 4884599 h 6858000"/>
              <a:gd name="connsiteX324" fmla="*/ 4085485 w 7467600"/>
              <a:gd name="connsiteY324" fmla="*/ 4899070 h 6858000"/>
              <a:gd name="connsiteX325" fmla="*/ 3871915 w 7467600"/>
              <a:gd name="connsiteY325" fmla="*/ 5253645 h 6858000"/>
              <a:gd name="connsiteX326" fmla="*/ 3799374 w 7467600"/>
              <a:gd name="connsiteY326" fmla="*/ 5466127 h 6858000"/>
              <a:gd name="connsiteX327" fmla="*/ 3498850 w 7467600"/>
              <a:gd name="connsiteY327" fmla="*/ 6661888 h 6858000"/>
              <a:gd name="connsiteX328" fmla="*/ 3399216 w 7467600"/>
              <a:gd name="connsiteY328" fmla="*/ 6858000 h 6858000"/>
              <a:gd name="connsiteX329" fmla="*/ 3303688 w 7467600"/>
              <a:gd name="connsiteY329" fmla="*/ 6858000 h 6858000"/>
              <a:gd name="connsiteX330" fmla="*/ 3391774 w 7467600"/>
              <a:gd name="connsiteY330" fmla="*/ 6697181 h 6858000"/>
              <a:gd name="connsiteX331" fmla="*/ 3735540 w 7467600"/>
              <a:gd name="connsiteY331" fmla="*/ 5546923 h 6858000"/>
              <a:gd name="connsiteX332" fmla="*/ 3729438 w 7467600"/>
              <a:gd name="connsiteY332" fmla="*/ 5569058 h 6858000"/>
              <a:gd name="connsiteX333" fmla="*/ 3707782 w 7467600"/>
              <a:gd name="connsiteY333" fmla="*/ 5644908 h 6858000"/>
              <a:gd name="connsiteX334" fmla="*/ 3583827 w 7467600"/>
              <a:gd name="connsiteY334" fmla="*/ 6039215 h 6858000"/>
              <a:gd name="connsiteX335" fmla="*/ 3547861 w 7467600"/>
              <a:gd name="connsiteY335" fmla="*/ 6129609 h 6858000"/>
              <a:gd name="connsiteX336" fmla="*/ 3490905 w 7467600"/>
              <a:gd name="connsiteY336" fmla="*/ 6277660 h 6858000"/>
              <a:gd name="connsiteX337" fmla="*/ 3455859 w 7467600"/>
              <a:gd name="connsiteY337" fmla="*/ 6391301 h 6858000"/>
              <a:gd name="connsiteX338" fmla="*/ 3429112 w 7467600"/>
              <a:gd name="connsiteY338" fmla="*/ 6479469 h 6858000"/>
              <a:gd name="connsiteX339" fmla="*/ 3304862 w 7467600"/>
              <a:gd name="connsiteY339" fmla="*/ 6796476 h 6858000"/>
              <a:gd name="connsiteX340" fmla="*/ 3276071 w 7467600"/>
              <a:gd name="connsiteY340" fmla="*/ 6858000 h 6858000"/>
              <a:gd name="connsiteX341" fmla="*/ 3240805 w 7467600"/>
              <a:gd name="connsiteY341" fmla="*/ 6858000 h 6858000"/>
              <a:gd name="connsiteX342" fmla="*/ 3275917 w 7467600"/>
              <a:gd name="connsiteY342" fmla="*/ 6783192 h 6858000"/>
              <a:gd name="connsiteX343" fmla="*/ 3399358 w 7467600"/>
              <a:gd name="connsiteY343" fmla="*/ 6469011 h 6858000"/>
              <a:gd name="connsiteX344" fmla="*/ 3425650 w 7467600"/>
              <a:gd name="connsiteY344" fmla="*/ 6381333 h 6858000"/>
              <a:gd name="connsiteX345" fmla="*/ 3460661 w 7467600"/>
              <a:gd name="connsiteY345" fmla="*/ 6266763 h 6858000"/>
              <a:gd name="connsiteX346" fmla="*/ 3518021 w 7467600"/>
              <a:gd name="connsiteY346" fmla="*/ 6117298 h 6858000"/>
              <a:gd name="connsiteX347" fmla="*/ 3554035 w 7467600"/>
              <a:gd name="connsiteY347" fmla="*/ 6027832 h 6858000"/>
              <a:gd name="connsiteX348" fmla="*/ 3677174 w 7467600"/>
              <a:gd name="connsiteY348" fmla="*/ 5636351 h 6858000"/>
              <a:gd name="connsiteX349" fmla="*/ 3698819 w 7467600"/>
              <a:gd name="connsiteY349" fmla="*/ 5560503 h 6858000"/>
              <a:gd name="connsiteX350" fmla="*/ 3702094 w 7467600"/>
              <a:gd name="connsiteY350" fmla="*/ 5549194 h 6858000"/>
              <a:gd name="connsiteX351" fmla="*/ 3398355 w 7467600"/>
              <a:gd name="connsiteY351" fmla="*/ 6094603 h 6858000"/>
              <a:gd name="connsiteX352" fmla="*/ 3193941 w 7467600"/>
              <a:gd name="connsiteY352" fmla="*/ 6798775 h 6858000"/>
              <a:gd name="connsiteX353" fmla="*/ 3184140 w 7467600"/>
              <a:gd name="connsiteY353" fmla="*/ 6858000 h 6858000"/>
              <a:gd name="connsiteX354" fmla="*/ 3099978 w 7467600"/>
              <a:gd name="connsiteY354" fmla="*/ 6858000 h 6858000"/>
              <a:gd name="connsiteX355" fmla="*/ 3101556 w 7467600"/>
              <a:gd name="connsiteY355" fmla="*/ 6843337 h 6858000"/>
              <a:gd name="connsiteX356" fmla="*/ 3370162 w 7467600"/>
              <a:gd name="connsiteY356" fmla="*/ 5785550 h 6858000"/>
              <a:gd name="connsiteX357" fmla="*/ 3746477 w 7467600"/>
              <a:gd name="connsiteY357" fmla="*/ 5377889 h 6858000"/>
              <a:gd name="connsiteX358" fmla="*/ 3863399 w 7467600"/>
              <a:gd name="connsiteY358" fmla="*/ 5087257 h 6858000"/>
              <a:gd name="connsiteX359" fmla="*/ 3968712 w 7467600"/>
              <a:gd name="connsiteY359" fmla="*/ 4913989 h 6858000"/>
              <a:gd name="connsiteX360" fmla="*/ 2792390 w 7467600"/>
              <a:gd name="connsiteY360" fmla="*/ 5382974 h 6858000"/>
              <a:gd name="connsiteX361" fmla="*/ 2714982 w 7467600"/>
              <a:gd name="connsiteY361" fmla="*/ 5427051 h 6858000"/>
              <a:gd name="connsiteX362" fmla="*/ 2813361 w 7467600"/>
              <a:gd name="connsiteY362" fmla="*/ 6023912 h 6858000"/>
              <a:gd name="connsiteX363" fmla="*/ 2688430 w 7467600"/>
              <a:gd name="connsiteY363" fmla="*/ 6801564 h 6858000"/>
              <a:gd name="connsiteX364" fmla="*/ 2629626 w 7467600"/>
              <a:gd name="connsiteY364" fmla="*/ 6763394 h 6858000"/>
              <a:gd name="connsiteX365" fmla="*/ 2565328 w 7467600"/>
              <a:gd name="connsiteY365" fmla="*/ 5516399 h 6858000"/>
              <a:gd name="connsiteX366" fmla="*/ 1922999 w 7467600"/>
              <a:gd name="connsiteY366" fmla="*/ 5980343 h 6858000"/>
              <a:gd name="connsiteX367" fmla="*/ 1950261 w 7467600"/>
              <a:gd name="connsiteY367" fmla="*/ 6405858 h 6858000"/>
              <a:gd name="connsiteX368" fmla="*/ 2365554 w 7467600"/>
              <a:gd name="connsiteY368" fmla="*/ 6759107 h 6858000"/>
              <a:gd name="connsiteX369" fmla="*/ 2424142 w 7467600"/>
              <a:gd name="connsiteY369" fmla="*/ 6858000 h 6858000"/>
              <a:gd name="connsiteX370" fmla="*/ 2395994 w 7467600"/>
              <a:gd name="connsiteY370" fmla="*/ 6858000 h 6858000"/>
              <a:gd name="connsiteX371" fmla="*/ 2392863 w 7467600"/>
              <a:gd name="connsiteY371" fmla="*/ 6852964 h 6858000"/>
              <a:gd name="connsiteX372" fmla="*/ 2017589 w 7467600"/>
              <a:gd name="connsiteY372" fmla="*/ 6493982 h 6858000"/>
              <a:gd name="connsiteX373" fmla="*/ 2147336 w 7467600"/>
              <a:gd name="connsiteY373" fmla="*/ 6594052 h 6858000"/>
              <a:gd name="connsiteX374" fmla="*/ 2207047 w 7467600"/>
              <a:gd name="connsiteY374" fmla="*/ 6654540 h 6858000"/>
              <a:gd name="connsiteX375" fmla="*/ 2299106 w 7467600"/>
              <a:gd name="connsiteY375" fmla="*/ 6778931 h 6858000"/>
              <a:gd name="connsiteX376" fmla="*/ 2314430 w 7467600"/>
              <a:gd name="connsiteY376" fmla="*/ 6801144 h 6858000"/>
              <a:gd name="connsiteX377" fmla="*/ 2352406 w 7467600"/>
              <a:gd name="connsiteY377" fmla="*/ 6858000 h 6858000"/>
              <a:gd name="connsiteX378" fmla="*/ 2314492 w 7467600"/>
              <a:gd name="connsiteY378" fmla="*/ 6858000 h 6858000"/>
              <a:gd name="connsiteX379" fmla="*/ 2288095 w 7467600"/>
              <a:gd name="connsiteY379" fmla="*/ 6818030 h 6858000"/>
              <a:gd name="connsiteX380" fmla="*/ 2272768 w 7467600"/>
              <a:gd name="connsiteY380" fmla="*/ 6795822 h 6858000"/>
              <a:gd name="connsiteX381" fmla="*/ 2182715 w 7467600"/>
              <a:gd name="connsiteY381" fmla="*/ 6675071 h 6858000"/>
              <a:gd name="connsiteX382" fmla="*/ 2032061 w 7467600"/>
              <a:gd name="connsiteY382" fmla="*/ 6541380 h 6858000"/>
              <a:gd name="connsiteX383" fmla="*/ 2257220 w 7467600"/>
              <a:gd name="connsiteY383" fmla="*/ 6826257 h 6858000"/>
              <a:gd name="connsiteX384" fmla="*/ 2281324 w 7467600"/>
              <a:gd name="connsiteY384" fmla="*/ 6858000 h 6858000"/>
              <a:gd name="connsiteX385" fmla="*/ 2242860 w 7467600"/>
              <a:gd name="connsiteY385" fmla="*/ 6858000 h 6858000"/>
              <a:gd name="connsiteX386" fmla="*/ 2232818 w 7467600"/>
              <a:gd name="connsiteY386" fmla="*/ 6844926 h 6858000"/>
              <a:gd name="connsiteX387" fmla="*/ 1990172 w 7467600"/>
              <a:gd name="connsiteY387" fmla="*/ 6542121 h 6858000"/>
              <a:gd name="connsiteX388" fmla="*/ 2124090 w 7467600"/>
              <a:gd name="connsiteY388" fmla="*/ 6761017 h 6858000"/>
              <a:gd name="connsiteX389" fmla="*/ 2200380 w 7467600"/>
              <a:gd name="connsiteY389" fmla="*/ 6858000 h 6858000"/>
              <a:gd name="connsiteX390" fmla="*/ 2147507 w 7467600"/>
              <a:gd name="connsiteY390" fmla="*/ 6858000 h 6858000"/>
              <a:gd name="connsiteX391" fmla="*/ 2070668 w 7467600"/>
              <a:gd name="connsiteY391" fmla="*/ 6761520 h 6858000"/>
              <a:gd name="connsiteX392" fmla="*/ 1975142 w 7467600"/>
              <a:gd name="connsiteY392" fmla="*/ 6585570 h 6858000"/>
              <a:gd name="connsiteX393" fmla="*/ 2050035 w 7467600"/>
              <a:gd name="connsiteY393" fmla="*/ 6813345 h 6858000"/>
              <a:gd name="connsiteX394" fmla="*/ 2063025 w 7467600"/>
              <a:gd name="connsiteY394" fmla="*/ 6858000 h 6858000"/>
              <a:gd name="connsiteX395" fmla="*/ 2021675 w 7467600"/>
              <a:gd name="connsiteY395" fmla="*/ 6858000 h 6858000"/>
              <a:gd name="connsiteX396" fmla="*/ 2019308 w 7467600"/>
              <a:gd name="connsiteY396" fmla="*/ 6847118 h 6858000"/>
              <a:gd name="connsiteX397" fmla="*/ 1938835 w 7467600"/>
              <a:gd name="connsiteY397" fmla="*/ 6551160 h 6858000"/>
              <a:gd name="connsiteX398" fmla="*/ 1953230 w 7467600"/>
              <a:gd name="connsiteY398" fmla="*/ 6759699 h 6858000"/>
              <a:gd name="connsiteX399" fmla="*/ 1956763 w 7467600"/>
              <a:gd name="connsiteY399" fmla="*/ 6778191 h 6858000"/>
              <a:gd name="connsiteX400" fmla="*/ 1967925 w 7467600"/>
              <a:gd name="connsiteY400" fmla="*/ 6858000 h 6858000"/>
              <a:gd name="connsiteX401" fmla="*/ 1936622 w 7467600"/>
              <a:gd name="connsiteY401" fmla="*/ 6858000 h 6858000"/>
              <a:gd name="connsiteX402" fmla="*/ 1926261 w 7467600"/>
              <a:gd name="connsiteY402" fmla="*/ 6784064 h 6858000"/>
              <a:gd name="connsiteX403" fmla="*/ 1922724 w 7467600"/>
              <a:gd name="connsiteY403" fmla="*/ 6765577 h 6858000"/>
              <a:gd name="connsiteX404" fmla="*/ 1904650 w 7467600"/>
              <a:gd name="connsiteY404" fmla="*/ 6639616 h 6858000"/>
              <a:gd name="connsiteX405" fmla="*/ 1885273 w 7467600"/>
              <a:gd name="connsiteY405" fmla="*/ 6858000 h 6858000"/>
              <a:gd name="connsiteX406" fmla="*/ 1854363 w 7467600"/>
              <a:gd name="connsiteY406" fmla="*/ 6858000 h 6858000"/>
              <a:gd name="connsiteX407" fmla="*/ 1880391 w 7467600"/>
              <a:gd name="connsiteY407" fmla="*/ 6603796 h 6858000"/>
              <a:gd name="connsiteX408" fmla="*/ 1818273 w 7467600"/>
              <a:gd name="connsiteY408" fmla="*/ 6715729 h 6858000"/>
              <a:gd name="connsiteX409" fmla="*/ 1794691 w 7467600"/>
              <a:gd name="connsiteY409" fmla="*/ 6843239 h 6858000"/>
              <a:gd name="connsiteX410" fmla="*/ 1794914 w 7467600"/>
              <a:gd name="connsiteY410" fmla="*/ 6858000 h 6858000"/>
              <a:gd name="connsiteX411" fmla="*/ 1746128 w 7467600"/>
              <a:gd name="connsiteY411" fmla="*/ 6858000 h 6858000"/>
              <a:gd name="connsiteX412" fmla="*/ 1753934 w 7467600"/>
              <a:gd name="connsiteY412" fmla="*/ 6724796 h 6858000"/>
              <a:gd name="connsiteX413" fmla="*/ 1792053 w 7467600"/>
              <a:gd name="connsiteY413" fmla="*/ 6572396 h 6858000"/>
              <a:gd name="connsiteX414" fmla="*/ 1862248 w 7467600"/>
              <a:gd name="connsiteY414" fmla="*/ 6266397 h 6858000"/>
              <a:gd name="connsiteX415" fmla="*/ 1862250 w 7467600"/>
              <a:gd name="connsiteY415" fmla="*/ 6033531 h 6858000"/>
              <a:gd name="connsiteX416" fmla="*/ 1211999 w 7467600"/>
              <a:gd name="connsiteY416" fmla="*/ 6683610 h 6858000"/>
              <a:gd name="connsiteX417" fmla="*/ 1213266 w 7467600"/>
              <a:gd name="connsiteY417" fmla="*/ 6691947 h 6858000"/>
              <a:gd name="connsiteX418" fmla="*/ 1203370 w 7467600"/>
              <a:gd name="connsiteY418" fmla="*/ 6850676 h 6858000"/>
              <a:gd name="connsiteX419" fmla="*/ 1203671 w 7467600"/>
              <a:gd name="connsiteY419" fmla="*/ 6858000 h 6858000"/>
              <a:gd name="connsiteX420" fmla="*/ 1143180 w 7467600"/>
              <a:gd name="connsiteY420" fmla="*/ 6858000 h 6858000"/>
              <a:gd name="connsiteX421" fmla="*/ 1142176 w 7467600"/>
              <a:gd name="connsiteY421" fmla="*/ 6766045 h 6858000"/>
              <a:gd name="connsiteX422" fmla="*/ 1067484 w 7467600"/>
              <a:gd name="connsiteY422" fmla="*/ 6858000 h 6858000"/>
              <a:gd name="connsiteX423" fmla="*/ 953928 w 7467600"/>
              <a:gd name="connsiteY423" fmla="*/ 6858000 h 6858000"/>
              <a:gd name="connsiteX424" fmla="*/ 959715 w 7467600"/>
              <a:gd name="connsiteY424" fmla="*/ 6850185 h 6858000"/>
              <a:gd name="connsiteX425" fmla="*/ 1483788 w 7467600"/>
              <a:gd name="connsiteY425" fmla="*/ 6259174 h 6858000"/>
              <a:gd name="connsiteX426" fmla="*/ 1100671 w 7467600"/>
              <a:gd name="connsiteY426" fmla="*/ 6252137 h 6858000"/>
              <a:gd name="connsiteX427" fmla="*/ 1090144 w 7467600"/>
              <a:gd name="connsiteY427" fmla="*/ 6256748 h 6858000"/>
              <a:gd name="connsiteX428" fmla="*/ 1095872 w 7467600"/>
              <a:gd name="connsiteY428" fmla="*/ 6271892 h 6858000"/>
              <a:gd name="connsiteX429" fmla="*/ 262785 w 7467600"/>
              <a:gd name="connsiteY429" fmla="*/ 6845450 h 6858000"/>
              <a:gd name="connsiteX430" fmla="*/ 209968 w 7467600"/>
              <a:gd name="connsiteY430" fmla="*/ 6770713 h 6858000"/>
              <a:gd name="connsiteX431" fmla="*/ 873460 w 7467600"/>
              <a:gd name="connsiteY431" fmla="*/ 6253768 h 6858000"/>
              <a:gd name="connsiteX432" fmla="*/ 192686 w 7467600"/>
              <a:gd name="connsiteY432" fmla="*/ 5849257 h 6858000"/>
              <a:gd name="connsiteX433" fmla="*/ 4696 w 7467600"/>
              <a:gd name="connsiteY433" fmla="*/ 5697668 h 6858000"/>
              <a:gd name="connsiteX434" fmla="*/ 0 w 7467600"/>
              <a:gd name="connsiteY434" fmla="*/ 5689984 h 6858000"/>
              <a:gd name="connsiteX435" fmla="*/ 0 w 7467600"/>
              <a:gd name="connsiteY435" fmla="*/ 5513472 h 6858000"/>
              <a:gd name="connsiteX436" fmla="*/ 174101 w 7467600"/>
              <a:gd name="connsiteY436" fmla="*/ 5620277 h 6858000"/>
              <a:gd name="connsiteX437" fmla="*/ 891800 w 7467600"/>
              <a:gd name="connsiteY437" fmla="*/ 6036935 h 6858000"/>
              <a:gd name="connsiteX438" fmla="*/ 1072219 w 7467600"/>
              <a:gd name="connsiteY438" fmla="*/ 6169443 h 6858000"/>
              <a:gd name="connsiteX439" fmla="*/ 1074117 w 7467600"/>
              <a:gd name="connsiteY439" fmla="*/ 6170301 h 6858000"/>
              <a:gd name="connsiteX440" fmla="*/ 1083114 w 7467600"/>
              <a:gd name="connsiteY440" fmla="*/ 6174131 h 6858000"/>
              <a:gd name="connsiteX441" fmla="*/ 1543010 w 7467600"/>
              <a:gd name="connsiteY441" fmla="*/ 6191140 h 6858000"/>
              <a:gd name="connsiteX442" fmla="*/ 1551080 w 7467600"/>
              <a:gd name="connsiteY442" fmla="*/ 6195006 h 6858000"/>
              <a:gd name="connsiteX443" fmla="*/ 2345443 w 7467600"/>
              <a:gd name="connsiteY443" fmla="*/ 5549882 h 6858000"/>
              <a:gd name="connsiteX444" fmla="*/ 1721499 w 7467600"/>
              <a:gd name="connsiteY444" fmla="*/ 5599969 h 6858000"/>
              <a:gd name="connsiteX445" fmla="*/ 767716 w 7467600"/>
              <a:gd name="connsiteY445" fmla="*/ 5472768 h 6858000"/>
              <a:gd name="connsiteX446" fmla="*/ 722147 w 7467600"/>
              <a:gd name="connsiteY446" fmla="*/ 5393091 h 6858000"/>
              <a:gd name="connsiteX447" fmla="*/ 1485552 w 7467600"/>
              <a:gd name="connsiteY447" fmla="*/ 5313202 h 6858000"/>
              <a:gd name="connsiteX448" fmla="*/ 2143004 w 7467600"/>
              <a:gd name="connsiteY448" fmla="*/ 5402420 h 6858000"/>
              <a:gd name="connsiteX449" fmla="*/ 1933391 w 7467600"/>
              <a:gd name="connsiteY449" fmla="*/ 5156971 h 6858000"/>
              <a:gd name="connsiteX450" fmla="*/ 1827118 w 7467600"/>
              <a:gd name="connsiteY450" fmla="*/ 4968410 h 6858000"/>
              <a:gd name="connsiteX451" fmla="*/ 1837349 w 7467600"/>
              <a:gd name="connsiteY451" fmla="*/ 4956357 h 6858000"/>
              <a:gd name="connsiteX452" fmla="*/ 2162835 w 7467600"/>
              <a:gd name="connsiteY452" fmla="*/ 5187853 h 6858000"/>
              <a:gd name="connsiteX453" fmla="*/ 2257167 w 7467600"/>
              <a:gd name="connsiteY453" fmla="*/ 5462123 h 6858000"/>
              <a:gd name="connsiteX454" fmla="*/ 2261598 w 7467600"/>
              <a:gd name="connsiteY454" fmla="*/ 5467998 h 6858000"/>
              <a:gd name="connsiteX455" fmla="*/ 2437177 w 7467600"/>
              <a:gd name="connsiteY455" fmla="*/ 5479608 h 6858000"/>
              <a:gd name="connsiteX456" fmla="*/ 2445247 w 7467600"/>
              <a:gd name="connsiteY456" fmla="*/ 5483476 h 6858000"/>
              <a:gd name="connsiteX457" fmla="*/ 2743626 w 7467600"/>
              <a:gd name="connsiteY457" fmla="*/ 5304819 h 6858000"/>
              <a:gd name="connsiteX458" fmla="*/ 3048102 w 7467600"/>
              <a:gd name="connsiteY458" fmla="*/ 5150595 h 6858000"/>
              <a:gd name="connsiteX459" fmla="*/ 1799414 w 7467600"/>
              <a:gd name="connsiteY459" fmla="*/ 4694732 h 6858000"/>
              <a:gd name="connsiteX460" fmla="*/ 1771735 w 7467600"/>
              <a:gd name="connsiteY460" fmla="*/ 4619929 h 6858000"/>
              <a:gd name="connsiteX461" fmla="*/ 3104273 w 7467600"/>
              <a:gd name="connsiteY461" fmla="*/ 5076159 h 6858000"/>
              <a:gd name="connsiteX462" fmla="*/ 3113245 w 7467600"/>
              <a:gd name="connsiteY462" fmla="*/ 5090705 h 6858000"/>
              <a:gd name="connsiteX463" fmla="*/ 3126294 w 7467600"/>
              <a:gd name="connsiteY463" fmla="*/ 5114400 h 6858000"/>
              <a:gd name="connsiteX464" fmla="*/ 3937433 w 7467600"/>
              <a:gd name="connsiteY464" fmla="*/ 4830473 h 6858000"/>
              <a:gd name="connsiteX465" fmla="*/ 3590475 w 7467600"/>
              <a:gd name="connsiteY465" fmla="*/ 4597974 h 6858000"/>
              <a:gd name="connsiteX466" fmla="*/ 3100264 w 7467600"/>
              <a:gd name="connsiteY466" fmla="*/ 4579845 h 6858000"/>
              <a:gd name="connsiteX467" fmla="*/ 2183576 w 7467600"/>
              <a:gd name="connsiteY467" fmla="*/ 4227150 h 6858000"/>
              <a:gd name="connsiteX468" fmla="*/ 2151029 w 7467600"/>
              <a:gd name="connsiteY468" fmla="*/ 4146947 h 6858000"/>
              <a:gd name="connsiteX469" fmla="*/ 3563434 w 7467600"/>
              <a:gd name="connsiteY469" fmla="*/ 4469115 h 6858000"/>
              <a:gd name="connsiteX470" fmla="*/ 3177952 w 7467600"/>
              <a:gd name="connsiteY470" fmla="*/ 3657386 h 6858000"/>
              <a:gd name="connsiteX471" fmla="*/ 3189263 w 7467600"/>
              <a:gd name="connsiteY471" fmla="*/ 3625726 h 6858000"/>
              <a:gd name="connsiteX472" fmla="*/ 3560912 w 7467600"/>
              <a:gd name="connsiteY472" fmla="*/ 4079863 h 6858000"/>
              <a:gd name="connsiteX473" fmla="*/ 3626636 w 7467600"/>
              <a:gd name="connsiteY473" fmla="*/ 4512230 h 6858000"/>
              <a:gd name="connsiteX474" fmla="*/ 3653088 w 7467600"/>
              <a:gd name="connsiteY474" fmla="*/ 4521417 h 6858000"/>
              <a:gd name="connsiteX475" fmla="*/ 3988128 w 7467600"/>
              <a:gd name="connsiteY475" fmla="*/ 4817267 h 6858000"/>
              <a:gd name="connsiteX476" fmla="*/ 4830582 w 7467600"/>
              <a:gd name="connsiteY476" fmla="*/ 4676000 h 6858000"/>
              <a:gd name="connsiteX477" fmla="*/ 4830100 w 7467600"/>
              <a:gd name="connsiteY477" fmla="*/ 4675554 h 6858000"/>
              <a:gd name="connsiteX478" fmla="*/ 4036318 w 7467600"/>
              <a:gd name="connsiteY478" fmla="*/ 4147013 h 6858000"/>
              <a:gd name="connsiteX479" fmla="*/ 3432098 w 7467600"/>
              <a:gd name="connsiteY479" fmla="*/ 3537312 h 6858000"/>
              <a:gd name="connsiteX480" fmla="*/ 3446761 w 7467600"/>
              <a:gd name="connsiteY480" fmla="*/ 3461278 h 6858000"/>
              <a:gd name="connsiteX481" fmla="*/ 4419733 w 7467600"/>
              <a:gd name="connsiteY481" fmla="*/ 3963555 h 6858000"/>
              <a:gd name="connsiteX482" fmla="*/ 4781371 w 7467600"/>
              <a:gd name="connsiteY482" fmla="*/ 4458604 h 6858000"/>
              <a:gd name="connsiteX483" fmla="*/ 4780440 w 7467600"/>
              <a:gd name="connsiteY483" fmla="*/ 4470290 h 6858000"/>
              <a:gd name="connsiteX484" fmla="*/ 4898954 w 7467600"/>
              <a:gd name="connsiteY484" fmla="*/ 4662092 h 6858000"/>
              <a:gd name="connsiteX485" fmla="*/ 4900699 w 7467600"/>
              <a:gd name="connsiteY485" fmla="*/ 4670867 h 6858000"/>
              <a:gd name="connsiteX486" fmla="*/ 5714511 w 7467600"/>
              <a:gd name="connsiteY486" fmla="*/ 4663483 h 6858000"/>
              <a:gd name="connsiteX487" fmla="*/ 5464793 w 7467600"/>
              <a:gd name="connsiteY487" fmla="*/ 4393556 h 6858000"/>
              <a:gd name="connsiteX488" fmla="*/ 5461897 w 7467600"/>
              <a:gd name="connsiteY488" fmla="*/ 4390879 h 6858000"/>
              <a:gd name="connsiteX489" fmla="*/ 4294126 w 7467600"/>
              <a:gd name="connsiteY489" fmla="*/ 3303048 h 6858000"/>
              <a:gd name="connsiteX490" fmla="*/ 4305321 w 7467600"/>
              <a:gd name="connsiteY490" fmla="*/ 3256953 h 6858000"/>
              <a:gd name="connsiteX491" fmla="*/ 4949299 w 7467600"/>
              <a:gd name="connsiteY491" fmla="*/ 3766336 h 6858000"/>
              <a:gd name="connsiteX492" fmla="*/ 5291452 w 7467600"/>
              <a:gd name="connsiteY492" fmla="*/ 4076801 h 6858000"/>
              <a:gd name="connsiteX493" fmla="*/ 5434998 w 7467600"/>
              <a:gd name="connsiteY493" fmla="*/ 4254100 h 6858000"/>
              <a:gd name="connsiteX494" fmla="*/ 5351015 w 7467600"/>
              <a:gd name="connsiteY494" fmla="*/ 3760989 h 6858000"/>
              <a:gd name="connsiteX495" fmla="*/ 5413780 w 7467600"/>
              <a:gd name="connsiteY495" fmla="*/ 2966265 h 6858000"/>
              <a:gd name="connsiteX496" fmla="*/ 5425627 w 7467600"/>
              <a:gd name="connsiteY496" fmla="*/ 2954192 h 6858000"/>
              <a:gd name="connsiteX497" fmla="*/ 6604735 w 7467600"/>
              <a:gd name="connsiteY497" fmla="*/ 2041381 h 6858000"/>
              <a:gd name="connsiteX498" fmla="*/ 7204487 w 7467600"/>
              <a:gd name="connsiteY498" fmla="*/ 2742112 h 6858000"/>
              <a:gd name="connsiteX499" fmla="*/ 7131592 w 7467600"/>
              <a:gd name="connsiteY499" fmla="*/ 2672096 h 6858000"/>
              <a:gd name="connsiteX500" fmla="*/ 6996344 w 7467600"/>
              <a:gd name="connsiteY500" fmla="*/ 2518310 h 6858000"/>
              <a:gd name="connsiteX501" fmla="*/ 6735495 w 7467600"/>
              <a:gd name="connsiteY501" fmla="*/ 2196890 h 6858000"/>
              <a:gd name="connsiteX502" fmla="*/ 6721901 w 7467600"/>
              <a:gd name="connsiteY502" fmla="*/ 2179274 h 6858000"/>
              <a:gd name="connsiteX503" fmla="*/ 6604735 w 7467600"/>
              <a:gd name="connsiteY503" fmla="*/ 2041381 h 6858000"/>
              <a:gd name="connsiteX504" fmla="*/ 6591670 w 7467600"/>
              <a:gd name="connsiteY504" fmla="*/ 1988277 h 6858000"/>
              <a:gd name="connsiteX505" fmla="*/ 6747349 w 7467600"/>
              <a:gd name="connsiteY505" fmla="*/ 2160069 h 6858000"/>
              <a:gd name="connsiteX506" fmla="*/ 6760943 w 7467600"/>
              <a:gd name="connsiteY506" fmla="*/ 2177686 h 6858000"/>
              <a:gd name="connsiteX507" fmla="*/ 7021065 w 7467600"/>
              <a:gd name="connsiteY507" fmla="*/ 2498102 h 6858000"/>
              <a:gd name="connsiteX508" fmla="*/ 7155223 w 7467600"/>
              <a:gd name="connsiteY508" fmla="*/ 2650386 h 6858000"/>
              <a:gd name="connsiteX509" fmla="*/ 7203167 w 7467600"/>
              <a:gd name="connsiteY509" fmla="*/ 2697288 h 6858000"/>
              <a:gd name="connsiteX510" fmla="*/ 6937703 w 7467600"/>
              <a:gd name="connsiteY510" fmla="*/ 2321981 h 6858000"/>
              <a:gd name="connsiteX511" fmla="*/ 6591670 w 7467600"/>
              <a:gd name="connsiteY511" fmla="*/ 1988277 h 6858000"/>
              <a:gd name="connsiteX512" fmla="*/ 5798671 w 7467600"/>
              <a:gd name="connsiteY512" fmla="*/ 1981601 h 6858000"/>
              <a:gd name="connsiteX513" fmla="*/ 5754709 w 7467600"/>
              <a:gd name="connsiteY513" fmla="*/ 2071454 h 6858000"/>
              <a:gd name="connsiteX514" fmla="*/ 5763044 w 7467600"/>
              <a:gd name="connsiteY514" fmla="*/ 2842206 h 6858000"/>
              <a:gd name="connsiteX515" fmla="*/ 5764974 w 7467600"/>
              <a:gd name="connsiteY515" fmla="*/ 2799609 h 6858000"/>
              <a:gd name="connsiteX516" fmla="*/ 5767665 w 7467600"/>
              <a:gd name="connsiteY516" fmla="*/ 2666409 h 6858000"/>
              <a:gd name="connsiteX517" fmla="*/ 5763055 w 7467600"/>
              <a:gd name="connsiteY517" fmla="*/ 2579705 h 6858000"/>
              <a:gd name="connsiteX518" fmla="*/ 5758079 w 7467600"/>
              <a:gd name="connsiteY518" fmla="*/ 2492508 h 6858000"/>
              <a:gd name="connsiteX519" fmla="*/ 5779325 w 7467600"/>
              <a:gd name="connsiteY519" fmla="*/ 2197069 h 6858000"/>
              <a:gd name="connsiteX520" fmla="*/ 5798671 w 7467600"/>
              <a:gd name="connsiteY520" fmla="*/ 1981601 h 6858000"/>
              <a:gd name="connsiteX521" fmla="*/ 5829202 w 7467600"/>
              <a:gd name="connsiteY521" fmla="*/ 1971679 h 6858000"/>
              <a:gd name="connsiteX522" fmla="*/ 5809558 w 7467600"/>
              <a:gd name="connsiteY522" fmla="*/ 2198043 h 6858000"/>
              <a:gd name="connsiteX523" fmla="*/ 5788653 w 7467600"/>
              <a:gd name="connsiteY523" fmla="*/ 2489430 h 6858000"/>
              <a:gd name="connsiteX524" fmla="*/ 5793439 w 7467600"/>
              <a:gd name="connsiteY524" fmla="*/ 2575235 h 6858000"/>
              <a:gd name="connsiteX525" fmla="*/ 5796837 w 7467600"/>
              <a:gd name="connsiteY525" fmla="*/ 2637633 h 6858000"/>
              <a:gd name="connsiteX526" fmla="*/ 5818614 w 7467600"/>
              <a:gd name="connsiteY526" fmla="*/ 2473055 h 6858000"/>
              <a:gd name="connsiteX527" fmla="*/ 5829202 w 7467600"/>
              <a:gd name="connsiteY527" fmla="*/ 1971679 h 6858000"/>
              <a:gd name="connsiteX528" fmla="*/ 5911389 w 7467600"/>
              <a:gd name="connsiteY528" fmla="*/ 1898371 h 6858000"/>
              <a:gd name="connsiteX529" fmla="*/ 6237627 w 7467600"/>
              <a:gd name="connsiteY529" fmla="*/ 2231921 h 6858000"/>
              <a:gd name="connsiteX530" fmla="*/ 5911389 w 7467600"/>
              <a:gd name="connsiteY530" fmla="*/ 1898371 h 6858000"/>
              <a:gd name="connsiteX531" fmla="*/ 6944437 w 7467600"/>
              <a:gd name="connsiteY531" fmla="*/ 1575402 h 6858000"/>
              <a:gd name="connsiteX532" fmla="*/ 6304730 w 7467600"/>
              <a:gd name="connsiteY532" fmla="*/ 1766654 h 6858000"/>
              <a:gd name="connsiteX533" fmla="*/ 6944437 w 7467600"/>
              <a:gd name="connsiteY533" fmla="*/ 1575402 h 6858000"/>
              <a:gd name="connsiteX534" fmla="*/ 7019523 w 7467600"/>
              <a:gd name="connsiteY534" fmla="*/ 1519450 h 6858000"/>
              <a:gd name="connsiteX535" fmla="*/ 6298091 w 7467600"/>
              <a:gd name="connsiteY535" fmla="*/ 1737122 h 6858000"/>
              <a:gd name="connsiteX536" fmla="*/ 7019523 w 7467600"/>
              <a:gd name="connsiteY536" fmla="*/ 1519450 h 6858000"/>
              <a:gd name="connsiteX537" fmla="*/ 2399523 w 7467600"/>
              <a:gd name="connsiteY537" fmla="*/ 1428234 h 6858000"/>
              <a:gd name="connsiteX538" fmla="*/ 2224982 w 7467600"/>
              <a:gd name="connsiteY538" fmla="*/ 1826201 h 6858000"/>
              <a:gd name="connsiteX539" fmla="*/ 2096099 w 7467600"/>
              <a:gd name="connsiteY539" fmla="*/ 2345900 h 6858000"/>
              <a:gd name="connsiteX540" fmla="*/ 2283317 w 7467600"/>
              <a:gd name="connsiteY540" fmla="*/ 1796925 h 6858000"/>
              <a:gd name="connsiteX541" fmla="*/ 2399523 w 7467600"/>
              <a:gd name="connsiteY541" fmla="*/ 1428234 h 6858000"/>
              <a:gd name="connsiteX542" fmla="*/ 2448558 w 7467600"/>
              <a:gd name="connsiteY542" fmla="*/ 1373435 h 6858000"/>
              <a:gd name="connsiteX543" fmla="*/ 2312521 w 7467600"/>
              <a:gd name="connsiteY543" fmla="*/ 1806140 h 6858000"/>
              <a:gd name="connsiteX544" fmla="*/ 2127533 w 7467600"/>
              <a:gd name="connsiteY544" fmla="*/ 2348380 h 6858000"/>
              <a:gd name="connsiteX545" fmla="*/ 2358080 w 7467600"/>
              <a:gd name="connsiteY545" fmla="*/ 1866134 h 6858000"/>
              <a:gd name="connsiteX546" fmla="*/ 2407436 w 7467600"/>
              <a:gd name="connsiteY546" fmla="*/ 1651070 h 6858000"/>
              <a:gd name="connsiteX547" fmla="*/ 2448558 w 7467600"/>
              <a:gd name="connsiteY547" fmla="*/ 1373435 h 6858000"/>
              <a:gd name="connsiteX548" fmla="*/ 278707 w 7467600"/>
              <a:gd name="connsiteY548" fmla="*/ 1352270 h 6858000"/>
              <a:gd name="connsiteX549" fmla="*/ 321570 w 7467600"/>
              <a:gd name="connsiteY549" fmla="*/ 1861610 h 6858000"/>
              <a:gd name="connsiteX550" fmla="*/ 294281 w 7467600"/>
              <a:gd name="connsiteY550" fmla="*/ 1440658 h 6858000"/>
              <a:gd name="connsiteX551" fmla="*/ 278707 w 7467600"/>
              <a:gd name="connsiteY551" fmla="*/ 1352270 h 6858000"/>
              <a:gd name="connsiteX552" fmla="*/ 1423821 w 7467600"/>
              <a:gd name="connsiteY552" fmla="*/ 1351958 h 6858000"/>
              <a:gd name="connsiteX553" fmla="*/ 1638521 w 7467600"/>
              <a:gd name="connsiteY553" fmla="*/ 1908470 h 6858000"/>
              <a:gd name="connsiteX554" fmla="*/ 1754199 w 7467600"/>
              <a:gd name="connsiteY554" fmla="*/ 2149284 h 6858000"/>
              <a:gd name="connsiteX555" fmla="*/ 1908359 w 7467600"/>
              <a:gd name="connsiteY555" fmla="*/ 2364988 h 6858000"/>
              <a:gd name="connsiteX556" fmla="*/ 1647661 w 7467600"/>
              <a:gd name="connsiteY556" fmla="*/ 1825945 h 6858000"/>
              <a:gd name="connsiteX557" fmla="*/ 1423821 w 7467600"/>
              <a:gd name="connsiteY557" fmla="*/ 1351958 h 6858000"/>
              <a:gd name="connsiteX558" fmla="*/ 1431890 w 7467600"/>
              <a:gd name="connsiteY558" fmla="*/ 1306475 h 6858000"/>
              <a:gd name="connsiteX559" fmla="*/ 1507597 w 7467600"/>
              <a:gd name="connsiteY559" fmla="*/ 1446132 h 6858000"/>
              <a:gd name="connsiteX560" fmla="*/ 1674586 w 7467600"/>
              <a:gd name="connsiteY560" fmla="*/ 1813832 h 6858000"/>
              <a:gd name="connsiteX561" fmla="*/ 1815950 w 7467600"/>
              <a:gd name="connsiteY561" fmla="*/ 2128564 h 6858000"/>
              <a:gd name="connsiteX562" fmla="*/ 1984242 w 7467600"/>
              <a:gd name="connsiteY562" fmla="*/ 2430829 h 6858000"/>
              <a:gd name="connsiteX563" fmla="*/ 2014023 w 7467600"/>
              <a:gd name="connsiteY563" fmla="*/ 2450995 h 6858000"/>
              <a:gd name="connsiteX564" fmla="*/ 1747337 w 7467600"/>
              <a:gd name="connsiteY564" fmla="*/ 1855264 h 6858000"/>
              <a:gd name="connsiteX565" fmla="*/ 1533749 w 7467600"/>
              <a:gd name="connsiteY565" fmla="*/ 1478656 h 6858000"/>
              <a:gd name="connsiteX566" fmla="*/ 1431890 w 7467600"/>
              <a:gd name="connsiteY566" fmla="*/ 1306475 h 6858000"/>
              <a:gd name="connsiteX567" fmla="*/ 5052692 w 7467600"/>
              <a:gd name="connsiteY567" fmla="*/ 1292994 h 6858000"/>
              <a:gd name="connsiteX568" fmla="*/ 5200661 w 7467600"/>
              <a:gd name="connsiteY568" fmla="*/ 1635186 h 6858000"/>
              <a:gd name="connsiteX569" fmla="*/ 5297138 w 7467600"/>
              <a:gd name="connsiteY569" fmla="*/ 1906351 h 6858000"/>
              <a:gd name="connsiteX570" fmla="*/ 5052692 w 7467600"/>
              <a:gd name="connsiteY570" fmla="*/ 1292994 h 6858000"/>
              <a:gd name="connsiteX571" fmla="*/ 5009948 w 7467600"/>
              <a:gd name="connsiteY571" fmla="*/ 1273619 h 6858000"/>
              <a:gd name="connsiteX572" fmla="*/ 5121777 w 7467600"/>
              <a:gd name="connsiteY572" fmla="*/ 1654213 h 6858000"/>
              <a:gd name="connsiteX573" fmla="*/ 5293545 w 7467600"/>
              <a:gd name="connsiteY573" fmla="*/ 2072247 h 6858000"/>
              <a:gd name="connsiteX574" fmla="*/ 5294042 w 7467600"/>
              <a:gd name="connsiteY574" fmla="*/ 2065019 h 6858000"/>
              <a:gd name="connsiteX575" fmla="*/ 5171936 w 7467600"/>
              <a:gd name="connsiteY575" fmla="*/ 1647613 h 6858000"/>
              <a:gd name="connsiteX576" fmla="*/ 5009948 w 7467600"/>
              <a:gd name="connsiteY576" fmla="*/ 1273619 h 6858000"/>
              <a:gd name="connsiteX577" fmla="*/ 655236 w 7467600"/>
              <a:gd name="connsiteY577" fmla="*/ 1268632 h 6858000"/>
              <a:gd name="connsiteX578" fmla="*/ 839521 w 7467600"/>
              <a:gd name="connsiteY578" fmla="*/ 1685315 h 6858000"/>
              <a:gd name="connsiteX579" fmla="*/ 1109416 w 7467600"/>
              <a:gd name="connsiteY579" fmla="*/ 2061663 h 6858000"/>
              <a:gd name="connsiteX580" fmla="*/ 1298300 w 7467600"/>
              <a:gd name="connsiteY580" fmla="*/ 2247742 h 6858000"/>
              <a:gd name="connsiteX581" fmla="*/ 1125871 w 7467600"/>
              <a:gd name="connsiteY581" fmla="*/ 1989513 h 6858000"/>
              <a:gd name="connsiteX582" fmla="*/ 981574 w 7467600"/>
              <a:gd name="connsiteY582" fmla="*/ 1783157 h 6858000"/>
              <a:gd name="connsiteX583" fmla="*/ 922198 w 7467600"/>
              <a:gd name="connsiteY583" fmla="*/ 1677437 h 6858000"/>
              <a:gd name="connsiteX584" fmla="*/ 869293 w 7467600"/>
              <a:gd name="connsiteY584" fmla="*/ 1583214 h 6858000"/>
              <a:gd name="connsiteX585" fmla="*/ 751431 w 7467600"/>
              <a:gd name="connsiteY585" fmla="*/ 1405731 h 6858000"/>
              <a:gd name="connsiteX586" fmla="*/ 655236 w 7467600"/>
              <a:gd name="connsiteY586" fmla="*/ 1268632 h 6858000"/>
              <a:gd name="connsiteX587" fmla="*/ 6516292 w 7467600"/>
              <a:gd name="connsiteY587" fmla="*/ 1263064 h 6858000"/>
              <a:gd name="connsiteX588" fmla="*/ 5736320 w 7467600"/>
              <a:gd name="connsiteY588" fmla="*/ 1501803 h 6858000"/>
              <a:gd name="connsiteX589" fmla="*/ 6516292 w 7467600"/>
              <a:gd name="connsiteY589" fmla="*/ 1263064 h 6858000"/>
              <a:gd name="connsiteX590" fmla="*/ 291466 w 7467600"/>
              <a:gd name="connsiteY590" fmla="*/ 1250369 h 6858000"/>
              <a:gd name="connsiteX591" fmla="*/ 323180 w 7467600"/>
              <a:gd name="connsiteY591" fmla="*/ 1435283 h 6858000"/>
              <a:gd name="connsiteX592" fmla="*/ 349381 w 7467600"/>
              <a:gd name="connsiteY592" fmla="*/ 1875041 h 6858000"/>
              <a:gd name="connsiteX593" fmla="*/ 374363 w 7467600"/>
              <a:gd name="connsiteY593" fmla="*/ 1506494 h 6858000"/>
              <a:gd name="connsiteX594" fmla="*/ 302168 w 7467600"/>
              <a:gd name="connsiteY594" fmla="*/ 1274495 h 6858000"/>
              <a:gd name="connsiteX595" fmla="*/ 291466 w 7467600"/>
              <a:gd name="connsiteY595" fmla="*/ 1250369 h 6858000"/>
              <a:gd name="connsiteX596" fmla="*/ 678222 w 7467600"/>
              <a:gd name="connsiteY596" fmla="*/ 1248670 h 6858000"/>
              <a:gd name="connsiteX597" fmla="*/ 775536 w 7467600"/>
              <a:gd name="connsiteY597" fmla="*/ 1388015 h 6858000"/>
              <a:gd name="connsiteX598" fmla="*/ 894529 w 7467600"/>
              <a:gd name="connsiteY598" fmla="*/ 1567739 h 6858000"/>
              <a:gd name="connsiteX599" fmla="*/ 948000 w 7467600"/>
              <a:gd name="connsiteY599" fmla="*/ 1663088 h 6858000"/>
              <a:gd name="connsiteX600" fmla="*/ 1006812 w 7467600"/>
              <a:gd name="connsiteY600" fmla="*/ 1767683 h 6858000"/>
              <a:gd name="connsiteX601" fmla="*/ 1149133 w 7467600"/>
              <a:gd name="connsiteY601" fmla="*/ 1971513 h 6858000"/>
              <a:gd name="connsiteX602" fmla="*/ 1333952 w 7467600"/>
              <a:gd name="connsiteY602" fmla="*/ 2251620 h 6858000"/>
              <a:gd name="connsiteX603" fmla="*/ 1337329 w 7467600"/>
              <a:gd name="connsiteY603" fmla="*/ 2258350 h 6858000"/>
              <a:gd name="connsiteX604" fmla="*/ 1014726 w 7467600"/>
              <a:gd name="connsiteY604" fmla="*/ 1615556 h 6858000"/>
              <a:gd name="connsiteX605" fmla="*/ 678222 w 7467600"/>
              <a:gd name="connsiteY605" fmla="*/ 1248670 h 6858000"/>
              <a:gd name="connsiteX606" fmla="*/ 6691602 w 7467600"/>
              <a:gd name="connsiteY606" fmla="*/ 1140573 h 6858000"/>
              <a:gd name="connsiteX607" fmla="*/ 6571100 w 7467600"/>
              <a:gd name="connsiteY607" fmla="*/ 1183662 h 6858000"/>
              <a:gd name="connsiteX608" fmla="*/ 6241687 w 7467600"/>
              <a:gd name="connsiteY608" fmla="*/ 1257600 h 6858000"/>
              <a:gd name="connsiteX609" fmla="*/ 5693009 w 7467600"/>
              <a:gd name="connsiteY609" fmla="*/ 1478256 h 6858000"/>
              <a:gd name="connsiteX610" fmla="*/ 6548420 w 7467600"/>
              <a:gd name="connsiteY610" fmla="*/ 1214599 h 6858000"/>
              <a:gd name="connsiteX611" fmla="*/ 6605473 w 7467600"/>
              <a:gd name="connsiteY611" fmla="*/ 1184686 h 6858000"/>
              <a:gd name="connsiteX612" fmla="*/ 6691602 w 7467600"/>
              <a:gd name="connsiteY612" fmla="*/ 1140573 h 6858000"/>
              <a:gd name="connsiteX613" fmla="*/ 4002475 w 7467600"/>
              <a:gd name="connsiteY613" fmla="*/ 1037802 h 6858000"/>
              <a:gd name="connsiteX614" fmla="*/ 4000324 w 7467600"/>
              <a:gd name="connsiteY614" fmla="*/ 1039362 h 6858000"/>
              <a:gd name="connsiteX615" fmla="*/ 4002862 w 7467600"/>
              <a:gd name="connsiteY615" fmla="*/ 1042866 h 6858000"/>
              <a:gd name="connsiteX616" fmla="*/ 4002475 w 7467600"/>
              <a:gd name="connsiteY616" fmla="*/ 1037802 h 6858000"/>
              <a:gd name="connsiteX617" fmla="*/ 506322 w 7467600"/>
              <a:gd name="connsiteY617" fmla="*/ 1020997 h 6858000"/>
              <a:gd name="connsiteX618" fmla="*/ 533068 w 7467600"/>
              <a:gd name="connsiteY618" fmla="*/ 1029409 h 6858000"/>
              <a:gd name="connsiteX619" fmla="*/ 1232525 w 7467600"/>
              <a:gd name="connsiteY619" fmla="*/ 1804675 h 6858000"/>
              <a:gd name="connsiteX620" fmla="*/ 1388858 w 7467600"/>
              <a:gd name="connsiteY620" fmla="*/ 2368011 h 6858000"/>
              <a:gd name="connsiteX621" fmla="*/ 1384098 w 7467600"/>
              <a:gd name="connsiteY621" fmla="*/ 2378125 h 6858000"/>
              <a:gd name="connsiteX622" fmla="*/ 1425393 w 7467600"/>
              <a:gd name="connsiteY622" fmla="*/ 2589124 h 6858000"/>
              <a:gd name="connsiteX623" fmla="*/ 1424001 w 7467600"/>
              <a:gd name="connsiteY623" fmla="*/ 2597541 h 6858000"/>
              <a:gd name="connsiteX624" fmla="*/ 2152729 w 7467600"/>
              <a:gd name="connsiteY624" fmla="*/ 2864487 h 6858000"/>
              <a:gd name="connsiteX625" fmla="*/ 2020609 w 7467600"/>
              <a:gd name="connsiteY625" fmla="*/ 2539671 h 6858000"/>
              <a:gd name="connsiteX626" fmla="*/ 2018920 w 7467600"/>
              <a:gd name="connsiteY626" fmla="*/ 2536309 h 6858000"/>
              <a:gd name="connsiteX627" fmla="*/ 1342441 w 7467600"/>
              <a:gd name="connsiteY627" fmla="*/ 1173017 h 6858000"/>
              <a:gd name="connsiteX628" fmla="*/ 1367925 w 7467600"/>
              <a:gd name="connsiteY628" fmla="*/ 1135648 h 6858000"/>
              <a:gd name="connsiteX629" fmla="*/ 1771401 w 7467600"/>
              <a:gd name="connsiteY629" fmla="*/ 1806673 h 6858000"/>
              <a:gd name="connsiteX630" fmla="*/ 1972385 w 7467600"/>
              <a:gd name="connsiteY630" fmla="*/ 2198735 h 6858000"/>
              <a:gd name="connsiteX631" fmla="*/ 2040892 w 7467600"/>
              <a:gd name="connsiteY631" fmla="*/ 2405205 h 6858000"/>
              <a:gd name="connsiteX632" fmla="*/ 2131689 w 7467600"/>
              <a:gd name="connsiteY632" fmla="*/ 1936926 h 6858000"/>
              <a:gd name="connsiteX633" fmla="*/ 2454820 w 7467600"/>
              <a:gd name="connsiteY633" fmla="*/ 1248808 h 6858000"/>
              <a:gd name="connsiteX634" fmla="*/ 2492512 w 7467600"/>
              <a:gd name="connsiteY634" fmla="*/ 1302920 h 6858000"/>
              <a:gd name="connsiteX635" fmla="*/ 2081216 w 7467600"/>
              <a:gd name="connsiteY635" fmla="*/ 2527513 h 6858000"/>
              <a:gd name="connsiteX636" fmla="*/ 2081211 w 7467600"/>
              <a:gd name="connsiteY636" fmla="*/ 2528916 h 6858000"/>
              <a:gd name="connsiteX637" fmla="*/ 2199067 w 7467600"/>
              <a:gd name="connsiteY637" fmla="*/ 2884061 h 6858000"/>
              <a:gd name="connsiteX638" fmla="*/ 3192586 w 7467600"/>
              <a:gd name="connsiteY638" fmla="*/ 3411496 h 6858000"/>
              <a:gd name="connsiteX639" fmla="*/ 3182620 w 7467600"/>
              <a:gd name="connsiteY639" fmla="*/ 3483279 h 6858000"/>
              <a:gd name="connsiteX640" fmla="*/ 2435119 w 7467600"/>
              <a:gd name="connsiteY640" fmla="*/ 3080173 h 6858000"/>
              <a:gd name="connsiteX641" fmla="*/ 2410152 w 7467600"/>
              <a:gd name="connsiteY641" fmla="*/ 3063751 h 6858000"/>
              <a:gd name="connsiteX642" fmla="*/ 2408099 w 7467600"/>
              <a:gd name="connsiteY642" fmla="*/ 3064403 h 6858000"/>
              <a:gd name="connsiteX643" fmla="*/ 2407218 w 7467600"/>
              <a:gd name="connsiteY643" fmla="*/ 3070324 h 6858000"/>
              <a:gd name="connsiteX644" fmla="*/ 2380138 w 7467600"/>
              <a:gd name="connsiteY644" fmla="*/ 3099341 h 6858000"/>
              <a:gd name="connsiteX645" fmla="*/ 1765923 w 7467600"/>
              <a:gd name="connsiteY645" fmla="*/ 3581043 h 6858000"/>
              <a:gd name="connsiteX646" fmla="*/ 1702258 w 7467600"/>
              <a:gd name="connsiteY646" fmla="*/ 3612286 h 6858000"/>
              <a:gd name="connsiteX647" fmla="*/ 1538370 w 7467600"/>
              <a:gd name="connsiteY647" fmla="*/ 3811804 h 6858000"/>
              <a:gd name="connsiteX648" fmla="*/ 542867 w 7467600"/>
              <a:gd name="connsiteY648" fmla="*/ 4944092 h 6858000"/>
              <a:gd name="connsiteX649" fmla="*/ 515800 w 7467600"/>
              <a:gd name="connsiteY649" fmla="*/ 4862180 h 6858000"/>
              <a:gd name="connsiteX650" fmla="*/ 909145 w 7467600"/>
              <a:gd name="connsiteY650" fmla="*/ 4199225 h 6858000"/>
              <a:gd name="connsiteX651" fmla="*/ 1214067 w 7467600"/>
              <a:gd name="connsiteY651" fmla="*/ 3908561 h 6858000"/>
              <a:gd name="connsiteX652" fmla="*/ 640967 w 7467600"/>
              <a:gd name="connsiteY652" fmla="*/ 4105601 h 6858000"/>
              <a:gd name="connsiteX653" fmla="*/ 112563 w 7467600"/>
              <a:gd name="connsiteY653" fmla="*/ 4396952 h 6858000"/>
              <a:gd name="connsiteX654" fmla="*/ 0 w 7467600"/>
              <a:gd name="connsiteY654" fmla="*/ 4466006 h 6858000"/>
              <a:gd name="connsiteX655" fmla="*/ 0 w 7467600"/>
              <a:gd name="connsiteY655" fmla="*/ 4233763 h 6858000"/>
              <a:gd name="connsiteX656" fmla="*/ 36881 w 7467600"/>
              <a:gd name="connsiteY656" fmla="*/ 4200118 h 6858000"/>
              <a:gd name="connsiteX657" fmla="*/ 910534 w 7467600"/>
              <a:gd name="connsiteY657" fmla="*/ 3629753 h 6858000"/>
              <a:gd name="connsiteX658" fmla="*/ 1578717 w 7467600"/>
              <a:gd name="connsiteY658" fmla="*/ 3575982 h 6858000"/>
              <a:gd name="connsiteX659" fmla="*/ 2338780 w 7467600"/>
              <a:gd name="connsiteY659" fmla="*/ 3033725 h 6858000"/>
              <a:gd name="connsiteX660" fmla="*/ 1807991 w 7467600"/>
              <a:gd name="connsiteY660" fmla="*/ 2807184 h 6858000"/>
              <a:gd name="connsiteX661" fmla="*/ 1416358 w 7467600"/>
              <a:gd name="connsiteY661" fmla="*/ 3112571 h 6858000"/>
              <a:gd name="connsiteX662" fmla="*/ 939066 w 7467600"/>
              <a:gd name="connsiteY662" fmla="*/ 3378798 h 6858000"/>
              <a:gd name="connsiteX663" fmla="*/ 115099 w 7467600"/>
              <a:gd name="connsiteY663" fmla="*/ 3607650 h 6858000"/>
              <a:gd name="connsiteX664" fmla="*/ 97284 w 7467600"/>
              <a:gd name="connsiteY664" fmla="*/ 3520393 h 6858000"/>
              <a:gd name="connsiteX665" fmla="*/ 922050 w 7467600"/>
              <a:gd name="connsiteY665" fmla="*/ 3074867 h 6858000"/>
              <a:gd name="connsiteX666" fmla="*/ 1405265 w 7467600"/>
              <a:gd name="connsiteY666" fmla="*/ 3016319 h 6858000"/>
              <a:gd name="connsiteX667" fmla="*/ 1407512 w 7467600"/>
              <a:gd name="connsiteY667" fmla="*/ 3018001 h 6858000"/>
              <a:gd name="connsiteX668" fmla="*/ 1726266 w 7467600"/>
              <a:gd name="connsiteY668" fmla="*/ 2777274 h 6858000"/>
              <a:gd name="connsiteX669" fmla="*/ 625390 w 7467600"/>
              <a:gd name="connsiteY669" fmla="*/ 2514541 h 6858000"/>
              <a:gd name="connsiteX670" fmla="*/ 619799 w 7467600"/>
              <a:gd name="connsiteY670" fmla="*/ 2527180 h 6858000"/>
              <a:gd name="connsiteX671" fmla="*/ 310030 w 7467600"/>
              <a:gd name="connsiteY671" fmla="*/ 2771818 h 6858000"/>
              <a:gd name="connsiteX672" fmla="*/ 173877 w 7467600"/>
              <a:gd name="connsiteY672" fmla="*/ 2937056 h 6858000"/>
              <a:gd name="connsiteX673" fmla="*/ 77889 w 7467600"/>
              <a:gd name="connsiteY673" fmla="*/ 3138440 h 6858000"/>
              <a:gd name="connsiteX674" fmla="*/ 0 w 7467600"/>
              <a:gd name="connsiteY674" fmla="*/ 3271395 h 6858000"/>
              <a:gd name="connsiteX675" fmla="*/ 0 w 7467600"/>
              <a:gd name="connsiteY675" fmla="*/ 3153002 h 6858000"/>
              <a:gd name="connsiteX676" fmla="*/ 2386 w 7467600"/>
              <a:gd name="connsiteY676" fmla="*/ 3149203 h 6858000"/>
              <a:gd name="connsiteX677" fmla="*/ 89753 w 7467600"/>
              <a:gd name="connsiteY677" fmla="*/ 2987702 h 6858000"/>
              <a:gd name="connsiteX678" fmla="*/ 76869 w 7467600"/>
              <a:gd name="connsiteY678" fmla="*/ 3005404 h 6858000"/>
              <a:gd name="connsiteX679" fmla="*/ 32049 w 7467600"/>
              <a:gd name="connsiteY679" fmla="*/ 3065814 h 6858000"/>
              <a:gd name="connsiteX680" fmla="*/ 0 w 7467600"/>
              <a:gd name="connsiteY680" fmla="*/ 3108744 h 6858000"/>
              <a:gd name="connsiteX681" fmla="*/ 0 w 7467600"/>
              <a:gd name="connsiteY681" fmla="*/ 3058059 h 6858000"/>
              <a:gd name="connsiteX682" fmla="*/ 7610 w 7467600"/>
              <a:gd name="connsiteY682" fmla="*/ 3047889 h 6858000"/>
              <a:gd name="connsiteX683" fmla="*/ 52419 w 7467600"/>
              <a:gd name="connsiteY683" fmla="*/ 2987479 h 6858000"/>
              <a:gd name="connsiteX684" fmla="*/ 59142 w 7467600"/>
              <a:gd name="connsiteY684" fmla="*/ 2978488 h 6858000"/>
              <a:gd name="connsiteX685" fmla="*/ 0 w 7467600"/>
              <a:gd name="connsiteY685" fmla="*/ 3015334 h 6858000"/>
              <a:gd name="connsiteX686" fmla="*/ 0 w 7467600"/>
              <a:gd name="connsiteY686" fmla="*/ 2914286 h 6858000"/>
              <a:gd name="connsiteX687" fmla="*/ 36383 w 7467600"/>
              <a:gd name="connsiteY687" fmla="*/ 2901128 h 6858000"/>
              <a:gd name="connsiteX688" fmla="*/ 156329 w 7467600"/>
              <a:gd name="connsiteY688" fmla="*/ 2840533 h 6858000"/>
              <a:gd name="connsiteX689" fmla="*/ 358355 w 7467600"/>
              <a:gd name="connsiteY689" fmla="*/ 2620471 h 6858000"/>
              <a:gd name="connsiteX690" fmla="*/ 510577 w 7467600"/>
              <a:gd name="connsiteY690" fmla="*/ 2501244 h 6858000"/>
              <a:gd name="connsiteX691" fmla="*/ 211967 w 7467600"/>
              <a:gd name="connsiteY691" fmla="*/ 2479171 h 6858000"/>
              <a:gd name="connsiteX692" fmla="*/ 0 w 7467600"/>
              <a:gd name="connsiteY692" fmla="*/ 2476398 h 6858000"/>
              <a:gd name="connsiteX693" fmla="*/ 0 w 7467600"/>
              <a:gd name="connsiteY693" fmla="*/ 2389189 h 6858000"/>
              <a:gd name="connsiteX694" fmla="*/ 103062 w 7467600"/>
              <a:gd name="connsiteY694" fmla="*/ 2389518 h 6858000"/>
              <a:gd name="connsiteX695" fmla="*/ 510734 w 7467600"/>
              <a:gd name="connsiteY695" fmla="*/ 2416201 h 6858000"/>
              <a:gd name="connsiteX696" fmla="*/ 279257 w 7467600"/>
              <a:gd name="connsiteY696" fmla="*/ 2092102 h 6858000"/>
              <a:gd name="connsiteX697" fmla="*/ 65265 w 7467600"/>
              <a:gd name="connsiteY697" fmla="*/ 2006049 h 6858000"/>
              <a:gd name="connsiteX698" fmla="*/ 0 w 7467600"/>
              <a:gd name="connsiteY698" fmla="*/ 1982532 h 6858000"/>
              <a:gd name="connsiteX699" fmla="*/ 0 w 7467600"/>
              <a:gd name="connsiteY699" fmla="*/ 1912789 h 6858000"/>
              <a:gd name="connsiteX700" fmla="*/ 97460 w 7467600"/>
              <a:gd name="connsiteY700" fmla="*/ 1953725 h 6858000"/>
              <a:gd name="connsiteX701" fmla="*/ 221272 w 7467600"/>
              <a:gd name="connsiteY701" fmla="*/ 1980766 h 6858000"/>
              <a:gd name="connsiteX702" fmla="*/ 116765 w 7467600"/>
              <a:gd name="connsiteY702" fmla="*/ 1911033 h 6858000"/>
              <a:gd name="connsiteX703" fmla="*/ 16405 w 7467600"/>
              <a:gd name="connsiteY703" fmla="*/ 1803412 h 6858000"/>
              <a:gd name="connsiteX704" fmla="*/ 0 w 7467600"/>
              <a:gd name="connsiteY704" fmla="*/ 1784777 h 6858000"/>
              <a:gd name="connsiteX705" fmla="*/ 0 w 7467600"/>
              <a:gd name="connsiteY705" fmla="*/ 1740082 h 6858000"/>
              <a:gd name="connsiteX706" fmla="*/ 39394 w 7467600"/>
              <a:gd name="connsiteY706" fmla="*/ 1784856 h 6858000"/>
              <a:gd name="connsiteX707" fmla="*/ 135813 w 7467600"/>
              <a:gd name="connsiteY707" fmla="*/ 1888838 h 6858000"/>
              <a:gd name="connsiteX708" fmla="*/ 242575 w 7467600"/>
              <a:gd name="connsiteY708" fmla="*/ 1958841 h 6858000"/>
              <a:gd name="connsiteX709" fmla="*/ 82197 w 7467600"/>
              <a:gd name="connsiteY709" fmla="*/ 1754826 h 6858000"/>
              <a:gd name="connsiteX710" fmla="*/ 0 w 7467600"/>
              <a:gd name="connsiteY710" fmla="*/ 1679650 h 6858000"/>
              <a:gd name="connsiteX711" fmla="*/ 0 w 7467600"/>
              <a:gd name="connsiteY711" fmla="*/ 1602463 h 6858000"/>
              <a:gd name="connsiteX712" fmla="*/ 84689 w 7467600"/>
              <a:gd name="connsiteY712" fmla="*/ 1677442 h 6858000"/>
              <a:gd name="connsiteX713" fmla="*/ 298437 w 7467600"/>
              <a:gd name="connsiteY713" fmla="*/ 1968019 h 6858000"/>
              <a:gd name="connsiteX714" fmla="*/ 227269 w 7467600"/>
              <a:gd name="connsiteY714" fmla="*/ 1114064 h 6858000"/>
              <a:gd name="connsiteX715" fmla="*/ 248003 w 7467600"/>
              <a:gd name="connsiteY715" fmla="*/ 1089613 h 6858000"/>
              <a:gd name="connsiteX716" fmla="*/ 427020 w 7467600"/>
              <a:gd name="connsiteY716" fmla="*/ 1619803 h 6858000"/>
              <a:gd name="connsiteX717" fmla="*/ 340345 w 7467600"/>
              <a:gd name="connsiteY717" fmla="*/ 2027739 h 6858000"/>
              <a:gd name="connsiteX718" fmla="*/ 360865 w 7467600"/>
              <a:gd name="connsiteY718" fmla="*/ 2044827 h 6858000"/>
              <a:gd name="connsiteX719" fmla="*/ 560414 w 7467600"/>
              <a:gd name="connsiteY719" fmla="*/ 2421457 h 6858000"/>
              <a:gd name="connsiteX720" fmla="*/ 1359703 w 7467600"/>
              <a:gd name="connsiteY720" fmla="*/ 2578554 h 6858000"/>
              <a:gd name="connsiteX721" fmla="*/ 1359422 w 7467600"/>
              <a:gd name="connsiteY721" fmla="*/ 2577994 h 6858000"/>
              <a:gd name="connsiteX722" fmla="*/ 828701 w 7467600"/>
              <a:gd name="connsiteY722" fmla="*/ 1839520 h 6858000"/>
              <a:gd name="connsiteX723" fmla="*/ 494427 w 7467600"/>
              <a:gd name="connsiteY723" fmla="*/ 1092333 h 6858000"/>
              <a:gd name="connsiteX724" fmla="*/ 506322 w 7467600"/>
              <a:gd name="connsiteY724" fmla="*/ 1020997 h 6858000"/>
              <a:gd name="connsiteX725" fmla="*/ 4570198 w 7467600"/>
              <a:gd name="connsiteY725" fmla="*/ 978081 h 6858000"/>
              <a:gd name="connsiteX726" fmla="*/ 4523691 w 7467600"/>
              <a:gd name="connsiteY726" fmla="*/ 1127776 h 6858000"/>
              <a:gd name="connsiteX727" fmla="*/ 4509875 w 7467600"/>
              <a:gd name="connsiteY727" fmla="*/ 1167552 h 6858000"/>
              <a:gd name="connsiteX728" fmla="*/ 4478168 w 7467600"/>
              <a:gd name="connsiteY728" fmla="*/ 1260735 h 6858000"/>
              <a:gd name="connsiteX729" fmla="*/ 4409309 w 7467600"/>
              <a:gd name="connsiteY729" fmla="*/ 1666996 h 6858000"/>
              <a:gd name="connsiteX730" fmla="*/ 4370031 w 7467600"/>
              <a:gd name="connsiteY730" fmla="*/ 1955666 h 6858000"/>
              <a:gd name="connsiteX731" fmla="*/ 4570198 w 7467600"/>
              <a:gd name="connsiteY731" fmla="*/ 978081 h 6858000"/>
              <a:gd name="connsiteX732" fmla="*/ 4557898 w 7467600"/>
              <a:gd name="connsiteY732" fmla="*/ 900011 h 6858000"/>
              <a:gd name="connsiteX733" fmla="*/ 4344840 w 7467600"/>
              <a:gd name="connsiteY733" fmla="*/ 1922038 h 6858000"/>
              <a:gd name="connsiteX734" fmla="*/ 4378710 w 7467600"/>
              <a:gd name="connsiteY734" fmla="*/ 1665516 h 6858000"/>
              <a:gd name="connsiteX735" fmla="*/ 4448798 w 7467600"/>
              <a:gd name="connsiteY735" fmla="*/ 1253024 h 6858000"/>
              <a:gd name="connsiteX736" fmla="*/ 4480315 w 7467600"/>
              <a:gd name="connsiteY736" fmla="*/ 1158454 h 6858000"/>
              <a:gd name="connsiteX737" fmla="*/ 4494133 w 7467600"/>
              <a:gd name="connsiteY737" fmla="*/ 1118676 h 6858000"/>
              <a:gd name="connsiteX738" fmla="*/ 4557898 w 7467600"/>
              <a:gd name="connsiteY738" fmla="*/ 900011 h 6858000"/>
              <a:gd name="connsiteX739" fmla="*/ 5870151 w 7467600"/>
              <a:gd name="connsiteY739" fmla="*/ 898890 h 6858000"/>
              <a:gd name="connsiteX740" fmla="*/ 5861335 w 7467600"/>
              <a:gd name="connsiteY740" fmla="*/ 899177 h 6858000"/>
              <a:gd name="connsiteX741" fmla="*/ 5843702 w 7467600"/>
              <a:gd name="connsiteY741" fmla="*/ 899748 h 6858000"/>
              <a:gd name="connsiteX742" fmla="*/ 5651107 w 7467600"/>
              <a:gd name="connsiteY742" fmla="*/ 920306 h 6858000"/>
              <a:gd name="connsiteX743" fmla="*/ 5459407 w 7467600"/>
              <a:gd name="connsiteY743" fmla="*/ 940975 h 6858000"/>
              <a:gd name="connsiteX744" fmla="*/ 5374846 w 7467600"/>
              <a:gd name="connsiteY744" fmla="*/ 941988 h 6858000"/>
              <a:gd name="connsiteX745" fmla="*/ 5256105 w 7467600"/>
              <a:gd name="connsiteY745" fmla="*/ 945632 h 6858000"/>
              <a:gd name="connsiteX746" fmla="*/ 5107071 w 7467600"/>
              <a:gd name="connsiteY746" fmla="*/ 969720 h 6858000"/>
              <a:gd name="connsiteX747" fmla="*/ 4998681 w 7467600"/>
              <a:gd name="connsiteY747" fmla="*/ 988771 h 6858000"/>
              <a:gd name="connsiteX748" fmla="*/ 5870151 w 7467600"/>
              <a:gd name="connsiteY748" fmla="*/ 898890 h 6858000"/>
              <a:gd name="connsiteX749" fmla="*/ 5504425 w 7467600"/>
              <a:gd name="connsiteY749" fmla="*/ 848067 h 6858000"/>
              <a:gd name="connsiteX750" fmla="*/ 4968849 w 7467600"/>
              <a:gd name="connsiteY750" fmla="*/ 962318 h 6858000"/>
              <a:gd name="connsiteX751" fmla="*/ 5104039 w 7467600"/>
              <a:gd name="connsiteY751" fmla="*/ 940634 h 6858000"/>
              <a:gd name="connsiteX752" fmla="*/ 5256311 w 7467600"/>
              <a:gd name="connsiteY752" fmla="*/ 916490 h 6858000"/>
              <a:gd name="connsiteX753" fmla="*/ 5377381 w 7467600"/>
              <a:gd name="connsiteY753" fmla="*/ 912671 h 6858000"/>
              <a:gd name="connsiteX754" fmla="*/ 5460148 w 7467600"/>
              <a:gd name="connsiteY754" fmla="*/ 911442 h 6858000"/>
              <a:gd name="connsiteX755" fmla="*/ 5648971 w 7467600"/>
              <a:gd name="connsiteY755" fmla="*/ 891331 h 6858000"/>
              <a:gd name="connsiteX756" fmla="*/ 5844807 w 7467600"/>
              <a:gd name="connsiteY756" fmla="*/ 870718 h 6858000"/>
              <a:gd name="connsiteX757" fmla="*/ 5862975 w 7467600"/>
              <a:gd name="connsiteY757" fmla="*/ 869756 h 6858000"/>
              <a:gd name="connsiteX758" fmla="*/ 5920887 w 7467600"/>
              <a:gd name="connsiteY758" fmla="*/ 865929 h 6858000"/>
              <a:gd name="connsiteX759" fmla="*/ 5504425 w 7467600"/>
              <a:gd name="connsiteY759" fmla="*/ 848067 h 6858000"/>
              <a:gd name="connsiteX760" fmla="*/ 3607114 w 7467600"/>
              <a:gd name="connsiteY760" fmla="*/ 467441 h 6858000"/>
              <a:gd name="connsiteX761" fmla="*/ 3296242 w 7467600"/>
              <a:gd name="connsiteY761" fmla="*/ 807991 h 6858000"/>
              <a:gd name="connsiteX762" fmla="*/ 3174674 w 7467600"/>
              <a:gd name="connsiteY762" fmla="*/ 919759 h 6858000"/>
              <a:gd name="connsiteX763" fmla="*/ 3042978 w 7467600"/>
              <a:gd name="connsiteY763" fmla="*/ 1054894 h 6858000"/>
              <a:gd name="connsiteX764" fmla="*/ 2968914 w 7467600"/>
              <a:gd name="connsiteY764" fmla="*/ 1133756 h 6858000"/>
              <a:gd name="connsiteX765" fmla="*/ 3103823 w 7467600"/>
              <a:gd name="connsiteY765" fmla="*/ 1026814 h 6858000"/>
              <a:gd name="connsiteX766" fmla="*/ 3607114 w 7467600"/>
              <a:gd name="connsiteY766" fmla="*/ 467441 h 6858000"/>
              <a:gd name="connsiteX767" fmla="*/ 3744487 w 7467600"/>
              <a:gd name="connsiteY767" fmla="*/ 383136 h 6858000"/>
              <a:gd name="connsiteX768" fmla="*/ 3970213 w 7467600"/>
              <a:gd name="connsiteY768" fmla="*/ 995559 h 6858000"/>
              <a:gd name="connsiteX769" fmla="*/ 3744487 w 7467600"/>
              <a:gd name="connsiteY769" fmla="*/ 383136 h 6858000"/>
              <a:gd name="connsiteX770" fmla="*/ 3624562 w 7467600"/>
              <a:gd name="connsiteY770" fmla="*/ 367041 h 6858000"/>
              <a:gd name="connsiteX771" fmla="*/ 3489712 w 7467600"/>
              <a:gd name="connsiteY771" fmla="*/ 485386 h 6858000"/>
              <a:gd name="connsiteX772" fmla="*/ 3182994 w 7467600"/>
              <a:gd name="connsiteY772" fmla="*/ 828265 h 6858000"/>
              <a:gd name="connsiteX773" fmla="*/ 2892114 w 7467600"/>
              <a:gd name="connsiteY773" fmla="*/ 1172635 h 6858000"/>
              <a:gd name="connsiteX774" fmla="*/ 3021459 w 7467600"/>
              <a:gd name="connsiteY774" fmla="*/ 1035385 h 6858000"/>
              <a:gd name="connsiteX775" fmla="*/ 3153873 w 7467600"/>
              <a:gd name="connsiteY775" fmla="*/ 898971 h 6858000"/>
              <a:gd name="connsiteX776" fmla="*/ 3276511 w 7467600"/>
              <a:gd name="connsiteY776" fmla="*/ 786423 h 6858000"/>
              <a:gd name="connsiteX777" fmla="*/ 3584154 w 7467600"/>
              <a:gd name="connsiteY777" fmla="*/ 448218 h 6858000"/>
              <a:gd name="connsiteX778" fmla="*/ 3624562 w 7467600"/>
              <a:gd name="connsiteY778" fmla="*/ 367041 h 6858000"/>
              <a:gd name="connsiteX779" fmla="*/ 3766672 w 7467600"/>
              <a:gd name="connsiteY779" fmla="*/ 359429 h 6858000"/>
              <a:gd name="connsiteX780" fmla="*/ 3996338 w 7467600"/>
              <a:gd name="connsiteY780" fmla="*/ 968237 h 6858000"/>
              <a:gd name="connsiteX781" fmla="*/ 3766672 w 7467600"/>
              <a:gd name="connsiteY781" fmla="*/ 359429 h 6858000"/>
              <a:gd name="connsiteX782" fmla="*/ 5805386 w 7467600"/>
              <a:gd name="connsiteY782" fmla="*/ 239240 h 6858000"/>
              <a:gd name="connsiteX783" fmla="*/ 5736947 w 7467600"/>
              <a:gd name="connsiteY783" fmla="*/ 261367 h 6858000"/>
              <a:gd name="connsiteX784" fmla="*/ 5427012 w 7467600"/>
              <a:gd name="connsiteY784" fmla="*/ 311272 h 6858000"/>
              <a:gd name="connsiteX785" fmla="*/ 5147818 w 7467600"/>
              <a:gd name="connsiteY785" fmla="*/ 322112 h 6858000"/>
              <a:gd name="connsiteX786" fmla="*/ 5060854 w 7467600"/>
              <a:gd name="connsiteY786" fmla="*/ 311882 h 6858000"/>
              <a:gd name="connsiteX787" fmla="*/ 4945989 w 7467600"/>
              <a:gd name="connsiteY787" fmla="*/ 300516 h 6858000"/>
              <a:gd name="connsiteX788" fmla="*/ 5410479 w 7467600"/>
              <a:gd name="connsiteY788" fmla="*/ 348434 h 6858000"/>
              <a:gd name="connsiteX789" fmla="*/ 5805386 w 7467600"/>
              <a:gd name="connsiteY789" fmla="*/ 239240 h 6858000"/>
              <a:gd name="connsiteX790" fmla="*/ 5905192 w 7467600"/>
              <a:gd name="connsiteY790" fmla="*/ 163079 h 6858000"/>
              <a:gd name="connsiteX791" fmla="*/ 5865655 w 7467600"/>
              <a:gd name="connsiteY791" fmla="*/ 171901 h 6858000"/>
              <a:gd name="connsiteX792" fmla="*/ 5259740 w 7467600"/>
              <a:gd name="connsiteY792" fmla="*/ 257013 h 6858000"/>
              <a:gd name="connsiteX793" fmla="*/ 5208466 w 7467600"/>
              <a:gd name="connsiteY793" fmla="*/ 257550 h 6858000"/>
              <a:gd name="connsiteX794" fmla="*/ 4980204 w 7467600"/>
              <a:gd name="connsiteY794" fmla="*/ 271903 h 6858000"/>
              <a:gd name="connsiteX795" fmla="*/ 5068068 w 7467600"/>
              <a:gd name="connsiteY795" fmla="*/ 282244 h 6858000"/>
              <a:gd name="connsiteX796" fmla="*/ 5153231 w 7467600"/>
              <a:gd name="connsiteY796" fmla="*/ 292240 h 6858000"/>
              <a:gd name="connsiteX797" fmla="*/ 5426491 w 7467600"/>
              <a:gd name="connsiteY797" fmla="*/ 281128 h 6858000"/>
              <a:gd name="connsiteX798" fmla="*/ 5731212 w 7467600"/>
              <a:gd name="connsiteY798" fmla="*/ 231951 h 6858000"/>
              <a:gd name="connsiteX799" fmla="*/ 5905192 w 7467600"/>
              <a:gd name="connsiteY799" fmla="*/ 163079 h 6858000"/>
              <a:gd name="connsiteX800" fmla="*/ 5944437 w 7467600"/>
              <a:gd name="connsiteY800" fmla="*/ 113829 h 6858000"/>
              <a:gd name="connsiteX801" fmla="*/ 5825032 w 7467600"/>
              <a:gd name="connsiteY801" fmla="*/ 146405 h 6858000"/>
              <a:gd name="connsiteX802" fmla="*/ 4955599 w 7467600"/>
              <a:gd name="connsiteY802" fmla="*/ 247008 h 6858000"/>
              <a:gd name="connsiteX803" fmla="*/ 5210104 w 7467600"/>
              <a:gd name="connsiteY803" fmla="*/ 228123 h 6858000"/>
              <a:gd name="connsiteX804" fmla="*/ 5261015 w 7467600"/>
              <a:gd name="connsiteY804" fmla="*/ 227087 h 6858000"/>
              <a:gd name="connsiteX805" fmla="*/ 5861181 w 7467600"/>
              <a:gd name="connsiteY805" fmla="*/ 143093 h 6858000"/>
              <a:gd name="connsiteX806" fmla="*/ 5961252 w 7467600"/>
              <a:gd name="connsiteY806" fmla="*/ 114820 h 6858000"/>
              <a:gd name="connsiteX807" fmla="*/ 5944437 w 7467600"/>
              <a:gd name="connsiteY807" fmla="*/ 113829 h 6858000"/>
              <a:gd name="connsiteX808" fmla="*/ 3882765 w 7467600"/>
              <a:gd name="connsiteY808" fmla="*/ 0 h 6858000"/>
              <a:gd name="connsiteX809" fmla="*/ 3995099 w 7467600"/>
              <a:gd name="connsiteY809" fmla="*/ 0 h 6858000"/>
              <a:gd name="connsiteX810" fmla="*/ 4163818 w 7467600"/>
              <a:gd name="connsiteY810" fmla="*/ 234104 h 6858000"/>
              <a:gd name="connsiteX811" fmla="*/ 4172099 w 7467600"/>
              <a:gd name="connsiteY811" fmla="*/ 234207 h 6858000"/>
              <a:gd name="connsiteX812" fmla="*/ 4784282 w 7467600"/>
              <a:gd name="connsiteY812" fmla="*/ 276561 h 6858000"/>
              <a:gd name="connsiteX813" fmla="*/ 4801687 w 7467600"/>
              <a:gd name="connsiteY813" fmla="*/ 267764 h 6858000"/>
              <a:gd name="connsiteX814" fmla="*/ 6082788 w 7467600"/>
              <a:gd name="connsiteY814" fmla="*/ 64119 h 6858000"/>
              <a:gd name="connsiteX815" fmla="*/ 6099442 w 7467600"/>
              <a:gd name="connsiteY815" fmla="*/ 82568 h 6858000"/>
              <a:gd name="connsiteX816" fmla="*/ 4804137 w 7467600"/>
              <a:gd name="connsiteY816" fmla="*/ 320931 h 6858000"/>
              <a:gd name="connsiteX817" fmla="*/ 4227047 w 7467600"/>
              <a:gd name="connsiteY817" fmla="*/ 313415 h 6858000"/>
              <a:gd name="connsiteX818" fmla="*/ 4346041 w 7467600"/>
              <a:gd name="connsiteY818" fmla="*/ 456086 h 6858000"/>
              <a:gd name="connsiteX819" fmla="*/ 4870967 w 7467600"/>
              <a:gd name="connsiteY819" fmla="*/ 963061 h 6858000"/>
              <a:gd name="connsiteX820" fmla="*/ 4889647 w 7467600"/>
              <a:gd name="connsiteY820" fmla="*/ 957147 h 6858000"/>
              <a:gd name="connsiteX821" fmla="*/ 5422504 w 7467600"/>
              <a:gd name="connsiteY821" fmla="*/ 805191 h 6858000"/>
              <a:gd name="connsiteX822" fmla="*/ 6087656 w 7467600"/>
              <a:gd name="connsiteY822" fmla="*/ 826703 h 6858000"/>
              <a:gd name="connsiteX823" fmla="*/ 6058717 w 7467600"/>
              <a:gd name="connsiteY823" fmla="*/ 865992 h 6858000"/>
              <a:gd name="connsiteX824" fmla="*/ 4974153 w 7467600"/>
              <a:gd name="connsiteY824" fmla="*/ 1045456 h 6858000"/>
              <a:gd name="connsiteX825" fmla="*/ 5627835 w 7467600"/>
              <a:gd name="connsiteY825" fmla="*/ 1472077 h 6858000"/>
              <a:gd name="connsiteX826" fmla="*/ 5629817 w 7467600"/>
              <a:gd name="connsiteY826" fmla="*/ 1471412 h 6858000"/>
              <a:gd name="connsiteX827" fmla="*/ 5634124 w 7467600"/>
              <a:gd name="connsiteY827" fmla="*/ 1470572 h 6858000"/>
              <a:gd name="connsiteX828" fmla="*/ 5755832 w 7467600"/>
              <a:gd name="connsiteY828" fmla="*/ 1383886 h 6858000"/>
              <a:gd name="connsiteX829" fmla="*/ 6014186 w 7467600"/>
              <a:gd name="connsiteY829" fmla="*/ 1279799 h 6858000"/>
              <a:gd name="connsiteX830" fmla="*/ 6901619 w 7467600"/>
              <a:gd name="connsiteY830" fmla="*/ 1047874 h 6858000"/>
              <a:gd name="connsiteX831" fmla="*/ 6931566 w 7467600"/>
              <a:gd name="connsiteY831" fmla="*/ 1062034 h 6858000"/>
              <a:gd name="connsiteX832" fmla="*/ 5790982 w 7467600"/>
              <a:gd name="connsiteY832" fmla="*/ 1561380 h 6858000"/>
              <a:gd name="connsiteX833" fmla="*/ 6188971 w 7467600"/>
              <a:gd name="connsiteY833" fmla="*/ 1755168 h 6858000"/>
              <a:gd name="connsiteX834" fmla="*/ 6202446 w 7467600"/>
              <a:gd name="connsiteY834" fmla="*/ 1752268 h 6858000"/>
              <a:gd name="connsiteX835" fmla="*/ 7179560 w 7467600"/>
              <a:gd name="connsiteY835" fmla="*/ 1467551 h 6858000"/>
              <a:gd name="connsiteX836" fmla="*/ 7158730 w 7467600"/>
              <a:gd name="connsiteY836" fmla="*/ 1507835 h 6858000"/>
              <a:gd name="connsiteX837" fmla="*/ 6326959 w 7467600"/>
              <a:gd name="connsiteY837" fmla="*/ 1817686 h 6858000"/>
              <a:gd name="connsiteX838" fmla="*/ 6537433 w 7467600"/>
              <a:gd name="connsiteY838" fmla="*/ 1907790 h 6858000"/>
              <a:gd name="connsiteX839" fmla="*/ 6550221 w 7467600"/>
              <a:gd name="connsiteY839" fmla="*/ 1910729 h 6858000"/>
              <a:gd name="connsiteX840" fmla="*/ 6964438 w 7467600"/>
              <a:gd name="connsiteY840" fmla="*/ 2209505 h 6858000"/>
              <a:gd name="connsiteX841" fmla="*/ 7367862 w 7467600"/>
              <a:gd name="connsiteY841" fmla="*/ 2806833 h 6858000"/>
              <a:gd name="connsiteX842" fmla="*/ 7364329 w 7467600"/>
              <a:gd name="connsiteY842" fmla="*/ 2826907 h 6858000"/>
              <a:gd name="connsiteX843" fmla="*/ 7290545 w 7467600"/>
              <a:gd name="connsiteY843" fmla="*/ 2850663 h 6858000"/>
              <a:gd name="connsiteX844" fmla="*/ 6472036 w 7467600"/>
              <a:gd name="connsiteY844" fmla="*/ 1959003 h 6858000"/>
              <a:gd name="connsiteX845" fmla="*/ 5792897 w 7467600"/>
              <a:gd name="connsiteY845" fmla="*/ 1647747 h 6858000"/>
              <a:gd name="connsiteX846" fmla="*/ 5842751 w 7467600"/>
              <a:gd name="connsiteY846" fmla="*/ 1816112 h 6858000"/>
              <a:gd name="connsiteX847" fmla="*/ 5847424 w 7467600"/>
              <a:gd name="connsiteY847" fmla="*/ 1815776 h 6858000"/>
              <a:gd name="connsiteX848" fmla="*/ 6399821 w 7467600"/>
              <a:gd name="connsiteY848" fmla="*/ 2344799 h 6858000"/>
              <a:gd name="connsiteX849" fmla="*/ 6323232 w 7467600"/>
              <a:gd name="connsiteY849" fmla="*/ 2389634 h 6858000"/>
              <a:gd name="connsiteX850" fmla="*/ 5942958 w 7467600"/>
              <a:gd name="connsiteY850" fmla="*/ 2077708 h 6858000"/>
              <a:gd name="connsiteX851" fmla="*/ 5921559 w 7467600"/>
              <a:gd name="connsiteY851" fmla="*/ 2378596 h 6858000"/>
              <a:gd name="connsiteX852" fmla="*/ 5817651 w 7467600"/>
              <a:gd name="connsiteY852" fmla="*/ 3023919 h 6858000"/>
              <a:gd name="connsiteX853" fmla="*/ 5729634 w 7467600"/>
              <a:gd name="connsiteY853" fmla="*/ 3051849 h 6858000"/>
              <a:gd name="connsiteX854" fmla="*/ 5611018 w 7467600"/>
              <a:gd name="connsiteY854" fmla="*/ 2316769 h 6858000"/>
              <a:gd name="connsiteX855" fmla="*/ 5687608 w 7467600"/>
              <a:gd name="connsiteY855" fmla="*/ 2039972 h 6858000"/>
              <a:gd name="connsiteX856" fmla="*/ 5657554 w 7467600"/>
              <a:gd name="connsiteY856" fmla="*/ 1576445 h 6858000"/>
              <a:gd name="connsiteX857" fmla="*/ 5150475 w 7467600"/>
              <a:gd name="connsiteY857" fmla="*/ 1274012 h 6858000"/>
              <a:gd name="connsiteX858" fmla="*/ 5349142 w 7467600"/>
              <a:gd name="connsiteY858" fmla="*/ 2204405 h 6858000"/>
              <a:gd name="connsiteX859" fmla="*/ 5262214 w 7467600"/>
              <a:gd name="connsiteY859" fmla="*/ 2233836 h 6858000"/>
              <a:gd name="connsiteX860" fmla="*/ 4981539 w 7467600"/>
              <a:gd name="connsiteY860" fmla="*/ 1542201 h 6858000"/>
              <a:gd name="connsiteX861" fmla="*/ 4958461 w 7467600"/>
              <a:gd name="connsiteY861" fmla="*/ 1136957 h 6858000"/>
              <a:gd name="connsiteX862" fmla="*/ 4655015 w 7467600"/>
              <a:gd name="connsiteY862" fmla="*/ 891426 h 6858000"/>
              <a:gd name="connsiteX863" fmla="*/ 4348002 w 7467600"/>
              <a:gd name="connsiteY863" fmla="*/ 2205895 h 6858000"/>
              <a:gd name="connsiteX864" fmla="*/ 4262250 w 7467600"/>
              <a:gd name="connsiteY864" fmla="*/ 2219972 h 6858000"/>
              <a:gd name="connsiteX865" fmla="*/ 4550611 w 7467600"/>
              <a:gd name="connsiteY865" fmla="*/ 817540 h 6858000"/>
              <a:gd name="connsiteX866" fmla="*/ 4564418 w 7467600"/>
              <a:gd name="connsiteY866" fmla="*/ 808293 h 6858000"/>
              <a:gd name="connsiteX867" fmla="*/ 4266388 w 7467600"/>
              <a:gd name="connsiteY867" fmla="*/ 500083 h 6858000"/>
              <a:gd name="connsiteX868" fmla="*/ 4032842 w 7467600"/>
              <a:gd name="connsiteY868" fmla="*/ 211809 h 6858000"/>
              <a:gd name="connsiteX869" fmla="*/ 3882765 w 7467600"/>
              <a:gd name="connsiteY869" fmla="*/ 0 h 6858000"/>
              <a:gd name="connsiteX870" fmla="*/ 3721337 w 7467600"/>
              <a:gd name="connsiteY870" fmla="*/ 0 h 6858000"/>
              <a:gd name="connsiteX871" fmla="*/ 3797544 w 7467600"/>
              <a:gd name="connsiteY871" fmla="*/ 0 h 6858000"/>
              <a:gd name="connsiteX872" fmla="*/ 3775734 w 7467600"/>
              <a:gd name="connsiteY872" fmla="*/ 95131 h 6858000"/>
              <a:gd name="connsiteX873" fmla="*/ 3724807 w 7467600"/>
              <a:gd name="connsiteY873" fmla="*/ 272257 h 6858000"/>
              <a:gd name="connsiteX874" fmla="*/ 3726844 w 7467600"/>
              <a:gd name="connsiteY874" fmla="*/ 282988 h 6858000"/>
              <a:gd name="connsiteX875" fmla="*/ 3742664 w 7467600"/>
              <a:gd name="connsiteY875" fmla="*/ 279918 h 6858000"/>
              <a:gd name="connsiteX876" fmla="*/ 4103910 w 7467600"/>
              <a:gd name="connsiteY876" fmla="*/ 1161917 h 6858000"/>
              <a:gd name="connsiteX877" fmla="*/ 4020269 w 7467600"/>
              <a:gd name="connsiteY877" fmla="*/ 1200406 h 6858000"/>
              <a:gd name="connsiteX878" fmla="*/ 3674882 w 7467600"/>
              <a:gd name="connsiteY878" fmla="*/ 488524 h 6858000"/>
              <a:gd name="connsiteX879" fmla="*/ 3132682 w 7467600"/>
              <a:gd name="connsiteY879" fmla="*/ 1072284 h 6858000"/>
              <a:gd name="connsiteX880" fmla="*/ 2716346 w 7467600"/>
              <a:gd name="connsiteY880" fmla="*/ 1276376 h 6858000"/>
              <a:gd name="connsiteX881" fmla="*/ 2716772 w 7467600"/>
              <a:gd name="connsiteY881" fmla="*/ 1255462 h 6858000"/>
              <a:gd name="connsiteX882" fmla="*/ 3471096 w 7467600"/>
              <a:gd name="connsiteY882" fmla="*/ 437072 h 6858000"/>
              <a:gd name="connsiteX883" fmla="*/ 3639057 w 7467600"/>
              <a:gd name="connsiteY883" fmla="*/ 286334 h 6858000"/>
              <a:gd name="connsiteX884" fmla="*/ 3640309 w 7467600"/>
              <a:gd name="connsiteY884" fmla="*/ 284664 h 6858000"/>
              <a:gd name="connsiteX885" fmla="*/ 3646022 w 7467600"/>
              <a:gd name="connsiteY885" fmla="*/ 276711 h 6858000"/>
              <a:gd name="connsiteX886" fmla="*/ 3707943 w 7467600"/>
              <a:gd name="connsiteY886" fmla="*/ 65958 h 6858000"/>
              <a:gd name="connsiteX887" fmla="*/ 3721337 w 7467600"/>
              <a:gd name="connsiteY887" fmla="*/ 0 h 6858000"/>
              <a:gd name="connsiteX888" fmla="*/ 2867960 w 7467600"/>
              <a:gd name="connsiteY888" fmla="*/ 0 h 6858000"/>
              <a:gd name="connsiteX889" fmla="*/ 2926351 w 7467600"/>
              <a:gd name="connsiteY889" fmla="*/ 0 h 6858000"/>
              <a:gd name="connsiteX890" fmla="*/ 2902823 w 7467600"/>
              <a:gd name="connsiteY890" fmla="*/ 262929 h 6858000"/>
              <a:gd name="connsiteX891" fmla="*/ 2940663 w 7467600"/>
              <a:gd name="connsiteY891" fmla="*/ 140884 h 6858000"/>
              <a:gd name="connsiteX892" fmla="*/ 2947039 w 7467600"/>
              <a:gd name="connsiteY892" fmla="*/ 122524 h 6858000"/>
              <a:gd name="connsiteX893" fmla="*/ 2984316 w 7467600"/>
              <a:gd name="connsiteY893" fmla="*/ 0 h 6858000"/>
              <a:gd name="connsiteX894" fmla="*/ 3016114 w 7467600"/>
              <a:gd name="connsiteY894" fmla="*/ 0 h 6858000"/>
              <a:gd name="connsiteX895" fmla="*/ 2979949 w 7467600"/>
              <a:gd name="connsiteY895" fmla="*/ 119274 h 6858000"/>
              <a:gd name="connsiteX896" fmla="*/ 3023879 w 7467600"/>
              <a:gd name="connsiteY896" fmla="*/ 0 h 6858000"/>
              <a:gd name="connsiteX897" fmla="*/ 3105400 w 7467600"/>
              <a:gd name="connsiteY897" fmla="*/ 0 h 6858000"/>
              <a:gd name="connsiteX898" fmla="*/ 3094669 w 7467600"/>
              <a:gd name="connsiteY898" fmla="*/ 30308 h 6858000"/>
              <a:gd name="connsiteX899" fmla="*/ 2901945 w 7467600"/>
              <a:gd name="connsiteY899" fmla="*/ 466538 h 6858000"/>
              <a:gd name="connsiteX900" fmla="*/ 2815209 w 7467600"/>
              <a:gd name="connsiteY900" fmla="*/ 497361 h 6858000"/>
              <a:gd name="connsiteX901" fmla="*/ 2844845 w 7467600"/>
              <a:gd name="connsiteY901" fmla="*/ 127638 h 6858000"/>
              <a:gd name="connsiteX902" fmla="*/ 2867960 w 7467600"/>
              <a:gd name="connsiteY902" fmla="*/ 0 h 6858000"/>
              <a:gd name="connsiteX903" fmla="*/ 1057230 w 7467600"/>
              <a:gd name="connsiteY903" fmla="*/ 0 h 6858000"/>
              <a:gd name="connsiteX904" fmla="*/ 1111003 w 7467600"/>
              <a:gd name="connsiteY904" fmla="*/ 0 h 6858000"/>
              <a:gd name="connsiteX905" fmla="*/ 1125553 w 7467600"/>
              <a:gd name="connsiteY905" fmla="*/ 52588 h 6858000"/>
              <a:gd name="connsiteX906" fmla="*/ 1304276 w 7467600"/>
              <a:gd name="connsiteY906" fmla="*/ 476275 h 6858000"/>
              <a:gd name="connsiteX907" fmla="*/ 1492066 w 7467600"/>
              <a:gd name="connsiteY907" fmla="*/ 886333 h 6858000"/>
              <a:gd name="connsiteX908" fmla="*/ 1423698 w 7467600"/>
              <a:gd name="connsiteY908" fmla="*/ 710817 h 6858000"/>
              <a:gd name="connsiteX909" fmla="*/ 1357609 w 7467600"/>
              <a:gd name="connsiteY909" fmla="*/ 532892 h 6858000"/>
              <a:gd name="connsiteX910" fmla="*/ 1309550 w 7467600"/>
              <a:gd name="connsiteY910" fmla="*/ 374031 h 6858000"/>
              <a:gd name="connsiteX911" fmla="*/ 1193673 w 7467600"/>
              <a:gd name="connsiteY911" fmla="*/ 49533 h 6858000"/>
              <a:gd name="connsiteX912" fmla="*/ 1164391 w 7467600"/>
              <a:gd name="connsiteY912" fmla="*/ 0 h 6858000"/>
              <a:gd name="connsiteX913" fmla="*/ 1200666 w 7467600"/>
              <a:gd name="connsiteY913" fmla="*/ 0 h 6858000"/>
              <a:gd name="connsiteX914" fmla="*/ 1223408 w 7467600"/>
              <a:gd name="connsiteY914" fmla="*/ 38996 h 6858000"/>
              <a:gd name="connsiteX915" fmla="*/ 1339635 w 7467600"/>
              <a:gd name="connsiteY915" fmla="*/ 365517 h 6858000"/>
              <a:gd name="connsiteX916" fmla="*/ 1387469 w 7467600"/>
              <a:gd name="connsiteY916" fmla="*/ 523079 h 6858000"/>
              <a:gd name="connsiteX917" fmla="*/ 1452685 w 7467600"/>
              <a:gd name="connsiteY917" fmla="*/ 699806 h 6858000"/>
              <a:gd name="connsiteX918" fmla="*/ 1492092 w 7467600"/>
              <a:gd name="connsiteY918" fmla="*/ 800424 h 6858000"/>
              <a:gd name="connsiteX919" fmla="*/ 1455302 w 7467600"/>
              <a:gd name="connsiteY919" fmla="*/ 632913 h 6858000"/>
              <a:gd name="connsiteX920" fmla="*/ 1222336 w 7467600"/>
              <a:gd name="connsiteY920" fmla="*/ 9480 h 6858000"/>
              <a:gd name="connsiteX921" fmla="*/ 1214634 w 7467600"/>
              <a:gd name="connsiteY921" fmla="*/ 0 h 6858000"/>
              <a:gd name="connsiteX922" fmla="*/ 1289827 w 7467600"/>
              <a:gd name="connsiteY922" fmla="*/ 0 h 6858000"/>
              <a:gd name="connsiteX923" fmla="*/ 1321076 w 7467600"/>
              <a:gd name="connsiteY923" fmla="*/ 59722 h 6858000"/>
              <a:gd name="connsiteX924" fmla="*/ 1512579 w 7467600"/>
              <a:gd name="connsiteY924" fmla="*/ 626441 h 6858000"/>
              <a:gd name="connsiteX925" fmla="*/ 1506076 w 7467600"/>
              <a:gd name="connsiteY925" fmla="*/ 1089289 h 6858000"/>
              <a:gd name="connsiteX926" fmla="*/ 1486346 w 7467600"/>
              <a:gd name="connsiteY926" fmla="*/ 1079919 h 6858000"/>
              <a:gd name="connsiteX927" fmla="*/ 1070511 w 7467600"/>
              <a:gd name="connsiteY927" fmla="*/ 48609 h 6858000"/>
              <a:gd name="connsiteX928" fmla="*/ 1057230 w 7467600"/>
              <a:gd name="connsiteY928" fmla="*/ 0 h 6858000"/>
              <a:gd name="connsiteX929" fmla="*/ 43151 w 7467600"/>
              <a:gd name="connsiteY929" fmla="*/ 0 h 6858000"/>
              <a:gd name="connsiteX930" fmla="*/ 95283 w 7467600"/>
              <a:gd name="connsiteY930" fmla="*/ 0 h 6858000"/>
              <a:gd name="connsiteX931" fmla="*/ 300708 w 7467600"/>
              <a:gd name="connsiteY931" fmla="*/ 154571 h 6858000"/>
              <a:gd name="connsiteX932" fmla="*/ 530414 w 7467600"/>
              <a:gd name="connsiteY932" fmla="*/ 354673 h 6858000"/>
              <a:gd name="connsiteX933" fmla="*/ 333785 w 7467600"/>
              <a:gd name="connsiteY933" fmla="*/ 161564 h 6858000"/>
              <a:gd name="connsiteX934" fmla="*/ 147005 w 7467600"/>
              <a:gd name="connsiteY934" fmla="*/ 0 h 6858000"/>
              <a:gd name="connsiteX935" fmla="*/ 272509 w 7467600"/>
              <a:gd name="connsiteY935" fmla="*/ 0 h 6858000"/>
              <a:gd name="connsiteX936" fmla="*/ 326276 w 7467600"/>
              <a:gd name="connsiteY936" fmla="*/ 45847 h 6858000"/>
              <a:gd name="connsiteX937" fmla="*/ 823759 w 7467600"/>
              <a:gd name="connsiteY937" fmla="*/ 574145 h 6858000"/>
              <a:gd name="connsiteX938" fmla="*/ 811254 w 7467600"/>
              <a:gd name="connsiteY938" fmla="*/ 665546 h 6858000"/>
              <a:gd name="connsiteX939" fmla="*/ 154042 w 7467600"/>
              <a:gd name="connsiteY939" fmla="*/ 261522 h 6858000"/>
              <a:gd name="connsiteX940" fmla="*/ 13550 w 7467600"/>
              <a:gd name="connsiteY940" fmla="*/ 158423 h 6858000"/>
              <a:gd name="connsiteX941" fmla="*/ 0 w 7467600"/>
              <a:gd name="connsiteY941" fmla="*/ 146618 h 6858000"/>
              <a:gd name="connsiteX942" fmla="*/ 0 w 7467600"/>
              <a:gd name="connsiteY942" fmla="*/ 59161 h 6858000"/>
              <a:gd name="connsiteX943" fmla="*/ 45427 w 7467600"/>
              <a:gd name="connsiteY943" fmla="*/ 101078 h 6858000"/>
              <a:gd name="connsiteX944" fmla="*/ 630103 w 7467600"/>
              <a:gd name="connsiteY944" fmla="*/ 485885 h 6858000"/>
              <a:gd name="connsiteX945" fmla="*/ 532040 w 7467600"/>
              <a:gd name="connsiteY945" fmla="*/ 399359 h 6858000"/>
              <a:gd name="connsiteX946" fmla="*/ 517618 w 7467600"/>
              <a:gd name="connsiteY946" fmla="*/ 385726 h 6858000"/>
              <a:gd name="connsiteX947" fmla="*/ 285074 w 7467600"/>
              <a:gd name="connsiteY947" fmla="*/ 182755 h 6858000"/>
              <a:gd name="connsiteX948" fmla="*/ 43151 w 7467600"/>
              <a:gd name="connsiteY94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767913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1019354 w 7467600"/>
              <a:gd name="connsiteY16" fmla="*/ 6315006 h 6858000"/>
              <a:gd name="connsiteX17" fmla="*/ 441046 w 7467600"/>
              <a:gd name="connsiteY17" fmla="*/ 6691153 h 6858000"/>
              <a:gd name="connsiteX18" fmla="*/ 1019354 w 7467600"/>
              <a:gd name="connsiteY18" fmla="*/ 6315006 h 6858000"/>
              <a:gd name="connsiteX19" fmla="*/ 991680 w 7467600"/>
              <a:gd name="connsiteY19" fmla="*/ 6298413 h 6858000"/>
              <a:gd name="connsiteX20" fmla="*/ 409060 w 7467600"/>
              <a:gd name="connsiteY20" fmla="*/ 6671470 h 6858000"/>
              <a:gd name="connsiteX21" fmla="*/ 991680 w 7467600"/>
              <a:gd name="connsiteY21" fmla="*/ 6298413 h 6858000"/>
              <a:gd name="connsiteX22" fmla="*/ 103333 w 7467600"/>
              <a:gd name="connsiteY22" fmla="*/ 5699602 h 6858000"/>
              <a:gd name="connsiteX23" fmla="*/ 233938 w 7467600"/>
              <a:gd name="connsiteY23" fmla="*/ 5809416 h 6858000"/>
              <a:gd name="connsiteX24" fmla="*/ 883580 w 7467600"/>
              <a:gd name="connsiteY24" fmla="*/ 6180710 h 6858000"/>
              <a:gd name="connsiteX25" fmla="*/ 487337 w 7467600"/>
              <a:gd name="connsiteY25" fmla="*/ 5950182 h 6858000"/>
              <a:gd name="connsiteX26" fmla="*/ 354051 w 7467600"/>
              <a:gd name="connsiteY26" fmla="*/ 5854912 h 6858000"/>
              <a:gd name="connsiteX27" fmla="*/ 195436 w 7467600"/>
              <a:gd name="connsiteY27" fmla="*/ 5755068 h 6858000"/>
              <a:gd name="connsiteX28" fmla="*/ 103333 w 7467600"/>
              <a:gd name="connsiteY28" fmla="*/ 5699602 h 6858000"/>
              <a:gd name="connsiteX29" fmla="*/ 5539432 w 7467600"/>
              <a:gd name="connsiteY29" fmla="*/ 5642928 h 6858000"/>
              <a:gd name="connsiteX30" fmla="*/ 5555462 w 7467600"/>
              <a:gd name="connsiteY30" fmla="*/ 5694454 h 6858000"/>
              <a:gd name="connsiteX31" fmla="*/ 5828270 w 7467600"/>
              <a:gd name="connsiteY31" fmla="*/ 6320663 h 6858000"/>
              <a:gd name="connsiteX32" fmla="*/ 5947416 w 7467600"/>
              <a:gd name="connsiteY32" fmla="*/ 6574846 h 6858000"/>
              <a:gd name="connsiteX33" fmla="*/ 5539432 w 7467600"/>
              <a:gd name="connsiteY33" fmla="*/ 5642928 h 6858000"/>
              <a:gd name="connsiteX34" fmla="*/ 51253 w 7467600"/>
              <a:gd name="connsiteY34" fmla="*/ 5631825 h 6858000"/>
              <a:gd name="connsiteX35" fmla="*/ 211622 w 7467600"/>
              <a:gd name="connsiteY35" fmla="*/ 5728803 h 6858000"/>
              <a:gd name="connsiteX36" fmla="*/ 371652 w 7467600"/>
              <a:gd name="connsiteY36" fmla="*/ 5829062 h 6858000"/>
              <a:gd name="connsiteX37" fmla="*/ 505903 w 7467600"/>
              <a:gd name="connsiteY37" fmla="*/ 5925221 h 6858000"/>
              <a:gd name="connsiteX38" fmla="*/ 899240 w 7467600"/>
              <a:gd name="connsiteY38" fmla="*/ 6153068 h 6858000"/>
              <a:gd name="connsiteX39" fmla="*/ 988114 w 7467600"/>
              <a:gd name="connsiteY39" fmla="*/ 6174204 h 6858000"/>
              <a:gd name="connsiteX40" fmla="*/ 845971 w 7467600"/>
              <a:gd name="connsiteY40" fmla="*/ 6067177 h 6858000"/>
              <a:gd name="connsiteX41" fmla="*/ 448057 w 7467600"/>
              <a:gd name="connsiteY41" fmla="*/ 5841376 h 6858000"/>
              <a:gd name="connsiteX42" fmla="*/ 51253 w 7467600"/>
              <a:gd name="connsiteY42" fmla="*/ 5631825 h 6858000"/>
              <a:gd name="connsiteX43" fmla="*/ 2606687 w 7467600"/>
              <a:gd name="connsiteY43" fmla="*/ 5630718 h 6858000"/>
              <a:gd name="connsiteX44" fmla="*/ 2645658 w 7467600"/>
              <a:gd name="connsiteY44" fmla="*/ 6640259 h 6858000"/>
              <a:gd name="connsiteX45" fmla="*/ 2606687 w 7467600"/>
              <a:gd name="connsiteY45" fmla="*/ 5630718 h 6858000"/>
              <a:gd name="connsiteX46" fmla="*/ 3642057 w 7467600"/>
              <a:gd name="connsiteY46" fmla="*/ 5573487 h 6858000"/>
              <a:gd name="connsiteX47" fmla="*/ 3632981 w 7467600"/>
              <a:gd name="connsiteY47" fmla="*/ 5579437 h 6858000"/>
              <a:gd name="connsiteX48" fmla="*/ 3382436 w 7467600"/>
              <a:gd name="connsiteY48" fmla="*/ 5952726 h 6858000"/>
              <a:gd name="connsiteX49" fmla="*/ 3191929 w 7467600"/>
              <a:gd name="connsiteY49" fmla="*/ 6662669 h 6858000"/>
              <a:gd name="connsiteX50" fmla="*/ 3369898 w 7467600"/>
              <a:gd name="connsiteY50" fmla="*/ 6081771 h 6858000"/>
              <a:gd name="connsiteX51" fmla="*/ 3642057 w 7467600"/>
              <a:gd name="connsiteY51" fmla="*/ 5573487 h 6858000"/>
              <a:gd name="connsiteX52" fmla="*/ 2650666 w 7467600"/>
              <a:gd name="connsiteY52" fmla="*/ 5530686 h 6858000"/>
              <a:gd name="connsiteX53" fmla="*/ 2650249 w 7467600"/>
              <a:gd name="connsiteY53" fmla="*/ 5532101 h 6858000"/>
              <a:gd name="connsiteX54" fmla="*/ 2663808 w 7467600"/>
              <a:gd name="connsiteY54" fmla="*/ 6535215 h 6858000"/>
              <a:gd name="connsiteX55" fmla="*/ 2665418 w 7467600"/>
              <a:gd name="connsiteY55" fmla="*/ 6132756 h 6858000"/>
              <a:gd name="connsiteX56" fmla="*/ 2650666 w 7467600"/>
              <a:gd name="connsiteY56" fmla="*/ 5530686 h 6858000"/>
              <a:gd name="connsiteX57" fmla="*/ 2680277 w 7467600"/>
              <a:gd name="connsiteY57" fmla="*/ 5479204 h 6858000"/>
              <a:gd name="connsiteX58" fmla="*/ 2678972 w 7467600"/>
              <a:gd name="connsiteY58" fmla="*/ 5481582 h 6858000"/>
              <a:gd name="connsiteX59" fmla="*/ 2696666 w 7467600"/>
              <a:gd name="connsiteY59" fmla="*/ 6133836 h 6858000"/>
              <a:gd name="connsiteX60" fmla="*/ 2695769 w 7467600"/>
              <a:gd name="connsiteY60" fmla="*/ 6390955 h 6858000"/>
              <a:gd name="connsiteX61" fmla="*/ 2739893 w 7467600"/>
              <a:gd name="connsiteY61" fmla="*/ 6108357 h 6858000"/>
              <a:gd name="connsiteX62" fmla="*/ 2680277 w 7467600"/>
              <a:gd name="connsiteY62" fmla="*/ 5479204 h 6858000"/>
              <a:gd name="connsiteX63" fmla="*/ 1132195 w 7467600"/>
              <a:gd name="connsiteY63" fmla="*/ 5467980 h 6858000"/>
              <a:gd name="connsiteX64" fmla="*/ 1679056 w 7467600"/>
              <a:gd name="connsiteY64" fmla="*/ 5516907 h 6858000"/>
              <a:gd name="connsiteX65" fmla="*/ 2128648 w 7467600"/>
              <a:gd name="connsiteY65" fmla="*/ 5474249 h 6858000"/>
              <a:gd name="connsiteX66" fmla="*/ 1825619 w 7467600"/>
              <a:gd name="connsiteY66" fmla="*/ 5478447 h 6858000"/>
              <a:gd name="connsiteX67" fmla="*/ 1737798 w 7467600"/>
              <a:gd name="connsiteY67" fmla="*/ 5483353 h 6858000"/>
              <a:gd name="connsiteX68" fmla="*/ 1132195 w 7467600"/>
              <a:gd name="connsiteY68" fmla="*/ 5467980 h 6858000"/>
              <a:gd name="connsiteX69" fmla="*/ 1456157 w 7467600"/>
              <a:gd name="connsiteY69" fmla="*/ 5371404 h 6858000"/>
              <a:gd name="connsiteX70" fmla="*/ 1244432 w 7467600"/>
              <a:gd name="connsiteY70" fmla="*/ 5385601 h 6858000"/>
              <a:gd name="connsiteX71" fmla="*/ 973990 w 7467600"/>
              <a:gd name="connsiteY71" fmla="*/ 5424940 h 6858000"/>
              <a:gd name="connsiteX72" fmla="*/ 1103809 w 7467600"/>
              <a:gd name="connsiteY72" fmla="*/ 5433720 h 6858000"/>
              <a:gd name="connsiteX73" fmla="*/ 1123454 w 7467600"/>
              <a:gd name="connsiteY73" fmla="*/ 5435727 h 6858000"/>
              <a:gd name="connsiteX74" fmla="*/ 1737017 w 7467600"/>
              <a:gd name="connsiteY74" fmla="*/ 5452183 h 6858000"/>
              <a:gd name="connsiteX75" fmla="*/ 1824397 w 7467600"/>
              <a:gd name="connsiteY75" fmla="*/ 5447757 h 6858000"/>
              <a:gd name="connsiteX76" fmla="*/ 2070059 w 7467600"/>
              <a:gd name="connsiteY76" fmla="*/ 5441660 h 6858000"/>
              <a:gd name="connsiteX77" fmla="*/ 1456157 w 7467600"/>
              <a:gd name="connsiteY77" fmla="*/ 5371404 h 6858000"/>
              <a:gd name="connsiteX78" fmla="*/ 4988186 w 7467600"/>
              <a:gd name="connsiteY78" fmla="*/ 5216467 h 6858000"/>
              <a:gd name="connsiteX79" fmla="*/ 4777334 w 7467600"/>
              <a:gd name="connsiteY79" fmla="*/ 5406072 h 6858000"/>
              <a:gd name="connsiteX80" fmla="*/ 4718341 w 7467600"/>
              <a:gd name="connsiteY80" fmla="*/ 5468043 h 6858000"/>
              <a:gd name="connsiteX81" fmla="*/ 4604655 w 7467600"/>
              <a:gd name="connsiteY81" fmla="*/ 5583434 h 6858000"/>
              <a:gd name="connsiteX82" fmla="*/ 4565074 w 7467600"/>
              <a:gd name="connsiteY82" fmla="*/ 5618550 h 6858000"/>
              <a:gd name="connsiteX83" fmla="*/ 4988186 w 7467600"/>
              <a:gd name="connsiteY83" fmla="*/ 5216467 h 6858000"/>
              <a:gd name="connsiteX84" fmla="*/ 4978032 w 7467600"/>
              <a:gd name="connsiteY84" fmla="*/ 5183809 h 6858000"/>
              <a:gd name="connsiteX85" fmla="*/ 4463413 w 7467600"/>
              <a:gd name="connsiteY85" fmla="*/ 5615162 h 6858000"/>
              <a:gd name="connsiteX86" fmla="*/ 4358134 w 7467600"/>
              <a:gd name="connsiteY86" fmla="*/ 5742791 h 6858000"/>
              <a:gd name="connsiteX87" fmla="*/ 4376219 w 7467600"/>
              <a:gd name="connsiteY87" fmla="*/ 5729027 h 6858000"/>
              <a:gd name="connsiteX88" fmla="*/ 4582340 w 7467600"/>
              <a:gd name="connsiteY88" fmla="*/ 5561037 h 6858000"/>
              <a:gd name="connsiteX89" fmla="*/ 4694684 w 7467600"/>
              <a:gd name="connsiteY89" fmla="*/ 5447098 h 6858000"/>
              <a:gd name="connsiteX90" fmla="*/ 4754123 w 7467600"/>
              <a:gd name="connsiteY90" fmla="*/ 5384643 h 6858000"/>
              <a:gd name="connsiteX91" fmla="*/ 4978032 w 7467600"/>
              <a:gd name="connsiteY91" fmla="*/ 5183809 h 6858000"/>
              <a:gd name="connsiteX92" fmla="*/ 1903353 w 7467600"/>
              <a:gd name="connsiteY92" fmla="*/ 5044827 h 6858000"/>
              <a:gd name="connsiteX93" fmla="*/ 1936931 w 7467600"/>
              <a:gd name="connsiteY93" fmla="*/ 5093954 h 6858000"/>
              <a:gd name="connsiteX94" fmla="*/ 2195868 w 7467600"/>
              <a:gd name="connsiteY94" fmla="*/ 5396574 h 6858000"/>
              <a:gd name="connsiteX95" fmla="*/ 2088852 w 7467600"/>
              <a:gd name="connsiteY95" fmla="*/ 5166123 h 6858000"/>
              <a:gd name="connsiteX96" fmla="*/ 1958241 w 7467600"/>
              <a:gd name="connsiteY96" fmla="*/ 5067955 h 6858000"/>
              <a:gd name="connsiteX97" fmla="*/ 1903353 w 7467600"/>
              <a:gd name="connsiteY97" fmla="*/ 5044827 h 6858000"/>
              <a:gd name="connsiteX98" fmla="*/ 1979378 w 7467600"/>
              <a:gd name="connsiteY98" fmla="*/ 4769504 h 6858000"/>
              <a:gd name="connsiteX99" fmla="*/ 2882120 w 7467600"/>
              <a:gd name="connsiteY99" fmla="*/ 5064547 h 6858000"/>
              <a:gd name="connsiteX100" fmla="*/ 2793103 w 7467600"/>
              <a:gd name="connsiteY100" fmla="*/ 5039699 h 6858000"/>
              <a:gd name="connsiteX101" fmla="*/ 2770041 w 7467600"/>
              <a:gd name="connsiteY101" fmla="*/ 5033634 h 6858000"/>
              <a:gd name="connsiteX102" fmla="*/ 1979378 w 7467600"/>
              <a:gd name="connsiteY102" fmla="*/ 4769504 h 6858000"/>
              <a:gd name="connsiteX103" fmla="*/ 1927410 w 7467600"/>
              <a:gd name="connsiteY103" fmla="*/ 4716164 h 6858000"/>
              <a:gd name="connsiteX104" fmla="*/ 1959587 w 7467600"/>
              <a:gd name="connsiteY104" fmla="*/ 4728849 h 6858000"/>
              <a:gd name="connsiteX105" fmla="*/ 2777707 w 7467600"/>
              <a:gd name="connsiteY105" fmla="*/ 5003991 h 6858000"/>
              <a:gd name="connsiteX106" fmla="*/ 2800768 w 7467600"/>
              <a:gd name="connsiteY106" fmla="*/ 5010056 h 6858000"/>
              <a:gd name="connsiteX107" fmla="*/ 2879408 w 7467600"/>
              <a:gd name="connsiteY107" fmla="*/ 5031590 h 6858000"/>
              <a:gd name="connsiteX108" fmla="*/ 2862295 w 7467600"/>
              <a:gd name="connsiteY108" fmla="*/ 5022958 h 6858000"/>
              <a:gd name="connsiteX109" fmla="*/ 2813343 w 7467600"/>
              <a:gd name="connsiteY109" fmla="*/ 4998369 h 6858000"/>
              <a:gd name="connsiteX110" fmla="*/ 2646245 w 7467600"/>
              <a:gd name="connsiteY110" fmla="*/ 4930999 h 6858000"/>
              <a:gd name="connsiteX111" fmla="*/ 1999243 w 7467600"/>
              <a:gd name="connsiteY111" fmla="*/ 4730524 h 6858000"/>
              <a:gd name="connsiteX112" fmla="*/ 1979527 w 7467600"/>
              <a:gd name="connsiteY112" fmla="*/ 4726651 h 6858000"/>
              <a:gd name="connsiteX113" fmla="*/ 1927410 w 7467600"/>
              <a:gd name="connsiteY113" fmla="*/ 4716164 h 6858000"/>
              <a:gd name="connsiteX114" fmla="*/ 1997014 w 7467600"/>
              <a:gd name="connsiteY114" fmla="*/ 4698007 h 6858000"/>
              <a:gd name="connsiteX115" fmla="*/ 2005458 w 7467600"/>
              <a:gd name="connsiteY115" fmla="*/ 4699540 h 6858000"/>
              <a:gd name="connsiteX116" fmla="*/ 2657186 w 7467600"/>
              <a:gd name="connsiteY116" fmla="*/ 4901687 h 6858000"/>
              <a:gd name="connsiteX117" fmla="*/ 2826662 w 7467600"/>
              <a:gd name="connsiteY117" fmla="*/ 4970362 h 6858000"/>
              <a:gd name="connsiteX118" fmla="*/ 2876100 w 7467600"/>
              <a:gd name="connsiteY118" fmla="*/ 4995397 h 6858000"/>
              <a:gd name="connsiteX119" fmla="*/ 3042600 w 7467600"/>
              <a:gd name="connsiteY119" fmla="*/ 5059532 h 6858000"/>
              <a:gd name="connsiteX120" fmla="*/ 1997014 w 7467600"/>
              <a:gd name="connsiteY120" fmla="*/ 4698007 h 6858000"/>
              <a:gd name="connsiteX121" fmla="*/ 2305292 w 7467600"/>
              <a:gd name="connsiteY121" fmla="*/ 4219492 h 6858000"/>
              <a:gd name="connsiteX122" fmla="*/ 3360922 w 7467600"/>
              <a:gd name="connsiteY122" fmla="*/ 4529373 h 6858000"/>
              <a:gd name="connsiteX123" fmla="*/ 3492420 w 7467600"/>
              <a:gd name="connsiteY123" fmla="*/ 4510145 h 6858000"/>
              <a:gd name="connsiteX124" fmla="*/ 3364086 w 7467600"/>
              <a:gd name="connsiteY124" fmla="*/ 4480340 h 6858000"/>
              <a:gd name="connsiteX125" fmla="*/ 3225818 w 7467600"/>
              <a:gd name="connsiteY125" fmla="*/ 4411822 h 6858000"/>
              <a:gd name="connsiteX126" fmla="*/ 3129696 w 7467600"/>
              <a:gd name="connsiteY126" fmla="*/ 4360704 h 6858000"/>
              <a:gd name="connsiteX127" fmla="*/ 2814545 w 7467600"/>
              <a:gd name="connsiteY127" fmla="*/ 4282955 h 6858000"/>
              <a:gd name="connsiteX128" fmla="*/ 2305292 w 7467600"/>
              <a:gd name="connsiteY128" fmla="*/ 4219492 h 6858000"/>
              <a:gd name="connsiteX129" fmla="*/ 2626982 w 7467600"/>
              <a:gd name="connsiteY129" fmla="*/ 4206450 h 6858000"/>
              <a:gd name="connsiteX130" fmla="*/ 2490617 w 7467600"/>
              <a:gd name="connsiteY130" fmla="*/ 4206951 h 6858000"/>
              <a:gd name="connsiteX131" fmla="*/ 2819869 w 7467600"/>
              <a:gd name="connsiteY131" fmla="*/ 4252936 h 6858000"/>
              <a:gd name="connsiteX132" fmla="*/ 3143018 w 7467600"/>
              <a:gd name="connsiteY132" fmla="*/ 4332698 h 6858000"/>
              <a:gd name="connsiteX133" fmla="*/ 3241520 w 7467600"/>
              <a:gd name="connsiteY133" fmla="*/ 4385112 h 6858000"/>
              <a:gd name="connsiteX134" fmla="*/ 3374575 w 7467600"/>
              <a:gd name="connsiteY134" fmla="*/ 4451517 h 6858000"/>
              <a:gd name="connsiteX135" fmla="*/ 3505221 w 7467600"/>
              <a:gd name="connsiteY135" fmla="*/ 4480757 h 6858000"/>
              <a:gd name="connsiteX136" fmla="*/ 2626982 w 7467600"/>
              <a:gd name="connsiteY136" fmla="*/ 4206450 h 6858000"/>
              <a:gd name="connsiteX137" fmla="*/ 1310106 w 7467600"/>
              <a:gd name="connsiteY137" fmla="*/ 3943217 h 6858000"/>
              <a:gd name="connsiteX138" fmla="*/ 854994 w 7467600"/>
              <a:gd name="connsiteY138" fmla="*/ 4399136 h 6858000"/>
              <a:gd name="connsiteX139" fmla="*/ 742462 w 7467600"/>
              <a:gd name="connsiteY139" fmla="*/ 4594648 h 6858000"/>
              <a:gd name="connsiteX140" fmla="*/ 820602 w 7467600"/>
              <a:gd name="connsiteY140" fmla="*/ 4485915 h 6858000"/>
              <a:gd name="connsiteX141" fmla="*/ 878295 w 7467600"/>
              <a:gd name="connsiteY141" fmla="*/ 4403594 h 6858000"/>
              <a:gd name="connsiteX142" fmla="*/ 1240607 w 7467600"/>
              <a:gd name="connsiteY142" fmla="*/ 4010401 h 6858000"/>
              <a:gd name="connsiteX143" fmla="*/ 1310106 w 7467600"/>
              <a:gd name="connsiteY143" fmla="*/ 3943217 h 6858000"/>
              <a:gd name="connsiteX144" fmla="*/ 1423113 w 7467600"/>
              <a:gd name="connsiteY144" fmla="*/ 3874565 h 6858000"/>
              <a:gd name="connsiteX145" fmla="*/ 1260565 w 7467600"/>
              <a:gd name="connsiteY145" fmla="*/ 4031982 h 6858000"/>
              <a:gd name="connsiteX146" fmla="*/ 901900 w 7467600"/>
              <a:gd name="connsiteY146" fmla="*/ 4421236 h 6858000"/>
              <a:gd name="connsiteX147" fmla="*/ 845044 w 7467600"/>
              <a:gd name="connsiteY147" fmla="*/ 4502436 h 6858000"/>
              <a:gd name="connsiteX148" fmla="*/ 685926 w 7467600"/>
              <a:gd name="connsiteY148" fmla="*/ 4703069 h 6858000"/>
              <a:gd name="connsiteX149" fmla="*/ 684248 w 7467600"/>
              <a:gd name="connsiteY149" fmla="*/ 4706721 h 6858000"/>
              <a:gd name="connsiteX150" fmla="*/ 1423113 w 7467600"/>
              <a:gd name="connsiteY150" fmla="*/ 3874565 h 6858000"/>
              <a:gd name="connsiteX151" fmla="*/ 3316479 w 7467600"/>
              <a:gd name="connsiteY151" fmla="*/ 3872136 h 6858000"/>
              <a:gd name="connsiteX152" fmla="*/ 3546806 w 7467600"/>
              <a:gd name="connsiteY152" fmla="*/ 4356139 h 6858000"/>
              <a:gd name="connsiteX153" fmla="*/ 3364433 w 7467600"/>
              <a:gd name="connsiteY153" fmla="*/ 3953121 h 6858000"/>
              <a:gd name="connsiteX154" fmla="*/ 3316479 w 7467600"/>
              <a:gd name="connsiteY154" fmla="*/ 3872136 h 6858000"/>
              <a:gd name="connsiteX155" fmla="*/ 3291335 w 7467600"/>
              <a:gd name="connsiteY155" fmla="*/ 3767420 h 6858000"/>
              <a:gd name="connsiteX156" fmla="*/ 3390805 w 7467600"/>
              <a:gd name="connsiteY156" fmla="*/ 3937163 h 6858000"/>
              <a:gd name="connsiteX157" fmla="*/ 3579062 w 7467600"/>
              <a:gd name="connsiteY157" fmla="*/ 4359040 h 6858000"/>
              <a:gd name="connsiteX158" fmla="*/ 3467355 w 7467600"/>
              <a:gd name="connsiteY158" fmla="*/ 3988130 h 6858000"/>
              <a:gd name="connsiteX159" fmla="*/ 3310753 w 7467600"/>
              <a:gd name="connsiteY159" fmla="*/ 3787140 h 6858000"/>
              <a:gd name="connsiteX160" fmla="*/ 3291335 w 7467600"/>
              <a:gd name="connsiteY160" fmla="*/ 3767420 h 6858000"/>
              <a:gd name="connsiteX161" fmla="*/ 1635889 w 7467600"/>
              <a:gd name="connsiteY161" fmla="*/ 3709494 h 6858000"/>
              <a:gd name="connsiteX162" fmla="*/ 1634800 w 7467600"/>
              <a:gd name="connsiteY162" fmla="*/ 3731111 h 6858000"/>
              <a:gd name="connsiteX163" fmla="*/ 1635889 w 7467600"/>
              <a:gd name="connsiteY163" fmla="*/ 3709494 h 6858000"/>
              <a:gd name="connsiteX164" fmla="*/ 1510397 w 7467600"/>
              <a:gd name="connsiteY164" fmla="*/ 3684705 h 6858000"/>
              <a:gd name="connsiteX165" fmla="*/ 1146550 w 7467600"/>
              <a:gd name="connsiteY165" fmla="*/ 3802012 h 6858000"/>
              <a:gd name="connsiteX166" fmla="*/ 698834 w 7467600"/>
              <a:gd name="connsiteY166" fmla="*/ 3952272 h 6858000"/>
              <a:gd name="connsiteX167" fmla="*/ 34256 w 7467600"/>
              <a:gd name="connsiteY167" fmla="*/ 4347603 h 6858000"/>
              <a:gd name="connsiteX168" fmla="*/ 527241 w 7467600"/>
              <a:gd name="connsiteY168" fmla="*/ 4065078 h 6858000"/>
              <a:gd name="connsiteX169" fmla="*/ 1510397 w 7467600"/>
              <a:gd name="connsiteY169" fmla="*/ 3684705 h 6858000"/>
              <a:gd name="connsiteX170" fmla="*/ 1313114 w 7467600"/>
              <a:gd name="connsiteY170" fmla="*/ 3655216 h 6858000"/>
              <a:gd name="connsiteX171" fmla="*/ 1109304 w 7467600"/>
              <a:gd name="connsiteY171" fmla="*/ 3669030 h 6858000"/>
              <a:gd name="connsiteX172" fmla="*/ 8129 w 7467600"/>
              <a:gd name="connsiteY172" fmla="*/ 4330519 h 6858000"/>
              <a:gd name="connsiteX173" fmla="*/ 687572 w 7467600"/>
              <a:gd name="connsiteY173" fmla="*/ 3925629 h 6858000"/>
              <a:gd name="connsiteX174" fmla="*/ 1138365 w 7467600"/>
              <a:gd name="connsiteY174" fmla="*/ 3774515 h 6858000"/>
              <a:gd name="connsiteX175" fmla="*/ 1505579 w 7467600"/>
              <a:gd name="connsiteY175" fmla="*/ 3655526 h 6858000"/>
              <a:gd name="connsiteX176" fmla="*/ 1313114 w 7467600"/>
              <a:gd name="connsiteY176" fmla="*/ 3655216 h 6858000"/>
              <a:gd name="connsiteX177" fmla="*/ 3655073 w 7467600"/>
              <a:gd name="connsiteY177" fmla="*/ 3650884 h 6858000"/>
              <a:gd name="connsiteX178" fmla="*/ 3989938 w 7467600"/>
              <a:gd name="connsiteY178" fmla="*/ 3991685 h 6858000"/>
              <a:gd name="connsiteX179" fmla="*/ 4393907 w 7467600"/>
              <a:gd name="connsiteY179" fmla="*/ 4261258 h 6858000"/>
              <a:gd name="connsiteX180" fmla="*/ 4648051 w 7467600"/>
              <a:gd name="connsiteY180" fmla="*/ 4374051 h 6858000"/>
              <a:gd name="connsiteX181" fmla="*/ 4383389 w 7467600"/>
              <a:gd name="connsiteY181" fmla="*/ 4184369 h 6858000"/>
              <a:gd name="connsiteX182" fmla="*/ 4165508 w 7467600"/>
              <a:gd name="connsiteY182" fmla="*/ 4035196 h 6858000"/>
              <a:gd name="connsiteX183" fmla="*/ 4068162 w 7467600"/>
              <a:gd name="connsiteY183" fmla="*/ 3953394 h 6858000"/>
              <a:gd name="connsiteX184" fmla="*/ 3981416 w 7467600"/>
              <a:gd name="connsiteY184" fmla="*/ 3880482 h 6858000"/>
              <a:gd name="connsiteX185" fmla="*/ 3800147 w 7467600"/>
              <a:gd name="connsiteY185" fmla="*/ 3749872 h 6858000"/>
              <a:gd name="connsiteX186" fmla="*/ 3655073 w 7467600"/>
              <a:gd name="connsiteY186" fmla="*/ 3650884 h 6858000"/>
              <a:gd name="connsiteX187" fmla="*/ 3670252 w 7467600"/>
              <a:gd name="connsiteY187" fmla="*/ 3622798 h 6858000"/>
              <a:gd name="connsiteX188" fmla="*/ 3817258 w 7467600"/>
              <a:gd name="connsiteY188" fmla="*/ 3723577 h 6858000"/>
              <a:gd name="connsiteX189" fmla="*/ 4000461 w 7467600"/>
              <a:gd name="connsiteY189" fmla="*/ 3855966 h 6858000"/>
              <a:gd name="connsiteX190" fmla="*/ 4088180 w 7467600"/>
              <a:gd name="connsiteY190" fmla="*/ 3929774 h 6858000"/>
              <a:gd name="connsiteX191" fmla="*/ 4184555 w 7467600"/>
              <a:gd name="connsiteY191" fmla="*/ 4010683 h 6858000"/>
              <a:gd name="connsiteX192" fmla="*/ 4399563 w 7467600"/>
              <a:gd name="connsiteY192" fmla="*/ 4158106 h 6858000"/>
              <a:gd name="connsiteX193" fmla="*/ 4684469 w 7467600"/>
              <a:gd name="connsiteY193" fmla="*/ 4364680 h 6858000"/>
              <a:gd name="connsiteX194" fmla="*/ 4690271 w 7467600"/>
              <a:gd name="connsiteY194" fmla="*/ 4370034 h 6858000"/>
              <a:gd name="connsiteX195" fmla="*/ 4136093 w 7467600"/>
              <a:gd name="connsiteY195" fmla="*/ 3858466 h 6858000"/>
              <a:gd name="connsiteX196" fmla="*/ 3670252 w 7467600"/>
              <a:gd name="connsiteY196" fmla="*/ 3622798 h 6858000"/>
              <a:gd name="connsiteX197" fmla="*/ 4440129 w 7467600"/>
              <a:gd name="connsiteY197" fmla="*/ 3448571 h 6858000"/>
              <a:gd name="connsiteX198" fmla="*/ 4856525 w 7467600"/>
              <a:gd name="connsiteY198" fmla="*/ 3915351 h 6858000"/>
              <a:gd name="connsiteX199" fmla="*/ 5059055 w 7467600"/>
              <a:gd name="connsiteY199" fmla="*/ 4108918 h 6858000"/>
              <a:gd name="connsiteX200" fmla="*/ 5290070 w 7467600"/>
              <a:gd name="connsiteY200" fmla="*/ 4263619 h 6858000"/>
              <a:gd name="connsiteX201" fmla="*/ 4834991 w 7467600"/>
              <a:gd name="connsiteY201" fmla="*/ 3830985 h 6858000"/>
              <a:gd name="connsiteX202" fmla="*/ 4440129 w 7467600"/>
              <a:gd name="connsiteY202" fmla="*/ 3448571 h 6858000"/>
              <a:gd name="connsiteX203" fmla="*/ 4441737 w 7467600"/>
              <a:gd name="connsiteY203" fmla="*/ 3399734 h 6858000"/>
              <a:gd name="connsiteX204" fmla="*/ 4431236 w 7467600"/>
              <a:gd name="connsiteY204" fmla="*/ 3400954 h 6858000"/>
              <a:gd name="connsiteX205" fmla="*/ 4557150 w 7467600"/>
              <a:gd name="connsiteY205" fmla="*/ 3510023 h 6858000"/>
              <a:gd name="connsiteX206" fmla="*/ 4856936 w 7467600"/>
              <a:gd name="connsiteY206" fmla="*/ 3809146 h 6858000"/>
              <a:gd name="connsiteX207" fmla="*/ 5111996 w 7467600"/>
              <a:gd name="connsiteY207" fmla="*/ 4065759 h 6858000"/>
              <a:gd name="connsiteX208" fmla="*/ 5388878 w 7467600"/>
              <a:gd name="connsiteY208" fmla="*/ 4300185 h 6858000"/>
              <a:gd name="connsiteX209" fmla="*/ 5425556 w 7467600"/>
              <a:gd name="connsiteY209" fmla="*/ 4308967 h 6858000"/>
              <a:gd name="connsiteX210" fmla="*/ 4943646 w 7467600"/>
              <a:gd name="connsiteY210" fmla="*/ 3822916 h 6858000"/>
              <a:gd name="connsiteX211" fmla="*/ 4594837 w 7467600"/>
              <a:gd name="connsiteY211" fmla="*/ 3532274 h 6858000"/>
              <a:gd name="connsiteX212" fmla="*/ 4441737 w 7467600"/>
              <a:gd name="connsiteY212" fmla="*/ 3399734 h 6858000"/>
              <a:gd name="connsiteX213" fmla="*/ 5425834 w 7467600"/>
              <a:gd name="connsiteY213" fmla="*/ 3162785 h 6858000"/>
              <a:gd name="connsiteX214" fmla="*/ 5401644 w 7467600"/>
              <a:gd name="connsiteY214" fmla="*/ 3617847 h 6858000"/>
              <a:gd name="connsiteX215" fmla="*/ 5467256 w 7467600"/>
              <a:gd name="connsiteY215" fmla="*/ 4175494 h 6858000"/>
              <a:gd name="connsiteX216" fmla="*/ 5448069 w 7467600"/>
              <a:gd name="connsiteY216" fmla="*/ 3567554 h 6858000"/>
              <a:gd name="connsiteX217" fmla="*/ 5425834 w 7467600"/>
              <a:gd name="connsiteY217" fmla="*/ 3162785 h 6858000"/>
              <a:gd name="connsiteX218" fmla="*/ 1318687 w 7467600"/>
              <a:gd name="connsiteY218" fmla="*/ 3113840 h 6858000"/>
              <a:gd name="connsiteX219" fmla="*/ 1066793 w 7467600"/>
              <a:gd name="connsiteY219" fmla="*/ 3212171 h 6858000"/>
              <a:gd name="connsiteX220" fmla="*/ 993319 w 7467600"/>
              <a:gd name="connsiteY220" fmla="*/ 3247648 h 6858000"/>
              <a:gd name="connsiteX221" fmla="*/ 853081 w 7467600"/>
              <a:gd name="connsiteY221" fmla="*/ 3312410 h 6858000"/>
              <a:gd name="connsiteX222" fmla="*/ 805957 w 7467600"/>
              <a:gd name="connsiteY222" fmla="*/ 3330443 h 6858000"/>
              <a:gd name="connsiteX223" fmla="*/ 1318687 w 7467600"/>
              <a:gd name="connsiteY223" fmla="*/ 3113840 h 6858000"/>
              <a:gd name="connsiteX224" fmla="*/ 5453702 w 7467600"/>
              <a:gd name="connsiteY224" fmla="*/ 3090882 h 6858000"/>
              <a:gd name="connsiteX225" fmla="*/ 5480135 w 7467600"/>
              <a:gd name="connsiteY225" fmla="*/ 3565802 h 6858000"/>
              <a:gd name="connsiteX226" fmla="*/ 5499023 w 7467600"/>
              <a:gd name="connsiteY226" fmla="*/ 4166310 h 6858000"/>
              <a:gd name="connsiteX227" fmla="*/ 5547022 w 7467600"/>
              <a:gd name="connsiteY227" fmla="*/ 3607838 h 6858000"/>
              <a:gd name="connsiteX228" fmla="*/ 5515964 w 7467600"/>
              <a:gd name="connsiteY228" fmla="*/ 3378541 h 6858000"/>
              <a:gd name="connsiteX229" fmla="*/ 5453702 w 7467600"/>
              <a:gd name="connsiteY229" fmla="*/ 3090882 h 6858000"/>
              <a:gd name="connsiteX230" fmla="*/ 1238695 w 7467600"/>
              <a:gd name="connsiteY230" fmla="*/ 3076820 h 6858000"/>
              <a:gd name="connsiteX231" fmla="*/ 716371 w 7467600"/>
              <a:gd name="connsiteY231" fmla="*/ 3293249 h 6858000"/>
              <a:gd name="connsiteX232" fmla="*/ 579522 w 7467600"/>
              <a:gd name="connsiteY232" fmla="*/ 3371759 h 6858000"/>
              <a:gd name="connsiteX233" fmla="*/ 600288 w 7467600"/>
              <a:gd name="connsiteY233" fmla="*/ 3365555 h 6858000"/>
              <a:gd name="connsiteX234" fmla="*/ 840692 w 7467600"/>
              <a:gd name="connsiteY234" fmla="*/ 3284921 h 6858000"/>
              <a:gd name="connsiteX235" fmla="*/ 979248 w 7467600"/>
              <a:gd name="connsiteY235" fmla="*/ 3221003 h 6858000"/>
              <a:gd name="connsiteX236" fmla="*/ 1053282 w 7467600"/>
              <a:gd name="connsiteY236" fmla="*/ 3185247 h 6858000"/>
              <a:gd name="connsiteX237" fmla="*/ 1320603 w 7467600"/>
              <a:gd name="connsiteY237" fmla="*/ 3081281 h 6858000"/>
              <a:gd name="connsiteX238" fmla="*/ 1238695 w 7467600"/>
              <a:gd name="connsiteY238" fmla="*/ 3076820 h 6858000"/>
              <a:gd name="connsiteX239" fmla="*/ 5425627 w 7467600"/>
              <a:gd name="connsiteY239" fmla="*/ 2954192 h 6858000"/>
              <a:gd name="connsiteX240" fmla="*/ 5470770 w 7467600"/>
              <a:gd name="connsiteY240" fmla="*/ 3005435 h 6858000"/>
              <a:gd name="connsiteX241" fmla="*/ 5519779 w 7467600"/>
              <a:gd name="connsiteY241" fmla="*/ 4359223 h 6858000"/>
              <a:gd name="connsiteX242" fmla="*/ 5520293 w 7467600"/>
              <a:gd name="connsiteY242" fmla="*/ 4360602 h 6858000"/>
              <a:gd name="connsiteX243" fmla="*/ 5767221 w 7467600"/>
              <a:gd name="connsiteY243" fmla="*/ 4665564 h 6858000"/>
              <a:gd name="connsiteX244" fmla="*/ 6937169 w 7467600"/>
              <a:gd name="connsiteY244" fmla="*/ 4815941 h 6858000"/>
              <a:gd name="connsiteX245" fmla="*/ 6953922 w 7467600"/>
              <a:gd name="connsiteY245" fmla="*/ 4890068 h 6858000"/>
              <a:gd name="connsiteX246" fmla="*/ 6071359 w 7467600"/>
              <a:gd name="connsiteY246" fmla="*/ 4770770 h 6858000"/>
              <a:gd name="connsiteX247" fmla="*/ 6038839 w 7467600"/>
              <a:gd name="connsiteY247" fmla="*/ 4764474 h 6858000"/>
              <a:gd name="connsiteX248" fmla="*/ 6038706 w 7467600"/>
              <a:gd name="connsiteY248" fmla="*/ 4763847 h 6858000"/>
              <a:gd name="connsiteX249" fmla="*/ 6037784 w 7467600"/>
              <a:gd name="connsiteY249" fmla="*/ 4764270 h 6858000"/>
              <a:gd name="connsiteX250" fmla="*/ 6038839 w 7467600"/>
              <a:gd name="connsiteY250" fmla="*/ 4764474 h 6858000"/>
              <a:gd name="connsiteX251" fmla="*/ 6040338 w 7467600"/>
              <a:gd name="connsiteY251" fmla="*/ 4771418 h 6858000"/>
              <a:gd name="connsiteX252" fmla="*/ 6024488 w 7467600"/>
              <a:gd name="connsiteY252" fmla="*/ 4809903 h 6858000"/>
              <a:gd name="connsiteX253" fmla="*/ 5599771 w 7467600"/>
              <a:gd name="connsiteY253" fmla="*/ 5509652 h 6858000"/>
              <a:gd name="connsiteX254" fmla="*/ 5548843 w 7467600"/>
              <a:gd name="connsiteY254" fmla="*/ 5563845 h 6858000"/>
              <a:gd name="connsiteX255" fmla="*/ 5940952 w 7467600"/>
              <a:gd name="connsiteY255" fmla="*/ 6250028 h 6858000"/>
              <a:gd name="connsiteX256" fmla="*/ 6043441 w 7467600"/>
              <a:gd name="connsiteY256" fmla="*/ 6665847 h 6858000"/>
              <a:gd name="connsiteX257" fmla="*/ 6093432 w 7467600"/>
              <a:gd name="connsiteY257" fmla="*/ 6858000 h 6858000"/>
              <a:gd name="connsiteX258" fmla="*/ 6034344 w 7467600"/>
              <a:gd name="connsiteY258" fmla="*/ 6858000 h 6858000"/>
              <a:gd name="connsiteX259" fmla="*/ 6026679 w 7467600"/>
              <a:gd name="connsiteY259" fmla="*/ 6836959 h 6858000"/>
              <a:gd name="connsiteX260" fmla="*/ 5800441 w 7467600"/>
              <a:gd name="connsiteY260" fmla="*/ 6335286 h 6858000"/>
              <a:gd name="connsiteX261" fmla="*/ 5526562 w 7467600"/>
              <a:gd name="connsiteY261" fmla="*/ 5705388 h 6858000"/>
              <a:gd name="connsiteX262" fmla="*/ 5519640 w 7467600"/>
              <a:gd name="connsiteY262" fmla="*/ 5683774 h 6858000"/>
              <a:gd name="connsiteX263" fmla="*/ 5844559 w 7467600"/>
              <a:gd name="connsiteY263" fmla="*/ 6553349 h 6858000"/>
              <a:gd name="connsiteX264" fmla="*/ 5975994 w 7467600"/>
              <a:gd name="connsiteY264" fmla="*/ 6858000 h 6858000"/>
              <a:gd name="connsiteX265" fmla="*/ 5898547 w 7467600"/>
              <a:gd name="connsiteY265" fmla="*/ 6858000 h 6858000"/>
              <a:gd name="connsiteX266" fmla="*/ 5682041 w 7467600"/>
              <a:gd name="connsiteY266" fmla="*/ 6355860 h 6858000"/>
              <a:gd name="connsiteX267" fmla="*/ 5461758 w 7467600"/>
              <a:gd name="connsiteY267" fmla="*/ 5820220 h 6858000"/>
              <a:gd name="connsiteX268" fmla="*/ 5237282 w 7467600"/>
              <a:gd name="connsiteY268" fmla="*/ 6579086 h 6858000"/>
              <a:gd name="connsiteX269" fmla="*/ 5115009 w 7467600"/>
              <a:gd name="connsiteY269" fmla="*/ 6858000 h 6858000"/>
              <a:gd name="connsiteX270" fmla="*/ 5028074 w 7467600"/>
              <a:gd name="connsiteY270" fmla="*/ 6858000 h 6858000"/>
              <a:gd name="connsiteX271" fmla="*/ 5079508 w 7467600"/>
              <a:gd name="connsiteY271" fmla="*/ 6749074 h 6858000"/>
              <a:gd name="connsiteX272" fmla="*/ 5371846 w 7467600"/>
              <a:gd name="connsiteY272" fmla="*/ 5924413 h 6858000"/>
              <a:gd name="connsiteX273" fmla="*/ 5270512 w 7467600"/>
              <a:gd name="connsiteY273" fmla="*/ 6138975 h 6858000"/>
              <a:gd name="connsiteX274" fmla="*/ 5062409 w 7467600"/>
              <a:gd name="connsiteY274" fmla="*/ 6653544 h 6858000"/>
              <a:gd name="connsiteX275" fmla="*/ 5036628 w 7467600"/>
              <a:gd name="connsiteY275" fmla="*/ 6754247 h 6858000"/>
              <a:gd name="connsiteX276" fmla="*/ 5009112 w 7467600"/>
              <a:gd name="connsiteY276" fmla="*/ 6858000 h 6858000"/>
              <a:gd name="connsiteX277" fmla="*/ 4976679 w 7467600"/>
              <a:gd name="connsiteY277" fmla="*/ 6858000 h 6858000"/>
              <a:gd name="connsiteX278" fmla="*/ 5006537 w 7467600"/>
              <a:gd name="connsiteY278" fmla="*/ 6747068 h 6858000"/>
              <a:gd name="connsiteX279" fmla="*/ 5032723 w 7467600"/>
              <a:gd name="connsiteY279" fmla="*/ 6644957 h 6858000"/>
              <a:gd name="connsiteX280" fmla="*/ 5242949 w 7467600"/>
              <a:gd name="connsiteY280" fmla="*/ 6125175 h 6858000"/>
              <a:gd name="connsiteX281" fmla="*/ 5286321 w 7467600"/>
              <a:gd name="connsiteY281" fmla="*/ 6033555 h 6858000"/>
              <a:gd name="connsiteX282" fmla="*/ 5008210 w 7467600"/>
              <a:gd name="connsiteY282" fmla="*/ 6649194 h 6858000"/>
              <a:gd name="connsiteX283" fmla="*/ 4986321 w 7467600"/>
              <a:gd name="connsiteY283" fmla="*/ 6765687 h 6858000"/>
              <a:gd name="connsiteX284" fmla="*/ 4973474 w 7467600"/>
              <a:gd name="connsiteY284" fmla="*/ 6858000 h 6858000"/>
              <a:gd name="connsiteX285" fmla="*/ 4907178 w 7467600"/>
              <a:gd name="connsiteY285" fmla="*/ 6858000 h 6858000"/>
              <a:gd name="connsiteX286" fmla="*/ 4910810 w 7467600"/>
              <a:gd name="connsiteY286" fmla="*/ 6829660 h 6858000"/>
              <a:gd name="connsiteX287" fmla="*/ 4987461 w 7467600"/>
              <a:gd name="connsiteY287" fmla="*/ 6432994 h 6858000"/>
              <a:gd name="connsiteX288" fmla="*/ 5179262 w 7467600"/>
              <a:gd name="connsiteY288" fmla="*/ 6035044 h 6858000"/>
              <a:gd name="connsiteX289" fmla="*/ 4689678 w 7467600"/>
              <a:gd name="connsiteY289" fmla="*/ 6440241 h 6858000"/>
              <a:gd name="connsiteX290" fmla="*/ 4477543 w 7467600"/>
              <a:gd name="connsiteY290" fmla="*/ 6674836 h 6858000"/>
              <a:gd name="connsiteX291" fmla="*/ 4329957 w 7467600"/>
              <a:gd name="connsiteY291" fmla="*/ 6858000 h 6858000"/>
              <a:gd name="connsiteX292" fmla="*/ 4218595 w 7467600"/>
              <a:gd name="connsiteY292" fmla="*/ 6858000 h 6858000"/>
              <a:gd name="connsiteX293" fmla="*/ 4368888 w 7467600"/>
              <a:gd name="connsiteY293" fmla="*/ 6668412 h 6858000"/>
              <a:gd name="connsiteX294" fmla="*/ 4563091 w 7467600"/>
              <a:gd name="connsiteY294" fmla="*/ 6442508 h 6858000"/>
              <a:gd name="connsiteX295" fmla="*/ 5387324 w 7467600"/>
              <a:gd name="connsiteY295" fmla="*/ 5705830 h 6858000"/>
              <a:gd name="connsiteX296" fmla="*/ 5073620 w 7467600"/>
              <a:gd name="connsiteY296" fmla="*/ 5955437 h 6858000"/>
              <a:gd name="connsiteX297" fmla="*/ 4689789 w 7467600"/>
              <a:gd name="connsiteY297" fmla="*/ 6268382 h 6858000"/>
              <a:gd name="connsiteX298" fmla="*/ 4418722 w 7467600"/>
              <a:gd name="connsiteY298" fmla="*/ 6570886 h 6858000"/>
              <a:gd name="connsiteX299" fmla="*/ 4214944 w 7467600"/>
              <a:gd name="connsiteY299" fmla="*/ 6858000 h 6858000"/>
              <a:gd name="connsiteX300" fmla="*/ 4177898 w 7467600"/>
              <a:gd name="connsiteY300" fmla="*/ 6858000 h 6858000"/>
              <a:gd name="connsiteX301" fmla="*/ 4391597 w 7467600"/>
              <a:gd name="connsiteY301" fmla="*/ 6556370 h 6858000"/>
              <a:gd name="connsiteX302" fmla="*/ 4668889 w 7467600"/>
              <a:gd name="connsiteY302" fmla="*/ 6246399 h 6858000"/>
              <a:gd name="connsiteX303" fmla="*/ 5055427 w 7467600"/>
              <a:gd name="connsiteY303" fmla="*/ 5931476 h 6858000"/>
              <a:gd name="connsiteX304" fmla="*/ 5371814 w 7467600"/>
              <a:gd name="connsiteY304" fmla="*/ 5678975 h 6858000"/>
              <a:gd name="connsiteX305" fmla="*/ 4987918 w 7467600"/>
              <a:gd name="connsiteY305" fmla="*/ 5838701 h 6858000"/>
              <a:gd name="connsiteX306" fmla="*/ 4317146 w 7467600"/>
              <a:gd name="connsiteY306" fmla="*/ 6587716 h 6858000"/>
              <a:gd name="connsiteX307" fmla="*/ 4171627 w 7467600"/>
              <a:gd name="connsiteY307" fmla="*/ 6858000 h 6858000"/>
              <a:gd name="connsiteX308" fmla="*/ 4081585 w 7467600"/>
              <a:gd name="connsiteY308" fmla="*/ 6858000 h 6858000"/>
              <a:gd name="connsiteX309" fmla="*/ 4238603 w 7467600"/>
              <a:gd name="connsiteY309" fmla="*/ 6559341 h 6858000"/>
              <a:gd name="connsiteX310" fmla="*/ 4778333 w 7467600"/>
              <a:gd name="connsiteY310" fmla="*/ 5873626 h 6858000"/>
              <a:gd name="connsiteX311" fmla="*/ 5414185 w 7467600"/>
              <a:gd name="connsiteY311" fmla="*/ 5573882 h 6858000"/>
              <a:gd name="connsiteX312" fmla="*/ 5959648 w 7467600"/>
              <a:gd name="connsiteY312" fmla="*/ 4760797 h 6858000"/>
              <a:gd name="connsiteX313" fmla="*/ 5355019 w 7467600"/>
              <a:gd name="connsiteY313" fmla="*/ 4734672 h 6858000"/>
              <a:gd name="connsiteX314" fmla="*/ 5083565 w 7467600"/>
              <a:gd name="connsiteY314" fmla="*/ 5179121 h 6858000"/>
              <a:gd name="connsiteX315" fmla="*/ 4713577 w 7467600"/>
              <a:gd name="connsiteY315" fmla="*/ 5616803 h 6858000"/>
              <a:gd name="connsiteX316" fmla="*/ 3989559 w 7467600"/>
              <a:gd name="connsiteY316" fmla="*/ 6145945 h 6858000"/>
              <a:gd name="connsiteX317" fmla="*/ 3939824 w 7467600"/>
              <a:gd name="connsiteY317" fmla="*/ 6066900 h 6858000"/>
              <a:gd name="connsiteX318" fmla="*/ 4584537 w 7467600"/>
              <a:gd name="connsiteY318" fmla="*/ 5324826 h 6858000"/>
              <a:gd name="connsiteX319" fmla="*/ 5037105 w 7467600"/>
              <a:gd name="connsiteY319" fmla="*/ 5088765 h 6858000"/>
              <a:gd name="connsiteX320" fmla="*/ 5039930 w 7467600"/>
              <a:gd name="connsiteY320" fmla="*/ 5089585 h 6858000"/>
              <a:gd name="connsiteX321" fmla="*/ 5263764 w 7467600"/>
              <a:gd name="connsiteY321" fmla="*/ 4735525 h 6858000"/>
              <a:gd name="connsiteX322" fmla="*/ 4086300 w 7467600"/>
              <a:gd name="connsiteY322" fmla="*/ 4884599 h 6858000"/>
              <a:gd name="connsiteX323" fmla="*/ 4085485 w 7467600"/>
              <a:gd name="connsiteY323" fmla="*/ 4899070 h 6858000"/>
              <a:gd name="connsiteX324" fmla="*/ 3871915 w 7467600"/>
              <a:gd name="connsiteY324" fmla="*/ 5253645 h 6858000"/>
              <a:gd name="connsiteX325" fmla="*/ 3799374 w 7467600"/>
              <a:gd name="connsiteY325" fmla="*/ 5466127 h 6858000"/>
              <a:gd name="connsiteX326" fmla="*/ 3498850 w 7467600"/>
              <a:gd name="connsiteY326" fmla="*/ 6661888 h 6858000"/>
              <a:gd name="connsiteX327" fmla="*/ 3399216 w 7467600"/>
              <a:gd name="connsiteY327" fmla="*/ 6858000 h 6858000"/>
              <a:gd name="connsiteX328" fmla="*/ 3303688 w 7467600"/>
              <a:gd name="connsiteY328" fmla="*/ 6858000 h 6858000"/>
              <a:gd name="connsiteX329" fmla="*/ 3391774 w 7467600"/>
              <a:gd name="connsiteY329" fmla="*/ 6697181 h 6858000"/>
              <a:gd name="connsiteX330" fmla="*/ 3735540 w 7467600"/>
              <a:gd name="connsiteY330" fmla="*/ 5546923 h 6858000"/>
              <a:gd name="connsiteX331" fmla="*/ 3729438 w 7467600"/>
              <a:gd name="connsiteY331" fmla="*/ 5569058 h 6858000"/>
              <a:gd name="connsiteX332" fmla="*/ 3707782 w 7467600"/>
              <a:gd name="connsiteY332" fmla="*/ 5644908 h 6858000"/>
              <a:gd name="connsiteX333" fmla="*/ 3583827 w 7467600"/>
              <a:gd name="connsiteY333" fmla="*/ 6039215 h 6858000"/>
              <a:gd name="connsiteX334" fmla="*/ 3547861 w 7467600"/>
              <a:gd name="connsiteY334" fmla="*/ 6129609 h 6858000"/>
              <a:gd name="connsiteX335" fmla="*/ 3490905 w 7467600"/>
              <a:gd name="connsiteY335" fmla="*/ 6277660 h 6858000"/>
              <a:gd name="connsiteX336" fmla="*/ 3455859 w 7467600"/>
              <a:gd name="connsiteY336" fmla="*/ 6391301 h 6858000"/>
              <a:gd name="connsiteX337" fmla="*/ 3429112 w 7467600"/>
              <a:gd name="connsiteY337" fmla="*/ 6479469 h 6858000"/>
              <a:gd name="connsiteX338" fmla="*/ 3304862 w 7467600"/>
              <a:gd name="connsiteY338" fmla="*/ 6796476 h 6858000"/>
              <a:gd name="connsiteX339" fmla="*/ 3276071 w 7467600"/>
              <a:gd name="connsiteY339" fmla="*/ 6858000 h 6858000"/>
              <a:gd name="connsiteX340" fmla="*/ 3240805 w 7467600"/>
              <a:gd name="connsiteY340" fmla="*/ 6858000 h 6858000"/>
              <a:gd name="connsiteX341" fmla="*/ 3275917 w 7467600"/>
              <a:gd name="connsiteY341" fmla="*/ 6783192 h 6858000"/>
              <a:gd name="connsiteX342" fmla="*/ 3399358 w 7467600"/>
              <a:gd name="connsiteY342" fmla="*/ 6469011 h 6858000"/>
              <a:gd name="connsiteX343" fmla="*/ 3425650 w 7467600"/>
              <a:gd name="connsiteY343" fmla="*/ 6381333 h 6858000"/>
              <a:gd name="connsiteX344" fmla="*/ 3460661 w 7467600"/>
              <a:gd name="connsiteY344" fmla="*/ 6266763 h 6858000"/>
              <a:gd name="connsiteX345" fmla="*/ 3518021 w 7467600"/>
              <a:gd name="connsiteY345" fmla="*/ 6117298 h 6858000"/>
              <a:gd name="connsiteX346" fmla="*/ 3554035 w 7467600"/>
              <a:gd name="connsiteY346" fmla="*/ 6027832 h 6858000"/>
              <a:gd name="connsiteX347" fmla="*/ 3677174 w 7467600"/>
              <a:gd name="connsiteY347" fmla="*/ 5636351 h 6858000"/>
              <a:gd name="connsiteX348" fmla="*/ 3698819 w 7467600"/>
              <a:gd name="connsiteY348" fmla="*/ 5560503 h 6858000"/>
              <a:gd name="connsiteX349" fmla="*/ 3702094 w 7467600"/>
              <a:gd name="connsiteY349" fmla="*/ 5549194 h 6858000"/>
              <a:gd name="connsiteX350" fmla="*/ 3398355 w 7467600"/>
              <a:gd name="connsiteY350" fmla="*/ 6094603 h 6858000"/>
              <a:gd name="connsiteX351" fmla="*/ 3193941 w 7467600"/>
              <a:gd name="connsiteY351" fmla="*/ 6798775 h 6858000"/>
              <a:gd name="connsiteX352" fmla="*/ 3184140 w 7467600"/>
              <a:gd name="connsiteY352" fmla="*/ 6858000 h 6858000"/>
              <a:gd name="connsiteX353" fmla="*/ 3099978 w 7467600"/>
              <a:gd name="connsiteY353" fmla="*/ 6858000 h 6858000"/>
              <a:gd name="connsiteX354" fmla="*/ 3101556 w 7467600"/>
              <a:gd name="connsiteY354" fmla="*/ 6843337 h 6858000"/>
              <a:gd name="connsiteX355" fmla="*/ 3370162 w 7467600"/>
              <a:gd name="connsiteY355" fmla="*/ 5785550 h 6858000"/>
              <a:gd name="connsiteX356" fmla="*/ 3746477 w 7467600"/>
              <a:gd name="connsiteY356" fmla="*/ 5377889 h 6858000"/>
              <a:gd name="connsiteX357" fmla="*/ 3863399 w 7467600"/>
              <a:gd name="connsiteY357" fmla="*/ 5087257 h 6858000"/>
              <a:gd name="connsiteX358" fmla="*/ 3968712 w 7467600"/>
              <a:gd name="connsiteY358" fmla="*/ 4913989 h 6858000"/>
              <a:gd name="connsiteX359" fmla="*/ 2792390 w 7467600"/>
              <a:gd name="connsiteY359" fmla="*/ 5382974 h 6858000"/>
              <a:gd name="connsiteX360" fmla="*/ 2714982 w 7467600"/>
              <a:gd name="connsiteY360" fmla="*/ 5427051 h 6858000"/>
              <a:gd name="connsiteX361" fmla="*/ 2813361 w 7467600"/>
              <a:gd name="connsiteY361" fmla="*/ 6023912 h 6858000"/>
              <a:gd name="connsiteX362" fmla="*/ 2688430 w 7467600"/>
              <a:gd name="connsiteY362" fmla="*/ 6801564 h 6858000"/>
              <a:gd name="connsiteX363" fmla="*/ 2629626 w 7467600"/>
              <a:gd name="connsiteY363" fmla="*/ 6763394 h 6858000"/>
              <a:gd name="connsiteX364" fmla="*/ 2565328 w 7467600"/>
              <a:gd name="connsiteY364" fmla="*/ 5516399 h 6858000"/>
              <a:gd name="connsiteX365" fmla="*/ 1922999 w 7467600"/>
              <a:gd name="connsiteY365" fmla="*/ 5980343 h 6858000"/>
              <a:gd name="connsiteX366" fmla="*/ 1950261 w 7467600"/>
              <a:gd name="connsiteY366" fmla="*/ 6405858 h 6858000"/>
              <a:gd name="connsiteX367" fmla="*/ 2365554 w 7467600"/>
              <a:gd name="connsiteY367" fmla="*/ 6759107 h 6858000"/>
              <a:gd name="connsiteX368" fmla="*/ 2424142 w 7467600"/>
              <a:gd name="connsiteY368" fmla="*/ 6858000 h 6858000"/>
              <a:gd name="connsiteX369" fmla="*/ 2395994 w 7467600"/>
              <a:gd name="connsiteY369" fmla="*/ 6858000 h 6858000"/>
              <a:gd name="connsiteX370" fmla="*/ 2392863 w 7467600"/>
              <a:gd name="connsiteY370" fmla="*/ 6852964 h 6858000"/>
              <a:gd name="connsiteX371" fmla="*/ 2017589 w 7467600"/>
              <a:gd name="connsiteY371" fmla="*/ 6493982 h 6858000"/>
              <a:gd name="connsiteX372" fmla="*/ 2147336 w 7467600"/>
              <a:gd name="connsiteY372" fmla="*/ 6594052 h 6858000"/>
              <a:gd name="connsiteX373" fmla="*/ 2207047 w 7467600"/>
              <a:gd name="connsiteY373" fmla="*/ 6654540 h 6858000"/>
              <a:gd name="connsiteX374" fmla="*/ 2299106 w 7467600"/>
              <a:gd name="connsiteY374" fmla="*/ 6778931 h 6858000"/>
              <a:gd name="connsiteX375" fmla="*/ 2314430 w 7467600"/>
              <a:gd name="connsiteY375" fmla="*/ 6801144 h 6858000"/>
              <a:gd name="connsiteX376" fmla="*/ 2352406 w 7467600"/>
              <a:gd name="connsiteY376" fmla="*/ 6858000 h 6858000"/>
              <a:gd name="connsiteX377" fmla="*/ 2314492 w 7467600"/>
              <a:gd name="connsiteY377" fmla="*/ 6858000 h 6858000"/>
              <a:gd name="connsiteX378" fmla="*/ 2288095 w 7467600"/>
              <a:gd name="connsiteY378" fmla="*/ 6818030 h 6858000"/>
              <a:gd name="connsiteX379" fmla="*/ 2272768 w 7467600"/>
              <a:gd name="connsiteY379" fmla="*/ 6795822 h 6858000"/>
              <a:gd name="connsiteX380" fmla="*/ 2182715 w 7467600"/>
              <a:gd name="connsiteY380" fmla="*/ 6675071 h 6858000"/>
              <a:gd name="connsiteX381" fmla="*/ 2032061 w 7467600"/>
              <a:gd name="connsiteY381" fmla="*/ 6541380 h 6858000"/>
              <a:gd name="connsiteX382" fmla="*/ 2257220 w 7467600"/>
              <a:gd name="connsiteY382" fmla="*/ 6826257 h 6858000"/>
              <a:gd name="connsiteX383" fmla="*/ 2281324 w 7467600"/>
              <a:gd name="connsiteY383" fmla="*/ 6858000 h 6858000"/>
              <a:gd name="connsiteX384" fmla="*/ 2242860 w 7467600"/>
              <a:gd name="connsiteY384" fmla="*/ 6858000 h 6858000"/>
              <a:gd name="connsiteX385" fmla="*/ 2232818 w 7467600"/>
              <a:gd name="connsiteY385" fmla="*/ 6844926 h 6858000"/>
              <a:gd name="connsiteX386" fmla="*/ 1990172 w 7467600"/>
              <a:gd name="connsiteY386" fmla="*/ 6542121 h 6858000"/>
              <a:gd name="connsiteX387" fmla="*/ 2124090 w 7467600"/>
              <a:gd name="connsiteY387" fmla="*/ 6761017 h 6858000"/>
              <a:gd name="connsiteX388" fmla="*/ 2200380 w 7467600"/>
              <a:gd name="connsiteY388" fmla="*/ 6858000 h 6858000"/>
              <a:gd name="connsiteX389" fmla="*/ 2147507 w 7467600"/>
              <a:gd name="connsiteY389" fmla="*/ 6858000 h 6858000"/>
              <a:gd name="connsiteX390" fmla="*/ 2070668 w 7467600"/>
              <a:gd name="connsiteY390" fmla="*/ 6761520 h 6858000"/>
              <a:gd name="connsiteX391" fmla="*/ 1975142 w 7467600"/>
              <a:gd name="connsiteY391" fmla="*/ 6585570 h 6858000"/>
              <a:gd name="connsiteX392" fmla="*/ 2050035 w 7467600"/>
              <a:gd name="connsiteY392" fmla="*/ 6813345 h 6858000"/>
              <a:gd name="connsiteX393" fmla="*/ 2063025 w 7467600"/>
              <a:gd name="connsiteY393" fmla="*/ 6858000 h 6858000"/>
              <a:gd name="connsiteX394" fmla="*/ 2021675 w 7467600"/>
              <a:gd name="connsiteY394" fmla="*/ 6858000 h 6858000"/>
              <a:gd name="connsiteX395" fmla="*/ 2019308 w 7467600"/>
              <a:gd name="connsiteY395" fmla="*/ 6847118 h 6858000"/>
              <a:gd name="connsiteX396" fmla="*/ 1938835 w 7467600"/>
              <a:gd name="connsiteY396" fmla="*/ 6551160 h 6858000"/>
              <a:gd name="connsiteX397" fmla="*/ 1953230 w 7467600"/>
              <a:gd name="connsiteY397" fmla="*/ 6759699 h 6858000"/>
              <a:gd name="connsiteX398" fmla="*/ 1956763 w 7467600"/>
              <a:gd name="connsiteY398" fmla="*/ 6778191 h 6858000"/>
              <a:gd name="connsiteX399" fmla="*/ 1967925 w 7467600"/>
              <a:gd name="connsiteY399" fmla="*/ 6858000 h 6858000"/>
              <a:gd name="connsiteX400" fmla="*/ 1936622 w 7467600"/>
              <a:gd name="connsiteY400" fmla="*/ 6858000 h 6858000"/>
              <a:gd name="connsiteX401" fmla="*/ 1926261 w 7467600"/>
              <a:gd name="connsiteY401" fmla="*/ 6784064 h 6858000"/>
              <a:gd name="connsiteX402" fmla="*/ 1922724 w 7467600"/>
              <a:gd name="connsiteY402" fmla="*/ 6765577 h 6858000"/>
              <a:gd name="connsiteX403" fmla="*/ 1904650 w 7467600"/>
              <a:gd name="connsiteY403" fmla="*/ 6639616 h 6858000"/>
              <a:gd name="connsiteX404" fmla="*/ 1885273 w 7467600"/>
              <a:gd name="connsiteY404" fmla="*/ 6858000 h 6858000"/>
              <a:gd name="connsiteX405" fmla="*/ 1854363 w 7467600"/>
              <a:gd name="connsiteY405" fmla="*/ 6858000 h 6858000"/>
              <a:gd name="connsiteX406" fmla="*/ 1880391 w 7467600"/>
              <a:gd name="connsiteY406" fmla="*/ 6603796 h 6858000"/>
              <a:gd name="connsiteX407" fmla="*/ 1818273 w 7467600"/>
              <a:gd name="connsiteY407" fmla="*/ 6715729 h 6858000"/>
              <a:gd name="connsiteX408" fmla="*/ 1794691 w 7467600"/>
              <a:gd name="connsiteY408" fmla="*/ 6843239 h 6858000"/>
              <a:gd name="connsiteX409" fmla="*/ 1794914 w 7467600"/>
              <a:gd name="connsiteY409" fmla="*/ 6858000 h 6858000"/>
              <a:gd name="connsiteX410" fmla="*/ 1746128 w 7467600"/>
              <a:gd name="connsiteY410" fmla="*/ 6858000 h 6858000"/>
              <a:gd name="connsiteX411" fmla="*/ 1753934 w 7467600"/>
              <a:gd name="connsiteY411" fmla="*/ 6724796 h 6858000"/>
              <a:gd name="connsiteX412" fmla="*/ 1792053 w 7467600"/>
              <a:gd name="connsiteY412" fmla="*/ 6572396 h 6858000"/>
              <a:gd name="connsiteX413" fmla="*/ 1862248 w 7467600"/>
              <a:gd name="connsiteY413" fmla="*/ 6266397 h 6858000"/>
              <a:gd name="connsiteX414" fmla="*/ 1862250 w 7467600"/>
              <a:gd name="connsiteY414" fmla="*/ 6033531 h 6858000"/>
              <a:gd name="connsiteX415" fmla="*/ 1211999 w 7467600"/>
              <a:gd name="connsiteY415" fmla="*/ 6683610 h 6858000"/>
              <a:gd name="connsiteX416" fmla="*/ 1213266 w 7467600"/>
              <a:gd name="connsiteY416" fmla="*/ 6691947 h 6858000"/>
              <a:gd name="connsiteX417" fmla="*/ 1203370 w 7467600"/>
              <a:gd name="connsiteY417" fmla="*/ 6850676 h 6858000"/>
              <a:gd name="connsiteX418" fmla="*/ 1203671 w 7467600"/>
              <a:gd name="connsiteY418" fmla="*/ 6858000 h 6858000"/>
              <a:gd name="connsiteX419" fmla="*/ 1143180 w 7467600"/>
              <a:gd name="connsiteY419" fmla="*/ 6858000 h 6858000"/>
              <a:gd name="connsiteX420" fmla="*/ 1142176 w 7467600"/>
              <a:gd name="connsiteY420" fmla="*/ 6766045 h 6858000"/>
              <a:gd name="connsiteX421" fmla="*/ 1067484 w 7467600"/>
              <a:gd name="connsiteY421" fmla="*/ 6858000 h 6858000"/>
              <a:gd name="connsiteX422" fmla="*/ 953928 w 7467600"/>
              <a:gd name="connsiteY422" fmla="*/ 6858000 h 6858000"/>
              <a:gd name="connsiteX423" fmla="*/ 959715 w 7467600"/>
              <a:gd name="connsiteY423" fmla="*/ 6850185 h 6858000"/>
              <a:gd name="connsiteX424" fmla="*/ 1483788 w 7467600"/>
              <a:gd name="connsiteY424" fmla="*/ 6259174 h 6858000"/>
              <a:gd name="connsiteX425" fmla="*/ 1100671 w 7467600"/>
              <a:gd name="connsiteY425" fmla="*/ 6252137 h 6858000"/>
              <a:gd name="connsiteX426" fmla="*/ 1090144 w 7467600"/>
              <a:gd name="connsiteY426" fmla="*/ 6256748 h 6858000"/>
              <a:gd name="connsiteX427" fmla="*/ 1095872 w 7467600"/>
              <a:gd name="connsiteY427" fmla="*/ 6271892 h 6858000"/>
              <a:gd name="connsiteX428" fmla="*/ 262785 w 7467600"/>
              <a:gd name="connsiteY428" fmla="*/ 6845450 h 6858000"/>
              <a:gd name="connsiteX429" fmla="*/ 209968 w 7467600"/>
              <a:gd name="connsiteY429" fmla="*/ 6770713 h 6858000"/>
              <a:gd name="connsiteX430" fmla="*/ 873460 w 7467600"/>
              <a:gd name="connsiteY430" fmla="*/ 6253768 h 6858000"/>
              <a:gd name="connsiteX431" fmla="*/ 192686 w 7467600"/>
              <a:gd name="connsiteY431" fmla="*/ 5849257 h 6858000"/>
              <a:gd name="connsiteX432" fmla="*/ 4696 w 7467600"/>
              <a:gd name="connsiteY432" fmla="*/ 5697668 h 6858000"/>
              <a:gd name="connsiteX433" fmla="*/ 0 w 7467600"/>
              <a:gd name="connsiteY433" fmla="*/ 5689984 h 6858000"/>
              <a:gd name="connsiteX434" fmla="*/ 0 w 7467600"/>
              <a:gd name="connsiteY434" fmla="*/ 5513472 h 6858000"/>
              <a:gd name="connsiteX435" fmla="*/ 174101 w 7467600"/>
              <a:gd name="connsiteY435" fmla="*/ 5620277 h 6858000"/>
              <a:gd name="connsiteX436" fmla="*/ 891800 w 7467600"/>
              <a:gd name="connsiteY436" fmla="*/ 6036935 h 6858000"/>
              <a:gd name="connsiteX437" fmla="*/ 1072219 w 7467600"/>
              <a:gd name="connsiteY437" fmla="*/ 6169443 h 6858000"/>
              <a:gd name="connsiteX438" fmla="*/ 1074117 w 7467600"/>
              <a:gd name="connsiteY438" fmla="*/ 6170301 h 6858000"/>
              <a:gd name="connsiteX439" fmla="*/ 1083114 w 7467600"/>
              <a:gd name="connsiteY439" fmla="*/ 6174131 h 6858000"/>
              <a:gd name="connsiteX440" fmla="*/ 1543010 w 7467600"/>
              <a:gd name="connsiteY440" fmla="*/ 6191140 h 6858000"/>
              <a:gd name="connsiteX441" fmla="*/ 1551080 w 7467600"/>
              <a:gd name="connsiteY441" fmla="*/ 6195006 h 6858000"/>
              <a:gd name="connsiteX442" fmla="*/ 2345443 w 7467600"/>
              <a:gd name="connsiteY442" fmla="*/ 5549882 h 6858000"/>
              <a:gd name="connsiteX443" fmla="*/ 1721499 w 7467600"/>
              <a:gd name="connsiteY443" fmla="*/ 5599969 h 6858000"/>
              <a:gd name="connsiteX444" fmla="*/ 767716 w 7467600"/>
              <a:gd name="connsiteY444" fmla="*/ 5472768 h 6858000"/>
              <a:gd name="connsiteX445" fmla="*/ 722147 w 7467600"/>
              <a:gd name="connsiteY445" fmla="*/ 5393091 h 6858000"/>
              <a:gd name="connsiteX446" fmla="*/ 1485552 w 7467600"/>
              <a:gd name="connsiteY446" fmla="*/ 5313202 h 6858000"/>
              <a:gd name="connsiteX447" fmla="*/ 2143004 w 7467600"/>
              <a:gd name="connsiteY447" fmla="*/ 5402420 h 6858000"/>
              <a:gd name="connsiteX448" fmla="*/ 1933391 w 7467600"/>
              <a:gd name="connsiteY448" fmla="*/ 5156971 h 6858000"/>
              <a:gd name="connsiteX449" fmla="*/ 1827118 w 7467600"/>
              <a:gd name="connsiteY449" fmla="*/ 4968410 h 6858000"/>
              <a:gd name="connsiteX450" fmla="*/ 1837349 w 7467600"/>
              <a:gd name="connsiteY450" fmla="*/ 4956357 h 6858000"/>
              <a:gd name="connsiteX451" fmla="*/ 2162835 w 7467600"/>
              <a:gd name="connsiteY451" fmla="*/ 5187853 h 6858000"/>
              <a:gd name="connsiteX452" fmla="*/ 2257167 w 7467600"/>
              <a:gd name="connsiteY452" fmla="*/ 5462123 h 6858000"/>
              <a:gd name="connsiteX453" fmla="*/ 2261598 w 7467600"/>
              <a:gd name="connsiteY453" fmla="*/ 5467998 h 6858000"/>
              <a:gd name="connsiteX454" fmla="*/ 2437177 w 7467600"/>
              <a:gd name="connsiteY454" fmla="*/ 5479608 h 6858000"/>
              <a:gd name="connsiteX455" fmla="*/ 2445247 w 7467600"/>
              <a:gd name="connsiteY455" fmla="*/ 5483476 h 6858000"/>
              <a:gd name="connsiteX456" fmla="*/ 2743626 w 7467600"/>
              <a:gd name="connsiteY456" fmla="*/ 5304819 h 6858000"/>
              <a:gd name="connsiteX457" fmla="*/ 3048102 w 7467600"/>
              <a:gd name="connsiteY457" fmla="*/ 5150595 h 6858000"/>
              <a:gd name="connsiteX458" fmla="*/ 1799414 w 7467600"/>
              <a:gd name="connsiteY458" fmla="*/ 4694732 h 6858000"/>
              <a:gd name="connsiteX459" fmla="*/ 1771735 w 7467600"/>
              <a:gd name="connsiteY459" fmla="*/ 4619929 h 6858000"/>
              <a:gd name="connsiteX460" fmla="*/ 3104273 w 7467600"/>
              <a:gd name="connsiteY460" fmla="*/ 5076159 h 6858000"/>
              <a:gd name="connsiteX461" fmla="*/ 3113245 w 7467600"/>
              <a:gd name="connsiteY461" fmla="*/ 5090705 h 6858000"/>
              <a:gd name="connsiteX462" fmla="*/ 3126294 w 7467600"/>
              <a:gd name="connsiteY462" fmla="*/ 5114400 h 6858000"/>
              <a:gd name="connsiteX463" fmla="*/ 3937433 w 7467600"/>
              <a:gd name="connsiteY463" fmla="*/ 4830473 h 6858000"/>
              <a:gd name="connsiteX464" fmla="*/ 3590475 w 7467600"/>
              <a:gd name="connsiteY464" fmla="*/ 4597974 h 6858000"/>
              <a:gd name="connsiteX465" fmla="*/ 3100264 w 7467600"/>
              <a:gd name="connsiteY465" fmla="*/ 4579845 h 6858000"/>
              <a:gd name="connsiteX466" fmla="*/ 2183576 w 7467600"/>
              <a:gd name="connsiteY466" fmla="*/ 4227150 h 6858000"/>
              <a:gd name="connsiteX467" fmla="*/ 2151029 w 7467600"/>
              <a:gd name="connsiteY467" fmla="*/ 4146947 h 6858000"/>
              <a:gd name="connsiteX468" fmla="*/ 3563434 w 7467600"/>
              <a:gd name="connsiteY468" fmla="*/ 4469115 h 6858000"/>
              <a:gd name="connsiteX469" fmla="*/ 3177952 w 7467600"/>
              <a:gd name="connsiteY469" fmla="*/ 3657386 h 6858000"/>
              <a:gd name="connsiteX470" fmla="*/ 3189263 w 7467600"/>
              <a:gd name="connsiteY470" fmla="*/ 3625726 h 6858000"/>
              <a:gd name="connsiteX471" fmla="*/ 3560912 w 7467600"/>
              <a:gd name="connsiteY471" fmla="*/ 4079863 h 6858000"/>
              <a:gd name="connsiteX472" fmla="*/ 3626636 w 7467600"/>
              <a:gd name="connsiteY472" fmla="*/ 4512230 h 6858000"/>
              <a:gd name="connsiteX473" fmla="*/ 3653088 w 7467600"/>
              <a:gd name="connsiteY473" fmla="*/ 4521417 h 6858000"/>
              <a:gd name="connsiteX474" fmla="*/ 3988128 w 7467600"/>
              <a:gd name="connsiteY474" fmla="*/ 4817267 h 6858000"/>
              <a:gd name="connsiteX475" fmla="*/ 4830582 w 7467600"/>
              <a:gd name="connsiteY475" fmla="*/ 4676000 h 6858000"/>
              <a:gd name="connsiteX476" fmla="*/ 4830100 w 7467600"/>
              <a:gd name="connsiteY476" fmla="*/ 4675554 h 6858000"/>
              <a:gd name="connsiteX477" fmla="*/ 4036318 w 7467600"/>
              <a:gd name="connsiteY477" fmla="*/ 4147013 h 6858000"/>
              <a:gd name="connsiteX478" fmla="*/ 3432098 w 7467600"/>
              <a:gd name="connsiteY478" fmla="*/ 3537312 h 6858000"/>
              <a:gd name="connsiteX479" fmla="*/ 3446761 w 7467600"/>
              <a:gd name="connsiteY479" fmla="*/ 3461278 h 6858000"/>
              <a:gd name="connsiteX480" fmla="*/ 4419733 w 7467600"/>
              <a:gd name="connsiteY480" fmla="*/ 3963555 h 6858000"/>
              <a:gd name="connsiteX481" fmla="*/ 4781371 w 7467600"/>
              <a:gd name="connsiteY481" fmla="*/ 4458604 h 6858000"/>
              <a:gd name="connsiteX482" fmla="*/ 4780440 w 7467600"/>
              <a:gd name="connsiteY482" fmla="*/ 4470290 h 6858000"/>
              <a:gd name="connsiteX483" fmla="*/ 4898954 w 7467600"/>
              <a:gd name="connsiteY483" fmla="*/ 4662092 h 6858000"/>
              <a:gd name="connsiteX484" fmla="*/ 4900699 w 7467600"/>
              <a:gd name="connsiteY484" fmla="*/ 4670867 h 6858000"/>
              <a:gd name="connsiteX485" fmla="*/ 5714511 w 7467600"/>
              <a:gd name="connsiteY485" fmla="*/ 4663483 h 6858000"/>
              <a:gd name="connsiteX486" fmla="*/ 5464793 w 7467600"/>
              <a:gd name="connsiteY486" fmla="*/ 4393556 h 6858000"/>
              <a:gd name="connsiteX487" fmla="*/ 5461897 w 7467600"/>
              <a:gd name="connsiteY487" fmla="*/ 4390879 h 6858000"/>
              <a:gd name="connsiteX488" fmla="*/ 4294126 w 7467600"/>
              <a:gd name="connsiteY488" fmla="*/ 3303048 h 6858000"/>
              <a:gd name="connsiteX489" fmla="*/ 4305321 w 7467600"/>
              <a:gd name="connsiteY489" fmla="*/ 3256953 h 6858000"/>
              <a:gd name="connsiteX490" fmla="*/ 4949299 w 7467600"/>
              <a:gd name="connsiteY490" fmla="*/ 3766336 h 6858000"/>
              <a:gd name="connsiteX491" fmla="*/ 5291452 w 7467600"/>
              <a:gd name="connsiteY491" fmla="*/ 4076801 h 6858000"/>
              <a:gd name="connsiteX492" fmla="*/ 5434998 w 7467600"/>
              <a:gd name="connsiteY492" fmla="*/ 4254100 h 6858000"/>
              <a:gd name="connsiteX493" fmla="*/ 5351015 w 7467600"/>
              <a:gd name="connsiteY493" fmla="*/ 3760989 h 6858000"/>
              <a:gd name="connsiteX494" fmla="*/ 5413780 w 7467600"/>
              <a:gd name="connsiteY494" fmla="*/ 2966265 h 6858000"/>
              <a:gd name="connsiteX495" fmla="*/ 5425627 w 7467600"/>
              <a:gd name="connsiteY495" fmla="*/ 2954192 h 6858000"/>
              <a:gd name="connsiteX496" fmla="*/ 6604735 w 7467600"/>
              <a:gd name="connsiteY496" fmla="*/ 2041381 h 6858000"/>
              <a:gd name="connsiteX497" fmla="*/ 7204487 w 7467600"/>
              <a:gd name="connsiteY497" fmla="*/ 2742112 h 6858000"/>
              <a:gd name="connsiteX498" fmla="*/ 7131592 w 7467600"/>
              <a:gd name="connsiteY498" fmla="*/ 2672096 h 6858000"/>
              <a:gd name="connsiteX499" fmla="*/ 6996344 w 7467600"/>
              <a:gd name="connsiteY499" fmla="*/ 2518310 h 6858000"/>
              <a:gd name="connsiteX500" fmla="*/ 6735495 w 7467600"/>
              <a:gd name="connsiteY500" fmla="*/ 2196890 h 6858000"/>
              <a:gd name="connsiteX501" fmla="*/ 6721901 w 7467600"/>
              <a:gd name="connsiteY501" fmla="*/ 2179274 h 6858000"/>
              <a:gd name="connsiteX502" fmla="*/ 6604735 w 7467600"/>
              <a:gd name="connsiteY502" fmla="*/ 2041381 h 6858000"/>
              <a:gd name="connsiteX503" fmla="*/ 6591670 w 7467600"/>
              <a:gd name="connsiteY503" fmla="*/ 1988277 h 6858000"/>
              <a:gd name="connsiteX504" fmla="*/ 6747349 w 7467600"/>
              <a:gd name="connsiteY504" fmla="*/ 2160069 h 6858000"/>
              <a:gd name="connsiteX505" fmla="*/ 6760943 w 7467600"/>
              <a:gd name="connsiteY505" fmla="*/ 2177686 h 6858000"/>
              <a:gd name="connsiteX506" fmla="*/ 7021065 w 7467600"/>
              <a:gd name="connsiteY506" fmla="*/ 2498102 h 6858000"/>
              <a:gd name="connsiteX507" fmla="*/ 7155223 w 7467600"/>
              <a:gd name="connsiteY507" fmla="*/ 2650386 h 6858000"/>
              <a:gd name="connsiteX508" fmla="*/ 7203167 w 7467600"/>
              <a:gd name="connsiteY508" fmla="*/ 2697288 h 6858000"/>
              <a:gd name="connsiteX509" fmla="*/ 6937703 w 7467600"/>
              <a:gd name="connsiteY509" fmla="*/ 2321981 h 6858000"/>
              <a:gd name="connsiteX510" fmla="*/ 6591670 w 7467600"/>
              <a:gd name="connsiteY510" fmla="*/ 1988277 h 6858000"/>
              <a:gd name="connsiteX511" fmla="*/ 5798671 w 7467600"/>
              <a:gd name="connsiteY511" fmla="*/ 1981601 h 6858000"/>
              <a:gd name="connsiteX512" fmla="*/ 5754709 w 7467600"/>
              <a:gd name="connsiteY512" fmla="*/ 2071454 h 6858000"/>
              <a:gd name="connsiteX513" fmla="*/ 5763044 w 7467600"/>
              <a:gd name="connsiteY513" fmla="*/ 2842206 h 6858000"/>
              <a:gd name="connsiteX514" fmla="*/ 5764974 w 7467600"/>
              <a:gd name="connsiteY514" fmla="*/ 2799609 h 6858000"/>
              <a:gd name="connsiteX515" fmla="*/ 5767665 w 7467600"/>
              <a:gd name="connsiteY515" fmla="*/ 2666409 h 6858000"/>
              <a:gd name="connsiteX516" fmla="*/ 5763055 w 7467600"/>
              <a:gd name="connsiteY516" fmla="*/ 2579705 h 6858000"/>
              <a:gd name="connsiteX517" fmla="*/ 5758079 w 7467600"/>
              <a:gd name="connsiteY517" fmla="*/ 2492508 h 6858000"/>
              <a:gd name="connsiteX518" fmla="*/ 5779325 w 7467600"/>
              <a:gd name="connsiteY518" fmla="*/ 2197069 h 6858000"/>
              <a:gd name="connsiteX519" fmla="*/ 5798671 w 7467600"/>
              <a:gd name="connsiteY519" fmla="*/ 1981601 h 6858000"/>
              <a:gd name="connsiteX520" fmla="*/ 5829202 w 7467600"/>
              <a:gd name="connsiteY520" fmla="*/ 1971679 h 6858000"/>
              <a:gd name="connsiteX521" fmla="*/ 5809558 w 7467600"/>
              <a:gd name="connsiteY521" fmla="*/ 2198043 h 6858000"/>
              <a:gd name="connsiteX522" fmla="*/ 5788653 w 7467600"/>
              <a:gd name="connsiteY522" fmla="*/ 2489430 h 6858000"/>
              <a:gd name="connsiteX523" fmla="*/ 5793439 w 7467600"/>
              <a:gd name="connsiteY523" fmla="*/ 2575235 h 6858000"/>
              <a:gd name="connsiteX524" fmla="*/ 5796837 w 7467600"/>
              <a:gd name="connsiteY524" fmla="*/ 2637633 h 6858000"/>
              <a:gd name="connsiteX525" fmla="*/ 5818614 w 7467600"/>
              <a:gd name="connsiteY525" fmla="*/ 2473055 h 6858000"/>
              <a:gd name="connsiteX526" fmla="*/ 5829202 w 7467600"/>
              <a:gd name="connsiteY526" fmla="*/ 1971679 h 6858000"/>
              <a:gd name="connsiteX527" fmla="*/ 5911389 w 7467600"/>
              <a:gd name="connsiteY527" fmla="*/ 1898371 h 6858000"/>
              <a:gd name="connsiteX528" fmla="*/ 6237627 w 7467600"/>
              <a:gd name="connsiteY528" fmla="*/ 2231921 h 6858000"/>
              <a:gd name="connsiteX529" fmla="*/ 5911389 w 7467600"/>
              <a:gd name="connsiteY529" fmla="*/ 1898371 h 6858000"/>
              <a:gd name="connsiteX530" fmla="*/ 6944437 w 7467600"/>
              <a:gd name="connsiteY530" fmla="*/ 1575402 h 6858000"/>
              <a:gd name="connsiteX531" fmla="*/ 6304730 w 7467600"/>
              <a:gd name="connsiteY531" fmla="*/ 1766654 h 6858000"/>
              <a:gd name="connsiteX532" fmla="*/ 6944437 w 7467600"/>
              <a:gd name="connsiteY532" fmla="*/ 1575402 h 6858000"/>
              <a:gd name="connsiteX533" fmla="*/ 7019523 w 7467600"/>
              <a:gd name="connsiteY533" fmla="*/ 1519450 h 6858000"/>
              <a:gd name="connsiteX534" fmla="*/ 6298091 w 7467600"/>
              <a:gd name="connsiteY534" fmla="*/ 1737122 h 6858000"/>
              <a:gd name="connsiteX535" fmla="*/ 7019523 w 7467600"/>
              <a:gd name="connsiteY535" fmla="*/ 1519450 h 6858000"/>
              <a:gd name="connsiteX536" fmla="*/ 2399523 w 7467600"/>
              <a:gd name="connsiteY536" fmla="*/ 1428234 h 6858000"/>
              <a:gd name="connsiteX537" fmla="*/ 2224982 w 7467600"/>
              <a:gd name="connsiteY537" fmla="*/ 1826201 h 6858000"/>
              <a:gd name="connsiteX538" fmla="*/ 2096099 w 7467600"/>
              <a:gd name="connsiteY538" fmla="*/ 2345900 h 6858000"/>
              <a:gd name="connsiteX539" fmla="*/ 2283317 w 7467600"/>
              <a:gd name="connsiteY539" fmla="*/ 1796925 h 6858000"/>
              <a:gd name="connsiteX540" fmla="*/ 2399523 w 7467600"/>
              <a:gd name="connsiteY540" fmla="*/ 1428234 h 6858000"/>
              <a:gd name="connsiteX541" fmla="*/ 2448558 w 7467600"/>
              <a:gd name="connsiteY541" fmla="*/ 1373435 h 6858000"/>
              <a:gd name="connsiteX542" fmla="*/ 2312521 w 7467600"/>
              <a:gd name="connsiteY542" fmla="*/ 1806140 h 6858000"/>
              <a:gd name="connsiteX543" fmla="*/ 2127533 w 7467600"/>
              <a:gd name="connsiteY543" fmla="*/ 2348380 h 6858000"/>
              <a:gd name="connsiteX544" fmla="*/ 2358080 w 7467600"/>
              <a:gd name="connsiteY544" fmla="*/ 1866134 h 6858000"/>
              <a:gd name="connsiteX545" fmla="*/ 2407436 w 7467600"/>
              <a:gd name="connsiteY545" fmla="*/ 1651070 h 6858000"/>
              <a:gd name="connsiteX546" fmla="*/ 2448558 w 7467600"/>
              <a:gd name="connsiteY546" fmla="*/ 1373435 h 6858000"/>
              <a:gd name="connsiteX547" fmla="*/ 278707 w 7467600"/>
              <a:gd name="connsiteY547" fmla="*/ 1352270 h 6858000"/>
              <a:gd name="connsiteX548" fmla="*/ 321570 w 7467600"/>
              <a:gd name="connsiteY548" fmla="*/ 1861610 h 6858000"/>
              <a:gd name="connsiteX549" fmla="*/ 294281 w 7467600"/>
              <a:gd name="connsiteY549" fmla="*/ 1440658 h 6858000"/>
              <a:gd name="connsiteX550" fmla="*/ 278707 w 7467600"/>
              <a:gd name="connsiteY550" fmla="*/ 1352270 h 6858000"/>
              <a:gd name="connsiteX551" fmla="*/ 1423821 w 7467600"/>
              <a:gd name="connsiteY551" fmla="*/ 1351958 h 6858000"/>
              <a:gd name="connsiteX552" fmla="*/ 1638521 w 7467600"/>
              <a:gd name="connsiteY552" fmla="*/ 1908470 h 6858000"/>
              <a:gd name="connsiteX553" fmla="*/ 1754199 w 7467600"/>
              <a:gd name="connsiteY553" fmla="*/ 2149284 h 6858000"/>
              <a:gd name="connsiteX554" fmla="*/ 1908359 w 7467600"/>
              <a:gd name="connsiteY554" fmla="*/ 2364988 h 6858000"/>
              <a:gd name="connsiteX555" fmla="*/ 1647661 w 7467600"/>
              <a:gd name="connsiteY555" fmla="*/ 1825945 h 6858000"/>
              <a:gd name="connsiteX556" fmla="*/ 1423821 w 7467600"/>
              <a:gd name="connsiteY556" fmla="*/ 1351958 h 6858000"/>
              <a:gd name="connsiteX557" fmla="*/ 1431890 w 7467600"/>
              <a:gd name="connsiteY557" fmla="*/ 1306475 h 6858000"/>
              <a:gd name="connsiteX558" fmla="*/ 1507597 w 7467600"/>
              <a:gd name="connsiteY558" fmla="*/ 1446132 h 6858000"/>
              <a:gd name="connsiteX559" fmla="*/ 1674586 w 7467600"/>
              <a:gd name="connsiteY559" fmla="*/ 1813832 h 6858000"/>
              <a:gd name="connsiteX560" fmla="*/ 1815950 w 7467600"/>
              <a:gd name="connsiteY560" fmla="*/ 2128564 h 6858000"/>
              <a:gd name="connsiteX561" fmla="*/ 1984242 w 7467600"/>
              <a:gd name="connsiteY561" fmla="*/ 2430829 h 6858000"/>
              <a:gd name="connsiteX562" fmla="*/ 2014023 w 7467600"/>
              <a:gd name="connsiteY562" fmla="*/ 2450995 h 6858000"/>
              <a:gd name="connsiteX563" fmla="*/ 1747337 w 7467600"/>
              <a:gd name="connsiteY563" fmla="*/ 1855264 h 6858000"/>
              <a:gd name="connsiteX564" fmla="*/ 1533749 w 7467600"/>
              <a:gd name="connsiteY564" fmla="*/ 1478656 h 6858000"/>
              <a:gd name="connsiteX565" fmla="*/ 1431890 w 7467600"/>
              <a:gd name="connsiteY565" fmla="*/ 1306475 h 6858000"/>
              <a:gd name="connsiteX566" fmla="*/ 5052692 w 7467600"/>
              <a:gd name="connsiteY566" fmla="*/ 1292994 h 6858000"/>
              <a:gd name="connsiteX567" fmla="*/ 5200661 w 7467600"/>
              <a:gd name="connsiteY567" fmla="*/ 1635186 h 6858000"/>
              <a:gd name="connsiteX568" fmla="*/ 5297138 w 7467600"/>
              <a:gd name="connsiteY568" fmla="*/ 1906351 h 6858000"/>
              <a:gd name="connsiteX569" fmla="*/ 5052692 w 7467600"/>
              <a:gd name="connsiteY569" fmla="*/ 1292994 h 6858000"/>
              <a:gd name="connsiteX570" fmla="*/ 5009948 w 7467600"/>
              <a:gd name="connsiteY570" fmla="*/ 1273619 h 6858000"/>
              <a:gd name="connsiteX571" fmla="*/ 5121777 w 7467600"/>
              <a:gd name="connsiteY571" fmla="*/ 1654213 h 6858000"/>
              <a:gd name="connsiteX572" fmla="*/ 5293545 w 7467600"/>
              <a:gd name="connsiteY572" fmla="*/ 2072247 h 6858000"/>
              <a:gd name="connsiteX573" fmla="*/ 5294042 w 7467600"/>
              <a:gd name="connsiteY573" fmla="*/ 2065019 h 6858000"/>
              <a:gd name="connsiteX574" fmla="*/ 5171936 w 7467600"/>
              <a:gd name="connsiteY574" fmla="*/ 1647613 h 6858000"/>
              <a:gd name="connsiteX575" fmla="*/ 5009948 w 7467600"/>
              <a:gd name="connsiteY575" fmla="*/ 1273619 h 6858000"/>
              <a:gd name="connsiteX576" fmla="*/ 655236 w 7467600"/>
              <a:gd name="connsiteY576" fmla="*/ 1268632 h 6858000"/>
              <a:gd name="connsiteX577" fmla="*/ 839521 w 7467600"/>
              <a:gd name="connsiteY577" fmla="*/ 1685315 h 6858000"/>
              <a:gd name="connsiteX578" fmla="*/ 1109416 w 7467600"/>
              <a:gd name="connsiteY578" fmla="*/ 2061663 h 6858000"/>
              <a:gd name="connsiteX579" fmla="*/ 1298300 w 7467600"/>
              <a:gd name="connsiteY579" fmla="*/ 2247742 h 6858000"/>
              <a:gd name="connsiteX580" fmla="*/ 1125871 w 7467600"/>
              <a:gd name="connsiteY580" fmla="*/ 1989513 h 6858000"/>
              <a:gd name="connsiteX581" fmla="*/ 981574 w 7467600"/>
              <a:gd name="connsiteY581" fmla="*/ 1783157 h 6858000"/>
              <a:gd name="connsiteX582" fmla="*/ 922198 w 7467600"/>
              <a:gd name="connsiteY582" fmla="*/ 1677437 h 6858000"/>
              <a:gd name="connsiteX583" fmla="*/ 869293 w 7467600"/>
              <a:gd name="connsiteY583" fmla="*/ 1583214 h 6858000"/>
              <a:gd name="connsiteX584" fmla="*/ 751431 w 7467600"/>
              <a:gd name="connsiteY584" fmla="*/ 1405731 h 6858000"/>
              <a:gd name="connsiteX585" fmla="*/ 655236 w 7467600"/>
              <a:gd name="connsiteY585" fmla="*/ 1268632 h 6858000"/>
              <a:gd name="connsiteX586" fmla="*/ 6516292 w 7467600"/>
              <a:gd name="connsiteY586" fmla="*/ 1263064 h 6858000"/>
              <a:gd name="connsiteX587" fmla="*/ 5736320 w 7467600"/>
              <a:gd name="connsiteY587" fmla="*/ 1501803 h 6858000"/>
              <a:gd name="connsiteX588" fmla="*/ 6516292 w 7467600"/>
              <a:gd name="connsiteY588" fmla="*/ 1263064 h 6858000"/>
              <a:gd name="connsiteX589" fmla="*/ 291466 w 7467600"/>
              <a:gd name="connsiteY589" fmla="*/ 1250369 h 6858000"/>
              <a:gd name="connsiteX590" fmla="*/ 323180 w 7467600"/>
              <a:gd name="connsiteY590" fmla="*/ 1435283 h 6858000"/>
              <a:gd name="connsiteX591" fmla="*/ 349381 w 7467600"/>
              <a:gd name="connsiteY591" fmla="*/ 1875041 h 6858000"/>
              <a:gd name="connsiteX592" fmla="*/ 374363 w 7467600"/>
              <a:gd name="connsiteY592" fmla="*/ 1506494 h 6858000"/>
              <a:gd name="connsiteX593" fmla="*/ 302168 w 7467600"/>
              <a:gd name="connsiteY593" fmla="*/ 1274495 h 6858000"/>
              <a:gd name="connsiteX594" fmla="*/ 291466 w 7467600"/>
              <a:gd name="connsiteY594" fmla="*/ 1250369 h 6858000"/>
              <a:gd name="connsiteX595" fmla="*/ 678222 w 7467600"/>
              <a:gd name="connsiteY595" fmla="*/ 1248670 h 6858000"/>
              <a:gd name="connsiteX596" fmla="*/ 775536 w 7467600"/>
              <a:gd name="connsiteY596" fmla="*/ 1388015 h 6858000"/>
              <a:gd name="connsiteX597" fmla="*/ 894529 w 7467600"/>
              <a:gd name="connsiteY597" fmla="*/ 1567739 h 6858000"/>
              <a:gd name="connsiteX598" fmla="*/ 948000 w 7467600"/>
              <a:gd name="connsiteY598" fmla="*/ 1663088 h 6858000"/>
              <a:gd name="connsiteX599" fmla="*/ 1006812 w 7467600"/>
              <a:gd name="connsiteY599" fmla="*/ 1767683 h 6858000"/>
              <a:gd name="connsiteX600" fmla="*/ 1149133 w 7467600"/>
              <a:gd name="connsiteY600" fmla="*/ 1971513 h 6858000"/>
              <a:gd name="connsiteX601" fmla="*/ 1333952 w 7467600"/>
              <a:gd name="connsiteY601" fmla="*/ 2251620 h 6858000"/>
              <a:gd name="connsiteX602" fmla="*/ 1337329 w 7467600"/>
              <a:gd name="connsiteY602" fmla="*/ 2258350 h 6858000"/>
              <a:gd name="connsiteX603" fmla="*/ 1014726 w 7467600"/>
              <a:gd name="connsiteY603" fmla="*/ 1615556 h 6858000"/>
              <a:gd name="connsiteX604" fmla="*/ 678222 w 7467600"/>
              <a:gd name="connsiteY604" fmla="*/ 1248670 h 6858000"/>
              <a:gd name="connsiteX605" fmla="*/ 6691602 w 7467600"/>
              <a:gd name="connsiteY605" fmla="*/ 1140573 h 6858000"/>
              <a:gd name="connsiteX606" fmla="*/ 6571100 w 7467600"/>
              <a:gd name="connsiteY606" fmla="*/ 1183662 h 6858000"/>
              <a:gd name="connsiteX607" fmla="*/ 6241687 w 7467600"/>
              <a:gd name="connsiteY607" fmla="*/ 1257600 h 6858000"/>
              <a:gd name="connsiteX608" fmla="*/ 5693009 w 7467600"/>
              <a:gd name="connsiteY608" fmla="*/ 1478256 h 6858000"/>
              <a:gd name="connsiteX609" fmla="*/ 6548420 w 7467600"/>
              <a:gd name="connsiteY609" fmla="*/ 1214599 h 6858000"/>
              <a:gd name="connsiteX610" fmla="*/ 6605473 w 7467600"/>
              <a:gd name="connsiteY610" fmla="*/ 1184686 h 6858000"/>
              <a:gd name="connsiteX611" fmla="*/ 6691602 w 7467600"/>
              <a:gd name="connsiteY611" fmla="*/ 1140573 h 6858000"/>
              <a:gd name="connsiteX612" fmla="*/ 4002475 w 7467600"/>
              <a:gd name="connsiteY612" fmla="*/ 1037802 h 6858000"/>
              <a:gd name="connsiteX613" fmla="*/ 4000324 w 7467600"/>
              <a:gd name="connsiteY613" fmla="*/ 1039362 h 6858000"/>
              <a:gd name="connsiteX614" fmla="*/ 4002862 w 7467600"/>
              <a:gd name="connsiteY614" fmla="*/ 1042866 h 6858000"/>
              <a:gd name="connsiteX615" fmla="*/ 4002475 w 7467600"/>
              <a:gd name="connsiteY615" fmla="*/ 1037802 h 6858000"/>
              <a:gd name="connsiteX616" fmla="*/ 506322 w 7467600"/>
              <a:gd name="connsiteY616" fmla="*/ 1020997 h 6858000"/>
              <a:gd name="connsiteX617" fmla="*/ 533068 w 7467600"/>
              <a:gd name="connsiteY617" fmla="*/ 1029409 h 6858000"/>
              <a:gd name="connsiteX618" fmla="*/ 1232525 w 7467600"/>
              <a:gd name="connsiteY618" fmla="*/ 1804675 h 6858000"/>
              <a:gd name="connsiteX619" fmla="*/ 1388858 w 7467600"/>
              <a:gd name="connsiteY619" fmla="*/ 2368011 h 6858000"/>
              <a:gd name="connsiteX620" fmla="*/ 1384098 w 7467600"/>
              <a:gd name="connsiteY620" fmla="*/ 2378125 h 6858000"/>
              <a:gd name="connsiteX621" fmla="*/ 1425393 w 7467600"/>
              <a:gd name="connsiteY621" fmla="*/ 2589124 h 6858000"/>
              <a:gd name="connsiteX622" fmla="*/ 1424001 w 7467600"/>
              <a:gd name="connsiteY622" fmla="*/ 2597541 h 6858000"/>
              <a:gd name="connsiteX623" fmla="*/ 2152729 w 7467600"/>
              <a:gd name="connsiteY623" fmla="*/ 2864487 h 6858000"/>
              <a:gd name="connsiteX624" fmla="*/ 2020609 w 7467600"/>
              <a:gd name="connsiteY624" fmla="*/ 2539671 h 6858000"/>
              <a:gd name="connsiteX625" fmla="*/ 2018920 w 7467600"/>
              <a:gd name="connsiteY625" fmla="*/ 2536309 h 6858000"/>
              <a:gd name="connsiteX626" fmla="*/ 1342441 w 7467600"/>
              <a:gd name="connsiteY626" fmla="*/ 1173017 h 6858000"/>
              <a:gd name="connsiteX627" fmla="*/ 1367925 w 7467600"/>
              <a:gd name="connsiteY627" fmla="*/ 1135648 h 6858000"/>
              <a:gd name="connsiteX628" fmla="*/ 1771401 w 7467600"/>
              <a:gd name="connsiteY628" fmla="*/ 1806673 h 6858000"/>
              <a:gd name="connsiteX629" fmla="*/ 1972385 w 7467600"/>
              <a:gd name="connsiteY629" fmla="*/ 2198735 h 6858000"/>
              <a:gd name="connsiteX630" fmla="*/ 2040892 w 7467600"/>
              <a:gd name="connsiteY630" fmla="*/ 2405205 h 6858000"/>
              <a:gd name="connsiteX631" fmla="*/ 2131689 w 7467600"/>
              <a:gd name="connsiteY631" fmla="*/ 1936926 h 6858000"/>
              <a:gd name="connsiteX632" fmla="*/ 2454820 w 7467600"/>
              <a:gd name="connsiteY632" fmla="*/ 1248808 h 6858000"/>
              <a:gd name="connsiteX633" fmla="*/ 2492512 w 7467600"/>
              <a:gd name="connsiteY633" fmla="*/ 1302920 h 6858000"/>
              <a:gd name="connsiteX634" fmla="*/ 2081216 w 7467600"/>
              <a:gd name="connsiteY634" fmla="*/ 2527513 h 6858000"/>
              <a:gd name="connsiteX635" fmla="*/ 2081211 w 7467600"/>
              <a:gd name="connsiteY635" fmla="*/ 2528916 h 6858000"/>
              <a:gd name="connsiteX636" fmla="*/ 2199067 w 7467600"/>
              <a:gd name="connsiteY636" fmla="*/ 2884061 h 6858000"/>
              <a:gd name="connsiteX637" fmla="*/ 3192586 w 7467600"/>
              <a:gd name="connsiteY637" fmla="*/ 3411496 h 6858000"/>
              <a:gd name="connsiteX638" fmla="*/ 3182620 w 7467600"/>
              <a:gd name="connsiteY638" fmla="*/ 3483279 h 6858000"/>
              <a:gd name="connsiteX639" fmla="*/ 2435119 w 7467600"/>
              <a:gd name="connsiteY639" fmla="*/ 3080173 h 6858000"/>
              <a:gd name="connsiteX640" fmla="*/ 2410152 w 7467600"/>
              <a:gd name="connsiteY640" fmla="*/ 3063751 h 6858000"/>
              <a:gd name="connsiteX641" fmla="*/ 2408099 w 7467600"/>
              <a:gd name="connsiteY641" fmla="*/ 3064403 h 6858000"/>
              <a:gd name="connsiteX642" fmla="*/ 2407218 w 7467600"/>
              <a:gd name="connsiteY642" fmla="*/ 3070324 h 6858000"/>
              <a:gd name="connsiteX643" fmla="*/ 2380138 w 7467600"/>
              <a:gd name="connsiteY643" fmla="*/ 3099341 h 6858000"/>
              <a:gd name="connsiteX644" fmla="*/ 1765923 w 7467600"/>
              <a:gd name="connsiteY644" fmla="*/ 3581043 h 6858000"/>
              <a:gd name="connsiteX645" fmla="*/ 1702258 w 7467600"/>
              <a:gd name="connsiteY645" fmla="*/ 3612286 h 6858000"/>
              <a:gd name="connsiteX646" fmla="*/ 1538370 w 7467600"/>
              <a:gd name="connsiteY646" fmla="*/ 3811804 h 6858000"/>
              <a:gd name="connsiteX647" fmla="*/ 542867 w 7467600"/>
              <a:gd name="connsiteY647" fmla="*/ 4944092 h 6858000"/>
              <a:gd name="connsiteX648" fmla="*/ 515800 w 7467600"/>
              <a:gd name="connsiteY648" fmla="*/ 4862180 h 6858000"/>
              <a:gd name="connsiteX649" fmla="*/ 909145 w 7467600"/>
              <a:gd name="connsiteY649" fmla="*/ 4199225 h 6858000"/>
              <a:gd name="connsiteX650" fmla="*/ 1214067 w 7467600"/>
              <a:gd name="connsiteY650" fmla="*/ 3908561 h 6858000"/>
              <a:gd name="connsiteX651" fmla="*/ 640967 w 7467600"/>
              <a:gd name="connsiteY651" fmla="*/ 4105601 h 6858000"/>
              <a:gd name="connsiteX652" fmla="*/ 112563 w 7467600"/>
              <a:gd name="connsiteY652" fmla="*/ 4396952 h 6858000"/>
              <a:gd name="connsiteX653" fmla="*/ 0 w 7467600"/>
              <a:gd name="connsiteY653" fmla="*/ 4466006 h 6858000"/>
              <a:gd name="connsiteX654" fmla="*/ 0 w 7467600"/>
              <a:gd name="connsiteY654" fmla="*/ 4233763 h 6858000"/>
              <a:gd name="connsiteX655" fmla="*/ 36881 w 7467600"/>
              <a:gd name="connsiteY655" fmla="*/ 4200118 h 6858000"/>
              <a:gd name="connsiteX656" fmla="*/ 910534 w 7467600"/>
              <a:gd name="connsiteY656" fmla="*/ 3629753 h 6858000"/>
              <a:gd name="connsiteX657" fmla="*/ 1578717 w 7467600"/>
              <a:gd name="connsiteY657" fmla="*/ 3575982 h 6858000"/>
              <a:gd name="connsiteX658" fmla="*/ 2338780 w 7467600"/>
              <a:gd name="connsiteY658" fmla="*/ 3033725 h 6858000"/>
              <a:gd name="connsiteX659" fmla="*/ 1807991 w 7467600"/>
              <a:gd name="connsiteY659" fmla="*/ 2807184 h 6858000"/>
              <a:gd name="connsiteX660" fmla="*/ 1416358 w 7467600"/>
              <a:gd name="connsiteY660" fmla="*/ 3112571 h 6858000"/>
              <a:gd name="connsiteX661" fmla="*/ 939066 w 7467600"/>
              <a:gd name="connsiteY661" fmla="*/ 3378798 h 6858000"/>
              <a:gd name="connsiteX662" fmla="*/ 115099 w 7467600"/>
              <a:gd name="connsiteY662" fmla="*/ 3607650 h 6858000"/>
              <a:gd name="connsiteX663" fmla="*/ 97284 w 7467600"/>
              <a:gd name="connsiteY663" fmla="*/ 3520393 h 6858000"/>
              <a:gd name="connsiteX664" fmla="*/ 922050 w 7467600"/>
              <a:gd name="connsiteY664" fmla="*/ 3074867 h 6858000"/>
              <a:gd name="connsiteX665" fmla="*/ 1405265 w 7467600"/>
              <a:gd name="connsiteY665" fmla="*/ 3016319 h 6858000"/>
              <a:gd name="connsiteX666" fmla="*/ 1407512 w 7467600"/>
              <a:gd name="connsiteY666" fmla="*/ 3018001 h 6858000"/>
              <a:gd name="connsiteX667" fmla="*/ 1726266 w 7467600"/>
              <a:gd name="connsiteY667" fmla="*/ 2777274 h 6858000"/>
              <a:gd name="connsiteX668" fmla="*/ 625390 w 7467600"/>
              <a:gd name="connsiteY668" fmla="*/ 2514541 h 6858000"/>
              <a:gd name="connsiteX669" fmla="*/ 619799 w 7467600"/>
              <a:gd name="connsiteY669" fmla="*/ 2527180 h 6858000"/>
              <a:gd name="connsiteX670" fmla="*/ 310030 w 7467600"/>
              <a:gd name="connsiteY670" fmla="*/ 2771818 h 6858000"/>
              <a:gd name="connsiteX671" fmla="*/ 173877 w 7467600"/>
              <a:gd name="connsiteY671" fmla="*/ 2937056 h 6858000"/>
              <a:gd name="connsiteX672" fmla="*/ 77889 w 7467600"/>
              <a:gd name="connsiteY672" fmla="*/ 3138440 h 6858000"/>
              <a:gd name="connsiteX673" fmla="*/ 0 w 7467600"/>
              <a:gd name="connsiteY673" fmla="*/ 3271395 h 6858000"/>
              <a:gd name="connsiteX674" fmla="*/ 0 w 7467600"/>
              <a:gd name="connsiteY674" fmla="*/ 3153002 h 6858000"/>
              <a:gd name="connsiteX675" fmla="*/ 2386 w 7467600"/>
              <a:gd name="connsiteY675" fmla="*/ 3149203 h 6858000"/>
              <a:gd name="connsiteX676" fmla="*/ 89753 w 7467600"/>
              <a:gd name="connsiteY676" fmla="*/ 2987702 h 6858000"/>
              <a:gd name="connsiteX677" fmla="*/ 76869 w 7467600"/>
              <a:gd name="connsiteY677" fmla="*/ 3005404 h 6858000"/>
              <a:gd name="connsiteX678" fmla="*/ 32049 w 7467600"/>
              <a:gd name="connsiteY678" fmla="*/ 3065814 h 6858000"/>
              <a:gd name="connsiteX679" fmla="*/ 0 w 7467600"/>
              <a:gd name="connsiteY679" fmla="*/ 3108744 h 6858000"/>
              <a:gd name="connsiteX680" fmla="*/ 0 w 7467600"/>
              <a:gd name="connsiteY680" fmla="*/ 3058059 h 6858000"/>
              <a:gd name="connsiteX681" fmla="*/ 7610 w 7467600"/>
              <a:gd name="connsiteY681" fmla="*/ 3047889 h 6858000"/>
              <a:gd name="connsiteX682" fmla="*/ 52419 w 7467600"/>
              <a:gd name="connsiteY682" fmla="*/ 2987479 h 6858000"/>
              <a:gd name="connsiteX683" fmla="*/ 59142 w 7467600"/>
              <a:gd name="connsiteY683" fmla="*/ 2978488 h 6858000"/>
              <a:gd name="connsiteX684" fmla="*/ 0 w 7467600"/>
              <a:gd name="connsiteY684" fmla="*/ 3015334 h 6858000"/>
              <a:gd name="connsiteX685" fmla="*/ 0 w 7467600"/>
              <a:gd name="connsiteY685" fmla="*/ 2914286 h 6858000"/>
              <a:gd name="connsiteX686" fmla="*/ 36383 w 7467600"/>
              <a:gd name="connsiteY686" fmla="*/ 2901128 h 6858000"/>
              <a:gd name="connsiteX687" fmla="*/ 156329 w 7467600"/>
              <a:gd name="connsiteY687" fmla="*/ 2840533 h 6858000"/>
              <a:gd name="connsiteX688" fmla="*/ 358355 w 7467600"/>
              <a:gd name="connsiteY688" fmla="*/ 2620471 h 6858000"/>
              <a:gd name="connsiteX689" fmla="*/ 510577 w 7467600"/>
              <a:gd name="connsiteY689" fmla="*/ 2501244 h 6858000"/>
              <a:gd name="connsiteX690" fmla="*/ 211967 w 7467600"/>
              <a:gd name="connsiteY690" fmla="*/ 2479171 h 6858000"/>
              <a:gd name="connsiteX691" fmla="*/ 0 w 7467600"/>
              <a:gd name="connsiteY691" fmla="*/ 2476398 h 6858000"/>
              <a:gd name="connsiteX692" fmla="*/ 0 w 7467600"/>
              <a:gd name="connsiteY692" fmla="*/ 2389189 h 6858000"/>
              <a:gd name="connsiteX693" fmla="*/ 103062 w 7467600"/>
              <a:gd name="connsiteY693" fmla="*/ 2389518 h 6858000"/>
              <a:gd name="connsiteX694" fmla="*/ 510734 w 7467600"/>
              <a:gd name="connsiteY694" fmla="*/ 2416201 h 6858000"/>
              <a:gd name="connsiteX695" fmla="*/ 279257 w 7467600"/>
              <a:gd name="connsiteY695" fmla="*/ 2092102 h 6858000"/>
              <a:gd name="connsiteX696" fmla="*/ 65265 w 7467600"/>
              <a:gd name="connsiteY696" fmla="*/ 2006049 h 6858000"/>
              <a:gd name="connsiteX697" fmla="*/ 0 w 7467600"/>
              <a:gd name="connsiteY697" fmla="*/ 1982532 h 6858000"/>
              <a:gd name="connsiteX698" fmla="*/ 0 w 7467600"/>
              <a:gd name="connsiteY698" fmla="*/ 1912789 h 6858000"/>
              <a:gd name="connsiteX699" fmla="*/ 97460 w 7467600"/>
              <a:gd name="connsiteY699" fmla="*/ 1953725 h 6858000"/>
              <a:gd name="connsiteX700" fmla="*/ 221272 w 7467600"/>
              <a:gd name="connsiteY700" fmla="*/ 1980766 h 6858000"/>
              <a:gd name="connsiteX701" fmla="*/ 116765 w 7467600"/>
              <a:gd name="connsiteY701" fmla="*/ 1911033 h 6858000"/>
              <a:gd name="connsiteX702" fmla="*/ 16405 w 7467600"/>
              <a:gd name="connsiteY702" fmla="*/ 1803412 h 6858000"/>
              <a:gd name="connsiteX703" fmla="*/ 0 w 7467600"/>
              <a:gd name="connsiteY703" fmla="*/ 1784777 h 6858000"/>
              <a:gd name="connsiteX704" fmla="*/ 0 w 7467600"/>
              <a:gd name="connsiteY704" fmla="*/ 1740082 h 6858000"/>
              <a:gd name="connsiteX705" fmla="*/ 39394 w 7467600"/>
              <a:gd name="connsiteY705" fmla="*/ 1784856 h 6858000"/>
              <a:gd name="connsiteX706" fmla="*/ 135813 w 7467600"/>
              <a:gd name="connsiteY706" fmla="*/ 1888838 h 6858000"/>
              <a:gd name="connsiteX707" fmla="*/ 242575 w 7467600"/>
              <a:gd name="connsiteY707" fmla="*/ 1958841 h 6858000"/>
              <a:gd name="connsiteX708" fmla="*/ 82197 w 7467600"/>
              <a:gd name="connsiteY708" fmla="*/ 1754826 h 6858000"/>
              <a:gd name="connsiteX709" fmla="*/ 0 w 7467600"/>
              <a:gd name="connsiteY709" fmla="*/ 1679650 h 6858000"/>
              <a:gd name="connsiteX710" fmla="*/ 0 w 7467600"/>
              <a:gd name="connsiteY710" fmla="*/ 1602463 h 6858000"/>
              <a:gd name="connsiteX711" fmla="*/ 84689 w 7467600"/>
              <a:gd name="connsiteY711" fmla="*/ 1677442 h 6858000"/>
              <a:gd name="connsiteX712" fmla="*/ 298437 w 7467600"/>
              <a:gd name="connsiteY712" fmla="*/ 1968019 h 6858000"/>
              <a:gd name="connsiteX713" fmla="*/ 227269 w 7467600"/>
              <a:gd name="connsiteY713" fmla="*/ 1114064 h 6858000"/>
              <a:gd name="connsiteX714" fmla="*/ 248003 w 7467600"/>
              <a:gd name="connsiteY714" fmla="*/ 1089613 h 6858000"/>
              <a:gd name="connsiteX715" fmla="*/ 427020 w 7467600"/>
              <a:gd name="connsiteY715" fmla="*/ 1619803 h 6858000"/>
              <a:gd name="connsiteX716" fmla="*/ 340345 w 7467600"/>
              <a:gd name="connsiteY716" fmla="*/ 2027739 h 6858000"/>
              <a:gd name="connsiteX717" fmla="*/ 360865 w 7467600"/>
              <a:gd name="connsiteY717" fmla="*/ 2044827 h 6858000"/>
              <a:gd name="connsiteX718" fmla="*/ 560414 w 7467600"/>
              <a:gd name="connsiteY718" fmla="*/ 2421457 h 6858000"/>
              <a:gd name="connsiteX719" fmla="*/ 1359703 w 7467600"/>
              <a:gd name="connsiteY719" fmla="*/ 2578554 h 6858000"/>
              <a:gd name="connsiteX720" fmla="*/ 1359422 w 7467600"/>
              <a:gd name="connsiteY720" fmla="*/ 2577994 h 6858000"/>
              <a:gd name="connsiteX721" fmla="*/ 828701 w 7467600"/>
              <a:gd name="connsiteY721" fmla="*/ 1839520 h 6858000"/>
              <a:gd name="connsiteX722" fmla="*/ 494427 w 7467600"/>
              <a:gd name="connsiteY722" fmla="*/ 1092333 h 6858000"/>
              <a:gd name="connsiteX723" fmla="*/ 506322 w 7467600"/>
              <a:gd name="connsiteY723" fmla="*/ 1020997 h 6858000"/>
              <a:gd name="connsiteX724" fmla="*/ 4570198 w 7467600"/>
              <a:gd name="connsiteY724" fmla="*/ 978081 h 6858000"/>
              <a:gd name="connsiteX725" fmla="*/ 4523691 w 7467600"/>
              <a:gd name="connsiteY725" fmla="*/ 1127776 h 6858000"/>
              <a:gd name="connsiteX726" fmla="*/ 4509875 w 7467600"/>
              <a:gd name="connsiteY726" fmla="*/ 1167552 h 6858000"/>
              <a:gd name="connsiteX727" fmla="*/ 4478168 w 7467600"/>
              <a:gd name="connsiteY727" fmla="*/ 1260735 h 6858000"/>
              <a:gd name="connsiteX728" fmla="*/ 4409309 w 7467600"/>
              <a:gd name="connsiteY728" fmla="*/ 1666996 h 6858000"/>
              <a:gd name="connsiteX729" fmla="*/ 4370031 w 7467600"/>
              <a:gd name="connsiteY729" fmla="*/ 1955666 h 6858000"/>
              <a:gd name="connsiteX730" fmla="*/ 4570198 w 7467600"/>
              <a:gd name="connsiteY730" fmla="*/ 978081 h 6858000"/>
              <a:gd name="connsiteX731" fmla="*/ 4557898 w 7467600"/>
              <a:gd name="connsiteY731" fmla="*/ 900011 h 6858000"/>
              <a:gd name="connsiteX732" fmla="*/ 4344840 w 7467600"/>
              <a:gd name="connsiteY732" fmla="*/ 1922038 h 6858000"/>
              <a:gd name="connsiteX733" fmla="*/ 4378710 w 7467600"/>
              <a:gd name="connsiteY733" fmla="*/ 1665516 h 6858000"/>
              <a:gd name="connsiteX734" fmla="*/ 4448798 w 7467600"/>
              <a:gd name="connsiteY734" fmla="*/ 1253024 h 6858000"/>
              <a:gd name="connsiteX735" fmla="*/ 4480315 w 7467600"/>
              <a:gd name="connsiteY735" fmla="*/ 1158454 h 6858000"/>
              <a:gd name="connsiteX736" fmla="*/ 4494133 w 7467600"/>
              <a:gd name="connsiteY736" fmla="*/ 1118676 h 6858000"/>
              <a:gd name="connsiteX737" fmla="*/ 4557898 w 7467600"/>
              <a:gd name="connsiteY737" fmla="*/ 900011 h 6858000"/>
              <a:gd name="connsiteX738" fmla="*/ 5870151 w 7467600"/>
              <a:gd name="connsiteY738" fmla="*/ 898890 h 6858000"/>
              <a:gd name="connsiteX739" fmla="*/ 5861335 w 7467600"/>
              <a:gd name="connsiteY739" fmla="*/ 899177 h 6858000"/>
              <a:gd name="connsiteX740" fmla="*/ 5843702 w 7467600"/>
              <a:gd name="connsiteY740" fmla="*/ 899748 h 6858000"/>
              <a:gd name="connsiteX741" fmla="*/ 5651107 w 7467600"/>
              <a:gd name="connsiteY741" fmla="*/ 920306 h 6858000"/>
              <a:gd name="connsiteX742" fmla="*/ 5459407 w 7467600"/>
              <a:gd name="connsiteY742" fmla="*/ 940975 h 6858000"/>
              <a:gd name="connsiteX743" fmla="*/ 5374846 w 7467600"/>
              <a:gd name="connsiteY743" fmla="*/ 941988 h 6858000"/>
              <a:gd name="connsiteX744" fmla="*/ 5256105 w 7467600"/>
              <a:gd name="connsiteY744" fmla="*/ 945632 h 6858000"/>
              <a:gd name="connsiteX745" fmla="*/ 5107071 w 7467600"/>
              <a:gd name="connsiteY745" fmla="*/ 969720 h 6858000"/>
              <a:gd name="connsiteX746" fmla="*/ 4998681 w 7467600"/>
              <a:gd name="connsiteY746" fmla="*/ 988771 h 6858000"/>
              <a:gd name="connsiteX747" fmla="*/ 5870151 w 7467600"/>
              <a:gd name="connsiteY747" fmla="*/ 898890 h 6858000"/>
              <a:gd name="connsiteX748" fmla="*/ 5504425 w 7467600"/>
              <a:gd name="connsiteY748" fmla="*/ 848067 h 6858000"/>
              <a:gd name="connsiteX749" fmla="*/ 4968849 w 7467600"/>
              <a:gd name="connsiteY749" fmla="*/ 962318 h 6858000"/>
              <a:gd name="connsiteX750" fmla="*/ 5104039 w 7467600"/>
              <a:gd name="connsiteY750" fmla="*/ 940634 h 6858000"/>
              <a:gd name="connsiteX751" fmla="*/ 5256311 w 7467600"/>
              <a:gd name="connsiteY751" fmla="*/ 916490 h 6858000"/>
              <a:gd name="connsiteX752" fmla="*/ 5377381 w 7467600"/>
              <a:gd name="connsiteY752" fmla="*/ 912671 h 6858000"/>
              <a:gd name="connsiteX753" fmla="*/ 5460148 w 7467600"/>
              <a:gd name="connsiteY753" fmla="*/ 911442 h 6858000"/>
              <a:gd name="connsiteX754" fmla="*/ 5648971 w 7467600"/>
              <a:gd name="connsiteY754" fmla="*/ 891331 h 6858000"/>
              <a:gd name="connsiteX755" fmla="*/ 5844807 w 7467600"/>
              <a:gd name="connsiteY755" fmla="*/ 870718 h 6858000"/>
              <a:gd name="connsiteX756" fmla="*/ 5862975 w 7467600"/>
              <a:gd name="connsiteY756" fmla="*/ 869756 h 6858000"/>
              <a:gd name="connsiteX757" fmla="*/ 5920887 w 7467600"/>
              <a:gd name="connsiteY757" fmla="*/ 865929 h 6858000"/>
              <a:gd name="connsiteX758" fmla="*/ 5504425 w 7467600"/>
              <a:gd name="connsiteY758" fmla="*/ 848067 h 6858000"/>
              <a:gd name="connsiteX759" fmla="*/ 3607114 w 7467600"/>
              <a:gd name="connsiteY759" fmla="*/ 467441 h 6858000"/>
              <a:gd name="connsiteX760" fmla="*/ 3296242 w 7467600"/>
              <a:gd name="connsiteY760" fmla="*/ 807991 h 6858000"/>
              <a:gd name="connsiteX761" fmla="*/ 3174674 w 7467600"/>
              <a:gd name="connsiteY761" fmla="*/ 919759 h 6858000"/>
              <a:gd name="connsiteX762" fmla="*/ 3042978 w 7467600"/>
              <a:gd name="connsiteY762" fmla="*/ 1054894 h 6858000"/>
              <a:gd name="connsiteX763" fmla="*/ 2968914 w 7467600"/>
              <a:gd name="connsiteY763" fmla="*/ 1133756 h 6858000"/>
              <a:gd name="connsiteX764" fmla="*/ 3103823 w 7467600"/>
              <a:gd name="connsiteY764" fmla="*/ 1026814 h 6858000"/>
              <a:gd name="connsiteX765" fmla="*/ 3607114 w 7467600"/>
              <a:gd name="connsiteY765" fmla="*/ 467441 h 6858000"/>
              <a:gd name="connsiteX766" fmla="*/ 3744487 w 7467600"/>
              <a:gd name="connsiteY766" fmla="*/ 383136 h 6858000"/>
              <a:gd name="connsiteX767" fmla="*/ 3970213 w 7467600"/>
              <a:gd name="connsiteY767" fmla="*/ 995559 h 6858000"/>
              <a:gd name="connsiteX768" fmla="*/ 3744487 w 7467600"/>
              <a:gd name="connsiteY768" fmla="*/ 383136 h 6858000"/>
              <a:gd name="connsiteX769" fmla="*/ 3624562 w 7467600"/>
              <a:gd name="connsiteY769" fmla="*/ 367041 h 6858000"/>
              <a:gd name="connsiteX770" fmla="*/ 3489712 w 7467600"/>
              <a:gd name="connsiteY770" fmla="*/ 485386 h 6858000"/>
              <a:gd name="connsiteX771" fmla="*/ 3182994 w 7467600"/>
              <a:gd name="connsiteY771" fmla="*/ 828265 h 6858000"/>
              <a:gd name="connsiteX772" fmla="*/ 2892114 w 7467600"/>
              <a:gd name="connsiteY772" fmla="*/ 1172635 h 6858000"/>
              <a:gd name="connsiteX773" fmla="*/ 3021459 w 7467600"/>
              <a:gd name="connsiteY773" fmla="*/ 1035385 h 6858000"/>
              <a:gd name="connsiteX774" fmla="*/ 3153873 w 7467600"/>
              <a:gd name="connsiteY774" fmla="*/ 898971 h 6858000"/>
              <a:gd name="connsiteX775" fmla="*/ 3276511 w 7467600"/>
              <a:gd name="connsiteY775" fmla="*/ 786423 h 6858000"/>
              <a:gd name="connsiteX776" fmla="*/ 3584154 w 7467600"/>
              <a:gd name="connsiteY776" fmla="*/ 448218 h 6858000"/>
              <a:gd name="connsiteX777" fmla="*/ 3624562 w 7467600"/>
              <a:gd name="connsiteY777" fmla="*/ 367041 h 6858000"/>
              <a:gd name="connsiteX778" fmla="*/ 3766672 w 7467600"/>
              <a:gd name="connsiteY778" fmla="*/ 359429 h 6858000"/>
              <a:gd name="connsiteX779" fmla="*/ 3996338 w 7467600"/>
              <a:gd name="connsiteY779" fmla="*/ 968237 h 6858000"/>
              <a:gd name="connsiteX780" fmla="*/ 3766672 w 7467600"/>
              <a:gd name="connsiteY780" fmla="*/ 359429 h 6858000"/>
              <a:gd name="connsiteX781" fmla="*/ 5805386 w 7467600"/>
              <a:gd name="connsiteY781" fmla="*/ 239240 h 6858000"/>
              <a:gd name="connsiteX782" fmla="*/ 5736947 w 7467600"/>
              <a:gd name="connsiteY782" fmla="*/ 261367 h 6858000"/>
              <a:gd name="connsiteX783" fmla="*/ 5427012 w 7467600"/>
              <a:gd name="connsiteY783" fmla="*/ 311272 h 6858000"/>
              <a:gd name="connsiteX784" fmla="*/ 5147818 w 7467600"/>
              <a:gd name="connsiteY784" fmla="*/ 322112 h 6858000"/>
              <a:gd name="connsiteX785" fmla="*/ 5060854 w 7467600"/>
              <a:gd name="connsiteY785" fmla="*/ 311882 h 6858000"/>
              <a:gd name="connsiteX786" fmla="*/ 4945989 w 7467600"/>
              <a:gd name="connsiteY786" fmla="*/ 300516 h 6858000"/>
              <a:gd name="connsiteX787" fmla="*/ 5410479 w 7467600"/>
              <a:gd name="connsiteY787" fmla="*/ 348434 h 6858000"/>
              <a:gd name="connsiteX788" fmla="*/ 5805386 w 7467600"/>
              <a:gd name="connsiteY788" fmla="*/ 239240 h 6858000"/>
              <a:gd name="connsiteX789" fmla="*/ 5905192 w 7467600"/>
              <a:gd name="connsiteY789" fmla="*/ 163079 h 6858000"/>
              <a:gd name="connsiteX790" fmla="*/ 5865655 w 7467600"/>
              <a:gd name="connsiteY790" fmla="*/ 171901 h 6858000"/>
              <a:gd name="connsiteX791" fmla="*/ 5259740 w 7467600"/>
              <a:gd name="connsiteY791" fmla="*/ 257013 h 6858000"/>
              <a:gd name="connsiteX792" fmla="*/ 5208466 w 7467600"/>
              <a:gd name="connsiteY792" fmla="*/ 257550 h 6858000"/>
              <a:gd name="connsiteX793" fmla="*/ 4980204 w 7467600"/>
              <a:gd name="connsiteY793" fmla="*/ 271903 h 6858000"/>
              <a:gd name="connsiteX794" fmla="*/ 5068068 w 7467600"/>
              <a:gd name="connsiteY794" fmla="*/ 282244 h 6858000"/>
              <a:gd name="connsiteX795" fmla="*/ 5153231 w 7467600"/>
              <a:gd name="connsiteY795" fmla="*/ 292240 h 6858000"/>
              <a:gd name="connsiteX796" fmla="*/ 5426491 w 7467600"/>
              <a:gd name="connsiteY796" fmla="*/ 281128 h 6858000"/>
              <a:gd name="connsiteX797" fmla="*/ 5731212 w 7467600"/>
              <a:gd name="connsiteY797" fmla="*/ 231951 h 6858000"/>
              <a:gd name="connsiteX798" fmla="*/ 5905192 w 7467600"/>
              <a:gd name="connsiteY798" fmla="*/ 163079 h 6858000"/>
              <a:gd name="connsiteX799" fmla="*/ 5944437 w 7467600"/>
              <a:gd name="connsiteY799" fmla="*/ 113829 h 6858000"/>
              <a:gd name="connsiteX800" fmla="*/ 5825032 w 7467600"/>
              <a:gd name="connsiteY800" fmla="*/ 146405 h 6858000"/>
              <a:gd name="connsiteX801" fmla="*/ 4955599 w 7467600"/>
              <a:gd name="connsiteY801" fmla="*/ 247008 h 6858000"/>
              <a:gd name="connsiteX802" fmla="*/ 5210104 w 7467600"/>
              <a:gd name="connsiteY802" fmla="*/ 228123 h 6858000"/>
              <a:gd name="connsiteX803" fmla="*/ 5261015 w 7467600"/>
              <a:gd name="connsiteY803" fmla="*/ 227087 h 6858000"/>
              <a:gd name="connsiteX804" fmla="*/ 5861181 w 7467600"/>
              <a:gd name="connsiteY804" fmla="*/ 143093 h 6858000"/>
              <a:gd name="connsiteX805" fmla="*/ 5961252 w 7467600"/>
              <a:gd name="connsiteY805" fmla="*/ 114820 h 6858000"/>
              <a:gd name="connsiteX806" fmla="*/ 5944437 w 7467600"/>
              <a:gd name="connsiteY806" fmla="*/ 113829 h 6858000"/>
              <a:gd name="connsiteX807" fmla="*/ 3882765 w 7467600"/>
              <a:gd name="connsiteY807" fmla="*/ 0 h 6858000"/>
              <a:gd name="connsiteX808" fmla="*/ 3995099 w 7467600"/>
              <a:gd name="connsiteY808" fmla="*/ 0 h 6858000"/>
              <a:gd name="connsiteX809" fmla="*/ 4163818 w 7467600"/>
              <a:gd name="connsiteY809" fmla="*/ 234104 h 6858000"/>
              <a:gd name="connsiteX810" fmla="*/ 4172099 w 7467600"/>
              <a:gd name="connsiteY810" fmla="*/ 234207 h 6858000"/>
              <a:gd name="connsiteX811" fmla="*/ 4784282 w 7467600"/>
              <a:gd name="connsiteY811" fmla="*/ 276561 h 6858000"/>
              <a:gd name="connsiteX812" fmla="*/ 4801687 w 7467600"/>
              <a:gd name="connsiteY812" fmla="*/ 267764 h 6858000"/>
              <a:gd name="connsiteX813" fmla="*/ 6082788 w 7467600"/>
              <a:gd name="connsiteY813" fmla="*/ 64119 h 6858000"/>
              <a:gd name="connsiteX814" fmla="*/ 6099442 w 7467600"/>
              <a:gd name="connsiteY814" fmla="*/ 82568 h 6858000"/>
              <a:gd name="connsiteX815" fmla="*/ 4804137 w 7467600"/>
              <a:gd name="connsiteY815" fmla="*/ 320931 h 6858000"/>
              <a:gd name="connsiteX816" fmla="*/ 4227047 w 7467600"/>
              <a:gd name="connsiteY816" fmla="*/ 313415 h 6858000"/>
              <a:gd name="connsiteX817" fmla="*/ 4346041 w 7467600"/>
              <a:gd name="connsiteY817" fmla="*/ 456086 h 6858000"/>
              <a:gd name="connsiteX818" fmla="*/ 4870967 w 7467600"/>
              <a:gd name="connsiteY818" fmla="*/ 963061 h 6858000"/>
              <a:gd name="connsiteX819" fmla="*/ 4889647 w 7467600"/>
              <a:gd name="connsiteY819" fmla="*/ 957147 h 6858000"/>
              <a:gd name="connsiteX820" fmla="*/ 5422504 w 7467600"/>
              <a:gd name="connsiteY820" fmla="*/ 805191 h 6858000"/>
              <a:gd name="connsiteX821" fmla="*/ 6087656 w 7467600"/>
              <a:gd name="connsiteY821" fmla="*/ 826703 h 6858000"/>
              <a:gd name="connsiteX822" fmla="*/ 6058717 w 7467600"/>
              <a:gd name="connsiteY822" fmla="*/ 865992 h 6858000"/>
              <a:gd name="connsiteX823" fmla="*/ 4974153 w 7467600"/>
              <a:gd name="connsiteY823" fmla="*/ 1045456 h 6858000"/>
              <a:gd name="connsiteX824" fmla="*/ 5627835 w 7467600"/>
              <a:gd name="connsiteY824" fmla="*/ 1472077 h 6858000"/>
              <a:gd name="connsiteX825" fmla="*/ 5629817 w 7467600"/>
              <a:gd name="connsiteY825" fmla="*/ 1471412 h 6858000"/>
              <a:gd name="connsiteX826" fmla="*/ 5634124 w 7467600"/>
              <a:gd name="connsiteY826" fmla="*/ 1470572 h 6858000"/>
              <a:gd name="connsiteX827" fmla="*/ 5755832 w 7467600"/>
              <a:gd name="connsiteY827" fmla="*/ 1383886 h 6858000"/>
              <a:gd name="connsiteX828" fmla="*/ 6014186 w 7467600"/>
              <a:gd name="connsiteY828" fmla="*/ 1279799 h 6858000"/>
              <a:gd name="connsiteX829" fmla="*/ 6901619 w 7467600"/>
              <a:gd name="connsiteY829" fmla="*/ 1047874 h 6858000"/>
              <a:gd name="connsiteX830" fmla="*/ 6931566 w 7467600"/>
              <a:gd name="connsiteY830" fmla="*/ 1062034 h 6858000"/>
              <a:gd name="connsiteX831" fmla="*/ 5790982 w 7467600"/>
              <a:gd name="connsiteY831" fmla="*/ 1561380 h 6858000"/>
              <a:gd name="connsiteX832" fmla="*/ 6188971 w 7467600"/>
              <a:gd name="connsiteY832" fmla="*/ 1755168 h 6858000"/>
              <a:gd name="connsiteX833" fmla="*/ 6202446 w 7467600"/>
              <a:gd name="connsiteY833" fmla="*/ 1752268 h 6858000"/>
              <a:gd name="connsiteX834" fmla="*/ 7179560 w 7467600"/>
              <a:gd name="connsiteY834" fmla="*/ 1467551 h 6858000"/>
              <a:gd name="connsiteX835" fmla="*/ 7158730 w 7467600"/>
              <a:gd name="connsiteY835" fmla="*/ 1507835 h 6858000"/>
              <a:gd name="connsiteX836" fmla="*/ 6326959 w 7467600"/>
              <a:gd name="connsiteY836" fmla="*/ 1817686 h 6858000"/>
              <a:gd name="connsiteX837" fmla="*/ 6537433 w 7467600"/>
              <a:gd name="connsiteY837" fmla="*/ 1907790 h 6858000"/>
              <a:gd name="connsiteX838" fmla="*/ 6550221 w 7467600"/>
              <a:gd name="connsiteY838" fmla="*/ 1910729 h 6858000"/>
              <a:gd name="connsiteX839" fmla="*/ 6964438 w 7467600"/>
              <a:gd name="connsiteY839" fmla="*/ 2209505 h 6858000"/>
              <a:gd name="connsiteX840" fmla="*/ 7367862 w 7467600"/>
              <a:gd name="connsiteY840" fmla="*/ 2806833 h 6858000"/>
              <a:gd name="connsiteX841" fmla="*/ 7364329 w 7467600"/>
              <a:gd name="connsiteY841" fmla="*/ 2826907 h 6858000"/>
              <a:gd name="connsiteX842" fmla="*/ 7290545 w 7467600"/>
              <a:gd name="connsiteY842" fmla="*/ 2850663 h 6858000"/>
              <a:gd name="connsiteX843" fmla="*/ 6472036 w 7467600"/>
              <a:gd name="connsiteY843" fmla="*/ 1959003 h 6858000"/>
              <a:gd name="connsiteX844" fmla="*/ 5792897 w 7467600"/>
              <a:gd name="connsiteY844" fmla="*/ 1647747 h 6858000"/>
              <a:gd name="connsiteX845" fmla="*/ 5842751 w 7467600"/>
              <a:gd name="connsiteY845" fmla="*/ 1816112 h 6858000"/>
              <a:gd name="connsiteX846" fmla="*/ 5847424 w 7467600"/>
              <a:gd name="connsiteY846" fmla="*/ 1815776 h 6858000"/>
              <a:gd name="connsiteX847" fmla="*/ 6399821 w 7467600"/>
              <a:gd name="connsiteY847" fmla="*/ 2344799 h 6858000"/>
              <a:gd name="connsiteX848" fmla="*/ 6323232 w 7467600"/>
              <a:gd name="connsiteY848" fmla="*/ 2389634 h 6858000"/>
              <a:gd name="connsiteX849" fmla="*/ 5942958 w 7467600"/>
              <a:gd name="connsiteY849" fmla="*/ 2077708 h 6858000"/>
              <a:gd name="connsiteX850" fmla="*/ 5921559 w 7467600"/>
              <a:gd name="connsiteY850" fmla="*/ 2378596 h 6858000"/>
              <a:gd name="connsiteX851" fmla="*/ 5817651 w 7467600"/>
              <a:gd name="connsiteY851" fmla="*/ 3023919 h 6858000"/>
              <a:gd name="connsiteX852" fmla="*/ 5729634 w 7467600"/>
              <a:gd name="connsiteY852" fmla="*/ 3051849 h 6858000"/>
              <a:gd name="connsiteX853" fmla="*/ 5611018 w 7467600"/>
              <a:gd name="connsiteY853" fmla="*/ 2316769 h 6858000"/>
              <a:gd name="connsiteX854" fmla="*/ 5687608 w 7467600"/>
              <a:gd name="connsiteY854" fmla="*/ 2039972 h 6858000"/>
              <a:gd name="connsiteX855" fmla="*/ 5657554 w 7467600"/>
              <a:gd name="connsiteY855" fmla="*/ 1576445 h 6858000"/>
              <a:gd name="connsiteX856" fmla="*/ 5150475 w 7467600"/>
              <a:gd name="connsiteY856" fmla="*/ 1274012 h 6858000"/>
              <a:gd name="connsiteX857" fmla="*/ 5349142 w 7467600"/>
              <a:gd name="connsiteY857" fmla="*/ 2204405 h 6858000"/>
              <a:gd name="connsiteX858" fmla="*/ 5262214 w 7467600"/>
              <a:gd name="connsiteY858" fmla="*/ 2233836 h 6858000"/>
              <a:gd name="connsiteX859" fmla="*/ 4981539 w 7467600"/>
              <a:gd name="connsiteY859" fmla="*/ 1542201 h 6858000"/>
              <a:gd name="connsiteX860" fmla="*/ 4958461 w 7467600"/>
              <a:gd name="connsiteY860" fmla="*/ 1136957 h 6858000"/>
              <a:gd name="connsiteX861" fmla="*/ 4655015 w 7467600"/>
              <a:gd name="connsiteY861" fmla="*/ 891426 h 6858000"/>
              <a:gd name="connsiteX862" fmla="*/ 4348002 w 7467600"/>
              <a:gd name="connsiteY862" fmla="*/ 2205895 h 6858000"/>
              <a:gd name="connsiteX863" fmla="*/ 4262250 w 7467600"/>
              <a:gd name="connsiteY863" fmla="*/ 2219972 h 6858000"/>
              <a:gd name="connsiteX864" fmla="*/ 4550611 w 7467600"/>
              <a:gd name="connsiteY864" fmla="*/ 817540 h 6858000"/>
              <a:gd name="connsiteX865" fmla="*/ 4564418 w 7467600"/>
              <a:gd name="connsiteY865" fmla="*/ 808293 h 6858000"/>
              <a:gd name="connsiteX866" fmla="*/ 4266388 w 7467600"/>
              <a:gd name="connsiteY866" fmla="*/ 500083 h 6858000"/>
              <a:gd name="connsiteX867" fmla="*/ 4032842 w 7467600"/>
              <a:gd name="connsiteY867" fmla="*/ 211809 h 6858000"/>
              <a:gd name="connsiteX868" fmla="*/ 3882765 w 7467600"/>
              <a:gd name="connsiteY868" fmla="*/ 0 h 6858000"/>
              <a:gd name="connsiteX869" fmla="*/ 3721337 w 7467600"/>
              <a:gd name="connsiteY869" fmla="*/ 0 h 6858000"/>
              <a:gd name="connsiteX870" fmla="*/ 3797544 w 7467600"/>
              <a:gd name="connsiteY870" fmla="*/ 0 h 6858000"/>
              <a:gd name="connsiteX871" fmla="*/ 3775734 w 7467600"/>
              <a:gd name="connsiteY871" fmla="*/ 95131 h 6858000"/>
              <a:gd name="connsiteX872" fmla="*/ 3724807 w 7467600"/>
              <a:gd name="connsiteY872" fmla="*/ 272257 h 6858000"/>
              <a:gd name="connsiteX873" fmla="*/ 3726844 w 7467600"/>
              <a:gd name="connsiteY873" fmla="*/ 282988 h 6858000"/>
              <a:gd name="connsiteX874" fmla="*/ 3742664 w 7467600"/>
              <a:gd name="connsiteY874" fmla="*/ 279918 h 6858000"/>
              <a:gd name="connsiteX875" fmla="*/ 4103910 w 7467600"/>
              <a:gd name="connsiteY875" fmla="*/ 1161917 h 6858000"/>
              <a:gd name="connsiteX876" fmla="*/ 4020269 w 7467600"/>
              <a:gd name="connsiteY876" fmla="*/ 1200406 h 6858000"/>
              <a:gd name="connsiteX877" fmla="*/ 3674882 w 7467600"/>
              <a:gd name="connsiteY877" fmla="*/ 488524 h 6858000"/>
              <a:gd name="connsiteX878" fmla="*/ 3132682 w 7467600"/>
              <a:gd name="connsiteY878" fmla="*/ 1072284 h 6858000"/>
              <a:gd name="connsiteX879" fmla="*/ 2716346 w 7467600"/>
              <a:gd name="connsiteY879" fmla="*/ 1276376 h 6858000"/>
              <a:gd name="connsiteX880" fmla="*/ 2716772 w 7467600"/>
              <a:gd name="connsiteY880" fmla="*/ 1255462 h 6858000"/>
              <a:gd name="connsiteX881" fmla="*/ 3471096 w 7467600"/>
              <a:gd name="connsiteY881" fmla="*/ 437072 h 6858000"/>
              <a:gd name="connsiteX882" fmla="*/ 3639057 w 7467600"/>
              <a:gd name="connsiteY882" fmla="*/ 286334 h 6858000"/>
              <a:gd name="connsiteX883" fmla="*/ 3640309 w 7467600"/>
              <a:gd name="connsiteY883" fmla="*/ 284664 h 6858000"/>
              <a:gd name="connsiteX884" fmla="*/ 3646022 w 7467600"/>
              <a:gd name="connsiteY884" fmla="*/ 276711 h 6858000"/>
              <a:gd name="connsiteX885" fmla="*/ 3707943 w 7467600"/>
              <a:gd name="connsiteY885" fmla="*/ 65958 h 6858000"/>
              <a:gd name="connsiteX886" fmla="*/ 3721337 w 7467600"/>
              <a:gd name="connsiteY886" fmla="*/ 0 h 6858000"/>
              <a:gd name="connsiteX887" fmla="*/ 2867960 w 7467600"/>
              <a:gd name="connsiteY887" fmla="*/ 0 h 6858000"/>
              <a:gd name="connsiteX888" fmla="*/ 2926351 w 7467600"/>
              <a:gd name="connsiteY888" fmla="*/ 0 h 6858000"/>
              <a:gd name="connsiteX889" fmla="*/ 2902823 w 7467600"/>
              <a:gd name="connsiteY889" fmla="*/ 262929 h 6858000"/>
              <a:gd name="connsiteX890" fmla="*/ 2940663 w 7467600"/>
              <a:gd name="connsiteY890" fmla="*/ 140884 h 6858000"/>
              <a:gd name="connsiteX891" fmla="*/ 2947039 w 7467600"/>
              <a:gd name="connsiteY891" fmla="*/ 122524 h 6858000"/>
              <a:gd name="connsiteX892" fmla="*/ 2984316 w 7467600"/>
              <a:gd name="connsiteY892" fmla="*/ 0 h 6858000"/>
              <a:gd name="connsiteX893" fmla="*/ 3016114 w 7467600"/>
              <a:gd name="connsiteY893" fmla="*/ 0 h 6858000"/>
              <a:gd name="connsiteX894" fmla="*/ 2979949 w 7467600"/>
              <a:gd name="connsiteY894" fmla="*/ 119274 h 6858000"/>
              <a:gd name="connsiteX895" fmla="*/ 3023879 w 7467600"/>
              <a:gd name="connsiteY895" fmla="*/ 0 h 6858000"/>
              <a:gd name="connsiteX896" fmla="*/ 3105400 w 7467600"/>
              <a:gd name="connsiteY896" fmla="*/ 0 h 6858000"/>
              <a:gd name="connsiteX897" fmla="*/ 3094669 w 7467600"/>
              <a:gd name="connsiteY897" fmla="*/ 30308 h 6858000"/>
              <a:gd name="connsiteX898" fmla="*/ 2901945 w 7467600"/>
              <a:gd name="connsiteY898" fmla="*/ 466538 h 6858000"/>
              <a:gd name="connsiteX899" fmla="*/ 2815209 w 7467600"/>
              <a:gd name="connsiteY899" fmla="*/ 497361 h 6858000"/>
              <a:gd name="connsiteX900" fmla="*/ 2844845 w 7467600"/>
              <a:gd name="connsiteY900" fmla="*/ 127638 h 6858000"/>
              <a:gd name="connsiteX901" fmla="*/ 2867960 w 7467600"/>
              <a:gd name="connsiteY901" fmla="*/ 0 h 6858000"/>
              <a:gd name="connsiteX902" fmla="*/ 1057230 w 7467600"/>
              <a:gd name="connsiteY902" fmla="*/ 0 h 6858000"/>
              <a:gd name="connsiteX903" fmla="*/ 1111003 w 7467600"/>
              <a:gd name="connsiteY903" fmla="*/ 0 h 6858000"/>
              <a:gd name="connsiteX904" fmla="*/ 1125553 w 7467600"/>
              <a:gd name="connsiteY904" fmla="*/ 52588 h 6858000"/>
              <a:gd name="connsiteX905" fmla="*/ 1304276 w 7467600"/>
              <a:gd name="connsiteY905" fmla="*/ 476275 h 6858000"/>
              <a:gd name="connsiteX906" fmla="*/ 1492066 w 7467600"/>
              <a:gd name="connsiteY906" fmla="*/ 886333 h 6858000"/>
              <a:gd name="connsiteX907" fmla="*/ 1423698 w 7467600"/>
              <a:gd name="connsiteY907" fmla="*/ 710817 h 6858000"/>
              <a:gd name="connsiteX908" fmla="*/ 1357609 w 7467600"/>
              <a:gd name="connsiteY908" fmla="*/ 532892 h 6858000"/>
              <a:gd name="connsiteX909" fmla="*/ 1309550 w 7467600"/>
              <a:gd name="connsiteY909" fmla="*/ 374031 h 6858000"/>
              <a:gd name="connsiteX910" fmla="*/ 1193673 w 7467600"/>
              <a:gd name="connsiteY910" fmla="*/ 49533 h 6858000"/>
              <a:gd name="connsiteX911" fmla="*/ 1164391 w 7467600"/>
              <a:gd name="connsiteY911" fmla="*/ 0 h 6858000"/>
              <a:gd name="connsiteX912" fmla="*/ 1200666 w 7467600"/>
              <a:gd name="connsiteY912" fmla="*/ 0 h 6858000"/>
              <a:gd name="connsiteX913" fmla="*/ 1223408 w 7467600"/>
              <a:gd name="connsiteY913" fmla="*/ 38996 h 6858000"/>
              <a:gd name="connsiteX914" fmla="*/ 1339635 w 7467600"/>
              <a:gd name="connsiteY914" fmla="*/ 365517 h 6858000"/>
              <a:gd name="connsiteX915" fmla="*/ 1387469 w 7467600"/>
              <a:gd name="connsiteY915" fmla="*/ 523079 h 6858000"/>
              <a:gd name="connsiteX916" fmla="*/ 1452685 w 7467600"/>
              <a:gd name="connsiteY916" fmla="*/ 699806 h 6858000"/>
              <a:gd name="connsiteX917" fmla="*/ 1492092 w 7467600"/>
              <a:gd name="connsiteY917" fmla="*/ 800424 h 6858000"/>
              <a:gd name="connsiteX918" fmla="*/ 1455302 w 7467600"/>
              <a:gd name="connsiteY918" fmla="*/ 632913 h 6858000"/>
              <a:gd name="connsiteX919" fmla="*/ 1222336 w 7467600"/>
              <a:gd name="connsiteY919" fmla="*/ 9480 h 6858000"/>
              <a:gd name="connsiteX920" fmla="*/ 1214634 w 7467600"/>
              <a:gd name="connsiteY920" fmla="*/ 0 h 6858000"/>
              <a:gd name="connsiteX921" fmla="*/ 1289827 w 7467600"/>
              <a:gd name="connsiteY921" fmla="*/ 0 h 6858000"/>
              <a:gd name="connsiteX922" fmla="*/ 1321076 w 7467600"/>
              <a:gd name="connsiteY922" fmla="*/ 59722 h 6858000"/>
              <a:gd name="connsiteX923" fmla="*/ 1512579 w 7467600"/>
              <a:gd name="connsiteY923" fmla="*/ 626441 h 6858000"/>
              <a:gd name="connsiteX924" fmla="*/ 1506076 w 7467600"/>
              <a:gd name="connsiteY924" fmla="*/ 1089289 h 6858000"/>
              <a:gd name="connsiteX925" fmla="*/ 1486346 w 7467600"/>
              <a:gd name="connsiteY925" fmla="*/ 1079919 h 6858000"/>
              <a:gd name="connsiteX926" fmla="*/ 1070511 w 7467600"/>
              <a:gd name="connsiteY926" fmla="*/ 48609 h 6858000"/>
              <a:gd name="connsiteX927" fmla="*/ 1057230 w 7467600"/>
              <a:gd name="connsiteY927" fmla="*/ 0 h 6858000"/>
              <a:gd name="connsiteX928" fmla="*/ 43151 w 7467600"/>
              <a:gd name="connsiteY928" fmla="*/ 0 h 6858000"/>
              <a:gd name="connsiteX929" fmla="*/ 95283 w 7467600"/>
              <a:gd name="connsiteY929" fmla="*/ 0 h 6858000"/>
              <a:gd name="connsiteX930" fmla="*/ 300708 w 7467600"/>
              <a:gd name="connsiteY930" fmla="*/ 154571 h 6858000"/>
              <a:gd name="connsiteX931" fmla="*/ 530414 w 7467600"/>
              <a:gd name="connsiteY931" fmla="*/ 354673 h 6858000"/>
              <a:gd name="connsiteX932" fmla="*/ 333785 w 7467600"/>
              <a:gd name="connsiteY932" fmla="*/ 161564 h 6858000"/>
              <a:gd name="connsiteX933" fmla="*/ 147005 w 7467600"/>
              <a:gd name="connsiteY933" fmla="*/ 0 h 6858000"/>
              <a:gd name="connsiteX934" fmla="*/ 272509 w 7467600"/>
              <a:gd name="connsiteY934" fmla="*/ 0 h 6858000"/>
              <a:gd name="connsiteX935" fmla="*/ 326276 w 7467600"/>
              <a:gd name="connsiteY935" fmla="*/ 45847 h 6858000"/>
              <a:gd name="connsiteX936" fmla="*/ 823759 w 7467600"/>
              <a:gd name="connsiteY936" fmla="*/ 574145 h 6858000"/>
              <a:gd name="connsiteX937" fmla="*/ 811254 w 7467600"/>
              <a:gd name="connsiteY937" fmla="*/ 665546 h 6858000"/>
              <a:gd name="connsiteX938" fmla="*/ 154042 w 7467600"/>
              <a:gd name="connsiteY938" fmla="*/ 261522 h 6858000"/>
              <a:gd name="connsiteX939" fmla="*/ 13550 w 7467600"/>
              <a:gd name="connsiteY939" fmla="*/ 158423 h 6858000"/>
              <a:gd name="connsiteX940" fmla="*/ 0 w 7467600"/>
              <a:gd name="connsiteY940" fmla="*/ 146618 h 6858000"/>
              <a:gd name="connsiteX941" fmla="*/ 0 w 7467600"/>
              <a:gd name="connsiteY941" fmla="*/ 59161 h 6858000"/>
              <a:gd name="connsiteX942" fmla="*/ 45427 w 7467600"/>
              <a:gd name="connsiteY942" fmla="*/ 101078 h 6858000"/>
              <a:gd name="connsiteX943" fmla="*/ 630103 w 7467600"/>
              <a:gd name="connsiteY943" fmla="*/ 485885 h 6858000"/>
              <a:gd name="connsiteX944" fmla="*/ 532040 w 7467600"/>
              <a:gd name="connsiteY944" fmla="*/ 399359 h 6858000"/>
              <a:gd name="connsiteX945" fmla="*/ 517618 w 7467600"/>
              <a:gd name="connsiteY945" fmla="*/ 385726 h 6858000"/>
              <a:gd name="connsiteX946" fmla="*/ 285074 w 7467600"/>
              <a:gd name="connsiteY946" fmla="*/ 182755 h 6858000"/>
              <a:gd name="connsiteX947" fmla="*/ 43151 w 7467600"/>
              <a:gd name="connsiteY94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73615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1019354 w 7467600"/>
              <a:gd name="connsiteY15" fmla="*/ 6315006 h 6858000"/>
              <a:gd name="connsiteX16" fmla="*/ 441046 w 7467600"/>
              <a:gd name="connsiteY16" fmla="*/ 6691153 h 6858000"/>
              <a:gd name="connsiteX17" fmla="*/ 1019354 w 7467600"/>
              <a:gd name="connsiteY17" fmla="*/ 6315006 h 6858000"/>
              <a:gd name="connsiteX18" fmla="*/ 991680 w 7467600"/>
              <a:gd name="connsiteY18" fmla="*/ 6298413 h 6858000"/>
              <a:gd name="connsiteX19" fmla="*/ 409060 w 7467600"/>
              <a:gd name="connsiteY19" fmla="*/ 6671470 h 6858000"/>
              <a:gd name="connsiteX20" fmla="*/ 991680 w 7467600"/>
              <a:gd name="connsiteY20" fmla="*/ 6298413 h 6858000"/>
              <a:gd name="connsiteX21" fmla="*/ 103333 w 7467600"/>
              <a:gd name="connsiteY21" fmla="*/ 5699602 h 6858000"/>
              <a:gd name="connsiteX22" fmla="*/ 233938 w 7467600"/>
              <a:gd name="connsiteY22" fmla="*/ 5809416 h 6858000"/>
              <a:gd name="connsiteX23" fmla="*/ 883580 w 7467600"/>
              <a:gd name="connsiteY23" fmla="*/ 6180710 h 6858000"/>
              <a:gd name="connsiteX24" fmla="*/ 487337 w 7467600"/>
              <a:gd name="connsiteY24" fmla="*/ 5950182 h 6858000"/>
              <a:gd name="connsiteX25" fmla="*/ 354051 w 7467600"/>
              <a:gd name="connsiteY25" fmla="*/ 5854912 h 6858000"/>
              <a:gd name="connsiteX26" fmla="*/ 195436 w 7467600"/>
              <a:gd name="connsiteY26" fmla="*/ 5755068 h 6858000"/>
              <a:gd name="connsiteX27" fmla="*/ 103333 w 7467600"/>
              <a:gd name="connsiteY27" fmla="*/ 5699602 h 6858000"/>
              <a:gd name="connsiteX28" fmla="*/ 5539432 w 7467600"/>
              <a:gd name="connsiteY28" fmla="*/ 5642928 h 6858000"/>
              <a:gd name="connsiteX29" fmla="*/ 5555462 w 7467600"/>
              <a:gd name="connsiteY29" fmla="*/ 5694454 h 6858000"/>
              <a:gd name="connsiteX30" fmla="*/ 5828270 w 7467600"/>
              <a:gd name="connsiteY30" fmla="*/ 6320663 h 6858000"/>
              <a:gd name="connsiteX31" fmla="*/ 5947416 w 7467600"/>
              <a:gd name="connsiteY31" fmla="*/ 6574846 h 6858000"/>
              <a:gd name="connsiteX32" fmla="*/ 5539432 w 7467600"/>
              <a:gd name="connsiteY32" fmla="*/ 5642928 h 6858000"/>
              <a:gd name="connsiteX33" fmla="*/ 51253 w 7467600"/>
              <a:gd name="connsiteY33" fmla="*/ 5631825 h 6858000"/>
              <a:gd name="connsiteX34" fmla="*/ 211622 w 7467600"/>
              <a:gd name="connsiteY34" fmla="*/ 5728803 h 6858000"/>
              <a:gd name="connsiteX35" fmla="*/ 371652 w 7467600"/>
              <a:gd name="connsiteY35" fmla="*/ 5829062 h 6858000"/>
              <a:gd name="connsiteX36" fmla="*/ 505903 w 7467600"/>
              <a:gd name="connsiteY36" fmla="*/ 5925221 h 6858000"/>
              <a:gd name="connsiteX37" fmla="*/ 899240 w 7467600"/>
              <a:gd name="connsiteY37" fmla="*/ 6153068 h 6858000"/>
              <a:gd name="connsiteX38" fmla="*/ 988114 w 7467600"/>
              <a:gd name="connsiteY38" fmla="*/ 6174204 h 6858000"/>
              <a:gd name="connsiteX39" fmla="*/ 845971 w 7467600"/>
              <a:gd name="connsiteY39" fmla="*/ 6067177 h 6858000"/>
              <a:gd name="connsiteX40" fmla="*/ 448057 w 7467600"/>
              <a:gd name="connsiteY40" fmla="*/ 5841376 h 6858000"/>
              <a:gd name="connsiteX41" fmla="*/ 51253 w 7467600"/>
              <a:gd name="connsiteY41" fmla="*/ 5631825 h 6858000"/>
              <a:gd name="connsiteX42" fmla="*/ 2606687 w 7467600"/>
              <a:gd name="connsiteY42" fmla="*/ 5630718 h 6858000"/>
              <a:gd name="connsiteX43" fmla="*/ 2645658 w 7467600"/>
              <a:gd name="connsiteY43" fmla="*/ 6640259 h 6858000"/>
              <a:gd name="connsiteX44" fmla="*/ 2606687 w 7467600"/>
              <a:gd name="connsiteY44" fmla="*/ 5630718 h 6858000"/>
              <a:gd name="connsiteX45" fmla="*/ 3642057 w 7467600"/>
              <a:gd name="connsiteY45" fmla="*/ 5573487 h 6858000"/>
              <a:gd name="connsiteX46" fmla="*/ 3632981 w 7467600"/>
              <a:gd name="connsiteY46" fmla="*/ 5579437 h 6858000"/>
              <a:gd name="connsiteX47" fmla="*/ 3382436 w 7467600"/>
              <a:gd name="connsiteY47" fmla="*/ 5952726 h 6858000"/>
              <a:gd name="connsiteX48" fmla="*/ 3191929 w 7467600"/>
              <a:gd name="connsiteY48" fmla="*/ 6662669 h 6858000"/>
              <a:gd name="connsiteX49" fmla="*/ 3369898 w 7467600"/>
              <a:gd name="connsiteY49" fmla="*/ 6081771 h 6858000"/>
              <a:gd name="connsiteX50" fmla="*/ 3642057 w 7467600"/>
              <a:gd name="connsiteY50" fmla="*/ 5573487 h 6858000"/>
              <a:gd name="connsiteX51" fmla="*/ 2650666 w 7467600"/>
              <a:gd name="connsiteY51" fmla="*/ 5530686 h 6858000"/>
              <a:gd name="connsiteX52" fmla="*/ 2650249 w 7467600"/>
              <a:gd name="connsiteY52" fmla="*/ 5532101 h 6858000"/>
              <a:gd name="connsiteX53" fmla="*/ 2663808 w 7467600"/>
              <a:gd name="connsiteY53" fmla="*/ 6535215 h 6858000"/>
              <a:gd name="connsiteX54" fmla="*/ 2665418 w 7467600"/>
              <a:gd name="connsiteY54" fmla="*/ 6132756 h 6858000"/>
              <a:gd name="connsiteX55" fmla="*/ 2650666 w 7467600"/>
              <a:gd name="connsiteY55" fmla="*/ 5530686 h 6858000"/>
              <a:gd name="connsiteX56" fmla="*/ 2680277 w 7467600"/>
              <a:gd name="connsiteY56" fmla="*/ 5479204 h 6858000"/>
              <a:gd name="connsiteX57" fmla="*/ 2678972 w 7467600"/>
              <a:gd name="connsiteY57" fmla="*/ 5481582 h 6858000"/>
              <a:gd name="connsiteX58" fmla="*/ 2696666 w 7467600"/>
              <a:gd name="connsiteY58" fmla="*/ 6133836 h 6858000"/>
              <a:gd name="connsiteX59" fmla="*/ 2695769 w 7467600"/>
              <a:gd name="connsiteY59" fmla="*/ 6390955 h 6858000"/>
              <a:gd name="connsiteX60" fmla="*/ 2739893 w 7467600"/>
              <a:gd name="connsiteY60" fmla="*/ 6108357 h 6858000"/>
              <a:gd name="connsiteX61" fmla="*/ 2680277 w 7467600"/>
              <a:gd name="connsiteY61" fmla="*/ 5479204 h 6858000"/>
              <a:gd name="connsiteX62" fmla="*/ 1132195 w 7467600"/>
              <a:gd name="connsiteY62" fmla="*/ 5467980 h 6858000"/>
              <a:gd name="connsiteX63" fmla="*/ 1679056 w 7467600"/>
              <a:gd name="connsiteY63" fmla="*/ 5516907 h 6858000"/>
              <a:gd name="connsiteX64" fmla="*/ 2128648 w 7467600"/>
              <a:gd name="connsiteY64" fmla="*/ 5474249 h 6858000"/>
              <a:gd name="connsiteX65" fmla="*/ 1825619 w 7467600"/>
              <a:gd name="connsiteY65" fmla="*/ 5478447 h 6858000"/>
              <a:gd name="connsiteX66" fmla="*/ 1737798 w 7467600"/>
              <a:gd name="connsiteY66" fmla="*/ 5483353 h 6858000"/>
              <a:gd name="connsiteX67" fmla="*/ 1132195 w 7467600"/>
              <a:gd name="connsiteY67" fmla="*/ 5467980 h 6858000"/>
              <a:gd name="connsiteX68" fmla="*/ 1456157 w 7467600"/>
              <a:gd name="connsiteY68" fmla="*/ 5371404 h 6858000"/>
              <a:gd name="connsiteX69" fmla="*/ 1244432 w 7467600"/>
              <a:gd name="connsiteY69" fmla="*/ 5385601 h 6858000"/>
              <a:gd name="connsiteX70" fmla="*/ 973990 w 7467600"/>
              <a:gd name="connsiteY70" fmla="*/ 5424940 h 6858000"/>
              <a:gd name="connsiteX71" fmla="*/ 1103809 w 7467600"/>
              <a:gd name="connsiteY71" fmla="*/ 5433720 h 6858000"/>
              <a:gd name="connsiteX72" fmla="*/ 1123454 w 7467600"/>
              <a:gd name="connsiteY72" fmla="*/ 5435727 h 6858000"/>
              <a:gd name="connsiteX73" fmla="*/ 1737017 w 7467600"/>
              <a:gd name="connsiteY73" fmla="*/ 5452183 h 6858000"/>
              <a:gd name="connsiteX74" fmla="*/ 1824397 w 7467600"/>
              <a:gd name="connsiteY74" fmla="*/ 5447757 h 6858000"/>
              <a:gd name="connsiteX75" fmla="*/ 2070059 w 7467600"/>
              <a:gd name="connsiteY75" fmla="*/ 5441660 h 6858000"/>
              <a:gd name="connsiteX76" fmla="*/ 1456157 w 7467600"/>
              <a:gd name="connsiteY76" fmla="*/ 5371404 h 6858000"/>
              <a:gd name="connsiteX77" fmla="*/ 4988186 w 7467600"/>
              <a:gd name="connsiteY77" fmla="*/ 5216467 h 6858000"/>
              <a:gd name="connsiteX78" fmla="*/ 4777334 w 7467600"/>
              <a:gd name="connsiteY78" fmla="*/ 5406072 h 6858000"/>
              <a:gd name="connsiteX79" fmla="*/ 4718341 w 7467600"/>
              <a:gd name="connsiteY79" fmla="*/ 5468043 h 6858000"/>
              <a:gd name="connsiteX80" fmla="*/ 4604655 w 7467600"/>
              <a:gd name="connsiteY80" fmla="*/ 5583434 h 6858000"/>
              <a:gd name="connsiteX81" fmla="*/ 4565074 w 7467600"/>
              <a:gd name="connsiteY81" fmla="*/ 5618550 h 6858000"/>
              <a:gd name="connsiteX82" fmla="*/ 4988186 w 7467600"/>
              <a:gd name="connsiteY82" fmla="*/ 5216467 h 6858000"/>
              <a:gd name="connsiteX83" fmla="*/ 4978032 w 7467600"/>
              <a:gd name="connsiteY83" fmla="*/ 5183809 h 6858000"/>
              <a:gd name="connsiteX84" fmla="*/ 4463413 w 7467600"/>
              <a:gd name="connsiteY84" fmla="*/ 5615162 h 6858000"/>
              <a:gd name="connsiteX85" fmla="*/ 4358134 w 7467600"/>
              <a:gd name="connsiteY85" fmla="*/ 5742791 h 6858000"/>
              <a:gd name="connsiteX86" fmla="*/ 4376219 w 7467600"/>
              <a:gd name="connsiteY86" fmla="*/ 5729027 h 6858000"/>
              <a:gd name="connsiteX87" fmla="*/ 4582340 w 7467600"/>
              <a:gd name="connsiteY87" fmla="*/ 5561037 h 6858000"/>
              <a:gd name="connsiteX88" fmla="*/ 4694684 w 7467600"/>
              <a:gd name="connsiteY88" fmla="*/ 5447098 h 6858000"/>
              <a:gd name="connsiteX89" fmla="*/ 4754123 w 7467600"/>
              <a:gd name="connsiteY89" fmla="*/ 5384643 h 6858000"/>
              <a:gd name="connsiteX90" fmla="*/ 4978032 w 7467600"/>
              <a:gd name="connsiteY90" fmla="*/ 5183809 h 6858000"/>
              <a:gd name="connsiteX91" fmla="*/ 1903353 w 7467600"/>
              <a:gd name="connsiteY91" fmla="*/ 5044827 h 6858000"/>
              <a:gd name="connsiteX92" fmla="*/ 1936931 w 7467600"/>
              <a:gd name="connsiteY92" fmla="*/ 5093954 h 6858000"/>
              <a:gd name="connsiteX93" fmla="*/ 2195868 w 7467600"/>
              <a:gd name="connsiteY93" fmla="*/ 5396574 h 6858000"/>
              <a:gd name="connsiteX94" fmla="*/ 2088852 w 7467600"/>
              <a:gd name="connsiteY94" fmla="*/ 5166123 h 6858000"/>
              <a:gd name="connsiteX95" fmla="*/ 1958241 w 7467600"/>
              <a:gd name="connsiteY95" fmla="*/ 5067955 h 6858000"/>
              <a:gd name="connsiteX96" fmla="*/ 1903353 w 7467600"/>
              <a:gd name="connsiteY96" fmla="*/ 5044827 h 6858000"/>
              <a:gd name="connsiteX97" fmla="*/ 1979378 w 7467600"/>
              <a:gd name="connsiteY97" fmla="*/ 4769504 h 6858000"/>
              <a:gd name="connsiteX98" fmla="*/ 2882120 w 7467600"/>
              <a:gd name="connsiteY98" fmla="*/ 5064547 h 6858000"/>
              <a:gd name="connsiteX99" fmla="*/ 2793103 w 7467600"/>
              <a:gd name="connsiteY99" fmla="*/ 5039699 h 6858000"/>
              <a:gd name="connsiteX100" fmla="*/ 2770041 w 7467600"/>
              <a:gd name="connsiteY100" fmla="*/ 5033634 h 6858000"/>
              <a:gd name="connsiteX101" fmla="*/ 1979378 w 7467600"/>
              <a:gd name="connsiteY101" fmla="*/ 4769504 h 6858000"/>
              <a:gd name="connsiteX102" fmla="*/ 1927410 w 7467600"/>
              <a:gd name="connsiteY102" fmla="*/ 4716164 h 6858000"/>
              <a:gd name="connsiteX103" fmla="*/ 1959587 w 7467600"/>
              <a:gd name="connsiteY103" fmla="*/ 4728849 h 6858000"/>
              <a:gd name="connsiteX104" fmla="*/ 2777707 w 7467600"/>
              <a:gd name="connsiteY104" fmla="*/ 5003991 h 6858000"/>
              <a:gd name="connsiteX105" fmla="*/ 2800768 w 7467600"/>
              <a:gd name="connsiteY105" fmla="*/ 5010056 h 6858000"/>
              <a:gd name="connsiteX106" fmla="*/ 2879408 w 7467600"/>
              <a:gd name="connsiteY106" fmla="*/ 5031590 h 6858000"/>
              <a:gd name="connsiteX107" fmla="*/ 2862295 w 7467600"/>
              <a:gd name="connsiteY107" fmla="*/ 5022958 h 6858000"/>
              <a:gd name="connsiteX108" fmla="*/ 2813343 w 7467600"/>
              <a:gd name="connsiteY108" fmla="*/ 4998369 h 6858000"/>
              <a:gd name="connsiteX109" fmla="*/ 2646245 w 7467600"/>
              <a:gd name="connsiteY109" fmla="*/ 4930999 h 6858000"/>
              <a:gd name="connsiteX110" fmla="*/ 1999243 w 7467600"/>
              <a:gd name="connsiteY110" fmla="*/ 4730524 h 6858000"/>
              <a:gd name="connsiteX111" fmla="*/ 1979527 w 7467600"/>
              <a:gd name="connsiteY111" fmla="*/ 4726651 h 6858000"/>
              <a:gd name="connsiteX112" fmla="*/ 1927410 w 7467600"/>
              <a:gd name="connsiteY112" fmla="*/ 4716164 h 6858000"/>
              <a:gd name="connsiteX113" fmla="*/ 1997014 w 7467600"/>
              <a:gd name="connsiteY113" fmla="*/ 4698007 h 6858000"/>
              <a:gd name="connsiteX114" fmla="*/ 2005458 w 7467600"/>
              <a:gd name="connsiteY114" fmla="*/ 4699540 h 6858000"/>
              <a:gd name="connsiteX115" fmla="*/ 2657186 w 7467600"/>
              <a:gd name="connsiteY115" fmla="*/ 4901687 h 6858000"/>
              <a:gd name="connsiteX116" fmla="*/ 2826662 w 7467600"/>
              <a:gd name="connsiteY116" fmla="*/ 4970362 h 6858000"/>
              <a:gd name="connsiteX117" fmla="*/ 2876100 w 7467600"/>
              <a:gd name="connsiteY117" fmla="*/ 4995397 h 6858000"/>
              <a:gd name="connsiteX118" fmla="*/ 3042600 w 7467600"/>
              <a:gd name="connsiteY118" fmla="*/ 5059532 h 6858000"/>
              <a:gd name="connsiteX119" fmla="*/ 1997014 w 7467600"/>
              <a:gd name="connsiteY119" fmla="*/ 4698007 h 6858000"/>
              <a:gd name="connsiteX120" fmla="*/ 2305292 w 7467600"/>
              <a:gd name="connsiteY120" fmla="*/ 4219492 h 6858000"/>
              <a:gd name="connsiteX121" fmla="*/ 3360922 w 7467600"/>
              <a:gd name="connsiteY121" fmla="*/ 4529373 h 6858000"/>
              <a:gd name="connsiteX122" fmla="*/ 3492420 w 7467600"/>
              <a:gd name="connsiteY122" fmla="*/ 4510145 h 6858000"/>
              <a:gd name="connsiteX123" fmla="*/ 3364086 w 7467600"/>
              <a:gd name="connsiteY123" fmla="*/ 4480340 h 6858000"/>
              <a:gd name="connsiteX124" fmla="*/ 3225818 w 7467600"/>
              <a:gd name="connsiteY124" fmla="*/ 4411822 h 6858000"/>
              <a:gd name="connsiteX125" fmla="*/ 3129696 w 7467600"/>
              <a:gd name="connsiteY125" fmla="*/ 4360704 h 6858000"/>
              <a:gd name="connsiteX126" fmla="*/ 2814545 w 7467600"/>
              <a:gd name="connsiteY126" fmla="*/ 4282955 h 6858000"/>
              <a:gd name="connsiteX127" fmla="*/ 2305292 w 7467600"/>
              <a:gd name="connsiteY127" fmla="*/ 4219492 h 6858000"/>
              <a:gd name="connsiteX128" fmla="*/ 2626982 w 7467600"/>
              <a:gd name="connsiteY128" fmla="*/ 4206450 h 6858000"/>
              <a:gd name="connsiteX129" fmla="*/ 2490617 w 7467600"/>
              <a:gd name="connsiteY129" fmla="*/ 4206951 h 6858000"/>
              <a:gd name="connsiteX130" fmla="*/ 2819869 w 7467600"/>
              <a:gd name="connsiteY130" fmla="*/ 4252936 h 6858000"/>
              <a:gd name="connsiteX131" fmla="*/ 3143018 w 7467600"/>
              <a:gd name="connsiteY131" fmla="*/ 4332698 h 6858000"/>
              <a:gd name="connsiteX132" fmla="*/ 3241520 w 7467600"/>
              <a:gd name="connsiteY132" fmla="*/ 4385112 h 6858000"/>
              <a:gd name="connsiteX133" fmla="*/ 3374575 w 7467600"/>
              <a:gd name="connsiteY133" fmla="*/ 4451517 h 6858000"/>
              <a:gd name="connsiteX134" fmla="*/ 3505221 w 7467600"/>
              <a:gd name="connsiteY134" fmla="*/ 4480757 h 6858000"/>
              <a:gd name="connsiteX135" fmla="*/ 2626982 w 7467600"/>
              <a:gd name="connsiteY135" fmla="*/ 4206450 h 6858000"/>
              <a:gd name="connsiteX136" fmla="*/ 1310106 w 7467600"/>
              <a:gd name="connsiteY136" fmla="*/ 3943217 h 6858000"/>
              <a:gd name="connsiteX137" fmla="*/ 854994 w 7467600"/>
              <a:gd name="connsiteY137" fmla="*/ 4399136 h 6858000"/>
              <a:gd name="connsiteX138" fmla="*/ 742462 w 7467600"/>
              <a:gd name="connsiteY138" fmla="*/ 4594648 h 6858000"/>
              <a:gd name="connsiteX139" fmla="*/ 820602 w 7467600"/>
              <a:gd name="connsiteY139" fmla="*/ 4485915 h 6858000"/>
              <a:gd name="connsiteX140" fmla="*/ 878295 w 7467600"/>
              <a:gd name="connsiteY140" fmla="*/ 4403594 h 6858000"/>
              <a:gd name="connsiteX141" fmla="*/ 1240607 w 7467600"/>
              <a:gd name="connsiteY141" fmla="*/ 4010401 h 6858000"/>
              <a:gd name="connsiteX142" fmla="*/ 1310106 w 7467600"/>
              <a:gd name="connsiteY142" fmla="*/ 3943217 h 6858000"/>
              <a:gd name="connsiteX143" fmla="*/ 1423113 w 7467600"/>
              <a:gd name="connsiteY143" fmla="*/ 3874565 h 6858000"/>
              <a:gd name="connsiteX144" fmla="*/ 1260565 w 7467600"/>
              <a:gd name="connsiteY144" fmla="*/ 4031982 h 6858000"/>
              <a:gd name="connsiteX145" fmla="*/ 901900 w 7467600"/>
              <a:gd name="connsiteY145" fmla="*/ 4421236 h 6858000"/>
              <a:gd name="connsiteX146" fmla="*/ 845044 w 7467600"/>
              <a:gd name="connsiteY146" fmla="*/ 4502436 h 6858000"/>
              <a:gd name="connsiteX147" fmla="*/ 685926 w 7467600"/>
              <a:gd name="connsiteY147" fmla="*/ 4703069 h 6858000"/>
              <a:gd name="connsiteX148" fmla="*/ 684248 w 7467600"/>
              <a:gd name="connsiteY148" fmla="*/ 4706721 h 6858000"/>
              <a:gd name="connsiteX149" fmla="*/ 1423113 w 7467600"/>
              <a:gd name="connsiteY149" fmla="*/ 3874565 h 6858000"/>
              <a:gd name="connsiteX150" fmla="*/ 3316479 w 7467600"/>
              <a:gd name="connsiteY150" fmla="*/ 3872136 h 6858000"/>
              <a:gd name="connsiteX151" fmla="*/ 3546806 w 7467600"/>
              <a:gd name="connsiteY151" fmla="*/ 4356139 h 6858000"/>
              <a:gd name="connsiteX152" fmla="*/ 3364433 w 7467600"/>
              <a:gd name="connsiteY152" fmla="*/ 3953121 h 6858000"/>
              <a:gd name="connsiteX153" fmla="*/ 3316479 w 7467600"/>
              <a:gd name="connsiteY153" fmla="*/ 3872136 h 6858000"/>
              <a:gd name="connsiteX154" fmla="*/ 3291335 w 7467600"/>
              <a:gd name="connsiteY154" fmla="*/ 3767420 h 6858000"/>
              <a:gd name="connsiteX155" fmla="*/ 3390805 w 7467600"/>
              <a:gd name="connsiteY155" fmla="*/ 3937163 h 6858000"/>
              <a:gd name="connsiteX156" fmla="*/ 3579062 w 7467600"/>
              <a:gd name="connsiteY156" fmla="*/ 4359040 h 6858000"/>
              <a:gd name="connsiteX157" fmla="*/ 3467355 w 7467600"/>
              <a:gd name="connsiteY157" fmla="*/ 3988130 h 6858000"/>
              <a:gd name="connsiteX158" fmla="*/ 3310753 w 7467600"/>
              <a:gd name="connsiteY158" fmla="*/ 3787140 h 6858000"/>
              <a:gd name="connsiteX159" fmla="*/ 3291335 w 7467600"/>
              <a:gd name="connsiteY159" fmla="*/ 3767420 h 6858000"/>
              <a:gd name="connsiteX160" fmla="*/ 1635889 w 7467600"/>
              <a:gd name="connsiteY160" fmla="*/ 3709494 h 6858000"/>
              <a:gd name="connsiteX161" fmla="*/ 1634800 w 7467600"/>
              <a:gd name="connsiteY161" fmla="*/ 3731111 h 6858000"/>
              <a:gd name="connsiteX162" fmla="*/ 1635889 w 7467600"/>
              <a:gd name="connsiteY162" fmla="*/ 3709494 h 6858000"/>
              <a:gd name="connsiteX163" fmla="*/ 1510397 w 7467600"/>
              <a:gd name="connsiteY163" fmla="*/ 3684705 h 6858000"/>
              <a:gd name="connsiteX164" fmla="*/ 1146550 w 7467600"/>
              <a:gd name="connsiteY164" fmla="*/ 3802012 h 6858000"/>
              <a:gd name="connsiteX165" fmla="*/ 698834 w 7467600"/>
              <a:gd name="connsiteY165" fmla="*/ 3952272 h 6858000"/>
              <a:gd name="connsiteX166" fmla="*/ 34256 w 7467600"/>
              <a:gd name="connsiteY166" fmla="*/ 4347603 h 6858000"/>
              <a:gd name="connsiteX167" fmla="*/ 527241 w 7467600"/>
              <a:gd name="connsiteY167" fmla="*/ 4065078 h 6858000"/>
              <a:gd name="connsiteX168" fmla="*/ 1510397 w 7467600"/>
              <a:gd name="connsiteY168" fmla="*/ 3684705 h 6858000"/>
              <a:gd name="connsiteX169" fmla="*/ 1313114 w 7467600"/>
              <a:gd name="connsiteY169" fmla="*/ 3655216 h 6858000"/>
              <a:gd name="connsiteX170" fmla="*/ 1109304 w 7467600"/>
              <a:gd name="connsiteY170" fmla="*/ 3669030 h 6858000"/>
              <a:gd name="connsiteX171" fmla="*/ 8129 w 7467600"/>
              <a:gd name="connsiteY171" fmla="*/ 4330519 h 6858000"/>
              <a:gd name="connsiteX172" fmla="*/ 687572 w 7467600"/>
              <a:gd name="connsiteY172" fmla="*/ 3925629 h 6858000"/>
              <a:gd name="connsiteX173" fmla="*/ 1138365 w 7467600"/>
              <a:gd name="connsiteY173" fmla="*/ 3774515 h 6858000"/>
              <a:gd name="connsiteX174" fmla="*/ 1505579 w 7467600"/>
              <a:gd name="connsiteY174" fmla="*/ 3655526 h 6858000"/>
              <a:gd name="connsiteX175" fmla="*/ 1313114 w 7467600"/>
              <a:gd name="connsiteY175" fmla="*/ 3655216 h 6858000"/>
              <a:gd name="connsiteX176" fmla="*/ 3655073 w 7467600"/>
              <a:gd name="connsiteY176" fmla="*/ 3650884 h 6858000"/>
              <a:gd name="connsiteX177" fmla="*/ 3989938 w 7467600"/>
              <a:gd name="connsiteY177" fmla="*/ 3991685 h 6858000"/>
              <a:gd name="connsiteX178" fmla="*/ 4393907 w 7467600"/>
              <a:gd name="connsiteY178" fmla="*/ 4261258 h 6858000"/>
              <a:gd name="connsiteX179" fmla="*/ 4648051 w 7467600"/>
              <a:gd name="connsiteY179" fmla="*/ 4374051 h 6858000"/>
              <a:gd name="connsiteX180" fmla="*/ 4383389 w 7467600"/>
              <a:gd name="connsiteY180" fmla="*/ 4184369 h 6858000"/>
              <a:gd name="connsiteX181" fmla="*/ 4165508 w 7467600"/>
              <a:gd name="connsiteY181" fmla="*/ 4035196 h 6858000"/>
              <a:gd name="connsiteX182" fmla="*/ 4068162 w 7467600"/>
              <a:gd name="connsiteY182" fmla="*/ 3953394 h 6858000"/>
              <a:gd name="connsiteX183" fmla="*/ 3981416 w 7467600"/>
              <a:gd name="connsiteY183" fmla="*/ 3880482 h 6858000"/>
              <a:gd name="connsiteX184" fmla="*/ 3800147 w 7467600"/>
              <a:gd name="connsiteY184" fmla="*/ 3749872 h 6858000"/>
              <a:gd name="connsiteX185" fmla="*/ 3655073 w 7467600"/>
              <a:gd name="connsiteY185" fmla="*/ 3650884 h 6858000"/>
              <a:gd name="connsiteX186" fmla="*/ 3670252 w 7467600"/>
              <a:gd name="connsiteY186" fmla="*/ 3622798 h 6858000"/>
              <a:gd name="connsiteX187" fmla="*/ 3817258 w 7467600"/>
              <a:gd name="connsiteY187" fmla="*/ 3723577 h 6858000"/>
              <a:gd name="connsiteX188" fmla="*/ 4000461 w 7467600"/>
              <a:gd name="connsiteY188" fmla="*/ 3855966 h 6858000"/>
              <a:gd name="connsiteX189" fmla="*/ 4088180 w 7467600"/>
              <a:gd name="connsiteY189" fmla="*/ 3929774 h 6858000"/>
              <a:gd name="connsiteX190" fmla="*/ 4184555 w 7467600"/>
              <a:gd name="connsiteY190" fmla="*/ 4010683 h 6858000"/>
              <a:gd name="connsiteX191" fmla="*/ 4399563 w 7467600"/>
              <a:gd name="connsiteY191" fmla="*/ 4158106 h 6858000"/>
              <a:gd name="connsiteX192" fmla="*/ 4684469 w 7467600"/>
              <a:gd name="connsiteY192" fmla="*/ 4364680 h 6858000"/>
              <a:gd name="connsiteX193" fmla="*/ 4690271 w 7467600"/>
              <a:gd name="connsiteY193" fmla="*/ 4370034 h 6858000"/>
              <a:gd name="connsiteX194" fmla="*/ 4136093 w 7467600"/>
              <a:gd name="connsiteY194" fmla="*/ 3858466 h 6858000"/>
              <a:gd name="connsiteX195" fmla="*/ 3670252 w 7467600"/>
              <a:gd name="connsiteY195" fmla="*/ 3622798 h 6858000"/>
              <a:gd name="connsiteX196" fmla="*/ 4440129 w 7467600"/>
              <a:gd name="connsiteY196" fmla="*/ 3448571 h 6858000"/>
              <a:gd name="connsiteX197" fmla="*/ 4856525 w 7467600"/>
              <a:gd name="connsiteY197" fmla="*/ 3915351 h 6858000"/>
              <a:gd name="connsiteX198" fmla="*/ 5059055 w 7467600"/>
              <a:gd name="connsiteY198" fmla="*/ 4108918 h 6858000"/>
              <a:gd name="connsiteX199" fmla="*/ 5290070 w 7467600"/>
              <a:gd name="connsiteY199" fmla="*/ 4263619 h 6858000"/>
              <a:gd name="connsiteX200" fmla="*/ 4834991 w 7467600"/>
              <a:gd name="connsiteY200" fmla="*/ 3830985 h 6858000"/>
              <a:gd name="connsiteX201" fmla="*/ 4440129 w 7467600"/>
              <a:gd name="connsiteY201" fmla="*/ 3448571 h 6858000"/>
              <a:gd name="connsiteX202" fmla="*/ 4441737 w 7467600"/>
              <a:gd name="connsiteY202" fmla="*/ 3399734 h 6858000"/>
              <a:gd name="connsiteX203" fmla="*/ 4431236 w 7467600"/>
              <a:gd name="connsiteY203" fmla="*/ 3400954 h 6858000"/>
              <a:gd name="connsiteX204" fmla="*/ 4557150 w 7467600"/>
              <a:gd name="connsiteY204" fmla="*/ 3510023 h 6858000"/>
              <a:gd name="connsiteX205" fmla="*/ 4856936 w 7467600"/>
              <a:gd name="connsiteY205" fmla="*/ 3809146 h 6858000"/>
              <a:gd name="connsiteX206" fmla="*/ 5111996 w 7467600"/>
              <a:gd name="connsiteY206" fmla="*/ 4065759 h 6858000"/>
              <a:gd name="connsiteX207" fmla="*/ 5388878 w 7467600"/>
              <a:gd name="connsiteY207" fmla="*/ 4300185 h 6858000"/>
              <a:gd name="connsiteX208" fmla="*/ 5425556 w 7467600"/>
              <a:gd name="connsiteY208" fmla="*/ 4308967 h 6858000"/>
              <a:gd name="connsiteX209" fmla="*/ 4943646 w 7467600"/>
              <a:gd name="connsiteY209" fmla="*/ 3822916 h 6858000"/>
              <a:gd name="connsiteX210" fmla="*/ 4594837 w 7467600"/>
              <a:gd name="connsiteY210" fmla="*/ 3532274 h 6858000"/>
              <a:gd name="connsiteX211" fmla="*/ 4441737 w 7467600"/>
              <a:gd name="connsiteY211" fmla="*/ 3399734 h 6858000"/>
              <a:gd name="connsiteX212" fmla="*/ 5425834 w 7467600"/>
              <a:gd name="connsiteY212" fmla="*/ 3162785 h 6858000"/>
              <a:gd name="connsiteX213" fmla="*/ 5401644 w 7467600"/>
              <a:gd name="connsiteY213" fmla="*/ 3617847 h 6858000"/>
              <a:gd name="connsiteX214" fmla="*/ 5467256 w 7467600"/>
              <a:gd name="connsiteY214" fmla="*/ 4175494 h 6858000"/>
              <a:gd name="connsiteX215" fmla="*/ 5448069 w 7467600"/>
              <a:gd name="connsiteY215" fmla="*/ 3567554 h 6858000"/>
              <a:gd name="connsiteX216" fmla="*/ 5425834 w 7467600"/>
              <a:gd name="connsiteY216" fmla="*/ 3162785 h 6858000"/>
              <a:gd name="connsiteX217" fmla="*/ 1318687 w 7467600"/>
              <a:gd name="connsiteY217" fmla="*/ 3113840 h 6858000"/>
              <a:gd name="connsiteX218" fmla="*/ 1066793 w 7467600"/>
              <a:gd name="connsiteY218" fmla="*/ 3212171 h 6858000"/>
              <a:gd name="connsiteX219" fmla="*/ 993319 w 7467600"/>
              <a:gd name="connsiteY219" fmla="*/ 3247648 h 6858000"/>
              <a:gd name="connsiteX220" fmla="*/ 853081 w 7467600"/>
              <a:gd name="connsiteY220" fmla="*/ 3312410 h 6858000"/>
              <a:gd name="connsiteX221" fmla="*/ 805957 w 7467600"/>
              <a:gd name="connsiteY221" fmla="*/ 3330443 h 6858000"/>
              <a:gd name="connsiteX222" fmla="*/ 1318687 w 7467600"/>
              <a:gd name="connsiteY222" fmla="*/ 3113840 h 6858000"/>
              <a:gd name="connsiteX223" fmla="*/ 5453702 w 7467600"/>
              <a:gd name="connsiteY223" fmla="*/ 3090882 h 6858000"/>
              <a:gd name="connsiteX224" fmla="*/ 5480135 w 7467600"/>
              <a:gd name="connsiteY224" fmla="*/ 3565802 h 6858000"/>
              <a:gd name="connsiteX225" fmla="*/ 5499023 w 7467600"/>
              <a:gd name="connsiteY225" fmla="*/ 4166310 h 6858000"/>
              <a:gd name="connsiteX226" fmla="*/ 5547022 w 7467600"/>
              <a:gd name="connsiteY226" fmla="*/ 3607838 h 6858000"/>
              <a:gd name="connsiteX227" fmla="*/ 5515964 w 7467600"/>
              <a:gd name="connsiteY227" fmla="*/ 3378541 h 6858000"/>
              <a:gd name="connsiteX228" fmla="*/ 5453702 w 7467600"/>
              <a:gd name="connsiteY228" fmla="*/ 3090882 h 6858000"/>
              <a:gd name="connsiteX229" fmla="*/ 1238695 w 7467600"/>
              <a:gd name="connsiteY229" fmla="*/ 3076820 h 6858000"/>
              <a:gd name="connsiteX230" fmla="*/ 716371 w 7467600"/>
              <a:gd name="connsiteY230" fmla="*/ 3293249 h 6858000"/>
              <a:gd name="connsiteX231" fmla="*/ 579522 w 7467600"/>
              <a:gd name="connsiteY231" fmla="*/ 3371759 h 6858000"/>
              <a:gd name="connsiteX232" fmla="*/ 600288 w 7467600"/>
              <a:gd name="connsiteY232" fmla="*/ 3365555 h 6858000"/>
              <a:gd name="connsiteX233" fmla="*/ 840692 w 7467600"/>
              <a:gd name="connsiteY233" fmla="*/ 3284921 h 6858000"/>
              <a:gd name="connsiteX234" fmla="*/ 979248 w 7467600"/>
              <a:gd name="connsiteY234" fmla="*/ 3221003 h 6858000"/>
              <a:gd name="connsiteX235" fmla="*/ 1053282 w 7467600"/>
              <a:gd name="connsiteY235" fmla="*/ 3185247 h 6858000"/>
              <a:gd name="connsiteX236" fmla="*/ 1320603 w 7467600"/>
              <a:gd name="connsiteY236" fmla="*/ 3081281 h 6858000"/>
              <a:gd name="connsiteX237" fmla="*/ 1238695 w 7467600"/>
              <a:gd name="connsiteY237" fmla="*/ 3076820 h 6858000"/>
              <a:gd name="connsiteX238" fmla="*/ 5425627 w 7467600"/>
              <a:gd name="connsiteY238" fmla="*/ 2954192 h 6858000"/>
              <a:gd name="connsiteX239" fmla="*/ 5470770 w 7467600"/>
              <a:gd name="connsiteY239" fmla="*/ 3005435 h 6858000"/>
              <a:gd name="connsiteX240" fmla="*/ 5519779 w 7467600"/>
              <a:gd name="connsiteY240" fmla="*/ 4359223 h 6858000"/>
              <a:gd name="connsiteX241" fmla="*/ 5520293 w 7467600"/>
              <a:gd name="connsiteY241" fmla="*/ 4360602 h 6858000"/>
              <a:gd name="connsiteX242" fmla="*/ 5767221 w 7467600"/>
              <a:gd name="connsiteY242" fmla="*/ 4665564 h 6858000"/>
              <a:gd name="connsiteX243" fmla="*/ 6937169 w 7467600"/>
              <a:gd name="connsiteY243" fmla="*/ 4815941 h 6858000"/>
              <a:gd name="connsiteX244" fmla="*/ 6953922 w 7467600"/>
              <a:gd name="connsiteY244" fmla="*/ 4890068 h 6858000"/>
              <a:gd name="connsiteX245" fmla="*/ 6071359 w 7467600"/>
              <a:gd name="connsiteY245" fmla="*/ 4770770 h 6858000"/>
              <a:gd name="connsiteX246" fmla="*/ 6038839 w 7467600"/>
              <a:gd name="connsiteY246" fmla="*/ 4764474 h 6858000"/>
              <a:gd name="connsiteX247" fmla="*/ 6038706 w 7467600"/>
              <a:gd name="connsiteY247" fmla="*/ 4763847 h 6858000"/>
              <a:gd name="connsiteX248" fmla="*/ 6037784 w 7467600"/>
              <a:gd name="connsiteY248" fmla="*/ 4764270 h 6858000"/>
              <a:gd name="connsiteX249" fmla="*/ 6038839 w 7467600"/>
              <a:gd name="connsiteY249" fmla="*/ 4764474 h 6858000"/>
              <a:gd name="connsiteX250" fmla="*/ 6040338 w 7467600"/>
              <a:gd name="connsiteY250" fmla="*/ 4771418 h 6858000"/>
              <a:gd name="connsiteX251" fmla="*/ 6024488 w 7467600"/>
              <a:gd name="connsiteY251" fmla="*/ 4809903 h 6858000"/>
              <a:gd name="connsiteX252" fmla="*/ 5599771 w 7467600"/>
              <a:gd name="connsiteY252" fmla="*/ 5509652 h 6858000"/>
              <a:gd name="connsiteX253" fmla="*/ 5548843 w 7467600"/>
              <a:gd name="connsiteY253" fmla="*/ 5563845 h 6858000"/>
              <a:gd name="connsiteX254" fmla="*/ 5940952 w 7467600"/>
              <a:gd name="connsiteY254" fmla="*/ 6250028 h 6858000"/>
              <a:gd name="connsiteX255" fmla="*/ 6043441 w 7467600"/>
              <a:gd name="connsiteY255" fmla="*/ 6665847 h 6858000"/>
              <a:gd name="connsiteX256" fmla="*/ 6093432 w 7467600"/>
              <a:gd name="connsiteY256" fmla="*/ 6858000 h 6858000"/>
              <a:gd name="connsiteX257" fmla="*/ 6034344 w 7467600"/>
              <a:gd name="connsiteY257" fmla="*/ 6858000 h 6858000"/>
              <a:gd name="connsiteX258" fmla="*/ 6026679 w 7467600"/>
              <a:gd name="connsiteY258" fmla="*/ 6836959 h 6858000"/>
              <a:gd name="connsiteX259" fmla="*/ 5800441 w 7467600"/>
              <a:gd name="connsiteY259" fmla="*/ 6335286 h 6858000"/>
              <a:gd name="connsiteX260" fmla="*/ 5526562 w 7467600"/>
              <a:gd name="connsiteY260" fmla="*/ 5705388 h 6858000"/>
              <a:gd name="connsiteX261" fmla="*/ 5519640 w 7467600"/>
              <a:gd name="connsiteY261" fmla="*/ 5683774 h 6858000"/>
              <a:gd name="connsiteX262" fmla="*/ 5844559 w 7467600"/>
              <a:gd name="connsiteY262" fmla="*/ 6553349 h 6858000"/>
              <a:gd name="connsiteX263" fmla="*/ 5975994 w 7467600"/>
              <a:gd name="connsiteY263" fmla="*/ 6858000 h 6858000"/>
              <a:gd name="connsiteX264" fmla="*/ 5898547 w 7467600"/>
              <a:gd name="connsiteY264" fmla="*/ 6858000 h 6858000"/>
              <a:gd name="connsiteX265" fmla="*/ 5682041 w 7467600"/>
              <a:gd name="connsiteY265" fmla="*/ 6355860 h 6858000"/>
              <a:gd name="connsiteX266" fmla="*/ 5461758 w 7467600"/>
              <a:gd name="connsiteY266" fmla="*/ 5820220 h 6858000"/>
              <a:gd name="connsiteX267" fmla="*/ 5237282 w 7467600"/>
              <a:gd name="connsiteY267" fmla="*/ 6579086 h 6858000"/>
              <a:gd name="connsiteX268" fmla="*/ 5115009 w 7467600"/>
              <a:gd name="connsiteY268" fmla="*/ 6858000 h 6858000"/>
              <a:gd name="connsiteX269" fmla="*/ 5028074 w 7467600"/>
              <a:gd name="connsiteY269" fmla="*/ 6858000 h 6858000"/>
              <a:gd name="connsiteX270" fmla="*/ 5079508 w 7467600"/>
              <a:gd name="connsiteY270" fmla="*/ 6749074 h 6858000"/>
              <a:gd name="connsiteX271" fmla="*/ 5371846 w 7467600"/>
              <a:gd name="connsiteY271" fmla="*/ 5924413 h 6858000"/>
              <a:gd name="connsiteX272" fmla="*/ 5270512 w 7467600"/>
              <a:gd name="connsiteY272" fmla="*/ 6138975 h 6858000"/>
              <a:gd name="connsiteX273" fmla="*/ 5062409 w 7467600"/>
              <a:gd name="connsiteY273" fmla="*/ 6653544 h 6858000"/>
              <a:gd name="connsiteX274" fmla="*/ 5036628 w 7467600"/>
              <a:gd name="connsiteY274" fmla="*/ 6754247 h 6858000"/>
              <a:gd name="connsiteX275" fmla="*/ 5009112 w 7467600"/>
              <a:gd name="connsiteY275" fmla="*/ 6858000 h 6858000"/>
              <a:gd name="connsiteX276" fmla="*/ 4976679 w 7467600"/>
              <a:gd name="connsiteY276" fmla="*/ 6858000 h 6858000"/>
              <a:gd name="connsiteX277" fmla="*/ 5006537 w 7467600"/>
              <a:gd name="connsiteY277" fmla="*/ 6747068 h 6858000"/>
              <a:gd name="connsiteX278" fmla="*/ 5032723 w 7467600"/>
              <a:gd name="connsiteY278" fmla="*/ 6644957 h 6858000"/>
              <a:gd name="connsiteX279" fmla="*/ 5242949 w 7467600"/>
              <a:gd name="connsiteY279" fmla="*/ 6125175 h 6858000"/>
              <a:gd name="connsiteX280" fmla="*/ 5286321 w 7467600"/>
              <a:gd name="connsiteY280" fmla="*/ 6033555 h 6858000"/>
              <a:gd name="connsiteX281" fmla="*/ 5008210 w 7467600"/>
              <a:gd name="connsiteY281" fmla="*/ 6649194 h 6858000"/>
              <a:gd name="connsiteX282" fmla="*/ 4986321 w 7467600"/>
              <a:gd name="connsiteY282" fmla="*/ 6765687 h 6858000"/>
              <a:gd name="connsiteX283" fmla="*/ 4973474 w 7467600"/>
              <a:gd name="connsiteY283" fmla="*/ 6858000 h 6858000"/>
              <a:gd name="connsiteX284" fmla="*/ 4907178 w 7467600"/>
              <a:gd name="connsiteY284" fmla="*/ 6858000 h 6858000"/>
              <a:gd name="connsiteX285" fmla="*/ 4910810 w 7467600"/>
              <a:gd name="connsiteY285" fmla="*/ 6829660 h 6858000"/>
              <a:gd name="connsiteX286" fmla="*/ 4987461 w 7467600"/>
              <a:gd name="connsiteY286" fmla="*/ 6432994 h 6858000"/>
              <a:gd name="connsiteX287" fmla="*/ 5179262 w 7467600"/>
              <a:gd name="connsiteY287" fmla="*/ 6035044 h 6858000"/>
              <a:gd name="connsiteX288" fmla="*/ 4689678 w 7467600"/>
              <a:gd name="connsiteY288" fmla="*/ 6440241 h 6858000"/>
              <a:gd name="connsiteX289" fmla="*/ 4477543 w 7467600"/>
              <a:gd name="connsiteY289" fmla="*/ 6674836 h 6858000"/>
              <a:gd name="connsiteX290" fmla="*/ 4329957 w 7467600"/>
              <a:gd name="connsiteY290" fmla="*/ 6858000 h 6858000"/>
              <a:gd name="connsiteX291" fmla="*/ 4218595 w 7467600"/>
              <a:gd name="connsiteY291" fmla="*/ 6858000 h 6858000"/>
              <a:gd name="connsiteX292" fmla="*/ 4368888 w 7467600"/>
              <a:gd name="connsiteY292" fmla="*/ 6668412 h 6858000"/>
              <a:gd name="connsiteX293" fmla="*/ 4563091 w 7467600"/>
              <a:gd name="connsiteY293" fmla="*/ 6442508 h 6858000"/>
              <a:gd name="connsiteX294" fmla="*/ 5387324 w 7467600"/>
              <a:gd name="connsiteY294" fmla="*/ 5705830 h 6858000"/>
              <a:gd name="connsiteX295" fmla="*/ 5073620 w 7467600"/>
              <a:gd name="connsiteY295" fmla="*/ 5955437 h 6858000"/>
              <a:gd name="connsiteX296" fmla="*/ 4689789 w 7467600"/>
              <a:gd name="connsiteY296" fmla="*/ 6268382 h 6858000"/>
              <a:gd name="connsiteX297" fmla="*/ 4418722 w 7467600"/>
              <a:gd name="connsiteY297" fmla="*/ 6570886 h 6858000"/>
              <a:gd name="connsiteX298" fmla="*/ 4214944 w 7467600"/>
              <a:gd name="connsiteY298" fmla="*/ 6858000 h 6858000"/>
              <a:gd name="connsiteX299" fmla="*/ 4177898 w 7467600"/>
              <a:gd name="connsiteY299" fmla="*/ 6858000 h 6858000"/>
              <a:gd name="connsiteX300" fmla="*/ 4391597 w 7467600"/>
              <a:gd name="connsiteY300" fmla="*/ 6556370 h 6858000"/>
              <a:gd name="connsiteX301" fmla="*/ 4668889 w 7467600"/>
              <a:gd name="connsiteY301" fmla="*/ 6246399 h 6858000"/>
              <a:gd name="connsiteX302" fmla="*/ 5055427 w 7467600"/>
              <a:gd name="connsiteY302" fmla="*/ 5931476 h 6858000"/>
              <a:gd name="connsiteX303" fmla="*/ 5371814 w 7467600"/>
              <a:gd name="connsiteY303" fmla="*/ 5678975 h 6858000"/>
              <a:gd name="connsiteX304" fmla="*/ 4987918 w 7467600"/>
              <a:gd name="connsiteY304" fmla="*/ 5838701 h 6858000"/>
              <a:gd name="connsiteX305" fmla="*/ 4317146 w 7467600"/>
              <a:gd name="connsiteY305" fmla="*/ 6587716 h 6858000"/>
              <a:gd name="connsiteX306" fmla="*/ 4171627 w 7467600"/>
              <a:gd name="connsiteY306" fmla="*/ 6858000 h 6858000"/>
              <a:gd name="connsiteX307" fmla="*/ 4081585 w 7467600"/>
              <a:gd name="connsiteY307" fmla="*/ 6858000 h 6858000"/>
              <a:gd name="connsiteX308" fmla="*/ 4238603 w 7467600"/>
              <a:gd name="connsiteY308" fmla="*/ 6559341 h 6858000"/>
              <a:gd name="connsiteX309" fmla="*/ 4778333 w 7467600"/>
              <a:gd name="connsiteY309" fmla="*/ 5873626 h 6858000"/>
              <a:gd name="connsiteX310" fmla="*/ 5414185 w 7467600"/>
              <a:gd name="connsiteY310" fmla="*/ 5573882 h 6858000"/>
              <a:gd name="connsiteX311" fmla="*/ 5959648 w 7467600"/>
              <a:gd name="connsiteY311" fmla="*/ 4760797 h 6858000"/>
              <a:gd name="connsiteX312" fmla="*/ 5355019 w 7467600"/>
              <a:gd name="connsiteY312" fmla="*/ 4734672 h 6858000"/>
              <a:gd name="connsiteX313" fmla="*/ 5083565 w 7467600"/>
              <a:gd name="connsiteY313" fmla="*/ 5179121 h 6858000"/>
              <a:gd name="connsiteX314" fmla="*/ 4713577 w 7467600"/>
              <a:gd name="connsiteY314" fmla="*/ 5616803 h 6858000"/>
              <a:gd name="connsiteX315" fmla="*/ 3989559 w 7467600"/>
              <a:gd name="connsiteY315" fmla="*/ 6145945 h 6858000"/>
              <a:gd name="connsiteX316" fmla="*/ 3939824 w 7467600"/>
              <a:gd name="connsiteY316" fmla="*/ 6066900 h 6858000"/>
              <a:gd name="connsiteX317" fmla="*/ 4584537 w 7467600"/>
              <a:gd name="connsiteY317" fmla="*/ 5324826 h 6858000"/>
              <a:gd name="connsiteX318" fmla="*/ 5037105 w 7467600"/>
              <a:gd name="connsiteY318" fmla="*/ 5088765 h 6858000"/>
              <a:gd name="connsiteX319" fmla="*/ 5039930 w 7467600"/>
              <a:gd name="connsiteY319" fmla="*/ 5089585 h 6858000"/>
              <a:gd name="connsiteX320" fmla="*/ 5263764 w 7467600"/>
              <a:gd name="connsiteY320" fmla="*/ 4735525 h 6858000"/>
              <a:gd name="connsiteX321" fmla="*/ 4086300 w 7467600"/>
              <a:gd name="connsiteY321" fmla="*/ 4884599 h 6858000"/>
              <a:gd name="connsiteX322" fmla="*/ 4085485 w 7467600"/>
              <a:gd name="connsiteY322" fmla="*/ 4899070 h 6858000"/>
              <a:gd name="connsiteX323" fmla="*/ 3871915 w 7467600"/>
              <a:gd name="connsiteY323" fmla="*/ 5253645 h 6858000"/>
              <a:gd name="connsiteX324" fmla="*/ 3799374 w 7467600"/>
              <a:gd name="connsiteY324" fmla="*/ 5466127 h 6858000"/>
              <a:gd name="connsiteX325" fmla="*/ 3498850 w 7467600"/>
              <a:gd name="connsiteY325" fmla="*/ 6661888 h 6858000"/>
              <a:gd name="connsiteX326" fmla="*/ 3399216 w 7467600"/>
              <a:gd name="connsiteY326" fmla="*/ 6858000 h 6858000"/>
              <a:gd name="connsiteX327" fmla="*/ 3303688 w 7467600"/>
              <a:gd name="connsiteY327" fmla="*/ 6858000 h 6858000"/>
              <a:gd name="connsiteX328" fmla="*/ 3391774 w 7467600"/>
              <a:gd name="connsiteY328" fmla="*/ 6697181 h 6858000"/>
              <a:gd name="connsiteX329" fmla="*/ 3735540 w 7467600"/>
              <a:gd name="connsiteY329" fmla="*/ 5546923 h 6858000"/>
              <a:gd name="connsiteX330" fmla="*/ 3729438 w 7467600"/>
              <a:gd name="connsiteY330" fmla="*/ 5569058 h 6858000"/>
              <a:gd name="connsiteX331" fmla="*/ 3707782 w 7467600"/>
              <a:gd name="connsiteY331" fmla="*/ 5644908 h 6858000"/>
              <a:gd name="connsiteX332" fmla="*/ 3583827 w 7467600"/>
              <a:gd name="connsiteY332" fmla="*/ 6039215 h 6858000"/>
              <a:gd name="connsiteX333" fmla="*/ 3547861 w 7467600"/>
              <a:gd name="connsiteY333" fmla="*/ 6129609 h 6858000"/>
              <a:gd name="connsiteX334" fmla="*/ 3490905 w 7467600"/>
              <a:gd name="connsiteY334" fmla="*/ 6277660 h 6858000"/>
              <a:gd name="connsiteX335" fmla="*/ 3455859 w 7467600"/>
              <a:gd name="connsiteY335" fmla="*/ 6391301 h 6858000"/>
              <a:gd name="connsiteX336" fmla="*/ 3429112 w 7467600"/>
              <a:gd name="connsiteY336" fmla="*/ 6479469 h 6858000"/>
              <a:gd name="connsiteX337" fmla="*/ 3304862 w 7467600"/>
              <a:gd name="connsiteY337" fmla="*/ 6796476 h 6858000"/>
              <a:gd name="connsiteX338" fmla="*/ 3276071 w 7467600"/>
              <a:gd name="connsiteY338" fmla="*/ 6858000 h 6858000"/>
              <a:gd name="connsiteX339" fmla="*/ 3240805 w 7467600"/>
              <a:gd name="connsiteY339" fmla="*/ 6858000 h 6858000"/>
              <a:gd name="connsiteX340" fmla="*/ 3275917 w 7467600"/>
              <a:gd name="connsiteY340" fmla="*/ 6783192 h 6858000"/>
              <a:gd name="connsiteX341" fmla="*/ 3399358 w 7467600"/>
              <a:gd name="connsiteY341" fmla="*/ 6469011 h 6858000"/>
              <a:gd name="connsiteX342" fmla="*/ 3425650 w 7467600"/>
              <a:gd name="connsiteY342" fmla="*/ 6381333 h 6858000"/>
              <a:gd name="connsiteX343" fmla="*/ 3460661 w 7467600"/>
              <a:gd name="connsiteY343" fmla="*/ 6266763 h 6858000"/>
              <a:gd name="connsiteX344" fmla="*/ 3518021 w 7467600"/>
              <a:gd name="connsiteY344" fmla="*/ 6117298 h 6858000"/>
              <a:gd name="connsiteX345" fmla="*/ 3554035 w 7467600"/>
              <a:gd name="connsiteY345" fmla="*/ 6027832 h 6858000"/>
              <a:gd name="connsiteX346" fmla="*/ 3677174 w 7467600"/>
              <a:gd name="connsiteY346" fmla="*/ 5636351 h 6858000"/>
              <a:gd name="connsiteX347" fmla="*/ 3698819 w 7467600"/>
              <a:gd name="connsiteY347" fmla="*/ 5560503 h 6858000"/>
              <a:gd name="connsiteX348" fmla="*/ 3702094 w 7467600"/>
              <a:gd name="connsiteY348" fmla="*/ 5549194 h 6858000"/>
              <a:gd name="connsiteX349" fmla="*/ 3398355 w 7467600"/>
              <a:gd name="connsiteY349" fmla="*/ 6094603 h 6858000"/>
              <a:gd name="connsiteX350" fmla="*/ 3193941 w 7467600"/>
              <a:gd name="connsiteY350" fmla="*/ 6798775 h 6858000"/>
              <a:gd name="connsiteX351" fmla="*/ 3184140 w 7467600"/>
              <a:gd name="connsiteY351" fmla="*/ 6858000 h 6858000"/>
              <a:gd name="connsiteX352" fmla="*/ 3099978 w 7467600"/>
              <a:gd name="connsiteY352" fmla="*/ 6858000 h 6858000"/>
              <a:gd name="connsiteX353" fmla="*/ 3101556 w 7467600"/>
              <a:gd name="connsiteY353" fmla="*/ 6843337 h 6858000"/>
              <a:gd name="connsiteX354" fmla="*/ 3370162 w 7467600"/>
              <a:gd name="connsiteY354" fmla="*/ 5785550 h 6858000"/>
              <a:gd name="connsiteX355" fmla="*/ 3746477 w 7467600"/>
              <a:gd name="connsiteY355" fmla="*/ 5377889 h 6858000"/>
              <a:gd name="connsiteX356" fmla="*/ 3863399 w 7467600"/>
              <a:gd name="connsiteY356" fmla="*/ 5087257 h 6858000"/>
              <a:gd name="connsiteX357" fmla="*/ 3968712 w 7467600"/>
              <a:gd name="connsiteY357" fmla="*/ 4913989 h 6858000"/>
              <a:gd name="connsiteX358" fmla="*/ 2792390 w 7467600"/>
              <a:gd name="connsiteY358" fmla="*/ 5382974 h 6858000"/>
              <a:gd name="connsiteX359" fmla="*/ 2714982 w 7467600"/>
              <a:gd name="connsiteY359" fmla="*/ 5427051 h 6858000"/>
              <a:gd name="connsiteX360" fmla="*/ 2813361 w 7467600"/>
              <a:gd name="connsiteY360" fmla="*/ 6023912 h 6858000"/>
              <a:gd name="connsiteX361" fmla="*/ 2688430 w 7467600"/>
              <a:gd name="connsiteY361" fmla="*/ 6801564 h 6858000"/>
              <a:gd name="connsiteX362" fmla="*/ 2629626 w 7467600"/>
              <a:gd name="connsiteY362" fmla="*/ 6763394 h 6858000"/>
              <a:gd name="connsiteX363" fmla="*/ 2565328 w 7467600"/>
              <a:gd name="connsiteY363" fmla="*/ 5516399 h 6858000"/>
              <a:gd name="connsiteX364" fmla="*/ 1922999 w 7467600"/>
              <a:gd name="connsiteY364" fmla="*/ 5980343 h 6858000"/>
              <a:gd name="connsiteX365" fmla="*/ 1950261 w 7467600"/>
              <a:gd name="connsiteY365" fmla="*/ 6405858 h 6858000"/>
              <a:gd name="connsiteX366" fmla="*/ 2365554 w 7467600"/>
              <a:gd name="connsiteY366" fmla="*/ 6759107 h 6858000"/>
              <a:gd name="connsiteX367" fmla="*/ 2424142 w 7467600"/>
              <a:gd name="connsiteY367" fmla="*/ 6858000 h 6858000"/>
              <a:gd name="connsiteX368" fmla="*/ 2395994 w 7467600"/>
              <a:gd name="connsiteY368" fmla="*/ 6858000 h 6858000"/>
              <a:gd name="connsiteX369" fmla="*/ 2392863 w 7467600"/>
              <a:gd name="connsiteY369" fmla="*/ 6852964 h 6858000"/>
              <a:gd name="connsiteX370" fmla="*/ 2017589 w 7467600"/>
              <a:gd name="connsiteY370" fmla="*/ 6493982 h 6858000"/>
              <a:gd name="connsiteX371" fmla="*/ 2147336 w 7467600"/>
              <a:gd name="connsiteY371" fmla="*/ 6594052 h 6858000"/>
              <a:gd name="connsiteX372" fmla="*/ 2207047 w 7467600"/>
              <a:gd name="connsiteY372" fmla="*/ 6654540 h 6858000"/>
              <a:gd name="connsiteX373" fmla="*/ 2299106 w 7467600"/>
              <a:gd name="connsiteY373" fmla="*/ 6778931 h 6858000"/>
              <a:gd name="connsiteX374" fmla="*/ 2314430 w 7467600"/>
              <a:gd name="connsiteY374" fmla="*/ 6801144 h 6858000"/>
              <a:gd name="connsiteX375" fmla="*/ 2352406 w 7467600"/>
              <a:gd name="connsiteY375" fmla="*/ 6858000 h 6858000"/>
              <a:gd name="connsiteX376" fmla="*/ 2314492 w 7467600"/>
              <a:gd name="connsiteY376" fmla="*/ 6858000 h 6858000"/>
              <a:gd name="connsiteX377" fmla="*/ 2288095 w 7467600"/>
              <a:gd name="connsiteY377" fmla="*/ 6818030 h 6858000"/>
              <a:gd name="connsiteX378" fmla="*/ 2272768 w 7467600"/>
              <a:gd name="connsiteY378" fmla="*/ 6795822 h 6858000"/>
              <a:gd name="connsiteX379" fmla="*/ 2182715 w 7467600"/>
              <a:gd name="connsiteY379" fmla="*/ 6675071 h 6858000"/>
              <a:gd name="connsiteX380" fmla="*/ 2032061 w 7467600"/>
              <a:gd name="connsiteY380" fmla="*/ 6541380 h 6858000"/>
              <a:gd name="connsiteX381" fmla="*/ 2257220 w 7467600"/>
              <a:gd name="connsiteY381" fmla="*/ 6826257 h 6858000"/>
              <a:gd name="connsiteX382" fmla="*/ 2281324 w 7467600"/>
              <a:gd name="connsiteY382" fmla="*/ 6858000 h 6858000"/>
              <a:gd name="connsiteX383" fmla="*/ 2242860 w 7467600"/>
              <a:gd name="connsiteY383" fmla="*/ 6858000 h 6858000"/>
              <a:gd name="connsiteX384" fmla="*/ 2232818 w 7467600"/>
              <a:gd name="connsiteY384" fmla="*/ 6844926 h 6858000"/>
              <a:gd name="connsiteX385" fmla="*/ 1990172 w 7467600"/>
              <a:gd name="connsiteY385" fmla="*/ 6542121 h 6858000"/>
              <a:gd name="connsiteX386" fmla="*/ 2124090 w 7467600"/>
              <a:gd name="connsiteY386" fmla="*/ 6761017 h 6858000"/>
              <a:gd name="connsiteX387" fmla="*/ 2200380 w 7467600"/>
              <a:gd name="connsiteY387" fmla="*/ 6858000 h 6858000"/>
              <a:gd name="connsiteX388" fmla="*/ 2147507 w 7467600"/>
              <a:gd name="connsiteY388" fmla="*/ 6858000 h 6858000"/>
              <a:gd name="connsiteX389" fmla="*/ 2070668 w 7467600"/>
              <a:gd name="connsiteY389" fmla="*/ 6761520 h 6858000"/>
              <a:gd name="connsiteX390" fmla="*/ 1975142 w 7467600"/>
              <a:gd name="connsiteY390" fmla="*/ 6585570 h 6858000"/>
              <a:gd name="connsiteX391" fmla="*/ 2050035 w 7467600"/>
              <a:gd name="connsiteY391" fmla="*/ 6813345 h 6858000"/>
              <a:gd name="connsiteX392" fmla="*/ 2063025 w 7467600"/>
              <a:gd name="connsiteY392" fmla="*/ 6858000 h 6858000"/>
              <a:gd name="connsiteX393" fmla="*/ 2021675 w 7467600"/>
              <a:gd name="connsiteY393" fmla="*/ 6858000 h 6858000"/>
              <a:gd name="connsiteX394" fmla="*/ 2019308 w 7467600"/>
              <a:gd name="connsiteY394" fmla="*/ 6847118 h 6858000"/>
              <a:gd name="connsiteX395" fmla="*/ 1938835 w 7467600"/>
              <a:gd name="connsiteY395" fmla="*/ 6551160 h 6858000"/>
              <a:gd name="connsiteX396" fmla="*/ 1953230 w 7467600"/>
              <a:gd name="connsiteY396" fmla="*/ 6759699 h 6858000"/>
              <a:gd name="connsiteX397" fmla="*/ 1956763 w 7467600"/>
              <a:gd name="connsiteY397" fmla="*/ 6778191 h 6858000"/>
              <a:gd name="connsiteX398" fmla="*/ 1967925 w 7467600"/>
              <a:gd name="connsiteY398" fmla="*/ 6858000 h 6858000"/>
              <a:gd name="connsiteX399" fmla="*/ 1936622 w 7467600"/>
              <a:gd name="connsiteY399" fmla="*/ 6858000 h 6858000"/>
              <a:gd name="connsiteX400" fmla="*/ 1926261 w 7467600"/>
              <a:gd name="connsiteY400" fmla="*/ 6784064 h 6858000"/>
              <a:gd name="connsiteX401" fmla="*/ 1922724 w 7467600"/>
              <a:gd name="connsiteY401" fmla="*/ 6765577 h 6858000"/>
              <a:gd name="connsiteX402" fmla="*/ 1904650 w 7467600"/>
              <a:gd name="connsiteY402" fmla="*/ 6639616 h 6858000"/>
              <a:gd name="connsiteX403" fmla="*/ 1885273 w 7467600"/>
              <a:gd name="connsiteY403" fmla="*/ 6858000 h 6858000"/>
              <a:gd name="connsiteX404" fmla="*/ 1854363 w 7467600"/>
              <a:gd name="connsiteY404" fmla="*/ 6858000 h 6858000"/>
              <a:gd name="connsiteX405" fmla="*/ 1880391 w 7467600"/>
              <a:gd name="connsiteY405" fmla="*/ 6603796 h 6858000"/>
              <a:gd name="connsiteX406" fmla="*/ 1818273 w 7467600"/>
              <a:gd name="connsiteY406" fmla="*/ 6715729 h 6858000"/>
              <a:gd name="connsiteX407" fmla="*/ 1794691 w 7467600"/>
              <a:gd name="connsiteY407" fmla="*/ 6843239 h 6858000"/>
              <a:gd name="connsiteX408" fmla="*/ 1794914 w 7467600"/>
              <a:gd name="connsiteY408" fmla="*/ 6858000 h 6858000"/>
              <a:gd name="connsiteX409" fmla="*/ 1746128 w 7467600"/>
              <a:gd name="connsiteY409" fmla="*/ 6858000 h 6858000"/>
              <a:gd name="connsiteX410" fmla="*/ 1753934 w 7467600"/>
              <a:gd name="connsiteY410" fmla="*/ 6724796 h 6858000"/>
              <a:gd name="connsiteX411" fmla="*/ 1792053 w 7467600"/>
              <a:gd name="connsiteY411" fmla="*/ 6572396 h 6858000"/>
              <a:gd name="connsiteX412" fmla="*/ 1862248 w 7467600"/>
              <a:gd name="connsiteY412" fmla="*/ 6266397 h 6858000"/>
              <a:gd name="connsiteX413" fmla="*/ 1862250 w 7467600"/>
              <a:gd name="connsiteY413" fmla="*/ 6033531 h 6858000"/>
              <a:gd name="connsiteX414" fmla="*/ 1211999 w 7467600"/>
              <a:gd name="connsiteY414" fmla="*/ 6683610 h 6858000"/>
              <a:gd name="connsiteX415" fmla="*/ 1213266 w 7467600"/>
              <a:gd name="connsiteY415" fmla="*/ 6691947 h 6858000"/>
              <a:gd name="connsiteX416" fmla="*/ 1203370 w 7467600"/>
              <a:gd name="connsiteY416" fmla="*/ 6850676 h 6858000"/>
              <a:gd name="connsiteX417" fmla="*/ 1203671 w 7467600"/>
              <a:gd name="connsiteY417" fmla="*/ 6858000 h 6858000"/>
              <a:gd name="connsiteX418" fmla="*/ 1143180 w 7467600"/>
              <a:gd name="connsiteY418" fmla="*/ 6858000 h 6858000"/>
              <a:gd name="connsiteX419" fmla="*/ 1142176 w 7467600"/>
              <a:gd name="connsiteY419" fmla="*/ 6766045 h 6858000"/>
              <a:gd name="connsiteX420" fmla="*/ 1067484 w 7467600"/>
              <a:gd name="connsiteY420" fmla="*/ 6858000 h 6858000"/>
              <a:gd name="connsiteX421" fmla="*/ 953928 w 7467600"/>
              <a:gd name="connsiteY421" fmla="*/ 6858000 h 6858000"/>
              <a:gd name="connsiteX422" fmla="*/ 959715 w 7467600"/>
              <a:gd name="connsiteY422" fmla="*/ 6850185 h 6858000"/>
              <a:gd name="connsiteX423" fmla="*/ 1483788 w 7467600"/>
              <a:gd name="connsiteY423" fmla="*/ 6259174 h 6858000"/>
              <a:gd name="connsiteX424" fmla="*/ 1100671 w 7467600"/>
              <a:gd name="connsiteY424" fmla="*/ 6252137 h 6858000"/>
              <a:gd name="connsiteX425" fmla="*/ 1090144 w 7467600"/>
              <a:gd name="connsiteY425" fmla="*/ 6256748 h 6858000"/>
              <a:gd name="connsiteX426" fmla="*/ 1095872 w 7467600"/>
              <a:gd name="connsiteY426" fmla="*/ 6271892 h 6858000"/>
              <a:gd name="connsiteX427" fmla="*/ 262785 w 7467600"/>
              <a:gd name="connsiteY427" fmla="*/ 6845450 h 6858000"/>
              <a:gd name="connsiteX428" fmla="*/ 209968 w 7467600"/>
              <a:gd name="connsiteY428" fmla="*/ 6770713 h 6858000"/>
              <a:gd name="connsiteX429" fmla="*/ 873460 w 7467600"/>
              <a:gd name="connsiteY429" fmla="*/ 6253768 h 6858000"/>
              <a:gd name="connsiteX430" fmla="*/ 192686 w 7467600"/>
              <a:gd name="connsiteY430" fmla="*/ 5849257 h 6858000"/>
              <a:gd name="connsiteX431" fmla="*/ 4696 w 7467600"/>
              <a:gd name="connsiteY431" fmla="*/ 5697668 h 6858000"/>
              <a:gd name="connsiteX432" fmla="*/ 0 w 7467600"/>
              <a:gd name="connsiteY432" fmla="*/ 5689984 h 6858000"/>
              <a:gd name="connsiteX433" fmla="*/ 0 w 7467600"/>
              <a:gd name="connsiteY433" fmla="*/ 5513472 h 6858000"/>
              <a:gd name="connsiteX434" fmla="*/ 174101 w 7467600"/>
              <a:gd name="connsiteY434" fmla="*/ 5620277 h 6858000"/>
              <a:gd name="connsiteX435" fmla="*/ 891800 w 7467600"/>
              <a:gd name="connsiteY435" fmla="*/ 6036935 h 6858000"/>
              <a:gd name="connsiteX436" fmla="*/ 1072219 w 7467600"/>
              <a:gd name="connsiteY436" fmla="*/ 6169443 h 6858000"/>
              <a:gd name="connsiteX437" fmla="*/ 1074117 w 7467600"/>
              <a:gd name="connsiteY437" fmla="*/ 6170301 h 6858000"/>
              <a:gd name="connsiteX438" fmla="*/ 1083114 w 7467600"/>
              <a:gd name="connsiteY438" fmla="*/ 6174131 h 6858000"/>
              <a:gd name="connsiteX439" fmla="*/ 1543010 w 7467600"/>
              <a:gd name="connsiteY439" fmla="*/ 6191140 h 6858000"/>
              <a:gd name="connsiteX440" fmla="*/ 1551080 w 7467600"/>
              <a:gd name="connsiteY440" fmla="*/ 6195006 h 6858000"/>
              <a:gd name="connsiteX441" fmla="*/ 2345443 w 7467600"/>
              <a:gd name="connsiteY441" fmla="*/ 5549882 h 6858000"/>
              <a:gd name="connsiteX442" fmla="*/ 1721499 w 7467600"/>
              <a:gd name="connsiteY442" fmla="*/ 5599969 h 6858000"/>
              <a:gd name="connsiteX443" fmla="*/ 767716 w 7467600"/>
              <a:gd name="connsiteY443" fmla="*/ 5472768 h 6858000"/>
              <a:gd name="connsiteX444" fmla="*/ 722147 w 7467600"/>
              <a:gd name="connsiteY444" fmla="*/ 5393091 h 6858000"/>
              <a:gd name="connsiteX445" fmla="*/ 1485552 w 7467600"/>
              <a:gd name="connsiteY445" fmla="*/ 5313202 h 6858000"/>
              <a:gd name="connsiteX446" fmla="*/ 2143004 w 7467600"/>
              <a:gd name="connsiteY446" fmla="*/ 5402420 h 6858000"/>
              <a:gd name="connsiteX447" fmla="*/ 1933391 w 7467600"/>
              <a:gd name="connsiteY447" fmla="*/ 5156971 h 6858000"/>
              <a:gd name="connsiteX448" fmla="*/ 1827118 w 7467600"/>
              <a:gd name="connsiteY448" fmla="*/ 4968410 h 6858000"/>
              <a:gd name="connsiteX449" fmla="*/ 1837349 w 7467600"/>
              <a:gd name="connsiteY449" fmla="*/ 4956357 h 6858000"/>
              <a:gd name="connsiteX450" fmla="*/ 2162835 w 7467600"/>
              <a:gd name="connsiteY450" fmla="*/ 5187853 h 6858000"/>
              <a:gd name="connsiteX451" fmla="*/ 2257167 w 7467600"/>
              <a:gd name="connsiteY451" fmla="*/ 5462123 h 6858000"/>
              <a:gd name="connsiteX452" fmla="*/ 2261598 w 7467600"/>
              <a:gd name="connsiteY452" fmla="*/ 5467998 h 6858000"/>
              <a:gd name="connsiteX453" fmla="*/ 2437177 w 7467600"/>
              <a:gd name="connsiteY453" fmla="*/ 5479608 h 6858000"/>
              <a:gd name="connsiteX454" fmla="*/ 2445247 w 7467600"/>
              <a:gd name="connsiteY454" fmla="*/ 5483476 h 6858000"/>
              <a:gd name="connsiteX455" fmla="*/ 2743626 w 7467600"/>
              <a:gd name="connsiteY455" fmla="*/ 5304819 h 6858000"/>
              <a:gd name="connsiteX456" fmla="*/ 3048102 w 7467600"/>
              <a:gd name="connsiteY456" fmla="*/ 5150595 h 6858000"/>
              <a:gd name="connsiteX457" fmla="*/ 1799414 w 7467600"/>
              <a:gd name="connsiteY457" fmla="*/ 4694732 h 6858000"/>
              <a:gd name="connsiteX458" fmla="*/ 1771735 w 7467600"/>
              <a:gd name="connsiteY458" fmla="*/ 4619929 h 6858000"/>
              <a:gd name="connsiteX459" fmla="*/ 3104273 w 7467600"/>
              <a:gd name="connsiteY459" fmla="*/ 5076159 h 6858000"/>
              <a:gd name="connsiteX460" fmla="*/ 3113245 w 7467600"/>
              <a:gd name="connsiteY460" fmla="*/ 5090705 h 6858000"/>
              <a:gd name="connsiteX461" fmla="*/ 3126294 w 7467600"/>
              <a:gd name="connsiteY461" fmla="*/ 5114400 h 6858000"/>
              <a:gd name="connsiteX462" fmla="*/ 3937433 w 7467600"/>
              <a:gd name="connsiteY462" fmla="*/ 4830473 h 6858000"/>
              <a:gd name="connsiteX463" fmla="*/ 3590475 w 7467600"/>
              <a:gd name="connsiteY463" fmla="*/ 4597974 h 6858000"/>
              <a:gd name="connsiteX464" fmla="*/ 3100264 w 7467600"/>
              <a:gd name="connsiteY464" fmla="*/ 4579845 h 6858000"/>
              <a:gd name="connsiteX465" fmla="*/ 2183576 w 7467600"/>
              <a:gd name="connsiteY465" fmla="*/ 4227150 h 6858000"/>
              <a:gd name="connsiteX466" fmla="*/ 2151029 w 7467600"/>
              <a:gd name="connsiteY466" fmla="*/ 4146947 h 6858000"/>
              <a:gd name="connsiteX467" fmla="*/ 3563434 w 7467600"/>
              <a:gd name="connsiteY467" fmla="*/ 4469115 h 6858000"/>
              <a:gd name="connsiteX468" fmla="*/ 3177952 w 7467600"/>
              <a:gd name="connsiteY468" fmla="*/ 3657386 h 6858000"/>
              <a:gd name="connsiteX469" fmla="*/ 3189263 w 7467600"/>
              <a:gd name="connsiteY469" fmla="*/ 3625726 h 6858000"/>
              <a:gd name="connsiteX470" fmla="*/ 3560912 w 7467600"/>
              <a:gd name="connsiteY470" fmla="*/ 4079863 h 6858000"/>
              <a:gd name="connsiteX471" fmla="*/ 3626636 w 7467600"/>
              <a:gd name="connsiteY471" fmla="*/ 4512230 h 6858000"/>
              <a:gd name="connsiteX472" fmla="*/ 3653088 w 7467600"/>
              <a:gd name="connsiteY472" fmla="*/ 4521417 h 6858000"/>
              <a:gd name="connsiteX473" fmla="*/ 3988128 w 7467600"/>
              <a:gd name="connsiteY473" fmla="*/ 4817267 h 6858000"/>
              <a:gd name="connsiteX474" fmla="*/ 4830582 w 7467600"/>
              <a:gd name="connsiteY474" fmla="*/ 4676000 h 6858000"/>
              <a:gd name="connsiteX475" fmla="*/ 4830100 w 7467600"/>
              <a:gd name="connsiteY475" fmla="*/ 4675554 h 6858000"/>
              <a:gd name="connsiteX476" fmla="*/ 4036318 w 7467600"/>
              <a:gd name="connsiteY476" fmla="*/ 4147013 h 6858000"/>
              <a:gd name="connsiteX477" fmla="*/ 3432098 w 7467600"/>
              <a:gd name="connsiteY477" fmla="*/ 3537312 h 6858000"/>
              <a:gd name="connsiteX478" fmla="*/ 3446761 w 7467600"/>
              <a:gd name="connsiteY478" fmla="*/ 3461278 h 6858000"/>
              <a:gd name="connsiteX479" fmla="*/ 4419733 w 7467600"/>
              <a:gd name="connsiteY479" fmla="*/ 3963555 h 6858000"/>
              <a:gd name="connsiteX480" fmla="*/ 4781371 w 7467600"/>
              <a:gd name="connsiteY480" fmla="*/ 4458604 h 6858000"/>
              <a:gd name="connsiteX481" fmla="*/ 4780440 w 7467600"/>
              <a:gd name="connsiteY481" fmla="*/ 4470290 h 6858000"/>
              <a:gd name="connsiteX482" fmla="*/ 4898954 w 7467600"/>
              <a:gd name="connsiteY482" fmla="*/ 4662092 h 6858000"/>
              <a:gd name="connsiteX483" fmla="*/ 4900699 w 7467600"/>
              <a:gd name="connsiteY483" fmla="*/ 4670867 h 6858000"/>
              <a:gd name="connsiteX484" fmla="*/ 5714511 w 7467600"/>
              <a:gd name="connsiteY484" fmla="*/ 4663483 h 6858000"/>
              <a:gd name="connsiteX485" fmla="*/ 5464793 w 7467600"/>
              <a:gd name="connsiteY485" fmla="*/ 4393556 h 6858000"/>
              <a:gd name="connsiteX486" fmla="*/ 5461897 w 7467600"/>
              <a:gd name="connsiteY486" fmla="*/ 4390879 h 6858000"/>
              <a:gd name="connsiteX487" fmla="*/ 4294126 w 7467600"/>
              <a:gd name="connsiteY487" fmla="*/ 3303048 h 6858000"/>
              <a:gd name="connsiteX488" fmla="*/ 4305321 w 7467600"/>
              <a:gd name="connsiteY488" fmla="*/ 3256953 h 6858000"/>
              <a:gd name="connsiteX489" fmla="*/ 4949299 w 7467600"/>
              <a:gd name="connsiteY489" fmla="*/ 3766336 h 6858000"/>
              <a:gd name="connsiteX490" fmla="*/ 5291452 w 7467600"/>
              <a:gd name="connsiteY490" fmla="*/ 4076801 h 6858000"/>
              <a:gd name="connsiteX491" fmla="*/ 5434998 w 7467600"/>
              <a:gd name="connsiteY491" fmla="*/ 4254100 h 6858000"/>
              <a:gd name="connsiteX492" fmla="*/ 5351015 w 7467600"/>
              <a:gd name="connsiteY492" fmla="*/ 3760989 h 6858000"/>
              <a:gd name="connsiteX493" fmla="*/ 5413780 w 7467600"/>
              <a:gd name="connsiteY493" fmla="*/ 2966265 h 6858000"/>
              <a:gd name="connsiteX494" fmla="*/ 5425627 w 7467600"/>
              <a:gd name="connsiteY494" fmla="*/ 2954192 h 6858000"/>
              <a:gd name="connsiteX495" fmla="*/ 6604735 w 7467600"/>
              <a:gd name="connsiteY495" fmla="*/ 2041381 h 6858000"/>
              <a:gd name="connsiteX496" fmla="*/ 7204487 w 7467600"/>
              <a:gd name="connsiteY496" fmla="*/ 2742112 h 6858000"/>
              <a:gd name="connsiteX497" fmla="*/ 7131592 w 7467600"/>
              <a:gd name="connsiteY497" fmla="*/ 2672096 h 6858000"/>
              <a:gd name="connsiteX498" fmla="*/ 6996344 w 7467600"/>
              <a:gd name="connsiteY498" fmla="*/ 2518310 h 6858000"/>
              <a:gd name="connsiteX499" fmla="*/ 6735495 w 7467600"/>
              <a:gd name="connsiteY499" fmla="*/ 2196890 h 6858000"/>
              <a:gd name="connsiteX500" fmla="*/ 6721901 w 7467600"/>
              <a:gd name="connsiteY500" fmla="*/ 2179274 h 6858000"/>
              <a:gd name="connsiteX501" fmla="*/ 6604735 w 7467600"/>
              <a:gd name="connsiteY501" fmla="*/ 2041381 h 6858000"/>
              <a:gd name="connsiteX502" fmla="*/ 6591670 w 7467600"/>
              <a:gd name="connsiteY502" fmla="*/ 1988277 h 6858000"/>
              <a:gd name="connsiteX503" fmla="*/ 6747349 w 7467600"/>
              <a:gd name="connsiteY503" fmla="*/ 2160069 h 6858000"/>
              <a:gd name="connsiteX504" fmla="*/ 6760943 w 7467600"/>
              <a:gd name="connsiteY504" fmla="*/ 2177686 h 6858000"/>
              <a:gd name="connsiteX505" fmla="*/ 7021065 w 7467600"/>
              <a:gd name="connsiteY505" fmla="*/ 2498102 h 6858000"/>
              <a:gd name="connsiteX506" fmla="*/ 7155223 w 7467600"/>
              <a:gd name="connsiteY506" fmla="*/ 2650386 h 6858000"/>
              <a:gd name="connsiteX507" fmla="*/ 7203167 w 7467600"/>
              <a:gd name="connsiteY507" fmla="*/ 2697288 h 6858000"/>
              <a:gd name="connsiteX508" fmla="*/ 6937703 w 7467600"/>
              <a:gd name="connsiteY508" fmla="*/ 2321981 h 6858000"/>
              <a:gd name="connsiteX509" fmla="*/ 6591670 w 7467600"/>
              <a:gd name="connsiteY509" fmla="*/ 1988277 h 6858000"/>
              <a:gd name="connsiteX510" fmla="*/ 5798671 w 7467600"/>
              <a:gd name="connsiteY510" fmla="*/ 1981601 h 6858000"/>
              <a:gd name="connsiteX511" fmla="*/ 5754709 w 7467600"/>
              <a:gd name="connsiteY511" fmla="*/ 2071454 h 6858000"/>
              <a:gd name="connsiteX512" fmla="*/ 5763044 w 7467600"/>
              <a:gd name="connsiteY512" fmla="*/ 2842206 h 6858000"/>
              <a:gd name="connsiteX513" fmla="*/ 5764974 w 7467600"/>
              <a:gd name="connsiteY513" fmla="*/ 2799609 h 6858000"/>
              <a:gd name="connsiteX514" fmla="*/ 5767665 w 7467600"/>
              <a:gd name="connsiteY514" fmla="*/ 2666409 h 6858000"/>
              <a:gd name="connsiteX515" fmla="*/ 5763055 w 7467600"/>
              <a:gd name="connsiteY515" fmla="*/ 2579705 h 6858000"/>
              <a:gd name="connsiteX516" fmla="*/ 5758079 w 7467600"/>
              <a:gd name="connsiteY516" fmla="*/ 2492508 h 6858000"/>
              <a:gd name="connsiteX517" fmla="*/ 5779325 w 7467600"/>
              <a:gd name="connsiteY517" fmla="*/ 2197069 h 6858000"/>
              <a:gd name="connsiteX518" fmla="*/ 5798671 w 7467600"/>
              <a:gd name="connsiteY518" fmla="*/ 1981601 h 6858000"/>
              <a:gd name="connsiteX519" fmla="*/ 5829202 w 7467600"/>
              <a:gd name="connsiteY519" fmla="*/ 1971679 h 6858000"/>
              <a:gd name="connsiteX520" fmla="*/ 5809558 w 7467600"/>
              <a:gd name="connsiteY520" fmla="*/ 2198043 h 6858000"/>
              <a:gd name="connsiteX521" fmla="*/ 5788653 w 7467600"/>
              <a:gd name="connsiteY521" fmla="*/ 2489430 h 6858000"/>
              <a:gd name="connsiteX522" fmla="*/ 5793439 w 7467600"/>
              <a:gd name="connsiteY522" fmla="*/ 2575235 h 6858000"/>
              <a:gd name="connsiteX523" fmla="*/ 5796837 w 7467600"/>
              <a:gd name="connsiteY523" fmla="*/ 2637633 h 6858000"/>
              <a:gd name="connsiteX524" fmla="*/ 5818614 w 7467600"/>
              <a:gd name="connsiteY524" fmla="*/ 2473055 h 6858000"/>
              <a:gd name="connsiteX525" fmla="*/ 5829202 w 7467600"/>
              <a:gd name="connsiteY525" fmla="*/ 1971679 h 6858000"/>
              <a:gd name="connsiteX526" fmla="*/ 5911389 w 7467600"/>
              <a:gd name="connsiteY526" fmla="*/ 1898371 h 6858000"/>
              <a:gd name="connsiteX527" fmla="*/ 6237627 w 7467600"/>
              <a:gd name="connsiteY527" fmla="*/ 2231921 h 6858000"/>
              <a:gd name="connsiteX528" fmla="*/ 5911389 w 7467600"/>
              <a:gd name="connsiteY528" fmla="*/ 1898371 h 6858000"/>
              <a:gd name="connsiteX529" fmla="*/ 6944437 w 7467600"/>
              <a:gd name="connsiteY529" fmla="*/ 1575402 h 6858000"/>
              <a:gd name="connsiteX530" fmla="*/ 6304730 w 7467600"/>
              <a:gd name="connsiteY530" fmla="*/ 1766654 h 6858000"/>
              <a:gd name="connsiteX531" fmla="*/ 6944437 w 7467600"/>
              <a:gd name="connsiteY531" fmla="*/ 1575402 h 6858000"/>
              <a:gd name="connsiteX532" fmla="*/ 7019523 w 7467600"/>
              <a:gd name="connsiteY532" fmla="*/ 1519450 h 6858000"/>
              <a:gd name="connsiteX533" fmla="*/ 6298091 w 7467600"/>
              <a:gd name="connsiteY533" fmla="*/ 1737122 h 6858000"/>
              <a:gd name="connsiteX534" fmla="*/ 7019523 w 7467600"/>
              <a:gd name="connsiteY534" fmla="*/ 1519450 h 6858000"/>
              <a:gd name="connsiteX535" fmla="*/ 2399523 w 7467600"/>
              <a:gd name="connsiteY535" fmla="*/ 1428234 h 6858000"/>
              <a:gd name="connsiteX536" fmla="*/ 2224982 w 7467600"/>
              <a:gd name="connsiteY536" fmla="*/ 1826201 h 6858000"/>
              <a:gd name="connsiteX537" fmla="*/ 2096099 w 7467600"/>
              <a:gd name="connsiteY537" fmla="*/ 2345900 h 6858000"/>
              <a:gd name="connsiteX538" fmla="*/ 2283317 w 7467600"/>
              <a:gd name="connsiteY538" fmla="*/ 1796925 h 6858000"/>
              <a:gd name="connsiteX539" fmla="*/ 2399523 w 7467600"/>
              <a:gd name="connsiteY539" fmla="*/ 1428234 h 6858000"/>
              <a:gd name="connsiteX540" fmla="*/ 2448558 w 7467600"/>
              <a:gd name="connsiteY540" fmla="*/ 1373435 h 6858000"/>
              <a:gd name="connsiteX541" fmla="*/ 2312521 w 7467600"/>
              <a:gd name="connsiteY541" fmla="*/ 1806140 h 6858000"/>
              <a:gd name="connsiteX542" fmla="*/ 2127533 w 7467600"/>
              <a:gd name="connsiteY542" fmla="*/ 2348380 h 6858000"/>
              <a:gd name="connsiteX543" fmla="*/ 2358080 w 7467600"/>
              <a:gd name="connsiteY543" fmla="*/ 1866134 h 6858000"/>
              <a:gd name="connsiteX544" fmla="*/ 2407436 w 7467600"/>
              <a:gd name="connsiteY544" fmla="*/ 1651070 h 6858000"/>
              <a:gd name="connsiteX545" fmla="*/ 2448558 w 7467600"/>
              <a:gd name="connsiteY545" fmla="*/ 1373435 h 6858000"/>
              <a:gd name="connsiteX546" fmla="*/ 278707 w 7467600"/>
              <a:gd name="connsiteY546" fmla="*/ 1352270 h 6858000"/>
              <a:gd name="connsiteX547" fmla="*/ 321570 w 7467600"/>
              <a:gd name="connsiteY547" fmla="*/ 1861610 h 6858000"/>
              <a:gd name="connsiteX548" fmla="*/ 294281 w 7467600"/>
              <a:gd name="connsiteY548" fmla="*/ 1440658 h 6858000"/>
              <a:gd name="connsiteX549" fmla="*/ 278707 w 7467600"/>
              <a:gd name="connsiteY549" fmla="*/ 1352270 h 6858000"/>
              <a:gd name="connsiteX550" fmla="*/ 1423821 w 7467600"/>
              <a:gd name="connsiteY550" fmla="*/ 1351958 h 6858000"/>
              <a:gd name="connsiteX551" fmla="*/ 1638521 w 7467600"/>
              <a:gd name="connsiteY551" fmla="*/ 1908470 h 6858000"/>
              <a:gd name="connsiteX552" fmla="*/ 1754199 w 7467600"/>
              <a:gd name="connsiteY552" fmla="*/ 2149284 h 6858000"/>
              <a:gd name="connsiteX553" fmla="*/ 1908359 w 7467600"/>
              <a:gd name="connsiteY553" fmla="*/ 2364988 h 6858000"/>
              <a:gd name="connsiteX554" fmla="*/ 1647661 w 7467600"/>
              <a:gd name="connsiteY554" fmla="*/ 1825945 h 6858000"/>
              <a:gd name="connsiteX555" fmla="*/ 1423821 w 7467600"/>
              <a:gd name="connsiteY555" fmla="*/ 1351958 h 6858000"/>
              <a:gd name="connsiteX556" fmla="*/ 1431890 w 7467600"/>
              <a:gd name="connsiteY556" fmla="*/ 1306475 h 6858000"/>
              <a:gd name="connsiteX557" fmla="*/ 1507597 w 7467600"/>
              <a:gd name="connsiteY557" fmla="*/ 1446132 h 6858000"/>
              <a:gd name="connsiteX558" fmla="*/ 1674586 w 7467600"/>
              <a:gd name="connsiteY558" fmla="*/ 1813832 h 6858000"/>
              <a:gd name="connsiteX559" fmla="*/ 1815950 w 7467600"/>
              <a:gd name="connsiteY559" fmla="*/ 2128564 h 6858000"/>
              <a:gd name="connsiteX560" fmla="*/ 1984242 w 7467600"/>
              <a:gd name="connsiteY560" fmla="*/ 2430829 h 6858000"/>
              <a:gd name="connsiteX561" fmla="*/ 2014023 w 7467600"/>
              <a:gd name="connsiteY561" fmla="*/ 2450995 h 6858000"/>
              <a:gd name="connsiteX562" fmla="*/ 1747337 w 7467600"/>
              <a:gd name="connsiteY562" fmla="*/ 1855264 h 6858000"/>
              <a:gd name="connsiteX563" fmla="*/ 1533749 w 7467600"/>
              <a:gd name="connsiteY563" fmla="*/ 1478656 h 6858000"/>
              <a:gd name="connsiteX564" fmla="*/ 1431890 w 7467600"/>
              <a:gd name="connsiteY564" fmla="*/ 1306475 h 6858000"/>
              <a:gd name="connsiteX565" fmla="*/ 5052692 w 7467600"/>
              <a:gd name="connsiteY565" fmla="*/ 1292994 h 6858000"/>
              <a:gd name="connsiteX566" fmla="*/ 5200661 w 7467600"/>
              <a:gd name="connsiteY566" fmla="*/ 1635186 h 6858000"/>
              <a:gd name="connsiteX567" fmla="*/ 5297138 w 7467600"/>
              <a:gd name="connsiteY567" fmla="*/ 1906351 h 6858000"/>
              <a:gd name="connsiteX568" fmla="*/ 5052692 w 7467600"/>
              <a:gd name="connsiteY568" fmla="*/ 1292994 h 6858000"/>
              <a:gd name="connsiteX569" fmla="*/ 5009948 w 7467600"/>
              <a:gd name="connsiteY569" fmla="*/ 1273619 h 6858000"/>
              <a:gd name="connsiteX570" fmla="*/ 5121777 w 7467600"/>
              <a:gd name="connsiteY570" fmla="*/ 1654213 h 6858000"/>
              <a:gd name="connsiteX571" fmla="*/ 5293545 w 7467600"/>
              <a:gd name="connsiteY571" fmla="*/ 2072247 h 6858000"/>
              <a:gd name="connsiteX572" fmla="*/ 5294042 w 7467600"/>
              <a:gd name="connsiteY572" fmla="*/ 2065019 h 6858000"/>
              <a:gd name="connsiteX573" fmla="*/ 5171936 w 7467600"/>
              <a:gd name="connsiteY573" fmla="*/ 1647613 h 6858000"/>
              <a:gd name="connsiteX574" fmla="*/ 5009948 w 7467600"/>
              <a:gd name="connsiteY574" fmla="*/ 1273619 h 6858000"/>
              <a:gd name="connsiteX575" fmla="*/ 655236 w 7467600"/>
              <a:gd name="connsiteY575" fmla="*/ 1268632 h 6858000"/>
              <a:gd name="connsiteX576" fmla="*/ 839521 w 7467600"/>
              <a:gd name="connsiteY576" fmla="*/ 1685315 h 6858000"/>
              <a:gd name="connsiteX577" fmla="*/ 1109416 w 7467600"/>
              <a:gd name="connsiteY577" fmla="*/ 2061663 h 6858000"/>
              <a:gd name="connsiteX578" fmla="*/ 1298300 w 7467600"/>
              <a:gd name="connsiteY578" fmla="*/ 2247742 h 6858000"/>
              <a:gd name="connsiteX579" fmla="*/ 1125871 w 7467600"/>
              <a:gd name="connsiteY579" fmla="*/ 1989513 h 6858000"/>
              <a:gd name="connsiteX580" fmla="*/ 981574 w 7467600"/>
              <a:gd name="connsiteY580" fmla="*/ 1783157 h 6858000"/>
              <a:gd name="connsiteX581" fmla="*/ 922198 w 7467600"/>
              <a:gd name="connsiteY581" fmla="*/ 1677437 h 6858000"/>
              <a:gd name="connsiteX582" fmla="*/ 869293 w 7467600"/>
              <a:gd name="connsiteY582" fmla="*/ 1583214 h 6858000"/>
              <a:gd name="connsiteX583" fmla="*/ 751431 w 7467600"/>
              <a:gd name="connsiteY583" fmla="*/ 1405731 h 6858000"/>
              <a:gd name="connsiteX584" fmla="*/ 655236 w 7467600"/>
              <a:gd name="connsiteY584" fmla="*/ 1268632 h 6858000"/>
              <a:gd name="connsiteX585" fmla="*/ 6516292 w 7467600"/>
              <a:gd name="connsiteY585" fmla="*/ 1263064 h 6858000"/>
              <a:gd name="connsiteX586" fmla="*/ 5736320 w 7467600"/>
              <a:gd name="connsiteY586" fmla="*/ 1501803 h 6858000"/>
              <a:gd name="connsiteX587" fmla="*/ 6516292 w 7467600"/>
              <a:gd name="connsiteY587" fmla="*/ 1263064 h 6858000"/>
              <a:gd name="connsiteX588" fmla="*/ 291466 w 7467600"/>
              <a:gd name="connsiteY588" fmla="*/ 1250369 h 6858000"/>
              <a:gd name="connsiteX589" fmla="*/ 323180 w 7467600"/>
              <a:gd name="connsiteY589" fmla="*/ 1435283 h 6858000"/>
              <a:gd name="connsiteX590" fmla="*/ 349381 w 7467600"/>
              <a:gd name="connsiteY590" fmla="*/ 1875041 h 6858000"/>
              <a:gd name="connsiteX591" fmla="*/ 374363 w 7467600"/>
              <a:gd name="connsiteY591" fmla="*/ 1506494 h 6858000"/>
              <a:gd name="connsiteX592" fmla="*/ 302168 w 7467600"/>
              <a:gd name="connsiteY592" fmla="*/ 1274495 h 6858000"/>
              <a:gd name="connsiteX593" fmla="*/ 291466 w 7467600"/>
              <a:gd name="connsiteY593" fmla="*/ 1250369 h 6858000"/>
              <a:gd name="connsiteX594" fmla="*/ 678222 w 7467600"/>
              <a:gd name="connsiteY594" fmla="*/ 1248670 h 6858000"/>
              <a:gd name="connsiteX595" fmla="*/ 775536 w 7467600"/>
              <a:gd name="connsiteY595" fmla="*/ 1388015 h 6858000"/>
              <a:gd name="connsiteX596" fmla="*/ 894529 w 7467600"/>
              <a:gd name="connsiteY596" fmla="*/ 1567739 h 6858000"/>
              <a:gd name="connsiteX597" fmla="*/ 948000 w 7467600"/>
              <a:gd name="connsiteY597" fmla="*/ 1663088 h 6858000"/>
              <a:gd name="connsiteX598" fmla="*/ 1006812 w 7467600"/>
              <a:gd name="connsiteY598" fmla="*/ 1767683 h 6858000"/>
              <a:gd name="connsiteX599" fmla="*/ 1149133 w 7467600"/>
              <a:gd name="connsiteY599" fmla="*/ 1971513 h 6858000"/>
              <a:gd name="connsiteX600" fmla="*/ 1333952 w 7467600"/>
              <a:gd name="connsiteY600" fmla="*/ 2251620 h 6858000"/>
              <a:gd name="connsiteX601" fmla="*/ 1337329 w 7467600"/>
              <a:gd name="connsiteY601" fmla="*/ 2258350 h 6858000"/>
              <a:gd name="connsiteX602" fmla="*/ 1014726 w 7467600"/>
              <a:gd name="connsiteY602" fmla="*/ 1615556 h 6858000"/>
              <a:gd name="connsiteX603" fmla="*/ 678222 w 7467600"/>
              <a:gd name="connsiteY603" fmla="*/ 1248670 h 6858000"/>
              <a:gd name="connsiteX604" fmla="*/ 6691602 w 7467600"/>
              <a:gd name="connsiteY604" fmla="*/ 1140573 h 6858000"/>
              <a:gd name="connsiteX605" fmla="*/ 6571100 w 7467600"/>
              <a:gd name="connsiteY605" fmla="*/ 1183662 h 6858000"/>
              <a:gd name="connsiteX606" fmla="*/ 6241687 w 7467600"/>
              <a:gd name="connsiteY606" fmla="*/ 1257600 h 6858000"/>
              <a:gd name="connsiteX607" fmla="*/ 5693009 w 7467600"/>
              <a:gd name="connsiteY607" fmla="*/ 1478256 h 6858000"/>
              <a:gd name="connsiteX608" fmla="*/ 6548420 w 7467600"/>
              <a:gd name="connsiteY608" fmla="*/ 1214599 h 6858000"/>
              <a:gd name="connsiteX609" fmla="*/ 6605473 w 7467600"/>
              <a:gd name="connsiteY609" fmla="*/ 1184686 h 6858000"/>
              <a:gd name="connsiteX610" fmla="*/ 6691602 w 7467600"/>
              <a:gd name="connsiteY610" fmla="*/ 1140573 h 6858000"/>
              <a:gd name="connsiteX611" fmla="*/ 4002475 w 7467600"/>
              <a:gd name="connsiteY611" fmla="*/ 1037802 h 6858000"/>
              <a:gd name="connsiteX612" fmla="*/ 4000324 w 7467600"/>
              <a:gd name="connsiteY612" fmla="*/ 1039362 h 6858000"/>
              <a:gd name="connsiteX613" fmla="*/ 4002862 w 7467600"/>
              <a:gd name="connsiteY613" fmla="*/ 1042866 h 6858000"/>
              <a:gd name="connsiteX614" fmla="*/ 4002475 w 7467600"/>
              <a:gd name="connsiteY614" fmla="*/ 1037802 h 6858000"/>
              <a:gd name="connsiteX615" fmla="*/ 506322 w 7467600"/>
              <a:gd name="connsiteY615" fmla="*/ 1020997 h 6858000"/>
              <a:gd name="connsiteX616" fmla="*/ 533068 w 7467600"/>
              <a:gd name="connsiteY616" fmla="*/ 1029409 h 6858000"/>
              <a:gd name="connsiteX617" fmla="*/ 1232525 w 7467600"/>
              <a:gd name="connsiteY617" fmla="*/ 1804675 h 6858000"/>
              <a:gd name="connsiteX618" fmla="*/ 1388858 w 7467600"/>
              <a:gd name="connsiteY618" fmla="*/ 2368011 h 6858000"/>
              <a:gd name="connsiteX619" fmla="*/ 1384098 w 7467600"/>
              <a:gd name="connsiteY619" fmla="*/ 2378125 h 6858000"/>
              <a:gd name="connsiteX620" fmla="*/ 1425393 w 7467600"/>
              <a:gd name="connsiteY620" fmla="*/ 2589124 h 6858000"/>
              <a:gd name="connsiteX621" fmla="*/ 1424001 w 7467600"/>
              <a:gd name="connsiteY621" fmla="*/ 2597541 h 6858000"/>
              <a:gd name="connsiteX622" fmla="*/ 2152729 w 7467600"/>
              <a:gd name="connsiteY622" fmla="*/ 2864487 h 6858000"/>
              <a:gd name="connsiteX623" fmla="*/ 2020609 w 7467600"/>
              <a:gd name="connsiteY623" fmla="*/ 2539671 h 6858000"/>
              <a:gd name="connsiteX624" fmla="*/ 2018920 w 7467600"/>
              <a:gd name="connsiteY624" fmla="*/ 2536309 h 6858000"/>
              <a:gd name="connsiteX625" fmla="*/ 1342441 w 7467600"/>
              <a:gd name="connsiteY625" fmla="*/ 1173017 h 6858000"/>
              <a:gd name="connsiteX626" fmla="*/ 1367925 w 7467600"/>
              <a:gd name="connsiteY626" fmla="*/ 1135648 h 6858000"/>
              <a:gd name="connsiteX627" fmla="*/ 1771401 w 7467600"/>
              <a:gd name="connsiteY627" fmla="*/ 1806673 h 6858000"/>
              <a:gd name="connsiteX628" fmla="*/ 1972385 w 7467600"/>
              <a:gd name="connsiteY628" fmla="*/ 2198735 h 6858000"/>
              <a:gd name="connsiteX629" fmla="*/ 2040892 w 7467600"/>
              <a:gd name="connsiteY629" fmla="*/ 2405205 h 6858000"/>
              <a:gd name="connsiteX630" fmla="*/ 2131689 w 7467600"/>
              <a:gd name="connsiteY630" fmla="*/ 1936926 h 6858000"/>
              <a:gd name="connsiteX631" fmla="*/ 2454820 w 7467600"/>
              <a:gd name="connsiteY631" fmla="*/ 1248808 h 6858000"/>
              <a:gd name="connsiteX632" fmla="*/ 2492512 w 7467600"/>
              <a:gd name="connsiteY632" fmla="*/ 1302920 h 6858000"/>
              <a:gd name="connsiteX633" fmla="*/ 2081216 w 7467600"/>
              <a:gd name="connsiteY633" fmla="*/ 2527513 h 6858000"/>
              <a:gd name="connsiteX634" fmla="*/ 2081211 w 7467600"/>
              <a:gd name="connsiteY634" fmla="*/ 2528916 h 6858000"/>
              <a:gd name="connsiteX635" fmla="*/ 2199067 w 7467600"/>
              <a:gd name="connsiteY635" fmla="*/ 2884061 h 6858000"/>
              <a:gd name="connsiteX636" fmla="*/ 3192586 w 7467600"/>
              <a:gd name="connsiteY636" fmla="*/ 3411496 h 6858000"/>
              <a:gd name="connsiteX637" fmla="*/ 3182620 w 7467600"/>
              <a:gd name="connsiteY637" fmla="*/ 3483279 h 6858000"/>
              <a:gd name="connsiteX638" fmla="*/ 2435119 w 7467600"/>
              <a:gd name="connsiteY638" fmla="*/ 3080173 h 6858000"/>
              <a:gd name="connsiteX639" fmla="*/ 2410152 w 7467600"/>
              <a:gd name="connsiteY639" fmla="*/ 3063751 h 6858000"/>
              <a:gd name="connsiteX640" fmla="*/ 2408099 w 7467600"/>
              <a:gd name="connsiteY640" fmla="*/ 3064403 h 6858000"/>
              <a:gd name="connsiteX641" fmla="*/ 2407218 w 7467600"/>
              <a:gd name="connsiteY641" fmla="*/ 3070324 h 6858000"/>
              <a:gd name="connsiteX642" fmla="*/ 2380138 w 7467600"/>
              <a:gd name="connsiteY642" fmla="*/ 3099341 h 6858000"/>
              <a:gd name="connsiteX643" fmla="*/ 1765923 w 7467600"/>
              <a:gd name="connsiteY643" fmla="*/ 3581043 h 6858000"/>
              <a:gd name="connsiteX644" fmla="*/ 1702258 w 7467600"/>
              <a:gd name="connsiteY644" fmla="*/ 3612286 h 6858000"/>
              <a:gd name="connsiteX645" fmla="*/ 1538370 w 7467600"/>
              <a:gd name="connsiteY645" fmla="*/ 3811804 h 6858000"/>
              <a:gd name="connsiteX646" fmla="*/ 542867 w 7467600"/>
              <a:gd name="connsiteY646" fmla="*/ 4944092 h 6858000"/>
              <a:gd name="connsiteX647" fmla="*/ 515800 w 7467600"/>
              <a:gd name="connsiteY647" fmla="*/ 4862180 h 6858000"/>
              <a:gd name="connsiteX648" fmla="*/ 909145 w 7467600"/>
              <a:gd name="connsiteY648" fmla="*/ 4199225 h 6858000"/>
              <a:gd name="connsiteX649" fmla="*/ 1214067 w 7467600"/>
              <a:gd name="connsiteY649" fmla="*/ 3908561 h 6858000"/>
              <a:gd name="connsiteX650" fmla="*/ 640967 w 7467600"/>
              <a:gd name="connsiteY650" fmla="*/ 4105601 h 6858000"/>
              <a:gd name="connsiteX651" fmla="*/ 112563 w 7467600"/>
              <a:gd name="connsiteY651" fmla="*/ 4396952 h 6858000"/>
              <a:gd name="connsiteX652" fmla="*/ 0 w 7467600"/>
              <a:gd name="connsiteY652" fmla="*/ 4466006 h 6858000"/>
              <a:gd name="connsiteX653" fmla="*/ 0 w 7467600"/>
              <a:gd name="connsiteY653" fmla="*/ 4233763 h 6858000"/>
              <a:gd name="connsiteX654" fmla="*/ 36881 w 7467600"/>
              <a:gd name="connsiteY654" fmla="*/ 4200118 h 6858000"/>
              <a:gd name="connsiteX655" fmla="*/ 910534 w 7467600"/>
              <a:gd name="connsiteY655" fmla="*/ 3629753 h 6858000"/>
              <a:gd name="connsiteX656" fmla="*/ 1578717 w 7467600"/>
              <a:gd name="connsiteY656" fmla="*/ 3575982 h 6858000"/>
              <a:gd name="connsiteX657" fmla="*/ 2338780 w 7467600"/>
              <a:gd name="connsiteY657" fmla="*/ 3033725 h 6858000"/>
              <a:gd name="connsiteX658" fmla="*/ 1807991 w 7467600"/>
              <a:gd name="connsiteY658" fmla="*/ 2807184 h 6858000"/>
              <a:gd name="connsiteX659" fmla="*/ 1416358 w 7467600"/>
              <a:gd name="connsiteY659" fmla="*/ 3112571 h 6858000"/>
              <a:gd name="connsiteX660" fmla="*/ 939066 w 7467600"/>
              <a:gd name="connsiteY660" fmla="*/ 3378798 h 6858000"/>
              <a:gd name="connsiteX661" fmla="*/ 115099 w 7467600"/>
              <a:gd name="connsiteY661" fmla="*/ 3607650 h 6858000"/>
              <a:gd name="connsiteX662" fmla="*/ 97284 w 7467600"/>
              <a:gd name="connsiteY662" fmla="*/ 3520393 h 6858000"/>
              <a:gd name="connsiteX663" fmla="*/ 922050 w 7467600"/>
              <a:gd name="connsiteY663" fmla="*/ 3074867 h 6858000"/>
              <a:gd name="connsiteX664" fmla="*/ 1405265 w 7467600"/>
              <a:gd name="connsiteY664" fmla="*/ 3016319 h 6858000"/>
              <a:gd name="connsiteX665" fmla="*/ 1407512 w 7467600"/>
              <a:gd name="connsiteY665" fmla="*/ 3018001 h 6858000"/>
              <a:gd name="connsiteX666" fmla="*/ 1726266 w 7467600"/>
              <a:gd name="connsiteY666" fmla="*/ 2777274 h 6858000"/>
              <a:gd name="connsiteX667" fmla="*/ 625390 w 7467600"/>
              <a:gd name="connsiteY667" fmla="*/ 2514541 h 6858000"/>
              <a:gd name="connsiteX668" fmla="*/ 619799 w 7467600"/>
              <a:gd name="connsiteY668" fmla="*/ 2527180 h 6858000"/>
              <a:gd name="connsiteX669" fmla="*/ 310030 w 7467600"/>
              <a:gd name="connsiteY669" fmla="*/ 2771818 h 6858000"/>
              <a:gd name="connsiteX670" fmla="*/ 173877 w 7467600"/>
              <a:gd name="connsiteY670" fmla="*/ 2937056 h 6858000"/>
              <a:gd name="connsiteX671" fmla="*/ 77889 w 7467600"/>
              <a:gd name="connsiteY671" fmla="*/ 3138440 h 6858000"/>
              <a:gd name="connsiteX672" fmla="*/ 0 w 7467600"/>
              <a:gd name="connsiteY672" fmla="*/ 3271395 h 6858000"/>
              <a:gd name="connsiteX673" fmla="*/ 0 w 7467600"/>
              <a:gd name="connsiteY673" fmla="*/ 3153002 h 6858000"/>
              <a:gd name="connsiteX674" fmla="*/ 2386 w 7467600"/>
              <a:gd name="connsiteY674" fmla="*/ 3149203 h 6858000"/>
              <a:gd name="connsiteX675" fmla="*/ 89753 w 7467600"/>
              <a:gd name="connsiteY675" fmla="*/ 2987702 h 6858000"/>
              <a:gd name="connsiteX676" fmla="*/ 76869 w 7467600"/>
              <a:gd name="connsiteY676" fmla="*/ 3005404 h 6858000"/>
              <a:gd name="connsiteX677" fmla="*/ 32049 w 7467600"/>
              <a:gd name="connsiteY677" fmla="*/ 3065814 h 6858000"/>
              <a:gd name="connsiteX678" fmla="*/ 0 w 7467600"/>
              <a:gd name="connsiteY678" fmla="*/ 3108744 h 6858000"/>
              <a:gd name="connsiteX679" fmla="*/ 0 w 7467600"/>
              <a:gd name="connsiteY679" fmla="*/ 3058059 h 6858000"/>
              <a:gd name="connsiteX680" fmla="*/ 7610 w 7467600"/>
              <a:gd name="connsiteY680" fmla="*/ 3047889 h 6858000"/>
              <a:gd name="connsiteX681" fmla="*/ 52419 w 7467600"/>
              <a:gd name="connsiteY681" fmla="*/ 2987479 h 6858000"/>
              <a:gd name="connsiteX682" fmla="*/ 59142 w 7467600"/>
              <a:gd name="connsiteY682" fmla="*/ 2978488 h 6858000"/>
              <a:gd name="connsiteX683" fmla="*/ 0 w 7467600"/>
              <a:gd name="connsiteY683" fmla="*/ 3015334 h 6858000"/>
              <a:gd name="connsiteX684" fmla="*/ 0 w 7467600"/>
              <a:gd name="connsiteY684" fmla="*/ 2914286 h 6858000"/>
              <a:gd name="connsiteX685" fmla="*/ 36383 w 7467600"/>
              <a:gd name="connsiteY685" fmla="*/ 2901128 h 6858000"/>
              <a:gd name="connsiteX686" fmla="*/ 156329 w 7467600"/>
              <a:gd name="connsiteY686" fmla="*/ 2840533 h 6858000"/>
              <a:gd name="connsiteX687" fmla="*/ 358355 w 7467600"/>
              <a:gd name="connsiteY687" fmla="*/ 2620471 h 6858000"/>
              <a:gd name="connsiteX688" fmla="*/ 510577 w 7467600"/>
              <a:gd name="connsiteY688" fmla="*/ 2501244 h 6858000"/>
              <a:gd name="connsiteX689" fmla="*/ 211967 w 7467600"/>
              <a:gd name="connsiteY689" fmla="*/ 2479171 h 6858000"/>
              <a:gd name="connsiteX690" fmla="*/ 0 w 7467600"/>
              <a:gd name="connsiteY690" fmla="*/ 2476398 h 6858000"/>
              <a:gd name="connsiteX691" fmla="*/ 0 w 7467600"/>
              <a:gd name="connsiteY691" fmla="*/ 2389189 h 6858000"/>
              <a:gd name="connsiteX692" fmla="*/ 103062 w 7467600"/>
              <a:gd name="connsiteY692" fmla="*/ 2389518 h 6858000"/>
              <a:gd name="connsiteX693" fmla="*/ 510734 w 7467600"/>
              <a:gd name="connsiteY693" fmla="*/ 2416201 h 6858000"/>
              <a:gd name="connsiteX694" fmla="*/ 279257 w 7467600"/>
              <a:gd name="connsiteY694" fmla="*/ 2092102 h 6858000"/>
              <a:gd name="connsiteX695" fmla="*/ 65265 w 7467600"/>
              <a:gd name="connsiteY695" fmla="*/ 2006049 h 6858000"/>
              <a:gd name="connsiteX696" fmla="*/ 0 w 7467600"/>
              <a:gd name="connsiteY696" fmla="*/ 1982532 h 6858000"/>
              <a:gd name="connsiteX697" fmla="*/ 0 w 7467600"/>
              <a:gd name="connsiteY697" fmla="*/ 1912789 h 6858000"/>
              <a:gd name="connsiteX698" fmla="*/ 97460 w 7467600"/>
              <a:gd name="connsiteY698" fmla="*/ 1953725 h 6858000"/>
              <a:gd name="connsiteX699" fmla="*/ 221272 w 7467600"/>
              <a:gd name="connsiteY699" fmla="*/ 1980766 h 6858000"/>
              <a:gd name="connsiteX700" fmla="*/ 116765 w 7467600"/>
              <a:gd name="connsiteY700" fmla="*/ 1911033 h 6858000"/>
              <a:gd name="connsiteX701" fmla="*/ 16405 w 7467600"/>
              <a:gd name="connsiteY701" fmla="*/ 1803412 h 6858000"/>
              <a:gd name="connsiteX702" fmla="*/ 0 w 7467600"/>
              <a:gd name="connsiteY702" fmla="*/ 1784777 h 6858000"/>
              <a:gd name="connsiteX703" fmla="*/ 0 w 7467600"/>
              <a:gd name="connsiteY703" fmla="*/ 1740082 h 6858000"/>
              <a:gd name="connsiteX704" fmla="*/ 39394 w 7467600"/>
              <a:gd name="connsiteY704" fmla="*/ 1784856 h 6858000"/>
              <a:gd name="connsiteX705" fmla="*/ 135813 w 7467600"/>
              <a:gd name="connsiteY705" fmla="*/ 1888838 h 6858000"/>
              <a:gd name="connsiteX706" fmla="*/ 242575 w 7467600"/>
              <a:gd name="connsiteY706" fmla="*/ 1958841 h 6858000"/>
              <a:gd name="connsiteX707" fmla="*/ 82197 w 7467600"/>
              <a:gd name="connsiteY707" fmla="*/ 1754826 h 6858000"/>
              <a:gd name="connsiteX708" fmla="*/ 0 w 7467600"/>
              <a:gd name="connsiteY708" fmla="*/ 1679650 h 6858000"/>
              <a:gd name="connsiteX709" fmla="*/ 0 w 7467600"/>
              <a:gd name="connsiteY709" fmla="*/ 1602463 h 6858000"/>
              <a:gd name="connsiteX710" fmla="*/ 84689 w 7467600"/>
              <a:gd name="connsiteY710" fmla="*/ 1677442 h 6858000"/>
              <a:gd name="connsiteX711" fmla="*/ 298437 w 7467600"/>
              <a:gd name="connsiteY711" fmla="*/ 1968019 h 6858000"/>
              <a:gd name="connsiteX712" fmla="*/ 227269 w 7467600"/>
              <a:gd name="connsiteY712" fmla="*/ 1114064 h 6858000"/>
              <a:gd name="connsiteX713" fmla="*/ 248003 w 7467600"/>
              <a:gd name="connsiteY713" fmla="*/ 1089613 h 6858000"/>
              <a:gd name="connsiteX714" fmla="*/ 427020 w 7467600"/>
              <a:gd name="connsiteY714" fmla="*/ 1619803 h 6858000"/>
              <a:gd name="connsiteX715" fmla="*/ 340345 w 7467600"/>
              <a:gd name="connsiteY715" fmla="*/ 2027739 h 6858000"/>
              <a:gd name="connsiteX716" fmla="*/ 360865 w 7467600"/>
              <a:gd name="connsiteY716" fmla="*/ 2044827 h 6858000"/>
              <a:gd name="connsiteX717" fmla="*/ 560414 w 7467600"/>
              <a:gd name="connsiteY717" fmla="*/ 2421457 h 6858000"/>
              <a:gd name="connsiteX718" fmla="*/ 1359703 w 7467600"/>
              <a:gd name="connsiteY718" fmla="*/ 2578554 h 6858000"/>
              <a:gd name="connsiteX719" fmla="*/ 1359422 w 7467600"/>
              <a:gd name="connsiteY719" fmla="*/ 2577994 h 6858000"/>
              <a:gd name="connsiteX720" fmla="*/ 828701 w 7467600"/>
              <a:gd name="connsiteY720" fmla="*/ 1839520 h 6858000"/>
              <a:gd name="connsiteX721" fmla="*/ 494427 w 7467600"/>
              <a:gd name="connsiteY721" fmla="*/ 1092333 h 6858000"/>
              <a:gd name="connsiteX722" fmla="*/ 506322 w 7467600"/>
              <a:gd name="connsiteY722" fmla="*/ 1020997 h 6858000"/>
              <a:gd name="connsiteX723" fmla="*/ 4570198 w 7467600"/>
              <a:gd name="connsiteY723" fmla="*/ 978081 h 6858000"/>
              <a:gd name="connsiteX724" fmla="*/ 4523691 w 7467600"/>
              <a:gd name="connsiteY724" fmla="*/ 1127776 h 6858000"/>
              <a:gd name="connsiteX725" fmla="*/ 4509875 w 7467600"/>
              <a:gd name="connsiteY725" fmla="*/ 1167552 h 6858000"/>
              <a:gd name="connsiteX726" fmla="*/ 4478168 w 7467600"/>
              <a:gd name="connsiteY726" fmla="*/ 1260735 h 6858000"/>
              <a:gd name="connsiteX727" fmla="*/ 4409309 w 7467600"/>
              <a:gd name="connsiteY727" fmla="*/ 1666996 h 6858000"/>
              <a:gd name="connsiteX728" fmla="*/ 4370031 w 7467600"/>
              <a:gd name="connsiteY728" fmla="*/ 1955666 h 6858000"/>
              <a:gd name="connsiteX729" fmla="*/ 4570198 w 7467600"/>
              <a:gd name="connsiteY729" fmla="*/ 978081 h 6858000"/>
              <a:gd name="connsiteX730" fmla="*/ 4557898 w 7467600"/>
              <a:gd name="connsiteY730" fmla="*/ 900011 h 6858000"/>
              <a:gd name="connsiteX731" fmla="*/ 4344840 w 7467600"/>
              <a:gd name="connsiteY731" fmla="*/ 1922038 h 6858000"/>
              <a:gd name="connsiteX732" fmla="*/ 4378710 w 7467600"/>
              <a:gd name="connsiteY732" fmla="*/ 1665516 h 6858000"/>
              <a:gd name="connsiteX733" fmla="*/ 4448798 w 7467600"/>
              <a:gd name="connsiteY733" fmla="*/ 1253024 h 6858000"/>
              <a:gd name="connsiteX734" fmla="*/ 4480315 w 7467600"/>
              <a:gd name="connsiteY734" fmla="*/ 1158454 h 6858000"/>
              <a:gd name="connsiteX735" fmla="*/ 4494133 w 7467600"/>
              <a:gd name="connsiteY735" fmla="*/ 1118676 h 6858000"/>
              <a:gd name="connsiteX736" fmla="*/ 4557898 w 7467600"/>
              <a:gd name="connsiteY736" fmla="*/ 900011 h 6858000"/>
              <a:gd name="connsiteX737" fmla="*/ 5870151 w 7467600"/>
              <a:gd name="connsiteY737" fmla="*/ 898890 h 6858000"/>
              <a:gd name="connsiteX738" fmla="*/ 5861335 w 7467600"/>
              <a:gd name="connsiteY738" fmla="*/ 899177 h 6858000"/>
              <a:gd name="connsiteX739" fmla="*/ 5843702 w 7467600"/>
              <a:gd name="connsiteY739" fmla="*/ 899748 h 6858000"/>
              <a:gd name="connsiteX740" fmla="*/ 5651107 w 7467600"/>
              <a:gd name="connsiteY740" fmla="*/ 920306 h 6858000"/>
              <a:gd name="connsiteX741" fmla="*/ 5459407 w 7467600"/>
              <a:gd name="connsiteY741" fmla="*/ 940975 h 6858000"/>
              <a:gd name="connsiteX742" fmla="*/ 5374846 w 7467600"/>
              <a:gd name="connsiteY742" fmla="*/ 941988 h 6858000"/>
              <a:gd name="connsiteX743" fmla="*/ 5256105 w 7467600"/>
              <a:gd name="connsiteY743" fmla="*/ 945632 h 6858000"/>
              <a:gd name="connsiteX744" fmla="*/ 5107071 w 7467600"/>
              <a:gd name="connsiteY744" fmla="*/ 969720 h 6858000"/>
              <a:gd name="connsiteX745" fmla="*/ 4998681 w 7467600"/>
              <a:gd name="connsiteY745" fmla="*/ 988771 h 6858000"/>
              <a:gd name="connsiteX746" fmla="*/ 5870151 w 7467600"/>
              <a:gd name="connsiteY746" fmla="*/ 898890 h 6858000"/>
              <a:gd name="connsiteX747" fmla="*/ 5504425 w 7467600"/>
              <a:gd name="connsiteY747" fmla="*/ 848067 h 6858000"/>
              <a:gd name="connsiteX748" fmla="*/ 4968849 w 7467600"/>
              <a:gd name="connsiteY748" fmla="*/ 962318 h 6858000"/>
              <a:gd name="connsiteX749" fmla="*/ 5104039 w 7467600"/>
              <a:gd name="connsiteY749" fmla="*/ 940634 h 6858000"/>
              <a:gd name="connsiteX750" fmla="*/ 5256311 w 7467600"/>
              <a:gd name="connsiteY750" fmla="*/ 916490 h 6858000"/>
              <a:gd name="connsiteX751" fmla="*/ 5377381 w 7467600"/>
              <a:gd name="connsiteY751" fmla="*/ 912671 h 6858000"/>
              <a:gd name="connsiteX752" fmla="*/ 5460148 w 7467600"/>
              <a:gd name="connsiteY752" fmla="*/ 911442 h 6858000"/>
              <a:gd name="connsiteX753" fmla="*/ 5648971 w 7467600"/>
              <a:gd name="connsiteY753" fmla="*/ 891331 h 6858000"/>
              <a:gd name="connsiteX754" fmla="*/ 5844807 w 7467600"/>
              <a:gd name="connsiteY754" fmla="*/ 870718 h 6858000"/>
              <a:gd name="connsiteX755" fmla="*/ 5862975 w 7467600"/>
              <a:gd name="connsiteY755" fmla="*/ 869756 h 6858000"/>
              <a:gd name="connsiteX756" fmla="*/ 5920887 w 7467600"/>
              <a:gd name="connsiteY756" fmla="*/ 865929 h 6858000"/>
              <a:gd name="connsiteX757" fmla="*/ 5504425 w 7467600"/>
              <a:gd name="connsiteY757" fmla="*/ 848067 h 6858000"/>
              <a:gd name="connsiteX758" fmla="*/ 3607114 w 7467600"/>
              <a:gd name="connsiteY758" fmla="*/ 467441 h 6858000"/>
              <a:gd name="connsiteX759" fmla="*/ 3296242 w 7467600"/>
              <a:gd name="connsiteY759" fmla="*/ 807991 h 6858000"/>
              <a:gd name="connsiteX760" fmla="*/ 3174674 w 7467600"/>
              <a:gd name="connsiteY760" fmla="*/ 919759 h 6858000"/>
              <a:gd name="connsiteX761" fmla="*/ 3042978 w 7467600"/>
              <a:gd name="connsiteY761" fmla="*/ 1054894 h 6858000"/>
              <a:gd name="connsiteX762" fmla="*/ 2968914 w 7467600"/>
              <a:gd name="connsiteY762" fmla="*/ 1133756 h 6858000"/>
              <a:gd name="connsiteX763" fmla="*/ 3103823 w 7467600"/>
              <a:gd name="connsiteY763" fmla="*/ 1026814 h 6858000"/>
              <a:gd name="connsiteX764" fmla="*/ 3607114 w 7467600"/>
              <a:gd name="connsiteY764" fmla="*/ 467441 h 6858000"/>
              <a:gd name="connsiteX765" fmla="*/ 3744487 w 7467600"/>
              <a:gd name="connsiteY765" fmla="*/ 383136 h 6858000"/>
              <a:gd name="connsiteX766" fmla="*/ 3970213 w 7467600"/>
              <a:gd name="connsiteY766" fmla="*/ 995559 h 6858000"/>
              <a:gd name="connsiteX767" fmla="*/ 3744487 w 7467600"/>
              <a:gd name="connsiteY767" fmla="*/ 383136 h 6858000"/>
              <a:gd name="connsiteX768" fmla="*/ 3624562 w 7467600"/>
              <a:gd name="connsiteY768" fmla="*/ 367041 h 6858000"/>
              <a:gd name="connsiteX769" fmla="*/ 3489712 w 7467600"/>
              <a:gd name="connsiteY769" fmla="*/ 485386 h 6858000"/>
              <a:gd name="connsiteX770" fmla="*/ 3182994 w 7467600"/>
              <a:gd name="connsiteY770" fmla="*/ 828265 h 6858000"/>
              <a:gd name="connsiteX771" fmla="*/ 2892114 w 7467600"/>
              <a:gd name="connsiteY771" fmla="*/ 1172635 h 6858000"/>
              <a:gd name="connsiteX772" fmla="*/ 3021459 w 7467600"/>
              <a:gd name="connsiteY772" fmla="*/ 1035385 h 6858000"/>
              <a:gd name="connsiteX773" fmla="*/ 3153873 w 7467600"/>
              <a:gd name="connsiteY773" fmla="*/ 898971 h 6858000"/>
              <a:gd name="connsiteX774" fmla="*/ 3276511 w 7467600"/>
              <a:gd name="connsiteY774" fmla="*/ 786423 h 6858000"/>
              <a:gd name="connsiteX775" fmla="*/ 3584154 w 7467600"/>
              <a:gd name="connsiteY775" fmla="*/ 448218 h 6858000"/>
              <a:gd name="connsiteX776" fmla="*/ 3624562 w 7467600"/>
              <a:gd name="connsiteY776" fmla="*/ 367041 h 6858000"/>
              <a:gd name="connsiteX777" fmla="*/ 3766672 w 7467600"/>
              <a:gd name="connsiteY777" fmla="*/ 359429 h 6858000"/>
              <a:gd name="connsiteX778" fmla="*/ 3996338 w 7467600"/>
              <a:gd name="connsiteY778" fmla="*/ 968237 h 6858000"/>
              <a:gd name="connsiteX779" fmla="*/ 3766672 w 7467600"/>
              <a:gd name="connsiteY779" fmla="*/ 359429 h 6858000"/>
              <a:gd name="connsiteX780" fmla="*/ 5805386 w 7467600"/>
              <a:gd name="connsiteY780" fmla="*/ 239240 h 6858000"/>
              <a:gd name="connsiteX781" fmla="*/ 5736947 w 7467600"/>
              <a:gd name="connsiteY781" fmla="*/ 261367 h 6858000"/>
              <a:gd name="connsiteX782" fmla="*/ 5427012 w 7467600"/>
              <a:gd name="connsiteY782" fmla="*/ 311272 h 6858000"/>
              <a:gd name="connsiteX783" fmla="*/ 5147818 w 7467600"/>
              <a:gd name="connsiteY783" fmla="*/ 322112 h 6858000"/>
              <a:gd name="connsiteX784" fmla="*/ 5060854 w 7467600"/>
              <a:gd name="connsiteY784" fmla="*/ 311882 h 6858000"/>
              <a:gd name="connsiteX785" fmla="*/ 4945989 w 7467600"/>
              <a:gd name="connsiteY785" fmla="*/ 300516 h 6858000"/>
              <a:gd name="connsiteX786" fmla="*/ 5410479 w 7467600"/>
              <a:gd name="connsiteY786" fmla="*/ 348434 h 6858000"/>
              <a:gd name="connsiteX787" fmla="*/ 5805386 w 7467600"/>
              <a:gd name="connsiteY787" fmla="*/ 239240 h 6858000"/>
              <a:gd name="connsiteX788" fmla="*/ 5905192 w 7467600"/>
              <a:gd name="connsiteY788" fmla="*/ 163079 h 6858000"/>
              <a:gd name="connsiteX789" fmla="*/ 5865655 w 7467600"/>
              <a:gd name="connsiteY789" fmla="*/ 171901 h 6858000"/>
              <a:gd name="connsiteX790" fmla="*/ 5259740 w 7467600"/>
              <a:gd name="connsiteY790" fmla="*/ 257013 h 6858000"/>
              <a:gd name="connsiteX791" fmla="*/ 5208466 w 7467600"/>
              <a:gd name="connsiteY791" fmla="*/ 257550 h 6858000"/>
              <a:gd name="connsiteX792" fmla="*/ 4980204 w 7467600"/>
              <a:gd name="connsiteY792" fmla="*/ 271903 h 6858000"/>
              <a:gd name="connsiteX793" fmla="*/ 5068068 w 7467600"/>
              <a:gd name="connsiteY793" fmla="*/ 282244 h 6858000"/>
              <a:gd name="connsiteX794" fmla="*/ 5153231 w 7467600"/>
              <a:gd name="connsiteY794" fmla="*/ 292240 h 6858000"/>
              <a:gd name="connsiteX795" fmla="*/ 5426491 w 7467600"/>
              <a:gd name="connsiteY795" fmla="*/ 281128 h 6858000"/>
              <a:gd name="connsiteX796" fmla="*/ 5731212 w 7467600"/>
              <a:gd name="connsiteY796" fmla="*/ 231951 h 6858000"/>
              <a:gd name="connsiteX797" fmla="*/ 5905192 w 7467600"/>
              <a:gd name="connsiteY797" fmla="*/ 163079 h 6858000"/>
              <a:gd name="connsiteX798" fmla="*/ 5944437 w 7467600"/>
              <a:gd name="connsiteY798" fmla="*/ 113829 h 6858000"/>
              <a:gd name="connsiteX799" fmla="*/ 5825032 w 7467600"/>
              <a:gd name="connsiteY799" fmla="*/ 146405 h 6858000"/>
              <a:gd name="connsiteX800" fmla="*/ 4955599 w 7467600"/>
              <a:gd name="connsiteY800" fmla="*/ 247008 h 6858000"/>
              <a:gd name="connsiteX801" fmla="*/ 5210104 w 7467600"/>
              <a:gd name="connsiteY801" fmla="*/ 228123 h 6858000"/>
              <a:gd name="connsiteX802" fmla="*/ 5261015 w 7467600"/>
              <a:gd name="connsiteY802" fmla="*/ 227087 h 6858000"/>
              <a:gd name="connsiteX803" fmla="*/ 5861181 w 7467600"/>
              <a:gd name="connsiteY803" fmla="*/ 143093 h 6858000"/>
              <a:gd name="connsiteX804" fmla="*/ 5961252 w 7467600"/>
              <a:gd name="connsiteY804" fmla="*/ 114820 h 6858000"/>
              <a:gd name="connsiteX805" fmla="*/ 5944437 w 7467600"/>
              <a:gd name="connsiteY805" fmla="*/ 113829 h 6858000"/>
              <a:gd name="connsiteX806" fmla="*/ 3882765 w 7467600"/>
              <a:gd name="connsiteY806" fmla="*/ 0 h 6858000"/>
              <a:gd name="connsiteX807" fmla="*/ 3995099 w 7467600"/>
              <a:gd name="connsiteY807" fmla="*/ 0 h 6858000"/>
              <a:gd name="connsiteX808" fmla="*/ 4163818 w 7467600"/>
              <a:gd name="connsiteY808" fmla="*/ 234104 h 6858000"/>
              <a:gd name="connsiteX809" fmla="*/ 4172099 w 7467600"/>
              <a:gd name="connsiteY809" fmla="*/ 234207 h 6858000"/>
              <a:gd name="connsiteX810" fmla="*/ 4784282 w 7467600"/>
              <a:gd name="connsiteY810" fmla="*/ 276561 h 6858000"/>
              <a:gd name="connsiteX811" fmla="*/ 4801687 w 7467600"/>
              <a:gd name="connsiteY811" fmla="*/ 267764 h 6858000"/>
              <a:gd name="connsiteX812" fmla="*/ 6082788 w 7467600"/>
              <a:gd name="connsiteY812" fmla="*/ 64119 h 6858000"/>
              <a:gd name="connsiteX813" fmla="*/ 6099442 w 7467600"/>
              <a:gd name="connsiteY813" fmla="*/ 82568 h 6858000"/>
              <a:gd name="connsiteX814" fmla="*/ 4804137 w 7467600"/>
              <a:gd name="connsiteY814" fmla="*/ 320931 h 6858000"/>
              <a:gd name="connsiteX815" fmla="*/ 4227047 w 7467600"/>
              <a:gd name="connsiteY815" fmla="*/ 313415 h 6858000"/>
              <a:gd name="connsiteX816" fmla="*/ 4346041 w 7467600"/>
              <a:gd name="connsiteY816" fmla="*/ 456086 h 6858000"/>
              <a:gd name="connsiteX817" fmla="*/ 4870967 w 7467600"/>
              <a:gd name="connsiteY817" fmla="*/ 963061 h 6858000"/>
              <a:gd name="connsiteX818" fmla="*/ 4889647 w 7467600"/>
              <a:gd name="connsiteY818" fmla="*/ 957147 h 6858000"/>
              <a:gd name="connsiteX819" fmla="*/ 5422504 w 7467600"/>
              <a:gd name="connsiteY819" fmla="*/ 805191 h 6858000"/>
              <a:gd name="connsiteX820" fmla="*/ 6087656 w 7467600"/>
              <a:gd name="connsiteY820" fmla="*/ 826703 h 6858000"/>
              <a:gd name="connsiteX821" fmla="*/ 6058717 w 7467600"/>
              <a:gd name="connsiteY821" fmla="*/ 865992 h 6858000"/>
              <a:gd name="connsiteX822" fmla="*/ 4974153 w 7467600"/>
              <a:gd name="connsiteY822" fmla="*/ 1045456 h 6858000"/>
              <a:gd name="connsiteX823" fmla="*/ 5627835 w 7467600"/>
              <a:gd name="connsiteY823" fmla="*/ 1472077 h 6858000"/>
              <a:gd name="connsiteX824" fmla="*/ 5629817 w 7467600"/>
              <a:gd name="connsiteY824" fmla="*/ 1471412 h 6858000"/>
              <a:gd name="connsiteX825" fmla="*/ 5634124 w 7467600"/>
              <a:gd name="connsiteY825" fmla="*/ 1470572 h 6858000"/>
              <a:gd name="connsiteX826" fmla="*/ 5755832 w 7467600"/>
              <a:gd name="connsiteY826" fmla="*/ 1383886 h 6858000"/>
              <a:gd name="connsiteX827" fmla="*/ 6014186 w 7467600"/>
              <a:gd name="connsiteY827" fmla="*/ 1279799 h 6858000"/>
              <a:gd name="connsiteX828" fmla="*/ 6901619 w 7467600"/>
              <a:gd name="connsiteY828" fmla="*/ 1047874 h 6858000"/>
              <a:gd name="connsiteX829" fmla="*/ 6931566 w 7467600"/>
              <a:gd name="connsiteY829" fmla="*/ 1062034 h 6858000"/>
              <a:gd name="connsiteX830" fmla="*/ 5790982 w 7467600"/>
              <a:gd name="connsiteY830" fmla="*/ 1561380 h 6858000"/>
              <a:gd name="connsiteX831" fmla="*/ 6188971 w 7467600"/>
              <a:gd name="connsiteY831" fmla="*/ 1755168 h 6858000"/>
              <a:gd name="connsiteX832" fmla="*/ 6202446 w 7467600"/>
              <a:gd name="connsiteY832" fmla="*/ 1752268 h 6858000"/>
              <a:gd name="connsiteX833" fmla="*/ 7179560 w 7467600"/>
              <a:gd name="connsiteY833" fmla="*/ 1467551 h 6858000"/>
              <a:gd name="connsiteX834" fmla="*/ 7158730 w 7467600"/>
              <a:gd name="connsiteY834" fmla="*/ 1507835 h 6858000"/>
              <a:gd name="connsiteX835" fmla="*/ 6326959 w 7467600"/>
              <a:gd name="connsiteY835" fmla="*/ 1817686 h 6858000"/>
              <a:gd name="connsiteX836" fmla="*/ 6537433 w 7467600"/>
              <a:gd name="connsiteY836" fmla="*/ 1907790 h 6858000"/>
              <a:gd name="connsiteX837" fmla="*/ 6550221 w 7467600"/>
              <a:gd name="connsiteY837" fmla="*/ 1910729 h 6858000"/>
              <a:gd name="connsiteX838" fmla="*/ 6964438 w 7467600"/>
              <a:gd name="connsiteY838" fmla="*/ 2209505 h 6858000"/>
              <a:gd name="connsiteX839" fmla="*/ 7367862 w 7467600"/>
              <a:gd name="connsiteY839" fmla="*/ 2806833 h 6858000"/>
              <a:gd name="connsiteX840" fmla="*/ 7364329 w 7467600"/>
              <a:gd name="connsiteY840" fmla="*/ 2826907 h 6858000"/>
              <a:gd name="connsiteX841" fmla="*/ 7290545 w 7467600"/>
              <a:gd name="connsiteY841" fmla="*/ 2850663 h 6858000"/>
              <a:gd name="connsiteX842" fmla="*/ 6472036 w 7467600"/>
              <a:gd name="connsiteY842" fmla="*/ 1959003 h 6858000"/>
              <a:gd name="connsiteX843" fmla="*/ 5792897 w 7467600"/>
              <a:gd name="connsiteY843" fmla="*/ 1647747 h 6858000"/>
              <a:gd name="connsiteX844" fmla="*/ 5842751 w 7467600"/>
              <a:gd name="connsiteY844" fmla="*/ 1816112 h 6858000"/>
              <a:gd name="connsiteX845" fmla="*/ 5847424 w 7467600"/>
              <a:gd name="connsiteY845" fmla="*/ 1815776 h 6858000"/>
              <a:gd name="connsiteX846" fmla="*/ 6399821 w 7467600"/>
              <a:gd name="connsiteY846" fmla="*/ 2344799 h 6858000"/>
              <a:gd name="connsiteX847" fmla="*/ 6323232 w 7467600"/>
              <a:gd name="connsiteY847" fmla="*/ 2389634 h 6858000"/>
              <a:gd name="connsiteX848" fmla="*/ 5942958 w 7467600"/>
              <a:gd name="connsiteY848" fmla="*/ 2077708 h 6858000"/>
              <a:gd name="connsiteX849" fmla="*/ 5921559 w 7467600"/>
              <a:gd name="connsiteY849" fmla="*/ 2378596 h 6858000"/>
              <a:gd name="connsiteX850" fmla="*/ 5817651 w 7467600"/>
              <a:gd name="connsiteY850" fmla="*/ 3023919 h 6858000"/>
              <a:gd name="connsiteX851" fmla="*/ 5729634 w 7467600"/>
              <a:gd name="connsiteY851" fmla="*/ 3051849 h 6858000"/>
              <a:gd name="connsiteX852" fmla="*/ 5611018 w 7467600"/>
              <a:gd name="connsiteY852" fmla="*/ 2316769 h 6858000"/>
              <a:gd name="connsiteX853" fmla="*/ 5687608 w 7467600"/>
              <a:gd name="connsiteY853" fmla="*/ 2039972 h 6858000"/>
              <a:gd name="connsiteX854" fmla="*/ 5657554 w 7467600"/>
              <a:gd name="connsiteY854" fmla="*/ 1576445 h 6858000"/>
              <a:gd name="connsiteX855" fmla="*/ 5150475 w 7467600"/>
              <a:gd name="connsiteY855" fmla="*/ 1274012 h 6858000"/>
              <a:gd name="connsiteX856" fmla="*/ 5349142 w 7467600"/>
              <a:gd name="connsiteY856" fmla="*/ 2204405 h 6858000"/>
              <a:gd name="connsiteX857" fmla="*/ 5262214 w 7467600"/>
              <a:gd name="connsiteY857" fmla="*/ 2233836 h 6858000"/>
              <a:gd name="connsiteX858" fmla="*/ 4981539 w 7467600"/>
              <a:gd name="connsiteY858" fmla="*/ 1542201 h 6858000"/>
              <a:gd name="connsiteX859" fmla="*/ 4958461 w 7467600"/>
              <a:gd name="connsiteY859" fmla="*/ 1136957 h 6858000"/>
              <a:gd name="connsiteX860" fmla="*/ 4655015 w 7467600"/>
              <a:gd name="connsiteY860" fmla="*/ 891426 h 6858000"/>
              <a:gd name="connsiteX861" fmla="*/ 4348002 w 7467600"/>
              <a:gd name="connsiteY861" fmla="*/ 2205895 h 6858000"/>
              <a:gd name="connsiteX862" fmla="*/ 4262250 w 7467600"/>
              <a:gd name="connsiteY862" fmla="*/ 2219972 h 6858000"/>
              <a:gd name="connsiteX863" fmla="*/ 4550611 w 7467600"/>
              <a:gd name="connsiteY863" fmla="*/ 817540 h 6858000"/>
              <a:gd name="connsiteX864" fmla="*/ 4564418 w 7467600"/>
              <a:gd name="connsiteY864" fmla="*/ 808293 h 6858000"/>
              <a:gd name="connsiteX865" fmla="*/ 4266388 w 7467600"/>
              <a:gd name="connsiteY865" fmla="*/ 500083 h 6858000"/>
              <a:gd name="connsiteX866" fmla="*/ 4032842 w 7467600"/>
              <a:gd name="connsiteY866" fmla="*/ 211809 h 6858000"/>
              <a:gd name="connsiteX867" fmla="*/ 3882765 w 7467600"/>
              <a:gd name="connsiteY867" fmla="*/ 0 h 6858000"/>
              <a:gd name="connsiteX868" fmla="*/ 3721337 w 7467600"/>
              <a:gd name="connsiteY868" fmla="*/ 0 h 6858000"/>
              <a:gd name="connsiteX869" fmla="*/ 3797544 w 7467600"/>
              <a:gd name="connsiteY869" fmla="*/ 0 h 6858000"/>
              <a:gd name="connsiteX870" fmla="*/ 3775734 w 7467600"/>
              <a:gd name="connsiteY870" fmla="*/ 95131 h 6858000"/>
              <a:gd name="connsiteX871" fmla="*/ 3724807 w 7467600"/>
              <a:gd name="connsiteY871" fmla="*/ 272257 h 6858000"/>
              <a:gd name="connsiteX872" fmla="*/ 3726844 w 7467600"/>
              <a:gd name="connsiteY872" fmla="*/ 282988 h 6858000"/>
              <a:gd name="connsiteX873" fmla="*/ 3742664 w 7467600"/>
              <a:gd name="connsiteY873" fmla="*/ 279918 h 6858000"/>
              <a:gd name="connsiteX874" fmla="*/ 4103910 w 7467600"/>
              <a:gd name="connsiteY874" fmla="*/ 1161917 h 6858000"/>
              <a:gd name="connsiteX875" fmla="*/ 4020269 w 7467600"/>
              <a:gd name="connsiteY875" fmla="*/ 1200406 h 6858000"/>
              <a:gd name="connsiteX876" fmla="*/ 3674882 w 7467600"/>
              <a:gd name="connsiteY876" fmla="*/ 488524 h 6858000"/>
              <a:gd name="connsiteX877" fmla="*/ 3132682 w 7467600"/>
              <a:gd name="connsiteY877" fmla="*/ 1072284 h 6858000"/>
              <a:gd name="connsiteX878" fmla="*/ 2716346 w 7467600"/>
              <a:gd name="connsiteY878" fmla="*/ 1276376 h 6858000"/>
              <a:gd name="connsiteX879" fmla="*/ 2716772 w 7467600"/>
              <a:gd name="connsiteY879" fmla="*/ 1255462 h 6858000"/>
              <a:gd name="connsiteX880" fmla="*/ 3471096 w 7467600"/>
              <a:gd name="connsiteY880" fmla="*/ 437072 h 6858000"/>
              <a:gd name="connsiteX881" fmla="*/ 3639057 w 7467600"/>
              <a:gd name="connsiteY881" fmla="*/ 286334 h 6858000"/>
              <a:gd name="connsiteX882" fmla="*/ 3640309 w 7467600"/>
              <a:gd name="connsiteY882" fmla="*/ 284664 h 6858000"/>
              <a:gd name="connsiteX883" fmla="*/ 3646022 w 7467600"/>
              <a:gd name="connsiteY883" fmla="*/ 276711 h 6858000"/>
              <a:gd name="connsiteX884" fmla="*/ 3707943 w 7467600"/>
              <a:gd name="connsiteY884" fmla="*/ 65958 h 6858000"/>
              <a:gd name="connsiteX885" fmla="*/ 3721337 w 7467600"/>
              <a:gd name="connsiteY885" fmla="*/ 0 h 6858000"/>
              <a:gd name="connsiteX886" fmla="*/ 2867960 w 7467600"/>
              <a:gd name="connsiteY886" fmla="*/ 0 h 6858000"/>
              <a:gd name="connsiteX887" fmla="*/ 2926351 w 7467600"/>
              <a:gd name="connsiteY887" fmla="*/ 0 h 6858000"/>
              <a:gd name="connsiteX888" fmla="*/ 2902823 w 7467600"/>
              <a:gd name="connsiteY888" fmla="*/ 262929 h 6858000"/>
              <a:gd name="connsiteX889" fmla="*/ 2940663 w 7467600"/>
              <a:gd name="connsiteY889" fmla="*/ 140884 h 6858000"/>
              <a:gd name="connsiteX890" fmla="*/ 2947039 w 7467600"/>
              <a:gd name="connsiteY890" fmla="*/ 122524 h 6858000"/>
              <a:gd name="connsiteX891" fmla="*/ 2984316 w 7467600"/>
              <a:gd name="connsiteY891" fmla="*/ 0 h 6858000"/>
              <a:gd name="connsiteX892" fmla="*/ 3016114 w 7467600"/>
              <a:gd name="connsiteY892" fmla="*/ 0 h 6858000"/>
              <a:gd name="connsiteX893" fmla="*/ 2979949 w 7467600"/>
              <a:gd name="connsiteY893" fmla="*/ 119274 h 6858000"/>
              <a:gd name="connsiteX894" fmla="*/ 3023879 w 7467600"/>
              <a:gd name="connsiteY894" fmla="*/ 0 h 6858000"/>
              <a:gd name="connsiteX895" fmla="*/ 3105400 w 7467600"/>
              <a:gd name="connsiteY895" fmla="*/ 0 h 6858000"/>
              <a:gd name="connsiteX896" fmla="*/ 3094669 w 7467600"/>
              <a:gd name="connsiteY896" fmla="*/ 30308 h 6858000"/>
              <a:gd name="connsiteX897" fmla="*/ 2901945 w 7467600"/>
              <a:gd name="connsiteY897" fmla="*/ 466538 h 6858000"/>
              <a:gd name="connsiteX898" fmla="*/ 2815209 w 7467600"/>
              <a:gd name="connsiteY898" fmla="*/ 497361 h 6858000"/>
              <a:gd name="connsiteX899" fmla="*/ 2844845 w 7467600"/>
              <a:gd name="connsiteY899" fmla="*/ 127638 h 6858000"/>
              <a:gd name="connsiteX900" fmla="*/ 2867960 w 7467600"/>
              <a:gd name="connsiteY900" fmla="*/ 0 h 6858000"/>
              <a:gd name="connsiteX901" fmla="*/ 1057230 w 7467600"/>
              <a:gd name="connsiteY901" fmla="*/ 0 h 6858000"/>
              <a:gd name="connsiteX902" fmla="*/ 1111003 w 7467600"/>
              <a:gd name="connsiteY902" fmla="*/ 0 h 6858000"/>
              <a:gd name="connsiteX903" fmla="*/ 1125553 w 7467600"/>
              <a:gd name="connsiteY903" fmla="*/ 52588 h 6858000"/>
              <a:gd name="connsiteX904" fmla="*/ 1304276 w 7467600"/>
              <a:gd name="connsiteY904" fmla="*/ 476275 h 6858000"/>
              <a:gd name="connsiteX905" fmla="*/ 1492066 w 7467600"/>
              <a:gd name="connsiteY905" fmla="*/ 886333 h 6858000"/>
              <a:gd name="connsiteX906" fmla="*/ 1423698 w 7467600"/>
              <a:gd name="connsiteY906" fmla="*/ 710817 h 6858000"/>
              <a:gd name="connsiteX907" fmla="*/ 1357609 w 7467600"/>
              <a:gd name="connsiteY907" fmla="*/ 532892 h 6858000"/>
              <a:gd name="connsiteX908" fmla="*/ 1309550 w 7467600"/>
              <a:gd name="connsiteY908" fmla="*/ 374031 h 6858000"/>
              <a:gd name="connsiteX909" fmla="*/ 1193673 w 7467600"/>
              <a:gd name="connsiteY909" fmla="*/ 49533 h 6858000"/>
              <a:gd name="connsiteX910" fmla="*/ 1164391 w 7467600"/>
              <a:gd name="connsiteY910" fmla="*/ 0 h 6858000"/>
              <a:gd name="connsiteX911" fmla="*/ 1200666 w 7467600"/>
              <a:gd name="connsiteY911" fmla="*/ 0 h 6858000"/>
              <a:gd name="connsiteX912" fmla="*/ 1223408 w 7467600"/>
              <a:gd name="connsiteY912" fmla="*/ 38996 h 6858000"/>
              <a:gd name="connsiteX913" fmla="*/ 1339635 w 7467600"/>
              <a:gd name="connsiteY913" fmla="*/ 365517 h 6858000"/>
              <a:gd name="connsiteX914" fmla="*/ 1387469 w 7467600"/>
              <a:gd name="connsiteY914" fmla="*/ 523079 h 6858000"/>
              <a:gd name="connsiteX915" fmla="*/ 1452685 w 7467600"/>
              <a:gd name="connsiteY915" fmla="*/ 699806 h 6858000"/>
              <a:gd name="connsiteX916" fmla="*/ 1492092 w 7467600"/>
              <a:gd name="connsiteY916" fmla="*/ 800424 h 6858000"/>
              <a:gd name="connsiteX917" fmla="*/ 1455302 w 7467600"/>
              <a:gd name="connsiteY917" fmla="*/ 632913 h 6858000"/>
              <a:gd name="connsiteX918" fmla="*/ 1222336 w 7467600"/>
              <a:gd name="connsiteY918" fmla="*/ 9480 h 6858000"/>
              <a:gd name="connsiteX919" fmla="*/ 1214634 w 7467600"/>
              <a:gd name="connsiteY919" fmla="*/ 0 h 6858000"/>
              <a:gd name="connsiteX920" fmla="*/ 1289827 w 7467600"/>
              <a:gd name="connsiteY920" fmla="*/ 0 h 6858000"/>
              <a:gd name="connsiteX921" fmla="*/ 1321076 w 7467600"/>
              <a:gd name="connsiteY921" fmla="*/ 59722 h 6858000"/>
              <a:gd name="connsiteX922" fmla="*/ 1512579 w 7467600"/>
              <a:gd name="connsiteY922" fmla="*/ 626441 h 6858000"/>
              <a:gd name="connsiteX923" fmla="*/ 1506076 w 7467600"/>
              <a:gd name="connsiteY923" fmla="*/ 1089289 h 6858000"/>
              <a:gd name="connsiteX924" fmla="*/ 1486346 w 7467600"/>
              <a:gd name="connsiteY924" fmla="*/ 1079919 h 6858000"/>
              <a:gd name="connsiteX925" fmla="*/ 1070511 w 7467600"/>
              <a:gd name="connsiteY925" fmla="*/ 48609 h 6858000"/>
              <a:gd name="connsiteX926" fmla="*/ 1057230 w 7467600"/>
              <a:gd name="connsiteY926" fmla="*/ 0 h 6858000"/>
              <a:gd name="connsiteX927" fmla="*/ 43151 w 7467600"/>
              <a:gd name="connsiteY927" fmla="*/ 0 h 6858000"/>
              <a:gd name="connsiteX928" fmla="*/ 95283 w 7467600"/>
              <a:gd name="connsiteY928" fmla="*/ 0 h 6858000"/>
              <a:gd name="connsiteX929" fmla="*/ 300708 w 7467600"/>
              <a:gd name="connsiteY929" fmla="*/ 154571 h 6858000"/>
              <a:gd name="connsiteX930" fmla="*/ 530414 w 7467600"/>
              <a:gd name="connsiteY930" fmla="*/ 354673 h 6858000"/>
              <a:gd name="connsiteX931" fmla="*/ 333785 w 7467600"/>
              <a:gd name="connsiteY931" fmla="*/ 161564 h 6858000"/>
              <a:gd name="connsiteX932" fmla="*/ 147005 w 7467600"/>
              <a:gd name="connsiteY932" fmla="*/ 0 h 6858000"/>
              <a:gd name="connsiteX933" fmla="*/ 272509 w 7467600"/>
              <a:gd name="connsiteY933" fmla="*/ 0 h 6858000"/>
              <a:gd name="connsiteX934" fmla="*/ 326276 w 7467600"/>
              <a:gd name="connsiteY934" fmla="*/ 45847 h 6858000"/>
              <a:gd name="connsiteX935" fmla="*/ 823759 w 7467600"/>
              <a:gd name="connsiteY935" fmla="*/ 574145 h 6858000"/>
              <a:gd name="connsiteX936" fmla="*/ 811254 w 7467600"/>
              <a:gd name="connsiteY936" fmla="*/ 665546 h 6858000"/>
              <a:gd name="connsiteX937" fmla="*/ 154042 w 7467600"/>
              <a:gd name="connsiteY937" fmla="*/ 261522 h 6858000"/>
              <a:gd name="connsiteX938" fmla="*/ 13550 w 7467600"/>
              <a:gd name="connsiteY938" fmla="*/ 158423 h 6858000"/>
              <a:gd name="connsiteX939" fmla="*/ 0 w 7467600"/>
              <a:gd name="connsiteY939" fmla="*/ 146618 h 6858000"/>
              <a:gd name="connsiteX940" fmla="*/ 0 w 7467600"/>
              <a:gd name="connsiteY940" fmla="*/ 59161 h 6858000"/>
              <a:gd name="connsiteX941" fmla="*/ 45427 w 7467600"/>
              <a:gd name="connsiteY941" fmla="*/ 101078 h 6858000"/>
              <a:gd name="connsiteX942" fmla="*/ 630103 w 7467600"/>
              <a:gd name="connsiteY942" fmla="*/ 485885 h 6858000"/>
              <a:gd name="connsiteX943" fmla="*/ 532040 w 7467600"/>
              <a:gd name="connsiteY943" fmla="*/ 399359 h 6858000"/>
              <a:gd name="connsiteX944" fmla="*/ 517618 w 7467600"/>
              <a:gd name="connsiteY944" fmla="*/ 385726 h 6858000"/>
              <a:gd name="connsiteX945" fmla="*/ 285074 w 7467600"/>
              <a:gd name="connsiteY945" fmla="*/ 182755 h 6858000"/>
              <a:gd name="connsiteX946" fmla="*/ 43151 w 7467600"/>
              <a:gd name="connsiteY94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34024 w 7467600"/>
              <a:gd name="connsiteY4" fmla="*/ 6722130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1019354 w 7467600"/>
              <a:gd name="connsiteY14" fmla="*/ 6315006 h 6858000"/>
              <a:gd name="connsiteX15" fmla="*/ 441046 w 7467600"/>
              <a:gd name="connsiteY15" fmla="*/ 6691153 h 6858000"/>
              <a:gd name="connsiteX16" fmla="*/ 1019354 w 7467600"/>
              <a:gd name="connsiteY16" fmla="*/ 6315006 h 6858000"/>
              <a:gd name="connsiteX17" fmla="*/ 991680 w 7467600"/>
              <a:gd name="connsiteY17" fmla="*/ 6298413 h 6858000"/>
              <a:gd name="connsiteX18" fmla="*/ 409060 w 7467600"/>
              <a:gd name="connsiteY18" fmla="*/ 6671470 h 6858000"/>
              <a:gd name="connsiteX19" fmla="*/ 991680 w 7467600"/>
              <a:gd name="connsiteY19" fmla="*/ 6298413 h 6858000"/>
              <a:gd name="connsiteX20" fmla="*/ 103333 w 7467600"/>
              <a:gd name="connsiteY20" fmla="*/ 5699602 h 6858000"/>
              <a:gd name="connsiteX21" fmla="*/ 233938 w 7467600"/>
              <a:gd name="connsiteY21" fmla="*/ 5809416 h 6858000"/>
              <a:gd name="connsiteX22" fmla="*/ 883580 w 7467600"/>
              <a:gd name="connsiteY22" fmla="*/ 6180710 h 6858000"/>
              <a:gd name="connsiteX23" fmla="*/ 487337 w 7467600"/>
              <a:gd name="connsiteY23" fmla="*/ 5950182 h 6858000"/>
              <a:gd name="connsiteX24" fmla="*/ 354051 w 7467600"/>
              <a:gd name="connsiteY24" fmla="*/ 5854912 h 6858000"/>
              <a:gd name="connsiteX25" fmla="*/ 195436 w 7467600"/>
              <a:gd name="connsiteY25" fmla="*/ 5755068 h 6858000"/>
              <a:gd name="connsiteX26" fmla="*/ 103333 w 7467600"/>
              <a:gd name="connsiteY26" fmla="*/ 5699602 h 6858000"/>
              <a:gd name="connsiteX27" fmla="*/ 5539432 w 7467600"/>
              <a:gd name="connsiteY27" fmla="*/ 5642928 h 6858000"/>
              <a:gd name="connsiteX28" fmla="*/ 5555462 w 7467600"/>
              <a:gd name="connsiteY28" fmla="*/ 5694454 h 6858000"/>
              <a:gd name="connsiteX29" fmla="*/ 5828270 w 7467600"/>
              <a:gd name="connsiteY29" fmla="*/ 6320663 h 6858000"/>
              <a:gd name="connsiteX30" fmla="*/ 5947416 w 7467600"/>
              <a:gd name="connsiteY30" fmla="*/ 6574846 h 6858000"/>
              <a:gd name="connsiteX31" fmla="*/ 5539432 w 7467600"/>
              <a:gd name="connsiteY31" fmla="*/ 5642928 h 6858000"/>
              <a:gd name="connsiteX32" fmla="*/ 51253 w 7467600"/>
              <a:gd name="connsiteY32" fmla="*/ 5631825 h 6858000"/>
              <a:gd name="connsiteX33" fmla="*/ 211622 w 7467600"/>
              <a:gd name="connsiteY33" fmla="*/ 5728803 h 6858000"/>
              <a:gd name="connsiteX34" fmla="*/ 371652 w 7467600"/>
              <a:gd name="connsiteY34" fmla="*/ 5829062 h 6858000"/>
              <a:gd name="connsiteX35" fmla="*/ 505903 w 7467600"/>
              <a:gd name="connsiteY35" fmla="*/ 5925221 h 6858000"/>
              <a:gd name="connsiteX36" fmla="*/ 899240 w 7467600"/>
              <a:gd name="connsiteY36" fmla="*/ 6153068 h 6858000"/>
              <a:gd name="connsiteX37" fmla="*/ 988114 w 7467600"/>
              <a:gd name="connsiteY37" fmla="*/ 6174204 h 6858000"/>
              <a:gd name="connsiteX38" fmla="*/ 845971 w 7467600"/>
              <a:gd name="connsiteY38" fmla="*/ 6067177 h 6858000"/>
              <a:gd name="connsiteX39" fmla="*/ 448057 w 7467600"/>
              <a:gd name="connsiteY39" fmla="*/ 5841376 h 6858000"/>
              <a:gd name="connsiteX40" fmla="*/ 51253 w 7467600"/>
              <a:gd name="connsiteY40" fmla="*/ 5631825 h 6858000"/>
              <a:gd name="connsiteX41" fmla="*/ 2606687 w 7467600"/>
              <a:gd name="connsiteY41" fmla="*/ 5630718 h 6858000"/>
              <a:gd name="connsiteX42" fmla="*/ 2645658 w 7467600"/>
              <a:gd name="connsiteY42" fmla="*/ 6640259 h 6858000"/>
              <a:gd name="connsiteX43" fmla="*/ 2606687 w 7467600"/>
              <a:gd name="connsiteY43" fmla="*/ 5630718 h 6858000"/>
              <a:gd name="connsiteX44" fmla="*/ 3642057 w 7467600"/>
              <a:gd name="connsiteY44" fmla="*/ 5573487 h 6858000"/>
              <a:gd name="connsiteX45" fmla="*/ 3632981 w 7467600"/>
              <a:gd name="connsiteY45" fmla="*/ 5579437 h 6858000"/>
              <a:gd name="connsiteX46" fmla="*/ 3382436 w 7467600"/>
              <a:gd name="connsiteY46" fmla="*/ 5952726 h 6858000"/>
              <a:gd name="connsiteX47" fmla="*/ 3191929 w 7467600"/>
              <a:gd name="connsiteY47" fmla="*/ 6662669 h 6858000"/>
              <a:gd name="connsiteX48" fmla="*/ 3369898 w 7467600"/>
              <a:gd name="connsiteY48" fmla="*/ 6081771 h 6858000"/>
              <a:gd name="connsiteX49" fmla="*/ 3642057 w 7467600"/>
              <a:gd name="connsiteY49" fmla="*/ 5573487 h 6858000"/>
              <a:gd name="connsiteX50" fmla="*/ 2650666 w 7467600"/>
              <a:gd name="connsiteY50" fmla="*/ 5530686 h 6858000"/>
              <a:gd name="connsiteX51" fmla="*/ 2650249 w 7467600"/>
              <a:gd name="connsiteY51" fmla="*/ 5532101 h 6858000"/>
              <a:gd name="connsiteX52" fmla="*/ 2663808 w 7467600"/>
              <a:gd name="connsiteY52" fmla="*/ 6535215 h 6858000"/>
              <a:gd name="connsiteX53" fmla="*/ 2665418 w 7467600"/>
              <a:gd name="connsiteY53" fmla="*/ 6132756 h 6858000"/>
              <a:gd name="connsiteX54" fmla="*/ 2650666 w 7467600"/>
              <a:gd name="connsiteY54" fmla="*/ 5530686 h 6858000"/>
              <a:gd name="connsiteX55" fmla="*/ 2680277 w 7467600"/>
              <a:gd name="connsiteY55" fmla="*/ 5479204 h 6858000"/>
              <a:gd name="connsiteX56" fmla="*/ 2678972 w 7467600"/>
              <a:gd name="connsiteY56" fmla="*/ 5481582 h 6858000"/>
              <a:gd name="connsiteX57" fmla="*/ 2696666 w 7467600"/>
              <a:gd name="connsiteY57" fmla="*/ 6133836 h 6858000"/>
              <a:gd name="connsiteX58" fmla="*/ 2695769 w 7467600"/>
              <a:gd name="connsiteY58" fmla="*/ 6390955 h 6858000"/>
              <a:gd name="connsiteX59" fmla="*/ 2739893 w 7467600"/>
              <a:gd name="connsiteY59" fmla="*/ 6108357 h 6858000"/>
              <a:gd name="connsiteX60" fmla="*/ 2680277 w 7467600"/>
              <a:gd name="connsiteY60" fmla="*/ 5479204 h 6858000"/>
              <a:gd name="connsiteX61" fmla="*/ 1132195 w 7467600"/>
              <a:gd name="connsiteY61" fmla="*/ 5467980 h 6858000"/>
              <a:gd name="connsiteX62" fmla="*/ 1679056 w 7467600"/>
              <a:gd name="connsiteY62" fmla="*/ 5516907 h 6858000"/>
              <a:gd name="connsiteX63" fmla="*/ 2128648 w 7467600"/>
              <a:gd name="connsiteY63" fmla="*/ 5474249 h 6858000"/>
              <a:gd name="connsiteX64" fmla="*/ 1825619 w 7467600"/>
              <a:gd name="connsiteY64" fmla="*/ 5478447 h 6858000"/>
              <a:gd name="connsiteX65" fmla="*/ 1737798 w 7467600"/>
              <a:gd name="connsiteY65" fmla="*/ 5483353 h 6858000"/>
              <a:gd name="connsiteX66" fmla="*/ 1132195 w 7467600"/>
              <a:gd name="connsiteY66" fmla="*/ 5467980 h 6858000"/>
              <a:gd name="connsiteX67" fmla="*/ 1456157 w 7467600"/>
              <a:gd name="connsiteY67" fmla="*/ 5371404 h 6858000"/>
              <a:gd name="connsiteX68" fmla="*/ 1244432 w 7467600"/>
              <a:gd name="connsiteY68" fmla="*/ 5385601 h 6858000"/>
              <a:gd name="connsiteX69" fmla="*/ 973990 w 7467600"/>
              <a:gd name="connsiteY69" fmla="*/ 5424940 h 6858000"/>
              <a:gd name="connsiteX70" fmla="*/ 1103809 w 7467600"/>
              <a:gd name="connsiteY70" fmla="*/ 5433720 h 6858000"/>
              <a:gd name="connsiteX71" fmla="*/ 1123454 w 7467600"/>
              <a:gd name="connsiteY71" fmla="*/ 5435727 h 6858000"/>
              <a:gd name="connsiteX72" fmla="*/ 1737017 w 7467600"/>
              <a:gd name="connsiteY72" fmla="*/ 5452183 h 6858000"/>
              <a:gd name="connsiteX73" fmla="*/ 1824397 w 7467600"/>
              <a:gd name="connsiteY73" fmla="*/ 5447757 h 6858000"/>
              <a:gd name="connsiteX74" fmla="*/ 2070059 w 7467600"/>
              <a:gd name="connsiteY74" fmla="*/ 5441660 h 6858000"/>
              <a:gd name="connsiteX75" fmla="*/ 1456157 w 7467600"/>
              <a:gd name="connsiteY75" fmla="*/ 5371404 h 6858000"/>
              <a:gd name="connsiteX76" fmla="*/ 4988186 w 7467600"/>
              <a:gd name="connsiteY76" fmla="*/ 5216467 h 6858000"/>
              <a:gd name="connsiteX77" fmla="*/ 4777334 w 7467600"/>
              <a:gd name="connsiteY77" fmla="*/ 5406072 h 6858000"/>
              <a:gd name="connsiteX78" fmla="*/ 4718341 w 7467600"/>
              <a:gd name="connsiteY78" fmla="*/ 5468043 h 6858000"/>
              <a:gd name="connsiteX79" fmla="*/ 4604655 w 7467600"/>
              <a:gd name="connsiteY79" fmla="*/ 5583434 h 6858000"/>
              <a:gd name="connsiteX80" fmla="*/ 4565074 w 7467600"/>
              <a:gd name="connsiteY80" fmla="*/ 5618550 h 6858000"/>
              <a:gd name="connsiteX81" fmla="*/ 4988186 w 7467600"/>
              <a:gd name="connsiteY81" fmla="*/ 5216467 h 6858000"/>
              <a:gd name="connsiteX82" fmla="*/ 4978032 w 7467600"/>
              <a:gd name="connsiteY82" fmla="*/ 5183809 h 6858000"/>
              <a:gd name="connsiteX83" fmla="*/ 4463413 w 7467600"/>
              <a:gd name="connsiteY83" fmla="*/ 5615162 h 6858000"/>
              <a:gd name="connsiteX84" fmla="*/ 4358134 w 7467600"/>
              <a:gd name="connsiteY84" fmla="*/ 5742791 h 6858000"/>
              <a:gd name="connsiteX85" fmla="*/ 4376219 w 7467600"/>
              <a:gd name="connsiteY85" fmla="*/ 5729027 h 6858000"/>
              <a:gd name="connsiteX86" fmla="*/ 4582340 w 7467600"/>
              <a:gd name="connsiteY86" fmla="*/ 5561037 h 6858000"/>
              <a:gd name="connsiteX87" fmla="*/ 4694684 w 7467600"/>
              <a:gd name="connsiteY87" fmla="*/ 5447098 h 6858000"/>
              <a:gd name="connsiteX88" fmla="*/ 4754123 w 7467600"/>
              <a:gd name="connsiteY88" fmla="*/ 5384643 h 6858000"/>
              <a:gd name="connsiteX89" fmla="*/ 4978032 w 7467600"/>
              <a:gd name="connsiteY89" fmla="*/ 5183809 h 6858000"/>
              <a:gd name="connsiteX90" fmla="*/ 1903353 w 7467600"/>
              <a:gd name="connsiteY90" fmla="*/ 5044827 h 6858000"/>
              <a:gd name="connsiteX91" fmla="*/ 1936931 w 7467600"/>
              <a:gd name="connsiteY91" fmla="*/ 5093954 h 6858000"/>
              <a:gd name="connsiteX92" fmla="*/ 2195868 w 7467600"/>
              <a:gd name="connsiteY92" fmla="*/ 5396574 h 6858000"/>
              <a:gd name="connsiteX93" fmla="*/ 2088852 w 7467600"/>
              <a:gd name="connsiteY93" fmla="*/ 5166123 h 6858000"/>
              <a:gd name="connsiteX94" fmla="*/ 1958241 w 7467600"/>
              <a:gd name="connsiteY94" fmla="*/ 5067955 h 6858000"/>
              <a:gd name="connsiteX95" fmla="*/ 1903353 w 7467600"/>
              <a:gd name="connsiteY95" fmla="*/ 5044827 h 6858000"/>
              <a:gd name="connsiteX96" fmla="*/ 1979378 w 7467600"/>
              <a:gd name="connsiteY96" fmla="*/ 4769504 h 6858000"/>
              <a:gd name="connsiteX97" fmla="*/ 2882120 w 7467600"/>
              <a:gd name="connsiteY97" fmla="*/ 5064547 h 6858000"/>
              <a:gd name="connsiteX98" fmla="*/ 2793103 w 7467600"/>
              <a:gd name="connsiteY98" fmla="*/ 5039699 h 6858000"/>
              <a:gd name="connsiteX99" fmla="*/ 2770041 w 7467600"/>
              <a:gd name="connsiteY99" fmla="*/ 5033634 h 6858000"/>
              <a:gd name="connsiteX100" fmla="*/ 1979378 w 7467600"/>
              <a:gd name="connsiteY100" fmla="*/ 4769504 h 6858000"/>
              <a:gd name="connsiteX101" fmla="*/ 1927410 w 7467600"/>
              <a:gd name="connsiteY101" fmla="*/ 4716164 h 6858000"/>
              <a:gd name="connsiteX102" fmla="*/ 1959587 w 7467600"/>
              <a:gd name="connsiteY102" fmla="*/ 4728849 h 6858000"/>
              <a:gd name="connsiteX103" fmla="*/ 2777707 w 7467600"/>
              <a:gd name="connsiteY103" fmla="*/ 5003991 h 6858000"/>
              <a:gd name="connsiteX104" fmla="*/ 2800768 w 7467600"/>
              <a:gd name="connsiteY104" fmla="*/ 5010056 h 6858000"/>
              <a:gd name="connsiteX105" fmla="*/ 2879408 w 7467600"/>
              <a:gd name="connsiteY105" fmla="*/ 5031590 h 6858000"/>
              <a:gd name="connsiteX106" fmla="*/ 2862295 w 7467600"/>
              <a:gd name="connsiteY106" fmla="*/ 5022958 h 6858000"/>
              <a:gd name="connsiteX107" fmla="*/ 2813343 w 7467600"/>
              <a:gd name="connsiteY107" fmla="*/ 4998369 h 6858000"/>
              <a:gd name="connsiteX108" fmla="*/ 2646245 w 7467600"/>
              <a:gd name="connsiteY108" fmla="*/ 4930999 h 6858000"/>
              <a:gd name="connsiteX109" fmla="*/ 1999243 w 7467600"/>
              <a:gd name="connsiteY109" fmla="*/ 4730524 h 6858000"/>
              <a:gd name="connsiteX110" fmla="*/ 1979527 w 7467600"/>
              <a:gd name="connsiteY110" fmla="*/ 4726651 h 6858000"/>
              <a:gd name="connsiteX111" fmla="*/ 1927410 w 7467600"/>
              <a:gd name="connsiteY111" fmla="*/ 4716164 h 6858000"/>
              <a:gd name="connsiteX112" fmla="*/ 1997014 w 7467600"/>
              <a:gd name="connsiteY112" fmla="*/ 4698007 h 6858000"/>
              <a:gd name="connsiteX113" fmla="*/ 2005458 w 7467600"/>
              <a:gd name="connsiteY113" fmla="*/ 4699540 h 6858000"/>
              <a:gd name="connsiteX114" fmla="*/ 2657186 w 7467600"/>
              <a:gd name="connsiteY114" fmla="*/ 4901687 h 6858000"/>
              <a:gd name="connsiteX115" fmla="*/ 2826662 w 7467600"/>
              <a:gd name="connsiteY115" fmla="*/ 4970362 h 6858000"/>
              <a:gd name="connsiteX116" fmla="*/ 2876100 w 7467600"/>
              <a:gd name="connsiteY116" fmla="*/ 4995397 h 6858000"/>
              <a:gd name="connsiteX117" fmla="*/ 3042600 w 7467600"/>
              <a:gd name="connsiteY117" fmla="*/ 5059532 h 6858000"/>
              <a:gd name="connsiteX118" fmla="*/ 1997014 w 7467600"/>
              <a:gd name="connsiteY118" fmla="*/ 4698007 h 6858000"/>
              <a:gd name="connsiteX119" fmla="*/ 2305292 w 7467600"/>
              <a:gd name="connsiteY119" fmla="*/ 4219492 h 6858000"/>
              <a:gd name="connsiteX120" fmla="*/ 3360922 w 7467600"/>
              <a:gd name="connsiteY120" fmla="*/ 4529373 h 6858000"/>
              <a:gd name="connsiteX121" fmla="*/ 3492420 w 7467600"/>
              <a:gd name="connsiteY121" fmla="*/ 4510145 h 6858000"/>
              <a:gd name="connsiteX122" fmla="*/ 3364086 w 7467600"/>
              <a:gd name="connsiteY122" fmla="*/ 4480340 h 6858000"/>
              <a:gd name="connsiteX123" fmla="*/ 3225818 w 7467600"/>
              <a:gd name="connsiteY123" fmla="*/ 4411822 h 6858000"/>
              <a:gd name="connsiteX124" fmla="*/ 3129696 w 7467600"/>
              <a:gd name="connsiteY124" fmla="*/ 4360704 h 6858000"/>
              <a:gd name="connsiteX125" fmla="*/ 2814545 w 7467600"/>
              <a:gd name="connsiteY125" fmla="*/ 4282955 h 6858000"/>
              <a:gd name="connsiteX126" fmla="*/ 2305292 w 7467600"/>
              <a:gd name="connsiteY126" fmla="*/ 4219492 h 6858000"/>
              <a:gd name="connsiteX127" fmla="*/ 2626982 w 7467600"/>
              <a:gd name="connsiteY127" fmla="*/ 4206450 h 6858000"/>
              <a:gd name="connsiteX128" fmla="*/ 2490617 w 7467600"/>
              <a:gd name="connsiteY128" fmla="*/ 4206951 h 6858000"/>
              <a:gd name="connsiteX129" fmla="*/ 2819869 w 7467600"/>
              <a:gd name="connsiteY129" fmla="*/ 4252936 h 6858000"/>
              <a:gd name="connsiteX130" fmla="*/ 3143018 w 7467600"/>
              <a:gd name="connsiteY130" fmla="*/ 4332698 h 6858000"/>
              <a:gd name="connsiteX131" fmla="*/ 3241520 w 7467600"/>
              <a:gd name="connsiteY131" fmla="*/ 4385112 h 6858000"/>
              <a:gd name="connsiteX132" fmla="*/ 3374575 w 7467600"/>
              <a:gd name="connsiteY132" fmla="*/ 4451517 h 6858000"/>
              <a:gd name="connsiteX133" fmla="*/ 3505221 w 7467600"/>
              <a:gd name="connsiteY133" fmla="*/ 4480757 h 6858000"/>
              <a:gd name="connsiteX134" fmla="*/ 2626982 w 7467600"/>
              <a:gd name="connsiteY134" fmla="*/ 4206450 h 6858000"/>
              <a:gd name="connsiteX135" fmla="*/ 1310106 w 7467600"/>
              <a:gd name="connsiteY135" fmla="*/ 3943217 h 6858000"/>
              <a:gd name="connsiteX136" fmla="*/ 854994 w 7467600"/>
              <a:gd name="connsiteY136" fmla="*/ 4399136 h 6858000"/>
              <a:gd name="connsiteX137" fmla="*/ 742462 w 7467600"/>
              <a:gd name="connsiteY137" fmla="*/ 4594648 h 6858000"/>
              <a:gd name="connsiteX138" fmla="*/ 820602 w 7467600"/>
              <a:gd name="connsiteY138" fmla="*/ 4485915 h 6858000"/>
              <a:gd name="connsiteX139" fmla="*/ 878295 w 7467600"/>
              <a:gd name="connsiteY139" fmla="*/ 4403594 h 6858000"/>
              <a:gd name="connsiteX140" fmla="*/ 1240607 w 7467600"/>
              <a:gd name="connsiteY140" fmla="*/ 4010401 h 6858000"/>
              <a:gd name="connsiteX141" fmla="*/ 1310106 w 7467600"/>
              <a:gd name="connsiteY141" fmla="*/ 3943217 h 6858000"/>
              <a:gd name="connsiteX142" fmla="*/ 1423113 w 7467600"/>
              <a:gd name="connsiteY142" fmla="*/ 3874565 h 6858000"/>
              <a:gd name="connsiteX143" fmla="*/ 1260565 w 7467600"/>
              <a:gd name="connsiteY143" fmla="*/ 4031982 h 6858000"/>
              <a:gd name="connsiteX144" fmla="*/ 901900 w 7467600"/>
              <a:gd name="connsiteY144" fmla="*/ 4421236 h 6858000"/>
              <a:gd name="connsiteX145" fmla="*/ 845044 w 7467600"/>
              <a:gd name="connsiteY145" fmla="*/ 4502436 h 6858000"/>
              <a:gd name="connsiteX146" fmla="*/ 685926 w 7467600"/>
              <a:gd name="connsiteY146" fmla="*/ 4703069 h 6858000"/>
              <a:gd name="connsiteX147" fmla="*/ 684248 w 7467600"/>
              <a:gd name="connsiteY147" fmla="*/ 4706721 h 6858000"/>
              <a:gd name="connsiteX148" fmla="*/ 1423113 w 7467600"/>
              <a:gd name="connsiteY148" fmla="*/ 3874565 h 6858000"/>
              <a:gd name="connsiteX149" fmla="*/ 3316479 w 7467600"/>
              <a:gd name="connsiteY149" fmla="*/ 3872136 h 6858000"/>
              <a:gd name="connsiteX150" fmla="*/ 3546806 w 7467600"/>
              <a:gd name="connsiteY150" fmla="*/ 4356139 h 6858000"/>
              <a:gd name="connsiteX151" fmla="*/ 3364433 w 7467600"/>
              <a:gd name="connsiteY151" fmla="*/ 3953121 h 6858000"/>
              <a:gd name="connsiteX152" fmla="*/ 3316479 w 7467600"/>
              <a:gd name="connsiteY152" fmla="*/ 3872136 h 6858000"/>
              <a:gd name="connsiteX153" fmla="*/ 3291335 w 7467600"/>
              <a:gd name="connsiteY153" fmla="*/ 3767420 h 6858000"/>
              <a:gd name="connsiteX154" fmla="*/ 3390805 w 7467600"/>
              <a:gd name="connsiteY154" fmla="*/ 3937163 h 6858000"/>
              <a:gd name="connsiteX155" fmla="*/ 3579062 w 7467600"/>
              <a:gd name="connsiteY155" fmla="*/ 4359040 h 6858000"/>
              <a:gd name="connsiteX156" fmla="*/ 3467355 w 7467600"/>
              <a:gd name="connsiteY156" fmla="*/ 3988130 h 6858000"/>
              <a:gd name="connsiteX157" fmla="*/ 3310753 w 7467600"/>
              <a:gd name="connsiteY157" fmla="*/ 3787140 h 6858000"/>
              <a:gd name="connsiteX158" fmla="*/ 3291335 w 7467600"/>
              <a:gd name="connsiteY158" fmla="*/ 3767420 h 6858000"/>
              <a:gd name="connsiteX159" fmla="*/ 1635889 w 7467600"/>
              <a:gd name="connsiteY159" fmla="*/ 3709494 h 6858000"/>
              <a:gd name="connsiteX160" fmla="*/ 1634800 w 7467600"/>
              <a:gd name="connsiteY160" fmla="*/ 3731111 h 6858000"/>
              <a:gd name="connsiteX161" fmla="*/ 1635889 w 7467600"/>
              <a:gd name="connsiteY161" fmla="*/ 3709494 h 6858000"/>
              <a:gd name="connsiteX162" fmla="*/ 1510397 w 7467600"/>
              <a:gd name="connsiteY162" fmla="*/ 3684705 h 6858000"/>
              <a:gd name="connsiteX163" fmla="*/ 1146550 w 7467600"/>
              <a:gd name="connsiteY163" fmla="*/ 3802012 h 6858000"/>
              <a:gd name="connsiteX164" fmla="*/ 698834 w 7467600"/>
              <a:gd name="connsiteY164" fmla="*/ 3952272 h 6858000"/>
              <a:gd name="connsiteX165" fmla="*/ 34256 w 7467600"/>
              <a:gd name="connsiteY165" fmla="*/ 4347603 h 6858000"/>
              <a:gd name="connsiteX166" fmla="*/ 527241 w 7467600"/>
              <a:gd name="connsiteY166" fmla="*/ 4065078 h 6858000"/>
              <a:gd name="connsiteX167" fmla="*/ 1510397 w 7467600"/>
              <a:gd name="connsiteY167" fmla="*/ 3684705 h 6858000"/>
              <a:gd name="connsiteX168" fmla="*/ 1313114 w 7467600"/>
              <a:gd name="connsiteY168" fmla="*/ 3655216 h 6858000"/>
              <a:gd name="connsiteX169" fmla="*/ 1109304 w 7467600"/>
              <a:gd name="connsiteY169" fmla="*/ 3669030 h 6858000"/>
              <a:gd name="connsiteX170" fmla="*/ 8129 w 7467600"/>
              <a:gd name="connsiteY170" fmla="*/ 4330519 h 6858000"/>
              <a:gd name="connsiteX171" fmla="*/ 687572 w 7467600"/>
              <a:gd name="connsiteY171" fmla="*/ 3925629 h 6858000"/>
              <a:gd name="connsiteX172" fmla="*/ 1138365 w 7467600"/>
              <a:gd name="connsiteY172" fmla="*/ 3774515 h 6858000"/>
              <a:gd name="connsiteX173" fmla="*/ 1505579 w 7467600"/>
              <a:gd name="connsiteY173" fmla="*/ 3655526 h 6858000"/>
              <a:gd name="connsiteX174" fmla="*/ 1313114 w 7467600"/>
              <a:gd name="connsiteY174" fmla="*/ 3655216 h 6858000"/>
              <a:gd name="connsiteX175" fmla="*/ 3655073 w 7467600"/>
              <a:gd name="connsiteY175" fmla="*/ 3650884 h 6858000"/>
              <a:gd name="connsiteX176" fmla="*/ 3989938 w 7467600"/>
              <a:gd name="connsiteY176" fmla="*/ 3991685 h 6858000"/>
              <a:gd name="connsiteX177" fmla="*/ 4393907 w 7467600"/>
              <a:gd name="connsiteY177" fmla="*/ 4261258 h 6858000"/>
              <a:gd name="connsiteX178" fmla="*/ 4648051 w 7467600"/>
              <a:gd name="connsiteY178" fmla="*/ 4374051 h 6858000"/>
              <a:gd name="connsiteX179" fmla="*/ 4383389 w 7467600"/>
              <a:gd name="connsiteY179" fmla="*/ 4184369 h 6858000"/>
              <a:gd name="connsiteX180" fmla="*/ 4165508 w 7467600"/>
              <a:gd name="connsiteY180" fmla="*/ 4035196 h 6858000"/>
              <a:gd name="connsiteX181" fmla="*/ 4068162 w 7467600"/>
              <a:gd name="connsiteY181" fmla="*/ 3953394 h 6858000"/>
              <a:gd name="connsiteX182" fmla="*/ 3981416 w 7467600"/>
              <a:gd name="connsiteY182" fmla="*/ 3880482 h 6858000"/>
              <a:gd name="connsiteX183" fmla="*/ 3800147 w 7467600"/>
              <a:gd name="connsiteY183" fmla="*/ 3749872 h 6858000"/>
              <a:gd name="connsiteX184" fmla="*/ 3655073 w 7467600"/>
              <a:gd name="connsiteY184" fmla="*/ 3650884 h 6858000"/>
              <a:gd name="connsiteX185" fmla="*/ 3670252 w 7467600"/>
              <a:gd name="connsiteY185" fmla="*/ 3622798 h 6858000"/>
              <a:gd name="connsiteX186" fmla="*/ 3817258 w 7467600"/>
              <a:gd name="connsiteY186" fmla="*/ 3723577 h 6858000"/>
              <a:gd name="connsiteX187" fmla="*/ 4000461 w 7467600"/>
              <a:gd name="connsiteY187" fmla="*/ 3855966 h 6858000"/>
              <a:gd name="connsiteX188" fmla="*/ 4088180 w 7467600"/>
              <a:gd name="connsiteY188" fmla="*/ 3929774 h 6858000"/>
              <a:gd name="connsiteX189" fmla="*/ 4184555 w 7467600"/>
              <a:gd name="connsiteY189" fmla="*/ 4010683 h 6858000"/>
              <a:gd name="connsiteX190" fmla="*/ 4399563 w 7467600"/>
              <a:gd name="connsiteY190" fmla="*/ 4158106 h 6858000"/>
              <a:gd name="connsiteX191" fmla="*/ 4684469 w 7467600"/>
              <a:gd name="connsiteY191" fmla="*/ 4364680 h 6858000"/>
              <a:gd name="connsiteX192" fmla="*/ 4690271 w 7467600"/>
              <a:gd name="connsiteY192" fmla="*/ 4370034 h 6858000"/>
              <a:gd name="connsiteX193" fmla="*/ 4136093 w 7467600"/>
              <a:gd name="connsiteY193" fmla="*/ 3858466 h 6858000"/>
              <a:gd name="connsiteX194" fmla="*/ 3670252 w 7467600"/>
              <a:gd name="connsiteY194" fmla="*/ 3622798 h 6858000"/>
              <a:gd name="connsiteX195" fmla="*/ 4440129 w 7467600"/>
              <a:gd name="connsiteY195" fmla="*/ 3448571 h 6858000"/>
              <a:gd name="connsiteX196" fmla="*/ 4856525 w 7467600"/>
              <a:gd name="connsiteY196" fmla="*/ 3915351 h 6858000"/>
              <a:gd name="connsiteX197" fmla="*/ 5059055 w 7467600"/>
              <a:gd name="connsiteY197" fmla="*/ 4108918 h 6858000"/>
              <a:gd name="connsiteX198" fmla="*/ 5290070 w 7467600"/>
              <a:gd name="connsiteY198" fmla="*/ 4263619 h 6858000"/>
              <a:gd name="connsiteX199" fmla="*/ 4834991 w 7467600"/>
              <a:gd name="connsiteY199" fmla="*/ 3830985 h 6858000"/>
              <a:gd name="connsiteX200" fmla="*/ 4440129 w 7467600"/>
              <a:gd name="connsiteY200" fmla="*/ 3448571 h 6858000"/>
              <a:gd name="connsiteX201" fmla="*/ 4441737 w 7467600"/>
              <a:gd name="connsiteY201" fmla="*/ 3399734 h 6858000"/>
              <a:gd name="connsiteX202" fmla="*/ 4431236 w 7467600"/>
              <a:gd name="connsiteY202" fmla="*/ 3400954 h 6858000"/>
              <a:gd name="connsiteX203" fmla="*/ 4557150 w 7467600"/>
              <a:gd name="connsiteY203" fmla="*/ 3510023 h 6858000"/>
              <a:gd name="connsiteX204" fmla="*/ 4856936 w 7467600"/>
              <a:gd name="connsiteY204" fmla="*/ 3809146 h 6858000"/>
              <a:gd name="connsiteX205" fmla="*/ 5111996 w 7467600"/>
              <a:gd name="connsiteY205" fmla="*/ 4065759 h 6858000"/>
              <a:gd name="connsiteX206" fmla="*/ 5388878 w 7467600"/>
              <a:gd name="connsiteY206" fmla="*/ 4300185 h 6858000"/>
              <a:gd name="connsiteX207" fmla="*/ 5425556 w 7467600"/>
              <a:gd name="connsiteY207" fmla="*/ 4308967 h 6858000"/>
              <a:gd name="connsiteX208" fmla="*/ 4943646 w 7467600"/>
              <a:gd name="connsiteY208" fmla="*/ 3822916 h 6858000"/>
              <a:gd name="connsiteX209" fmla="*/ 4594837 w 7467600"/>
              <a:gd name="connsiteY209" fmla="*/ 3532274 h 6858000"/>
              <a:gd name="connsiteX210" fmla="*/ 4441737 w 7467600"/>
              <a:gd name="connsiteY210" fmla="*/ 3399734 h 6858000"/>
              <a:gd name="connsiteX211" fmla="*/ 5425834 w 7467600"/>
              <a:gd name="connsiteY211" fmla="*/ 3162785 h 6858000"/>
              <a:gd name="connsiteX212" fmla="*/ 5401644 w 7467600"/>
              <a:gd name="connsiteY212" fmla="*/ 3617847 h 6858000"/>
              <a:gd name="connsiteX213" fmla="*/ 5467256 w 7467600"/>
              <a:gd name="connsiteY213" fmla="*/ 4175494 h 6858000"/>
              <a:gd name="connsiteX214" fmla="*/ 5448069 w 7467600"/>
              <a:gd name="connsiteY214" fmla="*/ 3567554 h 6858000"/>
              <a:gd name="connsiteX215" fmla="*/ 5425834 w 7467600"/>
              <a:gd name="connsiteY215" fmla="*/ 3162785 h 6858000"/>
              <a:gd name="connsiteX216" fmla="*/ 1318687 w 7467600"/>
              <a:gd name="connsiteY216" fmla="*/ 3113840 h 6858000"/>
              <a:gd name="connsiteX217" fmla="*/ 1066793 w 7467600"/>
              <a:gd name="connsiteY217" fmla="*/ 3212171 h 6858000"/>
              <a:gd name="connsiteX218" fmla="*/ 993319 w 7467600"/>
              <a:gd name="connsiteY218" fmla="*/ 3247648 h 6858000"/>
              <a:gd name="connsiteX219" fmla="*/ 853081 w 7467600"/>
              <a:gd name="connsiteY219" fmla="*/ 3312410 h 6858000"/>
              <a:gd name="connsiteX220" fmla="*/ 805957 w 7467600"/>
              <a:gd name="connsiteY220" fmla="*/ 3330443 h 6858000"/>
              <a:gd name="connsiteX221" fmla="*/ 1318687 w 7467600"/>
              <a:gd name="connsiteY221" fmla="*/ 3113840 h 6858000"/>
              <a:gd name="connsiteX222" fmla="*/ 5453702 w 7467600"/>
              <a:gd name="connsiteY222" fmla="*/ 3090882 h 6858000"/>
              <a:gd name="connsiteX223" fmla="*/ 5480135 w 7467600"/>
              <a:gd name="connsiteY223" fmla="*/ 3565802 h 6858000"/>
              <a:gd name="connsiteX224" fmla="*/ 5499023 w 7467600"/>
              <a:gd name="connsiteY224" fmla="*/ 4166310 h 6858000"/>
              <a:gd name="connsiteX225" fmla="*/ 5547022 w 7467600"/>
              <a:gd name="connsiteY225" fmla="*/ 3607838 h 6858000"/>
              <a:gd name="connsiteX226" fmla="*/ 5515964 w 7467600"/>
              <a:gd name="connsiteY226" fmla="*/ 3378541 h 6858000"/>
              <a:gd name="connsiteX227" fmla="*/ 5453702 w 7467600"/>
              <a:gd name="connsiteY227" fmla="*/ 3090882 h 6858000"/>
              <a:gd name="connsiteX228" fmla="*/ 1238695 w 7467600"/>
              <a:gd name="connsiteY228" fmla="*/ 3076820 h 6858000"/>
              <a:gd name="connsiteX229" fmla="*/ 716371 w 7467600"/>
              <a:gd name="connsiteY229" fmla="*/ 3293249 h 6858000"/>
              <a:gd name="connsiteX230" fmla="*/ 579522 w 7467600"/>
              <a:gd name="connsiteY230" fmla="*/ 3371759 h 6858000"/>
              <a:gd name="connsiteX231" fmla="*/ 600288 w 7467600"/>
              <a:gd name="connsiteY231" fmla="*/ 3365555 h 6858000"/>
              <a:gd name="connsiteX232" fmla="*/ 840692 w 7467600"/>
              <a:gd name="connsiteY232" fmla="*/ 3284921 h 6858000"/>
              <a:gd name="connsiteX233" fmla="*/ 979248 w 7467600"/>
              <a:gd name="connsiteY233" fmla="*/ 3221003 h 6858000"/>
              <a:gd name="connsiteX234" fmla="*/ 1053282 w 7467600"/>
              <a:gd name="connsiteY234" fmla="*/ 3185247 h 6858000"/>
              <a:gd name="connsiteX235" fmla="*/ 1320603 w 7467600"/>
              <a:gd name="connsiteY235" fmla="*/ 3081281 h 6858000"/>
              <a:gd name="connsiteX236" fmla="*/ 1238695 w 7467600"/>
              <a:gd name="connsiteY236" fmla="*/ 3076820 h 6858000"/>
              <a:gd name="connsiteX237" fmla="*/ 5425627 w 7467600"/>
              <a:gd name="connsiteY237" fmla="*/ 2954192 h 6858000"/>
              <a:gd name="connsiteX238" fmla="*/ 5470770 w 7467600"/>
              <a:gd name="connsiteY238" fmla="*/ 3005435 h 6858000"/>
              <a:gd name="connsiteX239" fmla="*/ 5519779 w 7467600"/>
              <a:gd name="connsiteY239" fmla="*/ 4359223 h 6858000"/>
              <a:gd name="connsiteX240" fmla="*/ 5520293 w 7467600"/>
              <a:gd name="connsiteY240" fmla="*/ 4360602 h 6858000"/>
              <a:gd name="connsiteX241" fmla="*/ 5767221 w 7467600"/>
              <a:gd name="connsiteY241" fmla="*/ 4665564 h 6858000"/>
              <a:gd name="connsiteX242" fmla="*/ 6937169 w 7467600"/>
              <a:gd name="connsiteY242" fmla="*/ 4815941 h 6858000"/>
              <a:gd name="connsiteX243" fmla="*/ 6953922 w 7467600"/>
              <a:gd name="connsiteY243" fmla="*/ 4890068 h 6858000"/>
              <a:gd name="connsiteX244" fmla="*/ 6071359 w 7467600"/>
              <a:gd name="connsiteY244" fmla="*/ 4770770 h 6858000"/>
              <a:gd name="connsiteX245" fmla="*/ 6038839 w 7467600"/>
              <a:gd name="connsiteY245" fmla="*/ 4764474 h 6858000"/>
              <a:gd name="connsiteX246" fmla="*/ 6038706 w 7467600"/>
              <a:gd name="connsiteY246" fmla="*/ 4763847 h 6858000"/>
              <a:gd name="connsiteX247" fmla="*/ 6037784 w 7467600"/>
              <a:gd name="connsiteY247" fmla="*/ 4764270 h 6858000"/>
              <a:gd name="connsiteX248" fmla="*/ 6038839 w 7467600"/>
              <a:gd name="connsiteY248" fmla="*/ 4764474 h 6858000"/>
              <a:gd name="connsiteX249" fmla="*/ 6040338 w 7467600"/>
              <a:gd name="connsiteY249" fmla="*/ 4771418 h 6858000"/>
              <a:gd name="connsiteX250" fmla="*/ 6024488 w 7467600"/>
              <a:gd name="connsiteY250" fmla="*/ 4809903 h 6858000"/>
              <a:gd name="connsiteX251" fmla="*/ 5599771 w 7467600"/>
              <a:gd name="connsiteY251" fmla="*/ 5509652 h 6858000"/>
              <a:gd name="connsiteX252" fmla="*/ 5548843 w 7467600"/>
              <a:gd name="connsiteY252" fmla="*/ 5563845 h 6858000"/>
              <a:gd name="connsiteX253" fmla="*/ 5940952 w 7467600"/>
              <a:gd name="connsiteY253" fmla="*/ 6250028 h 6858000"/>
              <a:gd name="connsiteX254" fmla="*/ 6043441 w 7467600"/>
              <a:gd name="connsiteY254" fmla="*/ 6665847 h 6858000"/>
              <a:gd name="connsiteX255" fmla="*/ 6093432 w 7467600"/>
              <a:gd name="connsiteY255" fmla="*/ 6858000 h 6858000"/>
              <a:gd name="connsiteX256" fmla="*/ 6034344 w 7467600"/>
              <a:gd name="connsiteY256" fmla="*/ 6858000 h 6858000"/>
              <a:gd name="connsiteX257" fmla="*/ 6026679 w 7467600"/>
              <a:gd name="connsiteY257" fmla="*/ 6836959 h 6858000"/>
              <a:gd name="connsiteX258" fmla="*/ 5800441 w 7467600"/>
              <a:gd name="connsiteY258" fmla="*/ 6335286 h 6858000"/>
              <a:gd name="connsiteX259" fmla="*/ 5526562 w 7467600"/>
              <a:gd name="connsiteY259" fmla="*/ 5705388 h 6858000"/>
              <a:gd name="connsiteX260" fmla="*/ 5519640 w 7467600"/>
              <a:gd name="connsiteY260" fmla="*/ 5683774 h 6858000"/>
              <a:gd name="connsiteX261" fmla="*/ 5844559 w 7467600"/>
              <a:gd name="connsiteY261" fmla="*/ 6553349 h 6858000"/>
              <a:gd name="connsiteX262" fmla="*/ 5975994 w 7467600"/>
              <a:gd name="connsiteY262" fmla="*/ 6858000 h 6858000"/>
              <a:gd name="connsiteX263" fmla="*/ 5898547 w 7467600"/>
              <a:gd name="connsiteY263" fmla="*/ 6858000 h 6858000"/>
              <a:gd name="connsiteX264" fmla="*/ 5682041 w 7467600"/>
              <a:gd name="connsiteY264" fmla="*/ 6355860 h 6858000"/>
              <a:gd name="connsiteX265" fmla="*/ 5461758 w 7467600"/>
              <a:gd name="connsiteY265" fmla="*/ 5820220 h 6858000"/>
              <a:gd name="connsiteX266" fmla="*/ 5237282 w 7467600"/>
              <a:gd name="connsiteY266" fmla="*/ 6579086 h 6858000"/>
              <a:gd name="connsiteX267" fmla="*/ 5115009 w 7467600"/>
              <a:gd name="connsiteY267" fmla="*/ 6858000 h 6858000"/>
              <a:gd name="connsiteX268" fmla="*/ 5028074 w 7467600"/>
              <a:gd name="connsiteY268" fmla="*/ 6858000 h 6858000"/>
              <a:gd name="connsiteX269" fmla="*/ 5079508 w 7467600"/>
              <a:gd name="connsiteY269" fmla="*/ 6749074 h 6858000"/>
              <a:gd name="connsiteX270" fmla="*/ 5371846 w 7467600"/>
              <a:gd name="connsiteY270" fmla="*/ 5924413 h 6858000"/>
              <a:gd name="connsiteX271" fmla="*/ 5270512 w 7467600"/>
              <a:gd name="connsiteY271" fmla="*/ 6138975 h 6858000"/>
              <a:gd name="connsiteX272" fmla="*/ 5062409 w 7467600"/>
              <a:gd name="connsiteY272" fmla="*/ 6653544 h 6858000"/>
              <a:gd name="connsiteX273" fmla="*/ 5036628 w 7467600"/>
              <a:gd name="connsiteY273" fmla="*/ 6754247 h 6858000"/>
              <a:gd name="connsiteX274" fmla="*/ 5009112 w 7467600"/>
              <a:gd name="connsiteY274" fmla="*/ 6858000 h 6858000"/>
              <a:gd name="connsiteX275" fmla="*/ 4976679 w 7467600"/>
              <a:gd name="connsiteY275" fmla="*/ 6858000 h 6858000"/>
              <a:gd name="connsiteX276" fmla="*/ 5006537 w 7467600"/>
              <a:gd name="connsiteY276" fmla="*/ 6747068 h 6858000"/>
              <a:gd name="connsiteX277" fmla="*/ 5032723 w 7467600"/>
              <a:gd name="connsiteY277" fmla="*/ 6644957 h 6858000"/>
              <a:gd name="connsiteX278" fmla="*/ 5242949 w 7467600"/>
              <a:gd name="connsiteY278" fmla="*/ 6125175 h 6858000"/>
              <a:gd name="connsiteX279" fmla="*/ 5286321 w 7467600"/>
              <a:gd name="connsiteY279" fmla="*/ 6033555 h 6858000"/>
              <a:gd name="connsiteX280" fmla="*/ 5008210 w 7467600"/>
              <a:gd name="connsiteY280" fmla="*/ 6649194 h 6858000"/>
              <a:gd name="connsiteX281" fmla="*/ 4986321 w 7467600"/>
              <a:gd name="connsiteY281" fmla="*/ 6765687 h 6858000"/>
              <a:gd name="connsiteX282" fmla="*/ 4973474 w 7467600"/>
              <a:gd name="connsiteY282" fmla="*/ 6858000 h 6858000"/>
              <a:gd name="connsiteX283" fmla="*/ 4907178 w 7467600"/>
              <a:gd name="connsiteY283" fmla="*/ 6858000 h 6858000"/>
              <a:gd name="connsiteX284" fmla="*/ 4910810 w 7467600"/>
              <a:gd name="connsiteY284" fmla="*/ 6829660 h 6858000"/>
              <a:gd name="connsiteX285" fmla="*/ 4987461 w 7467600"/>
              <a:gd name="connsiteY285" fmla="*/ 6432994 h 6858000"/>
              <a:gd name="connsiteX286" fmla="*/ 5179262 w 7467600"/>
              <a:gd name="connsiteY286" fmla="*/ 6035044 h 6858000"/>
              <a:gd name="connsiteX287" fmla="*/ 4689678 w 7467600"/>
              <a:gd name="connsiteY287" fmla="*/ 6440241 h 6858000"/>
              <a:gd name="connsiteX288" fmla="*/ 4477543 w 7467600"/>
              <a:gd name="connsiteY288" fmla="*/ 6674836 h 6858000"/>
              <a:gd name="connsiteX289" fmla="*/ 4329957 w 7467600"/>
              <a:gd name="connsiteY289" fmla="*/ 6858000 h 6858000"/>
              <a:gd name="connsiteX290" fmla="*/ 4218595 w 7467600"/>
              <a:gd name="connsiteY290" fmla="*/ 6858000 h 6858000"/>
              <a:gd name="connsiteX291" fmla="*/ 4368888 w 7467600"/>
              <a:gd name="connsiteY291" fmla="*/ 6668412 h 6858000"/>
              <a:gd name="connsiteX292" fmla="*/ 4563091 w 7467600"/>
              <a:gd name="connsiteY292" fmla="*/ 6442508 h 6858000"/>
              <a:gd name="connsiteX293" fmla="*/ 5387324 w 7467600"/>
              <a:gd name="connsiteY293" fmla="*/ 5705830 h 6858000"/>
              <a:gd name="connsiteX294" fmla="*/ 5073620 w 7467600"/>
              <a:gd name="connsiteY294" fmla="*/ 5955437 h 6858000"/>
              <a:gd name="connsiteX295" fmla="*/ 4689789 w 7467600"/>
              <a:gd name="connsiteY295" fmla="*/ 6268382 h 6858000"/>
              <a:gd name="connsiteX296" fmla="*/ 4418722 w 7467600"/>
              <a:gd name="connsiteY296" fmla="*/ 6570886 h 6858000"/>
              <a:gd name="connsiteX297" fmla="*/ 4214944 w 7467600"/>
              <a:gd name="connsiteY297" fmla="*/ 6858000 h 6858000"/>
              <a:gd name="connsiteX298" fmla="*/ 4177898 w 7467600"/>
              <a:gd name="connsiteY298" fmla="*/ 6858000 h 6858000"/>
              <a:gd name="connsiteX299" fmla="*/ 4391597 w 7467600"/>
              <a:gd name="connsiteY299" fmla="*/ 6556370 h 6858000"/>
              <a:gd name="connsiteX300" fmla="*/ 4668889 w 7467600"/>
              <a:gd name="connsiteY300" fmla="*/ 6246399 h 6858000"/>
              <a:gd name="connsiteX301" fmla="*/ 5055427 w 7467600"/>
              <a:gd name="connsiteY301" fmla="*/ 5931476 h 6858000"/>
              <a:gd name="connsiteX302" fmla="*/ 5371814 w 7467600"/>
              <a:gd name="connsiteY302" fmla="*/ 5678975 h 6858000"/>
              <a:gd name="connsiteX303" fmla="*/ 4987918 w 7467600"/>
              <a:gd name="connsiteY303" fmla="*/ 5838701 h 6858000"/>
              <a:gd name="connsiteX304" fmla="*/ 4317146 w 7467600"/>
              <a:gd name="connsiteY304" fmla="*/ 6587716 h 6858000"/>
              <a:gd name="connsiteX305" fmla="*/ 4171627 w 7467600"/>
              <a:gd name="connsiteY305" fmla="*/ 6858000 h 6858000"/>
              <a:gd name="connsiteX306" fmla="*/ 4081585 w 7467600"/>
              <a:gd name="connsiteY306" fmla="*/ 6858000 h 6858000"/>
              <a:gd name="connsiteX307" fmla="*/ 4238603 w 7467600"/>
              <a:gd name="connsiteY307" fmla="*/ 6559341 h 6858000"/>
              <a:gd name="connsiteX308" fmla="*/ 4778333 w 7467600"/>
              <a:gd name="connsiteY308" fmla="*/ 5873626 h 6858000"/>
              <a:gd name="connsiteX309" fmla="*/ 5414185 w 7467600"/>
              <a:gd name="connsiteY309" fmla="*/ 5573882 h 6858000"/>
              <a:gd name="connsiteX310" fmla="*/ 5959648 w 7467600"/>
              <a:gd name="connsiteY310" fmla="*/ 4760797 h 6858000"/>
              <a:gd name="connsiteX311" fmla="*/ 5355019 w 7467600"/>
              <a:gd name="connsiteY311" fmla="*/ 4734672 h 6858000"/>
              <a:gd name="connsiteX312" fmla="*/ 5083565 w 7467600"/>
              <a:gd name="connsiteY312" fmla="*/ 5179121 h 6858000"/>
              <a:gd name="connsiteX313" fmla="*/ 4713577 w 7467600"/>
              <a:gd name="connsiteY313" fmla="*/ 5616803 h 6858000"/>
              <a:gd name="connsiteX314" fmla="*/ 3989559 w 7467600"/>
              <a:gd name="connsiteY314" fmla="*/ 6145945 h 6858000"/>
              <a:gd name="connsiteX315" fmla="*/ 3939824 w 7467600"/>
              <a:gd name="connsiteY315" fmla="*/ 6066900 h 6858000"/>
              <a:gd name="connsiteX316" fmla="*/ 4584537 w 7467600"/>
              <a:gd name="connsiteY316" fmla="*/ 5324826 h 6858000"/>
              <a:gd name="connsiteX317" fmla="*/ 5037105 w 7467600"/>
              <a:gd name="connsiteY317" fmla="*/ 5088765 h 6858000"/>
              <a:gd name="connsiteX318" fmla="*/ 5039930 w 7467600"/>
              <a:gd name="connsiteY318" fmla="*/ 5089585 h 6858000"/>
              <a:gd name="connsiteX319" fmla="*/ 5263764 w 7467600"/>
              <a:gd name="connsiteY319" fmla="*/ 4735525 h 6858000"/>
              <a:gd name="connsiteX320" fmla="*/ 4086300 w 7467600"/>
              <a:gd name="connsiteY320" fmla="*/ 4884599 h 6858000"/>
              <a:gd name="connsiteX321" fmla="*/ 4085485 w 7467600"/>
              <a:gd name="connsiteY321" fmla="*/ 4899070 h 6858000"/>
              <a:gd name="connsiteX322" fmla="*/ 3871915 w 7467600"/>
              <a:gd name="connsiteY322" fmla="*/ 5253645 h 6858000"/>
              <a:gd name="connsiteX323" fmla="*/ 3799374 w 7467600"/>
              <a:gd name="connsiteY323" fmla="*/ 5466127 h 6858000"/>
              <a:gd name="connsiteX324" fmla="*/ 3498850 w 7467600"/>
              <a:gd name="connsiteY324" fmla="*/ 6661888 h 6858000"/>
              <a:gd name="connsiteX325" fmla="*/ 3399216 w 7467600"/>
              <a:gd name="connsiteY325" fmla="*/ 6858000 h 6858000"/>
              <a:gd name="connsiteX326" fmla="*/ 3303688 w 7467600"/>
              <a:gd name="connsiteY326" fmla="*/ 6858000 h 6858000"/>
              <a:gd name="connsiteX327" fmla="*/ 3391774 w 7467600"/>
              <a:gd name="connsiteY327" fmla="*/ 6697181 h 6858000"/>
              <a:gd name="connsiteX328" fmla="*/ 3735540 w 7467600"/>
              <a:gd name="connsiteY328" fmla="*/ 5546923 h 6858000"/>
              <a:gd name="connsiteX329" fmla="*/ 3729438 w 7467600"/>
              <a:gd name="connsiteY329" fmla="*/ 5569058 h 6858000"/>
              <a:gd name="connsiteX330" fmla="*/ 3707782 w 7467600"/>
              <a:gd name="connsiteY330" fmla="*/ 5644908 h 6858000"/>
              <a:gd name="connsiteX331" fmla="*/ 3583827 w 7467600"/>
              <a:gd name="connsiteY331" fmla="*/ 6039215 h 6858000"/>
              <a:gd name="connsiteX332" fmla="*/ 3547861 w 7467600"/>
              <a:gd name="connsiteY332" fmla="*/ 6129609 h 6858000"/>
              <a:gd name="connsiteX333" fmla="*/ 3490905 w 7467600"/>
              <a:gd name="connsiteY333" fmla="*/ 6277660 h 6858000"/>
              <a:gd name="connsiteX334" fmla="*/ 3455859 w 7467600"/>
              <a:gd name="connsiteY334" fmla="*/ 6391301 h 6858000"/>
              <a:gd name="connsiteX335" fmla="*/ 3429112 w 7467600"/>
              <a:gd name="connsiteY335" fmla="*/ 6479469 h 6858000"/>
              <a:gd name="connsiteX336" fmla="*/ 3304862 w 7467600"/>
              <a:gd name="connsiteY336" fmla="*/ 6796476 h 6858000"/>
              <a:gd name="connsiteX337" fmla="*/ 3276071 w 7467600"/>
              <a:gd name="connsiteY337" fmla="*/ 6858000 h 6858000"/>
              <a:gd name="connsiteX338" fmla="*/ 3240805 w 7467600"/>
              <a:gd name="connsiteY338" fmla="*/ 6858000 h 6858000"/>
              <a:gd name="connsiteX339" fmla="*/ 3275917 w 7467600"/>
              <a:gd name="connsiteY339" fmla="*/ 6783192 h 6858000"/>
              <a:gd name="connsiteX340" fmla="*/ 3399358 w 7467600"/>
              <a:gd name="connsiteY340" fmla="*/ 6469011 h 6858000"/>
              <a:gd name="connsiteX341" fmla="*/ 3425650 w 7467600"/>
              <a:gd name="connsiteY341" fmla="*/ 6381333 h 6858000"/>
              <a:gd name="connsiteX342" fmla="*/ 3460661 w 7467600"/>
              <a:gd name="connsiteY342" fmla="*/ 6266763 h 6858000"/>
              <a:gd name="connsiteX343" fmla="*/ 3518021 w 7467600"/>
              <a:gd name="connsiteY343" fmla="*/ 6117298 h 6858000"/>
              <a:gd name="connsiteX344" fmla="*/ 3554035 w 7467600"/>
              <a:gd name="connsiteY344" fmla="*/ 6027832 h 6858000"/>
              <a:gd name="connsiteX345" fmla="*/ 3677174 w 7467600"/>
              <a:gd name="connsiteY345" fmla="*/ 5636351 h 6858000"/>
              <a:gd name="connsiteX346" fmla="*/ 3698819 w 7467600"/>
              <a:gd name="connsiteY346" fmla="*/ 5560503 h 6858000"/>
              <a:gd name="connsiteX347" fmla="*/ 3702094 w 7467600"/>
              <a:gd name="connsiteY347" fmla="*/ 5549194 h 6858000"/>
              <a:gd name="connsiteX348" fmla="*/ 3398355 w 7467600"/>
              <a:gd name="connsiteY348" fmla="*/ 6094603 h 6858000"/>
              <a:gd name="connsiteX349" fmla="*/ 3193941 w 7467600"/>
              <a:gd name="connsiteY349" fmla="*/ 6798775 h 6858000"/>
              <a:gd name="connsiteX350" fmla="*/ 3184140 w 7467600"/>
              <a:gd name="connsiteY350" fmla="*/ 6858000 h 6858000"/>
              <a:gd name="connsiteX351" fmla="*/ 3099978 w 7467600"/>
              <a:gd name="connsiteY351" fmla="*/ 6858000 h 6858000"/>
              <a:gd name="connsiteX352" fmla="*/ 3101556 w 7467600"/>
              <a:gd name="connsiteY352" fmla="*/ 6843337 h 6858000"/>
              <a:gd name="connsiteX353" fmla="*/ 3370162 w 7467600"/>
              <a:gd name="connsiteY353" fmla="*/ 5785550 h 6858000"/>
              <a:gd name="connsiteX354" fmla="*/ 3746477 w 7467600"/>
              <a:gd name="connsiteY354" fmla="*/ 5377889 h 6858000"/>
              <a:gd name="connsiteX355" fmla="*/ 3863399 w 7467600"/>
              <a:gd name="connsiteY355" fmla="*/ 5087257 h 6858000"/>
              <a:gd name="connsiteX356" fmla="*/ 3968712 w 7467600"/>
              <a:gd name="connsiteY356" fmla="*/ 4913989 h 6858000"/>
              <a:gd name="connsiteX357" fmla="*/ 2792390 w 7467600"/>
              <a:gd name="connsiteY357" fmla="*/ 5382974 h 6858000"/>
              <a:gd name="connsiteX358" fmla="*/ 2714982 w 7467600"/>
              <a:gd name="connsiteY358" fmla="*/ 5427051 h 6858000"/>
              <a:gd name="connsiteX359" fmla="*/ 2813361 w 7467600"/>
              <a:gd name="connsiteY359" fmla="*/ 6023912 h 6858000"/>
              <a:gd name="connsiteX360" fmla="*/ 2688430 w 7467600"/>
              <a:gd name="connsiteY360" fmla="*/ 6801564 h 6858000"/>
              <a:gd name="connsiteX361" fmla="*/ 2629626 w 7467600"/>
              <a:gd name="connsiteY361" fmla="*/ 6763394 h 6858000"/>
              <a:gd name="connsiteX362" fmla="*/ 2565328 w 7467600"/>
              <a:gd name="connsiteY362" fmla="*/ 5516399 h 6858000"/>
              <a:gd name="connsiteX363" fmla="*/ 1922999 w 7467600"/>
              <a:gd name="connsiteY363" fmla="*/ 5980343 h 6858000"/>
              <a:gd name="connsiteX364" fmla="*/ 1950261 w 7467600"/>
              <a:gd name="connsiteY364" fmla="*/ 6405858 h 6858000"/>
              <a:gd name="connsiteX365" fmla="*/ 2365554 w 7467600"/>
              <a:gd name="connsiteY365" fmla="*/ 6759107 h 6858000"/>
              <a:gd name="connsiteX366" fmla="*/ 2424142 w 7467600"/>
              <a:gd name="connsiteY366" fmla="*/ 6858000 h 6858000"/>
              <a:gd name="connsiteX367" fmla="*/ 2395994 w 7467600"/>
              <a:gd name="connsiteY367" fmla="*/ 6858000 h 6858000"/>
              <a:gd name="connsiteX368" fmla="*/ 2392863 w 7467600"/>
              <a:gd name="connsiteY368" fmla="*/ 6852964 h 6858000"/>
              <a:gd name="connsiteX369" fmla="*/ 2017589 w 7467600"/>
              <a:gd name="connsiteY369" fmla="*/ 6493982 h 6858000"/>
              <a:gd name="connsiteX370" fmla="*/ 2147336 w 7467600"/>
              <a:gd name="connsiteY370" fmla="*/ 6594052 h 6858000"/>
              <a:gd name="connsiteX371" fmla="*/ 2207047 w 7467600"/>
              <a:gd name="connsiteY371" fmla="*/ 6654540 h 6858000"/>
              <a:gd name="connsiteX372" fmla="*/ 2299106 w 7467600"/>
              <a:gd name="connsiteY372" fmla="*/ 6778931 h 6858000"/>
              <a:gd name="connsiteX373" fmla="*/ 2314430 w 7467600"/>
              <a:gd name="connsiteY373" fmla="*/ 6801144 h 6858000"/>
              <a:gd name="connsiteX374" fmla="*/ 2352406 w 7467600"/>
              <a:gd name="connsiteY374" fmla="*/ 6858000 h 6858000"/>
              <a:gd name="connsiteX375" fmla="*/ 2314492 w 7467600"/>
              <a:gd name="connsiteY375" fmla="*/ 6858000 h 6858000"/>
              <a:gd name="connsiteX376" fmla="*/ 2288095 w 7467600"/>
              <a:gd name="connsiteY376" fmla="*/ 6818030 h 6858000"/>
              <a:gd name="connsiteX377" fmla="*/ 2272768 w 7467600"/>
              <a:gd name="connsiteY377" fmla="*/ 6795822 h 6858000"/>
              <a:gd name="connsiteX378" fmla="*/ 2182715 w 7467600"/>
              <a:gd name="connsiteY378" fmla="*/ 6675071 h 6858000"/>
              <a:gd name="connsiteX379" fmla="*/ 2032061 w 7467600"/>
              <a:gd name="connsiteY379" fmla="*/ 6541380 h 6858000"/>
              <a:gd name="connsiteX380" fmla="*/ 2257220 w 7467600"/>
              <a:gd name="connsiteY380" fmla="*/ 6826257 h 6858000"/>
              <a:gd name="connsiteX381" fmla="*/ 2281324 w 7467600"/>
              <a:gd name="connsiteY381" fmla="*/ 6858000 h 6858000"/>
              <a:gd name="connsiteX382" fmla="*/ 2242860 w 7467600"/>
              <a:gd name="connsiteY382" fmla="*/ 6858000 h 6858000"/>
              <a:gd name="connsiteX383" fmla="*/ 2232818 w 7467600"/>
              <a:gd name="connsiteY383" fmla="*/ 6844926 h 6858000"/>
              <a:gd name="connsiteX384" fmla="*/ 1990172 w 7467600"/>
              <a:gd name="connsiteY384" fmla="*/ 6542121 h 6858000"/>
              <a:gd name="connsiteX385" fmla="*/ 2124090 w 7467600"/>
              <a:gd name="connsiteY385" fmla="*/ 6761017 h 6858000"/>
              <a:gd name="connsiteX386" fmla="*/ 2200380 w 7467600"/>
              <a:gd name="connsiteY386" fmla="*/ 6858000 h 6858000"/>
              <a:gd name="connsiteX387" fmla="*/ 2147507 w 7467600"/>
              <a:gd name="connsiteY387" fmla="*/ 6858000 h 6858000"/>
              <a:gd name="connsiteX388" fmla="*/ 2070668 w 7467600"/>
              <a:gd name="connsiteY388" fmla="*/ 6761520 h 6858000"/>
              <a:gd name="connsiteX389" fmla="*/ 1975142 w 7467600"/>
              <a:gd name="connsiteY389" fmla="*/ 6585570 h 6858000"/>
              <a:gd name="connsiteX390" fmla="*/ 2050035 w 7467600"/>
              <a:gd name="connsiteY390" fmla="*/ 6813345 h 6858000"/>
              <a:gd name="connsiteX391" fmla="*/ 2063025 w 7467600"/>
              <a:gd name="connsiteY391" fmla="*/ 6858000 h 6858000"/>
              <a:gd name="connsiteX392" fmla="*/ 2021675 w 7467600"/>
              <a:gd name="connsiteY392" fmla="*/ 6858000 h 6858000"/>
              <a:gd name="connsiteX393" fmla="*/ 2019308 w 7467600"/>
              <a:gd name="connsiteY393" fmla="*/ 6847118 h 6858000"/>
              <a:gd name="connsiteX394" fmla="*/ 1938835 w 7467600"/>
              <a:gd name="connsiteY394" fmla="*/ 6551160 h 6858000"/>
              <a:gd name="connsiteX395" fmla="*/ 1953230 w 7467600"/>
              <a:gd name="connsiteY395" fmla="*/ 6759699 h 6858000"/>
              <a:gd name="connsiteX396" fmla="*/ 1956763 w 7467600"/>
              <a:gd name="connsiteY396" fmla="*/ 6778191 h 6858000"/>
              <a:gd name="connsiteX397" fmla="*/ 1967925 w 7467600"/>
              <a:gd name="connsiteY397" fmla="*/ 6858000 h 6858000"/>
              <a:gd name="connsiteX398" fmla="*/ 1936622 w 7467600"/>
              <a:gd name="connsiteY398" fmla="*/ 6858000 h 6858000"/>
              <a:gd name="connsiteX399" fmla="*/ 1926261 w 7467600"/>
              <a:gd name="connsiteY399" fmla="*/ 6784064 h 6858000"/>
              <a:gd name="connsiteX400" fmla="*/ 1922724 w 7467600"/>
              <a:gd name="connsiteY400" fmla="*/ 6765577 h 6858000"/>
              <a:gd name="connsiteX401" fmla="*/ 1904650 w 7467600"/>
              <a:gd name="connsiteY401" fmla="*/ 6639616 h 6858000"/>
              <a:gd name="connsiteX402" fmla="*/ 1885273 w 7467600"/>
              <a:gd name="connsiteY402" fmla="*/ 6858000 h 6858000"/>
              <a:gd name="connsiteX403" fmla="*/ 1854363 w 7467600"/>
              <a:gd name="connsiteY403" fmla="*/ 6858000 h 6858000"/>
              <a:gd name="connsiteX404" fmla="*/ 1880391 w 7467600"/>
              <a:gd name="connsiteY404" fmla="*/ 6603796 h 6858000"/>
              <a:gd name="connsiteX405" fmla="*/ 1818273 w 7467600"/>
              <a:gd name="connsiteY405" fmla="*/ 6715729 h 6858000"/>
              <a:gd name="connsiteX406" fmla="*/ 1794691 w 7467600"/>
              <a:gd name="connsiteY406" fmla="*/ 6843239 h 6858000"/>
              <a:gd name="connsiteX407" fmla="*/ 1794914 w 7467600"/>
              <a:gd name="connsiteY407" fmla="*/ 6858000 h 6858000"/>
              <a:gd name="connsiteX408" fmla="*/ 1746128 w 7467600"/>
              <a:gd name="connsiteY408" fmla="*/ 6858000 h 6858000"/>
              <a:gd name="connsiteX409" fmla="*/ 1753934 w 7467600"/>
              <a:gd name="connsiteY409" fmla="*/ 6724796 h 6858000"/>
              <a:gd name="connsiteX410" fmla="*/ 1792053 w 7467600"/>
              <a:gd name="connsiteY410" fmla="*/ 6572396 h 6858000"/>
              <a:gd name="connsiteX411" fmla="*/ 1862248 w 7467600"/>
              <a:gd name="connsiteY411" fmla="*/ 6266397 h 6858000"/>
              <a:gd name="connsiteX412" fmla="*/ 1862250 w 7467600"/>
              <a:gd name="connsiteY412" fmla="*/ 6033531 h 6858000"/>
              <a:gd name="connsiteX413" fmla="*/ 1211999 w 7467600"/>
              <a:gd name="connsiteY413" fmla="*/ 6683610 h 6858000"/>
              <a:gd name="connsiteX414" fmla="*/ 1213266 w 7467600"/>
              <a:gd name="connsiteY414" fmla="*/ 6691947 h 6858000"/>
              <a:gd name="connsiteX415" fmla="*/ 1203370 w 7467600"/>
              <a:gd name="connsiteY415" fmla="*/ 6850676 h 6858000"/>
              <a:gd name="connsiteX416" fmla="*/ 1203671 w 7467600"/>
              <a:gd name="connsiteY416" fmla="*/ 6858000 h 6858000"/>
              <a:gd name="connsiteX417" fmla="*/ 1143180 w 7467600"/>
              <a:gd name="connsiteY417" fmla="*/ 6858000 h 6858000"/>
              <a:gd name="connsiteX418" fmla="*/ 1142176 w 7467600"/>
              <a:gd name="connsiteY418" fmla="*/ 6766045 h 6858000"/>
              <a:gd name="connsiteX419" fmla="*/ 1067484 w 7467600"/>
              <a:gd name="connsiteY419" fmla="*/ 6858000 h 6858000"/>
              <a:gd name="connsiteX420" fmla="*/ 953928 w 7467600"/>
              <a:gd name="connsiteY420" fmla="*/ 6858000 h 6858000"/>
              <a:gd name="connsiteX421" fmla="*/ 959715 w 7467600"/>
              <a:gd name="connsiteY421" fmla="*/ 6850185 h 6858000"/>
              <a:gd name="connsiteX422" fmla="*/ 1483788 w 7467600"/>
              <a:gd name="connsiteY422" fmla="*/ 6259174 h 6858000"/>
              <a:gd name="connsiteX423" fmla="*/ 1100671 w 7467600"/>
              <a:gd name="connsiteY423" fmla="*/ 6252137 h 6858000"/>
              <a:gd name="connsiteX424" fmla="*/ 1090144 w 7467600"/>
              <a:gd name="connsiteY424" fmla="*/ 6256748 h 6858000"/>
              <a:gd name="connsiteX425" fmla="*/ 1095872 w 7467600"/>
              <a:gd name="connsiteY425" fmla="*/ 6271892 h 6858000"/>
              <a:gd name="connsiteX426" fmla="*/ 262785 w 7467600"/>
              <a:gd name="connsiteY426" fmla="*/ 6845450 h 6858000"/>
              <a:gd name="connsiteX427" fmla="*/ 209968 w 7467600"/>
              <a:gd name="connsiteY427" fmla="*/ 6770713 h 6858000"/>
              <a:gd name="connsiteX428" fmla="*/ 873460 w 7467600"/>
              <a:gd name="connsiteY428" fmla="*/ 6253768 h 6858000"/>
              <a:gd name="connsiteX429" fmla="*/ 192686 w 7467600"/>
              <a:gd name="connsiteY429" fmla="*/ 5849257 h 6858000"/>
              <a:gd name="connsiteX430" fmla="*/ 4696 w 7467600"/>
              <a:gd name="connsiteY430" fmla="*/ 5697668 h 6858000"/>
              <a:gd name="connsiteX431" fmla="*/ 0 w 7467600"/>
              <a:gd name="connsiteY431" fmla="*/ 5689984 h 6858000"/>
              <a:gd name="connsiteX432" fmla="*/ 0 w 7467600"/>
              <a:gd name="connsiteY432" fmla="*/ 5513472 h 6858000"/>
              <a:gd name="connsiteX433" fmla="*/ 174101 w 7467600"/>
              <a:gd name="connsiteY433" fmla="*/ 5620277 h 6858000"/>
              <a:gd name="connsiteX434" fmla="*/ 891800 w 7467600"/>
              <a:gd name="connsiteY434" fmla="*/ 6036935 h 6858000"/>
              <a:gd name="connsiteX435" fmla="*/ 1072219 w 7467600"/>
              <a:gd name="connsiteY435" fmla="*/ 6169443 h 6858000"/>
              <a:gd name="connsiteX436" fmla="*/ 1074117 w 7467600"/>
              <a:gd name="connsiteY436" fmla="*/ 6170301 h 6858000"/>
              <a:gd name="connsiteX437" fmla="*/ 1083114 w 7467600"/>
              <a:gd name="connsiteY437" fmla="*/ 6174131 h 6858000"/>
              <a:gd name="connsiteX438" fmla="*/ 1543010 w 7467600"/>
              <a:gd name="connsiteY438" fmla="*/ 6191140 h 6858000"/>
              <a:gd name="connsiteX439" fmla="*/ 1551080 w 7467600"/>
              <a:gd name="connsiteY439" fmla="*/ 6195006 h 6858000"/>
              <a:gd name="connsiteX440" fmla="*/ 2345443 w 7467600"/>
              <a:gd name="connsiteY440" fmla="*/ 5549882 h 6858000"/>
              <a:gd name="connsiteX441" fmla="*/ 1721499 w 7467600"/>
              <a:gd name="connsiteY441" fmla="*/ 5599969 h 6858000"/>
              <a:gd name="connsiteX442" fmla="*/ 767716 w 7467600"/>
              <a:gd name="connsiteY442" fmla="*/ 5472768 h 6858000"/>
              <a:gd name="connsiteX443" fmla="*/ 722147 w 7467600"/>
              <a:gd name="connsiteY443" fmla="*/ 5393091 h 6858000"/>
              <a:gd name="connsiteX444" fmla="*/ 1485552 w 7467600"/>
              <a:gd name="connsiteY444" fmla="*/ 5313202 h 6858000"/>
              <a:gd name="connsiteX445" fmla="*/ 2143004 w 7467600"/>
              <a:gd name="connsiteY445" fmla="*/ 5402420 h 6858000"/>
              <a:gd name="connsiteX446" fmla="*/ 1933391 w 7467600"/>
              <a:gd name="connsiteY446" fmla="*/ 5156971 h 6858000"/>
              <a:gd name="connsiteX447" fmla="*/ 1827118 w 7467600"/>
              <a:gd name="connsiteY447" fmla="*/ 4968410 h 6858000"/>
              <a:gd name="connsiteX448" fmla="*/ 1837349 w 7467600"/>
              <a:gd name="connsiteY448" fmla="*/ 4956357 h 6858000"/>
              <a:gd name="connsiteX449" fmla="*/ 2162835 w 7467600"/>
              <a:gd name="connsiteY449" fmla="*/ 5187853 h 6858000"/>
              <a:gd name="connsiteX450" fmla="*/ 2257167 w 7467600"/>
              <a:gd name="connsiteY450" fmla="*/ 5462123 h 6858000"/>
              <a:gd name="connsiteX451" fmla="*/ 2261598 w 7467600"/>
              <a:gd name="connsiteY451" fmla="*/ 5467998 h 6858000"/>
              <a:gd name="connsiteX452" fmla="*/ 2437177 w 7467600"/>
              <a:gd name="connsiteY452" fmla="*/ 5479608 h 6858000"/>
              <a:gd name="connsiteX453" fmla="*/ 2445247 w 7467600"/>
              <a:gd name="connsiteY453" fmla="*/ 5483476 h 6858000"/>
              <a:gd name="connsiteX454" fmla="*/ 2743626 w 7467600"/>
              <a:gd name="connsiteY454" fmla="*/ 5304819 h 6858000"/>
              <a:gd name="connsiteX455" fmla="*/ 3048102 w 7467600"/>
              <a:gd name="connsiteY455" fmla="*/ 5150595 h 6858000"/>
              <a:gd name="connsiteX456" fmla="*/ 1799414 w 7467600"/>
              <a:gd name="connsiteY456" fmla="*/ 4694732 h 6858000"/>
              <a:gd name="connsiteX457" fmla="*/ 1771735 w 7467600"/>
              <a:gd name="connsiteY457" fmla="*/ 4619929 h 6858000"/>
              <a:gd name="connsiteX458" fmla="*/ 3104273 w 7467600"/>
              <a:gd name="connsiteY458" fmla="*/ 5076159 h 6858000"/>
              <a:gd name="connsiteX459" fmla="*/ 3113245 w 7467600"/>
              <a:gd name="connsiteY459" fmla="*/ 5090705 h 6858000"/>
              <a:gd name="connsiteX460" fmla="*/ 3126294 w 7467600"/>
              <a:gd name="connsiteY460" fmla="*/ 5114400 h 6858000"/>
              <a:gd name="connsiteX461" fmla="*/ 3937433 w 7467600"/>
              <a:gd name="connsiteY461" fmla="*/ 4830473 h 6858000"/>
              <a:gd name="connsiteX462" fmla="*/ 3590475 w 7467600"/>
              <a:gd name="connsiteY462" fmla="*/ 4597974 h 6858000"/>
              <a:gd name="connsiteX463" fmla="*/ 3100264 w 7467600"/>
              <a:gd name="connsiteY463" fmla="*/ 4579845 h 6858000"/>
              <a:gd name="connsiteX464" fmla="*/ 2183576 w 7467600"/>
              <a:gd name="connsiteY464" fmla="*/ 4227150 h 6858000"/>
              <a:gd name="connsiteX465" fmla="*/ 2151029 w 7467600"/>
              <a:gd name="connsiteY465" fmla="*/ 4146947 h 6858000"/>
              <a:gd name="connsiteX466" fmla="*/ 3563434 w 7467600"/>
              <a:gd name="connsiteY466" fmla="*/ 4469115 h 6858000"/>
              <a:gd name="connsiteX467" fmla="*/ 3177952 w 7467600"/>
              <a:gd name="connsiteY467" fmla="*/ 3657386 h 6858000"/>
              <a:gd name="connsiteX468" fmla="*/ 3189263 w 7467600"/>
              <a:gd name="connsiteY468" fmla="*/ 3625726 h 6858000"/>
              <a:gd name="connsiteX469" fmla="*/ 3560912 w 7467600"/>
              <a:gd name="connsiteY469" fmla="*/ 4079863 h 6858000"/>
              <a:gd name="connsiteX470" fmla="*/ 3626636 w 7467600"/>
              <a:gd name="connsiteY470" fmla="*/ 4512230 h 6858000"/>
              <a:gd name="connsiteX471" fmla="*/ 3653088 w 7467600"/>
              <a:gd name="connsiteY471" fmla="*/ 4521417 h 6858000"/>
              <a:gd name="connsiteX472" fmla="*/ 3988128 w 7467600"/>
              <a:gd name="connsiteY472" fmla="*/ 4817267 h 6858000"/>
              <a:gd name="connsiteX473" fmla="*/ 4830582 w 7467600"/>
              <a:gd name="connsiteY473" fmla="*/ 4676000 h 6858000"/>
              <a:gd name="connsiteX474" fmla="*/ 4830100 w 7467600"/>
              <a:gd name="connsiteY474" fmla="*/ 4675554 h 6858000"/>
              <a:gd name="connsiteX475" fmla="*/ 4036318 w 7467600"/>
              <a:gd name="connsiteY475" fmla="*/ 4147013 h 6858000"/>
              <a:gd name="connsiteX476" fmla="*/ 3432098 w 7467600"/>
              <a:gd name="connsiteY476" fmla="*/ 3537312 h 6858000"/>
              <a:gd name="connsiteX477" fmla="*/ 3446761 w 7467600"/>
              <a:gd name="connsiteY477" fmla="*/ 3461278 h 6858000"/>
              <a:gd name="connsiteX478" fmla="*/ 4419733 w 7467600"/>
              <a:gd name="connsiteY478" fmla="*/ 3963555 h 6858000"/>
              <a:gd name="connsiteX479" fmla="*/ 4781371 w 7467600"/>
              <a:gd name="connsiteY479" fmla="*/ 4458604 h 6858000"/>
              <a:gd name="connsiteX480" fmla="*/ 4780440 w 7467600"/>
              <a:gd name="connsiteY480" fmla="*/ 4470290 h 6858000"/>
              <a:gd name="connsiteX481" fmla="*/ 4898954 w 7467600"/>
              <a:gd name="connsiteY481" fmla="*/ 4662092 h 6858000"/>
              <a:gd name="connsiteX482" fmla="*/ 4900699 w 7467600"/>
              <a:gd name="connsiteY482" fmla="*/ 4670867 h 6858000"/>
              <a:gd name="connsiteX483" fmla="*/ 5714511 w 7467600"/>
              <a:gd name="connsiteY483" fmla="*/ 4663483 h 6858000"/>
              <a:gd name="connsiteX484" fmla="*/ 5464793 w 7467600"/>
              <a:gd name="connsiteY484" fmla="*/ 4393556 h 6858000"/>
              <a:gd name="connsiteX485" fmla="*/ 5461897 w 7467600"/>
              <a:gd name="connsiteY485" fmla="*/ 4390879 h 6858000"/>
              <a:gd name="connsiteX486" fmla="*/ 4294126 w 7467600"/>
              <a:gd name="connsiteY486" fmla="*/ 3303048 h 6858000"/>
              <a:gd name="connsiteX487" fmla="*/ 4305321 w 7467600"/>
              <a:gd name="connsiteY487" fmla="*/ 3256953 h 6858000"/>
              <a:gd name="connsiteX488" fmla="*/ 4949299 w 7467600"/>
              <a:gd name="connsiteY488" fmla="*/ 3766336 h 6858000"/>
              <a:gd name="connsiteX489" fmla="*/ 5291452 w 7467600"/>
              <a:gd name="connsiteY489" fmla="*/ 4076801 h 6858000"/>
              <a:gd name="connsiteX490" fmla="*/ 5434998 w 7467600"/>
              <a:gd name="connsiteY490" fmla="*/ 4254100 h 6858000"/>
              <a:gd name="connsiteX491" fmla="*/ 5351015 w 7467600"/>
              <a:gd name="connsiteY491" fmla="*/ 3760989 h 6858000"/>
              <a:gd name="connsiteX492" fmla="*/ 5413780 w 7467600"/>
              <a:gd name="connsiteY492" fmla="*/ 2966265 h 6858000"/>
              <a:gd name="connsiteX493" fmla="*/ 5425627 w 7467600"/>
              <a:gd name="connsiteY493" fmla="*/ 2954192 h 6858000"/>
              <a:gd name="connsiteX494" fmla="*/ 6604735 w 7467600"/>
              <a:gd name="connsiteY494" fmla="*/ 2041381 h 6858000"/>
              <a:gd name="connsiteX495" fmla="*/ 7204487 w 7467600"/>
              <a:gd name="connsiteY495" fmla="*/ 2742112 h 6858000"/>
              <a:gd name="connsiteX496" fmla="*/ 7131592 w 7467600"/>
              <a:gd name="connsiteY496" fmla="*/ 2672096 h 6858000"/>
              <a:gd name="connsiteX497" fmla="*/ 6996344 w 7467600"/>
              <a:gd name="connsiteY497" fmla="*/ 2518310 h 6858000"/>
              <a:gd name="connsiteX498" fmla="*/ 6735495 w 7467600"/>
              <a:gd name="connsiteY498" fmla="*/ 2196890 h 6858000"/>
              <a:gd name="connsiteX499" fmla="*/ 6721901 w 7467600"/>
              <a:gd name="connsiteY499" fmla="*/ 2179274 h 6858000"/>
              <a:gd name="connsiteX500" fmla="*/ 6604735 w 7467600"/>
              <a:gd name="connsiteY500" fmla="*/ 2041381 h 6858000"/>
              <a:gd name="connsiteX501" fmla="*/ 6591670 w 7467600"/>
              <a:gd name="connsiteY501" fmla="*/ 1988277 h 6858000"/>
              <a:gd name="connsiteX502" fmla="*/ 6747349 w 7467600"/>
              <a:gd name="connsiteY502" fmla="*/ 2160069 h 6858000"/>
              <a:gd name="connsiteX503" fmla="*/ 6760943 w 7467600"/>
              <a:gd name="connsiteY503" fmla="*/ 2177686 h 6858000"/>
              <a:gd name="connsiteX504" fmla="*/ 7021065 w 7467600"/>
              <a:gd name="connsiteY504" fmla="*/ 2498102 h 6858000"/>
              <a:gd name="connsiteX505" fmla="*/ 7155223 w 7467600"/>
              <a:gd name="connsiteY505" fmla="*/ 2650386 h 6858000"/>
              <a:gd name="connsiteX506" fmla="*/ 7203167 w 7467600"/>
              <a:gd name="connsiteY506" fmla="*/ 2697288 h 6858000"/>
              <a:gd name="connsiteX507" fmla="*/ 6937703 w 7467600"/>
              <a:gd name="connsiteY507" fmla="*/ 2321981 h 6858000"/>
              <a:gd name="connsiteX508" fmla="*/ 6591670 w 7467600"/>
              <a:gd name="connsiteY508" fmla="*/ 1988277 h 6858000"/>
              <a:gd name="connsiteX509" fmla="*/ 5798671 w 7467600"/>
              <a:gd name="connsiteY509" fmla="*/ 1981601 h 6858000"/>
              <a:gd name="connsiteX510" fmla="*/ 5754709 w 7467600"/>
              <a:gd name="connsiteY510" fmla="*/ 2071454 h 6858000"/>
              <a:gd name="connsiteX511" fmla="*/ 5763044 w 7467600"/>
              <a:gd name="connsiteY511" fmla="*/ 2842206 h 6858000"/>
              <a:gd name="connsiteX512" fmla="*/ 5764974 w 7467600"/>
              <a:gd name="connsiteY512" fmla="*/ 2799609 h 6858000"/>
              <a:gd name="connsiteX513" fmla="*/ 5767665 w 7467600"/>
              <a:gd name="connsiteY513" fmla="*/ 2666409 h 6858000"/>
              <a:gd name="connsiteX514" fmla="*/ 5763055 w 7467600"/>
              <a:gd name="connsiteY514" fmla="*/ 2579705 h 6858000"/>
              <a:gd name="connsiteX515" fmla="*/ 5758079 w 7467600"/>
              <a:gd name="connsiteY515" fmla="*/ 2492508 h 6858000"/>
              <a:gd name="connsiteX516" fmla="*/ 5779325 w 7467600"/>
              <a:gd name="connsiteY516" fmla="*/ 2197069 h 6858000"/>
              <a:gd name="connsiteX517" fmla="*/ 5798671 w 7467600"/>
              <a:gd name="connsiteY517" fmla="*/ 1981601 h 6858000"/>
              <a:gd name="connsiteX518" fmla="*/ 5829202 w 7467600"/>
              <a:gd name="connsiteY518" fmla="*/ 1971679 h 6858000"/>
              <a:gd name="connsiteX519" fmla="*/ 5809558 w 7467600"/>
              <a:gd name="connsiteY519" fmla="*/ 2198043 h 6858000"/>
              <a:gd name="connsiteX520" fmla="*/ 5788653 w 7467600"/>
              <a:gd name="connsiteY520" fmla="*/ 2489430 h 6858000"/>
              <a:gd name="connsiteX521" fmla="*/ 5793439 w 7467600"/>
              <a:gd name="connsiteY521" fmla="*/ 2575235 h 6858000"/>
              <a:gd name="connsiteX522" fmla="*/ 5796837 w 7467600"/>
              <a:gd name="connsiteY522" fmla="*/ 2637633 h 6858000"/>
              <a:gd name="connsiteX523" fmla="*/ 5818614 w 7467600"/>
              <a:gd name="connsiteY523" fmla="*/ 2473055 h 6858000"/>
              <a:gd name="connsiteX524" fmla="*/ 5829202 w 7467600"/>
              <a:gd name="connsiteY524" fmla="*/ 1971679 h 6858000"/>
              <a:gd name="connsiteX525" fmla="*/ 5911389 w 7467600"/>
              <a:gd name="connsiteY525" fmla="*/ 1898371 h 6858000"/>
              <a:gd name="connsiteX526" fmla="*/ 6237627 w 7467600"/>
              <a:gd name="connsiteY526" fmla="*/ 2231921 h 6858000"/>
              <a:gd name="connsiteX527" fmla="*/ 5911389 w 7467600"/>
              <a:gd name="connsiteY527" fmla="*/ 1898371 h 6858000"/>
              <a:gd name="connsiteX528" fmla="*/ 6944437 w 7467600"/>
              <a:gd name="connsiteY528" fmla="*/ 1575402 h 6858000"/>
              <a:gd name="connsiteX529" fmla="*/ 6304730 w 7467600"/>
              <a:gd name="connsiteY529" fmla="*/ 1766654 h 6858000"/>
              <a:gd name="connsiteX530" fmla="*/ 6944437 w 7467600"/>
              <a:gd name="connsiteY530" fmla="*/ 1575402 h 6858000"/>
              <a:gd name="connsiteX531" fmla="*/ 7019523 w 7467600"/>
              <a:gd name="connsiteY531" fmla="*/ 1519450 h 6858000"/>
              <a:gd name="connsiteX532" fmla="*/ 6298091 w 7467600"/>
              <a:gd name="connsiteY532" fmla="*/ 1737122 h 6858000"/>
              <a:gd name="connsiteX533" fmla="*/ 7019523 w 7467600"/>
              <a:gd name="connsiteY533" fmla="*/ 1519450 h 6858000"/>
              <a:gd name="connsiteX534" fmla="*/ 2399523 w 7467600"/>
              <a:gd name="connsiteY534" fmla="*/ 1428234 h 6858000"/>
              <a:gd name="connsiteX535" fmla="*/ 2224982 w 7467600"/>
              <a:gd name="connsiteY535" fmla="*/ 1826201 h 6858000"/>
              <a:gd name="connsiteX536" fmla="*/ 2096099 w 7467600"/>
              <a:gd name="connsiteY536" fmla="*/ 2345900 h 6858000"/>
              <a:gd name="connsiteX537" fmla="*/ 2283317 w 7467600"/>
              <a:gd name="connsiteY537" fmla="*/ 1796925 h 6858000"/>
              <a:gd name="connsiteX538" fmla="*/ 2399523 w 7467600"/>
              <a:gd name="connsiteY538" fmla="*/ 1428234 h 6858000"/>
              <a:gd name="connsiteX539" fmla="*/ 2448558 w 7467600"/>
              <a:gd name="connsiteY539" fmla="*/ 1373435 h 6858000"/>
              <a:gd name="connsiteX540" fmla="*/ 2312521 w 7467600"/>
              <a:gd name="connsiteY540" fmla="*/ 1806140 h 6858000"/>
              <a:gd name="connsiteX541" fmla="*/ 2127533 w 7467600"/>
              <a:gd name="connsiteY541" fmla="*/ 2348380 h 6858000"/>
              <a:gd name="connsiteX542" fmla="*/ 2358080 w 7467600"/>
              <a:gd name="connsiteY542" fmla="*/ 1866134 h 6858000"/>
              <a:gd name="connsiteX543" fmla="*/ 2407436 w 7467600"/>
              <a:gd name="connsiteY543" fmla="*/ 1651070 h 6858000"/>
              <a:gd name="connsiteX544" fmla="*/ 2448558 w 7467600"/>
              <a:gd name="connsiteY544" fmla="*/ 1373435 h 6858000"/>
              <a:gd name="connsiteX545" fmla="*/ 278707 w 7467600"/>
              <a:gd name="connsiteY545" fmla="*/ 1352270 h 6858000"/>
              <a:gd name="connsiteX546" fmla="*/ 321570 w 7467600"/>
              <a:gd name="connsiteY546" fmla="*/ 1861610 h 6858000"/>
              <a:gd name="connsiteX547" fmla="*/ 294281 w 7467600"/>
              <a:gd name="connsiteY547" fmla="*/ 1440658 h 6858000"/>
              <a:gd name="connsiteX548" fmla="*/ 278707 w 7467600"/>
              <a:gd name="connsiteY548" fmla="*/ 1352270 h 6858000"/>
              <a:gd name="connsiteX549" fmla="*/ 1423821 w 7467600"/>
              <a:gd name="connsiteY549" fmla="*/ 1351958 h 6858000"/>
              <a:gd name="connsiteX550" fmla="*/ 1638521 w 7467600"/>
              <a:gd name="connsiteY550" fmla="*/ 1908470 h 6858000"/>
              <a:gd name="connsiteX551" fmla="*/ 1754199 w 7467600"/>
              <a:gd name="connsiteY551" fmla="*/ 2149284 h 6858000"/>
              <a:gd name="connsiteX552" fmla="*/ 1908359 w 7467600"/>
              <a:gd name="connsiteY552" fmla="*/ 2364988 h 6858000"/>
              <a:gd name="connsiteX553" fmla="*/ 1647661 w 7467600"/>
              <a:gd name="connsiteY553" fmla="*/ 1825945 h 6858000"/>
              <a:gd name="connsiteX554" fmla="*/ 1423821 w 7467600"/>
              <a:gd name="connsiteY554" fmla="*/ 1351958 h 6858000"/>
              <a:gd name="connsiteX555" fmla="*/ 1431890 w 7467600"/>
              <a:gd name="connsiteY555" fmla="*/ 1306475 h 6858000"/>
              <a:gd name="connsiteX556" fmla="*/ 1507597 w 7467600"/>
              <a:gd name="connsiteY556" fmla="*/ 1446132 h 6858000"/>
              <a:gd name="connsiteX557" fmla="*/ 1674586 w 7467600"/>
              <a:gd name="connsiteY557" fmla="*/ 1813832 h 6858000"/>
              <a:gd name="connsiteX558" fmla="*/ 1815950 w 7467600"/>
              <a:gd name="connsiteY558" fmla="*/ 2128564 h 6858000"/>
              <a:gd name="connsiteX559" fmla="*/ 1984242 w 7467600"/>
              <a:gd name="connsiteY559" fmla="*/ 2430829 h 6858000"/>
              <a:gd name="connsiteX560" fmla="*/ 2014023 w 7467600"/>
              <a:gd name="connsiteY560" fmla="*/ 2450995 h 6858000"/>
              <a:gd name="connsiteX561" fmla="*/ 1747337 w 7467600"/>
              <a:gd name="connsiteY561" fmla="*/ 1855264 h 6858000"/>
              <a:gd name="connsiteX562" fmla="*/ 1533749 w 7467600"/>
              <a:gd name="connsiteY562" fmla="*/ 1478656 h 6858000"/>
              <a:gd name="connsiteX563" fmla="*/ 1431890 w 7467600"/>
              <a:gd name="connsiteY563" fmla="*/ 1306475 h 6858000"/>
              <a:gd name="connsiteX564" fmla="*/ 5052692 w 7467600"/>
              <a:gd name="connsiteY564" fmla="*/ 1292994 h 6858000"/>
              <a:gd name="connsiteX565" fmla="*/ 5200661 w 7467600"/>
              <a:gd name="connsiteY565" fmla="*/ 1635186 h 6858000"/>
              <a:gd name="connsiteX566" fmla="*/ 5297138 w 7467600"/>
              <a:gd name="connsiteY566" fmla="*/ 1906351 h 6858000"/>
              <a:gd name="connsiteX567" fmla="*/ 5052692 w 7467600"/>
              <a:gd name="connsiteY567" fmla="*/ 1292994 h 6858000"/>
              <a:gd name="connsiteX568" fmla="*/ 5009948 w 7467600"/>
              <a:gd name="connsiteY568" fmla="*/ 1273619 h 6858000"/>
              <a:gd name="connsiteX569" fmla="*/ 5121777 w 7467600"/>
              <a:gd name="connsiteY569" fmla="*/ 1654213 h 6858000"/>
              <a:gd name="connsiteX570" fmla="*/ 5293545 w 7467600"/>
              <a:gd name="connsiteY570" fmla="*/ 2072247 h 6858000"/>
              <a:gd name="connsiteX571" fmla="*/ 5294042 w 7467600"/>
              <a:gd name="connsiteY571" fmla="*/ 2065019 h 6858000"/>
              <a:gd name="connsiteX572" fmla="*/ 5171936 w 7467600"/>
              <a:gd name="connsiteY572" fmla="*/ 1647613 h 6858000"/>
              <a:gd name="connsiteX573" fmla="*/ 5009948 w 7467600"/>
              <a:gd name="connsiteY573" fmla="*/ 1273619 h 6858000"/>
              <a:gd name="connsiteX574" fmla="*/ 655236 w 7467600"/>
              <a:gd name="connsiteY574" fmla="*/ 1268632 h 6858000"/>
              <a:gd name="connsiteX575" fmla="*/ 839521 w 7467600"/>
              <a:gd name="connsiteY575" fmla="*/ 1685315 h 6858000"/>
              <a:gd name="connsiteX576" fmla="*/ 1109416 w 7467600"/>
              <a:gd name="connsiteY576" fmla="*/ 2061663 h 6858000"/>
              <a:gd name="connsiteX577" fmla="*/ 1298300 w 7467600"/>
              <a:gd name="connsiteY577" fmla="*/ 2247742 h 6858000"/>
              <a:gd name="connsiteX578" fmla="*/ 1125871 w 7467600"/>
              <a:gd name="connsiteY578" fmla="*/ 1989513 h 6858000"/>
              <a:gd name="connsiteX579" fmla="*/ 981574 w 7467600"/>
              <a:gd name="connsiteY579" fmla="*/ 1783157 h 6858000"/>
              <a:gd name="connsiteX580" fmla="*/ 922198 w 7467600"/>
              <a:gd name="connsiteY580" fmla="*/ 1677437 h 6858000"/>
              <a:gd name="connsiteX581" fmla="*/ 869293 w 7467600"/>
              <a:gd name="connsiteY581" fmla="*/ 1583214 h 6858000"/>
              <a:gd name="connsiteX582" fmla="*/ 751431 w 7467600"/>
              <a:gd name="connsiteY582" fmla="*/ 1405731 h 6858000"/>
              <a:gd name="connsiteX583" fmla="*/ 655236 w 7467600"/>
              <a:gd name="connsiteY583" fmla="*/ 1268632 h 6858000"/>
              <a:gd name="connsiteX584" fmla="*/ 6516292 w 7467600"/>
              <a:gd name="connsiteY584" fmla="*/ 1263064 h 6858000"/>
              <a:gd name="connsiteX585" fmla="*/ 5736320 w 7467600"/>
              <a:gd name="connsiteY585" fmla="*/ 1501803 h 6858000"/>
              <a:gd name="connsiteX586" fmla="*/ 6516292 w 7467600"/>
              <a:gd name="connsiteY586" fmla="*/ 1263064 h 6858000"/>
              <a:gd name="connsiteX587" fmla="*/ 291466 w 7467600"/>
              <a:gd name="connsiteY587" fmla="*/ 1250369 h 6858000"/>
              <a:gd name="connsiteX588" fmla="*/ 323180 w 7467600"/>
              <a:gd name="connsiteY588" fmla="*/ 1435283 h 6858000"/>
              <a:gd name="connsiteX589" fmla="*/ 349381 w 7467600"/>
              <a:gd name="connsiteY589" fmla="*/ 1875041 h 6858000"/>
              <a:gd name="connsiteX590" fmla="*/ 374363 w 7467600"/>
              <a:gd name="connsiteY590" fmla="*/ 1506494 h 6858000"/>
              <a:gd name="connsiteX591" fmla="*/ 302168 w 7467600"/>
              <a:gd name="connsiteY591" fmla="*/ 1274495 h 6858000"/>
              <a:gd name="connsiteX592" fmla="*/ 291466 w 7467600"/>
              <a:gd name="connsiteY592" fmla="*/ 1250369 h 6858000"/>
              <a:gd name="connsiteX593" fmla="*/ 678222 w 7467600"/>
              <a:gd name="connsiteY593" fmla="*/ 1248670 h 6858000"/>
              <a:gd name="connsiteX594" fmla="*/ 775536 w 7467600"/>
              <a:gd name="connsiteY594" fmla="*/ 1388015 h 6858000"/>
              <a:gd name="connsiteX595" fmla="*/ 894529 w 7467600"/>
              <a:gd name="connsiteY595" fmla="*/ 1567739 h 6858000"/>
              <a:gd name="connsiteX596" fmla="*/ 948000 w 7467600"/>
              <a:gd name="connsiteY596" fmla="*/ 1663088 h 6858000"/>
              <a:gd name="connsiteX597" fmla="*/ 1006812 w 7467600"/>
              <a:gd name="connsiteY597" fmla="*/ 1767683 h 6858000"/>
              <a:gd name="connsiteX598" fmla="*/ 1149133 w 7467600"/>
              <a:gd name="connsiteY598" fmla="*/ 1971513 h 6858000"/>
              <a:gd name="connsiteX599" fmla="*/ 1333952 w 7467600"/>
              <a:gd name="connsiteY599" fmla="*/ 2251620 h 6858000"/>
              <a:gd name="connsiteX600" fmla="*/ 1337329 w 7467600"/>
              <a:gd name="connsiteY600" fmla="*/ 2258350 h 6858000"/>
              <a:gd name="connsiteX601" fmla="*/ 1014726 w 7467600"/>
              <a:gd name="connsiteY601" fmla="*/ 1615556 h 6858000"/>
              <a:gd name="connsiteX602" fmla="*/ 678222 w 7467600"/>
              <a:gd name="connsiteY602" fmla="*/ 1248670 h 6858000"/>
              <a:gd name="connsiteX603" fmla="*/ 6691602 w 7467600"/>
              <a:gd name="connsiteY603" fmla="*/ 1140573 h 6858000"/>
              <a:gd name="connsiteX604" fmla="*/ 6571100 w 7467600"/>
              <a:gd name="connsiteY604" fmla="*/ 1183662 h 6858000"/>
              <a:gd name="connsiteX605" fmla="*/ 6241687 w 7467600"/>
              <a:gd name="connsiteY605" fmla="*/ 1257600 h 6858000"/>
              <a:gd name="connsiteX606" fmla="*/ 5693009 w 7467600"/>
              <a:gd name="connsiteY606" fmla="*/ 1478256 h 6858000"/>
              <a:gd name="connsiteX607" fmla="*/ 6548420 w 7467600"/>
              <a:gd name="connsiteY607" fmla="*/ 1214599 h 6858000"/>
              <a:gd name="connsiteX608" fmla="*/ 6605473 w 7467600"/>
              <a:gd name="connsiteY608" fmla="*/ 1184686 h 6858000"/>
              <a:gd name="connsiteX609" fmla="*/ 6691602 w 7467600"/>
              <a:gd name="connsiteY609" fmla="*/ 1140573 h 6858000"/>
              <a:gd name="connsiteX610" fmla="*/ 4002475 w 7467600"/>
              <a:gd name="connsiteY610" fmla="*/ 1037802 h 6858000"/>
              <a:gd name="connsiteX611" fmla="*/ 4000324 w 7467600"/>
              <a:gd name="connsiteY611" fmla="*/ 1039362 h 6858000"/>
              <a:gd name="connsiteX612" fmla="*/ 4002862 w 7467600"/>
              <a:gd name="connsiteY612" fmla="*/ 1042866 h 6858000"/>
              <a:gd name="connsiteX613" fmla="*/ 4002475 w 7467600"/>
              <a:gd name="connsiteY613" fmla="*/ 1037802 h 6858000"/>
              <a:gd name="connsiteX614" fmla="*/ 506322 w 7467600"/>
              <a:gd name="connsiteY614" fmla="*/ 1020997 h 6858000"/>
              <a:gd name="connsiteX615" fmla="*/ 533068 w 7467600"/>
              <a:gd name="connsiteY615" fmla="*/ 1029409 h 6858000"/>
              <a:gd name="connsiteX616" fmla="*/ 1232525 w 7467600"/>
              <a:gd name="connsiteY616" fmla="*/ 1804675 h 6858000"/>
              <a:gd name="connsiteX617" fmla="*/ 1388858 w 7467600"/>
              <a:gd name="connsiteY617" fmla="*/ 2368011 h 6858000"/>
              <a:gd name="connsiteX618" fmla="*/ 1384098 w 7467600"/>
              <a:gd name="connsiteY618" fmla="*/ 2378125 h 6858000"/>
              <a:gd name="connsiteX619" fmla="*/ 1425393 w 7467600"/>
              <a:gd name="connsiteY619" fmla="*/ 2589124 h 6858000"/>
              <a:gd name="connsiteX620" fmla="*/ 1424001 w 7467600"/>
              <a:gd name="connsiteY620" fmla="*/ 2597541 h 6858000"/>
              <a:gd name="connsiteX621" fmla="*/ 2152729 w 7467600"/>
              <a:gd name="connsiteY621" fmla="*/ 2864487 h 6858000"/>
              <a:gd name="connsiteX622" fmla="*/ 2020609 w 7467600"/>
              <a:gd name="connsiteY622" fmla="*/ 2539671 h 6858000"/>
              <a:gd name="connsiteX623" fmla="*/ 2018920 w 7467600"/>
              <a:gd name="connsiteY623" fmla="*/ 2536309 h 6858000"/>
              <a:gd name="connsiteX624" fmla="*/ 1342441 w 7467600"/>
              <a:gd name="connsiteY624" fmla="*/ 1173017 h 6858000"/>
              <a:gd name="connsiteX625" fmla="*/ 1367925 w 7467600"/>
              <a:gd name="connsiteY625" fmla="*/ 1135648 h 6858000"/>
              <a:gd name="connsiteX626" fmla="*/ 1771401 w 7467600"/>
              <a:gd name="connsiteY626" fmla="*/ 1806673 h 6858000"/>
              <a:gd name="connsiteX627" fmla="*/ 1972385 w 7467600"/>
              <a:gd name="connsiteY627" fmla="*/ 2198735 h 6858000"/>
              <a:gd name="connsiteX628" fmla="*/ 2040892 w 7467600"/>
              <a:gd name="connsiteY628" fmla="*/ 2405205 h 6858000"/>
              <a:gd name="connsiteX629" fmla="*/ 2131689 w 7467600"/>
              <a:gd name="connsiteY629" fmla="*/ 1936926 h 6858000"/>
              <a:gd name="connsiteX630" fmla="*/ 2454820 w 7467600"/>
              <a:gd name="connsiteY630" fmla="*/ 1248808 h 6858000"/>
              <a:gd name="connsiteX631" fmla="*/ 2492512 w 7467600"/>
              <a:gd name="connsiteY631" fmla="*/ 1302920 h 6858000"/>
              <a:gd name="connsiteX632" fmla="*/ 2081216 w 7467600"/>
              <a:gd name="connsiteY632" fmla="*/ 2527513 h 6858000"/>
              <a:gd name="connsiteX633" fmla="*/ 2081211 w 7467600"/>
              <a:gd name="connsiteY633" fmla="*/ 2528916 h 6858000"/>
              <a:gd name="connsiteX634" fmla="*/ 2199067 w 7467600"/>
              <a:gd name="connsiteY634" fmla="*/ 2884061 h 6858000"/>
              <a:gd name="connsiteX635" fmla="*/ 3192586 w 7467600"/>
              <a:gd name="connsiteY635" fmla="*/ 3411496 h 6858000"/>
              <a:gd name="connsiteX636" fmla="*/ 3182620 w 7467600"/>
              <a:gd name="connsiteY636" fmla="*/ 3483279 h 6858000"/>
              <a:gd name="connsiteX637" fmla="*/ 2435119 w 7467600"/>
              <a:gd name="connsiteY637" fmla="*/ 3080173 h 6858000"/>
              <a:gd name="connsiteX638" fmla="*/ 2410152 w 7467600"/>
              <a:gd name="connsiteY638" fmla="*/ 3063751 h 6858000"/>
              <a:gd name="connsiteX639" fmla="*/ 2408099 w 7467600"/>
              <a:gd name="connsiteY639" fmla="*/ 3064403 h 6858000"/>
              <a:gd name="connsiteX640" fmla="*/ 2407218 w 7467600"/>
              <a:gd name="connsiteY640" fmla="*/ 3070324 h 6858000"/>
              <a:gd name="connsiteX641" fmla="*/ 2380138 w 7467600"/>
              <a:gd name="connsiteY641" fmla="*/ 3099341 h 6858000"/>
              <a:gd name="connsiteX642" fmla="*/ 1765923 w 7467600"/>
              <a:gd name="connsiteY642" fmla="*/ 3581043 h 6858000"/>
              <a:gd name="connsiteX643" fmla="*/ 1702258 w 7467600"/>
              <a:gd name="connsiteY643" fmla="*/ 3612286 h 6858000"/>
              <a:gd name="connsiteX644" fmla="*/ 1538370 w 7467600"/>
              <a:gd name="connsiteY644" fmla="*/ 3811804 h 6858000"/>
              <a:gd name="connsiteX645" fmla="*/ 542867 w 7467600"/>
              <a:gd name="connsiteY645" fmla="*/ 4944092 h 6858000"/>
              <a:gd name="connsiteX646" fmla="*/ 515800 w 7467600"/>
              <a:gd name="connsiteY646" fmla="*/ 4862180 h 6858000"/>
              <a:gd name="connsiteX647" fmla="*/ 909145 w 7467600"/>
              <a:gd name="connsiteY647" fmla="*/ 4199225 h 6858000"/>
              <a:gd name="connsiteX648" fmla="*/ 1214067 w 7467600"/>
              <a:gd name="connsiteY648" fmla="*/ 3908561 h 6858000"/>
              <a:gd name="connsiteX649" fmla="*/ 640967 w 7467600"/>
              <a:gd name="connsiteY649" fmla="*/ 4105601 h 6858000"/>
              <a:gd name="connsiteX650" fmla="*/ 112563 w 7467600"/>
              <a:gd name="connsiteY650" fmla="*/ 4396952 h 6858000"/>
              <a:gd name="connsiteX651" fmla="*/ 0 w 7467600"/>
              <a:gd name="connsiteY651" fmla="*/ 4466006 h 6858000"/>
              <a:gd name="connsiteX652" fmla="*/ 0 w 7467600"/>
              <a:gd name="connsiteY652" fmla="*/ 4233763 h 6858000"/>
              <a:gd name="connsiteX653" fmla="*/ 36881 w 7467600"/>
              <a:gd name="connsiteY653" fmla="*/ 4200118 h 6858000"/>
              <a:gd name="connsiteX654" fmla="*/ 910534 w 7467600"/>
              <a:gd name="connsiteY654" fmla="*/ 3629753 h 6858000"/>
              <a:gd name="connsiteX655" fmla="*/ 1578717 w 7467600"/>
              <a:gd name="connsiteY655" fmla="*/ 3575982 h 6858000"/>
              <a:gd name="connsiteX656" fmla="*/ 2338780 w 7467600"/>
              <a:gd name="connsiteY656" fmla="*/ 3033725 h 6858000"/>
              <a:gd name="connsiteX657" fmla="*/ 1807991 w 7467600"/>
              <a:gd name="connsiteY657" fmla="*/ 2807184 h 6858000"/>
              <a:gd name="connsiteX658" fmla="*/ 1416358 w 7467600"/>
              <a:gd name="connsiteY658" fmla="*/ 3112571 h 6858000"/>
              <a:gd name="connsiteX659" fmla="*/ 939066 w 7467600"/>
              <a:gd name="connsiteY659" fmla="*/ 3378798 h 6858000"/>
              <a:gd name="connsiteX660" fmla="*/ 115099 w 7467600"/>
              <a:gd name="connsiteY660" fmla="*/ 3607650 h 6858000"/>
              <a:gd name="connsiteX661" fmla="*/ 97284 w 7467600"/>
              <a:gd name="connsiteY661" fmla="*/ 3520393 h 6858000"/>
              <a:gd name="connsiteX662" fmla="*/ 922050 w 7467600"/>
              <a:gd name="connsiteY662" fmla="*/ 3074867 h 6858000"/>
              <a:gd name="connsiteX663" fmla="*/ 1405265 w 7467600"/>
              <a:gd name="connsiteY663" fmla="*/ 3016319 h 6858000"/>
              <a:gd name="connsiteX664" fmla="*/ 1407512 w 7467600"/>
              <a:gd name="connsiteY664" fmla="*/ 3018001 h 6858000"/>
              <a:gd name="connsiteX665" fmla="*/ 1726266 w 7467600"/>
              <a:gd name="connsiteY665" fmla="*/ 2777274 h 6858000"/>
              <a:gd name="connsiteX666" fmla="*/ 625390 w 7467600"/>
              <a:gd name="connsiteY666" fmla="*/ 2514541 h 6858000"/>
              <a:gd name="connsiteX667" fmla="*/ 619799 w 7467600"/>
              <a:gd name="connsiteY667" fmla="*/ 2527180 h 6858000"/>
              <a:gd name="connsiteX668" fmla="*/ 310030 w 7467600"/>
              <a:gd name="connsiteY668" fmla="*/ 2771818 h 6858000"/>
              <a:gd name="connsiteX669" fmla="*/ 173877 w 7467600"/>
              <a:gd name="connsiteY669" fmla="*/ 2937056 h 6858000"/>
              <a:gd name="connsiteX670" fmla="*/ 77889 w 7467600"/>
              <a:gd name="connsiteY670" fmla="*/ 3138440 h 6858000"/>
              <a:gd name="connsiteX671" fmla="*/ 0 w 7467600"/>
              <a:gd name="connsiteY671" fmla="*/ 3271395 h 6858000"/>
              <a:gd name="connsiteX672" fmla="*/ 0 w 7467600"/>
              <a:gd name="connsiteY672" fmla="*/ 3153002 h 6858000"/>
              <a:gd name="connsiteX673" fmla="*/ 2386 w 7467600"/>
              <a:gd name="connsiteY673" fmla="*/ 3149203 h 6858000"/>
              <a:gd name="connsiteX674" fmla="*/ 89753 w 7467600"/>
              <a:gd name="connsiteY674" fmla="*/ 2987702 h 6858000"/>
              <a:gd name="connsiteX675" fmla="*/ 76869 w 7467600"/>
              <a:gd name="connsiteY675" fmla="*/ 3005404 h 6858000"/>
              <a:gd name="connsiteX676" fmla="*/ 32049 w 7467600"/>
              <a:gd name="connsiteY676" fmla="*/ 3065814 h 6858000"/>
              <a:gd name="connsiteX677" fmla="*/ 0 w 7467600"/>
              <a:gd name="connsiteY677" fmla="*/ 3108744 h 6858000"/>
              <a:gd name="connsiteX678" fmla="*/ 0 w 7467600"/>
              <a:gd name="connsiteY678" fmla="*/ 3058059 h 6858000"/>
              <a:gd name="connsiteX679" fmla="*/ 7610 w 7467600"/>
              <a:gd name="connsiteY679" fmla="*/ 3047889 h 6858000"/>
              <a:gd name="connsiteX680" fmla="*/ 52419 w 7467600"/>
              <a:gd name="connsiteY680" fmla="*/ 2987479 h 6858000"/>
              <a:gd name="connsiteX681" fmla="*/ 59142 w 7467600"/>
              <a:gd name="connsiteY681" fmla="*/ 2978488 h 6858000"/>
              <a:gd name="connsiteX682" fmla="*/ 0 w 7467600"/>
              <a:gd name="connsiteY682" fmla="*/ 3015334 h 6858000"/>
              <a:gd name="connsiteX683" fmla="*/ 0 w 7467600"/>
              <a:gd name="connsiteY683" fmla="*/ 2914286 h 6858000"/>
              <a:gd name="connsiteX684" fmla="*/ 36383 w 7467600"/>
              <a:gd name="connsiteY684" fmla="*/ 2901128 h 6858000"/>
              <a:gd name="connsiteX685" fmla="*/ 156329 w 7467600"/>
              <a:gd name="connsiteY685" fmla="*/ 2840533 h 6858000"/>
              <a:gd name="connsiteX686" fmla="*/ 358355 w 7467600"/>
              <a:gd name="connsiteY686" fmla="*/ 2620471 h 6858000"/>
              <a:gd name="connsiteX687" fmla="*/ 510577 w 7467600"/>
              <a:gd name="connsiteY687" fmla="*/ 2501244 h 6858000"/>
              <a:gd name="connsiteX688" fmla="*/ 211967 w 7467600"/>
              <a:gd name="connsiteY688" fmla="*/ 2479171 h 6858000"/>
              <a:gd name="connsiteX689" fmla="*/ 0 w 7467600"/>
              <a:gd name="connsiteY689" fmla="*/ 2476398 h 6858000"/>
              <a:gd name="connsiteX690" fmla="*/ 0 w 7467600"/>
              <a:gd name="connsiteY690" fmla="*/ 2389189 h 6858000"/>
              <a:gd name="connsiteX691" fmla="*/ 103062 w 7467600"/>
              <a:gd name="connsiteY691" fmla="*/ 2389518 h 6858000"/>
              <a:gd name="connsiteX692" fmla="*/ 510734 w 7467600"/>
              <a:gd name="connsiteY692" fmla="*/ 2416201 h 6858000"/>
              <a:gd name="connsiteX693" fmla="*/ 279257 w 7467600"/>
              <a:gd name="connsiteY693" fmla="*/ 2092102 h 6858000"/>
              <a:gd name="connsiteX694" fmla="*/ 65265 w 7467600"/>
              <a:gd name="connsiteY694" fmla="*/ 2006049 h 6858000"/>
              <a:gd name="connsiteX695" fmla="*/ 0 w 7467600"/>
              <a:gd name="connsiteY695" fmla="*/ 1982532 h 6858000"/>
              <a:gd name="connsiteX696" fmla="*/ 0 w 7467600"/>
              <a:gd name="connsiteY696" fmla="*/ 1912789 h 6858000"/>
              <a:gd name="connsiteX697" fmla="*/ 97460 w 7467600"/>
              <a:gd name="connsiteY697" fmla="*/ 1953725 h 6858000"/>
              <a:gd name="connsiteX698" fmla="*/ 221272 w 7467600"/>
              <a:gd name="connsiteY698" fmla="*/ 1980766 h 6858000"/>
              <a:gd name="connsiteX699" fmla="*/ 116765 w 7467600"/>
              <a:gd name="connsiteY699" fmla="*/ 1911033 h 6858000"/>
              <a:gd name="connsiteX700" fmla="*/ 16405 w 7467600"/>
              <a:gd name="connsiteY700" fmla="*/ 1803412 h 6858000"/>
              <a:gd name="connsiteX701" fmla="*/ 0 w 7467600"/>
              <a:gd name="connsiteY701" fmla="*/ 1784777 h 6858000"/>
              <a:gd name="connsiteX702" fmla="*/ 0 w 7467600"/>
              <a:gd name="connsiteY702" fmla="*/ 1740082 h 6858000"/>
              <a:gd name="connsiteX703" fmla="*/ 39394 w 7467600"/>
              <a:gd name="connsiteY703" fmla="*/ 1784856 h 6858000"/>
              <a:gd name="connsiteX704" fmla="*/ 135813 w 7467600"/>
              <a:gd name="connsiteY704" fmla="*/ 1888838 h 6858000"/>
              <a:gd name="connsiteX705" fmla="*/ 242575 w 7467600"/>
              <a:gd name="connsiteY705" fmla="*/ 1958841 h 6858000"/>
              <a:gd name="connsiteX706" fmla="*/ 82197 w 7467600"/>
              <a:gd name="connsiteY706" fmla="*/ 1754826 h 6858000"/>
              <a:gd name="connsiteX707" fmla="*/ 0 w 7467600"/>
              <a:gd name="connsiteY707" fmla="*/ 1679650 h 6858000"/>
              <a:gd name="connsiteX708" fmla="*/ 0 w 7467600"/>
              <a:gd name="connsiteY708" fmla="*/ 1602463 h 6858000"/>
              <a:gd name="connsiteX709" fmla="*/ 84689 w 7467600"/>
              <a:gd name="connsiteY709" fmla="*/ 1677442 h 6858000"/>
              <a:gd name="connsiteX710" fmla="*/ 298437 w 7467600"/>
              <a:gd name="connsiteY710" fmla="*/ 1968019 h 6858000"/>
              <a:gd name="connsiteX711" fmla="*/ 227269 w 7467600"/>
              <a:gd name="connsiteY711" fmla="*/ 1114064 h 6858000"/>
              <a:gd name="connsiteX712" fmla="*/ 248003 w 7467600"/>
              <a:gd name="connsiteY712" fmla="*/ 1089613 h 6858000"/>
              <a:gd name="connsiteX713" fmla="*/ 427020 w 7467600"/>
              <a:gd name="connsiteY713" fmla="*/ 1619803 h 6858000"/>
              <a:gd name="connsiteX714" fmla="*/ 340345 w 7467600"/>
              <a:gd name="connsiteY714" fmla="*/ 2027739 h 6858000"/>
              <a:gd name="connsiteX715" fmla="*/ 360865 w 7467600"/>
              <a:gd name="connsiteY715" fmla="*/ 2044827 h 6858000"/>
              <a:gd name="connsiteX716" fmla="*/ 560414 w 7467600"/>
              <a:gd name="connsiteY716" fmla="*/ 2421457 h 6858000"/>
              <a:gd name="connsiteX717" fmla="*/ 1359703 w 7467600"/>
              <a:gd name="connsiteY717" fmla="*/ 2578554 h 6858000"/>
              <a:gd name="connsiteX718" fmla="*/ 1359422 w 7467600"/>
              <a:gd name="connsiteY718" fmla="*/ 2577994 h 6858000"/>
              <a:gd name="connsiteX719" fmla="*/ 828701 w 7467600"/>
              <a:gd name="connsiteY719" fmla="*/ 1839520 h 6858000"/>
              <a:gd name="connsiteX720" fmla="*/ 494427 w 7467600"/>
              <a:gd name="connsiteY720" fmla="*/ 1092333 h 6858000"/>
              <a:gd name="connsiteX721" fmla="*/ 506322 w 7467600"/>
              <a:gd name="connsiteY721" fmla="*/ 1020997 h 6858000"/>
              <a:gd name="connsiteX722" fmla="*/ 4570198 w 7467600"/>
              <a:gd name="connsiteY722" fmla="*/ 978081 h 6858000"/>
              <a:gd name="connsiteX723" fmla="*/ 4523691 w 7467600"/>
              <a:gd name="connsiteY723" fmla="*/ 1127776 h 6858000"/>
              <a:gd name="connsiteX724" fmla="*/ 4509875 w 7467600"/>
              <a:gd name="connsiteY724" fmla="*/ 1167552 h 6858000"/>
              <a:gd name="connsiteX725" fmla="*/ 4478168 w 7467600"/>
              <a:gd name="connsiteY725" fmla="*/ 1260735 h 6858000"/>
              <a:gd name="connsiteX726" fmla="*/ 4409309 w 7467600"/>
              <a:gd name="connsiteY726" fmla="*/ 1666996 h 6858000"/>
              <a:gd name="connsiteX727" fmla="*/ 4370031 w 7467600"/>
              <a:gd name="connsiteY727" fmla="*/ 1955666 h 6858000"/>
              <a:gd name="connsiteX728" fmla="*/ 4570198 w 7467600"/>
              <a:gd name="connsiteY728" fmla="*/ 978081 h 6858000"/>
              <a:gd name="connsiteX729" fmla="*/ 4557898 w 7467600"/>
              <a:gd name="connsiteY729" fmla="*/ 900011 h 6858000"/>
              <a:gd name="connsiteX730" fmla="*/ 4344840 w 7467600"/>
              <a:gd name="connsiteY730" fmla="*/ 1922038 h 6858000"/>
              <a:gd name="connsiteX731" fmla="*/ 4378710 w 7467600"/>
              <a:gd name="connsiteY731" fmla="*/ 1665516 h 6858000"/>
              <a:gd name="connsiteX732" fmla="*/ 4448798 w 7467600"/>
              <a:gd name="connsiteY732" fmla="*/ 1253024 h 6858000"/>
              <a:gd name="connsiteX733" fmla="*/ 4480315 w 7467600"/>
              <a:gd name="connsiteY733" fmla="*/ 1158454 h 6858000"/>
              <a:gd name="connsiteX734" fmla="*/ 4494133 w 7467600"/>
              <a:gd name="connsiteY734" fmla="*/ 1118676 h 6858000"/>
              <a:gd name="connsiteX735" fmla="*/ 4557898 w 7467600"/>
              <a:gd name="connsiteY735" fmla="*/ 900011 h 6858000"/>
              <a:gd name="connsiteX736" fmla="*/ 5870151 w 7467600"/>
              <a:gd name="connsiteY736" fmla="*/ 898890 h 6858000"/>
              <a:gd name="connsiteX737" fmla="*/ 5861335 w 7467600"/>
              <a:gd name="connsiteY737" fmla="*/ 899177 h 6858000"/>
              <a:gd name="connsiteX738" fmla="*/ 5843702 w 7467600"/>
              <a:gd name="connsiteY738" fmla="*/ 899748 h 6858000"/>
              <a:gd name="connsiteX739" fmla="*/ 5651107 w 7467600"/>
              <a:gd name="connsiteY739" fmla="*/ 920306 h 6858000"/>
              <a:gd name="connsiteX740" fmla="*/ 5459407 w 7467600"/>
              <a:gd name="connsiteY740" fmla="*/ 940975 h 6858000"/>
              <a:gd name="connsiteX741" fmla="*/ 5374846 w 7467600"/>
              <a:gd name="connsiteY741" fmla="*/ 941988 h 6858000"/>
              <a:gd name="connsiteX742" fmla="*/ 5256105 w 7467600"/>
              <a:gd name="connsiteY742" fmla="*/ 945632 h 6858000"/>
              <a:gd name="connsiteX743" fmla="*/ 5107071 w 7467600"/>
              <a:gd name="connsiteY743" fmla="*/ 969720 h 6858000"/>
              <a:gd name="connsiteX744" fmla="*/ 4998681 w 7467600"/>
              <a:gd name="connsiteY744" fmla="*/ 988771 h 6858000"/>
              <a:gd name="connsiteX745" fmla="*/ 5870151 w 7467600"/>
              <a:gd name="connsiteY745" fmla="*/ 898890 h 6858000"/>
              <a:gd name="connsiteX746" fmla="*/ 5504425 w 7467600"/>
              <a:gd name="connsiteY746" fmla="*/ 848067 h 6858000"/>
              <a:gd name="connsiteX747" fmla="*/ 4968849 w 7467600"/>
              <a:gd name="connsiteY747" fmla="*/ 962318 h 6858000"/>
              <a:gd name="connsiteX748" fmla="*/ 5104039 w 7467600"/>
              <a:gd name="connsiteY748" fmla="*/ 940634 h 6858000"/>
              <a:gd name="connsiteX749" fmla="*/ 5256311 w 7467600"/>
              <a:gd name="connsiteY749" fmla="*/ 916490 h 6858000"/>
              <a:gd name="connsiteX750" fmla="*/ 5377381 w 7467600"/>
              <a:gd name="connsiteY750" fmla="*/ 912671 h 6858000"/>
              <a:gd name="connsiteX751" fmla="*/ 5460148 w 7467600"/>
              <a:gd name="connsiteY751" fmla="*/ 911442 h 6858000"/>
              <a:gd name="connsiteX752" fmla="*/ 5648971 w 7467600"/>
              <a:gd name="connsiteY752" fmla="*/ 891331 h 6858000"/>
              <a:gd name="connsiteX753" fmla="*/ 5844807 w 7467600"/>
              <a:gd name="connsiteY753" fmla="*/ 870718 h 6858000"/>
              <a:gd name="connsiteX754" fmla="*/ 5862975 w 7467600"/>
              <a:gd name="connsiteY754" fmla="*/ 869756 h 6858000"/>
              <a:gd name="connsiteX755" fmla="*/ 5920887 w 7467600"/>
              <a:gd name="connsiteY755" fmla="*/ 865929 h 6858000"/>
              <a:gd name="connsiteX756" fmla="*/ 5504425 w 7467600"/>
              <a:gd name="connsiteY756" fmla="*/ 848067 h 6858000"/>
              <a:gd name="connsiteX757" fmla="*/ 3607114 w 7467600"/>
              <a:gd name="connsiteY757" fmla="*/ 467441 h 6858000"/>
              <a:gd name="connsiteX758" fmla="*/ 3296242 w 7467600"/>
              <a:gd name="connsiteY758" fmla="*/ 807991 h 6858000"/>
              <a:gd name="connsiteX759" fmla="*/ 3174674 w 7467600"/>
              <a:gd name="connsiteY759" fmla="*/ 919759 h 6858000"/>
              <a:gd name="connsiteX760" fmla="*/ 3042978 w 7467600"/>
              <a:gd name="connsiteY760" fmla="*/ 1054894 h 6858000"/>
              <a:gd name="connsiteX761" fmla="*/ 2968914 w 7467600"/>
              <a:gd name="connsiteY761" fmla="*/ 1133756 h 6858000"/>
              <a:gd name="connsiteX762" fmla="*/ 3103823 w 7467600"/>
              <a:gd name="connsiteY762" fmla="*/ 1026814 h 6858000"/>
              <a:gd name="connsiteX763" fmla="*/ 3607114 w 7467600"/>
              <a:gd name="connsiteY763" fmla="*/ 467441 h 6858000"/>
              <a:gd name="connsiteX764" fmla="*/ 3744487 w 7467600"/>
              <a:gd name="connsiteY764" fmla="*/ 383136 h 6858000"/>
              <a:gd name="connsiteX765" fmla="*/ 3970213 w 7467600"/>
              <a:gd name="connsiteY765" fmla="*/ 995559 h 6858000"/>
              <a:gd name="connsiteX766" fmla="*/ 3744487 w 7467600"/>
              <a:gd name="connsiteY766" fmla="*/ 383136 h 6858000"/>
              <a:gd name="connsiteX767" fmla="*/ 3624562 w 7467600"/>
              <a:gd name="connsiteY767" fmla="*/ 367041 h 6858000"/>
              <a:gd name="connsiteX768" fmla="*/ 3489712 w 7467600"/>
              <a:gd name="connsiteY768" fmla="*/ 485386 h 6858000"/>
              <a:gd name="connsiteX769" fmla="*/ 3182994 w 7467600"/>
              <a:gd name="connsiteY769" fmla="*/ 828265 h 6858000"/>
              <a:gd name="connsiteX770" fmla="*/ 2892114 w 7467600"/>
              <a:gd name="connsiteY770" fmla="*/ 1172635 h 6858000"/>
              <a:gd name="connsiteX771" fmla="*/ 3021459 w 7467600"/>
              <a:gd name="connsiteY771" fmla="*/ 1035385 h 6858000"/>
              <a:gd name="connsiteX772" fmla="*/ 3153873 w 7467600"/>
              <a:gd name="connsiteY772" fmla="*/ 898971 h 6858000"/>
              <a:gd name="connsiteX773" fmla="*/ 3276511 w 7467600"/>
              <a:gd name="connsiteY773" fmla="*/ 786423 h 6858000"/>
              <a:gd name="connsiteX774" fmla="*/ 3584154 w 7467600"/>
              <a:gd name="connsiteY774" fmla="*/ 448218 h 6858000"/>
              <a:gd name="connsiteX775" fmla="*/ 3624562 w 7467600"/>
              <a:gd name="connsiteY775" fmla="*/ 367041 h 6858000"/>
              <a:gd name="connsiteX776" fmla="*/ 3766672 w 7467600"/>
              <a:gd name="connsiteY776" fmla="*/ 359429 h 6858000"/>
              <a:gd name="connsiteX777" fmla="*/ 3996338 w 7467600"/>
              <a:gd name="connsiteY777" fmla="*/ 968237 h 6858000"/>
              <a:gd name="connsiteX778" fmla="*/ 3766672 w 7467600"/>
              <a:gd name="connsiteY778" fmla="*/ 359429 h 6858000"/>
              <a:gd name="connsiteX779" fmla="*/ 5805386 w 7467600"/>
              <a:gd name="connsiteY779" fmla="*/ 239240 h 6858000"/>
              <a:gd name="connsiteX780" fmla="*/ 5736947 w 7467600"/>
              <a:gd name="connsiteY780" fmla="*/ 261367 h 6858000"/>
              <a:gd name="connsiteX781" fmla="*/ 5427012 w 7467600"/>
              <a:gd name="connsiteY781" fmla="*/ 311272 h 6858000"/>
              <a:gd name="connsiteX782" fmla="*/ 5147818 w 7467600"/>
              <a:gd name="connsiteY782" fmla="*/ 322112 h 6858000"/>
              <a:gd name="connsiteX783" fmla="*/ 5060854 w 7467600"/>
              <a:gd name="connsiteY783" fmla="*/ 311882 h 6858000"/>
              <a:gd name="connsiteX784" fmla="*/ 4945989 w 7467600"/>
              <a:gd name="connsiteY784" fmla="*/ 300516 h 6858000"/>
              <a:gd name="connsiteX785" fmla="*/ 5410479 w 7467600"/>
              <a:gd name="connsiteY785" fmla="*/ 348434 h 6858000"/>
              <a:gd name="connsiteX786" fmla="*/ 5805386 w 7467600"/>
              <a:gd name="connsiteY786" fmla="*/ 239240 h 6858000"/>
              <a:gd name="connsiteX787" fmla="*/ 5905192 w 7467600"/>
              <a:gd name="connsiteY787" fmla="*/ 163079 h 6858000"/>
              <a:gd name="connsiteX788" fmla="*/ 5865655 w 7467600"/>
              <a:gd name="connsiteY788" fmla="*/ 171901 h 6858000"/>
              <a:gd name="connsiteX789" fmla="*/ 5259740 w 7467600"/>
              <a:gd name="connsiteY789" fmla="*/ 257013 h 6858000"/>
              <a:gd name="connsiteX790" fmla="*/ 5208466 w 7467600"/>
              <a:gd name="connsiteY790" fmla="*/ 257550 h 6858000"/>
              <a:gd name="connsiteX791" fmla="*/ 4980204 w 7467600"/>
              <a:gd name="connsiteY791" fmla="*/ 271903 h 6858000"/>
              <a:gd name="connsiteX792" fmla="*/ 5068068 w 7467600"/>
              <a:gd name="connsiteY792" fmla="*/ 282244 h 6858000"/>
              <a:gd name="connsiteX793" fmla="*/ 5153231 w 7467600"/>
              <a:gd name="connsiteY793" fmla="*/ 292240 h 6858000"/>
              <a:gd name="connsiteX794" fmla="*/ 5426491 w 7467600"/>
              <a:gd name="connsiteY794" fmla="*/ 281128 h 6858000"/>
              <a:gd name="connsiteX795" fmla="*/ 5731212 w 7467600"/>
              <a:gd name="connsiteY795" fmla="*/ 231951 h 6858000"/>
              <a:gd name="connsiteX796" fmla="*/ 5905192 w 7467600"/>
              <a:gd name="connsiteY796" fmla="*/ 163079 h 6858000"/>
              <a:gd name="connsiteX797" fmla="*/ 5944437 w 7467600"/>
              <a:gd name="connsiteY797" fmla="*/ 113829 h 6858000"/>
              <a:gd name="connsiteX798" fmla="*/ 5825032 w 7467600"/>
              <a:gd name="connsiteY798" fmla="*/ 146405 h 6858000"/>
              <a:gd name="connsiteX799" fmla="*/ 4955599 w 7467600"/>
              <a:gd name="connsiteY799" fmla="*/ 247008 h 6858000"/>
              <a:gd name="connsiteX800" fmla="*/ 5210104 w 7467600"/>
              <a:gd name="connsiteY800" fmla="*/ 228123 h 6858000"/>
              <a:gd name="connsiteX801" fmla="*/ 5261015 w 7467600"/>
              <a:gd name="connsiteY801" fmla="*/ 227087 h 6858000"/>
              <a:gd name="connsiteX802" fmla="*/ 5861181 w 7467600"/>
              <a:gd name="connsiteY802" fmla="*/ 143093 h 6858000"/>
              <a:gd name="connsiteX803" fmla="*/ 5961252 w 7467600"/>
              <a:gd name="connsiteY803" fmla="*/ 114820 h 6858000"/>
              <a:gd name="connsiteX804" fmla="*/ 5944437 w 7467600"/>
              <a:gd name="connsiteY804" fmla="*/ 113829 h 6858000"/>
              <a:gd name="connsiteX805" fmla="*/ 3882765 w 7467600"/>
              <a:gd name="connsiteY805" fmla="*/ 0 h 6858000"/>
              <a:gd name="connsiteX806" fmla="*/ 3995099 w 7467600"/>
              <a:gd name="connsiteY806" fmla="*/ 0 h 6858000"/>
              <a:gd name="connsiteX807" fmla="*/ 4163818 w 7467600"/>
              <a:gd name="connsiteY807" fmla="*/ 234104 h 6858000"/>
              <a:gd name="connsiteX808" fmla="*/ 4172099 w 7467600"/>
              <a:gd name="connsiteY808" fmla="*/ 234207 h 6858000"/>
              <a:gd name="connsiteX809" fmla="*/ 4784282 w 7467600"/>
              <a:gd name="connsiteY809" fmla="*/ 276561 h 6858000"/>
              <a:gd name="connsiteX810" fmla="*/ 4801687 w 7467600"/>
              <a:gd name="connsiteY810" fmla="*/ 267764 h 6858000"/>
              <a:gd name="connsiteX811" fmla="*/ 6082788 w 7467600"/>
              <a:gd name="connsiteY811" fmla="*/ 64119 h 6858000"/>
              <a:gd name="connsiteX812" fmla="*/ 6099442 w 7467600"/>
              <a:gd name="connsiteY812" fmla="*/ 82568 h 6858000"/>
              <a:gd name="connsiteX813" fmla="*/ 4804137 w 7467600"/>
              <a:gd name="connsiteY813" fmla="*/ 320931 h 6858000"/>
              <a:gd name="connsiteX814" fmla="*/ 4227047 w 7467600"/>
              <a:gd name="connsiteY814" fmla="*/ 313415 h 6858000"/>
              <a:gd name="connsiteX815" fmla="*/ 4346041 w 7467600"/>
              <a:gd name="connsiteY815" fmla="*/ 456086 h 6858000"/>
              <a:gd name="connsiteX816" fmla="*/ 4870967 w 7467600"/>
              <a:gd name="connsiteY816" fmla="*/ 963061 h 6858000"/>
              <a:gd name="connsiteX817" fmla="*/ 4889647 w 7467600"/>
              <a:gd name="connsiteY817" fmla="*/ 957147 h 6858000"/>
              <a:gd name="connsiteX818" fmla="*/ 5422504 w 7467600"/>
              <a:gd name="connsiteY818" fmla="*/ 805191 h 6858000"/>
              <a:gd name="connsiteX819" fmla="*/ 6087656 w 7467600"/>
              <a:gd name="connsiteY819" fmla="*/ 826703 h 6858000"/>
              <a:gd name="connsiteX820" fmla="*/ 6058717 w 7467600"/>
              <a:gd name="connsiteY820" fmla="*/ 865992 h 6858000"/>
              <a:gd name="connsiteX821" fmla="*/ 4974153 w 7467600"/>
              <a:gd name="connsiteY821" fmla="*/ 1045456 h 6858000"/>
              <a:gd name="connsiteX822" fmla="*/ 5627835 w 7467600"/>
              <a:gd name="connsiteY822" fmla="*/ 1472077 h 6858000"/>
              <a:gd name="connsiteX823" fmla="*/ 5629817 w 7467600"/>
              <a:gd name="connsiteY823" fmla="*/ 1471412 h 6858000"/>
              <a:gd name="connsiteX824" fmla="*/ 5634124 w 7467600"/>
              <a:gd name="connsiteY824" fmla="*/ 1470572 h 6858000"/>
              <a:gd name="connsiteX825" fmla="*/ 5755832 w 7467600"/>
              <a:gd name="connsiteY825" fmla="*/ 1383886 h 6858000"/>
              <a:gd name="connsiteX826" fmla="*/ 6014186 w 7467600"/>
              <a:gd name="connsiteY826" fmla="*/ 1279799 h 6858000"/>
              <a:gd name="connsiteX827" fmla="*/ 6901619 w 7467600"/>
              <a:gd name="connsiteY827" fmla="*/ 1047874 h 6858000"/>
              <a:gd name="connsiteX828" fmla="*/ 6931566 w 7467600"/>
              <a:gd name="connsiteY828" fmla="*/ 1062034 h 6858000"/>
              <a:gd name="connsiteX829" fmla="*/ 5790982 w 7467600"/>
              <a:gd name="connsiteY829" fmla="*/ 1561380 h 6858000"/>
              <a:gd name="connsiteX830" fmla="*/ 6188971 w 7467600"/>
              <a:gd name="connsiteY830" fmla="*/ 1755168 h 6858000"/>
              <a:gd name="connsiteX831" fmla="*/ 6202446 w 7467600"/>
              <a:gd name="connsiteY831" fmla="*/ 1752268 h 6858000"/>
              <a:gd name="connsiteX832" fmla="*/ 7179560 w 7467600"/>
              <a:gd name="connsiteY832" fmla="*/ 1467551 h 6858000"/>
              <a:gd name="connsiteX833" fmla="*/ 7158730 w 7467600"/>
              <a:gd name="connsiteY833" fmla="*/ 1507835 h 6858000"/>
              <a:gd name="connsiteX834" fmla="*/ 6326959 w 7467600"/>
              <a:gd name="connsiteY834" fmla="*/ 1817686 h 6858000"/>
              <a:gd name="connsiteX835" fmla="*/ 6537433 w 7467600"/>
              <a:gd name="connsiteY835" fmla="*/ 1907790 h 6858000"/>
              <a:gd name="connsiteX836" fmla="*/ 6550221 w 7467600"/>
              <a:gd name="connsiteY836" fmla="*/ 1910729 h 6858000"/>
              <a:gd name="connsiteX837" fmla="*/ 6964438 w 7467600"/>
              <a:gd name="connsiteY837" fmla="*/ 2209505 h 6858000"/>
              <a:gd name="connsiteX838" fmla="*/ 7367862 w 7467600"/>
              <a:gd name="connsiteY838" fmla="*/ 2806833 h 6858000"/>
              <a:gd name="connsiteX839" fmla="*/ 7364329 w 7467600"/>
              <a:gd name="connsiteY839" fmla="*/ 2826907 h 6858000"/>
              <a:gd name="connsiteX840" fmla="*/ 7290545 w 7467600"/>
              <a:gd name="connsiteY840" fmla="*/ 2850663 h 6858000"/>
              <a:gd name="connsiteX841" fmla="*/ 6472036 w 7467600"/>
              <a:gd name="connsiteY841" fmla="*/ 1959003 h 6858000"/>
              <a:gd name="connsiteX842" fmla="*/ 5792897 w 7467600"/>
              <a:gd name="connsiteY842" fmla="*/ 1647747 h 6858000"/>
              <a:gd name="connsiteX843" fmla="*/ 5842751 w 7467600"/>
              <a:gd name="connsiteY843" fmla="*/ 1816112 h 6858000"/>
              <a:gd name="connsiteX844" fmla="*/ 5847424 w 7467600"/>
              <a:gd name="connsiteY844" fmla="*/ 1815776 h 6858000"/>
              <a:gd name="connsiteX845" fmla="*/ 6399821 w 7467600"/>
              <a:gd name="connsiteY845" fmla="*/ 2344799 h 6858000"/>
              <a:gd name="connsiteX846" fmla="*/ 6323232 w 7467600"/>
              <a:gd name="connsiteY846" fmla="*/ 2389634 h 6858000"/>
              <a:gd name="connsiteX847" fmla="*/ 5942958 w 7467600"/>
              <a:gd name="connsiteY847" fmla="*/ 2077708 h 6858000"/>
              <a:gd name="connsiteX848" fmla="*/ 5921559 w 7467600"/>
              <a:gd name="connsiteY848" fmla="*/ 2378596 h 6858000"/>
              <a:gd name="connsiteX849" fmla="*/ 5817651 w 7467600"/>
              <a:gd name="connsiteY849" fmla="*/ 3023919 h 6858000"/>
              <a:gd name="connsiteX850" fmla="*/ 5729634 w 7467600"/>
              <a:gd name="connsiteY850" fmla="*/ 3051849 h 6858000"/>
              <a:gd name="connsiteX851" fmla="*/ 5611018 w 7467600"/>
              <a:gd name="connsiteY851" fmla="*/ 2316769 h 6858000"/>
              <a:gd name="connsiteX852" fmla="*/ 5687608 w 7467600"/>
              <a:gd name="connsiteY852" fmla="*/ 2039972 h 6858000"/>
              <a:gd name="connsiteX853" fmla="*/ 5657554 w 7467600"/>
              <a:gd name="connsiteY853" fmla="*/ 1576445 h 6858000"/>
              <a:gd name="connsiteX854" fmla="*/ 5150475 w 7467600"/>
              <a:gd name="connsiteY854" fmla="*/ 1274012 h 6858000"/>
              <a:gd name="connsiteX855" fmla="*/ 5349142 w 7467600"/>
              <a:gd name="connsiteY855" fmla="*/ 2204405 h 6858000"/>
              <a:gd name="connsiteX856" fmla="*/ 5262214 w 7467600"/>
              <a:gd name="connsiteY856" fmla="*/ 2233836 h 6858000"/>
              <a:gd name="connsiteX857" fmla="*/ 4981539 w 7467600"/>
              <a:gd name="connsiteY857" fmla="*/ 1542201 h 6858000"/>
              <a:gd name="connsiteX858" fmla="*/ 4958461 w 7467600"/>
              <a:gd name="connsiteY858" fmla="*/ 1136957 h 6858000"/>
              <a:gd name="connsiteX859" fmla="*/ 4655015 w 7467600"/>
              <a:gd name="connsiteY859" fmla="*/ 891426 h 6858000"/>
              <a:gd name="connsiteX860" fmla="*/ 4348002 w 7467600"/>
              <a:gd name="connsiteY860" fmla="*/ 2205895 h 6858000"/>
              <a:gd name="connsiteX861" fmla="*/ 4262250 w 7467600"/>
              <a:gd name="connsiteY861" fmla="*/ 2219972 h 6858000"/>
              <a:gd name="connsiteX862" fmla="*/ 4550611 w 7467600"/>
              <a:gd name="connsiteY862" fmla="*/ 817540 h 6858000"/>
              <a:gd name="connsiteX863" fmla="*/ 4564418 w 7467600"/>
              <a:gd name="connsiteY863" fmla="*/ 808293 h 6858000"/>
              <a:gd name="connsiteX864" fmla="*/ 4266388 w 7467600"/>
              <a:gd name="connsiteY864" fmla="*/ 500083 h 6858000"/>
              <a:gd name="connsiteX865" fmla="*/ 4032842 w 7467600"/>
              <a:gd name="connsiteY865" fmla="*/ 211809 h 6858000"/>
              <a:gd name="connsiteX866" fmla="*/ 3882765 w 7467600"/>
              <a:gd name="connsiteY866" fmla="*/ 0 h 6858000"/>
              <a:gd name="connsiteX867" fmla="*/ 3721337 w 7467600"/>
              <a:gd name="connsiteY867" fmla="*/ 0 h 6858000"/>
              <a:gd name="connsiteX868" fmla="*/ 3797544 w 7467600"/>
              <a:gd name="connsiteY868" fmla="*/ 0 h 6858000"/>
              <a:gd name="connsiteX869" fmla="*/ 3775734 w 7467600"/>
              <a:gd name="connsiteY869" fmla="*/ 95131 h 6858000"/>
              <a:gd name="connsiteX870" fmla="*/ 3724807 w 7467600"/>
              <a:gd name="connsiteY870" fmla="*/ 272257 h 6858000"/>
              <a:gd name="connsiteX871" fmla="*/ 3726844 w 7467600"/>
              <a:gd name="connsiteY871" fmla="*/ 282988 h 6858000"/>
              <a:gd name="connsiteX872" fmla="*/ 3742664 w 7467600"/>
              <a:gd name="connsiteY872" fmla="*/ 279918 h 6858000"/>
              <a:gd name="connsiteX873" fmla="*/ 4103910 w 7467600"/>
              <a:gd name="connsiteY873" fmla="*/ 1161917 h 6858000"/>
              <a:gd name="connsiteX874" fmla="*/ 4020269 w 7467600"/>
              <a:gd name="connsiteY874" fmla="*/ 1200406 h 6858000"/>
              <a:gd name="connsiteX875" fmla="*/ 3674882 w 7467600"/>
              <a:gd name="connsiteY875" fmla="*/ 488524 h 6858000"/>
              <a:gd name="connsiteX876" fmla="*/ 3132682 w 7467600"/>
              <a:gd name="connsiteY876" fmla="*/ 1072284 h 6858000"/>
              <a:gd name="connsiteX877" fmla="*/ 2716346 w 7467600"/>
              <a:gd name="connsiteY877" fmla="*/ 1276376 h 6858000"/>
              <a:gd name="connsiteX878" fmla="*/ 2716772 w 7467600"/>
              <a:gd name="connsiteY878" fmla="*/ 1255462 h 6858000"/>
              <a:gd name="connsiteX879" fmla="*/ 3471096 w 7467600"/>
              <a:gd name="connsiteY879" fmla="*/ 437072 h 6858000"/>
              <a:gd name="connsiteX880" fmla="*/ 3639057 w 7467600"/>
              <a:gd name="connsiteY880" fmla="*/ 286334 h 6858000"/>
              <a:gd name="connsiteX881" fmla="*/ 3640309 w 7467600"/>
              <a:gd name="connsiteY881" fmla="*/ 284664 h 6858000"/>
              <a:gd name="connsiteX882" fmla="*/ 3646022 w 7467600"/>
              <a:gd name="connsiteY882" fmla="*/ 276711 h 6858000"/>
              <a:gd name="connsiteX883" fmla="*/ 3707943 w 7467600"/>
              <a:gd name="connsiteY883" fmla="*/ 65958 h 6858000"/>
              <a:gd name="connsiteX884" fmla="*/ 3721337 w 7467600"/>
              <a:gd name="connsiteY884" fmla="*/ 0 h 6858000"/>
              <a:gd name="connsiteX885" fmla="*/ 2867960 w 7467600"/>
              <a:gd name="connsiteY885" fmla="*/ 0 h 6858000"/>
              <a:gd name="connsiteX886" fmla="*/ 2926351 w 7467600"/>
              <a:gd name="connsiteY886" fmla="*/ 0 h 6858000"/>
              <a:gd name="connsiteX887" fmla="*/ 2902823 w 7467600"/>
              <a:gd name="connsiteY887" fmla="*/ 262929 h 6858000"/>
              <a:gd name="connsiteX888" fmla="*/ 2940663 w 7467600"/>
              <a:gd name="connsiteY888" fmla="*/ 140884 h 6858000"/>
              <a:gd name="connsiteX889" fmla="*/ 2947039 w 7467600"/>
              <a:gd name="connsiteY889" fmla="*/ 122524 h 6858000"/>
              <a:gd name="connsiteX890" fmla="*/ 2984316 w 7467600"/>
              <a:gd name="connsiteY890" fmla="*/ 0 h 6858000"/>
              <a:gd name="connsiteX891" fmla="*/ 3016114 w 7467600"/>
              <a:gd name="connsiteY891" fmla="*/ 0 h 6858000"/>
              <a:gd name="connsiteX892" fmla="*/ 2979949 w 7467600"/>
              <a:gd name="connsiteY892" fmla="*/ 119274 h 6858000"/>
              <a:gd name="connsiteX893" fmla="*/ 3023879 w 7467600"/>
              <a:gd name="connsiteY893" fmla="*/ 0 h 6858000"/>
              <a:gd name="connsiteX894" fmla="*/ 3105400 w 7467600"/>
              <a:gd name="connsiteY894" fmla="*/ 0 h 6858000"/>
              <a:gd name="connsiteX895" fmla="*/ 3094669 w 7467600"/>
              <a:gd name="connsiteY895" fmla="*/ 30308 h 6858000"/>
              <a:gd name="connsiteX896" fmla="*/ 2901945 w 7467600"/>
              <a:gd name="connsiteY896" fmla="*/ 466538 h 6858000"/>
              <a:gd name="connsiteX897" fmla="*/ 2815209 w 7467600"/>
              <a:gd name="connsiteY897" fmla="*/ 497361 h 6858000"/>
              <a:gd name="connsiteX898" fmla="*/ 2844845 w 7467600"/>
              <a:gd name="connsiteY898" fmla="*/ 127638 h 6858000"/>
              <a:gd name="connsiteX899" fmla="*/ 2867960 w 7467600"/>
              <a:gd name="connsiteY899" fmla="*/ 0 h 6858000"/>
              <a:gd name="connsiteX900" fmla="*/ 1057230 w 7467600"/>
              <a:gd name="connsiteY900" fmla="*/ 0 h 6858000"/>
              <a:gd name="connsiteX901" fmla="*/ 1111003 w 7467600"/>
              <a:gd name="connsiteY901" fmla="*/ 0 h 6858000"/>
              <a:gd name="connsiteX902" fmla="*/ 1125553 w 7467600"/>
              <a:gd name="connsiteY902" fmla="*/ 52588 h 6858000"/>
              <a:gd name="connsiteX903" fmla="*/ 1304276 w 7467600"/>
              <a:gd name="connsiteY903" fmla="*/ 476275 h 6858000"/>
              <a:gd name="connsiteX904" fmla="*/ 1492066 w 7467600"/>
              <a:gd name="connsiteY904" fmla="*/ 886333 h 6858000"/>
              <a:gd name="connsiteX905" fmla="*/ 1423698 w 7467600"/>
              <a:gd name="connsiteY905" fmla="*/ 710817 h 6858000"/>
              <a:gd name="connsiteX906" fmla="*/ 1357609 w 7467600"/>
              <a:gd name="connsiteY906" fmla="*/ 532892 h 6858000"/>
              <a:gd name="connsiteX907" fmla="*/ 1309550 w 7467600"/>
              <a:gd name="connsiteY907" fmla="*/ 374031 h 6858000"/>
              <a:gd name="connsiteX908" fmla="*/ 1193673 w 7467600"/>
              <a:gd name="connsiteY908" fmla="*/ 49533 h 6858000"/>
              <a:gd name="connsiteX909" fmla="*/ 1164391 w 7467600"/>
              <a:gd name="connsiteY909" fmla="*/ 0 h 6858000"/>
              <a:gd name="connsiteX910" fmla="*/ 1200666 w 7467600"/>
              <a:gd name="connsiteY910" fmla="*/ 0 h 6858000"/>
              <a:gd name="connsiteX911" fmla="*/ 1223408 w 7467600"/>
              <a:gd name="connsiteY911" fmla="*/ 38996 h 6858000"/>
              <a:gd name="connsiteX912" fmla="*/ 1339635 w 7467600"/>
              <a:gd name="connsiteY912" fmla="*/ 365517 h 6858000"/>
              <a:gd name="connsiteX913" fmla="*/ 1387469 w 7467600"/>
              <a:gd name="connsiteY913" fmla="*/ 523079 h 6858000"/>
              <a:gd name="connsiteX914" fmla="*/ 1452685 w 7467600"/>
              <a:gd name="connsiteY914" fmla="*/ 699806 h 6858000"/>
              <a:gd name="connsiteX915" fmla="*/ 1492092 w 7467600"/>
              <a:gd name="connsiteY915" fmla="*/ 800424 h 6858000"/>
              <a:gd name="connsiteX916" fmla="*/ 1455302 w 7467600"/>
              <a:gd name="connsiteY916" fmla="*/ 632913 h 6858000"/>
              <a:gd name="connsiteX917" fmla="*/ 1222336 w 7467600"/>
              <a:gd name="connsiteY917" fmla="*/ 9480 h 6858000"/>
              <a:gd name="connsiteX918" fmla="*/ 1214634 w 7467600"/>
              <a:gd name="connsiteY918" fmla="*/ 0 h 6858000"/>
              <a:gd name="connsiteX919" fmla="*/ 1289827 w 7467600"/>
              <a:gd name="connsiteY919" fmla="*/ 0 h 6858000"/>
              <a:gd name="connsiteX920" fmla="*/ 1321076 w 7467600"/>
              <a:gd name="connsiteY920" fmla="*/ 59722 h 6858000"/>
              <a:gd name="connsiteX921" fmla="*/ 1512579 w 7467600"/>
              <a:gd name="connsiteY921" fmla="*/ 626441 h 6858000"/>
              <a:gd name="connsiteX922" fmla="*/ 1506076 w 7467600"/>
              <a:gd name="connsiteY922" fmla="*/ 1089289 h 6858000"/>
              <a:gd name="connsiteX923" fmla="*/ 1486346 w 7467600"/>
              <a:gd name="connsiteY923" fmla="*/ 1079919 h 6858000"/>
              <a:gd name="connsiteX924" fmla="*/ 1070511 w 7467600"/>
              <a:gd name="connsiteY924" fmla="*/ 48609 h 6858000"/>
              <a:gd name="connsiteX925" fmla="*/ 1057230 w 7467600"/>
              <a:gd name="connsiteY925" fmla="*/ 0 h 6858000"/>
              <a:gd name="connsiteX926" fmla="*/ 43151 w 7467600"/>
              <a:gd name="connsiteY926" fmla="*/ 0 h 6858000"/>
              <a:gd name="connsiteX927" fmla="*/ 95283 w 7467600"/>
              <a:gd name="connsiteY927" fmla="*/ 0 h 6858000"/>
              <a:gd name="connsiteX928" fmla="*/ 300708 w 7467600"/>
              <a:gd name="connsiteY928" fmla="*/ 154571 h 6858000"/>
              <a:gd name="connsiteX929" fmla="*/ 530414 w 7467600"/>
              <a:gd name="connsiteY929" fmla="*/ 354673 h 6858000"/>
              <a:gd name="connsiteX930" fmla="*/ 333785 w 7467600"/>
              <a:gd name="connsiteY930" fmla="*/ 161564 h 6858000"/>
              <a:gd name="connsiteX931" fmla="*/ 147005 w 7467600"/>
              <a:gd name="connsiteY931" fmla="*/ 0 h 6858000"/>
              <a:gd name="connsiteX932" fmla="*/ 272509 w 7467600"/>
              <a:gd name="connsiteY932" fmla="*/ 0 h 6858000"/>
              <a:gd name="connsiteX933" fmla="*/ 326276 w 7467600"/>
              <a:gd name="connsiteY933" fmla="*/ 45847 h 6858000"/>
              <a:gd name="connsiteX934" fmla="*/ 823759 w 7467600"/>
              <a:gd name="connsiteY934" fmla="*/ 574145 h 6858000"/>
              <a:gd name="connsiteX935" fmla="*/ 811254 w 7467600"/>
              <a:gd name="connsiteY935" fmla="*/ 665546 h 6858000"/>
              <a:gd name="connsiteX936" fmla="*/ 154042 w 7467600"/>
              <a:gd name="connsiteY936" fmla="*/ 261522 h 6858000"/>
              <a:gd name="connsiteX937" fmla="*/ 13550 w 7467600"/>
              <a:gd name="connsiteY937" fmla="*/ 158423 h 6858000"/>
              <a:gd name="connsiteX938" fmla="*/ 0 w 7467600"/>
              <a:gd name="connsiteY938" fmla="*/ 146618 h 6858000"/>
              <a:gd name="connsiteX939" fmla="*/ 0 w 7467600"/>
              <a:gd name="connsiteY939" fmla="*/ 59161 h 6858000"/>
              <a:gd name="connsiteX940" fmla="*/ 45427 w 7467600"/>
              <a:gd name="connsiteY940" fmla="*/ 101078 h 6858000"/>
              <a:gd name="connsiteX941" fmla="*/ 630103 w 7467600"/>
              <a:gd name="connsiteY941" fmla="*/ 485885 h 6858000"/>
              <a:gd name="connsiteX942" fmla="*/ 532040 w 7467600"/>
              <a:gd name="connsiteY942" fmla="*/ 399359 h 6858000"/>
              <a:gd name="connsiteX943" fmla="*/ 517618 w 7467600"/>
              <a:gd name="connsiteY943" fmla="*/ 385726 h 6858000"/>
              <a:gd name="connsiteX944" fmla="*/ 285074 w 7467600"/>
              <a:gd name="connsiteY944" fmla="*/ 182755 h 6858000"/>
              <a:gd name="connsiteX945" fmla="*/ 43151 w 7467600"/>
              <a:gd name="connsiteY94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1019354 w 7467600"/>
              <a:gd name="connsiteY13" fmla="*/ 6315006 h 6858000"/>
              <a:gd name="connsiteX14" fmla="*/ 441046 w 7467600"/>
              <a:gd name="connsiteY14" fmla="*/ 6691153 h 6858000"/>
              <a:gd name="connsiteX15" fmla="*/ 1019354 w 7467600"/>
              <a:gd name="connsiteY15" fmla="*/ 6315006 h 6858000"/>
              <a:gd name="connsiteX16" fmla="*/ 991680 w 7467600"/>
              <a:gd name="connsiteY16" fmla="*/ 6298413 h 6858000"/>
              <a:gd name="connsiteX17" fmla="*/ 409060 w 7467600"/>
              <a:gd name="connsiteY17" fmla="*/ 6671470 h 6858000"/>
              <a:gd name="connsiteX18" fmla="*/ 991680 w 7467600"/>
              <a:gd name="connsiteY18" fmla="*/ 6298413 h 6858000"/>
              <a:gd name="connsiteX19" fmla="*/ 103333 w 7467600"/>
              <a:gd name="connsiteY19" fmla="*/ 5699602 h 6858000"/>
              <a:gd name="connsiteX20" fmla="*/ 233938 w 7467600"/>
              <a:gd name="connsiteY20" fmla="*/ 5809416 h 6858000"/>
              <a:gd name="connsiteX21" fmla="*/ 883580 w 7467600"/>
              <a:gd name="connsiteY21" fmla="*/ 6180710 h 6858000"/>
              <a:gd name="connsiteX22" fmla="*/ 487337 w 7467600"/>
              <a:gd name="connsiteY22" fmla="*/ 5950182 h 6858000"/>
              <a:gd name="connsiteX23" fmla="*/ 354051 w 7467600"/>
              <a:gd name="connsiteY23" fmla="*/ 5854912 h 6858000"/>
              <a:gd name="connsiteX24" fmla="*/ 195436 w 7467600"/>
              <a:gd name="connsiteY24" fmla="*/ 5755068 h 6858000"/>
              <a:gd name="connsiteX25" fmla="*/ 103333 w 7467600"/>
              <a:gd name="connsiteY25" fmla="*/ 5699602 h 6858000"/>
              <a:gd name="connsiteX26" fmla="*/ 5539432 w 7467600"/>
              <a:gd name="connsiteY26" fmla="*/ 5642928 h 6858000"/>
              <a:gd name="connsiteX27" fmla="*/ 5555462 w 7467600"/>
              <a:gd name="connsiteY27" fmla="*/ 5694454 h 6858000"/>
              <a:gd name="connsiteX28" fmla="*/ 5828270 w 7467600"/>
              <a:gd name="connsiteY28" fmla="*/ 6320663 h 6858000"/>
              <a:gd name="connsiteX29" fmla="*/ 5947416 w 7467600"/>
              <a:gd name="connsiteY29" fmla="*/ 6574846 h 6858000"/>
              <a:gd name="connsiteX30" fmla="*/ 5539432 w 7467600"/>
              <a:gd name="connsiteY30" fmla="*/ 5642928 h 6858000"/>
              <a:gd name="connsiteX31" fmla="*/ 51253 w 7467600"/>
              <a:gd name="connsiteY31" fmla="*/ 5631825 h 6858000"/>
              <a:gd name="connsiteX32" fmla="*/ 211622 w 7467600"/>
              <a:gd name="connsiteY32" fmla="*/ 5728803 h 6858000"/>
              <a:gd name="connsiteX33" fmla="*/ 371652 w 7467600"/>
              <a:gd name="connsiteY33" fmla="*/ 5829062 h 6858000"/>
              <a:gd name="connsiteX34" fmla="*/ 505903 w 7467600"/>
              <a:gd name="connsiteY34" fmla="*/ 5925221 h 6858000"/>
              <a:gd name="connsiteX35" fmla="*/ 899240 w 7467600"/>
              <a:gd name="connsiteY35" fmla="*/ 6153068 h 6858000"/>
              <a:gd name="connsiteX36" fmla="*/ 988114 w 7467600"/>
              <a:gd name="connsiteY36" fmla="*/ 6174204 h 6858000"/>
              <a:gd name="connsiteX37" fmla="*/ 845971 w 7467600"/>
              <a:gd name="connsiteY37" fmla="*/ 6067177 h 6858000"/>
              <a:gd name="connsiteX38" fmla="*/ 448057 w 7467600"/>
              <a:gd name="connsiteY38" fmla="*/ 5841376 h 6858000"/>
              <a:gd name="connsiteX39" fmla="*/ 51253 w 7467600"/>
              <a:gd name="connsiteY39" fmla="*/ 5631825 h 6858000"/>
              <a:gd name="connsiteX40" fmla="*/ 2606687 w 7467600"/>
              <a:gd name="connsiteY40" fmla="*/ 5630718 h 6858000"/>
              <a:gd name="connsiteX41" fmla="*/ 2645658 w 7467600"/>
              <a:gd name="connsiteY41" fmla="*/ 6640259 h 6858000"/>
              <a:gd name="connsiteX42" fmla="*/ 2606687 w 7467600"/>
              <a:gd name="connsiteY42" fmla="*/ 5630718 h 6858000"/>
              <a:gd name="connsiteX43" fmla="*/ 3642057 w 7467600"/>
              <a:gd name="connsiteY43" fmla="*/ 5573487 h 6858000"/>
              <a:gd name="connsiteX44" fmla="*/ 3632981 w 7467600"/>
              <a:gd name="connsiteY44" fmla="*/ 5579437 h 6858000"/>
              <a:gd name="connsiteX45" fmla="*/ 3382436 w 7467600"/>
              <a:gd name="connsiteY45" fmla="*/ 5952726 h 6858000"/>
              <a:gd name="connsiteX46" fmla="*/ 3191929 w 7467600"/>
              <a:gd name="connsiteY46" fmla="*/ 6662669 h 6858000"/>
              <a:gd name="connsiteX47" fmla="*/ 3369898 w 7467600"/>
              <a:gd name="connsiteY47" fmla="*/ 6081771 h 6858000"/>
              <a:gd name="connsiteX48" fmla="*/ 3642057 w 7467600"/>
              <a:gd name="connsiteY48" fmla="*/ 5573487 h 6858000"/>
              <a:gd name="connsiteX49" fmla="*/ 2650666 w 7467600"/>
              <a:gd name="connsiteY49" fmla="*/ 5530686 h 6858000"/>
              <a:gd name="connsiteX50" fmla="*/ 2650249 w 7467600"/>
              <a:gd name="connsiteY50" fmla="*/ 5532101 h 6858000"/>
              <a:gd name="connsiteX51" fmla="*/ 2663808 w 7467600"/>
              <a:gd name="connsiteY51" fmla="*/ 6535215 h 6858000"/>
              <a:gd name="connsiteX52" fmla="*/ 2665418 w 7467600"/>
              <a:gd name="connsiteY52" fmla="*/ 6132756 h 6858000"/>
              <a:gd name="connsiteX53" fmla="*/ 2650666 w 7467600"/>
              <a:gd name="connsiteY53" fmla="*/ 5530686 h 6858000"/>
              <a:gd name="connsiteX54" fmla="*/ 2680277 w 7467600"/>
              <a:gd name="connsiteY54" fmla="*/ 5479204 h 6858000"/>
              <a:gd name="connsiteX55" fmla="*/ 2678972 w 7467600"/>
              <a:gd name="connsiteY55" fmla="*/ 5481582 h 6858000"/>
              <a:gd name="connsiteX56" fmla="*/ 2696666 w 7467600"/>
              <a:gd name="connsiteY56" fmla="*/ 6133836 h 6858000"/>
              <a:gd name="connsiteX57" fmla="*/ 2695769 w 7467600"/>
              <a:gd name="connsiteY57" fmla="*/ 6390955 h 6858000"/>
              <a:gd name="connsiteX58" fmla="*/ 2739893 w 7467600"/>
              <a:gd name="connsiteY58" fmla="*/ 6108357 h 6858000"/>
              <a:gd name="connsiteX59" fmla="*/ 2680277 w 7467600"/>
              <a:gd name="connsiteY59" fmla="*/ 5479204 h 6858000"/>
              <a:gd name="connsiteX60" fmla="*/ 1132195 w 7467600"/>
              <a:gd name="connsiteY60" fmla="*/ 5467980 h 6858000"/>
              <a:gd name="connsiteX61" fmla="*/ 1679056 w 7467600"/>
              <a:gd name="connsiteY61" fmla="*/ 5516907 h 6858000"/>
              <a:gd name="connsiteX62" fmla="*/ 2128648 w 7467600"/>
              <a:gd name="connsiteY62" fmla="*/ 5474249 h 6858000"/>
              <a:gd name="connsiteX63" fmla="*/ 1825619 w 7467600"/>
              <a:gd name="connsiteY63" fmla="*/ 5478447 h 6858000"/>
              <a:gd name="connsiteX64" fmla="*/ 1737798 w 7467600"/>
              <a:gd name="connsiteY64" fmla="*/ 5483353 h 6858000"/>
              <a:gd name="connsiteX65" fmla="*/ 1132195 w 7467600"/>
              <a:gd name="connsiteY65" fmla="*/ 5467980 h 6858000"/>
              <a:gd name="connsiteX66" fmla="*/ 1456157 w 7467600"/>
              <a:gd name="connsiteY66" fmla="*/ 5371404 h 6858000"/>
              <a:gd name="connsiteX67" fmla="*/ 1244432 w 7467600"/>
              <a:gd name="connsiteY67" fmla="*/ 5385601 h 6858000"/>
              <a:gd name="connsiteX68" fmla="*/ 973990 w 7467600"/>
              <a:gd name="connsiteY68" fmla="*/ 5424940 h 6858000"/>
              <a:gd name="connsiteX69" fmla="*/ 1103809 w 7467600"/>
              <a:gd name="connsiteY69" fmla="*/ 5433720 h 6858000"/>
              <a:gd name="connsiteX70" fmla="*/ 1123454 w 7467600"/>
              <a:gd name="connsiteY70" fmla="*/ 5435727 h 6858000"/>
              <a:gd name="connsiteX71" fmla="*/ 1737017 w 7467600"/>
              <a:gd name="connsiteY71" fmla="*/ 5452183 h 6858000"/>
              <a:gd name="connsiteX72" fmla="*/ 1824397 w 7467600"/>
              <a:gd name="connsiteY72" fmla="*/ 5447757 h 6858000"/>
              <a:gd name="connsiteX73" fmla="*/ 2070059 w 7467600"/>
              <a:gd name="connsiteY73" fmla="*/ 5441660 h 6858000"/>
              <a:gd name="connsiteX74" fmla="*/ 1456157 w 7467600"/>
              <a:gd name="connsiteY74" fmla="*/ 5371404 h 6858000"/>
              <a:gd name="connsiteX75" fmla="*/ 4988186 w 7467600"/>
              <a:gd name="connsiteY75" fmla="*/ 5216467 h 6858000"/>
              <a:gd name="connsiteX76" fmla="*/ 4777334 w 7467600"/>
              <a:gd name="connsiteY76" fmla="*/ 5406072 h 6858000"/>
              <a:gd name="connsiteX77" fmla="*/ 4718341 w 7467600"/>
              <a:gd name="connsiteY77" fmla="*/ 5468043 h 6858000"/>
              <a:gd name="connsiteX78" fmla="*/ 4604655 w 7467600"/>
              <a:gd name="connsiteY78" fmla="*/ 5583434 h 6858000"/>
              <a:gd name="connsiteX79" fmla="*/ 4565074 w 7467600"/>
              <a:gd name="connsiteY79" fmla="*/ 5618550 h 6858000"/>
              <a:gd name="connsiteX80" fmla="*/ 4988186 w 7467600"/>
              <a:gd name="connsiteY80" fmla="*/ 5216467 h 6858000"/>
              <a:gd name="connsiteX81" fmla="*/ 4978032 w 7467600"/>
              <a:gd name="connsiteY81" fmla="*/ 5183809 h 6858000"/>
              <a:gd name="connsiteX82" fmla="*/ 4463413 w 7467600"/>
              <a:gd name="connsiteY82" fmla="*/ 5615162 h 6858000"/>
              <a:gd name="connsiteX83" fmla="*/ 4358134 w 7467600"/>
              <a:gd name="connsiteY83" fmla="*/ 5742791 h 6858000"/>
              <a:gd name="connsiteX84" fmla="*/ 4376219 w 7467600"/>
              <a:gd name="connsiteY84" fmla="*/ 5729027 h 6858000"/>
              <a:gd name="connsiteX85" fmla="*/ 4582340 w 7467600"/>
              <a:gd name="connsiteY85" fmla="*/ 5561037 h 6858000"/>
              <a:gd name="connsiteX86" fmla="*/ 4694684 w 7467600"/>
              <a:gd name="connsiteY86" fmla="*/ 5447098 h 6858000"/>
              <a:gd name="connsiteX87" fmla="*/ 4754123 w 7467600"/>
              <a:gd name="connsiteY87" fmla="*/ 5384643 h 6858000"/>
              <a:gd name="connsiteX88" fmla="*/ 4978032 w 7467600"/>
              <a:gd name="connsiteY88" fmla="*/ 5183809 h 6858000"/>
              <a:gd name="connsiteX89" fmla="*/ 1903353 w 7467600"/>
              <a:gd name="connsiteY89" fmla="*/ 5044827 h 6858000"/>
              <a:gd name="connsiteX90" fmla="*/ 1936931 w 7467600"/>
              <a:gd name="connsiteY90" fmla="*/ 5093954 h 6858000"/>
              <a:gd name="connsiteX91" fmla="*/ 2195868 w 7467600"/>
              <a:gd name="connsiteY91" fmla="*/ 5396574 h 6858000"/>
              <a:gd name="connsiteX92" fmla="*/ 2088852 w 7467600"/>
              <a:gd name="connsiteY92" fmla="*/ 5166123 h 6858000"/>
              <a:gd name="connsiteX93" fmla="*/ 1958241 w 7467600"/>
              <a:gd name="connsiteY93" fmla="*/ 5067955 h 6858000"/>
              <a:gd name="connsiteX94" fmla="*/ 1903353 w 7467600"/>
              <a:gd name="connsiteY94" fmla="*/ 5044827 h 6858000"/>
              <a:gd name="connsiteX95" fmla="*/ 1979378 w 7467600"/>
              <a:gd name="connsiteY95" fmla="*/ 4769504 h 6858000"/>
              <a:gd name="connsiteX96" fmla="*/ 2882120 w 7467600"/>
              <a:gd name="connsiteY96" fmla="*/ 5064547 h 6858000"/>
              <a:gd name="connsiteX97" fmla="*/ 2793103 w 7467600"/>
              <a:gd name="connsiteY97" fmla="*/ 5039699 h 6858000"/>
              <a:gd name="connsiteX98" fmla="*/ 2770041 w 7467600"/>
              <a:gd name="connsiteY98" fmla="*/ 5033634 h 6858000"/>
              <a:gd name="connsiteX99" fmla="*/ 1979378 w 7467600"/>
              <a:gd name="connsiteY99" fmla="*/ 4769504 h 6858000"/>
              <a:gd name="connsiteX100" fmla="*/ 1927410 w 7467600"/>
              <a:gd name="connsiteY100" fmla="*/ 4716164 h 6858000"/>
              <a:gd name="connsiteX101" fmla="*/ 1959587 w 7467600"/>
              <a:gd name="connsiteY101" fmla="*/ 4728849 h 6858000"/>
              <a:gd name="connsiteX102" fmla="*/ 2777707 w 7467600"/>
              <a:gd name="connsiteY102" fmla="*/ 5003991 h 6858000"/>
              <a:gd name="connsiteX103" fmla="*/ 2800768 w 7467600"/>
              <a:gd name="connsiteY103" fmla="*/ 5010056 h 6858000"/>
              <a:gd name="connsiteX104" fmla="*/ 2879408 w 7467600"/>
              <a:gd name="connsiteY104" fmla="*/ 5031590 h 6858000"/>
              <a:gd name="connsiteX105" fmla="*/ 2862295 w 7467600"/>
              <a:gd name="connsiteY105" fmla="*/ 5022958 h 6858000"/>
              <a:gd name="connsiteX106" fmla="*/ 2813343 w 7467600"/>
              <a:gd name="connsiteY106" fmla="*/ 4998369 h 6858000"/>
              <a:gd name="connsiteX107" fmla="*/ 2646245 w 7467600"/>
              <a:gd name="connsiteY107" fmla="*/ 4930999 h 6858000"/>
              <a:gd name="connsiteX108" fmla="*/ 1999243 w 7467600"/>
              <a:gd name="connsiteY108" fmla="*/ 4730524 h 6858000"/>
              <a:gd name="connsiteX109" fmla="*/ 1979527 w 7467600"/>
              <a:gd name="connsiteY109" fmla="*/ 4726651 h 6858000"/>
              <a:gd name="connsiteX110" fmla="*/ 1927410 w 7467600"/>
              <a:gd name="connsiteY110" fmla="*/ 4716164 h 6858000"/>
              <a:gd name="connsiteX111" fmla="*/ 1997014 w 7467600"/>
              <a:gd name="connsiteY111" fmla="*/ 4698007 h 6858000"/>
              <a:gd name="connsiteX112" fmla="*/ 2005458 w 7467600"/>
              <a:gd name="connsiteY112" fmla="*/ 4699540 h 6858000"/>
              <a:gd name="connsiteX113" fmla="*/ 2657186 w 7467600"/>
              <a:gd name="connsiteY113" fmla="*/ 4901687 h 6858000"/>
              <a:gd name="connsiteX114" fmla="*/ 2826662 w 7467600"/>
              <a:gd name="connsiteY114" fmla="*/ 4970362 h 6858000"/>
              <a:gd name="connsiteX115" fmla="*/ 2876100 w 7467600"/>
              <a:gd name="connsiteY115" fmla="*/ 4995397 h 6858000"/>
              <a:gd name="connsiteX116" fmla="*/ 3042600 w 7467600"/>
              <a:gd name="connsiteY116" fmla="*/ 5059532 h 6858000"/>
              <a:gd name="connsiteX117" fmla="*/ 1997014 w 7467600"/>
              <a:gd name="connsiteY117" fmla="*/ 4698007 h 6858000"/>
              <a:gd name="connsiteX118" fmla="*/ 2305292 w 7467600"/>
              <a:gd name="connsiteY118" fmla="*/ 4219492 h 6858000"/>
              <a:gd name="connsiteX119" fmla="*/ 3360922 w 7467600"/>
              <a:gd name="connsiteY119" fmla="*/ 4529373 h 6858000"/>
              <a:gd name="connsiteX120" fmla="*/ 3492420 w 7467600"/>
              <a:gd name="connsiteY120" fmla="*/ 4510145 h 6858000"/>
              <a:gd name="connsiteX121" fmla="*/ 3364086 w 7467600"/>
              <a:gd name="connsiteY121" fmla="*/ 4480340 h 6858000"/>
              <a:gd name="connsiteX122" fmla="*/ 3225818 w 7467600"/>
              <a:gd name="connsiteY122" fmla="*/ 4411822 h 6858000"/>
              <a:gd name="connsiteX123" fmla="*/ 3129696 w 7467600"/>
              <a:gd name="connsiteY123" fmla="*/ 4360704 h 6858000"/>
              <a:gd name="connsiteX124" fmla="*/ 2814545 w 7467600"/>
              <a:gd name="connsiteY124" fmla="*/ 4282955 h 6858000"/>
              <a:gd name="connsiteX125" fmla="*/ 2305292 w 7467600"/>
              <a:gd name="connsiteY125" fmla="*/ 4219492 h 6858000"/>
              <a:gd name="connsiteX126" fmla="*/ 2626982 w 7467600"/>
              <a:gd name="connsiteY126" fmla="*/ 4206450 h 6858000"/>
              <a:gd name="connsiteX127" fmla="*/ 2490617 w 7467600"/>
              <a:gd name="connsiteY127" fmla="*/ 4206951 h 6858000"/>
              <a:gd name="connsiteX128" fmla="*/ 2819869 w 7467600"/>
              <a:gd name="connsiteY128" fmla="*/ 4252936 h 6858000"/>
              <a:gd name="connsiteX129" fmla="*/ 3143018 w 7467600"/>
              <a:gd name="connsiteY129" fmla="*/ 4332698 h 6858000"/>
              <a:gd name="connsiteX130" fmla="*/ 3241520 w 7467600"/>
              <a:gd name="connsiteY130" fmla="*/ 4385112 h 6858000"/>
              <a:gd name="connsiteX131" fmla="*/ 3374575 w 7467600"/>
              <a:gd name="connsiteY131" fmla="*/ 4451517 h 6858000"/>
              <a:gd name="connsiteX132" fmla="*/ 3505221 w 7467600"/>
              <a:gd name="connsiteY132" fmla="*/ 4480757 h 6858000"/>
              <a:gd name="connsiteX133" fmla="*/ 2626982 w 7467600"/>
              <a:gd name="connsiteY133" fmla="*/ 4206450 h 6858000"/>
              <a:gd name="connsiteX134" fmla="*/ 1310106 w 7467600"/>
              <a:gd name="connsiteY134" fmla="*/ 3943217 h 6858000"/>
              <a:gd name="connsiteX135" fmla="*/ 854994 w 7467600"/>
              <a:gd name="connsiteY135" fmla="*/ 4399136 h 6858000"/>
              <a:gd name="connsiteX136" fmla="*/ 742462 w 7467600"/>
              <a:gd name="connsiteY136" fmla="*/ 4594648 h 6858000"/>
              <a:gd name="connsiteX137" fmla="*/ 820602 w 7467600"/>
              <a:gd name="connsiteY137" fmla="*/ 4485915 h 6858000"/>
              <a:gd name="connsiteX138" fmla="*/ 878295 w 7467600"/>
              <a:gd name="connsiteY138" fmla="*/ 4403594 h 6858000"/>
              <a:gd name="connsiteX139" fmla="*/ 1240607 w 7467600"/>
              <a:gd name="connsiteY139" fmla="*/ 4010401 h 6858000"/>
              <a:gd name="connsiteX140" fmla="*/ 1310106 w 7467600"/>
              <a:gd name="connsiteY140" fmla="*/ 3943217 h 6858000"/>
              <a:gd name="connsiteX141" fmla="*/ 1423113 w 7467600"/>
              <a:gd name="connsiteY141" fmla="*/ 3874565 h 6858000"/>
              <a:gd name="connsiteX142" fmla="*/ 1260565 w 7467600"/>
              <a:gd name="connsiteY142" fmla="*/ 4031982 h 6858000"/>
              <a:gd name="connsiteX143" fmla="*/ 901900 w 7467600"/>
              <a:gd name="connsiteY143" fmla="*/ 4421236 h 6858000"/>
              <a:gd name="connsiteX144" fmla="*/ 845044 w 7467600"/>
              <a:gd name="connsiteY144" fmla="*/ 4502436 h 6858000"/>
              <a:gd name="connsiteX145" fmla="*/ 685926 w 7467600"/>
              <a:gd name="connsiteY145" fmla="*/ 4703069 h 6858000"/>
              <a:gd name="connsiteX146" fmla="*/ 684248 w 7467600"/>
              <a:gd name="connsiteY146" fmla="*/ 4706721 h 6858000"/>
              <a:gd name="connsiteX147" fmla="*/ 1423113 w 7467600"/>
              <a:gd name="connsiteY147" fmla="*/ 3874565 h 6858000"/>
              <a:gd name="connsiteX148" fmla="*/ 3316479 w 7467600"/>
              <a:gd name="connsiteY148" fmla="*/ 3872136 h 6858000"/>
              <a:gd name="connsiteX149" fmla="*/ 3546806 w 7467600"/>
              <a:gd name="connsiteY149" fmla="*/ 4356139 h 6858000"/>
              <a:gd name="connsiteX150" fmla="*/ 3364433 w 7467600"/>
              <a:gd name="connsiteY150" fmla="*/ 3953121 h 6858000"/>
              <a:gd name="connsiteX151" fmla="*/ 3316479 w 7467600"/>
              <a:gd name="connsiteY151" fmla="*/ 3872136 h 6858000"/>
              <a:gd name="connsiteX152" fmla="*/ 3291335 w 7467600"/>
              <a:gd name="connsiteY152" fmla="*/ 3767420 h 6858000"/>
              <a:gd name="connsiteX153" fmla="*/ 3390805 w 7467600"/>
              <a:gd name="connsiteY153" fmla="*/ 3937163 h 6858000"/>
              <a:gd name="connsiteX154" fmla="*/ 3579062 w 7467600"/>
              <a:gd name="connsiteY154" fmla="*/ 4359040 h 6858000"/>
              <a:gd name="connsiteX155" fmla="*/ 3467355 w 7467600"/>
              <a:gd name="connsiteY155" fmla="*/ 3988130 h 6858000"/>
              <a:gd name="connsiteX156" fmla="*/ 3310753 w 7467600"/>
              <a:gd name="connsiteY156" fmla="*/ 3787140 h 6858000"/>
              <a:gd name="connsiteX157" fmla="*/ 3291335 w 7467600"/>
              <a:gd name="connsiteY157" fmla="*/ 3767420 h 6858000"/>
              <a:gd name="connsiteX158" fmla="*/ 1635889 w 7467600"/>
              <a:gd name="connsiteY158" fmla="*/ 3709494 h 6858000"/>
              <a:gd name="connsiteX159" fmla="*/ 1634800 w 7467600"/>
              <a:gd name="connsiteY159" fmla="*/ 3731111 h 6858000"/>
              <a:gd name="connsiteX160" fmla="*/ 1635889 w 7467600"/>
              <a:gd name="connsiteY160" fmla="*/ 3709494 h 6858000"/>
              <a:gd name="connsiteX161" fmla="*/ 1510397 w 7467600"/>
              <a:gd name="connsiteY161" fmla="*/ 3684705 h 6858000"/>
              <a:gd name="connsiteX162" fmla="*/ 1146550 w 7467600"/>
              <a:gd name="connsiteY162" fmla="*/ 3802012 h 6858000"/>
              <a:gd name="connsiteX163" fmla="*/ 698834 w 7467600"/>
              <a:gd name="connsiteY163" fmla="*/ 3952272 h 6858000"/>
              <a:gd name="connsiteX164" fmla="*/ 34256 w 7467600"/>
              <a:gd name="connsiteY164" fmla="*/ 4347603 h 6858000"/>
              <a:gd name="connsiteX165" fmla="*/ 527241 w 7467600"/>
              <a:gd name="connsiteY165" fmla="*/ 4065078 h 6858000"/>
              <a:gd name="connsiteX166" fmla="*/ 1510397 w 7467600"/>
              <a:gd name="connsiteY166" fmla="*/ 3684705 h 6858000"/>
              <a:gd name="connsiteX167" fmla="*/ 1313114 w 7467600"/>
              <a:gd name="connsiteY167" fmla="*/ 3655216 h 6858000"/>
              <a:gd name="connsiteX168" fmla="*/ 1109304 w 7467600"/>
              <a:gd name="connsiteY168" fmla="*/ 3669030 h 6858000"/>
              <a:gd name="connsiteX169" fmla="*/ 8129 w 7467600"/>
              <a:gd name="connsiteY169" fmla="*/ 4330519 h 6858000"/>
              <a:gd name="connsiteX170" fmla="*/ 687572 w 7467600"/>
              <a:gd name="connsiteY170" fmla="*/ 3925629 h 6858000"/>
              <a:gd name="connsiteX171" fmla="*/ 1138365 w 7467600"/>
              <a:gd name="connsiteY171" fmla="*/ 3774515 h 6858000"/>
              <a:gd name="connsiteX172" fmla="*/ 1505579 w 7467600"/>
              <a:gd name="connsiteY172" fmla="*/ 3655526 h 6858000"/>
              <a:gd name="connsiteX173" fmla="*/ 1313114 w 7467600"/>
              <a:gd name="connsiteY173" fmla="*/ 3655216 h 6858000"/>
              <a:gd name="connsiteX174" fmla="*/ 3655073 w 7467600"/>
              <a:gd name="connsiteY174" fmla="*/ 3650884 h 6858000"/>
              <a:gd name="connsiteX175" fmla="*/ 3989938 w 7467600"/>
              <a:gd name="connsiteY175" fmla="*/ 3991685 h 6858000"/>
              <a:gd name="connsiteX176" fmla="*/ 4393907 w 7467600"/>
              <a:gd name="connsiteY176" fmla="*/ 4261258 h 6858000"/>
              <a:gd name="connsiteX177" fmla="*/ 4648051 w 7467600"/>
              <a:gd name="connsiteY177" fmla="*/ 4374051 h 6858000"/>
              <a:gd name="connsiteX178" fmla="*/ 4383389 w 7467600"/>
              <a:gd name="connsiteY178" fmla="*/ 4184369 h 6858000"/>
              <a:gd name="connsiteX179" fmla="*/ 4165508 w 7467600"/>
              <a:gd name="connsiteY179" fmla="*/ 4035196 h 6858000"/>
              <a:gd name="connsiteX180" fmla="*/ 4068162 w 7467600"/>
              <a:gd name="connsiteY180" fmla="*/ 3953394 h 6858000"/>
              <a:gd name="connsiteX181" fmla="*/ 3981416 w 7467600"/>
              <a:gd name="connsiteY181" fmla="*/ 3880482 h 6858000"/>
              <a:gd name="connsiteX182" fmla="*/ 3800147 w 7467600"/>
              <a:gd name="connsiteY182" fmla="*/ 3749872 h 6858000"/>
              <a:gd name="connsiteX183" fmla="*/ 3655073 w 7467600"/>
              <a:gd name="connsiteY183" fmla="*/ 3650884 h 6858000"/>
              <a:gd name="connsiteX184" fmla="*/ 3670252 w 7467600"/>
              <a:gd name="connsiteY184" fmla="*/ 3622798 h 6858000"/>
              <a:gd name="connsiteX185" fmla="*/ 3817258 w 7467600"/>
              <a:gd name="connsiteY185" fmla="*/ 3723577 h 6858000"/>
              <a:gd name="connsiteX186" fmla="*/ 4000461 w 7467600"/>
              <a:gd name="connsiteY186" fmla="*/ 3855966 h 6858000"/>
              <a:gd name="connsiteX187" fmla="*/ 4088180 w 7467600"/>
              <a:gd name="connsiteY187" fmla="*/ 3929774 h 6858000"/>
              <a:gd name="connsiteX188" fmla="*/ 4184555 w 7467600"/>
              <a:gd name="connsiteY188" fmla="*/ 4010683 h 6858000"/>
              <a:gd name="connsiteX189" fmla="*/ 4399563 w 7467600"/>
              <a:gd name="connsiteY189" fmla="*/ 4158106 h 6858000"/>
              <a:gd name="connsiteX190" fmla="*/ 4684469 w 7467600"/>
              <a:gd name="connsiteY190" fmla="*/ 4364680 h 6858000"/>
              <a:gd name="connsiteX191" fmla="*/ 4690271 w 7467600"/>
              <a:gd name="connsiteY191" fmla="*/ 4370034 h 6858000"/>
              <a:gd name="connsiteX192" fmla="*/ 4136093 w 7467600"/>
              <a:gd name="connsiteY192" fmla="*/ 3858466 h 6858000"/>
              <a:gd name="connsiteX193" fmla="*/ 3670252 w 7467600"/>
              <a:gd name="connsiteY193" fmla="*/ 3622798 h 6858000"/>
              <a:gd name="connsiteX194" fmla="*/ 4440129 w 7467600"/>
              <a:gd name="connsiteY194" fmla="*/ 3448571 h 6858000"/>
              <a:gd name="connsiteX195" fmla="*/ 4856525 w 7467600"/>
              <a:gd name="connsiteY195" fmla="*/ 3915351 h 6858000"/>
              <a:gd name="connsiteX196" fmla="*/ 5059055 w 7467600"/>
              <a:gd name="connsiteY196" fmla="*/ 4108918 h 6858000"/>
              <a:gd name="connsiteX197" fmla="*/ 5290070 w 7467600"/>
              <a:gd name="connsiteY197" fmla="*/ 4263619 h 6858000"/>
              <a:gd name="connsiteX198" fmla="*/ 4834991 w 7467600"/>
              <a:gd name="connsiteY198" fmla="*/ 3830985 h 6858000"/>
              <a:gd name="connsiteX199" fmla="*/ 4440129 w 7467600"/>
              <a:gd name="connsiteY199" fmla="*/ 3448571 h 6858000"/>
              <a:gd name="connsiteX200" fmla="*/ 4441737 w 7467600"/>
              <a:gd name="connsiteY200" fmla="*/ 3399734 h 6858000"/>
              <a:gd name="connsiteX201" fmla="*/ 4431236 w 7467600"/>
              <a:gd name="connsiteY201" fmla="*/ 3400954 h 6858000"/>
              <a:gd name="connsiteX202" fmla="*/ 4557150 w 7467600"/>
              <a:gd name="connsiteY202" fmla="*/ 3510023 h 6858000"/>
              <a:gd name="connsiteX203" fmla="*/ 4856936 w 7467600"/>
              <a:gd name="connsiteY203" fmla="*/ 3809146 h 6858000"/>
              <a:gd name="connsiteX204" fmla="*/ 5111996 w 7467600"/>
              <a:gd name="connsiteY204" fmla="*/ 4065759 h 6858000"/>
              <a:gd name="connsiteX205" fmla="*/ 5388878 w 7467600"/>
              <a:gd name="connsiteY205" fmla="*/ 4300185 h 6858000"/>
              <a:gd name="connsiteX206" fmla="*/ 5425556 w 7467600"/>
              <a:gd name="connsiteY206" fmla="*/ 4308967 h 6858000"/>
              <a:gd name="connsiteX207" fmla="*/ 4943646 w 7467600"/>
              <a:gd name="connsiteY207" fmla="*/ 3822916 h 6858000"/>
              <a:gd name="connsiteX208" fmla="*/ 4594837 w 7467600"/>
              <a:gd name="connsiteY208" fmla="*/ 3532274 h 6858000"/>
              <a:gd name="connsiteX209" fmla="*/ 4441737 w 7467600"/>
              <a:gd name="connsiteY209" fmla="*/ 3399734 h 6858000"/>
              <a:gd name="connsiteX210" fmla="*/ 5425834 w 7467600"/>
              <a:gd name="connsiteY210" fmla="*/ 3162785 h 6858000"/>
              <a:gd name="connsiteX211" fmla="*/ 5401644 w 7467600"/>
              <a:gd name="connsiteY211" fmla="*/ 3617847 h 6858000"/>
              <a:gd name="connsiteX212" fmla="*/ 5467256 w 7467600"/>
              <a:gd name="connsiteY212" fmla="*/ 4175494 h 6858000"/>
              <a:gd name="connsiteX213" fmla="*/ 5448069 w 7467600"/>
              <a:gd name="connsiteY213" fmla="*/ 3567554 h 6858000"/>
              <a:gd name="connsiteX214" fmla="*/ 5425834 w 7467600"/>
              <a:gd name="connsiteY214" fmla="*/ 3162785 h 6858000"/>
              <a:gd name="connsiteX215" fmla="*/ 1318687 w 7467600"/>
              <a:gd name="connsiteY215" fmla="*/ 3113840 h 6858000"/>
              <a:gd name="connsiteX216" fmla="*/ 1066793 w 7467600"/>
              <a:gd name="connsiteY216" fmla="*/ 3212171 h 6858000"/>
              <a:gd name="connsiteX217" fmla="*/ 993319 w 7467600"/>
              <a:gd name="connsiteY217" fmla="*/ 3247648 h 6858000"/>
              <a:gd name="connsiteX218" fmla="*/ 853081 w 7467600"/>
              <a:gd name="connsiteY218" fmla="*/ 3312410 h 6858000"/>
              <a:gd name="connsiteX219" fmla="*/ 805957 w 7467600"/>
              <a:gd name="connsiteY219" fmla="*/ 3330443 h 6858000"/>
              <a:gd name="connsiteX220" fmla="*/ 1318687 w 7467600"/>
              <a:gd name="connsiteY220" fmla="*/ 3113840 h 6858000"/>
              <a:gd name="connsiteX221" fmla="*/ 5453702 w 7467600"/>
              <a:gd name="connsiteY221" fmla="*/ 3090882 h 6858000"/>
              <a:gd name="connsiteX222" fmla="*/ 5480135 w 7467600"/>
              <a:gd name="connsiteY222" fmla="*/ 3565802 h 6858000"/>
              <a:gd name="connsiteX223" fmla="*/ 5499023 w 7467600"/>
              <a:gd name="connsiteY223" fmla="*/ 4166310 h 6858000"/>
              <a:gd name="connsiteX224" fmla="*/ 5547022 w 7467600"/>
              <a:gd name="connsiteY224" fmla="*/ 3607838 h 6858000"/>
              <a:gd name="connsiteX225" fmla="*/ 5515964 w 7467600"/>
              <a:gd name="connsiteY225" fmla="*/ 3378541 h 6858000"/>
              <a:gd name="connsiteX226" fmla="*/ 5453702 w 7467600"/>
              <a:gd name="connsiteY226" fmla="*/ 3090882 h 6858000"/>
              <a:gd name="connsiteX227" fmla="*/ 1238695 w 7467600"/>
              <a:gd name="connsiteY227" fmla="*/ 3076820 h 6858000"/>
              <a:gd name="connsiteX228" fmla="*/ 716371 w 7467600"/>
              <a:gd name="connsiteY228" fmla="*/ 3293249 h 6858000"/>
              <a:gd name="connsiteX229" fmla="*/ 579522 w 7467600"/>
              <a:gd name="connsiteY229" fmla="*/ 3371759 h 6858000"/>
              <a:gd name="connsiteX230" fmla="*/ 600288 w 7467600"/>
              <a:gd name="connsiteY230" fmla="*/ 3365555 h 6858000"/>
              <a:gd name="connsiteX231" fmla="*/ 840692 w 7467600"/>
              <a:gd name="connsiteY231" fmla="*/ 3284921 h 6858000"/>
              <a:gd name="connsiteX232" fmla="*/ 979248 w 7467600"/>
              <a:gd name="connsiteY232" fmla="*/ 3221003 h 6858000"/>
              <a:gd name="connsiteX233" fmla="*/ 1053282 w 7467600"/>
              <a:gd name="connsiteY233" fmla="*/ 3185247 h 6858000"/>
              <a:gd name="connsiteX234" fmla="*/ 1320603 w 7467600"/>
              <a:gd name="connsiteY234" fmla="*/ 3081281 h 6858000"/>
              <a:gd name="connsiteX235" fmla="*/ 1238695 w 7467600"/>
              <a:gd name="connsiteY235" fmla="*/ 3076820 h 6858000"/>
              <a:gd name="connsiteX236" fmla="*/ 5425627 w 7467600"/>
              <a:gd name="connsiteY236" fmla="*/ 2954192 h 6858000"/>
              <a:gd name="connsiteX237" fmla="*/ 5470770 w 7467600"/>
              <a:gd name="connsiteY237" fmla="*/ 3005435 h 6858000"/>
              <a:gd name="connsiteX238" fmla="*/ 5519779 w 7467600"/>
              <a:gd name="connsiteY238" fmla="*/ 4359223 h 6858000"/>
              <a:gd name="connsiteX239" fmla="*/ 5520293 w 7467600"/>
              <a:gd name="connsiteY239" fmla="*/ 4360602 h 6858000"/>
              <a:gd name="connsiteX240" fmla="*/ 5767221 w 7467600"/>
              <a:gd name="connsiteY240" fmla="*/ 4665564 h 6858000"/>
              <a:gd name="connsiteX241" fmla="*/ 6937169 w 7467600"/>
              <a:gd name="connsiteY241" fmla="*/ 4815941 h 6858000"/>
              <a:gd name="connsiteX242" fmla="*/ 6953922 w 7467600"/>
              <a:gd name="connsiteY242" fmla="*/ 4890068 h 6858000"/>
              <a:gd name="connsiteX243" fmla="*/ 6071359 w 7467600"/>
              <a:gd name="connsiteY243" fmla="*/ 4770770 h 6858000"/>
              <a:gd name="connsiteX244" fmla="*/ 6038839 w 7467600"/>
              <a:gd name="connsiteY244" fmla="*/ 4764474 h 6858000"/>
              <a:gd name="connsiteX245" fmla="*/ 6038706 w 7467600"/>
              <a:gd name="connsiteY245" fmla="*/ 4763847 h 6858000"/>
              <a:gd name="connsiteX246" fmla="*/ 6037784 w 7467600"/>
              <a:gd name="connsiteY246" fmla="*/ 4764270 h 6858000"/>
              <a:gd name="connsiteX247" fmla="*/ 6038839 w 7467600"/>
              <a:gd name="connsiteY247" fmla="*/ 4764474 h 6858000"/>
              <a:gd name="connsiteX248" fmla="*/ 6040338 w 7467600"/>
              <a:gd name="connsiteY248" fmla="*/ 4771418 h 6858000"/>
              <a:gd name="connsiteX249" fmla="*/ 6024488 w 7467600"/>
              <a:gd name="connsiteY249" fmla="*/ 4809903 h 6858000"/>
              <a:gd name="connsiteX250" fmla="*/ 5599771 w 7467600"/>
              <a:gd name="connsiteY250" fmla="*/ 5509652 h 6858000"/>
              <a:gd name="connsiteX251" fmla="*/ 5548843 w 7467600"/>
              <a:gd name="connsiteY251" fmla="*/ 5563845 h 6858000"/>
              <a:gd name="connsiteX252" fmla="*/ 5940952 w 7467600"/>
              <a:gd name="connsiteY252" fmla="*/ 6250028 h 6858000"/>
              <a:gd name="connsiteX253" fmla="*/ 6043441 w 7467600"/>
              <a:gd name="connsiteY253" fmla="*/ 6665847 h 6858000"/>
              <a:gd name="connsiteX254" fmla="*/ 6093432 w 7467600"/>
              <a:gd name="connsiteY254" fmla="*/ 6858000 h 6858000"/>
              <a:gd name="connsiteX255" fmla="*/ 6034344 w 7467600"/>
              <a:gd name="connsiteY255" fmla="*/ 6858000 h 6858000"/>
              <a:gd name="connsiteX256" fmla="*/ 6026679 w 7467600"/>
              <a:gd name="connsiteY256" fmla="*/ 6836959 h 6858000"/>
              <a:gd name="connsiteX257" fmla="*/ 5800441 w 7467600"/>
              <a:gd name="connsiteY257" fmla="*/ 6335286 h 6858000"/>
              <a:gd name="connsiteX258" fmla="*/ 5526562 w 7467600"/>
              <a:gd name="connsiteY258" fmla="*/ 5705388 h 6858000"/>
              <a:gd name="connsiteX259" fmla="*/ 5519640 w 7467600"/>
              <a:gd name="connsiteY259" fmla="*/ 5683774 h 6858000"/>
              <a:gd name="connsiteX260" fmla="*/ 5844559 w 7467600"/>
              <a:gd name="connsiteY260" fmla="*/ 6553349 h 6858000"/>
              <a:gd name="connsiteX261" fmla="*/ 5975994 w 7467600"/>
              <a:gd name="connsiteY261" fmla="*/ 6858000 h 6858000"/>
              <a:gd name="connsiteX262" fmla="*/ 5898547 w 7467600"/>
              <a:gd name="connsiteY262" fmla="*/ 6858000 h 6858000"/>
              <a:gd name="connsiteX263" fmla="*/ 5682041 w 7467600"/>
              <a:gd name="connsiteY263" fmla="*/ 6355860 h 6858000"/>
              <a:gd name="connsiteX264" fmla="*/ 5461758 w 7467600"/>
              <a:gd name="connsiteY264" fmla="*/ 5820220 h 6858000"/>
              <a:gd name="connsiteX265" fmla="*/ 5237282 w 7467600"/>
              <a:gd name="connsiteY265" fmla="*/ 6579086 h 6858000"/>
              <a:gd name="connsiteX266" fmla="*/ 5115009 w 7467600"/>
              <a:gd name="connsiteY266" fmla="*/ 6858000 h 6858000"/>
              <a:gd name="connsiteX267" fmla="*/ 5028074 w 7467600"/>
              <a:gd name="connsiteY267" fmla="*/ 6858000 h 6858000"/>
              <a:gd name="connsiteX268" fmla="*/ 5079508 w 7467600"/>
              <a:gd name="connsiteY268" fmla="*/ 6749074 h 6858000"/>
              <a:gd name="connsiteX269" fmla="*/ 5371846 w 7467600"/>
              <a:gd name="connsiteY269" fmla="*/ 5924413 h 6858000"/>
              <a:gd name="connsiteX270" fmla="*/ 5270512 w 7467600"/>
              <a:gd name="connsiteY270" fmla="*/ 6138975 h 6858000"/>
              <a:gd name="connsiteX271" fmla="*/ 5062409 w 7467600"/>
              <a:gd name="connsiteY271" fmla="*/ 6653544 h 6858000"/>
              <a:gd name="connsiteX272" fmla="*/ 5036628 w 7467600"/>
              <a:gd name="connsiteY272" fmla="*/ 6754247 h 6858000"/>
              <a:gd name="connsiteX273" fmla="*/ 5009112 w 7467600"/>
              <a:gd name="connsiteY273" fmla="*/ 6858000 h 6858000"/>
              <a:gd name="connsiteX274" fmla="*/ 4976679 w 7467600"/>
              <a:gd name="connsiteY274" fmla="*/ 6858000 h 6858000"/>
              <a:gd name="connsiteX275" fmla="*/ 5006537 w 7467600"/>
              <a:gd name="connsiteY275" fmla="*/ 6747068 h 6858000"/>
              <a:gd name="connsiteX276" fmla="*/ 5032723 w 7467600"/>
              <a:gd name="connsiteY276" fmla="*/ 6644957 h 6858000"/>
              <a:gd name="connsiteX277" fmla="*/ 5242949 w 7467600"/>
              <a:gd name="connsiteY277" fmla="*/ 6125175 h 6858000"/>
              <a:gd name="connsiteX278" fmla="*/ 5286321 w 7467600"/>
              <a:gd name="connsiteY278" fmla="*/ 6033555 h 6858000"/>
              <a:gd name="connsiteX279" fmla="*/ 5008210 w 7467600"/>
              <a:gd name="connsiteY279" fmla="*/ 6649194 h 6858000"/>
              <a:gd name="connsiteX280" fmla="*/ 4986321 w 7467600"/>
              <a:gd name="connsiteY280" fmla="*/ 6765687 h 6858000"/>
              <a:gd name="connsiteX281" fmla="*/ 4973474 w 7467600"/>
              <a:gd name="connsiteY281" fmla="*/ 6858000 h 6858000"/>
              <a:gd name="connsiteX282" fmla="*/ 4907178 w 7467600"/>
              <a:gd name="connsiteY282" fmla="*/ 6858000 h 6858000"/>
              <a:gd name="connsiteX283" fmla="*/ 4910810 w 7467600"/>
              <a:gd name="connsiteY283" fmla="*/ 6829660 h 6858000"/>
              <a:gd name="connsiteX284" fmla="*/ 4987461 w 7467600"/>
              <a:gd name="connsiteY284" fmla="*/ 6432994 h 6858000"/>
              <a:gd name="connsiteX285" fmla="*/ 5179262 w 7467600"/>
              <a:gd name="connsiteY285" fmla="*/ 6035044 h 6858000"/>
              <a:gd name="connsiteX286" fmla="*/ 4689678 w 7467600"/>
              <a:gd name="connsiteY286" fmla="*/ 6440241 h 6858000"/>
              <a:gd name="connsiteX287" fmla="*/ 4477543 w 7467600"/>
              <a:gd name="connsiteY287" fmla="*/ 6674836 h 6858000"/>
              <a:gd name="connsiteX288" fmla="*/ 4329957 w 7467600"/>
              <a:gd name="connsiteY288" fmla="*/ 6858000 h 6858000"/>
              <a:gd name="connsiteX289" fmla="*/ 4218595 w 7467600"/>
              <a:gd name="connsiteY289" fmla="*/ 6858000 h 6858000"/>
              <a:gd name="connsiteX290" fmla="*/ 4368888 w 7467600"/>
              <a:gd name="connsiteY290" fmla="*/ 6668412 h 6858000"/>
              <a:gd name="connsiteX291" fmla="*/ 4563091 w 7467600"/>
              <a:gd name="connsiteY291" fmla="*/ 6442508 h 6858000"/>
              <a:gd name="connsiteX292" fmla="*/ 5387324 w 7467600"/>
              <a:gd name="connsiteY292" fmla="*/ 5705830 h 6858000"/>
              <a:gd name="connsiteX293" fmla="*/ 5073620 w 7467600"/>
              <a:gd name="connsiteY293" fmla="*/ 5955437 h 6858000"/>
              <a:gd name="connsiteX294" fmla="*/ 4689789 w 7467600"/>
              <a:gd name="connsiteY294" fmla="*/ 6268382 h 6858000"/>
              <a:gd name="connsiteX295" fmla="*/ 4418722 w 7467600"/>
              <a:gd name="connsiteY295" fmla="*/ 6570886 h 6858000"/>
              <a:gd name="connsiteX296" fmla="*/ 4214944 w 7467600"/>
              <a:gd name="connsiteY296" fmla="*/ 6858000 h 6858000"/>
              <a:gd name="connsiteX297" fmla="*/ 4177898 w 7467600"/>
              <a:gd name="connsiteY297" fmla="*/ 6858000 h 6858000"/>
              <a:gd name="connsiteX298" fmla="*/ 4391597 w 7467600"/>
              <a:gd name="connsiteY298" fmla="*/ 6556370 h 6858000"/>
              <a:gd name="connsiteX299" fmla="*/ 4668889 w 7467600"/>
              <a:gd name="connsiteY299" fmla="*/ 6246399 h 6858000"/>
              <a:gd name="connsiteX300" fmla="*/ 5055427 w 7467600"/>
              <a:gd name="connsiteY300" fmla="*/ 5931476 h 6858000"/>
              <a:gd name="connsiteX301" fmla="*/ 5371814 w 7467600"/>
              <a:gd name="connsiteY301" fmla="*/ 5678975 h 6858000"/>
              <a:gd name="connsiteX302" fmla="*/ 4987918 w 7467600"/>
              <a:gd name="connsiteY302" fmla="*/ 5838701 h 6858000"/>
              <a:gd name="connsiteX303" fmla="*/ 4317146 w 7467600"/>
              <a:gd name="connsiteY303" fmla="*/ 6587716 h 6858000"/>
              <a:gd name="connsiteX304" fmla="*/ 4171627 w 7467600"/>
              <a:gd name="connsiteY304" fmla="*/ 6858000 h 6858000"/>
              <a:gd name="connsiteX305" fmla="*/ 4081585 w 7467600"/>
              <a:gd name="connsiteY305" fmla="*/ 6858000 h 6858000"/>
              <a:gd name="connsiteX306" fmla="*/ 4238603 w 7467600"/>
              <a:gd name="connsiteY306" fmla="*/ 6559341 h 6858000"/>
              <a:gd name="connsiteX307" fmla="*/ 4778333 w 7467600"/>
              <a:gd name="connsiteY307" fmla="*/ 5873626 h 6858000"/>
              <a:gd name="connsiteX308" fmla="*/ 5414185 w 7467600"/>
              <a:gd name="connsiteY308" fmla="*/ 5573882 h 6858000"/>
              <a:gd name="connsiteX309" fmla="*/ 5959648 w 7467600"/>
              <a:gd name="connsiteY309" fmla="*/ 4760797 h 6858000"/>
              <a:gd name="connsiteX310" fmla="*/ 5355019 w 7467600"/>
              <a:gd name="connsiteY310" fmla="*/ 4734672 h 6858000"/>
              <a:gd name="connsiteX311" fmla="*/ 5083565 w 7467600"/>
              <a:gd name="connsiteY311" fmla="*/ 5179121 h 6858000"/>
              <a:gd name="connsiteX312" fmla="*/ 4713577 w 7467600"/>
              <a:gd name="connsiteY312" fmla="*/ 5616803 h 6858000"/>
              <a:gd name="connsiteX313" fmla="*/ 3989559 w 7467600"/>
              <a:gd name="connsiteY313" fmla="*/ 6145945 h 6858000"/>
              <a:gd name="connsiteX314" fmla="*/ 3939824 w 7467600"/>
              <a:gd name="connsiteY314" fmla="*/ 6066900 h 6858000"/>
              <a:gd name="connsiteX315" fmla="*/ 4584537 w 7467600"/>
              <a:gd name="connsiteY315" fmla="*/ 5324826 h 6858000"/>
              <a:gd name="connsiteX316" fmla="*/ 5037105 w 7467600"/>
              <a:gd name="connsiteY316" fmla="*/ 5088765 h 6858000"/>
              <a:gd name="connsiteX317" fmla="*/ 5039930 w 7467600"/>
              <a:gd name="connsiteY317" fmla="*/ 5089585 h 6858000"/>
              <a:gd name="connsiteX318" fmla="*/ 5263764 w 7467600"/>
              <a:gd name="connsiteY318" fmla="*/ 4735525 h 6858000"/>
              <a:gd name="connsiteX319" fmla="*/ 4086300 w 7467600"/>
              <a:gd name="connsiteY319" fmla="*/ 4884599 h 6858000"/>
              <a:gd name="connsiteX320" fmla="*/ 4085485 w 7467600"/>
              <a:gd name="connsiteY320" fmla="*/ 4899070 h 6858000"/>
              <a:gd name="connsiteX321" fmla="*/ 3871915 w 7467600"/>
              <a:gd name="connsiteY321" fmla="*/ 5253645 h 6858000"/>
              <a:gd name="connsiteX322" fmla="*/ 3799374 w 7467600"/>
              <a:gd name="connsiteY322" fmla="*/ 5466127 h 6858000"/>
              <a:gd name="connsiteX323" fmla="*/ 3498850 w 7467600"/>
              <a:gd name="connsiteY323" fmla="*/ 6661888 h 6858000"/>
              <a:gd name="connsiteX324" fmla="*/ 3399216 w 7467600"/>
              <a:gd name="connsiteY324" fmla="*/ 6858000 h 6858000"/>
              <a:gd name="connsiteX325" fmla="*/ 3303688 w 7467600"/>
              <a:gd name="connsiteY325" fmla="*/ 6858000 h 6858000"/>
              <a:gd name="connsiteX326" fmla="*/ 3391774 w 7467600"/>
              <a:gd name="connsiteY326" fmla="*/ 6697181 h 6858000"/>
              <a:gd name="connsiteX327" fmla="*/ 3735540 w 7467600"/>
              <a:gd name="connsiteY327" fmla="*/ 5546923 h 6858000"/>
              <a:gd name="connsiteX328" fmla="*/ 3729438 w 7467600"/>
              <a:gd name="connsiteY328" fmla="*/ 5569058 h 6858000"/>
              <a:gd name="connsiteX329" fmla="*/ 3707782 w 7467600"/>
              <a:gd name="connsiteY329" fmla="*/ 5644908 h 6858000"/>
              <a:gd name="connsiteX330" fmla="*/ 3583827 w 7467600"/>
              <a:gd name="connsiteY330" fmla="*/ 6039215 h 6858000"/>
              <a:gd name="connsiteX331" fmla="*/ 3547861 w 7467600"/>
              <a:gd name="connsiteY331" fmla="*/ 6129609 h 6858000"/>
              <a:gd name="connsiteX332" fmla="*/ 3490905 w 7467600"/>
              <a:gd name="connsiteY332" fmla="*/ 6277660 h 6858000"/>
              <a:gd name="connsiteX333" fmla="*/ 3455859 w 7467600"/>
              <a:gd name="connsiteY333" fmla="*/ 6391301 h 6858000"/>
              <a:gd name="connsiteX334" fmla="*/ 3429112 w 7467600"/>
              <a:gd name="connsiteY334" fmla="*/ 6479469 h 6858000"/>
              <a:gd name="connsiteX335" fmla="*/ 3304862 w 7467600"/>
              <a:gd name="connsiteY335" fmla="*/ 6796476 h 6858000"/>
              <a:gd name="connsiteX336" fmla="*/ 3276071 w 7467600"/>
              <a:gd name="connsiteY336" fmla="*/ 6858000 h 6858000"/>
              <a:gd name="connsiteX337" fmla="*/ 3240805 w 7467600"/>
              <a:gd name="connsiteY337" fmla="*/ 6858000 h 6858000"/>
              <a:gd name="connsiteX338" fmla="*/ 3275917 w 7467600"/>
              <a:gd name="connsiteY338" fmla="*/ 6783192 h 6858000"/>
              <a:gd name="connsiteX339" fmla="*/ 3399358 w 7467600"/>
              <a:gd name="connsiteY339" fmla="*/ 6469011 h 6858000"/>
              <a:gd name="connsiteX340" fmla="*/ 3425650 w 7467600"/>
              <a:gd name="connsiteY340" fmla="*/ 6381333 h 6858000"/>
              <a:gd name="connsiteX341" fmla="*/ 3460661 w 7467600"/>
              <a:gd name="connsiteY341" fmla="*/ 6266763 h 6858000"/>
              <a:gd name="connsiteX342" fmla="*/ 3518021 w 7467600"/>
              <a:gd name="connsiteY342" fmla="*/ 6117298 h 6858000"/>
              <a:gd name="connsiteX343" fmla="*/ 3554035 w 7467600"/>
              <a:gd name="connsiteY343" fmla="*/ 6027832 h 6858000"/>
              <a:gd name="connsiteX344" fmla="*/ 3677174 w 7467600"/>
              <a:gd name="connsiteY344" fmla="*/ 5636351 h 6858000"/>
              <a:gd name="connsiteX345" fmla="*/ 3698819 w 7467600"/>
              <a:gd name="connsiteY345" fmla="*/ 5560503 h 6858000"/>
              <a:gd name="connsiteX346" fmla="*/ 3702094 w 7467600"/>
              <a:gd name="connsiteY346" fmla="*/ 5549194 h 6858000"/>
              <a:gd name="connsiteX347" fmla="*/ 3398355 w 7467600"/>
              <a:gd name="connsiteY347" fmla="*/ 6094603 h 6858000"/>
              <a:gd name="connsiteX348" fmla="*/ 3193941 w 7467600"/>
              <a:gd name="connsiteY348" fmla="*/ 6798775 h 6858000"/>
              <a:gd name="connsiteX349" fmla="*/ 3184140 w 7467600"/>
              <a:gd name="connsiteY349" fmla="*/ 6858000 h 6858000"/>
              <a:gd name="connsiteX350" fmla="*/ 3099978 w 7467600"/>
              <a:gd name="connsiteY350" fmla="*/ 6858000 h 6858000"/>
              <a:gd name="connsiteX351" fmla="*/ 3101556 w 7467600"/>
              <a:gd name="connsiteY351" fmla="*/ 6843337 h 6858000"/>
              <a:gd name="connsiteX352" fmla="*/ 3370162 w 7467600"/>
              <a:gd name="connsiteY352" fmla="*/ 5785550 h 6858000"/>
              <a:gd name="connsiteX353" fmla="*/ 3746477 w 7467600"/>
              <a:gd name="connsiteY353" fmla="*/ 5377889 h 6858000"/>
              <a:gd name="connsiteX354" fmla="*/ 3863399 w 7467600"/>
              <a:gd name="connsiteY354" fmla="*/ 5087257 h 6858000"/>
              <a:gd name="connsiteX355" fmla="*/ 3968712 w 7467600"/>
              <a:gd name="connsiteY355" fmla="*/ 4913989 h 6858000"/>
              <a:gd name="connsiteX356" fmla="*/ 2792390 w 7467600"/>
              <a:gd name="connsiteY356" fmla="*/ 5382974 h 6858000"/>
              <a:gd name="connsiteX357" fmla="*/ 2714982 w 7467600"/>
              <a:gd name="connsiteY357" fmla="*/ 5427051 h 6858000"/>
              <a:gd name="connsiteX358" fmla="*/ 2813361 w 7467600"/>
              <a:gd name="connsiteY358" fmla="*/ 6023912 h 6858000"/>
              <a:gd name="connsiteX359" fmla="*/ 2688430 w 7467600"/>
              <a:gd name="connsiteY359" fmla="*/ 6801564 h 6858000"/>
              <a:gd name="connsiteX360" fmla="*/ 2629626 w 7467600"/>
              <a:gd name="connsiteY360" fmla="*/ 6763394 h 6858000"/>
              <a:gd name="connsiteX361" fmla="*/ 2565328 w 7467600"/>
              <a:gd name="connsiteY361" fmla="*/ 5516399 h 6858000"/>
              <a:gd name="connsiteX362" fmla="*/ 1922999 w 7467600"/>
              <a:gd name="connsiteY362" fmla="*/ 5980343 h 6858000"/>
              <a:gd name="connsiteX363" fmla="*/ 1950261 w 7467600"/>
              <a:gd name="connsiteY363" fmla="*/ 6405858 h 6858000"/>
              <a:gd name="connsiteX364" fmla="*/ 2365554 w 7467600"/>
              <a:gd name="connsiteY364" fmla="*/ 6759107 h 6858000"/>
              <a:gd name="connsiteX365" fmla="*/ 2424142 w 7467600"/>
              <a:gd name="connsiteY365" fmla="*/ 6858000 h 6858000"/>
              <a:gd name="connsiteX366" fmla="*/ 2395994 w 7467600"/>
              <a:gd name="connsiteY366" fmla="*/ 6858000 h 6858000"/>
              <a:gd name="connsiteX367" fmla="*/ 2392863 w 7467600"/>
              <a:gd name="connsiteY367" fmla="*/ 6852964 h 6858000"/>
              <a:gd name="connsiteX368" fmla="*/ 2017589 w 7467600"/>
              <a:gd name="connsiteY368" fmla="*/ 6493982 h 6858000"/>
              <a:gd name="connsiteX369" fmla="*/ 2147336 w 7467600"/>
              <a:gd name="connsiteY369" fmla="*/ 6594052 h 6858000"/>
              <a:gd name="connsiteX370" fmla="*/ 2207047 w 7467600"/>
              <a:gd name="connsiteY370" fmla="*/ 6654540 h 6858000"/>
              <a:gd name="connsiteX371" fmla="*/ 2299106 w 7467600"/>
              <a:gd name="connsiteY371" fmla="*/ 6778931 h 6858000"/>
              <a:gd name="connsiteX372" fmla="*/ 2314430 w 7467600"/>
              <a:gd name="connsiteY372" fmla="*/ 6801144 h 6858000"/>
              <a:gd name="connsiteX373" fmla="*/ 2352406 w 7467600"/>
              <a:gd name="connsiteY373" fmla="*/ 6858000 h 6858000"/>
              <a:gd name="connsiteX374" fmla="*/ 2314492 w 7467600"/>
              <a:gd name="connsiteY374" fmla="*/ 6858000 h 6858000"/>
              <a:gd name="connsiteX375" fmla="*/ 2288095 w 7467600"/>
              <a:gd name="connsiteY375" fmla="*/ 6818030 h 6858000"/>
              <a:gd name="connsiteX376" fmla="*/ 2272768 w 7467600"/>
              <a:gd name="connsiteY376" fmla="*/ 6795822 h 6858000"/>
              <a:gd name="connsiteX377" fmla="*/ 2182715 w 7467600"/>
              <a:gd name="connsiteY377" fmla="*/ 6675071 h 6858000"/>
              <a:gd name="connsiteX378" fmla="*/ 2032061 w 7467600"/>
              <a:gd name="connsiteY378" fmla="*/ 6541380 h 6858000"/>
              <a:gd name="connsiteX379" fmla="*/ 2257220 w 7467600"/>
              <a:gd name="connsiteY379" fmla="*/ 6826257 h 6858000"/>
              <a:gd name="connsiteX380" fmla="*/ 2281324 w 7467600"/>
              <a:gd name="connsiteY380" fmla="*/ 6858000 h 6858000"/>
              <a:gd name="connsiteX381" fmla="*/ 2242860 w 7467600"/>
              <a:gd name="connsiteY381" fmla="*/ 6858000 h 6858000"/>
              <a:gd name="connsiteX382" fmla="*/ 2232818 w 7467600"/>
              <a:gd name="connsiteY382" fmla="*/ 6844926 h 6858000"/>
              <a:gd name="connsiteX383" fmla="*/ 1990172 w 7467600"/>
              <a:gd name="connsiteY383" fmla="*/ 6542121 h 6858000"/>
              <a:gd name="connsiteX384" fmla="*/ 2124090 w 7467600"/>
              <a:gd name="connsiteY384" fmla="*/ 6761017 h 6858000"/>
              <a:gd name="connsiteX385" fmla="*/ 2200380 w 7467600"/>
              <a:gd name="connsiteY385" fmla="*/ 6858000 h 6858000"/>
              <a:gd name="connsiteX386" fmla="*/ 2147507 w 7467600"/>
              <a:gd name="connsiteY386" fmla="*/ 6858000 h 6858000"/>
              <a:gd name="connsiteX387" fmla="*/ 2070668 w 7467600"/>
              <a:gd name="connsiteY387" fmla="*/ 6761520 h 6858000"/>
              <a:gd name="connsiteX388" fmla="*/ 1975142 w 7467600"/>
              <a:gd name="connsiteY388" fmla="*/ 6585570 h 6858000"/>
              <a:gd name="connsiteX389" fmla="*/ 2050035 w 7467600"/>
              <a:gd name="connsiteY389" fmla="*/ 6813345 h 6858000"/>
              <a:gd name="connsiteX390" fmla="*/ 2063025 w 7467600"/>
              <a:gd name="connsiteY390" fmla="*/ 6858000 h 6858000"/>
              <a:gd name="connsiteX391" fmla="*/ 2021675 w 7467600"/>
              <a:gd name="connsiteY391" fmla="*/ 6858000 h 6858000"/>
              <a:gd name="connsiteX392" fmla="*/ 2019308 w 7467600"/>
              <a:gd name="connsiteY392" fmla="*/ 6847118 h 6858000"/>
              <a:gd name="connsiteX393" fmla="*/ 1938835 w 7467600"/>
              <a:gd name="connsiteY393" fmla="*/ 6551160 h 6858000"/>
              <a:gd name="connsiteX394" fmla="*/ 1953230 w 7467600"/>
              <a:gd name="connsiteY394" fmla="*/ 6759699 h 6858000"/>
              <a:gd name="connsiteX395" fmla="*/ 1956763 w 7467600"/>
              <a:gd name="connsiteY395" fmla="*/ 6778191 h 6858000"/>
              <a:gd name="connsiteX396" fmla="*/ 1967925 w 7467600"/>
              <a:gd name="connsiteY396" fmla="*/ 6858000 h 6858000"/>
              <a:gd name="connsiteX397" fmla="*/ 1936622 w 7467600"/>
              <a:gd name="connsiteY397" fmla="*/ 6858000 h 6858000"/>
              <a:gd name="connsiteX398" fmla="*/ 1926261 w 7467600"/>
              <a:gd name="connsiteY398" fmla="*/ 6784064 h 6858000"/>
              <a:gd name="connsiteX399" fmla="*/ 1922724 w 7467600"/>
              <a:gd name="connsiteY399" fmla="*/ 6765577 h 6858000"/>
              <a:gd name="connsiteX400" fmla="*/ 1904650 w 7467600"/>
              <a:gd name="connsiteY400" fmla="*/ 6639616 h 6858000"/>
              <a:gd name="connsiteX401" fmla="*/ 1885273 w 7467600"/>
              <a:gd name="connsiteY401" fmla="*/ 6858000 h 6858000"/>
              <a:gd name="connsiteX402" fmla="*/ 1854363 w 7467600"/>
              <a:gd name="connsiteY402" fmla="*/ 6858000 h 6858000"/>
              <a:gd name="connsiteX403" fmla="*/ 1880391 w 7467600"/>
              <a:gd name="connsiteY403" fmla="*/ 6603796 h 6858000"/>
              <a:gd name="connsiteX404" fmla="*/ 1818273 w 7467600"/>
              <a:gd name="connsiteY404" fmla="*/ 6715729 h 6858000"/>
              <a:gd name="connsiteX405" fmla="*/ 1794691 w 7467600"/>
              <a:gd name="connsiteY405" fmla="*/ 6843239 h 6858000"/>
              <a:gd name="connsiteX406" fmla="*/ 1794914 w 7467600"/>
              <a:gd name="connsiteY406" fmla="*/ 6858000 h 6858000"/>
              <a:gd name="connsiteX407" fmla="*/ 1746128 w 7467600"/>
              <a:gd name="connsiteY407" fmla="*/ 6858000 h 6858000"/>
              <a:gd name="connsiteX408" fmla="*/ 1753934 w 7467600"/>
              <a:gd name="connsiteY408" fmla="*/ 6724796 h 6858000"/>
              <a:gd name="connsiteX409" fmla="*/ 1792053 w 7467600"/>
              <a:gd name="connsiteY409" fmla="*/ 6572396 h 6858000"/>
              <a:gd name="connsiteX410" fmla="*/ 1862248 w 7467600"/>
              <a:gd name="connsiteY410" fmla="*/ 6266397 h 6858000"/>
              <a:gd name="connsiteX411" fmla="*/ 1862250 w 7467600"/>
              <a:gd name="connsiteY411" fmla="*/ 6033531 h 6858000"/>
              <a:gd name="connsiteX412" fmla="*/ 1211999 w 7467600"/>
              <a:gd name="connsiteY412" fmla="*/ 6683610 h 6858000"/>
              <a:gd name="connsiteX413" fmla="*/ 1213266 w 7467600"/>
              <a:gd name="connsiteY413" fmla="*/ 6691947 h 6858000"/>
              <a:gd name="connsiteX414" fmla="*/ 1203370 w 7467600"/>
              <a:gd name="connsiteY414" fmla="*/ 6850676 h 6858000"/>
              <a:gd name="connsiteX415" fmla="*/ 1203671 w 7467600"/>
              <a:gd name="connsiteY415" fmla="*/ 6858000 h 6858000"/>
              <a:gd name="connsiteX416" fmla="*/ 1143180 w 7467600"/>
              <a:gd name="connsiteY416" fmla="*/ 6858000 h 6858000"/>
              <a:gd name="connsiteX417" fmla="*/ 1142176 w 7467600"/>
              <a:gd name="connsiteY417" fmla="*/ 6766045 h 6858000"/>
              <a:gd name="connsiteX418" fmla="*/ 1067484 w 7467600"/>
              <a:gd name="connsiteY418" fmla="*/ 6858000 h 6858000"/>
              <a:gd name="connsiteX419" fmla="*/ 953928 w 7467600"/>
              <a:gd name="connsiteY419" fmla="*/ 6858000 h 6858000"/>
              <a:gd name="connsiteX420" fmla="*/ 959715 w 7467600"/>
              <a:gd name="connsiteY420" fmla="*/ 6850185 h 6858000"/>
              <a:gd name="connsiteX421" fmla="*/ 1483788 w 7467600"/>
              <a:gd name="connsiteY421" fmla="*/ 6259174 h 6858000"/>
              <a:gd name="connsiteX422" fmla="*/ 1100671 w 7467600"/>
              <a:gd name="connsiteY422" fmla="*/ 6252137 h 6858000"/>
              <a:gd name="connsiteX423" fmla="*/ 1090144 w 7467600"/>
              <a:gd name="connsiteY423" fmla="*/ 6256748 h 6858000"/>
              <a:gd name="connsiteX424" fmla="*/ 1095872 w 7467600"/>
              <a:gd name="connsiteY424" fmla="*/ 6271892 h 6858000"/>
              <a:gd name="connsiteX425" fmla="*/ 262785 w 7467600"/>
              <a:gd name="connsiteY425" fmla="*/ 6845450 h 6858000"/>
              <a:gd name="connsiteX426" fmla="*/ 209968 w 7467600"/>
              <a:gd name="connsiteY426" fmla="*/ 6770713 h 6858000"/>
              <a:gd name="connsiteX427" fmla="*/ 873460 w 7467600"/>
              <a:gd name="connsiteY427" fmla="*/ 6253768 h 6858000"/>
              <a:gd name="connsiteX428" fmla="*/ 192686 w 7467600"/>
              <a:gd name="connsiteY428" fmla="*/ 5849257 h 6858000"/>
              <a:gd name="connsiteX429" fmla="*/ 4696 w 7467600"/>
              <a:gd name="connsiteY429" fmla="*/ 5697668 h 6858000"/>
              <a:gd name="connsiteX430" fmla="*/ 0 w 7467600"/>
              <a:gd name="connsiteY430" fmla="*/ 5689984 h 6858000"/>
              <a:gd name="connsiteX431" fmla="*/ 0 w 7467600"/>
              <a:gd name="connsiteY431" fmla="*/ 5513472 h 6858000"/>
              <a:gd name="connsiteX432" fmla="*/ 174101 w 7467600"/>
              <a:gd name="connsiteY432" fmla="*/ 5620277 h 6858000"/>
              <a:gd name="connsiteX433" fmla="*/ 891800 w 7467600"/>
              <a:gd name="connsiteY433" fmla="*/ 6036935 h 6858000"/>
              <a:gd name="connsiteX434" fmla="*/ 1072219 w 7467600"/>
              <a:gd name="connsiteY434" fmla="*/ 6169443 h 6858000"/>
              <a:gd name="connsiteX435" fmla="*/ 1074117 w 7467600"/>
              <a:gd name="connsiteY435" fmla="*/ 6170301 h 6858000"/>
              <a:gd name="connsiteX436" fmla="*/ 1083114 w 7467600"/>
              <a:gd name="connsiteY436" fmla="*/ 6174131 h 6858000"/>
              <a:gd name="connsiteX437" fmla="*/ 1543010 w 7467600"/>
              <a:gd name="connsiteY437" fmla="*/ 6191140 h 6858000"/>
              <a:gd name="connsiteX438" fmla="*/ 1551080 w 7467600"/>
              <a:gd name="connsiteY438" fmla="*/ 6195006 h 6858000"/>
              <a:gd name="connsiteX439" fmla="*/ 2345443 w 7467600"/>
              <a:gd name="connsiteY439" fmla="*/ 5549882 h 6858000"/>
              <a:gd name="connsiteX440" fmla="*/ 1721499 w 7467600"/>
              <a:gd name="connsiteY440" fmla="*/ 5599969 h 6858000"/>
              <a:gd name="connsiteX441" fmla="*/ 767716 w 7467600"/>
              <a:gd name="connsiteY441" fmla="*/ 5472768 h 6858000"/>
              <a:gd name="connsiteX442" fmla="*/ 722147 w 7467600"/>
              <a:gd name="connsiteY442" fmla="*/ 5393091 h 6858000"/>
              <a:gd name="connsiteX443" fmla="*/ 1485552 w 7467600"/>
              <a:gd name="connsiteY443" fmla="*/ 5313202 h 6858000"/>
              <a:gd name="connsiteX444" fmla="*/ 2143004 w 7467600"/>
              <a:gd name="connsiteY444" fmla="*/ 5402420 h 6858000"/>
              <a:gd name="connsiteX445" fmla="*/ 1933391 w 7467600"/>
              <a:gd name="connsiteY445" fmla="*/ 5156971 h 6858000"/>
              <a:gd name="connsiteX446" fmla="*/ 1827118 w 7467600"/>
              <a:gd name="connsiteY446" fmla="*/ 4968410 h 6858000"/>
              <a:gd name="connsiteX447" fmla="*/ 1837349 w 7467600"/>
              <a:gd name="connsiteY447" fmla="*/ 4956357 h 6858000"/>
              <a:gd name="connsiteX448" fmla="*/ 2162835 w 7467600"/>
              <a:gd name="connsiteY448" fmla="*/ 5187853 h 6858000"/>
              <a:gd name="connsiteX449" fmla="*/ 2257167 w 7467600"/>
              <a:gd name="connsiteY449" fmla="*/ 5462123 h 6858000"/>
              <a:gd name="connsiteX450" fmla="*/ 2261598 w 7467600"/>
              <a:gd name="connsiteY450" fmla="*/ 5467998 h 6858000"/>
              <a:gd name="connsiteX451" fmla="*/ 2437177 w 7467600"/>
              <a:gd name="connsiteY451" fmla="*/ 5479608 h 6858000"/>
              <a:gd name="connsiteX452" fmla="*/ 2445247 w 7467600"/>
              <a:gd name="connsiteY452" fmla="*/ 5483476 h 6858000"/>
              <a:gd name="connsiteX453" fmla="*/ 2743626 w 7467600"/>
              <a:gd name="connsiteY453" fmla="*/ 5304819 h 6858000"/>
              <a:gd name="connsiteX454" fmla="*/ 3048102 w 7467600"/>
              <a:gd name="connsiteY454" fmla="*/ 5150595 h 6858000"/>
              <a:gd name="connsiteX455" fmla="*/ 1799414 w 7467600"/>
              <a:gd name="connsiteY455" fmla="*/ 4694732 h 6858000"/>
              <a:gd name="connsiteX456" fmla="*/ 1771735 w 7467600"/>
              <a:gd name="connsiteY456" fmla="*/ 4619929 h 6858000"/>
              <a:gd name="connsiteX457" fmla="*/ 3104273 w 7467600"/>
              <a:gd name="connsiteY457" fmla="*/ 5076159 h 6858000"/>
              <a:gd name="connsiteX458" fmla="*/ 3113245 w 7467600"/>
              <a:gd name="connsiteY458" fmla="*/ 5090705 h 6858000"/>
              <a:gd name="connsiteX459" fmla="*/ 3126294 w 7467600"/>
              <a:gd name="connsiteY459" fmla="*/ 5114400 h 6858000"/>
              <a:gd name="connsiteX460" fmla="*/ 3937433 w 7467600"/>
              <a:gd name="connsiteY460" fmla="*/ 4830473 h 6858000"/>
              <a:gd name="connsiteX461" fmla="*/ 3590475 w 7467600"/>
              <a:gd name="connsiteY461" fmla="*/ 4597974 h 6858000"/>
              <a:gd name="connsiteX462" fmla="*/ 3100264 w 7467600"/>
              <a:gd name="connsiteY462" fmla="*/ 4579845 h 6858000"/>
              <a:gd name="connsiteX463" fmla="*/ 2183576 w 7467600"/>
              <a:gd name="connsiteY463" fmla="*/ 4227150 h 6858000"/>
              <a:gd name="connsiteX464" fmla="*/ 2151029 w 7467600"/>
              <a:gd name="connsiteY464" fmla="*/ 4146947 h 6858000"/>
              <a:gd name="connsiteX465" fmla="*/ 3563434 w 7467600"/>
              <a:gd name="connsiteY465" fmla="*/ 4469115 h 6858000"/>
              <a:gd name="connsiteX466" fmla="*/ 3177952 w 7467600"/>
              <a:gd name="connsiteY466" fmla="*/ 3657386 h 6858000"/>
              <a:gd name="connsiteX467" fmla="*/ 3189263 w 7467600"/>
              <a:gd name="connsiteY467" fmla="*/ 3625726 h 6858000"/>
              <a:gd name="connsiteX468" fmla="*/ 3560912 w 7467600"/>
              <a:gd name="connsiteY468" fmla="*/ 4079863 h 6858000"/>
              <a:gd name="connsiteX469" fmla="*/ 3626636 w 7467600"/>
              <a:gd name="connsiteY469" fmla="*/ 4512230 h 6858000"/>
              <a:gd name="connsiteX470" fmla="*/ 3653088 w 7467600"/>
              <a:gd name="connsiteY470" fmla="*/ 4521417 h 6858000"/>
              <a:gd name="connsiteX471" fmla="*/ 3988128 w 7467600"/>
              <a:gd name="connsiteY471" fmla="*/ 4817267 h 6858000"/>
              <a:gd name="connsiteX472" fmla="*/ 4830582 w 7467600"/>
              <a:gd name="connsiteY472" fmla="*/ 4676000 h 6858000"/>
              <a:gd name="connsiteX473" fmla="*/ 4830100 w 7467600"/>
              <a:gd name="connsiteY473" fmla="*/ 4675554 h 6858000"/>
              <a:gd name="connsiteX474" fmla="*/ 4036318 w 7467600"/>
              <a:gd name="connsiteY474" fmla="*/ 4147013 h 6858000"/>
              <a:gd name="connsiteX475" fmla="*/ 3432098 w 7467600"/>
              <a:gd name="connsiteY475" fmla="*/ 3537312 h 6858000"/>
              <a:gd name="connsiteX476" fmla="*/ 3446761 w 7467600"/>
              <a:gd name="connsiteY476" fmla="*/ 3461278 h 6858000"/>
              <a:gd name="connsiteX477" fmla="*/ 4419733 w 7467600"/>
              <a:gd name="connsiteY477" fmla="*/ 3963555 h 6858000"/>
              <a:gd name="connsiteX478" fmla="*/ 4781371 w 7467600"/>
              <a:gd name="connsiteY478" fmla="*/ 4458604 h 6858000"/>
              <a:gd name="connsiteX479" fmla="*/ 4780440 w 7467600"/>
              <a:gd name="connsiteY479" fmla="*/ 4470290 h 6858000"/>
              <a:gd name="connsiteX480" fmla="*/ 4898954 w 7467600"/>
              <a:gd name="connsiteY480" fmla="*/ 4662092 h 6858000"/>
              <a:gd name="connsiteX481" fmla="*/ 4900699 w 7467600"/>
              <a:gd name="connsiteY481" fmla="*/ 4670867 h 6858000"/>
              <a:gd name="connsiteX482" fmla="*/ 5714511 w 7467600"/>
              <a:gd name="connsiteY482" fmla="*/ 4663483 h 6858000"/>
              <a:gd name="connsiteX483" fmla="*/ 5464793 w 7467600"/>
              <a:gd name="connsiteY483" fmla="*/ 4393556 h 6858000"/>
              <a:gd name="connsiteX484" fmla="*/ 5461897 w 7467600"/>
              <a:gd name="connsiteY484" fmla="*/ 4390879 h 6858000"/>
              <a:gd name="connsiteX485" fmla="*/ 4294126 w 7467600"/>
              <a:gd name="connsiteY485" fmla="*/ 3303048 h 6858000"/>
              <a:gd name="connsiteX486" fmla="*/ 4305321 w 7467600"/>
              <a:gd name="connsiteY486" fmla="*/ 3256953 h 6858000"/>
              <a:gd name="connsiteX487" fmla="*/ 4949299 w 7467600"/>
              <a:gd name="connsiteY487" fmla="*/ 3766336 h 6858000"/>
              <a:gd name="connsiteX488" fmla="*/ 5291452 w 7467600"/>
              <a:gd name="connsiteY488" fmla="*/ 4076801 h 6858000"/>
              <a:gd name="connsiteX489" fmla="*/ 5434998 w 7467600"/>
              <a:gd name="connsiteY489" fmla="*/ 4254100 h 6858000"/>
              <a:gd name="connsiteX490" fmla="*/ 5351015 w 7467600"/>
              <a:gd name="connsiteY490" fmla="*/ 3760989 h 6858000"/>
              <a:gd name="connsiteX491" fmla="*/ 5413780 w 7467600"/>
              <a:gd name="connsiteY491" fmla="*/ 2966265 h 6858000"/>
              <a:gd name="connsiteX492" fmla="*/ 5425627 w 7467600"/>
              <a:gd name="connsiteY492" fmla="*/ 2954192 h 6858000"/>
              <a:gd name="connsiteX493" fmla="*/ 6604735 w 7467600"/>
              <a:gd name="connsiteY493" fmla="*/ 2041381 h 6858000"/>
              <a:gd name="connsiteX494" fmla="*/ 7204487 w 7467600"/>
              <a:gd name="connsiteY494" fmla="*/ 2742112 h 6858000"/>
              <a:gd name="connsiteX495" fmla="*/ 7131592 w 7467600"/>
              <a:gd name="connsiteY495" fmla="*/ 2672096 h 6858000"/>
              <a:gd name="connsiteX496" fmla="*/ 6996344 w 7467600"/>
              <a:gd name="connsiteY496" fmla="*/ 2518310 h 6858000"/>
              <a:gd name="connsiteX497" fmla="*/ 6735495 w 7467600"/>
              <a:gd name="connsiteY497" fmla="*/ 2196890 h 6858000"/>
              <a:gd name="connsiteX498" fmla="*/ 6721901 w 7467600"/>
              <a:gd name="connsiteY498" fmla="*/ 2179274 h 6858000"/>
              <a:gd name="connsiteX499" fmla="*/ 6604735 w 7467600"/>
              <a:gd name="connsiteY499" fmla="*/ 2041381 h 6858000"/>
              <a:gd name="connsiteX500" fmla="*/ 6591670 w 7467600"/>
              <a:gd name="connsiteY500" fmla="*/ 1988277 h 6858000"/>
              <a:gd name="connsiteX501" fmla="*/ 6747349 w 7467600"/>
              <a:gd name="connsiteY501" fmla="*/ 2160069 h 6858000"/>
              <a:gd name="connsiteX502" fmla="*/ 6760943 w 7467600"/>
              <a:gd name="connsiteY502" fmla="*/ 2177686 h 6858000"/>
              <a:gd name="connsiteX503" fmla="*/ 7021065 w 7467600"/>
              <a:gd name="connsiteY503" fmla="*/ 2498102 h 6858000"/>
              <a:gd name="connsiteX504" fmla="*/ 7155223 w 7467600"/>
              <a:gd name="connsiteY504" fmla="*/ 2650386 h 6858000"/>
              <a:gd name="connsiteX505" fmla="*/ 7203167 w 7467600"/>
              <a:gd name="connsiteY505" fmla="*/ 2697288 h 6858000"/>
              <a:gd name="connsiteX506" fmla="*/ 6937703 w 7467600"/>
              <a:gd name="connsiteY506" fmla="*/ 2321981 h 6858000"/>
              <a:gd name="connsiteX507" fmla="*/ 6591670 w 7467600"/>
              <a:gd name="connsiteY507" fmla="*/ 1988277 h 6858000"/>
              <a:gd name="connsiteX508" fmla="*/ 5798671 w 7467600"/>
              <a:gd name="connsiteY508" fmla="*/ 1981601 h 6858000"/>
              <a:gd name="connsiteX509" fmla="*/ 5754709 w 7467600"/>
              <a:gd name="connsiteY509" fmla="*/ 2071454 h 6858000"/>
              <a:gd name="connsiteX510" fmla="*/ 5763044 w 7467600"/>
              <a:gd name="connsiteY510" fmla="*/ 2842206 h 6858000"/>
              <a:gd name="connsiteX511" fmla="*/ 5764974 w 7467600"/>
              <a:gd name="connsiteY511" fmla="*/ 2799609 h 6858000"/>
              <a:gd name="connsiteX512" fmla="*/ 5767665 w 7467600"/>
              <a:gd name="connsiteY512" fmla="*/ 2666409 h 6858000"/>
              <a:gd name="connsiteX513" fmla="*/ 5763055 w 7467600"/>
              <a:gd name="connsiteY513" fmla="*/ 2579705 h 6858000"/>
              <a:gd name="connsiteX514" fmla="*/ 5758079 w 7467600"/>
              <a:gd name="connsiteY514" fmla="*/ 2492508 h 6858000"/>
              <a:gd name="connsiteX515" fmla="*/ 5779325 w 7467600"/>
              <a:gd name="connsiteY515" fmla="*/ 2197069 h 6858000"/>
              <a:gd name="connsiteX516" fmla="*/ 5798671 w 7467600"/>
              <a:gd name="connsiteY516" fmla="*/ 1981601 h 6858000"/>
              <a:gd name="connsiteX517" fmla="*/ 5829202 w 7467600"/>
              <a:gd name="connsiteY517" fmla="*/ 1971679 h 6858000"/>
              <a:gd name="connsiteX518" fmla="*/ 5809558 w 7467600"/>
              <a:gd name="connsiteY518" fmla="*/ 2198043 h 6858000"/>
              <a:gd name="connsiteX519" fmla="*/ 5788653 w 7467600"/>
              <a:gd name="connsiteY519" fmla="*/ 2489430 h 6858000"/>
              <a:gd name="connsiteX520" fmla="*/ 5793439 w 7467600"/>
              <a:gd name="connsiteY520" fmla="*/ 2575235 h 6858000"/>
              <a:gd name="connsiteX521" fmla="*/ 5796837 w 7467600"/>
              <a:gd name="connsiteY521" fmla="*/ 2637633 h 6858000"/>
              <a:gd name="connsiteX522" fmla="*/ 5818614 w 7467600"/>
              <a:gd name="connsiteY522" fmla="*/ 2473055 h 6858000"/>
              <a:gd name="connsiteX523" fmla="*/ 5829202 w 7467600"/>
              <a:gd name="connsiteY523" fmla="*/ 1971679 h 6858000"/>
              <a:gd name="connsiteX524" fmla="*/ 5911389 w 7467600"/>
              <a:gd name="connsiteY524" fmla="*/ 1898371 h 6858000"/>
              <a:gd name="connsiteX525" fmla="*/ 6237627 w 7467600"/>
              <a:gd name="connsiteY525" fmla="*/ 2231921 h 6858000"/>
              <a:gd name="connsiteX526" fmla="*/ 5911389 w 7467600"/>
              <a:gd name="connsiteY526" fmla="*/ 1898371 h 6858000"/>
              <a:gd name="connsiteX527" fmla="*/ 6944437 w 7467600"/>
              <a:gd name="connsiteY527" fmla="*/ 1575402 h 6858000"/>
              <a:gd name="connsiteX528" fmla="*/ 6304730 w 7467600"/>
              <a:gd name="connsiteY528" fmla="*/ 1766654 h 6858000"/>
              <a:gd name="connsiteX529" fmla="*/ 6944437 w 7467600"/>
              <a:gd name="connsiteY529" fmla="*/ 1575402 h 6858000"/>
              <a:gd name="connsiteX530" fmla="*/ 7019523 w 7467600"/>
              <a:gd name="connsiteY530" fmla="*/ 1519450 h 6858000"/>
              <a:gd name="connsiteX531" fmla="*/ 6298091 w 7467600"/>
              <a:gd name="connsiteY531" fmla="*/ 1737122 h 6858000"/>
              <a:gd name="connsiteX532" fmla="*/ 7019523 w 7467600"/>
              <a:gd name="connsiteY532" fmla="*/ 1519450 h 6858000"/>
              <a:gd name="connsiteX533" fmla="*/ 2399523 w 7467600"/>
              <a:gd name="connsiteY533" fmla="*/ 1428234 h 6858000"/>
              <a:gd name="connsiteX534" fmla="*/ 2224982 w 7467600"/>
              <a:gd name="connsiteY534" fmla="*/ 1826201 h 6858000"/>
              <a:gd name="connsiteX535" fmla="*/ 2096099 w 7467600"/>
              <a:gd name="connsiteY535" fmla="*/ 2345900 h 6858000"/>
              <a:gd name="connsiteX536" fmla="*/ 2283317 w 7467600"/>
              <a:gd name="connsiteY536" fmla="*/ 1796925 h 6858000"/>
              <a:gd name="connsiteX537" fmla="*/ 2399523 w 7467600"/>
              <a:gd name="connsiteY537" fmla="*/ 1428234 h 6858000"/>
              <a:gd name="connsiteX538" fmla="*/ 2448558 w 7467600"/>
              <a:gd name="connsiteY538" fmla="*/ 1373435 h 6858000"/>
              <a:gd name="connsiteX539" fmla="*/ 2312521 w 7467600"/>
              <a:gd name="connsiteY539" fmla="*/ 1806140 h 6858000"/>
              <a:gd name="connsiteX540" fmla="*/ 2127533 w 7467600"/>
              <a:gd name="connsiteY540" fmla="*/ 2348380 h 6858000"/>
              <a:gd name="connsiteX541" fmla="*/ 2358080 w 7467600"/>
              <a:gd name="connsiteY541" fmla="*/ 1866134 h 6858000"/>
              <a:gd name="connsiteX542" fmla="*/ 2407436 w 7467600"/>
              <a:gd name="connsiteY542" fmla="*/ 1651070 h 6858000"/>
              <a:gd name="connsiteX543" fmla="*/ 2448558 w 7467600"/>
              <a:gd name="connsiteY543" fmla="*/ 1373435 h 6858000"/>
              <a:gd name="connsiteX544" fmla="*/ 278707 w 7467600"/>
              <a:gd name="connsiteY544" fmla="*/ 1352270 h 6858000"/>
              <a:gd name="connsiteX545" fmla="*/ 321570 w 7467600"/>
              <a:gd name="connsiteY545" fmla="*/ 1861610 h 6858000"/>
              <a:gd name="connsiteX546" fmla="*/ 294281 w 7467600"/>
              <a:gd name="connsiteY546" fmla="*/ 1440658 h 6858000"/>
              <a:gd name="connsiteX547" fmla="*/ 278707 w 7467600"/>
              <a:gd name="connsiteY547" fmla="*/ 1352270 h 6858000"/>
              <a:gd name="connsiteX548" fmla="*/ 1423821 w 7467600"/>
              <a:gd name="connsiteY548" fmla="*/ 1351958 h 6858000"/>
              <a:gd name="connsiteX549" fmla="*/ 1638521 w 7467600"/>
              <a:gd name="connsiteY549" fmla="*/ 1908470 h 6858000"/>
              <a:gd name="connsiteX550" fmla="*/ 1754199 w 7467600"/>
              <a:gd name="connsiteY550" fmla="*/ 2149284 h 6858000"/>
              <a:gd name="connsiteX551" fmla="*/ 1908359 w 7467600"/>
              <a:gd name="connsiteY551" fmla="*/ 2364988 h 6858000"/>
              <a:gd name="connsiteX552" fmla="*/ 1647661 w 7467600"/>
              <a:gd name="connsiteY552" fmla="*/ 1825945 h 6858000"/>
              <a:gd name="connsiteX553" fmla="*/ 1423821 w 7467600"/>
              <a:gd name="connsiteY553" fmla="*/ 1351958 h 6858000"/>
              <a:gd name="connsiteX554" fmla="*/ 1431890 w 7467600"/>
              <a:gd name="connsiteY554" fmla="*/ 1306475 h 6858000"/>
              <a:gd name="connsiteX555" fmla="*/ 1507597 w 7467600"/>
              <a:gd name="connsiteY555" fmla="*/ 1446132 h 6858000"/>
              <a:gd name="connsiteX556" fmla="*/ 1674586 w 7467600"/>
              <a:gd name="connsiteY556" fmla="*/ 1813832 h 6858000"/>
              <a:gd name="connsiteX557" fmla="*/ 1815950 w 7467600"/>
              <a:gd name="connsiteY557" fmla="*/ 2128564 h 6858000"/>
              <a:gd name="connsiteX558" fmla="*/ 1984242 w 7467600"/>
              <a:gd name="connsiteY558" fmla="*/ 2430829 h 6858000"/>
              <a:gd name="connsiteX559" fmla="*/ 2014023 w 7467600"/>
              <a:gd name="connsiteY559" fmla="*/ 2450995 h 6858000"/>
              <a:gd name="connsiteX560" fmla="*/ 1747337 w 7467600"/>
              <a:gd name="connsiteY560" fmla="*/ 1855264 h 6858000"/>
              <a:gd name="connsiteX561" fmla="*/ 1533749 w 7467600"/>
              <a:gd name="connsiteY561" fmla="*/ 1478656 h 6858000"/>
              <a:gd name="connsiteX562" fmla="*/ 1431890 w 7467600"/>
              <a:gd name="connsiteY562" fmla="*/ 1306475 h 6858000"/>
              <a:gd name="connsiteX563" fmla="*/ 5052692 w 7467600"/>
              <a:gd name="connsiteY563" fmla="*/ 1292994 h 6858000"/>
              <a:gd name="connsiteX564" fmla="*/ 5200661 w 7467600"/>
              <a:gd name="connsiteY564" fmla="*/ 1635186 h 6858000"/>
              <a:gd name="connsiteX565" fmla="*/ 5297138 w 7467600"/>
              <a:gd name="connsiteY565" fmla="*/ 1906351 h 6858000"/>
              <a:gd name="connsiteX566" fmla="*/ 5052692 w 7467600"/>
              <a:gd name="connsiteY566" fmla="*/ 1292994 h 6858000"/>
              <a:gd name="connsiteX567" fmla="*/ 5009948 w 7467600"/>
              <a:gd name="connsiteY567" fmla="*/ 1273619 h 6858000"/>
              <a:gd name="connsiteX568" fmla="*/ 5121777 w 7467600"/>
              <a:gd name="connsiteY568" fmla="*/ 1654213 h 6858000"/>
              <a:gd name="connsiteX569" fmla="*/ 5293545 w 7467600"/>
              <a:gd name="connsiteY569" fmla="*/ 2072247 h 6858000"/>
              <a:gd name="connsiteX570" fmla="*/ 5294042 w 7467600"/>
              <a:gd name="connsiteY570" fmla="*/ 2065019 h 6858000"/>
              <a:gd name="connsiteX571" fmla="*/ 5171936 w 7467600"/>
              <a:gd name="connsiteY571" fmla="*/ 1647613 h 6858000"/>
              <a:gd name="connsiteX572" fmla="*/ 5009948 w 7467600"/>
              <a:gd name="connsiteY572" fmla="*/ 1273619 h 6858000"/>
              <a:gd name="connsiteX573" fmla="*/ 655236 w 7467600"/>
              <a:gd name="connsiteY573" fmla="*/ 1268632 h 6858000"/>
              <a:gd name="connsiteX574" fmla="*/ 839521 w 7467600"/>
              <a:gd name="connsiteY574" fmla="*/ 1685315 h 6858000"/>
              <a:gd name="connsiteX575" fmla="*/ 1109416 w 7467600"/>
              <a:gd name="connsiteY575" fmla="*/ 2061663 h 6858000"/>
              <a:gd name="connsiteX576" fmla="*/ 1298300 w 7467600"/>
              <a:gd name="connsiteY576" fmla="*/ 2247742 h 6858000"/>
              <a:gd name="connsiteX577" fmla="*/ 1125871 w 7467600"/>
              <a:gd name="connsiteY577" fmla="*/ 1989513 h 6858000"/>
              <a:gd name="connsiteX578" fmla="*/ 981574 w 7467600"/>
              <a:gd name="connsiteY578" fmla="*/ 1783157 h 6858000"/>
              <a:gd name="connsiteX579" fmla="*/ 922198 w 7467600"/>
              <a:gd name="connsiteY579" fmla="*/ 1677437 h 6858000"/>
              <a:gd name="connsiteX580" fmla="*/ 869293 w 7467600"/>
              <a:gd name="connsiteY580" fmla="*/ 1583214 h 6858000"/>
              <a:gd name="connsiteX581" fmla="*/ 751431 w 7467600"/>
              <a:gd name="connsiteY581" fmla="*/ 1405731 h 6858000"/>
              <a:gd name="connsiteX582" fmla="*/ 655236 w 7467600"/>
              <a:gd name="connsiteY582" fmla="*/ 1268632 h 6858000"/>
              <a:gd name="connsiteX583" fmla="*/ 6516292 w 7467600"/>
              <a:gd name="connsiteY583" fmla="*/ 1263064 h 6858000"/>
              <a:gd name="connsiteX584" fmla="*/ 5736320 w 7467600"/>
              <a:gd name="connsiteY584" fmla="*/ 1501803 h 6858000"/>
              <a:gd name="connsiteX585" fmla="*/ 6516292 w 7467600"/>
              <a:gd name="connsiteY585" fmla="*/ 1263064 h 6858000"/>
              <a:gd name="connsiteX586" fmla="*/ 291466 w 7467600"/>
              <a:gd name="connsiteY586" fmla="*/ 1250369 h 6858000"/>
              <a:gd name="connsiteX587" fmla="*/ 323180 w 7467600"/>
              <a:gd name="connsiteY587" fmla="*/ 1435283 h 6858000"/>
              <a:gd name="connsiteX588" fmla="*/ 349381 w 7467600"/>
              <a:gd name="connsiteY588" fmla="*/ 1875041 h 6858000"/>
              <a:gd name="connsiteX589" fmla="*/ 374363 w 7467600"/>
              <a:gd name="connsiteY589" fmla="*/ 1506494 h 6858000"/>
              <a:gd name="connsiteX590" fmla="*/ 302168 w 7467600"/>
              <a:gd name="connsiteY590" fmla="*/ 1274495 h 6858000"/>
              <a:gd name="connsiteX591" fmla="*/ 291466 w 7467600"/>
              <a:gd name="connsiteY591" fmla="*/ 1250369 h 6858000"/>
              <a:gd name="connsiteX592" fmla="*/ 678222 w 7467600"/>
              <a:gd name="connsiteY592" fmla="*/ 1248670 h 6858000"/>
              <a:gd name="connsiteX593" fmla="*/ 775536 w 7467600"/>
              <a:gd name="connsiteY593" fmla="*/ 1388015 h 6858000"/>
              <a:gd name="connsiteX594" fmla="*/ 894529 w 7467600"/>
              <a:gd name="connsiteY594" fmla="*/ 1567739 h 6858000"/>
              <a:gd name="connsiteX595" fmla="*/ 948000 w 7467600"/>
              <a:gd name="connsiteY595" fmla="*/ 1663088 h 6858000"/>
              <a:gd name="connsiteX596" fmla="*/ 1006812 w 7467600"/>
              <a:gd name="connsiteY596" fmla="*/ 1767683 h 6858000"/>
              <a:gd name="connsiteX597" fmla="*/ 1149133 w 7467600"/>
              <a:gd name="connsiteY597" fmla="*/ 1971513 h 6858000"/>
              <a:gd name="connsiteX598" fmla="*/ 1333952 w 7467600"/>
              <a:gd name="connsiteY598" fmla="*/ 2251620 h 6858000"/>
              <a:gd name="connsiteX599" fmla="*/ 1337329 w 7467600"/>
              <a:gd name="connsiteY599" fmla="*/ 2258350 h 6858000"/>
              <a:gd name="connsiteX600" fmla="*/ 1014726 w 7467600"/>
              <a:gd name="connsiteY600" fmla="*/ 1615556 h 6858000"/>
              <a:gd name="connsiteX601" fmla="*/ 678222 w 7467600"/>
              <a:gd name="connsiteY601" fmla="*/ 1248670 h 6858000"/>
              <a:gd name="connsiteX602" fmla="*/ 6691602 w 7467600"/>
              <a:gd name="connsiteY602" fmla="*/ 1140573 h 6858000"/>
              <a:gd name="connsiteX603" fmla="*/ 6571100 w 7467600"/>
              <a:gd name="connsiteY603" fmla="*/ 1183662 h 6858000"/>
              <a:gd name="connsiteX604" fmla="*/ 6241687 w 7467600"/>
              <a:gd name="connsiteY604" fmla="*/ 1257600 h 6858000"/>
              <a:gd name="connsiteX605" fmla="*/ 5693009 w 7467600"/>
              <a:gd name="connsiteY605" fmla="*/ 1478256 h 6858000"/>
              <a:gd name="connsiteX606" fmla="*/ 6548420 w 7467600"/>
              <a:gd name="connsiteY606" fmla="*/ 1214599 h 6858000"/>
              <a:gd name="connsiteX607" fmla="*/ 6605473 w 7467600"/>
              <a:gd name="connsiteY607" fmla="*/ 1184686 h 6858000"/>
              <a:gd name="connsiteX608" fmla="*/ 6691602 w 7467600"/>
              <a:gd name="connsiteY608" fmla="*/ 1140573 h 6858000"/>
              <a:gd name="connsiteX609" fmla="*/ 4002475 w 7467600"/>
              <a:gd name="connsiteY609" fmla="*/ 1037802 h 6858000"/>
              <a:gd name="connsiteX610" fmla="*/ 4000324 w 7467600"/>
              <a:gd name="connsiteY610" fmla="*/ 1039362 h 6858000"/>
              <a:gd name="connsiteX611" fmla="*/ 4002862 w 7467600"/>
              <a:gd name="connsiteY611" fmla="*/ 1042866 h 6858000"/>
              <a:gd name="connsiteX612" fmla="*/ 4002475 w 7467600"/>
              <a:gd name="connsiteY612" fmla="*/ 1037802 h 6858000"/>
              <a:gd name="connsiteX613" fmla="*/ 506322 w 7467600"/>
              <a:gd name="connsiteY613" fmla="*/ 1020997 h 6858000"/>
              <a:gd name="connsiteX614" fmla="*/ 533068 w 7467600"/>
              <a:gd name="connsiteY614" fmla="*/ 1029409 h 6858000"/>
              <a:gd name="connsiteX615" fmla="*/ 1232525 w 7467600"/>
              <a:gd name="connsiteY615" fmla="*/ 1804675 h 6858000"/>
              <a:gd name="connsiteX616" fmla="*/ 1388858 w 7467600"/>
              <a:gd name="connsiteY616" fmla="*/ 2368011 h 6858000"/>
              <a:gd name="connsiteX617" fmla="*/ 1384098 w 7467600"/>
              <a:gd name="connsiteY617" fmla="*/ 2378125 h 6858000"/>
              <a:gd name="connsiteX618" fmla="*/ 1425393 w 7467600"/>
              <a:gd name="connsiteY618" fmla="*/ 2589124 h 6858000"/>
              <a:gd name="connsiteX619" fmla="*/ 1424001 w 7467600"/>
              <a:gd name="connsiteY619" fmla="*/ 2597541 h 6858000"/>
              <a:gd name="connsiteX620" fmla="*/ 2152729 w 7467600"/>
              <a:gd name="connsiteY620" fmla="*/ 2864487 h 6858000"/>
              <a:gd name="connsiteX621" fmla="*/ 2020609 w 7467600"/>
              <a:gd name="connsiteY621" fmla="*/ 2539671 h 6858000"/>
              <a:gd name="connsiteX622" fmla="*/ 2018920 w 7467600"/>
              <a:gd name="connsiteY622" fmla="*/ 2536309 h 6858000"/>
              <a:gd name="connsiteX623" fmla="*/ 1342441 w 7467600"/>
              <a:gd name="connsiteY623" fmla="*/ 1173017 h 6858000"/>
              <a:gd name="connsiteX624" fmla="*/ 1367925 w 7467600"/>
              <a:gd name="connsiteY624" fmla="*/ 1135648 h 6858000"/>
              <a:gd name="connsiteX625" fmla="*/ 1771401 w 7467600"/>
              <a:gd name="connsiteY625" fmla="*/ 1806673 h 6858000"/>
              <a:gd name="connsiteX626" fmla="*/ 1972385 w 7467600"/>
              <a:gd name="connsiteY626" fmla="*/ 2198735 h 6858000"/>
              <a:gd name="connsiteX627" fmla="*/ 2040892 w 7467600"/>
              <a:gd name="connsiteY627" fmla="*/ 2405205 h 6858000"/>
              <a:gd name="connsiteX628" fmla="*/ 2131689 w 7467600"/>
              <a:gd name="connsiteY628" fmla="*/ 1936926 h 6858000"/>
              <a:gd name="connsiteX629" fmla="*/ 2454820 w 7467600"/>
              <a:gd name="connsiteY629" fmla="*/ 1248808 h 6858000"/>
              <a:gd name="connsiteX630" fmla="*/ 2492512 w 7467600"/>
              <a:gd name="connsiteY630" fmla="*/ 1302920 h 6858000"/>
              <a:gd name="connsiteX631" fmla="*/ 2081216 w 7467600"/>
              <a:gd name="connsiteY631" fmla="*/ 2527513 h 6858000"/>
              <a:gd name="connsiteX632" fmla="*/ 2081211 w 7467600"/>
              <a:gd name="connsiteY632" fmla="*/ 2528916 h 6858000"/>
              <a:gd name="connsiteX633" fmla="*/ 2199067 w 7467600"/>
              <a:gd name="connsiteY633" fmla="*/ 2884061 h 6858000"/>
              <a:gd name="connsiteX634" fmla="*/ 3192586 w 7467600"/>
              <a:gd name="connsiteY634" fmla="*/ 3411496 h 6858000"/>
              <a:gd name="connsiteX635" fmla="*/ 3182620 w 7467600"/>
              <a:gd name="connsiteY635" fmla="*/ 3483279 h 6858000"/>
              <a:gd name="connsiteX636" fmla="*/ 2435119 w 7467600"/>
              <a:gd name="connsiteY636" fmla="*/ 3080173 h 6858000"/>
              <a:gd name="connsiteX637" fmla="*/ 2410152 w 7467600"/>
              <a:gd name="connsiteY637" fmla="*/ 3063751 h 6858000"/>
              <a:gd name="connsiteX638" fmla="*/ 2408099 w 7467600"/>
              <a:gd name="connsiteY638" fmla="*/ 3064403 h 6858000"/>
              <a:gd name="connsiteX639" fmla="*/ 2407218 w 7467600"/>
              <a:gd name="connsiteY639" fmla="*/ 3070324 h 6858000"/>
              <a:gd name="connsiteX640" fmla="*/ 2380138 w 7467600"/>
              <a:gd name="connsiteY640" fmla="*/ 3099341 h 6858000"/>
              <a:gd name="connsiteX641" fmla="*/ 1765923 w 7467600"/>
              <a:gd name="connsiteY641" fmla="*/ 3581043 h 6858000"/>
              <a:gd name="connsiteX642" fmla="*/ 1702258 w 7467600"/>
              <a:gd name="connsiteY642" fmla="*/ 3612286 h 6858000"/>
              <a:gd name="connsiteX643" fmla="*/ 1538370 w 7467600"/>
              <a:gd name="connsiteY643" fmla="*/ 3811804 h 6858000"/>
              <a:gd name="connsiteX644" fmla="*/ 542867 w 7467600"/>
              <a:gd name="connsiteY644" fmla="*/ 4944092 h 6858000"/>
              <a:gd name="connsiteX645" fmla="*/ 515800 w 7467600"/>
              <a:gd name="connsiteY645" fmla="*/ 4862180 h 6858000"/>
              <a:gd name="connsiteX646" fmla="*/ 909145 w 7467600"/>
              <a:gd name="connsiteY646" fmla="*/ 4199225 h 6858000"/>
              <a:gd name="connsiteX647" fmla="*/ 1214067 w 7467600"/>
              <a:gd name="connsiteY647" fmla="*/ 3908561 h 6858000"/>
              <a:gd name="connsiteX648" fmla="*/ 640967 w 7467600"/>
              <a:gd name="connsiteY648" fmla="*/ 4105601 h 6858000"/>
              <a:gd name="connsiteX649" fmla="*/ 112563 w 7467600"/>
              <a:gd name="connsiteY649" fmla="*/ 4396952 h 6858000"/>
              <a:gd name="connsiteX650" fmla="*/ 0 w 7467600"/>
              <a:gd name="connsiteY650" fmla="*/ 4466006 h 6858000"/>
              <a:gd name="connsiteX651" fmla="*/ 0 w 7467600"/>
              <a:gd name="connsiteY651" fmla="*/ 4233763 h 6858000"/>
              <a:gd name="connsiteX652" fmla="*/ 36881 w 7467600"/>
              <a:gd name="connsiteY652" fmla="*/ 4200118 h 6858000"/>
              <a:gd name="connsiteX653" fmla="*/ 910534 w 7467600"/>
              <a:gd name="connsiteY653" fmla="*/ 3629753 h 6858000"/>
              <a:gd name="connsiteX654" fmla="*/ 1578717 w 7467600"/>
              <a:gd name="connsiteY654" fmla="*/ 3575982 h 6858000"/>
              <a:gd name="connsiteX655" fmla="*/ 2338780 w 7467600"/>
              <a:gd name="connsiteY655" fmla="*/ 3033725 h 6858000"/>
              <a:gd name="connsiteX656" fmla="*/ 1807991 w 7467600"/>
              <a:gd name="connsiteY656" fmla="*/ 2807184 h 6858000"/>
              <a:gd name="connsiteX657" fmla="*/ 1416358 w 7467600"/>
              <a:gd name="connsiteY657" fmla="*/ 3112571 h 6858000"/>
              <a:gd name="connsiteX658" fmla="*/ 939066 w 7467600"/>
              <a:gd name="connsiteY658" fmla="*/ 3378798 h 6858000"/>
              <a:gd name="connsiteX659" fmla="*/ 115099 w 7467600"/>
              <a:gd name="connsiteY659" fmla="*/ 3607650 h 6858000"/>
              <a:gd name="connsiteX660" fmla="*/ 97284 w 7467600"/>
              <a:gd name="connsiteY660" fmla="*/ 3520393 h 6858000"/>
              <a:gd name="connsiteX661" fmla="*/ 922050 w 7467600"/>
              <a:gd name="connsiteY661" fmla="*/ 3074867 h 6858000"/>
              <a:gd name="connsiteX662" fmla="*/ 1405265 w 7467600"/>
              <a:gd name="connsiteY662" fmla="*/ 3016319 h 6858000"/>
              <a:gd name="connsiteX663" fmla="*/ 1407512 w 7467600"/>
              <a:gd name="connsiteY663" fmla="*/ 3018001 h 6858000"/>
              <a:gd name="connsiteX664" fmla="*/ 1726266 w 7467600"/>
              <a:gd name="connsiteY664" fmla="*/ 2777274 h 6858000"/>
              <a:gd name="connsiteX665" fmla="*/ 625390 w 7467600"/>
              <a:gd name="connsiteY665" fmla="*/ 2514541 h 6858000"/>
              <a:gd name="connsiteX666" fmla="*/ 619799 w 7467600"/>
              <a:gd name="connsiteY666" fmla="*/ 2527180 h 6858000"/>
              <a:gd name="connsiteX667" fmla="*/ 310030 w 7467600"/>
              <a:gd name="connsiteY667" fmla="*/ 2771818 h 6858000"/>
              <a:gd name="connsiteX668" fmla="*/ 173877 w 7467600"/>
              <a:gd name="connsiteY668" fmla="*/ 2937056 h 6858000"/>
              <a:gd name="connsiteX669" fmla="*/ 77889 w 7467600"/>
              <a:gd name="connsiteY669" fmla="*/ 3138440 h 6858000"/>
              <a:gd name="connsiteX670" fmla="*/ 0 w 7467600"/>
              <a:gd name="connsiteY670" fmla="*/ 3271395 h 6858000"/>
              <a:gd name="connsiteX671" fmla="*/ 0 w 7467600"/>
              <a:gd name="connsiteY671" fmla="*/ 3153002 h 6858000"/>
              <a:gd name="connsiteX672" fmla="*/ 2386 w 7467600"/>
              <a:gd name="connsiteY672" fmla="*/ 3149203 h 6858000"/>
              <a:gd name="connsiteX673" fmla="*/ 89753 w 7467600"/>
              <a:gd name="connsiteY673" fmla="*/ 2987702 h 6858000"/>
              <a:gd name="connsiteX674" fmla="*/ 76869 w 7467600"/>
              <a:gd name="connsiteY674" fmla="*/ 3005404 h 6858000"/>
              <a:gd name="connsiteX675" fmla="*/ 32049 w 7467600"/>
              <a:gd name="connsiteY675" fmla="*/ 3065814 h 6858000"/>
              <a:gd name="connsiteX676" fmla="*/ 0 w 7467600"/>
              <a:gd name="connsiteY676" fmla="*/ 3108744 h 6858000"/>
              <a:gd name="connsiteX677" fmla="*/ 0 w 7467600"/>
              <a:gd name="connsiteY677" fmla="*/ 3058059 h 6858000"/>
              <a:gd name="connsiteX678" fmla="*/ 7610 w 7467600"/>
              <a:gd name="connsiteY678" fmla="*/ 3047889 h 6858000"/>
              <a:gd name="connsiteX679" fmla="*/ 52419 w 7467600"/>
              <a:gd name="connsiteY679" fmla="*/ 2987479 h 6858000"/>
              <a:gd name="connsiteX680" fmla="*/ 59142 w 7467600"/>
              <a:gd name="connsiteY680" fmla="*/ 2978488 h 6858000"/>
              <a:gd name="connsiteX681" fmla="*/ 0 w 7467600"/>
              <a:gd name="connsiteY681" fmla="*/ 3015334 h 6858000"/>
              <a:gd name="connsiteX682" fmla="*/ 0 w 7467600"/>
              <a:gd name="connsiteY682" fmla="*/ 2914286 h 6858000"/>
              <a:gd name="connsiteX683" fmla="*/ 36383 w 7467600"/>
              <a:gd name="connsiteY683" fmla="*/ 2901128 h 6858000"/>
              <a:gd name="connsiteX684" fmla="*/ 156329 w 7467600"/>
              <a:gd name="connsiteY684" fmla="*/ 2840533 h 6858000"/>
              <a:gd name="connsiteX685" fmla="*/ 358355 w 7467600"/>
              <a:gd name="connsiteY685" fmla="*/ 2620471 h 6858000"/>
              <a:gd name="connsiteX686" fmla="*/ 510577 w 7467600"/>
              <a:gd name="connsiteY686" fmla="*/ 2501244 h 6858000"/>
              <a:gd name="connsiteX687" fmla="*/ 211967 w 7467600"/>
              <a:gd name="connsiteY687" fmla="*/ 2479171 h 6858000"/>
              <a:gd name="connsiteX688" fmla="*/ 0 w 7467600"/>
              <a:gd name="connsiteY688" fmla="*/ 2476398 h 6858000"/>
              <a:gd name="connsiteX689" fmla="*/ 0 w 7467600"/>
              <a:gd name="connsiteY689" fmla="*/ 2389189 h 6858000"/>
              <a:gd name="connsiteX690" fmla="*/ 103062 w 7467600"/>
              <a:gd name="connsiteY690" fmla="*/ 2389518 h 6858000"/>
              <a:gd name="connsiteX691" fmla="*/ 510734 w 7467600"/>
              <a:gd name="connsiteY691" fmla="*/ 2416201 h 6858000"/>
              <a:gd name="connsiteX692" fmla="*/ 279257 w 7467600"/>
              <a:gd name="connsiteY692" fmla="*/ 2092102 h 6858000"/>
              <a:gd name="connsiteX693" fmla="*/ 65265 w 7467600"/>
              <a:gd name="connsiteY693" fmla="*/ 2006049 h 6858000"/>
              <a:gd name="connsiteX694" fmla="*/ 0 w 7467600"/>
              <a:gd name="connsiteY694" fmla="*/ 1982532 h 6858000"/>
              <a:gd name="connsiteX695" fmla="*/ 0 w 7467600"/>
              <a:gd name="connsiteY695" fmla="*/ 1912789 h 6858000"/>
              <a:gd name="connsiteX696" fmla="*/ 97460 w 7467600"/>
              <a:gd name="connsiteY696" fmla="*/ 1953725 h 6858000"/>
              <a:gd name="connsiteX697" fmla="*/ 221272 w 7467600"/>
              <a:gd name="connsiteY697" fmla="*/ 1980766 h 6858000"/>
              <a:gd name="connsiteX698" fmla="*/ 116765 w 7467600"/>
              <a:gd name="connsiteY698" fmla="*/ 1911033 h 6858000"/>
              <a:gd name="connsiteX699" fmla="*/ 16405 w 7467600"/>
              <a:gd name="connsiteY699" fmla="*/ 1803412 h 6858000"/>
              <a:gd name="connsiteX700" fmla="*/ 0 w 7467600"/>
              <a:gd name="connsiteY700" fmla="*/ 1784777 h 6858000"/>
              <a:gd name="connsiteX701" fmla="*/ 0 w 7467600"/>
              <a:gd name="connsiteY701" fmla="*/ 1740082 h 6858000"/>
              <a:gd name="connsiteX702" fmla="*/ 39394 w 7467600"/>
              <a:gd name="connsiteY702" fmla="*/ 1784856 h 6858000"/>
              <a:gd name="connsiteX703" fmla="*/ 135813 w 7467600"/>
              <a:gd name="connsiteY703" fmla="*/ 1888838 h 6858000"/>
              <a:gd name="connsiteX704" fmla="*/ 242575 w 7467600"/>
              <a:gd name="connsiteY704" fmla="*/ 1958841 h 6858000"/>
              <a:gd name="connsiteX705" fmla="*/ 82197 w 7467600"/>
              <a:gd name="connsiteY705" fmla="*/ 1754826 h 6858000"/>
              <a:gd name="connsiteX706" fmla="*/ 0 w 7467600"/>
              <a:gd name="connsiteY706" fmla="*/ 1679650 h 6858000"/>
              <a:gd name="connsiteX707" fmla="*/ 0 w 7467600"/>
              <a:gd name="connsiteY707" fmla="*/ 1602463 h 6858000"/>
              <a:gd name="connsiteX708" fmla="*/ 84689 w 7467600"/>
              <a:gd name="connsiteY708" fmla="*/ 1677442 h 6858000"/>
              <a:gd name="connsiteX709" fmla="*/ 298437 w 7467600"/>
              <a:gd name="connsiteY709" fmla="*/ 1968019 h 6858000"/>
              <a:gd name="connsiteX710" fmla="*/ 227269 w 7467600"/>
              <a:gd name="connsiteY710" fmla="*/ 1114064 h 6858000"/>
              <a:gd name="connsiteX711" fmla="*/ 248003 w 7467600"/>
              <a:gd name="connsiteY711" fmla="*/ 1089613 h 6858000"/>
              <a:gd name="connsiteX712" fmla="*/ 427020 w 7467600"/>
              <a:gd name="connsiteY712" fmla="*/ 1619803 h 6858000"/>
              <a:gd name="connsiteX713" fmla="*/ 340345 w 7467600"/>
              <a:gd name="connsiteY713" fmla="*/ 2027739 h 6858000"/>
              <a:gd name="connsiteX714" fmla="*/ 360865 w 7467600"/>
              <a:gd name="connsiteY714" fmla="*/ 2044827 h 6858000"/>
              <a:gd name="connsiteX715" fmla="*/ 560414 w 7467600"/>
              <a:gd name="connsiteY715" fmla="*/ 2421457 h 6858000"/>
              <a:gd name="connsiteX716" fmla="*/ 1359703 w 7467600"/>
              <a:gd name="connsiteY716" fmla="*/ 2578554 h 6858000"/>
              <a:gd name="connsiteX717" fmla="*/ 1359422 w 7467600"/>
              <a:gd name="connsiteY717" fmla="*/ 2577994 h 6858000"/>
              <a:gd name="connsiteX718" fmla="*/ 828701 w 7467600"/>
              <a:gd name="connsiteY718" fmla="*/ 1839520 h 6858000"/>
              <a:gd name="connsiteX719" fmla="*/ 494427 w 7467600"/>
              <a:gd name="connsiteY719" fmla="*/ 1092333 h 6858000"/>
              <a:gd name="connsiteX720" fmla="*/ 506322 w 7467600"/>
              <a:gd name="connsiteY720" fmla="*/ 1020997 h 6858000"/>
              <a:gd name="connsiteX721" fmla="*/ 4570198 w 7467600"/>
              <a:gd name="connsiteY721" fmla="*/ 978081 h 6858000"/>
              <a:gd name="connsiteX722" fmla="*/ 4523691 w 7467600"/>
              <a:gd name="connsiteY722" fmla="*/ 1127776 h 6858000"/>
              <a:gd name="connsiteX723" fmla="*/ 4509875 w 7467600"/>
              <a:gd name="connsiteY723" fmla="*/ 1167552 h 6858000"/>
              <a:gd name="connsiteX724" fmla="*/ 4478168 w 7467600"/>
              <a:gd name="connsiteY724" fmla="*/ 1260735 h 6858000"/>
              <a:gd name="connsiteX725" fmla="*/ 4409309 w 7467600"/>
              <a:gd name="connsiteY725" fmla="*/ 1666996 h 6858000"/>
              <a:gd name="connsiteX726" fmla="*/ 4370031 w 7467600"/>
              <a:gd name="connsiteY726" fmla="*/ 1955666 h 6858000"/>
              <a:gd name="connsiteX727" fmla="*/ 4570198 w 7467600"/>
              <a:gd name="connsiteY727" fmla="*/ 978081 h 6858000"/>
              <a:gd name="connsiteX728" fmla="*/ 4557898 w 7467600"/>
              <a:gd name="connsiteY728" fmla="*/ 900011 h 6858000"/>
              <a:gd name="connsiteX729" fmla="*/ 4344840 w 7467600"/>
              <a:gd name="connsiteY729" fmla="*/ 1922038 h 6858000"/>
              <a:gd name="connsiteX730" fmla="*/ 4378710 w 7467600"/>
              <a:gd name="connsiteY730" fmla="*/ 1665516 h 6858000"/>
              <a:gd name="connsiteX731" fmla="*/ 4448798 w 7467600"/>
              <a:gd name="connsiteY731" fmla="*/ 1253024 h 6858000"/>
              <a:gd name="connsiteX732" fmla="*/ 4480315 w 7467600"/>
              <a:gd name="connsiteY732" fmla="*/ 1158454 h 6858000"/>
              <a:gd name="connsiteX733" fmla="*/ 4494133 w 7467600"/>
              <a:gd name="connsiteY733" fmla="*/ 1118676 h 6858000"/>
              <a:gd name="connsiteX734" fmla="*/ 4557898 w 7467600"/>
              <a:gd name="connsiteY734" fmla="*/ 900011 h 6858000"/>
              <a:gd name="connsiteX735" fmla="*/ 5870151 w 7467600"/>
              <a:gd name="connsiteY735" fmla="*/ 898890 h 6858000"/>
              <a:gd name="connsiteX736" fmla="*/ 5861335 w 7467600"/>
              <a:gd name="connsiteY736" fmla="*/ 899177 h 6858000"/>
              <a:gd name="connsiteX737" fmla="*/ 5843702 w 7467600"/>
              <a:gd name="connsiteY737" fmla="*/ 899748 h 6858000"/>
              <a:gd name="connsiteX738" fmla="*/ 5651107 w 7467600"/>
              <a:gd name="connsiteY738" fmla="*/ 920306 h 6858000"/>
              <a:gd name="connsiteX739" fmla="*/ 5459407 w 7467600"/>
              <a:gd name="connsiteY739" fmla="*/ 940975 h 6858000"/>
              <a:gd name="connsiteX740" fmla="*/ 5374846 w 7467600"/>
              <a:gd name="connsiteY740" fmla="*/ 941988 h 6858000"/>
              <a:gd name="connsiteX741" fmla="*/ 5256105 w 7467600"/>
              <a:gd name="connsiteY741" fmla="*/ 945632 h 6858000"/>
              <a:gd name="connsiteX742" fmla="*/ 5107071 w 7467600"/>
              <a:gd name="connsiteY742" fmla="*/ 969720 h 6858000"/>
              <a:gd name="connsiteX743" fmla="*/ 4998681 w 7467600"/>
              <a:gd name="connsiteY743" fmla="*/ 988771 h 6858000"/>
              <a:gd name="connsiteX744" fmla="*/ 5870151 w 7467600"/>
              <a:gd name="connsiteY744" fmla="*/ 898890 h 6858000"/>
              <a:gd name="connsiteX745" fmla="*/ 5504425 w 7467600"/>
              <a:gd name="connsiteY745" fmla="*/ 848067 h 6858000"/>
              <a:gd name="connsiteX746" fmla="*/ 4968849 w 7467600"/>
              <a:gd name="connsiteY746" fmla="*/ 962318 h 6858000"/>
              <a:gd name="connsiteX747" fmla="*/ 5104039 w 7467600"/>
              <a:gd name="connsiteY747" fmla="*/ 940634 h 6858000"/>
              <a:gd name="connsiteX748" fmla="*/ 5256311 w 7467600"/>
              <a:gd name="connsiteY748" fmla="*/ 916490 h 6858000"/>
              <a:gd name="connsiteX749" fmla="*/ 5377381 w 7467600"/>
              <a:gd name="connsiteY749" fmla="*/ 912671 h 6858000"/>
              <a:gd name="connsiteX750" fmla="*/ 5460148 w 7467600"/>
              <a:gd name="connsiteY750" fmla="*/ 911442 h 6858000"/>
              <a:gd name="connsiteX751" fmla="*/ 5648971 w 7467600"/>
              <a:gd name="connsiteY751" fmla="*/ 891331 h 6858000"/>
              <a:gd name="connsiteX752" fmla="*/ 5844807 w 7467600"/>
              <a:gd name="connsiteY752" fmla="*/ 870718 h 6858000"/>
              <a:gd name="connsiteX753" fmla="*/ 5862975 w 7467600"/>
              <a:gd name="connsiteY753" fmla="*/ 869756 h 6858000"/>
              <a:gd name="connsiteX754" fmla="*/ 5920887 w 7467600"/>
              <a:gd name="connsiteY754" fmla="*/ 865929 h 6858000"/>
              <a:gd name="connsiteX755" fmla="*/ 5504425 w 7467600"/>
              <a:gd name="connsiteY755" fmla="*/ 848067 h 6858000"/>
              <a:gd name="connsiteX756" fmla="*/ 3607114 w 7467600"/>
              <a:gd name="connsiteY756" fmla="*/ 467441 h 6858000"/>
              <a:gd name="connsiteX757" fmla="*/ 3296242 w 7467600"/>
              <a:gd name="connsiteY757" fmla="*/ 807991 h 6858000"/>
              <a:gd name="connsiteX758" fmla="*/ 3174674 w 7467600"/>
              <a:gd name="connsiteY758" fmla="*/ 919759 h 6858000"/>
              <a:gd name="connsiteX759" fmla="*/ 3042978 w 7467600"/>
              <a:gd name="connsiteY759" fmla="*/ 1054894 h 6858000"/>
              <a:gd name="connsiteX760" fmla="*/ 2968914 w 7467600"/>
              <a:gd name="connsiteY760" fmla="*/ 1133756 h 6858000"/>
              <a:gd name="connsiteX761" fmla="*/ 3103823 w 7467600"/>
              <a:gd name="connsiteY761" fmla="*/ 1026814 h 6858000"/>
              <a:gd name="connsiteX762" fmla="*/ 3607114 w 7467600"/>
              <a:gd name="connsiteY762" fmla="*/ 467441 h 6858000"/>
              <a:gd name="connsiteX763" fmla="*/ 3744487 w 7467600"/>
              <a:gd name="connsiteY763" fmla="*/ 383136 h 6858000"/>
              <a:gd name="connsiteX764" fmla="*/ 3970213 w 7467600"/>
              <a:gd name="connsiteY764" fmla="*/ 995559 h 6858000"/>
              <a:gd name="connsiteX765" fmla="*/ 3744487 w 7467600"/>
              <a:gd name="connsiteY765" fmla="*/ 383136 h 6858000"/>
              <a:gd name="connsiteX766" fmla="*/ 3624562 w 7467600"/>
              <a:gd name="connsiteY766" fmla="*/ 367041 h 6858000"/>
              <a:gd name="connsiteX767" fmla="*/ 3489712 w 7467600"/>
              <a:gd name="connsiteY767" fmla="*/ 485386 h 6858000"/>
              <a:gd name="connsiteX768" fmla="*/ 3182994 w 7467600"/>
              <a:gd name="connsiteY768" fmla="*/ 828265 h 6858000"/>
              <a:gd name="connsiteX769" fmla="*/ 2892114 w 7467600"/>
              <a:gd name="connsiteY769" fmla="*/ 1172635 h 6858000"/>
              <a:gd name="connsiteX770" fmla="*/ 3021459 w 7467600"/>
              <a:gd name="connsiteY770" fmla="*/ 1035385 h 6858000"/>
              <a:gd name="connsiteX771" fmla="*/ 3153873 w 7467600"/>
              <a:gd name="connsiteY771" fmla="*/ 898971 h 6858000"/>
              <a:gd name="connsiteX772" fmla="*/ 3276511 w 7467600"/>
              <a:gd name="connsiteY772" fmla="*/ 786423 h 6858000"/>
              <a:gd name="connsiteX773" fmla="*/ 3584154 w 7467600"/>
              <a:gd name="connsiteY773" fmla="*/ 448218 h 6858000"/>
              <a:gd name="connsiteX774" fmla="*/ 3624562 w 7467600"/>
              <a:gd name="connsiteY774" fmla="*/ 367041 h 6858000"/>
              <a:gd name="connsiteX775" fmla="*/ 3766672 w 7467600"/>
              <a:gd name="connsiteY775" fmla="*/ 359429 h 6858000"/>
              <a:gd name="connsiteX776" fmla="*/ 3996338 w 7467600"/>
              <a:gd name="connsiteY776" fmla="*/ 968237 h 6858000"/>
              <a:gd name="connsiteX777" fmla="*/ 3766672 w 7467600"/>
              <a:gd name="connsiteY777" fmla="*/ 359429 h 6858000"/>
              <a:gd name="connsiteX778" fmla="*/ 5805386 w 7467600"/>
              <a:gd name="connsiteY778" fmla="*/ 239240 h 6858000"/>
              <a:gd name="connsiteX779" fmla="*/ 5736947 w 7467600"/>
              <a:gd name="connsiteY779" fmla="*/ 261367 h 6858000"/>
              <a:gd name="connsiteX780" fmla="*/ 5427012 w 7467600"/>
              <a:gd name="connsiteY780" fmla="*/ 311272 h 6858000"/>
              <a:gd name="connsiteX781" fmla="*/ 5147818 w 7467600"/>
              <a:gd name="connsiteY781" fmla="*/ 322112 h 6858000"/>
              <a:gd name="connsiteX782" fmla="*/ 5060854 w 7467600"/>
              <a:gd name="connsiteY782" fmla="*/ 311882 h 6858000"/>
              <a:gd name="connsiteX783" fmla="*/ 4945989 w 7467600"/>
              <a:gd name="connsiteY783" fmla="*/ 300516 h 6858000"/>
              <a:gd name="connsiteX784" fmla="*/ 5410479 w 7467600"/>
              <a:gd name="connsiteY784" fmla="*/ 348434 h 6858000"/>
              <a:gd name="connsiteX785" fmla="*/ 5805386 w 7467600"/>
              <a:gd name="connsiteY785" fmla="*/ 239240 h 6858000"/>
              <a:gd name="connsiteX786" fmla="*/ 5905192 w 7467600"/>
              <a:gd name="connsiteY786" fmla="*/ 163079 h 6858000"/>
              <a:gd name="connsiteX787" fmla="*/ 5865655 w 7467600"/>
              <a:gd name="connsiteY787" fmla="*/ 171901 h 6858000"/>
              <a:gd name="connsiteX788" fmla="*/ 5259740 w 7467600"/>
              <a:gd name="connsiteY788" fmla="*/ 257013 h 6858000"/>
              <a:gd name="connsiteX789" fmla="*/ 5208466 w 7467600"/>
              <a:gd name="connsiteY789" fmla="*/ 257550 h 6858000"/>
              <a:gd name="connsiteX790" fmla="*/ 4980204 w 7467600"/>
              <a:gd name="connsiteY790" fmla="*/ 271903 h 6858000"/>
              <a:gd name="connsiteX791" fmla="*/ 5068068 w 7467600"/>
              <a:gd name="connsiteY791" fmla="*/ 282244 h 6858000"/>
              <a:gd name="connsiteX792" fmla="*/ 5153231 w 7467600"/>
              <a:gd name="connsiteY792" fmla="*/ 292240 h 6858000"/>
              <a:gd name="connsiteX793" fmla="*/ 5426491 w 7467600"/>
              <a:gd name="connsiteY793" fmla="*/ 281128 h 6858000"/>
              <a:gd name="connsiteX794" fmla="*/ 5731212 w 7467600"/>
              <a:gd name="connsiteY794" fmla="*/ 231951 h 6858000"/>
              <a:gd name="connsiteX795" fmla="*/ 5905192 w 7467600"/>
              <a:gd name="connsiteY795" fmla="*/ 163079 h 6858000"/>
              <a:gd name="connsiteX796" fmla="*/ 5944437 w 7467600"/>
              <a:gd name="connsiteY796" fmla="*/ 113829 h 6858000"/>
              <a:gd name="connsiteX797" fmla="*/ 5825032 w 7467600"/>
              <a:gd name="connsiteY797" fmla="*/ 146405 h 6858000"/>
              <a:gd name="connsiteX798" fmla="*/ 4955599 w 7467600"/>
              <a:gd name="connsiteY798" fmla="*/ 247008 h 6858000"/>
              <a:gd name="connsiteX799" fmla="*/ 5210104 w 7467600"/>
              <a:gd name="connsiteY799" fmla="*/ 228123 h 6858000"/>
              <a:gd name="connsiteX800" fmla="*/ 5261015 w 7467600"/>
              <a:gd name="connsiteY800" fmla="*/ 227087 h 6858000"/>
              <a:gd name="connsiteX801" fmla="*/ 5861181 w 7467600"/>
              <a:gd name="connsiteY801" fmla="*/ 143093 h 6858000"/>
              <a:gd name="connsiteX802" fmla="*/ 5961252 w 7467600"/>
              <a:gd name="connsiteY802" fmla="*/ 114820 h 6858000"/>
              <a:gd name="connsiteX803" fmla="*/ 5944437 w 7467600"/>
              <a:gd name="connsiteY803" fmla="*/ 113829 h 6858000"/>
              <a:gd name="connsiteX804" fmla="*/ 3882765 w 7467600"/>
              <a:gd name="connsiteY804" fmla="*/ 0 h 6858000"/>
              <a:gd name="connsiteX805" fmla="*/ 3995099 w 7467600"/>
              <a:gd name="connsiteY805" fmla="*/ 0 h 6858000"/>
              <a:gd name="connsiteX806" fmla="*/ 4163818 w 7467600"/>
              <a:gd name="connsiteY806" fmla="*/ 234104 h 6858000"/>
              <a:gd name="connsiteX807" fmla="*/ 4172099 w 7467600"/>
              <a:gd name="connsiteY807" fmla="*/ 234207 h 6858000"/>
              <a:gd name="connsiteX808" fmla="*/ 4784282 w 7467600"/>
              <a:gd name="connsiteY808" fmla="*/ 276561 h 6858000"/>
              <a:gd name="connsiteX809" fmla="*/ 4801687 w 7467600"/>
              <a:gd name="connsiteY809" fmla="*/ 267764 h 6858000"/>
              <a:gd name="connsiteX810" fmla="*/ 6082788 w 7467600"/>
              <a:gd name="connsiteY810" fmla="*/ 64119 h 6858000"/>
              <a:gd name="connsiteX811" fmla="*/ 6099442 w 7467600"/>
              <a:gd name="connsiteY811" fmla="*/ 82568 h 6858000"/>
              <a:gd name="connsiteX812" fmla="*/ 4804137 w 7467600"/>
              <a:gd name="connsiteY812" fmla="*/ 320931 h 6858000"/>
              <a:gd name="connsiteX813" fmla="*/ 4227047 w 7467600"/>
              <a:gd name="connsiteY813" fmla="*/ 313415 h 6858000"/>
              <a:gd name="connsiteX814" fmla="*/ 4346041 w 7467600"/>
              <a:gd name="connsiteY814" fmla="*/ 456086 h 6858000"/>
              <a:gd name="connsiteX815" fmla="*/ 4870967 w 7467600"/>
              <a:gd name="connsiteY815" fmla="*/ 963061 h 6858000"/>
              <a:gd name="connsiteX816" fmla="*/ 4889647 w 7467600"/>
              <a:gd name="connsiteY816" fmla="*/ 957147 h 6858000"/>
              <a:gd name="connsiteX817" fmla="*/ 5422504 w 7467600"/>
              <a:gd name="connsiteY817" fmla="*/ 805191 h 6858000"/>
              <a:gd name="connsiteX818" fmla="*/ 6087656 w 7467600"/>
              <a:gd name="connsiteY818" fmla="*/ 826703 h 6858000"/>
              <a:gd name="connsiteX819" fmla="*/ 6058717 w 7467600"/>
              <a:gd name="connsiteY819" fmla="*/ 865992 h 6858000"/>
              <a:gd name="connsiteX820" fmla="*/ 4974153 w 7467600"/>
              <a:gd name="connsiteY820" fmla="*/ 1045456 h 6858000"/>
              <a:gd name="connsiteX821" fmla="*/ 5627835 w 7467600"/>
              <a:gd name="connsiteY821" fmla="*/ 1472077 h 6858000"/>
              <a:gd name="connsiteX822" fmla="*/ 5629817 w 7467600"/>
              <a:gd name="connsiteY822" fmla="*/ 1471412 h 6858000"/>
              <a:gd name="connsiteX823" fmla="*/ 5634124 w 7467600"/>
              <a:gd name="connsiteY823" fmla="*/ 1470572 h 6858000"/>
              <a:gd name="connsiteX824" fmla="*/ 5755832 w 7467600"/>
              <a:gd name="connsiteY824" fmla="*/ 1383886 h 6858000"/>
              <a:gd name="connsiteX825" fmla="*/ 6014186 w 7467600"/>
              <a:gd name="connsiteY825" fmla="*/ 1279799 h 6858000"/>
              <a:gd name="connsiteX826" fmla="*/ 6901619 w 7467600"/>
              <a:gd name="connsiteY826" fmla="*/ 1047874 h 6858000"/>
              <a:gd name="connsiteX827" fmla="*/ 6931566 w 7467600"/>
              <a:gd name="connsiteY827" fmla="*/ 1062034 h 6858000"/>
              <a:gd name="connsiteX828" fmla="*/ 5790982 w 7467600"/>
              <a:gd name="connsiteY828" fmla="*/ 1561380 h 6858000"/>
              <a:gd name="connsiteX829" fmla="*/ 6188971 w 7467600"/>
              <a:gd name="connsiteY829" fmla="*/ 1755168 h 6858000"/>
              <a:gd name="connsiteX830" fmla="*/ 6202446 w 7467600"/>
              <a:gd name="connsiteY830" fmla="*/ 1752268 h 6858000"/>
              <a:gd name="connsiteX831" fmla="*/ 7179560 w 7467600"/>
              <a:gd name="connsiteY831" fmla="*/ 1467551 h 6858000"/>
              <a:gd name="connsiteX832" fmla="*/ 7158730 w 7467600"/>
              <a:gd name="connsiteY832" fmla="*/ 1507835 h 6858000"/>
              <a:gd name="connsiteX833" fmla="*/ 6326959 w 7467600"/>
              <a:gd name="connsiteY833" fmla="*/ 1817686 h 6858000"/>
              <a:gd name="connsiteX834" fmla="*/ 6537433 w 7467600"/>
              <a:gd name="connsiteY834" fmla="*/ 1907790 h 6858000"/>
              <a:gd name="connsiteX835" fmla="*/ 6550221 w 7467600"/>
              <a:gd name="connsiteY835" fmla="*/ 1910729 h 6858000"/>
              <a:gd name="connsiteX836" fmla="*/ 6964438 w 7467600"/>
              <a:gd name="connsiteY836" fmla="*/ 2209505 h 6858000"/>
              <a:gd name="connsiteX837" fmla="*/ 7367862 w 7467600"/>
              <a:gd name="connsiteY837" fmla="*/ 2806833 h 6858000"/>
              <a:gd name="connsiteX838" fmla="*/ 7364329 w 7467600"/>
              <a:gd name="connsiteY838" fmla="*/ 2826907 h 6858000"/>
              <a:gd name="connsiteX839" fmla="*/ 7290545 w 7467600"/>
              <a:gd name="connsiteY839" fmla="*/ 2850663 h 6858000"/>
              <a:gd name="connsiteX840" fmla="*/ 6472036 w 7467600"/>
              <a:gd name="connsiteY840" fmla="*/ 1959003 h 6858000"/>
              <a:gd name="connsiteX841" fmla="*/ 5792897 w 7467600"/>
              <a:gd name="connsiteY841" fmla="*/ 1647747 h 6858000"/>
              <a:gd name="connsiteX842" fmla="*/ 5842751 w 7467600"/>
              <a:gd name="connsiteY842" fmla="*/ 1816112 h 6858000"/>
              <a:gd name="connsiteX843" fmla="*/ 5847424 w 7467600"/>
              <a:gd name="connsiteY843" fmla="*/ 1815776 h 6858000"/>
              <a:gd name="connsiteX844" fmla="*/ 6399821 w 7467600"/>
              <a:gd name="connsiteY844" fmla="*/ 2344799 h 6858000"/>
              <a:gd name="connsiteX845" fmla="*/ 6323232 w 7467600"/>
              <a:gd name="connsiteY845" fmla="*/ 2389634 h 6858000"/>
              <a:gd name="connsiteX846" fmla="*/ 5942958 w 7467600"/>
              <a:gd name="connsiteY846" fmla="*/ 2077708 h 6858000"/>
              <a:gd name="connsiteX847" fmla="*/ 5921559 w 7467600"/>
              <a:gd name="connsiteY847" fmla="*/ 2378596 h 6858000"/>
              <a:gd name="connsiteX848" fmla="*/ 5817651 w 7467600"/>
              <a:gd name="connsiteY848" fmla="*/ 3023919 h 6858000"/>
              <a:gd name="connsiteX849" fmla="*/ 5729634 w 7467600"/>
              <a:gd name="connsiteY849" fmla="*/ 3051849 h 6858000"/>
              <a:gd name="connsiteX850" fmla="*/ 5611018 w 7467600"/>
              <a:gd name="connsiteY850" fmla="*/ 2316769 h 6858000"/>
              <a:gd name="connsiteX851" fmla="*/ 5687608 w 7467600"/>
              <a:gd name="connsiteY851" fmla="*/ 2039972 h 6858000"/>
              <a:gd name="connsiteX852" fmla="*/ 5657554 w 7467600"/>
              <a:gd name="connsiteY852" fmla="*/ 1576445 h 6858000"/>
              <a:gd name="connsiteX853" fmla="*/ 5150475 w 7467600"/>
              <a:gd name="connsiteY853" fmla="*/ 1274012 h 6858000"/>
              <a:gd name="connsiteX854" fmla="*/ 5349142 w 7467600"/>
              <a:gd name="connsiteY854" fmla="*/ 2204405 h 6858000"/>
              <a:gd name="connsiteX855" fmla="*/ 5262214 w 7467600"/>
              <a:gd name="connsiteY855" fmla="*/ 2233836 h 6858000"/>
              <a:gd name="connsiteX856" fmla="*/ 4981539 w 7467600"/>
              <a:gd name="connsiteY856" fmla="*/ 1542201 h 6858000"/>
              <a:gd name="connsiteX857" fmla="*/ 4958461 w 7467600"/>
              <a:gd name="connsiteY857" fmla="*/ 1136957 h 6858000"/>
              <a:gd name="connsiteX858" fmla="*/ 4655015 w 7467600"/>
              <a:gd name="connsiteY858" fmla="*/ 891426 h 6858000"/>
              <a:gd name="connsiteX859" fmla="*/ 4348002 w 7467600"/>
              <a:gd name="connsiteY859" fmla="*/ 2205895 h 6858000"/>
              <a:gd name="connsiteX860" fmla="*/ 4262250 w 7467600"/>
              <a:gd name="connsiteY860" fmla="*/ 2219972 h 6858000"/>
              <a:gd name="connsiteX861" fmla="*/ 4550611 w 7467600"/>
              <a:gd name="connsiteY861" fmla="*/ 817540 h 6858000"/>
              <a:gd name="connsiteX862" fmla="*/ 4564418 w 7467600"/>
              <a:gd name="connsiteY862" fmla="*/ 808293 h 6858000"/>
              <a:gd name="connsiteX863" fmla="*/ 4266388 w 7467600"/>
              <a:gd name="connsiteY863" fmla="*/ 500083 h 6858000"/>
              <a:gd name="connsiteX864" fmla="*/ 4032842 w 7467600"/>
              <a:gd name="connsiteY864" fmla="*/ 211809 h 6858000"/>
              <a:gd name="connsiteX865" fmla="*/ 3882765 w 7467600"/>
              <a:gd name="connsiteY865" fmla="*/ 0 h 6858000"/>
              <a:gd name="connsiteX866" fmla="*/ 3721337 w 7467600"/>
              <a:gd name="connsiteY866" fmla="*/ 0 h 6858000"/>
              <a:gd name="connsiteX867" fmla="*/ 3797544 w 7467600"/>
              <a:gd name="connsiteY867" fmla="*/ 0 h 6858000"/>
              <a:gd name="connsiteX868" fmla="*/ 3775734 w 7467600"/>
              <a:gd name="connsiteY868" fmla="*/ 95131 h 6858000"/>
              <a:gd name="connsiteX869" fmla="*/ 3724807 w 7467600"/>
              <a:gd name="connsiteY869" fmla="*/ 272257 h 6858000"/>
              <a:gd name="connsiteX870" fmla="*/ 3726844 w 7467600"/>
              <a:gd name="connsiteY870" fmla="*/ 282988 h 6858000"/>
              <a:gd name="connsiteX871" fmla="*/ 3742664 w 7467600"/>
              <a:gd name="connsiteY871" fmla="*/ 279918 h 6858000"/>
              <a:gd name="connsiteX872" fmla="*/ 4103910 w 7467600"/>
              <a:gd name="connsiteY872" fmla="*/ 1161917 h 6858000"/>
              <a:gd name="connsiteX873" fmla="*/ 4020269 w 7467600"/>
              <a:gd name="connsiteY873" fmla="*/ 1200406 h 6858000"/>
              <a:gd name="connsiteX874" fmla="*/ 3674882 w 7467600"/>
              <a:gd name="connsiteY874" fmla="*/ 488524 h 6858000"/>
              <a:gd name="connsiteX875" fmla="*/ 3132682 w 7467600"/>
              <a:gd name="connsiteY875" fmla="*/ 1072284 h 6858000"/>
              <a:gd name="connsiteX876" fmla="*/ 2716346 w 7467600"/>
              <a:gd name="connsiteY876" fmla="*/ 1276376 h 6858000"/>
              <a:gd name="connsiteX877" fmla="*/ 2716772 w 7467600"/>
              <a:gd name="connsiteY877" fmla="*/ 1255462 h 6858000"/>
              <a:gd name="connsiteX878" fmla="*/ 3471096 w 7467600"/>
              <a:gd name="connsiteY878" fmla="*/ 437072 h 6858000"/>
              <a:gd name="connsiteX879" fmla="*/ 3639057 w 7467600"/>
              <a:gd name="connsiteY879" fmla="*/ 286334 h 6858000"/>
              <a:gd name="connsiteX880" fmla="*/ 3640309 w 7467600"/>
              <a:gd name="connsiteY880" fmla="*/ 284664 h 6858000"/>
              <a:gd name="connsiteX881" fmla="*/ 3646022 w 7467600"/>
              <a:gd name="connsiteY881" fmla="*/ 276711 h 6858000"/>
              <a:gd name="connsiteX882" fmla="*/ 3707943 w 7467600"/>
              <a:gd name="connsiteY882" fmla="*/ 65958 h 6858000"/>
              <a:gd name="connsiteX883" fmla="*/ 3721337 w 7467600"/>
              <a:gd name="connsiteY883" fmla="*/ 0 h 6858000"/>
              <a:gd name="connsiteX884" fmla="*/ 2867960 w 7467600"/>
              <a:gd name="connsiteY884" fmla="*/ 0 h 6858000"/>
              <a:gd name="connsiteX885" fmla="*/ 2926351 w 7467600"/>
              <a:gd name="connsiteY885" fmla="*/ 0 h 6858000"/>
              <a:gd name="connsiteX886" fmla="*/ 2902823 w 7467600"/>
              <a:gd name="connsiteY886" fmla="*/ 262929 h 6858000"/>
              <a:gd name="connsiteX887" fmla="*/ 2940663 w 7467600"/>
              <a:gd name="connsiteY887" fmla="*/ 140884 h 6858000"/>
              <a:gd name="connsiteX888" fmla="*/ 2947039 w 7467600"/>
              <a:gd name="connsiteY888" fmla="*/ 122524 h 6858000"/>
              <a:gd name="connsiteX889" fmla="*/ 2984316 w 7467600"/>
              <a:gd name="connsiteY889" fmla="*/ 0 h 6858000"/>
              <a:gd name="connsiteX890" fmla="*/ 3016114 w 7467600"/>
              <a:gd name="connsiteY890" fmla="*/ 0 h 6858000"/>
              <a:gd name="connsiteX891" fmla="*/ 2979949 w 7467600"/>
              <a:gd name="connsiteY891" fmla="*/ 119274 h 6858000"/>
              <a:gd name="connsiteX892" fmla="*/ 3023879 w 7467600"/>
              <a:gd name="connsiteY892" fmla="*/ 0 h 6858000"/>
              <a:gd name="connsiteX893" fmla="*/ 3105400 w 7467600"/>
              <a:gd name="connsiteY893" fmla="*/ 0 h 6858000"/>
              <a:gd name="connsiteX894" fmla="*/ 3094669 w 7467600"/>
              <a:gd name="connsiteY894" fmla="*/ 30308 h 6858000"/>
              <a:gd name="connsiteX895" fmla="*/ 2901945 w 7467600"/>
              <a:gd name="connsiteY895" fmla="*/ 466538 h 6858000"/>
              <a:gd name="connsiteX896" fmla="*/ 2815209 w 7467600"/>
              <a:gd name="connsiteY896" fmla="*/ 497361 h 6858000"/>
              <a:gd name="connsiteX897" fmla="*/ 2844845 w 7467600"/>
              <a:gd name="connsiteY897" fmla="*/ 127638 h 6858000"/>
              <a:gd name="connsiteX898" fmla="*/ 2867960 w 7467600"/>
              <a:gd name="connsiteY898" fmla="*/ 0 h 6858000"/>
              <a:gd name="connsiteX899" fmla="*/ 1057230 w 7467600"/>
              <a:gd name="connsiteY899" fmla="*/ 0 h 6858000"/>
              <a:gd name="connsiteX900" fmla="*/ 1111003 w 7467600"/>
              <a:gd name="connsiteY900" fmla="*/ 0 h 6858000"/>
              <a:gd name="connsiteX901" fmla="*/ 1125553 w 7467600"/>
              <a:gd name="connsiteY901" fmla="*/ 52588 h 6858000"/>
              <a:gd name="connsiteX902" fmla="*/ 1304276 w 7467600"/>
              <a:gd name="connsiteY902" fmla="*/ 476275 h 6858000"/>
              <a:gd name="connsiteX903" fmla="*/ 1492066 w 7467600"/>
              <a:gd name="connsiteY903" fmla="*/ 886333 h 6858000"/>
              <a:gd name="connsiteX904" fmla="*/ 1423698 w 7467600"/>
              <a:gd name="connsiteY904" fmla="*/ 710817 h 6858000"/>
              <a:gd name="connsiteX905" fmla="*/ 1357609 w 7467600"/>
              <a:gd name="connsiteY905" fmla="*/ 532892 h 6858000"/>
              <a:gd name="connsiteX906" fmla="*/ 1309550 w 7467600"/>
              <a:gd name="connsiteY906" fmla="*/ 374031 h 6858000"/>
              <a:gd name="connsiteX907" fmla="*/ 1193673 w 7467600"/>
              <a:gd name="connsiteY907" fmla="*/ 49533 h 6858000"/>
              <a:gd name="connsiteX908" fmla="*/ 1164391 w 7467600"/>
              <a:gd name="connsiteY908" fmla="*/ 0 h 6858000"/>
              <a:gd name="connsiteX909" fmla="*/ 1200666 w 7467600"/>
              <a:gd name="connsiteY909" fmla="*/ 0 h 6858000"/>
              <a:gd name="connsiteX910" fmla="*/ 1223408 w 7467600"/>
              <a:gd name="connsiteY910" fmla="*/ 38996 h 6858000"/>
              <a:gd name="connsiteX911" fmla="*/ 1339635 w 7467600"/>
              <a:gd name="connsiteY911" fmla="*/ 365517 h 6858000"/>
              <a:gd name="connsiteX912" fmla="*/ 1387469 w 7467600"/>
              <a:gd name="connsiteY912" fmla="*/ 523079 h 6858000"/>
              <a:gd name="connsiteX913" fmla="*/ 1452685 w 7467600"/>
              <a:gd name="connsiteY913" fmla="*/ 699806 h 6858000"/>
              <a:gd name="connsiteX914" fmla="*/ 1492092 w 7467600"/>
              <a:gd name="connsiteY914" fmla="*/ 800424 h 6858000"/>
              <a:gd name="connsiteX915" fmla="*/ 1455302 w 7467600"/>
              <a:gd name="connsiteY915" fmla="*/ 632913 h 6858000"/>
              <a:gd name="connsiteX916" fmla="*/ 1222336 w 7467600"/>
              <a:gd name="connsiteY916" fmla="*/ 9480 h 6858000"/>
              <a:gd name="connsiteX917" fmla="*/ 1214634 w 7467600"/>
              <a:gd name="connsiteY917" fmla="*/ 0 h 6858000"/>
              <a:gd name="connsiteX918" fmla="*/ 1289827 w 7467600"/>
              <a:gd name="connsiteY918" fmla="*/ 0 h 6858000"/>
              <a:gd name="connsiteX919" fmla="*/ 1321076 w 7467600"/>
              <a:gd name="connsiteY919" fmla="*/ 59722 h 6858000"/>
              <a:gd name="connsiteX920" fmla="*/ 1512579 w 7467600"/>
              <a:gd name="connsiteY920" fmla="*/ 626441 h 6858000"/>
              <a:gd name="connsiteX921" fmla="*/ 1506076 w 7467600"/>
              <a:gd name="connsiteY921" fmla="*/ 1089289 h 6858000"/>
              <a:gd name="connsiteX922" fmla="*/ 1486346 w 7467600"/>
              <a:gd name="connsiteY922" fmla="*/ 1079919 h 6858000"/>
              <a:gd name="connsiteX923" fmla="*/ 1070511 w 7467600"/>
              <a:gd name="connsiteY923" fmla="*/ 48609 h 6858000"/>
              <a:gd name="connsiteX924" fmla="*/ 1057230 w 7467600"/>
              <a:gd name="connsiteY924" fmla="*/ 0 h 6858000"/>
              <a:gd name="connsiteX925" fmla="*/ 43151 w 7467600"/>
              <a:gd name="connsiteY925" fmla="*/ 0 h 6858000"/>
              <a:gd name="connsiteX926" fmla="*/ 95283 w 7467600"/>
              <a:gd name="connsiteY926" fmla="*/ 0 h 6858000"/>
              <a:gd name="connsiteX927" fmla="*/ 300708 w 7467600"/>
              <a:gd name="connsiteY927" fmla="*/ 154571 h 6858000"/>
              <a:gd name="connsiteX928" fmla="*/ 530414 w 7467600"/>
              <a:gd name="connsiteY928" fmla="*/ 354673 h 6858000"/>
              <a:gd name="connsiteX929" fmla="*/ 333785 w 7467600"/>
              <a:gd name="connsiteY929" fmla="*/ 161564 h 6858000"/>
              <a:gd name="connsiteX930" fmla="*/ 147005 w 7467600"/>
              <a:gd name="connsiteY930" fmla="*/ 0 h 6858000"/>
              <a:gd name="connsiteX931" fmla="*/ 272509 w 7467600"/>
              <a:gd name="connsiteY931" fmla="*/ 0 h 6858000"/>
              <a:gd name="connsiteX932" fmla="*/ 326276 w 7467600"/>
              <a:gd name="connsiteY932" fmla="*/ 45847 h 6858000"/>
              <a:gd name="connsiteX933" fmla="*/ 823759 w 7467600"/>
              <a:gd name="connsiteY933" fmla="*/ 574145 h 6858000"/>
              <a:gd name="connsiteX934" fmla="*/ 811254 w 7467600"/>
              <a:gd name="connsiteY934" fmla="*/ 665546 h 6858000"/>
              <a:gd name="connsiteX935" fmla="*/ 154042 w 7467600"/>
              <a:gd name="connsiteY935" fmla="*/ 261522 h 6858000"/>
              <a:gd name="connsiteX936" fmla="*/ 13550 w 7467600"/>
              <a:gd name="connsiteY936" fmla="*/ 158423 h 6858000"/>
              <a:gd name="connsiteX937" fmla="*/ 0 w 7467600"/>
              <a:gd name="connsiteY937" fmla="*/ 146618 h 6858000"/>
              <a:gd name="connsiteX938" fmla="*/ 0 w 7467600"/>
              <a:gd name="connsiteY938" fmla="*/ 59161 h 6858000"/>
              <a:gd name="connsiteX939" fmla="*/ 45427 w 7467600"/>
              <a:gd name="connsiteY939" fmla="*/ 101078 h 6858000"/>
              <a:gd name="connsiteX940" fmla="*/ 630103 w 7467600"/>
              <a:gd name="connsiteY940" fmla="*/ 485885 h 6858000"/>
              <a:gd name="connsiteX941" fmla="*/ 532040 w 7467600"/>
              <a:gd name="connsiteY941" fmla="*/ 399359 h 6858000"/>
              <a:gd name="connsiteX942" fmla="*/ 517618 w 7467600"/>
              <a:gd name="connsiteY942" fmla="*/ 385726 h 6858000"/>
              <a:gd name="connsiteX943" fmla="*/ 285074 w 7467600"/>
              <a:gd name="connsiteY943" fmla="*/ 182755 h 6858000"/>
              <a:gd name="connsiteX944" fmla="*/ 43151 w 7467600"/>
              <a:gd name="connsiteY94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289862 w 7467600"/>
              <a:gd name="connsiteY11" fmla="*/ 6659827 h 6858000"/>
              <a:gd name="connsiteX12" fmla="*/ 1019354 w 7467600"/>
              <a:gd name="connsiteY12" fmla="*/ 6315006 h 6858000"/>
              <a:gd name="connsiteX13" fmla="*/ 441046 w 7467600"/>
              <a:gd name="connsiteY13" fmla="*/ 6691153 h 6858000"/>
              <a:gd name="connsiteX14" fmla="*/ 1019354 w 7467600"/>
              <a:gd name="connsiteY14" fmla="*/ 6315006 h 6858000"/>
              <a:gd name="connsiteX15" fmla="*/ 991680 w 7467600"/>
              <a:gd name="connsiteY15" fmla="*/ 6298413 h 6858000"/>
              <a:gd name="connsiteX16" fmla="*/ 409060 w 7467600"/>
              <a:gd name="connsiteY16" fmla="*/ 6671470 h 6858000"/>
              <a:gd name="connsiteX17" fmla="*/ 991680 w 7467600"/>
              <a:gd name="connsiteY17" fmla="*/ 6298413 h 6858000"/>
              <a:gd name="connsiteX18" fmla="*/ 103333 w 7467600"/>
              <a:gd name="connsiteY18" fmla="*/ 5699602 h 6858000"/>
              <a:gd name="connsiteX19" fmla="*/ 233938 w 7467600"/>
              <a:gd name="connsiteY19" fmla="*/ 5809416 h 6858000"/>
              <a:gd name="connsiteX20" fmla="*/ 883580 w 7467600"/>
              <a:gd name="connsiteY20" fmla="*/ 6180710 h 6858000"/>
              <a:gd name="connsiteX21" fmla="*/ 487337 w 7467600"/>
              <a:gd name="connsiteY21" fmla="*/ 5950182 h 6858000"/>
              <a:gd name="connsiteX22" fmla="*/ 354051 w 7467600"/>
              <a:gd name="connsiteY22" fmla="*/ 5854912 h 6858000"/>
              <a:gd name="connsiteX23" fmla="*/ 195436 w 7467600"/>
              <a:gd name="connsiteY23" fmla="*/ 5755068 h 6858000"/>
              <a:gd name="connsiteX24" fmla="*/ 103333 w 7467600"/>
              <a:gd name="connsiteY24" fmla="*/ 5699602 h 6858000"/>
              <a:gd name="connsiteX25" fmla="*/ 5539432 w 7467600"/>
              <a:gd name="connsiteY25" fmla="*/ 5642928 h 6858000"/>
              <a:gd name="connsiteX26" fmla="*/ 5555462 w 7467600"/>
              <a:gd name="connsiteY26" fmla="*/ 5694454 h 6858000"/>
              <a:gd name="connsiteX27" fmla="*/ 5828270 w 7467600"/>
              <a:gd name="connsiteY27" fmla="*/ 6320663 h 6858000"/>
              <a:gd name="connsiteX28" fmla="*/ 5947416 w 7467600"/>
              <a:gd name="connsiteY28" fmla="*/ 6574846 h 6858000"/>
              <a:gd name="connsiteX29" fmla="*/ 5539432 w 7467600"/>
              <a:gd name="connsiteY29" fmla="*/ 5642928 h 6858000"/>
              <a:gd name="connsiteX30" fmla="*/ 51253 w 7467600"/>
              <a:gd name="connsiteY30" fmla="*/ 5631825 h 6858000"/>
              <a:gd name="connsiteX31" fmla="*/ 211622 w 7467600"/>
              <a:gd name="connsiteY31" fmla="*/ 5728803 h 6858000"/>
              <a:gd name="connsiteX32" fmla="*/ 371652 w 7467600"/>
              <a:gd name="connsiteY32" fmla="*/ 5829062 h 6858000"/>
              <a:gd name="connsiteX33" fmla="*/ 505903 w 7467600"/>
              <a:gd name="connsiteY33" fmla="*/ 5925221 h 6858000"/>
              <a:gd name="connsiteX34" fmla="*/ 899240 w 7467600"/>
              <a:gd name="connsiteY34" fmla="*/ 6153068 h 6858000"/>
              <a:gd name="connsiteX35" fmla="*/ 988114 w 7467600"/>
              <a:gd name="connsiteY35" fmla="*/ 6174204 h 6858000"/>
              <a:gd name="connsiteX36" fmla="*/ 845971 w 7467600"/>
              <a:gd name="connsiteY36" fmla="*/ 6067177 h 6858000"/>
              <a:gd name="connsiteX37" fmla="*/ 448057 w 7467600"/>
              <a:gd name="connsiteY37" fmla="*/ 5841376 h 6858000"/>
              <a:gd name="connsiteX38" fmla="*/ 51253 w 7467600"/>
              <a:gd name="connsiteY38" fmla="*/ 5631825 h 6858000"/>
              <a:gd name="connsiteX39" fmla="*/ 2606687 w 7467600"/>
              <a:gd name="connsiteY39" fmla="*/ 5630718 h 6858000"/>
              <a:gd name="connsiteX40" fmla="*/ 2645658 w 7467600"/>
              <a:gd name="connsiteY40" fmla="*/ 6640259 h 6858000"/>
              <a:gd name="connsiteX41" fmla="*/ 2606687 w 7467600"/>
              <a:gd name="connsiteY41" fmla="*/ 5630718 h 6858000"/>
              <a:gd name="connsiteX42" fmla="*/ 3642057 w 7467600"/>
              <a:gd name="connsiteY42" fmla="*/ 5573487 h 6858000"/>
              <a:gd name="connsiteX43" fmla="*/ 3632981 w 7467600"/>
              <a:gd name="connsiteY43" fmla="*/ 5579437 h 6858000"/>
              <a:gd name="connsiteX44" fmla="*/ 3382436 w 7467600"/>
              <a:gd name="connsiteY44" fmla="*/ 5952726 h 6858000"/>
              <a:gd name="connsiteX45" fmla="*/ 3191929 w 7467600"/>
              <a:gd name="connsiteY45" fmla="*/ 6662669 h 6858000"/>
              <a:gd name="connsiteX46" fmla="*/ 3369898 w 7467600"/>
              <a:gd name="connsiteY46" fmla="*/ 6081771 h 6858000"/>
              <a:gd name="connsiteX47" fmla="*/ 3642057 w 7467600"/>
              <a:gd name="connsiteY47" fmla="*/ 5573487 h 6858000"/>
              <a:gd name="connsiteX48" fmla="*/ 2650666 w 7467600"/>
              <a:gd name="connsiteY48" fmla="*/ 5530686 h 6858000"/>
              <a:gd name="connsiteX49" fmla="*/ 2650249 w 7467600"/>
              <a:gd name="connsiteY49" fmla="*/ 5532101 h 6858000"/>
              <a:gd name="connsiteX50" fmla="*/ 2663808 w 7467600"/>
              <a:gd name="connsiteY50" fmla="*/ 6535215 h 6858000"/>
              <a:gd name="connsiteX51" fmla="*/ 2665418 w 7467600"/>
              <a:gd name="connsiteY51" fmla="*/ 6132756 h 6858000"/>
              <a:gd name="connsiteX52" fmla="*/ 2650666 w 7467600"/>
              <a:gd name="connsiteY52" fmla="*/ 5530686 h 6858000"/>
              <a:gd name="connsiteX53" fmla="*/ 2680277 w 7467600"/>
              <a:gd name="connsiteY53" fmla="*/ 5479204 h 6858000"/>
              <a:gd name="connsiteX54" fmla="*/ 2678972 w 7467600"/>
              <a:gd name="connsiteY54" fmla="*/ 5481582 h 6858000"/>
              <a:gd name="connsiteX55" fmla="*/ 2696666 w 7467600"/>
              <a:gd name="connsiteY55" fmla="*/ 6133836 h 6858000"/>
              <a:gd name="connsiteX56" fmla="*/ 2695769 w 7467600"/>
              <a:gd name="connsiteY56" fmla="*/ 6390955 h 6858000"/>
              <a:gd name="connsiteX57" fmla="*/ 2739893 w 7467600"/>
              <a:gd name="connsiteY57" fmla="*/ 6108357 h 6858000"/>
              <a:gd name="connsiteX58" fmla="*/ 2680277 w 7467600"/>
              <a:gd name="connsiteY58" fmla="*/ 5479204 h 6858000"/>
              <a:gd name="connsiteX59" fmla="*/ 1132195 w 7467600"/>
              <a:gd name="connsiteY59" fmla="*/ 5467980 h 6858000"/>
              <a:gd name="connsiteX60" fmla="*/ 1679056 w 7467600"/>
              <a:gd name="connsiteY60" fmla="*/ 5516907 h 6858000"/>
              <a:gd name="connsiteX61" fmla="*/ 2128648 w 7467600"/>
              <a:gd name="connsiteY61" fmla="*/ 5474249 h 6858000"/>
              <a:gd name="connsiteX62" fmla="*/ 1825619 w 7467600"/>
              <a:gd name="connsiteY62" fmla="*/ 5478447 h 6858000"/>
              <a:gd name="connsiteX63" fmla="*/ 1737798 w 7467600"/>
              <a:gd name="connsiteY63" fmla="*/ 5483353 h 6858000"/>
              <a:gd name="connsiteX64" fmla="*/ 1132195 w 7467600"/>
              <a:gd name="connsiteY64" fmla="*/ 5467980 h 6858000"/>
              <a:gd name="connsiteX65" fmla="*/ 1456157 w 7467600"/>
              <a:gd name="connsiteY65" fmla="*/ 5371404 h 6858000"/>
              <a:gd name="connsiteX66" fmla="*/ 1244432 w 7467600"/>
              <a:gd name="connsiteY66" fmla="*/ 5385601 h 6858000"/>
              <a:gd name="connsiteX67" fmla="*/ 973990 w 7467600"/>
              <a:gd name="connsiteY67" fmla="*/ 5424940 h 6858000"/>
              <a:gd name="connsiteX68" fmla="*/ 1103809 w 7467600"/>
              <a:gd name="connsiteY68" fmla="*/ 5433720 h 6858000"/>
              <a:gd name="connsiteX69" fmla="*/ 1123454 w 7467600"/>
              <a:gd name="connsiteY69" fmla="*/ 5435727 h 6858000"/>
              <a:gd name="connsiteX70" fmla="*/ 1737017 w 7467600"/>
              <a:gd name="connsiteY70" fmla="*/ 5452183 h 6858000"/>
              <a:gd name="connsiteX71" fmla="*/ 1824397 w 7467600"/>
              <a:gd name="connsiteY71" fmla="*/ 5447757 h 6858000"/>
              <a:gd name="connsiteX72" fmla="*/ 2070059 w 7467600"/>
              <a:gd name="connsiteY72" fmla="*/ 5441660 h 6858000"/>
              <a:gd name="connsiteX73" fmla="*/ 1456157 w 7467600"/>
              <a:gd name="connsiteY73" fmla="*/ 5371404 h 6858000"/>
              <a:gd name="connsiteX74" fmla="*/ 4988186 w 7467600"/>
              <a:gd name="connsiteY74" fmla="*/ 5216467 h 6858000"/>
              <a:gd name="connsiteX75" fmla="*/ 4777334 w 7467600"/>
              <a:gd name="connsiteY75" fmla="*/ 5406072 h 6858000"/>
              <a:gd name="connsiteX76" fmla="*/ 4718341 w 7467600"/>
              <a:gd name="connsiteY76" fmla="*/ 5468043 h 6858000"/>
              <a:gd name="connsiteX77" fmla="*/ 4604655 w 7467600"/>
              <a:gd name="connsiteY77" fmla="*/ 5583434 h 6858000"/>
              <a:gd name="connsiteX78" fmla="*/ 4565074 w 7467600"/>
              <a:gd name="connsiteY78" fmla="*/ 5618550 h 6858000"/>
              <a:gd name="connsiteX79" fmla="*/ 4988186 w 7467600"/>
              <a:gd name="connsiteY79" fmla="*/ 5216467 h 6858000"/>
              <a:gd name="connsiteX80" fmla="*/ 4978032 w 7467600"/>
              <a:gd name="connsiteY80" fmla="*/ 5183809 h 6858000"/>
              <a:gd name="connsiteX81" fmla="*/ 4463413 w 7467600"/>
              <a:gd name="connsiteY81" fmla="*/ 5615162 h 6858000"/>
              <a:gd name="connsiteX82" fmla="*/ 4358134 w 7467600"/>
              <a:gd name="connsiteY82" fmla="*/ 5742791 h 6858000"/>
              <a:gd name="connsiteX83" fmla="*/ 4376219 w 7467600"/>
              <a:gd name="connsiteY83" fmla="*/ 5729027 h 6858000"/>
              <a:gd name="connsiteX84" fmla="*/ 4582340 w 7467600"/>
              <a:gd name="connsiteY84" fmla="*/ 5561037 h 6858000"/>
              <a:gd name="connsiteX85" fmla="*/ 4694684 w 7467600"/>
              <a:gd name="connsiteY85" fmla="*/ 5447098 h 6858000"/>
              <a:gd name="connsiteX86" fmla="*/ 4754123 w 7467600"/>
              <a:gd name="connsiteY86" fmla="*/ 5384643 h 6858000"/>
              <a:gd name="connsiteX87" fmla="*/ 4978032 w 7467600"/>
              <a:gd name="connsiteY87" fmla="*/ 5183809 h 6858000"/>
              <a:gd name="connsiteX88" fmla="*/ 1903353 w 7467600"/>
              <a:gd name="connsiteY88" fmla="*/ 5044827 h 6858000"/>
              <a:gd name="connsiteX89" fmla="*/ 1936931 w 7467600"/>
              <a:gd name="connsiteY89" fmla="*/ 5093954 h 6858000"/>
              <a:gd name="connsiteX90" fmla="*/ 2195868 w 7467600"/>
              <a:gd name="connsiteY90" fmla="*/ 5396574 h 6858000"/>
              <a:gd name="connsiteX91" fmla="*/ 2088852 w 7467600"/>
              <a:gd name="connsiteY91" fmla="*/ 5166123 h 6858000"/>
              <a:gd name="connsiteX92" fmla="*/ 1958241 w 7467600"/>
              <a:gd name="connsiteY92" fmla="*/ 5067955 h 6858000"/>
              <a:gd name="connsiteX93" fmla="*/ 1903353 w 7467600"/>
              <a:gd name="connsiteY93" fmla="*/ 5044827 h 6858000"/>
              <a:gd name="connsiteX94" fmla="*/ 1979378 w 7467600"/>
              <a:gd name="connsiteY94" fmla="*/ 4769504 h 6858000"/>
              <a:gd name="connsiteX95" fmla="*/ 2882120 w 7467600"/>
              <a:gd name="connsiteY95" fmla="*/ 5064547 h 6858000"/>
              <a:gd name="connsiteX96" fmla="*/ 2793103 w 7467600"/>
              <a:gd name="connsiteY96" fmla="*/ 5039699 h 6858000"/>
              <a:gd name="connsiteX97" fmla="*/ 2770041 w 7467600"/>
              <a:gd name="connsiteY97" fmla="*/ 5033634 h 6858000"/>
              <a:gd name="connsiteX98" fmla="*/ 1979378 w 7467600"/>
              <a:gd name="connsiteY98" fmla="*/ 4769504 h 6858000"/>
              <a:gd name="connsiteX99" fmla="*/ 1927410 w 7467600"/>
              <a:gd name="connsiteY99" fmla="*/ 4716164 h 6858000"/>
              <a:gd name="connsiteX100" fmla="*/ 1959587 w 7467600"/>
              <a:gd name="connsiteY100" fmla="*/ 4728849 h 6858000"/>
              <a:gd name="connsiteX101" fmla="*/ 2777707 w 7467600"/>
              <a:gd name="connsiteY101" fmla="*/ 5003991 h 6858000"/>
              <a:gd name="connsiteX102" fmla="*/ 2800768 w 7467600"/>
              <a:gd name="connsiteY102" fmla="*/ 5010056 h 6858000"/>
              <a:gd name="connsiteX103" fmla="*/ 2879408 w 7467600"/>
              <a:gd name="connsiteY103" fmla="*/ 5031590 h 6858000"/>
              <a:gd name="connsiteX104" fmla="*/ 2862295 w 7467600"/>
              <a:gd name="connsiteY104" fmla="*/ 5022958 h 6858000"/>
              <a:gd name="connsiteX105" fmla="*/ 2813343 w 7467600"/>
              <a:gd name="connsiteY105" fmla="*/ 4998369 h 6858000"/>
              <a:gd name="connsiteX106" fmla="*/ 2646245 w 7467600"/>
              <a:gd name="connsiteY106" fmla="*/ 4930999 h 6858000"/>
              <a:gd name="connsiteX107" fmla="*/ 1999243 w 7467600"/>
              <a:gd name="connsiteY107" fmla="*/ 4730524 h 6858000"/>
              <a:gd name="connsiteX108" fmla="*/ 1979527 w 7467600"/>
              <a:gd name="connsiteY108" fmla="*/ 4726651 h 6858000"/>
              <a:gd name="connsiteX109" fmla="*/ 1927410 w 7467600"/>
              <a:gd name="connsiteY109" fmla="*/ 4716164 h 6858000"/>
              <a:gd name="connsiteX110" fmla="*/ 1997014 w 7467600"/>
              <a:gd name="connsiteY110" fmla="*/ 4698007 h 6858000"/>
              <a:gd name="connsiteX111" fmla="*/ 2005458 w 7467600"/>
              <a:gd name="connsiteY111" fmla="*/ 4699540 h 6858000"/>
              <a:gd name="connsiteX112" fmla="*/ 2657186 w 7467600"/>
              <a:gd name="connsiteY112" fmla="*/ 4901687 h 6858000"/>
              <a:gd name="connsiteX113" fmla="*/ 2826662 w 7467600"/>
              <a:gd name="connsiteY113" fmla="*/ 4970362 h 6858000"/>
              <a:gd name="connsiteX114" fmla="*/ 2876100 w 7467600"/>
              <a:gd name="connsiteY114" fmla="*/ 4995397 h 6858000"/>
              <a:gd name="connsiteX115" fmla="*/ 3042600 w 7467600"/>
              <a:gd name="connsiteY115" fmla="*/ 5059532 h 6858000"/>
              <a:gd name="connsiteX116" fmla="*/ 1997014 w 7467600"/>
              <a:gd name="connsiteY116" fmla="*/ 4698007 h 6858000"/>
              <a:gd name="connsiteX117" fmla="*/ 2305292 w 7467600"/>
              <a:gd name="connsiteY117" fmla="*/ 4219492 h 6858000"/>
              <a:gd name="connsiteX118" fmla="*/ 3360922 w 7467600"/>
              <a:gd name="connsiteY118" fmla="*/ 4529373 h 6858000"/>
              <a:gd name="connsiteX119" fmla="*/ 3492420 w 7467600"/>
              <a:gd name="connsiteY119" fmla="*/ 4510145 h 6858000"/>
              <a:gd name="connsiteX120" fmla="*/ 3364086 w 7467600"/>
              <a:gd name="connsiteY120" fmla="*/ 4480340 h 6858000"/>
              <a:gd name="connsiteX121" fmla="*/ 3225818 w 7467600"/>
              <a:gd name="connsiteY121" fmla="*/ 4411822 h 6858000"/>
              <a:gd name="connsiteX122" fmla="*/ 3129696 w 7467600"/>
              <a:gd name="connsiteY122" fmla="*/ 4360704 h 6858000"/>
              <a:gd name="connsiteX123" fmla="*/ 2814545 w 7467600"/>
              <a:gd name="connsiteY123" fmla="*/ 4282955 h 6858000"/>
              <a:gd name="connsiteX124" fmla="*/ 2305292 w 7467600"/>
              <a:gd name="connsiteY124" fmla="*/ 4219492 h 6858000"/>
              <a:gd name="connsiteX125" fmla="*/ 2626982 w 7467600"/>
              <a:gd name="connsiteY125" fmla="*/ 4206450 h 6858000"/>
              <a:gd name="connsiteX126" fmla="*/ 2490617 w 7467600"/>
              <a:gd name="connsiteY126" fmla="*/ 4206951 h 6858000"/>
              <a:gd name="connsiteX127" fmla="*/ 2819869 w 7467600"/>
              <a:gd name="connsiteY127" fmla="*/ 4252936 h 6858000"/>
              <a:gd name="connsiteX128" fmla="*/ 3143018 w 7467600"/>
              <a:gd name="connsiteY128" fmla="*/ 4332698 h 6858000"/>
              <a:gd name="connsiteX129" fmla="*/ 3241520 w 7467600"/>
              <a:gd name="connsiteY129" fmla="*/ 4385112 h 6858000"/>
              <a:gd name="connsiteX130" fmla="*/ 3374575 w 7467600"/>
              <a:gd name="connsiteY130" fmla="*/ 4451517 h 6858000"/>
              <a:gd name="connsiteX131" fmla="*/ 3505221 w 7467600"/>
              <a:gd name="connsiteY131" fmla="*/ 4480757 h 6858000"/>
              <a:gd name="connsiteX132" fmla="*/ 2626982 w 7467600"/>
              <a:gd name="connsiteY132" fmla="*/ 4206450 h 6858000"/>
              <a:gd name="connsiteX133" fmla="*/ 1310106 w 7467600"/>
              <a:gd name="connsiteY133" fmla="*/ 3943217 h 6858000"/>
              <a:gd name="connsiteX134" fmla="*/ 854994 w 7467600"/>
              <a:gd name="connsiteY134" fmla="*/ 4399136 h 6858000"/>
              <a:gd name="connsiteX135" fmla="*/ 742462 w 7467600"/>
              <a:gd name="connsiteY135" fmla="*/ 4594648 h 6858000"/>
              <a:gd name="connsiteX136" fmla="*/ 820602 w 7467600"/>
              <a:gd name="connsiteY136" fmla="*/ 4485915 h 6858000"/>
              <a:gd name="connsiteX137" fmla="*/ 878295 w 7467600"/>
              <a:gd name="connsiteY137" fmla="*/ 4403594 h 6858000"/>
              <a:gd name="connsiteX138" fmla="*/ 1240607 w 7467600"/>
              <a:gd name="connsiteY138" fmla="*/ 4010401 h 6858000"/>
              <a:gd name="connsiteX139" fmla="*/ 1310106 w 7467600"/>
              <a:gd name="connsiteY139" fmla="*/ 3943217 h 6858000"/>
              <a:gd name="connsiteX140" fmla="*/ 1423113 w 7467600"/>
              <a:gd name="connsiteY140" fmla="*/ 3874565 h 6858000"/>
              <a:gd name="connsiteX141" fmla="*/ 1260565 w 7467600"/>
              <a:gd name="connsiteY141" fmla="*/ 4031982 h 6858000"/>
              <a:gd name="connsiteX142" fmla="*/ 901900 w 7467600"/>
              <a:gd name="connsiteY142" fmla="*/ 4421236 h 6858000"/>
              <a:gd name="connsiteX143" fmla="*/ 845044 w 7467600"/>
              <a:gd name="connsiteY143" fmla="*/ 4502436 h 6858000"/>
              <a:gd name="connsiteX144" fmla="*/ 685926 w 7467600"/>
              <a:gd name="connsiteY144" fmla="*/ 4703069 h 6858000"/>
              <a:gd name="connsiteX145" fmla="*/ 684248 w 7467600"/>
              <a:gd name="connsiteY145" fmla="*/ 4706721 h 6858000"/>
              <a:gd name="connsiteX146" fmla="*/ 1423113 w 7467600"/>
              <a:gd name="connsiteY146" fmla="*/ 3874565 h 6858000"/>
              <a:gd name="connsiteX147" fmla="*/ 3316479 w 7467600"/>
              <a:gd name="connsiteY147" fmla="*/ 3872136 h 6858000"/>
              <a:gd name="connsiteX148" fmla="*/ 3546806 w 7467600"/>
              <a:gd name="connsiteY148" fmla="*/ 4356139 h 6858000"/>
              <a:gd name="connsiteX149" fmla="*/ 3364433 w 7467600"/>
              <a:gd name="connsiteY149" fmla="*/ 3953121 h 6858000"/>
              <a:gd name="connsiteX150" fmla="*/ 3316479 w 7467600"/>
              <a:gd name="connsiteY150" fmla="*/ 3872136 h 6858000"/>
              <a:gd name="connsiteX151" fmla="*/ 3291335 w 7467600"/>
              <a:gd name="connsiteY151" fmla="*/ 3767420 h 6858000"/>
              <a:gd name="connsiteX152" fmla="*/ 3390805 w 7467600"/>
              <a:gd name="connsiteY152" fmla="*/ 3937163 h 6858000"/>
              <a:gd name="connsiteX153" fmla="*/ 3579062 w 7467600"/>
              <a:gd name="connsiteY153" fmla="*/ 4359040 h 6858000"/>
              <a:gd name="connsiteX154" fmla="*/ 3467355 w 7467600"/>
              <a:gd name="connsiteY154" fmla="*/ 3988130 h 6858000"/>
              <a:gd name="connsiteX155" fmla="*/ 3310753 w 7467600"/>
              <a:gd name="connsiteY155" fmla="*/ 3787140 h 6858000"/>
              <a:gd name="connsiteX156" fmla="*/ 3291335 w 7467600"/>
              <a:gd name="connsiteY156" fmla="*/ 3767420 h 6858000"/>
              <a:gd name="connsiteX157" fmla="*/ 1635889 w 7467600"/>
              <a:gd name="connsiteY157" fmla="*/ 3709494 h 6858000"/>
              <a:gd name="connsiteX158" fmla="*/ 1634800 w 7467600"/>
              <a:gd name="connsiteY158" fmla="*/ 3731111 h 6858000"/>
              <a:gd name="connsiteX159" fmla="*/ 1635889 w 7467600"/>
              <a:gd name="connsiteY159" fmla="*/ 3709494 h 6858000"/>
              <a:gd name="connsiteX160" fmla="*/ 1510397 w 7467600"/>
              <a:gd name="connsiteY160" fmla="*/ 3684705 h 6858000"/>
              <a:gd name="connsiteX161" fmla="*/ 1146550 w 7467600"/>
              <a:gd name="connsiteY161" fmla="*/ 3802012 h 6858000"/>
              <a:gd name="connsiteX162" fmla="*/ 698834 w 7467600"/>
              <a:gd name="connsiteY162" fmla="*/ 3952272 h 6858000"/>
              <a:gd name="connsiteX163" fmla="*/ 34256 w 7467600"/>
              <a:gd name="connsiteY163" fmla="*/ 4347603 h 6858000"/>
              <a:gd name="connsiteX164" fmla="*/ 527241 w 7467600"/>
              <a:gd name="connsiteY164" fmla="*/ 4065078 h 6858000"/>
              <a:gd name="connsiteX165" fmla="*/ 1510397 w 7467600"/>
              <a:gd name="connsiteY165" fmla="*/ 3684705 h 6858000"/>
              <a:gd name="connsiteX166" fmla="*/ 1313114 w 7467600"/>
              <a:gd name="connsiteY166" fmla="*/ 3655216 h 6858000"/>
              <a:gd name="connsiteX167" fmla="*/ 1109304 w 7467600"/>
              <a:gd name="connsiteY167" fmla="*/ 3669030 h 6858000"/>
              <a:gd name="connsiteX168" fmla="*/ 8129 w 7467600"/>
              <a:gd name="connsiteY168" fmla="*/ 4330519 h 6858000"/>
              <a:gd name="connsiteX169" fmla="*/ 687572 w 7467600"/>
              <a:gd name="connsiteY169" fmla="*/ 3925629 h 6858000"/>
              <a:gd name="connsiteX170" fmla="*/ 1138365 w 7467600"/>
              <a:gd name="connsiteY170" fmla="*/ 3774515 h 6858000"/>
              <a:gd name="connsiteX171" fmla="*/ 1505579 w 7467600"/>
              <a:gd name="connsiteY171" fmla="*/ 3655526 h 6858000"/>
              <a:gd name="connsiteX172" fmla="*/ 1313114 w 7467600"/>
              <a:gd name="connsiteY172" fmla="*/ 3655216 h 6858000"/>
              <a:gd name="connsiteX173" fmla="*/ 3655073 w 7467600"/>
              <a:gd name="connsiteY173" fmla="*/ 3650884 h 6858000"/>
              <a:gd name="connsiteX174" fmla="*/ 3989938 w 7467600"/>
              <a:gd name="connsiteY174" fmla="*/ 3991685 h 6858000"/>
              <a:gd name="connsiteX175" fmla="*/ 4393907 w 7467600"/>
              <a:gd name="connsiteY175" fmla="*/ 4261258 h 6858000"/>
              <a:gd name="connsiteX176" fmla="*/ 4648051 w 7467600"/>
              <a:gd name="connsiteY176" fmla="*/ 4374051 h 6858000"/>
              <a:gd name="connsiteX177" fmla="*/ 4383389 w 7467600"/>
              <a:gd name="connsiteY177" fmla="*/ 4184369 h 6858000"/>
              <a:gd name="connsiteX178" fmla="*/ 4165508 w 7467600"/>
              <a:gd name="connsiteY178" fmla="*/ 4035196 h 6858000"/>
              <a:gd name="connsiteX179" fmla="*/ 4068162 w 7467600"/>
              <a:gd name="connsiteY179" fmla="*/ 3953394 h 6858000"/>
              <a:gd name="connsiteX180" fmla="*/ 3981416 w 7467600"/>
              <a:gd name="connsiteY180" fmla="*/ 3880482 h 6858000"/>
              <a:gd name="connsiteX181" fmla="*/ 3800147 w 7467600"/>
              <a:gd name="connsiteY181" fmla="*/ 3749872 h 6858000"/>
              <a:gd name="connsiteX182" fmla="*/ 3655073 w 7467600"/>
              <a:gd name="connsiteY182" fmla="*/ 3650884 h 6858000"/>
              <a:gd name="connsiteX183" fmla="*/ 3670252 w 7467600"/>
              <a:gd name="connsiteY183" fmla="*/ 3622798 h 6858000"/>
              <a:gd name="connsiteX184" fmla="*/ 3817258 w 7467600"/>
              <a:gd name="connsiteY184" fmla="*/ 3723577 h 6858000"/>
              <a:gd name="connsiteX185" fmla="*/ 4000461 w 7467600"/>
              <a:gd name="connsiteY185" fmla="*/ 3855966 h 6858000"/>
              <a:gd name="connsiteX186" fmla="*/ 4088180 w 7467600"/>
              <a:gd name="connsiteY186" fmla="*/ 3929774 h 6858000"/>
              <a:gd name="connsiteX187" fmla="*/ 4184555 w 7467600"/>
              <a:gd name="connsiteY187" fmla="*/ 4010683 h 6858000"/>
              <a:gd name="connsiteX188" fmla="*/ 4399563 w 7467600"/>
              <a:gd name="connsiteY188" fmla="*/ 4158106 h 6858000"/>
              <a:gd name="connsiteX189" fmla="*/ 4684469 w 7467600"/>
              <a:gd name="connsiteY189" fmla="*/ 4364680 h 6858000"/>
              <a:gd name="connsiteX190" fmla="*/ 4690271 w 7467600"/>
              <a:gd name="connsiteY190" fmla="*/ 4370034 h 6858000"/>
              <a:gd name="connsiteX191" fmla="*/ 4136093 w 7467600"/>
              <a:gd name="connsiteY191" fmla="*/ 3858466 h 6858000"/>
              <a:gd name="connsiteX192" fmla="*/ 3670252 w 7467600"/>
              <a:gd name="connsiteY192" fmla="*/ 3622798 h 6858000"/>
              <a:gd name="connsiteX193" fmla="*/ 4440129 w 7467600"/>
              <a:gd name="connsiteY193" fmla="*/ 3448571 h 6858000"/>
              <a:gd name="connsiteX194" fmla="*/ 4856525 w 7467600"/>
              <a:gd name="connsiteY194" fmla="*/ 3915351 h 6858000"/>
              <a:gd name="connsiteX195" fmla="*/ 5059055 w 7467600"/>
              <a:gd name="connsiteY195" fmla="*/ 4108918 h 6858000"/>
              <a:gd name="connsiteX196" fmla="*/ 5290070 w 7467600"/>
              <a:gd name="connsiteY196" fmla="*/ 4263619 h 6858000"/>
              <a:gd name="connsiteX197" fmla="*/ 4834991 w 7467600"/>
              <a:gd name="connsiteY197" fmla="*/ 3830985 h 6858000"/>
              <a:gd name="connsiteX198" fmla="*/ 4440129 w 7467600"/>
              <a:gd name="connsiteY198" fmla="*/ 3448571 h 6858000"/>
              <a:gd name="connsiteX199" fmla="*/ 4441737 w 7467600"/>
              <a:gd name="connsiteY199" fmla="*/ 3399734 h 6858000"/>
              <a:gd name="connsiteX200" fmla="*/ 4431236 w 7467600"/>
              <a:gd name="connsiteY200" fmla="*/ 3400954 h 6858000"/>
              <a:gd name="connsiteX201" fmla="*/ 4557150 w 7467600"/>
              <a:gd name="connsiteY201" fmla="*/ 3510023 h 6858000"/>
              <a:gd name="connsiteX202" fmla="*/ 4856936 w 7467600"/>
              <a:gd name="connsiteY202" fmla="*/ 3809146 h 6858000"/>
              <a:gd name="connsiteX203" fmla="*/ 5111996 w 7467600"/>
              <a:gd name="connsiteY203" fmla="*/ 4065759 h 6858000"/>
              <a:gd name="connsiteX204" fmla="*/ 5388878 w 7467600"/>
              <a:gd name="connsiteY204" fmla="*/ 4300185 h 6858000"/>
              <a:gd name="connsiteX205" fmla="*/ 5425556 w 7467600"/>
              <a:gd name="connsiteY205" fmla="*/ 4308967 h 6858000"/>
              <a:gd name="connsiteX206" fmla="*/ 4943646 w 7467600"/>
              <a:gd name="connsiteY206" fmla="*/ 3822916 h 6858000"/>
              <a:gd name="connsiteX207" fmla="*/ 4594837 w 7467600"/>
              <a:gd name="connsiteY207" fmla="*/ 3532274 h 6858000"/>
              <a:gd name="connsiteX208" fmla="*/ 4441737 w 7467600"/>
              <a:gd name="connsiteY208" fmla="*/ 3399734 h 6858000"/>
              <a:gd name="connsiteX209" fmla="*/ 5425834 w 7467600"/>
              <a:gd name="connsiteY209" fmla="*/ 3162785 h 6858000"/>
              <a:gd name="connsiteX210" fmla="*/ 5401644 w 7467600"/>
              <a:gd name="connsiteY210" fmla="*/ 3617847 h 6858000"/>
              <a:gd name="connsiteX211" fmla="*/ 5467256 w 7467600"/>
              <a:gd name="connsiteY211" fmla="*/ 4175494 h 6858000"/>
              <a:gd name="connsiteX212" fmla="*/ 5448069 w 7467600"/>
              <a:gd name="connsiteY212" fmla="*/ 3567554 h 6858000"/>
              <a:gd name="connsiteX213" fmla="*/ 5425834 w 7467600"/>
              <a:gd name="connsiteY213" fmla="*/ 3162785 h 6858000"/>
              <a:gd name="connsiteX214" fmla="*/ 1318687 w 7467600"/>
              <a:gd name="connsiteY214" fmla="*/ 3113840 h 6858000"/>
              <a:gd name="connsiteX215" fmla="*/ 1066793 w 7467600"/>
              <a:gd name="connsiteY215" fmla="*/ 3212171 h 6858000"/>
              <a:gd name="connsiteX216" fmla="*/ 993319 w 7467600"/>
              <a:gd name="connsiteY216" fmla="*/ 3247648 h 6858000"/>
              <a:gd name="connsiteX217" fmla="*/ 853081 w 7467600"/>
              <a:gd name="connsiteY217" fmla="*/ 3312410 h 6858000"/>
              <a:gd name="connsiteX218" fmla="*/ 805957 w 7467600"/>
              <a:gd name="connsiteY218" fmla="*/ 3330443 h 6858000"/>
              <a:gd name="connsiteX219" fmla="*/ 1318687 w 7467600"/>
              <a:gd name="connsiteY219" fmla="*/ 3113840 h 6858000"/>
              <a:gd name="connsiteX220" fmla="*/ 5453702 w 7467600"/>
              <a:gd name="connsiteY220" fmla="*/ 3090882 h 6858000"/>
              <a:gd name="connsiteX221" fmla="*/ 5480135 w 7467600"/>
              <a:gd name="connsiteY221" fmla="*/ 3565802 h 6858000"/>
              <a:gd name="connsiteX222" fmla="*/ 5499023 w 7467600"/>
              <a:gd name="connsiteY222" fmla="*/ 4166310 h 6858000"/>
              <a:gd name="connsiteX223" fmla="*/ 5547022 w 7467600"/>
              <a:gd name="connsiteY223" fmla="*/ 3607838 h 6858000"/>
              <a:gd name="connsiteX224" fmla="*/ 5515964 w 7467600"/>
              <a:gd name="connsiteY224" fmla="*/ 3378541 h 6858000"/>
              <a:gd name="connsiteX225" fmla="*/ 5453702 w 7467600"/>
              <a:gd name="connsiteY225" fmla="*/ 3090882 h 6858000"/>
              <a:gd name="connsiteX226" fmla="*/ 1238695 w 7467600"/>
              <a:gd name="connsiteY226" fmla="*/ 3076820 h 6858000"/>
              <a:gd name="connsiteX227" fmla="*/ 716371 w 7467600"/>
              <a:gd name="connsiteY227" fmla="*/ 3293249 h 6858000"/>
              <a:gd name="connsiteX228" fmla="*/ 579522 w 7467600"/>
              <a:gd name="connsiteY228" fmla="*/ 3371759 h 6858000"/>
              <a:gd name="connsiteX229" fmla="*/ 600288 w 7467600"/>
              <a:gd name="connsiteY229" fmla="*/ 3365555 h 6858000"/>
              <a:gd name="connsiteX230" fmla="*/ 840692 w 7467600"/>
              <a:gd name="connsiteY230" fmla="*/ 3284921 h 6858000"/>
              <a:gd name="connsiteX231" fmla="*/ 979248 w 7467600"/>
              <a:gd name="connsiteY231" fmla="*/ 3221003 h 6858000"/>
              <a:gd name="connsiteX232" fmla="*/ 1053282 w 7467600"/>
              <a:gd name="connsiteY232" fmla="*/ 3185247 h 6858000"/>
              <a:gd name="connsiteX233" fmla="*/ 1320603 w 7467600"/>
              <a:gd name="connsiteY233" fmla="*/ 3081281 h 6858000"/>
              <a:gd name="connsiteX234" fmla="*/ 1238695 w 7467600"/>
              <a:gd name="connsiteY234" fmla="*/ 3076820 h 6858000"/>
              <a:gd name="connsiteX235" fmla="*/ 5425627 w 7467600"/>
              <a:gd name="connsiteY235" fmla="*/ 2954192 h 6858000"/>
              <a:gd name="connsiteX236" fmla="*/ 5470770 w 7467600"/>
              <a:gd name="connsiteY236" fmla="*/ 3005435 h 6858000"/>
              <a:gd name="connsiteX237" fmla="*/ 5519779 w 7467600"/>
              <a:gd name="connsiteY237" fmla="*/ 4359223 h 6858000"/>
              <a:gd name="connsiteX238" fmla="*/ 5520293 w 7467600"/>
              <a:gd name="connsiteY238" fmla="*/ 4360602 h 6858000"/>
              <a:gd name="connsiteX239" fmla="*/ 5767221 w 7467600"/>
              <a:gd name="connsiteY239" fmla="*/ 4665564 h 6858000"/>
              <a:gd name="connsiteX240" fmla="*/ 6937169 w 7467600"/>
              <a:gd name="connsiteY240" fmla="*/ 4815941 h 6858000"/>
              <a:gd name="connsiteX241" fmla="*/ 6953922 w 7467600"/>
              <a:gd name="connsiteY241" fmla="*/ 4890068 h 6858000"/>
              <a:gd name="connsiteX242" fmla="*/ 6071359 w 7467600"/>
              <a:gd name="connsiteY242" fmla="*/ 4770770 h 6858000"/>
              <a:gd name="connsiteX243" fmla="*/ 6038839 w 7467600"/>
              <a:gd name="connsiteY243" fmla="*/ 4764474 h 6858000"/>
              <a:gd name="connsiteX244" fmla="*/ 6038706 w 7467600"/>
              <a:gd name="connsiteY244" fmla="*/ 4763847 h 6858000"/>
              <a:gd name="connsiteX245" fmla="*/ 6037784 w 7467600"/>
              <a:gd name="connsiteY245" fmla="*/ 4764270 h 6858000"/>
              <a:gd name="connsiteX246" fmla="*/ 6038839 w 7467600"/>
              <a:gd name="connsiteY246" fmla="*/ 4764474 h 6858000"/>
              <a:gd name="connsiteX247" fmla="*/ 6040338 w 7467600"/>
              <a:gd name="connsiteY247" fmla="*/ 4771418 h 6858000"/>
              <a:gd name="connsiteX248" fmla="*/ 6024488 w 7467600"/>
              <a:gd name="connsiteY248" fmla="*/ 4809903 h 6858000"/>
              <a:gd name="connsiteX249" fmla="*/ 5599771 w 7467600"/>
              <a:gd name="connsiteY249" fmla="*/ 5509652 h 6858000"/>
              <a:gd name="connsiteX250" fmla="*/ 5548843 w 7467600"/>
              <a:gd name="connsiteY250" fmla="*/ 5563845 h 6858000"/>
              <a:gd name="connsiteX251" fmla="*/ 5940952 w 7467600"/>
              <a:gd name="connsiteY251" fmla="*/ 6250028 h 6858000"/>
              <a:gd name="connsiteX252" fmla="*/ 6043441 w 7467600"/>
              <a:gd name="connsiteY252" fmla="*/ 6665847 h 6858000"/>
              <a:gd name="connsiteX253" fmla="*/ 6093432 w 7467600"/>
              <a:gd name="connsiteY253" fmla="*/ 6858000 h 6858000"/>
              <a:gd name="connsiteX254" fmla="*/ 6034344 w 7467600"/>
              <a:gd name="connsiteY254" fmla="*/ 6858000 h 6858000"/>
              <a:gd name="connsiteX255" fmla="*/ 6026679 w 7467600"/>
              <a:gd name="connsiteY255" fmla="*/ 6836959 h 6858000"/>
              <a:gd name="connsiteX256" fmla="*/ 5800441 w 7467600"/>
              <a:gd name="connsiteY256" fmla="*/ 6335286 h 6858000"/>
              <a:gd name="connsiteX257" fmla="*/ 5526562 w 7467600"/>
              <a:gd name="connsiteY257" fmla="*/ 5705388 h 6858000"/>
              <a:gd name="connsiteX258" fmla="*/ 5519640 w 7467600"/>
              <a:gd name="connsiteY258" fmla="*/ 5683774 h 6858000"/>
              <a:gd name="connsiteX259" fmla="*/ 5844559 w 7467600"/>
              <a:gd name="connsiteY259" fmla="*/ 6553349 h 6858000"/>
              <a:gd name="connsiteX260" fmla="*/ 5975994 w 7467600"/>
              <a:gd name="connsiteY260" fmla="*/ 6858000 h 6858000"/>
              <a:gd name="connsiteX261" fmla="*/ 5898547 w 7467600"/>
              <a:gd name="connsiteY261" fmla="*/ 6858000 h 6858000"/>
              <a:gd name="connsiteX262" fmla="*/ 5682041 w 7467600"/>
              <a:gd name="connsiteY262" fmla="*/ 6355860 h 6858000"/>
              <a:gd name="connsiteX263" fmla="*/ 5461758 w 7467600"/>
              <a:gd name="connsiteY263" fmla="*/ 5820220 h 6858000"/>
              <a:gd name="connsiteX264" fmla="*/ 5237282 w 7467600"/>
              <a:gd name="connsiteY264" fmla="*/ 6579086 h 6858000"/>
              <a:gd name="connsiteX265" fmla="*/ 5115009 w 7467600"/>
              <a:gd name="connsiteY265" fmla="*/ 6858000 h 6858000"/>
              <a:gd name="connsiteX266" fmla="*/ 5028074 w 7467600"/>
              <a:gd name="connsiteY266" fmla="*/ 6858000 h 6858000"/>
              <a:gd name="connsiteX267" fmla="*/ 5079508 w 7467600"/>
              <a:gd name="connsiteY267" fmla="*/ 6749074 h 6858000"/>
              <a:gd name="connsiteX268" fmla="*/ 5371846 w 7467600"/>
              <a:gd name="connsiteY268" fmla="*/ 5924413 h 6858000"/>
              <a:gd name="connsiteX269" fmla="*/ 5270512 w 7467600"/>
              <a:gd name="connsiteY269" fmla="*/ 6138975 h 6858000"/>
              <a:gd name="connsiteX270" fmla="*/ 5062409 w 7467600"/>
              <a:gd name="connsiteY270" fmla="*/ 6653544 h 6858000"/>
              <a:gd name="connsiteX271" fmla="*/ 5036628 w 7467600"/>
              <a:gd name="connsiteY271" fmla="*/ 6754247 h 6858000"/>
              <a:gd name="connsiteX272" fmla="*/ 5009112 w 7467600"/>
              <a:gd name="connsiteY272" fmla="*/ 6858000 h 6858000"/>
              <a:gd name="connsiteX273" fmla="*/ 4976679 w 7467600"/>
              <a:gd name="connsiteY273" fmla="*/ 6858000 h 6858000"/>
              <a:gd name="connsiteX274" fmla="*/ 5006537 w 7467600"/>
              <a:gd name="connsiteY274" fmla="*/ 6747068 h 6858000"/>
              <a:gd name="connsiteX275" fmla="*/ 5032723 w 7467600"/>
              <a:gd name="connsiteY275" fmla="*/ 6644957 h 6858000"/>
              <a:gd name="connsiteX276" fmla="*/ 5242949 w 7467600"/>
              <a:gd name="connsiteY276" fmla="*/ 6125175 h 6858000"/>
              <a:gd name="connsiteX277" fmla="*/ 5286321 w 7467600"/>
              <a:gd name="connsiteY277" fmla="*/ 6033555 h 6858000"/>
              <a:gd name="connsiteX278" fmla="*/ 5008210 w 7467600"/>
              <a:gd name="connsiteY278" fmla="*/ 6649194 h 6858000"/>
              <a:gd name="connsiteX279" fmla="*/ 4986321 w 7467600"/>
              <a:gd name="connsiteY279" fmla="*/ 6765687 h 6858000"/>
              <a:gd name="connsiteX280" fmla="*/ 4973474 w 7467600"/>
              <a:gd name="connsiteY280" fmla="*/ 6858000 h 6858000"/>
              <a:gd name="connsiteX281" fmla="*/ 4907178 w 7467600"/>
              <a:gd name="connsiteY281" fmla="*/ 6858000 h 6858000"/>
              <a:gd name="connsiteX282" fmla="*/ 4910810 w 7467600"/>
              <a:gd name="connsiteY282" fmla="*/ 6829660 h 6858000"/>
              <a:gd name="connsiteX283" fmla="*/ 4987461 w 7467600"/>
              <a:gd name="connsiteY283" fmla="*/ 6432994 h 6858000"/>
              <a:gd name="connsiteX284" fmla="*/ 5179262 w 7467600"/>
              <a:gd name="connsiteY284" fmla="*/ 6035044 h 6858000"/>
              <a:gd name="connsiteX285" fmla="*/ 4689678 w 7467600"/>
              <a:gd name="connsiteY285" fmla="*/ 6440241 h 6858000"/>
              <a:gd name="connsiteX286" fmla="*/ 4477543 w 7467600"/>
              <a:gd name="connsiteY286" fmla="*/ 6674836 h 6858000"/>
              <a:gd name="connsiteX287" fmla="*/ 4329957 w 7467600"/>
              <a:gd name="connsiteY287" fmla="*/ 6858000 h 6858000"/>
              <a:gd name="connsiteX288" fmla="*/ 4218595 w 7467600"/>
              <a:gd name="connsiteY288" fmla="*/ 6858000 h 6858000"/>
              <a:gd name="connsiteX289" fmla="*/ 4368888 w 7467600"/>
              <a:gd name="connsiteY289" fmla="*/ 6668412 h 6858000"/>
              <a:gd name="connsiteX290" fmla="*/ 4563091 w 7467600"/>
              <a:gd name="connsiteY290" fmla="*/ 6442508 h 6858000"/>
              <a:gd name="connsiteX291" fmla="*/ 5387324 w 7467600"/>
              <a:gd name="connsiteY291" fmla="*/ 5705830 h 6858000"/>
              <a:gd name="connsiteX292" fmla="*/ 5073620 w 7467600"/>
              <a:gd name="connsiteY292" fmla="*/ 5955437 h 6858000"/>
              <a:gd name="connsiteX293" fmla="*/ 4689789 w 7467600"/>
              <a:gd name="connsiteY293" fmla="*/ 6268382 h 6858000"/>
              <a:gd name="connsiteX294" fmla="*/ 4418722 w 7467600"/>
              <a:gd name="connsiteY294" fmla="*/ 6570886 h 6858000"/>
              <a:gd name="connsiteX295" fmla="*/ 4214944 w 7467600"/>
              <a:gd name="connsiteY295" fmla="*/ 6858000 h 6858000"/>
              <a:gd name="connsiteX296" fmla="*/ 4177898 w 7467600"/>
              <a:gd name="connsiteY296" fmla="*/ 6858000 h 6858000"/>
              <a:gd name="connsiteX297" fmla="*/ 4391597 w 7467600"/>
              <a:gd name="connsiteY297" fmla="*/ 6556370 h 6858000"/>
              <a:gd name="connsiteX298" fmla="*/ 4668889 w 7467600"/>
              <a:gd name="connsiteY298" fmla="*/ 6246399 h 6858000"/>
              <a:gd name="connsiteX299" fmla="*/ 5055427 w 7467600"/>
              <a:gd name="connsiteY299" fmla="*/ 5931476 h 6858000"/>
              <a:gd name="connsiteX300" fmla="*/ 5371814 w 7467600"/>
              <a:gd name="connsiteY300" fmla="*/ 5678975 h 6858000"/>
              <a:gd name="connsiteX301" fmla="*/ 4987918 w 7467600"/>
              <a:gd name="connsiteY301" fmla="*/ 5838701 h 6858000"/>
              <a:gd name="connsiteX302" fmla="*/ 4317146 w 7467600"/>
              <a:gd name="connsiteY302" fmla="*/ 6587716 h 6858000"/>
              <a:gd name="connsiteX303" fmla="*/ 4171627 w 7467600"/>
              <a:gd name="connsiteY303" fmla="*/ 6858000 h 6858000"/>
              <a:gd name="connsiteX304" fmla="*/ 4081585 w 7467600"/>
              <a:gd name="connsiteY304" fmla="*/ 6858000 h 6858000"/>
              <a:gd name="connsiteX305" fmla="*/ 4238603 w 7467600"/>
              <a:gd name="connsiteY305" fmla="*/ 6559341 h 6858000"/>
              <a:gd name="connsiteX306" fmla="*/ 4778333 w 7467600"/>
              <a:gd name="connsiteY306" fmla="*/ 5873626 h 6858000"/>
              <a:gd name="connsiteX307" fmla="*/ 5414185 w 7467600"/>
              <a:gd name="connsiteY307" fmla="*/ 5573882 h 6858000"/>
              <a:gd name="connsiteX308" fmla="*/ 5959648 w 7467600"/>
              <a:gd name="connsiteY308" fmla="*/ 4760797 h 6858000"/>
              <a:gd name="connsiteX309" fmla="*/ 5355019 w 7467600"/>
              <a:gd name="connsiteY309" fmla="*/ 4734672 h 6858000"/>
              <a:gd name="connsiteX310" fmla="*/ 5083565 w 7467600"/>
              <a:gd name="connsiteY310" fmla="*/ 5179121 h 6858000"/>
              <a:gd name="connsiteX311" fmla="*/ 4713577 w 7467600"/>
              <a:gd name="connsiteY311" fmla="*/ 5616803 h 6858000"/>
              <a:gd name="connsiteX312" fmla="*/ 3989559 w 7467600"/>
              <a:gd name="connsiteY312" fmla="*/ 6145945 h 6858000"/>
              <a:gd name="connsiteX313" fmla="*/ 3939824 w 7467600"/>
              <a:gd name="connsiteY313" fmla="*/ 6066900 h 6858000"/>
              <a:gd name="connsiteX314" fmla="*/ 4584537 w 7467600"/>
              <a:gd name="connsiteY314" fmla="*/ 5324826 h 6858000"/>
              <a:gd name="connsiteX315" fmla="*/ 5037105 w 7467600"/>
              <a:gd name="connsiteY315" fmla="*/ 5088765 h 6858000"/>
              <a:gd name="connsiteX316" fmla="*/ 5039930 w 7467600"/>
              <a:gd name="connsiteY316" fmla="*/ 5089585 h 6858000"/>
              <a:gd name="connsiteX317" fmla="*/ 5263764 w 7467600"/>
              <a:gd name="connsiteY317" fmla="*/ 4735525 h 6858000"/>
              <a:gd name="connsiteX318" fmla="*/ 4086300 w 7467600"/>
              <a:gd name="connsiteY318" fmla="*/ 4884599 h 6858000"/>
              <a:gd name="connsiteX319" fmla="*/ 4085485 w 7467600"/>
              <a:gd name="connsiteY319" fmla="*/ 4899070 h 6858000"/>
              <a:gd name="connsiteX320" fmla="*/ 3871915 w 7467600"/>
              <a:gd name="connsiteY320" fmla="*/ 5253645 h 6858000"/>
              <a:gd name="connsiteX321" fmla="*/ 3799374 w 7467600"/>
              <a:gd name="connsiteY321" fmla="*/ 5466127 h 6858000"/>
              <a:gd name="connsiteX322" fmla="*/ 3498850 w 7467600"/>
              <a:gd name="connsiteY322" fmla="*/ 6661888 h 6858000"/>
              <a:gd name="connsiteX323" fmla="*/ 3399216 w 7467600"/>
              <a:gd name="connsiteY323" fmla="*/ 6858000 h 6858000"/>
              <a:gd name="connsiteX324" fmla="*/ 3303688 w 7467600"/>
              <a:gd name="connsiteY324" fmla="*/ 6858000 h 6858000"/>
              <a:gd name="connsiteX325" fmla="*/ 3391774 w 7467600"/>
              <a:gd name="connsiteY325" fmla="*/ 6697181 h 6858000"/>
              <a:gd name="connsiteX326" fmla="*/ 3735540 w 7467600"/>
              <a:gd name="connsiteY326" fmla="*/ 5546923 h 6858000"/>
              <a:gd name="connsiteX327" fmla="*/ 3729438 w 7467600"/>
              <a:gd name="connsiteY327" fmla="*/ 5569058 h 6858000"/>
              <a:gd name="connsiteX328" fmla="*/ 3707782 w 7467600"/>
              <a:gd name="connsiteY328" fmla="*/ 5644908 h 6858000"/>
              <a:gd name="connsiteX329" fmla="*/ 3583827 w 7467600"/>
              <a:gd name="connsiteY329" fmla="*/ 6039215 h 6858000"/>
              <a:gd name="connsiteX330" fmla="*/ 3547861 w 7467600"/>
              <a:gd name="connsiteY330" fmla="*/ 6129609 h 6858000"/>
              <a:gd name="connsiteX331" fmla="*/ 3490905 w 7467600"/>
              <a:gd name="connsiteY331" fmla="*/ 6277660 h 6858000"/>
              <a:gd name="connsiteX332" fmla="*/ 3455859 w 7467600"/>
              <a:gd name="connsiteY332" fmla="*/ 6391301 h 6858000"/>
              <a:gd name="connsiteX333" fmla="*/ 3429112 w 7467600"/>
              <a:gd name="connsiteY333" fmla="*/ 6479469 h 6858000"/>
              <a:gd name="connsiteX334" fmla="*/ 3304862 w 7467600"/>
              <a:gd name="connsiteY334" fmla="*/ 6796476 h 6858000"/>
              <a:gd name="connsiteX335" fmla="*/ 3276071 w 7467600"/>
              <a:gd name="connsiteY335" fmla="*/ 6858000 h 6858000"/>
              <a:gd name="connsiteX336" fmla="*/ 3240805 w 7467600"/>
              <a:gd name="connsiteY336" fmla="*/ 6858000 h 6858000"/>
              <a:gd name="connsiteX337" fmla="*/ 3275917 w 7467600"/>
              <a:gd name="connsiteY337" fmla="*/ 6783192 h 6858000"/>
              <a:gd name="connsiteX338" fmla="*/ 3399358 w 7467600"/>
              <a:gd name="connsiteY338" fmla="*/ 6469011 h 6858000"/>
              <a:gd name="connsiteX339" fmla="*/ 3425650 w 7467600"/>
              <a:gd name="connsiteY339" fmla="*/ 6381333 h 6858000"/>
              <a:gd name="connsiteX340" fmla="*/ 3460661 w 7467600"/>
              <a:gd name="connsiteY340" fmla="*/ 6266763 h 6858000"/>
              <a:gd name="connsiteX341" fmla="*/ 3518021 w 7467600"/>
              <a:gd name="connsiteY341" fmla="*/ 6117298 h 6858000"/>
              <a:gd name="connsiteX342" fmla="*/ 3554035 w 7467600"/>
              <a:gd name="connsiteY342" fmla="*/ 6027832 h 6858000"/>
              <a:gd name="connsiteX343" fmla="*/ 3677174 w 7467600"/>
              <a:gd name="connsiteY343" fmla="*/ 5636351 h 6858000"/>
              <a:gd name="connsiteX344" fmla="*/ 3698819 w 7467600"/>
              <a:gd name="connsiteY344" fmla="*/ 5560503 h 6858000"/>
              <a:gd name="connsiteX345" fmla="*/ 3702094 w 7467600"/>
              <a:gd name="connsiteY345" fmla="*/ 5549194 h 6858000"/>
              <a:gd name="connsiteX346" fmla="*/ 3398355 w 7467600"/>
              <a:gd name="connsiteY346" fmla="*/ 6094603 h 6858000"/>
              <a:gd name="connsiteX347" fmla="*/ 3193941 w 7467600"/>
              <a:gd name="connsiteY347" fmla="*/ 6798775 h 6858000"/>
              <a:gd name="connsiteX348" fmla="*/ 3184140 w 7467600"/>
              <a:gd name="connsiteY348" fmla="*/ 6858000 h 6858000"/>
              <a:gd name="connsiteX349" fmla="*/ 3099978 w 7467600"/>
              <a:gd name="connsiteY349" fmla="*/ 6858000 h 6858000"/>
              <a:gd name="connsiteX350" fmla="*/ 3101556 w 7467600"/>
              <a:gd name="connsiteY350" fmla="*/ 6843337 h 6858000"/>
              <a:gd name="connsiteX351" fmla="*/ 3370162 w 7467600"/>
              <a:gd name="connsiteY351" fmla="*/ 5785550 h 6858000"/>
              <a:gd name="connsiteX352" fmla="*/ 3746477 w 7467600"/>
              <a:gd name="connsiteY352" fmla="*/ 5377889 h 6858000"/>
              <a:gd name="connsiteX353" fmla="*/ 3863399 w 7467600"/>
              <a:gd name="connsiteY353" fmla="*/ 5087257 h 6858000"/>
              <a:gd name="connsiteX354" fmla="*/ 3968712 w 7467600"/>
              <a:gd name="connsiteY354" fmla="*/ 4913989 h 6858000"/>
              <a:gd name="connsiteX355" fmla="*/ 2792390 w 7467600"/>
              <a:gd name="connsiteY355" fmla="*/ 5382974 h 6858000"/>
              <a:gd name="connsiteX356" fmla="*/ 2714982 w 7467600"/>
              <a:gd name="connsiteY356" fmla="*/ 5427051 h 6858000"/>
              <a:gd name="connsiteX357" fmla="*/ 2813361 w 7467600"/>
              <a:gd name="connsiteY357" fmla="*/ 6023912 h 6858000"/>
              <a:gd name="connsiteX358" fmla="*/ 2688430 w 7467600"/>
              <a:gd name="connsiteY358" fmla="*/ 6801564 h 6858000"/>
              <a:gd name="connsiteX359" fmla="*/ 2629626 w 7467600"/>
              <a:gd name="connsiteY359" fmla="*/ 6763394 h 6858000"/>
              <a:gd name="connsiteX360" fmla="*/ 2565328 w 7467600"/>
              <a:gd name="connsiteY360" fmla="*/ 5516399 h 6858000"/>
              <a:gd name="connsiteX361" fmla="*/ 1922999 w 7467600"/>
              <a:gd name="connsiteY361" fmla="*/ 5980343 h 6858000"/>
              <a:gd name="connsiteX362" fmla="*/ 1950261 w 7467600"/>
              <a:gd name="connsiteY362" fmla="*/ 6405858 h 6858000"/>
              <a:gd name="connsiteX363" fmla="*/ 2365554 w 7467600"/>
              <a:gd name="connsiteY363" fmla="*/ 6759107 h 6858000"/>
              <a:gd name="connsiteX364" fmla="*/ 2424142 w 7467600"/>
              <a:gd name="connsiteY364" fmla="*/ 6858000 h 6858000"/>
              <a:gd name="connsiteX365" fmla="*/ 2395994 w 7467600"/>
              <a:gd name="connsiteY365" fmla="*/ 6858000 h 6858000"/>
              <a:gd name="connsiteX366" fmla="*/ 2392863 w 7467600"/>
              <a:gd name="connsiteY366" fmla="*/ 6852964 h 6858000"/>
              <a:gd name="connsiteX367" fmla="*/ 2017589 w 7467600"/>
              <a:gd name="connsiteY367" fmla="*/ 6493982 h 6858000"/>
              <a:gd name="connsiteX368" fmla="*/ 2147336 w 7467600"/>
              <a:gd name="connsiteY368" fmla="*/ 6594052 h 6858000"/>
              <a:gd name="connsiteX369" fmla="*/ 2207047 w 7467600"/>
              <a:gd name="connsiteY369" fmla="*/ 6654540 h 6858000"/>
              <a:gd name="connsiteX370" fmla="*/ 2299106 w 7467600"/>
              <a:gd name="connsiteY370" fmla="*/ 6778931 h 6858000"/>
              <a:gd name="connsiteX371" fmla="*/ 2314430 w 7467600"/>
              <a:gd name="connsiteY371" fmla="*/ 6801144 h 6858000"/>
              <a:gd name="connsiteX372" fmla="*/ 2352406 w 7467600"/>
              <a:gd name="connsiteY372" fmla="*/ 6858000 h 6858000"/>
              <a:gd name="connsiteX373" fmla="*/ 2314492 w 7467600"/>
              <a:gd name="connsiteY373" fmla="*/ 6858000 h 6858000"/>
              <a:gd name="connsiteX374" fmla="*/ 2288095 w 7467600"/>
              <a:gd name="connsiteY374" fmla="*/ 6818030 h 6858000"/>
              <a:gd name="connsiteX375" fmla="*/ 2272768 w 7467600"/>
              <a:gd name="connsiteY375" fmla="*/ 6795822 h 6858000"/>
              <a:gd name="connsiteX376" fmla="*/ 2182715 w 7467600"/>
              <a:gd name="connsiteY376" fmla="*/ 6675071 h 6858000"/>
              <a:gd name="connsiteX377" fmla="*/ 2032061 w 7467600"/>
              <a:gd name="connsiteY377" fmla="*/ 6541380 h 6858000"/>
              <a:gd name="connsiteX378" fmla="*/ 2257220 w 7467600"/>
              <a:gd name="connsiteY378" fmla="*/ 6826257 h 6858000"/>
              <a:gd name="connsiteX379" fmla="*/ 2281324 w 7467600"/>
              <a:gd name="connsiteY379" fmla="*/ 6858000 h 6858000"/>
              <a:gd name="connsiteX380" fmla="*/ 2242860 w 7467600"/>
              <a:gd name="connsiteY380" fmla="*/ 6858000 h 6858000"/>
              <a:gd name="connsiteX381" fmla="*/ 2232818 w 7467600"/>
              <a:gd name="connsiteY381" fmla="*/ 6844926 h 6858000"/>
              <a:gd name="connsiteX382" fmla="*/ 1990172 w 7467600"/>
              <a:gd name="connsiteY382" fmla="*/ 6542121 h 6858000"/>
              <a:gd name="connsiteX383" fmla="*/ 2124090 w 7467600"/>
              <a:gd name="connsiteY383" fmla="*/ 6761017 h 6858000"/>
              <a:gd name="connsiteX384" fmla="*/ 2200380 w 7467600"/>
              <a:gd name="connsiteY384" fmla="*/ 6858000 h 6858000"/>
              <a:gd name="connsiteX385" fmla="*/ 2147507 w 7467600"/>
              <a:gd name="connsiteY385" fmla="*/ 6858000 h 6858000"/>
              <a:gd name="connsiteX386" fmla="*/ 2070668 w 7467600"/>
              <a:gd name="connsiteY386" fmla="*/ 6761520 h 6858000"/>
              <a:gd name="connsiteX387" fmla="*/ 1975142 w 7467600"/>
              <a:gd name="connsiteY387" fmla="*/ 6585570 h 6858000"/>
              <a:gd name="connsiteX388" fmla="*/ 2050035 w 7467600"/>
              <a:gd name="connsiteY388" fmla="*/ 6813345 h 6858000"/>
              <a:gd name="connsiteX389" fmla="*/ 2063025 w 7467600"/>
              <a:gd name="connsiteY389" fmla="*/ 6858000 h 6858000"/>
              <a:gd name="connsiteX390" fmla="*/ 2021675 w 7467600"/>
              <a:gd name="connsiteY390" fmla="*/ 6858000 h 6858000"/>
              <a:gd name="connsiteX391" fmla="*/ 2019308 w 7467600"/>
              <a:gd name="connsiteY391" fmla="*/ 6847118 h 6858000"/>
              <a:gd name="connsiteX392" fmla="*/ 1938835 w 7467600"/>
              <a:gd name="connsiteY392" fmla="*/ 6551160 h 6858000"/>
              <a:gd name="connsiteX393" fmla="*/ 1953230 w 7467600"/>
              <a:gd name="connsiteY393" fmla="*/ 6759699 h 6858000"/>
              <a:gd name="connsiteX394" fmla="*/ 1956763 w 7467600"/>
              <a:gd name="connsiteY394" fmla="*/ 6778191 h 6858000"/>
              <a:gd name="connsiteX395" fmla="*/ 1967925 w 7467600"/>
              <a:gd name="connsiteY395" fmla="*/ 6858000 h 6858000"/>
              <a:gd name="connsiteX396" fmla="*/ 1936622 w 7467600"/>
              <a:gd name="connsiteY396" fmla="*/ 6858000 h 6858000"/>
              <a:gd name="connsiteX397" fmla="*/ 1926261 w 7467600"/>
              <a:gd name="connsiteY397" fmla="*/ 6784064 h 6858000"/>
              <a:gd name="connsiteX398" fmla="*/ 1922724 w 7467600"/>
              <a:gd name="connsiteY398" fmla="*/ 6765577 h 6858000"/>
              <a:gd name="connsiteX399" fmla="*/ 1904650 w 7467600"/>
              <a:gd name="connsiteY399" fmla="*/ 6639616 h 6858000"/>
              <a:gd name="connsiteX400" fmla="*/ 1885273 w 7467600"/>
              <a:gd name="connsiteY400" fmla="*/ 6858000 h 6858000"/>
              <a:gd name="connsiteX401" fmla="*/ 1854363 w 7467600"/>
              <a:gd name="connsiteY401" fmla="*/ 6858000 h 6858000"/>
              <a:gd name="connsiteX402" fmla="*/ 1880391 w 7467600"/>
              <a:gd name="connsiteY402" fmla="*/ 6603796 h 6858000"/>
              <a:gd name="connsiteX403" fmla="*/ 1818273 w 7467600"/>
              <a:gd name="connsiteY403" fmla="*/ 6715729 h 6858000"/>
              <a:gd name="connsiteX404" fmla="*/ 1794691 w 7467600"/>
              <a:gd name="connsiteY404" fmla="*/ 6843239 h 6858000"/>
              <a:gd name="connsiteX405" fmla="*/ 1794914 w 7467600"/>
              <a:gd name="connsiteY405" fmla="*/ 6858000 h 6858000"/>
              <a:gd name="connsiteX406" fmla="*/ 1746128 w 7467600"/>
              <a:gd name="connsiteY406" fmla="*/ 6858000 h 6858000"/>
              <a:gd name="connsiteX407" fmla="*/ 1753934 w 7467600"/>
              <a:gd name="connsiteY407" fmla="*/ 6724796 h 6858000"/>
              <a:gd name="connsiteX408" fmla="*/ 1792053 w 7467600"/>
              <a:gd name="connsiteY408" fmla="*/ 6572396 h 6858000"/>
              <a:gd name="connsiteX409" fmla="*/ 1862248 w 7467600"/>
              <a:gd name="connsiteY409" fmla="*/ 6266397 h 6858000"/>
              <a:gd name="connsiteX410" fmla="*/ 1862250 w 7467600"/>
              <a:gd name="connsiteY410" fmla="*/ 6033531 h 6858000"/>
              <a:gd name="connsiteX411" fmla="*/ 1211999 w 7467600"/>
              <a:gd name="connsiteY411" fmla="*/ 6683610 h 6858000"/>
              <a:gd name="connsiteX412" fmla="*/ 1213266 w 7467600"/>
              <a:gd name="connsiteY412" fmla="*/ 6691947 h 6858000"/>
              <a:gd name="connsiteX413" fmla="*/ 1203370 w 7467600"/>
              <a:gd name="connsiteY413" fmla="*/ 6850676 h 6858000"/>
              <a:gd name="connsiteX414" fmla="*/ 1203671 w 7467600"/>
              <a:gd name="connsiteY414" fmla="*/ 6858000 h 6858000"/>
              <a:gd name="connsiteX415" fmla="*/ 1143180 w 7467600"/>
              <a:gd name="connsiteY415" fmla="*/ 6858000 h 6858000"/>
              <a:gd name="connsiteX416" fmla="*/ 1142176 w 7467600"/>
              <a:gd name="connsiteY416" fmla="*/ 6766045 h 6858000"/>
              <a:gd name="connsiteX417" fmla="*/ 1067484 w 7467600"/>
              <a:gd name="connsiteY417" fmla="*/ 6858000 h 6858000"/>
              <a:gd name="connsiteX418" fmla="*/ 953928 w 7467600"/>
              <a:gd name="connsiteY418" fmla="*/ 6858000 h 6858000"/>
              <a:gd name="connsiteX419" fmla="*/ 959715 w 7467600"/>
              <a:gd name="connsiteY419" fmla="*/ 6850185 h 6858000"/>
              <a:gd name="connsiteX420" fmla="*/ 1483788 w 7467600"/>
              <a:gd name="connsiteY420" fmla="*/ 6259174 h 6858000"/>
              <a:gd name="connsiteX421" fmla="*/ 1100671 w 7467600"/>
              <a:gd name="connsiteY421" fmla="*/ 6252137 h 6858000"/>
              <a:gd name="connsiteX422" fmla="*/ 1090144 w 7467600"/>
              <a:gd name="connsiteY422" fmla="*/ 6256748 h 6858000"/>
              <a:gd name="connsiteX423" fmla="*/ 1095872 w 7467600"/>
              <a:gd name="connsiteY423" fmla="*/ 6271892 h 6858000"/>
              <a:gd name="connsiteX424" fmla="*/ 262785 w 7467600"/>
              <a:gd name="connsiteY424" fmla="*/ 6845450 h 6858000"/>
              <a:gd name="connsiteX425" fmla="*/ 209968 w 7467600"/>
              <a:gd name="connsiteY425" fmla="*/ 6770713 h 6858000"/>
              <a:gd name="connsiteX426" fmla="*/ 873460 w 7467600"/>
              <a:gd name="connsiteY426" fmla="*/ 6253768 h 6858000"/>
              <a:gd name="connsiteX427" fmla="*/ 192686 w 7467600"/>
              <a:gd name="connsiteY427" fmla="*/ 5849257 h 6858000"/>
              <a:gd name="connsiteX428" fmla="*/ 4696 w 7467600"/>
              <a:gd name="connsiteY428" fmla="*/ 5697668 h 6858000"/>
              <a:gd name="connsiteX429" fmla="*/ 0 w 7467600"/>
              <a:gd name="connsiteY429" fmla="*/ 5689984 h 6858000"/>
              <a:gd name="connsiteX430" fmla="*/ 0 w 7467600"/>
              <a:gd name="connsiteY430" fmla="*/ 5513472 h 6858000"/>
              <a:gd name="connsiteX431" fmla="*/ 174101 w 7467600"/>
              <a:gd name="connsiteY431" fmla="*/ 5620277 h 6858000"/>
              <a:gd name="connsiteX432" fmla="*/ 891800 w 7467600"/>
              <a:gd name="connsiteY432" fmla="*/ 6036935 h 6858000"/>
              <a:gd name="connsiteX433" fmla="*/ 1072219 w 7467600"/>
              <a:gd name="connsiteY433" fmla="*/ 6169443 h 6858000"/>
              <a:gd name="connsiteX434" fmla="*/ 1074117 w 7467600"/>
              <a:gd name="connsiteY434" fmla="*/ 6170301 h 6858000"/>
              <a:gd name="connsiteX435" fmla="*/ 1083114 w 7467600"/>
              <a:gd name="connsiteY435" fmla="*/ 6174131 h 6858000"/>
              <a:gd name="connsiteX436" fmla="*/ 1543010 w 7467600"/>
              <a:gd name="connsiteY436" fmla="*/ 6191140 h 6858000"/>
              <a:gd name="connsiteX437" fmla="*/ 1551080 w 7467600"/>
              <a:gd name="connsiteY437" fmla="*/ 6195006 h 6858000"/>
              <a:gd name="connsiteX438" fmla="*/ 2345443 w 7467600"/>
              <a:gd name="connsiteY438" fmla="*/ 5549882 h 6858000"/>
              <a:gd name="connsiteX439" fmla="*/ 1721499 w 7467600"/>
              <a:gd name="connsiteY439" fmla="*/ 5599969 h 6858000"/>
              <a:gd name="connsiteX440" fmla="*/ 767716 w 7467600"/>
              <a:gd name="connsiteY440" fmla="*/ 5472768 h 6858000"/>
              <a:gd name="connsiteX441" fmla="*/ 722147 w 7467600"/>
              <a:gd name="connsiteY441" fmla="*/ 5393091 h 6858000"/>
              <a:gd name="connsiteX442" fmla="*/ 1485552 w 7467600"/>
              <a:gd name="connsiteY442" fmla="*/ 5313202 h 6858000"/>
              <a:gd name="connsiteX443" fmla="*/ 2143004 w 7467600"/>
              <a:gd name="connsiteY443" fmla="*/ 5402420 h 6858000"/>
              <a:gd name="connsiteX444" fmla="*/ 1933391 w 7467600"/>
              <a:gd name="connsiteY444" fmla="*/ 5156971 h 6858000"/>
              <a:gd name="connsiteX445" fmla="*/ 1827118 w 7467600"/>
              <a:gd name="connsiteY445" fmla="*/ 4968410 h 6858000"/>
              <a:gd name="connsiteX446" fmla="*/ 1837349 w 7467600"/>
              <a:gd name="connsiteY446" fmla="*/ 4956357 h 6858000"/>
              <a:gd name="connsiteX447" fmla="*/ 2162835 w 7467600"/>
              <a:gd name="connsiteY447" fmla="*/ 5187853 h 6858000"/>
              <a:gd name="connsiteX448" fmla="*/ 2257167 w 7467600"/>
              <a:gd name="connsiteY448" fmla="*/ 5462123 h 6858000"/>
              <a:gd name="connsiteX449" fmla="*/ 2261598 w 7467600"/>
              <a:gd name="connsiteY449" fmla="*/ 5467998 h 6858000"/>
              <a:gd name="connsiteX450" fmla="*/ 2437177 w 7467600"/>
              <a:gd name="connsiteY450" fmla="*/ 5479608 h 6858000"/>
              <a:gd name="connsiteX451" fmla="*/ 2445247 w 7467600"/>
              <a:gd name="connsiteY451" fmla="*/ 5483476 h 6858000"/>
              <a:gd name="connsiteX452" fmla="*/ 2743626 w 7467600"/>
              <a:gd name="connsiteY452" fmla="*/ 5304819 h 6858000"/>
              <a:gd name="connsiteX453" fmla="*/ 3048102 w 7467600"/>
              <a:gd name="connsiteY453" fmla="*/ 5150595 h 6858000"/>
              <a:gd name="connsiteX454" fmla="*/ 1799414 w 7467600"/>
              <a:gd name="connsiteY454" fmla="*/ 4694732 h 6858000"/>
              <a:gd name="connsiteX455" fmla="*/ 1771735 w 7467600"/>
              <a:gd name="connsiteY455" fmla="*/ 4619929 h 6858000"/>
              <a:gd name="connsiteX456" fmla="*/ 3104273 w 7467600"/>
              <a:gd name="connsiteY456" fmla="*/ 5076159 h 6858000"/>
              <a:gd name="connsiteX457" fmla="*/ 3113245 w 7467600"/>
              <a:gd name="connsiteY457" fmla="*/ 5090705 h 6858000"/>
              <a:gd name="connsiteX458" fmla="*/ 3126294 w 7467600"/>
              <a:gd name="connsiteY458" fmla="*/ 5114400 h 6858000"/>
              <a:gd name="connsiteX459" fmla="*/ 3937433 w 7467600"/>
              <a:gd name="connsiteY459" fmla="*/ 4830473 h 6858000"/>
              <a:gd name="connsiteX460" fmla="*/ 3590475 w 7467600"/>
              <a:gd name="connsiteY460" fmla="*/ 4597974 h 6858000"/>
              <a:gd name="connsiteX461" fmla="*/ 3100264 w 7467600"/>
              <a:gd name="connsiteY461" fmla="*/ 4579845 h 6858000"/>
              <a:gd name="connsiteX462" fmla="*/ 2183576 w 7467600"/>
              <a:gd name="connsiteY462" fmla="*/ 4227150 h 6858000"/>
              <a:gd name="connsiteX463" fmla="*/ 2151029 w 7467600"/>
              <a:gd name="connsiteY463" fmla="*/ 4146947 h 6858000"/>
              <a:gd name="connsiteX464" fmla="*/ 3563434 w 7467600"/>
              <a:gd name="connsiteY464" fmla="*/ 4469115 h 6858000"/>
              <a:gd name="connsiteX465" fmla="*/ 3177952 w 7467600"/>
              <a:gd name="connsiteY465" fmla="*/ 3657386 h 6858000"/>
              <a:gd name="connsiteX466" fmla="*/ 3189263 w 7467600"/>
              <a:gd name="connsiteY466" fmla="*/ 3625726 h 6858000"/>
              <a:gd name="connsiteX467" fmla="*/ 3560912 w 7467600"/>
              <a:gd name="connsiteY467" fmla="*/ 4079863 h 6858000"/>
              <a:gd name="connsiteX468" fmla="*/ 3626636 w 7467600"/>
              <a:gd name="connsiteY468" fmla="*/ 4512230 h 6858000"/>
              <a:gd name="connsiteX469" fmla="*/ 3653088 w 7467600"/>
              <a:gd name="connsiteY469" fmla="*/ 4521417 h 6858000"/>
              <a:gd name="connsiteX470" fmla="*/ 3988128 w 7467600"/>
              <a:gd name="connsiteY470" fmla="*/ 4817267 h 6858000"/>
              <a:gd name="connsiteX471" fmla="*/ 4830582 w 7467600"/>
              <a:gd name="connsiteY471" fmla="*/ 4676000 h 6858000"/>
              <a:gd name="connsiteX472" fmla="*/ 4830100 w 7467600"/>
              <a:gd name="connsiteY472" fmla="*/ 4675554 h 6858000"/>
              <a:gd name="connsiteX473" fmla="*/ 4036318 w 7467600"/>
              <a:gd name="connsiteY473" fmla="*/ 4147013 h 6858000"/>
              <a:gd name="connsiteX474" fmla="*/ 3432098 w 7467600"/>
              <a:gd name="connsiteY474" fmla="*/ 3537312 h 6858000"/>
              <a:gd name="connsiteX475" fmla="*/ 3446761 w 7467600"/>
              <a:gd name="connsiteY475" fmla="*/ 3461278 h 6858000"/>
              <a:gd name="connsiteX476" fmla="*/ 4419733 w 7467600"/>
              <a:gd name="connsiteY476" fmla="*/ 3963555 h 6858000"/>
              <a:gd name="connsiteX477" fmla="*/ 4781371 w 7467600"/>
              <a:gd name="connsiteY477" fmla="*/ 4458604 h 6858000"/>
              <a:gd name="connsiteX478" fmla="*/ 4780440 w 7467600"/>
              <a:gd name="connsiteY478" fmla="*/ 4470290 h 6858000"/>
              <a:gd name="connsiteX479" fmla="*/ 4898954 w 7467600"/>
              <a:gd name="connsiteY479" fmla="*/ 4662092 h 6858000"/>
              <a:gd name="connsiteX480" fmla="*/ 4900699 w 7467600"/>
              <a:gd name="connsiteY480" fmla="*/ 4670867 h 6858000"/>
              <a:gd name="connsiteX481" fmla="*/ 5714511 w 7467600"/>
              <a:gd name="connsiteY481" fmla="*/ 4663483 h 6858000"/>
              <a:gd name="connsiteX482" fmla="*/ 5464793 w 7467600"/>
              <a:gd name="connsiteY482" fmla="*/ 4393556 h 6858000"/>
              <a:gd name="connsiteX483" fmla="*/ 5461897 w 7467600"/>
              <a:gd name="connsiteY483" fmla="*/ 4390879 h 6858000"/>
              <a:gd name="connsiteX484" fmla="*/ 4294126 w 7467600"/>
              <a:gd name="connsiteY484" fmla="*/ 3303048 h 6858000"/>
              <a:gd name="connsiteX485" fmla="*/ 4305321 w 7467600"/>
              <a:gd name="connsiteY485" fmla="*/ 3256953 h 6858000"/>
              <a:gd name="connsiteX486" fmla="*/ 4949299 w 7467600"/>
              <a:gd name="connsiteY486" fmla="*/ 3766336 h 6858000"/>
              <a:gd name="connsiteX487" fmla="*/ 5291452 w 7467600"/>
              <a:gd name="connsiteY487" fmla="*/ 4076801 h 6858000"/>
              <a:gd name="connsiteX488" fmla="*/ 5434998 w 7467600"/>
              <a:gd name="connsiteY488" fmla="*/ 4254100 h 6858000"/>
              <a:gd name="connsiteX489" fmla="*/ 5351015 w 7467600"/>
              <a:gd name="connsiteY489" fmla="*/ 3760989 h 6858000"/>
              <a:gd name="connsiteX490" fmla="*/ 5413780 w 7467600"/>
              <a:gd name="connsiteY490" fmla="*/ 2966265 h 6858000"/>
              <a:gd name="connsiteX491" fmla="*/ 5425627 w 7467600"/>
              <a:gd name="connsiteY491" fmla="*/ 2954192 h 6858000"/>
              <a:gd name="connsiteX492" fmla="*/ 6604735 w 7467600"/>
              <a:gd name="connsiteY492" fmla="*/ 2041381 h 6858000"/>
              <a:gd name="connsiteX493" fmla="*/ 7204487 w 7467600"/>
              <a:gd name="connsiteY493" fmla="*/ 2742112 h 6858000"/>
              <a:gd name="connsiteX494" fmla="*/ 7131592 w 7467600"/>
              <a:gd name="connsiteY494" fmla="*/ 2672096 h 6858000"/>
              <a:gd name="connsiteX495" fmla="*/ 6996344 w 7467600"/>
              <a:gd name="connsiteY495" fmla="*/ 2518310 h 6858000"/>
              <a:gd name="connsiteX496" fmla="*/ 6735495 w 7467600"/>
              <a:gd name="connsiteY496" fmla="*/ 2196890 h 6858000"/>
              <a:gd name="connsiteX497" fmla="*/ 6721901 w 7467600"/>
              <a:gd name="connsiteY497" fmla="*/ 2179274 h 6858000"/>
              <a:gd name="connsiteX498" fmla="*/ 6604735 w 7467600"/>
              <a:gd name="connsiteY498" fmla="*/ 2041381 h 6858000"/>
              <a:gd name="connsiteX499" fmla="*/ 6591670 w 7467600"/>
              <a:gd name="connsiteY499" fmla="*/ 1988277 h 6858000"/>
              <a:gd name="connsiteX500" fmla="*/ 6747349 w 7467600"/>
              <a:gd name="connsiteY500" fmla="*/ 2160069 h 6858000"/>
              <a:gd name="connsiteX501" fmla="*/ 6760943 w 7467600"/>
              <a:gd name="connsiteY501" fmla="*/ 2177686 h 6858000"/>
              <a:gd name="connsiteX502" fmla="*/ 7021065 w 7467600"/>
              <a:gd name="connsiteY502" fmla="*/ 2498102 h 6858000"/>
              <a:gd name="connsiteX503" fmla="*/ 7155223 w 7467600"/>
              <a:gd name="connsiteY503" fmla="*/ 2650386 h 6858000"/>
              <a:gd name="connsiteX504" fmla="*/ 7203167 w 7467600"/>
              <a:gd name="connsiteY504" fmla="*/ 2697288 h 6858000"/>
              <a:gd name="connsiteX505" fmla="*/ 6937703 w 7467600"/>
              <a:gd name="connsiteY505" fmla="*/ 2321981 h 6858000"/>
              <a:gd name="connsiteX506" fmla="*/ 6591670 w 7467600"/>
              <a:gd name="connsiteY506" fmla="*/ 1988277 h 6858000"/>
              <a:gd name="connsiteX507" fmla="*/ 5798671 w 7467600"/>
              <a:gd name="connsiteY507" fmla="*/ 1981601 h 6858000"/>
              <a:gd name="connsiteX508" fmla="*/ 5754709 w 7467600"/>
              <a:gd name="connsiteY508" fmla="*/ 2071454 h 6858000"/>
              <a:gd name="connsiteX509" fmla="*/ 5763044 w 7467600"/>
              <a:gd name="connsiteY509" fmla="*/ 2842206 h 6858000"/>
              <a:gd name="connsiteX510" fmla="*/ 5764974 w 7467600"/>
              <a:gd name="connsiteY510" fmla="*/ 2799609 h 6858000"/>
              <a:gd name="connsiteX511" fmla="*/ 5767665 w 7467600"/>
              <a:gd name="connsiteY511" fmla="*/ 2666409 h 6858000"/>
              <a:gd name="connsiteX512" fmla="*/ 5763055 w 7467600"/>
              <a:gd name="connsiteY512" fmla="*/ 2579705 h 6858000"/>
              <a:gd name="connsiteX513" fmla="*/ 5758079 w 7467600"/>
              <a:gd name="connsiteY513" fmla="*/ 2492508 h 6858000"/>
              <a:gd name="connsiteX514" fmla="*/ 5779325 w 7467600"/>
              <a:gd name="connsiteY514" fmla="*/ 2197069 h 6858000"/>
              <a:gd name="connsiteX515" fmla="*/ 5798671 w 7467600"/>
              <a:gd name="connsiteY515" fmla="*/ 1981601 h 6858000"/>
              <a:gd name="connsiteX516" fmla="*/ 5829202 w 7467600"/>
              <a:gd name="connsiteY516" fmla="*/ 1971679 h 6858000"/>
              <a:gd name="connsiteX517" fmla="*/ 5809558 w 7467600"/>
              <a:gd name="connsiteY517" fmla="*/ 2198043 h 6858000"/>
              <a:gd name="connsiteX518" fmla="*/ 5788653 w 7467600"/>
              <a:gd name="connsiteY518" fmla="*/ 2489430 h 6858000"/>
              <a:gd name="connsiteX519" fmla="*/ 5793439 w 7467600"/>
              <a:gd name="connsiteY519" fmla="*/ 2575235 h 6858000"/>
              <a:gd name="connsiteX520" fmla="*/ 5796837 w 7467600"/>
              <a:gd name="connsiteY520" fmla="*/ 2637633 h 6858000"/>
              <a:gd name="connsiteX521" fmla="*/ 5818614 w 7467600"/>
              <a:gd name="connsiteY521" fmla="*/ 2473055 h 6858000"/>
              <a:gd name="connsiteX522" fmla="*/ 5829202 w 7467600"/>
              <a:gd name="connsiteY522" fmla="*/ 1971679 h 6858000"/>
              <a:gd name="connsiteX523" fmla="*/ 5911389 w 7467600"/>
              <a:gd name="connsiteY523" fmla="*/ 1898371 h 6858000"/>
              <a:gd name="connsiteX524" fmla="*/ 6237627 w 7467600"/>
              <a:gd name="connsiteY524" fmla="*/ 2231921 h 6858000"/>
              <a:gd name="connsiteX525" fmla="*/ 5911389 w 7467600"/>
              <a:gd name="connsiteY525" fmla="*/ 1898371 h 6858000"/>
              <a:gd name="connsiteX526" fmla="*/ 6944437 w 7467600"/>
              <a:gd name="connsiteY526" fmla="*/ 1575402 h 6858000"/>
              <a:gd name="connsiteX527" fmla="*/ 6304730 w 7467600"/>
              <a:gd name="connsiteY527" fmla="*/ 1766654 h 6858000"/>
              <a:gd name="connsiteX528" fmla="*/ 6944437 w 7467600"/>
              <a:gd name="connsiteY528" fmla="*/ 1575402 h 6858000"/>
              <a:gd name="connsiteX529" fmla="*/ 7019523 w 7467600"/>
              <a:gd name="connsiteY529" fmla="*/ 1519450 h 6858000"/>
              <a:gd name="connsiteX530" fmla="*/ 6298091 w 7467600"/>
              <a:gd name="connsiteY530" fmla="*/ 1737122 h 6858000"/>
              <a:gd name="connsiteX531" fmla="*/ 7019523 w 7467600"/>
              <a:gd name="connsiteY531" fmla="*/ 1519450 h 6858000"/>
              <a:gd name="connsiteX532" fmla="*/ 2399523 w 7467600"/>
              <a:gd name="connsiteY532" fmla="*/ 1428234 h 6858000"/>
              <a:gd name="connsiteX533" fmla="*/ 2224982 w 7467600"/>
              <a:gd name="connsiteY533" fmla="*/ 1826201 h 6858000"/>
              <a:gd name="connsiteX534" fmla="*/ 2096099 w 7467600"/>
              <a:gd name="connsiteY534" fmla="*/ 2345900 h 6858000"/>
              <a:gd name="connsiteX535" fmla="*/ 2283317 w 7467600"/>
              <a:gd name="connsiteY535" fmla="*/ 1796925 h 6858000"/>
              <a:gd name="connsiteX536" fmla="*/ 2399523 w 7467600"/>
              <a:gd name="connsiteY536" fmla="*/ 1428234 h 6858000"/>
              <a:gd name="connsiteX537" fmla="*/ 2448558 w 7467600"/>
              <a:gd name="connsiteY537" fmla="*/ 1373435 h 6858000"/>
              <a:gd name="connsiteX538" fmla="*/ 2312521 w 7467600"/>
              <a:gd name="connsiteY538" fmla="*/ 1806140 h 6858000"/>
              <a:gd name="connsiteX539" fmla="*/ 2127533 w 7467600"/>
              <a:gd name="connsiteY539" fmla="*/ 2348380 h 6858000"/>
              <a:gd name="connsiteX540" fmla="*/ 2358080 w 7467600"/>
              <a:gd name="connsiteY540" fmla="*/ 1866134 h 6858000"/>
              <a:gd name="connsiteX541" fmla="*/ 2407436 w 7467600"/>
              <a:gd name="connsiteY541" fmla="*/ 1651070 h 6858000"/>
              <a:gd name="connsiteX542" fmla="*/ 2448558 w 7467600"/>
              <a:gd name="connsiteY542" fmla="*/ 1373435 h 6858000"/>
              <a:gd name="connsiteX543" fmla="*/ 278707 w 7467600"/>
              <a:gd name="connsiteY543" fmla="*/ 1352270 h 6858000"/>
              <a:gd name="connsiteX544" fmla="*/ 321570 w 7467600"/>
              <a:gd name="connsiteY544" fmla="*/ 1861610 h 6858000"/>
              <a:gd name="connsiteX545" fmla="*/ 294281 w 7467600"/>
              <a:gd name="connsiteY545" fmla="*/ 1440658 h 6858000"/>
              <a:gd name="connsiteX546" fmla="*/ 278707 w 7467600"/>
              <a:gd name="connsiteY546" fmla="*/ 1352270 h 6858000"/>
              <a:gd name="connsiteX547" fmla="*/ 1423821 w 7467600"/>
              <a:gd name="connsiteY547" fmla="*/ 1351958 h 6858000"/>
              <a:gd name="connsiteX548" fmla="*/ 1638521 w 7467600"/>
              <a:gd name="connsiteY548" fmla="*/ 1908470 h 6858000"/>
              <a:gd name="connsiteX549" fmla="*/ 1754199 w 7467600"/>
              <a:gd name="connsiteY549" fmla="*/ 2149284 h 6858000"/>
              <a:gd name="connsiteX550" fmla="*/ 1908359 w 7467600"/>
              <a:gd name="connsiteY550" fmla="*/ 2364988 h 6858000"/>
              <a:gd name="connsiteX551" fmla="*/ 1647661 w 7467600"/>
              <a:gd name="connsiteY551" fmla="*/ 1825945 h 6858000"/>
              <a:gd name="connsiteX552" fmla="*/ 1423821 w 7467600"/>
              <a:gd name="connsiteY552" fmla="*/ 1351958 h 6858000"/>
              <a:gd name="connsiteX553" fmla="*/ 1431890 w 7467600"/>
              <a:gd name="connsiteY553" fmla="*/ 1306475 h 6858000"/>
              <a:gd name="connsiteX554" fmla="*/ 1507597 w 7467600"/>
              <a:gd name="connsiteY554" fmla="*/ 1446132 h 6858000"/>
              <a:gd name="connsiteX555" fmla="*/ 1674586 w 7467600"/>
              <a:gd name="connsiteY555" fmla="*/ 1813832 h 6858000"/>
              <a:gd name="connsiteX556" fmla="*/ 1815950 w 7467600"/>
              <a:gd name="connsiteY556" fmla="*/ 2128564 h 6858000"/>
              <a:gd name="connsiteX557" fmla="*/ 1984242 w 7467600"/>
              <a:gd name="connsiteY557" fmla="*/ 2430829 h 6858000"/>
              <a:gd name="connsiteX558" fmla="*/ 2014023 w 7467600"/>
              <a:gd name="connsiteY558" fmla="*/ 2450995 h 6858000"/>
              <a:gd name="connsiteX559" fmla="*/ 1747337 w 7467600"/>
              <a:gd name="connsiteY559" fmla="*/ 1855264 h 6858000"/>
              <a:gd name="connsiteX560" fmla="*/ 1533749 w 7467600"/>
              <a:gd name="connsiteY560" fmla="*/ 1478656 h 6858000"/>
              <a:gd name="connsiteX561" fmla="*/ 1431890 w 7467600"/>
              <a:gd name="connsiteY561" fmla="*/ 1306475 h 6858000"/>
              <a:gd name="connsiteX562" fmla="*/ 5052692 w 7467600"/>
              <a:gd name="connsiteY562" fmla="*/ 1292994 h 6858000"/>
              <a:gd name="connsiteX563" fmla="*/ 5200661 w 7467600"/>
              <a:gd name="connsiteY563" fmla="*/ 1635186 h 6858000"/>
              <a:gd name="connsiteX564" fmla="*/ 5297138 w 7467600"/>
              <a:gd name="connsiteY564" fmla="*/ 1906351 h 6858000"/>
              <a:gd name="connsiteX565" fmla="*/ 5052692 w 7467600"/>
              <a:gd name="connsiteY565" fmla="*/ 1292994 h 6858000"/>
              <a:gd name="connsiteX566" fmla="*/ 5009948 w 7467600"/>
              <a:gd name="connsiteY566" fmla="*/ 1273619 h 6858000"/>
              <a:gd name="connsiteX567" fmla="*/ 5121777 w 7467600"/>
              <a:gd name="connsiteY567" fmla="*/ 1654213 h 6858000"/>
              <a:gd name="connsiteX568" fmla="*/ 5293545 w 7467600"/>
              <a:gd name="connsiteY568" fmla="*/ 2072247 h 6858000"/>
              <a:gd name="connsiteX569" fmla="*/ 5294042 w 7467600"/>
              <a:gd name="connsiteY569" fmla="*/ 2065019 h 6858000"/>
              <a:gd name="connsiteX570" fmla="*/ 5171936 w 7467600"/>
              <a:gd name="connsiteY570" fmla="*/ 1647613 h 6858000"/>
              <a:gd name="connsiteX571" fmla="*/ 5009948 w 7467600"/>
              <a:gd name="connsiteY571" fmla="*/ 1273619 h 6858000"/>
              <a:gd name="connsiteX572" fmla="*/ 655236 w 7467600"/>
              <a:gd name="connsiteY572" fmla="*/ 1268632 h 6858000"/>
              <a:gd name="connsiteX573" fmla="*/ 839521 w 7467600"/>
              <a:gd name="connsiteY573" fmla="*/ 1685315 h 6858000"/>
              <a:gd name="connsiteX574" fmla="*/ 1109416 w 7467600"/>
              <a:gd name="connsiteY574" fmla="*/ 2061663 h 6858000"/>
              <a:gd name="connsiteX575" fmla="*/ 1298300 w 7467600"/>
              <a:gd name="connsiteY575" fmla="*/ 2247742 h 6858000"/>
              <a:gd name="connsiteX576" fmla="*/ 1125871 w 7467600"/>
              <a:gd name="connsiteY576" fmla="*/ 1989513 h 6858000"/>
              <a:gd name="connsiteX577" fmla="*/ 981574 w 7467600"/>
              <a:gd name="connsiteY577" fmla="*/ 1783157 h 6858000"/>
              <a:gd name="connsiteX578" fmla="*/ 922198 w 7467600"/>
              <a:gd name="connsiteY578" fmla="*/ 1677437 h 6858000"/>
              <a:gd name="connsiteX579" fmla="*/ 869293 w 7467600"/>
              <a:gd name="connsiteY579" fmla="*/ 1583214 h 6858000"/>
              <a:gd name="connsiteX580" fmla="*/ 751431 w 7467600"/>
              <a:gd name="connsiteY580" fmla="*/ 1405731 h 6858000"/>
              <a:gd name="connsiteX581" fmla="*/ 655236 w 7467600"/>
              <a:gd name="connsiteY581" fmla="*/ 1268632 h 6858000"/>
              <a:gd name="connsiteX582" fmla="*/ 6516292 w 7467600"/>
              <a:gd name="connsiteY582" fmla="*/ 1263064 h 6858000"/>
              <a:gd name="connsiteX583" fmla="*/ 5736320 w 7467600"/>
              <a:gd name="connsiteY583" fmla="*/ 1501803 h 6858000"/>
              <a:gd name="connsiteX584" fmla="*/ 6516292 w 7467600"/>
              <a:gd name="connsiteY584" fmla="*/ 1263064 h 6858000"/>
              <a:gd name="connsiteX585" fmla="*/ 291466 w 7467600"/>
              <a:gd name="connsiteY585" fmla="*/ 1250369 h 6858000"/>
              <a:gd name="connsiteX586" fmla="*/ 323180 w 7467600"/>
              <a:gd name="connsiteY586" fmla="*/ 1435283 h 6858000"/>
              <a:gd name="connsiteX587" fmla="*/ 349381 w 7467600"/>
              <a:gd name="connsiteY587" fmla="*/ 1875041 h 6858000"/>
              <a:gd name="connsiteX588" fmla="*/ 374363 w 7467600"/>
              <a:gd name="connsiteY588" fmla="*/ 1506494 h 6858000"/>
              <a:gd name="connsiteX589" fmla="*/ 302168 w 7467600"/>
              <a:gd name="connsiteY589" fmla="*/ 1274495 h 6858000"/>
              <a:gd name="connsiteX590" fmla="*/ 291466 w 7467600"/>
              <a:gd name="connsiteY590" fmla="*/ 1250369 h 6858000"/>
              <a:gd name="connsiteX591" fmla="*/ 678222 w 7467600"/>
              <a:gd name="connsiteY591" fmla="*/ 1248670 h 6858000"/>
              <a:gd name="connsiteX592" fmla="*/ 775536 w 7467600"/>
              <a:gd name="connsiteY592" fmla="*/ 1388015 h 6858000"/>
              <a:gd name="connsiteX593" fmla="*/ 894529 w 7467600"/>
              <a:gd name="connsiteY593" fmla="*/ 1567739 h 6858000"/>
              <a:gd name="connsiteX594" fmla="*/ 948000 w 7467600"/>
              <a:gd name="connsiteY594" fmla="*/ 1663088 h 6858000"/>
              <a:gd name="connsiteX595" fmla="*/ 1006812 w 7467600"/>
              <a:gd name="connsiteY595" fmla="*/ 1767683 h 6858000"/>
              <a:gd name="connsiteX596" fmla="*/ 1149133 w 7467600"/>
              <a:gd name="connsiteY596" fmla="*/ 1971513 h 6858000"/>
              <a:gd name="connsiteX597" fmla="*/ 1333952 w 7467600"/>
              <a:gd name="connsiteY597" fmla="*/ 2251620 h 6858000"/>
              <a:gd name="connsiteX598" fmla="*/ 1337329 w 7467600"/>
              <a:gd name="connsiteY598" fmla="*/ 2258350 h 6858000"/>
              <a:gd name="connsiteX599" fmla="*/ 1014726 w 7467600"/>
              <a:gd name="connsiteY599" fmla="*/ 1615556 h 6858000"/>
              <a:gd name="connsiteX600" fmla="*/ 678222 w 7467600"/>
              <a:gd name="connsiteY600" fmla="*/ 1248670 h 6858000"/>
              <a:gd name="connsiteX601" fmla="*/ 6691602 w 7467600"/>
              <a:gd name="connsiteY601" fmla="*/ 1140573 h 6858000"/>
              <a:gd name="connsiteX602" fmla="*/ 6571100 w 7467600"/>
              <a:gd name="connsiteY602" fmla="*/ 1183662 h 6858000"/>
              <a:gd name="connsiteX603" fmla="*/ 6241687 w 7467600"/>
              <a:gd name="connsiteY603" fmla="*/ 1257600 h 6858000"/>
              <a:gd name="connsiteX604" fmla="*/ 5693009 w 7467600"/>
              <a:gd name="connsiteY604" fmla="*/ 1478256 h 6858000"/>
              <a:gd name="connsiteX605" fmla="*/ 6548420 w 7467600"/>
              <a:gd name="connsiteY605" fmla="*/ 1214599 h 6858000"/>
              <a:gd name="connsiteX606" fmla="*/ 6605473 w 7467600"/>
              <a:gd name="connsiteY606" fmla="*/ 1184686 h 6858000"/>
              <a:gd name="connsiteX607" fmla="*/ 6691602 w 7467600"/>
              <a:gd name="connsiteY607" fmla="*/ 1140573 h 6858000"/>
              <a:gd name="connsiteX608" fmla="*/ 4002475 w 7467600"/>
              <a:gd name="connsiteY608" fmla="*/ 1037802 h 6858000"/>
              <a:gd name="connsiteX609" fmla="*/ 4000324 w 7467600"/>
              <a:gd name="connsiteY609" fmla="*/ 1039362 h 6858000"/>
              <a:gd name="connsiteX610" fmla="*/ 4002862 w 7467600"/>
              <a:gd name="connsiteY610" fmla="*/ 1042866 h 6858000"/>
              <a:gd name="connsiteX611" fmla="*/ 4002475 w 7467600"/>
              <a:gd name="connsiteY611" fmla="*/ 1037802 h 6858000"/>
              <a:gd name="connsiteX612" fmla="*/ 506322 w 7467600"/>
              <a:gd name="connsiteY612" fmla="*/ 1020997 h 6858000"/>
              <a:gd name="connsiteX613" fmla="*/ 533068 w 7467600"/>
              <a:gd name="connsiteY613" fmla="*/ 1029409 h 6858000"/>
              <a:gd name="connsiteX614" fmla="*/ 1232525 w 7467600"/>
              <a:gd name="connsiteY614" fmla="*/ 1804675 h 6858000"/>
              <a:gd name="connsiteX615" fmla="*/ 1388858 w 7467600"/>
              <a:gd name="connsiteY615" fmla="*/ 2368011 h 6858000"/>
              <a:gd name="connsiteX616" fmla="*/ 1384098 w 7467600"/>
              <a:gd name="connsiteY616" fmla="*/ 2378125 h 6858000"/>
              <a:gd name="connsiteX617" fmla="*/ 1425393 w 7467600"/>
              <a:gd name="connsiteY617" fmla="*/ 2589124 h 6858000"/>
              <a:gd name="connsiteX618" fmla="*/ 1424001 w 7467600"/>
              <a:gd name="connsiteY618" fmla="*/ 2597541 h 6858000"/>
              <a:gd name="connsiteX619" fmla="*/ 2152729 w 7467600"/>
              <a:gd name="connsiteY619" fmla="*/ 2864487 h 6858000"/>
              <a:gd name="connsiteX620" fmla="*/ 2020609 w 7467600"/>
              <a:gd name="connsiteY620" fmla="*/ 2539671 h 6858000"/>
              <a:gd name="connsiteX621" fmla="*/ 2018920 w 7467600"/>
              <a:gd name="connsiteY621" fmla="*/ 2536309 h 6858000"/>
              <a:gd name="connsiteX622" fmla="*/ 1342441 w 7467600"/>
              <a:gd name="connsiteY622" fmla="*/ 1173017 h 6858000"/>
              <a:gd name="connsiteX623" fmla="*/ 1367925 w 7467600"/>
              <a:gd name="connsiteY623" fmla="*/ 1135648 h 6858000"/>
              <a:gd name="connsiteX624" fmla="*/ 1771401 w 7467600"/>
              <a:gd name="connsiteY624" fmla="*/ 1806673 h 6858000"/>
              <a:gd name="connsiteX625" fmla="*/ 1972385 w 7467600"/>
              <a:gd name="connsiteY625" fmla="*/ 2198735 h 6858000"/>
              <a:gd name="connsiteX626" fmla="*/ 2040892 w 7467600"/>
              <a:gd name="connsiteY626" fmla="*/ 2405205 h 6858000"/>
              <a:gd name="connsiteX627" fmla="*/ 2131689 w 7467600"/>
              <a:gd name="connsiteY627" fmla="*/ 1936926 h 6858000"/>
              <a:gd name="connsiteX628" fmla="*/ 2454820 w 7467600"/>
              <a:gd name="connsiteY628" fmla="*/ 1248808 h 6858000"/>
              <a:gd name="connsiteX629" fmla="*/ 2492512 w 7467600"/>
              <a:gd name="connsiteY629" fmla="*/ 1302920 h 6858000"/>
              <a:gd name="connsiteX630" fmla="*/ 2081216 w 7467600"/>
              <a:gd name="connsiteY630" fmla="*/ 2527513 h 6858000"/>
              <a:gd name="connsiteX631" fmla="*/ 2081211 w 7467600"/>
              <a:gd name="connsiteY631" fmla="*/ 2528916 h 6858000"/>
              <a:gd name="connsiteX632" fmla="*/ 2199067 w 7467600"/>
              <a:gd name="connsiteY632" fmla="*/ 2884061 h 6858000"/>
              <a:gd name="connsiteX633" fmla="*/ 3192586 w 7467600"/>
              <a:gd name="connsiteY633" fmla="*/ 3411496 h 6858000"/>
              <a:gd name="connsiteX634" fmla="*/ 3182620 w 7467600"/>
              <a:gd name="connsiteY634" fmla="*/ 3483279 h 6858000"/>
              <a:gd name="connsiteX635" fmla="*/ 2435119 w 7467600"/>
              <a:gd name="connsiteY635" fmla="*/ 3080173 h 6858000"/>
              <a:gd name="connsiteX636" fmla="*/ 2410152 w 7467600"/>
              <a:gd name="connsiteY636" fmla="*/ 3063751 h 6858000"/>
              <a:gd name="connsiteX637" fmla="*/ 2408099 w 7467600"/>
              <a:gd name="connsiteY637" fmla="*/ 3064403 h 6858000"/>
              <a:gd name="connsiteX638" fmla="*/ 2407218 w 7467600"/>
              <a:gd name="connsiteY638" fmla="*/ 3070324 h 6858000"/>
              <a:gd name="connsiteX639" fmla="*/ 2380138 w 7467600"/>
              <a:gd name="connsiteY639" fmla="*/ 3099341 h 6858000"/>
              <a:gd name="connsiteX640" fmla="*/ 1765923 w 7467600"/>
              <a:gd name="connsiteY640" fmla="*/ 3581043 h 6858000"/>
              <a:gd name="connsiteX641" fmla="*/ 1702258 w 7467600"/>
              <a:gd name="connsiteY641" fmla="*/ 3612286 h 6858000"/>
              <a:gd name="connsiteX642" fmla="*/ 1538370 w 7467600"/>
              <a:gd name="connsiteY642" fmla="*/ 3811804 h 6858000"/>
              <a:gd name="connsiteX643" fmla="*/ 542867 w 7467600"/>
              <a:gd name="connsiteY643" fmla="*/ 4944092 h 6858000"/>
              <a:gd name="connsiteX644" fmla="*/ 515800 w 7467600"/>
              <a:gd name="connsiteY644" fmla="*/ 4862180 h 6858000"/>
              <a:gd name="connsiteX645" fmla="*/ 909145 w 7467600"/>
              <a:gd name="connsiteY645" fmla="*/ 4199225 h 6858000"/>
              <a:gd name="connsiteX646" fmla="*/ 1214067 w 7467600"/>
              <a:gd name="connsiteY646" fmla="*/ 3908561 h 6858000"/>
              <a:gd name="connsiteX647" fmla="*/ 640967 w 7467600"/>
              <a:gd name="connsiteY647" fmla="*/ 4105601 h 6858000"/>
              <a:gd name="connsiteX648" fmla="*/ 112563 w 7467600"/>
              <a:gd name="connsiteY648" fmla="*/ 4396952 h 6858000"/>
              <a:gd name="connsiteX649" fmla="*/ 0 w 7467600"/>
              <a:gd name="connsiteY649" fmla="*/ 4466006 h 6858000"/>
              <a:gd name="connsiteX650" fmla="*/ 0 w 7467600"/>
              <a:gd name="connsiteY650" fmla="*/ 4233763 h 6858000"/>
              <a:gd name="connsiteX651" fmla="*/ 36881 w 7467600"/>
              <a:gd name="connsiteY651" fmla="*/ 4200118 h 6858000"/>
              <a:gd name="connsiteX652" fmla="*/ 910534 w 7467600"/>
              <a:gd name="connsiteY652" fmla="*/ 3629753 h 6858000"/>
              <a:gd name="connsiteX653" fmla="*/ 1578717 w 7467600"/>
              <a:gd name="connsiteY653" fmla="*/ 3575982 h 6858000"/>
              <a:gd name="connsiteX654" fmla="*/ 2338780 w 7467600"/>
              <a:gd name="connsiteY654" fmla="*/ 3033725 h 6858000"/>
              <a:gd name="connsiteX655" fmla="*/ 1807991 w 7467600"/>
              <a:gd name="connsiteY655" fmla="*/ 2807184 h 6858000"/>
              <a:gd name="connsiteX656" fmla="*/ 1416358 w 7467600"/>
              <a:gd name="connsiteY656" fmla="*/ 3112571 h 6858000"/>
              <a:gd name="connsiteX657" fmla="*/ 939066 w 7467600"/>
              <a:gd name="connsiteY657" fmla="*/ 3378798 h 6858000"/>
              <a:gd name="connsiteX658" fmla="*/ 115099 w 7467600"/>
              <a:gd name="connsiteY658" fmla="*/ 3607650 h 6858000"/>
              <a:gd name="connsiteX659" fmla="*/ 97284 w 7467600"/>
              <a:gd name="connsiteY659" fmla="*/ 3520393 h 6858000"/>
              <a:gd name="connsiteX660" fmla="*/ 922050 w 7467600"/>
              <a:gd name="connsiteY660" fmla="*/ 3074867 h 6858000"/>
              <a:gd name="connsiteX661" fmla="*/ 1405265 w 7467600"/>
              <a:gd name="connsiteY661" fmla="*/ 3016319 h 6858000"/>
              <a:gd name="connsiteX662" fmla="*/ 1407512 w 7467600"/>
              <a:gd name="connsiteY662" fmla="*/ 3018001 h 6858000"/>
              <a:gd name="connsiteX663" fmla="*/ 1726266 w 7467600"/>
              <a:gd name="connsiteY663" fmla="*/ 2777274 h 6858000"/>
              <a:gd name="connsiteX664" fmla="*/ 625390 w 7467600"/>
              <a:gd name="connsiteY664" fmla="*/ 2514541 h 6858000"/>
              <a:gd name="connsiteX665" fmla="*/ 619799 w 7467600"/>
              <a:gd name="connsiteY665" fmla="*/ 2527180 h 6858000"/>
              <a:gd name="connsiteX666" fmla="*/ 310030 w 7467600"/>
              <a:gd name="connsiteY666" fmla="*/ 2771818 h 6858000"/>
              <a:gd name="connsiteX667" fmla="*/ 173877 w 7467600"/>
              <a:gd name="connsiteY667" fmla="*/ 2937056 h 6858000"/>
              <a:gd name="connsiteX668" fmla="*/ 77889 w 7467600"/>
              <a:gd name="connsiteY668" fmla="*/ 3138440 h 6858000"/>
              <a:gd name="connsiteX669" fmla="*/ 0 w 7467600"/>
              <a:gd name="connsiteY669" fmla="*/ 3271395 h 6858000"/>
              <a:gd name="connsiteX670" fmla="*/ 0 w 7467600"/>
              <a:gd name="connsiteY670" fmla="*/ 3153002 h 6858000"/>
              <a:gd name="connsiteX671" fmla="*/ 2386 w 7467600"/>
              <a:gd name="connsiteY671" fmla="*/ 3149203 h 6858000"/>
              <a:gd name="connsiteX672" fmla="*/ 89753 w 7467600"/>
              <a:gd name="connsiteY672" fmla="*/ 2987702 h 6858000"/>
              <a:gd name="connsiteX673" fmla="*/ 76869 w 7467600"/>
              <a:gd name="connsiteY673" fmla="*/ 3005404 h 6858000"/>
              <a:gd name="connsiteX674" fmla="*/ 32049 w 7467600"/>
              <a:gd name="connsiteY674" fmla="*/ 3065814 h 6858000"/>
              <a:gd name="connsiteX675" fmla="*/ 0 w 7467600"/>
              <a:gd name="connsiteY675" fmla="*/ 3108744 h 6858000"/>
              <a:gd name="connsiteX676" fmla="*/ 0 w 7467600"/>
              <a:gd name="connsiteY676" fmla="*/ 3058059 h 6858000"/>
              <a:gd name="connsiteX677" fmla="*/ 7610 w 7467600"/>
              <a:gd name="connsiteY677" fmla="*/ 3047889 h 6858000"/>
              <a:gd name="connsiteX678" fmla="*/ 52419 w 7467600"/>
              <a:gd name="connsiteY678" fmla="*/ 2987479 h 6858000"/>
              <a:gd name="connsiteX679" fmla="*/ 59142 w 7467600"/>
              <a:gd name="connsiteY679" fmla="*/ 2978488 h 6858000"/>
              <a:gd name="connsiteX680" fmla="*/ 0 w 7467600"/>
              <a:gd name="connsiteY680" fmla="*/ 3015334 h 6858000"/>
              <a:gd name="connsiteX681" fmla="*/ 0 w 7467600"/>
              <a:gd name="connsiteY681" fmla="*/ 2914286 h 6858000"/>
              <a:gd name="connsiteX682" fmla="*/ 36383 w 7467600"/>
              <a:gd name="connsiteY682" fmla="*/ 2901128 h 6858000"/>
              <a:gd name="connsiteX683" fmla="*/ 156329 w 7467600"/>
              <a:gd name="connsiteY683" fmla="*/ 2840533 h 6858000"/>
              <a:gd name="connsiteX684" fmla="*/ 358355 w 7467600"/>
              <a:gd name="connsiteY684" fmla="*/ 2620471 h 6858000"/>
              <a:gd name="connsiteX685" fmla="*/ 510577 w 7467600"/>
              <a:gd name="connsiteY685" fmla="*/ 2501244 h 6858000"/>
              <a:gd name="connsiteX686" fmla="*/ 211967 w 7467600"/>
              <a:gd name="connsiteY686" fmla="*/ 2479171 h 6858000"/>
              <a:gd name="connsiteX687" fmla="*/ 0 w 7467600"/>
              <a:gd name="connsiteY687" fmla="*/ 2476398 h 6858000"/>
              <a:gd name="connsiteX688" fmla="*/ 0 w 7467600"/>
              <a:gd name="connsiteY688" fmla="*/ 2389189 h 6858000"/>
              <a:gd name="connsiteX689" fmla="*/ 103062 w 7467600"/>
              <a:gd name="connsiteY689" fmla="*/ 2389518 h 6858000"/>
              <a:gd name="connsiteX690" fmla="*/ 510734 w 7467600"/>
              <a:gd name="connsiteY690" fmla="*/ 2416201 h 6858000"/>
              <a:gd name="connsiteX691" fmla="*/ 279257 w 7467600"/>
              <a:gd name="connsiteY691" fmla="*/ 2092102 h 6858000"/>
              <a:gd name="connsiteX692" fmla="*/ 65265 w 7467600"/>
              <a:gd name="connsiteY692" fmla="*/ 2006049 h 6858000"/>
              <a:gd name="connsiteX693" fmla="*/ 0 w 7467600"/>
              <a:gd name="connsiteY693" fmla="*/ 1982532 h 6858000"/>
              <a:gd name="connsiteX694" fmla="*/ 0 w 7467600"/>
              <a:gd name="connsiteY694" fmla="*/ 1912789 h 6858000"/>
              <a:gd name="connsiteX695" fmla="*/ 97460 w 7467600"/>
              <a:gd name="connsiteY695" fmla="*/ 1953725 h 6858000"/>
              <a:gd name="connsiteX696" fmla="*/ 221272 w 7467600"/>
              <a:gd name="connsiteY696" fmla="*/ 1980766 h 6858000"/>
              <a:gd name="connsiteX697" fmla="*/ 116765 w 7467600"/>
              <a:gd name="connsiteY697" fmla="*/ 1911033 h 6858000"/>
              <a:gd name="connsiteX698" fmla="*/ 16405 w 7467600"/>
              <a:gd name="connsiteY698" fmla="*/ 1803412 h 6858000"/>
              <a:gd name="connsiteX699" fmla="*/ 0 w 7467600"/>
              <a:gd name="connsiteY699" fmla="*/ 1784777 h 6858000"/>
              <a:gd name="connsiteX700" fmla="*/ 0 w 7467600"/>
              <a:gd name="connsiteY700" fmla="*/ 1740082 h 6858000"/>
              <a:gd name="connsiteX701" fmla="*/ 39394 w 7467600"/>
              <a:gd name="connsiteY701" fmla="*/ 1784856 h 6858000"/>
              <a:gd name="connsiteX702" fmla="*/ 135813 w 7467600"/>
              <a:gd name="connsiteY702" fmla="*/ 1888838 h 6858000"/>
              <a:gd name="connsiteX703" fmla="*/ 242575 w 7467600"/>
              <a:gd name="connsiteY703" fmla="*/ 1958841 h 6858000"/>
              <a:gd name="connsiteX704" fmla="*/ 82197 w 7467600"/>
              <a:gd name="connsiteY704" fmla="*/ 1754826 h 6858000"/>
              <a:gd name="connsiteX705" fmla="*/ 0 w 7467600"/>
              <a:gd name="connsiteY705" fmla="*/ 1679650 h 6858000"/>
              <a:gd name="connsiteX706" fmla="*/ 0 w 7467600"/>
              <a:gd name="connsiteY706" fmla="*/ 1602463 h 6858000"/>
              <a:gd name="connsiteX707" fmla="*/ 84689 w 7467600"/>
              <a:gd name="connsiteY707" fmla="*/ 1677442 h 6858000"/>
              <a:gd name="connsiteX708" fmla="*/ 298437 w 7467600"/>
              <a:gd name="connsiteY708" fmla="*/ 1968019 h 6858000"/>
              <a:gd name="connsiteX709" fmla="*/ 227269 w 7467600"/>
              <a:gd name="connsiteY709" fmla="*/ 1114064 h 6858000"/>
              <a:gd name="connsiteX710" fmla="*/ 248003 w 7467600"/>
              <a:gd name="connsiteY710" fmla="*/ 1089613 h 6858000"/>
              <a:gd name="connsiteX711" fmla="*/ 427020 w 7467600"/>
              <a:gd name="connsiteY711" fmla="*/ 1619803 h 6858000"/>
              <a:gd name="connsiteX712" fmla="*/ 340345 w 7467600"/>
              <a:gd name="connsiteY712" fmla="*/ 2027739 h 6858000"/>
              <a:gd name="connsiteX713" fmla="*/ 360865 w 7467600"/>
              <a:gd name="connsiteY713" fmla="*/ 2044827 h 6858000"/>
              <a:gd name="connsiteX714" fmla="*/ 560414 w 7467600"/>
              <a:gd name="connsiteY714" fmla="*/ 2421457 h 6858000"/>
              <a:gd name="connsiteX715" fmla="*/ 1359703 w 7467600"/>
              <a:gd name="connsiteY715" fmla="*/ 2578554 h 6858000"/>
              <a:gd name="connsiteX716" fmla="*/ 1359422 w 7467600"/>
              <a:gd name="connsiteY716" fmla="*/ 2577994 h 6858000"/>
              <a:gd name="connsiteX717" fmla="*/ 828701 w 7467600"/>
              <a:gd name="connsiteY717" fmla="*/ 1839520 h 6858000"/>
              <a:gd name="connsiteX718" fmla="*/ 494427 w 7467600"/>
              <a:gd name="connsiteY718" fmla="*/ 1092333 h 6858000"/>
              <a:gd name="connsiteX719" fmla="*/ 506322 w 7467600"/>
              <a:gd name="connsiteY719" fmla="*/ 1020997 h 6858000"/>
              <a:gd name="connsiteX720" fmla="*/ 4570198 w 7467600"/>
              <a:gd name="connsiteY720" fmla="*/ 978081 h 6858000"/>
              <a:gd name="connsiteX721" fmla="*/ 4523691 w 7467600"/>
              <a:gd name="connsiteY721" fmla="*/ 1127776 h 6858000"/>
              <a:gd name="connsiteX722" fmla="*/ 4509875 w 7467600"/>
              <a:gd name="connsiteY722" fmla="*/ 1167552 h 6858000"/>
              <a:gd name="connsiteX723" fmla="*/ 4478168 w 7467600"/>
              <a:gd name="connsiteY723" fmla="*/ 1260735 h 6858000"/>
              <a:gd name="connsiteX724" fmla="*/ 4409309 w 7467600"/>
              <a:gd name="connsiteY724" fmla="*/ 1666996 h 6858000"/>
              <a:gd name="connsiteX725" fmla="*/ 4370031 w 7467600"/>
              <a:gd name="connsiteY725" fmla="*/ 1955666 h 6858000"/>
              <a:gd name="connsiteX726" fmla="*/ 4570198 w 7467600"/>
              <a:gd name="connsiteY726" fmla="*/ 978081 h 6858000"/>
              <a:gd name="connsiteX727" fmla="*/ 4557898 w 7467600"/>
              <a:gd name="connsiteY727" fmla="*/ 900011 h 6858000"/>
              <a:gd name="connsiteX728" fmla="*/ 4344840 w 7467600"/>
              <a:gd name="connsiteY728" fmla="*/ 1922038 h 6858000"/>
              <a:gd name="connsiteX729" fmla="*/ 4378710 w 7467600"/>
              <a:gd name="connsiteY729" fmla="*/ 1665516 h 6858000"/>
              <a:gd name="connsiteX730" fmla="*/ 4448798 w 7467600"/>
              <a:gd name="connsiteY730" fmla="*/ 1253024 h 6858000"/>
              <a:gd name="connsiteX731" fmla="*/ 4480315 w 7467600"/>
              <a:gd name="connsiteY731" fmla="*/ 1158454 h 6858000"/>
              <a:gd name="connsiteX732" fmla="*/ 4494133 w 7467600"/>
              <a:gd name="connsiteY732" fmla="*/ 1118676 h 6858000"/>
              <a:gd name="connsiteX733" fmla="*/ 4557898 w 7467600"/>
              <a:gd name="connsiteY733" fmla="*/ 900011 h 6858000"/>
              <a:gd name="connsiteX734" fmla="*/ 5870151 w 7467600"/>
              <a:gd name="connsiteY734" fmla="*/ 898890 h 6858000"/>
              <a:gd name="connsiteX735" fmla="*/ 5861335 w 7467600"/>
              <a:gd name="connsiteY735" fmla="*/ 899177 h 6858000"/>
              <a:gd name="connsiteX736" fmla="*/ 5843702 w 7467600"/>
              <a:gd name="connsiteY736" fmla="*/ 899748 h 6858000"/>
              <a:gd name="connsiteX737" fmla="*/ 5651107 w 7467600"/>
              <a:gd name="connsiteY737" fmla="*/ 920306 h 6858000"/>
              <a:gd name="connsiteX738" fmla="*/ 5459407 w 7467600"/>
              <a:gd name="connsiteY738" fmla="*/ 940975 h 6858000"/>
              <a:gd name="connsiteX739" fmla="*/ 5374846 w 7467600"/>
              <a:gd name="connsiteY739" fmla="*/ 941988 h 6858000"/>
              <a:gd name="connsiteX740" fmla="*/ 5256105 w 7467600"/>
              <a:gd name="connsiteY740" fmla="*/ 945632 h 6858000"/>
              <a:gd name="connsiteX741" fmla="*/ 5107071 w 7467600"/>
              <a:gd name="connsiteY741" fmla="*/ 969720 h 6858000"/>
              <a:gd name="connsiteX742" fmla="*/ 4998681 w 7467600"/>
              <a:gd name="connsiteY742" fmla="*/ 988771 h 6858000"/>
              <a:gd name="connsiteX743" fmla="*/ 5870151 w 7467600"/>
              <a:gd name="connsiteY743" fmla="*/ 898890 h 6858000"/>
              <a:gd name="connsiteX744" fmla="*/ 5504425 w 7467600"/>
              <a:gd name="connsiteY744" fmla="*/ 848067 h 6858000"/>
              <a:gd name="connsiteX745" fmla="*/ 4968849 w 7467600"/>
              <a:gd name="connsiteY745" fmla="*/ 962318 h 6858000"/>
              <a:gd name="connsiteX746" fmla="*/ 5104039 w 7467600"/>
              <a:gd name="connsiteY746" fmla="*/ 940634 h 6858000"/>
              <a:gd name="connsiteX747" fmla="*/ 5256311 w 7467600"/>
              <a:gd name="connsiteY747" fmla="*/ 916490 h 6858000"/>
              <a:gd name="connsiteX748" fmla="*/ 5377381 w 7467600"/>
              <a:gd name="connsiteY748" fmla="*/ 912671 h 6858000"/>
              <a:gd name="connsiteX749" fmla="*/ 5460148 w 7467600"/>
              <a:gd name="connsiteY749" fmla="*/ 911442 h 6858000"/>
              <a:gd name="connsiteX750" fmla="*/ 5648971 w 7467600"/>
              <a:gd name="connsiteY750" fmla="*/ 891331 h 6858000"/>
              <a:gd name="connsiteX751" fmla="*/ 5844807 w 7467600"/>
              <a:gd name="connsiteY751" fmla="*/ 870718 h 6858000"/>
              <a:gd name="connsiteX752" fmla="*/ 5862975 w 7467600"/>
              <a:gd name="connsiteY752" fmla="*/ 869756 h 6858000"/>
              <a:gd name="connsiteX753" fmla="*/ 5920887 w 7467600"/>
              <a:gd name="connsiteY753" fmla="*/ 865929 h 6858000"/>
              <a:gd name="connsiteX754" fmla="*/ 5504425 w 7467600"/>
              <a:gd name="connsiteY754" fmla="*/ 848067 h 6858000"/>
              <a:gd name="connsiteX755" fmla="*/ 3607114 w 7467600"/>
              <a:gd name="connsiteY755" fmla="*/ 467441 h 6858000"/>
              <a:gd name="connsiteX756" fmla="*/ 3296242 w 7467600"/>
              <a:gd name="connsiteY756" fmla="*/ 807991 h 6858000"/>
              <a:gd name="connsiteX757" fmla="*/ 3174674 w 7467600"/>
              <a:gd name="connsiteY757" fmla="*/ 919759 h 6858000"/>
              <a:gd name="connsiteX758" fmla="*/ 3042978 w 7467600"/>
              <a:gd name="connsiteY758" fmla="*/ 1054894 h 6858000"/>
              <a:gd name="connsiteX759" fmla="*/ 2968914 w 7467600"/>
              <a:gd name="connsiteY759" fmla="*/ 1133756 h 6858000"/>
              <a:gd name="connsiteX760" fmla="*/ 3103823 w 7467600"/>
              <a:gd name="connsiteY760" fmla="*/ 1026814 h 6858000"/>
              <a:gd name="connsiteX761" fmla="*/ 3607114 w 7467600"/>
              <a:gd name="connsiteY761" fmla="*/ 467441 h 6858000"/>
              <a:gd name="connsiteX762" fmla="*/ 3744487 w 7467600"/>
              <a:gd name="connsiteY762" fmla="*/ 383136 h 6858000"/>
              <a:gd name="connsiteX763" fmla="*/ 3970213 w 7467600"/>
              <a:gd name="connsiteY763" fmla="*/ 995559 h 6858000"/>
              <a:gd name="connsiteX764" fmla="*/ 3744487 w 7467600"/>
              <a:gd name="connsiteY764" fmla="*/ 383136 h 6858000"/>
              <a:gd name="connsiteX765" fmla="*/ 3624562 w 7467600"/>
              <a:gd name="connsiteY765" fmla="*/ 367041 h 6858000"/>
              <a:gd name="connsiteX766" fmla="*/ 3489712 w 7467600"/>
              <a:gd name="connsiteY766" fmla="*/ 485386 h 6858000"/>
              <a:gd name="connsiteX767" fmla="*/ 3182994 w 7467600"/>
              <a:gd name="connsiteY767" fmla="*/ 828265 h 6858000"/>
              <a:gd name="connsiteX768" fmla="*/ 2892114 w 7467600"/>
              <a:gd name="connsiteY768" fmla="*/ 1172635 h 6858000"/>
              <a:gd name="connsiteX769" fmla="*/ 3021459 w 7467600"/>
              <a:gd name="connsiteY769" fmla="*/ 1035385 h 6858000"/>
              <a:gd name="connsiteX770" fmla="*/ 3153873 w 7467600"/>
              <a:gd name="connsiteY770" fmla="*/ 898971 h 6858000"/>
              <a:gd name="connsiteX771" fmla="*/ 3276511 w 7467600"/>
              <a:gd name="connsiteY771" fmla="*/ 786423 h 6858000"/>
              <a:gd name="connsiteX772" fmla="*/ 3584154 w 7467600"/>
              <a:gd name="connsiteY772" fmla="*/ 448218 h 6858000"/>
              <a:gd name="connsiteX773" fmla="*/ 3624562 w 7467600"/>
              <a:gd name="connsiteY773" fmla="*/ 367041 h 6858000"/>
              <a:gd name="connsiteX774" fmla="*/ 3766672 w 7467600"/>
              <a:gd name="connsiteY774" fmla="*/ 359429 h 6858000"/>
              <a:gd name="connsiteX775" fmla="*/ 3996338 w 7467600"/>
              <a:gd name="connsiteY775" fmla="*/ 968237 h 6858000"/>
              <a:gd name="connsiteX776" fmla="*/ 3766672 w 7467600"/>
              <a:gd name="connsiteY776" fmla="*/ 359429 h 6858000"/>
              <a:gd name="connsiteX777" fmla="*/ 5805386 w 7467600"/>
              <a:gd name="connsiteY777" fmla="*/ 239240 h 6858000"/>
              <a:gd name="connsiteX778" fmla="*/ 5736947 w 7467600"/>
              <a:gd name="connsiteY778" fmla="*/ 261367 h 6858000"/>
              <a:gd name="connsiteX779" fmla="*/ 5427012 w 7467600"/>
              <a:gd name="connsiteY779" fmla="*/ 311272 h 6858000"/>
              <a:gd name="connsiteX780" fmla="*/ 5147818 w 7467600"/>
              <a:gd name="connsiteY780" fmla="*/ 322112 h 6858000"/>
              <a:gd name="connsiteX781" fmla="*/ 5060854 w 7467600"/>
              <a:gd name="connsiteY781" fmla="*/ 311882 h 6858000"/>
              <a:gd name="connsiteX782" fmla="*/ 4945989 w 7467600"/>
              <a:gd name="connsiteY782" fmla="*/ 300516 h 6858000"/>
              <a:gd name="connsiteX783" fmla="*/ 5410479 w 7467600"/>
              <a:gd name="connsiteY783" fmla="*/ 348434 h 6858000"/>
              <a:gd name="connsiteX784" fmla="*/ 5805386 w 7467600"/>
              <a:gd name="connsiteY784" fmla="*/ 239240 h 6858000"/>
              <a:gd name="connsiteX785" fmla="*/ 5905192 w 7467600"/>
              <a:gd name="connsiteY785" fmla="*/ 163079 h 6858000"/>
              <a:gd name="connsiteX786" fmla="*/ 5865655 w 7467600"/>
              <a:gd name="connsiteY786" fmla="*/ 171901 h 6858000"/>
              <a:gd name="connsiteX787" fmla="*/ 5259740 w 7467600"/>
              <a:gd name="connsiteY787" fmla="*/ 257013 h 6858000"/>
              <a:gd name="connsiteX788" fmla="*/ 5208466 w 7467600"/>
              <a:gd name="connsiteY788" fmla="*/ 257550 h 6858000"/>
              <a:gd name="connsiteX789" fmla="*/ 4980204 w 7467600"/>
              <a:gd name="connsiteY789" fmla="*/ 271903 h 6858000"/>
              <a:gd name="connsiteX790" fmla="*/ 5068068 w 7467600"/>
              <a:gd name="connsiteY790" fmla="*/ 282244 h 6858000"/>
              <a:gd name="connsiteX791" fmla="*/ 5153231 w 7467600"/>
              <a:gd name="connsiteY791" fmla="*/ 292240 h 6858000"/>
              <a:gd name="connsiteX792" fmla="*/ 5426491 w 7467600"/>
              <a:gd name="connsiteY792" fmla="*/ 281128 h 6858000"/>
              <a:gd name="connsiteX793" fmla="*/ 5731212 w 7467600"/>
              <a:gd name="connsiteY793" fmla="*/ 231951 h 6858000"/>
              <a:gd name="connsiteX794" fmla="*/ 5905192 w 7467600"/>
              <a:gd name="connsiteY794" fmla="*/ 163079 h 6858000"/>
              <a:gd name="connsiteX795" fmla="*/ 5944437 w 7467600"/>
              <a:gd name="connsiteY795" fmla="*/ 113829 h 6858000"/>
              <a:gd name="connsiteX796" fmla="*/ 5825032 w 7467600"/>
              <a:gd name="connsiteY796" fmla="*/ 146405 h 6858000"/>
              <a:gd name="connsiteX797" fmla="*/ 4955599 w 7467600"/>
              <a:gd name="connsiteY797" fmla="*/ 247008 h 6858000"/>
              <a:gd name="connsiteX798" fmla="*/ 5210104 w 7467600"/>
              <a:gd name="connsiteY798" fmla="*/ 228123 h 6858000"/>
              <a:gd name="connsiteX799" fmla="*/ 5261015 w 7467600"/>
              <a:gd name="connsiteY799" fmla="*/ 227087 h 6858000"/>
              <a:gd name="connsiteX800" fmla="*/ 5861181 w 7467600"/>
              <a:gd name="connsiteY800" fmla="*/ 143093 h 6858000"/>
              <a:gd name="connsiteX801" fmla="*/ 5961252 w 7467600"/>
              <a:gd name="connsiteY801" fmla="*/ 114820 h 6858000"/>
              <a:gd name="connsiteX802" fmla="*/ 5944437 w 7467600"/>
              <a:gd name="connsiteY802" fmla="*/ 113829 h 6858000"/>
              <a:gd name="connsiteX803" fmla="*/ 3882765 w 7467600"/>
              <a:gd name="connsiteY803" fmla="*/ 0 h 6858000"/>
              <a:gd name="connsiteX804" fmla="*/ 3995099 w 7467600"/>
              <a:gd name="connsiteY804" fmla="*/ 0 h 6858000"/>
              <a:gd name="connsiteX805" fmla="*/ 4163818 w 7467600"/>
              <a:gd name="connsiteY805" fmla="*/ 234104 h 6858000"/>
              <a:gd name="connsiteX806" fmla="*/ 4172099 w 7467600"/>
              <a:gd name="connsiteY806" fmla="*/ 234207 h 6858000"/>
              <a:gd name="connsiteX807" fmla="*/ 4784282 w 7467600"/>
              <a:gd name="connsiteY807" fmla="*/ 276561 h 6858000"/>
              <a:gd name="connsiteX808" fmla="*/ 4801687 w 7467600"/>
              <a:gd name="connsiteY808" fmla="*/ 267764 h 6858000"/>
              <a:gd name="connsiteX809" fmla="*/ 6082788 w 7467600"/>
              <a:gd name="connsiteY809" fmla="*/ 64119 h 6858000"/>
              <a:gd name="connsiteX810" fmla="*/ 6099442 w 7467600"/>
              <a:gd name="connsiteY810" fmla="*/ 82568 h 6858000"/>
              <a:gd name="connsiteX811" fmla="*/ 4804137 w 7467600"/>
              <a:gd name="connsiteY811" fmla="*/ 320931 h 6858000"/>
              <a:gd name="connsiteX812" fmla="*/ 4227047 w 7467600"/>
              <a:gd name="connsiteY812" fmla="*/ 313415 h 6858000"/>
              <a:gd name="connsiteX813" fmla="*/ 4346041 w 7467600"/>
              <a:gd name="connsiteY813" fmla="*/ 456086 h 6858000"/>
              <a:gd name="connsiteX814" fmla="*/ 4870967 w 7467600"/>
              <a:gd name="connsiteY814" fmla="*/ 963061 h 6858000"/>
              <a:gd name="connsiteX815" fmla="*/ 4889647 w 7467600"/>
              <a:gd name="connsiteY815" fmla="*/ 957147 h 6858000"/>
              <a:gd name="connsiteX816" fmla="*/ 5422504 w 7467600"/>
              <a:gd name="connsiteY816" fmla="*/ 805191 h 6858000"/>
              <a:gd name="connsiteX817" fmla="*/ 6087656 w 7467600"/>
              <a:gd name="connsiteY817" fmla="*/ 826703 h 6858000"/>
              <a:gd name="connsiteX818" fmla="*/ 6058717 w 7467600"/>
              <a:gd name="connsiteY818" fmla="*/ 865992 h 6858000"/>
              <a:gd name="connsiteX819" fmla="*/ 4974153 w 7467600"/>
              <a:gd name="connsiteY819" fmla="*/ 1045456 h 6858000"/>
              <a:gd name="connsiteX820" fmla="*/ 5627835 w 7467600"/>
              <a:gd name="connsiteY820" fmla="*/ 1472077 h 6858000"/>
              <a:gd name="connsiteX821" fmla="*/ 5629817 w 7467600"/>
              <a:gd name="connsiteY821" fmla="*/ 1471412 h 6858000"/>
              <a:gd name="connsiteX822" fmla="*/ 5634124 w 7467600"/>
              <a:gd name="connsiteY822" fmla="*/ 1470572 h 6858000"/>
              <a:gd name="connsiteX823" fmla="*/ 5755832 w 7467600"/>
              <a:gd name="connsiteY823" fmla="*/ 1383886 h 6858000"/>
              <a:gd name="connsiteX824" fmla="*/ 6014186 w 7467600"/>
              <a:gd name="connsiteY824" fmla="*/ 1279799 h 6858000"/>
              <a:gd name="connsiteX825" fmla="*/ 6901619 w 7467600"/>
              <a:gd name="connsiteY825" fmla="*/ 1047874 h 6858000"/>
              <a:gd name="connsiteX826" fmla="*/ 6931566 w 7467600"/>
              <a:gd name="connsiteY826" fmla="*/ 1062034 h 6858000"/>
              <a:gd name="connsiteX827" fmla="*/ 5790982 w 7467600"/>
              <a:gd name="connsiteY827" fmla="*/ 1561380 h 6858000"/>
              <a:gd name="connsiteX828" fmla="*/ 6188971 w 7467600"/>
              <a:gd name="connsiteY828" fmla="*/ 1755168 h 6858000"/>
              <a:gd name="connsiteX829" fmla="*/ 6202446 w 7467600"/>
              <a:gd name="connsiteY829" fmla="*/ 1752268 h 6858000"/>
              <a:gd name="connsiteX830" fmla="*/ 7179560 w 7467600"/>
              <a:gd name="connsiteY830" fmla="*/ 1467551 h 6858000"/>
              <a:gd name="connsiteX831" fmla="*/ 7158730 w 7467600"/>
              <a:gd name="connsiteY831" fmla="*/ 1507835 h 6858000"/>
              <a:gd name="connsiteX832" fmla="*/ 6326959 w 7467600"/>
              <a:gd name="connsiteY832" fmla="*/ 1817686 h 6858000"/>
              <a:gd name="connsiteX833" fmla="*/ 6537433 w 7467600"/>
              <a:gd name="connsiteY833" fmla="*/ 1907790 h 6858000"/>
              <a:gd name="connsiteX834" fmla="*/ 6550221 w 7467600"/>
              <a:gd name="connsiteY834" fmla="*/ 1910729 h 6858000"/>
              <a:gd name="connsiteX835" fmla="*/ 6964438 w 7467600"/>
              <a:gd name="connsiteY835" fmla="*/ 2209505 h 6858000"/>
              <a:gd name="connsiteX836" fmla="*/ 7367862 w 7467600"/>
              <a:gd name="connsiteY836" fmla="*/ 2806833 h 6858000"/>
              <a:gd name="connsiteX837" fmla="*/ 7364329 w 7467600"/>
              <a:gd name="connsiteY837" fmla="*/ 2826907 h 6858000"/>
              <a:gd name="connsiteX838" fmla="*/ 7290545 w 7467600"/>
              <a:gd name="connsiteY838" fmla="*/ 2850663 h 6858000"/>
              <a:gd name="connsiteX839" fmla="*/ 6472036 w 7467600"/>
              <a:gd name="connsiteY839" fmla="*/ 1959003 h 6858000"/>
              <a:gd name="connsiteX840" fmla="*/ 5792897 w 7467600"/>
              <a:gd name="connsiteY840" fmla="*/ 1647747 h 6858000"/>
              <a:gd name="connsiteX841" fmla="*/ 5842751 w 7467600"/>
              <a:gd name="connsiteY841" fmla="*/ 1816112 h 6858000"/>
              <a:gd name="connsiteX842" fmla="*/ 5847424 w 7467600"/>
              <a:gd name="connsiteY842" fmla="*/ 1815776 h 6858000"/>
              <a:gd name="connsiteX843" fmla="*/ 6399821 w 7467600"/>
              <a:gd name="connsiteY843" fmla="*/ 2344799 h 6858000"/>
              <a:gd name="connsiteX844" fmla="*/ 6323232 w 7467600"/>
              <a:gd name="connsiteY844" fmla="*/ 2389634 h 6858000"/>
              <a:gd name="connsiteX845" fmla="*/ 5942958 w 7467600"/>
              <a:gd name="connsiteY845" fmla="*/ 2077708 h 6858000"/>
              <a:gd name="connsiteX846" fmla="*/ 5921559 w 7467600"/>
              <a:gd name="connsiteY846" fmla="*/ 2378596 h 6858000"/>
              <a:gd name="connsiteX847" fmla="*/ 5817651 w 7467600"/>
              <a:gd name="connsiteY847" fmla="*/ 3023919 h 6858000"/>
              <a:gd name="connsiteX848" fmla="*/ 5729634 w 7467600"/>
              <a:gd name="connsiteY848" fmla="*/ 3051849 h 6858000"/>
              <a:gd name="connsiteX849" fmla="*/ 5611018 w 7467600"/>
              <a:gd name="connsiteY849" fmla="*/ 2316769 h 6858000"/>
              <a:gd name="connsiteX850" fmla="*/ 5687608 w 7467600"/>
              <a:gd name="connsiteY850" fmla="*/ 2039972 h 6858000"/>
              <a:gd name="connsiteX851" fmla="*/ 5657554 w 7467600"/>
              <a:gd name="connsiteY851" fmla="*/ 1576445 h 6858000"/>
              <a:gd name="connsiteX852" fmla="*/ 5150475 w 7467600"/>
              <a:gd name="connsiteY852" fmla="*/ 1274012 h 6858000"/>
              <a:gd name="connsiteX853" fmla="*/ 5349142 w 7467600"/>
              <a:gd name="connsiteY853" fmla="*/ 2204405 h 6858000"/>
              <a:gd name="connsiteX854" fmla="*/ 5262214 w 7467600"/>
              <a:gd name="connsiteY854" fmla="*/ 2233836 h 6858000"/>
              <a:gd name="connsiteX855" fmla="*/ 4981539 w 7467600"/>
              <a:gd name="connsiteY855" fmla="*/ 1542201 h 6858000"/>
              <a:gd name="connsiteX856" fmla="*/ 4958461 w 7467600"/>
              <a:gd name="connsiteY856" fmla="*/ 1136957 h 6858000"/>
              <a:gd name="connsiteX857" fmla="*/ 4655015 w 7467600"/>
              <a:gd name="connsiteY857" fmla="*/ 891426 h 6858000"/>
              <a:gd name="connsiteX858" fmla="*/ 4348002 w 7467600"/>
              <a:gd name="connsiteY858" fmla="*/ 2205895 h 6858000"/>
              <a:gd name="connsiteX859" fmla="*/ 4262250 w 7467600"/>
              <a:gd name="connsiteY859" fmla="*/ 2219972 h 6858000"/>
              <a:gd name="connsiteX860" fmla="*/ 4550611 w 7467600"/>
              <a:gd name="connsiteY860" fmla="*/ 817540 h 6858000"/>
              <a:gd name="connsiteX861" fmla="*/ 4564418 w 7467600"/>
              <a:gd name="connsiteY861" fmla="*/ 808293 h 6858000"/>
              <a:gd name="connsiteX862" fmla="*/ 4266388 w 7467600"/>
              <a:gd name="connsiteY862" fmla="*/ 500083 h 6858000"/>
              <a:gd name="connsiteX863" fmla="*/ 4032842 w 7467600"/>
              <a:gd name="connsiteY863" fmla="*/ 211809 h 6858000"/>
              <a:gd name="connsiteX864" fmla="*/ 3882765 w 7467600"/>
              <a:gd name="connsiteY864" fmla="*/ 0 h 6858000"/>
              <a:gd name="connsiteX865" fmla="*/ 3721337 w 7467600"/>
              <a:gd name="connsiteY865" fmla="*/ 0 h 6858000"/>
              <a:gd name="connsiteX866" fmla="*/ 3797544 w 7467600"/>
              <a:gd name="connsiteY866" fmla="*/ 0 h 6858000"/>
              <a:gd name="connsiteX867" fmla="*/ 3775734 w 7467600"/>
              <a:gd name="connsiteY867" fmla="*/ 95131 h 6858000"/>
              <a:gd name="connsiteX868" fmla="*/ 3724807 w 7467600"/>
              <a:gd name="connsiteY868" fmla="*/ 272257 h 6858000"/>
              <a:gd name="connsiteX869" fmla="*/ 3726844 w 7467600"/>
              <a:gd name="connsiteY869" fmla="*/ 282988 h 6858000"/>
              <a:gd name="connsiteX870" fmla="*/ 3742664 w 7467600"/>
              <a:gd name="connsiteY870" fmla="*/ 279918 h 6858000"/>
              <a:gd name="connsiteX871" fmla="*/ 4103910 w 7467600"/>
              <a:gd name="connsiteY871" fmla="*/ 1161917 h 6858000"/>
              <a:gd name="connsiteX872" fmla="*/ 4020269 w 7467600"/>
              <a:gd name="connsiteY872" fmla="*/ 1200406 h 6858000"/>
              <a:gd name="connsiteX873" fmla="*/ 3674882 w 7467600"/>
              <a:gd name="connsiteY873" fmla="*/ 488524 h 6858000"/>
              <a:gd name="connsiteX874" fmla="*/ 3132682 w 7467600"/>
              <a:gd name="connsiteY874" fmla="*/ 1072284 h 6858000"/>
              <a:gd name="connsiteX875" fmla="*/ 2716346 w 7467600"/>
              <a:gd name="connsiteY875" fmla="*/ 1276376 h 6858000"/>
              <a:gd name="connsiteX876" fmla="*/ 2716772 w 7467600"/>
              <a:gd name="connsiteY876" fmla="*/ 1255462 h 6858000"/>
              <a:gd name="connsiteX877" fmla="*/ 3471096 w 7467600"/>
              <a:gd name="connsiteY877" fmla="*/ 437072 h 6858000"/>
              <a:gd name="connsiteX878" fmla="*/ 3639057 w 7467600"/>
              <a:gd name="connsiteY878" fmla="*/ 286334 h 6858000"/>
              <a:gd name="connsiteX879" fmla="*/ 3640309 w 7467600"/>
              <a:gd name="connsiteY879" fmla="*/ 284664 h 6858000"/>
              <a:gd name="connsiteX880" fmla="*/ 3646022 w 7467600"/>
              <a:gd name="connsiteY880" fmla="*/ 276711 h 6858000"/>
              <a:gd name="connsiteX881" fmla="*/ 3707943 w 7467600"/>
              <a:gd name="connsiteY881" fmla="*/ 65958 h 6858000"/>
              <a:gd name="connsiteX882" fmla="*/ 3721337 w 7467600"/>
              <a:gd name="connsiteY882" fmla="*/ 0 h 6858000"/>
              <a:gd name="connsiteX883" fmla="*/ 2867960 w 7467600"/>
              <a:gd name="connsiteY883" fmla="*/ 0 h 6858000"/>
              <a:gd name="connsiteX884" fmla="*/ 2926351 w 7467600"/>
              <a:gd name="connsiteY884" fmla="*/ 0 h 6858000"/>
              <a:gd name="connsiteX885" fmla="*/ 2902823 w 7467600"/>
              <a:gd name="connsiteY885" fmla="*/ 262929 h 6858000"/>
              <a:gd name="connsiteX886" fmla="*/ 2940663 w 7467600"/>
              <a:gd name="connsiteY886" fmla="*/ 140884 h 6858000"/>
              <a:gd name="connsiteX887" fmla="*/ 2947039 w 7467600"/>
              <a:gd name="connsiteY887" fmla="*/ 122524 h 6858000"/>
              <a:gd name="connsiteX888" fmla="*/ 2984316 w 7467600"/>
              <a:gd name="connsiteY888" fmla="*/ 0 h 6858000"/>
              <a:gd name="connsiteX889" fmla="*/ 3016114 w 7467600"/>
              <a:gd name="connsiteY889" fmla="*/ 0 h 6858000"/>
              <a:gd name="connsiteX890" fmla="*/ 2979949 w 7467600"/>
              <a:gd name="connsiteY890" fmla="*/ 119274 h 6858000"/>
              <a:gd name="connsiteX891" fmla="*/ 3023879 w 7467600"/>
              <a:gd name="connsiteY891" fmla="*/ 0 h 6858000"/>
              <a:gd name="connsiteX892" fmla="*/ 3105400 w 7467600"/>
              <a:gd name="connsiteY892" fmla="*/ 0 h 6858000"/>
              <a:gd name="connsiteX893" fmla="*/ 3094669 w 7467600"/>
              <a:gd name="connsiteY893" fmla="*/ 30308 h 6858000"/>
              <a:gd name="connsiteX894" fmla="*/ 2901945 w 7467600"/>
              <a:gd name="connsiteY894" fmla="*/ 466538 h 6858000"/>
              <a:gd name="connsiteX895" fmla="*/ 2815209 w 7467600"/>
              <a:gd name="connsiteY895" fmla="*/ 497361 h 6858000"/>
              <a:gd name="connsiteX896" fmla="*/ 2844845 w 7467600"/>
              <a:gd name="connsiteY896" fmla="*/ 127638 h 6858000"/>
              <a:gd name="connsiteX897" fmla="*/ 2867960 w 7467600"/>
              <a:gd name="connsiteY897" fmla="*/ 0 h 6858000"/>
              <a:gd name="connsiteX898" fmla="*/ 1057230 w 7467600"/>
              <a:gd name="connsiteY898" fmla="*/ 0 h 6858000"/>
              <a:gd name="connsiteX899" fmla="*/ 1111003 w 7467600"/>
              <a:gd name="connsiteY899" fmla="*/ 0 h 6858000"/>
              <a:gd name="connsiteX900" fmla="*/ 1125553 w 7467600"/>
              <a:gd name="connsiteY900" fmla="*/ 52588 h 6858000"/>
              <a:gd name="connsiteX901" fmla="*/ 1304276 w 7467600"/>
              <a:gd name="connsiteY901" fmla="*/ 476275 h 6858000"/>
              <a:gd name="connsiteX902" fmla="*/ 1492066 w 7467600"/>
              <a:gd name="connsiteY902" fmla="*/ 886333 h 6858000"/>
              <a:gd name="connsiteX903" fmla="*/ 1423698 w 7467600"/>
              <a:gd name="connsiteY903" fmla="*/ 710817 h 6858000"/>
              <a:gd name="connsiteX904" fmla="*/ 1357609 w 7467600"/>
              <a:gd name="connsiteY904" fmla="*/ 532892 h 6858000"/>
              <a:gd name="connsiteX905" fmla="*/ 1309550 w 7467600"/>
              <a:gd name="connsiteY905" fmla="*/ 374031 h 6858000"/>
              <a:gd name="connsiteX906" fmla="*/ 1193673 w 7467600"/>
              <a:gd name="connsiteY906" fmla="*/ 49533 h 6858000"/>
              <a:gd name="connsiteX907" fmla="*/ 1164391 w 7467600"/>
              <a:gd name="connsiteY907" fmla="*/ 0 h 6858000"/>
              <a:gd name="connsiteX908" fmla="*/ 1200666 w 7467600"/>
              <a:gd name="connsiteY908" fmla="*/ 0 h 6858000"/>
              <a:gd name="connsiteX909" fmla="*/ 1223408 w 7467600"/>
              <a:gd name="connsiteY909" fmla="*/ 38996 h 6858000"/>
              <a:gd name="connsiteX910" fmla="*/ 1339635 w 7467600"/>
              <a:gd name="connsiteY910" fmla="*/ 365517 h 6858000"/>
              <a:gd name="connsiteX911" fmla="*/ 1387469 w 7467600"/>
              <a:gd name="connsiteY911" fmla="*/ 523079 h 6858000"/>
              <a:gd name="connsiteX912" fmla="*/ 1452685 w 7467600"/>
              <a:gd name="connsiteY912" fmla="*/ 699806 h 6858000"/>
              <a:gd name="connsiteX913" fmla="*/ 1492092 w 7467600"/>
              <a:gd name="connsiteY913" fmla="*/ 800424 h 6858000"/>
              <a:gd name="connsiteX914" fmla="*/ 1455302 w 7467600"/>
              <a:gd name="connsiteY914" fmla="*/ 632913 h 6858000"/>
              <a:gd name="connsiteX915" fmla="*/ 1222336 w 7467600"/>
              <a:gd name="connsiteY915" fmla="*/ 9480 h 6858000"/>
              <a:gd name="connsiteX916" fmla="*/ 1214634 w 7467600"/>
              <a:gd name="connsiteY916" fmla="*/ 0 h 6858000"/>
              <a:gd name="connsiteX917" fmla="*/ 1289827 w 7467600"/>
              <a:gd name="connsiteY917" fmla="*/ 0 h 6858000"/>
              <a:gd name="connsiteX918" fmla="*/ 1321076 w 7467600"/>
              <a:gd name="connsiteY918" fmla="*/ 59722 h 6858000"/>
              <a:gd name="connsiteX919" fmla="*/ 1512579 w 7467600"/>
              <a:gd name="connsiteY919" fmla="*/ 626441 h 6858000"/>
              <a:gd name="connsiteX920" fmla="*/ 1506076 w 7467600"/>
              <a:gd name="connsiteY920" fmla="*/ 1089289 h 6858000"/>
              <a:gd name="connsiteX921" fmla="*/ 1486346 w 7467600"/>
              <a:gd name="connsiteY921" fmla="*/ 1079919 h 6858000"/>
              <a:gd name="connsiteX922" fmla="*/ 1070511 w 7467600"/>
              <a:gd name="connsiteY922" fmla="*/ 48609 h 6858000"/>
              <a:gd name="connsiteX923" fmla="*/ 1057230 w 7467600"/>
              <a:gd name="connsiteY923" fmla="*/ 0 h 6858000"/>
              <a:gd name="connsiteX924" fmla="*/ 43151 w 7467600"/>
              <a:gd name="connsiteY924" fmla="*/ 0 h 6858000"/>
              <a:gd name="connsiteX925" fmla="*/ 95283 w 7467600"/>
              <a:gd name="connsiteY925" fmla="*/ 0 h 6858000"/>
              <a:gd name="connsiteX926" fmla="*/ 300708 w 7467600"/>
              <a:gd name="connsiteY926" fmla="*/ 154571 h 6858000"/>
              <a:gd name="connsiteX927" fmla="*/ 530414 w 7467600"/>
              <a:gd name="connsiteY927" fmla="*/ 354673 h 6858000"/>
              <a:gd name="connsiteX928" fmla="*/ 333785 w 7467600"/>
              <a:gd name="connsiteY928" fmla="*/ 161564 h 6858000"/>
              <a:gd name="connsiteX929" fmla="*/ 147005 w 7467600"/>
              <a:gd name="connsiteY929" fmla="*/ 0 h 6858000"/>
              <a:gd name="connsiteX930" fmla="*/ 272509 w 7467600"/>
              <a:gd name="connsiteY930" fmla="*/ 0 h 6858000"/>
              <a:gd name="connsiteX931" fmla="*/ 326276 w 7467600"/>
              <a:gd name="connsiteY931" fmla="*/ 45847 h 6858000"/>
              <a:gd name="connsiteX932" fmla="*/ 823759 w 7467600"/>
              <a:gd name="connsiteY932" fmla="*/ 574145 h 6858000"/>
              <a:gd name="connsiteX933" fmla="*/ 811254 w 7467600"/>
              <a:gd name="connsiteY933" fmla="*/ 665546 h 6858000"/>
              <a:gd name="connsiteX934" fmla="*/ 154042 w 7467600"/>
              <a:gd name="connsiteY934" fmla="*/ 261522 h 6858000"/>
              <a:gd name="connsiteX935" fmla="*/ 13550 w 7467600"/>
              <a:gd name="connsiteY935" fmla="*/ 158423 h 6858000"/>
              <a:gd name="connsiteX936" fmla="*/ 0 w 7467600"/>
              <a:gd name="connsiteY936" fmla="*/ 146618 h 6858000"/>
              <a:gd name="connsiteX937" fmla="*/ 0 w 7467600"/>
              <a:gd name="connsiteY937" fmla="*/ 59161 h 6858000"/>
              <a:gd name="connsiteX938" fmla="*/ 45427 w 7467600"/>
              <a:gd name="connsiteY938" fmla="*/ 101078 h 6858000"/>
              <a:gd name="connsiteX939" fmla="*/ 630103 w 7467600"/>
              <a:gd name="connsiteY939" fmla="*/ 485885 h 6858000"/>
              <a:gd name="connsiteX940" fmla="*/ 532040 w 7467600"/>
              <a:gd name="connsiteY940" fmla="*/ 399359 h 6858000"/>
              <a:gd name="connsiteX941" fmla="*/ 517618 w 7467600"/>
              <a:gd name="connsiteY941" fmla="*/ 385726 h 6858000"/>
              <a:gd name="connsiteX942" fmla="*/ 285074 w 7467600"/>
              <a:gd name="connsiteY942" fmla="*/ 182755 h 6858000"/>
              <a:gd name="connsiteX943" fmla="*/ 43151 w 7467600"/>
              <a:gd name="connsiteY94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289862 w 7467600"/>
              <a:gd name="connsiteY10" fmla="*/ 6659827 h 6858000"/>
              <a:gd name="connsiteX11" fmla="*/ 1019354 w 7467600"/>
              <a:gd name="connsiteY11" fmla="*/ 6315006 h 6858000"/>
              <a:gd name="connsiteX12" fmla="*/ 441046 w 7467600"/>
              <a:gd name="connsiteY12" fmla="*/ 6691153 h 6858000"/>
              <a:gd name="connsiteX13" fmla="*/ 1019354 w 7467600"/>
              <a:gd name="connsiteY13" fmla="*/ 6315006 h 6858000"/>
              <a:gd name="connsiteX14" fmla="*/ 991680 w 7467600"/>
              <a:gd name="connsiteY14" fmla="*/ 6298413 h 6858000"/>
              <a:gd name="connsiteX15" fmla="*/ 409060 w 7467600"/>
              <a:gd name="connsiteY15" fmla="*/ 6671470 h 6858000"/>
              <a:gd name="connsiteX16" fmla="*/ 991680 w 7467600"/>
              <a:gd name="connsiteY16" fmla="*/ 6298413 h 6858000"/>
              <a:gd name="connsiteX17" fmla="*/ 103333 w 7467600"/>
              <a:gd name="connsiteY17" fmla="*/ 5699602 h 6858000"/>
              <a:gd name="connsiteX18" fmla="*/ 233938 w 7467600"/>
              <a:gd name="connsiteY18" fmla="*/ 5809416 h 6858000"/>
              <a:gd name="connsiteX19" fmla="*/ 883580 w 7467600"/>
              <a:gd name="connsiteY19" fmla="*/ 6180710 h 6858000"/>
              <a:gd name="connsiteX20" fmla="*/ 487337 w 7467600"/>
              <a:gd name="connsiteY20" fmla="*/ 5950182 h 6858000"/>
              <a:gd name="connsiteX21" fmla="*/ 354051 w 7467600"/>
              <a:gd name="connsiteY21" fmla="*/ 5854912 h 6858000"/>
              <a:gd name="connsiteX22" fmla="*/ 195436 w 7467600"/>
              <a:gd name="connsiteY22" fmla="*/ 5755068 h 6858000"/>
              <a:gd name="connsiteX23" fmla="*/ 103333 w 7467600"/>
              <a:gd name="connsiteY23" fmla="*/ 5699602 h 6858000"/>
              <a:gd name="connsiteX24" fmla="*/ 5539432 w 7467600"/>
              <a:gd name="connsiteY24" fmla="*/ 5642928 h 6858000"/>
              <a:gd name="connsiteX25" fmla="*/ 5555462 w 7467600"/>
              <a:gd name="connsiteY25" fmla="*/ 5694454 h 6858000"/>
              <a:gd name="connsiteX26" fmla="*/ 5828270 w 7467600"/>
              <a:gd name="connsiteY26" fmla="*/ 6320663 h 6858000"/>
              <a:gd name="connsiteX27" fmla="*/ 5947416 w 7467600"/>
              <a:gd name="connsiteY27" fmla="*/ 6574846 h 6858000"/>
              <a:gd name="connsiteX28" fmla="*/ 5539432 w 7467600"/>
              <a:gd name="connsiteY28" fmla="*/ 5642928 h 6858000"/>
              <a:gd name="connsiteX29" fmla="*/ 51253 w 7467600"/>
              <a:gd name="connsiteY29" fmla="*/ 5631825 h 6858000"/>
              <a:gd name="connsiteX30" fmla="*/ 211622 w 7467600"/>
              <a:gd name="connsiteY30" fmla="*/ 5728803 h 6858000"/>
              <a:gd name="connsiteX31" fmla="*/ 371652 w 7467600"/>
              <a:gd name="connsiteY31" fmla="*/ 5829062 h 6858000"/>
              <a:gd name="connsiteX32" fmla="*/ 505903 w 7467600"/>
              <a:gd name="connsiteY32" fmla="*/ 5925221 h 6858000"/>
              <a:gd name="connsiteX33" fmla="*/ 899240 w 7467600"/>
              <a:gd name="connsiteY33" fmla="*/ 6153068 h 6858000"/>
              <a:gd name="connsiteX34" fmla="*/ 988114 w 7467600"/>
              <a:gd name="connsiteY34" fmla="*/ 6174204 h 6858000"/>
              <a:gd name="connsiteX35" fmla="*/ 845971 w 7467600"/>
              <a:gd name="connsiteY35" fmla="*/ 6067177 h 6858000"/>
              <a:gd name="connsiteX36" fmla="*/ 448057 w 7467600"/>
              <a:gd name="connsiteY36" fmla="*/ 5841376 h 6858000"/>
              <a:gd name="connsiteX37" fmla="*/ 51253 w 7467600"/>
              <a:gd name="connsiteY37" fmla="*/ 5631825 h 6858000"/>
              <a:gd name="connsiteX38" fmla="*/ 2606687 w 7467600"/>
              <a:gd name="connsiteY38" fmla="*/ 5630718 h 6858000"/>
              <a:gd name="connsiteX39" fmla="*/ 2645658 w 7467600"/>
              <a:gd name="connsiteY39" fmla="*/ 6640259 h 6858000"/>
              <a:gd name="connsiteX40" fmla="*/ 2606687 w 7467600"/>
              <a:gd name="connsiteY40" fmla="*/ 5630718 h 6858000"/>
              <a:gd name="connsiteX41" fmla="*/ 3642057 w 7467600"/>
              <a:gd name="connsiteY41" fmla="*/ 5573487 h 6858000"/>
              <a:gd name="connsiteX42" fmla="*/ 3632981 w 7467600"/>
              <a:gd name="connsiteY42" fmla="*/ 5579437 h 6858000"/>
              <a:gd name="connsiteX43" fmla="*/ 3382436 w 7467600"/>
              <a:gd name="connsiteY43" fmla="*/ 5952726 h 6858000"/>
              <a:gd name="connsiteX44" fmla="*/ 3191929 w 7467600"/>
              <a:gd name="connsiteY44" fmla="*/ 6662669 h 6858000"/>
              <a:gd name="connsiteX45" fmla="*/ 3369898 w 7467600"/>
              <a:gd name="connsiteY45" fmla="*/ 6081771 h 6858000"/>
              <a:gd name="connsiteX46" fmla="*/ 3642057 w 7467600"/>
              <a:gd name="connsiteY46" fmla="*/ 5573487 h 6858000"/>
              <a:gd name="connsiteX47" fmla="*/ 2650666 w 7467600"/>
              <a:gd name="connsiteY47" fmla="*/ 5530686 h 6858000"/>
              <a:gd name="connsiteX48" fmla="*/ 2650249 w 7467600"/>
              <a:gd name="connsiteY48" fmla="*/ 5532101 h 6858000"/>
              <a:gd name="connsiteX49" fmla="*/ 2663808 w 7467600"/>
              <a:gd name="connsiteY49" fmla="*/ 6535215 h 6858000"/>
              <a:gd name="connsiteX50" fmla="*/ 2665418 w 7467600"/>
              <a:gd name="connsiteY50" fmla="*/ 6132756 h 6858000"/>
              <a:gd name="connsiteX51" fmla="*/ 2650666 w 7467600"/>
              <a:gd name="connsiteY51" fmla="*/ 5530686 h 6858000"/>
              <a:gd name="connsiteX52" fmla="*/ 2680277 w 7467600"/>
              <a:gd name="connsiteY52" fmla="*/ 5479204 h 6858000"/>
              <a:gd name="connsiteX53" fmla="*/ 2678972 w 7467600"/>
              <a:gd name="connsiteY53" fmla="*/ 5481582 h 6858000"/>
              <a:gd name="connsiteX54" fmla="*/ 2696666 w 7467600"/>
              <a:gd name="connsiteY54" fmla="*/ 6133836 h 6858000"/>
              <a:gd name="connsiteX55" fmla="*/ 2695769 w 7467600"/>
              <a:gd name="connsiteY55" fmla="*/ 6390955 h 6858000"/>
              <a:gd name="connsiteX56" fmla="*/ 2739893 w 7467600"/>
              <a:gd name="connsiteY56" fmla="*/ 6108357 h 6858000"/>
              <a:gd name="connsiteX57" fmla="*/ 2680277 w 7467600"/>
              <a:gd name="connsiteY57" fmla="*/ 5479204 h 6858000"/>
              <a:gd name="connsiteX58" fmla="*/ 1132195 w 7467600"/>
              <a:gd name="connsiteY58" fmla="*/ 5467980 h 6858000"/>
              <a:gd name="connsiteX59" fmla="*/ 1679056 w 7467600"/>
              <a:gd name="connsiteY59" fmla="*/ 5516907 h 6858000"/>
              <a:gd name="connsiteX60" fmla="*/ 2128648 w 7467600"/>
              <a:gd name="connsiteY60" fmla="*/ 5474249 h 6858000"/>
              <a:gd name="connsiteX61" fmla="*/ 1825619 w 7467600"/>
              <a:gd name="connsiteY61" fmla="*/ 5478447 h 6858000"/>
              <a:gd name="connsiteX62" fmla="*/ 1737798 w 7467600"/>
              <a:gd name="connsiteY62" fmla="*/ 5483353 h 6858000"/>
              <a:gd name="connsiteX63" fmla="*/ 1132195 w 7467600"/>
              <a:gd name="connsiteY63" fmla="*/ 5467980 h 6858000"/>
              <a:gd name="connsiteX64" fmla="*/ 1456157 w 7467600"/>
              <a:gd name="connsiteY64" fmla="*/ 5371404 h 6858000"/>
              <a:gd name="connsiteX65" fmla="*/ 1244432 w 7467600"/>
              <a:gd name="connsiteY65" fmla="*/ 5385601 h 6858000"/>
              <a:gd name="connsiteX66" fmla="*/ 973990 w 7467600"/>
              <a:gd name="connsiteY66" fmla="*/ 5424940 h 6858000"/>
              <a:gd name="connsiteX67" fmla="*/ 1103809 w 7467600"/>
              <a:gd name="connsiteY67" fmla="*/ 5433720 h 6858000"/>
              <a:gd name="connsiteX68" fmla="*/ 1123454 w 7467600"/>
              <a:gd name="connsiteY68" fmla="*/ 5435727 h 6858000"/>
              <a:gd name="connsiteX69" fmla="*/ 1737017 w 7467600"/>
              <a:gd name="connsiteY69" fmla="*/ 5452183 h 6858000"/>
              <a:gd name="connsiteX70" fmla="*/ 1824397 w 7467600"/>
              <a:gd name="connsiteY70" fmla="*/ 5447757 h 6858000"/>
              <a:gd name="connsiteX71" fmla="*/ 2070059 w 7467600"/>
              <a:gd name="connsiteY71" fmla="*/ 5441660 h 6858000"/>
              <a:gd name="connsiteX72" fmla="*/ 1456157 w 7467600"/>
              <a:gd name="connsiteY72" fmla="*/ 5371404 h 6858000"/>
              <a:gd name="connsiteX73" fmla="*/ 4988186 w 7467600"/>
              <a:gd name="connsiteY73" fmla="*/ 5216467 h 6858000"/>
              <a:gd name="connsiteX74" fmla="*/ 4777334 w 7467600"/>
              <a:gd name="connsiteY74" fmla="*/ 5406072 h 6858000"/>
              <a:gd name="connsiteX75" fmla="*/ 4718341 w 7467600"/>
              <a:gd name="connsiteY75" fmla="*/ 5468043 h 6858000"/>
              <a:gd name="connsiteX76" fmla="*/ 4604655 w 7467600"/>
              <a:gd name="connsiteY76" fmla="*/ 5583434 h 6858000"/>
              <a:gd name="connsiteX77" fmla="*/ 4565074 w 7467600"/>
              <a:gd name="connsiteY77" fmla="*/ 5618550 h 6858000"/>
              <a:gd name="connsiteX78" fmla="*/ 4988186 w 7467600"/>
              <a:gd name="connsiteY78" fmla="*/ 5216467 h 6858000"/>
              <a:gd name="connsiteX79" fmla="*/ 4978032 w 7467600"/>
              <a:gd name="connsiteY79" fmla="*/ 5183809 h 6858000"/>
              <a:gd name="connsiteX80" fmla="*/ 4463413 w 7467600"/>
              <a:gd name="connsiteY80" fmla="*/ 5615162 h 6858000"/>
              <a:gd name="connsiteX81" fmla="*/ 4358134 w 7467600"/>
              <a:gd name="connsiteY81" fmla="*/ 5742791 h 6858000"/>
              <a:gd name="connsiteX82" fmla="*/ 4376219 w 7467600"/>
              <a:gd name="connsiteY82" fmla="*/ 5729027 h 6858000"/>
              <a:gd name="connsiteX83" fmla="*/ 4582340 w 7467600"/>
              <a:gd name="connsiteY83" fmla="*/ 5561037 h 6858000"/>
              <a:gd name="connsiteX84" fmla="*/ 4694684 w 7467600"/>
              <a:gd name="connsiteY84" fmla="*/ 5447098 h 6858000"/>
              <a:gd name="connsiteX85" fmla="*/ 4754123 w 7467600"/>
              <a:gd name="connsiteY85" fmla="*/ 5384643 h 6858000"/>
              <a:gd name="connsiteX86" fmla="*/ 4978032 w 7467600"/>
              <a:gd name="connsiteY86" fmla="*/ 5183809 h 6858000"/>
              <a:gd name="connsiteX87" fmla="*/ 1903353 w 7467600"/>
              <a:gd name="connsiteY87" fmla="*/ 5044827 h 6858000"/>
              <a:gd name="connsiteX88" fmla="*/ 1936931 w 7467600"/>
              <a:gd name="connsiteY88" fmla="*/ 5093954 h 6858000"/>
              <a:gd name="connsiteX89" fmla="*/ 2195868 w 7467600"/>
              <a:gd name="connsiteY89" fmla="*/ 5396574 h 6858000"/>
              <a:gd name="connsiteX90" fmla="*/ 2088852 w 7467600"/>
              <a:gd name="connsiteY90" fmla="*/ 5166123 h 6858000"/>
              <a:gd name="connsiteX91" fmla="*/ 1958241 w 7467600"/>
              <a:gd name="connsiteY91" fmla="*/ 5067955 h 6858000"/>
              <a:gd name="connsiteX92" fmla="*/ 1903353 w 7467600"/>
              <a:gd name="connsiteY92" fmla="*/ 5044827 h 6858000"/>
              <a:gd name="connsiteX93" fmla="*/ 1979378 w 7467600"/>
              <a:gd name="connsiteY93" fmla="*/ 4769504 h 6858000"/>
              <a:gd name="connsiteX94" fmla="*/ 2882120 w 7467600"/>
              <a:gd name="connsiteY94" fmla="*/ 5064547 h 6858000"/>
              <a:gd name="connsiteX95" fmla="*/ 2793103 w 7467600"/>
              <a:gd name="connsiteY95" fmla="*/ 5039699 h 6858000"/>
              <a:gd name="connsiteX96" fmla="*/ 2770041 w 7467600"/>
              <a:gd name="connsiteY96" fmla="*/ 5033634 h 6858000"/>
              <a:gd name="connsiteX97" fmla="*/ 1979378 w 7467600"/>
              <a:gd name="connsiteY97" fmla="*/ 4769504 h 6858000"/>
              <a:gd name="connsiteX98" fmla="*/ 1927410 w 7467600"/>
              <a:gd name="connsiteY98" fmla="*/ 4716164 h 6858000"/>
              <a:gd name="connsiteX99" fmla="*/ 1959587 w 7467600"/>
              <a:gd name="connsiteY99" fmla="*/ 4728849 h 6858000"/>
              <a:gd name="connsiteX100" fmla="*/ 2777707 w 7467600"/>
              <a:gd name="connsiteY100" fmla="*/ 5003991 h 6858000"/>
              <a:gd name="connsiteX101" fmla="*/ 2800768 w 7467600"/>
              <a:gd name="connsiteY101" fmla="*/ 5010056 h 6858000"/>
              <a:gd name="connsiteX102" fmla="*/ 2879408 w 7467600"/>
              <a:gd name="connsiteY102" fmla="*/ 5031590 h 6858000"/>
              <a:gd name="connsiteX103" fmla="*/ 2862295 w 7467600"/>
              <a:gd name="connsiteY103" fmla="*/ 5022958 h 6858000"/>
              <a:gd name="connsiteX104" fmla="*/ 2813343 w 7467600"/>
              <a:gd name="connsiteY104" fmla="*/ 4998369 h 6858000"/>
              <a:gd name="connsiteX105" fmla="*/ 2646245 w 7467600"/>
              <a:gd name="connsiteY105" fmla="*/ 4930999 h 6858000"/>
              <a:gd name="connsiteX106" fmla="*/ 1999243 w 7467600"/>
              <a:gd name="connsiteY106" fmla="*/ 4730524 h 6858000"/>
              <a:gd name="connsiteX107" fmla="*/ 1979527 w 7467600"/>
              <a:gd name="connsiteY107" fmla="*/ 4726651 h 6858000"/>
              <a:gd name="connsiteX108" fmla="*/ 1927410 w 7467600"/>
              <a:gd name="connsiteY108" fmla="*/ 4716164 h 6858000"/>
              <a:gd name="connsiteX109" fmla="*/ 1997014 w 7467600"/>
              <a:gd name="connsiteY109" fmla="*/ 4698007 h 6858000"/>
              <a:gd name="connsiteX110" fmla="*/ 2005458 w 7467600"/>
              <a:gd name="connsiteY110" fmla="*/ 4699540 h 6858000"/>
              <a:gd name="connsiteX111" fmla="*/ 2657186 w 7467600"/>
              <a:gd name="connsiteY111" fmla="*/ 4901687 h 6858000"/>
              <a:gd name="connsiteX112" fmla="*/ 2826662 w 7467600"/>
              <a:gd name="connsiteY112" fmla="*/ 4970362 h 6858000"/>
              <a:gd name="connsiteX113" fmla="*/ 2876100 w 7467600"/>
              <a:gd name="connsiteY113" fmla="*/ 4995397 h 6858000"/>
              <a:gd name="connsiteX114" fmla="*/ 3042600 w 7467600"/>
              <a:gd name="connsiteY114" fmla="*/ 5059532 h 6858000"/>
              <a:gd name="connsiteX115" fmla="*/ 1997014 w 7467600"/>
              <a:gd name="connsiteY115" fmla="*/ 4698007 h 6858000"/>
              <a:gd name="connsiteX116" fmla="*/ 2305292 w 7467600"/>
              <a:gd name="connsiteY116" fmla="*/ 4219492 h 6858000"/>
              <a:gd name="connsiteX117" fmla="*/ 3360922 w 7467600"/>
              <a:gd name="connsiteY117" fmla="*/ 4529373 h 6858000"/>
              <a:gd name="connsiteX118" fmla="*/ 3492420 w 7467600"/>
              <a:gd name="connsiteY118" fmla="*/ 4510145 h 6858000"/>
              <a:gd name="connsiteX119" fmla="*/ 3364086 w 7467600"/>
              <a:gd name="connsiteY119" fmla="*/ 4480340 h 6858000"/>
              <a:gd name="connsiteX120" fmla="*/ 3225818 w 7467600"/>
              <a:gd name="connsiteY120" fmla="*/ 4411822 h 6858000"/>
              <a:gd name="connsiteX121" fmla="*/ 3129696 w 7467600"/>
              <a:gd name="connsiteY121" fmla="*/ 4360704 h 6858000"/>
              <a:gd name="connsiteX122" fmla="*/ 2814545 w 7467600"/>
              <a:gd name="connsiteY122" fmla="*/ 4282955 h 6858000"/>
              <a:gd name="connsiteX123" fmla="*/ 2305292 w 7467600"/>
              <a:gd name="connsiteY123" fmla="*/ 4219492 h 6858000"/>
              <a:gd name="connsiteX124" fmla="*/ 2626982 w 7467600"/>
              <a:gd name="connsiteY124" fmla="*/ 4206450 h 6858000"/>
              <a:gd name="connsiteX125" fmla="*/ 2490617 w 7467600"/>
              <a:gd name="connsiteY125" fmla="*/ 4206951 h 6858000"/>
              <a:gd name="connsiteX126" fmla="*/ 2819869 w 7467600"/>
              <a:gd name="connsiteY126" fmla="*/ 4252936 h 6858000"/>
              <a:gd name="connsiteX127" fmla="*/ 3143018 w 7467600"/>
              <a:gd name="connsiteY127" fmla="*/ 4332698 h 6858000"/>
              <a:gd name="connsiteX128" fmla="*/ 3241520 w 7467600"/>
              <a:gd name="connsiteY128" fmla="*/ 4385112 h 6858000"/>
              <a:gd name="connsiteX129" fmla="*/ 3374575 w 7467600"/>
              <a:gd name="connsiteY129" fmla="*/ 4451517 h 6858000"/>
              <a:gd name="connsiteX130" fmla="*/ 3505221 w 7467600"/>
              <a:gd name="connsiteY130" fmla="*/ 4480757 h 6858000"/>
              <a:gd name="connsiteX131" fmla="*/ 2626982 w 7467600"/>
              <a:gd name="connsiteY131" fmla="*/ 4206450 h 6858000"/>
              <a:gd name="connsiteX132" fmla="*/ 1310106 w 7467600"/>
              <a:gd name="connsiteY132" fmla="*/ 3943217 h 6858000"/>
              <a:gd name="connsiteX133" fmla="*/ 854994 w 7467600"/>
              <a:gd name="connsiteY133" fmla="*/ 4399136 h 6858000"/>
              <a:gd name="connsiteX134" fmla="*/ 742462 w 7467600"/>
              <a:gd name="connsiteY134" fmla="*/ 4594648 h 6858000"/>
              <a:gd name="connsiteX135" fmla="*/ 820602 w 7467600"/>
              <a:gd name="connsiteY135" fmla="*/ 4485915 h 6858000"/>
              <a:gd name="connsiteX136" fmla="*/ 878295 w 7467600"/>
              <a:gd name="connsiteY136" fmla="*/ 4403594 h 6858000"/>
              <a:gd name="connsiteX137" fmla="*/ 1240607 w 7467600"/>
              <a:gd name="connsiteY137" fmla="*/ 4010401 h 6858000"/>
              <a:gd name="connsiteX138" fmla="*/ 1310106 w 7467600"/>
              <a:gd name="connsiteY138" fmla="*/ 3943217 h 6858000"/>
              <a:gd name="connsiteX139" fmla="*/ 1423113 w 7467600"/>
              <a:gd name="connsiteY139" fmla="*/ 3874565 h 6858000"/>
              <a:gd name="connsiteX140" fmla="*/ 1260565 w 7467600"/>
              <a:gd name="connsiteY140" fmla="*/ 4031982 h 6858000"/>
              <a:gd name="connsiteX141" fmla="*/ 901900 w 7467600"/>
              <a:gd name="connsiteY141" fmla="*/ 4421236 h 6858000"/>
              <a:gd name="connsiteX142" fmla="*/ 845044 w 7467600"/>
              <a:gd name="connsiteY142" fmla="*/ 4502436 h 6858000"/>
              <a:gd name="connsiteX143" fmla="*/ 685926 w 7467600"/>
              <a:gd name="connsiteY143" fmla="*/ 4703069 h 6858000"/>
              <a:gd name="connsiteX144" fmla="*/ 684248 w 7467600"/>
              <a:gd name="connsiteY144" fmla="*/ 4706721 h 6858000"/>
              <a:gd name="connsiteX145" fmla="*/ 1423113 w 7467600"/>
              <a:gd name="connsiteY145" fmla="*/ 3874565 h 6858000"/>
              <a:gd name="connsiteX146" fmla="*/ 3316479 w 7467600"/>
              <a:gd name="connsiteY146" fmla="*/ 3872136 h 6858000"/>
              <a:gd name="connsiteX147" fmla="*/ 3546806 w 7467600"/>
              <a:gd name="connsiteY147" fmla="*/ 4356139 h 6858000"/>
              <a:gd name="connsiteX148" fmla="*/ 3364433 w 7467600"/>
              <a:gd name="connsiteY148" fmla="*/ 3953121 h 6858000"/>
              <a:gd name="connsiteX149" fmla="*/ 3316479 w 7467600"/>
              <a:gd name="connsiteY149" fmla="*/ 3872136 h 6858000"/>
              <a:gd name="connsiteX150" fmla="*/ 3291335 w 7467600"/>
              <a:gd name="connsiteY150" fmla="*/ 3767420 h 6858000"/>
              <a:gd name="connsiteX151" fmla="*/ 3390805 w 7467600"/>
              <a:gd name="connsiteY151" fmla="*/ 3937163 h 6858000"/>
              <a:gd name="connsiteX152" fmla="*/ 3579062 w 7467600"/>
              <a:gd name="connsiteY152" fmla="*/ 4359040 h 6858000"/>
              <a:gd name="connsiteX153" fmla="*/ 3467355 w 7467600"/>
              <a:gd name="connsiteY153" fmla="*/ 3988130 h 6858000"/>
              <a:gd name="connsiteX154" fmla="*/ 3310753 w 7467600"/>
              <a:gd name="connsiteY154" fmla="*/ 3787140 h 6858000"/>
              <a:gd name="connsiteX155" fmla="*/ 3291335 w 7467600"/>
              <a:gd name="connsiteY155" fmla="*/ 3767420 h 6858000"/>
              <a:gd name="connsiteX156" fmla="*/ 1635889 w 7467600"/>
              <a:gd name="connsiteY156" fmla="*/ 3709494 h 6858000"/>
              <a:gd name="connsiteX157" fmla="*/ 1634800 w 7467600"/>
              <a:gd name="connsiteY157" fmla="*/ 3731111 h 6858000"/>
              <a:gd name="connsiteX158" fmla="*/ 1635889 w 7467600"/>
              <a:gd name="connsiteY158" fmla="*/ 3709494 h 6858000"/>
              <a:gd name="connsiteX159" fmla="*/ 1510397 w 7467600"/>
              <a:gd name="connsiteY159" fmla="*/ 3684705 h 6858000"/>
              <a:gd name="connsiteX160" fmla="*/ 1146550 w 7467600"/>
              <a:gd name="connsiteY160" fmla="*/ 3802012 h 6858000"/>
              <a:gd name="connsiteX161" fmla="*/ 698834 w 7467600"/>
              <a:gd name="connsiteY161" fmla="*/ 3952272 h 6858000"/>
              <a:gd name="connsiteX162" fmla="*/ 34256 w 7467600"/>
              <a:gd name="connsiteY162" fmla="*/ 4347603 h 6858000"/>
              <a:gd name="connsiteX163" fmla="*/ 527241 w 7467600"/>
              <a:gd name="connsiteY163" fmla="*/ 4065078 h 6858000"/>
              <a:gd name="connsiteX164" fmla="*/ 1510397 w 7467600"/>
              <a:gd name="connsiteY164" fmla="*/ 3684705 h 6858000"/>
              <a:gd name="connsiteX165" fmla="*/ 1313114 w 7467600"/>
              <a:gd name="connsiteY165" fmla="*/ 3655216 h 6858000"/>
              <a:gd name="connsiteX166" fmla="*/ 1109304 w 7467600"/>
              <a:gd name="connsiteY166" fmla="*/ 3669030 h 6858000"/>
              <a:gd name="connsiteX167" fmla="*/ 8129 w 7467600"/>
              <a:gd name="connsiteY167" fmla="*/ 4330519 h 6858000"/>
              <a:gd name="connsiteX168" fmla="*/ 687572 w 7467600"/>
              <a:gd name="connsiteY168" fmla="*/ 3925629 h 6858000"/>
              <a:gd name="connsiteX169" fmla="*/ 1138365 w 7467600"/>
              <a:gd name="connsiteY169" fmla="*/ 3774515 h 6858000"/>
              <a:gd name="connsiteX170" fmla="*/ 1505579 w 7467600"/>
              <a:gd name="connsiteY170" fmla="*/ 3655526 h 6858000"/>
              <a:gd name="connsiteX171" fmla="*/ 1313114 w 7467600"/>
              <a:gd name="connsiteY171" fmla="*/ 3655216 h 6858000"/>
              <a:gd name="connsiteX172" fmla="*/ 3655073 w 7467600"/>
              <a:gd name="connsiteY172" fmla="*/ 3650884 h 6858000"/>
              <a:gd name="connsiteX173" fmla="*/ 3989938 w 7467600"/>
              <a:gd name="connsiteY173" fmla="*/ 3991685 h 6858000"/>
              <a:gd name="connsiteX174" fmla="*/ 4393907 w 7467600"/>
              <a:gd name="connsiteY174" fmla="*/ 4261258 h 6858000"/>
              <a:gd name="connsiteX175" fmla="*/ 4648051 w 7467600"/>
              <a:gd name="connsiteY175" fmla="*/ 4374051 h 6858000"/>
              <a:gd name="connsiteX176" fmla="*/ 4383389 w 7467600"/>
              <a:gd name="connsiteY176" fmla="*/ 4184369 h 6858000"/>
              <a:gd name="connsiteX177" fmla="*/ 4165508 w 7467600"/>
              <a:gd name="connsiteY177" fmla="*/ 4035196 h 6858000"/>
              <a:gd name="connsiteX178" fmla="*/ 4068162 w 7467600"/>
              <a:gd name="connsiteY178" fmla="*/ 3953394 h 6858000"/>
              <a:gd name="connsiteX179" fmla="*/ 3981416 w 7467600"/>
              <a:gd name="connsiteY179" fmla="*/ 3880482 h 6858000"/>
              <a:gd name="connsiteX180" fmla="*/ 3800147 w 7467600"/>
              <a:gd name="connsiteY180" fmla="*/ 3749872 h 6858000"/>
              <a:gd name="connsiteX181" fmla="*/ 3655073 w 7467600"/>
              <a:gd name="connsiteY181" fmla="*/ 3650884 h 6858000"/>
              <a:gd name="connsiteX182" fmla="*/ 3670252 w 7467600"/>
              <a:gd name="connsiteY182" fmla="*/ 3622798 h 6858000"/>
              <a:gd name="connsiteX183" fmla="*/ 3817258 w 7467600"/>
              <a:gd name="connsiteY183" fmla="*/ 3723577 h 6858000"/>
              <a:gd name="connsiteX184" fmla="*/ 4000461 w 7467600"/>
              <a:gd name="connsiteY184" fmla="*/ 3855966 h 6858000"/>
              <a:gd name="connsiteX185" fmla="*/ 4088180 w 7467600"/>
              <a:gd name="connsiteY185" fmla="*/ 3929774 h 6858000"/>
              <a:gd name="connsiteX186" fmla="*/ 4184555 w 7467600"/>
              <a:gd name="connsiteY186" fmla="*/ 4010683 h 6858000"/>
              <a:gd name="connsiteX187" fmla="*/ 4399563 w 7467600"/>
              <a:gd name="connsiteY187" fmla="*/ 4158106 h 6858000"/>
              <a:gd name="connsiteX188" fmla="*/ 4684469 w 7467600"/>
              <a:gd name="connsiteY188" fmla="*/ 4364680 h 6858000"/>
              <a:gd name="connsiteX189" fmla="*/ 4690271 w 7467600"/>
              <a:gd name="connsiteY189" fmla="*/ 4370034 h 6858000"/>
              <a:gd name="connsiteX190" fmla="*/ 4136093 w 7467600"/>
              <a:gd name="connsiteY190" fmla="*/ 3858466 h 6858000"/>
              <a:gd name="connsiteX191" fmla="*/ 3670252 w 7467600"/>
              <a:gd name="connsiteY191" fmla="*/ 3622798 h 6858000"/>
              <a:gd name="connsiteX192" fmla="*/ 4440129 w 7467600"/>
              <a:gd name="connsiteY192" fmla="*/ 3448571 h 6858000"/>
              <a:gd name="connsiteX193" fmla="*/ 4856525 w 7467600"/>
              <a:gd name="connsiteY193" fmla="*/ 3915351 h 6858000"/>
              <a:gd name="connsiteX194" fmla="*/ 5059055 w 7467600"/>
              <a:gd name="connsiteY194" fmla="*/ 4108918 h 6858000"/>
              <a:gd name="connsiteX195" fmla="*/ 5290070 w 7467600"/>
              <a:gd name="connsiteY195" fmla="*/ 4263619 h 6858000"/>
              <a:gd name="connsiteX196" fmla="*/ 4834991 w 7467600"/>
              <a:gd name="connsiteY196" fmla="*/ 3830985 h 6858000"/>
              <a:gd name="connsiteX197" fmla="*/ 4440129 w 7467600"/>
              <a:gd name="connsiteY197" fmla="*/ 3448571 h 6858000"/>
              <a:gd name="connsiteX198" fmla="*/ 4441737 w 7467600"/>
              <a:gd name="connsiteY198" fmla="*/ 3399734 h 6858000"/>
              <a:gd name="connsiteX199" fmla="*/ 4431236 w 7467600"/>
              <a:gd name="connsiteY199" fmla="*/ 3400954 h 6858000"/>
              <a:gd name="connsiteX200" fmla="*/ 4557150 w 7467600"/>
              <a:gd name="connsiteY200" fmla="*/ 3510023 h 6858000"/>
              <a:gd name="connsiteX201" fmla="*/ 4856936 w 7467600"/>
              <a:gd name="connsiteY201" fmla="*/ 3809146 h 6858000"/>
              <a:gd name="connsiteX202" fmla="*/ 5111996 w 7467600"/>
              <a:gd name="connsiteY202" fmla="*/ 4065759 h 6858000"/>
              <a:gd name="connsiteX203" fmla="*/ 5388878 w 7467600"/>
              <a:gd name="connsiteY203" fmla="*/ 4300185 h 6858000"/>
              <a:gd name="connsiteX204" fmla="*/ 5425556 w 7467600"/>
              <a:gd name="connsiteY204" fmla="*/ 4308967 h 6858000"/>
              <a:gd name="connsiteX205" fmla="*/ 4943646 w 7467600"/>
              <a:gd name="connsiteY205" fmla="*/ 3822916 h 6858000"/>
              <a:gd name="connsiteX206" fmla="*/ 4594837 w 7467600"/>
              <a:gd name="connsiteY206" fmla="*/ 3532274 h 6858000"/>
              <a:gd name="connsiteX207" fmla="*/ 4441737 w 7467600"/>
              <a:gd name="connsiteY207" fmla="*/ 3399734 h 6858000"/>
              <a:gd name="connsiteX208" fmla="*/ 5425834 w 7467600"/>
              <a:gd name="connsiteY208" fmla="*/ 3162785 h 6858000"/>
              <a:gd name="connsiteX209" fmla="*/ 5401644 w 7467600"/>
              <a:gd name="connsiteY209" fmla="*/ 3617847 h 6858000"/>
              <a:gd name="connsiteX210" fmla="*/ 5467256 w 7467600"/>
              <a:gd name="connsiteY210" fmla="*/ 4175494 h 6858000"/>
              <a:gd name="connsiteX211" fmla="*/ 5448069 w 7467600"/>
              <a:gd name="connsiteY211" fmla="*/ 3567554 h 6858000"/>
              <a:gd name="connsiteX212" fmla="*/ 5425834 w 7467600"/>
              <a:gd name="connsiteY212" fmla="*/ 3162785 h 6858000"/>
              <a:gd name="connsiteX213" fmla="*/ 1318687 w 7467600"/>
              <a:gd name="connsiteY213" fmla="*/ 3113840 h 6858000"/>
              <a:gd name="connsiteX214" fmla="*/ 1066793 w 7467600"/>
              <a:gd name="connsiteY214" fmla="*/ 3212171 h 6858000"/>
              <a:gd name="connsiteX215" fmla="*/ 993319 w 7467600"/>
              <a:gd name="connsiteY215" fmla="*/ 3247648 h 6858000"/>
              <a:gd name="connsiteX216" fmla="*/ 853081 w 7467600"/>
              <a:gd name="connsiteY216" fmla="*/ 3312410 h 6858000"/>
              <a:gd name="connsiteX217" fmla="*/ 805957 w 7467600"/>
              <a:gd name="connsiteY217" fmla="*/ 3330443 h 6858000"/>
              <a:gd name="connsiteX218" fmla="*/ 1318687 w 7467600"/>
              <a:gd name="connsiteY218" fmla="*/ 3113840 h 6858000"/>
              <a:gd name="connsiteX219" fmla="*/ 5453702 w 7467600"/>
              <a:gd name="connsiteY219" fmla="*/ 3090882 h 6858000"/>
              <a:gd name="connsiteX220" fmla="*/ 5480135 w 7467600"/>
              <a:gd name="connsiteY220" fmla="*/ 3565802 h 6858000"/>
              <a:gd name="connsiteX221" fmla="*/ 5499023 w 7467600"/>
              <a:gd name="connsiteY221" fmla="*/ 4166310 h 6858000"/>
              <a:gd name="connsiteX222" fmla="*/ 5547022 w 7467600"/>
              <a:gd name="connsiteY222" fmla="*/ 3607838 h 6858000"/>
              <a:gd name="connsiteX223" fmla="*/ 5515964 w 7467600"/>
              <a:gd name="connsiteY223" fmla="*/ 3378541 h 6858000"/>
              <a:gd name="connsiteX224" fmla="*/ 5453702 w 7467600"/>
              <a:gd name="connsiteY224" fmla="*/ 3090882 h 6858000"/>
              <a:gd name="connsiteX225" fmla="*/ 1238695 w 7467600"/>
              <a:gd name="connsiteY225" fmla="*/ 3076820 h 6858000"/>
              <a:gd name="connsiteX226" fmla="*/ 716371 w 7467600"/>
              <a:gd name="connsiteY226" fmla="*/ 3293249 h 6858000"/>
              <a:gd name="connsiteX227" fmla="*/ 579522 w 7467600"/>
              <a:gd name="connsiteY227" fmla="*/ 3371759 h 6858000"/>
              <a:gd name="connsiteX228" fmla="*/ 600288 w 7467600"/>
              <a:gd name="connsiteY228" fmla="*/ 3365555 h 6858000"/>
              <a:gd name="connsiteX229" fmla="*/ 840692 w 7467600"/>
              <a:gd name="connsiteY229" fmla="*/ 3284921 h 6858000"/>
              <a:gd name="connsiteX230" fmla="*/ 979248 w 7467600"/>
              <a:gd name="connsiteY230" fmla="*/ 3221003 h 6858000"/>
              <a:gd name="connsiteX231" fmla="*/ 1053282 w 7467600"/>
              <a:gd name="connsiteY231" fmla="*/ 3185247 h 6858000"/>
              <a:gd name="connsiteX232" fmla="*/ 1320603 w 7467600"/>
              <a:gd name="connsiteY232" fmla="*/ 3081281 h 6858000"/>
              <a:gd name="connsiteX233" fmla="*/ 1238695 w 7467600"/>
              <a:gd name="connsiteY233" fmla="*/ 3076820 h 6858000"/>
              <a:gd name="connsiteX234" fmla="*/ 5425627 w 7467600"/>
              <a:gd name="connsiteY234" fmla="*/ 2954192 h 6858000"/>
              <a:gd name="connsiteX235" fmla="*/ 5470770 w 7467600"/>
              <a:gd name="connsiteY235" fmla="*/ 3005435 h 6858000"/>
              <a:gd name="connsiteX236" fmla="*/ 5519779 w 7467600"/>
              <a:gd name="connsiteY236" fmla="*/ 4359223 h 6858000"/>
              <a:gd name="connsiteX237" fmla="*/ 5520293 w 7467600"/>
              <a:gd name="connsiteY237" fmla="*/ 4360602 h 6858000"/>
              <a:gd name="connsiteX238" fmla="*/ 5767221 w 7467600"/>
              <a:gd name="connsiteY238" fmla="*/ 4665564 h 6858000"/>
              <a:gd name="connsiteX239" fmla="*/ 6937169 w 7467600"/>
              <a:gd name="connsiteY239" fmla="*/ 4815941 h 6858000"/>
              <a:gd name="connsiteX240" fmla="*/ 6953922 w 7467600"/>
              <a:gd name="connsiteY240" fmla="*/ 4890068 h 6858000"/>
              <a:gd name="connsiteX241" fmla="*/ 6071359 w 7467600"/>
              <a:gd name="connsiteY241" fmla="*/ 4770770 h 6858000"/>
              <a:gd name="connsiteX242" fmla="*/ 6038839 w 7467600"/>
              <a:gd name="connsiteY242" fmla="*/ 4764474 h 6858000"/>
              <a:gd name="connsiteX243" fmla="*/ 6038706 w 7467600"/>
              <a:gd name="connsiteY243" fmla="*/ 4763847 h 6858000"/>
              <a:gd name="connsiteX244" fmla="*/ 6037784 w 7467600"/>
              <a:gd name="connsiteY244" fmla="*/ 4764270 h 6858000"/>
              <a:gd name="connsiteX245" fmla="*/ 6038839 w 7467600"/>
              <a:gd name="connsiteY245" fmla="*/ 4764474 h 6858000"/>
              <a:gd name="connsiteX246" fmla="*/ 6040338 w 7467600"/>
              <a:gd name="connsiteY246" fmla="*/ 4771418 h 6858000"/>
              <a:gd name="connsiteX247" fmla="*/ 6024488 w 7467600"/>
              <a:gd name="connsiteY247" fmla="*/ 4809903 h 6858000"/>
              <a:gd name="connsiteX248" fmla="*/ 5599771 w 7467600"/>
              <a:gd name="connsiteY248" fmla="*/ 5509652 h 6858000"/>
              <a:gd name="connsiteX249" fmla="*/ 5548843 w 7467600"/>
              <a:gd name="connsiteY249" fmla="*/ 5563845 h 6858000"/>
              <a:gd name="connsiteX250" fmla="*/ 5940952 w 7467600"/>
              <a:gd name="connsiteY250" fmla="*/ 6250028 h 6858000"/>
              <a:gd name="connsiteX251" fmla="*/ 6043441 w 7467600"/>
              <a:gd name="connsiteY251" fmla="*/ 6665847 h 6858000"/>
              <a:gd name="connsiteX252" fmla="*/ 6093432 w 7467600"/>
              <a:gd name="connsiteY252" fmla="*/ 6858000 h 6858000"/>
              <a:gd name="connsiteX253" fmla="*/ 6034344 w 7467600"/>
              <a:gd name="connsiteY253" fmla="*/ 6858000 h 6858000"/>
              <a:gd name="connsiteX254" fmla="*/ 6026679 w 7467600"/>
              <a:gd name="connsiteY254" fmla="*/ 6836959 h 6858000"/>
              <a:gd name="connsiteX255" fmla="*/ 5800441 w 7467600"/>
              <a:gd name="connsiteY255" fmla="*/ 6335286 h 6858000"/>
              <a:gd name="connsiteX256" fmla="*/ 5526562 w 7467600"/>
              <a:gd name="connsiteY256" fmla="*/ 5705388 h 6858000"/>
              <a:gd name="connsiteX257" fmla="*/ 5519640 w 7467600"/>
              <a:gd name="connsiteY257" fmla="*/ 5683774 h 6858000"/>
              <a:gd name="connsiteX258" fmla="*/ 5844559 w 7467600"/>
              <a:gd name="connsiteY258" fmla="*/ 6553349 h 6858000"/>
              <a:gd name="connsiteX259" fmla="*/ 5975994 w 7467600"/>
              <a:gd name="connsiteY259" fmla="*/ 6858000 h 6858000"/>
              <a:gd name="connsiteX260" fmla="*/ 5898547 w 7467600"/>
              <a:gd name="connsiteY260" fmla="*/ 6858000 h 6858000"/>
              <a:gd name="connsiteX261" fmla="*/ 5682041 w 7467600"/>
              <a:gd name="connsiteY261" fmla="*/ 6355860 h 6858000"/>
              <a:gd name="connsiteX262" fmla="*/ 5461758 w 7467600"/>
              <a:gd name="connsiteY262" fmla="*/ 5820220 h 6858000"/>
              <a:gd name="connsiteX263" fmla="*/ 5237282 w 7467600"/>
              <a:gd name="connsiteY263" fmla="*/ 6579086 h 6858000"/>
              <a:gd name="connsiteX264" fmla="*/ 5115009 w 7467600"/>
              <a:gd name="connsiteY264" fmla="*/ 6858000 h 6858000"/>
              <a:gd name="connsiteX265" fmla="*/ 5028074 w 7467600"/>
              <a:gd name="connsiteY265" fmla="*/ 6858000 h 6858000"/>
              <a:gd name="connsiteX266" fmla="*/ 5079508 w 7467600"/>
              <a:gd name="connsiteY266" fmla="*/ 6749074 h 6858000"/>
              <a:gd name="connsiteX267" fmla="*/ 5371846 w 7467600"/>
              <a:gd name="connsiteY267" fmla="*/ 5924413 h 6858000"/>
              <a:gd name="connsiteX268" fmla="*/ 5270512 w 7467600"/>
              <a:gd name="connsiteY268" fmla="*/ 6138975 h 6858000"/>
              <a:gd name="connsiteX269" fmla="*/ 5062409 w 7467600"/>
              <a:gd name="connsiteY269" fmla="*/ 6653544 h 6858000"/>
              <a:gd name="connsiteX270" fmla="*/ 5036628 w 7467600"/>
              <a:gd name="connsiteY270" fmla="*/ 6754247 h 6858000"/>
              <a:gd name="connsiteX271" fmla="*/ 5009112 w 7467600"/>
              <a:gd name="connsiteY271" fmla="*/ 6858000 h 6858000"/>
              <a:gd name="connsiteX272" fmla="*/ 4976679 w 7467600"/>
              <a:gd name="connsiteY272" fmla="*/ 6858000 h 6858000"/>
              <a:gd name="connsiteX273" fmla="*/ 5006537 w 7467600"/>
              <a:gd name="connsiteY273" fmla="*/ 6747068 h 6858000"/>
              <a:gd name="connsiteX274" fmla="*/ 5032723 w 7467600"/>
              <a:gd name="connsiteY274" fmla="*/ 6644957 h 6858000"/>
              <a:gd name="connsiteX275" fmla="*/ 5242949 w 7467600"/>
              <a:gd name="connsiteY275" fmla="*/ 6125175 h 6858000"/>
              <a:gd name="connsiteX276" fmla="*/ 5286321 w 7467600"/>
              <a:gd name="connsiteY276" fmla="*/ 6033555 h 6858000"/>
              <a:gd name="connsiteX277" fmla="*/ 5008210 w 7467600"/>
              <a:gd name="connsiteY277" fmla="*/ 6649194 h 6858000"/>
              <a:gd name="connsiteX278" fmla="*/ 4986321 w 7467600"/>
              <a:gd name="connsiteY278" fmla="*/ 6765687 h 6858000"/>
              <a:gd name="connsiteX279" fmla="*/ 4973474 w 7467600"/>
              <a:gd name="connsiteY279" fmla="*/ 6858000 h 6858000"/>
              <a:gd name="connsiteX280" fmla="*/ 4907178 w 7467600"/>
              <a:gd name="connsiteY280" fmla="*/ 6858000 h 6858000"/>
              <a:gd name="connsiteX281" fmla="*/ 4910810 w 7467600"/>
              <a:gd name="connsiteY281" fmla="*/ 6829660 h 6858000"/>
              <a:gd name="connsiteX282" fmla="*/ 4987461 w 7467600"/>
              <a:gd name="connsiteY282" fmla="*/ 6432994 h 6858000"/>
              <a:gd name="connsiteX283" fmla="*/ 5179262 w 7467600"/>
              <a:gd name="connsiteY283" fmla="*/ 6035044 h 6858000"/>
              <a:gd name="connsiteX284" fmla="*/ 4689678 w 7467600"/>
              <a:gd name="connsiteY284" fmla="*/ 6440241 h 6858000"/>
              <a:gd name="connsiteX285" fmla="*/ 4477543 w 7467600"/>
              <a:gd name="connsiteY285" fmla="*/ 6674836 h 6858000"/>
              <a:gd name="connsiteX286" fmla="*/ 4329957 w 7467600"/>
              <a:gd name="connsiteY286" fmla="*/ 6858000 h 6858000"/>
              <a:gd name="connsiteX287" fmla="*/ 4218595 w 7467600"/>
              <a:gd name="connsiteY287" fmla="*/ 6858000 h 6858000"/>
              <a:gd name="connsiteX288" fmla="*/ 4368888 w 7467600"/>
              <a:gd name="connsiteY288" fmla="*/ 6668412 h 6858000"/>
              <a:gd name="connsiteX289" fmla="*/ 4563091 w 7467600"/>
              <a:gd name="connsiteY289" fmla="*/ 6442508 h 6858000"/>
              <a:gd name="connsiteX290" fmla="*/ 5387324 w 7467600"/>
              <a:gd name="connsiteY290" fmla="*/ 5705830 h 6858000"/>
              <a:gd name="connsiteX291" fmla="*/ 5073620 w 7467600"/>
              <a:gd name="connsiteY291" fmla="*/ 5955437 h 6858000"/>
              <a:gd name="connsiteX292" fmla="*/ 4689789 w 7467600"/>
              <a:gd name="connsiteY292" fmla="*/ 6268382 h 6858000"/>
              <a:gd name="connsiteX293" fmla="*/ 4418722 w 7467600"/>
              <a:gd name="connsiteY293" fmla="*/ 6570886 h 6858000"/>
              <a:gd name="connsiteX294" fmla="*/ 4214944 w 7467600"/>
              <a:gd name="connsiteY294" fmla="*/ 6858000 h 6858000"/>
              <a:gd name="connsiteX295" fmla="*/ 4177898 w 7467600"/>
              <a:gd name="connsiteY295" fmla="*/ 6858000 h 6858000"/>
              <a:gd name="connsiteX296" fmla="*/ 4391597 w 7467600"/>
              <a:gd name="connsiteY296" fmla="*/ 6556370 h 6858000"/>
              <a:gd name="connsiteX297" fmla="*/ 4668889 w 7467600"/>
              <a:gd name="connsiteY297" fmla="*/ 6246399 h 6858000"/>
              <a:gd name="connsiteX298" fmla="*/ 5055427 w 7467600"/>
              <a:gd name="connsiteY298" fmla="*/ 5931476 h 6858000"/>
              <a:gd name="connsiteX299" fmla="*/ 5371814 w 7467600"/>
              <a:gd name="connsiteY299" fmla="*/ 5678975 h 6858000"/>
              <a:gd name="connsiteX300" fmla="*/ 4987918 w 7467600"/>
              <a:gd name="connsiteY300" fmla="*/ 5838701 h 6858000"/>
              <a:gd name="connsiteX301" fmla="*/ 4317146 w 7467600"/>
              <a:gd name="connsiteY301" fmla="*/ 6587716 h 6858000"/>
              <a:gd name="connsiteX302" fmla="*/ 4171627 w 7467600"/>
              <a:gd name="connsiteY302" fmla="*/ 6858000 h 6858000"/>
              <a:gd name="connsiteX303" fmla="*/ 4081585 w 7467600"/>
              <a:gd name="connsiteY303" fmla="*/ 6858000 h 6858000"/>
              <a:gd name="connsiteX304" fmla="*/ 4238603 w 7467600"/>
              <a:gd name="connsiteY304" fmla="*/ 6559341 h 6858000"/>
              <a:gd name="connsiteX305" fmla="*/ 4778333 w 7467600"/>
              <a:gd name="connsiteY305" fmla="*/ 5873626 h 6858000"/>
              <a:gd name="connsiteX306" fmla="*/ 5414185 w 7467600"/>
              <a:gd name="connsiteY306" fmla="*/ 5573882 h 6858000"/>
              <a:gd name="connsiteX307" fmla="*/ 5959648 w 7467600"/>
              <a:gd name="connsiteY307" fmla="*/ 4760797 h 6858000"/>
              <a:gd name="connsiteX308" fmla="*/ 5355019 w 7467600"/>
              <a:gd name="connsiteY308" fmla="*/ 4734672 h 6858000"/>
              <a:gd name="connsiteX309" fmla="*/ 5083565 w 7467600"/>
              <a:gd name="connsiteY309" fmla="*/ 5179121 h 6858000"/>
              <a:gd name="connsiteX310" fmla="*/ 4713577 w 7467600"/>
              <a:gd name="connsiteY310" fmla="*/ 5616803 h 6858000"/>
              <a:gd name="connsiteX311" fmla="*/ 3989559 w 7467600"/>
              <a:gd name="connsiteY311" fmla="*/ 6145945 h 6858000"/>
              <a:gd name="connsiteX312" fmla="*/ 3939824 w 7467600"/>
              <a:gd name="connsiteY312" fmla="*/ 6066900 h 6858000"/>
              <a:gd name="connsiteX313" fmla="*/ 4584537 w 7467600"/>
              <a:gd name="connsiteY313" fmla="*/ 5324826 h 6858000"/>
              <a:gd name="connsiteX314" fmla="*/ 5037105 w 7467600"/>
              <a:gd name="connsiteY314" fmla="*/ 5088765 h 6858000"/>
              <a:gd name="connsiteX315" fmla="*/ 5039930 w 7467600"/>
              <a:gd name="connsiteY315" fmla="*/ 5089585 h 6858000"/>
              <a:gd name="connsiteX316" fmla="*/ 5263764 w 7467600"/>
              <a:gd name="connsiteY316" fmla="*/ 4735525 h 6858000"/>
              <a:gd name="connsiteX317" fmla="*/ 4086300 w 7467600"/>
              <a:gd name="connsiteY317" fmla="*/ 4884599 h 6858000"/>
              <a:gd name="connsiteX318" fmla="*/ 4085485 w 7467600"/>
              <a:gd name="connsiteY318" fmla="*/ 4899070 h 6858000"/>
              <a:gd name="connsiteX319" fmla="*/ 3871915 w 7467600"/>
              <a:gd name="connsiteY319" fmla="*/ 5253645 h 6858000"/>
              <a:gd name="connsiteX320" fmla="*/ 3799374 w 7467600"/>
              <a:gd name="connsiteY320" fmla="*/ 5466127 h 6858000"/>
              <a:gd name="connsiteX321" fmla="*/ 3498850 w 7467600"/>
              <a:gd name="connsiteY321" fmla="*/ 6661888 h 6858000"/>
              <a:gd name="connsiteX322" fmla="*/ 3399216 w 7467600"/>
              <a:gd name="connsiteY322" fmla="*/ 6858000 h 6858000"/>
              <a:gd name="connsiteX323" fmla="*/ 3303688 w 7467600"/>
              <a:gd name="connsiteY323" fmla="*/ 6858000 h 6858000"/>
              <a:gd name="connsiteX324" fmla="*/ 3391774 w 7467600"/>
              <a:gd name="connsiteY324" fmla="*/ 6697181 h 6858000"/>
              <a:gd name="connsiteX325" fmla="*/ 3735540 w 7467600"/>
              <a:gd name="connsiteY325" fmla="*/ 5546923 h 6858000"/>
              <a:gd name="connsiteX326" fmla="*/ 3729438 w 7467600"/>
              <a:gd name="connsiteY326" fmla="*/ 5569058 h 6858000"/>
              <a:gd name="connsiteX327" fmla="*/ 3707782 w 7467600"/>
              <a:gd name="connsiteY327" fmla="*/ 5644908 h 6858000"/>
              <a:gd name="connsiteX328" fmla="*/ 3583827 w 7467600"/>
              <a:gd name="connsiteY328" fmla="*/ 6039215 h 6858000"/>
              <a:gd name="connsiteX329" fmla="*/ 3547861 w 7467600"/>
              <a:gd name="connsiteY329" fmla="*/ 6129609 h 6858000"/>
              <a:gd name="connsiteX330" fmla="*/ 3490905 w 7467600"/>
              <a:gd name="connsiteY330" fmla="*/ 6277660 h 6858000"/>
              <a:gd name="connsiteX331" fmla="*/ 3455859 w 7467600"/>
              <a:gd name="connsiteY331" fmla="*/ 6391301 h 6858000"/>
              <a:gd name="connsiteX332" fmla="*/ 3429112 w 7467600"/>
              <a:gd name="connsiteY332" fmla="*/ 6479469 h 6858000"/>
              <a:gd name="connsiteX333" fmla="*/ 3304862 w 7467600"/>
              <a:gd name="connsiteY333" fmla="*/ 6796476 h 6858000"/>
              <a:gd name="connsiteX334" fmla="*/ 3276071 w 7467600"/>
              <a:gd name="connsiteY334" fmla="*/ 6858000 h 6858000"/>
              <a:gd name="connsiteX335" fmla="*/ 3240805 w 7467600"/>
              <a:gd name="connsiteY335" fmla="*/ 6858000 h 6858000"/>
              <a:gd name="connsiteX336" fmla="*/ 3275917 w 7467600"/>
              <a:gd name="connsiteY336" fmla="*/ 6783192 h 6858000"/>
              <a:gd name="connsiteX337" fmla="*/ 3399358 w 7467600"/>
              <a:gd name="connsiteY337" fmla="*/ 6469011 h 6858000"/>
              <a:gd name="connsiteX338" fmla="*/ 3425650 w 7467600"/>
              <a:gd name="connsiteY338" fmla="*/ 6381333 h 6858000"/>
              <a:gd name="connsiteX339" fmla="*/ 3460661 w 7467600"/>
              <a:gd name="connsiteY339" fmla="*/ 6266763 h 6858000"/>
              <a:gd name="connsiteX340" fmla="*/ 3518021 w 7467600"/>
              <a:gd name="connsiteY340" fmla="*/ 6117298 h 6858000"/>
              <a:gd name="connsiteX341" fmla="*/ 3554035 w 7467600"/>
              <a:gd name="connsiteY341" fmla="*/ 6027832 h 6858000"/>
              <a:gd name="connsiteX342" fmla="*/ 3677174 w 7467600"/>
              <a:gd name="connsiteY342" fmla="*/ 5636351 h 6858000"/>
              <a:gd name="connsiteX343" fmla="*/ 3698819 w 7467600"/>
              <a:gd name="connsiteY343" fmla="*/ 5560503 h 6858000"/>
              <a:gd name="connsiteX344" fmla="*/ 3702094 w 7467600"/>
              <a:gd name="connsiteY344" fmla="*/ 5549194 h 6858000"/>
              <a:gd name="connsiteX345" fmla="*/ 3398355 w 7467600"/>
              <a:gd name="connsiteY345" fmla="*/ 6094603 h 6858000"/>
              <a:gd name="connsiteX346" fmla="*/ 3193941 w 7467600"/>
              <a:gd name="connsiteY346" fmla="*/ 6798775 h 6858000"/>
              <a:gd name="connsiteX347" fmla="*/ 3184140 w 7467600"/>
              <a:gd name="connsiteY347" fmla="*/ 6858000 h 6858000"/>
              <a:gd name="connsiteX348" fmla="*/ 3099978 w 7467600"/>
              <a:gd name="connsiteY348" fmla="*/ 6858000 h 6858000"/>
              <a:gd name="connsiteX349" fmla="*/ 3101556 w 7467600"/>
              <a:gd name="connsiteY349" fmla="*/ 6843337 h 6858000"/>
              <a:gd name="connsiteX350" fmla="*/ 3370162 w 7467600"/>
              <a:gd name="connsiteY350" fmla="*/ 5785550 h 6858000"/>
              <a:gd name="connsiteX351" fmla="*/ 3746477 w 7467600"/>
              <a:gd name="connsiteY351" fmla="*/ 5377889 h 6858000"/>
              <a:gd name="connsiteX352" fmla="*/ 3863399 w 7467600"/>
              <a:gd name="connsiteY352" fmla="*/ 5087257 h 6858000"/>
              <a:gd name="connsiteX353" fmla="*/ 3968712 w 7467600"/>
              <a:gd name="connsiteY353" fmla="*/ 4913989 h 6858000"/>
              <a:gd name="connsiteX354" fmla="*/ 2792390 w 7467600"/>
              <a:gd name="connsiteY354" fmla="*/ 5382974 h 6858000"/>
              <a:gd name="connsiteX355" fmla="*/ 2714982 w 7467600"/>
              <a:gd name="connsiteY355" fmla="*/ 5427051 h 6858000"/>
              <a:gd name="connsiteX356" fmla="*/ 2813361 w 7467600"/>
              <a:gd name="connsiteY356" fmla="*/ 6023912 h 6858000"/>
              <a:gd name="connsiteX357" fmla="*/ 2688430 w 7467600"/>
              <a:gd name="connsiteY357" fmla="*/ 6801564 h 6858000"/>
              <a:gd name="connsiteX358" fmla="*/ 2629626 w 7467600"/>
              <a:gd name="connsiteY358" fmla="*/ 6763394 h 6858000"/>
              <a:gd name="connsiteX359" fmla="*/ 2565328 w 7467600"/>
              <a:gd name="connsiteY359" fmla="*/ 5516399 h 6858000"/>
              <a:gd name="connsiteX360" fmla="*/ 1922999 w 7467600"/>
              <a:gd name="connsiteY360" fmla="*/ 5980343 h 6858000"/>
              <a:gd name="connsiteX361" fmla="*/ 1950261 w 7467600"/>
              <a:gd name="connsiteY361" fmla="*/ 6405858 h 6858000"/>
              <a:gd name="connsiteX362" fmla="*/ 2365554 w 7467600"/>
              <a:gd name="connsiteY362" fmla="*/ 6759107 h 6858000"/>
              <a:gd name="connsiteX363" fmla="*/ 2424142 w 7467600"/>
              <a:gd name="connsiteY363" fmla="*/ 6858000 h 6858000"/>
              <a:gd name="connsiteX364" fmla="*/ 2395994 w 7467600"/>
              <a:gd name="connsiteY364" fmla="*/ 6858000 h 6858000"/>
              <a:gd name="connsiteX365" fmla="*/ 2392863 w 7467600"/>
              <a:gd name="connsiteY365" fmla="*/ 6852964 h 6858000"/>
              <a:gd name="connsiteX366" fmla="*/ 2017589 w 7467600"/>
              <a:gd name="connsiteY366" fmla="*/ 6493982 h 6858000"/>
              <a:gd name="connsiteX367" fmla="*/ 2147336 w 7467600"/>
              <a:gd name="connsiteY367" fmla="*/ 6594052 h 6858000"/>
              <a:gd name="connsiteX368" fmla="*/ 2207047 w 7467600"/>
              <a:gd name="connsiteY368" fmla="*/ 6654540 h 6858000"/>
              <a:gd name="connsiteX369" fmla="*/ 2299106 w 7467600"/>
              <a:gd name="connsiteY369" fmla="*/ 6778931 h 6858000"/>
              <a:gd name="connsiteX370" fmla="*/ 2314430 w 7467600"/>
              <a:gd name="connsiteY370" fmla="*/ 6801144 h 6858000"/>
              <a:gd name="connsiteX371" fmla="*/ 2352406 w 7467600"/>
              <a:gd name="connsiteY371" fmla="*/ 6858000 h 6858000"/>
              <a:gd name="connsiteX372" fmla="*/ 2314492 w 7467600"/>
              <a:gd name="connsiteY372" fmla="*/ 6858000 h 6858000"/>
              <a:gd name="connsiteX373" fmla="*/ 2288095 w 7467600"/>
              <a:gd name="connsiteY373" fmla="*/ 6818030 h 6858000"/>
              <a:gd name="connsiteX374" fmla="*/ 2272768 w 7467600"/>
              <a:gd name="connsiteY374" fmla="*/ 6795822 h 6858000"/>
              <a:gd name="connsiteX375" fmla="*/ 2182715 w 7467600"/>
              <a:gd name="connsiteY375" fmla="*/ 6675071 h 6858000"/>
              <a:gd name="connsiteX376" fmla="*/ 2032061 w 7467600"/>
              <a:gd name="connsiteY376" fmla="*/ 6541380 h 6858000"/>
              <a:gd name="connsiteX377" fmla="*/ 2257220 w 7467600"/>
              <a:gd name="connsiteY377" fmla="*/ 6826257 h 6858000"/>
              <a:gd name="connsiteX378" fmla="*/ 2281324 w 7467600"/>
              <a:gd name="connsiteY378" fmla="*/ 6858000 h 6858000"/>
              <a:gd name="connsiteX379" fmla="*/ 2242860 w 7467600"/>
              <a:gd name="connsiteY379" fmla="*/ 6858000 h 6858000"/>
              <a:gd name="connsiteX380" fmla="*/ 2232818 w 7467600"/>
              <a:gd name="connsiteY380" fmla="*/ 6844926 h 6858000"/>
              <a:gd name="connsiteX381" fmla="*/ 1990172 w 7467600"/>
              <a:gd name="connsiteY381" fmla="*/ 6542121 h 6858000"/>
              <a:gd name="connsiteX382" fmla="*/ 2124090 w 7467600"/>
              <a:gd name="connsiteY382" fmla="*/ 6761017 h 6858000"/>
              <a:gd name="connsiteX383" fmla="*/ 2200380 w 7467600"/>
              <a:gd name="connsiteY383" fmla="*/ 6858000 h 6858000"/>
              <a:gd name="connsiteX384" fmla="*/ 2147507 w 7467600"/>
              <a:gd name="connsiteY384" fmla="*/ 6858000 h 6858000"/>
              <a:gd name="connsiteX385" fmla="*/ 2070668 w 7467600"/>
              <a:gd name="connsiteY385" fmla="*/ 6761520 h 6858000"/>
              <a:gd name="connsiteX386" fmla="*/ 1975142 w 7467600"/>
              <a:gd name="connsiteY386" fmla="*/ 6585570 h 6858000"/>
              <a:gd name="connsiteX387" fmla="*/ 2050035 w 7467600"/>
              <a:gd name="connsiteY387" fmla="*/ 6813345 h 6858000"/>
              <a:gd name="connsiteX388" fmla="*/ 2063025 w 7467600"/>
              <a:gd name="connsiteY388" fmla="*/ 6858000 h 6858000"/>
              <a:gd name="connsiteX389" fmla="*/ 2021675 w 7467600"/>
              <a:gd name="connsiteY389" fmla="*/ 6858000 h 6858000"/>
              <a:gd name="connsiteX390" fmla="*/ 2019308 w 7467600"/>
              <a:gd name="connsiteY390" fmla="*/ 6847118 h 6858000"/>
              <a:gd name="connsiteX391" fmla="*/ 1938835 w 7467600"/>
              <a:gd name="connsiteY391" fmla="*/ 6551160 h 6858000"/>
              <a:gd name="connsiteX392" fmla="*/ 1953230 w 7467600"/>
              <a:gd name="connsiteY392" fmla="*/ 6759699 h 6858000"/>
              <a:gd name="connsiteX393" fmla="*/ 1956763 w 7467600"/>
              <a:gd name="connsiteY393" fmla="*/ 6778191 h 6858000"/>
              <a:gd name="connsiteX394" fmla="*/ 1967925 w 7467600"/>
              <a:gd name="connsiteY394" fmla="*/ 6858000 h 6858000"/>
              <a:gd name="connsiteX395" fmla="*/ 1936622 w 7467600"/>
              <a:gd name="connsiteY395" fmla="*/ 6858000 h 6858000"/>
              <a:gd name="connsiteX396" fmla="*/ 1926261 w 7467600"/>
              <a:gd name="connsiteY396" fmla="*/ 6784064 h 6858000"/>
              <a:gd name="connsiteX397" fmla="*/ 1922724 w 7467600"/>
              <a:gd name="connsiteY397" fmla="*/ 6765577 h 6858000"/>
              <a:gd name="connsiteX398" fmla="*/ 1904650 w 7467600"/>
              <a:gd name="connsiteY398" fmla="*/ 6639616 h 6858000"/>
              <a:gd name="connsiteX399" fmla="*/ 1885273 w 7467600"/>
              <a:gd name="connsiteY399" fmla="*/ 6858000 h 6858000"/>
              <a:gd name="connsiteX400" fmla="*/ 1854363 w 7467600"/>
              <a:gd name="connsiteY400" fmla="*/ 6858000 h 6858000"/>
              <a:gd name="connsiteX401" fmla="*/ 1880391 w 7467600"/>
              <a:gd name="connsiteY401" fmla="*/ 6603796 h 6858000"/>
              <a:gd name="connsiteX402" fmla="*/ 1818273 w 7467600"/>
              <a:gd name="connsiteY402" fmla="*/ 6715729 h 6858000"/>
              <a:gd name="connsiteX403" fmla="*/ 1794691 w 7467600"/>
              <a:gd name="connsiteY403" fmla="*/ 6843239 h 6858000"/>
              <a:gd name="connsiteX404" fmla="*/ 1794914 w 7467600"/>
              <a:gd name="connsiteY404" fmla="*/ 6858000 h 6858000"/>
              <a:gd name="connsiteX405" fmla="*/ 1746128 w 7467600"/>
              <a:gd name="connsiteY405" fmla="*/ 6858000 h 6858000"/>
              <a:gd name="connsiteX406" fmla="*/ 1753934 w 7467600"/>
              <a:gd name="connsiteY406" fmla="*/ 6724796 h 6858000"/>
              <a:gd name="connsiteX407" fmla="*/ 1792053 w 7467600"/>
              <a:gd name="connsiteY407" fmla="*/ 6572396 h 6858000"/>
              <a:gd name="connsiteX408" fmla="*/ 1862248 w 7467600"/>
              <a:gd name="connsiteY408" fmla="*/ 6266397 h 6858000"/>
              <a:gd name="connsiteX409" fmla="*/ 1862250 w 7467600"/>
              <a:gd name="connsiteY409" fmla="*/ 6033531 h 6858000"/>
              <a:gd name="connsiteX410" fmla="*/ 1211999 w 7467600"/>
              <a:gd name="connsiteY410" fmla="*/ 6683610 h 6858000"/>
              <a:gd name="connsiteX411" fmla="*/ 1213266 w 7467600"/>
              <a:gd name="connsiteY411" fmla="*/ 6691947 h 6858000"/>
              <a:gd name="connsiteX412" fmla="*/ 1203370 w 7467600"/>
              <a:gd name="connsiteY412" fmla="*/ 6850676 h 6858000"/>
              <a:gd name="connsiteX413" fmla="*/ 1203671 w 7467600"/>
              <a:gd name="connsiteY413" fmla="*/ 6858000 h 6858000"/>
              <a:gd name="connsiteX414" fmla="*/ 1143180 w 7467600"/>
              <a:gd name="connsiteY414" fmla="*/ 6858000 h 6858000"/>
              <a:gd name="connsiteX415" fmla="*/ 1142176 w 7467600"/>
              <a:gd name="connsiteY415" fmla="*/ 6766045 h 6858000"/>
              <a:gd name="connsiteX416" fmla="*/ 1067484 w 7467600"/>
              <a:gd name="connsiteY416" fmla="*/ 6858000 h 6858000"/>
              <a:gd name="connsiteX417" fmla="*/ 953928 w 7467600"/>
              <a:gd name="connsiteY417" fmla="*/ 6858000 h 6858000"/>
              <a:gd name="connsiteX418" fmla="*/ 959715 w 7467600"/>
              <a:gd name="connsiteY418" fmla="*/ 6850185 h 6858000"/>
              <a:gd name="connsiteX419" fmla="*/ 1483788 w 7467600"/>
              <a:gd name="connsiteY419" fmla="*/ 6259174 h 6858000"/>
              <a:gd name="connsiteX420" fmla="*/ 1100671 w 7467600"/>
              <a:gd name="connsiteY420" fmla="*/ 6252137 h 6858000"/>
              <a:gd name="connsiteX421" fmla="*/ 1090144 w 7467600"/>
              <a:gd name="connsiteY421" fmla="*/ 6256748 h 6858000"/>
              <a:gd name="connsiteX422" fmla="*/ 1095872 w 7467600"/>
              <a:gd name="connsiteY422" fmla="*/ 6271892 h 6858000"/>
              <a:gd name="connsiteX423" fmla="*/ 262785 w 7467600"/>
              <a:gd name="connsiteY423" fmla="*/ 6845450 h 6858000"/>
              <a:gd name="connsiteX424" fmla="*/ 209968 w 7467600"/>
              <a:gd name="connsiteY424" fmla="*/ 6770713 h 6858000"/>
              <a:gd name="connsiteX425" fmla="*/ 873460 w 7467600"/>
              <a:gd name="connsiteY425" fmla="*/ 6253768 h 6858000"/>
              <a:gd name="connsiteX426" fmla="*/ 192686 w 7467600"/>
              <a:gd name="connsiteY426" fmla="*/ 5849257 h 6858000"/>
              <a:gd name="connsiteX427" fmla="*/ 4696 w 7467600"/>
              <a:gd name="connsiteY427" fmla="*/ 5697668 h 6858000"/>
              <a:gd name="connsiteX428" fmla="*/ 0 w 7467600"/>
              <a:gd name="connsiteY428" fmla="*/ 5689984 h 6858000"/>
              <a:gd name="connsiteX429" fmla="*/ 0 w 7467600"/>
              <a:gd name="connsiteY429" fmla="*/ 5513472 h 6858000"/>
              <a:gd name="connsiteX430" fmla="*/ 174101 w 7467600"/>
              <a:gd name="connsiteY430" fmla="*/ 5620277 h 6858000"/>
              <a:gd name="connsiteX431" fmla="*/ 891800 w 7467600"/>
              <a:gd name="connsiteY431" fmla="*/ 6036935 h 6858000"/>
              <a:gd name="connsiteX432" fmla="*/ 1072219 w 7467600"/>
              <a:gd name="connsiteY432" fmla="*/ 6169443 h 6858000"/>
              <a:gd name="connsiteX433" fmla="*/ 1074117 w 7467600"/>
              <a:gd name="connsiteY433" fmla="*/ 6170301 h 6858000"/>
              <a:gd name="connsiteX434" fmla="*/ 1083114 w 7467600"/>
              <a:gd name="connsiteY434" fmla="*/ 6174131 h 6858000"/>
              <a:gd name="connsiteX435" fmla="*/ 1543010 w 7467600"/>
              <a:gd name="connsiteY435" fmla="*/ 6191140 h 6858000"/>
              <a:gd name="connsiteX436" fmla="*/ 1551080 w 7467600"/>
              <a:gd name="connsiteY436" fmla="*/ 6195006 h 6858000"/>
              <a:gd name="connsiteX437" fmla="*/ 2345443 w 7467600"/>
              <a:gd name="connsiteY437" fmla="*/ 5549882 h 6858000"/>
              <a:gd name="connsiteX438" fmla="*/ 1721499 w 7467600"/>
              <a:gd name="connsiteY438" fmla="*/ 5599969 h 6858000"/>
              <a:gd name="connsiteX439" fmla="*/ 767716 w 7467600"/>
              <a:gd name="connsiteY439" fmla="*/ 5472768 h 6858000"/>
              <a:gd name="connsiteX440" fmla="*/ 722147 w 7467600"/>
              <a:gd name="connsiteY440" fmla="*/ 5393091 h 6858000"/>
              <a:gd name="connsiteX441" fmla="*/ 1485552 w 7467600"/>
              <a:gd name="connsiteY441" fmla="*/ 5313202 h 6858000"/>
              <a:gd name="connsiteX442" fmla="*/ 2143004 w 7467600"/>
              <a:gd name="connsiteY442" fmla="*/ 5402420 h 6858000"/>
              <a:gd name="connsiteX443" fmla="*/ 1933391 w 7467600"/>
              <a:gd name="connsiteY443" fmla="*/ 5156971 h 6858000"/>
              <a:gd name="connsiteX444" fmla="*/ 1827118 w 7467600"/>
              <a:gd name="connsiteY444" fmla="*/ 4968410 h 6858000"/>
              <a:gd name="connsiteX445" fmla="*/ 1837349 w 7467600"/>
              <a:gd name="connsiteY445" fmla="*/ 4956357 h 6858000"/>
              <a:gd name="connsiteX446" fmla="*/ 2162835 w 7467600"/>
              <a:gd name="connsiteY446" fmla="*/ 5187853 h 6858000"/>
              <a:gd name="connsiteX447" fmla="*/ 2257167 w 7467600"/>
              <a:gd name="connsiteY447" fmla="*/ 5462123 h 6858000"/>
              <a:gd name="connsiteX448" fmla="*/ 2261598 w 7467600"/>
              <a:gd name="connsiteY448" fmla="*/ 5467998 h 6858000"/>
              <a:gd name="connsiteX449" fmla="*/ 2437177 w 7467600"/>
              <a:gd name="connsiteY449" fmla="*/ 5479608 h 6858000"/>
              <a:gd name="connsiteX450" fmla="*/ 2445247 w 7467600"/>
              <a:gd name="connsiteY450" fmla="*/ 5483476 h 6858000"/>
              <a:gd name="connsiteX451" fmla="*/ 2743626 w 7467600"/>
              <a:gd name="connsiteY451" fmla="*/ 5304819 h 6858000"/>
              <a:gd name="connsiteX452" fmla="*/ 3048102 w 7467600"/>
              <a:gd name="connsiteY452" fmla="*/ 5150595 h 6858000"/>
              <a:gd name="connsiteX453" fmla="*/ 1799414 w 7467600"/>
              <a:gd name="connsiteY453" fmla="*/ 4694732 h 6858000"/>
              <a:gd name="connsiteX454" fmla="*/ 1771735 w 7467600"/>
              <a:gd name="connsiteY454" fmla="*/ 4619929 h 6858000"/>
              <a:gd name="connsiteX455" fmla="*/ 3104273 w 7467600"/>
              <a:gd name="connsiteY455" fmla="*/ 5076159 h 6858000"/>
              <a:gd name="connsiteX456" fmla="*/ 3113245 w 7467600"/>
              <a:gd name="connsiteY456" fmla="*/ 5090705 h 6858000"/>
              <a:gd name="connsiteX457" fmla="*/ 3126294 w 7467600"/>
              <a:gd name="connsiteY457" fmla="*/ 5114400 h 6858000"/>
              <a:gd name="connsiteX458" fmla="*/ 3937433 w 7467600"/>
              <a:gd name="connsiteY458" fmla="*/ 4830473 h 6858000"/>
              <a:gd name="connsiteX459" fmla="*/ 3590475 w 7467600"/>
              <a:gd name="connsiteY459" fmla="*/ 4597974 h 6858000"/>
              <a:gd name="connsiteX460" fmla="*/ 3100264 w 7467600"/>
              <a:gd name="connsiteY460" fmla="*/ 4579845 h 6858000"/>
              <a:gd name="connsiteX461" fmla="*/ 2183576 w 7467600"/>
              <a:gd name="connsiteY461" fmla="*/ 4227150 h 6858000"/>
              <a:gd name="connsiteX462" fmla="*/ 2151029 w 7467600"/>
              <a:gd name="connsiteY462" fmla="*/ 4146947 h 6858000"/>
              <a:gd name="connsiteX463" fmla="*/ 3563434 w 7467600"/>
              <a:gd name="connsiteY463" fmla="*/ 4469115 h 6858000"/>
              <a:gd name="connsiteX464" fmla="*/ 3177952 w 7467600"/>
              <a:gd name="connsiteY464" fmla="*/ 3657386 h 6858000"/>
              <a:gd name="connsiteX465" fmla="*/ 3189263 w 7467600"/>
              <a:gd name="connsiteY465" fmla="*/ 3625726 h 6858000"/>
              <a:gd name="connsiteX466" fmla="*/ 3560912 w 7467600"/>
              <a:gd name="connsiteY466" fmla="*/ 4079863 h 6858000"/>
              <a:gd name="connsiteX467" fmla="*/ 3626636 w 7467600"/>
              <a:gd name="connsiteY467" fmla="*/ 4512230 h 6858000"/>
              <a:gd name="connsiteX468" fmla="*/ 3653088 w 7467600"/>
              <a:gd name="connsiteY468" fmla="*/ 4521417 h 6858000"/>
              <a:gd name="connsiteX469" fmla="*/ 3988128 w 7467600"/>
              <a:gd name="connsiteY469" fmla="*/ 4817267 h 6858000"/>
              <a:gd name="connsiteX470" fmla="*/ 4830582 w 7467600"/>
              <a:gd name="connsiteY470" fmla="*/ 4676000 h 6858000"/>
              <a:gd name="connsiteX471" fmla="*/ 4830100 w 7467600"/>
              <a:gd name="connsiteY471" fmla="*/ 4675554 h 6858000"/>
              <a:gd name="connsiteX472" fmla="*/ 4036318 w 7467600"/>
              <a:gd name="connsiteY472" fmla="*/ 4147013 h 6858000"/>
              <a:gd name="connsiteX473" fmla="*/ 3432098 w 7467600"/>
              <a:gd name="connsiteY473" fmla="*/ 3537312 h 6858000"/>
              <a:gd name="connsiteX474" fmla="*/ 3446761 w 7467600"/>
              <a:gd name="connsiteY474" fmla="*/ 3461278 h 6858000"/>
              <a:gd name="connsiteX475" fmla="*/ 4419733 w 7467600"/>
              <a:gd name="connsiteY475" fmla="*/ 3963555 h 6858000"/>
              <a:gd name="connsiteX476" fmla="*/ 4781371 w 7467600"/>
              <a:gd name="connsiteY476" fmla="*/ 4458604 h 6858000"/>
              <a:gd name="connsiteX477" fmla="*/ 4780440 w 7467600"/>
              <a:gd name="connsiteY477" fmla="*/ 4470290 h 6858000"/>
              <a:gd name="connsiteX478" fmla="*/ 4898954 w 7467600"/>
              <a:gd name="connsiteY478" fmla="*/ 4662092 h 6858000"/>
              <a:gd name="connsiteX479" fmla="*/ 4900699 w 7467600"/>
              <a:gd name="connsiteY479" fmla="*/ 4670867 h 6858000"/>
              <a:gd name="connsiteX480" fmla="*/ 5714511 w 7467600"/>
              <a:gd name="connsiteY480" fmla="*/ 4663483 h 6858000"/>
              <a:gd name="connsiteX481" fmla="*/ 5464793 w 7467600"/>
              <a:gd name="connsiteY481" fmla="*/ 4393556 h 6858000"/>
              <a:gd name="connsiteX482" fmla="*/ 5461897 w 7467600"/>
              <a:gd name="connsiteY482" fmla="*/ 4390879 h 6858000"/>
              <a:gd name="connsiteX483" fmla="*/ 4294126 w 7467600"/>
              <a:gd name="connsiteY483" fmla="*/ 3303048 h 6858000"/>
              <a:gd name="connsiteX484" fmla="*/ 4305321 w 7467600"/>
              <a:gd name="connsiteY484" fmla="*/ 3256953 h 6858000"/>
              <a:gd name="connsiteX485" fmla="*/ 4949299 w 7467600"/>
              <a:gd name="connsiteY485" fmla="*/ 3766336 h 6858000"/>
              <a:gd name="connsiteX486" fmla="*/ 5291452 w 7467600"/>
              <a:gd name="connsiteY486" fmla="*/ 4076801 h 6858000"/>
              <a:gd name="connsiteX487" fmla="*/ 5434998 w 7467600"/>
              <a:gd name="connsiteY487" fmla="*/ 4254100 h 6858000"/>
              <a:gd name="connsiteX488" fmla="*/ 5351015 w 7467600"/>
              <a:gd name="connsiteY488" fmla="*/ 3760989 h 6858000"/>
              <a:gd name="connsiteX489" fmla="*/ 5413780 w 7467600"/>
              <a:gd name="connsiteY489" fmla="*/ 2966265 h 6858000"/>
              <a:gd name="connsiteX490" fmla="*/ 5425627 w 7467600"/>
              <a:gd name="connsiteY490" fmla="*/ 2954192 h 6858000"/>
              <a:gd name="connsiteX491" fmla="*/ 6604735 w 7467600"/>
              <a:gd name="connsiteY491" fmla="*/ 2041381 h 6858000"/>
              <a:gd name="connsiteX492" fmla="*/ 7204487 w 7467600"/>
              <a:gd name="connsiteY492" fmla="*/ 2742112 h 6858000"/>
              <a:gd name="connsiteX493" fmla="*/ 7131592 w 7467600"/>
              <a:gd name="connsiteY493" fmla="*/ 2672096 h 6858000"/>
              <a:gd name="connsiteX494" fmla="*/ 6996344 w 7467600"/>
              <a:gd name="connsiteY494" fmla="*/ 2518310 h 6858000"/>
              <a:gd name="connsiteX495" fmla="*/ 6735495 w 7467600"/>
              <a:gd name="connsiteY495" fmla="*/ 2196890 h 6858000"/>
              <a:gd name="connsiteX496" fmla="*/ 6721901 w 7467600"/>
              <a:gd name="connsiteY496" fmla="*/ 2179274 h 6858000"/>
              <a:gd name="connsiteX497" fmla="*/ 6604735 w 7467600"/>
              <a:gd name="connsiteY497" fmla="*/ 2041381 h 6858000"/>
              <a:gd name="connsiteX498" fmla="*/ 6591670 w 7467600"/>
              <a:gd name="connsiteY498" fmla="*/ 1988277 h 6858000"/>
              <a:gd name="connsiteX499" fmla="*/ 6747349 w 7467600"/>
              <a:gd name="connsiteY499" fmla="*/ 2160069 h 6858000"/>
              <a:gd name="connsiteX500" fmla="*/ 6760943 w 7467600"/>
              <a:gd name="connsiteY500" fmla="*/ 2177686 h 6858000"/>
              <a:gd name="connsiteX501" fmla="*/ 7021065 w 7467600"/>
              <a:gd name="connsiteY501" fmla="*/ 2498102 h 6858000"/>
              <a:gd name="connsiteX502" fmla="*/ 7155223 w 7467600"/>
              <a:gd name="connsiteY502" fmla="*/ 2650386 h 6858000"/>
              <a:gd name="connsiteX503" fmla="*/ 7203167 w 7467600"/>
              <a:gd name="connsiteY503" fmla="*/ 2697288 h 6858000"/>
              <a:gd name="connsiteX504" fmla="*/ 6937703 w 7467600"/>
              <a:gd name="connsiteY504" fmla="*/ 2321981 h 6858000"/>
              <a:gd name="connsiteX505" fmla="*/ 6591670 w 7467600"/>
              <a:gd name="connsiteY505" fmla="*/ 1988277 h 6858000"/>
              <a:gd name="connsiteX506" fmla="*/ 5798671 w 7467600"/>
              <a:gd name="connsiteY506" fmla="*/ 1981601 h 6858000"/>
              <a:gd name="connsiteX507" fmla="*/ 5754709 w 7467600"/>
              <a:gd name="connsiteY507" fmla="*/ 2071454 h 6858000"/>
              <a:gd name="connsiteX508" fmla="*/ 5763044 w 7467600"/>
              <a:gd name="connsiteY508" fmla="*/ 2842206 h 6858000"/>
              <a:gd name="connsiteX509" fmla="*/ 5764974 w 7467600"/>
              <a:gd name="connsiteY509" fmla="*/ 2799609 h 6858000"/>
              <a:gd name="connsiteX510" fmla="*/ 5767665 w 7467600"/>
              <a:gd name="connsiteY510" fmla="*/ 2666409 h 6858000"/>
              <a:gd name="connsiteX511" fmla="*/ 5763055 w 7467600"/>
              <a:gd name="connsiteY511" fmla="*/ 2579705 h 6858000"/>
              <a:gd name="connsiteX512" fmla="*/ 5758079 w 7467600"/>
              <a:gd name="connsiteY512" fmla="*/ 2492508 h 6858000"/>
              <a:gd name="connsiteX513" fmla="*/ 5779325 w 7467600"/>
              <a:gd name="connsiteY513" fmla="*/ 2197069 h 6858000"/>
              <a:gd name="connsiteX514" fmla="*/ 5798671 w 7467600"/>
              <a:gd name="connsiteY514" fmla="*/ 1981601 h 6858000"/>
              <a:gd name="connsiteX515" fmla="*/ 5829202 w 7467600"/>
              <a:gd name="connsiteY515" fmla="*/ 1971679 h 6858000"/>
              <a:gd name="connsiteX516" fmla="*/ 5809558 w 7467600"/>
              <a:gd name="connsiteY516" fmla="*/ 2198043 h 6858000"/>
              <a:gd name="connsiteX517" fmla="*/ 5788653 w 7467600"/>
              <a:gd name="connsiteY517" fmla="*/ 2489430 h 6858000"/>
              <a:gd name="connsiteX518" fmla="*/ 5793439 w 7467600"/>
              <a:gd name="connsiteY518" fmla="*/ 2575235 h 6858000"/>
              <a:gd name="connsiteX519" fmla="*/ 5796837 w 7467600"/>
              <a:gd name="connsiteY519" fmla="*/ 2637633 h 6858000"/>
              <a:gd name="connsiteX520" fmla="*/ 5818614 w 7467600"/>
              <a:gd name="connsiteY520" fmla="*/ 2473055 h 6858000"/>
              <a:gd name="connsiteX521" fmla="*/ 5829202 w 7467600"/>
              <a:gd name="connsiteY521" fmla="*/ 1971679 h 6858000"/>
              <a:gd name="connsiteX522" fmla="*/ 5911389 w 7467600"/>
              <a:gd name="connsiteY522" fmla="*/ 1898371 h 6858000"/>
              <a:gd name="connsiteX523" fmla="*/ 6237627 w 7467600"/>
              <a:gd name="connsiteY523" fmla="*/ 2231921 h 6858000"/>
              <a:gd name="connsiteX524" fmla="*/ 5911389 w 7467600"/>
              <a:gd name="connsiteY524" fmla="*/ 1898371 h 6858000"/>
              <a:gd name="connsiteX525" fmla="*/ 6944437 w 7467600"/>
              <a:gd name="connsiteY525" fmla="*/ 1575402 h 6858000"/>
              <a:gd name="connsiteX526" fmla="*/ 6304730 w 7467600"/>
              <a:gd name="connsiteY526" fmla="*/ 1766654 h 6858000"/>
              <a:gd name="connsiteX527" fmla="*/ 6944437 w 7467600"/>
              <a:gd name="connsiteY527" fmla="*/ 1575402 h 6858000"/>
              <a:gd name="connsiteX528" fmla="*/ 7019523 w 7467600"/>
              <a:gd name="connsiteY528" fmla="*/ 1519450 h 6858000"/>
              <a:gd name="connsiteX529" fmla="*/ 6298091 w 7467600"/>
              <a:gd name="connsiteY529" fmla="*/ 1737122 h 6858000"/>
              <a:gd name="connsiteX530" fmla="*/ 7019523 w 7467600"/>
              <a:gd name="connsiteY530" fmla="*/ 1519450 h 6858000"/>
              <a:gd name="connsiteX531" fmla="*/ 2399523 w 7467600"/>
              <a:gd name="connsiteY531" fmla="*/ 1428234 h 6858000"/>
              <a:gd name="connsiteX532" fmla="*/ 2224982 w 7467600"/>
              <a:gd name="connsiteY532" fmla="*/ 1826201 h 6858000"/>
              <a:gd name="connsiteX533" fmla="*/ 2096099 w 7467600"/>
              <a:gd name="connsiteY533" fmla="*/ 2345900 h 6858000"/>
              <a:gd name="connsiteX534" fmla="*/ 2283317 w 7467600"/>
              <a:gd name="connsiteY534" fmla="*/ 1796925 h 6858000"/>
              <a:gd name="connsiteX535" fmla="*/ 2399523 w 7467600"/>
              <a:gd name="connsiteY535" fmla="*/ 1428234 h 6858000"/>
              <a:gd name="connsiteX536" fmla="*/ 2448558 w 7467600"/>
              <a:gd name="connsiteY536" fmla="*/ 1373435 h 6858000"/>
              <a:gd name="connsiteX537" fmla="*/ 2312521 w 7467600"/>
              <a:gd name="connsiteY537" fmla="*/ 1806140 h 6858000"/>
              <a:gd name="connsiteX538" fmla="*/ 2127533 w 7467600"/>
              <a:gd name="connsiteY538" fmla="*/ 2348380 h 6858000"/>
              <a:gd name="connsiteX539" fmla="*/ 2358080 w 7467600"/>
              <a:gd name="connsiteY539" fmla="*/ 1866134 h 6858000"/>
              <a:gd name="connsiteX540" fmla="*/ 2407436 w 7467600"/>
              <a:gd name="connsiteY540" fmla="*/ 1651070 h 6858000"/>
              <a:gd name="connsiteX541" fmla="*/ 2448558 w 7467600"/>
              <a:gd name="connsiteY541" fmla="*/ 1373435 h 6858000"/>
              <a:gd name="connsiteX542" fmla="*/ 278707 w 7467600"/>
              <a:gd name="connsiteY542" fmla="*/ 1352270 h 6858000"/>
              <a:gd name="connsiteX543" fmla="*/ 321570 w 7467600"/>
              <a:gd name="connsiteY543" fmla="*/ 1861610 h 6858000"/>
              <a:gd name="connsiteX544" fmla="*/ 294281 w 7467600"/>
              <a:gd name="connsiteY544" fmla="*/ 1440658 h 6858000"/>
              <a:gd name="connsiteX545" fmla="*/ 278707 w 7467600"/>
              <a:gd name="connsiteY545" fmla="*/ 1352270 h 6858000"/>
              <a:gd name="connsiteX546" fmla="*/ 1423821 w 7467600"/>
              <a:gd name="connsiteY546" fmla="*/ 1351958 h 6858000"/>
              <a:gd name="connsiteX547" fmla="*/ 1638521 w 7467600"/>
              <a:gd name="connsiteY547" fmla="*/ 1908470 h 6858000"/>
              <a:gd name="connsiteX548" fmla="*/ 1754199 w 7467600"/>
              <a:gd name="connsiteY548" fmla="*/ 2149284 h 6858000"/>
              <a:gd name="connsiteX549" fmla="*/ 1908359 w 7467600"/>
              <a:gd name="connsiteY549" fmla="*/ 2364988 h 6858000"/>
              <a:gd name="connsiteX550" fmla="*/ 1647661 w 7467600"/>
              <a:gd name="connsiteY550" fmla="*/ 1825945 h 6858000"/>
              <a:gd name="connsiteX551" fmla="*/ 1423821 w 7467600"/>
              <a:gd name="connsiteY551" fmla="*/ 1351958 h 6858000"/>
              <a:gd name="connsiteX552" fmla="*/ 1431890 w 7467600"/>
              <a:gd name="connsiteY552" fmla="*/ 1306475 h 6858000"/>
              <a:gd name="connsiteX553" fmla="*/ 1507597 w 7467600"/>
              <a:gd name="connsiteY553" fmla="*/ 1446132 h 6858000"/>
              <a:gd name="connsiteX554" fmla="*/ 1674586 w 7467600"/>
              <a:gd name="connsiteY554" fmla="*/ 1813832 h 6858000"/>
              <a:gd name="connsiteX555" fmla="*/ 1815950 w 7467600"/>
              <a:gd name="connsiteY555" fmla="*/ 2128564 h 6858000"/>
              <a:gd name="connsiteX556" fmla="*/ 1984242 w 7467600"/>
              <a:gd name="connsiteY556" fmla="*/ 2430829 h 6858000"/>
              <a:gd name="connsiteX557" fmla="*/ 2014023 w 7467600"/>
              <a:gd name="connsiteY557" fmla="*/ 2450995 h 6858000"/>
              <a:gd name="connsiteX558" fmla="*/ 1747337 w 7467600"/>
              <a:gd name="connsiteY558" fmla="*/ 1855264 h 6858000"/>
              <a:gd name="connsiteX559" fmla="*/ 1533749 w 7467600"/>
              <a:gd name="connsiteY559" fmla="*/ 1478656 h 6858000"/>
              <a:gd name="connsiteX560" fmla="*/ 1431890 w 7467600"/>
              <a:gd name="connsiteY560" fmla="*/ 1306475 h 6858000"/>
              <a:gd name="connsiteX561" fmla="*/ 5052692 w 7467600"/>
              <a:gd name="connsiteY561" fmla="*/ 1292994 h 6858000"/>
              <a:gd name="connsiteX562" fmla="*/ 5200661 w 7467600"/>
              <a:gd name="connsiteY562" fmla="*/ 1635186 h 6858000"/>
              <a:gd name="connsiteX563" fmla="*/ 5297138 w 7467600"/>
              <a:gd name="connsiteY563" fmla="*/ 1906351 h 6858000"/>
              <a:gd name="connsiteX564" fmla="*/ 5052692 w 7467600"/>
              <a:gd name="connsiteY564" fmla="*/ 1292994 h 6858000"/>
              <a:gd name="connsiteX565" fmla="*/ 5009948 w 7467600"/>
              <a:gd name="connsiteY565" fmla="*/ 1273619 h 6858000"/>
              <a:gd name="connsiteX566" fmla="*/ 5121777 w 7467600"/>
              <a:gd name="connsiteY566" fmla="*/ 1654213 h 6858000"/>
              <a:gd name="connsiteX567" fmla="*/ 5293545 w 7467600"/>
              <a:gd name="connsiteY567" fmla="*/ 2072247 h 6858000"/>
              <a:gd name="connsiteX568" fmla="*/ 5294042 w 7467600"/>
              <a:gd name="connsiteY568" fmla="*/ 2065019 h 6858000"/>
              <a:gd name="connsiteX569" fmla="*/ 5171936 w 7467600"/>
              <a:gd name="connsiteY569" fmla="*/ 1647613 h 6858000"/>
              <a:gd name="connsiteX570" fmla="*/ 5009948 w 7467600"/>
              <a:gd name="connsiteY570" fmla="*/ 1273619 h 6858000"/>
              <a:gd name="connsiteX571" fmla="*/ 655236 w 7467600"/>
              <a:gd name="connsiteY571" fmla="*/ 1268632 h 6858000"/>
              <a:gd name="connsiteX572" fmla="*/ 839521 w 7467600"/>
              <a:gd name="connsiteY572" fmla="*/ 1685315 h 6858000"/>
              <a:gd name="connsiteX573" fmla="*/ 1109416 w 7467600"/>
              <a:gd name="connsiteY573" fmla="*/ 2061663 h 6858000"/>
              <a:gd name="connsiteX574" fmla="*/ 1298300 w 7467600"/>
              <a:gd name="connsiteY574" fmla="*/ 2247742 h 6858000"/>
              <a:gd name="connsiteX575" fmla="*/ 1125871 w 7467600"/>
              <a:gd name="connsiteY575" fmla="*/ 1989513 h 6858000"/>
              <a:gd name="connsiteX576" fmla="*/ 981574 w 7467600"/>
              <a:gd name="connsiteY576" fmla="*/ 1783157 h 6858000"/>
              <a:gd name="connsiteX577" fmla="*/ 922198 w 7467600"/>
              <a:gd name="connsiteY577" fmla="*/ 1677437 h 6858000"/>
              <a:gd name="connsiteX578" fmla="*/ 869293 w 7467600"/>
              <a:gd name="connsiteY578" fmla="*/ 1583214 h 6858000"/>
              <a:gd name="connsiteX579" fmla="*/ 751431 w 7467600"/>
              <a:gd name="connsiteY579" fmla="*/ 1405731 h 6858000"/>
              <a:gd name="connsiteX580" fmla="*/ 655236 w 7467600"/>
              <a:gd name="connsiteY580" fmla="*/ 1268632 h 6858000"/>
              <a:gd name="connsiteX581" fmla="*/ 6516292 w 7467600"/>
              <a:gd name="connsiteY581" fmla="*/ 1263064 h 6858000"/>
              <a:gd name="connsiteX582" fmla="*/ 5736320 w 7467600"/>
              <a:gd name="connsiteY582" fmla="*/ 1501803 h 6858000"/>
              <a:gd name="connsiteX583" fmla="*/ 6516292 w 7467600"/>
              <a:gd name="connsiteY583" fmla="*/ 1263064 h 6858000"/>
              <a:gd name="connsiteX584" fmla="*/ 291466 w 7467600"/>
              <a:gd name="connsiteY584" fmla="*/ 1250369 h 6858000"/>
              <a:gd name="connsiteX585" fmla="*/ 323180 w 7467600"/>
              <a:gd name="connsiteY585" fmla="*/ 1435283 h 6858000"/>
              <a:gd name="connsiteX586" fmla="*/ 349381 w 7467600"/>
              <a:gd name="connsiteY586" fmla="*/ 1875041 h 6858000"/>
              <a:gd name="connsiteX587" fmla="*/ 374363 w 7467600"/>
              <a:gd name="connsiteY587" fmla="*/ 1506494 h 6858000"/>
              <a:gd name="connsiteX588" fmla="*/ 302168 w 7467600"/>
              <a:gd name="connsiteY588" fmla="*/ 1274495 h 6858000"/>
              <a:gd name="connsiteX589" fmla="*/ 291466 w 7467600"/>
              <a:gd name="connsiteY589" fmla="*/ 1250369 h 6858000"/>
              <a:gd name="connsiteX590" fmla="*/ 678222 w 7467600"/>
              <a:gd name="connsiteY590" fmla="*/ 1248670 h 6858000"/>
              <a:gd name="connsiteX591" fmla="*/ 775536 w 7467600"/>
              <a:gd name="connsiteY591" fmla="*/ 1388015 h 6858000"/>
              <a:gd name="connsiteX592" fmla="*/ 894529 w 7467600"/>
              <a:gd name="connsiteY592" fmla="*/ 1567739 h 6858000"/>
              <a:gd name="connsiteX593" fmla="*/ 948000 w 7467600"/>
              <a:gd name="connsiteY593" fmla="*/ 1663088 h 6858000"/>
              <a:gd name="connsiteX594" fmla="*/ 1006812 w 7467600"/>
              <a:gd name="connsiteY594" fmla="*/ 1767683 h 6858000"/>
              <a:gd name="connsiteX595" fmla="*/ 1149133 w 7467600"/>
              <a:gd name="connsiteY595" fmla="*/ 1971513 h 6858000"/>
              <a:gd name="connsiteX596" fmla="*/ 1333952 w 7467600"/>
              <a:gd name="connsiteY596" fmla="*/ 2251620 h 6858000"/>
              <a:gd name="connsiteX597" fmla="*/ 1337329 w 7467600"/>
              <a:gd name="connsiteY597" fmla="*/ 2258350 h 6858000"/>
              <a:gd name="connsiteX598" fmla="*/ 1014726 w 7467600"/>
              <a:gd name="connsiteY598" fmla="*/ 1615556 h 6858000"/>
              <a:gd name="connsiteX599" fmla="*/ 678222 w 7467600"/>
              <a:gd name="connsiteY599" fmla="*/ 1248670 h 6858000"/>
              <a:gd name="connsiteX600" fmla="*/ 6691602 w 7467600"/>
              <a:gd name="connsiteY600" fmla="*/ 1140573 h 6858000"/>
              <a:gd name="connsiteX601" fmla="*/ 6571100 w 7467600"/>
              <a:gd name="connsiteY601" fmla="*/ 1183662 h 6858000"/>
              <a:gd name="connsiteX602" fmla="*/ 6241687 w 7467600"/>
              <a:gd name="connsiteY602" fmla="*/ 1257600 h 6858000"/>
              <a:gd name="connsiteX603" fmla="*/ 5693009 w 7467600"/>
              <a:gd name="connsiteY603" fmla="*/ 1478256 h 6858000"/>
              <a:gd name="connsiteX604" fmla="*/ 6548420 w 7467600"/>
              <a:gd name="connsiteY604" fmla="*/ 1214599 h 6858000"/>
              <a:gd name="connsiteX605" fmla="*/ 6605473 w 7467600"/>
              <a:gd name="connsiteY605" fmla="*/ 1184686 h 6858000"/>
              <a:gd name="connsiteX606" fmla="*/ 6691602 w 7467600"/>
              <a:gd name="connsiteY606" fmla="*/ 1140573 h 6858000"/>
              <a:gd name="connsiteX607" fmla="*/ 4002475 w 7467600"/>
              <a:gd name="connsiteY607" fmla="*/ 1037802 h 6858000"/>
              <a:gd name="connsiteX608" fmla="*/ 4000324 w 7467600"/>
              <a:gd name="connsiteY608" fmla="*/ 1039362 h 6858000"/>
              <a:gd name="connsiteX609" fmla="*/ 4002862 w 7467600"/>
              <a:gd name="connsiteY609" fmla="*/ 1042866 h 6858000"/>
              <a:gd name="connsiteX610" fmla="*/ 4002475 w 7467600"/>
              <a:gd name="connsiteY610" fmla="*/ 1037802 h 6858000"/>
              <a:gd name="connsiteX611" fmla="*/ 506322 w 7467600"/>
              <a:gd name="connsiteY611" fmla="*/ 1020997 h 6858000"/>
              <a:gd name="connsiteX612" fmla="*/ 533068 w 7467600"/>
              <a:gd name="connsiteY612" fmla="*/ 1029409 h 6858000"/>
              <a:gd name="connsiteX613" fmla="*/ 1232525 w 7467600"/>
              <a:gd name="connsiteY613" fmla="*/ 1804675 h 6858000"/>
              <a:gd name="connsiteX614" fmla="*/ 1388858 w 7467600"/>
              <a:gd name="connsiteY614" fmla="*/ 2368011 h 6858000"/>
              <a:gd name="connsiteX615" fmla="*/ 1384098 w 7467600"/>
              <a:gd name="connsiteY615" fmla="*/ 2378125 h 6858000"/>
              <a:gd name="connsiteX616" fmla="*/ 1425393 w 7467600"/>
              <a:gd name="connsiteY616" fmla="*/ 2589124 h 6858000"/>
              <a:gd name="connsiteX617" fmla="*/ 1424001 w 7467600"/>
              <a:gd name="connsiteY617" fmla="*/ 2597541 h 6858000"/>
              <a:gd name="connsiteX618" fmla="*/ 2152729 w 7467600"/>
              <a:gd name="connsiteY618" fmla="*/ 2864487 h 6858000"/>
              <a:gd name="connsiteX619" fmla="*/ 2020609 w 7467600"/>
              <a:gd name="connsiteY619" fmla="*/ 2539671 h 6858000"/>
              <a:gd name="connsiteX620" fmla="*/ 2018920 w 7467600"/>
              <a:gd name="connsiteY620" fmla="*/ 2536309 h 6858000"/>
              <a:gd name="connsiteX621" fmla="*/ 1342441 w 7467600"/>
              <a:gd name="connsiteY621" fmla="*/ 1173017 h 6858000"/>
              <a:gd name="connsiteX622" fmla="*/ 1367925 w 7467600"/>
              <a:gd name="connsiteY622" fmla="*/ 1135648 h 6858000"/>
              <a:gd name="connsiteX623" fmla="*/ 1771401 w 7467600"/>
              <a:gd name="connsiteY623" fmla="*/ 1806673 h 6858000"/>
              <a:gd name="connsiteX624" fmla="*/ 1972385 w 7467600"/>
              <a:gd name="connsiteY624" fmla="*/ 2198735 h 6858000"/>
              <a:gd name="connsiteX625" fmla="*/ 2040892 w 7467600"/>
              <a:gd name="connsiteY625" fmla="*/ 2405205 h 6858000"/>
              <a:gd name="connsiteX626" fmla="*/ 2131689 w 7467600"/>
              <a:gd name="connsiteY626" fmla="*/ 1936926 h 6858000"/>
              <a:gd name="connsiteX627" fmla="*/ 2454820 w 7467600"/>
              <a:gd name="connsiteY627" fmla="*/ 1248808 h 6858000"/>
              <a:gd name="connsiteX628" fmla="*/ 2492512 w 7467600"/>
              <a:gd name="connsiteY628" fmla="*/ 1302920 h 6858000"/>
              <a:gd name="connsiteX629" fmla="*/ 2081216 w 7467600"/>
              <a:gd name="connsiteY629" fmla="*/ 2527513 h 6858000"/>
              <a:gd name="connsiteX630" fmla="*/ 2081211 w 7467600"/>
              <a:gd name="connsiteY630" fmla="*/ 2528916 h 6858000"/>
              <a:gd name="connsiteX631" fmla="*/ 2199067 w 7467600"/>
              <a:gd name="connsiteY631" fmla="*/ 2884061 h 6858000"/>
              <a:gd name="connsiteX632" fmla="*/ 3192586 w 7467600"/>
              <a:gd name="connsiteY632" fmla="*/ 3411496 h 6858000"/>
              <a:gd name="connsiteX633" fmla="*/ 3182620 w 7467600"/>
              <a:gd name="connsiteY633" fmla="*/ 3483279 h 6858000"/>
              <a:gd name="connsiteX634" fmla="*/ 2435119 w 7467600"/>
              <a:gd name="connsiteY634" fmla="*/ 3080173 h 6858000"/>
              <a:gd name="connsiteX635" fmla="*/ 2410152 w 7467600"/>
              <a:gd name="connsiteY635" fmla="*/ 3063751 h 6858000"/>
              <a:gd name="connsiteX636" fmla="*/ 2408099 w 7467600"/>
              <a:gd name="connsiteY636" fmla="*/ 3064403 h 6858000"/>
              <a:gd name="connsiteX637" fmla="*/ 2407218 w 7467600"/>
              <a:gd name="connsiteY637" fmla="*/ 3070324 h 6858000"/>
              <a:gd name="connsiteX638" fmla="*/ 2380138 w 7467600"/>
              <a:gd name="connsiteY638" fmla="*/ 3099341 h 6858000"/>
              <a:gd name="connsiteX639" fmla="*/ 1765923 w 7467600"/>
              <a:gd name="connsiteY639" fmla="*/ 3581043 h 6858000"/>
              <a:gd name="connsiteX640" fmla="*/ 1702258 w 7467600"/>
              <a:gd name="connsiteY640" fmla="*/ 3612286 h 6858000"/>
              <a:gd name="connsiteX641" fmla="*/ 1538370 w 7467600"/>
              <a:gd name="connsiteY641" fmla="*/ 3811804 h 6858000"/>
              <a:gd name="connsiteX642" fmla="*/ 542867 w 7467600"/>
              <a:gd name="connsiteY642" fmla="*/ 4944092 h 6858000"/>
              <a:gd name="connsiteX643" fmla="*/ 515800 w 7467600"/>
              <a:gd name="connsiteY643" fmla="*/ 4862180 h 6858000"/>
              <a:gd name="connsiteX644" fmla="*/ 909145 w 7467600"/>
              <a:gd name="connsiteY644" fmla="*/ 4199225 h 6858000"/>
              <a:gd name="connsiteX645" fmla="*/ 1214067 w 7467600"/>
              <a:gd name="connsiteY645" fmla="*/ 3908561 h 6858000"/>
              <a:gd name="connsiteX646" fmla="*/ 640967 w 7467600"/>
              <a:gd name="connsiteY646" fmla="*/ 4105601 h 6858000"/>
              <a:gd name="connsiteX647" fmla="*/ 112563 w 7467600"/>
              <a:gd name="connsiteY647" fmla="*/ 4396952 h 6858000"/>
              <a:gd name="connsiteX648" fmla="*/ 0 w 7467600"/>
              <a:gd name="connsiteY648" fmla="*/ 4466006 h 6858000"/>
              <a:gd name="connsiteX649" fmla="*/ 0 w 7467600"/>
              <a:gd name="connsiteY649" fmla="*/ 4233763 h 6858000"/>
              <a:gd name="connsiteX650" fmla="*/ 36881 w 7467600"/>
              <a:gd name="connsiteY650" fmla="*/ 4200118 h 6858000"/>
              <a:gd name="connsiteX651" fmla="*/ 910534 w 7467600"/>
              <a:gd name="connsiteY651" fmla="*/ 3629753 h 6858000"/>
              <a:gd name="connsiteX652" fmla="*/ 1578717 w 7467600"/>
              <a:gd name="connsiteY652" fmla="*/ 3575982 h 6858000"/>
              <a:gd name="connsiteX653" fmla="*/ 2338780 w 7467600"/>
              <a:gd name="connsiteY653" fmla="*/ 3033725 h 6858000"/>
              <a:gd name="connsiteX654" fmla="*/ 1807991 w 7467600"/>
              <a:gd name="connsiteY654" fmla="*/ 2807184 h 6858000"/>
              <a:gd name="connsiteX655" fmla="*/ 1416358 w 7467600"/>
              <a:gd name="connsiteY655" fmla="*/ 3112571 h 6858000"/>
              <a:gd name="connsiteX656" fmla="*/ 939066 w 7467600"/>
              <a:gd name="connsiteY656" fmla="*/ 3378798 h 6858000"/>
              <a:gd name="connsiteX657" fmla="*/ 115099 w 7467600"/>
              <a:gd name="connsiteY657" fmla="*/ 3607650 h 6858000"/>
              <a:gd name="connsiteX658" fmla="*/ 97284 w 7467600"/>
              <a:gd name="connsiteY658" fmla="*/ 3520393 h 6858000"/>
              <a:gd name="connsiteX659" fmla="*/ 922050 w 7467600"/>
              <a:gd name="connsiteY659" fmla="*/ 3074867 h 6858000"/>
              <a:gd name="connsiteX660" fmla="*/ 1405265 w 7467600"/>
              <a:gd name="connsiteY660" fmla="*/ 3016319 h 6858000"/>
              <a:gd name="connsiteX661" fmla="*/ 1407512 w 7467600"/>
              <a:gd name="connsiteY661" fmla="*/ 3018001 h 6858000"/>
              <a:gd name="connsiteX662" fmla="*/ 1726266 w 7467600"/>
              <a:gd name="connsiteY662" fmla="*/ 2777274 h 6858000"/>
              <a:gd name="connsiteX663" fmla="*/ 625390 w 7467600"/>
              <a:gd name="connsiteY663" fmla="*/ 2514541 h 6858000"/>
              <a:gd name="connsiteX664" fmla="*/ 619799 w 7467600"/>
              <a:gd name="connsiteY664" fmla="*/ 2527180 h 6858000"/>
              <a:gd name="connsiteX665" fmla="*/ 310030 w 7467600"/>
              <a:gd name="connsiteY665" fmla="*/ 2771818 h 6858000"/>
              <a:gd name="connsiteX666" fmla="*/ 173877 w 7467600"/>
              <a:gd name="connsiteY666" fmla="*/ 2937056 h 6858000"/>
              <a:gd name="connsiteX667" fmla="*/ 77889 w 7467600"/>
              <a:gd name="connsiteY667" fmla="*/ 3138440 h 6858000"/>
              <a:gd name="connsiteX668" fmla="*/ 0 w 7467600"/>
              <a:gd name="connsiteY668" fmla="*/ 3271395 h 6858000"/>
              <a:gd name="connsiteX669" fmla="*/ 0 w 7467600"/>
              <a:gd name="connsiteY669" fmla="*/ 3153002 h 6858000"/>
              <a:gd name="connsiteX670" fmla="*/ 2386 w 7467600"/>
              <a:gd name="connsiteY670" fmla="*/ 3149203 h 6858000"/>
              <a:gd name="connsiteX671" fmla="*/ 89753 w 7467600"/>
              <a:gd name="connsiteY671" fmla="*/ 2987702 h 6858000"/>
              <a:gd name="connsiteX672" fmla="*/ 76869 w 7467600"/>
              <a:gd name="connsiteY672" fmla="*/ 3005404 h 6858000"/>
              <a:gd name="connsiteX673" fmla="*/ 32049 w 7467600"/>
              <a:gd name="connsiteY673" fmla="*/ 3065814 h 6858000"/>
              <a:gd name="connsiteX674" fmla="*/ 0 w 7467600"/>
              <a:gd name="connsiteY674" fmla="*/ 3108744 h 6858000"/>
              <a:gd name="connsiteX675" fmla="*/ 0 w 7467600"/>
              <a:gd name="connsiteY675" fmla="*/ 3058059 h 6858000"/>
              <a:gd name="connsiteX676" fmla="*/ 7610 w 7467600"/>
              <a:gd name="connsiteY676" fmla="*/ 3047889 h 6858000"/>
              <a:gd name="connsiteX677" fmla="*/ 52419 w 7467600"/>
              <a:gd name="connsiteY677" fmla="*/ 2987479 h 6858000"/>
              <a:gd name="connsiteX678" fmla="*/ 59142 w 7467600"/>
              <a:gd name="connsiteY678" fmla="*/ 2978488 h 6858000"/>
              <a:gd name="connsiteX679" fmla="*/ 0 w 7467600"/>
              <a:gd name="connsiteY679" fmla="*/ 3015334 h 6858000"/>
              <a:gd name="connsiteX680" fmla="*/ 0 w 7467600"/>
              <a:gd name="connsiteY680" fmla="*/ 2914286 h 6858000"/>
              <a:gd name="connsiteX681" fmla="*/ 36383 w 7467600"/>
              <a:gd name="connsiteY681" fmla="*/ 2901128 h 6858000"/>
              <a:gd name="connsiteX682" fmla="*/ 156329 w 7467600"/>
              <a:gd name="connsiteY682" fmla="*/ 2840533 h 6858000"/>
              <a:gd name="connsiteX683" fmla="*/ 358355 w 7467600"/>
              <a:gd name="connsiteY683" fmla="*/ 2620471 h 6858000"/>
              <a:gd name="connsiteX684" fmla="*/ 510577 w 7467600"/>
              <a:gd name="connsiteY684" fmla="*/ 2501244 h 6858000"/>
              <a:gd name="connsiteX685" fmla="*/ 211967 w 7467600"/>
              <a:gd name="connsiteY685" fmla="*/ 2479171 h 6858000"/>
              <a:gd name="connsiteX686" fmla="*/ 0 w 7467600"/>
              <a:gd name="connsiteY686" fmla="*/ 2476398 h 6858000"/>
              <a:gd name="connsiteX687" fmla="*/ 0 w 7467600"/>
              <a:gd name="connsiteY687" fmla="*/ 2389189 h 6858000"/>
              <a:gd name="connsiteX688" fmla="*/ 103062 w 7467600"/>
              <a:gd name="connsiteY688" fmla="*/ 2389518 h 6858000"/>
              <a:gd name="connsiteX689" fmla="*/ 510734 w 7467600"/>
              <a:gd name="connsiteY689" fmla="*/ 2416201 h 6858000"/>
              <a:gd name="connsiteX690" fmla="*/ 279257 w 7467600"/>
              <a:gd name="connsiteY690" fmla="*/ 2092102 h 6858000"/>
              <a:gd name="connsiteX691" fmla="*/ 65265 w 7467600"/>
              <a:gd name="connsiteY691" fmla="*/ 2006049 h 6858000"/>
              <a:gd name="connsiteX692" fmla="*/ 0 w 7467600"/>
              <a:gd name="connsiteY692" fmla="*/ 1982532 h 6858000"/>
              <a:gd name="connsiteX693" fmla="*/ 0 w 7467600"/>
              <a:gd name="connsiteY693" fmla="*/ 1912789 h 6858000"/>
              <a:gd name="connsiteX694" fmla="*/ 97460 w 7467600"/>
              <a:gd name="connsiteY694" fmla="*/ 1953725 h 6858000"/>
              <a:gd name="connsiteX695" fmla="*/ 221272 w 7467600"/>
              <a:gd name="connsiteY695" fmla="*/ 1980766 h 6858000"/>
              <a:gd name="connsiteX696" fmla="*/ 116765 w 7467600"/>
              <a:gd name="connsiteY696" fmla="*/ 1911033 h 6858000"/>
              <a:gd name="connsiteX697" fmla="*/ 16405 w 7467600"/>
              <a:gd name="connsiteY697" fmla="*/ 1803412 h 6858000"/>
              <a:gd name="connsiteX698" fmla="*/ 0 w 7467600"/>
              <a:gd name="connsiteY698" fmla="*/ 1784777 h 6858000"/>
              <a:gd name="connsiteX699" fmla="*/ 0 w 7467600"/>
              <a:gd name="connsiteY699" fmla="*/ 1740082 h 6858000"/>
              <a:gd name="connsiteX700" fmla="*/ 39394 w 7467600"/>
              <a:gd name="connsiteY700" fmla="*/ 1784856 h 6858000"/>
              <a:gd name="connsiteX701" fmla="*/ 135813 w 7467600"/>
              <a:gd name="connsiteY701" fmla="*/ 1888838 h 6858000"/>
              <a:gd name="connsiteX702" fmla="*/ 242575 w 7467600"/>
              <a:gd name="connsiteY702" fmla="*/ 1958841 h 6858000"/>
              <a:gd name="connsiteX703" fmla="*/ 82197 w 7467600"/>
              <a:gd name="connsiteY703" fmla="*/ 1754826 h 6858000"/>
              <a:gd name="connsiteX704" fmla="*/ 0 w 7467600"/>
              <a:gd name="connsiteY704" fmla="*/ 1679650 h 6858000"/>
              <a:gd name="connsiteX705" fmla="*/ 0 w 7467600"/>
              <a:gd name="connsiteY705" fmla="*/ 1602463 h 6858000"/>
              <a:gd name="connsiteX706" fmla="*/ 84689 w 7467600"/>
              <a:gd name="connsiteY706" fmla="*/ 1677442 h 6858000"/>
              <a:gd name="connsiteX707" fmla="*/ 298437 w 7467600"/>
              <a:gd name="connsiteY707" fmla="*/ 1968019 h 6858000"/>
              <a:gd name="connsiteX708" fmla="*/ 227269 w 7467600"/>
              <a:gd name="connsiteY708" fmla="*/ 1114064 h 6858000"/>
              <a:gd name="connsiteX709" fmla="*/ 248003 w 7467600"/>
              <a:gd name="connsiteY709" fmla="*/ 1089613 h 6858000"/>
              <a:gd name="connsiteX710" fmla="*/ 427020 w 7467600"/>
              <a:gd name="connsiteY710" fmla="*/ 1619803 h 6858000"/>
              <a:gd name="connsiteX711" fmla="*/ 340345 w 7467600"/>
              <a:gd name="connsiteY711" fmla="*/ 2027739 h 6858000"/>
              <a:gd name="connsiteX712" fmla="*/ 360865 w 7467600"/>
              <a:gd name="connsiteY712" fmla="*/ 2044827 h 6858000"/>
              <a:gd name="connsiteX713" fmla="*/ 560414 w 7467600"/>
              <a:gd name="connsiteY713" fmla="*/ 2421457 h 6858000"/>
              <a:gd name="connsiteX714" fmla="*/ 1359703 w 7467600"/>
              <a:gd name="connsiteY714" fmla="*/ 2578554 h 6858000"/>
              <a:gd name="connsiteX715" fmla="*/ 1359422 w 7467600"/>
              <a:gd name="connsiteY715" fmla="*/ 2577994 h 6858000"/>
              <a:gd name="connsiteX716" fmla="*/ 828701 w 7467600"/>
              <a:gd name="connsiteY716" fmla="*/ 1839520 h 6858000"/>
              <a:gd name="connsiteX717" fmla="*/ 494427 w 7467600"/>
              <a:gd name="connsiteY717" fmla="*/ 1092333 h 6858000"/>
              <a:gd name="connsiteX718" fmla="*/ 506322 w 7467600"/>
              <a:gd name="connsiteY718" fmla="*/ 1020997 h 6858000"/>
              <a:gd name="connsiteX719" fmla="*/ 4570198 w 7467600"/>
              <a:gd name="connsiteY719" fmla="*/ 978081 h 6858000"/>
              <a:gd name="connsiteX720" fmla="*/ 4523691 w 7467600"/>
              <a:gd name="connsiteY720" fmla="*/ 1127776 h 6858000"/>
              <a:gd name="connsiteX721" fmla="*/ 4509875 w 7467600"/>
              <a:gd name="connsiteY721" fmla="*/ 1167552 h 6858000"/>
              <a:gd name="connsiteX722" fmla="*/ 4478168 w 7467600"/>
              <a:gd name="connsiteY722" fmla="*/ 1260735 h 6858000"/>
              <a:gd name="connsiteX723" fmla="*/ 4409309 w 7467600"/>
              <a:gd name="connsiteY723" fmla="*/ 1666996 h 6858000"/>
              <a:gd name="connsiteX724" fmla="*/ 4370031 w 7467600"/>
              <a:gd name="connsiteY724" fmla="*/ 1955666 h 6858000"/>
              <a:gd name="connsiteX725" fmla="*/ 4570198 w 7467600"/>
              <a:gd name="connsiteY725" fmla="*/ 978081 h 6858000"/>
              <a:gd name="connsiteX726" fmla="*/ 4557898 w 7467600"/>
              <a:gd name="connsiteY726" fmla="*/ 900011 h 6858000"/>
              <a:gd name="connsiteX727" fmla="*/ 4344840 w 7467600"/>
              <a:gd name="connsiteY727" fmla="*/ 1922038 h 6858000"/>
              <a:gd name="connsiteX728" fmla="*/ 4378710 w 7467600"/>
              <a:gd name="connsiteY728" fmla="*/ 1665516 h 6858000"/>
              <a:gd name="connsiteX729" fmla="*/ 4448798 w 7467600"/>
              <a:gd name="connsiteY729" fmla="*/ 1253024 h 6858000"/>
              <a:gd name="connsiteX730" fmla="*/ 4480315 w 7467600"/>
              <a:gd name="connsiteY730" fmla="*/ 1158454 h 6858000"/>
              <a:gd name="connsiteX731" fmla="*/ 4494133 w 7467600"/>
              <a:gd name="connsiteY731" fmla="*/ 1118676 h 6858000"/>
              <a:gd name="connsiteX732" fmla="*/ 4557898 w 7467600"/>
              <a:gd name="connsiteY732" fmla="*/ 900011 h 6858000"/>
              <a:gd name="connsiteX733" fmla="*/ 5870151 w 7467600"/>
              <a:gd name="connsiteY733" fmla="*/ 898890 h 6858000"/>
              <a:gd name="connsiteX734" fmla="*/ 5861335 w 7467600"/>
              <a:gd name="connsiteY734" fmla="*/ 899177 h 6858000"/>
              <a:gd name="connsiteX735" fmla="*/ 5843702 w 7467600"/>
              <a:gd name="connsiteY735" fmla="*/ 899748 h 6858000"/>
              <a:gd name="connsiteX736" fmla="*/ 5651107 w 7467600"/>
              <a:gd name="connsiteY736" fmla="*/ 920306 h 6858000"/>
              <a:gd name="connsiteX737" fmla="*/ 5459407 w 7467600"/>
              <a:gd name="connsiteY737" fmla="*/ 940975 h 6858000"/>
              <a:gd name="connsiteX738" fmla="*/ 5374846 w 7467600"/>
              <a:gd name="connsiteY738" fmla="*/ 941988 h 6858000"/>
              <a:gd name="connsiteX739" fmla="*/ 5256105 w 7467600"/>
              <a:gd name="connsiteY739" fmla="*/ 945632 h 6858000"/>
              <a:gd name="connsiteX740" fmla="*/ 5107071 w 7467600"/>
              <a:gd name="connsiteY740" fmla="*/ 969720 h 6858000"/>
              <a:gd name="connsiteX741" fmla="*/ 4998681 w 7467600"/>
              <a:gd name="connsiteY741" fmla="*/ 988771 h 6858000"/>
              <a:gd name="connsiteX742" fmla="*/ 5870151 w 7467600"/>
              <a:gd name="connsiteY742" fmla="*/ 898890 h 6858000"/>
              <a:gd name="connsiteX743" fmla="*/ 5504425 w 7467600"/>
              <a:gd name="connsiteY743" fmla="*/ 848067 h 6858000"/>
              <a:gd name="connsiteX744" fmla="*/ 4968849 w 7467600"/>
              <a:gd name="connsiteY744" fmla="*/ 962318 h 6858000"/>
              <a:gd name="connsiteX745" fmla="*/ 5104039 w 7467600"/>
              <a:gd name="connsiteY745" fmla="*/ 940634 h 6858000"/>
              <a:gd name="connsiteX746" fmla="*/ 5256311 w 7467600"/>
              <a:gd name="connsiteY746" fmla="*/ 916490 h 6858000"/>
              <a:gd name="connsiteX747" fmla="*/ 5377381 w 7467600"/>
              <a:gd name="connsiteY747" fmla="*/ 912671 h 6858000"/>
              <a:gd name="connsiteX748" fmla="*/ 5460148 w 7467600"/>
              <a:gd name="connsiteY748" fmla="*/ 911442 h 6858000"/>
              <a:gd name="connsiteX749" fmla="*/ 5648971 w 7467600"/>
              <a:gd name="connsiteY749" fmla="*/ 891331 h 6858000"/>
              <a:gd name="connsiteX750" fmla="*/ 5844807 w 7467600"/>
              <a:gd name="connsiteY750" fmla="*/ 870718 h 6858000"/>
              <a:gd name="connsiteX751" fmla="*/ 5862975 w 7467600"/>
              <a:gd name="connsiteY751" fmla="*/ 869756 h 6858000"/>
              <a:gd name="connsiteX752" fmla="*/ 5920887 w 7467600"/>
              <a:gd name="connsiteY752" fmla="*/ 865929 h 6858000"/>
              <a:gd name="connsiteX753" fmla="*/ 5504425 w 7467600"/>
              <a:gd name="connsiteY753" fmla="*/ 848067 h 6858000"/>
              <a:gd name="connsiteX754" fmla="*/ 3607114 w 7467600"/>
              <a:gd name="connsiteY754" fmla="*/ 467441 h 6858000"/>
              <a:gd name="connsiteX755" fmla="*/ 3296242 w 7467600"/>
              <a:gd name="connsiteY755" fmla="*/ 807991 h 6858000"/>
              <a:gd name="connsiteX756" fmla="*/ 3174674 w 7467600"/>
              <a:gd name="connsiteY756" fmla="*/ 919759 h 6858000"/>
              <a:gd name="connsiteX757" fmla="*/ 3042978 w 7467600"/>
              <a:gd name="connsiteY757" fmla="*/ 1054894 h 6858000"/>
              <a:gd name="connsiteX758" fmla="*/ 2968914 w 7467600"/>
              <a:gd name="connsiteY758" fmla="*/ 1133756 h 6858000"/>
              <a:gd name="connsiteX759" fmla="*/ 3103823 w 7467600"/>
              <a:gd name="connsiteY759" fmla="*/ 1026814 h 6858000"/>
              <a:gd name="connsiteX760" fmla="*/ 3607114 w 7467600"/>
              <a:gd name="connsiteY760" fmla="*/ 467441 h 6858000"/>
              <a:gd name="connsiteX761" fmla="*/ 3744487 w 7467600"/>
              <a:gd name="connsiteY761" fmla="*/ 383136 h 6858000"/>
              <a:gd name="connsiteX762" fmla="*/ 3970213 w 7467600"/>
              <a:gd name="connsiteY762" fmla="*/ 995559 h 6858000"/>
              <a:gd name="connsiteX763" fmla="*/ 3744487 w 7467600"/>
              <a:gd name="connsiteY763" fmla="*/ 383136 h 6858000"/>
              <a:gd name="connsiteX764" fmla="*/ 3624562 w 7467600"/>
              <a:gd name="connsiteY764" fmla="*/ 367041 h 6858000"/>
              <a:gd name="connsiteX765" fmla="*/ 3489712 w 7467600"/>
              <a:gd name="connsiteY765" fmla="*/ 485386 h 6858000"/>
              <a:gd name="connsiteX766" fmla="*/ 3182994 w 7467600"/>
              <a:gd name="connsiteY766" fmla="*/ 828265 h 6858000"/>
              <a:gd name="connsiteX767" fmla="*/ 2892114 w 7467600"/>
              <a:gd name="connsiteY767" fmla="*/ 1172635 h 6858000"/>
              <a:gd name="connsiteX768" fmla="*/ 3021459 w 7467600"/>
              <a:gd name="connsiteY768" fmla="*/ 1035385 h 6858000"/>
              <a:gd name="connsiteX769" fmla="*/ 3153873 w 7467600"/>
              <a:gd name="connsiteY769" fmla="*/ 898971 h 6858000"/>
              <a:gd name="connsiteX770" fmla="*/ 3276511 w 7467600"/>
              <a:gd name="connsiteY770" fmla="*/ 786423 h 6858000"/>
              <a:gd name="connsiteX771" fmla="*/ 3584154 w 7467600"/>
              <a:gd name="connsiteY771" fmla="*/ 448218 h 6858000"/>
              <a:gd name="connsiteX772" fmla="*/ 3624562 w 7467600"/>
              <a:gd name="connsiteY772" fmla="*/ 367041 h 6858000"/>
              <a:gd name="connsiteX773" fmla="*/ 3766672 w 7467600"/>
              <a:gd name="connsiteY773" fmla="*/ 359429 h 6858000"/>
              <a:gd name="connsiteX774" fmla="*/ 3996338 w 7467600"/>
              <a:gd name="connsiteY774" fmla="*/ 968237 h 6858000"/>
              <a:gd name="connsiteX775" fmla="*/ 3766672 w 7467600"/>
              <a:gd name="connsiteY775" fmla="*/ 359429 h 6858000"/>
              <a:gd name="connsiteX776" fmla="*/ 5805386 w 7467600"/>
              <a:gd name="connsiteY776" fmla="*/ 239240 h 6858000"/>
              <a:gd name="connsiteX777" fmla="*/ 5736947 w 7467600"/>
              <a:gd name="connsiteY777" fmla="*/ 261367 h 6858000"/>
              <a:gd name="connsiteX778" fmla="*/ 5427012 w 7467600"/>
              <a:gd name="connsiteY778" fmla="*/ 311272 h 6858000"/>
              <a:gd name="connsiteX779" fmla="*/ 5147818 w 7467600"/>
              <a:gd name="connsiteY779" fmla="*/ 322112 h 6858000"/>
              <a:gd name="connsiteX780" fmla="*/ 5060854 w 7467600"/>
              <a:gd name="connsiteY780" fmla="*/ 311882 h 6858000"/>
              <a:gd name="connsiteX781" fmla="*/ 4945989 w 7467600"/>
              <a:gd name="connsiteY781" fmla="*/ 300516 h 6858000"/>
              <a:gd name="connsiteX782" fmla="*/ 5410479 w 7467600"/>
              <a:gd name="connsiteY782" fmla="*/ 348434 h 6858000"/>
              <a:gd name="connsiteX783" fmla="*/ 5805386 w 7467600"/>
              <a:gd name="connsiteY783" fmla="*/ 239240 h 6858000"/>
              <a:gd name="connsiteX784" fmla="*/ 5905192 w 7467600"/>
              <a:gd name="connsiteY784" fmla="*/ 163079 h 6858000"/>
              <a:gd name="connsiteX785" fmla="*/ 5865655 w 7467600"/>
              <a:gd name="connsiteY785" fmla="*/ 171901 h 6858000"/>
              <a:gd name="connsiteX786" fmla="*/ 5259740 w 7467600"/>
              <a:gd name="connsiteY786" fmla="*/ 257013 h 6858000"/>
              <a:gd name="connsiteX787" fmla="*/ 5208466 w 7467600"/>
              <a:gd name="connsiteY787" fmla="*/ 257550 h 6858000"/>
              <a:gd name="connsiteX788" fmla="*/ 4980204 w 7467600"/>
              <a:gd name="connsiteY788" fmla="*/ 271903 h 6858000"/>
              <a:gd name="connsiteX789" fmla="*/ 5068068 w 7467600"/>
              <a:gd name="connsiteY789" fmla="*/ 282244 h 6858000"/>
              <a:gd name="connsiteX790" fmla="*/ 5153231 w 7467600"/>
              <a:gd name="connsiteY790" fmla="*/ 292240 h 6858000"/>
              <a:gd name="connsiteX791" fmla="*/ 5426491 w 7467600"/>
              <a:gd name="connsiteY791" fmla="*/ 281128 h 6858000"/>
              <a:gd name="connsiteX792" fmla="*/ 5731212 w 7467600"/>
              <a:gd name="connsiteY792" fmla="*/ 231951 h 6858000"/>
              <a:gd name="connsiteX793" fmla="*/ 5905192 w 7467600"/>
              <a:gd name="connsiteY793" fmla="*/ 163079 h 6858000"/>
              <a:gd name="connsiteX794" fmla="*/ 5944437 w 7467600"/>
              <a:gd name="connsiteY794" fmla="*/ 113829 h 6858000"/>
              <a:gd name="connsiteX795" fmla="*/ 5825032 w 7467600"/>
              <a:gd name="connsiteY795" fmla="*/ 146405 h 6858000"/>
              <a:gd name="connsiteX796" fmla="*/ 4955599 w 7467600"/>
              <a:gd name="connsiteY796" fmla="*/ 247008 h 6858000"/>
              <a:gd name="connsiteX797" fmla="*/ 5210104 w 7467600"/>
              <a:gd name="connsiteY797" fmla="*/ 228123 h 6858000"/>
              <a:gd name="connsiteX798" fmla="*/ 5261015 w 7467600"/>
              <a:gd name="connsiteY798" fmla="*/ 227087 h 6858000"/>
              <a:gd name="connsiteX799" fmla="*/ 5861181 w 7467600"/>
              <a:gd name="connsiteY799" fmla="*/ 143093 h 6858000"/>
              <a:gd name="connsiteX800" fmla="*/ 5961252 w 7467600"/>
              <a:gd name="connsiteY800" fmla="*/ 114820 h 6858000"/>
              <a:gd name="connsiteX801" fmla="*/ 5944437 w 7467600"/>
              <a:gd name="connsiteY801" fmla="*/ 113829 h 6858000"/>
              <a:gd name="connsiteX802" fmla="*/ 3882765 w 7467600"/>
              <a:gd name="connsiteY802" fmla="*/ 0 h 6858000"/>
              <a:gd name="connsiteX803" fmla="*/ 3995099 w 7467600"/>
              <a:gd name="connsiteY803" fmla="*/ 0 h 6858000"/>
              <a:gd name="connsiteX804" fmla="*/ 4163818 w 7467600"/>
              <a:gd name="connsiteY804" fmla="*/ 234104 h 6858000"/>
              <a:gd name="connsiteX805" fmla="*/ 4172099 w 7467600"/>
              <a:gd name="connsiteY805" fmla="*/ 234207 h 6858000"/>
              <a:gd name="connsiteX806" fmla="*/ 4784282 w 7467600"/>
              <a:gd name="connsiteY806" fmla="*/ 276561 h 6858000"/>
              <a:gd name="connsiteX807" fmla="*/ 4801687 w 7467600"/>
              <a:gd name="connsiteY807" fmla="*/ 267764 h 6858000"/>
              <a:gd name="connsiteX808" fmla="*/ 6082788 w 7467600"/>
              <a:gd name="connsiteY808" fmla="*/ 64119 h 6858000"/>
              <a:gd name="connsiteX809" fmla="*/ 6099442 w 7467600"/>
              <a:gd name="connsiteY809" fmla="*/ 82568 h 6858000"/>
              <a:gd name="connsiteX810" fmla="*/ 4804137 w 7467600"/>
              <a:gd name="connsiteY810" fmla="*/ 320931 h 6858000"/>
              <a:gd name="connsiteX811" fmla="*/ 4227047 w 7467600"/>
              <a:gd name="connsiteY811" fmla="*/ 313415 h 6858000"/>
              <a:gd name="connsiteX812" fmla="*/ 4346041 w 7467600"/>
              <a:gd name="connsiteY812" fmla="*/ 456086 h 6858000"/>
              <a:gd name="connsiteX813" fmla="*/ 4870967 w 7467600"/>
              <a:gd name="connsiteY813" fmla="*/ 963061 h 6858000"/>
              <a:gd name="connsiteX814" fmla="*/ 4889647 w 7467600"/>
              <a:gd name="connsiteY814" fmla="*/ 957147 h 6858000"/>
              <a:gd name="connsiteX815" fmla="*/ 5422504 w 7467600"/>
              <a:gd name="connsiteY815" fmla="*/ 805191 h 6858000"/>
              <a:gd name="connsiteX816" fmla="*/ 6087656 w 7467600"/>
              <a:gd name="connsiteY816" fmla="*/ 826703 h 6858000"/>
              <a:gd name="connsiteX817" fmla="*/ 6058717 w 7467600"/>
              <a:gd name="connsiteY817" fmla="*/ 865992 h 6858000"/>
              <a:gd name="connsiteX818" fmla="*/ 4974153 w 7467600"/>
              <a:gd name="connsiteY818" fmla="*/ 1045456 h 6858000"/>
              <a:gd name="connsiteX819" fmla="*/ 5627835 w 7467600"/>
              <a:gd name="connsiteY819" fmla="*/ 1472077 h 6858000"/>
              <a:gd name="connsiteX820" fmla="*/ 5629817 w 7467600"/>
              <a:gd name="connsiteY820" fmla="*/ 1471412 h 6858000"/>
              <a:gd name="connsiteX821" fmla="*/ 5634124 w 7467600"/>
              <a:gd name="connsiteY821" fmla="*/ 1470572 h 6858000"/>
              <a:gd name="connsiteX822" fmla="*/ 5755832 w 7467600"/>
              <a:gd name="connsiteY822" fmla="*/ 1383886 h 6858000"/>
              <a:gd name="connsiteX823" fmla="*/ 6014186 w 7467600"/>
              <a:gd name="connsiteY823" fmla="*/ 1279799 h 6858000"/>
              <a:gd name="connsiteX824" fmla="*/ 6901619 w 7467600"/>
              <a:gd name="connsiteY824" fmla="*/ 1047874 h 6858000"/>
              <a:gd name="connsiteX825" fmla="*/ 6931566 w 7467600"/>
              <a:gd name="connsiteY825" fmla="*/ 1062034 h 6858000"/>
              <a:gd name="connsiteX826" fmla="*/ 5790982 w 7467600"/>
              <a:gd name="connsiteY826" fmla="*/ 1561380 h 6858000"/>
              <a:gd name="connsiteX827" fmla="*/ 6188971 w 7467600"/>
              <a:gd name="connsiteY827" fmla="*/ 1755168 h 6858000"/>
              <a:gd name="connsiteX828" fmla="*/ 6202446 w 7467600"/>
              <a:gd name="connsiteY828" fmla="*/ 1752268 h 6858000"/>
              <a:gd name="connsiteX829" fmla="*/ 7179560 w 7467600"/>
              <a:gd name="connsiteY829" fmla="*/ 1467551 h 6858000"/>
              <a:gd name="connsiteX830" fmla="*/ 7158730 w 7467600"/>
              <a:gd name="connsiteY830" fmla="*/ 1507835 h 6858000"/>
              <a:gd name="connsiteX831" fmla="*/ 6326959 w 7467600"/>
              <a:gd name="connsiteY831" fmla="*/ 1817686 h 6858000"/>
              <a:gd name="connsiteX832" fmla="*/ 6537433 w 7467600"/>
              <a:gd name="connsiteY832" fmla="*/ 1907790 h 6858000"/>
              <a:gd name="connsiteX833" fmla="*/ 6550221 w 7467600"/>
              <a:gd name="connsiteY833" fmla="*/ 1910729 h 6858000"/>
              <a:gd name="connsiteX834" fmla="*/ 6964438 w 7467600"/>
              <a:gd name="connsiteY834" fmla="*/ 2209505 h 6858000"/>
              <a:gd name="connsiteX835" fmla="*/ 7367862 w 7467600"/>
              <a:gd name="connsiteY835" fmla="*/ 2806833 h 6858000"/>
              <a:gd name="connsiteX836" fmla="*/ 7364329 w 7467600"/>
              <a:gd name="connsiteY836" fmla="*/ 2826907 h 6858000"/>
              <a:gd name="connsiteX837" fmla="*/ 7290545 w 7467600"/>
              <a:gd name="connsiteY837" fmla="*/ 2850663 h 6858000"/>
              <a:gd name="connsiteX838" fmla="*/ 6472036 w 7467600"/>
              <a:gd name="connsiteY838" fmla="*/ 1959003 h 6858000"/>
              <a:gd name="connsiteX839" fmla="*/ 5792897 w 7467600"/>
              <a:gd name="connsiteY839" fmla="*/ 1647747 h 6858000"/>
              <a:gd name="connsiteX840" fmla="*/ 5842751 w 7467600"/>
              <a:gd name="connsiteY840" fmla="*/ 1816112 h 6858000"/>
              <a:gd name="connsiteX841" fmla="*/ 5847424 w 7467600"/>
              <a:gd name="connsiteY841" fmla="*/ 1815776 h 6858000"/>
              <a:gd name="connsiteX842" fmla="*/ 6399821 w 7467600"/>
              <a:gd name="connsiteY842" fmla="*/ 2344799 h 6858000"/>
              <a:gd name="connsiteX843" fmla="*/ 6323232 w 7467600"/>
              <a:gd name="connsiteY843" fmla="*/ 2389634 h 6858000"/>
              <a:gd name="connsiteX844" fmla="*/ 5942958 w 7467600"/>
              <a:gd name="connsiteY844" fmla="*/ 2077708 h 6858000"/>
              <a:gd name="connsiteX845" fmla="*/ 5921559 w 7467600"/>
              <a:gd name="connsiteY845" fmla="*/ 2378596 h 6858000"/>
              <a:gd name="connsiteX846" fmla="*/ 5817651 w 7467600"/>
              <a:gd name="connsiteY846" fmla="*/ 3023919 h 6858000"/>
              <a:gd name="connsiteX847" fmla="*/ 5729634 w 7467600"/>
              <a:gd name="connsiteY847" fmla="*/ 3051849 h 6858000"/>
              <a:gd name="connsiteX848" fmla="*/ 5611018 w 7467600"/>
              <a:gd name="connsiteY848" fmla="*/ 2316769 h 6858000"/>
              <a:gd name="connsiteX849" fmla="*/ 5687608 w 7467600"/>
              <a:gd name="connsiteY849" fmla="*/ 2039972 h 6858000"/>
              <a:gd name="connsiteX850" fmla="*/ 5657554 w 7467600"/>
              <a:gd name="connsiteY850" fmla="*/ 1576445 h 6858000"/>
              <a:gd name="connsiteX851" fmla="*/ 5150475 w 7467600"/>
              <a:gd name="connsiteY851" fmla="*/ 1274012 h 6858000"/>
              <a:gd name="connsiteX852" fmla="*/ 5349142 w 7467600"/>
              <a:gd name="connsiteY852" fmla="*/ 2204405 h 6858000"/>
              <a:gd name="connsiteX853" fmla="*/ 5262214 w 7467600"/>
              <a:gd name="connsiteY853" fmla="*/ 2233836 h 6858000"/>
              <a:gd name="connsiteX854" fmla="*/ 4981539 w 7467600"/>
              <a:gd name="connsiteY854" fmla="*/ 1542201 h 6858000"/>
              <a:gd name="connsiteX855" fmla="*/ 4958461 w 7467600"/>
              <a:gd name="connsiteY855" fmla="*/ 1136957 h 6858000"/>
              <a:gd name="connsiteX856" fmla="*/ 4655015 w 7467600"/>
              <a:gd name="connsiteY856" fmla="*/ 891426 h 6858000"/>
              <a:gd name="connsiteX857" fmla="*/ 4348002 w 7467600"/>
              <a:gd name="connsiteY857" fmla="*/ 2205895 h 6858000"/>
              <a:gd name="connsiteX858" fmla="*/ 4262250 w 7467600"/>
              <a:gd name="connsiteY858" fmla="*/ 2219972 h 6858000"/>
              <a:gd name="connsiteX859" fmla="*/ 4550611 w 7467600"/>
              <a:gd name="connsiteY859" fmla="*/ 817540 h 6858000"/>
              <a:gd name="connsiteX860" fmla="*/ 4564418 w 7467600"/>
              <a:gd name="connsiteY860" fmla="*/ 808293 h 6858000"/>
              <a:gd name="connsiteX861" fmla="*/ 4266388 w 7467600"/>
              <a:gd name="connsiteY861" fmla="*/ 500083 h 6858000"/>
              <a:gd name="connsiteX862" fmla="*/ 4032842 w 7467600"/>
              <a:gd name="connsiteY862" fmla="*/ 211809 h 6858000"/>
              <a:gd name="connsiteX863" fmla="*/ 3882765 w 7467600"/>
              <a:gd name="connsiteY863" fmla="*/ 0 h 6858000"/>
              <a:gd name="connsiteX864" fmla="*/ 3721337 w 7467600"/>
              <a:gd name="connsiteY864" fmla="*/ 0 h 6858000"/>
              <a:gd name="connsiteX865" fmla="*/ 3797544 w 7467600"/>
              <a:gd name="connsiteY865" fmla="*/ 0 h 6858000"/>
              <a:gd name="connsiteX866" fmla="*/ 3775734 w 7467600"/>
              <a:gd name="connsiteY866" fmla="*/ 95131 h 6858000"/>
              <a:gd name="connsiteX867" fmla="*/ 3724807 w 7467600"/>
              <a:gd name="connsiteY867" fmla="*/ 272257 h 6858000"/>
              <a:gd name="connsiteX868" fmla="*/ 3726844 w 7467600"/>
              <a:gd name="connsiteY868" fmla="*/ 282988 h 6858000"/>
              <a:gd name="connsiteX869" fmla="*/ 3742664 w 7467600"/>
              <a:gd name="connsiteY869" fmla="*/ 279918 h 6858000"/>
              <a:gd name="connsiteX870" fmla="*/ 4103910 w 7467600"/>
              <a:gd name="connsiteY870" fmla="*/ 1161917 h 6858000"/>
              <a:gd name="connsiteX871" fmla="*/ 4020269 w 7467600"/>
              <a:gd name="connsiteY871" fmla="*/ 1200406 h 6858000"/>
              <a:gd name="connsiteX872" fmla="*/ 3674882 w 7467600"/>
              <a:gd name="connsiteY872" fmla="*/ 488524 h 6858000"/>
              <a:gd name="connsiteX873" fmla="*/ 3132682 w 7467600"/>
              <a:gd name="connsiteY873" fmla="*/ 1072284 h 6858000"/>
              <a:gd name="connsiteX874" fmla="*/ 2716346 w 7467600"/>
              <a:gd name="connsiteY874" fmla="*/ 1276376 h 6858000"/>
              <a:gd name="connsiteX875" fmla="*/ 2716772 w 7467600"/>
              <a:gd name="connsiteY875" fmla="*/ 1255462 h 6858000"/>
              <a:gd name="connsiteX876" fmla="*/ 3471096 w 7467600"/>
              <a:gd name="connsiteY876" fmla="*/ 437072 h 6858000"/>
              <a:gd name="connsiteX877" fmla="*/ 3639057 w 7467600"/>
              <a:gd name="connsiteY877" fmla="*/ 286334 h 6858000"/>
              <a:gd name="connsiteX878" fmla="*/ 3640309 w 7467600"/>
              <a:gd name="connsiteY878" fmla="*/ 284664 h 6858000"/>
              <a:gd name="connsiteX879" fmla="*/ 3646022 w 7467600"/>
              <a:gd name="connsiteY879" fmla="*/ 276711 h 6858000"/>
              <a:gd name="connsiteX880" fmla="*/ 3707943 w 7467600"/>
              <a:gd name="connsiteY880" fmla="*/ 65958 h 6858000"/>
              <a:gd name="connsiteX881" fmla="*/ 3721337 w 7467600"/>
              <a:gd name="connsiteY881" fmla="*/ 0 h 6858000"/>
              <a:gd name="connsiteX882" fmla="*/ 2867960 w 7467600"/>
              <a:gd name="connsiteY882" fmla="*/ 0 h 6858000"/>
              <a:gd name="connsiteX883" fmla="*/ 2926351 w 7467600"/>
              <a:gd name="connsiteY883" fmla="*/ 0 h 6858000"/>
              <a:gd name="connsiteX884" fmla="*/ 2902823 w 7467600"/>
              <a:gd name="connsiteY884" fmla="*/ 262929 h 6858000"/>
              <a:gd name="connsiteX885" fmla="*/ 2940663 w 7467600"/>
              <a:gd name="connsiteY885" fmla="*/ 140884 h 6858000"/>
              <a:gd name="connsiteX886" fmla="*/ 2947039 w 7467600"/>
              <a:gd name="connsiteY886" fmla="*/ 122524 h 6858000"/>
              <a:gd name="connsiteX887" fmla="*/ 2984316 w 7467600"/>
              <a:gd name="connsiteY887" fmla="*/ 0 h 6858000"/>
              <a:gd name="connsiteX888" fmla="*/ 3016114 w 7467600"/>
              <a:gd name="connsiteY888" fmla="*/ 0 h 6858000"/>
              <a:gd name="connsiteX889" fmla="*/ 2979949 w 7467600"/>
              <a:gd name="connsiteY889" fmla="*/ 119274 h 6858000"/>
              <a:gd name="connsiteX890" fmla="*/ 3023879 w 7467600"/>
              <a:gd name="connsiteY890" fmla="*/ 0 h 6858000"/>
              <a:gd name="connsiteX891" fmla="*/ 3105400 w 7467600"/>
              <a:gd name="connsiteY891" fmla="*/ 0 h 6858000"/>
              <a:gd name="connsiteX892" fmla="*/ 3094669 w 7467600"/>
              <a:gd name="connsiteY892" fmla="*/ 30308 h 6858000"/>
              <a:gd name="connsiteX893" fmla="*/ 2901945 w 7467600"/>
              <a:gd name="connsiteY893" fmla="*/ 466538 h 6858000"/>
              <a:gd name="connsiteX894" fmla="*/ 2815209 w 7467600"/>
              <a:gd name="connsiteY894" fmla="*/ 497361 h 6858000"/>
              <a:gd name="connsiteX895" fmla="*/ 2844845 w 7467600"/>
              <a:gd name="connsiteY895" fmla="*/ 127638 h 6858000"/>
              <a:gd name="connsiteX896" fmla="*/ 2867960 w 7467600"/>
              <a:gd name="connsiteY896" fmla="*/ 0 h 6858000"/>
              <a:gd name="connsiteX897" fmla="*/ 1057230 w 7467600"/>
              <a:gd name="connsiteY897" fmla="*/ 0 h 6858000"/>
              <a:gd name="connsiteX898" fmla="*/ 1111003 w 7467600"/>
              <a:gd name="connsiteY898" fmla="*/ 0 h 6858000"/>
              <a:gd name="connsiteX899" fmla="*/ 1125553 w 7467600"/>
              <a:gd name="connsiteY899" fmla="*/ 52588 h 6858000"/>
              <a:gd name="connsiteX900" fmla="*/ 1304276 w 7467600"/>
              <a:gd name="connsiteY900" fmla="*/ 476275 h 6858000"/>
              <a:gd name="connsiteX901" fmla="*/ 1492066 w 7467600"/>
              <a:gd name="connsiteY901" fmla="*/ 886333 h 6858000"/>
              <a:gd name="connsiteX902" fmla="*/ 1423698 w 7467600"/>
              <a:gd name="connsiteY902" fmla="*/ 710817 h 6858000"/>
              <a:gd name="connsiteX903" fmla="*/ 1357609 w 7467600"/>
              <a:gd name="connsiteY903" fmla="*/ 532892 h 6858000"/>
              <a:gd name="connsiteX904" fmla="*/ 1309550 w 7467600"/>
              <a:gd name="connsiteY904" fmla="*/ 374031 h 6858000"/>
              <a:gd name="connsiteX905" fmla="*/ 1193673 w 7467600"/>
              <a:gd name="connsiteY905" fmla="*/ 49533 h 6858000"/>
              <a:gd name="connsiteX906" fmla="*/ 1164391 w 7467600"/>
              <a:gd name="connsiteY906" fmla="*/ 0 h 6858000"/>
              <a:gd name="connsiteX907" fmla="*/ 1200666 w 7467600"/>
              <a:gd name="connsiteY907" fmla="*/ 0 h 6858000"/>
              <a:gd name="connsiteX908" fmla="*/ 1223408 w 7467600"/>
              <a:gd name="connsiteY908" fmla="*/ 38996 h 6858000"/>
              <a:gd name="connsiteX909" fmla="*/ 1339635 w 7467600"/>
              <a:gd name="connsiteY909" fmla="*/ 365517 h 6858000"/>
              <a:gd name="connsiteX910" fmla="*/ 1387469 w 7467600"/>
              <a:gd name="connsiteY910" fmla="*/ 523079 h 6858000"/>
              <a:gd name="connsiteX911" fmla="*/ 1452685 w 7467600"/>
              <a:gd name="connsiteY911" fmla="*/ 699806 h 6858000"/>
              <a:gd name="connsiteX912" fmla="*/ 1492092 w 7467600"/>
              <a:gd name="connsiteY912" fmla="*/ 800424 h 6858000"/>
              <a:gd name="connsiteX913" fmla="*/ 1455302 w 7467600"/>
              <a:gd name="connsiteY913" fmla="*/ 632913 h 6858000"/>
              <a:gd name="connsiteX914" fmla="*/ 1222336 w 7467600"/>
              <a:gd name="connsiteY914" fmla="*/ 9480 h 6858000"/>
              <a:gd name="connsiteX915" fmla="*/ 1214634 w 7467600"/>
              <a:gd name="connsiteY915" fmla="*/ 0 h 6858000"/>
              <a:gd name="connsiteX916" fmla="*/ 1289827 w 7467600"/>
              <a:gd name="connsiteY916" fmla="*/ 0 h 6858000"/>
              <a:gd name="connsiteX917" fmla="*/ 1321076 w 7467600"/>
              <a:gd name="connsiteY917" fmla="*/ 59722 h 6858000"/>
              <a:gd name="connsiteX918" fmla="*/ 1512579 w 7467600"/>
              <a:gd name="connsiteY918" fmla="*/ 626441 h 6858000"/>
              <a:gd name="connsiteX919" fmla="*/ 1506076 w 7467600"/>
              <a:gd name="connsiteY919" fmla="*/ 1089289 h 6858000"/>
              <a:gd name="connsiteX920" fmla="*/ 1486346 w 7467600"/>
              <a:gd name="connsiteY920" fmla="*/ 1079919 h 6858000"/>
              <a:gd name="connsiteX921" fmla="*/ 1070511 w 7467600"/>
              <a:gd name="connsiteY921" fmla="*/ 48609 h 6858000"/>
              <a:gd name="connsiteX922" fmla="*/ 1057230 w 7467600"/>
              <a:gd name="connsiteY922" fmla="*/ 0 h 6858000"/>
              <a:gd name="connsiteX923" fmla="*/ 43151 w 7467600"/>
              <a:gd name="connsiteY923" fmla="*/ 0 h 6858000"/>
              <a:gd name="connsiteX924" fmla="*/ 95283 w 7467600"/>
              <a:gd name="connsiteY924" fmla="*/ 0 h 6858000"/>
              <a:gd name="connsiteX925" fmla="*/ 300708 w 7467600"/>
              <a:gd name="connsiteY925" fmla="*/ 154571 h 6858000"/>
              <a:gd name="connsiteX926" fmla="*/ 530414 w 7467600"/>
              <a:gd name="connsiteY926" fmla="*/ 354673 h 6858000"/>
              <a:gd name="connsiteX927" fmla="*/ 333785 w 7467600"/>
              <a:gd name="connsiteY927" fmla="*/ 161564 h 6858000"/>
              <a:gd name="connsiteX928" fmla="*/ 147005 w 7467600"/>
              <a:gd name="connsiteY928" fmla="*/ 0 h 6858000"/>
              <a:gd name="connsiteX929" fmla="*/ 272509 w 7467600"/>
              <a:gd name="connsiteY929" fmla="*/ 0 h 6858000"/>
              <a:gd name="connsiteX930" fmla="*/ 326276 w 7467600"/>
              <a:gd name="connsiteY930" fmla="*/ 45847 h 6858000"/>
              <a:gd name="connsiteX931" fmla="*/ 823759 w 7467600"/>
              <a:gd name="connsiteY931" fmla="*/ 574145 h 6858000"/>
              <a:gd name="connsiteX932" fmla="*/ 811254 w 7467600"/>
              <a:gd name="connsiteY932" fmla="*/ 665546 h 6858000"/>
              <a:gd name="connsiteX933" fmla="*/ 154042 w 7467600"/>
              <a:gd name="connsiteY933" fmla="*/ 261522 h 6858000"/>
              <a:gd name="connsiteX934" fmla="*/ 13550 w 7467600"/>
              <a:gd name="connsiteY934" fmla="*/ 158423 h 6858000"/>
              <a:gd name="connsiteX935" fmla="*/ 0 w 7467600"/>
              <a:gd name="connsiteY935" fmla="*/ 146618 h 6858000"/>
              <a:gd name="connsiteX936" fmla="*/ 0 w 7467600"/>
              <a:gd name="connsiteY936" fmla="*/ 59161 h 6858000"/>
              <a:gd name="connsiteX937" fmla="*/ 45427 w 7467600"/>
              <a:gd name="connsiteY937" fmla="*/ 101078 h 6858000"/>
              <a:gd name="connsiteX938" fmla="*/ 630103 w 7467600"/>
              <a:gd name="connsiteY938" fmla="*/ 485885 h 6858000"/>
              <a:gd name="connsiteX939" fmla="*/ 532040 w 7467600"/>
              <a:gd name="connsiteY939" fmla="*/ 399359 h 6858000"/>
              <a:gd name="connsiteX940" fmla="*/ 517618 w 7467600"/>
              <a:gd name="connsiteY940" fmla="*/ 385726 h 6858000"/>
              <a:gd name="connsiteX941" fmla="*/ 285074 w 7467600"/>
              <a:gd name="connsiteY941" fmla="*/ 182755 h 6858000"/>
              <a:gd name="connsiteX942" fmla="*/ 43151 w 7467600"/>
              <a:gd name="connsiteY94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289862 w 7467600"/>
              <a:gd name="connsiteY9" fmla="*/ 6659827 h 6858000"/>
              <a:gd name="connsiteX10" fmla="*/ 1019354 w 7467600"/>
              <a:gd name="connsiteY10" fmla="*/ 6315006 h 6858000"/>
              <a:gd name="connsiteX11" fmla="*/ 441046 w 7467600"/>
              <a:gd name="connsiteY11" fmla="*/ 6691153 h 6858000"/>
              <a:gd name="connsiteX12" fmla="*/ 1019354 w 7467600"/>
              <a:gd name="connsiteY12" fmla="*/ 6315006 h 6858000"/>
              <a:gd name="connsiteX13" fmla="*/ 991680 w 7467600"/>
              <a:gd name="connsiteY13" fmla="*/ 6298413 h 6858000"/>
              <a:gd name="connsiteX14" fmla="*/ 409060 w 7467600"/>
              <a:gd name="connsiteY14" fmla="*/ 6671470 h 6858000"/>
              <a:gd name="connsiteX15" fmla="*/ 991680 w 7467600"/>
              <a:gd name="connsiteY15" fmla="*/ 6298413 h 6858000"/>
              <a:gd name="connsiteX16" fmla="*/ 103333 w 7467600"/>
              <a:gd name="connsiteY16" fmla="*/ 5699602 h 6858000"/>
              <a:gd name="connsiteX17" fmla="*/ 233938 w 7467600"/>
              <a:gd name="connsiteY17" fmla="*/ 5809416 h 6858000"/>
              <a:gd name="connsiteX18" fmla="*/ 883580 w 7467600"/>
              <a:gd name="connsiteY18" fmla="*/ 6180710 h 6858000"/>
              <a:gd name="connsiteX19" fmla="*/ 487337 w 7467600"/>
              <a:gd name="connsiteY19" fmla="*/ 5950182 h 6858000"/>
              <a:gd name="connsiteX20" fmla="*/ 354051 w 7467600"/>
              <a:gd name="connsiteY20" fmla="*/ 5854912 h 6858000"/>
              <a:gd name="connsiteX21" fmla="*/ 195436 w 7467600"/>
              <a:gd name="connsiteY21" fmla="*/ 5755068 h 6858000"/>
              <a:gd name="connsiteX22" fmla="*/ 103333 w 7467600"/>
              <a:gd name="connsiteY22" fmla="*/ 5699602 h 6858000"/>
              <a:gd name="connsiteX23" fmla="*/ 5539432 w 7467600"/>
              <a:gd name="connsiteY23" fmla="*/ 5642928 h 6858000"/>
              <a:gd name="connsiteX24" fmla="*/ 5555462 w 7467600"/>
              <a:gd name="connsiteY24" fmla="*/ 5694454 h 6858000"/>
              <a:gd name="connsiteX25" fmla="*/ 5828270 w 7467600"/>
              <a:gd name="connsiteY25" fmla="*/ 6320663 h 6858000"/>
              <a:gd name="connsiteX26" fmla="*/ 5947416 w 7467600"/>
              <a:gd name="connsiteY26" fmla="*/ 6574846 h 6858000"/>
              <a:gd name="connsiteX27" fmla="*/ 5539432 w 7467600"/>
              <a:gd name="connsiteY27" fmla="*/ 5642928 h 6858000"/>
              <a:gd name="connsiteX28" fmla="*/ 51253 w 7467600"/>
              <a:gd name="connsiteY28" fmla="*/ 5631825 h 6858000"/>
              <a:gd name="connsiteX29" fmla="*/ 211622 w 7467600"/>
              <a:gd name="connsiteY29" fmla="*/ 5728803 h 6858000"/>
              <a:gd name="connsiteX30" fmla="*/ 371652 w 7467600"/>
              <a:gd name="connsiteY30" fmla="*/ 5829062 h 6858000"/>
              <a:gd name="connsiteX31" fmla="*/ 505903 w 7467600"/>
              <a:gd name="connsiteY31" fmla="*/ 5925221 h 6858000"/>
              <a:gd name="connsiteX32" fmla="*/ 899240 w 7467600"/>
              <a:gd name="connsiteY32" fmla="*/ 6153068 h 6858000"/>
              <a:gd name="connsiteX33" fmla="*/ 988114 w 7467600"/>
              <a:gd name="connsiteY33" fmla="*/ 6174204 h 6858000"/>
              <a:gd name="connsiteX34" fmla="*/ 845971 w 7467600"/>
              <a:gd name="connsiteY34" fmla="*/ 6067177 h 6858000"/>
              <a:gd name="connsiteX35" fmla="*/ 448057 w 7467600"/>
              <a:gd name="connsiteY35" fmla="*/ 5841376 h 6858000"/>
              <a:gd name="connsiteX36" fmla="*/ 51253 w 7467600"/>
              <a:gd name="connsiteY36" fmla="*/ 5631825 h 6858000"/>
              <a:gd name="connsiteX37" fmla="*/ 2606687 w 7467600"/>
              <a:gd name="connsiteY37" fmla="*/ 5630718 h 6858000"/>
              <a:gd name="connsiteX38" fmla="*/ 2645658 w 7467600"/>
              <a:gd name="connsiteY38" fmla="*/ 6640259 h 6858000"/>
              <a:gd name="connsiteX39" fmla="*/ 2606687 w 7467600"/>
              <a:gd name="connsiteY39" fmla="*/ 5630718 h 6858000"/>
              <a:gd name="connsiteX40" fmla="*/ 3642057 w 7467600"/>
              <a:gd name="connsiteY40" fmla="*/ 5573487 h 6858000"/>
              <a:gd name="connsiteX41" fmla="*/ 3632981 w 7467600"/>
              <a:gd name="connsiteY41" fmla="*/ 5579437 h 6858000"/>
              <a:gd name="connsiteX42" fmla="*/ 3382436 w 7467600"/>
              <a:gd name="connsiteY42" fmla="*/ 5952726 h 6858000"/>
              <a:gd name="connsiteX43" fmla="*/ 3191929 w 7467600"/>
              <a:gd name="connsiteY43" fmla="*/ 6662669 h 6858000"/>
              <a:gd name="connsiteX44" fmla="*/ 3369898 w 7467600"/>
              <a:gd name="connsiteY44" fmla="*/ 6081771 h 6858000"/>
              <a:gd name="connsiteX45" fmla="*/ 3642057 w 7467600"/>
              <a:gd name="connsiteY45" fmla="*/ 5573487 h 6858000"/>
              <a:gd name="connsiteX46" fmla="*/ 2650666 w 7467600"/>
              <a:gd name="connsiteY46" fmla="*/ 5530686 h 6858000"/>
              <a:gd name="connsiteX47" fmla="*/ 2650249 w 7467600"/>
              <a:gd name="connsiteY47" fmla="*/ 5532101 h 6858000"/>
              <a:gd name="connsiteX48" fmla="*/ 2663808 w 7467600"/>
              <a:gd name="connsiteY48" fmla="*/ 6535215 h 6858000"/>
              <a:gd name="connsiteX49" fmla="*/ 2665418 w 7467600"/>
              <a:gd name="connsiteY49" fmla="*/ 6132756 h 6858000"/>
              <a:gd name="connsiteX50" fmla="*/ 2650666 w 7467600"/>
              <a:gd name="connsiteY50" fmla="*/ 5530686 h 6858000"/>
              <a:gd name="connsiteX51" fmla="*/ 2680277 w 7467600"/>
              <a:gd name="connsiteY51" fmla="*/ 5479204 h 6858000"/>
              <a:gd name="connsiteX52" fmla="*/ 2678972 w 7467600"/>
              <a:gd name="connsiteY52" fmla="*/ 5481582 h 6858000"/>
              <a:gd name="connsiteX53" fmla="*/ 2696666 w 7467600"/>
              <a:gd name="connsiteY53" fmla="*/ 6133836 h 6858000"/>
              <a:gd name="connsiteX54" fmla="*/ 2695769 w 7467600"/>
              <a:gd name="connsiteY54" fmla="*/ 6390955 h 6858000"/>
              <a:gd name="connsiteX55" fmla="*/ 2739893 w 7467600"/>
              <a:gd name="connsiteY55" fmla="*/ 6108357 h 6858000"/>
              <a:gd name="connsiteX56" fmla="*/ 2680277 w 7467600"/>
              <a:gd name="connsiteY56" fmla="*/ 5479204 h 6858000"/>
              <a:gd name="connsiteX57" fmla="*/ 1132195 w 7467600"/>
              <a:gd name="connsiteY57" fmla="*/ 5467980 h 6858000"/>
              <a:gd name="connsiteX58" fmla="*/ 1679056 w 7467600"/>
              <a:gd name="connsiteY58" fmla="*/ 5516907 h 6858000"/>
              <a:gd name="connsiteX59" fmla="*/ 2128648 w 7467600"/>
              <a:gd name="connsiteY59" fmla="*/ 5474249 h 6858000"/>
              <a:gd name="connsiteX60" fmla="*/ 1825619 w 7467600"/>
              <a:gd name="connsiteY60" fmla="*/ 5478447 h 6858000"/>
              <a:gd name="connsiteX61" fmla="*/ 1737798 w 7467600"/>
              <a:gd name="connsiteY61" fmla="*/ 5483353 h 6858000"/>
              <a:gd name="connsiteX62" fmla="*/ 1132195 w 7467600"/>
              <a:gd name="connsiteY62" fmla="*/ 5467980 h 6858000"/>
              <a:gd name="connsiteX63" fmla="*/ 1456157 w 7467600"/>
              <a:gd name="connsiteY63" fmla="*/ 5371404 h 6858000"/>
              <a:gd name="connsiteX64" fmla="*/ 1244432 w 7467600"/>
              <a:gd name="connsiteY64" fmla="*/ 5385601 h 6858000"/>
              <a:gd name="connsiteX65" fmla="*/ 973990 w 7467600"/>
              <a:gd name="connsiteY65" fmla="*/ 5424940 h 6858000"/>
              <a:gd name="connsiteX66" fmla="*/ 1103809 w 7467600"/>
              <a:gd name="connsiteY66" fmla="*/ 5433720 h 6858000"/>
              <a:gd name="connsiteX67" fmla="*/ 1123454 w 7467600"/>
              <a:gd name="connsiteY67" fmla="*/ 5435727 h 6858000"/>
              <a:gd name="connsiteX68" fmla="*/ 1737017 w 7467600"/>
              <a:gd name="connsiteY68" fmla="*/ 5452183 h 6858000"/>
              <a:gd name="connsiteX69" fmla="*/ 1824397 w 7467600"/>
              <a:gd name="connsiteY69" fmla="*/ 5447757 h 6858000"/>
              <a:gd name="connsiteX70" fmla="*/ 2070059 w 7467600"/>
              <a:gd name="connsiteY70" fmla="*/ 5441660 h 6858000"/>
              <a:gd name="connsiteX71" fmla="*/ 1456157 w 7467600"/>
              <a:gd name="connsiteY71" fmla="*/ 5371404 h 6858000"/>
              <a:gd name="connsiteX72" fmla="*/ 4988186 w 7467600"/>
              <a:gd name="connsiteY72" fmla="*/ 5216467 h 6858000"/>
              <a:gd name="connsiteX73" fmla="*/ 4777334 w 7467600"/>
              <a:gd name="connsiteY73" fmla="*/ 5406072 h 6858000"/>
              <a:gd name="connsiteX74" fmla="*/ 4718341 w 7467600"/>
              <a:gd name="connsiteY74" fmla="*/ 5468043 h 6858000"/>
              <a:gd name="connsiteX75" fmla="*/ 4604655 w 7467600"/>
              <a:gd name="connsiteY75" fmla="*/ 5583434 h 6858000"/>
              <a:gd name="connsiteX76" fmla="*/ 4565074 w 7467600"/>
              <a:gd name="connsiteY76" fmla="*/ 5618550 h 6858000"/>
              <a:gd name="connsiteX77" fmla="*/ 4988186 w 7467600"/>
              <a:gd name="connsiteY77" fmla="*/ 5216467 h 6858000"/>
              <a:gd name="connsiteX78" fmla="*/ 4978032 w 7467600"/>
              <a:gd name="connsiteY78" fmla="*/ 5183809 h 6858000"/>
              <a:gd name="connsiteX79" fmla="*/ 4463413 w 7467600"/>
              <a:gd name="connsiteY79" fmla="*/ 5615162 h 6858000"/>
              <a:gd name="connsiteX80" fmla="*/ 4358134 w 7467600"/>
              <a:gd name="connsiteY80" fmla="*/ 5742791 h 6858000"/>
              <a:gd name="connsiteX81" fmla="*/ 4376219 w 7467600"/>
              <a:gd name="connsiteY81" fmla="*/ 5729027 h 6858000"/>
              <a:gd name="connsiteX82" fmla="*/ 4582340 w 7467600"/>
              <a:gd name="connsiteY82" fmla="*/ 5561037 h 6858000"/>
              <a:gd name="connsiteX83" fmla="*/ 4694684 w 7467600"/>
              <a:gd name="connsiteY83" fmla="*/ 5447098 h 6858000"/>
              <a:gd name="connsiteX84" fmla="*/ 4754123 w 7467600"/>
              <a:gd name="connsiteY84" fmla="*/ 5384643 h 6858000"/>
              <a:gd name="connsiteX85" fmla="*/ 4978032 w 7467600"/>
              <a:gd name="connsiteY85" fmla="*/ 5183809 h 6858000"/>
              <a:gd name="connsiteX86" fmla="*/ 1903353 w 7467600"/>
              <a:gd name="connsiteY86" fmla="*/ 5044827 h 6858000"/>
              <a:gd name="connsiteX87" fmla="*/ 1936931 w 7467600"/>
              <a:gd name="connsiteY87" fmla="*/ 5093954 h 6858000"/>
              <a:gd name="connsiteX88" fmla="*/ 2195868 w 7467600"/>
              <a:gd name="connsiteY88" fmla="*/ 5396574 h 6858000"/>
              <a:gd name="connsiteX89" fmla="*/ 2088852 w 7467600"/>
              <a:gd name="connsiteY89" fmla="*/ 5166123 h 6858000"/>
              <a:gd name="connsiteX90" fmla="*/ 1958241 w 7467600"/>
              <a:gd name="connsiteY90" fmla="*/ 5067955 h 6858000"/>
              <a:gd name="connsiteX91" fmla="*/ 1903353 w 7467600"/>
              <a:gd name="connsiteY91" fmla="*/ 5044827 h 6858000"/>
              <a:gd name="connsiteX92" fmla="*/ 1979378 w 7467600"/>
              <a:gd name="connsiteY92" fmla="*/ 4769504 h 6858000"/>
              <a:gd name="connsiteX93" fmla="*/ 2882120 w 7467600"/>
              <a:gd name="connsiteY93" fmla="*/ 5064547 h 6858000"/>
              <a:gd name="connsiteX94" fmla="*/ 2793103 w 7467600"/>
              <a:gd name="connsiteY94" fmla="*/ 5039699 h 6858000"/>
              <a:gd name="connsiteX95" fmla="*/ 2770041 w 7467600"/>
              <a:gd name="connsiteY95" fmla="*/ 5033634 h 6858000"/>
              <a:gd name="connsiteX96" fmla="*/ 1979378 w 7467600"/>
              <a:gd name="connsiteY96" fmla="*/ 4769504 h 6858000"/>
              <a:gd name="connsiteX97" fmla="*/ 1927410 w 7467600"/>
              <a:gd name="connsiteY97" fmla="*/ 4716164 h 6858000"/>
              <a:gd name="connsiteX98" fmla="*/ 1959587 w 7467600"/>
              <a:gd name="connsiteY98" fmla="*/ 4728849 h 6858000"/>
              <a:gd name="connsiteX99" fmla="*/ 2777707 w 7467600"/>
              <a:gd name="connsiteY99" fmla="*/ 5003991 h 6858000"/>
              <a:gd name="connsiteX100" fmla="*/ 2800768 w 7467600"/>
              <a:gd name="connsiteY100" fmla="*/ 5010056 h 6858000"/>
              <a:gd name="connsiteX101" fmla="*/ 2879408 w 7467600"/>
              <a:gd name="connsiteY101" fmla="*/ 5031590 h 6858000"/>
              <a:gd name="connsiteX102" fmla="*/ 2862295 w 7467600"/>
              <a:gd name="connsiteY102" fmla="*/ 5022958 h 6858000"/>
              <a:gd name="connsiteX103" fmla="*/ 2813343 w 7467600"/>
              <a:gd name="connsiteY103" fmla="*/ 4998369 h 6858000"/>
              <a:gd name="connsiteX104" fmla="*/ 2646245 w 7467600"/>
              <a:gd name="connsiteY104" fmla="*/ 4930999 h 6858000"/>
              <a:gd name="connsiteX105" fmla="*/ 1999243 w 7467600"/>
              <a:gd name="connsiteY105" fmla="*/ 4730524 h 6858000"/>
              <a:gd name="connsiteX106" fmla="*/ 1979527 w 7467600"/>
              <a:gd name="connsiteY106" fmla="*/ 4726651 h 6858000"/>
              <a:gd name="connsiteX107" fmla="*/ 1927410 w 7467600"/>
              <a:gd name="connsiteY107" fmla="*/ 4716164 h 6858000"/>
              <a:gd name="connsiteX108" fmla="*/ 1997014 w 7467600"/>
              <a:gd name="connsiteY108" fmla="*/ 4698007 h 6858000"/>
              <a:gd name="connsiteX109" fmla="*/ 2005458 w 7467600"/>
              <a:gd name="connsiteY109" fmla="*/ 4699540 h 6858000"/>
              <a:gd name="connsiteX110" fmla="*/ 2657186 w 7467600"/>
              <a:gd name="connsiteY110" fmla="*/ 4901687 h 6858000"/>
              <a:gd name="connsiteX111" fmla="*/ 2826662 w 7467600"/>
              <a:gd name="connsiteY111" fmla="*/ 4970362 h 6858000"/>
              <a:gd name="connsiteX112" fmla="*/ 2876100 w 7467600"/>
              <a:gd name="connsiteY112" fmla="*/ 4995397 h 6858000"/>
              <a:gd name="connsiteX113" fmla="*/ 3042600 w 7467600"/>
              <a:gd name="connsiteY113" fmla="*/ 5059532 h 6858000"/>
              <a:gd name="connsiteX114" fmla="*/ 1997014 w 7467600"/>
              <a:gd name="connsiteY114" fmla="*/ 4698007 h 6858000"/>
              <a:gd name="connsiteX115" fmla="*/ 2305292 w 7467600"/>
              <a:gd name="connsiteY115" fmla="*/ 4219492 h 6858000"/>
              <a:gd name="connsiteX116" fmla="*/ 3360922 w 7467600"/>
              <a:gd name="connsiteY116" fmla="*/ 4529373 h 6858000"/>
              <a:gd name="connsiteX117" fmla="*/ 3492420 w 7467600"/>
              <a:gd name="connsiteY117" fmla="*/ 4510145 h 6858000"/>
              <a:gd name="connsiteX118" fmla="*/ 3364086 w 7467600"/>
              <a:gd name="connsiteY118" fmla="*/ 4480340 h 6858000"/>
              <a:gd name="connsiteX119" fmla="*/ 3225818 w 7467600"/>
              <a:gd name="connsiteY119" fmla="*/ 4411822 h 6858000"/>
              <a:gd name="connsiteX120" fmla="*/ 3129696 w 7467600"/>
              <a:gd name="connsiteY120" fmla="*/ 4360704 h 6858000"/>
              <a:gd name="connsiteX121" fmla="*/ 2814545 w 7467600"/>
              <a:gd name="connsiteY121" fmla="*/ 4282955 h 6858000"/>
              <a:gd name="connsiteX122" fmla="*/ 2305292 w 7467600"/>
              <a:gd name="connsiteY122" fmla="*/ 4219492 h 6858000"/>
              <a:gd name="connsiteX123" fmla="*/ 2626982 w 7467600"/>
              <a:gd name="connsiteY123" fmla="*/ 4206450 h 6858000"/>
              <a:gd name="connsiteX124" fmla="*/ 2490617 w 7467600"/>
              <a:gd name="connsiteY124" fmla="*/ 4206951 h 6858000"/>
              <a:gd name="connsiteX125" fmla="*/ 2819869 w 7467600"/>
              <a:gd name="connsiteY125" fmla="*/ 4252936 h 6858000"/>
              <a:gd name="connsiteX126" fmla="*/ 3143018 w 7467600"/>
              <a:gd name="connsiteY126" fmla="*/ 4332698 h 6858000"/>
              <a:gd name="connsiteX127" fmla="*/ 3241520 w 7467600"/>
              <a:gd name="connsiteY127" fmla="*/ 4385112 h 6858000"/>
              <a:gd name="connsiteX128" fmla="*/ 3374575 w 7467600"/>
              <a:gd name="connsiteY128" fmla="*/ 4451517 h 6858000"/>
              <a:gd name="connsiteX129" fmla="*/ 3505221 w 7467600"/>
              <a:gd name="connsiteY129" fmla="*/ 4480757 h 6858000"/>
              <a:gd name="connsiteX130" fmla="*/ 2626982 w 7467600"/>
              <a:gd name="connsiteY130" fmla="*/ 4206450 h 6858000"/>
              <a:gd name="connsiteX131" fmla="*/ 1310106 w 7467600"/>
              <a:gd name="connsiteY131" fmla="*/ 3943217 h 6858000"/>
              <a:gd name="connsiteX132" fmla="*/ 854994 w 7467600"/>
              <a:gd name="connsiteY132" fmla="*/ 4399136 h 6858000"/>
              <a:gd name="connsiteX133" fmla="*/ 742462 w 7467600"/>
              <a:gd name="connsiteY133" fmla="*/ 4594648 h 6858000"/>
              <a:gd name="connsiteX134" fmla="*/ 820602 w 7467600"/>
              <a:gd name="connsiteY134" fmla="*/ 4485915 h 6858000"/>
              <a:gd name="connsiteX135" fmla="*/ 878295 w 7467600"/>
              <a:gd name="connsiteY135" fmla="*/ 4403594 h 6858000"/>
              <a:gd name="connsiteX136" fmla="*/ 1240607 w 7467600"/>
              <a:gd name="connsiteY136" fmla="*/ 4010401 h 6858000"/>
              <a:gd name="connsiteX137" fmla="*/ 1310106 w 7467600"/>
              <a:gd name="connsiteY137" fmla="*/ 3943217 h 6858000"/>
              <a:gd name="connsiteX138" fmla="*/ 1423113 w 7467600"/>
              <a:gd name="connsiteY138" fmla="*/ 3874565 h 6858000"/>
              <a:gd name="connsiteX139" fmla="*/ 1260565 w 7467600"/>
              <a:gd name="connsiteY139" fmla="*/ 4031982 h 6858000"/>
              <a:gd name="connsiteX140" fmla="*/ 901900 w 7467600"/>
              <a:gd name="connsiteY140" fmla="*/ 4421236 h 6858000"/>
              <a:gd name="connsiteX141" fmla="*/ 845044 w 7467600"/>
              <a:gd name="connsiteY141" fmla="*/ 4502436 h 6858000"/>
              <a:gd name="connsiteX142" fmla="*/ 685926 w 7467600"/>
              <a:gd name="connsiteY142" fmla="*/ 4703069 h 6858000"/>
              <a:gd name="connsiteX143" fmla="*/ 684248 w 7467600"/>
              <a:gd name="connsiteY143" fmla="*/ 4706721 h 6858000"/>
              <a:gd name="connsiteX144" fmla="*/ 1423113 w 7467600"/>
              <a:gd name="connsiteY144" fmla="*/ 3874565 h 6858000"/>
              <a:gd name="connsiteX145" fmla="*/ 3316479 w 7467600"/>
              <a:gd name="connsiteY145" fmla="*/ 3872136 h 6858000"/>
              <a:gd name="connsiteX146" fmla="*/ 3546806 w 7467600"/>
              <a:gd name="connsiteY146" fmla="*/ 4356139 h 6858000"/>
              <a:gd name="connsiteX147" fmla="*/ 3364433 w 7467600"/>
              <a:gd name="connsiteY147" fmla="*/ 3953121 h 6858000"/>
              <a:gd name="connsiteX148" fmla="*/ 3316479 w 7467600"/>
              <a:gd name="connsiteY148" fmla="*/ 3872136 h 6858000"/>
              <a:gd name="connsiteX149" fmla="*/ 3291335 w 7467600"/>
              <a:gd name="connsiteY149" fmla="*/ 3767420 h 6858000"/>
              <a:gd name="connsiteX150" fmla="*/ 3390805 w 7467600"/>
              <a:gd name="connsiteY150" fmla="*/ 3937163 h 6858000"/>
              <a:gd name="connsiteX151" fmla="*/ 3579062 w 7467600"/>
              <a:gd name="connsiteY151" fmla="*/ 4359040 h 6858000"/>
              <a:gd name="connsiteX152" fmla="*/ 3467355 w 7467600"/>
              <a:gd name="connsiteY152" fmla="*/ 3988130 h 6858000"/>
              <a:gd name="connsiteX153" fmla="*/ 3310753 w 7467600"/>
              <a:gd name="connsiteY153" fmla="*/ 3787140 h 6858000"/>
              <a:gd name="connsiteX154" fmla="*/ 3291335 w 7467600"/>
              <a:gd name="connsiteY154" fmla="*/ 3767420 h 6858000"/>
              <a:gd name="connsiteX155" fmla="*/ 1635889 w 7467600"/>
              <a:gd name="connsiteY155" fmla="*/ 3709494 h 6858000"/>
              <a:gd name="connsiteX156" fmla="*/ 1634800 w 7467600"/>
              <a:gd name="connsiteY156" fmla="*/ 3731111 h 6858000"/>
              <a:gd name="connsiteX157" fmla="*/ 1635889 w 7467600"/>
              <a:gd name="connsiteY157" fmla="*/ 3709494 h 6858000"/>
              <a:gd name="connsiteX158" fmla="*/ 1510397 w 7467600"/>
              <a:gd name="connsiteY158" fmla="*/ 3684705 h 6858000"/>
              <a:gd name="connsiteX159" fmla="*/ 1146550 w 7467600"/>
              <a:gd name="connsiteY159" fmla="*/ 3802012 h 6858000"/>
              <a:gd name="connsiteX160" fmla="*/ 698834 w 7467600"/>
              <a:gd name="connsiteY160" fmla="*/ 3952272 h 6858000"/>
              <a:gd name="connsiteX161" fmla="*/ 34256 w 7467600"/>
              <a:gd name="connsiteY161" fmla="*/ 4347603 h 6858000"/>
              <a:gd name="connsiteX162" fmla="*/ 527241 w 7467600"/>
              <a:gd name="connsiteY162" fmla="*/ 4065078 h 6858000"/>
              <a:gd name="connsiteX163" fmla="*/ 1510397 w 7467600"/>
              <a:gd name="connsiteY163" fmla="*/ 3684705 h 6858000"/>
              <a:gd name="connsiteX164" fmla="*/ 1313114 w 7467600"/>
              <a:gd name="connsiteY164" fmla="*/ 3655216 h 6858000"/>
              <a:gd name="connsiteX165" fmla="*/ 1109304 w 7467600"/>
              <a:gd name="connsiteY165" fmla="*/ 3669030 h 6858000"/>
              <a:gd name="connsiteX166" fmla="*/ 8129 w 7467600"/>
              <a:gd name="connsiteY166" fmla="*/ 4330519 h 6858000"/>
              <a:gd name="connsiteX167" fmla="*/ 687572 w 7467600"/>
              <a:gd name="connsiteY167" fmla="*/ 3925629 h 6858000"/>
              <a:gd name="connsiteX168" fmla="*/ 1138365 w 7467600"/>
              <a:gd name="connsiteY168" fmla="*/ 3774515 h 6858000"/>
              <a:gd name="connsiteX169" fmla="*/ 1505579 w 7467600"/>
              <a:gd name="connsiteY169" fmla="*/ 3655526 h 6858000"/>
              <a:gd name="connsiteX170" fmla="*/ 1313114 w 7467600"/>
              <a:gd name="connsiteY170" fmla="*/ 3655216 h 6858000"/>
              <a:gd name="connsiteX171" fmla="*/ 3655073 w 7467600"/>
              <a:gd name="connsiteY171" fmla="*/ 3650884 h 6858000"/>
              <a:gd name="connsiteX172" fmla="*/ 3989938 w 7467600"/>
              <a:gd name="connsiteY172" fmla="*/ 3991685 h 6858000"/>
              <a:gd name="connsiteX173" fmla="*/ 4393907 w 7467600"/>
              <a:gd name="connsiteY173" fmla="*/ 4261258 h 6858000"/>
              <a:gd name="connsiteX174" fmla="*/ 4648051 w 7467600"/>
              <a:gd name="connsiteY174" fmla="*/ 4374051 h 6858000"/>
              <a:gd name="connsiteX175" fmla="*/ 4383389 w 7467600"/>
              <a:gd name="connsiteY175" fmla="*/ 4184369 h 6858000"/>
              <a:gd name="connsiteX176" fmla="*/ 4165508 w 7467600"/>
              <a:gd name="connsiteY176" fmla="*/ 4035196 h 6858000"/>
              <a:gd name="connsiteX177" fmla="*/ 4068162 w 7467600"/>
              <a:gd name="connsiteY177" fmla="*/ 3953394 h 6858000"/>
              <a:gd name="connsiteX178" fmla="*/ 3981416 w 7467600"/>
              <a:gd name="connsiteY178" fmla="*/ 3880482 h 6858000"/>
              <a:gd name="connsiteX179" fmla="*/ 3800147 w 7467600"/>
              <a:gd name="connsiteY179" fmla="*/ 3749872 h 6858000"/>
              <a:gd name="connsiteX180" fmla="*/ 3655073 w 7467600"/>
              <a:gd name="connsiteY180" fmla="*/ 3650884 h 6858000"/>
              <a:gd name="connsiteX181" fmla="*/ 3670252 w 7467600"/>
              <a:gd name="connsiteY181" fmla="*/ 3622798 h 6858000"/>
              <a:gd name="connsiteX182" fmla="*/ 3817258 w 7467600"/>
              <a:gd name="connsiteY182" fmla="*/ 3723577 h 6858000"/>
              <a:gd name="connsiteX183" fmla="*/ 4000461 w 7467600"/>
              <a:gd name="connsiteY183" fmla="*/ 3855966 h 6858000"/>
              <a:gd name="connsiteX184" fmla="*/ 4088180 w 7467600"/>
              <a:gd name="connsiteY184" fmla="*/ 3929774 h 6858000"/>
              <a:gd name="connsiteX185" fmla="*/ 4184555 w 7467600"/>
              <a:gd name="connsiteY185" fmla="*/ 4010683 h 6858000"/>
              <a:gd name="connsiteX186" fmla="*/ 4399563 w 7467600"/>
              <a:gd name="connsiteY186" fmla="*/ 4158106 h 6858000"/>
              <a:gd name="connsiteX187" fmla="*/ 4684469 w 7467600"/>
              <a:gd name="connsiteY187" fmla="*/ 4364680 h 6858000"/>
              <a:gd name="connsiteX188" fmla="*/ 4690271 w 7467600"/>
              <a:gd name="connsiteY188" fmla="*/ 4370034 h 6858000"/>
              <a:gd name="connsiteX189" fmla="*/ 4136093 w 7467600"/>
              <a:gd name="connsiteY189" fmla="*/ 3858466 h 6858000"/>
              <a:gd name="connsiteX190" fmla="*/ 3670252 w 7467600"/>
              <a:gd name="connsiteY190" fmla="*/ 3622798 h 6858000"/>
              <a:gd name="connsiteX191" fmla="*/ 4440129 w 7467600"/>
              <a:gd name="connsiteY191" fmla="*/ 3448571 h 6858000"/>
              <a:gd name="connsiteX192" fmla="*/ 4856525 w 7467600"/>
              <a:gd name="connsiteY192" fmla="*/ 3915351 h 6858000"/>
              <a:gd name="connsiteX193" fmla="*/ 5059055 w 7467600"/>
              <a:gd name="connsiteY193" fmla="*/ 4108918 h 6858000"/>
              <a:gd name="connsiteX194" fmla="*/ 5290070 w 7467600"/>
              <a:gd name="connsiteY194" fmla="*/ 4263619 h 6858000"/>
              <a:gd name="connsiteX195" fmla="*/ 4834991 w 7467600"/>
              <a:gd name="connsiteY195" fmla="*/ 3830985 h 6858000"/>
              <a:gd name="connsiteX196" fmla="*/ 4440129 w 7467600"/>
              <a:gd name="connsiteY196" fmla="*/ 3448571 h 6858000"/>
              <a:gd name="connsiteX197" fmla="*/ 4441737 w 7467600"/>
              <a:gd name="connsiteY197" fmla="*/ 3399734 h 6858000"/>
              <a:gd name="connsiteX198" fmla="*/ 4431236 w 7467600"/>
              <a:gd name="connsiteY198" fmla="*/ 3400954 h 6858000"/>
              <a:gd name="connsiteX199" fmla="*/ 4557150 w 7467600"/>
              <a:gd name="connsiteY199" fmla="*/ 3510023 h 6858000"/>
              <a:gd name="connsiteX200" fmla="*/ 4856936 w 7467600"/>
              <a:gd name="connsiteY200" fmla="*/ 3809146 h 6858000"/>
              <a:gd name="connsiteX201" fmla="*/ 5111996 w 7467600"/>
              <a:gd name="connsiteY201" fmla="*/ 4065759 h 6858000"/>
              <a:gd name="connsiteX202" fmla="*/ 5388878 w 7467600"/>
              <a:gd name="connsiteY202" fmla="*/ 4300185 h 6858000"/>
              <a:gd name="connsiteX203" fmla="*/ 5425556 w 7467600"/>
              <a:gd name="connsiteY203" fmla="*/ 4308967 h 6858000"/>
              <a:gd name="connsiteX204" fmla="*/ 4943646 w 7467600"/>
              <a:gd name="connsiteY204" fmla="*/ 3822916 h 6858000"/>
              <a:gd name="connsiteX205" fmla="*/ 4594837 w 7467600"/>
              <a:gd name="connsiteY205" fmla="*/ 3532274 h 6858000"/>
              <a:gd name="connsiteX206" fmla="*/ 4441737 w 7467600"/>
              <a:gd name="connsiteY206" fmla="*/ 3399734 h 6858000"/>
              <a:gd name="connsiteX207" fmla="*/ 5425834 w 7467600"/>
              <a:gd name="connsiteY207" fmla="*/ 3162785 h 6858000"/>
              <a:gd name="connsiteX208" fmla="*/ 5401644 w 7467600"/>
              <a:gd name="connsiteY208" fmla="*/ 3617847 h 6858000"/>
              <a:gd name="connsiteX209" fmla="*/ 5467256 w 7467600"/>
              <a:gd name="connsiteY209" fmla="*/ 4175494 h 6858000"/>
              <a:gd name="connsiteX210" fmla="*/ 5448069 w 7467600"/>
              <a:gd name="connsiteY210" fmla="*/ 3567554 h 6858000"/>
              <a:gd name="connsiteX211" fmla="*/ 5425834 w 7467600"/>
              <a:gd name="connsiteY211" fmla="*/ 3162785 h 6858000"/>
              <a:gd name="connsiteX212" fmla="*/ 1318687 w 7467600"/>
              <a:gd name="connsiteY212" fmla="*/ 3113840 h 6858000"/>
              <a:gd name="connsiteX213" fmla="*/ 1066793 w 7467600"/>
              <a:gd name="connsiteY213" fmla="*/ 3212171 h 6858000"/>
              <a:gd name="connsiteX214" fmla="*/ 993319 w 7467600"/>
              <a:gd name="connsiteY214" fmla="*/ 3247648 h 6858000"/>
              <a:gd name="connsiteX215" fmla="*/ 853081 w 7467600"/>
              <a:gd name="connsiteY215" fmla="*/ 3312410 h 6858000"/>
              <a:gd name="connsiteX216" fmla="*/ 805957 w 7467600"/>
              <a:gd name="connsiteY216" fmla="*/ 3330443 h 6858000"/>
              <a:gd name="connsiteX217" fmla="*/ 1318687 w 7467600"/>
              <a:gd name="connsiteY217" fmla="*/ 3113840 h 6858000"/>
              <a:gd name="connsiteX218" fmla="*/ 5453702 w 7467600"/>
              <a:gd name="connsiteY218" fmla="*/ 3090882 h 6858000"/>
              <a:gd name="connsiteX219" fmla="*/ 5480135 w 7467600"/>
              <a:gd name="connsiteY219" fmla="*/ 3565802 h 6858000"/>
              <a:gd name="connsiteX220" fmla="*/ 5499023 w 7467600"/>
              <a:gd name="connsiteY220" fmla="*/ 4166310 h 6858000"/>
              <a:gd name="connsiteX221" fmla="*/ 5547022 w 7467600"/>
              <a:gd name="connsiteY221" fmla="*/ 3607838 h 6858000"/>
              <a:gd name="connsiteX222" fmla="*/ 5515964 w 7467600"/>
              <a:gd name="connsiteY222" fmla="*/ 3378541 h 6858000"/>
              <a:gd name="connsiteX223" fmla="*/ 5453702 w 7467600"/>
              <a:gd name="connsiteY223" fmla="*/ 3090882 h 6858000"/>
              <a:gd name="connsiteX224" fmla="*/ 1238695 w 7467600"/>
              <a:gd name="connsiteY224" fmla="*/ 3076820 h 6858000"/>
              <a:gd name="connsiteX225" fmla="*/ 716371 w 7467600"/>
              <a:gd name="connsiteY225" fmla="*/ 3293249 h 6858000"/>
              <a:gd name="connsiteX226" fmla="*/ 579522 w 7467600"/>
              <a:gd name="connsiteY226" fmla="*/ 3371759 h 6858000"/>
              <a:gd name="connsiteX227" fmla="*/ 600288 w 7467600"/>
              <a:gd name="connsiteY227" fmla="*/ 3365555 h 6858000"/>
              <a:gd name="connsiteX228" fmla="*/ 840692 w 7467600"/>
              <a:gd name="connsiteY228" fmla="*/ 3284921 h 6858000"/>
              <a:gd name="connsiteX229" fmla="*/ 979248 w 7467600"/>
              <a:gd name="connsiteY229" fmla="*/ 3221003 h 6858000"/>
              <a:gd name="connsiteX230" fmla="*/ 1053282 w 7467600"/>
              <a:gd name="connsiteY230" fmla="*/ 3185247 h 6858000"/>
              <a:gd name="connsiteX231" fmla="*/ 1320603 w 7467600"/>
              <a:gd name="connsiteY231" fmla="*/ 3081281 h 6858000"/>
              <a:gd name="connsiteX232" fmla="*/ 1238695 w 7467600"/>
              <a:gd name="connsiteY232" fmla="*/ 3076820 h 6858000"/>
              <a:gd name="connsiteX233" fmla="*/ 5425627 w 7467600"/>
              <a:gd name="connsiteY233" fmla="*/ 2954192 h 6858000"/>
              <a:gd name="connsiteX234" fmla="*/ 5470770 w 7467600"/>
              <a:gd name="connsiteY234" fmla="*/ 3005435 h 6858000"/>
              <a:gd name="connsiteX235" fmla="*/ 5519779 w 7467600"/>
              <a:gd name="connsiteY235" fmla="*/ 4359223 h 6858000"/>
              <a:gd name="connsiteX236" fmla="*/ 5520293 w 7467600"/>
              <a:gd name="connsiteY236" fmla="*/ 4360602 h 6858000"/>
              <a:gd name="connsiteX237" fmla="*/ 5767221 w 7467600"/>
              <a:gd name="connsiteY237" fmla="*/ 4665564 h 6858000"/>
              <a:gd name="connsiteX238" fmla="*/ 6937169 w 7467600"/>
              <a:gd name="connsiteY238" fmla="*/ 4815941 h 6858000"/>
              <a:gd name="connsiteX239" fmla="*/ 6953922 w 7467600"/>
              <a:gd name="connsiteY239" fmla="*/ 4890068 h 6858000"/>
              <a:gd name="connsiteX240" fmla="*/ 6071359 w 7467600"/>
              <a:gd name="connsiteY240" fmla="*/ 4770770 h 6858000"/>
              <a:gd name="connsiteX241" fmla="*/ 6038839 w 7467600"/>
              <a:gd name="connsiteY241" fmla="*/ 4764474 h 6858000"/>
              <a:gd name="connsiteX242" fmla="*/ 6038706 w 7467600"/>
              <a:gd name="connsiteY242" fmla="*/ 4763847 h 6858000"/>
              <a:gd name="connsiteX243" fmla="*/ 6037784 w 7467600"/>
              <a:gd name="connsiteY243" fmla="*/ 4764270 h 6858000"/>
              <a:gd name="connsiteX244" fmla="*/ 6038839 w 7467600"/>
              <a:gd name="connsiteY244" fmla="*/ 4764474 h 6858000"/>
              <a:gd name="connsiteX245" fmla="*/ 6040338 w 7467600"/>
              <a:gd name="connsiteY245" fmla="*/ 4771418 h 6858000"/>
              <a:gd name="connsiteX246" fmla="*/ 6024488 w 7467600"/>
              <a:gd name="connsiteY246" fmla="*/ 4809903 h 6858000"/>
              <a:gd name="connsiteX247" fmla="*/ 5599771 w 7467600"/>
              <a:gd name="connsiteY247" fmla="*/ 5509652 h 6858000"/>
              <a:gd name="connsiteX248" fmla="*/ 5548843 w 7467600"/>
              <a:gd name="connsiteY248" fmla="*/ 5563845 h 6858000"/>
              <a:gd name="connsiteX249" fmla="*/ 5940952 w 7467600"/>
              <a:gd name="connsiteY249" fmla="*/ 6250028 h 6858000"/>
              <a:gd name="connsiteX250" fmla="*/ 6043441 w 7467600"/>
              <a:gd name="connsiteY250" fmla="*/ 6665847 h 6858000"/>
              <a:gd name="connsiteX251" fmla="*/ 6093432 w 7467600"/>
              <a:gd name="connsiteY251" fmla="*/ 6858000 h 6858000"/>
              <a:gd name="connsiteX252" fmla="*/ 6034344 w 7467600"/>
              <a:gd name="connsiteY252" fmla="*/ 6858000 h 6858000"/>
              <a:gd name="connsiteX253" fmla="*/ 6026679 w 7467600"/>
              <a:gd name="connsiteY253" fmla="*/ 6836959 h 6858000"/>
              <a:gd name="connsiteX254" fmla="*/ 5800441 w 7467600"/>
              <a:gd name="connsiteY254" fmla="*/ 6335286 h 6858000"/>
              <a:gd name="connsiteX255" fmla="*/ 5526562 w 7467600"/>
              <a:gd name="connsiteY255" fmla="*/ 5705388 h 6858000"/>
              <a:gd name="connsiteX256" fmla="*/ 5519640 w 7467600"/>
              <a:gd name="connsiteY256" fmla="*/ 5683774 h 6858000"/>
              <a:gd name="connsiteX257" fmla="*/ 5844559 w 7467600"/>
              <a:gd name="connsiteY257" fmla="*/ 6553349 h 6858000"/>
              <a:gd name="connsiteX258" fmla="*/ 5975994 w 7467600"/>
              <a:gd name="connsiteY258" fmla="*/ 6858000 h 6858000"/>
              <a:gd name="connsiteX259" fmla="*/ 5898547 w 7467600"/>
              <a:gd name="connsiteY259" fmla="*/ 6858000 h 6858000"/>
              <a:gd name="connsiteX260" fmla="*/ 5682041 w 7467600"/>
              <a:gd name="connsiteY260" fmla="*/ 6355860 h 6858000"/>
              <a:gd name="connsiteX261" fmla="*/ 5461758 w 7467600"/>
              <a:gd name="connsiteY261" fmla="*/ 5820220 h 6858000"/>
              <a:gd name="connsiteX262" fmla="*/ 5237282 w 7467600"/>
              <a:gd name="connsiteY262" fmla="*/ 6579086 h 6858000"/>
              <a:gd name="connsiteX263" fmla="*/ 5115009 w 7467600"/>
              <a:gd name="connsiteY263" fmla="*/ 6858000 h 6858000"/>
              <a:gd name="connsiteX264" fmla="*/ 5028074 w 7467600"/>
              <a:gd name="connsiteY264" fmla="*/ 6858000 h 6858000"/>
              <a:gd name="connsiteX265" fmla="*/ 5079508 w 7467600"/>
              <a:gd name="connsiteY265" fmla="*/ 6749074 h 6858000"/>
              <a:gd name="connsiteX266" fmla="*/ 5371846 w 7467600"/>
              <a:gd name="connsiteY266" fmla="*/ 5924413 h 6858000"/>
              <a:gd name="connsiteX267" fmla="*/ 5270512 w 7467600"/>
              <a:gd name="connsiteY267" fmla="*/ 6138975 h 6858000"/>
              <a:gd name="connsiteX268" fmla="*/ 5062409 w 7467600"/>
              <a:gd name="connsiteY268" fmla="*/ 6653544 h 6858000"/>
              <a:gd name="connsiteX269" fmla="*/ 5036628 w 7467600"/>
              <a:gd name="connsiteY269" fmla="*/ 6754247 h 6858000"/>
              <a:gd name="connsiteX270" fmla="*/ 5009112 w 7467600"/>
              <a:gd name="connsiteY270" fmla="*/ 6858000 h 6858000"/>
              <a:gd name="connsiteX271" fmla="*/ 4976679 w 7467600"/>
              <a:gd name="connsiteY271" fmla="*/ 6858000 h 6858000"/>
              <a:gd name="connsiteX272" fmla="*/ 5006537 w 7467600"/>
              <a:gd name="connsiteY272" fmla="*/ 6747068 h 6858000"/>
              <a:gd name="connsiteX273" fmla="*/ 5032723 w 7467600"/>
              <a:gd name="connsiteY273" fmla="*/ 6644957 h 6858000"/>
              <a:gd name="connsiteX274" fmla="*/ 5242949 w 7467600"/>
              <a:gd name="connsiteY274" fmla="*/ 6125175 h 6858000"/>
              <a:gd name="connsiteX275" fmla="*/ 5286321 w 7467600"/>
              <a:gd name="connsiteY275" fmla="*/ 6033555 h 6858000"/>
              <a:gd name="connsiteX276" fmla="*/ 5008210 w 7467600"/>
              <a:gd name="connsiteY276" fmla="*/ 6649194 h 6858000"/>
              <a:gd name="connsiteX277" fmla="*/ 4986321 w 7467600"/>
              <a:gd name="connsiteY277" fmla="*/ 6765687 h 6858000"/>
              <a:gd name="connsiteX278" fmla="*/ 4973474 w 7467600"/>
              <a:gd name="connsiteY278" fmla="*/ 6858000 h 6858000"/>
              <a:gd name="connsiteX279" fmla="*/ 4907178 w 7467600"/>
              <a:gd name="connsiteY279" fmla="*/ 6858000 h 6858000"/>
              <a:gd name="connsiteX280" fmla="*/ 4910810 w 7467600"/>
              <a:gd name="connsiteY280" fmla="*/ 6829660 h 6858000"/>
              <a:gd name="connsiteX281" fmla="*/ 4987461 w 7467600"/>
              <a:gd name="connsiteY281" fmla="*/ 6432994 h 6858000"/>
              <a:gd name="connsiteX282" fmla="*/ 5179262 w 7467600"/>
              <a:gd name="connsiteY282" fmla="*/ 6035044 h 6858000"/>
              <a:gd name="connsiteX283" fmla="*/ 4689678 w 7467600"/>
              <a:gd name="connsiteY283" fmla="*/ 6440241 h 6858000"/>
              <a:gd name="connsiteX284" fmla="*/ 4477543 w 7467600"/>
              <a:gd name="connsiteY284" fmla="*/ 6674836 h 6858000"/>
              <a:gd name="connsiteX285" fmla="*/ 4329957 w 7467600"/>
              <a:gd name="connsiteY285" fmla="*/ 6858000 h 6858000"/>
              <a:gd name="connsiteX286" fmla="*/ 4218595 w 7467600"/>
              <a:gd name="connsiteY286" fmla="*/ 6858000 h 6858000"/>
              <a:gd name="connsiteX287" fmla="*/ 4368888 w 7467600"/>
              <a:gd name="connsiteY287" fmla="*/ 6668412 h 6858000"/>
              <a:gd name="connsiteX288" fmla="*/ 4563091 w 7467600"/>
              <a:gd name="connsiteY288" fmla="*/ 6442508 h 6858000"/>
              <a:gd name="connsiteX289" fmla="*/ 5387324 w 7467600"/>
              <a:gd name="connsiteY289" fmla="*/ 5705830 h 6858000"/>
              <a:gd name="connsiteX290" fmla="*/ 5073620 w 7467600"/>
              <a:gd name="connsiteY290" fmla="*/ 5955437 h 6858000"/>
              <a:gd name="connsiteX291" fmla="*/ 4689789 w 7467600"/>
              <a:gd name="connsiteY291" fmla="*/ 6268382 h 6858000"/>
              <a:gd name="connsiteX292" fmla="*/ 4418722 w 7467600"/>
              <a:gd name="connsiteY292" fmla="*/ 6570886 h 6858000"/>
              <a:gd name="connsiteX293" fmla="*/ 4214944 w 7467600"/>
              <a:gd name="connsiteY293" fmla="*/ 6858000 h 6858000"/>
              <a:gd name="connsiteX294" fmla="*/ 4177898 w 7467600"/>
              <a:gd name="connsiteY294" fmla="*/ 6858000 h 6858000"/>
              <a:gd name="connsiteX295" fmla="*/ 4391597 w 7467600"/>
              <a:gd name="connsiteY295" fmla="*/ 6556370 h 6858000"/>
              <a:gd name="connsiteX296" fmla="*/ 4668889 w 7467600"/>
              <a:gd name="connsiteY296" fmla="*/ 6246399 h 6858000"/>
              <a:gd name="connsiteX297" fmla="*/ 5055427 w 7467600"/>
              <a:gd name="connsiteY297" fmla="*/ 5931476 h 6858000"/>
              <a:gd name="connsiteX298" fmla="*/ 5371814 w 7467600"/>
              <a:gd name="connsiteY298" fmla="*/ 5678975 h 6858000"/>
              <a:gd name="connsiteX299" fmla="*/ 4987918 w 7467600"/>
              <a:gd name="connsiteY299" fmla="*/ 5838701 h 6858000"/>
              <a:gd name="connsiteX300" fmla="*/ 4317146 w 7467600"/>
              <a:gd name="connsiteY300" fmla="*/ 6587716 h 6858000"/>
              <a:gd name="connsiteX301" fmla="*/ 4171627 w 7467600"/>
              <a:gd name="connsiteY301" fmla="*/ 6858000 h 6858000"/>
              <a:gd name="connsiteX302" fmla="*/ 4081585 w 7467600"/>
              <a:gd name="connsiteY302" fmla="*/ 6858000 h 6858000"/>
              <a:gd name="connsiteX303" fmla="*/ 4238603 w 7467600"/>
              <a:gd name="connsiteY303" fmla="*/ 6559341 h 6858000"/>
              <a:gd name="connsiteX304" fmla="*/ 4778333 w 7467600"/>
              <a:gd name="connsiteY304" fmla="*/ 5873626 h 6858000"/>
              <a:gd name="connsiteX305" fmla="*/ 5414185 w 7467600"/>
              <a:gd name="connsiteY305" fmla="*/ 5573882 h 6858000"/>
              <a:gd name="connsiteX306" fmla="*/ 5959648 w 7467600"/>
              <a:gd name="connsiteY306" fmla="*/ 4760797 h 6858000"/>
              <a:gd name="connsiteX307" fmla="*/ 5355019 w 7467600"/>
              <a:gd name="connsiteY307" fmla="*/ 4734672 h 6858000"/>
              <a:gd name="connsiteX308" fmla="*/ 5083565 w 7467600"/>
              <a:gd name="connsiteY308" fmla="*/ 5179121 h 6858000"/>
              <a:gd name="connsiteX309" fmla="*/ 4713577 w 7467600"/>
              <a:gd name="connsiteY309" fmla="*/ 5616803 h 6858000"/>
              <a:gd name="connsiteX310" fmla="*/ 3989559 w 7467600"/>
              <a:gd name="connsiteY310" fmla="*/ 6145945 h 6858000"/>
              <a:gd name="connsiteX311" fmla="*/ 3939824 w 7467600"/>
              <a:gd name="connsiteY311" fmla="*/ 6066900 h 6858000"/>
              <a:gd name="connsiteX312" fmla="*/ 4584537 w 7467600"/>
              <a:gd name="connsiteY312" fmla="*/ 5324826 h 6858000"/>
              <a:gd name="connsiteX313" fmla="*/ 5037105 w 7467600"/>
              <a:gd name="connsiteY313" fmla="*/ 5088765 h 6858000"/>
              <a:gd name="connsiteX314" fmla="*/ 5039930 w 7467600"/>
              <a:gd name="connsiteY314" fmla="*/ 5089585 h 6858000"/>
              <a:gd name="connsiteX315" fmla="*/ 5263764 w 7467600"/>
              <a:gd name="connsiteY315" fmla="*/ 4735525 h 6858000"/>
              <a:gd name="connsiteX316" fmla="*/ 4086300 w 7467600"/>
              <a:gd name="connsiteY316" fmla="*/ 4884599 h 6858000"/>
              <a:gd name="connsiteX317" fmla="*/ 4085485 w 7467600"/>
              <a:gd name="connsiteY317" fmla="*/ 4899070 h 6858000"/>
              <a:gd name="connsiteX318" fmla="*/ 3871915 w 7467600"/>
              <a:gd name="connsiteY318" fmla="*/ 5253645 h 6858000"/>
              <a:gd name="connsiteX319" fmla="*/ 3799374 w 7467600"/>
              <a:gd name="connsiteY319" fmla="*/ 5466127 h 6858000"/>
              <a:gd name="connsiteX320" fmla="*/ 3498850 w 7467600"/>
              <a:gd name="connsiteY320" fmla="*/ 6661888 h 6858000"/>
              <a:gd name="connsiteX321" fmla="*/ 3399216 w 7467600"/>
              <a:gd name="connsiteY321" fmla="*/ 6858000 h 6858000"/>
              <a:gd name="connsiteX322" fmla="*/ 3303688 w 7467600"/>
              <a:gd name="connsiteY322" fmla="*/ 6858000 h 6858000"/>
              <a:gd name="connsiteX323" fmla="*/ 3391774 w 7467600"/>
              <a:gd name="connsiteY323" fmla="*/ 6697181 h 6858000"/>
              <a:gd name="connsiteX324" fmla="*/ 3735540 w 7467600"/>
              <a:gd name="connsiteY324" fmla="*/ 5546923 h 6858000"/>
              <a:gd name="connsiteX325" fmla="*/ 3729438 w 7467600"/>
              <a:gd name="connsiteY325" fmla="*/ 5569058 h 6858000"/>
              <a:gd name="connsiteX326" fmla="*/ 3707782 w 7467600"/>
              <a:gd name="connsiteY326" fmla="*/ 5644908 h 6858000"/>
              <a:gd name="connsiteX327" fmla="*/ 3583827 w 7467600"/>
              <a:gd name="connsiteY327" fmla="*/ 6039215 h 6858000"/>
              <a:gd name="connsiteX328" fmla="*/ 3547861 w 7467600"/>
              <a:gd name="connsiteY328" fmla="*/ 6129609 h 6858000"/>
              <a:gd name="connsiteX329" fmla="*/ 3490905 w 7467600"/>
              <a:gd name="connsiteY329" fmla="*/ 6277660 h 6858000"/>
              <a:gd name="connsiteX330" fmla="*/ 3455859 w 7467600"/>
              <a:gd name="connsiteY330" fmla="*/ 6391301 h 6858000"/>
              <a:gd name="connsiteX331" fmla="*/ 3429112 w 7467600"/>
              <a:gd name="connsiteY331" fmla="*/ 6479469 h 6858000"/>
              <a:gd name="connsiteX332" fmla="*/ 3304862 w 7467600"/>
              <a:gd name="connsiteY332" fmla="*/ 6796476 h 6858000"/>
              <a:gd name="connsiteX333" fmla="*/ 3276071 w 7467600"/>
              <a:gd name="connsiteY333" fmla="*/ 6858000 h 6858000"/>
              <a:gd name="connsiteX334" fmla="*/ 3240805 w 7467600"/>
              <a:gd name="connsiteY334" fmla="*/ 6858000 h 6858000"/>
              <a:gd name="connsiteX335" fmla="*/ 3275917 w 7467600"/>
              <a:gd name="connsiteY335" fmla="*/ 6783192 h 6858000"/>
              <a:gd name="connsiteX336" fmla="*/ 3399358 w 7467600"/>
              <a:gd name="connsiteY336" fmla="*/ 6469011 h 6858000"/>
              <a:gd name="connsiteX337" fmla="*/ 3425650 w 7467600"/>
              <a:gd name="connsiteY337" fmla="*/ 6381333 h 6858000"/>
              <a:gd name="connsiteX338" fmla="*/ 3460661 w 7467600"/>
              <a:gd name="connsiteY338" fmla="*/ 6266763 h 6858000"/>
              <a:gd name="connsiteX339" fmla="*/ 3518021 w 7467600"/>
              <a:gd name="connsiteY339" fmla="*/ 6117298 h 6858000"/>
              <a:gd name="connsiteX340" fmla="*/ 3554035 w 7467600"/>
              <a:gd name="connsiteY340" fmla="*/ 6027832 h 6858000"/>
              <a:gd name="connsiteX341" fmla="*/ 3677174 w 7467600"/>
              <a:gd name="connsiteY341" fmla="*/ 5636351 h 6858000"/>
              <a:gd name="connsiteX342" fmla="*/ 3698819 w 7467600"/>
              <a:gd name="connsiteY342" fmla="*/ 5560503 h 6858000"/>
              <a:gd name="connsiteX343" fmla="*/ 3702094 w 7467600"/>
              <a:gd name="connsiteY343" fmla="*/ 5549194 h 6858000"/>
              <a:gd name="connsiteX344" fmla="*/ 3398355 w 7467600"/>
              <a:gd name="connsiteY344" fmla="*/ 6094603 h 6858000"/>
              <a:gd name="connsiteX345" fmla="*/ 3193941 w 7467600"/>
              <a:gd name="connsiteY345" fmla="*/ 6798775 h 6858000"/>
              <a:gd name="connsiteX346" fmla="*/ 3184140 w 7467600"/>
              <a:gd name="connsiteY346" fmla="*/ 6858000 h 6858000"/>
              <a:gd name="connsiteX347" fmla="*/ 3099978 w 7467600"/>
              <a:gd name="connsiteY347" fmla="*/ 6858000 h 6858000"/>
              <a:gd name="connsiteX348" fmla="*/ 3101556 w 7467600"/>
              <a:gd name="connsiteY348" fmla="*/ 6843337 h 6858000"/>
              <a:gd name="connsiteX349" fmla="*/ 3370162 w 7467600"/>
              <a:gd name="connsiteY349" fmla="*/ 5785550 h 6858000"/>
              <a:gd name="connsiteX350" fmla="*/ 3746477 w 7467600"/>
              <a:gd name="connsiteY350" fmla="*/ 5377889 h 6858000"/>
              <a:gd name="connsiteX351" fmla="*/ 3863399 w 7467600"/>
              <a:gd name="connsiteY351" fmla="*/ 5087257 h 6858000"/>
              <a:gd name="connsiteX352" fmla="*/ 3968712 w 7467600"/>
              <a:gd name="connsiteY352" fmla="*/ 4913989 h 6858000"/>
              <a:gd name="connsiteX353" fmla="*/ 2792390 w 7467600"/>
              <a:gd name="connsiteY353" fmla="*/ 5382974 h 6858000"/>
              <a:gd name="connsiteX354" fmla="*/ 2714982 w 7467600"/>
              <a:gd name="connsiteY354" fmla="*/ 5427051 h 6858000"/>
              <a:gd name="connsiteX355" fmla="*/ 2813361 w 7467600"/>
              <a:gd name="connsiteY355" fmla="*/ 6023912 h 6858000"/>
              <a:gd name="connsiteX356" fmla="*/ 2688430 w 7467600"/>
              <a:gd name="connsiteY356" fmla="*/ 6801564 h 6858000"/>
              <a:gd name="connsiteX357" fmla="*/ 2629626 w 7467600"/>
              <a:gd name="connsiteY357" fmla="*/ 6763394 h 6858000"/>
              <a:gd name="connsiteX358" fmla="*/ 2565328 w 7467600"/>
              <a:gd name="connsiteY358" fmla="*/ 5516399 h 6858000"/>
              <a:gd name="connsiteX359" fmla="*/ 1922999 w 7467600"/>
              <a:gd name="connsiteY359" fmla="*/ 5980343 h 6858000"/>
              <a:gd name="connsiteX360" fmla="*/ 1950261 w 7467600"/>
              <a:gd name="connsiteY360" fmla="*/ 6405858 h 6858000"/>
              <a:gd name="connsiteX361" fmla="*/ 2365554 w 7467600"/>
              <a:gd name="connsiteY361" fmla="*/ 6759107 h 6858000"/>
              <a:gd name="connsiteX362" fmla="*/ 2424142 w 7467600"/>
              <a:gd name="connsiteY362" fmla="*/ 6858000 h 6858000"/>
              <a:gd name="connsiteX363" fmla="*/ 2395994 w 7467600"/>
              <a:gd name="connsiteY363" fmla="*/ 6858000 h 6858000"/>
              <a:gd name="connsiteX364" fmla="*/ 2392863 w 7467600"/>
              <a:gd name="connsiteY364" fmla="*/ 6852964 h 6858000"/>
              <a:gd name="connsiteX365" fmla="*/ 2017589 w 7467600"/>
              <a:gd name="connsiteY365" fmla="*/ 6493982 h 6858000"/>
              <a:gd name="connsiteX366" fmla="*/ 2147336 w 7467600"/>
              <a:gd name="connsiteY366" fmla="*/ 6594052 h 6858000"/>
              <a:gd name="connsiteX367" fmla="*/ 2207047 w 7467600"/>
              <a:gd name="connsiteY367" fmla="*/ 6654540 h 6858000"/>
              <a:gd name="connsiteX368" fmla="*/ 2299106 w 7467600"/>
              <a:gd name="connsiteY368" fmla="*/ 6778931 h 6858000"/>
              <a:gd name="connsiteX369" fmla="*/ 2314430 w 7467600"/>
              <a:gd name="connsiteY369" fmla="*/ 6801144 h 6858000"/>
              <a:gd name="connsiteX370" fmla="*/ 2352406 w 7467600"/>
              <a:gd name="connsiteY370" fmla="*/ 6858000 h 6858000"/>
              <a:gd name="connsiteX371" fmla="*/ 2314492 w 7467600"/>
              <a:gd name="connsiteY371" fmla="*/ 6858000 h 6858000"/>
              <a:gd name="connsiteX372" fmla="*/ 2288095 w 7467600"/>
              <a:gd name="connsiteY372" fmla="*/ 6818030 h 6858000"/>
              <a:gd name="connsiteX373" fmla="*/ 2272768 w 7467600"/>
              <a:gd name="connsiteY373" fmla="*/ 6795822 h 6858000"/>
              <a:gd name="connsiteX374" fmla="*/ 2182715 w 7467600"/>
              <a:gd name="connsiteY374" fmla="*/ 6675071 h 6858000"/>
              <a:gd name="connsiteX375" fmla="*/ 2032061 w 7467600"/>
              <a:gd name="connsiteY375" fmla="*/ 6541380 h 6858000"/>
              <a:gd name="connsiteX376" fmla="*/ 2257220 w 7467600"/>
              <a:gd name="connsiteY376" fmla="*/ 6826257 h 6858000"/>
              <a:gd name="connsiteX377" fmla="*/ 2281324 w 7467600"/>
              <a:gd name="connsiteY377" fmla="*/ 6858000 h 6858000"/>
              <a:gd name="connsiteX378" fmla="*/ 2242860 w 7467600"/>
              <a:gd name="connsiteY378" fmla="*/ 6858000 h 6858000"/>
              <a:gd name="connsiteX379" fmla="*/ 2232818 w 7467600"/>
              <a:gd name="connsiteY379" fmla="*/ 6844926 h 6858000"/>
              <a:gd name="connsiteX380" fmla="*/ 1990172 w 7467600"/>
              <a:gd name="connsiteY380" fmla="*/ 6542121 h 6858000"/>
              <a:gd name="connsiteX381" fmla="*/ 2124090 w 7467600"/>
              <a:gd name="connsiteY381" fmla="*/ 6761017 h 6858000"/>
              <a:gd name="connsiteX382" fmla="*/ 2200380 w 7467600"/>
              <a:gd name="connsiteY382" fmla="*/ 6858000 h 6858000"/>
              <a:gd name="connsiteX383" fmla="*/ 2147507 w 7467600"/>
              <a:gd name="connsiteY383" fmla="*/ 6858000 h 6858000"/>
              <a:gd name="connsiteX384" fmla="*/ 2070668 w 7467600"/>
              <a:gd name="connsiteY384" fmla="*/ 6761520 h 6858000"/>
              <a:gd name="connsiteX385" fmla="*/ 1975142 w 7467600"/>
              <a:gd name="connsiteY385" fmla="*/ 6585570 h 6858000"/>
              <a:gd name="connsiteX386" fmla="*/ 2050035 w 7467600"/>
              <a:gd name="connsiteY386" fmla="*/ 6813345 h 6858000"/>
              <a:gd name="connsiteX387" fmla="*/ 2063025 w 7467600"/>
              <a:gd name="connsiteY387" fmla="*/ 6858000 h 6858000"/>
              <a:gd name="connsiteX388" fmla="*/ 2021675 w 7467600"/>
              <a:gd name="connsiteY388" fmla="*/ 6858000 h 6858000"/>
              <a:gd name="connsiteX389" fmla="*/ 2019308 w 7467600"/>
              <a:gd name="connsiteY389" fmla="*/ 6847118 h 6858000"/>
              <a:gd name="connsiteX390" fmla="*/ 1938835 w 7467600"/>
              <a:gd name="connsiteY390" fmla="*/ 6551160 h 6858000"/>
              <a:gd name="connsiteX391" fmla="*/ 1953230 w 7467600"/>
              <a:gd name="connsiteY391" fmla="*/ 6759699 h 6858000"/>
              <a:gd name="connsiteX392" fmla="*/ 1956763 w 7467600"/>
              <a:gd name="connsiteY392" fmla="*/ 6778191 h 6858000"/>
              <a:gd name="connsiteX393" fmla="*/ 1967925 w 7467600"/>
              <a:gd name="connsiteY393" fmla="*/ 6858000 h 6858000"/>
              <a:gd name="connsiteX394" fmla="*/ 1936622 w 7467600"/>
              <a:gd name="connsiteY394" fmla="*/ 6858000 h 6858000"/>
              <a:gd name="connsiteX395" fmla="*/ 1926261 w 7467600"/>
              <a:gd name="connsiteY395" fmla="*/ 6784064 h 6858000"/>
              <a:gd name="connsiteX396" fmla="*/ 1922724 w 7467600"/>
              <a:gd name="connsiteY396" fmla="*/ 6765577 h 6858000"/>
              <a:gd name="connsiteX397" fmla="*/ 1904650 w 7467600"/>
              <a:gd name="connsiteY397" fmla="*/ 6639616 h 6858000"/>
              <a:gd name="connsiteX398" fmla="*/ 1885273 w 7467600"/>
              <a:gd name="connsiteY398" fmla="*/ 6858000 h 6858000"/>
              <a:gd name="connsiteX399" fmla="*/ 1854363 w 7467600"/>
              <a:gd name="connsiteY399" fmla="*/ 6858000 h 6858000"/>
              <a:gd name="connsiteX400" fmla="*/ 1880391 w 7467600"/>
              <a:gd name="connsiteY400" fmla="*/ 6603796 h 6858000"/>
              <a:gd name="connsiteX401" fmla="*/ 1818273 w 7467600"/>
              <a:gd name="connsiteY401" fmla="*/ 6715729 h 6858000"/>
              <a:gd name="connsiteX402" fmla="*/ 1794691 w 7467600"/>
              <a:gd name="connsiteY402" fmla="*/ 6843239 h 6858000"/>
              <a:gd name="connsiteX403" fmla="*/ 1794914 w 7467600"/>
              <a:gd name="connsiteY403" fmla="*/ 6858000 h 6858000"/>
              <a:gd name="connsiteX404" fmla="*/ 1746128 w 7467600"/>
              <a:gd name="connsiteY404" fmla="*/ 6858000 h 6858000"/>
              <a:gd name="connsiteX405" fmla="*/ 1753934 w 7467600"/>
              <a:gd name="connsiteY405" fmla="*/ 6724796 h 6858000"/>
              <a:gd name="connsiteX406" fmla="*/ 1792053 w 7467600"/>
              <a:gd name="connsiteY406" fmla="*/ 6572396 h 6858000"/>
              <a:gd name="connsiteX407" fmla="*/ 1862248 w 7467600"/>
              <a:gd name="connsiteY407" fmla="*/ 6266397 h 6858000"/>
              <a:gd name="connsiteX408" fmla="*/ 1862250 w 7467600"/>
              <a:gd name="connsiteY408" fmla="*/ 6033531 h 6858000"/>
              <a:gd name="connsiteX409" fmla="*/ 1211999 w 7467600"/>
              <a:gd name="connsiteY409" fmla="*/ 6683610 h 6858000"/>
              <a:gd name="connsiteX410" fmla="*/ 1213266 w 7467600"/>
              <a:gd name="connsiteY410" fmla="*/ 6691947 h 6858000"/>
              <a:gd name="connsiteX411" fmla="*/ 1203370 w 7467600"/>
              <a:gd name="connsiteY411" fmla="*/ 6850676 h 6858000"/>
              <a:gd name="connsiteX412" fmla="*/ 1203671 w 7467600"/>
              <a:gd name="connsiteY412" fmla="*/ 6858000 h 6858000"/>
              <a:gd name="connsiteX413" fmla="*/ 1143180 w 7467600"/>
              <a:gd name="connsiteY413" fmla="*/ 6858000 h 6858000"/>
              <a:gd name="connsiteX414" fmla="*/ 1142176 w 7467600"/>
              <a:gd name="connsiteY414" fmla="*/ 6766045 h 6858000"/>
              <a:gd name="connsiteX415" fmla="*/ 1067484 w 7467600"/>
              <a:gd name="connsiteY415" fmla="*/ 6858000 h 6858000"/>
              <a:gd name="connsiteX416" fmla="*/ 953928 w 7467600"/>
              <a:gd name="connsiteY416" fmla="*/ 6858000 h 6858000"/>
              <a:gd name="connsiteX417" fmla="*/ 959715 w 7467600"/>
              <a:gd name="connsiteY417" fmla="*/ 6850185 h 6858000"/>
              <a:gd name="connsiteX418" fmla="*/ 1483788 w 7467600"/>
              <a:gd name="connsiteY418" fmla="*/ 6259174 h 6858000"/>
              <a:gd name="connsiteX419" fmla="*/ 1100671 w 7467600"/>
              <a:gd name="connsiteY419" fmla="*/ 6252137 h 6858000"/>
              <a:gd name="connsiteX420" fmla="*/ 1090144 w 7467600"/>
              <a:gd name="connsiteY420" fmla="*/ 6256748 h 6858000"/>
              <a:gd name="connsiteX421" fmla="*/ 1095872 w 7467600"/>
              <a:gd name="connsiteY421" fmla="*/ 6271892 h 6858000"/>
              <a:gd name="connsiteX422" fmla="*/ 262785 w 7467600"/>
              <a:gd name="connsiteY422" fmla="*/ 6845450 h 6858000"/>
              <a:gd name="connsiteX423" fmla="*/ 209968 w 7467600"/>
              <a:gd name="connsiteY423" fmla="*/ 6770713 h 6858000"/>
              <a:gd name="connsiteX424" fmla="*/ 873460 w 7467600"/>
              <a:gd name="connsiteY424" fmla="*/ 6253768 h 6858000"/>
              <a:gd name="connsiteX425" fmla="*/ 192686 w 7467600"/>
              <a:gd name="connsiteY425" fmla="*/ 5849257 h 6858000"/>
              <a:gd name="connsiteX426" fmla="*/ 4696 w 7467600"/>
              <a:gd name="connsiteY426" fmla="*/ 5697668 h 6858000"/>
              <a:gd name="connsiteX427" fmla="*/ 0 w 7467600"/>
              <a:gd name="connsiteY427" fmla="*/ 5689984 h 6858000"/>
              <a:gd name="connsiteX428" fmla="*/ 0 w 7467600"/>
              <a:gd name="connsiteY428" fmla="*/ 5513472 h 6858000"/>
              <a:gd name="connsiteX429" fmla="*/ 174101 w 7467600"/>
              <a:gd name="connsiteY429" fmla="*/ 5620277 h 6858000"/>
              <a:gd name="connsiteX430" fmla="*/ 891800 w 7467600"/>
              <a:gd name="connsiteY430" fmla="*/ 6036935 h 6858000"/>
              <a:gd name="connsiteX431" fmla="*/ 1072219 w 7467600"/>
              <a:gd name="connsiteY431" fmla="*/ 6169443 h 6858000"/>
              <a:gd name="connsiteX432" fmla="*/ 1074117 w 7467600"/>
              <a:gd name="connsiteY432" fmla="*/ 6170301 h 6858000"/>
              <a:gd name="connsiteX433" fmla="*/ 1083114 w 7467600"/>
              <a:gd name="connsiteY433" fmla="*/ 6174131 h 6858000"/>
              <a:gd name="connsiteX434" fmla="*/ 1543010 w 7467600"/>
              <a:gd name="connsiteY434" fmla="*/ 6191140 h 6858000"/>
              <a:gd name="connsiteX435" fmla="*/ 1551080 w 7467600"/>
              <a:gd name="connsiteY435" fmla="*/ 6195006 h 6858000"/>
              <a:gd name="connsiteX436" fmla="*/ 2345443 w 7467600"/>
              <a:gd name="connsiteY436" fmla="*/ 5549882 h 6858000"/>
              <a:gd name="connsiteX437" fmla="*/ 1721499 w 7467600"/>
              <a:gd name="connsiteY437" fmla="*/ 5599969 h 6858000"/>
              <a:gd name="connsiteX438" fmla="*/ 767716 w 7467600"/>
              <a:gd name="connsiteY438" fmla="*/ 5472768 h 6858000"/>
              <a:gd name="connsiteX439" fmla="*/ 722147 w 7467600"/>
              <a:gd name="connsiteY439" fmla="*/ 5393091 h 6858000"/>
              <a:gd name="connsiteX440" fmla="*/ 1485552 w 7467600"/>
              <a:gd name="connsiteY440" fmla="*/ 5313202 h 6858000"/>
              <a:gd name="connsiteX441" fmla="*/ 2143004 w 7467600"/>
              <a:gd name="connsiteY441" fmla="*/ 5402420 h 6858000"/>
              <a:gd name="connsiteX442" fmla="*/ 1933391 w 7467600"/>
              <a:gd name="connsiteY442" fmla="*/ 5156971 h 6858000"/>
              <a:gd name="connsiteX443" fmla="*/ 1827118 w 7467600"/>
              <a:gd name="connsiteY443" fmla="*/ 4968410 h 6858000"/>
              <a:gd name="connsiteX444" fmla="*/ 1837349 w 7467600"/>
              <a:gd name="connsiteY444" fmla="*/ 4956357 h 6858000"/>
              <a:gd name="connsiteX445" fmla="*/ 2162835 w 7467600"/>
              <a:gd name="connsiteY445" fmla="*/ 5187853 h 6858000"/>
              <a:gd name="connsiteX446" fmla="*/ 2257167 w 7467600"/>
              <a:gd name="connsiteY446" fmla="*/ 5462123 h 6858000"/>
              <a:gd name="connsiteX447" fmla="*/ 2261598 w 7467600"/>
              <a:gd name="connsiteY447" fmla="*/ 5467998 h 6858000"/>
              <a:gd name="connsiteX448" fmla="*/ 2437177 w 7467600"/>
              <a:gd name="connsiteY448" fmla="*/ 5479608 h 6858000"/>
              <a:gd name="connsiteX449" fmla="*/ 2445247 w 7467600"/>
              <a:gd name="connsiteY449" fmla="*/ 5483476 h 6858000"/>
              <a:gd name="connsiteX450" fmla="*/ 2743626 w 7467600"/>
              <a:gd name="connsiteY450" fmla="*/ 5304819 h 6858000"/>
              <a:gd name="connsiteX451" fmla="*/ 3048102 w 7467600"/>
              <a:gd name="connsiteY451" fmla="*/ 5150595 h 6858000"/>
              <a:gd name="connsiteX452" fmla="*/ 1799414 w 7467600"/>
              <a:gd name="connsiteY452" fmla="*/ 4694732 h 6858000"/>
              <a:gd name="connsiteX453" fmla="*/ 1771735 w 7467600"/>
              <a:gd name="connsiteY453" fmla="*/ 4619929 h 6858000"/>
              <a:gd name="connsiteX454" fmla="*/ 3104273 w 7467600"/>
              <a:gd name="connsiteY454" fmla="*/ 5076159 h 6858000"/>
              <a:gd name="connsiteX455" fmla="*/ 3113245 w 7467600"/>
              <a:gd name="connsiteY455" fmla="*/ 5090705 h 6858000"/>
              <a:gd name="connsiteX456" fmla="*/ 3126294 w 7467600"/>
              <a:gd name="connsiteY456" fmla="*/ 5114400 h 6858000"/>
              <a:gd name="connsiteX457" fmla="*/ 3937433 w 7467600"/>
              <a:gd name="connsiteY457" fmla="*/ 4830473 h 6858000"/>
              <a:gd name="connsiteX458" fmla="*/ 3590475 w 7467600"/>
              <a:gd name="connsiteY458" fmla="*/ 4597974 h 6858000"/>
              <a:gd name="connsiteX459" fmla="*/ 3100264 w 7467600"/>
              <a:gd name="connsiteY459" fmla="*/ 4579845 h 6858000"/>
              <a:gd name="connsiteX460" fmla="*/ 2183576 w 7467600"/>
              <a:gd name="connsiteY460" fmla="*/ 4227150 h 6858000"/>
              <a:gd name="connsiteX461" fmla="*/ 2151029 w 7467600"/>
              <a:gd name="connsiteY461" fmla="*/ 4146947 h 6858000"/>
              <a:gd name="connsiteX462" fmla="*/ 3563434 w 7467600"/>
              <a:gd name="connsiteY462" fmla="*/ 4469115 h 6858000"/>
              <a:gd name="connsiteX463" fmla="*/ 3177952 w 7467600"/>
              <a:gd name="connsiteY463" fmla="*/ 3657386 h 6858000"/>
              <a:gd name="connsiteX464" fmla="*/ 3189263 w 7467600"/>
              <a:gd name="connsiteY464" fmla="*/ 3625726 h 6858000"/>
              <a:gd name="connsiteX465" fmla="*/ 3560912 w 7467600"/>
              <a:gd name="connsiteY465" fmla="*/ 4079863 h 6858000"/>
              <a:gd name="connsiteX466" fmla="*/ 3626636 w 7467600"/>
              <a:gd name="connsiteY466" fmla="*/ 4512230 h 6858000"/>
              <a:gd name="connsiteX467" fmla="*/ 3653088 w 7467600"/>
              <a:gd name="connsiteY467" fmla="*/ 4521417 h 6858000"/>
              <a:gd name="connsiteX468" fmla="*/ 3988128 w 7467600"/>
              <a:gd name="connsiteY468" fmla="*/ 4817267 h 6858000"/>
              <a:gd name="connsiteX469" fmla="*/ 4830582 w 7467600"/>
              <a:gd name="connsiteY469" fmla="*/ 4676000 h 6858000"/>
              <a:gd name="connsiteX470" fmla="*/ 4830100 w 7467600"/>
              <a:gd name="connsiteY470" fmla="*/ 4675554 h 6858000"/>
              <a:gd name="connsiteX471" fmla="*/ 4036318 w 7467600"/>
              <a:gd name="connsiteY471" fmla="*/ 4147013 h 6858000"/>
              <a:gd name="connsiteX472" fmla="*/ 3432098 w 7467600"/>
              <a:gd name="connsiteY472" fmla="*/ 3537312 h 6858000"/>
              <a:gd name="connsiteX473" fmla="*/ 3446761 w 7467600"/>
              <a:gd name="connsiteY473" fmla="*/ 3461278 h 6858000"/>
              <a:gd name="connsiteX474" fmla="*/ 4419733 w 7467600"/>
              <a:gd name="connsiteY474" fmla="*/ 3963555 h 6858000"/>
              <a:gd name="connsiteX475" fmla="*/ 4781371 w 7467600"/>
              <a:gd name="connsiteY475" fmla="*/ 4458604 h 6858000"/>
              <a:gd name="connsiteX476" fmla="*/ 4780440 w 7467600"/>
              <a:gd name="connsiteY476" fmla="*/ 4470290 h 6858000"/>
              <a:gd name="connsiteX477" fmla="*/ 4898954 w 7467600"/>
              <a:gd name="connsiteY477" fmla="*/ 4662092 h 6858000"/>
              <a:gd name="connsiteX478" fmla="*/ 4900699 w 7467600"/>
              <a:gd name="connsiteY478" fmla="*/ 4670867 h 6858000"/>
              <a:gd name="connsiteX479" fmla="*/ 5714511 w 7467600"/>
              <a:gd name="connsiteY479" fmla="*/ 4663483 h 6858000"/>
              <a:gd name="connsiteX480" fmla="*/ 5464793 w 7467600"/>
              <a:gd name="connsiteY480" fmla="*/ 4393556 h 6858000"/>
              <a:gd name="connsiteX481" fmla="*/ 5461897 w 7467600"/>
              <a:gd name="connsiteY481" fmla="*/ 4390879 h 6858000"/>
              <a:gd name="connsiteX482" fmla="*/ 4294126 w 7467600"/>
              <a:gd name="connsiteY482" fmla="*/ 3303048 h 6858000"/>
              <a:gd name="connsiteX483" fmla="*/ 4305321 w 7467600"/>
              <a:gd name="connsiteY483" fmla="*/ 3256953 h 6858000"/>
              <a:gd name="connsiteX484" fmla="*/ 4949299 w 7467600"/>
              <a:gd name="connsiteY484" fmla="*/ 3766336 h 6858000"/>
              <a:gd name="connsiteX485" fmla="*/ 5291452 w 7467600"/>
              <a:gd name="connsiteY485" fmla="*/ 4076801 h 6858000"/>
              <a:gd name="connsiteX486" fmla="*/ 5434998 w 7467600"/>
              <a:gd name="connsiteY486" fmla="*/ 4254100 h 6858000"/>
              <a:gd name="connsiteX487" fmla="*/ 5351015 w 7467600"/>
              <a:gd name="connsiteY487" fmla="*/ 3760989 h 6858000"/>
              <a:gd name="connsiteX488" fmla="*/ 5413780 w 7467600"/>
              <a:gd name="connsiteY488" fmla="*/ 2966265 h 6858000"/>
              <a:gd name="connsiteX489" fmla="*/ 5425627 w 7467600"/>
              <a:gd name="connsiteY489" fmla="*/ 2954192 h 6858000"/>
              <a:gd name="connsiteX490" fmla="*/ 6604735 w 7467600"/>
              <a:gd name="connsiteY490" fmla="*/ 2041381 h 6858000"/>
              <a:gd name="connsiteX491" fmla="*/ 7204487 w 7467600"/>
              <a:gd name="connsiteY491" fmla="*/ 2742112 h 6858000"/>
              <a:gd name="connsiteX492" fmla="*/ 7131592 w 7467600"/>
              <a:gd name="connsiteY492" fmla="*/ 2672096 h 6858000"/>
              <a:gd name="connsiteX493" fmla="*/ 6996344 w 7467600"/>
              <a:gd name="connsiteY493" fmla="*/ 2518310 h 6858000"/>
              <a:gd name="connsiteX494" fmla="*/ 6735495 w 7467600"/>
              <a:gd name="connsiteY494" fmla="*/ 2196890 h 6858000"/>
              <a:gd name="connsiteX495" fmla="*/ 6721901 w 7467600"/>
              <a:gd name="connsiteY495" fmla="*/ 2179274 h 6858000"/>
              <a:gd name="connsiteX496" fmla="*/ 6604735 w 7467600"/>
              <a:gd name="connsiteY496" fmla="*/ 2041381 h 6858000"/>
              <a:gd name="connsiteX497" fmla="*/ 6591670 w 7467600"/>
              <a:gd name="connsiteY497" fmla="*/ 1988277 h 6858000"/>
              <a:gd name="connsiteX498" fmla="*/ 6747349 w 7467600"/>
              <a:gd name="connsiteY498" fmla="*/ 2160069 h 6858000"/>
              <a:gd name="connsiteX499" fmla="*/ 6760943 w 7467600"/>
              <a:gd name="connsiteY499" fmla="*/ 2177686 h 6858000"/>
              <a:gd name="connsiteX500" fmla="*/ 7021065 w 7467600"/>
              <a:gd name="connsiteY500" fmla="*/ 2498102 h 6858000"/>
              <a:gd name="connsiteX501" fmla="*/ 7155223 w 7467600"/>
              <a:gd name="connsiteY501" fmla="*/ 2650386 h 6858000"/>
              <a:gd name="connsiteX502" fmla="*/ 7203167 w 7467600"/>
              <a:gd name="connsiteY502" fmla="*/ 2697288 h 6858000"/>
              <a:gd name="connsiteX503" fmla="*/ 6937703 w 7467600"/>
              <a:gd name="connsiteY503" fmla="*/ 2321981 h 6858000"/>
              <a:gd name="connsiteX504" fmla="*/ 6591670 w 7467600"/>
              <a:gd name="connsiteY504" fmla="*/ 1988277 h 6858000"/>
              <a:gd name="connsiteX505" fmla="*/ 5798671 w 7467600"/>
              <a:gd name="connsiteY505" fmla="*/ 1981601 h 6858000"/>
              <a:gd name="connsiteX506" fmla="*/ 5754709 w 7467600"/>
              <a:gd name="connsiteY506" fmla="*/ 2071454 h 6858000"/>
              <a:gd name="connsiteX507" fmla="*/ 5763044 w 7467600"/>
              <a:gd name="connsiteY507" fmla="*/ 2842206 h 6858000"/>
              <a:gd name="connsiteX508" fmla="*/ 5764974 w 7467600"/>
              <a:gd name="connsiteY508" fmla="*/ 2799609 h 6858000"/>
              <a:gd name="connsiteX509" fmla="*/ 5767665 w 7467600"/>
              <a:gd name="connsiteY509" fmla="*/ 2666409 h 6858000"/>
              <a:gd name="connsiteX510" fmla="*/ 5763055 w 7467600"/>
              <a:gd name="connsiteY510" fmla="*/ 2579705 h 6858000"/>
              <a:gd name="connsiteX511" fmla="*/ 5758079 w 7467600"/>
              <a:gd name="connsiteY511" fmla="*/ 2492508 h 6858000"/>
              <a:gd name="connsiteX512" fmla="*/ 5779325 w 7467600"/>
              <a:gd name="connsiteY512" fmla="*/ 2197069 h 6858000"/>
              <a:gd name="connsiteX513" fmla="*/ 5798671 w 7467600"/>
              <a:gd name="connsiteY513" fmla="*/ 1981601 h 6858000"/>
              <a:gd name="connsiteX514" fmla="*/ 5829202 w 7467600"/>
              <a:gd name="connsiteY514" fmla="*/ 1971679 h 6858000"/>
              <a:gd name="connsiteX515" fmla="*/ 5809558 w 7467600"/>
              <a:gd name="connsiteY515" fmla="*/ 2198043 h 6858000"/>
              <a:gd name="connsiteX516" fmla="*/ 5788653 w 7467600"/>
              <a:gd name="connsiteY516" fmla="*/ 2489430 h 6858000"/>
              <a:gd name="connsiteX517" fmla="*/ 5793439 w 7467600"/>
              <a:gd name="connsiteY517" fmla="*/ 2575235 h 6858000"/>
              <a:gd name="connsiteX518" fmla="*/ 5796837 w 7467600"/>
              <a:gd name="connsiteY518" fmla="*/ 2637633 h 6858000"/>
              <a:gd name="connsiteX519" fmla="*/ 5818614 w 7467600"/>
              <a:gd name="connsiteY519" fmla="*/ 2473055 h 6858000"/>
              <a:gd name="connsiteX520" fmla="*/ 5829202 w 7467600"/>
              <a:gd name="connsiteY520" fmla="*/ 1971679 h 6858000"/>
              <a:gd name="connsiteX521" fmla="*/ 5911389 w 7467600"/>
              <a:gd name="connsiteY521" fmla="*/ 1898371 h 6858000"/>
              <a:gd name="connsiteX522" fmla="*/ 6237627 w 7467600"/>
              <a:gd name="connsiteY522" fmla="*/ 2231921 h 6858000"/>
              <a:gd name="connsiteX523" fmla="*/ 5911389 w 7467600"/>
              <a:gd name="connsiteY523" fmla="*/ 1898371 h 6858000"/>
              <a:gd name="connsiteX524" fmla="*/ 6944437 w 7467600"/>
              <a:gd name="connsiteY524" fmla="*/ 1575402 h 6858000"/>
              <a:gd name="connsiteX525" fmla="*/ 6304730 w 7467600"/>
              <a:gd name="connsiteY525" fmla="*/ 1766654 h 6858000"/>
              <a:gd name="connsiteX526" fmla="*/ 6944437 w 7467600"/>
              <a:gd name="connsiteY526" fmla="*/ 1575402 h 6858000"/>
              <a:gd name="connsiteX527" fmla="*/ 7019523 w 7467600"/>
              <a:gd name="connsiteY527" fmla="*/ 1519450 h 6858000"/>
              <a:gd name="connsiteX528" fmla="*/ 6298091 w 7467600"/>
              <a:gd name="connsiteY528" fmla="*/ 1737122 h 6858000"/>
              <a:gd name="connsiteX529" fmla="*/ 7019523 w 7467600"/>
              <a:gd name="connsiteY529" fmla="*/ 1519450 h 6858000"/>
              <a:gd name="connsiteX530" fmla="*/ 2399523 w 7467600"/>
              <a:gd name="connsiteY530" fmla="*/ 1428234 h 6858000"/>
              <a:gd name="connsiteX531" fmla="*/ 2224982 w 7467600"/>
              <a:gd name="connsiteY531" fmla="*/ 1826201 h 6858000"/>
              <a:gd name="connsiteX532" fmla="*/ 2096099 w 7467600"/>
              <a:gd name="connsiteY532" fmla="*/ 2345900 h 6858000"/>
              <a:gd name="connsiteX533" fmla="*/ 2283317 w 7467600"/>
              <a:gd name="connsiteY533" fmla="*/ 1796925 h 6858000"/>
              <a:gd name="connsiteX534" fmla="*/ 2399523 w 7467600"/>
              <a:gd name="connsiteY534" fmla="*/ 1428234 h 6858000"/>
              <a:gd name="connsiteX535" fmla="*/ 2448558 w 7467600"/>
              <a:gd name="connsiteY535" fmla="*/ 1373435 h 6858000"/>
              <a:gd name="connsiteX536" fmla="*/ 2312521 w 7467600"/>
              <a:gd name="connsiteY536" fmla="*/ 1806140 h 6858000"/>
              <a:gd name="connsiteX537" fmla="*/ 2127533 w 7467600"/>
              <a:gd name="connsiteY537" fmla="*/ 2348380 h 6858000"/>
              <a:gd name="connsiteX538" fmla="*/ 2358080 w 7467600"/>
              <a:gd name="connsiteY538" fmla="*/ 1866134 h 6858000"/>
              <a:gd name="connsiteX539" fmla="*/ 2407436 w 7467600"/>
              <a:gd name="connsiteY539" fmla="*/ 1651070 h 6858000"/>
              <a:gd name="connsiteX540" fmla="*/ 2448558 w 7467600"/>
              <a:gd name="connsiteY540" fmla="*/ 1373435 h 6858000"/>
              <a:gd name="connsiteX541" fmla="*/ 278707 w 7467600"/>
              <a:gd name="connsiteY541" fmla="*/ 1352270 h 6858000"/>
              <a:gd name="connsiteX542" fmla="*/ 321570 w 7467600"/>
              <a:gd name="connsiteY542" fmla="*/ 1861610 h 6858000"/>
              <a:gd name="connsiteX543" fmla="*/ 294281 w 7467600"/>
              <a:gd name="connsiteY543" fmla="*/ 1440658 h 6858000"/>
              <a:gd name="connsiteX544" fmla="*/ 278707 w 7467600"/>
              <a:gd name="connsiteY544" fmla="*/ 1352270 h 6858000"/>
              <a:gd name="connsiteX545" fmla="*/ 1423821 w 7467600"/>
              <a:gd name="connsiteY545" fmla="*/ 1351958 h 6858000"/>
              <a:gd name="connsiteX546" fmla="*/ 1638521 w 7467600"/>
              <a:gd name="connsiteY546" fmla="*/ 1908470 h 6858000"/>
              <a:gd name="connsiteX547" fmla="*/ 1754199 w 7467600"/>
              <a:gd name="connsiteY547" fmla="*/ 2149284 h 6858000"/>
              <a:gd name="connsiteX548" fmla="*/ 1908359 w 7467600"/>
              <a:gd name="connsiteY548" fmla="*/ 2364988 h 6858000"/>
              <a:gd name="connsiteX549" fmla="*/ 1647661 w 7467600"/>
              <a:gd name="connsiteY549" fmla="*/ 1825945 h 6858000"/>
              <a:gd name="connsiteX550" fmla="*/ 1423821 w 7467600"/>
              <a:gd name="connsiteY550" fmla="*/ 1351958 h 6858000"/>
              <a:gd name="connsiteX551" fmla="*/ 1431890 w 7467600"/>
              <a:gd name="connsiteY551" fmla="*/ 1306475 h 6858000"/>
              <a:gd name="connsiteX552" fmla="*/ 1507597 w 7467600"/>
              <a:gd name="connsiteY552" fmla="*/ 1446132 h 6858000"/>
              <a:gd name="connsiteX553" fmla="*/ 1674586 w 7467600"/>
              <a:gd name="connsiteY553" fmla="*/ 1813832 h 6858000"/>
              <a:gd name="connsiteX554" fmla="*/ 1815950 w 7467600"/>
              <a:gd name="connsiteY554" fmla="*/ 2128564 h 6858000"/>
              <a:gd name="connsiteX555" fmla="*/ 1984242 w 7467600"/>
              <a:gd name="connsiteY555" fmla="*/ 2430829 h 6858000"/>
              <a:gd name="connsiteX556" fmla="*/ 2014023 w 7467600"/>
              <a:gd name="connsiteY556" fmla="*/ 2450995 h 6858000"/>
              <a:gd name="connsiteX557" fmla="*/ 1747337 w 7467600"/>
              <a:gd name="connsiteY557" fmla="*/ 1855264 h 6858000"/>
              <a:gd name="connsiteX558" fmla="*/ 1533749 w 7467600"/>
              <a:gd name="connsiteY558" fmla="*/ 1478656 h 6858000"/>
              <a:gd name="connsiteX559" fmla="*/ 1431890 w 7467600"/>
              <a:gd name="connsiteY559" fmla="*/ 1306475 h 6858000"/>
              <a:gd name="connsiteX560" fmla="*/ 5052692 w 7467600"/>
              <a:gd name="connsiteY560" fmla="*/ 1292994 h 6858000"/>
              <a:gd name="connsiteX561" fmla="*/ 5200661 w 7467600"/>
              <a:gd name="connsiteY561" fmla="*/ 1635186 h 6858000"/>
              <a:gd name="connsiteX562" fmla="*/ 5297138 w 7467600"/>
              <a:gd name="connsiteY562" fmla="*/ 1906351 h 6858000"/>
              <a:gd name="connsiteX563" fmla="*/ 5052692 w 7467600"/>
              <a:gd name="connsiteY563" fmla="*/ 1292994 h 6858000"/>
              <a:gd name="connsiteX564" fmla="*/ 5009948 w 7467600"/>
              <a:gd name="connsiteY564" fmla="*/ 1273619 h 6858000"/>
              <a:gd name="connsiteX565" fmla="*/ 5121777 w 7467600"/>
              <a:gd name="connsiteY565" fmla="*/ 1654213 h 6858000"/>
              <a:gd name="connsiteX566" fmla="*/ 5293545 w 7467600"/>
              <a:gd name="connsiteY566" fmla="*/ 2072247 h 6858000"/>
              <a:gd name="connsiteX567" fmla="*/ 5294042 w 7467600"/>
              <a:gd name="connsiteY567" fmla="*/ 2065019 h 6858000"/>
              <a:gd name="connsiteX568" fmla="*/ 5171936 w 7467600"/>
              <a:gd name="connsiteY568" fmla="*/ 1647613 h 6858000"/>
              <a:gd name="connsiteX569" fmla="*/ 5009948 w 7467600"/>
              <a:gd name="connsiteY569" fmla="*/ 1273619 h 6858000"/>
              <a:gd name="connsiteX570" fmla="*/ 655236 w 7467600"/>
              <a:gd name="connsiteY570" fmla="*/ 1268632 h 6858000"/>
              <a:gd name="connsiteX571" fmla="*/ 839521 w 7467600"/>
              <a:gd name="connsiteY571" fmla="*/ 1685315 h 6858000"/>
              <a:gd name="connsiteX572" fmla="*/ 1109416 w 7467600"/>
              <a:gd name="connsiteY572" fmla="*/ 2061663 h 6858000"/>
              <a:gd name="connsiteX573" fmla="*/ 1298300 w 7467600"/>
              <a:gd name="connsiteY573" fmla="*/ 2247742 h 6858000"/>
              <a:gd name="connsiteX574" fmla="*/ 1125871 w 7467600"/>
              <a:gd name="connsiteY574" fmla="*/ 1989513 h 6858000"/>
              <a:gd name="connsiteX575" fmla="*/ 981574 w 7467600"/>
              <a:gd name="connsiteY575" fmla="*/ 1783157 h 6858000"/>
              <a:gd name="connsiteX576" fmla="*/ 922198 w 7467600"/>
              <a:gd name="connsiteY576" fmla="*/ 1677437 h 6858000"/>
              <a:gd name="connsiteX577" fmla="*/ 869293 w 7467600"/>
              <a:gd name="connsiteY577" fmla="*/ 1583214 h 6858000"/>
              <a:gd name="connsiteX578" fmla="*/ 751431 w 7467600"/>
              <a:gd name="connsiteY578" fmla="*/ 1405731 h 6858000"/>
              <a:gd name="connsiteX579" fmla="*/ 655236 w 7467600"/>
              <a:gd name="connsiteY579" fmla="*/ 1268632 h 6858000"/>
              <a:gd name="connsiteX580" fmla="*/ 6516292 w 7467600"/>
              <a:gd name="connsiteY580" fmla="*/ 1263064 h 6858000"/>
              <a:gd name="connsiteX581" fmla="*/ 5736320 w 7467600"/>
              <a:gd name="connsiteY581" fmla="*/ 1501803 h 6858000"/>
              <a:gd name="connsiteX582" fmla="*/ 6516292 w 7467600"/>
              <a:gd name="connsiteY582" fmla="*/ 1263064 h 6858000"/>
              <a:gd name="connsiteX583" fmla="*/ 291466 w 7467600"/>
              <a:gd name="connsiteY583" fmla="*/ 1250369 h 6858000"/>
              <a:gd name="connsiteX584" fmla="*/ 323180 w 7467600"/>
              <a:gd name="connsiteY584" fmla="*/ 1435283 h 6858000"/>
              <a:gd name="connsiteX585" fmla="*/ 349381 w 7467600"/>
              <a:gd name="connsiteY585" fmla="*/ 1875041 h 6858000"/>
              <a:gd name="connsiteX586" fmla="*/ 374363 w 7467600"/>
              <a:gd name="connsiteY586" fmla="*/ 1506494 h 6858000"/>
              <a:gd name="connsiteX587" fmla="*/ 302168 w 7467600"/>
              <a:gd name="connsiteY587" fmla="*/ 1274495 h 6858000"/>
              <a:gd name="connsiteX588" fmla="*/ 291466 w 7467600"/>
              <a:gd name="connsiteY588" fmla="*/ 1250369 h 6858000"/>
              <a:gd name="connsiteX589" fmla="*/ 678222 w 7467600"/>
              <a:gd name="connsiteY589" fmla="*/ 1248670 h 6858000"/>
              <a:gd name="connsiteX590" fmla="*/ 775536 w 7467600"/>
              <a:gd name="connsiteY590" fmla="*/ 1388015 h 6858000"/>
              <a:gd name="connsiteX591" fmla="*/ 894529 w 7467600"/>
              <a:gd name="connsiteY591" fmla="*/ 1567739 h 6858000"/>
              <a:gd name="connsiteX592" fmla="*/ 948000 w 7467600"/>
              <a:gd name="connsiteY592" fmla="*/ 1663088 h 6858000"/>
              <a:gd name="connsiteX593" fmla="*/ 1006812 w 7467600"/>
              <a:gd name="connsiteY593" fmla="*/ 1767683 h 6858000"/>
              <a:gd name="connsiteX594" fmla="*/ 1149133 w 7467600"/>
              <a:gd name="connsiteY594" fmla="*/ 1971513 h 6858000"/>
              <a:gd name="connsiteX595" fmla="*/ 1333952 w 7467600"/>
              <a:gd name="connsiteY595" fmla="*/ 2251620 h 6858000"/>
              <a:gd name="connsiteX596" fmla="*/ 1337329 w 7467600"/>
              <a:gd name="connsiteY596" fmla="*/ 2258350 h 6858000"/>
              <a:gd name="connsiteX597" fmla="*/ 1014726 w 7467600"/>
              <a:gd name="connsiteY597" fmla="*/ 1615556 h 6858000"/>
              <a:gd name="connsiteX598" fmla="*/ 678222 w 7467600"/>
              <a:gd name="connsiteY598" fmla="*/ 1248670 h 6858000"/>
              <a:gd name="connsiteX599" fmla="*/ 6691602 w 7467600"/>
              <a:gd name="connsiteY599" fmla="*/ 1140573 h 6858000"/>
              <a:gd name="connsiteX600" fmla="*/ 6571100 w 7467600"/>
              <a:gd name="connsiteY600" fmla="*/ 1183662 h 6858000"/>
              <a:gd name="connsiteX601" fmla="*/ 6241687 w 7467600"/>
              <a:gd name="connsiteY601" fmla="*/ 1257600 h 6858000"/>
              <a:gd name="connsiteX602" fmla="*/ 5693009 w 7467600"/>
              <a:gd name="connsiteY602" fmla="*/ 1478256 h 6858000"/>
              <a:gd name="connsiteX603" fmla="*/ 6548420 w 7467600"/>
              <a:gd name="connsiteY603" fmla="*/ 1214599 h 6858000"/>
              <a:gd name="connsiteX604" fmla="*/ 6605473 w 7467600"/>
              <a:gd name="connsiteY604" fmla="*/ 1184686 h 6858000"/>
              <a:gd name="connsiteX605" fmla="*/ 6691602 w 7467600"/>
              <a:gd name="connsiteY605" fmla="*/ 1140573 h 6858000"/>
              <a:gd name="connsiteX606" fmla="*/ 4002475 w 7467600"/>
              <a:gd name="connsiteY606" fmla="*/ 1037802 h 6858000"/>
              <a:gd name="connsiteX607" fmla="*/ 4000324 w 7467600"/>
              <a:gd name="connsiteY607" fmla="*/ 1039362 h 6858000"/>
              <a:gd name="connsiteX608" fmla="*/ 4002862 w 7467600"/>
              <a:gd name="connsiteY608" fmla="*/ 1042866 h 6858000"/>
              <a:gd name="connsiteX609" fmla="*/ 4002475 w 7467600"/>
              <a:gd name="connsiteY609" fmla="*/ 1037802 h 6858000"/>
              <a:gd name="connsiteX610" fmla="*/ 506322 w 7467600"/>
              <a:gd name="connsiteY610" fmla="*/ 1020997 h 6858000"/>
              <a:gd name="connsiteX611" fmla="*/ 533068 w 7467600"/>
              <a:gd name="connsiteY611" fmla="*/ 1029409 h 6858000"/>
              <a:gd name="connsiteX612" fmla="*/ 1232525 w 7467600"/>
              <a:gd name="connsiteY612" fmla="*/ 1804675 h 6858000"/>
              <a:gd name="connsiteX613" fmla="*/ 1388858 w 7467600"/>
              <a:gd name="connsiteY613" fmla="*/ 2368011 h 6858000"/>
              <a:gd name="connsiteX614" fmla="*/ 1384098 w 7467600"/>
              <a:gd name="connsiteY614" fmla="*/ 2378125 h 6858000"/>
              <a:gd name="connsiteX615" fmla="*/ 1425393 w 7467600"/>
              <a:gd name="connsiteY615" fmla="*/ 2589124 h 6858000"/>
              <a:gd name="connsiteX616" fmla="*/ 1424001 w 7467600"/>
              <a:gd name="connsiteY616" fmla="*/ 2597541 h 6858000"/>
              <a:gd name="connsiteX617" fmla="*/ 2152729 w 7467600"/>
              <a:gd name="connsiteY617" fmla="*/ 2864487 h 6858000"/>
              <a:gd name="connsiteX618" fmla="*/ 2020609 w 7467600"/>
              <a:gd name="connsiteY618" fmla="*/ 2539671 h 6858000"/>
              <a:gd name="connsiteX619" fmla="*/ 2018920 w 7467600"/>
              <a:gd name="connsiteY619" fmla="*/ 2536309 h 6858000"/>
              <a:gd name="connsiteX620" fmla="*/ 1342441 w 7467600"/>
              <a:gd name="connsiteY620" fmla="*/ 1173017 h 6858000"/>
              <a:gd name="connsiteX621" fmla="*/ 1367925 w 7467600"/>
              <a:gd name="connsiteY621" fmla="*/ 1135648 h 6858000"/>
              <a:gd name="connsiteX622" fmla="*/ 1771401 w 7467600"/>
              <a:gd name="connsiteY622" fmla="*/ 1806673 h 6858000"/>
              <a:gd name="connsiteX623" fmla="*/ 1972385 w 7467600"/>
              <a:gd name="connsiteY623" fmla="*/ 2198735 h 6858000"/>
              <a:gd name="connsiteX624" fmla="*/ 2040892 w 7467600"/>
              <a:gd name="connsiteY624" fmla="*/ 2405205 h 6858000"/>
              <a:gd name="connsiteX625" fmla="*/ 2131689 w 7467600"/>
              <a:gd name="connsiteY625" fmla="*/ 1936926 h 6858000"/>
              <a:gd name="connsiteX626" fmla="*/ 2454820 w 7467600"/>
              <a:gd name="connsiteY626" fmla="*/ 1248808 h 6858000"/>
              <a:gd name="connsiteX627" fmla="*/ 2492512 w 7467600"/>
              <a:gd name="connsiteY627" fmla="*/ 1302920 h 6858000"/>
              <a:gd name="connsiteX628" fmla="*/ 2081216 w 7467600"/>
              <a:gd name="connsiteY628" fmla="*/ 2527513 h 6858000"/>
              <a:gd name="connsiteX629" fmla="*/ 2081211 w 7467600"/>
              <a:gd name="connsiteY629" fmla="*/ 2528916 h 6858000"/>
              <a:gd name="connsiteX630" fmla="*/ 2199067 w 7467600"/>
              <a:gd name="connsiteY630" fmla="*/ 2884061 h 6858000"/>
              <a:gd name="connsiteX631" fmla="*/ 3192586 w 7467600"/>
              <a:gd name="connsiteY631" fmla="*/ 3411496 h 6858000"/>
              <a:gd name="connsiteX632" fmla="*/ 3182620 w 7467600"/>
              <a:gd name="connsiteY632" fmla="*/ 3483279 h 6858000"/>
              <a:gd name="connsiteX633" fmla="*/ 2435119 w 7467600"/>
              <a:gd name="connsiteY633" fmla="*/ 3080173 h 6858000"/>
              <a:gd name="connsiteX634" fmla="*/ 2410152 w 7467600"/>
              <a:gd name="connsiteY634" fmla="*/ 3063751 h 6858000"/>
              <a:gd name="connsiteX635" fmla="*/ 2408099 w 7467600"/>
              <a:gd name="connsiteY635" fmla="*/ 3064403 h 6858000"/>
              <a:gd name="connsiteX636" fmla="*/ 2407218 w 7467600"/>
              <a:gd name="connsiteY636" fmla="*/ 3070324 h 6858000"/>
              <a:gd name="connsiteX637" fmla="*/ 2380138 w 7467600"/>
              <a:gd name="connsiteY637" fmla="*/ 3099341 h 6858000"/>
              <a:gd name="connsiteX638" fmla="*/ 1765923 w 7467600"/>
              <a:gd name="connsiteY638" fmla="*/ 3581043 h 6858000"/>
              <a:gd name="connsiteX639" fmla="*/ 1702258 w 7467600"/>
              <a:gd name="connsiteY639" fmla="*/ 3612286 h 6858000"/>
              <a:gd name="connsiteX640" fmla="*/ 1538370 w 7467600"/>
              <a:gd name="connsiteY640" fmla="*/ 3811804 h 6858000"/>
              <a:gd name="connsiteX641" fmla="*/ 542867 w 7467600"/>
              <a:gd name="connsiteY641" fmla="*/ 4944092 h 6858000"/>
              <a:gd name="connsiteX642" fmla="*/ 515800 w 7467600"/>
              <a:gd name="connsiteY642" fmla="*/ 4862180 h 6858000"/>
              <a:gd name="connsiteX643" fmla="*/ 909145 w 7467600"/>
              <a:gd name="connsiteY643" fmla="*/ 4199225 h 6858000"/>
              <a:gd name="connsiteX644" fmla="*/ 1214067 w 7467600"/>
              <a:gd name="connsiteY644" fmla="*/ 3908561 h 6858000"/>
              <a:gd name="connsiteX645" fmla="*/ 640967 w 7467600"/>
              <a:gd name="connsiteY645" fmla="*/ 4105601 h 6858000"/>
              <a:gd name="connsiteX646" fmla="*/ 112563 w 7467600"/>
              <a:gd name="connsiteY646" fmla="*/ 4396952 h 6858000"/>
              <a:gd name="connsiteX647" fmla="*/ 0 w 7467600"/>
              <a:gd name="connsiteY647" fmla="*/ 4466006 h 6858000"/>
              <a:gd name="connsiteX648" fmla="*/ 0 w 7467600"/>
              <a:gd name="connsiteY648" fmla="*/ 4233763 h 6858000"/>
              <a:gd name="connsiteX649" fmla="*/ 36881 w 7467600"/>
              <a:gd name="connsiteY649" fmla="*/ 4200118 h 6858000"/>
              <a:gd name="connsiteX650" fmla="*/ 910534 w 7467600"/>
              <a:gd name="connsiteY650" fmla="*/ 3629753 h 6858000"/>
              <a:gd name="connsiteX651" fmla="*/ 1578717 w 7467600"/>
              <a:gd name="connsiteY651" fmla="*/ 3575982 h 6858000"/>
              <a:gd name="connsiteX652" fmla="*/ 2338780 w 7467600"/>
              <a:gd name="connsiteY652" fmla="*/ 3033725 h 6858000"/>
              <a:gd name="connsiteX653" fmla="*/ 1807991 w 7467600"/>
              <a:gd name="connsiteY653" fmla="*/ 2807184 h 6858000"/>
              <a:gd name="connsiteX654" fmla="*/ 1416358 w 7467600"/>
              <a:gd name="connsiteY654" fmla="*/ 3112571 h 6858000"/>
              <a:gd name="connsiteX655" fmla="*/ 939066 w 7467600"/>
              <a:gd name="connsiteY655" fmla="*/ 3378798 h 6858000"/>
              <a:gd name="connsiteX656" fmla="*/ 115099 w 7467600"/>
              <a:gd name="connsiteY656" fmla="*/ 3607650 h 6858000"/>
              <a:gd name="connsiteX657" fmla="*/ 97284 w 7467600"/>
              <a:gd name="connsiteY657" fmla="*/ 3520393 h 6858000"/>
              <a:gd name="connsiteX658" fmla="*/ 922050 w 7467600"/>
              <a:gd name="connsiteY658" fmla="*/ 3074867 h 6858000"/>
              <a:gd name="connsiteX659" fmla="*/ 1405265 w 7467600"/>
              <a:gd name="connsiteY659" fmla="*/ 3016319 h 6858000"/>
              <a:gd name="connsiteX660" fmla="*/ 1407512 w 7467600"/>
              <a:gd name="connsiteY660" fmla="*/ 3018001 h 6858000"/>
              <a:gd name="connsiteX661" fmla="*/ 1726266 w 7467600"/>
              <a:gd name="connsiteY661" fmla="*/ 2777274 h 6858000"/>
              <a:gd name="connsiteX662" fmla="*/ 625390 w 7467600"/>
              <a:gd name="connsiteY662" fmla="*/ 2514541 h 6858000"/>
              <a:gd name="connsiteX663" fmla="*/ 619799 w 7467600"/>
              <a:gd name="connsiteY663" fmla="*/ 2527180 h 6858000"/>
              <a:gd name="connsiteX664" fmla="*/ 310030 w 7467600"/>
              <a:gd name="connsiteY664" fmla="*/ 2771818 h 6858000"/>
              <a:gd name="connsiteX665" fmla="*/ 173877 w 7467600"/>
              <a:gd name="connsiteY665" fmla="*/ 2937056 h 6858000"/>
              <a:gd name="connsiteX666" fmla="*/ 77889 w 7467600"/>
              <a:gd name="connsiteY666" fmla="*/ 3138440 h 6858000"/>
              <a:gd name="connsiteX667" fmla="*/ 0 w 7467600"/>
              <a:gd name="connsiteY667" fmla="*/ 3271395 h 6858000"/>
              <a:gd name="connsiteX668" fmla="*/ 0 w 7467600"/>
              <a:gd name="connsiteY668" fmla="*/ 3153002 h 6858000"/>
              <a:gd name="connsiteX669" fmla="*/ 2386 w 7467600"/>
              <a:gd name="connsiteY669" fmla="*/ 3149203 h 6858000"/>
              <a:gd name="connsiteX670" fmla="*/ 89753 w 7467600"/>
              <a:gd name="connsiteY670" fmla="*/ 2987702 h 6858000"/>
              <a:gd name="connsiteX671" fmla="*/ 76869 w 7467600"/>
              <a:gd name="connsiteY671" fmla="*/ 3005404 h 6858000"/>
              <a:gd name="connsiteX672" fmla="*/ 32049 w 7467600"/>
              <a:gd name="connsiteY672" fmla="*/ 3065814 h 6858000"/>
              <a:gd name="connsiteX673" fmla="*/ 0 w 7467600"/>
              <a:gd name="connsiteY673" fmla="*/ 3108744 h 6858000"/>
              <a:gd name="connsiteX674" fmla="*/ 0 w 7467600"/>
              <a:gd name="connsiteY674" fmla="*/ 3058059 h 6858000"/>
              <a:gd name="connsiteX675" fmla="*/ 7610 w 7467600"/>
              <a:gd name="connsiteY675" fmla="*/ 3047889 h 6858000"/>
              <a:gd name="connsiteX676" fmla="*/ 52419 w 7467600"/>
              <a:gd name="connsiteY676" fmla="*/ 2987479 h 6858000"/>
              <a:gd name="connsiteX677" fmla="*/ 59142 w 7467600"/>
              <a:gd name="connsiteY677" fmla="*/ 2978488 h 6858000"/>
              <a:gd name="connsiteX678" fmla="*/ 0 w 7467600"/>
              <a:gd name="connsiteY678" fmla="*/ 3015334 h 6858000"/>
              <a:gd name="connsiteX679" fmla="*/ 0 w 7467600"/>
              <a:gd name="connsiteY679" fmla="*/ 2914286 h 6858000"/>
              <a:gd name="connsiteX680" fmla="*/ 36383 w 7467600"/>
              <a:gd name="connsiteY680" fmla="*/ 2901128 h 6858000"/>
              <a:gd name="connsiteX681" fmla="*/ 156329 w 7467600"/>
              <a:gd name="connsiteY681" fmla="*/ 2840533 h 6858000"/>
              <a:gd name="connsiteX682" fmla="*/ 358355 w 7467600"/>
              <a:gd name="connsiteY682" fmla="*/ 2620471 h 6858000"/>
              <a:gd name="connsiteX683" fmla="*/ 510577 w 7467600"/>
              <a:gd name="connsiteY683" fmla="*/ 2501244 h 6858000"/>
              <a:gd name="connsiteX684" fmla="*/ 211967 w 7467600"/>
              <a:gd name="connsiteY684" fmla="*/ 2479171 h 6858000"/>
              <a:gd name="connsiteX685" fmla="*/ 0 w 7467600"/>
              <a:gd name="connsiteY685" fmla="*/ 2476398 h 6858000"/>
              <a:gd name="connsiteX686" fmla="*/ 0 w 7467600"/>
              <a:gd name="connsiteY686" fmla="*/ 2389189 h 6858000"/>
              <a:gd name="connsiteX687" fmla="*/ 103062 w 7467600"/>
              <a:gd name="connsiteY687" fmla="*/ 2389518 h 6858000"/>
              <a:gd name="connsiteX688" fmla="*/ 510734 w 7467600"/>
              <a:gd name="connsiteY688" fmla="*/ 2416201 h 6858000"/>
              <a:gd name="connsiteX689" fmla="*/ 279257 w 7467600"/>
              <a:gd name="connsiteY689" fmla="*/ 2092102 h 6858000"/>
              <a:gd name="connsiteX690" fmla="*/ 65265 w 7467600"/>
              <a:gd name="connsiteY690" fmla="*/ 2006049 h 6858000"/>
              <a:gd name="connsiteX691" fmla="*/ 0 w 7467600"/>
              <a:gd name="connsiteY691" fmla="*/ 1982532 h 6858000"/>
              <a:gd name="connsiteX692" fmla="*/ 0 w 7467600"/>
              <a:gd name="connsiteY692" fmla="*/ 1912789 h 6858000"/>
              <a:gd name="connsiteX693" fmla="*/ 97460 w 7467600"/>
              <a:gd name="connsiteY693" fmla="*/ 1953725 h 6858000"/>
              <a:gd name="connsiteX694" fmla="*/ 221272 w 7467600"/>
              <a:gd name="connsiteY694" fmla="*/ 1980766 h 6858000"/>
              <a:gd name="connsiteX695" fmla="*/ 116765 w 7467600"/>
              <a:gd name="connsiteY695" fmla="*/ 1911033 h 6858000"/>
              <a:gd name="connsiteX696" fmla="*/ 16405 w 7467600"/>
              <a:gd name="connsiteY696" fmla="*/ 1803412 h 6858000"/>
              <a:gd name="connsiteX697" fmla="*/ 0 w 7467600"/>
              <a:gd name="connsiteY697" fmla="*/ 1784777 h 6858000"/>
              <a:gd name="connsiteX698" fmla="*/ 0 w 7467600"/>
              <a:gd name="connsiteY698" fmla="*/ 1740082 h 6858000"/>
              <a:gd name="connsiteX699" fmla="*/ 39394 w 7467600"/>
              <a:gd name="connsiteY699" fmla="*/ 1784856 h 6858000"/>
              <a:gd name="connsiteX700" fmla="*/ 135813 w 7467600"/>
              <a:gd name="connsiteY700" fmla="*/ 1888838 h 6858000"/>
              <a:gd name="connsiteX701" fmla="*/ 242575 w 7467600"/>
              <a:gd name="connsiteY701" fmla="*/ 1958841 h 6858000"/>
              <a:gd name="connsiteX702" fmla="*/ 82197 w 7467600"/>
              <a:gd name="connsiteY702" fmla="*/ 1754826 h 6858000"/>
              <a:gd name="connsiteX703" fmla="*/ 0 w 7467600"/>
              <a:gd name="connsiteY703" fmla="*/ 1679650 h 6858000"/>
              <a:gd name="connsiteX704" fmla="*/ 0 w 7467600"/>
              <a:gd name="connsiteY704" fmla="*/ 1602463 h 6858000"/>
              <a:gd name="connsiteX705" fmla="*/ 84689 w 7467600"/>
              <a:gd name="connsiteY705" fmla="*/ 1677442 h 6858000"/>
              <a:gd name="connsiteX706" fmla="*/ 298437 w 7467600"/>
              <a:gd name="connsiteY706" fmla="*/ 1968019 h 6858000"/>
              <a:gd name="connsiteX707" fmla="*/ 227269 w 7467600"/>
              <a:gd name="connsiteY707" fmla="*/ 1114064 h 6858000"/>
              <a:gd name="connsiteX708" fmla="*/ 248003 w 7467600"/>
              <a:gd name="connsiteY708" fmla="*/ 1089613 h 6858000"/>
              <a:gd name="connsiteX709" fmla="*/ 427020 w 7467600"/>
              <a:gd name="connsiteY709" fmla="*/ 1619803 h 6858000"/>
              <a:gd name="connsiteX710" fmla="*/ 340345 w 7467600"/>
              <a:gd name="connsiteY710" fmla="*/ 2027739 h 6858000"/>
              <a:gd name="connsiteX711" fmla="*/ 360865 w 7467600"/>
              <a:gd name="connsiteY711" fmla="*/ 2044827 h 6858000"/>
              <a:gd name="connsiteX712" fmla="*/ 560414 w 7467600"/>
              <a:gd name="connsiteY712" fmla="*/ 2421457 h 6858000"/>
              <a:gd name="connsiteX713" fmla="*/ 1359703 w 7467600"/>
              <a:gd name="connsiteY713" fmla="*/ 2578554 h 6858000"/>
              <a:gd name="connsiteX714" fmla="*/ 1359422 w 7467600"/>
              <a:gd name="connsiteY714" fmla="*/ 2577994 h 6858000"/>
              <a:gd name="connsiteX715" fmla="*/ 828701 w 7467600"/>
              <a:gd name="connsiteY715" fmla="*/ 1839520 h 6858000"/>
              <a:gd name="connsiteX716" fmla="*/ 494427 w 7467600"/>
              <a:gd name="connsiteY716" fmla="*/ 1092333 h 6858000"/>
              <a:gd name="connsiteX717" fmla="*/ 506322 w 7467600"/>
              <a:gd name="connsiteY717" fmla="*/ 1020997 h 6858000"/>
              <a:gd name="connsiteX718" fmla="*/ 4570198 w 7467600"/>
              <a:gd name="connsiteY718" fmla="*/ 978081 h 6858000"/>
              <a:gd name="connsiteX719" fmla="*/ 4523691 w 7467600"/>
              <a:gd name="connsiteY719" fmla="*/ 1127776 h 6858000"/>
              <a:gd name="connsiteX720" fmla="*/ 4509875 w 7467600"/>
              <a:gd name="connsiteY720" fmla="*/ 1167552 h 6858000"/>
              <a:gd name="connsiteX721" fmla="*/ 4478168 w 7467600"/>
              <a:gd name="connsiteY721" fmla="*/ 1260735 h 6858000"/>
              <a:gd name="connsiteX722" fmla="*/ 4409309 w 7467600"/>
              <a:gd name="connsiteY722" fmla="*/ 1666996 h 6858000"/>
              <a:gd name="connsiteX723" fmla="*/ 4370031 w 7467600"/>
              <a:gd name="connsiteY723" fmla="*/ 1955666 h 6858000"/>
              <a:gd name="connsiteX724" fmla="*/ 4570198 w 7467600"/>
              <a:gd name="connsiteY724" fmla="*/ 978081 h 6858000"/>
              <a:gd name="connsiteX725" fmla="*/ 4557898 w 7467600"/>
              <a:gd name="connsiteY725" fmla="*/ 900011 h 6858000"/>
              <a:gd name="connsiteX726" fmla="*/ 4344840 w 7467600"/>
              <a:gd name="connsiteY726" fmla="*/ 1922038 h 6858000"/>
              <a:gd name="connsiteX727" fmla="*/ 4378710 w 7467600"/>
              <a:gd name="connsiteY727" fmla="*/ 1665516 h 6858000"/>
              <a:gd name="connsiteX728" fmla="*/ 4448798 w 7467600"/>
              <a:gd name="connsiteY728" fmla="*/ 1253024 h 6858000"/>
              <a:gd name="connsiteX729" fmla="*/ 4480315 w 7467600"/>
              <a:gd name="connsiteY729" fmla="*/ 1158454 h 6858000"/>
              <a:gd name="connsiteX730" fmla="*/ 4494133 w 7467600"/>
              <a:gd name="connsiteY730" fmla="*/ 1118676 h 6858000"/>
              <a:gd name="connsiteX731" fmla="*/ 4557898 w 7467600"/>
              <a:gd name="connsiteY731" fmla="*/ 900011 h 6858000"/>
              <a:gd name="connsiteX732" fmla="*/ 5870151 w 7467600"/>
              <a:gd name="connsiteY732" fmla="*/ 898890 h 6858000"/>
              <a:gd name="connsiteX733" fmla="*/ 5861335 w 7467600"/>
              <a:gd name="connsiteY733" fmla="*/ 899177 h 6858000"/>
              <a:gd name="connsiteX734" fmla="*/ 5843702 w 7467600"/>
              <a:gd name="connsiteY734" fmla="*/ 899748 h 6858000"/>
              <a:gd name="connsiteX735" fmla="*/ 5651107 w 7467600"/>
              <a:gd name="connsiteY735" fmla="*/ 920306 h 6858000"/>
              <a:gd name="connsiteX736" fmla="*/ 5459407 w 7467600"/>
              <a:gd name="connsiteY736" fmla="*/ 940975 h 6858000"/>
              <a:gd name="connsiteX737" fmla="*/ 5374846 w 7467600"/>
              <a:gd name="connsiteY737" fmla="*/ 941988 h 6858000"/>
              <a:gd name="connsiteX738" fmla="*/ 5256105 w 7467600"/>
              <a:gd name="connsiteY738" fmla="*/ 945632 h 6858000"/>
              <a:gd name="connsiteX739" fmla="*/ 5107071 w 7467600"/>
              <a:gd name="connsiteY739" fmla="*/ 969720 h 6858000"/>
              <a:gd name="connsiteX740" fmla="*/ 4998681 w 7467600"/>
              <a:gd name="connsiteY740" fmla="*/ 988771 h 6858000"/>
              <a:gd name="connsiteX741" fmla="*/ 5870151 w 7467600"/>
              <a:gd name="connsiteY741" fmla="*/ 898890 h 6858000"/>
              <a:gd name="connsiteX742" fmla="*/ 5504425 w 7467600"/>
              <a:gd name="connsiteY742" fmla="*/ 848067 h 6858000"/>
              <a:gd name="connsiteX743" fmla="*/ 4968849 w 7467600"/>
              <a:gd name="connsiteY743" fmla="*/ 962318 h 6858000"/>
              <a:gd name="connsiteX744" fmla="*/ 5104039 w 7467600"/>
              <a:gd name="connsiteY744" fmla="*/ 940634 h 6858000"/>
              <a:gd name="connsiteX745" fmla="*/ 5256311 w 7467600"/>
              <a:gd name="connsiteY745" fmla="*/ 916490 h 6858000"/>
              <a:gd name="connsiteX746" fmla="*/ 5377381 w 7467600"/>
              <a:gd name="connsiteY746" fmla="*/ 912671 h 6858000"/>
              <a:gd name="connsiteX747" fmla="*/ 5460148 w 7467600"/>
              <a:gd name="connsiteY747" fmla="*/ 911442 h 6858000"/>
              <a:gd name="connsiteX748" fmla="*/ 5648971 w 7467600"/>
              <a:gd name="connsiteY748" fmla="*/ 891331 h 6858000"/>
              <a:gd name="connsiteX749" fmla="*/ 5844807 w 7467600"/>
              <a:gd name="connsiteY749" fmla="*/ 870718 h 6858000"/>
              <a:gd name="connsiteX750" fmla="*/ 5862975 w 7467600"/>
              <a:gd name="connsiteY750" fmla="*/ 869756 h 6858000"/>
              <a:gd name="connsiteX751" fmla="*/ 5920887 w 7467600"/>
              <a:gd name="connsiteY751" fmla="*/ 865929 h 6858000"/>
              <a:gd name="connsiteX752" fmla="*/ 5504425 w 7467600"/>
              <a:gd name="connsiteY752" fmla="*/ 848067 h 6858000"/>
              <a:gd name="connsiteX753" fmla="*/ 3607114 w 7467600"/>
              <a:gd name="connsiteY753" fmla="*/ 467441 h 6858000"/>
              <a:gd name="connsiteX754" fmla="*/ 3296242 w 7467600"/>
              <a:gd name="connsiteY754" fmla="*/ 807991 h 6858000"/>
              <a:gd name="connsiteX755" fmla="*/ 3174674 w 7467600"/>
              <a:gd name="connsiteY755" fmla="*/ 919759 h 6858000"/>
              <a:gd name="connsiteX756" fmla="*/ 3042978 w 7467600"/>
              <a:gd name="connsiteY756" fmla="*/ 1054894 h 6858000"/>
              <a:gd name="connsiteX757" fmla="*/ 2968914 w 7467600"/>
              <a:gd name="connsiteY757" fmla="*/ 1133756 h 6858000"/>
              <a:gd name="connsiteX758" fmla="*/ 3103823 w 7467600"/>
              <a:gd name="connsiteY758" fmla="*/ 1026814 h 6858000"/>
              <a:gd name="connsiteX759" fmla="*/ 3607114 w 7467600"/>
              <a:gd name="connsiteY759" fmla="*/ 467441 h 6858000"/>
              <a:gd name="connsiteX760" fmla="*/ 3744487 w 7467600"/>
              <a:gd name="connsiteY760" fmla="*/ 383136 h 6858000"/>
              <a:gd name="connsiteX761" fmla="*/ 3970213 w 7467600"/>
              <a:gd name="connsiteY761" fmla="*/ 995559 h 6858000"/>
              <a:gd name="connsiteX762" fmla="*/ 3744487 w 7467600"/>
              <a:gd name="connsiteY762" fmla="*/ 383136 h 6858000"/>
              <a:gd name="connsiteX763" fmla="*/ 3624562 w 7467600"/>
              <a:gd name="connsiteY763" fmla="*/ 367041 h 6858000"/>
              <a:gd name="connsiteX764" fmla="*/ 3489712 w 7467600"/>
              <a:gd name="connsiteY764" fmla="*/ 485386 h 6858000"/>
              <a:gd name="connsiteX765" fmla="*/ 3182994 w 7467600"/>
              <a:gd name="connsiteY765" fmla="*/ 828265 h 6858000"/>
              <a:gd name="connsiteX766" fmla="*/ 2892114 w 7467600"/>
              <a:gd name="connsiteY766" fmla="*/ 1172635 h 6858000"/>
              <a:gd name="connsiteX767" fmla="*/ 3021459 w 7467600"/>
              <a:gd name="connsiteY767" fmla="*/ 1035385 h 6858000"/>
              <a:gd name="connsiteX768" fmla="*/ 3153873 w 7467600"/>
              <a:gd name="connsiteY768" fmla="*/ 898971 h 6858000"/>
              <a:gd name="connsiteX769" fmla="*/ 3276511 w 7467600"/>
              <a:gd name="connsiteY769" fmla="*/ 786423 h 6858000"/>
              <a:gd name="connsiteX770" fmla="*/ 3584154 w 7467600"/>
              <a:gd name="connsiteY770" fmla="*/ 448218 h 6858000"/>
              <a:gd name="connsiteX771" fmla="*/ 3624562 w 7467600"/>
              <a:gd name="connsiteY771" fmla="*/ 367041 h 6858000"/>
              <a:gd name="connsiteX772" fmla="*/ 3766672 w 7467600"/>
              <a:gd name="connsiteY772" fmla="*/ 359429 h 6858000"/>
              <a:gd name="connsiteX773" fmla="*/ 3996338 w 7467600"/>
              <a:gd name="connsiteY773" fmla="*/ 968237 h 6858000"/>
              <a:gd name="connsiteX774" fmla="*/ 3766672 w 7467600"/>
              <a:gd name="connsiteY774" fmla="*/ 359429 h 6858000"/>
              <a:gd name="connsiteX775" fmla="*/ 5805386 w 7467600"/>
              <a:gd name="connsiteY775" fmla="*/ 239240 h 6858000"/>
              <a:gd name="connsiteX776" fmla="*/ 5736947 w 7467600"/>
              <a:gd name="connsiteY776" fmla="*/ 261367 h 6858000"/>
              <a:gd name="connsiteX777" fmla="*/ 5427012 w 7467600"/>
              <a:gd name="connsiteY777" fmla="*/ 311272 h 6858000"/>
              <a:gd name="connsiteX778" fmla="*/ 5147818 w 7467600"/>
              <a:gd name="connsiteY778" fmla="*/ 322112 h 6858000"/>
              <a:gd name="connsiteX779" fmla="*/ 5060854 w 7467600"/>
              <a:gd name="connsiteY779" fmla="*/ 311882 h 6858000"/>
              <a:gd name="connsiteX780" fmla="*/ 4945989 w 7467600"/>
              <a:gd name="connsiteY780" fmla="*/ 300516 h 6858000"/>
              <a:gd name="connsiteX781" fmla="*/ 5410479 w 7467600"/>
              <a:gd name="connsiteY781" fmla="*/ 348434 h 6858000"/>
              <a:gd name="connsiteX782" fmla="*/ 5805386 w 7467600"/>
              <a:gd name="connsiteY782" fmla="*/ 239240 h 6858000"/>
              <a:gd name="connsiteX783" fmla="*/ 5905192 w 7467600"/>
              <a:gd name="connsiteY783" fmla="*/ 163079 h 6858000"/>
              <a:gd name="connsiteX784" fmla="*/ 5865655 w 7467600"/>
              <a:gd name="connsiteY784" fmla="*/ 171901 h 6858000"/>
              <a:gd name="connsiteX785" fmla="*/ 5259740 w 7467600"/>
              <a:gd name="connsiteY785" fmla="*/ 257013 h 6858000"/>
              <a:gd name="connsiteX786" fmla="*/ 5208466 w 7467600"/>
              <a:gd name="connsiteY786" fmla="*/ 257550 h 6858000"/>
              <a:gd name="connsiteX787" fmla="*/ 4980204 w 7467600"/>
              <a:gd name="connsiteY787" fmla="*/ 271903 h 6858000"/>
              <a:gd name="connsiteX788" fmla="*/ 5068068 w 7467600"/>
              <a:gd name="connsiteY788" fmla="*/ 282244 h 6858000"/>
              <a:gd name="connsiteX789" fmla="*/ 5153231 w 7467600"/>
              <a:gd name="connsiteY789" fmla="*/ 292240 h 6858000"/>
              <a:gd name="connsiteX790" fmla="*/ 5426491 w 7467600"/>
              <a:gd name="connsiteY790" fmla="*/ 281128 h 6858000"/>
              <a:gd name="connsiteX791" fmla="*/ 5731212 w 7467600"/>
              <a:gd name="connsiteY791" fmla="*/ 231951 h 6858000"/>
              <a:gd name="connsiteX792" fmla="*/ 5905192 w 7467600"/>
              <a:gd name="connsiteY792" fmla="*/ 163079 h 6858000"/>
              <a:gd name="connsiteX793" fmla="*/ 5944437 w 7467600"/>
              <a:gd name="connsiteY793" fmla="*/ 113829 h 6858000"/>
              <a:gd name="connsiteX794" fmla="*/ 5825032 w 7467600"/>
              <a:gd name="connsiteY794" fmla="*/ 146405 h 6858000"/>
              <a:gd name="connsiteX795" fmla="*/ 4955599 w 7467600"/>
              <a:gd name="connsiteY795" fmla="*/ 247008 h 6858000"/>
              <a:gd name="connsiteX796" fmla="*/ 5210104 w 7467600"/>
              <a:gd name="connsiteY796" fmla="*/ 228123 h 6858000"/>
              <a:gd name="connsiteX797" fmla="*/ 5261015 w 7467600"/>
              <a:gd name="connsiteY797" fmla="*/ 227087 h 6858000"/>
              <a:gd name="connsiteX798" fmla="*/ 5861181 w 7467600"/>
              <a:gd name="connsiteY798" fmla="*/ 143093 h 6858000"/>
              <a:gd name="connsiteX799" fmla="*/ 5961252 w 7467600"/>
              <a:gd name="connsiteY799" fmla="*/ 114820 h 6858000"/>
              <a:gd name="connsiteX800" fmla="*/ 5944437 w 7467600"/>
              <a:gd name="connsiteY800" fmla="*/ 113829 h 6858000"/>
              <a:gd name="connsiteX801" fmla="*/ 3882765 w 7467600"/>
              <a:gd name="connsiteY801" fmla="*/ 0 h 6858000"/>
              <a:gd name="connsiteX802" fmla="*/ 3995099 w 7467600"/>
              <a:gd name="connsiteY802" fmla="*/ 0 h 6858000"/>
              <a:gd name="connsiteX803" fmla="*/ 4163818 w 7467600"/>
              <a:gd name="connsiteY803" fmla="*/ 234104 h 6858000"/>
              <a:gd name="connsiteX804" fmla="*/ 4172099 w 7467600"/>
              <a:gd name="connsiteY804" fmla="*/ 234207 h 6858000"/>
              <a:gd name="connsiteX805" fmla="*/ 4784282 w 7467600"/>
              <a:gd name="connsiteY805" fmla="*/ 276561 h 6858000"/>
              <a:gd name="connsiteX806" fmla="*/ 4801687 w 7467600"/>
              <a:gd name="connsiteY806" fmla="*/ 267764 h 6858000"/>
              <a:gd name="connsiteX807" fmla="*/ 6082788 w 7467600"/>
              <a:gd name="connsiteY807" fmla="*/ 64119 h 6858000"/>
              <a:gd name="connsiteX808" fmla="*/ 6099442 w 7467600"/>
              <a:gd name="connsiteY808" fmla="*/ 82568 h 6858000"/>
              <a:gd name="connsiteX809" fmla="*/ 4804137 w 7467600"/>
              <a:gd name="connsiteY809" fmla="*/ 320931 h 6858000"/>
              <a:gd name="connsiteX810" fmla="*/ 4227047 w 7467600"/>
              <a:gd name="connsiteY810" fmla="*/ 313415 h 6858000"/>
              <a:gd name="connsiteX811" fmla="*/ 4346041 w 7467600"/>
              <a:gd name="connsiteY811" fmla="*/ 456086 h 6858000"/>
              <a:gd name="connsiteX812" fmla="*/ 4870967 w 7467600"/>
              <a:gd name="connsiteY812" fmla="*/ 963061 h 6858000"/>
              <a:gd name="connsiteX813" fmla="*/ 4889647 w 7467600"/>
              <a:gd name="connsiteY813" fmla="*/ 957147 h 6858000"/>
              <a:gd name="connsiteX814" fmla="*/ 5422504 w 7467600"/>
              <a:gd name="connsiteY814" fmla="*/ 805191 h 6858000"/>
              <a:gd name="connsiteX815" fmla="*/ 6087656 w 7467600"/>
              <a:gd name="connsiteY815" fmla="*/ 826703 h 6858000"/>
              <a:gd name="connsiteX816" fmla="*/ 6058717 w 7467600"/>
              <a:gd name="connsiteY816" fmla="*/ 865992 h 6858000"/>
              <a:gd name="connsiteX817" fmla="*/ 4974153 w 7467600"/>
              <a:gd name="connsiteY817" fmla="*/ 1045456 h 6858000"/>
              <a:gd name="connsiteX818" fmla="*/ 5627835 w 7467600"/>
              <a:gd name="connsiteY818" fmla="*/ 1472077 h 6858000"/>
              <a:gd name="connsiteX819" fmla="*/ 5629817 w 7467600"/>
              <a:gd name="connsiteY819" fmla="*/ 1471412 h 6858000"/>
              <a:gd name="connsiteX820" fmla="*/ 5634124 w 7467600"/>
              <a:gd name="connsiteY820" fmla="*/ 1470572 h 6858000"/>
              <a:gd name="connsiteX821" fmla="*/ 5755832 w 7467600"/>
              <a:gd name="connsiteY821" fmla="*/ 1383886 h 6858000"/>
              <a:gd name="connsiteX822" fmla="*/ 6014186 w 7467600"/>
              <a:gd name="connsiteY822" fmla="*/ 1279799 h 6858000"/>
              <a:gd name="connsiteX823" fmla="*/ 6901619 w 7467600"/>
              <a:gd name="connsiteY823" fmla="*/ 1047874 h 6858000"/>
              <a:gd name="connsiteX824" fmla="*/ 6931566 w 7467600"/>
              <a:gd name="connsiteY824" fmla="*/ 1062034 h 6858000"/>
              <a:gd name="connsiteX825" fmla="*/ 5790982 w 7467600"/>
              <a:gd name="connsiteY825" fmla="*/ 1561380 h 6858000"/>
              <a:gd name="connsiteX826" fmla="*/ 6188971 w 7467600"/>
              <a:gd name="connsiteY826" fmla="*/ 1755168 h 6858000"/>
              <a:gd name="connsiteX827" fmla="*/ 6202446 w 7467600"/>
              <a:gd name="connsiteY827" fmla="*/ 1752268 h 6858000"/>
              <a:gd name="connsiteX828" fmla="*/ 7179560 w 7467600"/>
              <a:gd name="connsiteY828" fmla="*/ 1467551 h 6858000"/>
              <a:gd name="connsiteX829" fmla="*/ 7158730 w 7467600"/>
              <a:gd name="connsiteY829" fmla="*/ 1507835 h 6858000"/>
              <a:gd name="connsiteX830" fmla="*/ 6326959 w 7467600"/>
              <a:gd name="connsiteY830" fmla="*/ 1817686 h 6858000"/>
              <a:gd name="connsiteX831" fmla="*/ 6537433 w 7467600"/>
              <a:gd name="connsiteY831" fmla="*/ 1907790 h 6858000"/>
              <a:gd name="connsiteX832" fmla="*/ 6550221 w 7467600"/>
              <a:gd name="connsiteY832" fmla="*/ 1910729 h 6858000"/>
              <a:gd name="connsiteX833" fmla="*/ 6964438 w 7467600"/>
              <a:gd name="connsiteY833" fmla="*/ 2209505 h 6858000"/>
              <a:gd name="connsiteX834" fmla="*/ 7367862 w 7467600"/>
              <a:gd name="connsiteY834" fmla="*/ 2806833 h 6858000"/>
              <a:gd name="connsiteX835" fmla="*/ 7364329 w 7467600"/>
              <a:gd name="connsiteY835" fmla="*/ 2826907 h 6858000"/>
              <a:gd name="connsiteX836" fmla="*/ 7290545 w 7467600"/>
              <a:gd name="connsiteY836" fmla="*/ 2850663 h 6858000"/>
              <a:gd name="connsiteX837" fmla="*/ 6472036 w 7467600"/>
              <a:gd name="connsiteY837" fmla="*/ 1959003 h 6858000"/>
              <a:gd name="connsiteX838" fmla="*/ 5792897 w 7467600"/>
              <a:gd name="connsiteY838" fmla="*/ 1647747 h 6858000"/>
              <a:gd name="connsiteX839" fmla="*/ 5842751 w 7467600"/>
              <a:gd name="connsiteY839" fmla="*/ 1816112 h 6858000"/>
              <a:gd name="connsiteX840" fmla="*/ 5847424 w 7467600"/>
              <a:gd name="connsiteY840" fmla="*/ 1815776 h 6858000"/>
              <a:gd name="connsiteX841" fmla="*/ 6399821 w 7467600"/>
              <a:gd name="connsiteY841" fmla="*/ 2344799 h 6858000"/>
              <a:gd name="connsiteX842" fmla="*/ 6323232 w 7467600"/>
              <a:gd name="connsiteY842" fmla="*/ 2389634 h 6858000"/>
              <a:gd name="connsiteX843" fmla="*/ 5942958 w 7467600"/>
              <a:gd name="connsiteY843" fmla="*/ 2077708 h 6858000"/>
              <a:gd name="connsiteX844" fmla="*/ 5921559 w 7467600"/>
              <a:gd name="connsiteY844" fmla="*/ 2378596 h 6858000"/>
              <a:gd name="connsiteX845" fmla="*/ 5817651 w 7467600"/>
              <a:gd name="connsiteY845" fmla="*/ 3023919 h 6858000"/>
              <a:gd name="connsiteX846" fmla="*/ 5729634 w 7467600"/>
              <a:gd name="connsiteY846" fmla="*/ 3051849 h 6858000"/>
              <a:gd name="connsiteX847" fmla="*/ 5611018 w 7467600"/>
              <a:gd name="connsiteY847" fmla="*/ 2316769 h 6858000"/>
              <a:gd name="connsiteX848" fmla="*/ 5687608 w 7467600"/>
              <a:gd name="connsiteY848" fmla="*/ 2039972 h 6858000"/>
              <a:gd name="connsiteX849" fmla="*/ 5657554 w 7467600"/>
              <a:gd name="connsiteY849" fmla="*/ 1576445 h 6858000"/>
              <a:gd name="connsiteX850" fmla="*/ 5150475 w 7467600"/>
              <a:gd name="connsiteY850" fmla="*/ 1274012 h 6858000"/>
              <a:gd name="connsiteX851" fmla="*/ 5349142 w 7467600"/>
              <a:gd name="connsiteY851" fmla="*/ 2204405 h 6858000"/>
              <a:gd name="connsiteX852" fmla="*/ 5262214 w 7467600"/>
              <a:gd name="connsiteY852" fmla="*/ 2233836 h 6858000"/>
              <a:gd name="connsiteX853" fmla="*/ 4981539 w 7467600"/>
              <a:gd name="connsiteY853" fmla="*/ 1542201 h 6858000"/>
              <a:gd name="connsiteX854" fmla="*/ 4958461 w 7467600"/>
              <a:gd name="connsiteY854" fmla="*/ 1136957 h 6858000"/>
              <a:gd name="connsiteX855" fmla="*/ 4655015 w 7467600"/>
              <a:gd name="connsiteY855" fmla="*/ 891426 h 6858000"/>
              <a:gd name="connsiteX856" fmla="*/ 4348002 w 7467600"/>
              <a:gd name="connsiteY856" fmla="*/ 2205895 h 6858000"/>
              <a:gd name="connsiteX857" fmla="*/ 4262250 w 7467600"/>
              <a:gd name="connsiteY857" fmla="*/ 2219972 h 6858000"/>
              <a:gd name="connsiteX858" fmla="*/ 4550611 w 7467600"/>
              <a:gd name="connsiteY858" fmla="*/ 817540 h 6858000"/>
              <a:gd name="connsiteX859" fmla="*/ 4564418 w 7467600"/>
              <a:gd name="connsiteY859" fmla="*/ 808293 h 6858000"/>
              <a:gd name="connsiteX860" fmla="*/ 4266388 w 7467600"/>
              <a:gd name="connsiteY860" fmla="*/ 500083 h 6858000"/>
              <a:gd name="connsiteX861" fmla="*/ 4032842 w 7467600"/>
              <a:gd name="connsiteY861" fmla="*/ 211809 h 6858000"/>
              <a:gd name="connsiteX862" fmla="*/ 3882765 w 7467600"/>
              <a:gd name="connsiteY862" fmla="*/ 0 h 6858000"/>
              <a:gd name="connsiteX863" fmla="*/ 3721337 w 7467600"/>
              <a:gd name="connsiteY863" fmla="*/ 0 h 6858000"/>
              <a:gd name="connsiteX864" fmla="*/ 3797544 w 7467600"/>
              <a:gd name="connsiteY864" fmla="*/ 0 h 6858000"/>
              <a:gd name="connsiteX865" fmla="*/ 3775734 w 7467600"/>
              <a:gd name="connsiteY865" fmla="*/ 95131 h 6858000"/>
              <a:gd name="connsiteX866" fmla="*/ 3724807 w 7467600"/>
              <a:gd name="connsiteY866" fmla="*/ 272257 h 6858000"/>
              <a:gd name="connsiteX867" fmla="*/ 3726844 w 7467600"/>
              <a:gd name="connsiteY867" fmla="*/ 282988 h 6858000"/>
              <a:gd name="connsiteX868" fmla="*/ 3742664 w 7467600"/>
              <a:gd name="connsiteY868" fmla="*/ 279918 h 6858000"/>
              <a:gd name="connsiteX869" fmla="*/ 4103910 w 7467600"/>
              <a:gd name="connsiteY869" fmla="*/ 1161917 h 6858000"/>
              <a:gd name="connsiteX870" fmla="*/ 4020269 w 7467600"/>
              <a:gd name="connsiteY870" fmla="*/ 1200406 h 6858000"/>
              <a:gd name="connsiteX871" fmla="*/ 3674882 w 7467600"/>
              <a:gd name="connsiteY871" fmla="*/ 488524 h 6858000"/>
              <a:gd name="connsiteX872" fmla="*/ 3132682 w 7467600"/>
              <a:gd name="connsiteY872" fmla="*/ 1072284 h 6858000"/>
              <a:gd name="connsiteX873" fmla="*/ 2716346 w 7467600"/>
              <a:gd name="connsiteY873" fmla="*/ 1276376 h 6858000"/>
              <a:gd name="connsiteX874" fmla="*/ 2716772 w 7467600"/>
              <a:gd name="connsiteY874" fmla="*/ 1255462 h 6858000"/>
              <a:gd name="connsiteX875" fmla="*/ 3471096 w 7467600"/>
              <a:gd name="connsiteY875" fmla="*/ 437072 h 6858000"/>
              <a:gd name="connsiteX876" fmla="*/ 3639057 w 7467600"/>
              <a:gd name="connsiteY876" fmla="*/ 286334 h 6858000"/>
              <a:gd name="connsiteX877" fmla="*/ 3640309 w 7467600"/>
              <a:gd name="connsiteY877" fmla="*/ 284664 h 6858000"/>
              <a:gd name="connsiteX878" fmla="*/ 3646022 w 7467600"/>
              <a:gd name="connsiteY878" fmla="*/ 276711 h 6858000"/>
              <a:gd name="connsiteX879" fmla="*/ 3707943 w 7467600"/>
              <a:gd name="connsiteY879" fmla="*/ 65958 h 6858000"/>
              <a:gd name="connsiteX880" fmla="*/ 3721337 w 7467600"/>
              <a:gd name="connsiteY880" fmla="*/ 0 h 6858000"/>
              <a:gd name="connsiteX881" fmla="*/ 2867960 w 7467600"/>
              <a:gd name="connsiteY881" fmla="*/ 0 h 6858000"/>
              <a:gd name="connsiteX882" fmla="*/ 2926351 w 7467600"/>
              <a:gd name="connsiteY882" fmla="*/ 0 h 6858000"/>
              <a:gd name="connsiteX883" fmla="*/ 2902823 w 7467600"/>
              <a:gd name="connsiteY883" fmla="*/ 262929 h 6858000"/>
              <a:gd name="connsiteX884" fmla="*/ 2940663 w 7467600"/>
              <a:gd name="connsiteY884" fmla="*/ 140884 h 6858000"/>
              <a:gd name="connsiteX885" fmla="*/ 2947039 w 7467600"/>
              <a:gd name="connsiteY885" fmla="*/ 122524 h 6858000"/>
              <a:gd name="connsiteX886" fmla="*/ 2984316 w 7467600"/>
              <a:gd name="connsiteY886" fmla="*/ 0 h 6858000"/>
              <a:gd name="connsiteX887" fmla="*/ 3016114 w 7467600"/>
              <a:gd name="connsiteY887" fmla="*/ 0 h 6858000"/>
              <a:gd name="connsiteX888" fmla="*/ 2979949 w 7467600"/>
              <a:gd name="connsiteY888" fmla="*/ 119274 h 6858000"/>
              <a:gd name="connsiteX889" fmla="*/ 3023879 w 7467600"/>
              <a:gd name="connsiteY889" fmla="*/ 0 h 6858000"/>
              <a:gd name="connsiteX890" fmla="*/ 3105400 w 7467600"/>
              <a:gd name="connsiteY890" fmla="*/ 0 h 6858000"/>
              <a:gd name="connsiteX891" fmla="*/ 3094669 w 7467600"/>
              <a:gd name="connsiteY891" fmla="*/ 30308 h 6858000"/>
              <a:gd name="connsiteX892" fmla="*/ 2901945 w 7467600"/>
              <a:gd name="connsiteY892" fmla="*/ 466538 h 6858000"/>
              <a:gd name="connsiteX893" fmla="*/ 2815209 w 7467600"/>
              <a:gd name="connsiteY893" fmla="*/ 497361 h 6858000"/>
              <a:gd name="connsiteX894" fmla="*/ 2844845 w 7467600"/>
              <a:gd name="connsiteY894" fmla="*/ 127638 h 6858000"/>
              <a:gd name="connsiteX895" fmla="*/ 2867960 w 7467600"/>
              <a:gd name="connsiteY895" fmla="*/ 0 h 6858000"/>
              <a:gd name="connsiteX896" fmla="*/ 1057230 w 7467600"/>
              <a:gd name="connsiteY896" fmla="*/ 0 h 6858000"/>
              <a:gd name="connsiteX897" fmla="*/ 1111003 w 7467600"/>
              <a:gd name="connsiteY897" fmla="*/ 0 h 6858000"/>
              <a:gd name="connsiteX898" fmla="*/ 1125553 w 7467600"/>
              <a:gd name="connsiteY898" fmla="*/ 52588 h 6858000"/>
              <a:gd name="connsiteX899" fmla="*/ 1304276 w 7467600"/>
              <a:gd name="connsiteY899" fmla="*/ 476275 h 6858000"/>
              <a:gd name="connsiteX900" fmla="*/ 1492066 w 7467600"/>
              <a:gd name="connsiteY900" fmla="*/ 886333 h 6858000"/>
              <a:gd name="connsiteX901" fmla="*/ 1423698 w 7467600"/>
              <a:gd name="connsiteY901" fmla="*/ 710817 h 6858000"/>
              <a:gd name="connsiteX902" fmla="*/ 1357609 w 7467600"/>
              <a:gd name="connsiteY902" fmla="*/ 532892 h 6858000"/>
              <a:gd name="connsiteX903" fmla="*/ 1309550 w 7467600"/>
              <a:gd name="connsiteY903" fmla="*/ 374031 h 6858000"/>
              <a:gd name="connsiteX904" fmla="*/ 1193673 w 7467600"/>
              <a:gd name="connsiteY904" fmla="*/ 49533 h 6858000"/>
              <a:gd name="connsiteX905" fmla="*/ 1164391 w 7467600"/>
              <a:gd name="connsiteY905" fmla="*/ 0 h 6858000"/>
              <a:gd name="connsiteX906" fmla="*/ 1200666 w 7467600"/>
              <a:gd name="connsiteY906" fmla="*/ 0 h 6858000"/>
              <a:gd name="connsiteX907" fmla="*/ 1223408 w 7467600"/>
              <a:gd name="connsiteY907" fmla="*/ 38996 h 6858000"/>
              <a:gd name="connsiteX908" fmla="*/ 1339635 w 7467600"/>
              <a:gd name="connsiteY908" fmla="*/ 365517 h 6858000"/>
              <a:gd name="connsiteX909" fmla="*/ 1387469 w 7467600"/>
              <a:gd name="connsiteY909" fmla="*/ 523079 h 6858000"/>
              <a:gd name="connsiteX910" fmla="*/ 1452685 w 7467600"/>
              <a:gd name="connsiteY910" fmla="*/ 699806 h 6858000"/>
              <a:gd name="connsiteX911" fmla="*/ 1492092 w 7467600"/>
              <a:gd name="connsiteY911" fmla="*/ 800424 h 6858000"/>
              <a:gd name="connsiteX912" fmla="*/ 1455302 w 7467600"/>
              <a:gd name="connsiteY912" fmla="*/ 632913 h 6858000"/>
              <a:gd name="connsiteX913" fmla="*/ 1222336 w 7467600"/>
              <a:gd name="connsiteY913" fmla="*/ 9480 h 6858000"/>
              <a:gd name="connsiteX914" fmla="*/ 1214634 w 7467600"/>
              <a:gd name="connsiteY914" fmla="*/ 0 h 6858000"/>
              <a:gd name="connsiteX915" fmla="*/ 1289827 w 7467600"/>
              <a:gd name="connsiteY915" fmla="*/ 0 h 6858000"/>
              <a:gd name="connsiteX916" fmla="*/ 1321076 w 7467600"/>
              <a:gd name="connsiteY916" fmla="*/ 59722 h 6858000"/>
              <a:gd name="connsiteX917" fmla="*/ 1512579 w 7467600"/>
              <a:gd name="connsiteY917" fmla="*/ 626441 h 6858000"/>
              <a:gd name="connsiteX918" fmla="*/ 1506076 w 7467600"/>
              <a:gd name="connsiteY918" fmla="*/ 1089289 h 6858000"/>
              <a:gd name="connsiteX919" fmla="*/ 1486346 w 7467600"/>
              <a:gd name="connsiteY919" fmla="*/ 1079919 h 6858000"/>
              <a:gd name="connsiteX920" fmla="*/ 1070511 w 7467600"/>
              <a:gd name="connsiteY920" fmla="*/ 48609 h 6858000"/>
              <a:gd name="connsiteX921" fmla="*/ 1057230 w 7467600"/>
              <a:gd name="connsiteY921" fmla="*/ 0 h 6858000"/>
              <a:gd name="connsiteX922" fmla="*/ 43151 w 7467600"/>
              <a:gd name="connsiteY922" fmla="*/ 0 h 6858000"/>
              <a:gd name="connsiteX923" fmla="*/ 95283 w 7467600"/>
              <a:gd name="connsiteY923" fmla="*/ 0 h 6858000"/>
              <a:gd name="connsiteX924" fmla="*/ 300708 w 7467600"/>
              <a:gd name="connsiteY924" fmla="*/ 154571 h 6858000"/>
              <a:gd name="connsiteX925" fmla="*/ 530414 w 7467600"/>
              <a:gd name="connsiteY925" fmla="*/ 354673 h 6858000"/>
              <a:gd name="connsiteX926" fmla="*/ 333785 w 7467600"/>
              <a:gd name="connsiteY926" fmla="*/ 161564 h 6858000"/>
              <a:gd name="connsiteX927" fmla="*/ 147005 w 7467600"/>
              <a:gd name="connsiteY927" fmla="*/ 0 h 6858000"/>
              <a:gd name="connsiteX928" fmla="*/ 272509 w 7467600"/>
              <a:gd name="connsiteY928" fmla="*/ 0 h 6858000"/>
              <a:gd name="connsiteX929" fmla="*/ 326276 w 7467600"/>
              <a:gd name="connsiteY929" fmla="*/ 45847 h 6858000"/>
              <a:gd name="connsiteX930" fmla="*/ 823759 w 7467600"/>
              <a:gd name="connsiteY930" fmla="*/ 574145 h 6858000"/>
              <a:gd name="connsiteX931" fmla="*/ 811254 w 7467600"/>
              <a:gd name="connsiteY931" fmla="*/ 665546 h 6858000"/>
              <a:gd name="connsiteX932" fmla="*/ 154042 w 7467600"/>
              <a:gd name="connsiteY932" fmla="*/ 261522 h 6858000"/>
              <a:gd name="connsiteX933" fmla="*/ 13550 w 7467600"/>
              <a:gd name="connsiteY933" fmla="*/ 158423 h 6858000"/>
              <a:gd name="connsiteX934" fmla="*/ 0 w 7467600"/>
              <a:gd name="connsiteY934" fmla="*/ 146618 h 6858000"/>
              <a:gd name="connsiteX935" fmla="*/ 0 w 7467600"/>
              <a:gd name="connsiteY935" fmla="*/ 59161 h 6858000"/>
              <a:gd name="connsiteX936" fmla="*/ 45427 w 7467600"/>
              <a:gd name="connsiteY936" fmla="*/ 101078 h 6858000"/>
              <a:gd name="connsiteX937" fmla="*/ 630103 w 7467600"/>
              <a:gd name="connsiteY937" fmla="*/ 485885 h 6858000"/>
              <a:gd name="connsiteX938" fmla="*/ 532040 w 7467600"/>
              <a:gd name="connsiteY938" fmla="*/ 399359 h 6858000"/>
              <a:gd name="connsiteX939" fmla="*/ 517618 w 7467600"/>
              <a:gd name="connsiteY939" fmla="*/ 385726 h 6858000"/>
              <a:gd name="connsiteX940" fmla="*/ 285074 w 7467600"/>
              <a:gd name="connsiteY940" fmla="*/ 182755 h 6858000"/>
              <a:gd name="connsiteX941" fmla="*/ 43151 w 7467600"/>
              <a:gd name="connsiteY94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289862 w 7467600"/>
              <a:gd name="connsiteY8" fmla="*/ 6659827 h 6858000"/>
              <a:gd name="connsiteX9" fmla="*/ 1019354 w 7467600"/>
              <a:gd name="connsiteY9" fmla="*/ 6315006 h 6858000"/>
              <a:gd name="connsiteX10" fmla="*/ 441046 w 7467600"/>
              <a:gd name="connsiteY10" fmla="*/ 6691153 h 6858000"/>
              <a:gd name="connsiteX11" fmla="*/ 1019354 w 7467600"/>
              <a:gd name="connsiteY11" fmla="*/ 6315006 h 6858000"/>
              <a:gd name="connsiteX12" fmla="*/ 991680 w 7467600"/>
              <a:gd name="connsiteY12" fmla="*/ 6298413 h 6858000"/>
              <a:gd name="connsiteX13" fmla="*/ 409060 w 7467600"/>
              <a:gd name="connsiteY13" fmla="*/ 6671470 h 6858000"/>
              <a:gd name="connsiteX14" fmla="*/ 991680 w 7467600"/>
              <a:gd name="connsiteY14" fmla="*/ 6298413 h 6858000"/>
              <a:gd name="connsiteX15" fmla="*/ 103333 w 7467600"/>
              <a:gd name="connsiteY15" fmla="*/ 5699602 h 6858000"/>
              <a:gd name="connsiteX16" fmla="*/ 233938 w 7467600"/>
              <a:gd name="connsiteY16" fmla="*/ 5809416 h 6858000"/>
              <a:gd name="connsiteX17" fmla="*/ 883580 w 7467600"/>
              <a:gd name="connsiteY17" fmla="*/ 6180710 h 6858000"/>
              <a:gd name="connsiteX18" fmla="*/ 487337 w 7467600"/>
              <a:gd name="connsiteY18" fmla="*/ 5950182 h 6858000"/>
              <a:gd name="connsiteX19" fmla="*/ 354051 w 7467600"/>
              <a:gd name="connsiteY19" fmla="*/ 5854912 h 6858000"/>
              <a:gd name="connsiteX20" fmla="*/ 195436 w 7467600"/>
              <a:gd name="connsiteY20" fmla="*/ 5755068 h 6858000"/>
              <a:gd name="connsiteX21" fmla="*/ 103333 w 7467600"/>
              <a:gd name="connsiteY21" fmla="*/ 5699602 h 6858000"/>
              <a:gd name="connsiteX22" fmla="*/ 5539432 w 7467600"/>
              <a:gd name="connsiteY22" fmla="*/ 5642928 h 6858000"/>
              <a:gd name="connsiteX23" fmla="*/ 5555462 w 7467600"/>
              <a:gd name="connsiteY23" fmla="*/ 5694454 h 6858000"/>
              <a:gd name="connsiteX24" fmla="*/ 5828270 w 7467600"/>
              <a:gd name="connsiteY24" fmla="*/ 6320663 h 6858000"/>
              <a:gd name="connsiteX25" fmla="*/ 5947416 w 7467600"/>
              <a:gd name="connsiteY25" fmla="*/ 6574846 h 6858000"/>
              <a:gd name="connsiteX26" fmla="*/ 5539432 w 7467600"/>
              <a:gd name="connsiteY26" fmla="*/ 5642928 h 6858000"/>
              <a:gd name="connsiteX27" fmla="*/ 51253 w 7467600"/>
              <a:gd name="connsiteY27" fmla="*/ 5631825 h 6858000"/>
              <a:gd name="connsiteX28" fmla="*/ 211622 w 7467600"/>
              <a:gd name="connsiteY28" fmla="*/ 5728803 h 6858000"/>
              <a:gd name="connsiteX29" fmla="*/ 371652 w 7467600"/>
              <a:gd name="connsiteY29" fmla="*/ 5829062 h 6858000"/>
              <a:gd name="connsiteX30" fmla="*/ 505903 w 7467600"/>
              <a:gd name="connsiteY30" fmla="*/ 5925221 h 6858000"/>
              <a:gd name="connsiteX31" fmla="*/ 899240 w 7467600"/>
              <a:gd name="connsiteY31" fmla="*/ 6153068 h 6858000"/>
              <a:gd name="connsiteX32" fmla="*/ 988114 w 7467600"/>
              <a:gd name="connsiteY32" fmla="*/ 6174204 h 6858000"/>
              <a:gd name="connsiteX33" fmla="*/ 845971 w 7467600"/>
              <a:gd name="connsiteY33" fmla="*/ 6067177 h 6858000"/>
              <a:gd name="connsiteX34" fmla="*/ 448057 w 7467600"/>
              <a:gd name="connsiteY34" fmla="*/ 5841376 h 6858000"/>
              <a:gd name="connsiteX35" fmla="*/ 51253 w 7467600"/>
              <a:gd name="connsiteY35" fmla="*/ 5631825 h 6858000"/>
              <a:gd name="connsiteX36" fmla="*/ 2606687 w 7467600"/>
              <a:gd name="connsiteY36" fmla="*/ 5630718 h 6858000"/>
              <a:gd name="connsiteX37" fmla="*/ 2645658 w 7467600"/>
              <a:gd name="connsiteY37" fmla="*/ 6640259 h 6858000"/>
              <a:gd name="connsiteX38" fmla="*/ 2606687 w 7467600"/>
              <a:gd name="connsiteY38" fmla="*/ 5630718 h 6858000"/>
              <a:gd name="connsiteX39" fmla="*/ 3642057 w 7467600"/>
              <a:gd name="connsiteY39" fmla="*/ 5573487 h 6858000"/>
              <a:gd name="connsiteX40" fmla="*/ 3632981 w 7467600"/>
              <a:gd name="connsiteY40" fmla="*/ 5579437 h 6858000"/>
              <a:gd name="connsiteX41" fmla="*/ 3382436 w 7467600"/>
              <a:gd name="connsiteY41" fmla="*/ 5952726 h 6858000"/>
              <a:gd name="connsiteX42" fmla="*/ 3191929 w 7467600"/>
              <a:gd name="connsiteY42" fmla="*/ 6662669 h 6858000"/>
              <a:gd name="connsiteX43" fmla="*/ 3369898 w 7467600"/>
              <a:gd name="connsiteY43" fmla="*/ 6081771 h 6858000"/>
              <a:gd name="connsiteX44" fmla="*/ 3642057 w 7467600"/>
              <a:gd name="connsiteY44" fmla="*/ 5573487 h 6858000"/>
              <a:gd name="connsiteX45" fmla="*/ 2650666 w 7467600"/>
              <a:gd name="connsiteY45" fmla="*/ 5530686 h 6858000"/>
              <a:gd name="connsiteX46" fmla="*/ 2650249 w 7467600"/>
              <a:gd name="connsiteY46" fmla="*/ 5532101 h 6858000"/>
              <a:gd name="connsiteX47" fmla="*/ 2663808 w 7467600"/>
              <a:gd name="connsiteY47" fmla="*/ 6535215 h 6858000"/>
              <a:gd name="connsiteX48" fmla="*/ 2665418 w 7467600"/>
              <a:gd name="connsiteY48" fmla="*/ 6132756 h 6858000"/>
              <a:gd name="connsiteX49" fmla="*/ 2650666 w 7467600"/>
              <a:gd name="connsiteY49" fmla="*/ 5530686 h 6858000"/>
              <a:gd name="connsiteX50" fmla="*/ 2680277 w 7467600"/>
              <a:gd name="connsiteY50" fmla="*/ 5479204 h 6858000"/>
              <a:gd name="connsiteX51" fmla="*/ 2678972 w 7467600"/>
              <a:gd name="connsiteY51" fmla="*/ 5481582 h 6858000"/>
              <a:gd name="connsiteX52" fmla="*/ 2696666 w 7467600"/>
              <a:gd name="connsiteY52" fmla="*/ 6133836 h 6858000"/>
              <a:gd name="connsiteX53" fmla="*/ 2695769 w 7467600"/>
              <a:gd name="connsiteY53" fmla="*/ 6390955 h 6858000"/>
              <a:gd name="connsiteX54" fmla="*/ 2739893 w 7467600"/>
              <a:gd name="connsiteY54" fmla="*/ 6108357 h 6858000"/>
              <a:gd name="connsiteX55" fmla="*/ 2680277 w 7467600"/>
              <a:gd name="connsiteY55" fmla="*/ 5479204 h 6858000"/>
              <a:gd name="connsiteX56" fmla="*/ 1132195 w 7467600"/>
              <a:gd name="connsiteY56" fmla="*/ 5467980 h 6858000"/>
              <a:gd name="connsiteX57" fmla="*/ 1679056 w 7467600"/>
              <a:gd name="connsiteY57" fmla="*/ 5516907 h 6858000"/>
              <a:gd name="connsiteX58" fmla="*/ 2128648 w 7467600"/>
              <a:gd name="connsiteY58" fmla="*/ 5474249 h 6858000"/>
              <a:gd name="connsiteX59" fmla="*/ 1825619 w 7467600"/>
              <a:gd name="connsiteY59" fmla="*/ 5478447 h 6858000"/>
              <a:gd name="connsiteX60" fmla="*/ 1737798 w 7467600"/>
              <a:gd name="connsiteY60" fmla="*/ 5483353 h 6858000"/>
              <a:gd name="connsiteX61" fmla="*/ 1132195 w 7467600"/>
              <a:gd name="connsiteY61" fmla="*/ 5467980 h 6858000"/>
              <a:gd name="connsiteX62" fmla="*/ 1456157 w 7467600"/>
              <a:gd name="connsiteY62" fmla="*/ 5371404 h 6858000"/>
              <a:gd name="connsiteX63" fmla="*/ 1244432 w 7467600"/>
              <a:gd name="connsiteY63" fmla="*/ 5385601 h 6858000"/>
              <a:gd name="connsiteX64" fmla="*/ 973990 w 7467600"/>
              <a:gd name="connsiteY64" fmla="*/ 5424940 h 6858000"/>
              <a:gd name="connsiteX65" fmla="*/ 1103809 w 7467600"/>
              <a:gd name="connsiteY65" fmla="*/ 5433720 h 6858000"/>
              <a:gd name="connsiteX66" fmla="*/ 1123454 w 7467600"/>
              <a:gd name="connsiteY66" fmla="*/ 5435727 h 6858000"/>
              <a:gd name="connsiteX67" fmla="*/ 1737017 w 7467600"/>
              <a:gd name="connsiteY67" fmla="*/ 5452183 h 6858000"/>
              <a:gd name="connsiteX68" fmla="*/ 1824397 w 7467600"/>
              <a:gd name="connsiteY68" fmla="*/ 5447757 h 6858000"/>
              <a:gd name="connsiteX69" fmla="*/ 2070059 w 7467600"/>
              <a:gd name="connsiteY69" fmla="*/ 5441660 h 6858000"/>
              <a:gd name="connsiteX70" fmla="*/ 1456157 w 7467600"/>
              <a:gd name="connsiteY70" fmla="*/ 5371404 h 6858000"/>
              <a:gd name="connsiteX71" fmla="*/ 4988186 w 7467600"/>
              <a:gd name="connsiteY71" fmla="*/ 5216467 h 6858000"/>
              <a:gd name="connsiteX72" fmla="*/ 4777334 w 7467600"/>
              <a:gd name="connsiteY72" fmla="*/ 5406072 h 6858000"/>
              <a:gd name="connsiteX73" fmla="*/ 4718341 w 7467600"/>
              <a:gd name="connsiteY73" fmla="*/ 5468043 h 6858000"/>
              <a:gd name="connsiteX74" fmla="*/ 4604655 w 7467600"/>
              <a:gd name="connsiteY74" fmla="*/ 5583434 h 6858000"/>
              <a:gd name="connsiteX75" fmla="*/ 4565074 w 7467600"/>
              <a:gd name="connsiteY75" fmla="*/ 5618550 h 6858000"/>
              <a:gd name="connsiteX76" fmla="*/ 4988186 w 7467600"/>
              <a:gd name="connsiteY76" fmla="*/ 5216467 h 6858000"/>
              <a:gd name="connsiteX77" fmla="*/ 4978032 w 7467600"/>
              <a:gd name="connsiteY77" fmla="*/ 5183809 h 6858000"/>
              <a:gd name="connsiteX78" fmla="*/ 4463413 w 7467600"/>
              <a:gd name="connsiteY78" fmla="*/ 5615162 h 6858000"/>
              <a:gd name="connsiteX79" fmla="*/ 4358134 w 7467600"/>
              <a:gd name="connsiteY79" fmla="*/ 5742791 h 6858000"/>
              <a:gd name="connsiteX80" fmla="*/ 4376219 w 7467600"/>
              <a:gd name="connsiteY80" fmla="*/ 5729027 h 6858000"/>
              <a:gd name="connsiteX81" fmla="*/ 4582340 w 7467600"/>
              <a:gd name="connsiteY81" fmla="*/ 5561037 h 6858000"/>
              <a:gd name="connsiteX82" fmla="*/ 4694684 w 7467600"/>
              <a:gd name="connsiteY82" fmla="*/ 5447098 h 6858000"/>
              <a:gd name="connsiteX83" fmla="*/ 4754123 w 7467600"/>
              <a:gd name="connsiteY83" fmla="*/ 5384643 h 6858000"/>
              <a:gd name="connsiteX84" fmla="*/ 4978032 w 7467600"/>
              <a:gd name="connsiteY84" fmla="*/ 5183809 h 6858000"/>
              <a:gd name="connsiteX85" fmla="*/ 1903353 w 7467600"/>
              <a:gd name="connsiteY85" fmla="*/ 5044827 h 6858000"/>
              <a:gd name="connsiteX86" fmla="*/ 1936931 w 7467600"/>
              <a:gd name="connsiteY86" fmla="*/ 5093954 h 6858000"/>
              <a:gd name="connsiteX87" fmla="*/ 2195868 w 7467600"/>
              <a:gd name="connsiteY87" fmla="*/ 5396574 h 6858000"/>
              <a:gd name="connsiteX88" fmla="*/ 2088852 w 7467600"/>
              <a:gd name="connsiteY88" fmla="*/ 5166123 h 6858000"/>
              <a:gd name="connsiteX89" fmla="*/ 1958241 w 7467600"/>
              <a:gd name="connsiteY89" fmla="*/ 5067955 h 6858000"/>
              <a:gd name="connsiteX90" fmla="*/ 1903353 w 7467600"/>
              <a:gd name="connsiteY90" fmla="*/ 5044827 h 6858000"/>
              <a:gd name="connsiteX91" fmla="*/ 1979378 w 7467600"/>
              <a:gd name="connsiteY91" fmla="*/ 4769504 h 6858000"/>
              <a:gd name="connsiteX92" fmla="*/ 2882120 w 7467600"/>
              <a:gd name="connsiteY92" fmla="*/ 5064547 h 6858000"/>
              <a:gd name="connsiteX93" fmla="*/ 2793103 w 7467600"/>
              <a:gd name="connsiteY93" fmla="*/ 5039699 h 6858000"/>
              <a:gd name="connsiteX94" fmla="*/ 2770041 w 7467600"/>
              <a:gd name="connsiteY94" fmla="*/ 5033634 h 6858000"/>
              <a:gd name="connsiteX95" fmla="*/ 1979378 w 7467600"/>
              <a:gd name="connsiteY95" fmla="*/ 4769504 h 6858000"/>
              <a:gd name="connsiteX96" fmla="*/ 1927410 w 7467600"/>
              <a:gd name="connsiteY96" fmla="*/ 4716164 h 6858000"/>
              <a:gd name="connsiteX97" fmla="*/ 1959587 w 7467600"/>
              <a:gd name="connsiteY97" fmla="*/ 4728849 h 6858000"/>
              <a:gd name="connsiteX98" fmla="*/ 2777707 w 7467600"/>
              <a:gd name="connsiteY98" fmla="*/ 5003991 h 6858000"/>
              <a:gd name="connsiteX99" fmla="*/ 2800768 w 7467600"/>
              <a:gd name="connsiteY99" fmla="*/ 5010056 h 6858000"/>
              <a:gd name="connsiteX100" fmla="*/ 2879408 w 7467600"/>
              <a:gd name="connsiteY100" fmla="*/ 5031590 h 6858000"/>
              <a:gd name="connsiteX101" fmla="*/ 2862295 w 7467600"/>
              <a:gd name="connsiteY101" fmla="*/ 5022958 h 6858000"/>
              <a:gd name="connsiteX102" fmla="*/ 2813343 w 7467600"/>
              <a:gd name="connsiteY102" fmla="*/ 4998369 h 6858000"/>
              <a:gd name="connsiteX103" fmla="*/ 2646245 w 7467600"/>
              <a:gd name="connsiteY103" fmla="*/ 4930999 h 6858000"/>
              <a:gd name="connsiteX104" fmla="*/ 1999243 w 7467600"/>
              <a:gd name="connsiteY104" fmla="*/ 4730524 h 6858000"/>
              <a:gd name="connsiteX105" fmla="*/ 1979527 w 7467600"/>
              <a:gd name="connsiteY105" fmla="*/ 4726651 h 6858000"/>
              <a:gd name="connsiteX106" fmla="*/ 1927410 w 7467600"/>
              <a:gd name="connsiteY106" fmla="*/ 4716164 h 6858000"/>
              <a:gd name="connsiteX107" fmla="*/ 1997014 w 7467600"/>
              <a:gd name="connsiteY107" fmla="*/ 4698007 h 6858000"/>
              <a:gd name="connsiteX108" fmla="*/ 2005458 w 7467600"/>
              <a:gd name="connsiteY108" fmla="*/ 4699540 h 6858000"/>
              <a:gd name="connsiteX109" fmla="*/ 2657186 w 7467600"/>
              <a:gd name="connsiteY109" fmla="*/ 4901687 h 6858000"/>
              <a:gd name="connsiteX110" fmla="*/ 2826662 w 7467600"/>
              <a:gd name="connsiteY110" fmla="*/ 4970362 h 6858000"/>
              <a:gd name="connsiteX111" fmla="*/ 2876100 w 7467600"/>
              <a:gd name="connsiteY111" fmla="*/ 4995397 h 6858000"/>
              <a:gd name="connsiteX112" fmla="*/ 3042600 w 7467600"/>
              <a:gd name="connsiteY112" fmla="*/ 5059532 h 6858000"/>
              <a:gd name="connsiteX113" fmla="*/ 1997014 w 7467600"/>
              <a:gd name="connsiteY113" fmla="*/ 4698007 h 6858000"/>
              <a:gd name="connsiteX114" fmla="*/ 2305292 w 7467600"/>
              <a:gd name="connsiteY114" fmla="*/ 4219492 h 6858000"/>
              <a:gd name="connsiteX115" fmla="*/ 3360922 w 7467600"/>
              <a:gd name="connsiteY115" fmla="*/ 4529373 h 6858000"/>
              <a:gd name="connsiteX116" fmla="*/ 3492420 w 7467600"/>
              <a:gd name="connsiteY116" fmla="*/ 4510145 h 6858000"/>
              <a:gd name="connsiteX117" fmla="*/ 3364086 w 7467600"/>
              <a:gd name="connsiteY117" fmla="*/ 4480340 h 6858000"/>
              <a:gd name="connsiteX118" fmla="*/ 3225818 w 7467600"/>
              <a:gd name="connsiteY118" fmla="*/ 4411822 h 6858000"/>
              <a:gd name="connsiteX119" fmla="*/ 3129696 w 7467600"/>
              <a:gd name="connsiteY119" fmla="*/ 4360704 h 6858000"/>
              <a:gd name="connsiteX120" fmla="*/ 2814545 w 7467600"/>
              <a:gd name="connsiteY120" fmla="*/ 4282955 h 6858000"/>
              <a:gd name="connsiteX121" fmla="*/ 2305292 w 7467600"/>
              <a:gd name="connsiteY121" fmla="*/ 4219492 h 6858000"/>
              <a:gd name="connsiteX122" fmla="*/ 2626982 w 7467600"/>
              <a:gd name="connsiteY122" fmla="*/ 4206450 h 6858000"/>
              <a:gd name="connsiteX123" fmla="*/ 2490617 w 7467600"/>
              <a:gd name="connsiteY123" fmla="*/ 4206951 h 6858000"/>
              <a:gd name="connsiteX124" fmla="*/ 2819869 w 7467600"/>
              <a:gd name="connsiteY124" fmla="*/ 4252936 h 6858000"/>
              <a:gd name="connsiteX125" fmla="*/ 3143018 w 7467600"/>
              <a:gd name="connsiteY125" fmla="*/ 4332698 h 6858000"/>
              <a:gd name="connsiteX126" fmla="*/ 3241520 w 7467600"/>
              <a:gd name="connsiteY126" fmla="*/ 4385112 h 6858000"/>
              <a:gd name="connsiteX127" fmla="*/ 3374575 w 7467600"/>
              <a:gd name="connsiteY127" fmla="*/ 4451517 h 6858000"/>
              <a:gd name="connsiteX128" fmla="*/ 3505221 w 7467600"/>
              <a:gd name="connsiteY128" fmla="*/ 4480757 h 6858000"/>
              <a:gd name="connsiteX129" fmla="*/ 2626982 w 7467600"/>
              <a:gd name="connsiteY129" fmla="*/ 4206450 h 6858000"/>
              <a:gd name="connsiteX130" fmla="*/ 1310106 w 7467600"/>
              <a:gd name="connsiteY130" fmla="*/ 3943217 h 6858000"/>
              <a:gd name="connsiteX131" fmla="*/ 854994 w 7467600"/>
              <a:gd name="connsiteY131" fmla="*/ 4399136 h 6858000"/>
              <a:gd name="connsiteX132" fmla="*/ 742462 w 7467600"/>
              <a:gd name="connsiteY132" fmla="*/ 4594648 h 6858000"/>
              <a:gd name="connsiteX133" fmla="*/ 820602 w 7467600"/>
              <a:gd name="connsiteY133" fmla="*/ 4485915 h 6858000"/>
              <a:gd name="connsiteX134" fmla="*/ 878295 w 7467600"/>
              <a:gd name="connsiteY134" fmla="*/ 4403594 h 6858000"/>
              <a:gd name="connsiteX135" fmla="*/ 1240607 w 7467600"/>
              <a:gd name="connsiteY135" fmla="*/ 4010401 h 6858000"/>
              <a:gd name="connsiteX136" fmla="*/ 1310106 w 7467600"/>
              <a:gd name="connsiteY136" fmla="*/ 3943217 h 6858000"/>
              <a:gd name="connsiteX137" fmla="*/ 1423113 w 7467600"/>
              <a:gd name="connsiteY137" fmla="*/ 3874565 h 6858000"/>
              <a:gd name="connsiteX138" fmla="*/ 1260565 w 7467600"/>
              <a:gd name="connsiteY138" fmla="*/ 4031982 h 6858000"/>
              <a:gd name="connsiteX139" fmla="*/ 901900 w 7467600"/>
              <a:gd name="connsiteY139" fmla="*/ 4421236 h 6858000"/>
              <a:gd name="connsiteX140" fmla="*/ 845044 w 7467600"/>
              <a:gd name="connsiteY140" fmla="*/ 4502436 h 6858000"/>
              <a:gd name="connsiteX141" fmla="*/ 685926 w 7467600"/>
              <a:gd name="connsiteY141" fmla="*/ 4703069 h 6858000"/>
              <a:gd name="connsiteX142" fmla="*/ 684248 w 7467600"/>
              <a:gd name="connsiteY142" fmla="*/ 4706721 h 6858000"/>
              <a:gd name="connsiteX143" fmla="*/ 1423113 w 7467600"/>
              <a:gd name="connsiteY143" fmla="*/ 3874565 h 6858000"/>
              <a:gd name="connsiteX144" fmla="*/ 3316479 w 7467600"/>
              <a:gd name="connsiteY144" fmla="*/ 3872136 h 6858000"/>
              <a:gd name="connsiteX145" fmla="*/ 3546806 w 7467600"/>
              <a:gd name="connsiteY145" fmla="*/ 4356139 h 6858000"/>
              <a:gd name="connsiteX146" fmla="*/ 3364433 w 7467600"/>
              <a:gd name="connsiteY146" fmla="*/ 3953121 h 6858000"/>
              <a:gd name="connsiteX147" fmla="*/ 3316479 w 7467600"/>
              <a:gd name="connsiteY147" fmla="*/ 3872136 h 6858000"/>
              <a:gd name="connsiteX148" fmla="*/ 3291335 w 7467600"/>
              <a:gd name="connsiteY148" fmla="*/ 3767420 h 6858000"/>
              <a:gd name="connsiteX149" fmla="*/ 3390805 w 7467600"/>
              <a:gd name="connsiteY149" fmla="*/ 3937163 h 6858000"/>
              <a:gd name="connsiteX150" fmla="*/ 3579062 w 7467600"/>
              <a:gd name="connsiteY150" fmla="*/ 4359040 h 6858000"/>
              <a:gd name="connsiteX151" fmla="*/ 3467355 w 7467600"/>
              <a:gd name="connsiteY151" fmla="*/ 3988130 h 6858000"/>
              <a:gd name="connsiteX152" fmla="*/ 3310753 w 7467600"/>
              <a:gd name="connsiteY152" fmla="*/ 3787140 h 6858000"/>
              <a:gd name="connsiteX153" fmla="*/ 3291335 w 7467600"/>
              <a:gd name="connsiteY153" fmla="*/ 3767420 h 6858000"/>
              <a:gd name="connsiteX154" fmla="*/ 1635889 w 7467600"/>
              <a:gd name="connsiteY154" fmla="*/ 3709494 h 6858000"/>
              <a:gd name="connsiteX155" fmla="*/ 1634800 w 7467600"/>
              <a:gd name="connsiteY155" fmla="*/ 3731111 h 6858000"/>
              <a:gd name="connsiteX156" fmla="*/ 1635889 w 7467600"/>
              <a:gd name="connsiteY156" fmla="*/ 3709494 h 6858000"/>
              <a:gd name="connsiteX157" fmla="*/ 1510397 w 7467600"/>
              <a:gd name="connsiteY157" fmla="*/ 3684705 h 6858000"/>
              <a:gd name="connsiteX158" fmla="*/ 1146550 w 7467600"/>
              <a:gd name="connsiteY158" fmla="*/ 3802012 h 6858000"/>
              <a:gd name="connsiteX159" fmla="*/ 698834 w 7467600"/>
              <a:gd name="connsiteY159" fmla="*/ 3952272 h 6858000"/>
              <a:gd name="connsiteX160" fmla="*/ 34256 w 7467600"/>
              <a:gd name="connsiteY160" fmla="*/ 4347603 h 6858000"/>
              <a:gd name="connsiteX161" fmla="*/ 527241 w 7467600"/>
              <a:gd name="connsiteY161" fmla="*/ 4065078 h 6858000"/>
              <a:gd name="connsiteX162" fmla="*/ 1510397 w 7467600"/>
              <a:gd name="connsiteY162" fmla="*/ 3684705 h 6858000"/>
              <a:gd name="connsiteX163" fmla="*/ 1313114 w 7467600"/>
              <a:gd name="connsiteY163" fmla="*/ 3655216 h 6858000"/>
              <a:gd name="connsiteX164" fmla="*/ 1109304 w 7467600"/>
              <a:gd name="connsiteY164" fmla="*/ 3669030 h 6858000"/>
              <a:gd name="connsiteX165" fmla="*/ 8129 w 7467600"/>
              <a:gd name="connsiteY165" fmla="*/ 4330519 h 6858000"/>
              <a:gd name="connsiteX166" fmla="*/ 687572 w 7467600"/>
              <a:gd name="connsiteY166" fmla="*/ 3925629 h 6858000"/>
              <a:gd name="connsiteX167" fmla="*/ 1138365 w 7467600"/>
              <a:gd name="connsiteY167" fmla="*/ 3774515 h 6858000"/>
              <a:gd name="connsiteX168" fmla="*/ 1505579 w 7467600"/>
              <a:gd name="connsiteY168" fmla="*/ 3655526 h 6858000"/>
              <a:gd name="connsiteX169" fmla="*/ 1313114 w 7467600"/>
              <a:gd name="connsiteY169" fmla="*/ 3655216 h 6858000"/>
              <a:gd name="connsiteX170" fmla="*/ 3655073 w 7467600"/>
              <a:gd name="connsiteY170" fmla="*/ 3650884 h 6858000"/>
              <a:gd name="connsiteX171" fmla="*/ 3989938 w 7467600"/>
              <a:gd name="connsiteY171" fmla="*/ 3991685 h 6858000"/>
              <a:gd name="connsiteX172" fmla="*/ 4393907 w 7467600"/>
              <a:gd name="connsiteY172" fmla="*/ 4261258 h 6858000"/>
              <a:gd name="connsiteX173" fmla="*/ 4648051 w 7467600"/>
              <a:gd name="connsiteY173" fmla="*/ 4374051 h 6858000"/>
              <a:gd name="connsiteX174" fmla="*/ 4383389 w 7467600"/>
              <a:gd name="connsiteY174" fmla="*/ 4184369 h 6858000"/>
              <a:gd name="connsiteX175" fmla="*/ 4165508 w 7467600"/>
              <a:gd name="connsiteY175" fmla="*/ 4035196 h 6858000"/>
              <a:gd name="connsiteX176" fmla="*/ 4068162 w 7467600"/>
              <a:gd name="connsiteY176" fmla="*/ 3953394 h 6858000"/>
              <a:gd name="connsiteX177" fmla="*/ 3981416 w 7467600"/>
              <a:gd name="connsiteY177" fmla="*/ 3880482 h 6858000"/>
              <a:gd name="connsiteX178" fmla="*/ 3800147 w 7467600"/>
              <a:gd name="connsiteY178" fmla="*/ 3749872 h 6858000"/>
              <a:gd name="connsiteX179" fmla="*/ 3655073 w 7467600"/>
              <a:gd name="connsiteY179" fmla="*/ 3650884 h 6858000"/>
              <a:gd name="connsiteX180" fmla="*/ 3670252 w 7467600"/>
              <a:gd name="connsiteY180" fmla="*/ 3622798 h 6858000"/>
              <a:gd name="connsiteX181" fmla="*/ 3817258 w 7467600"/>
              <a:gd name="connsiteY181" fmla="*/ 3723577 h 6858000"/>
              <a:gd name="connsiteX182" fmla="*/ 4000461 w 7467600"/>
              <a:gd name="connsiteY182" fmla="*/ 3855966 h 6858000"/>
              <a:gd name="connsiteX183" fmla="*/ 4088180 w 7467600"/>
              <a:gd name="connsiteY183" fmla="*/ 3929774 h 6858000"/>
              <a:gd name="connsiteX184" fmla="*/ 4184555 w 7467600"/>
              <a:gd name="connsiteY184" fmla="*/ 4010683 h 6858000"/>
              <a:gd name="connsiteX185" fmla="*/ 4399563 w 7467600"/>
              <a:gd name="connsiteY185" fmla="*/ 4158106 h 6858000"/>
              <a:gd name="connsiteX186" fmla="*/ 4684469 w 7467600"/>
              <a:gd name="connsiteY186" fmla="*/ 4364680 h 6858000"/>
              <a:gd name="connsiteX187" fmla="*/ 4690271 w 7467600"/>
              <a:gd name="connsiteY187" fmla="*/ 4370034 h 6858000"/>
              <a:gd name="connsiteX188" fmla="*/ 4136093 w 7467600"/>
              <a:gd name="connsiteY188" fmla="*/ 3858466 h 6858000"/>
              <a:gd name="connsiteX189" fmla="*/ 3670252 w 7467600"/>
              <a:gd name="connsiteY189" fmla="*/ 3622798 h 6858000"/>
              <a:gd name="connsiteX190" fmla="*/ 4440129 w 7467600"/>
              <a:gd name="connsiteY190" fmla="*/ 3448571 h 6858000"/>
              <a:gd name="connsiteX191" fmla="*/ 4856525 w 7467600"/>
              <a:gd name="connsiteY191" fmla="*/ 3915351 h 6858000"/>
              <a:gd name="connsiteX192" fmla="*/ 5059055 w 7467600"/>
              <a:gd name="connsiteY192" fmla="*/ 4108918 h 6858000"/>
              <a:gd name="connsiteX193" fmla="*/ 5290070 w 7467600"/>
              <a:gd name="connsiteY193" fmla="*/ 4263619 h 6858000"/>
              <a:gd name="connsiteX194" fmla="*/ 4834991 w 7467600"/>
              <a:gd name="connsiteY194" fmla="*/ 3830985 h 6858000"/>
              <a:gd name="connsiteX195" fmla="*/ 4440129 w 7467600"/>
              <a:gd name="connsiteY195" fmla="*/ 3448571 h 6858000"/>
              <a:gd name="connsiteX196" fmla="*/ 4441737 w 7467600"/>
              <a:gd name="connsiteY196" fmla="*/ 3399734 h 6858000"/>
              <a:gd name="connsiteX197" fmla="*/ 4431236 w 7467600"/>
              <a:gd name="connsiteY197" fmla="*/ 3400954 h 6858000"/>
              <a:gd name="connsiteX198" fmla="*/ 4557150 w 7467600"/>
              <a:gd name="connsiteY198" fmla="*/ 3510023 h 6858000"/>
              <a:gd name="connsiteX199" fmla="*/ 4856936 w 7467600"/>
              <a:gd name="connsiteY199" fmla="*/ 3809146 h 6858000"/>
              <a:gd name="connsiteX200" fmla="*/ 5111996 w 7467600"/>
              <a:gd name="connsiteY200" fmla="*/ 4065759 h 6858000"/>
              <a:gd name="connsiteX201" fmla="*/ 5388878 w 7467600"/>
              <a:gd name="connsiteY201" fmla="*/ 4300185 h 6858000"/>
              <a:gd name="connsiteX202" fmla="*/ 5425556 w 7467600"/>
              <a:gd name="connsiteY202" fmla="*/ 4308967 h 6858000"/>
              <a:gd name="connsiteX203" fmla="*/ 4943646 w 7467600"/>
              <a:gd name="connsiteY203" fmla="*/ 3822916 h 6858000"/>
              <a:gd name="connsiteX204" fmla="*/ 4594837 w 7467600"/>
              <a:gd name="connsiteY204" fmla="*/ 3532274 h 6858000"/>
              <a:gd name="connsiteX205" fmla="*/ 4441737 w 7467600"/>
              <a:gd name="connsiteY205" fmla="*/ 3399734 h 6858000"/>
              <a:gd name="connsiteX206" fmla="*/ 5425834 w 7467600"/>
              <a:gd name="connsiteY206" fmla="*/ 3162785 h 6858000"/>
              <a:gd name="connsiteX207" fmla="*/ 5401644 w 7467600"/>
              <a:gd name="connsiteY207" fmla="*/ 3617847 h 6858000"/>
              <a:gd name="connsiteX208" fmla="*/ 5467256 w 7467600"/>
              <a:gd name="connsiteY208" fmla="*/ 4175494 h 6858000"/>
              <a:gd name="connsiteX209" fmla="*/ 5448069 w 7467600"/>
              <a:gd name="connsiteY209" fmla="*/ 3567554 h 6858000"/>
              <a:gd name="connsiteX210" fmla="*/ 5425834 w 7467600"/>
              <a:gd name="connsiteY210" fmla="*/ 3162785 h 6858000"/>
              <a:gd name="connsiteX211" fmla="*/ 1318687 w 7467600"/>
              <a:gd name="connsiteY211" fmla="*/ 3113840 h 6858000"/>
              <a:gd name="connsiteX212" fmla="*/ 1066793 w 7467600"/>
              <a:gd name="connsiteY212" fmla="*/ 3212171 h 6858000"/>
              <a:gd name="connsiteX213" fmla="*/ 993319 w 7467600"/>
              <a:gd name="connsiteY213" fmla="*/ 3247648 h 6858000"/>
              <a:gd name="connsiteX214" fmla="*/ 853081 w 7467600"/>
              <a:gd name="connsiteY214" fmla="*/ 3312410 h 6858000"/>
              <a:gd name="connsiteX215" fmla="*/ 805957 w 7467600"/>
              <a:gd name="connsiteY215" fmla="*/ 3330443 h 6858000"/>
              <a:gd name="connsiteX216" fmla="*/ 1318687 w 7467600"/>
              <a:gd name="connsiteY216" fmla="*/ 3113840 h 6858000"/>
              <a:gd name="connsiteX217" fmla="*/ 5453702 w 7467600"/>
              <a:gd name="connsiteY217" fmla="*/ 3090882 h 6858000"/>
              <a:gd name="connsiteX218" fmla="*/ 5480135 w 7467600"/>
              <a:gd name="connsiteY218" fmla="*/ 3565802 h 6858000"/>
              <a:gd name="connsiteX219" fmla="*/ 5499023 w 7467600"/>
              <a:gd name="connsiteY219" fmla="*/ 4166310 h 6858000"/>
              <a:gd name="connsiteX220" fmla="*/ 5547022 w 7467600"/>
              <a:gd name="connsiteY220" fmla="*/ 3607838 h 6858000"/>
              <a:gd name="connsiteX221" fmla="*/ 5515964 w 7467600"/>
              <a:gd name="connsiteY221" fmla="*/ 3378541 h 6858000"/>
              <a:gd name="connsiteX222" fmla="*/ 5453702 w 7467600"/>
              <a:gd name="connsiteY222" fmla="*/ 3090882 h 6858000"/>
              <a:gd name="connsiteX223" fmla="*/ 1238695 w 7467600"/>
              <a:gd name="connsiteY223" fmla="*/ 3076820 h 6858000"/>
              <a:gd name="connsiteX224" fmla="*/ 716371 w 7467600"/>
              <a:gd name="connsiteY224" fmla="*/ 3293249 h 6858000"/>
              <a:gd name="connsiteX225" fmla="*/ 579522 w 7467600"/>
              <a:gd name="connsiteY225" fmla="*/ 3371759 h 6858000"/>
              <a:gd name="connsiteX226" fmla="*/ 600288 w 7467600"/>
              <a:gd name="connsiteY226" fmla="*/ 3365555 h 6858000"/>
              <a:gd name="connsiteX227" fmla="*/ 840692 w 7467600"/>
              <a:gd name="connsiteY227" fmla="*/ 3284921 h 6858000"/>
              <a:gd name="connsiteX228" fmla="*/ 979248 w 7467600"/>
              <a:gd name="connsiteY228" fmla="*/ 3221003 h 6858000"/>
              <a:gd name="connsiteX229" fmla="*/ 1053282 w 7467600"/>
              <a:gd name="connsiteY229" fmla="*/ 3185247 h 6858000"/>
              <a:gd name="connsiteX230" fmla="*/ 1320603 w 7467600"/>
              <a:gd name="connsiteY230" fmla="*/ 3081281 h 6858000"/>
              <a:gd name="connsiteX231" fmla="*/ 1238695 w 7467600"/>
              <a:gd name="connsiteY231" fmla="*/ 3076820 h 6858000"/>
              <a:gd name="connsiteX232" fmla="*/ 5425627 w 7467600"/>
              <a:gd name="connsiteY232" fmla="*/ 2954192 h 6858000"/>
              <a:gd name="connsiteX233" fmla="*/ 5470770 w 7467600"/>
              <a:gd name="connsiteY233" fmla="*/ 3005435 h 6858000"/>
              <a:gd name="connsiteX234" fmla="*/ 5519779 w 7467600"/>
              <a:gd name="connsiteY234" fmla="*/ 4359223 h 6858000"/>
              <a:gd name="connsiteX235" fmla="*/ 5520293 w 7467600"/>
              <a:gd name="connsiteY235" fmla="*/ 4360602 h 6858000"/>
              <a:gd name="connsiteX236" fmla="*/ 5767221 w 7467600"/>
              <a:gd name="connsiteY236" fmla="*/ 4665564 h 6858000"/>
              <a:gd name="connsiteX237" fmla="*/ 6937169 w 7467600"/>
              <a:gd name="connsiteY237" fmla="*/ 4815941 h 6858000"/>
              <a:gd name="connsiteX238" fmla="*/ 6953922 w 7467600"/>
              <a:gd name="connsiteY238" fmla="*/ 4890068 h 6858000"/>
              <a:gd name="connsiteX239" fmla="*/ 6071359 w 7467600"/>
              <a:gd name="connsiteY239" fmla="*/ 4770770 h 6858000"/>
              <a:gd name="connsiteX240" fmla="*/ 6038839 w 7467600"/>
              <a:gd name="connsiteY240" fmla="*/ 4764474 h 6858000"/>
              <a:gd name="connsiteX241" fmla="*/ 6038706 w 7467600"/>
              <a:gd name="connsiteY241" fmla="*/ 4763847 h 6858000"/>
              <a:gd name="connsiteX242" fmla="*/ 6037784 w 7467600"/>
              <a:gd name="connsiteY242" fmla="*/ 4764270 h 6858000"/>
              <a:gd name="connsiteX243" fmla="*/ 6038839 w 7467600"/>
              <a:gd name="connsiteY243" fmla="*/ 4764474 h 6858000"/>
              <a:gd name="connsiteX244" fmla="*/ 6040338 w 7467600"/>
              <a:gd name="connsiteY244" fmla="*/ 4771418 h 6858000"/>
              <a:gd name="connsiteX245" fmla="*/ 6024488 w 7467600"/>
              <a:gd name="connsiteY245" fmla="*/ 4809903 h 6858000"/>
              <a:gd name="connsiteX246" fmla="*/ 5599771 w 7467600"/>
              <a:gd name="connsiteY246" fmla="*/ 5509652 h 6858000"/>
              <a:gd name="connsiteX247" fmla="*/ 5548843 w 7467600"/>
              <a:gd name="connsiteY247" fmla="*/ 5563845 h 6858000"/>
              <a:gd name="connsiteX248" fmla="*/ 5940952 w 7467600"/>
              <a:gd name="connsiteY248" fmla="*/ 6250028 h 6858000"/>
              <a:gd name="connsiteX249" fmla="*/ 6043441 w 7467600"/>
              <a:gd name="connsiteY249" fmla="*/ 6665847 h 6858000"/>
              <a:gd name="connsiteX250" fmla="*/ 6093432 w 7467600"/>
              <a:gd name="connsiteY250" fmla="*/ 6858000 h 6858000"/>
              <a:gd name="connsiteX251" fmla="*/ 6034344 w 7467600"/>
              <a:gd name="connsiteY251" fmla="*/ 6858000 h 6858000"/>
              <a:gd name="connsiteX252" fmla="*/ 6026679 w 7467600"/>
              <a:gd name="connsiteY252" fmla="*/ 6836959 h 6858000"/>
              <a:gd name="connsiteX253" fmla="*/ 5800441 w 7467600"/>
              <a:gd name="connsiteY253" fmla="*/ 6335286 h 6858000"/>
              <a:gd name="connsiteX254" fmla="*/ 5526562 w 7467600"/>
              <a:gd name="connsiteY254" fmla="*/ 5705388 h 6858000"/>
              <a:gd name="connsiteX255" fmla="*/ 5519640 w 7467600"/>
              <a:gd name="connsiteY255" fmla="*/ 5683774 h 6858000"/>
              <a:gd name="connsiteX256" fmla="*/ 5844559 w 7467600"/>
              <a:gd name="connsiteY256" fmla="*/ 6553349 h 6858000"/>
              <a:gd name="connsiteX257" fmla="*/ 5975994 w 7467600"/>
              <a:gd name="connsiteY257" fmla="*/ 6858000 h 6858000"/>
              <a:gd name="connsiteX258" fmla="*/ 5898547 w 7467600"/>
              <a:gd name="connsiteY258" fmla="*/ 6858000 h 6858000"/>
              <a:gd name="connsiteX259" fmla="*/ 5682041 w 7467600"/>
              <a:gd name="connsiteY259" fmla="*/ 6355860 h 6858000"/>
              <a:gd name="connsiteX260" fmla="*/ 5461758 w 7467600"/>
              <a:gd name="connsiteY260" fmla="*/ 5820220 h 6858000"/>
              <a:gd name="connsiteX261" fmla="*/ 5237282 w 7467600"/>
              <a:gd name="connsiteY261" fmla="*/ 6579086 h 6858000"/>
              <a:gd name="connsiteX262" fmla="*/ 5115009 w 7467600"/>
              <a:gd name="connsiteY262" fmla="*/ 6858000 h 6858000"/>
              <a:gd name="connsiteX263" fmla="*/ 5028074 w 7467600"/>
              <a:gd name="connsiteY263" fmla="*/ 6858000 h 6858000"/>
              <a:gd name="connsiteX264" fmla="*/ 5079508 w 7467600"/>
              <a:gd name="connsiteY264" fmla="*/ 6749074 h 6858000"/>
              <a:gd name="connsiteX265" fmla="*/ 5371846 w 7467600"/>
              <a:gd name="connsiteY265" fmla="*/ 5924413 h 6858000"/>
              <a:gd name="connsiteX266" fmla="*/ 5270512 w 7467600"/>
              <a:gd name="connsiteY266" fmla="*/ 6138975 h 6858000"/>
              <a:gd name="connsiteX267" fmla="*/ 5062409 w 7467600"/>
              <a:gd name="connsiteY267" fmla="*/ 6653544 h 6858000"/>
              <a:gd name="connsiteX268" fmla="*/ 5036628 w 7467600"/>
              <a:gd name="connsiteY268" fmla="*/ 6754247 h 6858000"/>
              <a:gd name="connsiteX269" fmla="*/ 5009112 w 7467600"/>
              <a:gd name="connsiteY269" fmla="*/ 6858000 h 6858000"/>
              <a:gd name="connsiteX270" fmla="*/ 4976679 w 7467600"/>
              <a:gd name="connsiteY270" fmla="*/ 6858000 h 6858000"/>
              <a:gd name="connsiteX271" fmla="*/ 5006537 w 7467600"/>
              <a:gd name="connsiteY271" fmla="*/ 6747068 h 6858000"/>
              <a:gd name="connsiteX272" fmla="*/ 5032723 w 7467600"/>
              <a:gd name="connsiteY272" fmla="*/ 6644957 h 6858000"/>
              <a:gd name="connsiteX273" fmla="*/ 5242949 w 7467600"/>
              <a:gd name="connsiteY273" fmla="*/ 6125175 h 6858000"/>
              <a:gd name="connsiteX274" fmla="*/ 5286321 w 7467600"/>
              <a:gd name="connsiteY274" fmla="*/ 6033555 h 6858000"/>
              <a:gd name="connsiteX275" fmla="*/ 5008210 w 7467600"/>
              <a:gd name="connsiteY275" fmla="*/ 6649194 h 6858000"/>
              <a:gd name="connsiteX276" fmla="*/ 4986321 w 7467600"/>
              <a:gd name="connsiteY276" fmla="*/ 6765687 h 6858000"/>
              <a:gd name="connsiteX277" fmla="*/ 4973474 w 7467600"/>
              <a:gd name="connsiteY277" fmla="*/ 6858000 h 6858000"/>
              <a:gd name="connsiteX278" fmla="*/ 4907178 w 7467600"/>
              <a:gd name="connsiteY278" fmla="*/ 6858000 h 6858000"/>
              <a:gd name="connsiteX279" fmla="*/ 4910810 w 7467600"/>
              <a:gd name="connsiteY279" fmla="*/ 6829660 h 6858000"/>
              <a:gd name="connsiteX280" fmla="*/ 4987461 w 7467600"/>
              <a:gd name="connsiteY280" fmla="*/ 6432994 h 6858000"/>
              <a:gd name="connsiteX281" fmla="*/ 5179262 w 7467600"/>
              <a:gd name="connsiteY281" fmla="*/ 6035044 h 6858000"/>
              <a:gd name="connsiteX282" fmla="*/ 4689678 w 7467600"/>
              <a:gd name="connsiteY282" fmla="*/ 6440241 h 6858000"/>
              <a:gd name="connsiteX283" fmla="*/ 4477543 w 7467600"/>
              <a:gd name="connsiteY283" fmla="*/ 6674836 h 6858000"/>
              <a:gd name="connsiteX284" fmla="*/ 4329957 w 7467600"/>
              <a:gd name="connsiteY284" fmla="*/ 6858000 h 6858000"/>
              <a:gd name="connsiteX285" fmla="*/ 4218595 w 7467600"/>
              <a:gd name="connsiteY285" fmla="*/ 6858000 h 6858000"/>
              <a:gd name="connsiteX286" fmla="*/ 4368888 w 7467600"/>
              <a:gd name="connsiteY286" fmla="*/ 6668412 h 6858000"/>
              <a:gd name="connsiteX287" fmla="*/ 4563091 w 7467600"/>
              <a:gd name="connsiteY287" fmla="*/ 6442508 h 6858000"/>
              <a:gd name="connsiteX288" fmla="*/ 5387324 w 7467600"/>
              <a:gd name="connsiteY288" fmla="*/ 5705830 h 6858000"/>
              <a:gd name="connsiteX289" fmla="*/ 5073620 w 7467600"/>
              <a:gd name="connsiteY289" fmla="*/ 5955437 h 6858000"/>
              <a:gd name="connsiteX290" fmla="*/ 4689789 w 7467600"/>
              <a:gd name="connsiteY290" fmla="*/ 6268382 h 6858000"/>
              <a:gd name="connsiteX291" fmla="*/ 4418722 w 7467600"/>
              <a:gd name="connsiteY291" fmla="*/ 6570886 h 6858000"/>
              <a:gd name="connsiteX292" fmla="*/ 4214944 w 7467600"/>
              <a:gd name="connsiteY292" fmla="*/ 6858000 h 6858000"/>
              <a:gd name="connsiteX293" fmla="*/ 4177898 w 7467600"/>
              <a:gd name="connsiteY293" fmla="*/ 6858000 h 6858000"/>
              <a:gd name="connsiteX294" fmla="*/ 4391597 w 7467600"/>
              <a:gd name="connsiteY294" fmla="*/ 6556370 h 6858000"/>
              <a:gd name="connsiteX295" fmla="*/ 4668889 w 7467600"/>
              <a:gd name="connsiteY295" fmla="*/ 6246399 h 6858000"/>
              <a:gd name="connsiteX296" fmla="*/ 5055427 w 7467600"/>
              <a:gd name="connsiteY296" fmla="*/ 5931476 h 6858000"/>
              <a:gd name="connsiteX297" fmla="*/ 5371814 w 7467600"/>
              <a:gd name="connsiteY297" fmla="*/ 5678975 h 6858000"/>
              <a:gd name="connsiteX298" fmla="*/ 4987918 w 7467600"/>
              <a:gd name="connsiteY298" fmla="*/ 5838701 h 6858000"/>
              <a:gd name="connsiteX299" fmla="*/ 4317146 w 7467600"/>
              <a:gd name="connsiteY299" fmla="*/ 6587716 h 6858000"/>
              <a:gd name="connsiteX300" fmla="*/ 4171627 w 7467600"/>
              <a:gd name="connsiteY300" fmla="*/ 6858000 h 6858000"/>
              <a:gd name="connsiteX301" fmla="*/ 4081585 w 7467600"/>
              <a:gd name="connsiteY301" fmla="*/ 6858000 h 6858000"/>
              <a:gd name="connsiteX302" fmla="*/ 4238603 w 7467600"/>
              <a:gd name="connsiteY302" fmla="*/ 6559341 h 6858000"/>
              <a:gd name="connsiteX303" fmla="*/ 4778333 w 7467600"/>
              <a:gd name="connsiteY303" fmla="*/ 5873626 h 6858000"/>
              <a:gd name="connsiteX304" fmla="*/ 5414185 w 7467600"/>
              <a:gd name="connsiteY304" fmla="*/ 5573882 h 6858000"/>
              <a:gd name="connsiteX305" fmla="*/ 5959648 w 7467600"/>
              <a:gd name="connsiteY305" fmla="*/ 4760797 h 6858000"/>
              <a:gd name="connsiteX306" fmla="*/ 5355019 w 7467600"/>
              <a:gd name="connsiteY306" fmla="*/ 4734672 h 6858000"/>
              <a:gd name="connsiteX307" fmla="*/ 5083565 w 7467600"/>
              <a:gd name="connsiteY307" fmla="*/ 5179121 h 6858000"/>
              <a:gd name="connsiteX308" fmla="*/ 4713577 w 7467600"/>
              <a:gd name="connsiteY308" fmla="*/ 5616803 h 6858000"/>
              <a:gd name="connsiteX309" fmla="*/ 3989559 w 7467600"/>
              <a:gd name="connsiteY309" fmla="*/ 6145945 h 6858000"/>
              <a:gd name="connsiteX310" fmla="*/ 3939824 w 7467600"/>
              <a:gd name="connsiteY310" fmla="*/ 6066900 h 6858000"/>
              <a:gd name="connsiteX311" fmla="*/ 4584537 w 7467600"/>
              <a:gd name="connsiteY311" fmla="*/ 5324826 h 6858000"/>
              <a:gd name="connsiteX312" fmla="*/ 5037105 w 7467600"/>
              <a:gd name="connsiteY312" fmla="*/ 5088765 h 6858000"/>
              <a:gd name="connsiteX313" fmla="*/ 5039930 w 7467600"/>
              <a:gd name="connsiteY313" fmla="*/ 5089585 h 6858000"/>
              <a:gd name="connsiteX314" fmla="*/ 5263764 w 7467600"/>
              <a:gd name="connsiteY314" fmla="*/ 4735525 h 6858000"/>
              <a:gd name="connsiteX315" fmla="*/ 4086300 w 7467600"/>
              <a:gd name="connsiteY315" fmla="*/ 4884599 h 6858000"/>
              <a:gd name="connsiteX316" fmla="*/ 4085485 w 7467600"/>
              <a:gd name="connsiteY316" fmla="*/ 4899070 h 6858000"/>
              <a:gd name="connsiteX317" fmla="*/ 3871915 w 7467600"/>
              <a:gd name="connsiteY317" fmla="*/ 5253645 h 6858000"/>
              <a:gd name="connsiteX318" fmla="*/ 3799374 w 7467600"/>
              <a:gd name="connsiteY318" fmla="*/ 5466127 h 6858000"/>
              <a:gd name="connsiteX319" fmla="*/ 3498850 w 7467600"/>
              <a:gd name="connsiteY319" fmla="*/ 6661888 h 6858000"/>
              <a:gd name="connsiteX320" fmla="*/ 3399216 w 7467600"/>
              <a:gd name="connsiteY320" fmla="*/ 6858000 h 6858000"/>
              <a:gd name="connsiteX321" fmla="*/ 3303688 w 7467600"/>
              <a:gd name="connsiteY321" fmla="*/ 6858000 h 6858000"/>
              <a:gd name="connsiteX322" fmla="*/ 3391774 w 7467600"/>
              <a:gd name="connsiteY322" fmla="*/ 6697181 h 6858000"/>
              <a:gd name="connsiteX323" fmla="*/ 3735540 w 7467600"/>
              <a:gd name="connsiteY323" fmla="*/ 5546923 h 6858000"/>
              <a:gd name="connsiteX324" fmla="*/ 3729438 w 7467600"/>
              <a:gd name="connsiteY324" fmla="*/ 5569058 h 6858000"/>
              <a:gd name="connsiteX325" fmla="*/ 3707782 w 7467600"/>
              <a:gd name="connsiteY325" fmla="*/ 5644908 h 6858000"/>
              <a:gd name="connsiteX326" fmla="*/ 3583827 w 7467600"/>
              <a:gd name="connsiteY326" fmla="*/ 6039215 h 6858000"/>
              <a:gd name="connsiteX327" fmla="*/ 3547861 w 7467600"/>
              <a:gd name="connsiteY327" fmla="*/ 6129609 h 6858000"/>
              <a:gd name="connsiteX328" fmla="*/ 3490905 w 7467600"/>
              <a:gd name="connsiteY328" fmla="*/ 6277660 h 6858000"/>
              <a:gd name="connsiteX329" fmla="*/ 3455859 w 7467600"/>
              <a:gd name="connsiteY329" fmla="*/ 6391301 h 6858000"/>
              <a:gd name="connsiteX330" fmla="*/ 3429112 w 7467600"/>
              <a:gd name="connsiteY330" fmla="*/ 6479469 h 6858000"/>
              <a:gd name="connsiteX331" fmla="*/ 3304862 w 7467600"/>
              <a:gd name="connsiteY331" fmla="*/ 6796476 h 6858000"/>
              <a:gd name="connsiteX332" fmla="*/ 3276071 w 7467600"/>
              <a:gd name="connsiteY332" fmla="*/ 6858000 h 6858000"/>
              <a:gd name="connsiteX333" fmla="*/ 3240805 w 7467600"/>
              <a:gd name="connsiteY333" fmla="*/ 6858000 h 6858000"/>
              <a:gd name="connsiteX334" fmla="*/ 3275917 w 7467600"/>
              <a:gd name="connsiteY334" fmla="*/ 6783192 h 6858000"/>
              <a:gd name="connsiteX335" fmla="*/ 3399358 w 7467600"/>
              <a:gd name="connsiteY335" fmla="*/ 6469011 h 6858000"/>
              <a:gd name="connsiteX336" fmla="*/ 3425650 w 7467600"/>
              <a:gd name="connsiteY336" fmla="*/ 6381333 h 6858000"/>
              <a:gd name="connsiteX337" fmla="*/ 3460661 w 7467600"/>
              <a:gd name="connsiteY337" fmla="*/ 6266763 h 6858000"/>
              <a:gd name="connsiteX338" fmla="*/ 3518021 w 7467600"/>
              <a:gd name="connsiteY338" fmla="*/ 6117298 h 6858000"/>
              <a:gd name="connsiteX339" fmla="*/ 3554035 w 7467600"/>
              <a:gd name="connsiteY339" fmla="*/ 6027832 h 6858000"/>
              <a:gd name="connsiteX340" fmla="*/ 3677174 w 7467600"/>
              <a:gd name="connsiteY340" fmla="*/ 5636351 h 6858000"/>
              <a:gd name="connsiteX341" fmla="*/ 3698819 w 7467600"/>
              <a:gd name="connsiteY341" fmla="*/ 5560503 h 6858000"/>
              <a:gd name="connsiteX342" fmla="*/ 3702094 w 7467600"/>
              <a:gd name="connsiteY342" fmla="*/ 5549194 h 6858000"/>
              <a:gd name="connsiteX343" fmla="*/ 3398355 w 7467600"/>
              <a:gd name="connsiteY343" fmla="*/ 6094603 h 6858000"/>
              <a:gd name="connsiteX344" fmla="*/ 3193941 w 7467600"/>
              <a:gd name="connsiteY344" fmla="*/ 6798775 h 6858000"/>
              <a:gd name="connsiteX345" fmla="*/ 3184140 w 7467600"/>
              <a:gd name="connsiteY345" fmla="*/ 6858000 h 6858000"/>
              <a:gd name="connsiteX346" fmla="*/ 3099978 w 7467600"/>
              <a:gd name="connsiteY346" fmla="*/ 6858000 h 6858000"/>
              <a:gd name="connsiteX347" fmla="*/ 3101556 w 7467600"/>
              <a:gd name="connsiteY347" fmla="*/ 6843337 h 6858000"/>
              <a:gd name="connsiteX348" fmla="*/ 3370162 w 7467600"/>
              <a:gd name="connsiteY348" fmla="*/ 5785550 h 6858000"/>
              <a:gd name="connsiteX349" fmla="*/ 3746477 w 7467600"/>
              <a:gd name="connsiteY349" fmla="*/ 5377889 h 6858000"/>
              <a:gd name="connsiteX350" fmla="*/ 3863399 w 7467600"/>
              <a:gd name="connsiteY350" fmla="*/ 5087257 h 6858000"/>
              <a:gd name="connsiteX351" fmla="*/ 3968712 w 7467600"/>
              <a:gd name="connsiteY351" fmla="*/ 4913989 h 6858000"/>
              <a:gd name="connsiteX352" fmla="*/ 2792390 w 7467600"/>
              <a:gd name="connsiteY352" fmla="*/ 5382974 h 6858000"/>
              <a:gd name="connsiteX353" fmla="*/ 2714982 w 7467600"/>
              <a:gd name="connsiteY353" fmla="*/ 5427051 h 6858000"/>
              <a:gd name="connsiteX354" fmla="*/ 2813361 w 7467600"/>
              <a:gd name="connsiteY354" fmla="*/ 6023912 h 6858000"/>
              <a:gd name="connsiteX355" fmla="*/ 2688430 w 7467600"/>
              <a:gd name="connsiteY355" fmla="*/ 6801564 h 6858000"/>
              <a:gd name="connsiteX356" fmla="*/ 2629626 w 7467600"/>
              <a:gd name="connsiteY356" fmla="*/ 6763394 h 6858000"/>
              <a:gd name="connsiteX357" fmla="*/ 2565328 w 7467600"/>
              <a:gd name="connsiteY357" fmla="*/ 5516399 h 6858000"/>
              <a:gd name="connsiteX358" fmla="*/ 1922999 w 7467600"/>
              <a:gd name="connsiteY358" fmla="*/ 5980343 h 6858000"/>
              <a:gd name="connsiteX359" fmla="*/ 1950261 w 7467600"/>
              <a:gd name="connsiteY359" fmla="*/ 6405858 h 6858000"/>
              <a:gd name="connsiteX360" fmla="*/ 2365554 w 7467600"/>
              <a:gd name="connsiteY360" fmla="*/ 6759107 h 6858000"/>
              <a:gd name="connsiteX361" fmla="*/ 2424142 w 7467600"/>
              <a:gd name="connsiteY361" fmla="*/ 6858000 h 6858000"/>
              <a:gd name="connsiteX362" fmla="*/ 2395994 w 7467600"/>
              <a:gd name="connsiteY362" fmla="*/ 6858000 h 6858000"/>
              <a:gd name="connsiteX363" fmla="*/ 2392863 w 7467600"/>
              <a:gd name="connsiteY363" fmla="*/ 6852964 h 6858000"/>
              <a:gd name="connsiteX364" fmla="*/ 2017589 w 7467600"/>
              <a:gd name="connsiteY364" fmla="*/ 6493982 h 6858000"/>
              <a:gd name="connsiteX365" fmla="*/ 2147336 w 7467600"/>
              <a:gd name="connsiteY365" fmla="*/ 6594052 h 6858000"/>
              <a:gd name="connsiteX366" fmla="*/ 2207047 w 7467600"/>
              <a:gd name="connsiteY366" fmla="*/ 6654540 h 6858000"/>
              <a:gd name="connsiteX367" fmla="*/ 2299106 w 7467600"/>
              <a:gd name="connsiteY367" fmla="*/ 6778931 h 6858000"/>
              <a:gd name="connsiteX368" fmla="*/ 2314430 w 7467600"/>
              <a:gd name="connsiteY368" fmla="*/ 6801144 h 6858000"/>
              <a:gd name="connsiteX369" fmla="*/ 2352406 w 7467600"/>
              <a:gd name="connsiteY369" fmla="*/ 6858000 h 6858000"/>
              <a:gd name="connsiteX370" fmla="*/ 2314492 w 7467600"/>
              <a:gd name="connsiteY370" fmla="*/ 6858000 h 6858000"/>
              <a:gd name="connsiteX371" fmla="*/ 2288095 w 7467600"/>
              <a:gd name="connsiteY371" fmla="*/ 6818030 h 6858000"/>
              <a:gd name="connsiteX372" fmla="*/ 2272768 w 7467600"/>
              <a:gd name="connsiteY372" fmla="*/ 6795822 h 6858000"/>
              <a:gd name="connsiteX373" fmla="*/ 2182715 w 7467600"/>
              <a:gd name="connsiteY373" fmla="*/ 6675071 h 6858000"/>
              <a:gd name="connsiteX374" fmla="*/ 2032061 w 7467600"/>
              <a:gd name="connsiteY374" fmla="*/ 6541380 h 6858000"/>
              <a:gd name="connsiteX375" fmla="*/ 2257220 w 7467600"/>
              <a:gd name="connsiteY375" fmla="*/ 6826257 h 6858000"/>
              <a:gd name="connsiteX376" fmla="*/ 2281324 w 7467600"/>
              <a:gd name="connsiteY376" fmla="*/ 6858000 h 6858000"/>
              <a:gd name="connsiteX377" fmla="*/ 2242860 w 7467600"/>
              <a:gd name="connsiteY377" fmla="*/ 6858000 h 6858000"/>
              <a:gd name="connsiteX378" fmla="*/ 2232818 w 7467600"/>
              <a:gd name="connsiteY378" fmla="*/ 6844926 h 6858000"/>
              <a:gd name="connsiteX379" fmla="*/ 1990172 w 7467600"/>
              <a:gd name="connsiteY379" fmla="*/ 6542121 h 6858000"/>
              <a:gd name="connsiteX380" fmla="*/ 2124090 w 7467600"/>
              <a:gd name="connsiteY380" fmla="*/ 6761017 h 6858000"/>
              <a:gd name="connsiteX381" fmla="*/ 2200380 w 7467600"/>
              <a:gd name="connsiteY381" fmla="*/ 6858000 h 6858000"/>
              <a:gd name="connsiteX382" fmla="*/ 2147507 w 7467600"/>
              <a:gd name="connsiteY382" fmla="*/ 6858000 h 6858000"/>
              <a:gd name="connsiteX383" fmla="*/ 2070668 w 7467600"/>
              <a:gd name="connsiteY383" fmla="*/ 6761520 h 6858000"/>
              <a:gd name="connsiteX384" fmla="*/ 1975142 w 7467600"/>
              <a:gd name="connsiteY384" fmla="*/ 6585570 h 6858000"/>
              <a:gd name="connsiteX385" fmla="*/ 2050035 w 7467600"/>
              <a:gd name="connsiteY385" fmla="*/ 6813345 h 6858000"/>
              <a:gd name="connsiteX386" fmla="*/ 2063025 w 7467600"/>
              <a:gd name="connsiteY386" fmla="*/ 6858000 h 6858000"/>
              <a:gd name="connsiteX387" fmla="*/ 2021675 w 7467600"/>
              <a:gd name="connsiteY387" fmla="*/ 6858000 h 6858000"/>
              <a:gd name="connsiteX388" fmla="*/ 2019308 w 7467600"/>
              <a:gd name="connsiteY388" fmla="*/ 6847118 h 6858000"/>
              <a:gd name="connsiteX389" fmla="*/ 1938835 w 7467600"/>
              <a:gd name="connsiteY389" fmla="*/ 6551160 h 6858000"/>
              <a:gd name="connsiteX390" fmla="*/ 1953230 w 7467600"/>
              <a:gd name="connsiteY390" fmla="*/ 6759699 h 6858000"/>
              <a:gd name="connsiteX391" fmla="*/ 1956763 w 7467600"/>
              <a:gd name="connsiteY391" fmla="*/ 6778191 h 6858000"/>
              <a:gd name="connsiteX392" fmla="*/ 1967925 w 7467600"/>
              <a:gd name="connsiteY392" fmla="*/ 6858000 h 6858000"/>
              <a:gd name="connsiteX393" fmla="*/ 1936622 w 7467600"/>
              <a:gd name="connsiteY393" fmla="*/ 6858000 h 6858000"/>
              <a:gd name="connsiteX394" fmla="*/ 1926261 w 7467600"/>
              <a:gd name="connsiteY394" fmla="*/ 6784064 h 6858000"/>
              <a:gd name="connsiteX395" fmla="*/ 1922724 w 7467600"/>
              <a:gd name="connsiteY395" fmla="*/ 6765577 h 6858000"/>
              <a:gd name="connsiteX396" fmla="*/ 1904650 w 7467600"/>
              <a:gd name="connsiteY396" fmla="*/ 6639616 h 6858000"/>
              <a:gd name="connsiteX397" fmla="*/ 1885273 w 7467600"/>
              <a:gd name="connsiteY397" fmla="*/ 6858000 h 6858000"/>
              <a:gd name="connsiteX398" fmla="*/ 1854363 w 7467600"/>
              <a:gd name="connsiteY398" fmla="*/ 6858000 h 6858000"/>
              <a:gd name="connsiteX399" fmla="*/ 1880391 w 7467600"/>
              <a:gd name="connsiteY399" fmla="*/ 6603796 h 6858000"/>
              <a:gd name="connsiteX400" fmla="*/ 1818273 w 7467600"/>
              <a:gd name="connsiteY400" fmla="*/ 6715729 h 6858000"/>
              <a:gd name="connsiteX401" fmla="*/ 1794691 w 7467600"/>
              <a:gd name="connsiteY401" fmla="*/ 6843239 h 6858000"/>
              <a:gd name="connsiteX402" fmla="*/ 1794914 w 7467600"/>
              <a:gd name="connsiteY402" fmla="*/ 6858000 h 6858000"/>
              <a:gd name="connsiteX403" fmla="*/ 1746128 w 7467600"/>
              <a:gd name="connsiteY403" fmla="*/ 6858000 h 6858000"/>
              <a:gd name="connsiteX404" fmla="*/ 1753934 w 7467600"/>
              <a:gd name="connsiteY404" fmla="*/ 6724796 h 6858000"/>
              <a:gd name="connsiteX405" fmla="*/ 1792053 w 7467600"/>
              <a:gd name="connsiteY405" fmla="*/ 6572396 h 6858000"/>
              <a:gd name="connsiteX406" fmla="*/ 1862248 w 7467600"/>
              <a:gd name="connsiteY406" fmla="*/ 6266397 h 6858000"/>
              <a:gd name="connsiteX407" fmla="*/ 1862250 w 7467600"/>
              <a:gd name="connsiteY407" fmla="*/ 6033531 h 6858000"/>
              <a:gd name="connsiteX408" fmla="*/ 1211999 w 7467600"/>
              <a:gd name="connsiteY408" fmla="*/ 6683610 h 6858000"/>
              <a:gd name="connsiteX409" fmla="*/ 1213266 w 7467600"/>
              <a:gd name="connsiteY409" fmla="*/ 6691947 h 6858000"/>
              <a:gd name="connsiteX410" fmla="*/ 1203370 w 7467600"/>
              <a:gd name="connsiteY410" fmla="*/ 6850676 h 6858000"/>
              <a:gd name="connsiteX411" fmla="*/ 1203671 w 7467600"/>
              <a:gd name="connsiteY411" fmla="*/ 6858000 h 6858000"/>
              <a:gd name="connsiteX412" fmla="*/ 1143180 w 7467600"/>
              <a:gd name="connsiteY412" fmla="*/ 6858000 h 6858000"/>
              <a:gd name="connsiteX413" fmla="*/ 1142176 w 7467600"/>
              <a:gd name="connsiteY413" fmla="*/ 6766045 h 6858000"/>
              <a:gd name="connsiteX414" fmla="*/ 1067484 w 7467600"/>
              <a:gd name="connsiteY414" fmla="*/ 6858000 h 6858000"/>
              <a:gd name="connsiteX415" fmla="*/ 953928 w 7467600"/>
              <a:gd name="connsiteY415" fmla="*/ 6858000 h 6858000"/>
              <a:gd name="connsiteX416" fmla="*/ 959715 w 7467600"/>
              <a:gd name="connsiteY416" fmla="*/ 6850185 h 6858000"/>
              <a:gd name="connsiteX417" fmla="*/ 1483788 w 7467600"/>
              <a:gd name="connsiteY417" fmla="*/ 6259174 h 6858000"/>
              <a:gd name="connsiteX418" fmla="*/ 1100671 w 7467600"/>
              <a:gd name="connsiteY418" fmla="*/ 6252137 h 6858000"/>
              <a:gd name="connsiteX419" fmla="*/ 1090144 w 7467600"/>
              <a:gd name="connsiteY419" fmla="*/ 6256748 h 6858000"/>
              <a:gd name="connsiteX420" fmla="*/ 1095872 w 7467600"/>
              <a:gd name="connsiteY420" fmla="*/ 6271892 h 6858000"/>
              <a:gd name="connsiteX421" fmla="*/ 262785 w 7467600"/>
              <a:gd name="connsiteY421" fmla="*/ 6845450 h 6858000"/>
              <a:gd name="connsiteX422" fmla="*/ 209968 w 7467600"/>
              <a:gd name="connsiteY422" fmla="*/ 6770713 h 6858000"/>
              <a:gd name="connsiteX423" fmla="*/ 873460 w 7467600"/>
              <a:gd name="connsiteY423" fmla="*/ 6253768 h 6858000"/>
              <a:gd name="connsiteX424" fmla="*/ 192686 w 7467600"/>
              <a:gd name="connsiteY424" fmla="*/ 5849257 h 6858000"/>
              <a:gd name="connsiteX425" fmla="*/ 4696 w 7467600"/>
              <a:gd name="connsiteY425" fmla="*/ 5697668 h 6858000"/>
              <a:gd name="connsiteX426" fmla="*/ 0 w 7467600"/>
              <a:gd name="connsiteY426" fmla="*/ 5689984 h 6858000"/>
              <a:gd name="connsiteX427" fmla="*/ 0 w 7467600"/>
              <a:gd name="connsiteY427" fmla="*/ 5513472 h 6858000"/>
              <a:gd name="connsiteX428" fmla="*/ 174101 w 7467600"/>
              <a:gd name="connsiteY428" fmla="*/ 5620277 h 6858000"/>
              <a:gd name="connsiteX429" fmla="*/ 891800 w 7467600"/>
              <a:gd name="connsiteY429" fmla="*/ 6036935 h 6858000"/>
              <a:gd name="connsiteX430" fmla="*/ 1072219 w 7467600"/>
              <a:gd name="connsiteY430" fmla="*/ 6169443 h 6858000"/>
              <a:gd name="connsiteX431" fmla="*/ 1074117 w 7467600"/>
              <a:gd name="connsiteY431" fmla="*/ 6170301 h 6858000"/>
              <a:gd name="connsiteX432" fmla="*/ 1083114 w 7467600"/>
              <a:gd name="connsiteY432" fmla="*/ 6174131 h 6858000"/>
              <a:gd name="connsiteX433" fmla="*/ 1543010 w 7467600"/>
              <a:gd name="connsiteY433" fmla="*/ 6191140 h 6858000"/>
              <a:gd name="connsiteX434" fmla="*/ 1551080 w 7467600"/>
              <a:gd name="connsiteY434" fmla="*/ 6195006 h 6858000"/>
              <a:gd name="connsiteX435" fmla="*/ 2345443 w 7467600"/>
              <a:gd name="connsiteY435" fmla="*/ 5549882 h 6858000"/>
              <a:gd name="connsiteX436" fmla="*/ 1721499 w 7467600"/>
              <a:gd name="connsiteY436" fmla="*/ 5599969 h 6858000"/>
              <a:gd name="connsiteX437" fmla="*/ 767716 w 7467600"/>
              <a:gd name="connsiteY437" fmla="*/ 5472768 h 6858000"/>
              <a:gd name="connsiteX438" fmla="*/ 722147 w 7467600"/>
              <a:gd name="connsiteY438" fmla="*/ 5393091 h 6858000"/>
              <a:gd name="connsiteX439" fmla="*/ 1485552 w 7467600"/>
              <a:gd name="connsiteY439" fmla="*/ 5313202 h 6858000"/>
              <a:gd name="connsiteX440" fmla="*/ 2143004 w 7467600"/>
              <a:gd name="connsiteY440" fmla="*/ 5402420 h 6858000"/>
              <a:gd name="connsiteX441" fmla="*/ 1933391 w 7467600"/>
              <a:gd name="connsiteY441" fmla="*/ 5156971 h 6858000"/>
              <a:gd name="connsiteX442" fmla="*/ 1827118 w 7467600"/>
              <a:gd name="connsiteY442" fmla="*/ 4968410 h 6858000"/>
              <a:gd name="connsiteX443" fmla="*/ 1837349 w 7467600"/>
              <a:gd name="connsiteY443" fmla="*/ 4956357 h 6858000"/>
              <a:gd name="connsiteX444" fmla="*/ 2162835 w 7467600"/>
              <a:gd name="connsiteY444" fmla="*/ 5187853 h 6858000"/>
              <a:gd name="connsiteX445" fmla="*/ 2257167 w 7467600"/>
              <a:gd name="connsiteY445" fmla="*/ 5462123 h 6858000"/>
              <a:gd name="connsiteX446" fmla="*/ 2261598 w 7467600"/>
              <a:gd name="connsiteY446" fmla="*/ 5467998 h 6858000"/>
              <a:gd name="connsiteX447" fmla="*/ 2437177 w 7467600"/>
              <a:gd name="connsiteY447" fmla="*/ 5479608 h 6858000"/>
              <a:gd name="connsiteX448" fmla="*/ 2445247 w 7467600"/>
              <a:gd name="connsiteY448" fmla="*/ 5483476 h 6858000"/>
              <a:gd name="connsiteX449" fmla="*/ 2743626 w 7467600"/>
              <a:gd name="connsiteY449" fmla="*/ 5304819 h 6858000"/>
              <a:gd name="connsiteX450" fmla="*/ 3048102 w 7467600"/>
              <a:gd name="connsiteY450" fmla="*/ 5150595 h 6858000"/>
              <a:gd name="connsiteX451" fmla="*/ 1799414 w 7467600"/>
              <a:gd name="connsiteY451" fmla="*/ 4694732 h 6858000"/>
              <a:gd name="connsiteX452" fmla="*/ 1771735 w 7467600"/>
              <a:gd name="connsiteY452" fmla="*/ 4619929 h 6858000"/>
              <a:gd name="connsiteX453" fmla="*/ 3104273 w 7467600"/>
              <a:gd name="connsiteY453" fmla="*/ 5076159 h 6858000"/>
              <a:gd name="connsiteX454" fmla="*/ 3113245 w 7467600"/>
              <a:gd name="connsiteY454" fmla="*/ 5090705 h 6858000"/>
              <a:gd name="connsiteX455" fmla="*/ 3126294 w 7467600"/>
              <a:gd name="connsiteY455" fmla="*/ 5114400 h 6858000"/>
              <a:gd name="connsiteX456" fmla="*/ 3937433 w 7467600"/>
              <a:gd name="connsiteY456" fmla="*/ 4830473 h 6858000"/>
              <a:gd name="connsiteX457" fmla="*/ 3590475 w 7467600"/>
              <a:gd name="connsiteY457" fmla="*/ 4597974 h 6858000"/>
              <a:gd name="connsiteX458" fmla="*/ 3100264 w 7467600"/>
              <a:gd name="connsiteY458" fmla="*/ 4579845 h 6858000"/>
              <a:gd name="connsiteX459" fmla="*/ 2183576 w 7467600"/>
              <a:gd name="connsiteY459" fmla="*/ 4227150 h 6858000"/>
              <a:gd name="connsiteX460" fmla="*/ 2151029 w 7467600"/>
              <a:gd name="connsiteY460" fmla="*/ 4146947 h 6858000"/>
              <a:gd name="connsiteX461" fmla="*/ 3563434 w 7467600"/>
              <a:gd name="connsiteY461" fmla="*/ 4469115 h 6858000"/>
              <a:gd name="connsiteX462" fmla="*/ 3177952 w 7467600"/>
              <a:gd name="connsiteY462" fmla="*/ 3657386 h 6858000"/>
              <a:gd name="connsiteX463" fmla="*/ 3189263 w 7467600"/>
              <a:gd name="connsiteY463" fmla="*/ 3625726 h 6858000"/>
              <a:gd name="connsiteX464" fmla="*/ 3560912 w 7467600"/>
              <a:gd name="connsiteY464" fmla="*/ 4079863 h 6858000"/>
              <a:gd name="connsiteX465" fmla="*/ 3626636 w 7467600"/>
              <a:gd name="connsiteY465" fmla="*/ 4512230 h 6858000"/>
              <a:gd name="connsiteX466" fmla="*/ 3653088 w 7467600"/>
              <a:gd name="connsiteY466" fmla="*/ 4521417 h 6858000"/>
              <a:gd name="connsiteX467" fmla="*/ 3988128 w 7467600"/>
              <a:gd name="connsiteY467" fmla="*/ 4817267 h 6858000"/>
              <a:gd name="connsiteX468" fmla="*/ 4830582 w 7467600"/>
              <a:gd name="connsiteY468" fmla="*/ 4676000 h 6858000"/>
              <a:gd name="connsiteX469" fmla="*/ 4830100 w 7467600"/>
              <a:gd name="connsiteY469" fmla="*/ 4675554 h 6858000"/>
              <a:gd name="connsiteX470" fmla="*/ 4036318 w 7467600"/>
              <a:gd name="connsiteY470" fmla="*/ 4147013 h 6858000"/>
              <a:gd name="connsiteX471" fmla="*/ 3432098 w 7467600"/>
              <a:gd name="connsiteY471" fmla="*/ 3537312 h 6858000"/>
              <a:gd name="connsiteX472" fmla="*/ 3446761 w 7467600"/>
              <a:gd name="connsiteY472" fmla="*/ 3461278 h 6858000"/>
              <a:gd name="connsiteX473" fmla="*/ 4419733 w 7467600"/>
              <a:gd name="connsiteY473" fmla="*/ 3963555 h 6858000"/>
              <a:gd name="connsiteX474" fmla="*/ 4781371 w 7467600"/>
              <a:gd name="connsiteY474" fmla="*/ 4458604 h 6858000"/>
              <a:gd name="connsiteX475" fmla="*/ 4780440 w 7467600"/>
              <a:gd name="connsiteY475" fmla="*/ 4470290 h 6858000"/>
              <a:gd name="connsiteX476" fmla="*/ 4898954 w 7467600"/>
              <a:gd name="connsiteY476" fmla="*/ 4662092 h 6858000"/>
              <a:gd name="connsiteX477" fmla="*/ 4900699 w 7467600"/>
              <a:gd name="connsiteY477" fmla="*/ 4670867 h 6858000"/>
              <a:gd name="connsiteX478" fmla="*/ 5714511 w 7467600"/>
              <a:gd name="connsiteY478" fmla="*/ 4663483 h 6858000"/>
              <a:gd name="connsiteX479" fmla="*/ 5464793 w 7467600"/>
              <a:gd name="connsiteY479" fmla="*/ 4393556 h 6858000"/>
              <a:gd name="connsiteX480" fmla="*/ 5461897 w 7467600"/>
              <a:gd name="connsiteY480" fmla="*/ 4390879 h 6858000"/>
              <a:gd name="connsiteX481" fmla="*/ 4294126 w 7467600"/>
              <a:gd name="connsiteY481" fmla="*/ 3303048 h 6858000"/>
              <a:gd name="connsiteX482" fmla="*/ 4305321 w 7467600"/>
              <a:gd name="connsiteY482" fmla="*/ 3256953 h 6858000"/>
              <a:gd name="connsiteX483" fmla="*/ 4949299 w 7467600"/>
              <a:gd name="connsiteY483" fmla="*/ 3766336 h 6858000"/>
              <a:gd name="connsiteX484" fmla="*/ 5291452 w 7467600"/>
              <a:gd name="connsiteY484" fmla="*/ 4076801 h 6858000"/>
              <a:gd name="connsiteX485" fmla="*/ 5434998 w 7467600"/>
              <a:gd name="connsiteY485" fmla="*/ 4254100 h 6858000"/>
              <a:gd name="connsiteX486" fmla="*/ 5351015 w 7467600"/>
              <a:gd name="connsiteY486" fmla="*/ 3760989 h 6858000"/>
              <a:gd name="connsiteX487" fmla="*/ 5413780 w 7467600"/>
              <a:gd name="connsiteY487" fmla="*/ 2966265 h 6858000"/>
              <a:gd name="connsiteX488" fmla="*/ 5425627 w 7467600"/>
              <a:gd name="connsiteY488" fmla="*/ 2954192 h 6858000"/>
              <a:gd name="connsiteX489" fmla="*/ 6604735 w 7467600"/>
              <a:gd name="connsiteY489" fmla="*/ 2041381 h 6858000"/>
              <a:gd name="connsiteX490" fmla="*/ 7204487 w 7467600"/>
              <a:gd name="connsiteY490" fmla="*/ 2742112 h 6858000"/>
              <a:gd name="connsiteX491" fmla="*/ 7131592 w 7467600"/>
              <a:gd name="connsiteY491" fmla="*/ 2672096 h 6858000"/>
              <a:gd name="connsiteX492" fmla="*/ 6996344 w 7467600"/>
              <a:gd name="connsiteY492" fmla="*/ 2518310 h 6858000"/>
              <a:gd name="connsiteX493" fmla="*/ 6735495 w 7467600"/>
              <a:gd name="connsiteY493" fmla="*/ 2196890 h 6858000"/>
              <a:gd name="connsiteX494" fmla="*/ 6721901 w 7467600"/>
              <a:gd name="connsiteY494" fmla="*/ 2179274 h 6858000"/>
              <a:gd name="connsiteX495" fmla="*/ 6604735 w 7467600"/>
              <a:gd name="connsiteY495" fmla="*/ 2041381 h 6858000"/>
              <a:gd name="connsiteX496" fmla="*/ 6591670 w 7467600"/>
              <a:gd name="connsiteY496" fmla="*/ 1988277 h 6858000"/>
              <a:gd name="connsiteX497" fmla="*/ 6747349 w 7467600"/>
              <a:gd name="connsiteY497" fmla="*/ 2160069 h 6858000"/>
              <a:gd name="connsiteX498" fmla="*/ 6760943 w 7467600"/>
              <a:gd name="connsiteY498" fmla="*/ 2177686 h 6858000"/>
              <a:gd name="connsiteX499" fmla="*/ 7021065 w 7467600"/>
              <a:gd name="connsiteY499" fmla="*/ 2498102 h 6858000"/>
              <a:gd name="connsiteX500" fmla="*/ 7155223 w 7467600"/>
              <a:gd name="connsiteY500" fmla="*/ 2650386 h 6858000"/>
              <a:gd name="connsiteX501" fmla="*/ 7203167 w 7467600"/>
              <a:gd name="connsiteY501" fmla="*/ 2697288 h 6858000"/>
              <a:gd name="connsiteX502" fmla="*/ 6937703 w 7467600"/>
              <a:gd name="connsiteY502" fmla="*/ 2321981 h 6858000"/>
              <a:gd name="connsiteX503" fmla="*/ 6591670 w 7467600"/>
              <a:gd name="connsiteY503" fmla="*/ 1988277 h 6858000"/>
              <a:gd name="connsiteX504" fmla="*/ 5798671 w 7467600"/>
              <a:gd name="connsiteY504" fmla="*/ 1981601 h 6858000"/>
              <a:gd name="connsiteX505" fmla="*/ 5754709 w 7467600"/>
              <a:gd name="connsiteY505" fmla="*/ 2071454 h 6858000"/>
              <a:gd name="connsiteX506" fmla="*/ 5763044 w 7467600"/>
              <a:gd name="connsiteY506" fmla="*/ 2842206 h 6858000"/>
              <a:gd name="connsiteX507" fmla="*/ 5764974 w 7467600"/>
              <a:gd name="connsiteY507" fmla="*/ 2799609 h 6858000"/>
              <a:gd name="connsiteX508" fmla="*/ 5767665 w 7467600"/>
              <a:gd name="connsiteY508" fmla="*/ 2666409 h 6858000"/>
              <a:gd name="connsiteX509" fmla="*/ 5763055 w 7467600"/>
              <a:gd name="connsiteY509" fmla="*/ 2579705 h 6858000"/>
              <a:gd name="connsiteX510" fmla="*/ 5758079 w 7467600"/>
              <a:gd name="connsiteY510" fmla="*/ 2492508 h 6858000"/>
              <a:gd name="connsiteX511" fmla="*/ 5779325 w 7467600"/>
              <a:gd name="connsiteY511" fmla="*/ 2197069 h 6858000"/>
              <a:gd name="connsiteX512" fmla="*/ 5798671 w 7467600"/>
              <a:gd name="connsiteY512" fmla="*/ 1981601 h 6858000"/>
              <a:gd name="connsiteX513" fmla="*/ 5829202 w 7467600"/>
              <a:gd name="connsiteY513" fmla="*/ 1971679 h 6858000"/>
              <a:gd name="connsiteX514" fmla="*/ 5809558 w 7467600"/>
              <a:gd name="connsiteY514" fmla="*/ 2198043 h 6858000"/>
              <a:gd name="connsiteX515" fmla="*/ 5788653 w 7467600"/>
              <a:gd name="connsiteY515" fmla="*/ 2489430 h 6858000"/>
              <a:gd name="connsiteX516" fmla="*/ 5793439 w 7467600"/>
              <a:gd name="connsiteY516" fmla="*/ 2575235 h 6858000"/>
              <a:gd name="connsiteX517" fmla="*/ 5796837 w 7467600"/>
              <a:gd name="connsiteY517" fmla="*/ 2637633 h 6858000"/>
              <a:gd name="connsiteX518" fmla="*/ 5818614 w 7467600"/>
              <a:gd name="connsiteY518" fmla="*/ 2473055 h 6858000"/>
              <a:gd name="connsiteX519" fmla="*/ 5829202 w 7467600"/>
              <a:gd name="connsiteY519" fmla="*/ 1971679 h 6858000"/>
              <a:gd name="connsiteX520" fmla="*/ 5911389 w 7467600"/>
              <a:gd name="connsiteY520" fmla="*/ 1898371 h 6858000"/>
              <a:gd name="connsiteX521" fmla="*/ 6237627 w 7467600"/>
              <a:gd name="connsiteY521" fmla="*/ 2231921 h 6858000"/>
              <a:gd name="connsiteX522" fmla="*/ 5911389 w 7467600"/>
              <a:gd name="connsiteY522" fmla="*/ 1898371 h 6858000"/>
              <a:gd name="connsiteX523" fmla="*/ 6944437 w 7467600"/>
              <a:gd name="connsiteY523" fmla="*/ 1575402 h 6858000"/>
              <a:gd name="connsiteX524" fmla="*/ 6304730 w 7467600"/>
              <a:gd name="connsiteY524" fmla="*/ 1766654 h 6858000"/>
              <a:gd name="connsiteX525" fmla="*/ 6944437 w 7467600"/>
              <a:gd name="connsiteY525" fmla="*/ 1575402 h 6858000"/>
              <a:gd name="connsiteX526" fmla="*/ 7019523 w 7467600"/>
              <a:gd name="connsiteY526" fmla="*/ 1519450 h 6858000"/>
              <a:gd name="connsiteX527" fmla="*/ 6298091 w 7467600"/>
              <a:gd name="connsiteY527" fmla="*/ 1737122 h 6858000"/>
              <a:gd name="connsiteX528" fmla="*/ 7019523 w 7467600"/>
              <a:gd name="connsiteY528" fmla="*/ 1519450 h 6858000"/>
              <a:gd name="connsiteX529" fmla="*/ 2399523 w 7467600"/>
              <a:gd name="connsiteY529" fmla="*/ 1428234 h 6858000"/>
              <a:gd name="connsiteX530" fmla="*/ 2224982 w 7467600"/>
              <a:gd name="connsiteY530" fmla="*/ 1826201 h 6858000"/>
              <a:gd name="connsiteX531" fmla="*/ 2096099 w 7467600"/>
              <a:gd name="connsiteY531" fmla="*/ 2345900 h 6858000"/>
              <a:gd name="connsiteX532" fmla="*/ 2283317 w 7467600"/>
              <a:gd name="connsiteY532" fmla="*/ 1796925 h 6858000"/>
              <a:gd name="connsiteX533" fmla="*/ 2399523 w 7467600"/>
              <a:gd name="connsiteY533" fmla="*/ 1428234 h 6858000"/>
              <a:gd name="connsiteX534" fmla="*/ 2448558 w 7467600"/>
              <a:gd name="connsiteY534" fmla="*/ 1373435 h 6858000"/>
              <a:gd name="connsiteX535" fmla="*/ 2312521 w 7467600"/>
              <a:gd name="connsiteY535" fmla="*/ 1806140 h 6858000"/>
              <a:gd name="connsiteX536" fmla="*/ 2127533 w 7467600"/>
              <a:gd name="connsiteY536" fmla="*/ 2348380 h 6858000"/>
              <a:gd name="connsiteX537" fmla="*/ 2358080 w 7467600"/>
              <a:gd name="connsiteY537" fmla="*/ 1866134 h 6858000"/>
              <a:gd name="connsiteX538" fmla="*/ 2407436 w 7467600"/>
              <a:gd name="connsiteY538" fmla="*/ 1651070 h 6858000"/>
              <a:gd name="connsiteX539" fmla="*/ 2448558 w 7467600"/>
              <a:gd name="connsiteY539" fmla="*/ 1373435 h 6858000"/>
              <a:gd name="connsiteX540" fmla="*/ 278707 w 7467600"/>
              <a:gd name="connsiteY540" fmla="*/ 1352270 h 6858000"/>
              <a:gd name="connsiteX541" fmla="*/ 321570 w 7467600"/>
              <a:gd name="connsiteY541" fmla="*/ 1861610 h 6858000"/>
              <a:gd name="connsiteX542" fmla="*/ 294281 w 7467600"/>
              <a:gd name="connsiteY542" fmla="*/ 1440658 h 6858000"/>
              <a:gd name="connsiteX543" fmla="*/ 278707 w 7467600"/>
              <a:gd name="connsiteY543" fmla="*/ 1352270 h 6858000"/>
              <a:gd name="connsiteX544" fmla="*/ 1423821 w 7467600"/>
              <a:gd name="connsiteY544" fmla="*/ 1351958 h 6858000"/>
              <a:gd name="connsiteX545" fmla="*/ 1638521 w 7467600"/>
              <a:gd name="connsiteY545" fmla="*/ 1908470 h 6858000"/>
              <a:gd name="connsiteX546" fmla="*/ 1754199 w 7467600"/>
              <a:gd name="connsiteY546" fmla="*/ 2149284 h 6858000"/>
              <a:gd name="connsiteX547" fmla="*/ 1908359 w 7467600"/>
              <a:gd name="connsiteY547" fmla="*/ 2364988 h 6858000"/>
              <a:gd name="connsiteX548" fmla="*/ 1647661 w 7467600"/>
              <a:gd name="connsiteY548" fmla="*/ 1825945 h 6858000"/>
              <a:gd name="connsiteX549" fmla="*/ 1423821 w 7467600"/>
              <a:gd name="connsiteY549" fmla="*/ 1351958 h 6858000"/>
              <a:gd name="connsiteX550" fmla="*/ 1431890 w 7467600"/>
              <a:gd name="connsiteY550" fmla="*/ 1306475 h 6858000"/>
              <a:gd name="connsiteX551" fmla="*/ 1507597 w 7467600"/>
              <a:gd name="connsiteY551" fmla="*/ 1446132 h 6858000"/>
              <a:gd name="connsiteX552" fmla="*/ 1674586 w 7467600"/>
              <a:gd name="connsiteY552" fmla="*/ 1813832 h 6858000"/>
              <a:gd name="connsiteX553" fmla="*/ 1815950 w 7467600"/>
              <a:gd name="connsiteY553" fmla="*/ 2128564 h 6858000"/>
              <a:gd name="connsiteX554" fmla="*/ 1984242 w 7467600"/>
              <a:gd name="connsiteY554" fmla="*/ 2430829 h 6858000"/>
              <a:gd name="connsiteX555" fmla="*/ 2014023 w 7467600"/>
              <a:gd name="connsiteY555" fmla="*/ 2450995 h 6858000"/>
              <a:gd name="connsiteX556" fmla="*/ 1747337 w 7467600"/>
              <a:gd name="connsiteY556" fmla="*/ 1855264 h 6858000"/>
              <a:gd name="connsiteX557" fmla="*/ 1533749 w 7467600"/>
              <a:gd name="connsiteY557" fmla="*/ 1478656 h 6858000"/>
              <a:gd name="connsiteX558" fmla="*/ 1431890 w 7467600"/>
              <a:gd name="connsiteY558" fmla="*/ 1306475 h 6858000"/>
              <a:gd name="connsiteX559" fmla="*/ 5052692 w 7467600"/>
              <a:gd name="connsiteY559" fmla="*/ 1292994 h 6858000"/>
              <a:gd name="connsiteX560" fmla="*/ 5200661 w 7467600"/>
              <a:gd name="connsiteY560" fmla="*/ 1635186 h 6858000"/>
              <a:gd name="connsiteX561" fmla="*/ 5297138 w 7467600"/>
              <a:gd name="connsiteY561" fmla="*/ 1906351 h 6858000"/>
              <a:gd name="connsiteX562" fmla="*/ 5052692 w 7467600"/>
              <a:gd name="connsiteY562" fmla="*/ 1292994 h 6858000"/>
              <a:gd name="connsiteX563" fmla="*/ 5009948 w 7467600"/>
              <a:gd name="connsiteY563" fmla="*/ 1273619 h 6858000"/>
              <a:gd name="connsiteX564" fmla="*/ 5121777 w 7467600"/>
              <a:gd name="connsiteY564" fmla="*/ 1654213 h 6858000"/>
              <a:gd name="connsiteX565" fmla="*/ 5293545 w 7467600"/>
              <a:gd name="connsiteY565" fmla="*/ 2072247 h 6858000"/>
              <a:gd name="connsiteX566" fmla="*/ 5294042 w 7467600"/>
              <a:gd name="connsiteY566" fmla="*/ 2065019 h 6858000"/>
              <a:gd name="connsiteX567" fmla="*/ 5171936 w 7467600"/>
              <a:gd name="connsiteY567" fmla="*/ 1647613 h 6858000"/>
              <a:gd name="connsiteX568" fmla="*/ 5009948 w 7467600"/>
              <a:gd name="connsiteY568" fmla="*/ 1273619 h 6858000"/>
              <a:gd name="connsiteX569" fmla="*/ 655236 w 7467600"/>
              <a:gd name="connsiteY569" fmla="*/ 1268632 h 6858000"/>
              <a:gd name="connsiteX570" fmla="*/ 839521 w 7467600"/>
              <a:gd name="connsiteY570" fmla="*/ 1685315 h 6858000"/>
              <a:gd name="connsiteX571" fmla="*/ 1109416 w 7467600"/>
              <a:gd name="connsiteY571" fmla="*/ 2061663 h 6858000"/>
              <a:gd name="connsiteX572" fmla="*/ 1298300 w 7467600"/>
              <a:gd name="connsiteY572" fmla="*/ 2247742 h 6858000"/>
              <a:gd name="connsiteX573" fmla="*/ 1125871 w 7467600"/>
              <a:gd name="connsiteY573" fmla="*/ 1989513 h 6858000"/>
              <a:gd name="connsiteX574" fmla="*/ 981574 w 7467600"/>
              <a:gd name="connsiteY574" fmla="*/ 1783157 h 6858000"/>
              <a:gd name="connsiteX575" fmla="*/ 922198 w 7467600"/>
              <a:gd name="connsiteY575" fmla="*/ 1677437 h 6858000"/>
              <a:gd name="connsiteX576" fmla="*/ 869293 w 7467600"/>
              <a:gd name="connsiteY576" fmla="*/ 1583214 h 6858000"/>
              <a:gd name="connsiteX577" fmla="*/ 751431 w 7467600"/>
              <a:gd name="connsiteY577" fmla="*/ 1405731 h 6858000"/>
              <a:gd name="connsiteX578" fmla="*/ 655236 w 7467600"/>
              <a:gd name="connsiteY578" fmla="*/ 1268632 h 6858000"/>
              <a:gd name="connsiteX579" fmla="*/ 6516292 w 7467600"/>
              <a:gd name="connsiteY579" fmla="*/ 1263064 h 6858000"/>
              <a:gd name="connsiteX580" fmla="*/ 5736320 w 7467600"/>
              <a:gd name="connsiteY580" fmla="*/ 1501803 h 6858000"/>
              <a:gd name="connsiteX581" fmla="*/ 6516292 w 7467600"/>
              <a:gd name="connsiteY581" fmla="*/ 1263064 h 6858000"/>
              <a:gd name="connsiteX582" fmla="*/ 291466 w 7467600"/>
              <a:gd name="connsiteY582" fmla="*/ 1250369 h 6858000"/>
              <a:gd name="connsiteX583" fmla="*/ 323180 w 7467600"/>
              <a:gd name="connsiteY583" fmla="*/ 1435283 h 6858000"/>
              <a:gd name="connsiteX584" fmla="*/ 349381 w 7467600"/>
              <a:gd name="connsiteY584" fmla="*/ 1875041 h 6858000"/>
              <a:gd name="connsiteX585" fmla="*/ 374363 w 7467600"/>
              <a:gd name="connsiteY585" fmla="*/ 1506494 h 6858000"/>
              <a:gd name="connsiteX586" fmla="*/ 302168 w 7467600"/>
              <a:gd name="connsiteY586" fmla="*/ 1274495 h 6858000"/>
              <a:gd name="connsiteX587" fmla="*/ 291466 w 7467600"/>
              <a:gd name="connsiteY587" fmla="*/ 1250369 h 6858000"/>
              <a:gd name="connsiteX588" fmla="*/ 678222 w 7467600"/>
              <a:gd name="connsiteY588" fmla="*/ 1248670 h 6858000"/>
              <a:gd name="connsiteX589" fmla="*/ 775536 w 7467600"/>
              <a:gd name="connsiteY589" fmla="*/ 1388015 h 6858000"/>
              <a:gd name="connsiteX590" fmla="*/ 894529 w 7467600"/>
              <a:gd name="connsiteY590" fmla="*/ 1567739 h 6858000"/>
              <a:gd name="connsiteX591" fmla="*/ 948000 w 7467600"/>
              <a:gd name="connsiteY591" fmla="*/ 1663088 h 6858000"/>
              <a:gd name="connsiteX592" fmla="*/ 1006812 w 7467600"/>
              <a:gd name="connsiteY592" fmla="*/ 1767683 h 6858000"/>
              <a:gd name="connsiteX593" fmla="*/ 1149133 w 7467600"/>
              <a:gd name="connsiteY593" fmla="*/ 1971513 h 6858000"/>
              <a:gd name="connsiteX594" fmla="*/ 1333952 w 7467600"/>
              <a:gd name="connsiteY594" fmla="*/ 2251620 h 6858000"/>
              <a:gd name="connsiteX595" fmla="*/ 1337329 w 7467600"/>
              <a:gd name="connsiteY595" fmla="*/ 2258350 h 6858000"/>
              <a:gd name="connsiteX596" fmla="*/ 1014726 w 7467600"/>
              <a:gd name="connsiteY596" fmla="*/ 1615556 h 6858000"/>
              <a:gd name="connsiteX597" fmla="*/ 678222 w 7467600"/>
              <a:gd name="connsiteY597" fmla="*/ 1248670 h 6858000"/>
              <a:gd name="connsiteX598" fmla="*/ 6691602 w 7467600"/>
              <a:gd name="connsiteY598" fmla="*/ 1140573 h 6858000"/>
              <a:gd name="connsiteX599" fmla="*/ 6571100 w 7467600"/>
              <a:gd name="connsiteY599" fmla="*/ 1183662 h 6858000"/>
              <a:gd name="connsiteX600" fmla="*/ 6241687 w 7467600"/>
              <a:gd name="connsiteY600" fmla="*/ 1257600 h 6858000"/>
              <a:gd name="connsiteX601" fmla="*/ 5693009 w 7467600"/>
              <a:gd name="connsiteY601" fmla="*/ 1478256 h 6858000"/>
              <a:gd name="connsiteX602" fmla="*/ 6548420 w 7467600"/>
              <a:gd name="connsiteY602" fmla="*/ 1214599 h 6858000"/>
              <a:gd name="connsiteX603" fmla="*/ 6605473 w 7467600"/>
              <a:gd name="connsiteY603" fmla="*/ 1184686 h 6858000"/>
              <a:gd name="connsiteX604" fmla="*/ 6691602 w 7467600"/>
              <a:gd name="connsiteY604" fmla="*/ 1140573 h 6858000"/>
              <a:gd name="connsiteX605" fmla="*/ 4002475 w 7467600"/>
              <a:gd name="connsiteY605" fmla="*/ 1037802 h 6858000"/>
              <a:gd name="connsiteX606" fmla="*/ 4000324 w 7467600"/>
              <a:gd name="connsiteY606" fmla="*/ 1039362 h 6858000"/>
              <a:gd name="connsiteX607" fmla="*/ 4002862 w 7467600"/>
              <a:gd name="connsiteY607" fmla="*/ 1042866 h 6858000"/>
              <a:gd name="connsiteX608" fmla="*/ 4002475 w 7467600"/>
              <a:gd name="connsiteY608" fmla="*/ 1037802 h 6858000"/>
              <a:gd name="connsiteX609" fmla="*/ 506322 w 7467600"/>
              <a:gd name="connsiteY609" fmla="*/ 1020997 h 6858000"/>
              <a:gd name="connsiteX610" fmla="*/ 533068 w 7467600"/>
              <a:gd name="connsiteY610" fmla="*/ 1029409 h 6858000"/>
              <a:gd name="connsiteX611" fmla="*/ 1232525 w 7467600"/>
              <a:gd name="connsiteY611" fmla="*/ 1804675 h 6858000"/>
              <a:gd name="connsiteX612" fmla="*/ 1388858 w 7467600"/>
              <a:gd name="connsiteY612" fmla="*/ 2368011 h 6858000"/>
              <a:gd name="connsiteX613" fmla="*/ 1384098 w 7467600"/>
              <a:gd name="connsiteY613" fmla="*/ 2378125 h 6858000"/>
              <a:gd name="connsiteX614" fmla="*/ 1425393 w 7467600"/>
              <a:gd name="connsiteY614" fmla="*/ 2589124 h 6858000"/>
              <a:gd name="connsiteX615" fmla="*/ 1424001 w 7467600"/>
              <a:gd name="connsiteY615" fmla="*/ 2597541 h 6858000"/>
              <a:gd name="connsiteX616" fmla="*/ 2152729 w 7467600"/>
              <a:gd name="connsiteY616" fmla="*/ 2864487 h 6858000"/>
              <a:gd name="connsiteX617" fmla="*/ 2020609 w 7467600"/>
              <a:gd name="connsiteY617" fmla="*/ 2539671 h 6858000"/>
              <a:gd name="connsiteX618" fmla="*/ 2018920 w 7467600"/>
              <a:gd name="connsiteY618" fmla="*/ 2536309 h 6858000"/>
              <a:gd name="connsiteX619" fmla="*/ 1342441 w 7467600"/>
              <a:gd name="connsiteY619" fmla="*/ 1173017 h 6858000"/>
              <a:gd name="connsiteX620" fmla="*/ 1367925 w 7467600"/>
              <a:gd name="connsiteY620" fmla="*/ 1135648 h 6858000"/>
              <a:gd name="connsiteX621" fmla="*/ 1771401 w 7467600"/>
              <a:gd name="connsiteY621" fmla="*/ 1806673 h 6858000"/>
              <a:gd name="connsiteX622" fmla="*/ 1972385 w 7467600"/>
              <a:gd name="connsiteY622" fmla="*/ 2198735 h 6858000"/>
              <a:gd name="connsiteX623" fmla="*/ 2040892 w 7467600"/>
              <a:gd name="connsiteY623" fmla="*/ 2405205 h 6858000"/>
              <a:gd name="connsiteX624" fmla="*/ 2131689 w 7467600"/>
              <a:gd name="connsiteY624" fmla="*/ 1936926 h 6858000"/>
              <a:gd name="connsiteX625" fmla="*/ 2454820 w 7467600"/>
              <a:gd name="connsiteY625" fmla="*/ 1248808 h 6858000"/>
              <a:gd name="connsiteX626" fmla="*/ 2492512 w 7467600"/>
              <a:gd name="connsiteY626" fmla="*/ 1302920 h 6858000"/>
              <a:gd name="connsiteX627" fmla="*/ 2081216 w 7467600"/>
              <a:gd name="connsiteY627" fmla="*/ 2527513 h 6858000"/>
              <a:gd name="connsiteX628" fmla="*/ 2081211 w 7467600"/>
              <a:gd name="connsiteY628" fmla="*/ 2528916 h 6858000"/>
              <a:gd name="connsiteX629" fmla="*/ 2199067 w 7467600"/>
              <a:gd name="connsiteY629" fmla="*/ 2884061 h 6858000"/>
              <a:gd name="connsiteX630" fmla="*/ 3192586 w 7467600"/>
              <a:gd name="connsiteY630" fmla="*/ 3411496 h 6858000"/>
              <a:gd name="connsiteX631" fmla="*/ 3182620 w 7467600"/>
              <a:gd name="connsiteY631" fmla="*/ 3483279 h 6858000"/>
              <a:gd name="connsiteX632" fmla="*/ 2435119 w 7467600"/>
              <a:gd name="connsiteY632" fmla="*/ 3080173 h 6858000"/>
              <a:gd name="connsiteX633" fmla="*/ 2410152 w 7467600"/>
              <a:gd name="connsiteY633" fmla="*/ 3063751 h 6858000"/>
              <a:gd name="connsiteX634" fmla="*/ 2408099 w 7467600"/>
              <a:gd name="connsiteY634" fmla="*/ 3064403 h 6858000"/>
              <a:gd name="connsiteX635" fmla="*/ 2407218 w 7467600"/>
              <a:gd name="connsiteY635" fmla="*/ 3070324 h 6858000"/>
              <a:gd name="connsiteX636" fmla="*/ 2380138 w 7467600"/>
              <a:gd name="connsiteY636" fmla="*/ 3099341 h 6858000"/>
              <a:gd name="connsiteX637" fmla="*/ 1765923 w 7467600"/>
              <a:gd name="connsiteY637" fmla="*/ 3581043 h 6858000"/>
              <a:gd name="connsiteX638" fmla="*/ 1702258 w 7467600"/>
              <a:gd name="connsiteY638" fmla="*/ 3612286 h 6858000"/>
              <a:gd name="connsiteX639" fmla="*/ 1538370 w 7467600"/>
              <a:gd name="connsiteY639" fmla="*/ 3811804 h 6858000"/>
              <a:gd name="connsiteX640" fmla="*/ 542867 w 7467600"/>
              <a:gd name="connsiteY640" fmla="*/ 4944092 h 6858000"/>
              <a:gd name="connsiteX641" fmla="*/ 515800 w 7467600"/>
              <a:gd name="connsiteY641" fmla="*/ 4862180 h 6858000"/>
              <a:gd name="connsiteX642" fmla="*/ 909145 w 7467600"/>
              <a:gd name="connsiteY642" fmla="*/ 4199225 h 6858000"/>
              <a:gd name="connsiteX643" fmla="*/ 1214067 w 7467600"/>
              <a:gd name="connsiteY643" fmla="*/ 3908561 h 6858000"/>
              <a:gd name="connsiteX644" fmla="*/ 640967 w 7467600"/>
              <a:gd name="connsiteY644" fmla="*/ 4105601 h 6858000"/>
              <a:gd name="connsiteX645" fmla="*/ 112563 w 7467600"/>
              <a:gd name="connsiteY645" fmla="*/ 4396952 h 6858000"/>
              <a:gd name="connsiteX646" fmla="*/ 0 w 7467600"/>
              <a:gd name="connsiteY646" fmla="*/ 4466006 h 6858000"/>
              <a:gd name="connsiteX647" fmla="*/ 0 w 7467600"/>
              <a:gd name="connsiteY647" fmla="*/ 4233763 h 6858000"/>
              <a:gd name="connsiteX648" fmla="*/ 36881 w 7467600"/>
              <a:gd name="connsiteY648" fmla="*/ 4200118 h 6858000"/>
              <a:gd name="connsiteX649" fmla="*/ 910534 w 7467600"/>
              <a:gd name="connsiteY649" fmla="*/ 3629753 h 6858000"/>
              <a:gd name="connsiteX650" fmla="*/ 1578717 w 7467600"/>
              <a:gd name="connsiteY650" fmla="*/ 3575982 h 6858000"/>
              <a:gd name="connsiteX651" fmla="*/ 2338780 w 7467600"/>
              <a:gd name="connsiteY651" fmla="*/ 3033725 h 6858000"/>
              <a:gd name="connsiteX652" fmla="*/ 1807991 w 7467600"/>
              <a:gd name="connsiteY652" fmla="*/ 2807184 h 6858000"/>
              <a:gd name="connsiteX653" fmla="*/ 1416358 w 7467600"/>
              <a:gd name="connsiteY653" fmla="*/ 3112571 h 6858000"/>
              <a:gd name="connsiteX654" fmla="*/ 939066 w 7467600"/>
              <a:gd name="connsiteY654" fmla="*/ 3378798 h 6858000"/>
              <a:gd name="connsiteX655" fmla="*/ 115099 w 7467600"/>
              <a:gd name="connsiteY655" fmla="*/ 3607650 h 6858000"/>
              <a:gd name="connsiteX656" fmla="*/ 97284 w 7467600"/>
              <a:gd name="connsiteY656" fmla="*/ 3520393 h 6858000"/>
              <a:gd name="connsiteX657" fmla="*/ 922050 w 7467600"/>
              <a:gd name="connsiteY657" fmla="*/ 3074867 h 6858000"/>
              <a:gd name="connsiteX658" fmla="*/ 1405265 w 7467600"/>
              <a:gd name="connsiteY658" fmla="*/ 3016319 h 6858000"/>
              <a:gd name="connsiteX659" fmla="*/ 1407512 w 7467600"/>
              <a:gd name="connsiteY659" fmla="*/ 3018001 h 6858000"/>
              <a:gd name="connsiteX660" fmla="*/ 1726266 w 7467600"/>
              <a:gd name="connsiteY660" fmla="*/ 2777274 h 6858000"/>
              <a:gd name="connsiteX661" fmla="*/ 625390 w 7467600"/>
              <a:gd name="connsiteY661" fmla="*/ 2514541 h 6858000"/>
              <a:gd name="connsiteX662" fmla="*/ 619799 w 7467600"/>
              <a:gd name="connsiteY662" fmla="*/ 2527180 h 6858000"/>
              <a:gd name="connsiteX663" fmla="*/ 310030 w 7467600"/>
              <a:gd name="connsiteY663" fmla="*/ 2771818 h 6858000"/>
              <a:gd name="connsiteX664" fmla="*/ 173877 w 7467600"/>
              <a:gd name="connsiteY664" fmla="*/ 2937056 h 6858000"/>
              <a:gd name="connsiteX665" fmla="*/ 77889 w 7467600"/>
              <a:gd name="connsiteY665" fmla="*/ 3138440 h 6858000"/>
              <a:gd name="connsiteX666" fmla="*/ 0 w 7467600"/>
              <a:gd name="connsiteY666" fmla="*/ 3271395 h 6858000"/>
              <a:gd name="connsiteX667" fmla="*/ 0 w 7467600"/>
              <a:gd name="connsiteY667" fmla="*/ 3153002 h 6858000"/>
              <a:gd name="connsiteX668" fmla="*/ 2386 w 7467600"/>
              <a:gd name="connsiteY668" fmla="*/ 3149203 h 6858000"/>
              <a:gd name="connsiteX669" fmla="*/ 89753 w 7467600"/>
              <a:gd name="connsiteY669" fmla="*/ 2987702 h 6858000"/>
              <a:gd name="connsiteX670" fmla="*/ 76869 w 7467600"/>
              <a:gd name="connsiteY670" fmla="*/ 3005404 h 6858000"/>
              <a:gd name="connsiteX671" fmla="*/ 32049 w 7467600"/>
              <a:gd name="connsiteY671" fmla="*/ 3065814 h 6858000"/>
              <a:gd name="connsiteX672" fmla="*/ 0 w 7467600"/>
              <a:gd name="connsiteY672" fmla="*/ 3108744 h 6858000"/>
              <a:gd name="connsiteX673" fmla="*/ 0 w 7467600"/>
              <a:gd name="connsiteY673" fmla="*/ 3058059 h 6858000"/>
              <a:gd name="connsiteX674" fmla="*/ 7610 w 7467600"/>
              <a:gd name="connsiteY674" fmla="*/ 3047889 h 6858000"/>
              <a:gd name="connsiteX675" fmla="*/ 52419 w 7467600"/>
              <a:gd name="connsiteY675" fmla="*/ 2987479 h 6858000"/>
              <a:gd name="connsiteX676" fmla="*/ 59142 w 7467600"/>
              <a:gd name="connsiteY676" fmla="*/ 2978488 h 6858000"/>
              <a:gd name="connsiteX677" fmla="*/ 0 w 7467600"/>
              <a:gd name="connsiteY677" fmla="*/ 3015334 h 6858000"/>
              <a:gd name="connsiteX678" fmla="*/ 0 w 7467600"/>
              <a:gd name="connsiteY678" fmla="*/ 2914286 h 6858000"/>
              <a:gd name="connsiteX679" fmla="*/ 36383 w 7467600"/>
              <a:gd name="connsiteY679" fmla="*/ 2901128 h 6858000"/>
              <a:gd name="connsiteX680" fmla="*/ 156329 w 7467600"/>
              <a:gd name="connsiteY680" fmla="*/ 2840533 h 6858000"/>
              <a:gd name="connsiteX681" fmla="*/ 358355 w 7467600"/>
              <a:gd name="connsiteY681" fmla="*/ 2620471 h 6858000"/>
              <a:gd name="connsiteX682" fmla="*/ 510577 w 7467600"/>
              <a:gd name="connsiteY682" fmla="*/ 2501244 h 6858000"/>
              <a:gd name="connsiteX683" fmla="*/ 211967 w 7467600"/>
              <a:gd name="connsiteY683" fmla="*/ 2479171 h 6858000"/>
              <a:gd name="connsiteX684" fmla="*/ 0 w 7467600"/>
              <a:gd name="connsiteY684" fmla="*/ 2476398 h 6858000"/>
              <a:gd name="connsiteX685" fmla="*/ 0 w 7467600"/>
              <a:gd name="connsiteY685" fmla="*/ 2389189 h 6858000"/>
              <a:gd name="connsiteX686" fmla="*/ 103062 w 7467600"/>
              <a:gd name="connsiteY686" fmla="*/ 2389518 h 6858000"/>
              <a:gd name="connsiteX687" fmla="*/ 510734 w 7467600"/>
              <a:gd name="connsiteY687" fmla="*/ 2416201 h 6858000"/>
              <a:gd name="connsiteX688" fmla="*/ 279257 w 7467600"/>
              <a:gd name="connsiteY688" fmla="*/ 2092102 h 6858000"/>
              <a:gd name="connsiteX689" fmla="*/ 65265 w 7467600"/>
              <a:gd name="connsiteY689" fmla="*/ 2006049 h 6858000"/>
              <a:gd name="connsiteX690" fmla="*/ 0 w 7467600"/>
              <a:gd name="connsiteY690" fmla="*/ 1982532 h 6858000"/>
              <a:gd name="connsiteX691" fmla="*/ 0 w 7467600"/>
              <a:gd name="connsiteY691" fmla="*/ 1912789 h 6858000"/>
              <a:gd name="connsiteX692" fmla="*/ 97460 w 7467600"/>
              <a:gd name="connsiteY692" fmla="*/ 1953725 h 6858000"/>
              <a:gd name="connsiteX693" fmla="*/ 221272 w 7467600"/>
              <a:gd name="connsiteY693" fmla="*/ 1980766 h 6858000"/>
              <a:gd name="connsiteX694" fmla="*/ 116765 w 7467600"/>
              <a:gd name="connsiteY694" fmla="*/ 1911033 h 6858000"/>
              <a:gd name="connsiteX695" fmla="*/ 16405 w 7467600"/>
              <a:gd name="connsiteY695" fmla="*/ 1803412 h 6858000"/>
              <a:gd name="connsiteX696" fmla="*/ 0 w 7467600"/>
              <a:gd name="connsiteY696" fmla="*/ 1784777 h 6858000"/>
              <a:gd name="connsiteX697" fmla="*/ 0 w 7467600"/>
              <a:gd name="connsiteY697" fmla="*/ 1740082 h 6858000"/>
              <a:gd name="connsiteX698" fmla="*/ 39394 w 7467600"/>
              <a:gd name="connsiteY698" fmla="*/ 1784856 h 6858000"/>
              <a:gd name="connsiteX699" fmla="*/ 135813 w 7467600"/>
              <a:gd name="connsiteY699" fmla="*/ 1888838 h 6858000"/>
              <a:gd name="connsiteX700" fmla="*/ 242575 w 7467600"/>
              <a:gd name="connsiteY700" fmla="*/ 1958841 h 6858000"/>
              <a:gd name="connsiteX701" fmla="*/ 82197 w 7467600"/>
              <a:gd name="connsiteY701" fmla="*/ 1754826 h 6858000"/>
              <a:gd name="connsiteX702" fmla="*/ 0 w 7467600"/>
              <a:gd name="connsiteY702" fmla="*/ 1679650 h 6858000"/>
              <a:gd name="connsiteX703" fmla="*/ 0 w 7467600"/>
              <a:gd name="connsiteY703" fmla="*/ 1602463 h 6858000"/>
              <a:gd name="connsiteX704" fmla="*/ 84689 w 7467600"/>
              <a:gd name="connsiteY704" fmla="*/ 1677442 h 6858000"/>
              <a:gd name="connsiteX705" fmla="*/ 298437 w 7467600"/>
              <a:gd name="connsiteY705" fmla="*/ 1968019 h 6858000"/>
              <a:gd name="connsiteX706" fmla="*/ 227269 w 7467600"/>
              <a:gd name="connsiteY706" fmla="*/ 1114064 h 6858000"/>
              <a:gd name="connsiteX707" fmla="*/ 248003 w 7467600"/>
              <a:gd name="connsiteY707" fmla="*/ 1089613 h 6858000"/>
              <a:gd name="connsiteX708" fmla="*/ 427020 w 7467600"/>
              <a:gd name="connsiteY708" fmla="*/ 1619803 h 6858000"/>
              <a:gd name="connsiteX709" fmla="*/ 340345 w 7467600"/>
              <a:gd name="connsiteY709" fmla="*/ 2027739 h 6858000"/>
              <a:gd name="connsiteX710" fmla="*/ 360865 w 7467600"/>
              <a:gd name="connsiteY710" fmla="*/ 2044827 h 6858000"/>
              <a:gd name="connsiteX711" fmla="*/ 560414 w 7467600"/>
              <a:gd name="connsiteY711" fmla="*/ 2421457 h 6858000"/>
              <a:gd name="connsiteX712" fmla="*/ 1359703 w 7467600"/>
              <a:gd name="connsiteY712" fmla="*/ 2578554 h 6858000"/>
              <a:gd name="connsiteX713" fmla="*/ 1359422 w 7467600"/>
              <a:gd name="connsiteY713" fmla="*/ 2577994 h 6858000"/>
              <a:gd name="connsiteX714" fmla="*/ 828701 w 7467600"/>
              <a:gd name="connsiteY714" fmla="*/ 1839520 h 6858000"/>
              <a:gd name="connsiteX715" fmla="*/ 494427 w 7467600"/>
              <a:gd name="connsiteY715" fmla="*/ 1092333 h 6858000"/>
              <a:gd name="connsiteX716" fmla="*/ 506322 w 7467600"/>
              <a:gd name="connsiteY716" fmla="*/ 1020997 h 6858000"/>
              <a:gd name="connsiteX717" fmla="*/ 4570198 w 7467600"/>
              <a:gd name="connsiteY717" fmla="*/ 978081 h 6858000"/>
              <a:gd name="connsiteX718" fmla="*/ 4523691 w 7467600"/>
              <a:gd name="connsiteY718" fmla="*/ 1127776 h 6858000"/>
              <a:gd name="connsiteX719" fmla="*/ 4509875 w 7467600"/>
              <a:gd name="connsiteY719" fmla="*/ 1167552 h 6858000"/>
              <a:gd name="connsiteX720" fmla="*/ 4478168 w 7467600"/>
              <a:gd name="connsiteY720" fmla="*/ 1260735 h 6858000"/>
              <a:gd name="connsiteX721" fmla="*/ 4409309 w 7467600"/>
              <a:gd name="connsiteY721" fmla="*/ 1666996 h 6858000"/>
              <a:gd name="connsiteX722" fmla="*/ 4370031 w 7467600"/>
              <a:gd name="connsiteY722" fmla="*/ 1955666 h 6858000"/>
              <a:gd name="connsiteX723" fmla="*/ 4570198 w 7467600"/>
              <a:gd name="connsiteY723" fmla="*/ 978081 h 6858000"/>
              <a:gd name="connsiteX724" fmla="*/ 4557898 w 7467600"/>
              <a:gd name="connsiteY724" fmla="*/ 900011 h 6858000"/>
              <a:gd name="connsiteX725" fmla="*/ 4344840 w 7467600"/>
              <a:gd name="connsiteY725" fmla="*/ 1922038 h 6858000"/>
              <a:gd name="connsiteX726" fmla="*/ 4378710 w 7467600"/>
              <a:gd name="connsiteY726" fmla="*/ 1665516 h 6858000"/>
              <a:gd name="connsiteX727" fmla="*/ 4448798 w 7467600"/>
              <a:gd name="connsiteY727" fmla="*/ 1253024 h 6858000"/>
              <a:gd name="connsiteX728" fmla="*/ 4480315 w 7467600"/>
              <a:gd name="connsiteY728" fmla="*/ 1158454 h 6858000"/>
              <a:gd name="connsiteX729" fmla="*/ 4494133 w 7467600"/>
              <a:gd name="connsiteY729" fmla="*/ 1118676 h 6858000"/>
              <a:gd name="connsiteX730" fmla="*/ 4557898 w 7467600"/>
              <a:gd name="connsiteY730" fmla="*/ 900011 h 6858000"/>
              <a:gd name="connsiteX731" fmla="*/ 5870151 w 7467600"/>
              <a:gd name="connsiteY731" fmla="*/ 898890 h 6858000"/>
              <a:gd name="connsiteX732" fmla="*/ 5861335 w 7467600"/>
              <a:gd name="connsiteY732" fmla="*/ 899177 h 6858000"/>
              <a:gd name="connsiteX733" fmla="*/ 5843702 w 7467600"/>
              <a:gd name="connsiteY733" fmla="*/ 899748 h 6858000"/>
              <a:gd name="connsiteX734" fmla="*/ 5651107 w 7467600"/>
              <a:gd name="connsiteY734" fmla="*/ 920306 h 6858000"/>
              <a:gd name="connsiteX735" fmla="*/ 5459407 w 7467600"/>
              <a:gd name="connsiteY735" fmla="*/ 940975 h 6858000"/>
              <a:gd name="connsiteX736" fmla="*/ 5374846 w 7467600"/>
              <a:gd name="connsiteY736" fmla="*/ 941988 h 6858000"/>
              <a:gd name="connsiteX737" fmla="*/ 5256105 w 7467600"/>
              <a:gd name="connsiteY737" fmla="*/ 945632 h 6858000"/>
              <a:gd name="connsiteX738" fmla="*/ 5107071 w 7467600"/>
              <a:gd name="connsiteY738" fmla="*/ 969720 h 6858000"/>
              <a:gd name="connsiteX739" fmla="*/ 4998681 w 7467600"/>
              <a:gd name="connsiteY739" fmla="*/ 988771 h 6858000"/>
              <a:gd name="connsiteX740" fmla="*/ 5870151 w 7467600"/>
              <a:gd name="connsiteY740" fmla="*/ 898890 h 6858000"/>
              <a:gd name="connsiteX741" fmla="*/ 5504425 w 7467600"/>
              <a:gd name="connsiteY741" fmla="*/ 848067 h 6858000"/>
              <a:gd name="connsiteX742" fmla="*/ 4968849 w 7467600"/>
              <a:gd name="connsiteY742" fmla="*/ 962318 h 6858000"/>
              <a:gd name="connsiteX743" fmla="*/ 5104039 w 7467600"/>
              <a:gd name="connsiteY743" fmla="*/ 940634 h 6858000"/>
              <a:gd name="connsiteX744" fmla="*/ 5256311 w 7467600"/>
              <a:gd name="connsiteY744" fmla="*/ 916490 h 6858000"/>
              <a:gd name="connsiteX745" fmla="*/ 5377381 w 7467600"/>
              <a:gd name="connsiteY745" fmla="*/ 912671 h 6858000"/>
              <a:gd name="connsiteX746" fmla="*/ 5460148 w 7467600"/>
              <a:gd name="connsiteY746" fmla="*/ 911442 h 6858000"/>
              <a:gd name="connsiteX747" fmla="*/ 5648971 w 7467600"/>
              <a:gd name="connsiteY747" fmla="*/ 891331 h 6858000"/>
              <a:gd name="connsiteX748" fmla="*/ 5844807 w 7467600"/>
              <a:gd name="connsiteY748" fmla="*/ 870718 h 6858000"/>
              <a:gd name="connsiteX749" fmla="*/ 5862975 w 7467600"/>
              <a:gd name="connsiteY749" fmla="*/ 869756 h 6858000"/>
              <a:gd name="connsiteX750" fmla="*/ 5920887 w 7467600"/>
              <a:gd name="connsiteY750" fmla="*/ 865929 h 6858000"/>
              <a:gd name="connsiteX751" fmla="*/ 5504425 w 7467600"/>
              <a:gd name="connsiteY751" fmla="*/ 848067 h 6858000"/>
              <a:gd name="connsiteX752" fmla="*/ 3607114 w 7467600"/>
              <a:gd name="connsiteY752" fmla="*/ 467441 h 6858000"/>
              <a:gd name="connsiteX753" fmla="*/ 3296242 w 7467600"/>
              <a:gd name="connsiteY753" fmla="*/ 807991 h 6858000"/>
              <a:gd name="connsiteX754" fmla="*/ 3174674 w 7467600"/>
              <a:gd name="connsiteY754" fmla="*/ 919759 h 6858000"/>
              <a:gd name="connsiteX755" fmla="*/ 3042978 w 7467600"/>
              <a:gd name="connsiteY755" fmla="*/ 1054894 h 6858000"/>
              <a:gd name="connsiteX756" fmla="*/ 2968914 w 7467600"/>
              <a:gd name="connsiteY756" fmla="*/ 1133756 h 6858000"/>
              <a:gd name="connsiteX757" fmla="*/ 3103823 w 7467600"/>
              <a:gd name="connsiteY757" fmla="*/ 1026814 h 6858000"/>
              <a:gd name="connsiteX758" fmla="*/ 3607114 w 7467600"/>
              <a:gd name="connsiteY758" fmla="*/ 467441 h 6858000"/>
              <a:gd name="connsiteX759" fmla="*/ 3744487 w 7467600"/>
              <a:gd name="connsiteY759" fmla="*/ 383136 h 6858000"/>
              <a:gd name="connsiteX760" fmla="*/ 3970213 w 7467600"/>
              <a:gd name="connsiteY760" fmla="*/ 995559 h 6858000"/>
              <a:gd name="connsiteX761" fmla="*/ 3744487 w 7467600"/>
              <a:gd name="connsiteY761" fmla="*/ 383136 h 6858000"/>
              <a:gd name="connsiteX762" fmla="*/ 3624562 w 7467600"/>
              <a:gd name="connsiteY762" fmla="*/ 367041 h 6858000"/>
              <a:gd name="connsiteX763" fmla="*/ 3489712 w 7467600"/>
              <a:gd name="connsiteY763" fmla="*/ 485386 h 6858000"/>
              <a:gd name="connsiteX764" fmla="*/ 3182994 w 7467600"/>
              <a:gd name="connsiteY764" fmla="*/ 828265 h 6858000"/>
              <a:gd name="connsiteX765" fmla="*/ 2892114 w 7467600"/>
              <a:gd name="connsiteY765" fmla="*/ 1172635 h 6858000"/>
              <a:gd name="connsiteX766" fmla="*/ 3021459 w 7467600"/>
              <a:gd name="connsiteY766" fmla="*/ 1035385 h 6858000"/>
              <a:gd name="connsiteX767" fmla="*/ 3153873 w 7467600"/>
              <a:gd name="connsiteY767" fmla="*/ 898971 h 6858000"/>
              <a:gd name="connsiteX768" fmla="*/ 3276511 w 7467600"/>
              <a:gd name="connsiteY768" fmla="*/ 786423 h 6858000"/>
              <a:gd name="connsiteX769" fmla="*/ 3584154 w 7467600"/>
              <a:gd name="connsiteY769" fmla="*/ 448218 h 6858000"/>
              <a:gd name="connsiteX770" fmla="*/ 3624562 w 7467600"/>
              <a:gd name="connsiteY770" fmla="*/ 367041 h 6858000"/>
              <a:gd name="connsiteX771" fmla="*/ 3766672 w 7467600"/>
              <a:gd name="connsiteY771" fmla="*/ 359429 h 6858000"/>
              <a:gd name="connsiteX772" fmla="*/ 3996338 w 7467600"/>
              <a:gd name="connsiteY772" fmla="*/ 968237 h 6858000"/>
              <a:gd name="connsiteX773" fmla="*/ 3766672 w 7467600"/>
              <a:gd name="connsiteY773" fmla="*/ 359429 h 6858000"/>
              <a:gd name="connsiteX774" fmla="*/ 5805386 w 7467600"/>
              <a:gd name="connsiteY774" fmla="*/ 239240 h 6858000"/>
              <a:gd name="connsiteX775" fmla="*/ 5736947 w 7467600"/>
              <a:gd name="connsiteY775" fmla="*/ 261367 h 6858000"/>
              <a:gd name="connsiteX776" fmla="*/ 5427012 w 7467600"/>
              <a:gd name="connsiteY776" fmla="*/ 311272 h 6858000"/>
              <a:gd name="connsiteX777" fmla="*/ 5147818 w 7467600"/>
              <a:gd name="connsiteY777" fmla="*/ 322112 h 6858000"/>
              <a:gd name="connsiteX778" fmla="*/ 5060854 w 7467600"/>
              <a:gd name="connsiteY778" fmla="*/ 311882 h 6858000"/>
              <a:gd name="connsiteX779" fmla="*/ 4945989 w 7467600"/>
              <a:gd name="connsiteY779" fmla="*/ 300516 h 6858000"/>
              <a:gd name="connsiteX780" fmla="*/ 5410479 w 7467600"/>
              <a:gd name="connsiteY780" fmla="*/ 348434 h 6858000"/>
              <a:gd name="connsiteX781" fmla="*/ 5805386 w 7467600"/>
              <a:gd name="connsiteY781" fmla="*/ 239240 h 6858000"/>
              <a:gd name="connsiteX782" fmla="*/ 5905192 w 7467600"/>
              <a:gd name="connsiteY782" fmla="*/ 163079 h 6858000"/>
              <a:gd name="connsiteX783" fmla="*/ 5865655 w 7467600"/>
              <a:gd name="connsiteY783" fmla="*/ 171901 h 6858000"/>
              <a:gd name="connsiteX784" fmla="*/ 5259740 w 7467600"/>
              <a:gd name="connsiteY784" fmla="*/ 257013 h 6858000"/>
              <a:gd name="connsiteX785" fmla="*/ 5208466 w 7467600"/>
              <a:gd name="connsiteY785" fmla="*/ 257550 h 6858000"/>
              <a:gd name="connsiteX786" fmla="*/ 4980204 w 7467600"/>
              <a:gd name="connsiteY786" fmla="*/ 271903 h 6858000"/>
              <a:gd name="connsiteX787" fmla="*/ 5068068 w 7467600"/>
              <a:gd name="connsiteY787" fmla="*/ 282244 h 6858000"/>
              <a:gd name="connsiteX788" fmla="*/ 5153231 w 7467600"/>
              <a:gd name="connsiteY788" fmla="*/ 292240 h 6858000"/>
              <a:gd name="connsiteX789" fmla="*/ 5426491 w 7467600"/>
              <a:gd name="connsiteY789" fmla="*/ 281128 h 6858000"/>
              <a:gd name="connsiteX790" fmla="*/ 5731212 w 7467600"/>
              <a:gd name="connsiteY790" fmla="*/ 231951 h 6858000"/>
              <a:gd name="connsiteX791" fmla="*/ 5905192 w 7467600"/>
              <a:gd name="connsiteY791" fmla="*/ 163079 h 6858000"/>
              <a:gd name="connsiteX792" fmla="*/ 5944437 w 7467600"/>
              <a:gd name="connsiteY792" fmla="*/ 113829 h 6858000"/>
              <a:gd name="connsiteX793" fmla="*/ 5825032 w 7467600"/>
              <a:gd name="connsiteY793" fmla="*/ 146405 h 6858000"/>
              <a:gd name="connsiteX794" fmla="*/ 4955599 w 7467600"/>
              <a:gd name="connsiteY794" fmla="*/ 247008 h 6858000"/>
              <a:gd name="connsiteX795" fmla="*/ 5210104 w 7467600"/>
              <a:gd name="connsiteY795" fmla="*/ 228123 h 6858000"/>
              <a:gd name="connsiteX796" fmla="*/ 5261015 w 7467600"/>
              <a:gd name="connsiteY796" fmla="*/ 227087 h 6858000"/>
              <a:gd name="connsiteX797" fmla="*/ 5861181 w 7467600"/>
              <a:gd name="connsiteY797" fmla="*/ 143093 h 6858000"/>
              <a:gd name="connsiteX798" fmla="*/ 5961252 w 7467600"/>
              <a:gd name="connsiteY798" fmla="*/ 114820 h 6858000"/>
              <a:gd name="connsiteX799" fmla="*/ 5944437 w 7467600"/>
              <a:gd name="connsiteY799" fmla="*/ 113829 h 6858000"/>
              <a:gd name="connsiteX800" fmla="*/ 3882765 w 7467600"/>
              <a:gd name="connsiteY800" fmla="*/ 0 h 6858000"/>
              <a:gd name="connsiteX801" fmla="*/ 3995099 w 7467600"/>
              <a:gd name="connsiteY801" fmla="*/ 0 h 6858000"/>
              <a:gd name="connsiteX802" fmla="*/ 4163818 w 7467600"/>
              <a:gd name="connsiteY802" fmla="*/ 234104 h 6858000"/>
              <a:gd name="connsiteX803" fmla="*/ 4172099 w 7467600"/>
              <a:gd name="connsiteY803" fmla="*/ 234207 h 6858000"/>
              <a:gd name="connsiteX804" fmla="*/ 4784282 w 7467600"/>
              <a:gd name="connsiteY804" fmla="*/ 276561 h 6858000"/>
              <a:gd name="connsiteX805" fmla="*/ 4801687 w 7467600"/>
              <a:gd name="connsiteY805" fmla="*/ 267764 h 6858000"/>
              <a:gd name="connsiteX806" fmla="*/ 6082788 w 7467600"/>
              <a:gd name="connsiteY806" fmla="*/ 64119 h 6858000"/>
              <a:gd name="connsiteX807" fmla="*/ 6099442 w 7467600"/>
              <a:gd name="connsiteY807" fmla="*/ 82568 h 6858000"/>
              <a:gd name="connsiteX808" fmla="*/ 4804137 w 7467600"/>
              <a:gd name="connsiteY808" fmla="*/ 320931 h 6858000"/>
              <a:gd name="connsiteX809" fmla="*/ 4227047 w 7467600"/>
              <a:gd name="connsiteY809" fmla="*/ 313415 h 6858000"/>
              <a:gd name="connsiteX810" fmla="*/ 4346041 w 7467600"/>
              <a:gd name="connsiteY810" fmla="*/ 456086 h 6858000"/>
              <a:gd name="connsiteX811" fmla="*/ 4870967 w 7467600"/>
              <a:gd name="connsiteY811" fmla="*/ 963061 h 6858000"/>
              <a:gd name="connsiteX812" fmla="*/ 4889647 w 7467600"/>
              <a:gd name="connsiteY812" fmla="*/ 957147 h 6858000"/>
              <a:gd name="connsiteX813" fmla="*/ 5422504 w 7467600"/>
              <a:gd name="connsiteY813" fmla="*/ 805191 h 6858000"/>
              <a:gd name="connsiteX814" fmla="*/ 6087656 w 7467600"/>
              <a:gd name="connsiteY814" fmla="*/ 826703 h 6858000"/>
              <a:gd name="connsiteX815" fmla="*/ 6058717 w 7467600"/>
              <a:gd name="connsiteY815" fmla="*/ 865992 h 6858000"/>
              <a:gd name="connsiteX816" fmla="*/ 4974153 w 7467600"/>
              <a:gd name="connsiteY816" fmla="*/ 1045456 h 6858000"/>
              <a:gd name="connsiteX817" fmla="*/ 5627835 w 7467600"/>
              <a:gd name="connsiteY817" fmla="*/ 1472077 h 6858000"/>
              <a:gd name="connsiteX818" fmla="*/ 5629817 w 7467600"/>
              <a:gd name="connsiteY818" fmla="*/ 1471412 h 6858000"/>
              <a:gd name="connsiteX819" fmla="*/ 5634124 w 7467600"/>
              <a:gd name="connsiteY819" fmla="*/ 1470572 h 6858000"/>
              <a:gd name="connsiteX820" fmla="*/ 5755832 w 7467600"/>
              <a:gd name="connsiteY820" fmla="*/ 1383886 h 6858000"/>
              <a:gd name="connsiteX821" fmla="*/ 6014186 w 7467600"/>
              <a:gd name="connsiteY821" fmla="*/ 1279799 h 6858000"/>
              <a:gd name="connsiteX822" fmla="*/ 6901619 w 7467600"/>
              <a:gd name="connsiteY822" fmla="*/ 1047874 h 6858000"/>
              <a:gd name="connsiteX823" fmla="*/ 6931566 w 7467600"/>
              <a:gd name="connsiteY823" fmla="*/ 1062034 h 6858000"/>
              <a:gd name="connsiteX824" fmla="*/ 5790982 w 7467600"/>
              <a:gd name="connsiteY824" fmla="*/ 1561380 h 6858000"/>
              <a:gd name="connsiteX825" fmla="*/ 6188971 w 7467600"/>
              <a:gd name="connsiteY825" fmla="*/ 1755168 h 6858000"/>
              <a:gd name="connsiteX826" fmla="*/ 6202446 w 7467600"/>
              <a:gd name="connsiteY826" fmla="*/ 1752268 h 6858000"/>
              <a:gd name="connsiteX827" fmla="*/ 7179560 w 7467600"/>
              <a:gd name="connsiteY827" fmla="*/ 1467551 h 6858000"/>
              <a:gd name="connsiteX828" fmla="*/ 7158730 w 7467600"/>
              <a:gd name="connsiteY828" fmla="*/ 1507835 h 6858000"/>
              <a:gd name="connsiteX829" fmla="*/ 6326959 w 7467600"/>
              <a:gd name="connsiteY829" fmla="*/ 1817686 h 6858000"/>
              <a:gd name="connsiteX830" fmla="*/ 6537433 w 7467600"/>
              <a:gd name="connsiteY830" fmla="*/ 1907790 h 6858000"/>
              <a:gd name="connsiteX831" fmla="*/ 6550221 w 7467600"/>
              <a:gd name="connsiteY831" fmla="*/ 1910729 h 6858000"/>
              <a:gd name="connsiteX832" fmla="*/ 6964438 w 7467600"/>
              <a:gd name="connsiteY832" fmla="*/ 2209505 h 6858000"/>
              <a:gd name="connsiteX833" fmla="*/ 7367862 w 7467600"/>
              <a:gd name="connsiteY833" fmla="*/ 2806833 h 6858000"/>
              <a:gd name="connsiteX834" fmla="*/ 7364329 w 7467600"/>
              <a:gd name="connsiteY834" fmla="*/ 2826907 h 6858000"/>
              <a:gd name="connsiteX835" fmla="*/ 7290545 w 7467600"/>
              <a:gd name="connsiteY835" fmla="*/ 2850663 h 6858000"/>
              <a:gd name="connsiteX836" fmla="*/ 6472036 w 7467600"/>
              <a:gd name="connsiteY836" fmla="*/ 1959003 h 6858000"/>
              <a:gd name="connsiteX837" fmla="*/ 5792897 w 7467600"/>
              <a:gd name="connsiteY837" fmla="*/ 1647747 h 6858000"/>
              <a:gd name="connsiteX838" fmla="*/ 5842751 w 7467600"/>
              <a:gd name="connsiteY838" fmla="*/ 1816112 h 6858000"/>
              <a:gd name="connsiteX839" fmla="*/ 5847424 w 7467600"/>
              <a:gd name="connsiteY839" fmla="*/ 1815776 h 6858000"/>
              <a:gd name="connsiteX840" fmla="*/ 6399821 w 7467600"/>
              <a:gd name="connsiteY840" fmla="*/ 2344799 h 6858000"/>
              <a:gd name="connsiteX841" fmla="*/ 6323232 w 7467600"/>
              <a:gd name="connsiteY841" fmla="*/ 2389634 h 6858000"/>
              <a:gd name="connsiteX842" fmla="*/ 5942958 w 7467600"/>
              <a:gd name="connsiteY842" fmla="*/ 2077708 h 6858000"/>
              <a:gd name="connsiteX843" fmla="*/ 5921559 w 7467600"/>
              <a:gd name="connsiteY843" fmla="*/ 2378596 h 6858000"/>
              <a:gd name="connsiteX844" fmla="*/ 5817651 w 7467600"/>
              <a:gd name="connsiteY844" fmla="*/ 3023919 h 6858000"/>
              <a:gd name="connsiteX845" fmla="*/ 5729634 w 7467600"/>
              <a:gd name="connsiteY845" fmla="*/ 3051849 h 6858000"/>
              <a:gd name="connsiteX846" fmla="*/ 5611018 w 7467600"/>
              <a:gd name="connsiteY846" fmla="*/ 2316769 h 6858000"/>
              <a:gd name="connsiteX847" fmla="*/ 5687608 w 7467600"/>
              <a:gd name="connsiteY847" fmla="*/ 2039972 h 6858000"/>
              <a:gd name="connsiteX848" fmla="*/ 5657554 w 7467600"/>
              <a:gd name="connsiteY848" fmla="*/ 1576445 h 6858000"/>
              <a:gd name="connsiteX849" fmla="*/ 5150475 w 7467600"/>
              <a:gd name="connsiteY849" fmla="*/ 1274012 h 6858000"/>
              <a:gd name="connsiteX850" fmla="*/ 5349142 w 7467600"/>
              <a:gd name="connsiteY850" fmla="*/ 2204405 h 6858000"/>
              <a:gd name="connsiteX851" fmla="*/ 5262214 w 7467600"/>
              <a:gd name="connsiteY851" fmla="*/ 2233836 h 6858000"/>
              <a:gd name="connsiteX852" fmla="*/ 4981539 w 7467600"/>
              <a:gd name="connsiteY852" fmla="*/ 1542201 h 6858000"/>
              <a:gd name="connsiteX853" fmla="*/ 4958461 w 7467600"/>
              <a:gd name="connsiteY853" fmla="*/ 1136957 h 6858000"/>
              <a:gd name="connsiteX854" fmla="*/ 4655015 w 7467600"/>
              <a:gd name="connsiteY854" fmla="*/ 891426 h 6858000"/>
              <a:gd name="connsiteX855" fmla="*/ 4348002 w 7467600"/>
              <a:gd name="connsiteY855" fmla="*/ 2205895 h 6858000"/>
              <a:gd name="connsiteX856" fmla="*/ 4262250 w 7467600"/>
              <a:gd name="connsiteY856" fmla="*/ 2219972 h 6858000"/>
              <a:gd name="connsiteX857" fmla="*/ 4550611 w 7467600"/>
              <a:gd name="connsiteY857" fmla="*/ 817540 h 6858000"/>
              <a:gd name="connsiteX858" fmla="*/ 4564418 w 7467600"/>
              <a:gd name="connsiteY858" fmla="*/ 808293 h 6858000"/>
              <a:gd name="connsiteX859" fmla="*/ 4266388 w 7467600"/>
              <a:gd name="connsiteY859" fmla="*/ 500083 h 6858000"/>
              <a:gd name="connsiteX860" fmla="*/ 4032842 w 7467600"/>
              <a:gd name="connsiteY860" fmla="*/ 211809 h 6858000"/>
              <a:gd name="connsiteX861" fmla="*/ 3882765 w 7467600"/>
              <a:gd name="connsiteY861" fmla="*/ 0 h 6858000"/>
              <a:gd name="connsiteX862" fmla="*/ 3721337 w 7467600"/>
              <a:gd name="connsiteY862" fmla="*/ 0 h 6858000"/>
              <a:gd name="connsiteX863" fmla="*/ 3797544 w 7467600"/>
              <a:gd name="connsiteY863" fmla="*/ 0 h 6858000"/>
              <a:gd name="connsiteX864" fmla="*/ 3775734 w 7467600"/>
              <a:gd name="connsiteY864" fmla="*/ 95131 h 6858000"/>
              <a:gd name="connsiteX865" fmla="*/ 3724807 w 7467600"/>
              <a:gd name="connsiteY865" fmla="*/ 272257 h 6858000"/>
              <a:gd name="connsiteX866" fmla="*/ 3726844 w 7467600"/>
              <a:gd name="connsiteY866" fmla="*/ 282988 h 6858000"/>
              <a:gd name="connsiteX867" fmla="*/ 3742664 w 7467600"/>
              <a:gd name="connsiteY867" fmla="*/ 279918 h 6858000"/>
              <a:gd name="connsiteX868" fmla="*/ 4103910 w 7467600"/>
              <a:gd name="connsiteY868" fmla="*/ 1161917 h 6858000"/>
              <a:gd name="connsiteX869" fmla="*/ 4020269 w 7467600"/>
              <a:gd name="connsiteY869" fmla="*/ 1200406 h 6858000"/>
              <a:gd name="connsiteX870" fmla="*/ 3674882 w 7467600"/>
              <a:gd name="connsiteY870" fmla="*/ 488524 h 6858000"/>
              <a:gd name="connsiteX871" fmla="*/ 3132682 w 7467600"/>
              <a:gd name="connsiteY871" fmla="*/ 1072284 h 6858000"/>
              <a:gd name="connsiteX872" fmla="*/ 2716346 w 7467600"/>
              <a:gd name="connsiteY872" fmla="*/ 1276376 h 6858000"/>
              <a:gd name="connsiteX873" fmla="*/ 2716772 w 7467600"/>
              <a:gd name="connsiteY873" fmla="*/ 1255462 h 6858000"/>
              <a:gd name="connsiteX874" fmla="*/ 3471096 w 7467600"/>
              <a:gd name="connsiteY874" fmla="*/ 437072 h 6858000"/>
              <a:gd name="connsiteX875" fmla="*/ 3639057 w 7467600"/>
              <a:gd name="connsiteY875" fmla="*/ 286334 h 6858000"/>
              <a:gd name="connsiteX876" fmla="*/ 3640309 w 7467600"/>
              <a:gd name="connsiteY876" fmla="*/ 284664 h 6858000"/>
              <a:gd name="connsiteX877" fmla="*/ 3646022 w 7467600"/>
              <a:gd name="connsiteY877" fmla="*/ 276711 h 6858000"/>
              <a:gd name="connsiteX878" fmla="*/ 3707943 w 7467600"/>
              <a:gd name="connsiteY878" fmla="*/ 65958 h 6858000"/>
              <a:gd name="connsiteX879" fmla="*/ 3721337 w 7467600"/>
              <a:gd name="connsiteY879" fmla="*/ 0 h 6858000"/>
              <a:gd name="connsiteX880" fmla="*/ 2867960 w 7467600"/>
              <a:gd name="connsiteY880" fmla="*/ 0 h 6858000"/>
              <a:gd name="connsiteX881" fmla="*/ 2926351 w 7467600"/>
              <a:gd name="connsiteY881" fmla="*/ 0 h 6858000"/>
              <a:gd name="connsiteX882" fmla="*/ 2902823 w 7467600"/>
              <a:gd name="connsiteY882" fmla="*/ 262929 h 6858000"/>
              <a:gd name="connsiteX883" fmla="*/ 2940663 w 7467600"/>
              <a:gd name="connsiteY883" fmla="*/ 140884 h 6858000"/>
              <a:gd name="connsiteX884" fmla="*/ 2947039 w 7467600"/>
              <a:gd name="connsiteY884" fmla="*/ 122524 h 6858000"/>
              <a:gd name="connsiteX885" fmla="*/ 2984316 w 7467600"/>
              <a:gd name="connsiteY885" fmla="*/ 0 h 6858000"/>
              <a:gd name="connsiteX886" fmla="*/ 3016114 w 7467600"/>
              <a:gd name="connsiteY886" fmla="*/ 0 h 6858000"/>
              <a:gd name="connsiteX887" fmla="*/ 2979949 w 7467600"/>
              <a:gd name="connsiteY887" fmla="*/ 119274 h 6858000"/>
              <a:gd name="connsiteX888" fmla="*/ 3023879 w 7467600"/>
              <a:gd name="connsiteY888" fmla="*/ 0 h 6858000"/>
              <a:gd name="connsiteX889" fmla="*/ 3105400 w 7467600"/>
              <a:gd name="connsiteY889" fmla="*/ 0 h 6858000"/>
              <a:gd name="connsiteX890" fmla="*/ 3094669 w 7467600"/>
              <a:gd name="connsiteY890" fmla="*/ 30308 h 6858000"/>
              <a:gd name="connsiteX891" fmla="*/ 2901945 w 7467600"/>
              <a:gd name="connsiteY891" fmla="*/ 466538 h 6858000"/>
              <a:gd name="connsiteX892" fmla="*/ 2815209 w 7467600"/>
              <a:gd name="connsiteY892" fmla="*/ 497361 h 6858000"/>
              <a:gd name="connsiteX893" fmla="*/ 2844845 w 7467600"/>
              <a:gd name="connsiteY893" fmla="*/ 127638 h 6858000"/>
              <a:gd name="connsiteX894" fmla="*/ 2867960 w 7467600"/>
              <a:gd name="connsiteY894" fmla="*/ 0 h 6858000"/>
              <a:gd name="connsiteX895" fmla="*/ 1057230 w 7467600"/>
              <a:gd name="connsiteY895" fmla="*/ 0 h 6858000"/>
              <a:gd name="connsiteX896" fmla="*/ 1111003 w 7467600"/>
              <a:gd name="connsiteY896" fmla="*/ 0 h 6858000"/>
              <a:gd name="connsiteX897" fmla="*/ 1125553 w 7467600"/>
              <a:gd name="connsiteY897" fmla="*/ 52588 h 6858000"/>
              <a:gd name="connsiteX898" fmla="*/ 1304276 w 7467600"/>
              <a:gd name="connsiteY898" fmla="*/ 476275 h 6858000"/>
              <a:gd name="connsiteX899" fmla="*/ 1492066 w 7467600"/>
              <a:gd name="connsiteY899" fmla="*/ 886333 h 6858000"/>
              <a:gd name="connsiteX900" fmla="*/ 1423698 w 7467600"/>
              <a:gd name="connsiteY900" fmla="*/ 710817 h 6858000"/>
              <a:gd name="connsiteX901" fmla="*/ 1357609 w 7467600"/>
              <a:gd name="connsiteY901" fmla="*/ 532892 h 6858000"/>
              <a:gd name="connsiteX902" fmla="*/ 1309550 w 7467600"/>
              <a:gd name="connsiteY902" fmla="*/ 374031 h 6858000"/>
              <a:gd name="connsiteX903" fmla="*/ 1193673 w 7467600"/>
              <a:gd name="connsiteY903" fmla="*/ 49533 h 6858000"/>
              <a:gd name="connsiteX904" fmla="*/ 1164391 w 7467600"/>
              <a:gd name="connsiteY904" fmla="*/ 0 h 6858000"/>
              <a:gd name="connsiteX905" fmla="*/ 1200666 w 7467600"/>
              <a:gd name="connsiteY905" fmla="*/ 0 h 6858000"/>
              <a:gd name="connsiteX906" fmla="*/ 1223408 w 7467600"/>
              <a:gd name="connsiteY906" fmla="*/ 38996 h 6858000"/>
              <a:gd name="connsiteX907" fmla="*/ 1339635 w 7467600"/>
              <a:gd name="connsiteY907" fmla="*/ 365517 h 6858000"/>
              <a:gd name="connsiteX908" fmla="*/ 1387469 w 7467600"/>
              <a:gd name="connsiteY908" fmla="*/ 523079 h 6858000"/>
              <a:gd name="connsiteX909" fmla="*/ 1452685 w 7467600"/>
              <a:gd name="connsiteY909" fmla="*/ 699806 h 6858000"/>
              <a:gd name="connsiteX910" fmla="*/ 1492092 w 7467600"/>
              <a:gd name="connsiteY910" fmla="*/ 800424 h 6858000"/>
              <a:gd name="connsiteX911" fmla="*/ 1455302 w 7467600"/>
              <a:gd name="connsiteY911" fmla="*/ 632913 h 6858000"/>
              <a:gd name="connsiteX912" fmla="*/ 1222336 w 7467600"/>
              <a:gd name="connsiteY912" fmla="*/ 9480 h 6858000"/>
              <a:gd name="connsiteX913" fmla="*/ 1214634 w 7467600"/>
              <a:gd name="connsiteY913" fmla="*/ 0 h 6858000"/>
              <a:gd name="connsiteX914" fmla="*/ 1289827 w 7467600"/>
              <a:gd name="connsiteY914" fmla="*/ 0 h 6858000"/>
              <a:gd name="connsiteX915" fmla="*/ 1321076 w 7467600"/>
              <a:gd name="connsiteY915" fmla="*/ 59722 h 6858000"/>
              <a:gd name="connsiteX916" fmla="*/ 1512579 w 7467600"/>
              <a:gd name="connsiteY916" fmla="*/ 626441 h 6858000"/>
              <a:gd name="connsiteX917" fmla="*/ 1506076 w 7467600"/>
              <a:gd name="connsiteY917" fmla="*/ 1089289 h 6858000"/>
              <a:gd name="connsiteX918" fmla="*/ 1486346 w 7467600"/>
              <a:gd name="connsiteY918" fmla="*/ 1079919 h 6858000"/>
              <a:gd name="connsiteX919" fmla="*/ 1070511 w 7467600"/>
              <a:gd name="connsiteY919" fmla="*/ 48609 h 6858000"/>
              <a:gd name="connsiteX920" fmla="*/ 1057230 w 7467600"/>
              <a:gd name="connsiteY920" fmla="*/ 0 h 6858000"/>
              <a:gd name="connsiteX921" fmla="*/ 43151 w 7467600"/>
              <a:gd name="connsiteY921" fmla="*/ 0 h 6858000"/>
              <a:gd name="connsiteX922" fmla="*/ 95283 w 7467600"/>
              <a:gd name="connsiteY922" fmla="*/ 0 h 6858000"/>
              <a:gd name="connsiteX923" fmla="*/ 300708 w 7467600"/>
              <a:gd name="connsiteY923" fmla="*/ 154571 h 6858000"/>
              <a:gd name="connsiteX924" fmla="*/ 530414 w 7467600"/>
              <a:gd name="connsiteY924" fmla="*/ 354673 h 6858000"/>
              <a:gd name="connsiteX925" fmla="*/ 333785 w 7467600"/>
              <a:gd name="connsiteY925" fmla="*/ 161564 h 6858000"/>
              <a:gd name="connsiteX926" fmla="*/ 147005 w 7467600"/>
              <a:gd name="connsiteY926" fmla="*/ 0 h 6858000"/>
              <a:gd name="connsiteX927" fmla="*/ 272509 w 7467600"/>
              <a:gd name="connsiteY927" fmla="*/ 0 h 6858000"/>
              <a:gd name="connsiteX928" fmla="*/ 326276 w 7467600"/>
              <a:gd name="connsiteY928" fmla="*/ 45847 h 6858000"/>
              <a:gd name="connsiteX929" fmla="*/ 823759 w 7467600"/>
              <a:gd name="connsiteY929" fmla="*/ 574145 h 6858000"/>
              <a:gd name="connsiteX930" fmla="*/ 811254 w 7467600"/>
              <a:gd name="connsiteY930" fmla="*/ 665546 h 6858000"/>
              <a:gd name="connsiteX931" fmla="*/ 154042 w 7467600"/>
              <a:gd name="connsiteY931" fmla="*/ 261522 h 6858000"/>
              <a:gd name="connsiteX932" fmla="*/ 13550 w 7467600"/>
              <a:gd name="connsiteY932" fmla="*/ 158423 h 6858000"/>
              <a:gd name="connsiteX933" fmla="*/ 0 w 7467600"/>
              <a:gd name="connsiteY933" fmla="*/ 146618 h 6858000"/>
              <a:gd name="connsiteX934" fmla="*/ 0 w 7467600"/>
              <a:gd name="connsiteY934" fmla="*/ 59161 h 6858000"/>
              <a:gd name="connsiteX935" fmla="*/ 45427 w 7467600"/>
              <a:gd name="connsiteY935" fmla="*/ 101078 h 6858000"/>
              <a:gd name="connsiteX936" fmla="*/ 630103 w 7467600"/>
              <a:gd name="connsiteY936" fmla="*/ 485885 h 6858000"/>
              <a:gd name="connsiteX937" fmla="*/ 532040 w 7467600"/>
              <a:gd name="connsiteY937" fmla="*/ 399359 h 6858000"/>
              <a:gd name="connsiteX938" fmla="*/ 517618 w 7467600"/>
              <a:gd name="connsiteY938" fmla="*/ 385726 h 6858000"/>
              <a:gd name="connsiteX939" fmla="*/ 285074 w 7467600"/>
              <a:gd name="connsiteY939" fmla="*/ 182755 h 6858000"/>
              <a:gd name="connsiteX940" fmla="*/ 43151 w 7467600"/>
              <a:gd name="connsiteY94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66857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1019354 w 7467600"/>
              <a:gd name="connsiteY8" fmla="*/ 6315006 h 6858000"/>
              <a:gd name="connsiteX9" fmla="*/ 441046 w 7467600"/>
              <a:gd name="connsiteY9" fmla="*/ 6691153 h 6858000"/>
              <a:gd name="connsiteX10" fmla="*/ 1019354 w 7467600"/>
              <a:gd name="connsiteY10" fmla="*/ 6315006 h 6858000"/>
              <a:gd name="connsiteX11" fmla="*/ 991680 w 7467600"/>
              <a:gd name="connsiteY11" fmla="*/ 6298413 h 6858000"/>
              <a:gd name="connsiteX12" fmla="*/ 409060 w 7467600"/>
              <a:gd name="connsiteY12" fmla="*/ 6671470 h 6858000"/>
              <a:gd name="connsiteX13" fmla="*/ 991680 w 7467600"/>
              <a:gd name="connsiteY13" fmla="*/ 6298413 h 6858000"/>
              <a:gd name="connsiteX14" fmla="*/ 103333 w 7467600"/>
              <a:gd name="connsiteY14" fmla="*/ 5699602 h 6858000"/>
              <a:gd name="connsiteX15" fmla="*/ 233938 w 7467600"/>
              <a:gd name="connsiteY15" fmla="*/ 5809416 h 6858000"/>
              <a:gd name="connsiteX16" fmla="*/ 883580 w 7467600"/>
              <a:gd name="connsiteY16" fmla="*/ 6180710 h 6858000"/>
              <a:gd name="connsiteX17" fmla="*/ 487337 w 7467600"/>
              <a:gd name="connsiteY17" fmla="*/ 5950182 h 6858000"/>
              <a:gd name="connsiteX18" fmla="*/ 354051 w 7467600"/>
              <a:gd name="connsiteY18" fmla="*/ 5854912 h 6858000"/>
              <a:gd name="connsiteX19" fmla="*/ 195436 w 7467600"/>
              <a:gd name="connsiteY19" fmla="*/ 5755068 h 6858000"/>
              <a:gd name="connsiteX20" fmla="*/ 103333 w 7467600"/>
              <a:gd name="connsiteY20" fmla="*/ 5699602 h 6858000"/>
              <a:gd name="connsiteX21" fmla="*/ 5539432 w 7467600"/>
              <a:gd name="connsiteY21" fmla="*/ 5642928 h 6858000"/>
              <a:gd name="connsiteX22" fmla="*/ 5555462 w 7467600"/>
              <a:gd name="connsiteY22" fmla="*/ 5694454 h 6858000"/>
              <a:gd name="connsiteX23" fmla="*/ 5828270 w 7467600"/>
              <a:gd name="connsiteY23" fmla="*/ 6320663 h 6858000"/>
              <a:gd name="connsiteX24" fmla="*/ 5947416 w 7467600"/>
              <a:gd name="connsiteY24" fmla="*/ 6574846 h 6858000"/>
              <a:gd name="connsiteX25" fmla="*/ 5539432 w 7467600"/>
              <a:gd name="connsiteY25" fmla="*/ 5642928 h 6858000"/>
              <a:gd name="connsiteX26" fmla="*/ 51253 w 7467600"/>
              <a:gd name="connsiteY26" fmla="*/ 5631825 h 6858000"/>
              <a:gd name="connsiteX27" fmla="*/ 211622 w 7467600"/>
              <a:gd name="connsiteY27" fmla="*/ 5728803 h 6858000"/>
              <a:gd name="connsiteX28" fmla="*/ 371652 w 7467600"/>
              <a:gd name="connsiteY28" fmla="*/ 5829062 h 6858000"/>
              <a:gd name="connsiteX29" fmla="*/ 505903 w 7467600"/>
              <a:gd name="connsiteY29" fmla="*/ 5925221 h 6858000"/>
              <a:gd name="connsiteX30" fmla="*/ 899240 w 7467600"/>
              <a:gd name="connsiteY30" fmla="*/ 6153068 h 6858000"/>
              <a:gd name="connsiteX31" fmla="*/ 988114 w 7467600"/>
              <a:gd name="connsiteY31" fmla="*/ 6174204 h 6858000"/>
              <a:gd name="connsiteX32" fmla="*/ 845971 w 7467600"/>
              <a:gd name="connsiteY32" fmla="*/ 6067177 h 6858000"/>
              <a:gd name="connsiteX33" fmla="*/ 448057 w 7467600"/>
              <a:gd name="connsiteY33" fmla="*/ 5841376 h 6858000"/>
              <a:gd name="connsiteX34" fmla="*/ 51253 w 7467600"/>
              <a:gd name="connsiteY34" fmla="*/ 5631825 h 6858000"/>
              <a:gd name="connsiteX35" fmla="*/ 2606687 w 7467600"/>
              <a:gd name="connsiteY35" fmla="*/ 5630718 h 6858000"/>
              <a:gd name="connsiteX36" fmla="*/ 2645658 w 7467600"/>
              <a:gd name="connsiteY36" fmla="*/ 6640259 h 6858000"/>
              <a:gd name="connsiteX37" fmla="*/ 2606687 w 7467600"/>
              <a:gd name="connsiteY37" fmla="*/ 5630718 h 6858000"/>
              <a:gd name="connsiteX38" fmla="*/ 3642057 w 7467600"/>
              <a:gd name="connsiteY38" fmla="*/ 5573487 h 6858000"/>
              <a:gd name="connsiteX39" fmla="*/ 3632981 w 7467600"/>
              <a:gd name="connsiteY39" fmla="*/ 5579437 h 6858000"/>
              <a:gd name="connsiteX40" fmla="*/ 3382436 w 7467600"/>
              <a:gd name="connsiteY40" fmla="*/ 5952726 h 6858000"/>
              <a:gd name="connsiteX41" fmla="*/ 3191929 w 7467600"/>
              <a:gd name="connsiteY41" fmla="*/ 6662669 h 6858000"/>
              <a:gd name="connsiteX42" fmla="*/ 3369898 w 7467600"/>
              <a:gd name="connsiteY42" fmla="*/ 6081771 h 6858000"/>
              <a:gd name="connsiteX43" fmla="*/ 3642057 w 7467600"/>
              <a:gd name="connsiteY43" fmla="*/ 5573487 h 6858000"/>
              <a:gd name="connsiteX44" fmla="*/ 2650666 w 7467600"/>
              <a:gd name="connsiteY44" fmla="*/ 5530686 h 6858000"/>
              <a:gd name="connsiteX45" fmla="*/ 2650249 w 7467600"/>
              <a:gd name="connsiteY45" fmla="*/ 5532101 h 6858000"/>
              <a:gd name="connsiteX46" fmla="*/ 2663808 w 7467600"/>
              <a:gd name="connsiteY46" fmla="*/ 6535215 h 6858000"/>
              <a:gd name="connsiteX47" fmla="*/ 2665418 w 7467600"/>
              <a:gd name="connsiteY47" fmla="*/ 6132756 h 6858000"/>
              <a:gd name="connsiteX48" fmla="*/ 2650666 w 7467600"/>
              <a:gd name="connsiteY48" fmla="*/ 5530686 h 6858000"/>
              <a:gd name="connsiteX49" fmla="*/ 2680277 w 7467600"/>
              <a:gd name="connsiteY49" fmla="*/ 5479204 h 6858000"/>
              <a:gd name="connsiteX50" fmla="*/ 2678972 w 7467600"/>
              <a:gd name="connsiteY50" fmla="*/ 5481582 h 6858000"/>
              <a:gd name="connsiteX51" fmla="*/ 2696666 w 7467600"/>
              <a:gd name="connsiteY51" fmla="*/ 6133836 h 6858000"/>
              <a:gd name="connsiteX52" fmla="*/ 2695769 w 7467600"/>
              <a:gd name="connsiteY52" fmla="*/ 6390955 h 6858000"/>
              <a:gd name="connsiteX53" fmla="*/ 2739893 w 7467600"/>
              <a:gd name="connsiteY53" fmla="*/ 6108357 h 6858000"/>
              <a:gd name="connsiteX54" fmla="*/ 2680277 w 7467600"/>
              <a:gd name="connsiteY54" fmla="*/ 5479204 h 6858000"/>
              <a:gd name="connsiteX55" fmla="*/ 1132195 w 7467600"/>
              <a:gd name="connsiteY55" fmla="*/ 5467980 h 6858000"/>
              <a:gd name="connsiteX56" fmla="*/ 1679056 w 7467600"/>
              <a:gd name="connsiteY56" fmla="*/ 5516907 h 6858000"/>
              <a:gd name="connsiteX57" fmla="*/ 2128648 w 7467600"/>
              <a:gd name="connsiteY57" fmla="*/ 5474249 h 6858000"/>
              <a:gd name="connsiteX58" fmla="*/ 1825619 w 7467600"/>
              <a:gd name="connsiteY58" fmla="*/ 5478447 h 6858000"/>
              <a:gd name="connsiteX59" fmla="*/ 1737798 w 7467600"/>
              <a:gd name="connsiteY59" fmla="*/ 5483353 h 6858000"/>
              <a:gd name="connsiteX60" fmla="*/ 1132195 w 7467600"/>
              <a:gd name="connsiteY60" fmla="*/ 5467980 h 6858000"/>
              <a:gd name="connsiteX61" fmla="*/ 1456157 w 7467600"/>
              <a:gd name="connsiteY61" fmla="*/ 5371404 h 6858000"/>
              <a:gd name="connsiteX62" fmla="*/ 1244432 w 7467600"/>
              <a:gd name="connsiteY62" fmla="*/ 5385601 h 6858000"/>
              <a:gd name="connsiteX63" fmla="*/ 973990 w 7467600"/>
              <a:gd name="connsiteY63" fmla="*/ 5424940 h 6858000"/>
              <a:gd name="connsiteX64" fmla="*/ 1103809 w 7467600"/>
              <a:gd name="connsiteY64" fmla="*/ 5433720 h 6858000"/>
              <a:gd name="connsiteX65" fmla="*/ 1123454 w 7467600"/>
              <a:gd name="connsiteY65" fmla="*/ 5435727 h 6858000"/>
              <a:gd name="connsiteX66" fmla="*/ 1737017 w 7467600"/>
              <a:gd name="connsiteY66" fmla="*/ 5452183 h 6858000"/>
              <a:gd name="connsiteX67" fmla="*/ 1824397 w 7467600"/>
              <a:gd name="connsiteY67" fmla="*/ 5447757 h 6858000"/>
              <a:gd name="connsiteX68" fmla="*/ 2070059 w 7467600"/>
              <a:gd name="connsiteY68" fmla="*/ 5441660 h 6858000"/>
              <a:gd name="connsiteX69" fmla="*/ 1456157 w 7467600"/>
              <a:gd name="connsiteY69" fmla="*/ 5371404 h 6858000"/>
              <a:gd name="connsiteX70" fmla="*/ 4988186 w 7467600"/>
              <a:gd name="connsiteY70" fmla="*/ 5216467 h 6858000"/>
              <a:gd name="connsiteX71" fmla="*/ 4777334 w 7467600"/>
              <a:gd name="connsiteY71" fmla="*/ 5406072 h 6858000"/>
              <a:gd name="connsiteX72" fmla="*/ 4718341 w 7467600"/>
              <a:gd name="connsiteY72" fmla="*/ 5468043 h 6858000"/>
              <a:gd name="connsiteX73" fmla="*/ 4604655 w 7467600"/>
              <a:gd name="connsiteY73" fmla="*/ 5583434 h 6858000"/>
              <a:gd name="connsiteX74" fmla="*/ 4565074 w 7467600"/>
              <a:gd name="connsiteY74" fmla="*/ 5618550 h 6858000"/>
              <a:gd name="connsiteX75" fmla="*/ 4988186 w 7467600"/>
              <a:gd name="connsiteY75" fmla="*/ 5216467 h 6858000"/>
              <a:gd name="connsiteX76" fmla="*/ 4978032 w 7467600"/>
              <a:gd name="connsiteY76" fmla="*/ 5183809 h 6858000"/>
              <a:gd name="connsiteX77" fmla="*/ 4463413 w 7467600"/>
              <a:gd name="connsiteY77" fmla="*/ 5615162 h 6858000"/>
              <a:gd name="connsiteX78" fmla="*/ 4358134 w 7467600"/>
              <a:gd name="connsiteY78" fmla="*/ 5742791 h 6858000"/>
              <a:gd name="connsiteX79" fmla="*/ 4376219 w 7467600"/>
              <a:gd name="connsiteY79" fmla="*/ 5729027 h 6858000"/>
              <a:gd name="connsiteX80" fmla="*/ 4582340 w 7467600"/>
              <a:gd name="connsiteY80" fmla="*/ 5561037 h 6858000"/>
              <a:gd name="connsiteX81" fmla="*/ 4694684 w 7467600"/>
              <a:gd name="connsiteY81" fmla="*/ 5447098 h 6858000"/>
              <a:gd name="connsiteX82" fmla="*/ 4754123 w 7467600"/>
              <a:gd name="connsiteY82" fmla="*/ 5384643 h 6858000"/>
              <a:gd name="connsiteX83" fmla="*/ 4978032 w 7467600"/>
              <a:gd name="connsiteY83" fmla="*/ 5183809 h 6858000"/>
              <a:gd name="connsiteX84" fmla="*/ 1903353 w 7467600"/>
              <a:gd name="connsiteY84" fmla="*/ 5044827 h 6858000"/>
              <a:gd name="connsiteX85" fmla="*/ 1936931 w 7467600"/>
              <a:gd name="connsiteY85" fmla="*/ 5093954 h 6858000"/>
              <a:gd name="connsiteX86" fmla="*/ 2195868 w 7467600"/>
              <a:gd name="connsiteY86" fmla="*/ 5396574 h 6858000"/>
              <a:gd name="connsiteX87" fmla="*/ 2088852 w 7467600"/>
              <a:gd name="connsiteY87" fmla="*/ 5166123 h 6858000"/>
              <a:gd name="connsiteX88" fmla="*/ 1958241 w 7467600"/>
              <a:gd name="connsiteY88" fmla="*/ 5067955 h 6858000"/>
              <a:gd name="connsiteX89" fmla="*/ 1903353 w 7467600"/>
              <a:gd name="connsiteY89" fmla="*/ 5044827 h 6858000"/>
              <a:gd name="connsiteX90" fmla="*/ 1979378 w 7467600"/>
              <a:gd name="connsiteY90" fmla="*/ 4769504 h 6858000"/>
              <a:gd name="connsiteX91" fmla="*/ 2882120 w 7467600"/>
              <a:gd name="connsiteY91" fmla="*/ 5064547 h 6858000"/>
              <a:gd name="connsiteX92" fmla="*/ 2793103 w 7467600"/>
              <a:gd name="connsiteY92" fmla="*/ 5039699 h 6858000"/>
              <a:gd name="connsiteX93" fmla="*/ 2770041 w 7467600"/>
              <a:gd name="connsiteY93" fmla="*/ 5033634 h 6858000"/>
              <a:gd name="connsiteX94" fmla="*/ 1979378 w 7467600"/>
              <a:gd name="connsiteY94" fmla="*/ 4769504 h 6858000"/>
              <a:gd name="connsiteX95" fmla="*/ 1927410 w 7467600"/>
              <a:gd name="connsiteY95" fmla="*/ 4716164 h 6858000"/>
              <a:gd name="connsiteX96" fmla="*/ 1959587 w 7467600"/>
              <a:gd name="connsiteY96" fmla="*/ 4728849 h 6858000"/>
              <a:gd name="connsiteX97" fmla="*/ 2777707 w 7467600"/>
              <a:gd name="connsiteY97" fmla="*/ 5003991 h 6858000"/>
              <a:gd name="connsiteX98" fmla="*/ 2800768 w 7467600"/>
              <a:gd name="connsiteY98" fmla="*/ 5010056 h 6858000"/>
              <a:gd name="connsiteX99" fmla="*/ 2879408 w 7467600"/>
              <a:gd name="connsiteY99" fmla="*/ 5031590 h 6858000"/>
              <a:gd name="connsiteX100" fmla="*/ 2862295 w 7467600"/>
              <a:gd name="connsiteY100" fmla="*/ 5022958 h 6858000"/>
              <a:gd name="connsiteX101" fmla="*/ 2813343 w 7467600"/>
              <a:gd name="connsiteY101" fmla="*/ 4998369 h 6858000"/>
              <a:gd name="connsiteX102" fmla="*/ 2646245 w 7467600"/>
              <a:gd name="connsiteY102" fmla="*/ 4930999 h 6858000"/>
              <a:gd name="connsiteX103" fmla="*/ 1999243 w 7467600"/>
              <a:gd name="connsiteY103" fmla="*/ 4730524 h 6858000"/>
              <a:gd name="connsiteX104" fmla="*/ 1979527 w 7467600"/>
              <a:gd name="connsiteY104" fmla="*/ 4726651 h 6858000"/>
              <a:gd name="connsiteX105" fmla="*/ 1927410 w 7467600"/>
              <a:gd name="connsiteY105" fmla="*/ 4716164 h 6858000"/>
              <a:gd name="connsiteX106" fmla="*/ 1997014 w 7467600"/>
              <a:gd name="connsiteY106" fmla="*/ 4698007 h 6858000"/>
              <a:gd name="connsiteX107" fmla="*/ 2005458 w 7467600"/>
              <a:gd name="connsiteY107" fmla="*/ 4699540 h 6858000"/>
              <a:gd name="connsiteX108" fmla="*/ 2657186 w 7467600"/>
              <a:gd name="connsiteY108" fmla="*/ 4901687 h 6858000"/>
              <a:gd name="connsiteX109" fmla="*/ 2826662 w 7467600"/>
              <a:gd name="connsiteY109" fmla="*/ 4970362 h 6858000"/>
              <a:gd name="connsiteX110" fmla="*/ 2876100 w 7467600"/>
              <a:gd name="connsiteY110" fmla="*/ 4995397 h 6858000"/>
              <a:gd name="connsiteX111" fmla="*/ 3042600 w 7467600"/>
              <a:gd name="connsiteY111" fmla="*/ 5059532 h 6858000"/>
              <a:gd name="connsiteX112" fmla="*/ 1997014 w 7467600"/>
              <a:gd name="connsiteY112" fmla="*/ 4698007 h 6858000"/>
              <a:gd name="connsiteX113" fmla="*/ 2305292 w 7467600"/>
              <a:gd name="connsiteY113" fmla="*/ 4219492 h 6858000"/>
              <a:gd name="connsiteX114" fmla="*/ 3360922 w 7467600"/>
              <a:gd name="connsiteY114" fmla="*/ 4529373 h 6858000"/>
              <a:gd name="connsiteX115" fmla="*/ 3492420 w 7467600"/>
              <a:gd name="connsiteY115" fmla="*/ 4510145 h 6858000"/>
              <a:gd name="connsiteX116" fmla="*/ 3364086 w 7467600"/>
              <a:gd name="connsiteY116" fmla="*/ 4480340 h 6858000"/>
              <a:gd name="connsiteX117" fmla="*/ 3225818 w 7467600"/>
              <a:gd name="connsiteY117" fmla="*/ 4411822 h 6858000"/>
              <a:gd name="connsiteX118" fmla="*/ 3129696 w 7467600"/>
              <a:gd name="connsiteY118" fmla="*/ 4360704 h 6858000"/>
              <a:gd name="connsiteX119" fmla="*/ 2814545 w 7467600"/>
              <a:gd name="connsiteY119" fmla="*/ 4282955 h 6858000"/>
              <a:gd name="connsiteX120" fmla="*/ 2305292 w 7467600"/>
              <a:gd name="connsiteY120" fmla="*/ 4219492 h 6858000"/>
              <a:gd name="connsiteX121" fmla="*/ 2626982 w 7467600"/>
              <a:gd name="connsiteY121" fmla="*/ 4206450 h 6858000"/>
              <a:gd name="connsiteX122" fmla="*/ 2490617 w 7467600"/>
              <a:gd name="connsiteY122" fmla="*/ 4206951 h 6858000"/>
              <a:gd name="connsiteX123" fmla="*/ 2819869 w 7467600"/>
              <a:gd name="connsiteY123" fmla="*/ 4252936 h 6858000"/>
              <a:gd name="connsiteX124" fmla="*/ 3143018 w 7467600"/>
              <a:gd name="connsiteY124" fmla="*/ 4332698 h 6858000"/>
              <a:gd name="connsiteX125" fmla="*/ 3241520 w 7467600"/>
              <a:gd name="connsiteY125" fmla="*/ 4385112 h 6858000"/>
              <a:gd name="connsiteX126" fmla="*/ 3374575 w 7467600"/>
              <a:gd name="connsiteY126" fmla="*/ 4451517 h 6858000"/>
              <a:gd name="connsiteX127" fmla="*/ 3505221 w 7467600"/>
              <a:gd name="connsiteY127" fmla="*/ 4480757 h 6858000"/>
              <a:gd name="connsiteX128" fmla="*/ 2626982 w 7467600"/>
              <a:gd name="connsiteY128" fmla="*/ 4206450 h 6858000"/>
              <a:gd name="connsiteX129" fmla="*/ 1310106 w 7467600"/>
              <a:gd name="connsiteY129" fmla="*/ 3943217 h 6858000"/>
              <a:gd name="connsiteX130" fmla="*/ 854994 w 7467600"/>
              <a:gd name="connsiteY130" fmla="*/ 4399136 h 6858000"/>
              <a:gd name="connsiteX131" fmla="*/ 742462 w 7467600"/>
              <a:gd name="connsiteY131" fmla="*/ 4594648 h 6858000"/>
              <a:gd name="connsiteX132" fmla="*/ 820602 w 7467600"/>
              <a:gd name="connsiteY132" fmla="*/ 4485915 h 6858000"/>
              <a:gd name="connsiteX133" fmla="*/ 878295 w 7467600"/>
              <a:gd name="connsiteY133" fmla="*/ 4403594 h 6858000"/>
              <a:gd name="connsiteX134" fmla="*/ 1240607 w 7467600"/>
              <a:gd name="connsiteY134" fmla="*/ 4010401 h 6858000"/>
              <a:gd name="connsiteX135" fmla="*/ 1310106 w 7467600"/>
              <a:gd name="connsiteY135" fmla="*/ 3943217 h 6858000"/>
              <a:gd name="connsiteX136" fmla="*/ 1423113 w 7467600"/>
              <a:gd name="connsiteY136" fmla="*/ 3874565 h 6858000"/>
              <a:gd name="connsiteX137" fmla="*/ 1260565 w 7467600"/>
              <a:gd name="connsiteY137" fmla="*/ 4031982 h 6858000"/>
              <a:gd name="connsiteX138" fmla="*/ 901900 w 7467600"/>
              <a:gd name="connsiteY138" fmla="*/ 4421236 h 6858000"/>
              <a:gd name="connsiteX139" fmla="*/ 845044 w 7467600"/>
              <a:gd name="connsiteY139" fmla="*/ 4502436 h 6858000"/>
              <a:gd name="connsiteX140" fmla="*/ 685926 w 7467600"/>
              <a:gd name="connsiteY140" fmla="*/ 4703069 h 6858000"/>
              <a:gd name="connsiteX141" fmla="*/ 684248 w 7467600"/>
              <a:gd name="connsiteY141" fmla="*/ 4706721 h 6858000"/>
              <a:gd name="connsiteX142" fmla="*/ 1423113 w 7467600"/>
              <a:gd name="connsiteY142" fmla="*/ 3874565 h 6858000"/>
              <a:gd name="connsiteX143" fmla="*/ 3316479 w 7467600"/>
              <a:gd name="connsiteY143" fmla="*/ 3872136 h 6858000"/>
              <a:gd name="connsiteX144" fmla="*/ 3546806 w 7467600"/>
              <a:gd name="connsiteY144" fmla="*/ 4356139 h 6858000"/>
              <a:gd name="connsiteX145" fmla="*/ 3364433 w 7467600"/>
              <a:gd name="connsiteY145" fmla="*/ 3953121 h 6858000"/>
              <a:gd name="connsiteX146" fmla="*/ 3316479 w 7467600"/>
              <a:gd name="connsiteY146" fmla="*/ 3872136 h 6858000"/>
              <a:gd name="connsiteX147" fmla="*/ 3291335 w 7467600"/>
              <a:gd name="connsiteY147" fmla="*/ 3767420 h 6858000"/>
              <a:gd name="connsiteX148" fmla="*/ 3390805 w 7467600"/>
              <a:gd name="connsiteY148" fmla="*/ 3937163 h 6858000"/>
              <a:gd name="connsiteX149" fmla="*/ 3579062 w 7467600"/>
              <a:gd name="connsiteY149" fmla="*/ 4359040 h 6858000"/>
              <a:gd name="connsiteX150" fmla="*/ 3467355 w 7467600"/>
              <a:gd name="connsiteY150" fmla="*/ 3988130 h 6858000"/>
              <a:gd name="connsiteX151" fmla="*/ 3310753 w 7467600"/>
              <a:gd name="connsiteY151" fmla="*/ 3787140 h 6858000"/>
              <a:gd name="connsiteX152" fmla="*/ 3291335 w 7467600"/>
              <a:gd name="connsiteY152" fmla="*/ 3767420 h 6858000"/>
              <a:gd name="connsiteX153" fmla="*/ 1635889 w 7467600"/>
              <a:gd name="connsiteY153" fmla="*/ 3709494 h 6858000"/>
              <a:gd name="connsiteX154" fmla="*/ 1634800 w 7467600"/>
              <a:gd name="connsiteY154" fmla="*/ 3731111 h 6858000"/>
              <a:gd name="connsiteX155" fmla="*/ 1635889 w 7467600"/>
              <a:gd name="connsiteY155" fmla="*/ 3709494 h 6858000"/>
              <a:gd name="connsiteX156" fmla="*/ 1510397 w 7467600"/>
              <a:gd name="connsiteY156" fmla="*/ 3684705 h 6858000"/>
              <a:gd name="connsiteX157" fmla="*/ 1146550 w 7467600"/>
              <a:gd name="connsiteY157" fmla="*/ 3802012 h 6858000"/>
              <a:gd name="connsiteX158" fmla="*/ 698834 w 7467600"/>
              <a:gd name="connsiteY158" fmla="*/ 3952272 h 6858000"/>
              <a:gd name="connsiteX159" fmla="*/ 34256 w 7467600"/>
              <a:gd name="connsiteY159" fmla="*/ 4347603 h 6858000"/>
              <a:gd name="connsiteX160" fmla="*/ 527241 w 7467600"/>
              <a:gd name="connsiteY160" fmla="*/ 4065078 h 6858000"/>
              <a:gd name="connsiteX161" fmla="*/ 1510397 w 7467600"/>
              <a:gd name="connsiteY161" fmla="*/ 3684705 h 6858000"/>
              <a:gd name="connsiteX162" fmla="*/ 1313114 w 7467600"/>
              <a:gd name="connsiteY162" fmla="*/ 3655216 h 6858000"/>
              <a:gd name="connsiteX163" fmla="*/ 1109304 w 7467600"/>
              <a:gd name="connsiteY163" fmla="*/ 3669030 h 6858000"/>
              <a:gd name="connsiteX164" fmla="*/ 8129 w 7467600"/>
              <a:gd name="connsiteY164" fmla="*/ 4330519 h 6858000"/>
              <a:gd name="connsiteX165" fmla="*/ 687572 w 7467600"/>
              <a:gd name="connsiteY165" fmla="*/ 3925629 h 6858000"/>
              <a:gd name="connsiteX166" fmla="*/ 1138365 w 7467600"/>
              <a:gd name="connsiteY166" fmla="*/ 3774515 h 6858000"/>
              <a:gd name="connsiteX167" fmla="*/ 1505579 w 7467600"/>
              <a:gd name="connsiteY167" fmla="*/ 3655526 h 6858000"/>
              <a:gd name="connsiteX168" fmla="*/ 1313114 w 7467600"/>
              <a:gd name="connsiteY168" fmla="*/ 3655216 h 6858000"/>
              <a:gd name="connsiteX169" fmla="*/ 3655073 w 7467600"/>
              <a:gd name="connsiteY169" fmla="*/ 3650884 h 6858000"/>
              <a:gd name="connsiteX170" fmla="*/ 3989938 w 7467600"/>
              <a:gd name="connsiteY170" fmla="*/ 3991685 h 6858000"/>
              <a:gd name="connsiteX171" fmla="*/ 4393907 w 7467600"/>
              <a:gd name="connsiteY171" fmla="*/ 4261258 h 6858000"/>
              <a:gd name="connsiteX172" fmla="*/ 4648051 w 7467600"/>
              <a:gd name="connsiteY172" fmla="*/ 4374051 h 6858000"/>
              <a:gd name="connsiteX173" fmla="*/ 4383389 w 7467600"/>
              <a:gd name="connsiteY173" fmla="*/ 4184369 h 6858000"/>
              <a:gd name="connsiteX174" fmla="*/ 4165508 w 7467600"/>
              <a:gd name="connsiteY174" fmla="*/ 4035196 h 6858000"/>
              <a:gd name="connsiteX175" fmla="*/ 4068162 w 7467600"/>
              <a:gd name="connsiteY175" fmla="*/ 3953394 h 6858000"/>
              <a:gd name="connsiteX176" fmla="*/ 3981416 w 7467600"/>
              <a:gd name="connsiteY176" fmla="*/ 3880482 h 6858000"/>
              <a:gd name="connsiteX177" fmla="*/ 3800147 w 7467600"/>
              <a:gd name="connsiteY177" fmla="*/ 3749872 h 6858000"/>
              <a:gd name="connsiteX178" fmla="*/ 3655073 w 7467600"/>
              <a:gd name="connsiteY178" fmla="*/ 3650884 h 6858000"/>
              <a:gd name="connsiteX179" fmla="*/ 3670252 w 7467600"/>
              <a:gd name="connsiteY179" fmla="*/ 3622798 h 6858000"/>
              <a:gd name="connsiteX180" fmla="*/ 3817258 w 7467600"/>
              <a:gd name="connsiteY180" fmla="*/ 3723577 h 6858000"/>
              <a:gd name="connsiteX181" fmla="*/ 4000461 w 7467600"/>
              <a:gd name="connsiteY181" fmla="*/ 3855966 h 6858000"/>
              <a:gd name="connsiteX182" fmla="*/ 4088180 w 7467600"/>
              <a:gd name="connsiteY182" fmla="*/ 3929774 h 6858000"/>
              <a:gd name="connsiteX183" fmla="*/ 4184555 w 7467600"/>
              <a:gd name="connsiteY183" fmla="*/ 4010683 h 6858000"/>
              <a:gd name="connsiteX184" fmla="*/ 4399563 w 7467600"/>
              <a:gd name="connsiteY184" fmla="*/ 4158106 h 6858000"/>
              <a:gd name="connsiteX185" fmla="*/ 4684469 w 7467600"/>
              <a:gd name="connsiteY185" fmla="*/ 4364680 h 6858000"/>
              <a:gd name="connsiteX186" fmla="*/ 4690271 w 7467600"/>
              <a:gd name="connsiteY186" fmla="*/ 4370034 h 6858000"/>
              <a:gd name="connsiteX187" fmla="*/ 4136093 w 7467600"/>
              <a:gd name="connsiteY187" fmla="*/ 3858466 h 6858000"/>
              <a:gd name="connsiteX188" fmla="*/ 3670252 w 7467600"/>
              <a:gd name="connsiteY188" fmla="*/ 3622798 h 6858000"/>
              <a:gd name="connsiteX189" fmla="*/ 4440129 w 7467600"/>
              <a:gd name="connsiteY189" fmla="*/ 3448571 h 6858000"/>
              <a:gd name="connsiteX190" fmla="*/ 4856525 w 7467600"/>
              <a:gd name="connsiteY190" fmla="*/ 3915351 h 6858000"/>
              <a:gd name="connsiteX191" fmla="*/ 5059055 w 7467600"/>
              <a:gd name="connsiteY191" fmla="*/ 4108918 h 6858000"/>
              <a:gd name="connsiteX192" fmla="*/ 5290070 w 7467600"/>
              <a:gd name="connsiteY192" fmla="*/ 4263619 h 6858000"/>
              <a:gd name="connsiteX193" fmla="*/ 4834991 w 7467600"/>
              <a:gd name="connsiteY193" fmla="*/ 3830985 h 6858000"/>
              <a:gd name="connsiteX194" fmla="*/ 4440129 w 7467600"/>
              <a:gd name="connsiteY194" fmla="*/ 3448571 h 6858000"/>
              <a:gd name="connsiteX195" fmla="*/ 4441737 w 7467600"/>
              <a:gd name="connsiteY195" fmla="*/ 3399734 h 6858000"/>
              <a:gd name="connsiteX196" fmla="*/ 4431236 w 7467600"/>
              <a:gd name="connsiteY196" fmla="*/ 3400954 h 6858000"/>
              <a:gd name="connsiteX197" fmla="*/ 4557150 w 7467600"/>
              <a:gd name="connsiteY197" fmla="*/ 3510023 h 6858000"/>
              <a:gd name="connsiteX198" fmla="*/ 4856936 w 7467600"/>
              <a:gd name="connsiteY198" fmla="*/ 3809146 h 6858000"/>
              <a:gd name="connsiteX199" fmla="*/ 5111996 w 7467600"/>
              <a:gd name="connsiteY199" fmla="*/ 4065759 h 6858000"/>
              <a:gd name="connsiteX200" fmla="*/ 5388878 w 7467600"/>
              <a:gd name="connsiteY200" fmla="*/ 4300185 h 6858000"/>
              <a:gd name="connsiteX201" fmla="*/ 5425556 w 7467600"/>
              <a:gd name="connsiteY201" fmla="*/ 4308967 h 6858000"/>
              <a:gd name="connsiteX202" fmla="*/ 4943646 w 7467600"/>
              <a:gd name="connsiteY202" fmla="*/ 3822916 h 6858000"/>
              <a:gd name="connsiteX203" fmla="*/ 4594837 w 7467600"/>
              <a:gd name="connsiteY203" fmla="*/ 3532274 h 6858000"/>
              <a:gd name="connsiteX204" fmla="*/ 4441737 w 7467600"/>
              <a:gd name="connsiteY204" fmla="*/ 3399734 h 6858000"/>
              <a:gd name="connsiteX205" fmla="*/ 5425834 w 7467600"/>
              <a:gd name="connsiteY205" fmla="*/ 3162785 h 6858000"/>
              <a:gd name="connsiteX206" fmla="*/ 5401644 w 7467600"/>
              <a:gd name="connsiteY206" fmla="*/ 3617847 h 6858000"/>
              <a:gd name="connsiteX207" fmla="*/ 5467256 w 7467600"/>
              <a:gd name="connsiteY207" fmla="*/ 4175494 h 6858000"/>
              <a:gd name="connsiteX208" fmla="*/ 5448069 w 7467600"/>
              <a:gd name="connsiteY208" fmla="*/ 3567554 h 6858000"/>
              <a:gd name="connsiteX209" fmla="*/ 5425834 w 7467600"/>
              <a:gd name="connsiteY209" fmla="*/ 3162785 h 6858000"/>
              <a:gd name="connsiteX210" fmla="*/ 1318687 w 7467600"/>
              <a:gd name="connsiteY210" fmla="*/ 3113840 h 6858000"/>
              <a:gd name="connsiteX211" fmla="*/ 1066793 w 7467600"/>
              <a:gd name="connsiteY211" fmla="*/ 3212171 h 6858000"/>
              <a:gd name="connsiteX212" fmla="*/ 993319 w 7467600"/>
              <a:gd name="connsiteY212" fmla="*/ 3247648 h 6858000"/>
              <a:gd name="connsiteX213" fmla="*/ 853081 w 7467600"/>
              <a:gd name="connsiteY213" fmla="*/ 3312410 h 6858000"/>
              <a:gd name="connsiteX214" fmla="*/ 805957 w 7467600"/>
              <a:gd name="connsiteY214" fmla="*/ 3330443 h 6858000"/>
              <a:gd name="connsiteX215" fmla="*/ 1318687 w 7467600"/>
              <a:gd name="connsiteY215" fmla="*/ 3113840 h 6858000"/>
              <a:gd name="connsiteX216" fmla="*/ 5453702 w 7467600"/>
              <a:gd name="connsiteY216" fmla="*/ 3090882 h 6858000"/>
              <a:gd name="connsiteX217" fmla="*/ 5480135 w 7467600"/>
              <a:gd name="connsiteY217" fmla="*/ 3565802 h 6858000"/>
              <a:gd name="connsiteX218" fmla="*/ 5499023 w 7467600"/>
              <a:gd name="connsiteY218" fmla="*/ 4166310 h 6858000"/>
              <a:gd name="connsiteX219" fmla="*/ 5547022 w 7467600"/>
              <a:gd name="connsiteY219" fmla="*/ 3607838 h 6858000"/>
              <a:gd name="connsiteX220" fmla="*/ 5515964 w 7467600"/>
              <a:gd name="connsiteY220" fmla="*/ 3378541 h 6858000"/>
              <a:gd name="connsiteX221" fmla="*/ 5453702 w 7467600"/>
              <a:gd name="connsiteY221" fmla="*/ 3090882 h 6858000"/>
              <a:gd name="connsiteX222" fmla="*/ 1238695 w 7467600"/>
              <a:gd name="connsiteY222" fmla="*/ 3076820 h 6858000"/>
              <a:gd name="connsiteX223" fmla="*/ 716371 w 7467600"/>
              <a:gd name="connsiteY223" fmla="*/ 3293249 h 6858000"/>
              <a:gd name="connsiteX224" fmla="*/ 579522 w 7467600"/>
              <a:gd name="connsiteY224" fmla="*/ 3371759 h 6858000"/>
              <a:gd name="connsiteX225" fmla="*/ 600288 w 7467600"/>
              <a:gd name="connsiteY225" fmla="*/ 3365555 h 6858000"/>
              <a:gd name="connsiteX226" fmla="*/ 840692 w 7467600"/>
              <a:gd name="connsiteY226" fmla="*/ 3284921 h 6858000"/>
              <a:gd name="connsiteX227" fmla="*/ 979248 w 7467600"/>
              <a:gd name="connsiteY227" fmla="*/ 3221003 h 6858000"/>
              <a:gd name="connsiteX228" fmla="*/ 1053282 w 7467600"/>
              <a:gd name="connsiteY228" fmla="*/ 3185247 h 6858000"/>
              <a:gd name="connsiteX229" fmla="*/ 1320603 w 7467600"/>
              <a:gd name="connsiteY229" fmla="*/ 3081281 h 6858000"/>
              <a:gd name="connsiteX230" fmla="*/ 1238695 w 7467600"/>
              <a:gd name="connsiteY230" fmla="*/ 3076820 h 6858000"/>
              <a:gd name="connsiteX231" fmla="*/ 5425627 w 7467600"/>
              <a:gd name="connsiteY231" fmla="*/ 2954192 h 6858000"/>
              <a:gd name="connsiteX232" fmla="*/ 5470770 w 7467600"/>
              <a:gd name="connsiteY232" fmla="*/ 3005435 h 6858000"/>
              <a:gd name="connsiteX233" fmla="*/ 5519779 w 7467600"/>
              <a:gd name="connsiteY233" fmla="*/ 4359223 h 6858000"/>
              <a:gd name="connsiteX234" fmla="*/ 5520293 w 7467600"/>
              <a:gd name="connsiteY234" fmla="*/ 4360602 h 6858000"/>
              <a:gd name="connsiteX235" fmla="*/ 5767221 w 7467600"/>
              <a:gd name="connsiteY235" fmla="*/ 4665564 h 6858000"/>
              <a:gd name="connsiteX236" fmla="*/ 6937169 w 7467600"/>
              <a:gd name="connsiteY236" fmla="*/ 4815941 h 6858000"/>
              <a:gd name="connsiteX237" fmla="*/ 6953922 w 7467600"/>
              <a:gd name="connsiteY237" fmla="*/ 4890068 h 6858000"/>
              <a:gd name="connsiteX238" fmla="*/ 6071359 w 7467600"/>
              <a:gd name="connsiteY238" fmla="*/ 4770770 h 6858000"/>
              <a:gd name="connsiteX239" fmla="*/ 6038839 w 7467600"/>
              <a:gd name="connsiteY239" fmla="*/ 4764474 h 6858000"/>
              <a:gd name="connsiteX240" fmla="*/ 6038706 w 7467600"/>
              <a:gd name="connsiteY240" fmla="*/ 4763847 h 6858000"/>
              <a:gd name="connsiteX241" fmla="*/ 6037784 w 7467600"/>
              <a:gd name="connsiteY241" fmla="*/ 4764270 h 6858000"/>
              <a:gd name="connsiteX242" fmla="*/ 6038839 w 7467600"/>
              <a:gd name="connsiteY242" fmla="*/ 4764474 h 6858000"/>
              <a:gd name="connsiteX243" fmla="*/ 6040338 w 7467600"/>
              <a:gd name="connsiteY243" fmla="*/ 4771418 h 6858000"/>
              <a:gd name="connsiteX244" fmla="*/ 6024488 w 7467600"/>
              <a:gd name="connsiteY244" fmla="*/ 4809903 h 6858000"/>
              <a:gd name="connsiteX245" fmla="*/ 5599771 w 7467600"/>
              <a:gd name="connsiteY245" fmla="*/ 5509652 h 6858000"/>
              <a:gd name="connsiteX246" fmla="*/ 5548843 w 7467600"/>
              <a:gd name="connsiteY246" fmla="*/ 5563845 h 6858000"/>
              <a:gd name="connsiteX247" fmla="*/ 5940952 w 7467600"/>
              <a:gd name="connsiteY247" fmla="*/ 6250028 h 6858000"/>
              <a:gd name="connsiteX248" fmla="*/ 6043441 w 7467600"/>
              <a:gd name="connsiteY248" fmla="*/ 6665847 h 6858000"/>
              <a:gd name="connsiteX249" fmla="*/ 6093432 w 7467600"/>
              <a:gd name="connsiteY249" fmla="*/ 6858000 h 6858000"/>
              <a:gd name="connsiteX250" fmla="*/ 6034344 w 7467600"/>
              <a:gd name="connsiteY250" fmla="*/ 6858000 h 6858000"/>
              <a:gd name="connsiteX251" fmla="*/ 6026679 w 7467600"/>
              <a:gd name="connsiteY251" fmla="*/ 6836959 h 6858000"/>
              <a:gd name="connsiteX252" fmla="*/ 5800441 w 7467600"/>
              <a:gd name="connsiteY252" fmla="*/ 6335286 h 6858000"/>
              <a:gd name="connsiteX253" fmla="*/ 5526562 w 7467600"/>
              <a:gd name="connsiteY253" fmla="*/ 5705388 h 6858000"/>
              <a:gd name="connsiteX254" fmla="*/ 5519640 w 7467600"/>
              <a:gd name="connsiteY254" fmla="*/ 5683774 h 6858000"/>
              <a:gd name="connsiteX255" fmla="*/ 5844559 w 7467600"/>
              <a:gd name="connsiteY255" fmla="*/ 6553349 h 6858000"/>
              <a:gd name="connsiteX256" fmla="*/ 5975994 w 7467600"/>
              <a:gd name="connsiteY256" fmla="*/ 6858000 h 6858000"/>
              <a:gd name="connsiteX257" fmla="*/ 5898547 w 7467600"/>
              <a:gd name="connsiteY257" fmla="*/ 6858000 h 6858000"/>
              <a:gd name="connsiteX258" fmla="*/ 5682041 w 7467600"/>
              <a:gd name="connsiteY258" fmla="*/ 6355860 h 6858000"/>
              <a:gd name="connsiteX259" fmla="*/ 5461758 w 7467600"/>
              <a:gd name="connsiteY259" fmla="*/ 5820220 h 6858000"/>
              <a:gd name="connsiteX260" fmla="*/ 5237282 w 7467600"/>
              <a:gd name="connsiteY260" fmla="*/ 6579086 h 6858000"/>
              <a:gd name="connsiteX261" fmla="*/ 5115009 w 7467600"/>
              <a:gd name="connsiteY261" fmla="*/ 6858000 h 6858000"/>
              <a:gd name="connsiteX262" fmla="*/ 5028074 w 7467600"/>
              <a:gd name="connsiteY262" fmla="*/ 6858000 h 6858000"/>
              <a:gd name="connsiteX263" fmla="*/ 5079508 w 7467600"/>
              <a:gd name="connsiteY263" fmla="*/ 6749074 h 6858000"/>
              <a:gd name="connsiteX264" fmla="*/ 5371846 w 7467600"/>
              <a:gd name="connsiteY264" fmla="*/ 5924413 h 6858000"/>
              <a:gd name="connsiteX265" fmla="*/ 5270512 w 7467600"/>
              <a:gd name="connsiteY265" fmla="*/ 6138975 h 6858000"/>
              <a:gd name="connsiteX266" fmla="*/ 5062409 w 7467600"/>
              <a:gd name="connsiteY266" fmla="*/ 6653544 h 6858000"/>
              <a:gd name="connsiteX267" fmla="*/ 5036628 w 7467600"/>
              <a:gd name="connsiteY267" fmla="*/ 6754247 h 6858000"/>
              <a:gd name="connsiteX268" fmla="*/ 5009112 w 7467600"/>
              <a:gd name="connsiteY268" fmla="*/ 6858000 h 6858000"/>
              <a:gd name="connsiteX269" fmla="*/ 4976679 w 7467600"/>
              <a:gd name="connsiteY269" fmla="*/ 6858000 h 6858000"/>
              <a:gd name="connsiteX270" fmla="*/ 5006537 w 7467600"/>
              <a:gd name="connsiteY270" fmla="*/ 6747068 h 6858000"/>
              <a:gd name="connsiteX271" fmla="*/ 5032723 w 7467600"/>
              <a:gd name="connsiteY271" fmla="*/ 6644957 h 6858000"/>
              <a:gd name="connsiteX272" fmla="*/ 5242949 w 7467600"/>
              <a:gd name="connsiteY272" fmla="*/ 6125175 h 6858000"/>
              <a:gd name="connsiteX273" fmla="*/ 5286321 w 7467600"/>
              <a:gd name="connsiteY273" fmla="*/ 6033555 h 6858000"/>
              <a:gd name="connsiteX274" fmla="*/ 5008210 w 7467600"/>
              <a:gd name="connsiteY274" fmla="*/ 6649194 h 6858000"/>
              <a:gd name="connsiteX275" fmla="*/ 4986321 w 7467600"/>
              <a:gd name="connsiteY275" fmla="*/ 6765687 h 6858000"/>
              <a:gd name="connsiteX276" fmla="*/ 4973474 w 7467600"/>
              <a:gd name="connsiteY276" fmla="*/ 6858000 h 6858000"/>
              <a:gd name="connsiteX277" fmla="*/ 4907178 w 7467600"/>
              <a:gd name="connsiteY277" fmla="*/ 6858000 h 6858000"/>
              <a:gd name="connsiteX278" fmla="*/ 4910810 w 7467600"/>
              <a:gd name="connsiteY278" fmla="*/ 6829660 h 6858000"/>
              <a:gd name="connsiteX279" fmla="*/ 4987461 w 7467600"/>
              <a:gd name="connsiteY279" fmla="*/ 6432994 h 6858000"/>
              <a:gd name="connsiteX280" fmla="*/ 5179262 w 7467600"/>
              <a:gd name="connsiteY280" fmla="*/ 6035044 h 6858000"/>
              <a:gd name="connsiteX281" fmla="*/ 4689678 w 7467600"/>
              <a:gd name="connsiteY281" fmla="*/ 6440241 h 6858000"/>
              <a:gd name="connsiteX282" fmla="*/ 4477543 w 7467600"/>
              <a:gd name="connsiteY282" fmla="*/ 6674836 h 6858000"/>
              <a:gd name="connsiteX283" fmla="*/ 4329957 w 7467600"/>
              <a:gd name="connsiteY283" fmla="*/ 6858000 h 6858000"/>
              <a:gd name="connsiteX284" fmla="*/ 4218595 w 7467600"/>
              <a:gd name="connsiteY284" fmla="*/ 6858000 h 6858000"/>
              <a:gd name="connsiteX285" fmla="*/ 4368888 w 7467600"/>
              <a:gd name="connsiteY285" fmla="*/ 6668412 h 6858000"/>
              <a:gd name="connsiteX286" fmla="*/ 4563091 w 7467600"/>
              <a:gd name="connsiteY286" fmla="*/ 6442508 h 6858000"/>
              <a:gd name="connsiteX287" fmla="*/ 5387324 w 7467600"/>
              <a:gd name="connsiteY287" fmla="*/ 5705830 h 6858000"/>
              <a:gd name="connsiteX288" fmla="*/ 5073620 w 7467600"/>
              <a:gd name="connsiteY288" fmla="*/ 5955437 h 6858000"/>
              <a:gd name="connsiteX289" fmla="*/ 4689789 w 7467600"/>
              <a:gd name="connsiteY289" fmla="*/ 6268382 h 6858000"/>
              <a:gd name="connsiteX290" fmla="*/ 4418722 w 7467600"/>
              <a:gd name="connsiteY290" fmla="*/ 6570886 h 6858000"/>
              <a:gd name="connsiteX291" fmla="*/ 4214944 w 7467600"/>
              <a:gd name="connsiteY291" fmla="*/ 6858000 h 6858000"/>
              <a:gd name="connsiteX292" fmla="*/ 4177898 w 7467600"/>
              <a:gd name="connsiteY292" fmla="*/ 6858000 h 6858000"/>
              <a:gd name="connsiteX293" fmla="*/ 4391597 w 7467600"/>
              <a:gd name="connsiteY293" fmla="*/ 6556370 h 6858000"/>
              <a:gd name="connsiteX294" fmla="*/ 4668889 w 7467600"/>
              <a:gd name="connsiteY294" fmla="*/ 6246399 h 6858000"/>
              <a:gd name="connsiteX295" fmla="*/ 5055427 w 7467600"/>
              <a:gd name="connsiteY295" fmla="*/ 5931476 h 6858000"/>
              <a:gd name="connsiteX296" fmla="*/ 5371814 w 7467600"/>
              <a:gd name="connsiteY296" fmla="*/ 5678975 h 6858000"/>
              <a:gd name="connsiteX297" fmla="*/ 4987918 w 7467600"/>
              <a:gd name="connsiteY297" fmla="*/ 5838701 h 6858000"/>
              <a:gd name="connsiteX298" fmla="*/ 4317146 w 7467600"/>
              <a:gd name="connsiteY298" fmla="*/ 6587716 h 6858000"/>
              <a:gd name="connsiteX299" fmla="*/ 4171627 w 7467600"/>
              <a:gd name="connsiteY299" fmla="*/ 6858000 h 6858000"/>
              <a:gd name="connsiteX300" fmla="*/ 4081585 w 7467600"/>
              <a:gd name="connsiteY300" fmla="*/ 6858000 h 6858000"/>
              <a:gd name="connsiteX301" fmla="*/ 4238603 w 7467600"/>
              <a:gd name="connsiteY301" fmla="*/ 6559341 h 6858000"/>
              <a:gd name="connsiteX302" fmla="*/ 4778333 w 7467600"/>
              <a:gd name="connsiteY302" fmla="*/ 5873626 h 6858000"/>
              <a:gd name="connsiteX303" fmla="*/ 5414185 w 7467600"/>
              <a:gd name="connsiteY303" fmla="*/ 5573882 h 6858000"/>
              <a:gd name="connsiteX304" fmla="*/ 5959648 w 7467600"/>
              <a:gd name="connsiteY304" fmla="*/ 4760797 h 6858000"/>
              <a:gd name="connsiteX305" fmla="*/ 5355019 w 7467600"/>
              <a:gd name="connsiteY305" fmla="*/ 4734672 h 6858000"/>
              <a:gd name="connsiteX306" fmla="*/ 5083565 w 7467600"/>
              <a:gd name="connsiteY306" fmla="*/ 5179121 h 6858000"/>
              <a:gd name="connsiteX307" fmla="*/ 4713577 w 7467600"/>
              <a:gd name="connsiteY307" fmla="*/ 5616803 h 6858000"/>
              <a:gd name="connsiteX308" fmla="*/ 3989559 w 7467600"/>
              <a:gd name="connsiteY308" fmla="*/ 6145945 h 6858000"/>
              <a:gd name="connsiteX309" fmla="*/ 3939824 w 7467600"/>
              <a:gd name="connsiteY309" fmla="*/ 6066900 h 6858000"/>
              <a:gd name="connsiteX310" fmla="*/ 4584537 w 7467600"/>
              <a:gd name="connsiteY310" fmla="*/ 5324826 h 6858000"/>
              <a:gd name="connsiteX311" fmla="*/ 5037105 w 7467600"/>
              <a:gd name="connsiteY311" fmla="*/ 5088765 h 6858000"/>
              <a:gd name="connsiteX312" fmla="*/ 5039930 w 7467600"/>
              <a:gd name="connsiteY312" fmla="*/ 5089585 h 6858000"/>
              <a:gd name="connsiteX313" fmla="*/ 5263764 w 7467600"/>
              <a:gd name="connsiteY313" fmla="*/ 4735525 h 6858000"/>
              <a:gd name="connsiteX314" fmla="*/ 4086300 w 7467600"/>
              <a:gd name="connsiteY314" fmla="*/ 4884599 h 6858000"/>
              <a:gd name="connsiteX315" fmla="*/ 4085485 w 7467600"/>
              <a:gd name="connsiteY315" fmla="*/ 4899070 h 6858000"/>
              <a:gd name="connsiteX316" fmla="*/ 3871915 w 7467600"/>
              <a:gd name="connsiteY316" fmla="*/ 5253645 h 6858000"/>
              <a:gd name="connsiteX317" fmla="*/ 3799374 w 7467600"/>
              <a:gd name="connsiteY317" fmla="*/ 5466127 h 6858000"/>
              <a:gd name="connsiteX318" fmla="*/ 3498850 w 7467600"/>
              <a:gd name="connsiteY318" fmla="*/ 6661888 h 6858000"/>
              <a:gd name="connsiteX319" fmla="*/ 3399216 w 7467600"/>
              <a:gd name="connsiteY319" fmla="*/ 6858000 h 6858000"/>
              <a:gd name="connsiteX320" fmla="*/ 3303688 w 7467600"/>
              <a:gd name="connsiteY320" fmla="*/ 6858000 h 6858000"/>
              <a:gd name="connsiteX321" fmla="*/ 3391774 w 7467600"/>
              <a:gd name="connsiteY321" fmla="*/ 6697181 h 6858000"/>
              <a:gd name="connsiteX322" fmla="*/ 3735540 w 7467600"/>
              <a:gd name="connsiteY322" fmla="*/ 5546923 h 6858000"/>
              <a:gd name="connsiteX323" fmla="*/ 3729438 w 7467600"/>
              <a:gd name="connsiteY323" fmla="*/ 5569058 h 6858000"/>
              <a:gd name="connsiteX324" fmla="*/ 3707782 w 7467600"/>
              <a:gd name="connsiteY324" fmla="*/ 5644908 h 6858000"/>
              <a:gd name="connsiteX325" fmla="*/ 3583827 w 7467600"/>
              <a:gd name="connsiteY325" fmla="*/ 6039215 h 6858000"/>
              <a:gd name="connsiteX326" fmla="*/ 3547861 w 7467600"/>
              <a:gd name="connsiteY326" fmla="*/ 6129609 h 6858000"/>
              <a:gd name="connsiteX327" fmla="*/ 3490905 w 7467600"/>
              <a:gd name="connsiteY327" fmla="*/ 6277660 h 6858000"/>
              <a:gd name="connsiteX328" fmla="*/ 3455859 w 7467600"/>
              <a:gd name="connsiteY328" fmla="*/ 6391301 h 6858000"/>
              <a:gd name="connsiteX329" fmla="*/ 3429112 w 7467600"/>
              <a:gd name="connsiteY329" fmla="*/ 6479469 h 6858000"/>
              <a:gd name="connsiteX330" fmla="*/ 3304862 w 7467600"/>
              <a:gd name="connsiteY330" fmla="*/ 6796476 h 6858000"/>
              <a:gd name="connsiteX331" fmla="*/ 3276071 w 7467600"/>
              <a:gd name="connsiteY331" fmla="*/ 6858000 h 6858000"/>
              <a:gd name="connsiteX332" fmla="*/ 3240805 w 7467600"/>
              <a:gd name="connsiteY332" fmla="*/ 6858000 h 6858000"/>
              <a:gd name="connsiteX333" fmla="*/ 3275917 w 7467600"/>
              <a:gd name="connsiteY333" fmla="*/ 6783192 h 6858000"/>
              <a:gd name="connsiteX334" fmla="*/ 3399358 w 7467600"/>
              <a:gd name="connsiteY334" fmla="*/ 6469011 h 6858000"/>
              <a:gd name="connsiteX335" fmla="*/ 3425650 w 7467600"/>
              <a:gd name="connsiteY335" fmla="*/ 6381333 h 6858000"/>
              <a:gd name="connsiteX336" fmla="*/ 3460661 w 7467600"/>
              <a:gd name="connsiteY336" fmla="*/ 6266763 h 6858000"/>
              <a:gd name="connsiteX337" fmla="*/ 3518021 w 7467600"/>
              <a:gd name="connsiteY337" fmla="*/ 6117298 h 6858000"/>
              <a:gd name="connsiteX338" fmla="*/ 3554035 w 7467600"/>
              <a:gd name="connsiteY338" fmla="*/ 6027832 h 6858000"/>
              <a:gd name="connsiteX339" fmla="*/ 3677174 w 7467600"/>
              <a:gd name="connsiteY339" fmla="*/ 5636351 h 6858000"/>
              <a:gd name="connsiteX340" fmla="*/ 3698819 w 7467600"/>
              <a:gd name="connsiteY340" fmla="*/ 5560503 h 6858000"/>
              <a:gd name="connsiteX341" fmla="*/ 3702094 w 7467600"/>
              <a:gd name="connsiteY341" fmla="*/ 5549194 h 6858000"/>
              <a:gd name="connsiteX342" fmla="*/ 3398355 w 7467600"/>
              <a:gd name="connsiteY342" fmla="*/ 6094603 h 6858000"/>
              <a:gd name="connsiteX343" fmla="*/ 3193941 w 7467600"/>
              <a:gd name="connsiteY343" fmla="*/ 6798775 h 6858000"/>
              <a:gd name="connsiteX344" fmla="*/ 3184140 w 7467600"/>
              <a:gd name="connsiteY344" fmla="*/ 6858000 h 6858000"/>
              <a:gd name="connsiteX345" fmla="*/ 3099978 w 7467600"/>
              <a:gd name="connsiteY345" fmla="*/ 6858000 h 6858000"/>
              <a:gd name="connsiteX346" fmla="*/ 3101556 w 7467600"/>
              <a:gd name="connsiteY346" fmla="*/ 6843337 h 6858000"/>
              <a:gd name="connsiteX347" fmla="*/ 3370162 w 7467600"/>
              <a:gd name="connsiteY347" fmla="*/ 5785550 h 6858000"/>
              <a:gd name="connsiteX348" fmla="*/ 3746477 w 7467600"/>
              <a:gd name="connsiteY348" fmla="*/ 5377889 h 6858000"/>
              <a:gd name="connsiteX349" fmla="*/ 3863399 w 7467600"/>
              <a:gd name="connsiteY349" fmla="*/ 5087257 h 6858000"/>
              <a:gd name="connsiteX350" fmla="*/ 3968712 w 7467600"/>
              <a:gd name="connsiteY350" fmla="*/ 4913989 h 6858000"/>
              <a:gd name="connsiteX351" fmla="*/ 2792390 w 7467600"/>
              <a:gd name="connsiteY351" fmla="*/ 5382974 h 6858000"/>
              <a:gd name="connsiteX352" fmla="*/ 2714982 w 7467600"/>
              <a:gd name="connsiteY352" fmla="*/ 5427051 h 6858000"/>
              <a:gd name="connsiteX353" fmla="*/ 2813361 w 7467600"/>
              <a:gd name="connsiteY353" fmla="*/ 6023912 h 6858000"/>
              <a:gd name="connsiteX354" fmla="*/ 2688430 w 7467600"/>
              <a:gd name="connsiteY354" fmla="*/ 6801564 h 6858000"/>
              <a:gd name="connsiteX355" fmla="*/ 2629626 w 7467600"/>
              <a:gd name="connsiteY355" fmla="*/ 6763394 h 6858000"/>
              <a:gd name="connsiteX356" fmla="*/ 2565328 w 7467600"/>
              <a:gd name="connsiteY356" fmla="*/ 5516399 h 6858000"/>
              <a:gd name="connsiteX357" fmla="*/ 1922999 w 7467600"/>
              <a:gd name="connsiteY357" fmla="*/ 5980343 h 6858000"/>
              <a:gd name="connsiteX358" fmla="*/ 1950261 w 7467600"/>
              <a:gd name="connsiteY358" fmla="*/ 6405858 h 6858000"/>
              <a:gd name="connsiteX359" fmla="*/ 2365554 w 7467600"/>
              <a:gd name="connsiteY359" fmla="*/ 6759107 h 6858000"/>
              <a:gd name="connsiteX360" fmla="*/ 2424142 w 7467600"/>
              <a:gd name="connsiteY360" fmla="*/ 6858000 h 6858000"/>
              <a:gd name="connsiteX361" fmla="*/ 2395994 w 7467600"/>
              <a:gd name="connsiteY361" fmla="*/ 6858000 h 6858000"/>
              <a:gd name="connsiteX362" fmla="*/ 2392863 w 7467600"/>
              <a:gd name="connsiteY362" fmla="*/ 6852964 h 6858000"/>
              <a:gd name="connsiteX363" fmla="*/ 2017589 w 7467600"/>
              <a:gd name="connsiteY363" fmla="*/ 6493982 h 6858000"/>
              <a:gd name="connsiteX364" fmla="*/ 2147336 w 7467600"/>
              <a:gd name="connsiteY364" fmla="*/ 6594052 h 6858000"/>
              <a:gd name="connsiteX365" fmla="*/ 2207047 w 7467600"/>
              <a:gd name="connsiteY365" fmla="*/ 6654540 h 6858000"/>
              <a:gd name="connsiteX366" fmla="*/ 2299106 w 7467600"/>
              <a:gd name="connsiteY366" fmla="*/ 6778931 h 6858000"/>
              <a:gd name="connsiteX367" fmla="*/ 2314430 w 7467600"/>
              <a:gd name="connsiteY367" fmla="*/ 6801144 h 6858000"/>
              <a:gd name="connsiteX368" fmla="*/ 2352406 w 7467600"/>
              <a:gd name="connsiteY368" fmla="*/ 6858000 h 6858000"/>
              <a:gd name="connsiteX369" fmla="*/ 2314492 w 7467600"/>
              <a:gd name="connsiteY369" fmla="*/ 6858000 h 6858000"/>
              <a:gd name="connsiteX370" fmla="*/ 2288095 w 7467600"/>
              <a:gd name="connsiteY370" fmla="*/ 6818030 h 6858000"/>
              <a:gd name="connsiteX371" fmla="*/ 2272768 w 7467600"/>
              <a:gd name="connsiteY371" fmla="*/ 6795822 h 6858000"/>
              <a:gd name="connsiteX372" fmla="*/ 2182715 w 7467600"/>
              <a:gd name="connsiteY372" fmla="*/ 6675071 h 6858000"/>
              <a:gd name="connsiteX373" fmla="*/ 2032061 w 7467600"/>
              <a:gd name="connsiteY373" fmla="*/ 6541380 h 6858000"/>
              <a:gd name="connsiteX374" fmla="*/ 2257220 w 7467600"/>
              <a:gd name="connsiteY374" fmla="*/ 6826257 h 6858000"/>
              <a:gd name="connsiteX375" fmla="*/ 2281324 w 7467600"/>
              <a:gd name="connsiteY375" fmla="*/ 6858000 h 6858000"/>
              <a:gd name="connsiteX376" fmla="*/ 2242860 w 7467600"/>
              <a:gd name="connsiteY376" fmla="*/ 6858000 h 6858000"/>
              <a:gd name="connsiteX377" fmla="*/ 2232818 w 7467600"/>
              <a:gd name="connsiteY377" fmla="*/ 6844926 h 6858000"/>
              <a:gd name="connsiteX378" fmla="*/ 1990172 w 7467600"/>
              <a:gd name="connsiteY378" fmla="*/ 6542121 h 6858000"/>
              <a:gd name="connsiteX379" fmla="*/ 2124090 w 7467600"/>
              <a:gd name="connsiteY379" fmla="*/ 6761017 h 6858000"/>
              <a:gd name="connsiteX380" fmla="*/ 2200380 w 7467600"/>
              <a:gd name="connsiteY380" fmla="*/ 6858000 h 6858000"/>
              <a:gd name="connsiteX381" fmla="*/ 2147507 w 7467600"/>
              <a:gd name="connsiteY381" fmla="*/ 6858000 h 6858000"/>
              <a:gd name="connsiteX382" fmla="*/ 2070668 w 7467600"/>
              <a:gd name="connsiteY382" fmla="*/ 6761520 h 6858000"/>
              <a:gd name="connsiteX383" fmla="*/ 1975142 w 7467600"/>
              <a:gd name="connsiteY383" fmla="*/ 6585570 h 6858000"/>
              <a:gd name="connsiteX384" fmla="*/ 2050035 w 7467600"/>
              <a:gd name="connsiteY384" fmla="*/ 6813345 h 6858000"/>
              <a:gd name="connsiteX385" fmla="*/ 2063025 w 7467600"/>
              <a:gd name="connsiteY385" fmla="*/ 6858000 h 6858000"/>
              <a:gd name="connsiteX386" fmla="*/ 2021675 w 7467600"/>
              <a:gd name="connsiteY386" fmla="*/ 6858000 h 6858000"/>
              <a:gd name="connsiteX387" fmla="*/ 2019308 w 7467600"/>
              <a:gd name="connsiteY387" fmla="*/ 6847118 h 6858000"/>
              <a:gd name="connsiteX388" fmla="*/ 1938835 w 7467600"/>
              <a:gd name="connsiteY388" fmla="*/ 6551160 h 6858000"/>
              <a:gd name="connsiteX389" fmla="*/ 1953230 w 7467600"/>
              <a:gd name="connsiteY389" fmla="*/ 6759699 h 6858000"/>
              <a:gd name="connsiteX390" fmla="*/ 1956763 w 7467600"/>
              <a:gd name="connsiteY390" fmla="*/ 6778191 h 6858000"/>
              <a:gd name="connsiteX391" fmla="*/ 1967925 w 7467600"/>
              <a:gd name="connsiteY391" fmla="*/ 6858000 h 6858000"/>
              <a:gd name="connsiteX392" fmla="*/ 1936622 w 7467600"/>
              <a:gd name="connsiteY392" fmla="*/ 6858000 h 6858000"/>
              <a:gd name="connsiteX393" fmla="*/ 1926261 w 7467600"/>
              <a:gd name="connsiteY393" fmla="*/ 6784064 h 6858000"/>
              <a:gd name="connsiteX394" fmla="*/ 1922724 w 7467600"/>
              <a:gd name="connsiteY394" fmla="*/ 6765577 h 6858000"/>
              <a:gd name="connsiteX395" fmla="*/ 1904650 w 7467600"/>
              <a:gd name="connsiteY395" fmla="*/ 6639616 h 6858000"/>
              <a:gd name="connsiteX396" fmla="*/ 1885273 w 7467600"/>
              <a:gd name="connsiteY396" fmla="*/ 6858000 h 6858000"/>
              <a:gd name="connsiteX397" fmla="*/ 1854363 w 7467600"/>
              <a:gd name="connsiteY397" fmla="*/ 6858000 h 6858000"/>
              <a:gd name="connsiteX398" fmla="*/ 1880391 w 7467600"/>
              <a:gd name="connsiteY398" fmla="*/ 6603796 h 6858000"/>
              <a:gd name="connsiteX399" fmla="*/ 1818273 w 7467600"/>
              <a:gd name="connsiteY399" fmla="*/ 6715729 h 6858000"/>
              <a:gd name="connsiteX400" fmla="*/ 1794691 w 7467600"/>
              <a:gd name="connsiteY400" fmla="*/ 6843239 h 6858000"/>
              <a:gd name="connsiteX401" fmla="*/ 1794914 w 7467600"/>
              <a:gd name="connsiteY401" fmla="*/ 6858000 h 6858000"/>
              <a:gd name="connsiteX402" fmla="*/ 1746128 w 7467600"/>
              <a:gd name="connsiteY402" fmla="*/ 6858000 h 6858000"/>
              <a:gd name="connsiteX403" fmla="*/ 1753934 w 7467600"/>
              <a:gd name="connsiteY403" fmla="*/ 6724796 h 6858000"/>
              <a:gd name="connsiteX404" fmla="*/ 1792053 w 7467600"/>
              <a:gd name="connsiteY404" fmla="*/ 6572396 h 6858000"/>
              <a:gd name="connsiteX405" fmla="*/ 1862248 w 7467600"/>
              <a:gd name="connsiteY405" fmla="*/ 6266397 h 6858000"/>
              <a:gd name="connsiteX406" fmla="*/ 1862250 w 7467600"/>
              <a:gd name="connsiteY406" fmla="*/ 6033531 h 6858000"/>
              <a:gd name="connsiteX407" fmla="*/ 1211999 w 7467600"/>
              <a:gd name="connsiteY407" fmla="*/ 6683610 h 6858000"/>
              <a:gd name="connsiteX408" fmla="*/ 1213266 w 7467600"/>
              <a:gd name="connsiteY408" fmla="*/ 6691947 h 6858000"/>
              <a:gd name="connsiteX409" fmla="*/ 1203370 w 7467600"/>
              <a:gd name="connsiteY409" fmla="*/ 6850676 h 6858000"/>
              <a:gd name="connsiteX410" fmla="*/ 1203671 w 7467600"/>
              <a:gd name="connsiteY410" fmla="*/ 6858000 h 6858000"/>
              <a:gd name="connsiteX411" fmla="*/ 1143180 w 7467600"/>
              <a:gd name="connsiteY411" fmla="*/ 6858000 h 6858000"/>
              <a:gd name="connsiteX412" fmla="*/ 1142176 w 7467600"/>
              <a:gd name="connsiteY412" fmla="*/ 6766045 h 6858000"/>
              <a:gd name="connsiteX413" fmla="*/ 1067484 w 7467600"/>
              <a:gd name="connsiteY413" fmla="*/ 6858000 h 6858000"/>
              <a:gd name="connsiteX414" fmla="*/ 953928 w 7467600"/>
              <a:gd name="connsiteY414" fmla="*/ 6858000 h 6858000"/>
              <a:gd name="connsiteX415" fmla="*/ 959715 w 7467600"/>
              <a:gd name="connsiteY415" fmla="*/ 6850185 h 6858000"/>
              <a:gd name="connsiteX416" fmla="*/ 1483788 w 7467600"/>
              <a:gd name="connsiteY416" fmla="*/ 6259174 h 6858000"/>
              <a:gd name="connsiteX417" fmla="*/ 1100671 w 7467600"/>
              <a:gd name="connsiteY417" fmla="*/ 6252137 h 6858000"/>
              <a:gd name="connsiteX418" fmla="*/ 1090144 w 7467600"/>
              <a:gd name="connsiteY418" fmla="*/ 6256748 h 6858000"/>
              <a:gd name="connsiteX419" fmla="*/ 1095872 w 7467600"/>
              <a:gd name="connsiteY419" fmla="*/ 6271892 h 6858000"/>
              <a:gd name="connsiteX420" fmla="*/ 262785 w 7467600"/>
              <a:gd name="connsiteY420" fmla="*/ 6845450 h 6858000"/>
              <a:gd name="connsiteX421" fmla="*/ 209968 w 7467600"/>
              <a:gd name="connsiteY421" fmla="*/ 6770713 h 6858000"/>
              <a:gd name="connsiteX422" fmla="*/ 873460 w 7467600"/>
              <a:gd name="connsiteY422" fmla="*/ 6253768 h 6858000"/>
              <a:gd name="connsiteX423" fmla="*/ 192686 w 7467600"/>
              <a:gd name="connsiteY423" fmla="*/ 5849257 h 6858000"/>
              <a:gd name="connsiteX424" fmla="*/ 4696 w 7467600"/>
              <a:gd name="connsiteY424" fmla="*/ 5697668 h 6858000"/>
              <a:gd name="connsiteX425" fmla="*/ 0 w 7467600"/>
              <a:gd name="connsiteY425" fmla="*/ 5689984 h 6858000"/>
              <a:gd name="connsiteX426" fmla="*/ 0 w 7467600"/>
              <a:gd name="connsiteY426" fmla="*/ 5513472 h 6858000"/>
              <a:gd name="connsiteX427" fmla="*/ 174101 w 7467600"/>
              <a:gd name="connsiteY427" fmla="*/ 5620277 h 6858000"/>
              <a:gd name="connsiteX428" fmla="*/ 891800 w 7467600"/>
              <a:gd name="connsiteY428" fmla="*/ 6036935 h 6858000"/>
              <a:gd name="connsiteX429" fmla="*/ 1072219 w 7467600"/>
              <a:gd name="connsiteY429" fmla="*/ 6169443 h 6858000"/>
              <a:gd name="connsiteX430" fmla="*/ 1074117 w 7467600"/>
              <a:gd name="connsiteY430" fmla="*/ 6170301 h 6858000"/>
              <a:gd name="connsiteX431" fmla="*/ 1083114 w 7467600"/>
              <a:gd name="connsiteY431" fmla="*/ 6174131 h 6858000"/>
              <a:gd name="connsiteX432" fmla="*/ 1543010 w 7467600"/>
              <a:gd name="connsiteY432" fmla="*/ 6191140 h 6858000"/>
              <a:gd name="connsiteX433" fmla="*/ 1551080 w 7467600"/>
              <a:gd name="connsiteY433" fmla="*/ 6195006 h 6858000"/>
              <a:gd name="connsiteX434" fmla="*/ 2345443 w 7467600"/>
              <a:gd name="connsiteY434" fmla="*/ 5549882 h 6858000"/>
              <a:gd name="connsiteX435" fmla="*/ 1721499 w 7467600"/>
              <a:gd name="connsiteY435" fmla="*/ 5599969 h 6858000"/>
              <a:gd name="connsiteX436" fmla="*/ 767716 w 7467600"/>
              <a:gd name="connsiteY436" fmla="*/ 5472768 h 6858000"/>
              <a:gd name="connsiteX437" fmla="*/ 722147 w 7467600"/>
              <a:gd name="connsiteY437" fmla="*/ 5393091 h 6858000"/>
              <a:gd name="connsiteX438" fmla="*/ 1485552 w 7467600"/>
              <a:gd name="connsiteY438" fmla="*/ 5313202 h 6858000"/>
              <a:gd name="connsiteX439" fmla="*/ 2143004 w 7467600"/>
              <a:gd name="connsiteY439" fmla="*/ 5402420 h 6858000"/>
              <a:gd name="connsiteX440" fmla="*/ 1933391 w 7467600"/>
              <a:gd name="connsiteY440" fmla="*/ 5156971 h 6858000"/>
              <a:gd name="connsiteX441" fmla="*/ 1827118 w 7467600"/>
              <a:gd name="connsiteY441" fmla="*/ 4968410 h 6858000"/>
              <a:gd name="connsiteX442" fmla="*/ 1837349 w 7467600"/>
              <a:gd name="connsiteY442" fmla="*/ 4956357 h 6858000"/>
              <a:gd name="connsiteX443" fmla="*/ 2162835 w 7467600"/>
              <a:gd name="connsiteY443" fmla="*/ 5187853 h 6858000"/>
              <a:gd name="connsiteX444" fmla="*/ 2257167 w 7467600"/>
              <a:gd name="connsiteY444" fmla="*/ 5462123 h 6858000"/>
              <a:gd name="connsiteX445" fmla="*/ 2261598 w 7467600"/>
              <a:gd name="connsiteY445" fmla="*/ 5467998 h 6858000"/>
              <a:gd name="connsiteX446" fmla="*/ 2437177 w 7467600"/>
              <a:gd name="connsiteY446" fmla="*/ 5479608 h 6858000"/>
              <a:gd name="connsiteX447" fmla="*/ 2445247 w 7467600"/>
              <a:gd name="connsiteY447" fmla="*/ 5483476 h 6858000"/>
              <a:gd name="connsiteX448" fmla="*/ 2743626 w 7467600"/>
              <a:gd name="connsiteY448" fmla="*/ 5304819 h 6858000"/>
              <a:gd name="connsiteX449" fmla="*/ 3048102 w 7467600"/>
              <a:gd name="connsiteY449" fmla="*/ 5150595 h 6858000"/>
              <a:gd name="connsiteX450" fmla="*/ 1799414 w 7467600"/>
              <a:gd name="connsiteY450" fmla="*/ 4694732 h 6858000"/>
              <a:gd name="connsiteX451" fmla="*/ 1771735 w 7467600"/>
              <a:gd name="connsiteY451" fmla="*/ 4619929 h 6858000"/>
              <a:gd name="connsiteX452" fmla="*/ 3104273 w 7467600"/>
              <a:gd name="connsiteY452" fmla="*/ 5076159 h 6858000"/>
              <a:gd name="connsiteX453" fmla="*/ 3113245 w 7467600"/>
              <a:gd name="connsiteY453" fmla="*/ 5090705 h 6858000"/>
              <a:gd name="connsiteX454" fmla="*/ 3126294 w 7467600"/>
              <a:gd name="connsiteY454" fmla="*/ 5114400 h 6858000"/>
              <a:gd name="connsiteX455" fmla="*/ 3937433 w 7467600"/>
              <a:gd name="connsiteY455" fmla="*/ 4830473 h 6858000"/>
              <a:gd name="connsiteX456" fmla="*/ 3590475 w 7467600"/>
              <a:gd name="connsiteY456" fmla="*/ 4597974 h 6858000"/>
              <a:gd name="connsiteX457" fmla="*/ 3100264 w 7467600"/>
              <a:gd name="connsiteY457" fmla="*/ 4579845 h 6858000"/>
              <a:gd name="connsiteX458" fmla="*/ 2183576 w 7467600"/>
              <a:gd name="connsiteY458" fmla="*/ 4227150 h 6858000"/>
              <a:gd name="connsiteX459" fmla="*/ 2151029 w 7467600"/>
              <a:gd name="connsiteY459" fmla="*/ 4146947 h 6858000"/>
              <a:gd name="connsiteX460" fmla="*/ 3563434 w 7467600"/>
              <a:gd name="connsiteY460" fmla="*/ 4469115 h 6858000"/>
              <a:gd name="connsiteX461" fmla="*/ 3177952 w 7467600"/>
              <a:gd name="connsiteY461" fmla="*/ 3657386 h 6858000"/>
              <a:gd name="connsiteX462" fmla="*/ 3189263 w 7467600"/>
              <a:gd name="connsiteY462" fmla="*/ 3625726 h 6858000"/>
              <a:gd name="connsiteX463" fmla="*/ 3560912 w 7467600"/>
              <a:gd name="connsiteY463" fmla="*/ 4079863 h 6858000"/>
              <a:gd name="connsiteX464" fmla="*/ 3626636 w 7467600"/>
              <a:gd name="connsiteY464" fmla="*/ 4512230 h 6858000"/>
              <a:gd name="connsiteX465" fmla="*/ 3653088 w 7467600"/>
              <a:gd name="connsiteY465" fmla="*/ 4521417 h 6858000"/>
              <a:gd name="connsiteX466" fmla="*/ 3988128 w 7467600"/>
              <a:gd name="connsiteY466" fmla="*/ 4817267 h 6858000"/>
              <a:gd name="connsiteX467" fmla="*/ 4830582 w 7467600"/>
              <a:gd name="connsiteY467" fmla="*/ 4676000 h 6858000"/>
              <a:gd name="connsiteX468" fmla="*/ 4830100 w 7467600"/>
              <a:gd name="connsiteY468" fmla="*/ 4675554 h 6858000"/>
              <a:gd name="connsiteX469" fmla="*/ 4036318 w 7467600"/>
              <a:gd name="connsiteY469" fmla="*/ 4147013 h 6858000"/>
              <a:gd name="connsiteX470" fmla="*/ 3432098 w 7467600"/>
              <a:gd name="connsiteY470" fmla="*/ 3537312 h 6858000"/>
              <a:gd name="connsiteX471" fmla="*/ 3446761 w 7467600"/>
              <a:gd name="connsiteY471" fmla="*/ 3461278 h 6858000"/>
              <a:gd name="connsiteX472" fmla="*/ 4419733 w 7467600"/>
              <a:gd name="connsiteY472" fmla="*/ 3963555 h 6858000"/>
              <a:gd name="connsiteX473" fmla="*/ 4781371 w 7467600"/>
              <a:gd name="connsiteY473" fmla="*/ 4458604 h 6858000"/>
              <a:gd name="connsiteX474" fmla="*/ 4780440 w 7467600"/>
              <a:gd name="connsiteY474" fmla="*/ 4470290 h 6858000"/>
              <a:gd name="connsiteX475" fmla="*/ 4898954 w 7467600"/>
              <a:gd name="connsiteY475" fmla="*/ 4662092 h 6858000"/>
              <a:gd name="connsiteX476" fmla="*/ 4900699 w 7467600"/>
              <a:gd name="connsiteY476" fmla="*/ 4670867 h 6858000"/>
              <a:gd name="connsiteX477" fmla="*/ 5714511 w 7467600"/>
              <a:gd name="connsiteY477" fmla="*/ 4663483 h 6858000"/>
              <a:gd name="connsiteX478" fmla="*/ 5464793 w 7467600"/>
              <a:gd name="connsiteY478" fmla="*/ 4393556 h 6858000"/>
              <a:gd name="connsiteX479" fmla="*/ 5461897 w 7467600"/>
              <a:gd name="connsiteY479" fmla="*/ 4390879 h 6858000"/>
              <a:gd name="connsiteX480" fmla="*/ 4294126 w 7467600"/>
              <a:gd name="connsiteY480" fmla="*/ 3303048 h 6858000"/>
              <a:gd name="connsiteX481" fmla="*/ 4305321 w 7467600"/>
              <a:gd name="connsiteY481" fmla="*/ 3256953 h 6858000"/>
              <a:gd name="connsiteX482" fmla="*/ 4949299 w 7467600"/>
              <a:gd name="connsiteY482" fmla="*/ 3766336 h 6858000"/>
              <a:gd name="connsiteX483" fmla="*/ 5291452 w 7467600"/>
              <a:gd name="connsiteY483" fmla="*/ 4076801 h 6858000"/>
              <a:gd name="connsiteX484" fmla="*/ 5434998 w 7467600"/>
              <a:gd name="connsiteY484" fmla="*/ 4254100 h 6858000"/>
              <a:gd name="connsiteX485" fmla="*/ 5351015 w 7467600"/>
              <a:gd name="connsiteY485" fmla="*/ 3760989 h 6858000"/>
              <a:gd name="connsiteX486" fmla="*/ 5413780 w 7467600"/>
              <a:gd name="connsiteY486" fmla="*/ 2966265 h 6858000"/>
              <a:gd name="connsiteX487" fmla="*/ 5425627 w 7467600"/>
              <a:gd name="connsiteY487" fmla="*/ 2954192 h 6858000"/>
              <a:gd name="connsiteX488" fmla="*/ 6604735 w 7467600"/>
              <a:gd name="connsiteY488" fmla="*/ 2041381 h 6858000"/>
              <a:gd name="connsiteX489" fmla="*/ 7204487 w 7467600"/>
              <a:gd name="connsiteY489" fmla="*/ 2742112 h 6858000"/>
              <a:gd name="connsiteX490" fmla="*/ 7131592 w 7467600"/>
              <a:gd name="connsiteY490" fmla="*/ 2672096 h 6858000"/>
              <a:gd name="connsiteX491" fmla="*/ 6996344 w 7467600"/>
              <a:gd name="connsiteY491" fmla="*/ 2518310 h 6858000"/>
              <a:gd name="connsiteX492" fmla="*/ 6735495 w 7467600"/>
              <a:gd name="connsiteY492" fmla="*/ 2196890 h 6858000"/>
              <a:gd name="connsiteX493" fmla="*/ 6721901 w 7467600"/>
              <a:gd name="connsiteY493" fmla="*/ 2179274 h 6858000"/>
              <a:gd name="connsiteX494" fmla="*/ 6604735 w 7467600"/>
              <a:gd name="connsiteY494" fmla="*/ 2041381 h 6858000"/>
              <a:gd name="connsiteX495" fmla="*/ 6591670 w 7467600"/>
              <a:gd name="connsiteY495" fmla="*/ 1988277 h 6858000"/>
              <a:gd name="connsiteX496" fmla="*/ 6747349 w 7467600"/>
              <a:gd name="connsiteY496" fmla="*/ 2160069 h 6858000"/>
              <a:gd name="connsiteX497" fmla="*/ 6760943 w 7467600"/>
              <a:gd name="connsiteY497" fmla="*/ 2177686 h 6858000"/>
              <a:gd name="connsiteX498" fmla="*/ 7021065 w 7467600"/>
              <a:gd name="connsiteY498" fmla="*/ 2498102 h 6858000"/>
              <a:gd name="connsiteX499" fmla="*/ 7155223 w 7467600"/>
              <a:gd name="connsiteY499" fmla="*/ 2650386 h 6858000"/>
              <a:gd name="connsiteX500" fmla="*/ 7203167 w 7467600"/>
              <a:gd name="connsiteY500" fmla="*/ 2697288 h 6858000"/>
              <a:gd name="connsiteX501" fmla="*/ 6937703 w 7467600"/>
              <a:gd name="connsiteY501" fmla="*/ 2321981 h 6858000"/>
              <a:gd name="connsiteX502" fmla="*/ 6591670 w 7467600"/>
              <a:gd name="connsiteY502" fmla="*/ 1988277 h 6858000"/>
              <a:gd name="connsiteX503" fmla="*/ 5798671 w 7467600"/>
              <a:gd name="connsiteY503" fmla="*/ 1981601 h 6858000"/>
              <a:gd name="connsiteX504" fmla="*/ 5754709 w 7467600"/>
              <a:gd name="connsiteY504" fmla="*/ 2071454 h 6858000"/>
              <a:gd name="connsiteX505" fmla="*/ 5763044 w 7467600"/>
              <a:gd name="connsiteY505" fmla="*/ 2842206 h 6858000"/>
              <a:gd name="connsiteX506" fmla="*/ 5764974 w 7467600"/>
              <a:gd name="connsiteY506" fmla="*/ 2799609 h 6858000"/>
              <a:gd name="connsiteX507" fmla="*/ 5767665 w 7467600"/>
              <a:gd name="connsiteY507" fmla="*/ 2666409 h 6858000"/>
              <a:gd name="connsiteX508" fmla="*/ 5763055 w 7467600"/>
              <a:gd name="connsiteY508" fmla="*/ 2579705 h 6858000"/>
              <a:gd name="connsiteX509" fmla="*/ 5758079 w 7467600"/>
              <a:gd name="connsiteY509" fmla="*/ 2492508 h 6858000"/>
              <a:gd name="connsiteX510" fmla="*/ 5779325 w 7467600"/>
              <a:gd name="connsiteY510" fmla="*/ 2197069 h 6858000"/>
              <a:gd name="connsiteX511" fmla="*/ 5798671 w 7467600"/>
              <a:gd name="connsiteY511" fmla="*/ 1981601 h 6858000"/>
              <a:gd name="connsiteX512" fmla="*/ 5829202 w 7467600"/>
              <a:gd name="connsiteY512" fmla="*/ 1971679 h 6858000"/>
              <a:gd name="connsiteX513" fmla="*/ 5809558 w 7467600"/>
              <a:gd name="connsiteY513" fmla="*/ 2198043 h 6858000"/>
              <a:gd name="connsiteX514" fmla="*/ 5788653 w 7467600"/>
              <a:gd name="connsiteY514" fmla="*/ 2489430 h 6858000"/>
              <a:gd name="connsiteX515" fmla="*/ 5793439 w 7467600"/>
              <a:gd name="connsiteY515" fmla="*/ 2575235 h 6858000"/>
              <a:gd name="connsiteX516" fmla="*/ 5796837 w 7467600"/>
              <a:gd name="connsiteY516" fmla="*/ 2637633 h 6858000"/>
              <a:gd name="connsiteX517" fmla="*/ 5818614 w 7467600"/>
              <a:gd name="connsiteY517" fmla="*/ 2473055 h 6858000"/>
              <a:gd name="connsiteX518" fmla="*/ 5829202 w 7467600"/>
              <a:gd name="connsiteY518" fmla="*/ 1971679 h 6858000"/>
              <a:gd name="connsiteX519" fmla="*/ 5911389 w 7467600"/>
              <a:gd name="connsiteY519" fmla="*/ 1898371 h 6858000"/>
              <a:gd name="connsiteX520" fmla="*/ 6237627 w 7467600"/>
              <a:gd name="connsiteY520" fmla="*/ 2231921 h 6858000"/>
              <a:gd name="connsiteX521" fmla="*/ 5911389 w 7467600"/>
              <a:gd name="connsiteY521" fmla="*/ 1898371 h 6858000"/>
              <a:gd name="connsiteX522" fmla="*/ 6944437 w 7467600"/>
              <a:gd name="connsiteY522" fmla="*/ 1575402 h 6858000"/>
              <a:gd name="connsiteX523" fmla="*/ 6304730 w 7467600"/>
              <a:gd name="connsiteY523" fmla="*/ 1766654 h 6858000"/>
              <a:gd name="connsiteX524" fmla="*/ 6944437 w 7467600"/>
              <a:gd name="connsiteY524" fmla="*/ 1575402 h 6858000"/>
              <a:gd name="connsiteX525" fmla="*/ 7019523 w 7467600"/>
              <a:gd name="connsiteY525" fmla="*/ 1519450 h 6858000"/>
              <a:gd name="connsiteX526" fmla="*/ 6298091 w 7467600"/>
              <a:gd name="connsiteY526" fmla="*/ 1737122 h 6858000"/>
              <a:gd name="connsiteX527" fmla="*/ 7019523 w 7467600"/>
              <a:gd name="connsiteY527" fmla="*/ 1519450 h 6858000"/>
              <a:gd name="connsiteX528" fmla="*/ 2399523 w 7467600"/>
              <a:gd name="connsiteY528" fmla="*/ 1428234 h 6858000"/>
              <a:gd name="connsiteX529" fmla="*/ 2224982 w 7467600"/>
              <a:gd name="connsiteY529" fmla="*/ 1826201 h 6858000"/>
              <a:gd name="connsiteX530" fmla="*/ 2096099 w 7467600"/>
              <a:gd name="connsiteY530" fmla="*/ 2345900 h 6858000"/>
              <a:gd name="connsiteX531" fmla="*/ 2283317 w 7467600"/>
              <a:gd name="connsiteY531" fmla="*/ 1796925 h 6858000"/>
              <a:gd name="connsiteX532" fmla="*/ 2399523 w 7467600"/>
              <a:gd name="connsiteY532" fmla="*/ 1428234 h 6858000"/>
              <a:gd name="connsiteX533" fmla="*/ 2448558 w 7467600"/>
              <a:gd name="connsiteY533" fmla="*/ 1373435 h 6858000"/>
              <a:gd name="connsiteX534" fmla="*/ 2312521 w 7467600"/>
              <a:gd name="connsiteY534" fmla="*/ 1806140 h 6858000"/>
              <a:gd name="connsiteX535" fmla="*/ 2127533 w 7467600"/>
              <a:gd name="connsiteY535" fmla="*/ 2348380 h 6858000"/>
              <a:gd name="connsiteX536" fmla="*/ 2358080 w 7467600"/>
              <a:gd name="connsiteY536" fmla="*/ 1866134 h 6858000"/>
              <a:gd name="connsiteX537" fmla="*/ 2407436 w 7467600"/>
              <a:gd name="connsiteY537" fmla="*/ 1651070 h 6858000"/>
              <a:gd name="connsiteX538" fmla="*/ 2448558 w 7467600"/>
              <a:gd name="connsiteY538" fmla="*/ 1373435 h 6858000"/>
              <a:gd name="connsiteX539" fmla="*/ 278707 w 7467600"/>
              <a:gd name="connsiteY539" fmla="*/ 1352270 h 6858000"/>
              <a:gd name="connsiteX540" fmla="*/ 321570 w 7467600"/>
              <a:gd name="connsiteY540" fmla="*/ 1861610 h 6858000"/>
              <a:gd name="connsiteX541" fmla="*/ 294281 w 7467600"/>
              <a:gd name="connsiteY541" fmla="*/ 1440658 h 6858000"/>
              <a:gd name="connsiteX542" fmla="*/ 278707 w 7467600"/>
              <a:gd name="connsiteY542" fmla="*/ 1352270 h 6858000"/>
              <a:gd name="connsiteX543" fmla="*/ 1423821 w 7467600"/>
              <a:gd name="connsiteY543" fmla="*/ 1351958 h 6858000"/>
              <a:gd name="connsiteX544" fmla="*/ 1638521 w 7467600"/>
              <a:gd name="connsiteY544" fmla="*/ 1908470 h 6858000"/>
              <a:gd name="connsiteX545" fmla="*/ 1754199 w 7467600"/>
              <a:gd name="connsiteY545" fmla="*/ 2149284 h 6858000"/>
              <a:gd name="connsiteX546" fmla="*/ 1908359 w 7467600"/>
              <a:gd name="connsiteY546" fmla="*/ 2364988 h 6858000"/>
              <a:gd name="connsiteX547" fmla="*/ 1647661 w 7467600"/>
              <a:gd name="connsiteY547" fmla="*/ 1825945 h 6858000"/>
              <a:gd name="connsiteX548" fmla="*/ 1423821 w 7467600"/>
              <a:gd name="connsiteY548" fmla="*/ 1351958 h 6858000"/>
              <a:gd name="connsiteX549" fmla="*/ 1431890 w 7467600"/>
              <a:gd name="connsiteY549" fmla="*/ 1306475 h 6858000"/>
              <a:gd name="connsiteX550" fmla="*/ 1507597 w 7467600"/>
              <a:gd name="connsiteY550" fmla="*/ 1446132 h 6858000"/>
              <a:gd name="connsiteX551" fmla="*/ 1674586 w 7467600"/>
              <a:gd name="connsiteY551" fmla="*/ 1813832 h 6858000"/>
              <a:gd name="connsiteX552" fmla="*/ 1815950 w 7467600"/>
              <a:gd name="connsiteY552" fmla="*/ 2128564 h 6858000"/>
              <a:gd name="connsiteX553" fmla="*/ 1984242 w 7467600"/>
              <a:gd name="connsiteY553" fmla="*/ 2430829 h 6858000"/>
              <a:gd name="connsiteX554" fmla="*/ 2014023 w 7467600"/>
              <a:gd name="connsiteY554" fmla="*/ 2450995 h 6858000"/>
              <a:gd name="connsiteX555" fmla="*/ 1747337 w 7467600"/>
              <a:gd name="connsiteY555" fmla="*/ 1855264 h 6858000"/>
              <a:gd name="connsiteX556" fmla="*/ 1533749 w 7467600"/>
              <a:gd name="connsiteY556" fmla="*/ 1478656 h 6858000"/>
              <a:gd name="connsiteX557" fmla="*/ 1431890 w 7467600"/>
              <a:gd name="connsiteY557" fmla="*/ 1306475 h 6858000"/>
              <a:gd name="connsiteX558" fmla="*/ 5052692 w 7467600"/>
              <a:gd name="connsiteY558" fmla="*/ 1292994 h 6858000"/>
              <a:gd name="connsiteX559" fmla="*/ 5200661 w 7467600"/>
              <a:gd name="connsiteY559" fmla="*/ 1635186 h 6858000"/>
              <a:gd name="connsiteX560" fmla="*/ 5297138 w 7467600"/>
              <a:gd name="connsiteY560" fmla="*/ 1906351 h 6858000"/>
              <a:gd name="connsiteX561" fmla="*/ 5052692 w 7467600"/>
              <a:gd name="connsiteY561" fmla="*/ 1292994 h 6858000"/>
              <a:gd name="connsiteX562" fmla="*/ 5009948 w 7467600"/>
              <a:gd name="connsiteY562" fmla="*/ 1273619 h 6858000"/>
              <a:gd name="connsiteX563" fmla="*/ 5121777 w 7467600"/>
              <a:gd name="connsiteY563" fmla="*/ 1654213 h 6858000"/>
              <a:gd name="connsiteX564" fmla="*/ 5293545 w 7467600"/>
              <a:gd name="connsiteY564" fmla="*/ 2072247 h 6858000"/>
              <a:gd name="connsiteX565" fmla="*/ 5294042 w 7467600"/>
              <a:gd name="connsiteY565" fmla="*/ 2065019 h 6858000"/>
              <a:gd name="connsiteX566" fmla="*/ 5171936 w 7467600"/>
              <a:gd name="connsiteY566" fmla="*/ 1647613 h 6858000"/>
              <a:gd name="connsiteX567" fmla="*/ 5009948 w 7467600"/>
              <a:gd name="connsiteY567" fmla="*/ 1273619 h 6858000"/>
              <a:gd name="connsiteX568" fmla="*/ 655236 w 7467600"/>
              <a:gd name="connsiteY568" fmla="*/ 1268632 h 6858000"/>
              <a:gd name="connsiteX569" fmla="*/ 839521 w 7467600"/>
              <a:gd name="connsiteY569" fmla="*/ 1685315 h 6858000"/>
              <a:gd name="connsiteX570" fmla="*/ 1109416 w 7467600"/>
              <a:gd name="connsiteY570" fmla="*/ 2061663 h 6858000"/>
              <a:gd name="connsiteX571" fmla="*/ 1298300 w 7467600"/>
              <a:gd name="connsiteY571" fmla="*/ 2247742 h 6858000"/>
              <a:gd name="connsiteX572" fmla="*/ 1125871 w 7467600"/>
              <a:gd name="connsiteY572" fmla="*/ 1989513 h 6858000"/>
              <a:gd name="connsiteX573" fmla="*/ 981574 w 7467600"/>
              <a:gd name="connsiteY573" fmla="*/ 1783157 h 6858000"/>
              <a:gd name="connsiteX574" fmla="*/ 922198 w 7467600"/>
              <a:gd name="connsiteY574" fmla="*/ 1677437 h 6858000"/>
              <a:gd name="connsiteX575" fmla="*/ 869293 w 7467600"/>
              <a:gd name="connsiteY575" fmla="*/ 1583214 h 6858000"/>
              <a:gd name="connsiteX576" fmla="*/ 751431 w 7467600"/>
              <a:gd name="connsiteY576" fmla="*/ 1405731 h 6858000"/>
              <a:gd name="connsiteX577" fmla="*/ 655236 w 7467600"/>
              <a:gd name="connsiteY577" fmla="*/ 1268632 h 6858000"/>
              <a:gd name="connsiteX578" fmla="*/ 6516292 w 7467600"/>
              <a:gd name="connsiteY578" fmla="*/ 1263064 h 6858000"/>
              <a:gd name="connsiteX579" fmla="*/ 5736320 w 7467600"/>
              <a:gd name="connsiteY579" fmla="*/ 1501803 h 6858000"/>
              <a:gd name="connsiteX580" fmla="*/ 6516292 w 7467600"/>
              <a:gd name="connsiteY580" fmla="*/ 1263064 h 6858000"/>
              <a:gd name="connsiteX581" fmla="*/ 291466 w 7467600"/>
              <a:gd name="connsiteY581" fmla="*/ 1250369 h 6858000"/>
              <a:gd name="connsiteX582" fmla="*/ 323180 w 7467600"/>
              <a:gd name="connsiteY582" fmla="*/ 1435283 h 6858000"/>
              <a:gd name="connsiteX583" fmla="*/ 349381 w 7467600"/>
              <a:gd name="connsiteY583" fmla="*/ 1875041 h 6858000"/>
              <a:gd name="connsiteX584" fmla="*/ 374363 w 7467600"/>
              <a:gd name="connsiteY584" fmla="*/ 1506494 h 6858000"/>
              <a:gd name="connsiteX585" fmla="*/ 302168 w 7467600"/>
              <a:gd name="connsiteY585" fmla="*/ 1274495 h 6858000"/>
              <a:gd name="connsiteX586" fmla="*/ 291466 w 7467600"/>
              <a:gd name="connsiteY586" fmla="*/ 1250369 h 6858000"/>
              <a:gd name="connsiteX587" fmla="*/ 678222 w 7467600"/>
              <a:gd name="connsiteY587" fmla="*/ 1248670 h 6858000"/>
              <a:gd name="connsiteX588" fmla="*/ 775536 w 7467600"/>
              <a:gd name="connsiteY588" fmla="*/ 1388015 h 6858000"/>
              <a:gd name="connsiteX589" fmla="*/ 894529 w 7467600"/>
              <a:gd name="connsiteY589" fmla="*/ 1567739 h 6858000"/>
              <a:gd name="connsiteX590" fmla="*/ 948000 w 7467600"/>
              <a:gd name="connsiteY590" fmla="*/ 1663088 h 6858000"/>
              <a:gd name="connsiteX591" fmla="*/ 1006812 w 7467600"/>
              <a:gd name="connsiteY591" fmla="*/ 1767683 h 6858000"/>
              <a:gd name="connsiteX592" fmla="*/ 1149133 w 7467600"/>
              <a:gd name="connsiteY592" fmla="*/ 1971513 h 6858000"/>
              <a:gd name="connsiteX593" fmla="*/ 1333952 w 7467600"/>
              <a:gd name="connsiteY593" fmla="*/ 2251620 h 6858000"/>
              <a:gd name="connsiteX594" fmla="*/ 1337329 w 7467600"/>
              <a:gd name="connsiteY594" fmla="*/ 2258350 h 6858000"/>
              <a:gd name="connsiteX595" fmla="*/ 1014726 w 7467600"/>
              <a:gd name="connsiteY595" fmla="*/ 1615556 h 6858000"/>
              <a:gd name="connsiteX596" fmla="*/ 678222 w 7467600"/>
              <a:gd name="connsiteY596" fmla="*/ 1248670 h 6858000"/>
              <a:gd name="connsiteX597" fmla="*/ 6691602 w 7467600"/>
              <a:gd name="connsiteY597" fmla="*/ 1140573 h 6858000"/>
              <a:gd name="connsiteX598" fmla="*/ 6571100 w 7467600"/>
              <a:gd name="connsiteY598" fmla="*/ 1183662 h 6858000"/>
              <a:gd name="connsiteX599" fmla="*/ 6241687 w 7467600"/>
              <a:gd name="connsiteY599" fmla="*/ 1257600 h 6858000"/>
              <a:gd name="connsiteX600" fmla="*/ 5693009 w 7467600"/>
              <a:gd name="connsiteY600" fmla="*/ 1478256 h 6858000"/>
              <a:gd name="connsiteX601" fmla="*/ 6548420 w 7467600"/>
              <a:gd name="connsiteY601" fmla="*/ 1214599 h 6858000"/>
              <a:gd name="connsiteX602" fmla="*/ 6605473 w 7467600"/>
              <a:gd name="connsiteY602" fmla="*/ 1184686 h 6858000"/>
              <a:gd name="connsiteX603" fmla="*/ 6691602 w 7467600"/>
              <a:gd name="connsiteY603" fmla="*/ 1140573 h 6858000"/>
              <a:gd name="connsiteX604" fmla="*/ 4002475 w 7467600"/>
              <a:gd name="connsiteY604" fmla="*/ 1037802 h 6858000"/>
              <a:gd name="connsiteX605" fmla="*/ 4000324 w 7467600"/>
              <a:gd name="connsiteY605" fmla="*/ 1039362 h 6858000"/>
              <a:gd name="connsiteX606" fmla="*/ 4002862 w 7467600"/>
              <a:gd name="connsiteY606" fmla="*/ 1042866 h 6858000"/>
              <a:gd name="connsiteX607" fmla="*/ 4002475 w 7467600"/>
              <a:gd name="connsiteY607" fmla="*/ 1037802 h 6858000"/>
              <a:gd name="connsiteX608" fmla="*/ 506322 w 7467600"/>
              <a:gd name="connsiteY608" fmla="*/ 1020997 h 6858000"/>
              <a:gd name="connsiteX609" fmla="*/ 533068 w 7467600"/>
              <a:gd name="connsiteY609" fmla="*/ 1029409 h 6858000"/>
              <a:gd name="connsiteX610" fmla="*/ 1232525 w 7467600"/>
              <a:gd name="connsiteY610" fmla="*/ 1804675 h 6858000"/>
              <a:gd name="connsiteX611" fmla="*/ 1388858 w 7467600"/>
              <a:gd name="connsiteY611" fmla="*/ 2368011 h 6858000"/>
              <a:gd name="connsiteX612" fmla="*/ 1384098 w 7467600"/>
              <a:gd name="connsiteY612" fmla="*/ 2378125 h 6858000"/>
              <a:gd name="connsiteX613" fmla="*/ 1425393 w 7467600"/>
              <a:gd name="connsiteY613" fmla="*/ 2589124 h 6858000"/>
              <a:gd name="connsiteX614" fmla="*/ 1424001 w 7467600"/>
              <a:gd name="connsiteY614" fmla="*/ 2597541 h 6858000"/>
              <a:gd name="connsiteX615" fmla="*/ 2152729 w 7467600"/>
              <a:gd name="connsiteY615" fmla="*/ 2864487 h 6858000"/>
              <a:gd name="connsiteX616" fmla="*/ 2020609 w 7467600"/>
              <a:gd name="connsiteY616" fmla="*/ 2539671 h 6858000"/>
              <a:gd name="connsiteX617" fmla="*/ 2018920 w 7467600"/>
              <a:gd name="connsiteY617" fmla="*/ 2536309 h 6858000"/>
              <a:gd name="connsiteX618" fmla="*/ 1342441 w 7467600"/>
              <a:gd name="connsiteY618" fmla="*/ 1173017 h 6858000"/>
              <a:gd name="connsiteX619" fmla="*/ 1367925 w 7467600"/>
              <a:gd name="connsiteY619" fmla="*/ 1135648 h 6858000"/>
              <a:gd name="connsiteX620" fmla="*/ 1771401 w 7467600"/>
              <a:gd name="connsiteY620" fmla="*/ 1806673 h 6858000"/>
              <a:gd name="connsiteX621" fmla="*/ 1972385 w 7467600"/>
              <a:gd name="connsiteY621" fmla="*/ 2198735 h 6858000"/>
              <a:gd name="connsiteX622" fmla="*/ 2040892 w 7467600"/>
              <a:gd name="connsiteY622" fmla="*/ 2405205 h 6858000"/>
              <a:gd name="connsiteX623" fmla="*/ 2131689 w 7467600"/>
              <a:gd name="connsiteY623" fmla="*/ 1936926 h 6858000"/>
              <a:gd name="connsiteX624" fmla="*/ 2454820 w 7467600"/>
              <a:gd name="connsiteY624" fmla="*/ 1248808 h 6858000"/>
              <a:gd name="connsiteX625" fmla="*/ 2492512 w 7467600"/>
              <a:gd name="connsiteY625" fmla="*/ 1302920 h 6858000"/>
              <a:gd name="connsiteX626" fmla="*/ 2081216 w 7467600"/>
              <a:gd name="connsiteY626" fmla="*/ 2527513 h 6858000"/>
              <a:gd name="connsiteX627" fmla="*/ 2081211 w 7467600"/>
              <a:gd name="connsiteY627" fmla="*/ 2528916 h 6858000"/>
              <a:gd name="connsiteX628" fmla="*/ 2199067 w 7467600"/>
              <a:gd name="connsiteY628" fmla="*/ 2884061 h 6858000"/>
              <a:gd name="connsiteX629" fmla="*/ 3192586 w 7467600"/>
              <a:gd name="connsiteY629" fmla="*/ 3411496 h 6858000"/>
              <a:gd name="connsiteX630" fmla="*/ 3182620 w 7467600"/>
              <a:gd name="connsiteY630" fmla="*/ 3483279 h 6858000"/>
              <a:gd name="connsiteX631" fmla="*/ 2435119 w 7467600"/>
              <a:gd name="connsiteY631" fmla="*/ 3080173 h 6858000"/>
              <a:gd name="connsiteX632" fmla="*/ 2410152 w 7467600"/>
              <a:gd name="connsiteY632" fmla="*/ 3063751 h 6858000"/>
              <a:gd name="connsiteX633" fmla="*/ 2408099 w 7467600"/>
              <a:gd name="connsiteY633" fmla="*/ 3064403 h 6858000"/>
              <a:gd name="connsiteX634" fmla="*/ 2407218 w 7467600"/>
              <a:gd name="connsiteY634" fmla="*/ 3070324 h 6858000"/>
              <a:gd name="connsiteX635" fmla="*/ 2380138 w 7467600"/>
              <a:gd name="connsiteY635" fmla="*/ 3099341 h 6858000"/>
              <a:gd name="connsiteX636" fmla="*/ 1765923 w 7467600"/>
              <a:gd name="connsiteY636" fmla="*/ 3581043 h 6858000"/>
              <a:gd name="connsiteX637" fmla="*/ 1702258 w 7467600"/>
              <a:gd name="connsiteY637" fmla="*/ 3612286 h 6858000"/>
              <a:gd name="connsiteX638" fmla="*/ 1538370 w 7467600"/>
              <a:gd name="connsiteY638" fmla="*/ 3811804 h 6858000"/>
              <a:gd name="connsiteX639" fmla="*/ 542867 w 7467600"/>
              <a:gd name="connsiteY639" fmla="*/ 4944092 h 6858000"/>
              <a:gd name="connsiteX640" fmla="*/ 515800 w 7467600"/>
              <a:gd name="connsiteY640" fmla="*/ 4862180 h 6858000"/>
              <a:gd name="connsiteX641" fmla="*/ 909145 w 7467600"/>
              <a:gd name="connsiteY641" fmla="*/ 4199225 h 6858000"/>
              <a:gd name="connsiteX642" fmla="*/ 1214067 w 7467600"/>
              <a:gd name="connsiteY642" fmla="*/ 3908561 h 6858000"/>
              <a:gd name="connsiteX643" fmla="*/ 640967 w 7467600"/>
              <a:gd name="connsiteY643" fmla="*/ 4105601 h 6858000"/>
              <a:gd name="connsiteX644" fmla="*/ 112563 w 7467600"/>
              <a:gd name="connsiteY644" fmla="*/ 4396952 h 6858000"/>
              <a:gd name="connsiteX645" fmla="*/ 0 w 7467600"/>
              <a:gd name="connsiteY645" fmla="*/ 4466006 h 6858000"/>
              <a:gd name="connsiteX646" fmla="*/ 0 w 7467600"/>
              <a:gd name="connsiteY646" fmla="*/ 4233763 h 6858000"/>
              <a:gd name="connsiteX647" fmla="*/ 36881 w 7467600"/>
              <a:gd name="connsiteY647" fmla="*/ 4200118 h 6858000"/>
              <a:gd name="connsiteX648" fmla="*/ 910534 w 7467600"/>
              <a:gd name="connsiteY648" fmla="*/ 3629753 h 6858000"/>
              <a:gd name="connsiteX649" fmla="*/ 1578717 w 7467600"/>
              <a:gd name="connsiteY649" fmla="*/ 3575982 h 6858000"/>
              <a:gd name="connsiteX650" fmla="*/ 2338780 w 7467600"/>
              <a:gd name="connsiteY650" fmla="*/ 3033725 h 6858000"/>
              <a:gd name="connsiteX651" fmla="*/ 1807991 w 7467600"/>
              <a:gd name="connsiteY651" fmla="*/ 2807184 h 6858000"/>
              <a:gd name="connsiteX652" fmla="*/ 1416358 w 7467600"/>
              <a:gd name="connsiteY652" fmla="*/ 3112571 h 6858000"/>
              <a:gd name="connsiteX653" fmla="*/ 939066 w 7467600"/>
              <a:gd name="connsiteY653" fmla="*/ 3378798 h 6858000"/>
              <a:gd name="connsiteX654" fmla="*/ 115099 w 7467600"/>
              <a:gd name="connsiteY654" fmla="*/ 3607650 h 6858000"/>
              <a:gd name="connsiteX655" fmla="*/ 97284 w 7467600"/>
              <a:gd name="connsiteY655" fmla="*/ 3520393 h 6858000"/>
              <a:gd name="connsiteX656" fmla="*/ 922050 w 7467600"/>
              <a:gd name="connsiteY656" fmla="*/ 3074867 h 6858000"/>
              <a:gd name="connsiteX657" fmla="*/ 1405265 w 7467600"/>
              <a:gd name="connsiteY657" fmla="*/ 3016319 h 6858000"/>
              <a:gd name="connsiteX658" fmla="*/ 1407512 w 7467600"/>
              <a:gd name="connsiteY658" fmla="*/ 3018001 h 6858000"/>
              <a:gd name="connsiteX659" fmla="*/ 1726266 w 7467600"/>
              <a:gd name="connsiteY659" fmla="*/ 2777274 h 6858000"/>
              <a:gd name="connsiteX660" fmla="*/ 625390 w 7467600"/>
              <a:gd name="connsiteY660" fmla="*/ 2514541 h 6858000"/>
              <a:gd name="connsiteX661" fmla="*/ 619799 w 7467600"/>
              <a:gd name="connsiteY661" fmla="*/ 2527180 h 6858000"/>
              <a:gd name="connsiteX662" fmla="*/ 310030 w 7467600"/>
              <a:gd name="connsiteY662" fmla="*/ 2771818 h 6858000"/>
              <a:gd name="connsiteX663" fmla="*/ 173877 w 7467600"/>
              <a:gd name="connsiteY663" fmla="*/ 2937056 h 6858000"/>
              <a:gd name="connsiteX664" fmla="*/ 77889 w 7467600"/>
              <a:gd name="connsiteY664" fmla="*/ 3138440 h 6858000"/>
              <a:gd name="connsiteX665" fmla="*/ 0 w 7467600"/>
              <a:gd name="connsiteY665" fmla="*/ 3271395 h 6858000"/>
              <a:gd name="connsiteX666" fmla="*/ 0 w 7467600"/>
              <a:gd name="connsiteY666" fmla="*/ 3153002 h 6858000"/>
              <a:gd name="connsiteX667" fmla="*/ 2386 w 7467600"/>
              <a:gd name="connsiteY667" fmla="*/ 3149203 h 6858000"/>
              <a:gd name="connsiteX668" fmla="*/ 89753 w 7467600"/>
              <a:gd name="connsiteY668" fmla="*/ 2987702 h 6858000"/>
              <a:gd name="connsiteX669" fmla="*/ 76869 w 7467600"/>
              <a:gd name="connsiteY669" fmla="*/ 3005404 h 6858000"/>
              <a:gd name="connsiteX670" fmla="*/ 32049 w 7467600"/>
              <a:gd name="connsiteY670" fmla="*/ 3065814 h 6858000"/>
              <a:gd name="connsiteX671" fmla="*/ 0 w 7467600"/>
              <a:gd name="connsiteY671" fmla="*/ 3108744 h 6858000"/>
              <a:gd name="connsiteX672" fmla="*/ 0 w 7467600"/>
              <a:gd name="connsiteY672" fmla="*/ 3058059 h 6858000"/>
              <a:gd name="connsiteX673" fmla="*/ 7610 w 7467600"/>
              <a:gd name="connsiteY673" fmla="*/ 3047889 h 6858000"/>
              <a:gd name="connsiteX674" fmla="*/ 52419 w 7467600"/>
              <a:gd name="connsiteY674" fmla="*/ 2987479 h 6858000"/>
              <a:gd name="connsiteX675" fmla="*/ 59142 w 7467600"/>
              <a:gd name="connsiteY675" fmla="*/ 2978488 h 6858000"/>
              <a:gd name="connsiteX676" fmla="*/ 0 w 7467600"/>
              <a:gd name="connsiteY676" fmla="*/ 3015334 h 6858000"/>
              <a:gd name="connsiteX677" fmla="*/ 0 w 7467600"/>
              <a:gd name="connsiteY677" fmla="*/ 2914286 h 6858000"/>
              <a:gd name="connsiteX678" fmla="*/ 36383 w 7467600"/>
              <a:gd name="connsiteY678" fmla="*/ 2901128 h 6858000"/>
              <a:gd name="connsiteX679" fmla="*/ 156329 w 7467600"/>
              <a:gd name="connsiteY679" fmla="*/ 2840533 h 6858000"/>
              <a:gd name="connsiteX680" fmla="*/ 358355 w 7467600"/>
              <a:gd name="connsiteY680" fmla="*/ 2620471 h 6858000"/>
              <a:gd name="connsiteX681" fmla="*/ 510577 w 7467600"/>
              <a:gd name="connsiteY681" fmla="*/ 2501244 h 6858000"/>
              <a:gd name="connsiteX682" fmla="*/ 211967 w 7467600"/>
              <a:gd name="connsiteY682" fmla="*/ 2479171 h 6858000"/>
              <a:gd name="connsiteX683" fmla="*/ 0 w 7467600"/>
              <a:gd name="connsiteY683" fmla="*/ 2476398 h 6858000"/>
              <a:gd name="connsiteX684" fmla="*/ 0 w 7467600"/>
              <a:gd name="connsiteY684" fmla="*/ 2389189 h 6858000"/>
              <a:gd name="connsiteX685" fmla="*/ 103062 w 7467600"/>
              <a:gd name="connsiteY685" fmla="*/ 2389518 h 6858000"/>
              <a:gd name="connsiteX686" fmla="*/ 510734 w 7467600"/>
              <a:gd name="connsiteY686" fmla="*/ 2416201 h 6858000"/>
              <a:gd name="connsiteX687" fmla="*/ 279257 w 7467600"/>
              <a:gd name="connsiteY687" fmla="*/ 2092102 h 6858000"/>
              <a:gd name="connsiteX688" fmla="*/ 65265 w 7467600"/>
              <a:gd name="connsiteY688" fmla="*/ 2006049 h 6858000"/>
              <a:gd name="connsiteX689" fmla="*/ 0 w 7467600"/>
              <a:gd name="connsiteY689" fmla="*/ 1982532 h 6858000"/>
              <a:gd name="connsiteX690" fmla="*/ 0 w 7467600"/>
              <a:gd name="connsiteY690" fmla="*/ 1912789 h 6858000"/>
              <a:gd name="connsiteX691" fmla="*/ 97460 w 7467600"/>
              <a:gd name="connsiteY691" fmla="*/ 1953725 h 6858000"/>
              <a:gd name="connsiteX692" fmla="*/ 221272 w 7467600"/>
              <a:gd name="connsiteY692" fmla="*/ 1980766 h 6858000"/>
              <a:gd name="connsiteX693" fmla="*/ 116765 w 7467600"/>
              <a:gd name="connsiteY693" fmla="*/ 1911033 h 6858000"/>
              <a:gd name="connsiteX694" fmla="*/ 16405 w 7467600"/>
              <a:gd name="connsiteY694" fmla="*/ 1803412 h 6858000"/>
              <a:gd name="connsiteX695" fmla="*/ 0 w 7467600"/>
              <a:gd name="connsiteY695" fmla="*/ 1784777 h 6858000"/>
              <a:gd name="connsiteX696" fmla="*/ 0 w 7467600"/>
              <a:gd name="connsiteY696" fmla="*/ 1740082 h 6858000"/>
              <a:gd name="connsiteX697" fmla="*/ 39394 w 7467600"/>
              <a:gd name="connsiteY697" fmla="*/ 1784856 h 6858000"/>
              <a:gd name="connsiteX698" fmla="*/ 135813 w 7467600"/>
              <a:gd name="connsiteY698" fmla="*/ 1888838 h 6858000"/>
              <a:gd name="connsiteX699" fmla="*/ 242575 w 7467600"/>
              <a:gd name="connsiteY699" fmla="*/ 1958841 h 6858000"/>
              <a:gd name="connsiteX700" fmla="*/ 82197 w 7467600"/>
              <a:gd name="connsiteY700" fmla="*/ 1754826 h 6858000"/>
              <a:gd name="connsiteX701" fmla="*/ 0 w 7467600"/>
              <a:gd name="connsiteY701" fmla="*/ 1679650 h 6858000"/>
              <a:gd name="connsiteX702" fmla="*/ 0 w 7467600"/>
              <a:gd name="connsiteY702" fmla="*/ 1602463 h 6858000"/>
              <a:gd name="connsiteX703" fmla="*/ 84689 w 7467600"/>
              <a:gd name="connsiteY703" fmla="*/ 1677442 h 6858000"/>
              <a:gd name="connsiteX704" fmla="*/ 298437 w 7467600"/>
              <a:gd name="connsiteY704" fmla="*/ 1968019 h 6858000"/>
              <a:gd name="connsiteX705" fmla="*/ 227269 w 7467600"/>
              <a:gd name="connsiteY705" fmla="*/ 1114064 h 6858000"/>
              <a:gd name="connsiteX706" fmla="*/ 248003 w 7467600"/>
              <a:gd name="connsiteY706" fmla="*/ 1089613 h 6858000"/>
              <a:gd name="connsiteX707" fmla="*/ 427020 w 7467600"/>
              <a:gd name="connsiteY707" fmla="*/ 1619803 h 6858000"/>
              <a:gd name="connsiteX708" fmla="*/ 340345 w 7467600"/>
              <a:gd name="connsiteY708" fmla="*/ 2027739 h 6858000"/>
              <a:gd name="connsiteX709" fmla="*/ 360865 w 7467600"/>
              <a:gd name="connsiteY709" fmla="*/ 2044827 h 6858000"/>
              <a:gd name="connsiteX710" fmla="*/ 560414 w 7467600"/>
              <a:gd name="connsiteY710" fmla="*/ 2421457 h 6858000"/>
              <a:gd name="connsiteX711" fmla="*/ 1359703 w 7467600"/>
              <a:gd name="connsiteY711" fmla="*/ 2578554 h 6858000"/>
              <a:gd name="connsiteX712" fmla="*/ 1359422 w 7467600"/>
              <a:gd name="connsiteY712" fmla="*/ 2577994 h 6858000"/>
              <a:gd name="connsiteX713" fmla="*/ 828701 w 7467600"/>
              <a:gd name="connsiteY713" fmla="*/ 1839520 h 6858000"/>
              <a:gd name="connsiteX714" fmla="*/ 494427 w 7467600"/>
              <a:gd name="connsiteY714" fmla="*/ 1092333 h 6858000"/>
              <a:gd name="connsiteX715" fmla="*/ 506322 w 7467600"/>
              <a:gd name="connsiteY715" fmla="*/ 1020997 h 6858000"/>
              <a:gd name="connsiteX716" fmla="*/ 4570198 w 7467600"/>
              <a:gd name="connsiteY716" fmla="*/ 978081 h 6858000"/>
              <a:gd name="connsiteX717" fmla="*/ 4523691 w 7467600"/>
              <a:gd name="connsiteY717" fmla="*/ 1127776 h 6858000"/>
              <a:gd name="connsiteX718" fmla="*/ 4509875 w 7467600"/>
              <a:gd name="connsiteY718" fmla="*/ 1167552 h 6858000"/>
              <a:gd name="connsiteX719" fmla="*/ 4478168 w 7467600"/>
              <a:gd name="connsiteY719" fmla="*/ 1260735 h 6858000"/>
              <a:gd name="connsiteX720" fmla="*/ 4409309 w 7467600"/>
              <a:gd name="connsiteY720" fmla="*/ 1666996 h 6858000"/>
              <a:gd name="connsiteX721" fmla="*/ 4370031 w 7467600"/>
              <a:gd name="connsiteY721" fmla="*/ 1955666 h 6858000"/>
              <a:gd name="connsiteX722" fmla="*/ 4570198 w 7467600"/>
              <a:gd name="connsiteY722" fmla="*/ 978081 h 6858000"/>
              <a:gd name="connsiteX723" fmla="*/ 4557898 w 7467600"/>
              <a:gd name="connsiteY723" fmla="*/ 900011 h 6858000"/>
              <a:gd name="connsiteX724" fmla="*/ 4344840 w 7467600"/>
              <a:gd name="connsiteY724" fmla="*/ 1922038 h 6858000"/>
              <a:gd name="connsiteX725" fmla="*/ 4378710 w 7467600"/>
              <a:gd name="connsiteY725" fmla="*/ 1665516 h 6858000"/>
              <a:gd name="connsiteX726" fmla="*/ 4448798 w 7467600"/>
              <a:gd name="connsiteY726" fmla="*/ 1253024 h 6858000"/>
              <a:gd name="connsiteX727" fmla="*/ 4480315 w 7467600"/>
              <a:gd name="connsiteY727" fmla="*/ 1158454 h 6858000"/>
              <a:gd name="connsiteX728" fmla="*/ 4494133 w 7467600"/>
              <a:gd name="connsiteY728" fmla="*/ 1118676 h 6858000"/>
              <a:gd name="connsiteX729" fmla="*/ 4557898 w 7467600"/>
              <a:gd name="connsiteY729" fmla="*/ 900011 h 6858000"/>
              <a:gd name="connsiteX730" fmla="*/ 5870151 w 7467600"/>
              <a:gd name="connsiteY730" fmla="*/ 898890 h 6858000"/>
              <a:gd name="connsiteX731" fmla="*/ 5861335 w 7467600"/>
              <a:gd name="connsiteY731" fmla="*/ 899177 h 6858000"/>
              <a:gd name="connsiteX732" fmla="*/ 5843702 w 7467600"/>
              <a:gd name="connsiteY732" fmla="*/ 899748 h 6858000"/>
              <a:gd name="connsiteX733" fmla="*/ 5651107 w 7467600"/>
              <a:gd name="connsiteY733" fmla="*/ 920306 h 6858000"/>
              <a:gd name="connsiteX734" fmla="*/ 5459407 w 7467600"/>
              <a:gd name="connsiteY734" fmla="*/ 940975 h 6858000"/>
              <a:gd name="connsiteX735" fmla="*/ 5374846 w 7467600"/>
              <a:gd name="connsiteY735" fmla="*/ 941988 h 6858000"/>
              <a:gd name="connsiteX736" fmla="*/ 5256105 w 7467600"/>
              <a:gd name="connsiteY736" fmla="*/ 945632 h 6858000"/>
              <a:gd name="connsiteX737" fmla="*/ 5107071 w 7467600"/>
              <a:gd name="connsiteY737" fmla="*/ 969720 h 6858000"/>
              <a:gd name="connsiteX738" fmla="*/ 4998681 w 7467600"/>
              <a:gd name="connsiteY738" fmla="*/ 988771 h 6858000"/>
              <a:gd name="connsiteX739" fmla="*/ 5870151 w 7467600"/>
              <a:gd name="connsiteY739" fmla="*/ 898890 h 6858000"/>
              <a:gd name="connsiteX740" fmla="*/ 5504425 w 7467600"/>
              <a:gd name="connsiteY740" fmla="*/ 848067 h 6858000"/>
              <a:gd name="connsiteX741" fmla="*/ 4968849 w 7467600"/>
              <a:gd name="connsiteY741" fmla="*/ 962318 h 6858000"/>
              <a:gd name="connsiteX742" fmla="*/ 5104039 w 7467600"/>
              <a:gd name="connsiteY742" fmla="*/ 940634 h 6858000"/>
              <a:gd name="connsiteX743" fmla="*/ 5256311 w 7467600"/>
              <a:gd name="connsiteY743" fmla="*/ 916490 h 6858000"/>
              <a:gd name="connsiteX744" fmla="*/ 5377381 w 7467600"/>
              <a:gd name="connsiteY744" fmla="*/ 912671 h 6858000"/>
              <a:gd name="connsiteX745" fmla="*/ 5460148 w 7467600"/>
              <a:gd name="connsiteY745" fmla="*/ 911442 h 6858000"/>
              <a:gd name="connsiteX746" fmla="*/ 5648971 w 7467600"/>
              <a:gd name="connsiteY746" fmla="*/ 891331 h 6858000"/>
              <a:gd name="connsiteX747" fmla="*/ 5844807 w 7467600"/>
              <a:gd name="connsiteY747" fmla="*/ 870718 h 6858000"/>
              <a:gd name="connsiteX748" fmla="*/ 5862975 w 7467600"/>
              <a:gd name="connsiteY748" fmla="*/ 869756 h 6858000"/>
              <a:gd name="connsiteX749" fmla="*/ 5920887 w 7467600"/>
              <a:gd name="connsiteY749" fmla="*/ 865929 h 6858000"/>
              <a:gd name="connsiteX750" fmla="*/ 5504425 w 7467600"/>
              <a:gd name="connsiteY750" fmla="*/ 848067 h 6858000"/>
              <a:gd name="connsiteX751" fmla="*/ 3607114 w 7467600"/>
              <a:gd name="connsiteY751" fmla="*/ 467441 h 6858000"/>
              <a:gd name="connsiteX752" fmla="*/ 3296242 w 7467600"/>
              <a:gd name="connsiteY752" fmla="*/ 807991 h 6858000"/>
              <a:gd name="connsiteX753" fmla="*/ 3174674 w 7467600"/>
              <a:gd name="connsiteY753" fmla="*/ 919759 h 6858000"/>
              <a:gd name="connsiteX754" fmla="*/ 3042978 w 7467600"/>
              <a:gd name="connsiteY754" fmla="*/ 1054894 h 6858000"/>
              <a:gd name="connsiteX755" fmla="*/ 2968914 w 7467600"/>
              <a:gd name="connsiteY755" fmla="*/ 1133756 h 6858000"/>
              <a:gd name="connsiteX756" fmla="*/ 3103823 w 7467600"/>
              <a:gd name="connsiteY756" fmla="*/ 1026814 h 6858000"/>
              <a:gd name="connsiteX757" fmla="*/ 3607114 w 7467600"/>
              <a:gd name="connsiteY757" fmla="*/ 467441 h 6858000"/>
              <a:gd name="connsiteX758" fmla="*/ 3744487 w 7467600"/>
              <a:gd name="connsiteY758" fmla="*/ 383136 h 6858000"/>
              <a:gd name="connsiteX759" fmla="*/ 3970213 w 7467600"/>
              <a:gd name="connsiteY759" fmla="*/ 995559 h 6858000"/>
              <a:gd name="connsiteX760" fmla="*/ 3744487 w 7467600"/>
              <a:gd name="connsiteY760" fmla="*/ 383136 h 6858000"/>
              <a:gd name="connsiteX761" fmla="*/ 3624562 w 7467600"/>
              <a:gd name="connsiteY761" fmla="*/ 367041 h 6858000"/>
              <a:gd name="connsiteX762" fmla="*/ 3489712 w 7467600"/>
              <a:gd name="connsiteY762" fmla="*/ 485386 h 6858000"/>
              <a:gd name="connsiteX763" fmla="*/ 3182994 w 7467600"/>
              <a:gd name="connsiteY763" fmla="*/ 828265 h 6858000"/>
              <a:gd name="connsiteX764" fmla="*/ 2892114 w 7467600"/>
              <a:gd name="connsiteY764" fmla="*/ 1172635 h 6858000"/>
              <a:gd name="connsiteX765" fmla="*/ 3021459 w 7467600"/>
              <a:gd name="connsiteY765" fmla="*/ 1035385 h 6858000"/>
              <a:gd name="connsiteX766" fmla="*/ 3153873 w 7467600"/>
              <a:gd name="connsiteY766" fmla="*/ 898971 h 6858000"/>
              <a:gd name="connsiteX767" fmla="*/ 3276511 w 7467600"/>
              <a:gd name="connsiteY767" fmla="*/ 786423 h 6858000"/>
              <a:gd name="connsiteX768" fmla="*/ 3584154 w 7467600"/>
              <a:gd name="connsiteY768" fmla="*/ 448218 h 6858000"/>
              <a:gd name="connsiteX769" fmla="*/ 3624562 w 7467600"/>
              <a:gd name="connsiteY769" fmla="*/ 367041 h 6858000"/>
              <a:gd name="connsiteX770" fmla="*/ 3766672 w 7467600"/>
              <a:gd name="connsiteY770" fmla="*/ 359429 h 6858000"/>
              <a:gd name="connsiteX771" fmla="*/ 3996338 w 7467600"/>
              <a:gd name="connsiteY771" fmla="*/ 968237 h 6858000"/>
              <a:gd name="connsiteX772" fmla="*/ 3766672 w 7467600"/>
              <a:gd name="connsiteY772" fmla="*/ 359429 h 6858000"/>
              <a:gd name="connsiteX773" fmla="*/ 5805386 w 7467600"/>
              <a:gd name="connsiteY773" fmla="*/ 239240 h 6858000"/>
              <a:gd name="connsiteX774" fmla="*/ 5736947 w 7467600"/>
              <a:gd name="connsiteY774" fmla="*/ 261367 h 6858000"/>
              <a:gd name="connsiteX775" fmla="*/ 5427012 w 7467600"/>
              <a:gd name="connsiteY775" fmla="*/ 311272 h 6858000"/>
              <a:gd name="connsiteX776" fmla="*/ 5147818 w 7467600"/>
              <a:gd name="connsiteY776" fmla="*/ 322112 h 6858000"/>
              <a:gd name="connsiteX777" fmla="*/ 5060854 w 7467600"/>
              <a:gd name="connsiteY777" fmla="*/ 311882 h 6858000"/>
              <a:gd name="connsiteX778" fmla="*/ 4945989 w 7467600"/>
              <a:gd name="connsiteY778" fmla="*/ 300516 h 6858000"/>
              <a:gd name="connsiteX779" fmla="*/ 5410479 w 7467600"/>
              <a:gd name="connsiteY779" fmla="*/ 348434 h 6858000"/>
              <a:gd name="connsiteX780" fmla="*/ 5805386 w 7467600"/>
              <a:gd name="connsiteY780" fmla="*/ 239240 h 6858000"/>
              <a:gd name="connsiteX781" fmla="*/ 5905192 w 7467600"/>
              <a:gd name="connsiteY781" fmla="*/ 163079 h 6858000"/>
              <a:gd name="connsiteX782" fmla="*/ 5865655 w 7467600"/>
              <a:gd name="connsiteY782" fmla="*/ 171901 h 6858000"/>
              <a:gd name="connsiteX783" fmla="*/ 5259740 w 7467600"/>
              <a:gd name="connsiteY783" fmla="*/ 257013 h 6858000"/>
              <a:gd name="connsiteX784" fmla="*/ 5208466 w 7467600"/>
              <a:gd name="connsiteY784" fmla="*/ 257550 h 6858000"/>
              <a:gd name="connsiteX785" fmla="*/ 4980204 w 7467600"/>
              <a:gd name="connsiteY785" fmla="*/ 271903 h 6858000"/>
              <a:gd name="connsiteX786" fmla="*/ 5068068 w 7467600"/>
              <a:gd name="connsiteY786" fmla="*/ 282244 h 6858000"/>
              <a:gd name="connsiteX787" fmla="*/ 5153231 w 7467600"/>
              <a:gd name="connsiteY787" fmla="*/ 292240 h 6858000"/>
              <a:gd name="connsiteX788" fmla="*/ 5426491 w 7467600"/>
              <a:gd name="connsiteY788" fmla="*/ 281128 h 6858000"/>
              <a:gd name="connsiteX789" fmla="*/ 5731212 w 7467600"/>
              <a:gd name="connsiteY789" fmla="*/ 231951 h 6858000"/>
              <a:gd name="connsiteX790" fmla="*/ 5905192 w 7467600"/>
              <a:gd name="connsiteY790" fmla="*/ 163079 h 6858000"/>
              <a:gd name="connsiteX791" fmla="*/ 5944437 w 7467600"/>
              <a:gd name="connsiteY791" fmla="*/ 113829 h 6858000"/>
              <a:gd name="connsiteX792" fmla="*/ 5825032 w 7467600"/>
              <a:gd name="connsiteY792" fmla="*/ 146405 h 6858000"/>
              <a:gd name="connsiteX793" fmla="*/ 4955599 w 7467600"/>
              <a:gd name="connsiteY793" fmla="*/ 247008 h 6858000"/>
              <a:gd name="connsiteX794" fmla="*/ 5210104 w 7467600"/>
              <a:gd name="connsiteY794" fmla="*/ 228123 h 6858000"/>
              <a:gd name="connsiteX795" fmla="*/ 5261015 w 7467600"/>
              <a:gd name="connsiteY795" fmla="*/ 227087 h 6858000"/>
              <a:gd name="connsiteX796" fmla="*/ 5861181 w 7467600"/>
              <a:gd name="connsiteY796" fmla="*/ 143093 h 6858000"/>
              <a:gd name="connsiteX797" fmla="*/ 5961252 w 7467600"/>
              <a:gd name="connsiteY797" fmla="*/ 114820 h 6858000"/>
              <a:gd name="connsiteX798" fmla="*/ 5944437 w 7467600"/>
              <a:gd name="connsiteY798" fmla="*/ 113829 h 6858000"/>
              <a:gd name="connsiteX799" fmla="*/ 3882765 w 7467600"/>
              <a:gd name="connsiteY799" fmla="*/ 0 h 6858000"/>
              <a:gd name="connsiteX800" fmla="*/ 3995099 w 7467600"/>
              <a:gd name="connsiteY800" fmla="*/ 0 h 6858000"/>
              <a:gd name="connsiteX801" fmla="*/ 4163818 w 7467600"/>
              <a:gd name="connsiteY801" fmla="*/ 234104 h 6858000"/>
              <a:gd name="connsiteX802" fmla="*/ 4172099 w 7467600"/>
              <a:gd name="connsiteY802" fmla="*/ 234207 h 6858000"/>
              <a:gd name="connsiteX803" fmla="*/ 4784282 w 7467600"/>
              <a:gd name="connsiteY803" fmla="*/ 276561 h 6858000"/>
              <a:gd name="connsiteX804" fmla="*/ 4801687 w 7467600"/>
              <a:gd name="connsiteY804" fmla="*/ 267764 h 6858000"/>
              <a:gd name="connsiteX805" fmla="*/ 6082788 w 7467600"/>
              <a:gd name="connsiteY805" fmla="*/ 64119 h 6858000"/>
              <a:gd name="connsiteX806" fmla="*/ 6099442 w 7467600"/>
              <a:gd name="connsiteY806" fmla="*/ 82568 h 6858000"/>
              <a:gd name="connsiteX807" fmla="*/ 4804137 w 7467600"/>
              <a:gd name="connsiteY807" fmla="*/ 320931 h 6858000"/>
              <a:gd name="connsiteX808" fmla="*/ 4227047 w 7467600"/>
              <a:gd name="connsiteY808" fmla="*/ 313415 h 6858000"/>
              <a:gd name="connsiteX809" fmla="*/ 4346041 w 7467600"/>
              <a:gd name="connsiteY809" fmla="*/ 456086 h 6858000"/>
              <a:gd name="connsiteX810" fmla="*/ 4870967 w 7467600"/>
              <a:gd name="connsiteY810" fmla="*/ 963061 h 6858000"/>
              <a:gd name="connsiteX811" fmla="*/ 4889647 w 7467600"/>
              <a:gd name="connsiteY811" fmla="*/ 957147 h 6858000"/>
              <a:gd name="connsiteX812" fmla="*/ 5422504 w 7467600"/>
              <a:gd name="connsiteY812" fmla="*/ 805191 h 6858000"/>
              <a:gd name="connsiteX813" fmla="*/ 6087656 w 7467600"/>
              <a:gd name="connsiteY813" fmla="*/ 826703 h 6858000"/>
              <a:gd name="connsiteX814" fmla="*/ 6058717 w 7467600"/>
              <a:gd name="connsiteY814" fmla="*/ 865992 h 6858000"/>
              <a:gd name="connsiteX815" fmla="*/ 4974153 w 7467600"/>
              <a:gd name="connsiteY815" fmla="*/ 1045456 h 6858000"/>
              <a:gd name="connsiteX816" fmla="*/ 5627835 w 7467600"/>
              <a:gd name="connsiteY816" fmla="*/ 1472077 h 6858000"/>
              <a:gd name="connsiteX817" fmla="*/ 5629817 w 7467600"/>
              <a:gd name="connsiteY817" fmla="*/ 1471412 h 6858000"/>
              <a:gd name="connsiteX818" fmla="*/ 5634124 w 7467600"/>
              <a:gd name="connsiteY818" fmla="*/ 1470572 h 6858000"/>
              <a:gd name="connsiteX819" fmla="*/ 5755832 w 7467600"/>
              <a:gd name="connsiteY819" fmla="*/ 1383886 h 6858000"/>
              <a:gd name="connsiteX820" fmla="*/ 6014186 w 7467600"/>
              <a:gd name="connsiteY820" fmla="*/ 1279799 h 6858000"/>
              <a:gd name="connsiteX821" fmla="*/ 6901619 w 7467600"/>
              <a:gd name="connsiteY821" fmla="*/ 1047874 h 6858000"/>
              <a:gd name="connsiteX822" fmla="*/ 6931566 w 7467600"/>
              <a:gd name="connsiteY822" fmla="*/ 1062034 h 6858000"/>
              <a:gd name="connsiteX823" fmla="*/ 5790982 w 7467600"/>
              <a:gd name="connsiteY823" fmla="*/ 1561380 h 6858000"/>
              <a:gd name="connsiteX824" fmla="*/ 6188971 w 7467600"/>
              <a:gd name="connsiteY824" fmla="*/ 1755168 h 6858000"/>
              <a:gd name="connsiteX825" fmla="*/ 6202446 w 7467600"/>
              <a:gd name="connsiteY825" fmla="*/ 1752268 h 6858000"/>
              <a:gd name="connsiteX826" fmla="*/ 7179560 w 7467600"/>
              <a:gd name="connsiteY826" fmla="*/ 1467551 h 6858000"/>
              <a:gd name="connsiteX827" fmla="*/ 7158730 w 7467600"/>
              <a:gd name="connsiteY827" fmla="*/ 1507835 h 6858000"/>
              <a:gd name="connsiteX828" fmla="*/ 6326959 w 7467600"/>
              <a:gd name="connsiteY828" fmla="*/ 1817686 h 6858000"/>
              <a:gd name="connsiteX829" fmla="*/ 6537433 w 7467600"/>
              <a:gd name="connsiteY829" fmla="*/ 1907790 h 6858000"/>
              <a:gd name="connsiteX830" fmla="*/ 6550221 w 7467600"/>
              <a:gd name="connsiteY830" fmla="*/ 1910729 h 6858000"/>
              <a:gd name="connsiteX831" fmla="*/ 6964438 w 7467600"/>
              <a:gd name="connsiteY831" fmla="*/ 2209505 h 6858000"/>
              <a:gd name="connsiteX832" fmla="*/ 7367862 w 7467600"/>
              <a:gd name="connsiteY832" fmla="*/ 2806833 h 6858000"/>
              <a:gd name="connsiteX833" fmla="*/ 7364329 w 7467600"/>
              <a:gd name="connsiteY833" fmla="*/ 2826907 h 6858000"/>
              <a:gd name="connsiteX834" fmla="*/ 7290545 w 7467600"/>
              <a:gd name="connsiteY834" fmla="*/ 2850663 h 6858000"/>
              <a:gd name="connsiteX835" fmla="*/ 6472036 w 7467600"/>
              <a:gd name="connsiteY835" fmla="*/ 1959003 h 6858000"/>
              <a:gd name="connsiteX836" fmla="*/ 5792897 w 7467600"/>
              <a:gd name="connsiteY836" fmla="*/ 1647747 h 6858000"/>
              <a:gd name="connsiteX837" fmla="*/ 5842751 w 7467600"/>
              <a:gd name="connsiteY837" fmla="*/ 1816112 h 6858000"/>
              <a:gd name="connsiteX838" fmla="*/ 5847424 w 7467600"/>
              <a:gd name="connsiteY838" fmla="*/ 1815776 h 6858000"/>
              <a:gd name="connsiteX839" fmla="*/ 6399821 w 7467600"/>
              <a:gd name="connsiteY839" fmla="*/ 2344799 h 6858000"/>
              <a:gd name="connsiteX840" fmla="*/ 6323232 w 7467600"/>
              <a:gd name="connsiteY840" fmla="*/ 2389634 h 6858000"/>
              <a:gd name="connsiteX841" fmla="*/ 5942958 w 7467600"/>
              <a:gd name="connsiteY841" fmla="*/ 2077708 h 6858000"/>
              <a:gd name="connsiteX842" fmla="*/ 5921559 w 7467600"/>
              <a:gd name="connsiteY842" fmla="*/ 2378596 h 6858000"/>
              <a:gd name="connsiteX843" fmla="*/ 5817651 w 7467600"/>
              <a:gd name="connsiteY843" fmla="*/ 3023919 h 6858000"/>
              <a:gd name="connsiteX844" fmla="*/ 5729634 w 7467600"/>
              <a:gd name="connsiteY844" fmla="*/ 3051849 h 6858000"/>
              <a:gd name="connsiteX845" fmla="*/ 5611018 w 7467600"/>
              <a:gd name="connsiteY845" fmla="*/ 2316769 h 6858000"/>
              <a:gd name="connsiteX846" fmla="*/ 5687608 w 7467600"/>
              <a:gd name="connsiteY846" fmla="*/ 2039972 h 6858000"/>
              <a:gd name="connsiteX847" fmla="*/ 5657554 w 7467600"/>
              <a:gd name="connsiteY847" fmla="*/ 1576445 h 6858000"/>
              <a:gd name="connsiteX848" fmla="*/ 5150475 w 7467600"/>
              <a:gd name="connsiteY848" fmla="*/ 1274012 h 6858000"/>
              <a:gd name="connsiteX849" fmla="*/ 5349142 w 7467600"/>
              <a:gd name="connsiteY849" fmla="*/ 2204405 h 6858000"/>
              <a:gd name="connsiteX850" fmla="*/ 5262214 w 7467600"/>
              <a:gd name="connsiteY850" fmla="*/ 2233836 h 6858000"/>
              <a:gd name="connsiteX851" fmla="*/ 4981539 w 7467600"/>
              <a:gd name="connsiteY851" fmla="*/ 1542201 h 6858000"/>
              <a:gd name="connsiteX852" fmla="*/ 4958461 w 7467600"/>
              <a:gd name="connsiteY852" fmla="*/ 1136957 h 6858000"/>
              <a:gd name="connsiteX853" fmla="*/ 4655015 w 7467600"/>
              <a:gd name="connsiteY853" fmla="*/ 891426 h 6858000"/>
              <a:gd name="connsiteX854" fmla="*/ 4348002 w 7467600"/>
              <a:gd name="connsiteY854" fmla="*/ 2205895 h 6858000"/>
              <a:gd name="connsiteX855" fmla="*/ 4262250 w 7467600"/>
              <a:gd name="connsiteY855" fmla="*/ 2219972 h 6858000"/>
              <a:gd name="connsiteX856" fmla="*/ 4550611 w 7467600"/>
              <a:gd name="connsiteY856" fmla="*/ 817540 h 6858000"/>
              <a:gd name="connsiteX857" fmla="*/ 4564418 w 7467600"/>
              <a:gd name="connsiteY857" fmla="*/ 808293 h 6858000"/>
              <a:gd name="connsiteX858" fmla="*/ 4266388 w 7467600"/>
              <a:gd name="connsiteY858" fmla="*/ 500083 h 6858000"/>
              <a:gd name="connsiteX859" fmla="*/ 4032842 w 7467600"/>
              <a:gd name="connsiteY859" fmla="*/ 211809 h 6858000"/>
              <a:gd name="connsiteX860" fmla="*/ 3882765 w 7467600"/>
              <a:gd name="connsiteY860" fmla="*/ 0 h 6858000"/>
              <a:gd name="connsiteX861" fmla="*/ 3721337 w 7467600"/>
              <a:gd name="connsiteY861" fmla="*/ 0 h 6858000"/>
              <a:gd name="connsiteX862" fmla="*/ 3797544 w 7467600"/>
              <a:gd name="connsiteY862" fmla="*/ 0 h 6858000"/>
              <a:gd name="connsiteX863" fmla="*/ 3775734 w 7467600"/>
              <a:gd name="connsiteY863" fmla="*/ 95131 h 6858000"/>
              <a:gd name="connsiteX864" fmla="*/ 3724807 w 7467600"/>
              <a:gd name="connsiteY864" fmla="*/ 272257 h 6858000"/>
              <a:gd name="connsiteX865" fmla="*/ 3726844 w 7467600"/>
              <a:gd name="connsiteY865" fmla="*/ 282988 h 6858000"/>
              <a:gd name="connsiteX866" fmla="*/ 3742664 w 7467600"/>
              <a:gd name="connsiteY866" fmla="*/ 279918 h 6858000"/>
              <a:gd name="connsiteX867" fmla="*/ 4103910 w 7467600"/>
              <a:gd name="connsiteY867" fmla="*/ 1161917 h 6858000"/>
              <a:gd name="connsiteX868" fmla="*/ 4020269 w 7467600"/>
              <a:gd name="connsiteY868" fmla="*/ 1200406 h 6858000"/>
              <a:gd name="connsiteX869" fmla="*/ 3674882 w 7467600"/>
              <a:gd name="connsiteY869" fmla="*/ 488524 h 6858000"/>
              <a:gd name="connsiteX870" fmla="*/ 3132682 w 7467600"/>
              <a:gd name="connsiteY870" fmla="*/ 1072284 h 6858000"/>
              <a:gd name="connsiteX871" fmla="*/ 2716346 w 7467600"/>
              <a:gd name="connsiteY871" fmla="*/ 1276376 h 6858000"/>
              <a:gd name="connsiteX872" fmla="*/ 2716772 w 7467600"/>
              <a:gd name="connsiteY872" fmla="*/ 1255462 h 6858000"/>
              <a:gd name="connsiteX873" fmla="*/ 3471096 w 7467600"/>
              <a:gd name="connsiteY873" fmla="*/ 437072 h 6858000"/>
              <a:gd name="connsiteX874" fmla="*/ 3639057 w 7467600"/>
              <a:gd name="connsiteY874" fmla="*/ 286334 h 6858000"/>
              <a:gd name="connsiteX875" fmla="*/ 3640309 w 7467600"/>
              <a:gd name="connsiteY875" fmla="*/ 284664 h 6858000"/>
              <a:gd name="connsiteX876" fmla="*/ 3646022 w 7467600"/>
              <a:gd name="connsiteY876" fmla="*/ 276711 h 6858000"/>
              <a:gd name="connsiteX877" fmla="*/ 3707943 w 7467600"/>
              <a:gd name="connsiteY877" fmla="*/ 65958 h 6858000"/>
              <a:gd name="connsiteX878" fmla="*/ 3721337 w 7467600"/>
              <a:gd name="connsiteY878" fmla="*/ 0 h 6858000"/>
              <a:gd name="connsiteX879" fmla="*/ 2867960 w 7467600"/>
              <a:gd name="connsiteY879" fmla="*/ 0 h 6858000"/>
              <a:gd name="connsiteX880" fmla="*/ 2926351 w 7467600"/>
              <a:gd name="connsiteY880" fmla="*/ 0 h 6858000"/>
              <a:gd name="connsiteX881" fmla="*/ 2902823 w 7467600"/>
              <a:gd name="connsiteY881" fmla="*/ 262929 h 6858000"/>
              <a:gd name="connsiteX882" fmla="*/ 2940663 w 7467600"/>
              <a:gd name="connsiteY882" fmla="*/ 140884 h 6858000"/>
              <a:gd name="connsiteX883" fmla="*/ 2947039 w 7467600"/>
              <a:gd name="connsiteY883" fmla="*/ 122524 h 6858000"/>
              <a:gd name="connsiteX884" fmla="*/ 2984316 w 7467600"/>
              <a:gd name="connsiteY884" fmla="*/ 0 h 6858000"/>
              <a:gd name="connsiteX885" fmla="*/ 3016114 w 7467600"/>
              <a:gd name="connsiteY885" fmla="*/ 0 h 6858000"/>
              <a:gd name="connsiteX886" fmla="*/ 2979949 w 7467600"/>
              <a:gd name="connsiteY886" fmla="*/ 119274 h 6858000"/>
              <a:gd name="connsiteX887" fmla="*/ 3023879 w 7467600"/>
              <a:gd name="connsiteY887" fmla="*/ 0 h 6858000"/>
              <a:gd name="connsiteX888" fmla="*/ 3105400 w 7467600"/>
              <a:gd name="connsiteY888" fmla="*/ 0 h 6858000"/>
              <a:gd name="connsiteX889" fmla="*/ 3094669 w 7467600"/>
              <a:gd name="connsiteY889" fmla="*/ 30308 h 6858000"/>
              <a:gd name="connsiteX890" fmla="*/ 2901945 w 7467600"/>
              <a:gd name="connsiteY890" fmla="*/ 466538 h 6858000"/>
              <a:gd name="connsiteX891" fmla="*/ 2815209 w 7467600"/>
              <a:gd name="connsiteY891" fmla="*/ 497361 h 6858000"/>
              <a:gd name="connsiteX892" fmla="*/ 2844845 w 7467600"/>
              <a:gd name="connsiteY892" fmla="*/ 127638 h 6858000"/>
              <a:gd name="connsiteX893" fmla="*/ 2867960 w 7467600"/>
              <a:gd name="connsiteY893" fmla="*/ 0 h 6858000"/>
              <a:gd name="connsiteX894" fmla="*/ 1057230 w 7467600"/>
              <a:gd name="connsiteY894" fmla="*/ 0 h 6858000"/>
              <a:gd name="connsiteX895" fmla="*/ 1111003 w 7467600"/>
              <a:gd name="connsiteY895" fmla="*/ 0 h 6858000"/>
              <a:gd name="connsiteX896" fmla="*/ 1125553 w 7467600"/>
              <a:gd name="connsiteY896" fmla="*/ 52588 h 6858000"/>
              <a:gd name="connsiteX897" fmla="*/ 1304276 w 7467600"/>
              <a:gd name="connsiteY897" fmla="*/ 476275 h 6858000"/>
              <a:gd name="connsiteX898" fmla="*/ 1492066 w 7467600"/>
              <a:gd name="connsiteY898" fmla="*/ 886333 h 6858000"/>
              <a:gd name="connsiteX899" fmla="*/ 1423698 w 7467600"/>
              <a:gd name="connsiteY899" fmla="*/ 710817 h 6858000"/>
              <a:gd name="connsiteX900" fmla="*/ 1357609 w 7467600"/>
              <a:gd name="connsiteY900" fmla="*/ 532892 h 6858000"/>
              <a:gd name="connsiteX901" fmla="*/ 1309550 w 7467600"/>
              <a:gd name="connsiteY901" fmla="*/ 374031 h 6858000"/>
              <a:gd name="connsiteX902" fmla="*/ 1193673 w 7467600"/>
              <a:gd name="connsiteY902" fmla="*/ 49533 h 6858000"/>
              <a:gd name="connsiteX903" fmla="*/ 1164391 w 7467600"/>
              <a:gd name="connsiteY903" fmla="*/ 0 h 6858000"/>
              <a:gd name="connsiteX904" fmla="*/ 1200666 w 7467600"/>
              <a:gd name="connsiteY904" fmla="*/ 0 h 6858000"/>
              <a:gd name="connsiteX905" fmla="*/ 1223408 w 7467600"/>
              <a:gd name="connsiteY905" fmla="*/ 38996 h 6858000"/>
              <a:gd name="connsiteX906" fmla="*/ 1339635 w 7467600"/>
              <a:gd name="connsiteY906" fmla="*/ 365517 h 6858000"/>
              <a:gd name="connsiteX907" fmla="*/ 1387469 w 7467600"/>
              <a:gd name="connsiteY907" fmla="*/ 523079 h 6858000"/>
              <a:gd name="connsiteX908" fmla="*/ 1452685 w 7467600"/>
              <a:gd name="connsiteY908" fmla="*/ 699806 h 6858000"/>
              <a:gd name="connsiteX909" fmla="*/ 1492092 w 7467600"/>
              <a:gd name="connsiteY909" fmla="*/ 800424 h 6858000"/>
              <a:gd name="connsiteX910" fmla="*/ 1455302 w 7467600"/>
              <a:gd name="connsiteY910" fmla="*/ 632913 h 6858000"/>
              <a:gd name="connsiteX911" fmla="*/ 1222336 w 7467600"/>
              <a:gd name="connsiteY911" fmla="*/ 9480 h 6858000"/>
              <a:gd name="connsiteX912" fmla="*/ 1214634 w 7467600"/>
              <a:gd name="connsiteY912" fmla="*/ 0 h 6858000"/>
              <a:gd name="connsiteX913" fmla="*/ 1289827 w 7467600"/>
              <a:gd name="connsiteY913" fmla="*/ 0 h 6858000"/>
              <a:gd name="connsiteX914" fmla="*/ 1321076 w 7467600"/>
              <a:gd name="connsiteY914" fmla="*/ 59722 h 6858000"/>
              <a:gd name="connsiteX915" fmla="*/ 1512579 w 7467600"/>
              <a:gd name="connsiteY915" fmla="*/ 626441 h 6858000"/>
              <a:gd name="connsiteX916" fmla="*/ 1506076 w 7467600"/>
              <a:gd name="connsiteY916" fmla="*/ 1089289 h 6858000"/>
              <a:gd name="connsiteX917" fmla="*/ 1486346 w 7467600"/>
              <a:gd name="connsiteY917" fmla="*/ 1079919 h 6858000"/>
              <a:gd name="connsiteX918" fmla="*/ 1070511 w 7467600"/>
              <a:gd name="connsiteY918" fmla="*/ 48609 h 6858000"/>
              <a:gd name="connsiteX919" fmla="*/ 1057230 w 7467600"/>
              <a:gd name="connsiteY919" fmla="*/ 0 h 6858000"/>
              <a:gd name="connsiteX920" fmla="*/ 43151 w 7467600"/>
              <a:gd name="connsiteY920" fmla="*/ 0 h 6858000"/>
              <a:gd name="connsiteX921" fmla="*/ 95283 w 7467600"/>
              <a:gd name="connsiteY921" fmla="*/ 0 h 6858000"/>
              <a:gd name="connsiteX922" fmla="*/ 300708 w 7467600"/>
              <a:gd name="connsiteY922" fmla="*/ 154571 h 6858000"/>
              <a:gd name="connsiteX923" fmla="*/ 530414 w 7467600"/>
              <a:gd name="connsiteY923" fmla="*/ 354673 h 6858000"/>
              <a:gd name="connsiteX924" fmla="*/ 333785 w 7467600"/>
              <a:gd name="connsiteY924" fmla="*/ 161564 h 6858000"/>
              <a:gd name="connsiteX925" fmla="*/ 147005 w 7467600"/>
              <a:gd name="connsiteY925" fmla="*/ 0 h 6858000"/>
              <a:gd name="connsiteX926" fmla="*/ 272509 w 7467600"/>
              <a:gd name="connsiteY926" fmla="*/ 0 h 6858000"/>
              <a:gd name="connsiteX927" fmla="*/ 326276 w 7467600"/>
              <a:gd name="connsiteY927" fmla="*/ 45847 h 6858000"/>
              <a:gd name="connsiteX928" fmla="*/ 823759 w 7467600"/>
              <a:gd name="connsiteY928" fmla="*/ 574145 h 6858000"/>
              <a:gd name="connsiteX929" fmla="*/ 811254 w 7467600"/>
              <a:gd name="connsiteY929" fmla="*/ 665546 h 6858000"/>
              <a:gd name="connsiteX930" fmla="*/ 154042 w 7467600"/>
              <a:gd name="connsiteY930" fmla="*/ 261522 h 6858000"/>
              <a:gd name="connsiteX931" fmla="*/ 13550 w 7467600"/>
              <a:gd name="connsiteY931" fmla="*/ 158423 h 6858000"/>
              <a:gd name="connsiteX932" fmla="*/ 0 w 7467600"/>
              <a:gd name="connsiteY932" fmla="*/ 146618 h 6858000"/>
              <a:gd name="connsiteX933" fmla="*/ 0 w 7467600"/>
              <a:gd name="connsiteY933" fmla="*/ 59161 h 6858000"/>
              <a:gd name="connsiteX934" fmla="*/ 45427 w 7467600"/>
              <a:gd name="connsiteY934" fmla="*/ 101078 h 6858000"/>
              <a:gd name="connsiteX935" fmla="*/ 630103 w 7467600"/>
              <a:gd name="connsiteY935" fmla="*/ 485885 h 6858000"/>
              <a:gd name="connsiteX936" fmla="*/ 532040 w 7467600"/>
              <a:gd name="connsiteY936" fmla="*/ 399359 h 6858000"/>
              <a:gd name="connsiteX937" fmla="*/ 517618 w 7467600"/>
              <a:gd name="connsiteY937" fmla="*/ 385726 h 6858000"/>
              <a:gd name="connsiteX938" fmla="*/ 285074 w 7467600"/>
              <a:gd name="connsiteY938" fmla="*/ 182755 h 6858000"/>
              <a:gd name="connsiteX939" fmla="*/ 43151 w 7467600"/>
              <a:gd name="connsiteY93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62821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1019354 w 7467600"/>
              <a:gd name="connsiteY7" fmla="*/ 6315006 h 6858000"/>
              <a:gd name="connsiteX8" fmla="*/ 441046 w 7467600"/>
              <a:gd name="connsiteY8" fmla="*/ 6691153 h 6858000"/>
              <a:gd name="connsiteX9" fmla="*/ 1019354 w 7467600"/>
              <a:gd name="connsiteY9" fmla="*/ 6315006 h 6858000"/>
              <a:gd name="connsiteX10" fmla="*/ 991680 w 7467600"/>
              <a:gd name="connsiteY10" fmla="*/ 6298413 h 6858000"/>
              <a:gd name="connsiteX11" fmla="*/ 409060 w 7467600"/>
              <a:gd name="connsiteY11" fmla="*/ 6671470 h 6858000"/>
              <a:gd name="connsiteX12" fmla="*/ 991680 w 7467600"/>
              <a:gd name="connsiteY12" fmla="*/ 6298413 h 6858000"/>
              <a:gd name="connsiteX13" fmla="*/ 103333 w 7467600"/>
              <a:gd name="connsiteY13" fmla="*/ 5699602 h 6858000"/>
              <a:gd name="connsiteX14" fmla="*/ 233938 w 7467600"/>
              <a:gd name="connsiteY14" fmla="*/ 5809416 h 6858000"/>
              <a:gd name="connsiteX15" fmla="*/ 883580 w 7467600"/>
              <a:gd name="connsiteY15" fmla="*/ 6180710 h 6858000"/>
              <a:gd name="connsiteX16" fmla="*/ 487337 w 7467600"/>
              <a:gd name="connsiteY16" fmla="*/ 5950182 h 6858000"/>
              <a:gd name="connsiteX17" fmla="*/ 354051 w 7467600"/>
              <a:gd name="connsiteY17" fmla="*/ 5854912 h 6858000"/>
              <a:gd name="connsiteX18" fmla="*/ 195436 w 7467600"/>
              <a:gd name="connsiteY18" fmla="*/ 5755068 h 6858000"/>
              <a:gd name="connsiteX19" fmla="*/ 103333 w 7467600"/>
              <a:gd name="connsiteY19" fmla="*/ 5699602 h 6858000"/>
              <a:gd name="connsiteX20" fmla="*/ 5539432 w 7467600"/>
              <a:gd name="connsiteY20" fmla="*/ 5642928 h 6858000"/>
              <a:gd name="connsiteX21" fmla="*/ 5555462 w 7467600"/>
              <a:gd name="connsiteY21" fmla="*/ 5694454 h 6858000"/>
              <a:gd name="connsiteX22" fmla="*/ 5828270 w 7467600"/>
              <a:gd name="connsiteY22" fmla="*/ 6320663 h 6858000"/>
              <a:gd name="connsiteX23" fmla="*/ 5947416 w 7467600"/>
              <a:gd name="connsiteY23" fmla="*/ 6574846 h 6858000"/>
              <a:gd name="connsiteX24" fmla="*/ 5539432 w 7467600"/>
              <a:gd name="connsiteY24" fmla="*/ 5642928 h 6858000"/>
              <a:gd name="connsiteX25" fmla="*/ 51253 w 7467600"/>
              <a:gd name="connsiteY25" fmla="*/ 5631825 h 6858000"/>
              <a:gd name="connsiteX26" fmla="*/ 211622 w 7467600"/>
              <a:gd name="connsiteY26" fmla="*/ 5728803 h 6858000"/>
              <a:gd name="connsiteX27" fmla="*/ 371652 w 7467600"/>
              <a:gd name="connsiteY27" fmla="*/ 5829062 h 6858000"/>
              <a:gd name="connsiteX28" fmla="*/ 505903 w 7467600"/>
              <a:gd name="connsiteY28" fmla="*/ 5925221 h 6858000"/>
              <a:gd name="connsiteX29" fmla="*/ 899240 w 7467600"/>
              <a:gd name="connsiteY29" fmla="*/ 6153068 h 6858000"/>
              <a:gd name="connsiteX30" fmla="*/ 988114 w 7467600"/>
              <a:gd name="connsiteY30" fmla="*/ 6174204 h 6858000"/>
              <a:gd name="connsiteX31" fmla="*/ 845971 w 7467600"/>
              <a:gd name="connsiteY31" fmla="*/ 6067177 h 6858000"/>
              <a:gd name="connsiteX32" fmla="*/ 448057 w 7467600"/>
              <a:gd name="connsiteY32" fmla="*/ 5841376 h 6858000"/>
              <a:gd name="connsiteX33" fmla="*/ 51253 w 7467600"/>
              <a:gd name="connsiteY33" fmla="*/ 5631825 h 6858000"/>
              <a:gd name="connsiteX34" fmla="*/ 2606687 w 7467600"/>
              <a:gd name="connsiteY34" fmla="*/ 5630718 h 6858000"/>
              <a:gd name="connsiteX35" fmla="*/ 2645658 w 7467600"/>
              <a:gd name="connsiteY35" fmla="*/ 6640259 h 6858000"/>
              <a:gd name="connsiteX36" fmla="*/ 2606687 w 7467600"/>
              <a:gd name="connsiteY36" fmla="*/ 5630718 h 6858000"/>
              <a:gd name="connsiteX37" fmla="*/ 3642057 w 7467600"/>
              <a:gd name="connsiteY37" fmla="*/ 5573487 h 6858000"/>
              <a:gd name="connsiteX38" fmla="*/ 3632981 w 7467600"/>
              <a:gd name="connsiteY38" fmla="*/ 5579437 h 6858000"/>
              <a:gd name="connsiteX39" fmla="*/ 3382436 w 7467600"/>
              <a:gd name="connsiteY39" fmla="*/ 5952726 h 6858000"/>
              <a:gd name="connsiteX40" fmla="*/ 3191929 w 7467600"/>
              <a:gd name="connsiteY40" fmla="*/ 6662669 h 6858000"/>
              <a:gd name="connsiteX41" fmla="*/ 3369898 w 7467600"/>
              <a:gd name="connsiteY41" fmla="*/ 6081771 h 6858000"/>
              <a:gd name="connsiteX42" fmla="*/ 3642057 w 7467600"/>
              <a:gd name="connsiteY42" fmla="*/ 5573487 h 6858000"/>
              <a:gd name="connsiteX43" fmla="*/ 2650666 w 7467600"/>
              <a:gd name="connsiteY43" fmla="*/ 5530686 h 6858000"/>
              <a:gd name="connsiteX44" fmla="*/ 2650249 w 7467600"/>
              <a:gd name="connsiteY44" fmla="*/ 5532101 h 6858000"/>
              <a:gd name="connsiteX45" fmla="*/ 2663808 w 7467600"/>
              <a:gd name="connsiteY45" fmla="*/ 6535215 h 6858000"/>
              <a:gd name="connsiteX46" fmla="*/ 2665418 w 7467600"/>
              <a:gd name="connsiteY46" fmla="*/ 6132756 h 6858000"/>
              <a:gd name="connsiteX47" fmla="*/ 2650666 w 7467600"/>
              <a:gd name="connsiteY47" fmla="*/ 5530686 h 6858000"/>
              <a:gd name="connsiteX48" fmla="*/ 2680277 w 7467600"/>
              <a:gd name="connsiteY48" fmla="*/ 5479204 h 6858000"/>
              <a:gd name="connsiteX49" fmla="*/ 2678972 w 7467600"/>
              <a:gd name="connsiteY49" fmla="*/ 5481582 h 6858000"/>
              <a:gd name="connsiteX50" fmla="*/ 2696666 w 7467600"/>
              <a:gd name="connsiteY50" fmla="*/ 6133836 h 6858000"/>
              <a:gd name="connsiteX51" fmla="*/ 2695769 w 7467600"/>
              <a:gd name="connsiteY51" fmla="*/ 6390955 h 6858000"/>
              <a:gd name="connsiteX52" fmla="*/ 2739893 w 7467600"/>
              <a:gd name="connsiteY52" fmla="*/ 6108357 h 6858000"/>
              <a:gd name="connsiteX53" fmla="*/ 2680277 w 7467600"/>
              <a:gd name="connsiteY53" fmla="*/ 5479204 h 6858000"/>
              <a:gd name="connsiteX54" fmla="*/ 1132195 w 7467600"/>
              <a:gd name="connsiteY54" fmla="*/ 5467980 h 6858000"/>
              <a:gd name="connsiteX55" fmla="*/ 1679056 w 7467600"/>
              <a:gd name="connsiteY55" fmla="*/ 5516907 h 6858000"/>
              <a:gd name="connsiteX56" fmla="*/ 2128648 w 7467600"/>
              <a:gd name="connsiteY56" fmla="*/ 5474249 h 6858000"/>
              <a:gd name="connsiteX57" fmla="*/ 1825619 w 7467600"/>
              <a:gd name="connsiteY57" fmla="*/ 5478447 h 6858000"/>
              <a:gd name="connsiteX58" fmla="*/ 1737798 w 7467600"/>
              <a:gd name="connsiteY58" fmla="*/ 5483353 h 6858000"/>
              <a:gd name="connsiteX59" fmla="*/ 1132195 w 7467600"/>
              <a:gd name="connsiteY59" fmla="*/ 5467980 h 6858000"/>
              <a:gd name="connsiteX60" fmla="*/ 1456157 w 7467600"/>
              <a:gd name="connsiteY60" fmla="*/ 5371404 h 6858000"/>
              <a:gd name="connsiteX61" fmla="*/ 1244432 w 7467600"/>
              <a:gd name="connsiteY61" fmla="*/ 5385601 h 6858000"/>
              <a:gd name="connsiteX62" fmla="*/ 973990 w 7467600"/>
              <a:gd name="connsiteY62" fmla="*/ 5424940 h 6858000"/>
              <a:gd name="connsiteX63" fmla="*/ 1103809 w 7467600"/>
              <a:gd name="connsiteY63" fmla="*/ 5433720 h 6858000"/>
              <a:gd name="connsiteX64" fmla="*/ 1123454 w 7467600"/>
              <a:gd name="connsiteY64" fmla="*/ 5435727 h 6858000"/>
              <a:gd name="connsiteX65" fmla="*/ 1737017 w 7467600"/>
              <a:gd name="connsiteY65" fmla="*/ 5452183 h 6858000"/>
              <a:gd name="connsiteX66" fmla="*/ 1824397 w 7467600"/>
              <a:gd name="connsiteY66" fmla="*/ 5447757 h 6858000"/>
              <a:gd name="connsiteX67" fmla="*/ 2070059 w 7467600"/>
              <a:gd name="connsiteY67" fmla="*/ 5441660 h 6858000"/>
              <a:gd name="connsiteX68" fmla="*/ 1456157 w 7467600"/>
              <a:gd name="connsiteY68" fmla="*/ 5371404 h 6858000"/>
              <a:gd name="connsiteX69" fmla="*/ 4988186 w 7467600"/>
              <a:gd name="connsiteY69" fmla="*/ 5216467 h 6858000"/>
              <a:gd name="connsiteX70" fmla="*/ 4777334 w 7467600"/>
              <a:gd name="connsiteY70" fmla="*/ 5406072 h 6858000"/>
              <a:gd name="connsiteX71" fmla="*/ 4718341 w 7467600"/>
              <a:gd name="connsiteY71" fmla="*/ 5468043 h 6858000"/>
              <a:gd name="connsiteX72" fmla="*/ 4604655 w 7467600"/>
              <a:gd name="connsiteY72" fmla="*/ 5583434 h 6858000"/>
              <a:gd name="connsiteX73" fmla="*/ 4565074 w 7467600"/>
              <a:gd name="connsiteY73" fmla="*/ 5618550 h 6858000"/>
              <a:gd name="connsiteX74" fmla="*/ 4988186 w 7467600"/>
              <a:gd name="connsiteY74" fmla="*/ 5216467 h 6858000"/>
              <a:gd name="connsiteX75" fmla="*/ 4978032 w 7467600"/>
              <a:gd name="connsiteY75" fmla="*/ 5183809 h 6858000"/>
              <a:gd name="connsiteX76" fmla="*/ 4463413 w 7467600"/>
              <a:gd name="connsiteY76" fmla="*/ 5615162 h 6858000"/>
              <a:gd name="connsiteX77" fmla="*/ 4358134 w 7467600"/>
              <a:gd name="connsiteY77" fmla="*/ 5742791 h 6858000"/>
              <a:gd name="connsiteX78" fmla="*/ 4376219 w 7467600"/>
              <a:gd name="connsiteY78" fmla="*/ 5729027 h 6858000"/>
              <a:gd name="connsiteX79" fmla="*/ 4582340 w 7467600"/>
              <a:gd name="connsiteY79" fmla="*/ 5561037 h 6858000"/>
              <a:gd name="connsiteX80" fmla="*/ 4694684 w 7467600"/>
              <a:gd name="connsiteY80" fmla="*/ 5447098 h 6858000"/>
              <a:gd name="connsiteX81" fmla="*/ 4754123 w 7467600"/>
              <a:gd name="connsiteY81" fmla="*/ 5384643 h 6858000"/>
              <a:gd name="connsiteX82" fmla="*/ 4978032 w 7467600"/>
              <a:gd name="connsiteY82" fmla="*/ 5183809 h 6858000"/>
              <a:gd name="connsiteX83" fmla="*/ 1903353 w 7467600"/>
              <a:gd name="connsiteY83" fmla="*/ 5044827 h 6858000"/>
              <a:gd name="connsiteX84" fmla="*/ 1936931 w 7467600"/>
              <a:gd name="connsiteY84" fmla="*/ 5093954 h 6858000"/>
              <a:gd name="connsiteX85" fmla="*/ 2195868 w 7467600"/>
              <a:gd name="connsiteY85" fmla="*/ 5396574 h 6858000"/>
              <a:gd name="connsiteX86" fmla="*/ 2088852 w 7467600"/>
              <a:gd name="connsiteY86" fmla="*/ 5166123 h 6858000"/>
              <a:gd name="connsiteX87" fmla="*/ 1958241 w 7467600"/>
              <a:gd name="connsiteY87" fmla="*/ 5067955 h 6858000"/>
              <a:gd name="connsiteX88" fmla="*/ 1903353 w 7467600"/>
              <a:gd name="connsiteY88" fmla="*/ 5044827 h 6858000"/>
              <a:gd name="connsiteX89" fmla="*/ 1979378 w 7467600"/>
              <a:gd name="connsiteY89" fmla="*/ 4769504 h 6858000"/>
              <a:gd name="connsiteX90" fmla="*/ 2882120 w 7467600"/>
              <a:gd name="connsiteY90" fmla="*/ 5064547 h 6858000"/>
              <a:gd name="connsiteX91" fmla="*/ 2793103 w 7467600"/>
              <a:gd name="connsiteY91" fmla="*/ 5039699 h 6858000"/>
              <a:gd name="connsiteX92" fmla="*/ 2770041 w 7467600"/>
              <a:gd name="connsiteY92" fmla="*/ 5033634 h 6858000"/>
              <a:gd name="connsiteX93" fmla="*/ 1979378 w 7467600"/>
              <a:gd name="connsiteY93" fmla="*/ 4769504 h 6858000"/>
              <a:gd name="connsiteX94" fmla="*/ 1927410 w 7467600"/>
              <a:gd name="connsiteY94" fmla="*/ 4716164 h 6858000"/>
              <a:gd name="connsiteX95" fmla="*/ 1959587 w 7467600"/>
              <a:gd name="connsiteY95" fmla="*/ 4728849 h 6858000"/>
              <a:gd name="connsiteX96" fmla="*/ 2777707 w 7467600"/>
              <a:gd name="connsiteY96" fmla="*/ 5003991 h 6858000"/>
              <a:gd name="connsiteX97" fmla="*/ 2800768 w 7467600"/>
              <a:gd name="connsiteY97" fmla="*/ 5010056 h 6858000"/>
              <a:gd name="connsiteX98" fmla="*/ 2879408 w 7467600"/>
              <a:gd name="connsiteY98" fmla="*/ 5031590 h 6858000"/>
              <a:gd name="connsiteX99" fmla="*/ 2862295 w 7467600"/>
              <a:gd name="connsiteY99" fmla="*/ 5022958 h 6858000"/>
              <a:gd name="connsiteX100" fmla="*/ 2813343 w 7467600"/>
              <a:gd name="connsiteY100" fmla="*/ 4998369 h 6858000"/>
              <a:gd name="connsiteX101" fmla="*/ 2646245 w 7467600"/>
              <a:gd name="connsiteY101" fmla="*/ 4930999 h 6858000"/>
              <a:gd name="connsiteX102" fmla="*/ 1999243 w 7467600"/>
              <a:gd name="connsiteY102" fmla="*/ 4730524 h 6858000"/>
              <a:gd name="connsiteX103" fmla="*/ 1979527 w 7467600"/>
              <a:gd name="connsiteY103" fmla="*/ 4726651 h 6858000"/>
              <a:gd name="connsiteX104" fmla="*/ 1927410 w 7467600"/>
              <a:gd name="connsiteY104" fmla="*/ 4716164 h 6858000"/>
              <a:gd name="connsiteX105" fmla="*/ 1997014 w 7467600"/>
              <a:gd name="connsiteY105" fmla="*/ 4698007 h 6858000"/>
              <a:gd name="connsiteX106" fmla="*/ 2005458 w 7467600"/>
              <a:gd name="connsiteY106" fmla="*/ 4699540 h 6858000"/>
              <a:gd name="connsiteX107" fmla="*/ 2657186 w 7467600"/>
              <a:gd name="connsiteY107" fmla="*/ 4901687 h 6858000"/>
              <a:gd name="connsiteX108" fmla="*/ 2826662 w 7467600"/>
              <a:gd name="connsiteY108" fmla="*/ 4970362 h 6858000"/>
              <a:gd name="connsiteX109" fmla="*/ 2876100 w 7467600"/>
              <a:gd name="connsiteY109" fmla="*/ 4995397 h 6858000"/>
              <a:gd name="connsiteX110" fmla="*/ 3042600 w 7467600"/>
              <a:gd name="connsiteY110" fmla="*/ 5059532 h 6858000"/>
              <a:gd name="connsiteX111" fmla="*/ 1997014 w 7467600"/>
              <a:gd name="connsiteY111" fmla="*/ 4698007 h 6858000"/>
              <a:gd name="connsiteX112" fmla="*/ 2305292 w 7467600"/>
              <a:gd name="connsiteY112" fmla="*/ 4219492 h 6858000"/>
              <a:gd name="connsiteX113" fmla="*/ 3360922 w 7467600"/>
              <a:gd name="connsiteY113" fmla="*/ 4529373 h 6858000"/>
              <a:gd name="connsiteX114" fmla="*/ 3492420 w 7467600"/>
              <a:gd name="connsiteY114" fmla="*/ 4510145 h 6858000"/>
              <a:gd name="connsiteX115" fmla="*/ 3364086 w 7467600"/>
              <a:gd name="connsiteY115" fmla="*/ 4480340 h 6858000"/>
              <a:gd name="connsiteX116" fmla="*/ 3225818 w 7467600"/>
              <a:gd name="connsiteY116" fmla="*/ 4411822 h 6858000"/>
              <a:gd name="connsiteX117" fmla="*/ 3129696 w 7467600"/>
              <a:gd name="connsiteY117" fmla="*/ 4360704 h 6858000"/>
              <a:gd name="connsiteX118" fmla="*/ 2814545 w 7467600"/>
              <a:gd name="connsiteY118" fmla="*/ 4282955 h 6858000"/>
              <a:gd name="connsiteX119" fmla="*/ 2305292 w 7467600"/>
              <a:gd name="connsiteY119" fmla="*/ 4219492 h 6858000"/>
              <a:gd name="connsiteX120" fmla="*/ 2626982 w 7467600"/>
              <a:gd name="connsiteY120" fmla="*/ 4206450 h 6858000"/>
              <a:gd name="connsiteX121" fmla="*/ 2490617 w 7467600"/>
              <a:gd name="connsiteY121" fmla="*/ 4206951 h 6858000"/>
              <a:gd name="connsiteX122" fmla="*/ 2819869 w 7467600"/>
              <a:gd name="connsiteY122" fmla="*/ 4252936 h 6858000"/>
              <a:gd name="connsiteX123" fmla="*/ 3143018 w 7467600"/>
              <a:gd name="connsiteY123" fmla="*/ 4332698 h 6858000"/>
              <a:gd name="connsiteX124" fmla="*/ 3241520 w 7467600"/>
              <a:gd name="connsiteY124" fmla="*/ 4385112 h 6858000"/>
              <a:gd name="connsiteX125" fmla="*/ 3374575 w 7467600"/>
              <a:gd name="connsiteY125" fmla="*/ 4451517 h 6858000"/>
              <a:gd name="connsiteX126" fmla="*/ 3505221 w 7467600"/>
              <a:gd name="connsiteY126" fmla="*/ 4480757 h 6858000"/>
              <a:gd name="connsiteX127" fmla="*/ 2626982 w 7467600"/>
              <a:gd name="connsiteY127" fmla="*/ 4206450 h 6858000"/>
              <a:gd name="connsiteX128" fmla="*/ 1310106 w 7467600"/>
              <a:gd name="connsiteY128" fmla="*/ 3943217 h 6858000"/>
              <a:gd name="connsiteX129" fmla="*/ 854994 w 7467600"/>
              <a:gd name="connsiteY129" fmla="*/ 4399136 h 6858000"/>
              <a:gd name="connsiteX130" fmla="*/ 742462 w 7467600"/>
              <a:gd name="connsiteY130" fmla="*/ 4594648 h 6858000"/>
              <a:gd name="connsiteX131" fmla="*/ 820602 w 7467600"/>
              <a:gd name="connsiteY131" fmla="*/ 4485915 h 6858000"/>
              <a:gd name="connsiteX132" fmla="*/ 878295 w 7467600"/>
              <a:gd name="connsiteY132" fmla="*/ 4403594 h 6858000"/>
              <a:gd name="connsiteX133" fmla="*/ 1240607 w 7467600"/>
              <a:gd name="connsiteY133" fmla="*/ 4010401 h 6858000"/>
              <a:gd name="connsiteX134" fmla="*/ 1310106 w 7467600"/>
              <a:gd name="connsiteY134" fmla="*/ 3943217 h 6858000"/>
              <a:gd name="connsiteX135" fmla="*/ 1423113 w 7467600"/>
              <a:gd name="connsiteY135" fmla="*/ 3874565 h 6858000"/>
              <a:gd name="connsiteX136" fmla="*/ 1260565 w 7467600"/>
              <a:gd name="connsiteY136" fmla="*/ 4031982 h 6858000"/>
              <a:gd name="connsiteX137" fmla="*/ 901900 w 7467600"/>
              <a:gd name="connsiteY137" fmla="*/ 4421236 h 6858000"/>
              <a:gd name="connsiteX138" fmla="*/ 845044 w 7467600"/>
              <a:gd name="connsiteY138" fmla="*/ 4502436 h 6858000"/>
              <a:gd name="connsiteX139" fmla="*/ 685926 w 7467600"/>
              <a:gd name="connsiteY139" fmla="*/ 4703069 h 6858000"/>
              <a:gd name="connsiteX140" fmla="*/ 684248 w 7467600"/>
              <a:gd name="connsiteY140" fmla="*/ 4706721 h 6858000"/>
              <a:gd name="connsiteX141" fmla="*/ 1423113 w 7467600"/>
              <a:gd name="connsiteY141" fmla="*/ 3874565 h 6858000"/>
              <a:gd name="connsiteX142" fmla="*/ 3316479 w 7467600"/>
              <a:gd name="connsiteY142" fmla="*/ 3872136 h 6858000"/>
              <a:gd name="connsiteX143" fmla="*/ 3546806 w 7467600"/>
              <a:gd name="connsiteY143" fmla="*/ 4356139 h 6858000"/>
              <a:gd name="connsiteX144" fmla="*/ 3364433 w 7467600"/>
              <a:gd name="connsiteY144" fmla="*/ 3953121 h 6858000"/>
              <a:gd name="connsiteX145" fmla="*/ 3316479 w 7467600"/>
              <a:gd name="connsiteY145" fmla="*/ 3872136 h 6858000"/>
              <a:gd name="connsiteX146" fmla="*/ 3291335 w 7467600"/>
              <a:gd name="connsiteY146" fmla="*/ 3767420 h 6858000"/>
              <a:gd name="connsiteX147" fmla="*/ 3390805 w 7467600"/>
              <a:gd name="connsiteY147" fmla="*/ 3937163 h 6858000"/>
              <a:gd name="connsiteX148" fmla="*/ 3579062 w 7467600"/>
              <a:gd name="connsiteY148" fmla="*/ 4359040 h 6858000"/>
              <a:gd name="connsiteX149" fmla="*/ 3467355 w 7467600"/>
              <a:gd name="connsiteY149" fmla="*/ 3988130 h 6858000"/>
              <a:gd name="connsiteX150" fmla="*/ 3310753 w 7467600"/>
              <a:gd name="connsiteY150" fmla="*/ 3787140 h 6858000"/>
              <a:gd name="connsiteX151" fmla="*/ 3291335 w 7467600"/>
              <a:gd name="connsiteY151" fmla="*/ 3767420 h 6858000"/>
              <a:gd name="connsiteX152" fmla="*/ 1635889 w 7467600"/>
              <a:gd name="connsiteY152" fmla="*/ 3709494 h 6858000"/>
              <a:gd name="connsiteX153" fmla="*/ 1634800 w 7467600"/>
              <a:gd name="connsiteY153" fmla="*/ 3731111 h 6858000"/>
              <a:gd name="connsiteX154" fmla="*/ 1635889 w 7467600"/>
              <a:gd name="connsiteY154" fmla="*/ 3709494 h 6858000"/>
              <a:gd name="connsiteX155" fmla="*/ 1510397 w 7467600"/>
              <a:gd name="connsiteY155" fmla="*/ 3684705 h 6858000"/>
              <a:gd name="connsiteX156" fmla="*/ 1146550 w 7467600"/>
              <a:gd name="connsiteY156" fmla="*/ 3802012 h 6858000"/>
              <a:gd name="connsiteX157" fmla="*/ 698834 w 7467600"/>
              <a:gd name="connsiteY157" fmla="*/ 3952272 h 6858000"/>
              <a:gd name="connsiteX158" fmla="*/ 34256 w 7467600"/>
              <a:gd name="connsiteY158" fmla="*/ 4347603 h 6858000"/>
              <a:gd name="connsiteX159" fmla="*/ 527241 w 7467600"/>
              <a:gd name="connsiteY159" fmla="*/ 4065078 h 6858000"/>
              <a:gd name="connsiteX160" fmla="*/ 1510397 w 7467600"/>
              <a:gd name="connsiteY160" fmla="*/ 3684705 h 6858000"/>
              <a:gd name="connsiteX161" fmla="*/ 1313114 w 7467600"/>
              <a:gd name="connsiteY161" fmla="*/ 3655216 h 6858000"/>
              <a:gd name="connsiteX162" fmla="*/ 1109304 w 7467600"/>
              <a:gd name="connsiteY162" fmla="*/ 3669030 h 6858000"/>
              <a:gd name="connsiteX163" fmla="*/ 8129 w 7467600"/>
              <a:gd name="connsiteY163" fmla="*/ 4330519 h 6858000"/>
              <a:gd name="connsiteX164" fmla="*/ 687572 w 7467600"/>
              <a:gd name="connsiteY164" fmla="*/ 3925629 h 6858000"/>
              <a:gd name="connsiteX165" fmla="*/ 1138365 w 7467600"/>
              <a:gd name="connsiteY165" fmla="*/ 3774515 h 6858000"/>
              <a:gd name="connsiteX166" fmla="*/ 1505579 w 7467600"/>
              <a:gd name="connsiteY166" fmla="*/ 3655526 h 6858000"/>
              <a:gd name="connsiteX167" fmla="*/ 1313114 w 7467600"/>
              <a:gd name="connsiteY167" fmla="*/ 3655216 h 6858000"/>
              <a:gd name="connsiteX168" fmla="*/ 3655073 w 7467600"/>
              <a:gd name="connsiteY168" fmla="*/ 3650884 h 6858000"/>
              <a:gd name="connsiteX169" fmla="*/ 3989938 w 7467600"/>
              <a:gd name="connsiteY169" fmla="*/ 3991685 h 6858000"/>
              <a:gd name="connsiteX170" fmla="*/ 4393907 w 7467600"/>
              <a:gd name="connsiteY170" fmla="*/ 4261258 h 6858000"/>
              <a:gd name="connsiteX171" fmla="*/ 4648051 w 7467600"/>
              <a:gd name="connsiteY171" fmla="*/ 4374051 h 6858000"/>
              <a:gd name="connsiteX172" fmla="*/ 4383389 w 7467600"/>
              <a:gd name="connsiteY172" fmla="*/ 4184369 h 6858000"/>
              <a:gd name="connsiteX173" fmla="*/ 4165508 w 7467600"/>
              <a:gd name="connsiteY173" fmla="*/ 4035196 h 6858000"/>
              <a:gd name="connsiteX174" fmla="*/ 4068162 w 7467600"/>
              <a:gd name="connsiteY174" fmla="*/ 3953394 h 6858000"/>
              <a:gd name="connsiteX175" fmla="*/ 3981416 w 7467600"/>
              <a:gd name="connsiteY175" fmla="*/ 3880482 h 6858000"/>
              <a:gd name="connsiteX176" fmla="*/ 3800147 w 7467600"/>
              <a:gd name="connsiteY176" fmla="*/ 3749872 h 6858000"/>
              <a:gd name="connsiteX177" fmla="*/ 3655073 w 7467600"/>
              <a:gd name="connsiteY177" fmla="*/ 3650884 h 6858000"/>
              <a:gd name="connsiteX178" fmla="*/ 3670252 w 7467600"/>
              <a:gd name="connsiteY178" fmla="*/ 3622798 h 6858000"/>
              <a:gd name="connsiteX179" fmla="*/ 3817258 w 7467600"/>
              <a:gd name="connsiteY179" fmla="*/ 3723577 h 6858000"/>
              <a:gd name="connsiteX180" fmla="*/ 4000461 w 7467600"/>
              <a:gd name="connsiteY180" fmla="*/ 3855966 h 6858000"/>
              <a:gd name="connsiteX181" fmla="*/ 4088180 w 7467600"/>
              <a:gd name="connsiteY181" fmla="*/ 3929774 h 6858000"/>
              <a:gd name="connsiteX182" fmla="*/ 4184555 w 7467600"/>
              <a:gd name="connsiteY182" fmla="*/ 4010683 h 6858000"/>
              <a:gd name="connsiteX183" fmla="*/ 4399563 w 7467600"/>
              <a:gd name="connsiteY183" fmla="*/ 4158106 h 6858000"/>
              <a:gd name="connsiteX184" fmla="*/ 4684469 w 7467600"/>
              <a:gd name="connsiteY184" fmla="*/ 4364680 h 6858000"/>
              <a:gd name="connsiteX185" fmla="*/ 4690271 w 7467600"/>
              <a:gd name="connsiteY185" fmla="*/ 4370034 h 6858000"/>
              <a:gd name="connsiteX186" fmla="*/ 4136093 w 7467600"/>
              <a:gd name="connsiteY186" fmla="*/ 3858466 h 6858000"/>
              <a:gd name="connsiteX187" fmla="*/ 3670252 w 7467600"/>
              <a:gd name="connsiteY187" fmla="*/ 3622798 h 6858000"/>
              <a:gd name="connsiteX188" fmla="*/ 4440129 w 7467600"/>
              <a:gd name="connsiteY188" fmla="*/ 3448571 h 6858000"/>
              <a:gd name="connsiteX189" fmla="*/ 4856525 w 7467600"/>
              <a:gd name="connsiteY189" fmla="*/ 3915351 h 6858000"/>
              <a:gd name="connsiteX190" fmla="*/ 5059055 w 7467600"/>
              <a:gd name="connsiteY190" fmla="*/ 4108918 h 6858000"/>
              <a:gd name="connsiteX191" fmla="*/ 5290070 w 7467600"/>
              <a:gd name="connsiteY191" fmla="*/ 4263619 h 6858000"/>
              <a:gd name="connsiteX192" fmla="*/ 4834991 w 7467600"/>
              <a:gd name="connsiteY192" fmla="*/ 3830985 h 6858000"/>
              <a:gd name="connsiteX193" fmla="*/ 4440129 w 7467600"/>
              <a:gd name="connsiteY193" fmla="*/ 3448571 h 6858000"/>
              <a:gd name="connsiteX194" fmla="*/ 4441737 w 7467600"/>
              <a:gd name="connsiteY194" fmla="*/ 3399734 h 6858000"/>
              <a:gd name="connsiteX195" fmla="*/ 4431236 w 7467600"/>
              <a:gd name="connsiteY195" fmla="*/ 3400954 h 6858000"/>
              <a:gd name="connsiteX196" fmla="*/ 4557150 w 7467600"/>
              <a:gd name="connsiteY196" fmla="*/ 3510023 h 6858000"/>
              <a:gd name="connsiteX197" fmla="*/ 4856936 w 7467600"/>
              <a:gd name="connsiteY197" fmla="*/ 3809146 h 6858000"/>
              <a:gd name="connsiteX198" fmla="*/ 5111996 w 7467600"/>
              <a:gd name="connsiteY198" fmla="*/ 4065759 h 6858000"/>
              <a:gd name="connsiteX199" fmla="*/ 5388878 w 7467600"/>
              <a:gd name="connsiteY199" fmla="*/ 4300185 h 6858000"/>
              <a:gd name="connsiteX200" fmla="*/ 5425556 w 7467600"/>
              <a:gd name="connsiteY200" fmla="*/ 4308967 h 6858000"/>
              <a:gd name="connsiteX201" fmla="*/ 4943646 w 7467600"/>
              <a:gd name="connsiteY201" fmla="*/ 3822916 h 6858000"/>
              <a:gd name="connsiteX202" fmla="*/ 4594837 w 7467600"/>
              <a:gd name="connsiteY202" fmla="*/ 3532274 h 6858000"/>
              <a:gd name="connsiteX203" fmla="*/ 4441737 w 7467600"/>
              <a:gd name="connsiteY203" fmla="*/ 3399734 h 6858000"/>
              <a:gd name="connsiteX204" fmla="*/ 5425834 w 7467600"/>
              <a:gd name="connsiteY204" fmla="*/ 3162785 h 6858000"/>
              <a:gd name="connsiteX205" fmla="*/ 5401644 w 7467600"/>
              <a:gd name="connsiteY205" fmla="*/ 3617847 h 6858000"/>
              <a:gd name="connsiteX206" fmla="*/ 5467256 w 7467600"/>
              <a:gd name="connsiteY206" fmla="*/ 4175494 h 6858000"/>
              <a:gd name="connsiteX207" fmla="*/ 5448069 w 7467600"/>
              <a:gd name="connsiteY207" fmla="*/ 3567554 h 6858000"/>
              <a:gd name="connsiteX208" fmla="*/ 5425834 w 7467600"/>
              <a:gd name="connsiteY208" fmla="*/ 3162785 h 6858000"/>
              <a:gd name="connsiteX209" fmla="*/ 1318687 w 7467600"/>
              <a:gd name="connsiteY209" fmla="*/ 3113840 h 6858000"/>
              <a:gd name="connsiteX210" fmla="*/ 1066793 w 7467600"/>
              <a:gd name="connsiteY210" fmla="*/ 3212171 h 6858000"/>
              <a:gd name="connsiteX211" fmla="*/ 993319 w 7467600"/>
              <a:gd name="connsiteY211" fmla="*/ 3247648 h 6858000"/>
              <a:gd name="connsiteX212" fmla="*/ 853081 w 7467600"/>
              <a:gd name="connsiteY212" fmla="*/ 3312410 h 6858000"/>
              <a:gd name="connsiteX213" fmla="*/ 805957 w 7467600"/>
              <a:gd name="connsiteY213" fmla="*/ 3330443 h 6858000"/>
              <a:gd name="connsiteX214" fmla="*/ 1318687 w 7467600"/>
              <a:gd name="connsiteY214" fmla="*/ 3113840 h 6858000"/>
              <a:gd name="connsiteX215" fmla="*/ 5453702 w 7467600"/>
              <a:gd name="connsiteY215" fmla="*/ 3090882 h 6858000"/>
              <a:gd name="connsiteX216" fmla="*/ 5480135 w 7467600"/>
              <a:gd name="connsiteY216" fmla="*/ 3565802 h 6858000"/>
              <a:gd name="connsiteX217" fmla="*/ 5499023 w 7467600"/>
              <a:gd name="connsiteY217" fmla="*/ 4166310 h 6858000"/>
              <a:gd name="connsiteX218" fmla="*/ 5547022 w 7467600"/>
              <a:gd name="connsiteY218" fmla="*/ 3607838 h 6858000"/>
              <a:gd name="connsiteX219" fmla="*/ 5515964 w 7467600"/>
              <a:gd name="connsiteY219" fmla="*/ 3378541 h 6858000"/>
              <a:gd name="connsiteX220" fmla="*/ 5453702 w 7467600"/>
              <a:gd name="connsiteY220" fmla="*/ 3090882 h 6858000"/>
              <a:gd name="connsiteX221" fmla="*/ 1238695 w 7467600"/>
              <a:gd name="connsiteY221" fmla="*/ 3076820 h 6858000"/>
              <a:gd name="connsiteX222" fmla="*/ 716371 w 7467600"/>
              <a:gd name="connsiteY222" fmla="*/ 3293249 h 6858000"/>
              <a:gd name="connsiteX223" fmla="*/ 579522 w 7467600"/>
              <a:gd name="connsiteY223" fmla="*/ 3371759 h 6858000"/>
              <a:gd name="connsiteX224" fmla="*/ 600288 w 7467600"/>
              <a:gd name="connsiteY224" fmla="*/ 3365555 h 6858000"/>
              <a:gd name="connsiteX225" fmla="*/ 840692 w 7467600"/>
              <a:gd name="connsiteY225" fmla="*/ 3284921 h 6858000"/>
              <a:gd name="connsiteX226" fmla="*/ 979248 w 7467600"/>
              <a:gd name="connsiteY226" fmla="*/ 3221003 h 6858000"/>
              <a:gd name="connsiteX227" fmla="*/ 1053282 w 7467600"/>
              <a:gd name="connsiteY227" fmla="*/ 3185247 h 6858000"/>
              <a:gd name="connsiteX228" fmla="*/ 1320603 w 7467600"/>
              <a:gd name="connsiteY228" fmla="*/ 3081281 h 6858000"/>
              <a:gd name="connsiteX229" fmla="*/ 1238695 w 7467600"/>
              <a:gd name="connsiteY229" fmla="*/ 3076820 h 6858000"/>
              <a:gd name="connsiteX230" fmla="*/ 5425627 w 7467600"/>
              <a:gd name="connsiteY230" fmla="*/ 2954192 h 6858000"/>
              <a:gd name="connsiteX231" fmla="*/ 5470770 w 7467600"/>
              <a:gd name="connsiteY231" fmla="*/ 3005435 h 6858000"/>
              <a:gd name="connsiteX232" fmla="*/ 5519779 w 7467600"/>
              <a:gd name="connsiteY232" fmla="*/ 4359223 h 6858000"/>
              <a:gd name="connsiteX233" fmla="*/ 5520293 w 7467600"/>
              <a:gd name="connsiteY233" fmla="*/ 4360602 h 6858000"/>
              <a:gd name="connsiteX234" fmla="*/ 5767221 w 7467600"/>
              <a:gd name="connsiteY234" fmla="*/ 4665564 h 6858000"/>
              <a:gd name="connsiteX235" fmla="*/ 6937169 w 7467600"/>
              <a:gd name="connsiteY235" fmla="*/ 4815941 h 6858000"/>
              <a:gd name="connsiteX236" fmla="*/ 6953922 w 7467600"/>
              <a:gd name="connsiteY236" fmla="*/ 4890068 h 6858000"/>
              <a:gd name="connsiteX237" fmla="*/ 6071359 w 7467600"/>
              <a:gd name="connsiteY237" fmla="*/ 4770770 h 6858000"/>
              <a:gd name="connsiteX238" fmla="*/ 6038839 w 7467600"/>
              <a:gd name="connsiteY238" fmla="*/ 4764474 h 6858000"/>
              <a:gd name="connsiteX239" fmla="*/ 6038706 w 7467600"/>
              <a:gd name="connsiteY239" fmla="*/ 4763847 h 6858000"/>
              <a:gd name="connsiteX240" fmla="*/ 6037784 w 7467600"/>
              <a:gd name="connsiteY240" fmla="*/ 4764270 h 6858000"/>
              <a:gd name="connsiteX241" fmla="*/ 6038839 w 7467600"/>
              <a:gd name="connsiteY241" fmla="*/ 4764474 h 6858000"/>
              <a:gd name="connsiteX242" fmla="*/ 6040338 w 7467600"/>
              <a:gd name="connsiteY242" fmla="*/ 4771418 h 6858000"/>
              <a:gd name="connsiteX243" fmla="*/ 6024488 w 7467600"/>
              <a:gd name="connsiteY243" fmla="*/ 4809903 h 6858000"/>
              <a:gd name="connsiteX244" fmla="*/ 5599771 w 7467600"/>
              <a:gd name="connsiteY244" fmla="*/ 5509652 h 6858000"/>
              <a:gd name="connsiteX245" fmla="*/ 5548843 w 7467600"/>
              <a:gd name="connsiteY245" fmla="*/ 5563845 h 6858000"/>
              <a:gd name="connsiteX246" fmla="*/ 5940952 w 7467600"/>
              <a:gd name="connsiteY246" fmla="*/ 6250028 h 6858000"/>
              <a:gd name="connsiteX247" fmla="*/ 6043441 w 7467600"/>
              <a:gd name="connsiteY247" fmla="*/ 6665847 h 6858000"/>
              <a:gd name="connsiteX248" fmla="*/ 6093432 w 7467600"/>
              <a:gd name="connsiteY248" fmla="*/ 6858000 h 6858000"/>
              <a:gd name="connsiteX249" fmla="*/ 6034344 w 7467600"/>
              <a:gd name="connsiteY249" fmla="*/ 6858000 h 6858000"/>
              <a:gd name="connsiteX250" fmla="*/ 6026679 w 7467600"/>
              <a:gd name="connsiteY250" fmla="*/ 6836959 h 6858000"/>
              <a:gd name="connsiteX251" fmla="*/ 5800441 w 7467600"/>
              <a:gd name="connsiteY251" fmla="*/ 6335286 h 6858000"/>
              <a:gd name="connsiteX252" fmla="*/ 5526562 w 7467600"/>
              <a:gd name="connsiteY252" fmla="*/ 5705388 h 6858000"/>
              <a:gd name="connsiteX253" fmla="*/ 5519640 w 7467600"/>
              <a:gd name="connsiteY253" fmla="*/ 5683774 h 6858000"/>
              <a:gd name="connsiteX254" fmla="*/ 5844559 w 7467600"/>
              <a:gd name="connsiteY254" fmla="*/ 6553349 h 6858000"/>
              <a:gd name="connsiteX255" fmla="*/ 5975994 w 7467600"/>
              <a:gd name="connsiteY255" fmla="*/ 6858000 h 6858000"/>
              <a:gd name="connsiteX256" fmla="*/ 5898547 w 7467600"/>
              <a:gd name="connsiteY256" fmla="*/ 6858000 h 6858000"/>
              <a:gd name="connsiteX257" fmla="*/ 5682041 w 7467600"/>
              <a:gd name="connsiteY257" fmla="*/ 6355860 h 6858000"/>
              <a:gd name="connsiteX258" fmla="*/ 5461758 w 7467600"/>
              <a:gd name="connsiteY258" fmla="*/ 5820220 h 6858000"/>
              <a:gd name="connsiteX259" fmla="*/ 5237282 w 7467600"/>
              <a:gd name="connsiteY259" fmla="*/ 6579086 h 6858000"/>
              <a:gd name="connsiteX260" fmla="*/ 5115009 w 7467600"/>
              <a:gd name="connsiteY260" fmla="*/ 6858000 h 6858000"/>
              <a:gd name="connsiteX261" fmla="*/ 5028074 w 7467600"/>
              <a:gd name="connsiteY261" fmla="*/ 6858000 h 6858000"/>
              <a:gd name="connsiteX262" fmla="*/ 5079508 w 7467600"/>
              <a:gd name="connsiteY262" fmla="*/ 6749074 h 6858000"/>
              <a:gd name="connsiteX263" fmla="*/ 5371846 w 7467600"/>
              <a:gd name="connsiteY263" fmla="*/ 5924413 h 6858000"/>
              <a:gd name="connsiteX264" fmla="*/ 5270512 w 7467600"/>
              <a:gd name="connsiteY264" fmla="*/ 6138975 h 6858000"/>
              <a:gd name="connsiteX265" fmla="*/ 5062409 w 7467600"/>
              <a:gd name="connsiteY265" fmla="*/ 6653544 h 6858000"/>
              <a:gd name="connsiteX266" fmla="*/ 5036628 w 7467600"/>
              <a:gd name="connsiteY266" fmla="*/ 6754247 h 6858000"/>
              <a:gd name="connsiteX267" fmla="*/ 5009112 w 7467600"/>
              <a:gd name="connsiteY267" fmla="*/ 6858000 h 6858000"/>
              <a:gd name="connsiteX268" fmla="*/ 4976679 w 7467600"/>
              <a:gd name="connsiteY268" fmla="*/ 6858000 h 6858000"/>
              <a:gd name="connsiteX269" fmla="*/ 5006537 w 7467600"/>
              <a:gd name="connsiteY269" fmla="*/ 6747068 h 6858000"/>
              <a:gd name="connsiteX270" fmla="*/ 5032723 w 7467600"/>
              <a:gd name="connsiteY270" fmla="*/ 6644957 h 6858000"/>
              <a:gd name="connsiteX271" fmla="*/ 5242949 w 7467600"/>
              <a:gd name="connsiteY271" fmla="*/ 6125175 h 6858000"/>
              <a:gd name="connsiteX272" fmla="*/ 5286321 w 7467600"/>
              <a:gd name="connsiteY272" fmla="*/ 6033555 h 6858000"/>
              <a:gd name="connsiteX273" fmla="*/ 5008210 w 7467600"/>
              <a:gd name="connsiteY273" fmla="*/ 6649194 h 6858000"/>
              <a:gd name="connsiteX274" fmla="*/ 4986321 w 7467600"/>
              <a:gd name="connsiteY274" fmla="*/ 6765687 h 6858000"/>
              <a:gd name="connsiteX275" fmla="*/ 4973474 w 7467600"/>
              <a:gd name="connsiteY275" fmla="*/ 6858000 h 6858000"/>
              <a:gd name="connsiteX276" fmla="*/ 4907178 w 7467600"/>
              <a:gd name="connsiteY276" fmla="*/ 6858000 h 6858000"/>
              <a:gd name="connsiteX277" fmla="*/ 4910810 w 7467600"/>
              <a:gd name="connsiteY277" fmla="*/ 6829660 h 6858000"/>
              <a:gd name="connsiteX278" fmla="*/ 4987461 w 7467600"/>
              <a:gd name="connsiteY278" fmla="*/ 6432994 h 6858000"/>
              <a:gd name="connsiteX279" fmla="*/ 5179262 w 7467600"/>
              <a:gd name="connsiteY279" fmla="*/ 6035044 h 6858000"/>
              <a:gd name="connsiteX280" fmla="*/ 4689678 w 7467600"/>
              <a:gd name="connsiteY280" fmla="*/ 6440241 h 6858000"/>
              <a:gd name="connsiteX281" fmla="*/ 4477543 w 7467600"/>
              <a:gd name="connsiteY281" fmla="*/ 6674836 h 6858000"/>
              <a:gd name="connsiteX282" fmla="*/ 4329957 w 7467600"/>
              <a:gd name="connsiteY282" fmla="*/ 6858000 h 6858000"/>
              <a:gd name="connsiteX283" fmla="*/ 4218595 w 7467600"/>
              <a:gd name="connsiteY283" fmla="*/ 6858000 h 6858000"/>
              <a:gd name="connsiteX284" fmla="*/ 4368888 w 7467600"/>
              <a:gd name="connsiteY284" fmla="*/ 6668412 h 6858000"/>
              <a:gd name="connsiteX285" fmla="*/ 4563091 w 7467600"/>
              <a:gd name="connsiteY285" fmla="*/ 6442508 h 6858000"/>
              <a:gd name="connsiteX286" fmla="*/ 5387324 w 7467600"/>
              <a:gd name="connsiteY286" fmla="*/ 5705830 h 6858000"/>
              <a:gd name="connsiteX287" fmla="*/ 5073620 w 7467600"/>
              <a:gd name="connsiteY287" fmla="*/ 5955437 h 6858000"/>
              <a:gd name="connsiteX288" fmla="*/ 4689789 w 7467600"/>
              <a:gd name="connsiteY288" fmla="*/ 6268382 h 6858000"/>
              <a:gd name="connsiteX289" fmla="*/ 4418722 w 7467600"/>
              <a:gd name="connsiteY289" fmla="*/ 6570886 h 6858000"/>
              <a:gd name="connsiteX290" fmla="*/ 4214944 w 7467600"/>
              <a:gd name="connsiteY290" fmla="*/ 6858000 h 6858000"/>
              <a:gd name="connsiteX291" fmla="*/ 4177898 w 7467600"/>
              <a:gd name="connsiteY291" fmla="*/ 6858000 h 6858000"/>
              <a:gd name="connsiteX292" fmla="*/ 4391597 w 7467600"/>
              <a:gd name="connsiteY292" fmla="*/ 6556370 h 6858000"/>
              <a:gd name="connsiteX293" fmla="*/ 4668889 w 7467600"/>
              <a:gd name="connsiteY293" fmla="*/ 6246399 h 6858000"/>
              <a:gd name="connsiteX294" fmla="*/ 5055427 w 7467600"/>
              <a:gd name="connsiteY294" fmla="*/ 5931476 h 6858000"/>
              <a:gd name="connsiteX295" fmla="*/ 5371814 w 7467600"/>
              <a:gd name="connsiteY295" fmla="*/ 5678975 h 6858000"/>
              <a:gd name="connsiteX296" fmla="*/ 4987918 w 7467600"/>
              <a:gd name="connsiteY296" fmla="*/ 5838701 h 6858000"/>
              <a:gd name="connsiteX297" fmla="*/ 4317146 w 7467600"/>
              <a:gd name="connsiteY297" fmla="*/ 6587716 h 6858000"/>
              <a:gd name="connsiteX298" fmla="*/ 4171627 w 7467600"/>
              <a:gd name="connsiteY298" fmla="*/ 6858000 h 6858000"/>
              <a:gd name="connsiteX299" fmla="*/ 4081585 w 7467600"/>
              <a:gd name="connsiteY299" fmla="*/ 6858000 h 6858000"/>
              <a:gd name="connsiteX300" fmla="*/ 4238603 w 7467600"/>
              <a:gd name="connsiteY300" fmla="*/ 6559341 h 6858000"/>
              <a:gd name="connsiteX301" fmla="*/ 4778333 w 7467600"/>
              <a:gd name="connsiteY301" fmla="*/ 5873626 h 6858000"/>
              <a:gd name="connsiteX302" fmla="*/ 5414185 w 7467600"/>
              <a:gd name="connsiteY302" fmla="*/ 5573882 h 6858000"/>
              <a:gd name="connsiteX303" fmla="*/ 5959648 w 7467600"/>
              <a:gd name="connsiteY303" fmla="*/ 4760797 h 6858000"/>
              <a:gd name="connsiteX304" fmla="*/ 5355019 w 7467600"/>
              <a:gd name="connsiteY304" fmla="*/ 4734672 h 6858000"/>
              <a:gd name="connsiteX305" fmla="*/ 5083565 w 7467600"/>
              <a:gd name="connsiteY305" fmla="*/ 5179121 h 6858000"/>
              <a:gd name="connsiteX306" fmla="*/ 4713577 w 7467600"/>
              <a:gd name="connsiteY306" fmla="*/ 5616803 h 6858000"/>
              <a:gd name="connsiteX307" fmla="*/ 3989559 w 7467600"/>
              <a:gd name="connsiteY307" fmla="*/ 6145945 h 6858000"/>
              <a:gd name="connsiteX308" fmla="*/ 3939824 w 7467600"/>
              <a:gd name="connsiteY308" fmla="*/ 6066900 h 6858000"/>
              <a:gd name="connsiteX309" fmla="*/ 4584537 w 7467600"/>
              <a:gd name="connsiteY309" fmla="*/ 5324826 h 6858000"/>
              <a:gd name="connsiteX310" fmla="*/ 5037105 w 7467600"/>
              <a:gd name="connsiteY310" fmla="*/ 5088765 h 6858000"/>
              <a:gd name="connsiteX311" fmla="*/ 5039930 w 7467600"/>
              <a:gd name="connsiteY311" fmla="*/ 5089585 h 6858000"/>
              <a:gd name="connsiteX312" fmla="*/ 5263764 w 7467600"/>
              <a:gd name="connsiteY312" fmla="*/ 4735525 h 6858000"/>
              <a:gd name="connsiteX313" fmla="*/ 4086300 w 7467600"/>
              <a:gd name="connsiteY313" fmla="*/ 4884599 h 6858000"/>
              <a:gd name="connsiteX314" fmla="*/ 4085485 w 7467600"/>
              <a:gd name="connsiteY314" fmla="*/ 4899070 h 6858000"/>
              <a:gd name="connsiteX315" fmla="*/ 3871915 w 7467600"/>
              <a:gd name="connsiteY315" fmla="*/ 5253645 h 6858000"/>
              <a:gd name="connsiteX316" fmla="*/ 3799374 w 7467600"/>
              <a:gd name="connsiteY316" fmla="*/ 5466127 h 6858000"/>
              <a:gd name="connsiteX317" fmla="*/ 3498850 w 7467600"/>
              <a:gd name="connsiteY317" fmla="*/ 6661888 h 6858000"/>
              <a:gd name="connsiteX318" fmla="*/ 3399216 w 7467600"/>
              <a:gd name="connsiteY318" fmla="*/ 6858000 h 6858000"/>
              <a:gd name="connsiteX319" fmla="*/ 3303688 w 7467600"/>
              <a:gd name="connsiteY319" fmla="*/ 6858000 h 6858000"/>
              <a:gd name="connsiteX320" fmla="*/ 3391774 w 7467600"/>
              <a:gd name="connsiteY320" fmla="*/ 6697181 h 6858000"/>
              <a:gd name="connsiteX321" fmla="*/ 3735540 w 7467600"/>
              <a:gd name="connsiteY321" fmla="*/ 5546923 h 6858000"/>
              <a:gd name="connsiteX322" fmla="*/ 3729438 w 7467600"/>
              <a:gd name="connsiteY322" fmla="*/ 5569058 h 6858000"/>
              <a:gd name="connsiteX323" fmla="*/ 3707782 w 7467600"/>
              <a:gd name="connsiteY323" fmla="*/ 5644908 h 6858000"/>
              <a:gd name="connsiteX324" fmla="*/ 3583827 w 7467600"/>
              <a:gd name="connsiteY324" fmla="*/ 6039215 h 6858000"/>
              <a:gd name="connsiteX325" fmla="*/ 3547861 w 7467600"/>
              <a:gd name="connsiteY325" fmla="*/ 6129609 h 6858000"/>
              <a:gd name="connsiteX326" fmla="*/ 3490905 w 7467600"/>
              <a:gd name="connsiteY326" fmla="*/ 6277660 h 6858000"/>
              <a:gd name="connsiteX327" fmla="*/ 3455859 w 7467600"/>
              <a:gd name="connsiteY327" fmla="*/ 6391301 h 6858000"/>
              <a:gd name="connsiteX328" fmla="*/ 3429112 w 7467600"/>
              <a:gd name="connsiteY328" fmla="*/ 6479469 h 6858000"/>
              <a:gd name="connsiteX329" fmla="*/ 3304862 w 7467600"/>
              <a:gd name="connsiteY329" fmla="*/ 6796476 h 6858000"/>
              <a:gd name="connsiteX330" fmla="*/ 3276071 w 7467600"/>
              <a:gd name="connsiteY330" fmla="*/ 6858000 h 6858000"/>
              <a:gd name="connsiteX331" fmla="*/ 3240805 w 7467600"/>
              <a:gd name="connsiteY331" fmla="*/ 6858000 h 6858000"/>
              <a:gd name="connsiteX332" fmla="*/ 3275917 w 7467600"/>
              <a:gd name="connsiteY332" fmla="*/ 6783192 h 6858000"/>
              <a:gd name="connsiteX333" fmla="*/ 3399358 w 7467600"/>
              <a:gd name="connsiteY333" fmla="*/ 6469011 h 6858000"/>
              <a:gd name="connsiteX334" fmla="*/ 3425650 w 7467600"/>
              <a:gd name="connsiteY334" fmla="*/ 6381333 h 6858000"/>
              <a:gd name="connsiteX335" fmla="*/ 3460661 w 7467600"/>
              <a:gd name="connsiteY335" fmla="*/ 6266763 h 6858000"/>
              <a:gd name="connsiteX336" fmla="*/ 3518021 w 7467600"/>
              <a:gd name="connsiteY336" fmla="*/ 6117298 h 6858000"/>
              <a:gd name="connsiteX337" fmla="*/ 3554035 w 7467600"/>
              <a:gd name="connsiteY337" fmla="*/ 6027832 h 6858000"/>
              <a:gd name="connsiteX338" fmla="*/ 3677174 w 7467600"/>
              <a:gd name="connsiteY338" fmla="*/ 5636351 h 6858000"/>
              <a:gd name="connsiteX339" fmla="*/ 3698819 w 7467600"/>
              <a:gd name="connsiteY339" fmla="*/ 5560503 h 6858000"/>
              <a:gd name="connsiteX340" fmla="*/ 3702094 w 7467600"/>
              <a:gd name="connsiteY340" fmla="*/ 5549194 h 6858000"/>
              <a:gd name="connsiteX341" fmla="*/ 3398355 w 7467600"/>
              <a:gd name="connsiteY341" fmla="*/ 6094603 h 6858000"/>
              <a:gd name="connsiteX342" fmla="*/ 3193941 w 7467600"/>
              <a:gd name="connsiteY342" fmla="*/ 6798775 h 6858000"/>
              <a:gd name="connsiteX343" fmla="*/ 3184140 w 7467600"/>
              <a:gd name="connsiteY343" fmla="*/ 6858000 h 6858000"/>
              <a:gd name="connsiteX344" fmla="*/ 3099978 w 7467600"/>
              <a:gd name="connsiteY344" fmla="*/ 6858000 h 6858000"/>
              <a:gd name="connsiteX345" fmla="*/ 3101556 w 7467600"/>
              <a:gd name="connsiteY345" fmla="*/ 6843337 h 6858000"/>
              <a:gd name="connsiteX346" fmla="*/ 3370162 w 7467600"/>
              <a:gd name="connsiteY346" fmla="*/ 5785550 h 6858000"/>
              <a:gd name="connsiteX347" fmla="*/ 3746477 w 7467600"/>
              <a:gd name="connsiteY347" fmla="*/ 5377889 h 6858000"/>
              <a:gd name="connsiteX348" fmla="*/ 3863399 w 7467600"/>
              <a:gd name="connsiteY348" fmla="*/ 5087257 h 6858000"/>
              <a:gd name="connsiteX349" fmla="*/ 3968712 w 7467600"/>
              <a:gd name="connsiteY349" fmla="*/ 4913989 h 6858000"/>
              <a:gd name="connsiteX350" fmla="*/ 2792390 w 7467600"/>
              <a:gd name="connsiteY350" fmla="*/ 5382974 h 6858000"/>
              <a:gd name="connsiteX351" fmla="*/ 2714982 w 7467600"/>
              <a:gd name="connsiteY351" fmla="*/ 5427051 h 6858000"/>
              <a:gd name="connsiteX352" fmla="*/ 2813361 w 7467600"/>
              <a:gd name="connsiteY352" fmla="*/ 6023912 h 6858000"/>
              <a:gd name="connsiteX353" fmla="*/ 2688430 w 7467600"/>
              <a:gd name="connsiteY353" fmla="*/ 6801564 h 6858000"/>
              <a:gd name="connsiteX354" fmla="*/ 2629626 w 7467600"/>
              <a:gd name="connsiteY354" fmla="*/ 6763394 h 6858000"/>
              <a:gd name="connsiteX355" fmla="*/ 2565328 w 7467600"/>
              <a:gd name="connsiteY355" fmla="*/ 5516399 h 6858000"/>
              <a:gd name="connsiteX356" fmla="*/ 1922999 w 7467600"/>
              <a:gd name="connsiteY356" fmla="*/ 5980343 h 6858000"/>
              <a:gd name="connsiteX357" fmla="*/ 1950261 w 7467600"/>
              <a:gd name="connsiteY357" fmla="*/ 6405858 h 6858000"/>
              <a:gd name="connsiteX358" fmla="*/ 2365554 w 7467600"/>
              <a:gd name="connsiteY358" fmla="*/ 6759107 h 6858000"/>
              <a:gd name="connsiteX359" fmla="*/ 2424142 w 7467600"/>
              <a:gd name="connsiteY359" fmla="*/ 6858000 h 6858000"/>
              <a:gd name="connsiteX360" fmla="*/ 2395994 w 7467600"/>
              <a:gd name="connsiteY360" fmla="*/ 6858000 h 6858000"/>
              <a:gd name="connsiteX361" fmla="*/ 2392863 w 7467600"/>
              <a:gd name="connsiteY361" fmla="*/ 6852964 h 6858000"/>
              <a:gd name="connsiteX362" fmla="*/ 2017589 w 7467600"/>
              <a:gd name="connsiteY362" fmla="*/ 6493982 h 6858000"/>
              <a:gd name="connsiteX363" fmla="*/ 2147336 w 7467600"/>
              <a:gd name="connsiteY363" fmla="*/ 6594052 h 6858000"/>
              <a:gd name="connsiteX364" fmla="*/ 2207047 w 7467600"/>
              <a:gd name="connsiteY364" fmla="*/ 6654540 h 6858000"/>
              <a:gd name="connsiteX365" fmla="*/ 2299106 w 7467600"/>
              <a:gd name="connsiteY365" fmla="*/ 6778931 h 6858000"/>
              <a:gd name="connsiteX366" fmla="*/ 2314430 w 7467600"/>
              <a:gd name="connsiteY366" fmla="*/ 6801144 h 6858000"/>
              <a:gd name="connsiteX367" fmla="*/ 2352406 w 7467600"/>
              <a:gd name="connsiteY367" fmla="*/ 6858000 h 6858000"/>
              <a:gd name="connsiteX368" fmla="*/ 2314492 w 7467600"/>
              <a:gd name="connsiteY368" fmla="*/ 6858000 h 6858000"/>
              <a:gd name="connsiteX369" fmla="*/ 2288095 w 7467600"/>
              <a:gd name="connsiteY369" fmla="*/ 6818030 h 6858000"/>
              <a:gd name="connsiteX370" fmla="*/ 2272768 w 7467600"/>
              <a:gd name="connsiteY370" fmla="*/ 6795822 h 6858000"/>
              <a:gd name="connsiteX371" fmla="*/ 2182715 w 7467600"/>
              <a:gd name="connsiteY371" fmla="*/ 6675071 h 6858000"/>
              <a:gd name="connsiteX372" fmla="*/ 2032061 w 7467600"/>
              <a:gd name="connsiteY372" fmla="*/ 6541380 h 6858000"/>
              <a:gd name="connsiteX373" fmla="*/ 2257220 w 7467600"/>
              <a:gd name="connsiteY373" fmla="*/ 6826257 h 6858000"/>
              <a:gd name="connsiteX374" fmla="*/ 2281324 w 7467600"/>
              <a:gd name="connsiteY374" fmla="*/ 6858000 h 6858000"/>
              <a:gd name="connsiteX375" fmla="*/ 2242860 w 7467600"/>
              <a:gd name="connsiteY375" fmla="*/ 6858000 h 6858000"/>
              <a:gd name="connsiteX376" fmla="*/ 2232818 w 7467600"/>
              <a:gd name="connsiteY376" fmla="*/ 6844926 h 6858000"/>
              <a:gd name="connsiteX377" fmla="*/ 1990172 w 7467600"/>
              <a:gd name="connsiteY377" fmla="*/ 6542121 h 6858000"/>
              <a:gd name="connsiteX378" fmla="*/ 2124090 w 7467600"/>
              <a:gd name="connsiteY378" fmla="*/ 6761017 h 6858000"/>
              <a:gd name="connsiteX379" fmla="*/ 2200380 w 7467600"/>
              <a:gd name="connsiteY379" fmla="*/ 6858000 h 6858000"/>
              <a:gd name="connsiteX380" fmla="*/ 2147507 w 7467600"/>
              <a:gd name="connsiteY380" fmla="*/ 6858000 h 6858000"/>
              <a:gd name="connsiteX381" fmla="*/ 2070668 w 7467600"/>
              <a:gd name="connsiteY381" fmla="*/ 6761520 h 6858000"/>
              <a:gd name="connsiteX382" fmla="*/ 1975142 w 7467600"/>
              <a:gd name="connsiteY382" fmla="*/ 6585570 h 6858000"/>
              <a:gd name="connsiteX383" fmla="*/ 2050035 w 7467600"/>
              <a:gd name="connsiteY383" fmla="*/ 6813345 h 6858000"/>
              <a:gd name="connsiteX384" fmla="*/ 2063025 w 7467600"/>
              <a:gd name="connsiteY384" fmla="*/ 6858000 h 6858000"/>
              <a:gd name="connsiteX385" fmla="*/ 2021675 w 7467600"/>
              <a:gd name="connsiteY385" fmla="*/ 6858000 h 6858000"/>
              <a:gd name="connsiteX386" fmla="*/ 2019308 w 7467600"/>
              <a:gd name="connsiteY386" fmla="*/ 6847118 h 6858000"/>
              <a:gd name="connsiteX387" fmla="*/ 1938835 w 7467600"/>
              <a:gd name="connsiteY387" fmla="*/ 6551160 h 6858000"/>
              <a:gd name="connsiteX388" fmla="*/ 1953230 w 7467600"/>
              <a:gd name="connsiteY388" fmla="*/ 6759699 h 6858000"/>
              <a:gd name="connsiteX389" fmla="*/ 1956763 w 7467600"/>
              <a:gd name="connsiteY389" fmla="*/ 6778191 h 6858000"/>
              <a:gd name="connsiteX390" fmla="*/ 1967925 w 7467600"/>
              <a:gd name="connsiteY390" fmla="*/ 6858000 h 6858000"/>
              <a:gd name="connsiteX391" fmla="*/ 1936622 w 7467600"/>
              <a:gd name="connsiteY391" fmla="*/ 6858000 h 6858000"/>
              <a:gd name="connsiteX392" fmla="*/ 1926261 w 7467600"/>
              <a:gd name="connsiteY392" fmla="*/ 6784064 h 6858000"/>
              <a:gd name="connsiteX393" fmla="*/ 1922724 w 7467600"/>
              <a:gd name="connsiteY393" fmla="*/ 6765577 h 6858000"/>
              <a:gd name="connsiteX394" fmla="*/ 1904650 w 7467600"/>
              <a:gd name="connsiteY394" fmla="*/ 6639616 h 6858000"/>
              <a:gd name="connsiteX395" fmla="*/ 1885273 w 7467600"/>
              <a:gd name="connsiteY395" fmla="*/ 6858000 h 6858000"/>
              <a:gd name="connsiteX396" fmla="*/ 1854363 w 7467600"/>
              <a:gd name="connsiteY396" fmla="*/ 6858000 h 6858000"/>
              <a:gd name="connsiteX397" fmla="*/ 1880391 w 7467600"/>
              <a:gd name="connsiteY397" fmla="*/ 6603796 h 6858000"/>
              <a:gd name="connsiteX398" fmla="*/ 1818273 w 7467600"/>
              <a:gd name="connsiteY398" fmla="*/ 6715729 h 6858000"/>
              <a:gd name="connsiteX399" fmla="*/ 1794691 w 7467600"/>
              <a:gd name="connsiteY399" fmla="*/ 6843239 h 6858000"/>
              <a:gd name="connsiteX400" fmla="*/ 1794914 w 7467600"/>
              <a:gd name="connsiteY400" fmla="*/ 6858000 h 6858000"/>
              <a:gd name="connsiteX401" fmla="*/ 1746128 w 7467600"/>
              <a:gd name="connsiteY401" fmla="*/ 6858000 h 6858000"/>
              <a:gd name="connsiteX402" fmla="*/ 1753934 w 7467600"/>
              <a:gd name="connsiteY402" fmla="*/ 6724796 h 6858000"/>
              <a:gd name="connsiteX403" fmla="*/ 1792053 w 7467600"/>
              <a:gd name="connsiteY403" fmla="*/ 6572396 h 6858000"/>
              <a:gd name="connsiteX404" fmla="*/ 1862248 w 7467600"/>
              <a:gd name="connsiteY404" fmla="*/ 6266397 h 6858000"/>
              <a:gd name="connsiteX405" fmla="*/ 1862250 w 7467600"/>
              <a:gd name="connsiteY405" fmla="*/ 6033531 h 6858000"/>
              <a:gd name="connsiteX406" fmla="*/ 1211999 w 7467600"/>
              <a:gd name="connsiteY406" fmla="*/ 6683610 h 6858000"/>
              <a:gd name="connsiteX407" fmla="*/ 1213266 w 7467600"/>
              <a:gd name="connsiteY407" fmla="*/ 6691947 h 6858000"/>
              <a:gd name="connsiteX408" fmla="*/ 1203370 w 7467600"/>
              <a:gd name="connsiteY408" fmla="*/ 6850676 h 6858000"/>
              <a:gd name="connsiteX409" fmla="*/ 1203671 w 7467600"/>
              <a:gd name="connsiteY409" fmla="*/ 6858000 h 6858000"/>
              <a:gd name="connsiteX410" fmla="*/ 1143180 w 7467600"/>
              <a:gd name="connsiteY410" fmla="*/ 6858000 h 6858000"/>
              <a:gd name="connsiteX411" fmla="*/ 1142176 w 7467600"/>
              <a:gd name="connsiteY411" fmla="*/ 6766045 h 6858000"/>
              <a:gd name="connsiteX412" fmla="*/ 1067484 w 7467600"/>
              <a:gd name="connsiteY412" fmla="*/ 6858000 h 6858000"/>
              <a:gd name="connsiteX413" fmla="*/ 953928 w 7467600"/>
              <a:gd name="connsiteY413" fmla="*/ 6858000 h 6858000"/>
              <a:gd name="connsiteX414" fmla="*/ 959715 w 7467600"/>
              <a:gd name="connsiteY414" fmla="*/ 6850185 h 6858000"/>
              <a:gd name="connsiteX415" fmla="*/ 1483788 w 7467600"/>
              <a:gd name="connsiteY415" fmla="*/ 6259174 h 6858000"/>
              <a:gd name="connsiteX416" fmla="*/ 1100671 w 7467600"/>
              <a:gd name="connsiteY416" fmla="*/ 6252137 h 6858000"/>
              <a:gd name="connsiteX417" fmla="*/ 1090144 w 7467600"/>
              <a:gd name="connsiteY417" fmla="*/ 6256748 h 6858000"/>
              <a:gd name="connsiteX418" fmla="*/ 1095872 w 7467600"/>
              <a:gd name="connsiteY418" fmla="*/ 6271892 h 6858000"/>
              <a:gd name="connsiteX419" fmla="*/ 262785 w 7467600"/>
              <a:gd name="connsiteY419" fmla="*/ 6845450 h 6858000"/>
              <a:gd name="connsiteX420" fmla="*/ 209968 w 7467600"/>
              <a:gd name="connsiteY420" fmla="*/ 6770713 h 6858000"/>
              <a:gd name="connsiteX421" fmla="*/ 873460 w 7467600"/>
              <a:gd name="connsiteY421" fmla="*/ 6253768 h 6858000"/>
              <a:gd name="connsiteX422" fmla="*/ 192686 w 7467600"/>
              <a:gd name="connsiteY422" fmla="*/ 5849257 h 6858000"/>
              <a:gd name="connsiteX423" fmla="*/ 4696 w 7467600"/>
              <a:gd name="connsiteY423" fmla="*/ 5697668 h 6858000"/>
              <a:gd name="connsiteX424" fmla="*/ 0 w 7467600"/>
              <a:gd name="connsiteY424" fmla="*/ 5689984 h 6858000"/>
              <a:gd name="connsiteX425" fmla="*/ 0 w 7467600"/>
              <a:gd name="connsiteY425" fmla="*/ 5513472 h 6858000"/>
              <a:gd name="connsiteX426" fmla="*/ 174101 w 7467600"/>
              <a:gd name="connsiteY426" fmla="*/ 5620277 h 6858000"/>
              <a:gd name="connsiteX427" fmla="*/ 891800 w 7467600"/>
              <a:gd name="connsiteY427" fmla="*/ 6036935 h 6858000"/>
              <a:gd name="connsiteX428" fmla="*/ 1072219 w 7467600"/>
              <a:gd name="connsiteY428" fmla="*/ 6169443 h 6858000"/>
              <a:gd name="connsiteX429" fmla="*/ 1074117 w 7467600"/>
              <a:gd name="connsiteY429" fmla="*/ 6170301 h 6858000"/>
              <a:gd name="connsiteX430" fmla="*/ 1083114 w 7467600"/>
              <a:gd name="connsiteY430" fmla="*/ 6174131 h 6858000"/>
              <a:gd name="connsiteX431" fmla="*/ 1543010 w 7467600"/>
              <a:gd name="connsiteY431" fmla="*/ 6191140 h 6858000"/>
              <a:gd name="connsiteX432" fmla="*/ 1551080 w 7467600"/>
              <a:gd name="connsiteY432" fmla="*/ 6195006 h 6858000"/>
              <a:gd name="connsiteX433" fmla="*/ 2345443 w 7467600"/>
              <a:gd name="connsiteY433" fmla="*/ 5549882 h 6858000"/>
              <a:gd name="connsiteX434" fmla="*/ 1721499 w 7467600"/>
              <a:gd name="connsiteY434" fmla="*/ 5599969 h 6858000"/>
              <a:gd name="connsiteX435" fmla="*/ 767716 w 7467600"/>
              <a:gd name="connsiteY435" fmla="*/ 5472768 h 6858000"/>
              <a:gd name="connsiteX436" fmla="*/ 722147 w 7467600"/>
              <a:gd name="connsiteY436" fmla="*/ 5393091 h 6858000"/>
              <a:gd name="connsiteX437" fmla="*/ 1485552 w 7467600"/>
              <a:gd name="connsiteY437" fmla="*/ 5313202 h 6858000"/>
              <a:gd name="connsiteX438" fmla="*/ 2143004 w 7467600"/>
              <a:gd name="connsiteY438" fmla="*/ 5402420 h 6858000"/>
              <a:gd name="connsiteX439" fmla="*/ 1933391 w 7467600"/>
              <a:gd name="connsiteY439" fmla="*/ 5156971 h 6858000"/>
              <a:gd name="connsiteX440" fmla="*/ 1827118 w 7467600"/>
              <a:gd name="connsiteY440" fmla="*/ 4968410 h 6858000"/>
              <a:gd name="connsiteX441" fmla="*/ 1837349 w 7467600"/>
              <a:gd name="connsiteY441" fmla="*/ 4956357 h 6858000"/>
              <a:gd name="connsiteX442" fmla="*/ 2162835 w 7467600"/>
              <a:gd name="connsiteY442" fmla="*/ 5187853 h 6858000"/>
              <a:gd name="connsiteX443" fmla="*/ 2257167 w 7467600"/>
              <a:gd name="connsiteY443" fmla="*/ 5462123 h 6858000"/>
              <a:gd name="connsiteX444" fmla="*/ 2261598 w 7467600"/>
              <a:gd name="connsiteY444" fmla="*/ 5467998 h 6858000"/>
              <a:gd name="connsiteX445" fmla="*/ 2437177 w 7467600"/>
              <a:gd name="connsiteY445" fmla="*/ 5479608 h 6858000"/>
              <a:gd name="connsiteX446" fmla="*/ 2445247 w 7467600"/>
              <a:gd name="connsiteY446" fmla="*/ 5483476 h 6858000"/>
              <a:gd name="connsiteX447" fmla="*/ 2743626 w 7467600"/>
              <a:gd name="connsiteY447" fmla="*/ 5304819 h 6858000"/>
              <a:gd name="connsiteX448" fmla="*/ 3048102 w 7467600"/>
              <a:gd name="connsiteY448" fmla="*/ 5150595 h 6858000"/>
              <a:gd name="connsiteX449" fmla="*/ 1799414 w 7467600"/>
              <a:gd name="connsiteY449" fmla="*/ 4694732 h 6858000"/>
              <a:gd name="connsiteX450" fmla="*/ 1771735 w 7467600"/>
              <a:gd name="connsiteY450" fmla="*/ 4619929 h 6858000"/>
              <a:gd name="connsiteX451" fmla="*/ 3104273 w 7467600"/>
              <a:gd name="connsiteY451" fmla="*/ 5076159 h 6858000"/>
              <a:gd name="connsiteX452" fmla="*/ 3113245 w 7467600"/>
              <a:gd name="connsiteY452" fmla="*/ 5090705 h 6858000"/>
              <a:gd name="connsiteX453" fmla="*/ 3126294 w 7467600"/>
              <a:gd name="connsiteY453" fmla="*/ 5114400 h 6858000"/>
              <a:gd name="connsiteX454" fmla="*/ 3937433 w 7467600"/>
              <a:gd name="connsiteY454" fmla="*/ 4830473 h 6858000"/>
              <a:gd name="connsiteX455" fmla="*/ 3590475 w 7467600"/>
              <a:gd name="connsiteY455" fmla="*/ 4597974 h 6858000"/>
              <a:gd name="connsiteX456" fmla="*/ 3100264 w 7467600"/>
              <a:gd name="connsiteY456" fmla="*/ 4579845 h 6858000"/>
              <a:gd name="connsiteX457" fmla="*/ 2183576 w 7467600"/>
              <a:gd name="connsiteY457" fmla="*/ 4227150 h 6858000"/>
              <a:gd name="connsiteX458" fmla="*/ 2151029 w 7467600"/>
              <a:gd name="connsiteY458" fmla="*/ 4146947 h 6858000"/>
              <a:gd name="connsiteX459" fmla="*/ 3563434 w 7467600"/>
              <a:gd name="connsiteY459" fmla="*/ 4469115 h 6858000"/>
              <a:gd name="connsiteX460" fmla="*/ 3177952 w 7467600"/>
              <a:gd name="connsiteY460" fmla="*/ 3657386 h 6858000"/>
              <a:gd name="connsiteX461" fmla="*/ 3189263 w 7467600"/>
              <a:gd name="connsiteY461" fmla="*/ 3625726 h 6858000"/>
              <a:gd name="connsiteX462" fmla="*/ 3560912 w 7467600"/>
              <a:gd name="connsiteY462" fmla="*/ 4079863 h 6858000"/>
              <a:gd name="connsiteX463" fmla="*/ 3626636 w 7467600"/>
              <a:gd name="connsiteY463" fmla="*/ 4512230 h 6858000"/>
              <a:gd name="connsiteX464" fmla="*/ 3653088 w 7467600"/>
              <a:gd name="connsiteY464" fmla="*/ 4521417 h 6858000"/>
              <a:gd name="connsiteX465" fmla="*/ 3988128 w 7467600"/>
              <a:gd name="connsiteY465" fmla="*/ 4817267 h 6858000"/>
              <a:gd name="connsiteX466" fmla="*/ 4830582 w 7467600"/>
              <a:gd name="connsiteY466" fmla="*/ 4676000 h 6858000"/>
              <a:gd name="connsiteX467" fmla="*/ 4830100 w 7467600"/>
              <a:gd name="connsiteY467" fmla="*/ 4675554 h 6858000"/>
              <a:gd name="connsiteX468" fmla="*/ 4036318 w 7467600"/>
              <a:gd name="connsiteY468" fmla="*/ 4147013 h 6858000"/>
              <a:gd name="connsiteX469" fmla="*/ 3432098 w 7467600"/>
              <a:gd name="connsiteY469" fmla="*/ 3537312 h 6858000"/>
              <a:gd name="connsiteX470" fmla="*/ 3446761 w 7467600"/>
              <a:gd name="connsiteY470" fmla="*/ 3461278 h 6858000"/>
              <a:gd name="connsiteX471" fmla="*/ 4419733 w 7467600"/>
              <a:gd name="connsiteY471" fmla="*/ 3963555 h 6858000"/>
              <a:gd name="connsiteX472" fmla="*/ 4781371 w 7467600"/>
              <a:gd name="connsiteY472" fmla="*/ 4458604 h 6858000"/>
              <a:gd name="connsiteX473" fmla="*/ 4780440 w 7467600"/>
              <a:gd name="connsiteY473" fmla="*/ 4470290 h 6858000"/>
              <a:gd name="connsiteX474" fmla="*/ 4898954 w 7467600"/>
              <a:gd name="connsiteY474" fmla="*/ 4662092 h 6858000"/>
              <a:gd name="connsiteX475" fmla="*/ 4900699 w 7467600"/>
              <a:gd name="connsiteY475" fmla="*/ 4670867 h 6858000"/>
              <a:gd name="connsiteX476" fmla="*/ 5714511 w 7467600"/>
              <a:gd name="connsiteY476" fmla="*/ 4663483 h 6858000"/>
              <a:gd name="connsiteX477" fmla="*/ 5464793 w 7467600"/>
              <a:gd name="connsiteY477" fmla="*/ 4393556 h 6858000"/>
              <a:gd name="connsiteX478" fmla="*/ 5461897 w 7467600"/>
              <a:gd name="connsiteY478" fmla="*/ 4390879 h 6858000"/>
              <a:gd name="connsiteX479" fmla="*/ 4294126 w 7467600"/>
              <a:gd name="connsiteY479" fmla="*/ 3303048 h 6858000"/>
              <a:gd name="connsiteX480" fmla="*/ 4305321 w 7467600"/>
              <a:gd name="connsiteY480" fmla="*/ 3256953 h 6858000"/>
              <a:gd name="connsiteX481" fmla="*/ 4949299 w 7467600"/>
              <a:gd name="connsiteY481" fmla="*/ 3766336 h 6858000"/>
              <a:gd name="connsiteX482" fmla="*/ 5291452 w 7467600"/>
              <a:gd name="connsiteY482" fmla="*/ 4076801 h 6858000"/>
              <a:gd name="connsiteX483" fmla="*/ 5434998 w 7467600"/>
              <a:gd name="connsiteY483" fmla="*/ 4254100 h 6858000"/>
              <a:gd name="connsiteX484" fmla="*/ 5351015 w 7467600"/>
              <a:gd name="connsiteY484" fmla="*/ 3760989 h 6858000"/>
              <a:gd name="connsiteX485" fmla="*/ 5413780 w 7467600"/>
              <a:gd name="connsiteY485" fmla="*/ 2966265 h 6858000"/>
              <a:gd name="connsiteX486" fmla="*/ 5425627 w 7467600"/>
              <a:gd name="connsiteY486" fmla="*/ 2954192 h 6858000"/>
              <a:gd name="connsiteX487" fmla="*/ 6604735 w 7467600"/>
              <a:gd name="connsiteY487" fmla="*/ 2041381 h 6858000"/>
              <a:gd name="connsiteX488" fmla="*/ 7204487 w 7467600"/>
              <a:gd name="connsiteY488" fmla="*/ 2742112 h 6858000"/>
              <a:gd name="connsiteX489" fmla="*/ 7131592 w 7467600"/>
              <a:gd name="connsiteY489" fmla="*/ 2672096 h 6858000"/>
              <a:gd name="connsiteX490" fmla="*/ 6996344 w 7467600"/>
              <a:gd name="connsiteY490" fmla="*/ 2518310 h 6858000"/>
              <a:gd name="connsiteX491" fmla="*/ 6735495 w 7467600"/>
              <a:gd name="connsiteY491" fmla="*/ 2196890 h 6858000"/>
              <a:gd name="connsiteX492" fmla="*/ 6721901 w 7467600"/>
              <a:gd name="connsiteY492" fmla="*/ 2179274 h 6858000"/>
              <a:gd name="connsiteX493" fmla="*/ 6604735 w 7467600"/>
              <a:gd name="connsiteY493" fmla="*/ 2041381 h 6858000"/>
              <a:gd name="connsiteX494" fmla="*/ 6591670 w 7467600"/>
              <a:gd name="connsiteY494" fmla="*/ 1988277 h 6858000"/>
              <a:gd name="connsiteX495" fmla="*/ 6747349 w 7467600"/>
              <a:gd name="connsiteY495" fmla="*/ 2160069 h 6858000"/>
              <a:gd name="connsiteX496" fmla="*/ 6760943 w 7467600"/>
              <a:gd name="connsiteY496" fmla="*/ 2177686 h 6858000"/>
              <a:gd name="connsiteX497" fmla="*/ 7021065 w 7467600"/>
              <a:gd name="connsiteY497" fmla="*/ 2498102 h 6858000"/>
              <a:gd name="connsiteX498" fmla="*/ 7155223 w 7467600"/>
              <a:gd name="connsiteY498" fmla="*/ 2650386 h 6858000"/>
              <a:gd name="connsiteX499" fmla="*/ 7203167 w 7467600"/>
              <a:gd name="connsiteY499" fmla="*/ 2697288 h 6858000"/>
              <a:gd name="connsiteX500" fmla="*/ 6937703 w 7467600"/>
              <a:gd name="connsiteY500" fmla="*/ 2321981 h 6858000"/>
              <a:gd name="connsiteX501" fmla="*/ 6591670 w 7467600"/>
              <a:gd name="connsiteY501" fmla="*/ 1988277 h 6858000"/>
              <a:gd name="connsiteX502" fmla="*/ 5798671 w 7467600"/>
              <a:gd name="connsiteY502" fmla="*/ 1981601 h 6858000"/>
              <a:gd name="connsiteX503" fmla="*/ 5754709 w 7467600"/>
              <a:gd name="connsiteY503" fmla="*/ 2071454 h 6858000"/>
              <a:gd name="connsiteX504" fmla="*/ 5763044 w 7467600"/>
              <a:gd name="connsiteY504" fmla="*/ 2842206 h 6858000"/>
              <a:gd name="connsiteX505" fmla="*/ 5764974 w 7467600"/>
              <a:gd name="connsiteY505" fmla="*/ 2799609 h 6858000"/>
              <a:gd name="connsiteX506" fmla="*/ 5767665 w 7467600"/>
              <a:gd name="connsiteY506" fmla="*/ 2666409 h 6858000"/>
              <a:gd name="connsiteX507" fmla="*/ 5763055 w 7467600"/>
              <a:gd name="connsiteY507" fmla="*/ 2579705 h 6858000"/>
              <a:gd name="connsiteX508" fmla="*/ 5758079 w 7467600"/>
              <a:gd name="connsiteY508" fmla="*/ 2492508 h 6858000"/>
              <a:gd name="connsiteX509" fmla="*/ 5779325 w 7467600"/>
              <a:gd name="connsiteY509" fmla="*/ 2197069 h 6858000"/>
              <a:gd name="connsiteX510" fmla="*/ 5798671 w 7467600"/>
              <a:gd name="connsiteY510" fmla="*/ 1981601 h 6858000"/>
              <a:gd name="connsiteX511" fmla="*/ 5829202 w 7467600"/>
              <a:gd name="connsiteY511" fmla="*/ 1971679 h 6858000"/>
              <a:gd name="connsiteX512" fmla="*/ 5809558 w 7467600"/>
              <a:gd name="connsiteY512" fmla="*/ 2198043 h 6858000"/>
              <a:gd name="connsiteX513" fmla="*/ 5788653 w 7467600"/>
              <a:gd name="connsiteY513" fmla="*/ 2489430 h 6858000"/>
              <a:gd name="connsiteX514" fmla="*/ 5793439 w 7467600"/>
              <a:gd name="connsiteY514" fmla="*/ 2575235 h 6858000"/>
              <a:gd name="connsiteX515" fmla="*/ 5796837 w 7467600"/>
              <a:gd name="connsiteY515" fmla="*/ 2637633 h 6858000"/>
              <a:gd name="connsiteX516" fmla="*/ 5818614 w 7467600"/>
              <a:gd name="connsiteY516" fmla="*/ 2473055 h 6858000"/>
              <a:gd name="connsiteX517" fmla="*/ 5829202 w 7467600"/>
              <a:gd name="connsiteY517" fmla="*/ 1971679 h 6858000"/>
              <a:gd name="connsiteX518" fmla="*/ 5911389 w 7467600"/>
              <a:gd name="connsiteY518" fmla="*/ 1898371 h 6858000"/>
              <a:gd name="connsiteX519" fmla="*/ 6237627 w 7467600"/>
              <a:gd name="connsiteY519" fmla="*/ 2231921 h 6858000"/>
              <a:gd name="connsiteX520" fmla="*/ 5911389 w 7467600"/>
              <a:gd name="connsiteY520" fmla="*/ 1898371 h 6858000"/>
              <a:gd name="connsiteX521" fmla="*/ 6944437 w 7467600"/>
              <a:gd name="connsiteY521" fmla="*/ 1575402 h 6858000"/>
              <a:gd name="connsiteX522" fmla="*/ 6304730 w 7467600"/>
              <a:gd name="connsiteY522" fmla="*/ 1766654 h 6858000"/>
              <a:gd name="connsiteX523" fmla="*/ 6944437 w 7467600"/>
              <a:gd name="connsiteY523" fmla="*/ 1575402 h 6858000"/>
              <a:gd name="connsiteX524" fmla="*/ 7019523 w 7467600"/>
              <a:gd name="connsiteY524" fmla="*/ 1519450 h 6858000"/>
              <a:gd name="connsiteX525" fmla="*/ 6298091 w 7467600"/>
              <a:gd name="connsiteY525" fmla="*/ 1737122 h 6858000"/>
              <a:gd name="connsiteX526" fmla="*/ 7019523 w 7467600"/>
              <a:gd name="connsiteY526" fmla="*/ 1519450 h 6858000"/>
              <a:gd name="connsiteX527" fmla="*/ 2399523 w 7467600"/>
              <a:gd name="connsiteY527" fmla="*/ 1428234 h 6858000"/>
              <a:gd name="connsiteX528" fmla="*/ 2224982 w 7467600"/>
              <a:gd name="connsiteY528" fmla="*/ 1826201 h 6858000"/>
              <a:gd name="connsiteX529" fmla="*/ 2096099 w 7467600"/>
              <a:gd name="connsiteY529" fmla="*/ 2345900 h 6858000"/>
              <a:gd name="connsiteX530" fmla="*/ 2283317 w 7467600"/>
              <a:gd name="connsiteY530" fmla="*/ 1796925 h 6858000"/>
              <a:gd name="connsiteX531" fmla="*/ 2399523 w 7467600"/>
              <a:gd name="connsiteY531" fmla="*/ 1428234 h 6858000"/>
              <a:gd name="connsiteX532" fmla="*/ 2448558 w 7467600"/>
              <a:gd name="connsiteY532" fmla="*/ 1373435 h 6858000"/>
              <a:gd name="connsiteX533" fmla="*/ 2312521 w 7467600"/>
              <a:gd name="connsiteY533" fmla="*/ 1806140 h 6858000"/>
              <a:gd name="connsiteX534" fmla="*/ 2127533 w 7467600"/>
              <a:gd name="connsiteY534" fmla="*/ 2348380 h 6858000"/>
              <a:gd name="connsiteX535" fmla="*/ 2358080 w 7467600"/>
              <a:gd name="connsiteY535" fmla="*/ 1866134 h 6858000"/>
              <a:gd name="connsiteX536" fmla="*/ 2407436 w 7467600"/>
              <a:gd name="connsiteY536" fmla="*/ 1651070 h 6858000"/>
              <a:gd name="connsiteX537" fmla="*/ 2448558 w 7467600"/>
              <a:gd name="connsiteY537" fmla="*/ 1373435 h 6858000"/>
              <a:gd name="connsiteX538" fmla="*/ 278707 w 7467600"/>
              <a:gd name="connsiteY538" fmla="*/ 1352270 h 6858000"/>
              <a:gd name="connsiteX539" fmla="*/ 321570 w 7467600"/>
              <a:gd name="connsiteY539" fmla="*/ 1861610 h 6858000"/>
              <a:gd name="connsiteX540" fmla="*/ 294281 w 7467600"/>
              <a:gd name="connsiteY540" fmla="*/ 1440658 h 6858000"/>
              <a:gd name="connsiteX541" fmla="*/ 278707 w 7467600"/>
              <a:gd name="connsiteY541" fmla="*/ 1352270 h 6858000"/>
              <a:gd name="connsiteX542" fmla="*/ 1423821 w 7467600"/>
              <a:gd name="connsiteY542" fmla="*/ 1351958 h 6858000"/>
              <a:gd name="connsiteX543" fmla="*/ 1638521 w 7467600"/>
              <a:gd name="connsiteY543" fmla="*/ 1908470 h 6858000"/>
              <a:gd name="connsiteX544" fmla="*/ 1754199 w 7467600"/>
              <a:gd name="connsiteY544" fmla="*/ 2149284 h 6858000"/>
              <a:gd name="connsiteX545" fmla="*/ 1908359 w 7467600"/>
              <a:gd name="connsiteY545" fmla="*/ 2364988 h 6858000"/>
              <a:gd name="connsiteX546" fmla="*/ 1647661 w 7467600"/>
              <a:gd name="connsiteY546" fmla="*/ 1825945 h 6858000"/>
              <a:gd name="connsiteX547" fmla="*/ 1423821 w 7467600"/>
              <a:gd name="connsiteY547" fmla="*/ 1351958 h 6858000"/>
              <a:gd name="connsiteX548" fmla="*/ 1431890 w 7467600"/>
              <a:gd name="connsiteY548" fmla="*/ 1306475 h 6858000"/>
              <a:gd name="connsiteX549" fmla="*/ 1507597 w 7467600"/>
              <a:gd name="connsiteY549" fmla="*/ 1446132 h 6858000"/>
              <a:gd name="connsiteX550" fmla="*/ 1674586 w 7467600"/>
              <a:gd name="connsiteY550" fmla="*/ 1813832 h 6858000"/>
              <a:gd name="connsiteX551" fmla="*/ 1815950 w 7467600"/>
              <a:gd name="connsiteY551" fmla="*/ 2128564 h 6858000"/>
              <a:gd name="connsiteX552" fmla="*/ 1984242 w 7467600"/>
              <a:gd name="connsiteY552" fmla="*/ 2430829 h 6858000"/>
              <a:gd name="connsiteX553" fmla="*/ 2014023 w 7467600"/>
              <a:gd name="connsiteY553" fmla="*/ 2450995 h 6858000"/>
              <a:gd name="connsiteX554" fmla="*/ 1747337 w 7467600"/>
              <a:gd name="connsiteY554" fmla="*/ 1855264 h 6858000"/>
              <a:gd name="connsiteX555" fmla="*/ 1533749 w 7467600"/>
              <a:gd name="connsiteY555" fmla="*/ 1478656 h 6858000"/>
              <a:gd name="connsiteX556" fmla="*/ 1431890 w 7467600"/>
              <a:gd name="connsiteY556" fmla="*/ 1306475 h 6858000"/>
              <a:gd name="connsiteX557" fmla="*/ 5052692 w 7467600"/>
              <a:gd name="connsiteY557" fmla="*/ 1292994 h 6858000"/>
              <a:gd name="connsiteX558" fmla="*/ 5200661 w 7467600"/>
              <a:gd name="connsiteY558" fmla="*/ 1635186 h 6858000"/>
              <a:gd name="connsiteX559" fmla="*/ 5297138 w 7467600"/>
              <a:gd name="connsiteY559" fmla="*/ 1906351 h 6858000"/>
              <a:gd name="connsiteX560" fmla="*/ 5052692 w 7467600"/>
              <a:gd name="connsiteY560" fmla="*/ 1292994 h 6858000"/>
              <a:gd name="connsiteX561" fmla="*/ 5009948 w 7467600"/>
              <a:gd name="connsiteY561" fmla="*/ 1273619 h 6858000"/>
              <a:gd name="connsiteX562" fmla="*/ 5121777 w 7467600"/>
              <a:gd name="connsiteY562" fmla="*/ 1654213 h 6858000"/>
              <a:gd name="connsiteX563" fmla="*/ 5293545 w 7467600"/>
              <a:gd name="connsiteY563" fmla="*/ 2072247 h 6858000"/>
              <a:gd name="connsiteX564" fmla="*/ 5294042 w 7467600"/>
              <a:gd name="connsiteY564" fmla="*/ 2065019 h 6858000"/>
              <a:gd name="connsiteX565" fmla="*/ 5171936 w 7467600"/>
              <a:gd name="connsiteY565" fmla="*/ 1647613 h 6858000"/>
              <a:gd name="connsiteX566" fmla="*/ 5009948 w 7467600"/>
              <a:gd name="connsiteY566" fmla="*/ 1273619 h 6858000"/>
              <a:gd name="connsiteX567" fmla="*/ 655236 w 7467600"/>
              <a:gd name="connsiteY567" fmla="*/ 1268632 h 6858000"/>
              <a:gd name="connsiteX568" fmla="*/ 839521 w 7467600"/>
              <a:gd name="connsiteY568" fmla="*/ 1685315 h 6858000"/>
              <a:gd name="connsiteX569" fmla="*/ 1109416 w 7467600"/>
              <a:gd name="connsiteY569" fmla="*/ 2061663 h 6858000"/>
              <a:gd name="connsiteX570" fmla="*/ 1298300 w 7467600"/>
              <a:gd name="connsiteY570" fmla="*/ 2247742 h 6858000"/>
              <a:gd name="connsiteX571" fmla="*/ 1125871 w 7467600"/>
              <a:gd name="connsiteY571" fmla="*/ 1989513 h 6858000"/>
              <a:gd name="connsiteX572" fmla="*/ 981574 w 7467600"/>
              <a:gd name="connsiteY572" fmla="*/ 1783157 h 6858000"/>
              <a:gd name="connsiteX573" fmla="*/ 922198 w 7467600"/>
              <a:gd name="connsiteY573" fmla="*/ 1677437 h 6858000"/>
              <a:gd name="connsiteX574" fmla="*/ 869293 w 7467600"/>
              <a:gd name="connsiteY574" fmla="*/ 1583214 h 6858000"/>
              <a:gd name="connsiteX575" fmla="*/ 751431 w 7467600"/>
              <a:gd name="connsiteY575" fmla="*/ 1405731 h 6858000"/>
              <a:gd name="connsiteX576" fmla="*/ 655236 w 7467600"/>
              <a:gd name="connsiteY576" fmla="*/ 1268632 h 6858000"/>
              <a:gd name="connsiteX577" fmla="*/ 6516292 w 7467600"/>
              <a:gd name="connsiteY577" fmla="*/ 1263064 h 6858000"/>
              <a:gd name="connsiteX578" fmla="*/ 5736320 w 7467600"/>
              <a:gd name="connsiteY578" fmla="*/ 1501803 h 6858000"/>
              <a:gd name="connsiteX579" fmla="*/ 6516292 w 7467600"/>
              <a:gd name="connsiteY579" fmla="*/ 1263064 h 6858000"/>
              <a:gd name="connsiteX580" fmla="*/ 291466 w 7467600"/>
              <a:gd name="connsiteY580" fmla="*/ 1250369 h 6858000"/>
              <a:gd name="connsiteX581" fmla="*/ 323180 w 7467600"/>
              <a:gd name="connsiteY581" fmla="*/ 1435283 h 6858000"/>
              <a:gd name="connsiteX582" fmla="*/ 349381 w 7467600"/>
              <a:gd name="connsiteY582" fmla="*/ 1875041 h 6858000"/>
              <a:gd name="connsiteX583" fmla="*/ 374363 w 7467600"/>
              <a:gd name="connsiteY583" fmla="*/ 1506494 h 6858000"/>
              <a:gd name="connsiteX584" fmla="*/ 302168 w 7467600"/>
              <a:gd name="connsiteY584" fmla="*/ 1274495 h 6858000"/>
              <a:gd name="connsiteX585" fmla="*/ 291466 w 7467600"/>
              <a:gd name="connsiteY585" fmla="*/ 1250369 h 6858000"/>
              <a:gd name="connsiteX586" fmla="*/ 678222 w 7467600"/>
              <a:gd name="connsiteY586" fmla="*/ 1248670 h 6858000"/>
              <a:gd name="connsiteX587" fmla="*/ 775536 w 7467600"/>
              <a:gd name="connsiteY587" fmla="*/ 1388015 h 6858000"/>
              <a:gd name="connsiteX588" fmla="*/ 894529 w 7467600"/>
              <a:gd name="connsiteY588" fmla="*/ 1567739 h 6858000"/>
              <a:gd name="connsiteX589" fmla="*/ 948000 w 7467600"/>
              <a:gd name="connsiteY589" fmla="*/ 1663088 h 6858000"/>
              <a:gd name="connsiteX590" fmla="*/ 1006812 w 7467600"/>
              <a:gd name="connsiteY590" fmla="*/ 1767683 h 6858000"/>
              <a:gd name="connsiteX591" fmla="*/ 1149133 w 7467600"/>
              <a:gd name="connsiteY591" fmla="*/ 1971513 h 6858000"/>
              <a:gd name="connsiteX592" fmla="*/ 1333952 w 7467600"/>
              <a:gd name="connsiteY592" fmla="*/ 2251620 h 6858000"/>
              <a:gd name="connsiteX593" fmla="*/ 1337329 w 7467600"/>
              <a:gd name="connsiteY593" fmla="*/ 2258350 h 6858000"/>
              <a:gd name="connsiteX594" fmla="*/ 1014726 w 7467600"/>
              <a:gd name="connsiteY594" fmla="*/ 1615556 h 6858000"/>
              <a:gd name="connsiteX595" fmla="*/ 678222 w 7467600"/>
              <a:gd name="connsiteY595" fmla="*/ 1248670 h 6858000"/>
              <a:gd name="connsiteX596" fmla="*/ 6691602 w 7467600"/>
              <a:gd name="connsiteY596" fmla="*/ 1140573 h 6858000"/>
              <a:gd name="connsiteX597" fmla="*/ 6571100 w 7467600"/>
              <a:gd name="connsiteY597" fmla="*/ 1183662 h 6858000"/>
              <a:gd name="connsiteX598" fmla="*/ 6241687 w 7467600"/>
              <a:gd name="connsiteY598" fmla="*/ 1257600 h 6858000"/>
              <a:gd name="connsiteX599" fmla="*/ 5693009 w 7467600"/>
              <a:gd name="connsiteY599" fmla="*/ 1478256 h 6858000"/>
              <a:gd name="connsiteX600" fmla="*/ 6548420 w 7467600"/>
              <a:gd name="connsiteY600" fmla="*/ 1214599 h 6858000"/>
              <a:gd name="connsiteX601" fmla="*/ 6605473 w 7467600"/>
              <a:gd name="connsiteY601" fmla="*/ 1184686 h 6858000"/>
              <a:gd name="connsiteX602" fmla="*/ 6691602 w 7467600"/>
              <a:gd name="connsiteY602" fmla="*/ 1140573 h 6858000"/>
              <a:gd name="connsiteX603" fmla="*/ 4002475 w 7467600"/>
              <a:gd name="connsiteY603" fmla="*/ 1037802 h 6858000"/>
              <a:gd name="connsiteX604" fmla="*/ 4000324 w 7467600"/>
              <a:gd name="connsiteY604" fmla="*/ 1039362 h 6858000"/>
              <a:gd name="connsiteX605" fmla="*/ 4002862 w 7467600"/>
              <a:gd name="connsiteY605" fmla="*/ 1042866 h 6858000"/>
              <a:gd name="connsiteX606" fmla="*/ 4002475 w 7467600"/>
              <a:gd name="connsiteY606" fmla="*/ 1037802 h 6858000"/>
              <a:gd name="connsiteX607" fmla="*/ 506322 w 7467600"/>
              <a:gd name="connsiteY607" fmla="*/ 1020997 h 6858000"/>
              <a:gd name="connsiteX608" fmla="*/ 533068 w 7467600"/>
              <a:gd name="connsiteY608" fmla="*/ 1029409 h 6858000"/>
              <a:gd name="connsiteX609" fmla="*/ 1232525 w 7467600"/>
              <a:gd name="connsiteY609" fmla="*/ 1804675 h 6858000"/>
              <a:gd name="connsiteX610" fmla="*/ 1388858 w 7467600"/>
              <a:gd name="connsiteY610" fmla="*/ 2368011 h 6858000"/>
              <a:gd name="connsiteX611" fmla="*/ 1384098 w 7467600"/>
              <a:gd name="connsiteY611" fmla="*/ 2378125 h 6858000"/>
              <a:gd name="connsiteX612" fmla="*/ 1425393 w 7467600"/>
              <a:gd name="connsiteY612" fmla="*/ 2589124 h 6858000"/>
              <a:gd name="connsiteX613" fmla="*/ 1424001 w 7467600"/>
              <a:gd name="connsiteY613" fmla="*/ 2597541 h 6858000"/>
              <a:gd name="connsiteX614" fmla="*/ 2152729 w 7467600"/>
              <a:gd name="connsiteY614" fmla="*/ 2864487 h 6858000"/>
              <a:gd name="connsiteX615" fmla="*/ 2020609 w 7467600"/>
              <a:gd name="connsiteY615" fmla="*/ 2539671 h 6858000"/>
              <a:gd name="connsiteX616" fmla="*/ 2018920 w 7467600"/>
              <a:gd name="connsiteY616" fmla="*/ 2536309 h 6858000"/>
              <a:gd name="connsiteX617" fmla="*/ 1342441 w 7467600"/>
              <a:gd name="connsiteY617" fmla="*/ 1173017 h 6858000"/>
              <a:gd name="connsiteX618" fmla="*/ 1367925 w 7467600"/>
              <a:gd name="connsiteY618" fmla="*/ 1135648 h 6858000"/>
              <a:gd name="connsiteX619" fmla="*/ 1771401 w 7467600"/>
              <a:gd name="connsiteY619" fmla="*/ 1806673 h 6858000"/>
              <a:gd name="connsiteX620" fmla="*/ 1972385 w 7467600"/>
              <a:gd name="connsiteY620" fmla="*/ 2198735 h 6858000"/>
              <a:gd name="connsiteX621" fmla="*/ 2040892 w 7467600"/>
              <a:gd name="connsiteY621" fmla="*/ 2405205 h 6858000"/>
              <a:gd name="connsiteX622" fmla="*/ 2131689 w 7467600"/>
              <a:gd name="connsiteY622" fmla="*/ 1936926 h 6858000"/>
              <a:gd name="connsiteX623" fmla="*/ 2454820 w 7467600"/>
              <a:gd name="connsiteY623" fmla="*/ 1248808 h 6858000"/>
              <a:gd name="connsiteX624" fmla="*/ 2492512 w 7467600"/>
              <a:gd name="connsiteY624" fmla="*/ 1302920 h 6858000"/>
              <a:gd name="connsiteX625" fmla="*/ 2081216 w 7467600"/>
              <a:gd name="connsiteY625" fmla="*/ 2527513 h 6858000"/>
              <a:gd name="connsiteX626" fmla="*/ 2081211 w 7467600"/>
              <a:gd name="connsiteY626" fmla="*/ 2528916 h 6858000"/>
              <a:gd name="connsiteX627" fmla="*/ 2199067 w 7467600"/>
              <a:gd name="connsiteY627" fmla="*/ 2884061 h 6858000"/>
              <a:gd name="connsiteX628" fmla="*/ 3192586 w 7467600"/>
              <a:gd name="connsiteY628" fmla="*/ 3411496 h 6858000"/>
              <a:gd name="connsiteX629" fmla="*/ 3182620 w 7467600"/>
              <a:gd name="connsiteY629" fmla="*/ 3483279 h 6858000"/>
              <a:gd name="connsiteX630" fmla="*/ 2435119 w 7467600"/>
              <a:gd name="connsiteY630" fmla="*/ 3080173 h 6858000"/>
              <a:gd name="connsiteX631" fmla="*/ 2410152 w 7467600"/>
              <a:gd name="connsiteY631" fmla="*/ 3063751 h 6858000"/>
              <a:gd name="connsiteX632" fmla="*/ 2408099 w 7467600"/>
              <a:gd name="connsiteY632" fmla="*/ 3064403 h 6858000"/>
              <a:gd name="connsiteX633" fmla="*/ 2407218 w 7467600"/>
              <a:gd name="connsiteY633" fmla="*/ 3070324 h 6858000"/>
              <a:gd name="connsiteX634" fmla="*/ 2380138 w 7467600"/>
              <a:gd name="connsiteY634" fmla="*/ 3099341 h 6858000"/>
              <a:gd name="connsiteX635" fmla="*/ 1765923 w 7467600"/>
              <a:gd name="connsiteY635" fmla="*/ 3581043 h 6858000"/>
              <a:gd name="connsiteX636" fmla="*/ 1702258 w 7467600"/>
              <a:gd name="connsiteY636" fmla="*/ 3612286 h 6858000"/>
              <a:gd name="connsiteX637" fmla="*/ 1538370 w 7467600"/>
              <a:gd name="connsiteY637" fmla="*/ 3811804 h 6858000"/>
              <a:gd name="connsiteX638" fmla="*/ 542867 w 7467600"/>
              <a:gd name="connsiteY638" fmla="*/ 4944092 h 6858000"/>
              <a:gd name="connsiteX639" fmla="*/ 515800 w 7467600"/>
              <a:gd name="connsiteY639" fmla="*/ 4862180 h 6858000"/>
              <a:gd name="connsiteX640" fmla="*/ 909145 w 7467600"/>
              <a:gd name="connsiteY640" fmla="*/ 4199225 h 6858000"/>
              <a:gd name="connsiteX641" fmla="*/ 1214067 w 7467600"/>
              <a:gd name="connsiteY641" fmla="*/ 3908561 h 6858000"/>
              <a:gd name="connsiteX642" fmla="*/ 640967 w 7467600"/>
              <a:gd name="connsiteY642" fmla="*/ 4105601 h 6858000"/>
              <a:gd name="connsiteX643" fmla="*/ 112563 w 7467600"/>
              <a:gd name="connsiteY643" fmla="*/ 4396952 h 6858000"/>
              <a:gd name="connsiteX644" fmla="*/ 0 w 7467600"/>
              <a:gd name="connsiteY644" fmla="*/ 4466006 h 6858000"/>
              <a:gd name="connsiteX645" fmla="*/ 0 w 7467600"/>
              <a:gd name="connsiteY645" fmla="*/ 4233763 h 6858000"/>
              <a:gd name="connsiteX646" fmla="*/ 36881 w 7467600"/>
              <a:gd name="connsiteY646" fmla="*/ 4200118 h 6858000"/>
              <a:gd name="connsiteX647" fmla="*/ 910534 w 7467600"/>
              <a:gd name="connsiteY647" fmla="*/ 3629753 h 6858000"/>
              <a:gd name="connsiteX648" fmla="*/ 1578717 w 7467600"/>
              <a:gd name="connsiteY648" fmla="*/ 3575982 h 6858000"/>
              <a:gd name="connsiteX649" fmla="*/ 2338780 w 7467600"/>
              <a:gd name="connsiteY649" fmla="*/ 3033725 h 6858000"/>
              <a:gd name="connsiteX650" fmla="*/ 1807991 w 7467600"/>
              <a:gd name="connsiteY650" fmla="*/ 2807184 h 6858000"/>
              <a:gd name="connsiteX651" fmla="*/ 1416358 w 7467600"/>
              <a:gd name="connsiteY651" fmla="*/ 3112571 h 6858000"/>
              <a:gd name="connsiteX652" fmla="*/ 939066 w 7467600"/>
              <a:gd name="connsiteY652" fmla="*/ 3378798 h 6858000"/>
              <a:gd name="connsiteX653" fmla="*/ 115099 w 7467600"/>
              <a:gd name="connsiteY653" fmla="*/ 3607650 h 6858000"/>
              <a:gd name="connsiteX654" fmla="*/ 97284 w 7467600"/>
              <a:gd name="connsiteY654" fmla="*/ 3520393 h 6858000"/>
              <a:gd name="connsiteX655" fmla="*/ 922050 w 7467600"/>
              <a:gd name="connsiteY655" fmla="*/ 3074867 h 6858000"/>
              <a:gd name="connsiteX656" fmla="*/ 1405265 w 7467600"/>
              <a:gd name="connsiteY656" fmla="*/ 3016319 h 6858000"/>
              <a:gd name="connsiteX657" fmla="*/ 1407512 w 7467600"/>
              <a:gd name="connsiteY657" fmla="*/ 3018001 h 6858000"/>
              <a:gd name="connsiteX658" fmla="*/ 1726266 w 7467600"/>
              <a:gd name="connsiteY658" fmla="*/ 2777274 h 6858000"/>
              <a:gd name="connsiteX659" fmla="*/ 625390 w 7467600"/>
              <a:gd name="connsiteY659" fmla="*/ 2514541 h 6858000"/>
              <a:gd name="connsiteX660" fmla="*/ 619799 w 7467600"/>
              <a:gd name="connsiteY660" fmla="*/ 2527180 h 6858000"/>
              <a:gd name="connsiteX661" fmla="*/ 310030 w 7467600"/>
              <a:gd name="connsiteY661" fmla="*/ 2771818 h 6858000"/>
              <a:gd name="connsiteX662" fmla="*/ 173877 w 7467600"/>
              <a:gd name="connsiteY662" fmla="*/ 2937056 h 6858000"/>
              <a:gd name="connsiteX663" fmla="*/ 77889 w 7467600"/>
              <a:gd name="connsiteY663" fmla="*/ 3138440 h 6858000"/>
              <a:gd name="connsiteX664" fmla="*/ 0 w 7467600"/>
              <a:gd name="connsiteY664" fmla="*/ 3271395 h 6858000"/>
              <a:gd name="connsiteX665" fmla="*/ 0 w 7467600"/>
              <a:gd name="connsiteY665" fmla="*/ 3153002 h 6858000"/>
              <a:gd name="connsiteX666" fmla="*/ 2386 w 7467600"/>
              <a:gd name="connsiteY666" fmla="*/ 3149203 h 6858000"/>
              <a:gd name="connsiteX667" fmla="*/ 89753 w 7467600"/>
              <a:gd name="connsiteY667" fmla="*/ 2987702 h 6858000"/>
              <a:gd name="connsiteX668" fmla="*/ 76869 w 7467600"/>
              <a:gd name="connsiteY668" fmla="*/ 3005404 h 6858000"/>
              <a:gd name="connsiteX669" fmla="*/ 32049 w 7467600"/>
              <a:gd name="connsiteY669" fmla="*/ 3065814 h 6858000"/>
              <a:gd name="connsiteX670" fmla="*/ 0 w 7467600"/>
              <a:gd name="connsiteY670" fmla="*/ 3108744 h 6858000"/>
              <a:gd name="connsiteX671" fmla="*/ 0 w 7467600"/>
              <a:gd name="connsiteY671" fmla="*/ 3058059 h 6858000"/>
              <a:gd name="connsiteX672" fmla="*/ 7610 w 7467600"/>
              <a:gd name="connsiteY672" fmla="*/ 3047889 h 6858000"/>
              <a:gd name="connsiteX673" fmla="*/ 52419 w 7467600"/>
              <a:gd name="connsiteY673" fmla="*/ 2987479 h 6858000"/>
              <a:gd name="connsiteX674" fmla="*/ 59142 w 7467600"/>
              <a:gd name="connsiteY674" fmla="*/ 2978488 h 6858000"/>
              <a:gd name="connsiteX675" fmla="*/ 0 w 7467600"/>
              <a:gd name="connsiteY675" fmla="*/ 3015334 h 6858000"/>
              <a:gd name="connsiteX676" fmla="*/ 0 w 7467600"/>
              <a:gd name="connsiteY676" fmla="*/ 2914286 h 6858000"/>
              <a:gd name="connsiteX677" fmla="*/ 36383 w 7467600"/>
              <a:gd name="connsiteY677" fmla="*/ 2901128 h 6858000"/>
              <a:gd name="connsiteX678" fmla="*/ 156329 w 7467600"/>
              <a:gd name="connsiteY678" fmla="*/ 2840533 h 6858000"/>
              <a:gd name="connsiteX679" fmla="*/ 358355 w 7467600"/>
              <a:gd name="connsiteY679" fmla="*/ 2620471 h 6858000"/>
              <a:gd name="connsiteX680" fmla="*/ 510577 w 7467600"/>
              <a:gd name="connsiteY680" fmla="*/ 2501244 h 6858000"/>
              <a:gd name="connsiteX681" fmla="*/ 211967 w 7467600"/>
              <a:gd name="connsiteY681" fmla="*/ 2479171 h 6858000"/>
              <a:gd name="connsiteX682" fmla="*/ 0 w 7467600"/>
              <a:gd name="connsiteY682" fmla="*/ 2476398 h 6858000"/>
              <a:gd name="connsiteX683" fmla="*/ 0 w 7467600"/>
              <a:gd name="connsiteY683" fmla="*/ 2389189 h 6858000"/>
              <a:gd name="connsiteX684" fmla="*/ 103062 w 7467600"/>
              <a:gd name="connsiteY684" fmla="*/ 2389518 h 6858000"/>
              <a:gd name="connsiteX685" fmla="*/ 510734 w 7467600"/>
              <a:gd name="connsiteY685" fmla="*/ 2416201 h 6858000"/>
              <a:gd name="connsiteX686" fmla="*/ 279257 w 7467600"/>
              <a:gd name="connsiteY686" fmla="*/ 2092102 h 6858000"/>
              <a:gd name="connsiteX687" fmla="*/ 65265 w 7467600"/>
              <a:gd name="connsiteY687" fmla="*/ 2006049 h 6858000"/>
              <a:gd name="connsiteX688" fmla="*/ 0 w 7467600"/>
              <a:gd name="connsiteY688" fmla="*/ 1982532 h 6858000"/>
              <a:gd name="connsiteX689" fmla="*/ 0 w 7467600"/>
              <a:gd name="connsiteY689" fmla="*/ 1912789 h 6858000"/>
              <a:gd name="connsiteX690" fmla="*/ 97460 w 7467600"/>
              <a:gd name="connsiteY690" fmla="*/ 1953725 h 6858000"/>
              <a:gd name="connsiteX691" fmla="*/ 221272 w 7467600"/>
              <a:gd name="connsiteY691" fmla="*/ 1980766 h 6858000"/>
              <a:gd name="connsiteX692" fmla="*/ 116765 w 7467600"/>
              <a:gd name="connsiteY692" fmla="*/ 1911033 h 6858000"/>
              <a:gd name="connsiteX693" fmla="*/ 16405 w 7467600"/>
              <a:gd name="connsiteY693" fmla="*/ 1803412 h 6858000"/>
              <a:gd name="connsiteX694" fmla="*/ 0 w 7467600"/>
              <a:gd name="connsiteY694" fmla="*/ 1784777 h 6858000"/>
              <a:gd name="connsiteX695" fmla="*/ 0 w 7467600"/>
              <a:gd name="connsiteY695" fmla="*/ 1740082 h 6858000"/>
              <a:gd name="connsiteX696" fmla="*/ 39394 w 7467600"/>
              <a:gd name="connsiteY696" fmla="*/ 1784856 h 6858000"/>
              <a:gd name="connsiteX697" fmla="*/ 135813 w 7467600"/>
              <a:gd name="connsiteY697" fmla="*/ 1888838 h 6858000"/>
              <a:gd name="connsiteX698" fmla="*/ 242575 w 7467600"/>
              <a:gd name="connsiteY698" fmla="*/ 1958841 h 6858000"/>
              <a:gd name="connsiteX699" fmla="*/ 82197 w 7467600"/>
              <a:gd name="connsiteY699" fmla="*/ 1754826 h 6858000"/>
              <a:gd name="connsiteX700" fmla="*/ 0 w 7467600"/>
              <a:gd name="connsiteY700" fmla="*/ 1679650 h 6858000"/>
              <a:gd name="connsiteX701" fmla="*/ 0 w 7467600"/>
              <a:gd name="connsiteY701" fmla="*/ 1602463 h 6858000"/>
              <a:gd name="connsiteX702" fmla="*/ 84689 w 7467600"/>
              <a:gd name="connsiteY702" fmla="*/ 1677442 h 6858000"/>
              <a:gd name="connsiteX703" fmla="*/ 298437 w 7467600"/>
              <a:gd name="connsiteY703" fmla="*/ 1968019 h 6858000"/>
              <a:gd name="connsiteX704" fmla="*/ 227269 w 7467600"/>
              <a:gd name="connsiteY704" fmla="*/ 1114064 h 6858000"/>
              <a:gd name="connsiteX705" fmla="*/ 248003 w 7467600"/>
              <a:gd name="connsiteY705" fmla="*/ 1089613 h 6858000"/>
              <a:gd name="connsiteX706" fmla="*/ 427020 w 7467600"/>
              <a:gd name="connsiteY706" fmla="*/ 1619803 h 6858000"/>
              <a:gd name="connsiteX707" fmla="*/ 340345 w 7467600"/>
              <a:gd name="connsiteY707" fmla="*/ 2027739 h 6858000"/>
              <a:gd name="connsiteX708" fmla="*/ 360865 w 7467600"/>
              <a:gd name="connsiteY708" fmla="*/ 2044827 h 6858000"/>
              <a:gd name="connsiteX709" fmla="*/ 560414 w 7467600"/>
              <a:gd name="connsiteY709" fmla="*/ 2421457 h 6858000"/>
              <a:gd name="connsiteX710" fmla="*/ 1359703 w 7467600"/>
              <a:gd name="connsiteY710" fmla="*/ 2578554 h 6858000"/>
              <a:gd name="connsiteX711" fmla="*/ 1359422 w 7467600"/>
              <a:gd name="connsiteY711" fmla="*/ 2577994 h 6858000"/>
              <a:gd name="connsiteX712" fmla="*/ 828701 w 7467600"/>
              <a:gd name="connsiteY712" fmla="*/ 1839520 h 6858000"/>
              <a:gd name="connsiteX713" fmla="*/ 494427 w 7467600"/>
              <a:gd name="connsiteY713" fmla="*/ 1092333 h 6858000"/>
              <a:gd name="connsiteX714" fmla="*/ 506322 w 7467600"/>
              <a:gd name="connsiteY714" fmla="*/ 1020997 h 6858000"/>
              <a:gd name="connsiteX715" fmla="*/ 4570198 w 7467600"/>
              <a:gd name="connsiteY715" fmla="*/ 978081 h 6858000"/>
              <a:gd name="connsiteX716" fmla="*/ 4523691 w 7467600"/>
              <a:gd name="connsiteY716" fmla="*/ 1127776 h 6858000"/>
              <a:gd name="connsiteX717" fmla="*/ 4509875 w 7467600"/>
              <a:gd name="connsiteY717" fmla="*/ 1167552 h 6858000"/>
              <a:gd name="connsiteX718" fmla="*/ 4478168 w 7467600"/>
              <a:gd name="connsiteY718" fmla="*/ 1260735 h 6858000"/>
              <a:gd name="connsiteX719" fmla="*/ 4409309 w 7467600"/>
              <a:gd name="connsiteY719" fmla="*/ 1666996 h 6858000"/>
              <a:gd name="connsiteX720" fmla="*/ 4370031 w 7467600"/>
              <a:gd name="connsiteY720" fmla="*/ 1955666 h 6858000"/>
              <a:gd name="connsiteX721" fmla="*/ 4570198 w 7467600"/>
              <a:gd name="connsiteY721" fmla="*/ 978081 h 6858000"/>
              <a:gd name="connsiteX722" fmla="*/ 4557898 w 7467600"/>
              <a:gd name="connsiteY722" fmla="*/ 900011 h 6858000"/>
              <a:gd name="connsiteX723" fmla="*/ 4344840 w 7467600"/>
              <a:gd name="connsiteY723" fmla="*/ 1922038 h 6858000"/>
              <a:gd name="connsiteX724" fmla="*/ 4378710 w 7467600"/>
              <a:gd name="connsiteY724" fmla="*/ 1665516 h 6858000"/>
              <a:gd name="connsiteX725" fmla="*/ 4448798 w 7467600"/>
              <a:gd name="connsiteY725" fmla="*/ 1253024 h 6858000"/>
              <a:gd name="connsiteX726" fmla="*/ 4480315 w 7467600"/>
              <a:gd name="connsiteY726" fmla="*/ 1158454 h 6858000"/>
              <a:gd name="connsiteX727" fmla="*/ 4494133 w 7467600"/>
              <a:gd name="connsiteY727" fmla="*/ 1118676 h 6858000"/>
              <a:gd name="connsiteX728" fmla="*/ 4557898 w 7467600"/>
              <a:gd name="connsiteY728" fmla="*/ 900011 h 6858000"/>
              <a:gd name="connsiteX729" fmla="*/ 5870151 w 7467600"/>
              <a:gd name="connsiteY729" fmla="*/ 898890 h 6858000"/>
              <a:gd name="connsiteX730" fmla="*/ 5861335 w 7467600"/>
              <a:gd name="connsiteY730" fmla="*/ 899177 h 6858000"/>
              <a:gd name="connsiteX731" fmla="*/ 5843702 w 7467600"/>
              <a:gd name="connsiteY731" fmla="*/ 899748 h 6858000"/>
              <a:gd name="connsiteX732" fmla="*/ 5651107 w 7467600"/>
              <a:gd name="connsiteY732" fmla="*/ 920306 h 6858000"/>
              <a:gd name="connsiteX733" fmla="*/ 5459407 w 7467600"/>
              <a:gd name="connsiteY733" fmla="*/ 940975 h 6858000"/>
              <a:gd name="connsiteX734" fmla="*/ 5374846 w 7467600"/>
              <a:gd name="connsiteY734" fmla="*/ 941988 h 6858000"/>
              <a:gd name="connsiteX735" fmla="*/ 5256105 w 7467600"/>
              <a:gd name="connsiteY735" fmla="*/ 945632 h 6858000"/>
              <a:gd name="connsiteX736" fmla="*/ 5107071 w 7467600"/>
              <a:gd name="connsiteY736" fmla="*/ 969720 h 6858000"/>
              <a:gd name="connsiteX737" fmla="*/ 4998681 w 7467600"/>
              <a:gd name="connsiteY737" fmla="*/ 988771 h 6858000"/>
              <a:gd name="connsiteX738" fmla="*/ 5870151 w 7467600"/>
              <a:gd name="connsiteY738" fmla="*/ 898890 h 6858000"/>
              <a:gd name="connsiteX739" fmla="*/ 5504425 w 7467600"/>
              <a:gd name="connsiteY739" fmla="*/ 848067 h 6858000"/>
              <a:gd name="connsiteX740" fmla="*/ 4968849 w 7467600"/>
              <a:gd name="connsiteY740" fmla="*/ 962318 h 6858000"/>
              <a:gd name="connsiteX741" fmla="*/ 5104039 w 7467600"/>
              <a:gd name="connsiteY741" fmla="*/ 940634 h 6858000"/>
              <a:gd name="connsiteX742" fmla="*/ 5256311 w 7467600"/>
              <a:gd name="connsiteY742" fmla="*/ 916490 h 6858000"/>
              <a:gd name="connsiteX743" fmla="*/ 5377381 w 7467600"/>
              <a:gd name="connsiteY743" fmla="*/ 912671 h 6858000"/>
              <a:gd name="connsiteX744" fmla="*/ 5460148 w 7467600"/>
              <a:gd name="connsiteY744" fmla="*/ 911442 h 6858000"/>
              <a:gd name="connsiteX745" fmla="*/ 5648971 w 7467600"/>
              <a:gd name="connsiteY745" fmla="*/ 891331 h 6858000"/>
              <a:gd name="connsiteX746" fmla="*/ 5844807 w 7467600"/>
              <a:gd name="connsiteY746" fmla="*/ 870718 h 6858000"/>
              <a:gd name="connsiteX747" fmla="*/ 5862975 w 7467600"/>
              <a:gd name="connsiteY747" fmla="*/ 869756 h 6858000"/>
              <a:gd name="connsiteX748" fmla="*/ 5920887 w 7467600"/>
              <a:gd name="connsiteY748" fmla="*/ 865929 h 6858000"/>
              <a:gd name="connsiteX749" fmla="*/ 5504425 w 7467600"/>
              <a:gd name="connsiteY749" fmla="*/ 848067 h 6858000"/>
              <a:gd name="connsiteX750" fmla="*/ 3607114 w 7467600"/>
              <a:gd name="connsiteY750" fmla="*/ 467441 h 6858000"/>
              <a:gd name="connsiteX751" fmla="*/ 3296242 w 7467600"/>
              <a:gd name="connsiteY751" fmla="*/ 807991 h 6858000"/>
              <a:gd name="connsiteX752" fmla="*/ 3174674 w 7467600"/>
              <a:gd name="connsiteY752" fmla="*/ 919759 h 6858000"/>
              <a:gd name="connsiteX753" fmla="*/ 3042978 w 7467600"/>
              <a:gd name="connsiteY753" fmla="*/ 1054894 h 6858000"/>
              <a:gd name="connsiteX754" fmla="*/ 2968914 w 7467600"/>
              <a:gd name="connsiteY754" fmla="*/ 1133756 h 6858000"/>
              <a:gd name="connsiteX755" fmla="*/ 3103823 w 7467600"/>
              <a:gd name="connsiteY755" fmla="*/ 1026814 h 6858000"/>
              <a:gd name="connsiteX756" fmla="*/ 3607114 w 7467600"/>
              <a:gd name="connsiteY756" fmla="*/ 467441 h 6858000"/>
              <a:gd name="connsiteX757" fmla="*/ 3744487 w 7467600"/>
              <a:gd name="connsiteY757" fmla="*/ 383136 h 6858000"/>
              <a:gd name="connsiteX758" fmla="*/ 3970213 w 7467600"/>
              <a:gd name="connsiteY758" fmla="*/ 995559 h 6858000"/>
              <a:gd name="connsiteX759" fmla="*/ 3744487 w 7467600"/>
              <a:gd name="connsiteY759" fmla="*/ 383136 h 6858000"/>
              <a:gd name="connsiteX760" fmla="*/ 3624562 w 7467600"/>
              <a:gd name="connsiteY760" fmla="*/ 367041 h 6858000"/>
              <a:gd name="connsiteX761" fmla="*/ 3489712 w 7467600"/>
              <a:gd name="connsiteY761" fmla="*/ 485386 h 6858000"/>
              <a:gd name="connsiteX762" fmla="*/ 3182994 w 7467600"/>
              <a:gd name="connsiteY762" fmla="*/ 828265 h 6858000"/>
              <a:gd name="connsiteX763" fmla="*/ 2892114 w 7467600"/>
              <a:gd name="connsiteY763" fmla="*/ 1172635 h 6858000"/>
              <a:gd name="connsiteX764" fmla="*/ 3021459 w 7467600"/>
              <a:gd name="connsiteY764" fmla="*/ 1035385 h 6858000"/>
              <a:gd name="connsiteX765" fmla="*/ 3153873 w 7467600"/>
              <a:gd name="connsiteY765" fmla="*/ 898971 h 6858000"/>
              <a:gd name="connsiteX766" fmla="*/ 3276511 w 7467600"/>
              <a:gd name="connsiteY766" fmla="*/ 786423 h 6858000"/>
              <a:gd name="connsiteX767" fmla="*/ 3584154 w 7467600"/>
              <a:gd name="connsiteY767" fmla="*/ 448218 h 6858000"/>
              <a:gd name="connsiteX768" fmla="*/ 3624562 w 7467600"/>
              <a:gd name="connsiteY768" fmla="*/ 367041 h 6858000"/>
              <a:gd name="connsiteX769" fmla="*/ 3766672 w 7467600"/>
              <a:gd name="connsiteY769" fmla="*/ 359429 h 6858000"/>
              <a:gd name="connsiteX770" fmla="*/ 3996338 w 7467600"/>
              <a:gd name="connsiteY770" fmla="*/ 968237 h 6858000"/>
              <a:gd name="connsiteX771" fmla="*/ 3766672 w 7467600"/>
              <a:gd name="connsiteY771" fmla="*/ 359429 h 6858000"/>
              <a:gd name="connsiteX772" fmla="*/ 5805386 w 7467600"/>
              <a:gd name="connsiteY772" fmla="*/ 239240 h 6858000"/>
              <a:gd name="connsiteX773" fmla="*/ 5736947 w 7467600"/>
              <a:gd name="connsiteY773" fmla="*/ 261367 h 6858000"/>
              <a:gd name="connsiteX774" fmla="*/ 5427012 w 7467600"/>
              <a:gd name="connsiteY774" fmla="*/ 311272 h 6858000"/>
              <a:gd name="connsiteX775" fmla="*/ 5147818 w 7467600"/>
              <a:gd name="connsiteY775" fmla="*/ 322112 h 6858000"/>
              <a:gd name="connsiteX776" fmla="*/ 5060854 w 7467600"/>
              <a:gd name="connsiteY776" fmla="*/ 311882 h 6858000"/>
              <a:gd name="connsiteX777" fmla="*/ 4945989 w 7467600"/>
              <a:gd name="connsiteY777" fmla="*/ 300516 h 6858000"/>
              <a:gd name="connsiteX778" fmla="*/ 5410479 w 7467600"/>
              <a:gd name="connsiteY778" fmla="*/ 348434 h 6858000"/>
              <a:gd name="connsiteX779" fmla="*/ 5805386 w 7467600"/>
              <a:gd name="connsiteY779" fmla="*/ 239240 h 6858000"/>
              <a:gd name="connsiteX780" fmla="*/ 5905192 w 7467600"/>
              <a:gd name="connsiteY780" fmla="*/ 163079 h 6858000"/>
              <a:gd name="connsiteX781" fmla="*/ 5865655 w 7467600"/>
              <a:gd name="connsiteY781" fmla="*/ 171901 h 6858000"/>
              <a:gd name="connsiteX782" fmla="*/ 5259740 w 7467600"/>
              <a:gd name="connsiteY782" fmla="*/ 257013 h 6858000"/>
              <a:gd name="connsiteX783" fmla="*/ 5208466 w 7467600"/>
              <a:gd name="connsiteY783" fmla="*/ 257550 h 6858000"/>
              <a:gd name="connsiteX784" fmla="*/ 4980204 w 7467600"/>
              <a:gd name="connsiteY784" fmla="*/ 271903 h 6858000"/>
              <a:gd name="connsiteX785" fmla="*/ 5068068 w 7467600"/>
              <a:gd name="connsiteY785" fmla="*/ 282244 h 6858000"/>
              <a:gd name="connsiteX786" fmla="*/ 5153231 w 7467600"/>
              <a:gd name="connsiteY786" fmla="*/ 292240 h 6858000"/>
              <a:gd name="connsiteX787" fmla="*/ 5426491 w 7467600"/>
              <a:gd name="connsiteY787" fmla="*/ 281128 h 6858000"/>
              <a:gd name="connsiteX788" fmla="*/ 5731212 w 7467600"/>
              <a:gd name="connsiteY788" fmla="*/ 231951 h 6858000"/>
              <a:gd name="connsiteX789" fmla="*/ 5905192 w 7467600"/>
              <a:gd name="connsiteY789" fmla="*/ 163079 h 6858000"/>
              <a:gd name="connsiteX790" fmla="*/ 5944437 w 7467600"/>
              <a:gd name="connsiteY790" fmla="*/ 113829 h 6858000"/>
              <a:gd name="connsiteX791" fmla="*/ 5825032 w 7467600"/>
              <a:gd name="connsiteY791" fmla="*/ 146405 h 6858000"/>
              <a:gd name="connsiteX792" fmla="*/ 4955599 w 7467600"/>
              <a:gd name="connsiteY792" fmla="*/ 247008 h 6858000"/>
              <a:gd name="connsiteX793" fmla="*/ 5210104 w 7467600"/>
              <a:gd name="connsiteY793" fmla="*/ 228123 h 6858000"/>
              <a:gd name="connsiteX794" fmla="*/ 5261015 w 7467600"/>
              <a:gd name="connsiteY794" fmla="*/ 227087 h 6858000"/>
              <a:gd name="connsiteX795" fmla="*/ 5861181 w 7467600"/>
              <a:gd name="connsiteY795" fmla="*/ 143093 h 6858000"/>
              <a:gd name="connsiteX796" fmla="*/ 5961252 w 7467600"/>
              <a:gd name="connsiteY796" fmla="*/ 114820 h 6858000"/>
              <a:gd name="connsiteX797" fmla="*/ 5944437 w 7467600"/>
              <a:gd name="connsiteY797" fmla="*/ 113829 h 6858000"/>
              <a:gd name="connsiteX798" fmla="*/ 3882765 w 7467600"/>
              <a:gd name="connsiteY798" fmla="*/ 0 h 6858000"/>
              <a:gd name="connsiteX799" fmla="*/ 3995099 w 7467600"/>
              <a:gd name="connsiteY799" fmla="*/ 0 h 6858000"/>
              <a:gd name="connsiteX800" fmla="*/ 4163818 w 7467600"/>
              <a:gd name="connsiteY800" fmla="*/ 234104 h 6858000"/>
              <a:gd name="connsiteX801" fmla="*/ 4172099 w 7467600"/>
              <a:gd name="connsiteY801" fmla="*/ 234207 h 6858000"/>
              <a:gd name="connsiteX802" fmla="*/ 4784282 w 7467600"/>
              <a:gd name="connsiteY802" fmla="*/ 276561 h 6858000"/>
              <a:gd name="connsiteX803" fmla="*/ 4801687 w 7467600"/>
              <a:gd name="connsiteY803" fmla="*/ 267764 h 6858000"/>
              <a:gd name="connsiteX804" fmla="*/ 6082788 w 7467600"/>
              <a:gd name="connsiteY804" fmla="*/ 64119 h 6858000"/>
              <a:gd name="connsiteX805" fmla="*/ 6099442 w 7467600"/>
              <a:gd name="connsiteY805" fmla="*/ 82568 h 6858000"/>
              <a:gd name="connsiteX806" fmla="*/ 4804137 w 7467600"/>
              <a:gd name="connsiteY806" fmla="*/ 320931 h 6858000"/>
              <a:gd name="connsiteX807" fmla="*/ 4227047 w 7467600"/>
              <a:gd name="connsiteY807" fmla="*/ 313415 h 6858000"/>
              <a:gd name="connsiteX808" fmla="*/ 4346041 w 7467600"/>
              <a:gd name="connsiteY808" fmla="*/ 456086 h 6858000"/>
              <a:gd name="connsiteX809" fmla="*/ 4870967 w 7467600"/>
              <a:gd name="connsiteY809" fmla="*/ 963061 h 6858000"/>
              <a:gd name="connsiteX810" fmla="*/ 4889647 w 7467600"/>
              <a:gd name="connsiteY810" fmla="*/ 957147 h 6858000"/>
              <a:gd name="connsiteX811" fmla="*/ 5422504 w 7467600"/>
              <a:gd name="connsiteY811" fmla="*/ 805191 h 6858000"/>
              <a:gd name="connsiteX812" fmla="*/ 6087656 w 7467600"/>
              <a:gd name="connsiteY812" fmla="*/ 826703 h 6858000"/>
              <a:gd name="connsiteX813" fmla="*/ 6058717 w 7467600"/>
              <a:gd name="connsiteY813" fmla="*/ 865992 h 6858000"/>
              <a:gd name="connsiteX814" fmla="*/ 4974153 w 7467600"/>
              <a:gd name="connsiteY814" fmla="*/ 1045456 h 6858000"/>
              <a:gd name="connsiteX815" fmla="*/ 5627835 w 7467600"/>
              <a:gd name="connsiteY815" fmla="*/ 1472077 h 6858000"/>
              <a:gd name="connsiteX816" fmla="*/ 5629817 w 7467600"/>
              <a:gd name="connsiteY816" fmla="*/ 1471412 h 6858000"/>
              <a:gd name="connsiteX817" fmla="*/ 5634124 w 7467600"/>
              <a:gd name="connsiteY817" fmla="*/ 1470572 h 6858000"/>
              <a:gd name="connsiteX818" fmla="*/ 5755832 w 7467600"/>
              <a:gd name="connsiteY818" fmla="*/ 1383886 h 6858000"/>
              <a:gd name="connsiteX819" fmla="*/ 6014186 w 7467600"/>
              <a:gd name="connsiteY819" fmla="*/ 1279799 h 6858000"/>
              <a:gd name="connsiteX820" fmla="*/ 6901619 w 7467600"/>
              <a:gd name="connsiteY820" fmla="*/ 1047874 h 6858000"/>
              <a:gd name="connsiteX821" fmla="*/ 6931566 w 7467600"/>
              <a:gd name="connsiteY821" fmla="*/ 1062034 h 6858000"/>
              <a:gd name="connsiteX822" fmla="*/ 5790982 w 7467600"/>
              <a:gd name="connsiteY822" fmla="*/ 1561380 h 6858000"/>
              <a:gd name="connsiteX823" fmla="*/ 6188971 w 7467600"/>
              <a:gd name="connsiteY823" fmla="*/ 1755168 h 6858000"/>
              <a:gd name="connsiteX824" fmla="*/ 6202446 w 7467600"/>
              <a:gd name="connsiteY824" fmla="*/ 1752268 h 6858000"/>
              <a:gd name="connsiteX825" fmla="*/ 7179560 w 7467600"/>
              <a:gd name="connsiteY825" fmla="*/ 1467551 h 6858000"/>
              <a:gd name="connsiteX826" fmla="*/ 7158730 w 7467600"/>
              <a:gd name="connsiteY826" fmla="*/ 1507835 h 6858000"/>
              <a:gd name="connsiteX827" fmla="*/ 6326959 w 7467600"/>
              <a:gd name="connsiteY827" fmla="*/ 1817686 h 6858000"/>
              <a:gd name="connsiteX828" fmla="*/ 6537433 w 7467600"/>
              <a:gd name="connsiteY828" fmla="*/ 1907790 h 6858000"/>
              <a:gd name="connsiteX829" fmla="*/ 6550221 w 7467600"/>
              <a:gd name="connsiteY829" fmla="*/ 1910729 h 6858000"/>
              <a:gd name="connsiteX830" fmla="*/ 6964438 w 7467600"/>
              <a:gd name="connsiteY830" fmla="*/ 2209505 h 6858000"/>
              <a:gd name="connsiteX831" fmla="*/ 7367862 w 7467600"/>
              <a:gd name="connsiteY831" fmla="*/ 2806833 h 6858000"/>
              <a:gd name="connsiteX832" fmla="*/ 7364329 w 7467600"/>
              <a:gd name="connsiteY832" fmla="*/ 2826907 h 6858000"/>
              <a:gd name="connsiteX833" fmla="*/ 7290545 w 7467600"/>
              <a:gd name="connsiteY833" fmla="*/ 2850663 h 6858000"/>
              <a:gd name="connsiteX834" fmla="*/ 6472036 w 7467600"/>
              <a:gd name="connsiteY834" fmla="*/ 1959003 h 6858000"/>
              <a:gd name="connsiteX835" fmla="*/ 5792897 w 7467600"/>
              <a:gd name="connsiteY835" fmla="*/ 1647747 h 6858000"/>
              <a:gd name="connsiteX836" fmla="*/ 5842751 w 7467600"/>
              <a:gd name="connsiteY836" fmla="*/ 1816112 h 6858000"/>
              <a:gd name="connsiteX837" fmla="*/ 5847424 w 7467600"/>
              <a:gd name="connsiteY837" fmla="*/ 1815776 h 6858000"/>
              <a:gd name="connsiteX838" fmla="*/ 6399821 w 7467600"/>
              <a:gd name="connsiteY838" fmla="*/ 2344799 h 6858000"/>
              <a:gd name="connsiteX839" fmla="*/ 6323232 w 7467600"/>
              <a:gd name="connsiteY839" fmla="*/ 2389634 h 6858000"/>
              <a:gd name="connsiteX840" fmla="*/ 5942958 w 7467600"/>
              <a:gd name="connsiteY840" fmla="*/ 2077708 h 6858000"/>
              <a:gd name="connsiteX841" fmla="*/ 5921559 w 7467600"/>
              <a:gd name="connsiteY841" fmla="*/ 2378596 h 6858000"/>
              <a:gd name="connsiteX842" fmla="*/ 5817651 w 7467600"/>
              <a:gd name="connsiteY842" fmla="*/ 3023919 h 6858000"/>
              <a:gd name="connsiteX843" fmla="*/ 5729634 w 7467600"/>
              <a:gd name="connsiteY843" fmla="*/ 3051849 h 6858000"/>
              <a:gd name="connsiteX844" fmla="*/ 5611018 w 7467600"/>
              <a:gd name="connsiteY844" fmla="*/ 2316769 h 6858000"/>
              <a:gd name="connsiteX845" fmla="*/ 5687608 w 7467600"/>
              <a:gd name="connsiteY845" fmla="*/ 2039972 h 6858000"/>
              <a:gd name="connsiteX846" fmla="*/ 5657554 w 7467600"/>
              <a:gd name="connsiteY846" fmla="*/ 1576445 h 6858000"/>
              <a:gd name="connsiteX847" fmla="*/ 5150475 w 7467600"/>
              <a:gd name="connsiteY847" fmla="*/ 1274012 h 6858000"/>
              <a:gd name="connsiteX848" fmla="*/ 5349142 w 7467600"/>
              <a:gd name="connsiteY848" fmla="*/ 2204405 h 6858000"/>
              <a:gd name="connsiteX849" fmla="*/ 5262214 w 7467600"/>
              <a:gd name="connsiteY849" fmla="*/ 2233836 h 6858000"/>
              <a:gd name="connsiteX850" fmla="*/ 4981539 w 7467600"/>
              <a:gd name="connsiteY850" fmla="*/ 1542201 h 6858000"/>
              <a:gd name="connsiteX851" fmla="*/ 4958461 w 7467600"/>
              <a:gd name="connsiteY851" fmla="*/ 1136957 h 6858000"/>
              <a:gd name="connsiteX852" fmla="*/ 4655015 w 7467600"/>
              <a:gd name="connsiteY852" fmla="*/ 891426 h 6858000"/>
              <a:gd name="connsiteX853" fmla="*/ 4348002 w 7467600"/>
              <a:gd name="connsiteY853" fmla="*/ 2205895 h 6858000"/>
              <a:gd name="connsiteX854" fmla="*/ 4262250 w 7467600"/>
              <a:gd name="connsiteY854" fmla="*/ 2219972 h 6858000"/>
              <a:gd name="connsiteX855" fmla="*/ 4550611 w 7467600"/>
              <a:gd name="connsiteY855" fmla="*/ 817540 h 6858000"/>
              <a:gd name="connsiteX856" fmla="*/ 4564418 w 7467600"/>
              <a:gd name="connsiteY856" fmla="*/ 808293 h 6858000"/>
              <a:gd name="connsiteX857" fmla="*/ 4266388 w 7467600"/>
              <a:gd name="connsiteY857" fmla="*/ 500083 h 6858000"/>
              <a:gd name="connsiteX858" fmla="*/ 4032842 w 7467600"/>
              <a:gd name="connsiteY858" fmla="*/ 211809 h 6858000"/>
              <a:gd name="connsiteX859" fmla="*/ 3882765 w 7467600"/>
              <a:gd name="connsiteY859" fmla="*/ 0 h 6858000"/>
              <a:gd name="connsiteX860" fmla="*/ 3721337 w 7467600"/>
              <a:gd name="connsiteY860" fmla="*/ 0 h 6858000"/>
              <a:gd name="connsiteX861" fmla="*/ 3797544 w 7467600"/>
              <a:gd name="connsiteY861" fmla="*/ 0 h 6858000"/>
              <a:gd name="connsiteX862" fmla="*/ 3775734 w 7467600"/>
              <a:gd name="connsiteY862" fmla="*/ 95131 h 6858000"/>
              <a:gd name="connsiteX863" fmla="*/ 3724807 w 7467600"/>
              <a:gd name="connsiteY863" fmla="*/ 272257 h 6858000"/>
              <a:gd name="connsiteX864" fmla="*/ 3726844 w 7467600"/>
              <a:gd name="connsiteY864" fmla="*/ 282988 h 6858000"/>
              <a:gd name="connsiteX865" fmla="*/ 3742664 w 7467600"/>
              <a:gd name="connsiteY865" fmla="*/ 279918 h 6858000"/>
              <a:gd name="connsiteX866" fmla="*/ 4103910 w 7467600"/>
              <a:gd name="connsiteY866" fmla="*/ 1161917 h 6858000"/>
              <a:gd name="connsiteX867" fmla="*/ 4020269 w 7467600"/>
              <a:gd name="connsiteY867" fmla="*/ 1200406 h 6858000"/>
              <a:gd name="connsiteX868" fmla="*/ 3674882 w 7467600"/>
              <a:gd name="connsiteY868" fmla="*/ 488524 h 6858000"/>
              <a:gd name="connsiteX869" fmla="*/ 3132682 w 7467600"/>
              <a:gd name="connsiteY869" fmla="*/ 1072284 h 6858000"/>
              <a:gd name="connsiteX870" fmla="*/ 2716346 w 7467600"/>
              <a:gd name="connsiteY870" fmla="*/ 1276376 h 6858000"/>
              <a:gd name="connsiteX871" fmla="*/ 2716772 w 7467600"/>
              <a:gd name="connsiteY871" fmla="*/ 1255462 h 6858000"/>
              <a:gd name="connsiteX872" fmla="*/ 3471096 w 7467600"/>
              <a:gd name="connsiteY872" fmla="*/ 437072 h 6858000"/>
              <a:gd name="connsiteX873" fmla="*/ 3639057 w 7467600"/>
              <a:gd name="connsiteY873" fmla="*/ 286334 h 6858000"/>
              <a:gd name="connsiteX874" fmla="*/ 3640309 w 7467600"/>
              <a:gd name="connsiteY874" fmla="*/ 284664 h 6858000"/>
              <a:gd name="connsiteX875" fmla="*/ 3646022 w 7467600"/>
              <a:gd name="connsiteY875" fmla="*/ 276711 h 6858000"/>
              <a:gd name="connsiteX876" fmla="*/ 3707943 w 7467600"/>
              <a:gd name="connsiteY876" fmla="*/ 65958 h 6858000"/>
              <a:gd name="connsiteX877" fmla="*/ 3721337 w 7467600"/>
              <a:gd name="connsiteY877" fmla="*/ 0 h 6858000"/>
              <a:gd name="connsiteX878" fmla="*/ 2867960 w 7467600"/>
              <a:gd name="connsiteY878" fmla="*/ 0 h 6858000"/>
              <a:gd name="connsiteX879" fmla="*/ 2926351 w 7467600"/>
              <a:gd name="connsiteY879" fmla="*/ 0 h 6858000"/>
              <a:gd name="connsiteX880" fmla="*/ 2902823 w 7467600"/>
              <a:gd name="connsiteY880" fmla="*/ 262929 h 6858000"/>
              <a:gd name="connsiteX881" fmla="*/ 2940663 w 7467600"/>
              <a:gd name="connsiteY881" fmla="*/ 140884 h 6858000"/>
              <a:gd name="connsiteX882" fmla="*/ 2947039 w 7467600"/>
              <a:gd name="connsiteY882" fmla="*/ 122524 h 6858000"/>
              <a:gd name="connsiteX883" fmla="*/ 2984316 w 7467600"/>
              <a:gd name="connsiteY883" fmla="*/ 0 h 6858000"/>
              <a:gd name="connsiteX884" fmla="*/ 3016114 w 7467600"/>
              <a:gd name="connsiteY884" fmla="*/ 0 h 6858000"/>
              <a:gd name="connsiteX885" fmla="*/ 2979949 w 7467600"/>
              <a:gd name="connsiteY885" fmla="*/ 119274 h 6858000"/>
              <a:gd name="connsiteX886" fmla="*/ 3023879 w 7467600"/>
              <a:gd name="connsiteY886" fmla="*/ 0 h 6858000"/>
              <a:gd name="connsiteX887" fmla="*/ 3105400 w 7467600"/>
              <a:gd name="connsiteY887" fmla="*/ 0 h 6858000"/>
              <a:gd name="connsiteX888" fmla="*/ 3094669 w 7467600"/>
              <a:gd name="connsiteY888" fmla="*/ 30308 h 6858000"/>
              <a:gd name="connsiteX889" fmla="*/ 2901945 w 7467600"/>
              <a:gd name="connsiteY889" fmla="*/ 466538 h 6858000"/>
              <a:gd name="connsiteX890" fmla="*/ 2815209 w 7467600"/>
              <a:gd name="connsiteY890" fmla="*/ 497361 h 6858000"/>
              <a:gd name="connsiteX891" fmla="*/ 2844845 w 7467600"/>
              <a:gd name="connsiteY891" fmla="*/ 127638 h 6858000"/>
              <a:gd name="connsiteX892" fmla="*/ 2867960 w 7467600"/>
              <a:gd name="connsiteY892" fmla="*/ 0 h 6858000"/>
              <a:gd name="connsiteX893" fmla="*/ 1057230 w 7467600"/>
              <a:gd name="connsiteY893" fmla="*/ 0 h 6858000"/>
              <a:gd name="connsiteX894" fmla="*/ 1111003 w 7467600"/>
              <a:gd name="connsiteY894" fmla="*/ 0 h 6858000"/>
              <a:gd name="connsiteX895" fmla="*/ 1125553 w 7467600"/>
              <a:gd name="connsiteY895" fmla="*/ 52588 h 6858000"/>
              <a:gd name="connsiteX896" fmla="*/ 1304276 w 7467600"/>
              <a:gd name="connsiteY896" fmla="*/ 476275 h 6858000"/>
              <a:gd name="connsiteX897" fmla="*/ 1492066 w 7467600"/>
              <a:gd name="connsiteY897" fmla="*/ 886333 h 6858000"/>
              <a:gd name="connsiteX898" fmla="*/ 1423698 w 7467600"/>
              <a:gd name="connsiteY898" fmla="*/ 710817 h 6858000"/>
              <a:gd name="connsiteX899" fmla="*/ 1357609 w 7467600"/>
              <a:gd name="connsiteY899" fmla="*/ 532892 h 6858000"/>
              <a:gd name="connsiteX900" fmla="*/ 1309550 w 7467600"/>
              <a:gd name="connsiteY900" fmla="*/ 374031 h 6858000"/>
              <a:gd name="connsiteX901" fmla="*/ 1193673 w 7467600"/>
              <a:gd name="connsiteY901" fmla="*/ 49533 h 6858000"/>
              <a:gd name="connsiteX902" fmla="*/ 1164391 w 7467600"/>
              <a:gd name="connsiteY902" fmla="*/ 0 h 6858000"/>
              <a:gd name="connsiteX903" fmla="*/ 1200666 w 7467600"/>
              <a:gd name="connsiteY903" fmla="*/ 0 h 6858000"/>
              <a:gd name="connsiteX904" fmla="*/ 1223408 w 7467600"/>
              <a:gd name="connsiteY904" fmla="*/ 38996 h 6858000"/>
              <a:gd name="connsiteX905" fmla="*/ 1339635 w 7467600"/>
              <a:gd name="connsiteY905" fmla="*/ 365517 h 6858000"/>
              <a:gd name="connsiteX906" fmla="*/ 1387469 w 7467600"/>
              <a:gd name="connsiteY906" fmla="*/ 523079 h 6858000"/>
              <a:gd name="connsiteX907" fmla="*/ 1452685 w 7467600"/>
              <a:gd name="connsiteY907" fmla="*/ 699806 h 6858000"/>
              <a:gd name="connsiteX908" fmla="*/ 1492092 w 7467600"/>
              <a:gd name="connsiteY908" fmla="*/ 800424 h 6858000"/>
              <a:gd name="connsiteX909" fmla="*/ 1455302 w 7467600"/>
              <a:gd name="connsiteY909" fmla="*/ 632913 h 6858000"/>
              <a:gd name="connsiteX910" fmla="*/ 1222336 w 7467600"/>
              <a:gd name="connsiteY910" fmla="*/ 9480 h 6858000"/>
              <a:gd name="connsiteX911" fmla="*/ 1214634 w 7467600"/>
              <a:gd name="connsiteY911" fmla="*/ 0 h 6858000"/>
              <a:gd name="connsiteX912" fmla="*/ 1289827 w 7467600"/>
              <a:gd name="connsiteY912" fmla="*/ 0 h 6858000"/>
              <a:gd name="connsiteX913" fmla="*/ 1321076 w 7467600"/>
              <a:gd name="connsiteY913" fmla="*/ 59722 h 6858000"/>
              <a:gd name="connsiteX914" fmla="*/ 1512579 w 7467600"/>
              <a:gd name="connsiteY914" fmla="*/ 626441 h 6858000"/>
              <a:gd name="connsiteX915" fmla="*/ 1506076 w 7467600"/>
              <a:gd name="connsiteY915" fmla="*/ 1089289 h 6858000"/>
              <a:gd name="connsiteX916" fmla="*/ 1486346 w 7467600"/>
              <a:gd name="connsiteY916" fmla="*/ 1079919 h 6858000"/>
              <a:gd name="connsiteX917" fmla="*/ 1070511 w 7467600"/>
              <a:gd name="connsiteY917" fmla="*/ 48609 h 6858000"/>
              <a:gd name="connsiteX918" fmla="*/ 1057230 w 7467600"/>
              <a:gd name="connsiteY918" fmla="*/ 0 h 6858000"/>
              <a:gd name="connsiteX919" fmla="*/ 43151 w 7467600"/>
              <a:gd name="connsiteY919" fmla="*/ 0 h 6858000"/>
              <a:gd name="connsiteX920" fmla="*/ 95283 w 7467600"/>
              <a:gd name="connsiteY920" fmla="*/ 0 h 6858000"/>
              <a:gd name="connsiteX921" fmla="*/ 300708 w 7467600"/>
              <a:gd name="connsiteY921" fmla="*/ 154571 h 6858000"/>
              <a:gd name="connsiteX922" fmla="*/ 530414 w 7467600"/>
              <a:gd name="connsiteY922" fmla="*/ 354673 h 6858000"/>
              <a:gd name="connsiteX923" fmla="*/ 333785 w 7467600"/>
              <a:gd name="connsiteY923" fmla="*/ 161564 h 6858000"/>
              <a:gd name="connsiteX924" fmla="*/ 147005 w 7467600"/>
              <a:gd name="connsiteY924" fmla="*/ 0 h 6858000"/>
              <a:gd name="connsiteX925" fmla="*/ 272509 w 7467600"/>
              <a:gd name="connsiteY925" fmla="*/ 0 h 6858000"/>
              <a:gd name="connsiteX926" fmla="*/ 326276 w 7467600"/>
              <a:gd name="connsiteY926" fmla="*/ 45847 h 6858000"/>
              <a:gd name="connsiteX927" fmla="*/ 823759 w 7467600"/>
              <a:gd name="connsiteY927" fmla="*/ 574145 h 6858000"/>
              <a:gd name="connsiteX928" fmla="*/ 811254 w 7467600"/>
              <a:gd name="connsiteY928" fmla="*/ 665546 h 6858000"/>
              <a:gd name="connsiteX929" fmla="*/ 154042 w 7467600"/>
              <a:gd name="connsiteY929" fmla="*/ 261522 h 6858000"/>
              <a:gd name="connsiteX930" fmla="*/ 13550 w 7467600"/>
              <a:gd name="connsiteY930" fmla="*/ 158423 h 6858000"/>
              <a:gd name="connsiteX931" fmla="*/ 0 w 7467600"/>
              <a:gd name="connsiteY931" fmla="*/ 146618 h 6858000"/>
              <a:gd name="connsiteX932" fmla="*/ 0 w 7467600"/>
              <a:gd name="connsiteY932" fmla="*/ 59161 h 6858000"/>
              <a:gd name="connsiteX933" fmla="*/ 45427 w 7467600"/>
              <a:gd name="connsiteY933" fmla="*/ 101078 h 6858000"/>
              <a:gd name="connsiteX934" fmla="*/ 630103 w 7467600"/>
              <a:gd name="connsiteY934" fmla="*/ 485885 h 6858000"/>
              <a:gd name="connsiteX935" fmla="*/ 532040 w 7467600"/>
              <a:gd name="connsiteY935" fmla="*/ 399359 h 6858000"/>
              <a:gd name="connsiteX936" fmla="*/ 517618 w 7467600"/>
              <a:gd name="connsiteY936" fmla="*/ 385726 h 6858000"/>
              <a:gd name="connsiteX937" fmla="*/ 285074 w 7467600"/>
              <a:gd name="connsiteY937" fmla="*/ 182755 h 6858000"/>
              <a:gd name="connsiteX938" fmla="*/ 43151 w 7467600"/>
              <a:gd name="connsiteY938" fmla="*/ 0 h 6858000"/>
              <a:gd name="connsiteX0" fmla="*/ 369702 w 7369701"/>
              <a:gd name="connsiteY0" fmla="*/ 6712169 h 6858000"/>
              <a:gd name="connsiteX1" fmla="*/ 366575 w 7369701"/>
              <a:gd name="connsiteY1" fmla="*/ 6715556 h 6858000"/>
              <a:gd name="connsiteX2" fmla="*/ 371637 w 7369701"/>
              <a:gd name="connsiteY2" fmla="*/ 6713954 h 6858000"/>
              <a:gd name="connsiteX3" fmla="*/ 369702 w 7369701"/>
              <a:gd name="connsiteY3" fmla="*/ 6712169 h 6858000"/>
              <a:gd name="connsiteX4" fmla="*/ 1019354 w 7369701"/>
              <a:gd name="connsiteY4" fmla="*/ 6315006 h 6858000"/>
              <a:gd name="connsiteX5" fmla="*/ 441046 w 7369701"/>
              <a:gd name="connsiteY5" fmla="*/ 6691153 h 6858000"/>
              <a:gd name="connsiteX6" fmla="*/ 1019354 w 7369701"/>
              <a:gd name="connsiteY6" fmla="*/ 6315006 h 6858000"/>
              <a:gd name="connsiteX7" fmla="*/ 991680 w 7369701"/>
              <a:gd name="connsiteY7" fmla="*/ 6298413 h 6858000"/>
              <a:gd name="connsiteX8" fmla="*/ 409060 w 7369701"/>
              <a:gd name="connsiteY8" fmla="*/ 6671470 h 6858000"/>
              <a:gd name="connsiteX9" fmla="*/ 991680 w 7369701"/>
              <a:gd name="connsiteY9" fmla="*/ 6298413 h 6858000"/>
              <a:gd name="connsiteX10" fmla="*/ 103333 w 7369701"/>
              <a:gd name="connsiteY10" fmla="*/ 5699602 h 6858000"/>
              <a:gd name="connsiteX11" fmla="*/ 233938 w 7369701"/>
              <a:gd name="connsiteY11" fmla="*/ 5809416 h 6858000"/>
              <a:gd name="connsiteX12" fmla="*/ 883580 w 7369701"/>
              <a:gd name="connsiteY12" fmla="*/ 6180710 h 6858000"/>
              <a:gd name="connsiteX13" fmla="*/ 487337 w 7369701"/>
              <a:gd name="connsiteY13" fmla="*/ 5950182 h 6858000"/>
              <a:gd name="connsiteX14" fmla="*/ 354051 w 7369701"/>
              <a:gd name="connsiteY14" fmla="*/ 5854912 h 6858000"/>
              <a:gd name="connsiteX15" fmla="*/ 195436 w 7369701"/>
              <a:gd name="connsiteY15" fmla="*/ 5755068 h 6858000"/>
              <a:gd name="connsiteX16" fmla="*/ 103333 w 7369701"/>
              <a:gd name="connsiteY16" fmla="*/ 5699602 h 6858000"/>
              <a:gd name="connsiteX17" fmla="*/ 5539432 w 7369701"/>
              <a:gd name="connsiteY17" fmla="*/ 5642928 h 6858000"/>
              <a:gd name="connsiteX18" fmla="*/ 5555462 w 7369701"/>
              <a:gd name="connsiteY18" fmla="*/ 5694454 h 6858000"/>
              <a:gd name="connsiteX19" fmla="*/ 5828270 w 7369701"/>
              <a:gd name="connsiteY19" fmla="*/ 6320663 h 6858000"/>
              <a:gd name="connsiteX20" fmla="*/ 5947416 w 7369701"/>
              <a:gd name="connsiteY20" fmla="*/ 6574846 h 6858000"/>
              <a:gd name="connsiteX21" fmla="*/ 5539432 w 7369701"/>
              <a:gd name="connsiteY21" fmla="*/ 5642928 h 6858000"/>
              <a:gd name="connsiteX22" fmla="*/ 51253 w 7369701"/>
              <a:gd name="connsiteY22" fmla="*/ 5631825 h 6858000"/>
              <a:gd name="connsiteX23" fmla="*/ 211622 w 7369701"/>
              <a:gd name="connsiteY23" fmla="*/ 5728803 h 6858000"/>
              <a:gd name="connsiteX24" fmla="*/ 371652 w 7369701"/>
              <a:gd name="connsiteY24" fmla="*/ 5829062 h 6858000"/>
              <a:gd name="connsiteX25" fmla="*/ 505903 w 7369701"/>
              <a:gd name="connsiteY25" fmla="*/ 5925221 h 6858000"/>
              <a:gd name="connsiteX26" fmla="*/ 899240 w 7369701"/>
              <a:gd name="connsiteY26" fmla="*/ 6153068 h 6858000"/>
              <a:gd name="connsiteX27" fmla="*/ 988114 w 7369701"/>
              <a:gd name="connsiteY27" fmla="*/ 6174204 h 6858000"/>
              <a:gd name="connsiteX28" fmla="*/ 845971 w 7369701"/>
              <a:gd name="connsiteY28" fmla="*/ 6067177 h 6858000"/>
              <a:gd name="connsiteX29" fmla="*/ 448057 w 7369701"/>
              <a:gd name="connsiteY29" fmla="*/ 5841376 h 6858000"/>
              <a:gd name="connsiteX30" fmla="*/ 51253 w 7369701"/>
              <a:gd name="connsiteY30" fmla="*/ 5631825 h 6858000"/>
              <a:gd name="connsiteX31" fmla="*/ 2606687 w 7369701"/>
              <a:gd name="connsiteY31" fmla="*/ 5630718 h 6858000"/>
              <a:gd name="connsiteX32" fmla="*/ 2645658 w 7369701"/>
              <a:gd name="connsiteY32" fmla="*/ 6640259 h 6858000"/>
              <a:gd name="connsiteX33" fmla="*/ 2606687 w 7369701"/>
              <a:gd name="connsiteY33" fmla="*/ 5630718 h 6858000"/>
              <a:gd name="connsiteX34" fmla="*/ 3642057 w 7369701"/>
              <a:gd name="connsiteY34" fmla="*/ 5573487 h 6858000"/>
              <a:gd name="connsiteX35" fmla="*/ 3632981 w 7369701"/>
              <a:gd name="connsiteY35" fmla="*/ 5579437 h 6858000"/>
              <a:gd name="connsiteX36" fmla="*/ 3382436 w 7369701"/>
              <a:gd name="connsiteY36" fmla="*/ 5952726 h 6858000"/>
              <a:gd name="connsiteX37" fmla="*/ 3191929 w 7369701"/>
              <a:gd name="connsiteY37" fmla="*/ 6662669 h 6858000"/>
              <a:gd name="connsiteX38" fmla="*/ 3369898 w 7369701"/>
              <a:gd name="connsiteY38" fmla="*/ 6081771 h 6858000"/>
              <a:gd name="connsiteX39" fmla="*/ 3642057 w 7369701"/>
              <a:gd name="connsiteY39" fmla="*/ 5573487 h 6858000"/>
              <a:gd name="connsiteX40" fmla="*/ 2650666 w 7369701"/>
              <a:gd name="connsiteY40" fmla="*/ 5530686 h 6858000"/>
              <a:gd name="connsiteX41" fmla="*/ 2650249 w 7369701"/>
              <a:gd name="connsiteY41" fmla="*/ 5532101 h 6858000"/>
              <a:gd name="connsiteX42" fmla="*/ 2663808 w 7369701"/>
              <a:gd name="connsiteY42" fmla="*/ 6535215 h 6858000"/>
              <a:gd name="connsiteX43" fmla="*/ 2665418 w 7369701"/>
              <a:gd name="connsiteY43" fmla="*/ 6132756 h 6858000"/>
              <a:gd name="connsiteX44" fmla="*/ 2650666 w 7369701"/>
              <a:gd name="connsiteY44" fmla="*/ 5530686 h 6858000"/>
              <a:gd name="connsiteX45" fmla="*/ 2680277 w 7369701"/>
              <a:gd name="connsiteY45" fmla="*/ 5479204 h 6858000"/>
              <a:gd name="connsiteX46" fmla="*/ 2678972 w 7369701"/>
              <a:gd name="connsiteY46" fmla="*/ 5481582 h 6858000"/>
              <a:gd name="connsiteX47" fmla="*/ 2696666 w 7369701"/>
              <a:gd name="connsiteY47" fmla="*/ 6133836 h 6858000"/>
              <a:gd name="connsiteX48" fmla="*/ 2695769 w 7369701"/>
              <a:gd name="connsiteY48" fmla="*/ 6390955 h 6858000"/>
              <a:gd name="connsiteX49" fmla="*/ 2739893 w 7369701"/>
              <a:gd name="connsiteY49" fmla="*/ 6108357 h 6858000"/>
              <a:gd name="connsiteX50" fmla="*/ 2680277 w 7369701"/>
              <a:gd name="connsiteY50" fmla="*/ 5479204 h 6858000"/>
              <a:gd name="connsiteX51" fmla="*/ 1132195 w 7369701"/>
              <a:gd name="connsiteY51" fmla="*/ 5467980 h 6858000"/>
              <a:gd name="connsiteX52" fmla="*/ 1679056 w 7369701"/>
              <a:gd name="connsiteY52" fmla="*/ 5516907 h 6858000"/>
              <a:gd name="connsiteX53" fmla="*/ 2128648 w 7369701"/>
              <a:gd name="connsiteY53" fmla="*/ 5474249 h 6858000"/>
              <a:gd name="connsiteX54" fmla="*/ 1825619 w 7369701"/>
              <a:gd name="connsiteY54" fmla="*/ 5478447 h 6858000"/>
              <a:gd name="connsiteX55" fmla="*/ 1737798 w 7369701"/>
              <a:gd name="connsiteY55" fmla="*/ 5483353 h 6858000"/>
              <a:gd name="connsiteX56" fmla="*/ 1132195 w 7369701"/>
              <a:gd name="connsiteY56" fmla="*/ 5467980 h 6858000"/>
              <a:gd name="connsiteX57" fmla="*/ 1456157 w 7369701"/>
              <a:gd name="connsiteY57" fmla="*/ 5371404 h 6858000"/>
              <a:gd name="connsiteX58" fmla="*/ 1244432 w 7369701"/>
              <a:gd name="connsiteY58" fmla="*/ 5385601 h 6858000"/>
              <a:gd name="connsiteX59" fmla="*/ 973990 w 7369701"/>
              <a:gd name="connsiteY59" fmla="*/ 5424940 h 6858000"/>
              <a:gd name="connsiteX60" fmla="*/ 1103809 w 7369701"/>
              <a:gd name="connsiteY60" fmla="*/ 5433720 h 6858000"/>
              <a:gd name="connsiteX61" fmla="*/ 1123454 w 7369701"/>
              <a:gd name="connsiteY61" fmla="*/ 5435727 h 6858000"/>
              <a:gd name="connsiteX62" fmla="*/ 1737017 w 7369701"/>
              <a:gd name="connsiteY62" fmla="*/ 5452183 h 6858000"/>
              <a:gd name="connsiteX63" fmla="*/ 1824397 w 7369701"/>
              <a:gd name="connsiteY63" fmla="*/ 5447757 h 6858000"/>
              <a:gd name="connsiteX64" fmla="*/ 2070059 w 7369701"/>
              <a:gd name="connsiteY64" fmla="*/ 5441660 h 6858000"/>
              <a:gd name="connsiteX65" fmla="*/ 1456157 w 7369701"/>
              <a:gd name="connsiteY65" fmla="*/ 5371404 h 6858000"/>
              <a:gd name="connsiteX66" fmla="*/ 4988186 w 7369701"/>
              <a:gd name="connsiteY66" fmla="*/ 5216467 h 6858000"/>
              <a:gd name="connsiteX67" fmla="*/ 4777334 w 7369701"/>
              <a:gd name="connsiteY67" fmla="*/ 5406072 h 6858000"/>
              <a:gd name="connsiteX68" fmla="*/ 4718341 w 7369701"/>
              <a:gd name="connsiteY68" fmla="*/ 5468043 h 6858000"/>
              <a:gd name="connsiteX69" fmla="*/ 4604655 w 7369701"/>
              <a:gd name="connsiteY69" fmla="*/ 5583434 h 6858000"/>
              <a:gd name="connsiteX70" fmla="*/ 4565074 w 7369701"/>
              <a:gd name="connsiteY70" fmla="*/ 5618550 h 6858000"/>
              <a:gd name="connsiteX71" fmla="*/ 4988186 w 7369701"/>
              <a:gd name="connsiteY71" fmla="*/ 5216467 h 6858000"/>
              <a:gd name="connsiteX72" fmla="*/ 4978032 w 7369701"/>
              <a:gd name="connsiteY72" fmla="*/ 5183809 h 6858000"/>
              <a:gd name="connsiteX73" fmla="*/ 4463413 w 7369701"/>
              <a:gd name="connsiteY73" fmla="*/ 5615162 h 6858000"/>
              <a:gd name="connsiteX74" fmla="*/ 4358134 w 7369701"/>
              <a:gd name="connsiteY74" fmla="*/ 5742791 h 6858000"/>
              <a:gd name="connsiteX75" fmla="*/ 4376219 w 7369701"/>
              <a:gd name="connsiteY75" fmla="*/ 5729027 h 6858000"/>
              <a:gd name="connsiteX76" fmla="*/ 4582340 w 7369701"/>
              <a:gd name="connsiteY76" fmla="*/ 5561037 h 6858000"/>
              <a:gd name="connsiteX77" fmla="*/ 4694684 w 7369701"/>
              <a:gd name="connsiteY77" fmla="*/ 5447098 h 6858000"/>
              <a:gd name="connsiteX78" fmla="*/ 4754123 w 7369701"/>
              <a:gd name="connsiteY78" fmla="*/ 5384643 h 6858000"/>
              <a:gd name="connsiteX79" fmla="*/ 4978032 w 7369701"/>
              <a:gd name="connsiteY79" fmla="*/ 5183809 h 6858000"/>
              <a:gd name="connsiteX80" fmla="*/ 1903353 w 7369701"/>
              <a:gd name="connsiteY80" fmla="*/ 5044827 h 6858000"/>
              <a:gd name="connsiteX81" fmla="*/ 1936931 w 7369701"/>
              <a:gd name="connsiteY81" fmla="*/ 5093954 h 6858000"/>
              <a:gd name="connsiteX82" fmla="*/ 2195868 w 7369701"/>
              <a:gd name="connsiteY82" fmla="*/ 5396574 h 6858000"/>
              <a:gd name="connsiteX83" fmla="*/ 2088852 w 7369701"/>
              <a:gd name="connsiteY83" fmla="*/ 5166123 h 6858000"/>
              <a:gd name="connsiteX84" fmla="*/ 1958241 w 7369701"/>
              <a:gd name="connsiteY84" fmla="*/ 5067955 h 6858000"/>
              <a:gd name="connsiteX85" fmla="*/ 1903353 w 7369701"/>
              <a:gd name="connsiteY85" fmla="*/ 5044827 h 6858000"/>
              <a:gd name="connsiteX86" fmla="*/ 1979378 w 7369701"/>
              <a:gd name="connsiteY86" fmla="*/ 4769504 h 6858000"/>
              <a:gd name="connsiteX87" fmla="*/ 2882120 w 7369701"/>
              <a:gd name="connsiteY87" fmla="*/ 5064547 h 6858000"/>
              <a:gd name="connsiteX88" fmla="*/ 2793103 w 7369701"/>
              <a:gd name="connsiteY88" fmla="*/ 5039699 h 6858000"/>
              <a:gd name="connsiteX89" fmla="*/ 2770041 w 7369701"/>
              <a:gd name="connsiteY89" fmla="*/ 5033634 h 6858000"/>
              <a:gd name="connsiteX90" fmla="*/ 1979378 w 7369701"/>
              <a:gd name="connsiteY90" fmla="*/ 4769504 h 6858000"/>
              <a:gd name="connsiteX91" fmla="*/ 1927410 w 7369701"/>
              <a:gd name="connsiteY91" fmla="*/ 4716164 h 6858000"/>
              <a:gd name="connsiteX92" fmla="*/ 1959587 w 7369701"/>
              <a:gd name="connsiteY92" fmla="*/ 4728849 h 6858000"/>
              <a:gd name="connsiteX93" fmla="*/ 2777707 w 7369701"/>
              <a:gd name="connsiteY93" fmla="*/ 5003991 h 6858000"/>
              <a:gd name="connsiteX94" fmla="*/ 2800768 w 7369701"/>
              <a:gd name="connsiteY94" fmla="*/ 5010056 h 6858000"/>
              <a:gd name="connsiteX95" fmla="*/ 2879408 w 7369701"/>
              <a:gd name="connsiteY95" fmla="*/ 5031590 h 6858000"/>
              <a:gd name="connsiteX96" fmla="*/ 2862295 w 7369701"/>
              <a:gd name="connsiteY96" fmla="*/ 5022958 h 6858000"/>
              <a:gd name="connsiteX97" fmla="*/ 2813343 w 7369701"/>
              <a:gd name="connsiteY97" fmla="*/ 4998369 h 6858000"/>
              <a:gd name="connsiteX98" fmla="*/ 2646245 w 7369701"/>
              <a:gd name="connsiteY98" fmla="*/ 4930999 h 6858000"/>
              <a:gd name="connsiteX99" fmla="*/ 1999243 w 7369701"/>
              <a:gd name="connsiteY99" fmla="*/ 4730524 h 6858000"/>
              <a:gd name="connsiteX100" fmla="*/ 1979527 w 7369701"/>
              <a:gd name="connsiteY100" fmla="*/ 4726651 h 6858000"/>
              <a:gd name="connsiteX101" fmla="*/ 1927410 w 7369701"/>
              <a:gd name="connsiteY101" fmla="*/ 4716164 h 6858000"/>
              <a:gd name="connsiteX102" fmla="*/ 1997014 w 7369701"/>
              <a:gd name="connsiteY102" fmla="*/ 4698007 h 6858000"/>
              <a:gd name="connsiteX103" fmla="*/ 2005458 w 7369701"/>
              <a:gd name="connsiteY103" fmla="*/ 4699540 h 6858000"/>
              <a:gd name="connsiteX104" fmla="*/ 2657186 w 7369701"/>
              <a:gd name="connsiteY104" fmla="*/ 4901687 h 6858000"/>
              <a:gd name="connsiteX105" fmla="*/ 2826662 w 7369701"/>
              <a:gd name="connsiteY105" fmla="*/ 4970362 h 6858000"/>
              <a:gd name="connsiteX106" fmla="*/ 2876100 w 7369701"/>
              <a:gd name="connsiteY106" fmla="*/ 4995397 h 6858000"/>
              <a:gd name="connsiteX107" fmla="*/ 3042600 w 7369701"/>
              <a:gd name="connsiteY107" fmla="*/ 5059532 h 6858000"/>
              <a:gd name="connsiteX108" fmla="*/ 1997014 w 7369701"/>
              <a:gd name="connsiteY108" fmla="*/ 4698007 h 6858000"/>
              <a:gd name="connsiteX109" fmla="*/ 2305292 w 7369701"/>
              <a:gd name="connsiteY109" fmla="*/ 4219492 h 6858000"/>
              <a:gd name="connsiteX110" fmla="*/ 3360922 w 7369701"/>
              <a:gd name="connsiteY110" fmla="*/ 4529373 h 6858000"/>
              <a:gd name="connsiteX111" fmla="*/ 3492420 w 7369701"/>
              <a:gd name="connsiteY111" fmla="*/ 4510145 h 6858000"/>
              <a:gd name="connsiteX112" fmla="*/ 3364086 w 7369701"/>
              <a:gd name="connsiteY112" fmla="*/ 4480340 h 6858000"/>
              <a:gd name="connsiteX113" fmla="*/ 3225818 w 7369701"/>
              <a:gd name="connsiteY113" fmla="*/ 4411822 h 6858000"/>
              <a:gd name="connsiteX114" fmla="*/ 3129696 w 7369701"/>
              <a:gd name="connsiteY114" fmla="*/ 4360704 h 6858000"/>
              <a:gd name="connsiteX115" fmla="*/ 2814545 w 7369701"/>
              <a:gd name="connsiteY115" fmla="*/ 4282955 h 6858000"/>
              <a:gd name="connsiteX116" fmla="*/ 2305292 w 7369701"/>
              <a:gd name="connsiteY116" fmla="*/ 4219492 h 6858000"/>
              <a:gd name="connsiteX117" fmla="*/ 2626982 w 7369701"/>
              <a:gd name="connsiteY117" fmla="*/ 4206450 h 6858000"/>
              <a:gd name="connsiteX118" fmla="*/ 2490617 w 7369701"/>
              <a:gd name="connsiteY118" fmla="*/ 4206951 h 6858000"/>
              <a:gd name="connsiteX119" fmla="*/ 2819869 w 7369701"/>
              <a:gd name="connsiteY119" fmla="*/ 4252936 h 6858000"/>
              <a:gd name="connsiteX120" fmla="*/ 3143018 w 7369701"/>
              <a:gd name="connsiteY120" fmla="*/ 4332698 h 6858000"/>
              <a:gd name="connsiteX121" fmla="*/ 3241520 w 7369701"/>
              <a:gd name="connsiteY121" fmla="*/ 4385112 h 6858000"/>
              <a:gd name="connsiteX122" fmla="*/ 3374575 w 7369701"/>
              <a:gd name="connsiteY122" fmla="*/ 4451517 h 6858000"/>
              <a:gd name="connsiteX123" fmla="*/ 3505221 w 7369701"/>
              <a:gd name="connsiteY123" fmla="*/ 4480757 h 6858000"/>
              <a:gd name="connsiteX124" fmla="*/ 2626982 w 7369701"/>
              <a:gd name="connsiteY124" fmla="*/ 4206450 h 6858000"/>
              <a:gd name="connsiteX125" fmla="*/ 1310106 w 7369701"/>
              <a:gd name="connsiteY125" fmla="*/ 3943217 h 6858000"/>
              <a:gd name="connsiteX126" fmla="*/ 854994 w 7369701"/>
              <a:gd name="connsiteY126" fmla="*/ 4399136 h 6858000"/>
              <a:gd name="connsiteX127" fmla="*/ 742462 w 7369701"/>
              <a:gd name="connsiteY127" fmla="*/ 4594648 h 6858000"/>
              <a:gd name="connsiteX128" fmla="*/ 820602 w 7369701"/>
              <a:gd name="connsiteY128" fmla="*/ 4485915 h 6858000"/>
              <a:gd name="connsiteX129" fmla="*/ 878295 w 7369701"/>
              <a:gd name="connsiteY129" fmla="*/ 4403594 h 6858000"/>
              <a:gd name="connsiteX130" fmla="*/ 1240607 w 7369701"/>
              <a:gd name="connsiteY130" fmla="*/ 4010401 h 6858000"/>
              <a:gd name="connsiteX131" fmla="*/ 1310106 w 7369701"/>
              <a:gd name="connsiteY131" fmla="*/ 3943217 h 6858000"/>
              <a:gd name="connsiteX132" fmla="*/ 1423113 w 7369701"/>
              <a:gd name="connsiteY132" fmla="*/ 3874565 h 6858000"/>
              <a:gd name="connsiteX133" fmla="*/ 1260565 w 7369701"/>
              <a:gd name="connsiteY133" fmla="*/ 4031982 h 6858000"/>
              <a:gd name="connsiteX134" fmla="*/ 901900 w 7369701"/>
              <a:gd name="connsiteY134" fmla="*/ 4421236 h 6858000"/>
              <a:gd name="connsiteX135" fmla="*/ 845044 w 7369701"/>
              <a:gd name="connsiteY135" fmla="*/ 4502436 h 6858000"/>
              <a:gd name="connsiteX136" fmla="*/ 685926 w 7369701"/>
              <a:gd name="connsiteY136" fmla="*/ 4703069 h 6858000"/>
              <a:gd name="connsiteX137" fmla="*/ 684248 w 7369701"/>
              <a:gd name="connsiteY137" fmla="*/ 4706721 h 6858000"/>
              <a:gd name="connsiteX138" fmla="*/ 1423113 w 7369701"/>
              <a:gd name="connsiteY138" fmla="*/ 3874565 h 6858000"/>
              <a:gd name="connsiteX139" fmla="*/ 3316479 w 7369701"/>
              <a:gd name="connsiteY139" fmla="*/ 3872136 h 6858000"/>
              <a:gd name="connsiteX140" fmla="*/ 3546806 w 7369701"/>
              <a:gd name="connsiteY140" fmla="*/ 4356139 h 6858000"/>
              <a:gd name="connsiteX141" fmla="*/ 3364433 w 7369701"/>
              <a:gd name="connsiteY141" fmla="*/ 3953121 h 6858000"/>
              <a:gd name="connsiteX142" fmla="*/ 3316479 w 7369701"/>
              <a:gd name="connsiteY142" fmla="*/ 3872136 h 6858000"/>
              <a:gd name="connsiteX143" fmla="*/ 3291335 w 7369701"/>
              <a:gd name="connsiteY143" fmla="*/ 3767420 h 6858000"/>
              <a:gd name="connsiteX144" fmla="*/ 3390805 w 7369701"/>
              <a:gd name="connsiteY144" fmla="*/ 3937163 h 6858000"/>
              <a:gd name="connsiteX145" fmla="*/ 3579062 w 7369701"/>
              <a:gd name="connsiteY145" fmla="*/ 4359040 h 6858000"/>
              <a:gd name="connsiteX146" fmla="*/ 3467355 w 7369701"/>
              <a:gd name="connsiteY146" fmla="*/ 3988130 h 6858000"/>
              <a:gd name="connsiteX147" fmla="*/ 3310753 w 7369701"/>
              <a:gd name="connsiteY147" fmla="*/ 3787140 h 6858000"/>
              <a:gd name="connsiteX148" fmla="*/ 3291335 w 7369701"/>
              <a:gd name="connsiteY148" fmla="*/ 3767420 h 6858000"/>
              <a:gd name="connsiteX149" fmla="*/ 1635889 w 7369701"/>
              <a:gd name="connsiteY149" fmla="*/ 3709494 h 6858000"/>
              <a:gd name="connsiteX150" fmla="*/ 1634800 w 7369701"/>
              <a:gd name="connsiteY150" fmla="*/ 3731111 h 6858000"/>
              <a:gd name="connsiteX151" fmla="*/ 1635889 w 7369701"/>
              <a:gd name="connsiteY151" fmla="*/ 3709494 h 6858000"/>
              <a:gd name="connsiteX152" fmla="*/ 1510397 w 7369701"/>
              <a:gd name="connsiteY152" fmla="*/ 3684705 h 6858000"/>
              <a:gd name="connsiteX153" fmla="*/ 1146550 w 7369701"/>
              <a:gd name="connsiteY153" fmla="*/ 3802012 h 6858000"/>
              <a:gd name="connsiteX154" fmla="*/ 698834 w 7369701"/>
              <a:gd name="connsiteY154" fmla="*/ 3952272 h 6858000"/>
              <a:gd name="connsiteX155" fmla="*/ 34256 w 7369701"/>
              <a:gd name="connsiteY155" fmla="*/ 4347603 h 6858000"/>
              <a:gd name="connsiteX156" fmla="*/ 527241 w 7369701"/>
              <a:gd name="connsiteY156" fmla="*/ 4065078 h 6858000"/>
              <a:gd name="connsiteX157" fmla="*/ 1510397 w 7369701"/>
              <a:gd name="connsiteY157" fmla="*/ 3684705 h 6858000"/>
              <a:gd name="connsiteX158" fmla="*/ 1313114 w 7369701"/>
              <a:gd name="connsiteY158" fmla="*/ 3655216 h 6858000"/>
              <a:gd name="connsiteX159" fmla="*/ 1109304 w 7369701"/>
              <a:gd name="connsiteY159" fmla="*/ 3669030 h 6858000"/>
              <a:gd name="connsiteX160" fmla="*/ 8129 w 7369701"/>
              <a:gd name="connsiteY160" fmla="*/ 4330519 h 6858000"/>
              <a:gd name="connsiteX161" fmla="*/ 687572 w 7369701"/>
              <a:gd name="connsiteY161" fmla="*/ 3925629 h 6858000"/>
              <a:gd name="connsiteX162" fmla="*/ 1138365 w 7369701"/>
              <a:gd name="connsiteY162" fmla="*/ 3774515 h 6858000"/>
              <a:gd name="connsiteX163" fmla="*/ 1505579 w 7369701"/>
              <a:gd name="connsiteY163" fmla="*/ 3655526 h 6858000"/>
              <a:gd name="connsiteX164" fmla="*/ 1313114 w 7369701"/>
              <a:gd name="connsiteY164" fmla="*/ 3655216 h 6858000"/>
              <a:gd name="connsiteX165" fmla="*/ 3655073 w 7369701"/>
              <a:gd name="connsiteY165" fmla="*/ 3650884 h 6858000"/>
              <a:gd name="connsiteX166" fmla="*/ 3989938 w 7369701"/>
              <a:gd name="connsiteY166" fmla="*/ 3991685 h 6858000"/>
              <a:gd name="connsiteX167" fmla="*/ 4393907 w 7369701"/>
              <a:gd name="connsiteY167" fmla="*/ 4261258 h 6858000"/>
              <a:gd name="connsiteX168" fmla="*/ 4648051 w 7369701"/>
              <a:gd name="connsiteY168" fmla="*/ 4374051 h 6858000"/>
              <a:gd name="connsiteX169" fmla="*/ 4383389 w 7369701"/>
              <a:gd name="connsiteY169" fmla="*/ 4184369 h 6858000"/>
              <a:gd name="connsiteX170" fmla="*/ 4165508 w 7369701"/>
              <a:gd name="connsiteY170" fmla="*/ 4035196 h 6858000"/>
              <a:gd name="connsiteX171" fmla="*/ 4068162 w 7369701"/>
              <a:gd name="connsiteY171" fmla="*/ 3953394 h 6858000"/>
              <a:gd name="connsiteX172" fmla="*/ 3981416 w 7369701"/>
              <a:gd name="connsiteY172" fmla="*/ 3880482 h 6858000"/>
              <a:gd name="connsiteX173" fmla="*/ 3800147 w 7369701"/>
              <a:gd name="connsiteY173" fmla="*/ 3749872 h 6858000"/>
              <a:gd name="connsiteX174" fmla="*/ 3655073 w 7369701"/>
              <a:gd name="connsiteY174" fmla="*/ 3650884 h 6858000"/>
              <a:gd name="connsiteX175" fmla="*/ 3670252 w 7369701"/>
              <a:gd name="connsiteY175" fmla="*/ 3622798 h 6858000"/>
              <a:gd name="connsiteX176" fmla="*/ 3817258 w 7369701"/>
              <a:gd name="connsiteY176" fmla="*/ 3723577 h 6858000"/>
              <a:gd name="connsiteX177" fmla="*/ 4000461 w 7369701"/>
              <a:gd name="connsiteY177" fmla="*/ 3855966 h 6858000"/>
              <a:gd name="connsiteX178" fmla="*/ 4088180 w 7369701"/>
              <a:gd name="connsiteY178" fmla="*/ 3929774 h 6858000"/>
              <a:gd name="connsiteX179" fmla="*/ 4184555 w 7369701"/>
              <a:gd name="connsiteY179" fmla="*/ 4010683 h 6858000"/>
              <a:gd name="connsiteX180" fmla="*/ 4399563 w 7369701"/>
              <a:gd name="connsiteY180" fmla="*/ 4158106 h 6858000"/>
              <a:gd name="connsiteX181" fmla="*/ 4684469 w 7369701"/>
              <a:gd name="connsiteY181" fmla="*/ 4364680 h 6858000"/>
              <a:gd name="connsiteX182" fmla="*/ 4690271 w 7369701"/>
              <a:gd name="connsiteY182" fmla="*/ 4370034 h 6858000"/>
              <a:gd name="connsiteX183" fmla="*/ 4136093 w 7369701"/>
              <a:gd name="connsiteY183" fmla="*/ 3858466 h 6858000"/>
              <a:gd name="connsiteX184" fmla="*/ 3670252 w 7369701"/>
              <a:gd name="connsiteY184" fmla="*/ 3622798 h 6858000"/>
              <a:gd name="connsiteX185" fmla="*/ 4440129 w 7369701"/>
              <a:gd name="connsiteY185" fmla="*/ 3448571 h 6858000"/>
              <a:gd name="connsiteX186" fmla="*/ 4856525 w 7369701"/>
              <a:gd name="connsiteY186" fmla="*/ 3915351 h 6858000"/>
              <a:gd name="connsiteX187" fmla="*/ 5059055 w 7369701"/>
              <a:gd name="connsiteY187" fmla="*/ 4108918 h 6858000"/>
              <a:gd name="connsiteX188" fmla="*/ 5290070 w 7369701"/>
              <a:gd name="connsiteY188" fmla="*/ 4263619 h 6858000"/>
              <a:gd name="connsiteX189" fmla="*/ 4834991 w 7369701"/>
              <a:gd name="connsiteY189" fmla="*/ 3830985 h 6858000"/>
              <a:gd name="connsiteX190" fmla="*/ 4440129 w 7369701"/>
              <a:gd name="connsiteY190" fmla="*/ 3448571 h 6858000"/>
              <a:gd name="connsiteX191" fmla="*/ 4441737 w 7369701"/>
              <a:gd name="connsiteY191" fmla="*/ 3399734 h 6858000"/>
              <a:gd name="connsiteX192" fmla="*/ 4431236 w 7369701"/>
              <a:gd name="connsiteY192" fmla="*/ 3400954 h 6858000"/>
              <a:gd name="connsiteX193" fmla="*/ 4557150 w 7369701"/>
              <a:gd name="connsiteY193" fmla="*/ 3510023 h 6858000"/>
              <a:gd name="connsiteX194" fmla="*/ 4856936 w 7369701"/>
              <a:gd name="connsiteY194" fmla="*/ 3809146 h 6858000"/>
              <a:gd name="connsiteX195" fmla="*/ 5111996 w 7369701"/>
              <a:gd name="connsiteY195" fmla="*/ 4065759 h 6858000"/>
              <a:gd name="connsiteX196" fmla="*/ 5388878 w 7369701"/>
              <a:gd name="connsiteY196" fmla="*/ 4300185 h 6858000"/>
              <a:gd name="connsiteX197" fmla="*/ 5425556 w 7369701"/>
              <a:gd name="connsiteY197" fmla="*/ 4308967 h 6858000"/>
              <a:gd name="connsiteX198" fmla="*/ 4943646 w 7369701"/>
              <a:gd name="connsiteY198" fmla="*/ 3822916 h 6858000"/>
              <a:gd name="connsiteX199" fmla="*/ 4594837 w 7369701"/>
              <a:gd name="connsiteY199" fmla="*/ 3532274 h 6858000"/>
              <a:gd name="connsiteX200" fmla="*/ 4441737 w 7369701"/>
              <a:gd name="connsiteY200" fmla="*/ 3399734 h 6858000"/>
              <a:gd name="connsiteX201" fmla="*/ 5425834 w 7369701"/>
              <a:gd name="connsiteY201" fmla="*/ 3162785 h 6858000"/>
              <a:gd name="connsiteX202" fmla="*/ 5401644 w 7369701"/>
              <a:gd name="connsiteY202" fmla="*/ 3617847 h 6858000"/>
              <a:gd name="connsiteX203" fmla="*/ 5467256 w 7369701"/>
              <a:gd name="connsiteY203" fmla="*/ 4175494 h 6858000"/>
              <a:gd name="connsiteX204" fmla="*/ 5448069 w 7369701"/>
              <a:gd name="connsiteY204" fmla="*/ 3567554 h 6858000"/>
              <a:gd name="connsiteX205" fmla="*/ 5425834 w 7369701"/>
              <a:gd name="connsiteY205" fmla="*/ 3162785 h 6858000"/>
              <a:gd name="connsiteX206" fmla="*/ 1318687 w 7369701"/>
              <a:gd name="connsiteY206" fmla="*/ 3113840 h 6858000"/>
              <a:gd name="connsiteX207" fmla="*/ 1066793 w 7369701"/>
              <a:gd name="connsiteY207" fmla="*/ 3212171 h 6858000"/>
              <a:gd name="connsiteX208" fmla="*/ 993319 w 7369701"/>
              <a:gd name="connsiteY208" fmla="*/ 3247648 h 6858000"/>
              <a:gd name="connsiteX209" fmla="*/ 853081 w 7369701"/>
              <a:gd name="connsiteY209" fmla="*/ 3312410 h 6858000"/>
              <a:gd name="connsiteX210" fmla="*/ 805957 w 7369701"/>
              <a:gd name="connsiteY210" fmla="*/ 3330443 h 6858000"/>
              <a:gd name="connsiteX211" fmla="*/ 1318687 w 7369701"/>
              <a:gd name="connsiteY211" fmla="*/ 3113840 h 6858000"/>
              <a:gd name="connsiteX212" fmla="*/ 5453702 w 7369701"/>
              <a:gd name="connsiteY212" fmla="*/ 3090882 h 6858000"/>
              <a:gd name="connsiteX213" fmla="*/ 5480135 w 7369701"/>
              <a:gd name="connsiteY213" fmla="*/ 3565802 h 6858000"/>
              <a:gd name="connsiteX214" fmla="*/ 5499023 w 7369701"/>
              <a:gd name="connsiteY214" fmla="*/ 4166310 h 6858000"/>
              <a:gd name="connsiteX215" fmla="*/ 5547022 w 7369701"/>
              <a:gd name="connsiteY215" fmla="*/ 3607838 h 6858000"/>
              <a:gd name="connsiteX216" fmla="*/ 5515964 w 7369701"/>
              <a:gd name="connsiteY216" fmla="*/ 3378541 h 6858000"/>
              <a:gd name="connsiteX217" fmla="*/ 5453702 w 7369701"/>
              <a:gd name="connsiteY217" fmla="*/ 3090882 h 6858000"/>
              <a:gd name="connsiteX218" fmla="*/ 1238695 w 7369701"/>
              <a:gd name="connsiteY218" fmla="*/ 3076820 h 6858000"/>
              <a:gd name="connsiteX219" fmla="*/ 716371 w 7369701"/>
              <a:gd name="connsiteY219" fmla="*/ 3293249 h 6858000"/>
              <a:gd name="connsiteX220" fmla="*/ 579522 w 7369701"/>
              <a:gd name="connsiteY220" fmla="*/ 3371759 h 6858000"/>
              <a:gd name="connsiteX221" fmla="*/ 600288 w 7369701"/>
              <a:gd name="connsiteY221" fmla="*/ 3365555 h 6858000"/>
              <a:gd name="connsiteX222" fmla="*/ 840692 w 7369701"/>
              <a:gd name="connsiteY222" fmla="*/ 3284921 h 6858000"/>
              <a:gd name="connsiteX223" fmla="*/ 979248 w 7369701"/>
              <a:gd name="connsiteY223" fmla="*/ 3221003 h 6858000"/>
              <a:gd name="connsiteX224" fmla="*/ 1053282 w 7369701"/>
              <a:gd name="connsiteY224" fmla="*/ 3185247 h 6858000"/>
              <a:gd name="connsiteX225" fmla="*/ 1320603 w 7369701"/>
              <a:gd name="connsiteY225" fmla="*/ 3081281 h 6858000"/>
              <a:gd name="connsiteX226" fmla="*/ 1238695 w 7369701"/>
              <a:gd name="connsiteY226" fmla="*/ 3076820 h 6858000"/>
              <a:gd name="connsiteX227" fmla="*/ 5425627 w 7369701"/>
              <a:gd name="connsiteY227" fmla="*/ 2954192 h 6858000"/>
              <a:gd name="connsiteX228" fmla="*/ 5470770 w 7369701"/>
              <a:gd name="connsiteY228" fmla="*/ 3005435 h 6858000"/>
              <a:gd name="connsiteX229" fmla="*/ 5519779 w 7369701"/>
              <a:gd name="connsiteY229" fmla="*/ 4359223 h 6858000"/>
              <a:gd name="connsiteX230" fmla="*/ 5520293 w 7369701"/>
              <a:gd name="connsiteY230" fmla="*/ 4360602 h 6858000"/>
              <a:gd name="connsiteX231" fmla="*/ 5767221 w 7369701"/>
              <a:gd name="connsiteY231" fmla="*/ 4665564 h 6858000"/>
              <a:gd name="connsiteX232" fmla="*/ 6937169 w 7369701"/>
              <a:gd name="connsiteY232" fmla="*/ 4815941 h 6858000"/>
              <a:gd name="connsiteX233" fmla="*/ 6953922 w 7369701"/>
              <a:gd name="connsiteY233" fmla="*/ 4890068 h 6858000"/>
              <a:gd name="connsiteX234" fmla="*/ 6071359 w 7369701"/>
              <a:gd name="connsiteY234" fmla="*/ 4770770 h 6858000"/>
              <a:gd name="connsiteX235" fmla="*/ 6038839 w 7369701"/>
              <a:gd name="connsiteY235" fmla="*/ 4764474 h 6858000"/>
              <a:gd name="connsiteX236" fmla="*/ 6038706 w 7369701"/>
              <a:gd name="connsiteY236" fmla="*/ 4763847 h 6858000"/>
              <a:gd name="connsiteX237" fmla="*/ 6037784 w 7369701"/>
              <a:gd name="connsiteY237" fmla="*/ 4764270 h 6858000"/>
              <a:gd name="connsiteX238" fmla="*/ 6038839 w 7369701"/>
              <a:gd name="connsiteY238" fmla="*/ 4764474 h 6858000"/>
              <a:gd name="connsiteX239" fmla="*/ 6040338 w 7369701"/>
              <a:gd name="connsiteY239" fmla="*/ 4771418 h 6858000"/>
              <a:gd name="connsiteX240" fmla="*/ 6024488 w 7369701"/>
              <a:gd name="connsiteY240" fmla="*/ 4809903 h 6858000"/>
              <a:gd name="connsiteX241" fmla="*/ 5599771 w 7369701"/>
              <a:gd name="connsiteY241" fmla="*/ 5509652 h 6858000"/>
              <a:gd name="connsiteX242" fmla="*/ 5548843 w 7369701"/>
              <a:gd name="connsiteY242" fmla="*/ 5563845 h 6858000"/>
              <a:gd name="connsiteX243" fmla="*/ 5940952 w 7369701"/>
              <a:gd name="connsiteY243" fmla="*/ 6250028 h 6858000"/>
              <a:gd name="connsiteX244" fmla="*/ 6043441 w 7369701"/>
              <a:gd name="connsiteY244" fmla="*/ 6665847 h 6858000"/>
              <a:gd name="connsiteX245" fmla="*/ 6093432 w 7369701"/>
              <a:gd name="connsiteY245" fmla="*/ 6858000 h 6858000"/>
              <a:gd name="connsiteX246" fmla="*/ 6034344 w 7369701"/>
              <a:gd name="connsiteY246" fmla="*/ 6858000 h 6858000"/>
              <a:gd name="connsiteX247" fmla="*/ 6026679 w 7369701"/>
              <a:gd name="connsiteY247" fmla="*/ 6836959 h 6858000"/>
              <a:gd name="connsiteX248" fmla="*/ 5800441 w 7369701"/>
              <a:gd name="connsiteY248" fmla="*/ 6335286 h 6858000"/>
              <a:gd name="connsiteX249" fmla="*/ 5526562 w 7369701"/>
              <a:gd name="connsiteY249" fmla="*/ 5705388 h 6858000"/>
              <a:gd name="connsiteX250" fmla="*/ 5519640 w 7369701"/>
              <a:gd name="connsiteY250" fmla="*/ 5683774 h 6858000"/>
              <a:gd name="connsiteX251" fmla="*/ 5844559 w 7369701"/>
              <a:gd name="connsiteY251" fmla="*/ 6553349 h 6858000"/>
              <a:gd name="connsiteX252" fmla="*/ 5975994 w 7369701"/>
              <a:gd name="connsiteY252" fmla="*/ 6858000 h 6858000"/>
              <a:gd name="connsiteX253" fmla="*/ 5898547 w 7369701"/>
              <a:gd name="connsiteY253" fmla="*/ 6858000 h 6858000"/>
              <a:gd name="connsiteX254" fmla="*/ 5682041 w 7369701"/>
              <a:gd name="connsiteY254" fmla="*/ 6355860 h 6858000"/>
              <a:gd name="connsiteX255" fmla="*/ 5461758 w 7369701"/>
              <a:gd name="connsiteY255" fmla="*/ 5820220 h 6858000"/>
              <a:gd name="connsiteX256" fmla="*/ 5237282 w 7369701"/>
              <a:gd name="connsiteY256" fmla="*/ 6579086 h 6858000"/>
              <a:gd name="connsiteX257" fmla="*/ 5115009 w 7369701"/>
              <a:gd name="connsiteY257" fmla="*/ 6858000 h 6858000"/>
              <a:gd name="connsiteX258" fmla="*/ 5028074 w 7369701"/>
              <a:gd name="connsiteY258" fmla="*/ 6858000 h 6858000"/>
              <a:gd name="connsiteX259" fmla="*/ 5079508 w 7369701"/>
              <a:gd name="connsiteY259" fmla="*/ 6749074 h 6858000"/>
              <a:gd name="connsiteX260" fmla="*/ 5371846 w 7369701"/>
              <a:gd name="connsiteY260" fmla="*/ 5924413 h 6858000"/>
              <a:gd name="connsiteX261" fmla="*/ 5270512 w 7369701"/>
              <a:gd name="connsiteY261" fmla="*/ 6138975 h 6858000"/>
              <a:gd name="connsiteX262" fmla="*/ 5062409 w 7369701"/>
              <a:gd name="connsiteY262" fmla="*/ 6653544 h 6858000"/>
              <a:gd name="connsiteX263" fmla="*/ 5036628 w 7369701"/>
              <a:gd name="connsiteY263" fmla="*/ 6754247 h 6858000"/>
              <a:gd name="connsiteX264" fmla="*/ 5009112 w 7369701"/>
              <a:gd name="connsiteY264" fmla="*/ 6858000 h 6858000"/>
              <a:gd name="connsiteX265" fmla="*/ 4976679 w 7369701"/>
              <a:gd name="connsiteY265" fmla="*/ 6858000 h 6858000"/>
              <a:gd name="connsiteX266" fmla="*/ 5006537 w 7369701"/>
              <a:gd name="connsiteY266" fmla="*/ 6747068 h 6858000"/>
              <a:gd name="connsiteX267" fmla="*/ 5032723 w 7369701"/>
              <a:gd name="connsiteY267" fmla="*/ 6644957 h 6858000"/>
              <a:gd name="connsiteX268" fmla="*/ 5242949 w 7369701"/>
              <a:gd name="connsiteY268" fmla="*/ 6125175 h 6858000"/>
              <a:gd name="connsiteX269" fmla="*/ 5286321 w 7369701"/>
              <a:gd name="connsiteY269" fmla="*/ 6033555 h 6858000"/>
              <a:gd name="connsiteX270" fmla="*/ 5008210 w 7369701"/>
              <a:gd name="connsiteY270" fmla="*/ 6649194 h 6858000"/>
              <a:gd name="connsiteX271" fmla="*/ 4986321 w 7369701"/>
              <a:gd name="connsiteY271" fmla="*/ 6765687 h 6858000"/>
              <a:gd name="connsiteX272" fmla="*/ 4973474 w 7369701"/>
              <a:gd name="connsiteY272" fmla="*/ 6858000 h 6858000"/>
              <a:gd name="connsiteX273" fmla="*/ 4907178 w 7369701"/>
              <a:gd name="connsiteY273" fmla="*/ 6858000 h 6858000"/>
              <a:gd name="connsiteX274" fmla="*/ 4910810 w 7369701"/>
              <a:gd name="connsiteY274" fmla="*/ 6829660 h 6858000"/>
              <a:gd name="connsiteX275" fmla="*/ 4987461 w 7369701"/>
              <a:gd name="connsiteY275" fmla="*/ 6432994 h 6858000"/>
              <a:gd name="connsiteX276" fmla="*/ 5179262 w 7369701"/>
              <a:gd name="connsiteY276" fmla="*/ 6035044 h 6858000"/>
              <a:gd name="connsiteX277" fmla="*/ 4689678 w 7369701"/>
              <a:gd name="connsiteY277" fmla="*/ 6440241 h 6858000"/>
              <a:gd name="connsiteX278" fmla="*/ 4477543 w 7369701"/>
              <a:gd name="connsiteY278" fmla="*/ 6674836 h 6858000"/>
              <a:gd name="connsiteX279" fmla="*/ 4329957 w 7369701"/>
              <a:gd name="connsiteY279" fmla="*/ 6858000 h 6858000"/>
              <a:gd name="connsiteX280" fmla="*/ 4218595 w 7369701"/>
              <a:gd name="connsiteY280" fmla="*/ 6858000 h 6858000"/>
              <a:gd name="connsiteX281" fmla="*/ 4368888 w 7369701"/>
              <a:gd name="connsiteY281" fmla="*/ 6668412 h 6858000"/>
              <a:gd name="connsiteX282" fmla="*/ 4563091 w 7369701"/>
              <a:gd name="connsiteY282" fmla="*/ 6442508 h 6858000"/>
              <a:gd name="connsiteX283" fmla="*/ 5387324 w 7369701"/>
              <a:gd name="connsiteY283" fmla="*/ 5705830 h 6858000"/>
              <a:gd name="connsiteX284" fmla="*/ 5073620 w 7369701"/>
              <a:gd name="connsiteY284" fmla="*/ 5955437 h 6858000"/>
              <a:gd name="connsiteX285" fmla="*/ 4689789 w 7369701"/>
              <a:gd name="connsiteY285" fmla="*/ 6268382 h 6858000"/>
              <a:gd name="connsiteX286" fmla="*/ 4418722 w 7369701"/>
              <a:gd name="connsiteY286" fmla="*/ 6570886 h 6858000"/>
              <a:gd name="connsiteX287" fmla="*/ 4214944 w 7369701"/>
              <a:gd name="connsiteY287" fmla="*/ 6858000 h 6858000"/>
              <a:gd name="connsiteX288" fmla="*/ 4177898 w 7369701"/>
              <a:gd name="connsiteY288" fmla="*/ 6858000 h 6858000"/>
              <a:gd name="connsiteX289" fmla="*/ 4391597 w 7369701"/>
              <a:gd name="connsiteY289" fmla="*/ 6556370 h 6858000"/>
              <a:gd name="connsiteX290" fmla="*/ 4668889 w 7369701"/>
              <a:gd name="connsiteY290" fmla="*/ 6246399 h 6858000"/>
              <a:gd name="connsiteX291" fmla="*/ 5055427 w 7369701"/>
              <a:gd name="connsiteY291" fmla="*/ 5931476 h 6858000"/>
              <a:gd name="connsiteX292" fmla="*/ 5371814 w 7369701"/>
              <a:gd name="connsiteY292" fmla="*/ 5678975 h 6858000"/>
              <a:gd name="connsiteX293" fmla="*/ 4987918 w 7369701"/>
              <a:gd name="connsiteY293" fmla="*/ 5838701 h 6858000"/>
              <a:gd name="connsiteX294" fmla="*/ 4317146 w 7369701"/>
              <a:gd name="connsiteY294" fmla="*/ 6587716 h 6858000"/>
              <a:gd name="connsiteX295" fmla="*/ 4171627 w 7369701"/>
              <a:gd name="connsiteY295" fmla="*/ 6858000 h 6858000"/>
              <a:gd name="connsiteX296" fmla="*/ 4081585 w 7369701"/>
              <a:gd name="connsiteY296" fmla="*/ 6858000 h 6858000"/>
              <a:gd name="connsiteX297" fmla="*/ 4238603 w 7369701"/>
              <a:gd name="connsiteY297" fmla="*/ 6559341 h 6858000"/>
              <a:gd name="connsiteX298" fmla="*/ 4778333 w 7369701"/>
              <a:gd name="connsiteY298" fmla="*/ 5873626 h 6858000"/>
              <a:gd name="connsiteX299" fmla="*/ 5414185 w 7369701"/>
              <a:gd name="connsiteY299" fmla="*/ 5573882 h 6858000"/>
              <a:gd name="connsiteX300" fmla="*/ 5959648 w 7369701"/>
              <a:gd name="connsiteY300" fmla="*/ 4760797 h 6858000"/>
              <a:gd name="connsiteX301" fmla="*/ 5355019 w 7369701"/>
              <a:gd name="connsiteY301" fmla="*/ 4734672 h 6858000"/>
              <a:gd name="connsiteX302" fmla="*/ 5083565 w 7369701"/>
              <a:gd name="connsiteY302" fmla="*/ 5179121 h 6858000"/>
              <a:gd name="connsiteX303" fmla="*/ 4713577 w 7369701"/>
              <a:gd name="connsiteY303" fmla="*/ 5616803 h 6858000"/>
              <a:gd name="connsiteX304" fmla="*/ 3989559 w 7369701"/>
              <a:gd name="connsiteY304" fmla="*/ 6145945 h 6858000"/>
              <a:gd name="connsiteX305" fmla="*/ 3939824 w 7369701"/>
              <a:gd name="connsiteY305" fmla="*/ 6066900 h 6858000"/>
              <a:gd name="connsiteX306" fmla="*/ 4584537 w 7369701"/>
              <a:gd name="connsiteY306" fmla="*/ 5324826 h 6858000"/>
              <a:gd name="connsiteX307" fmla="*/ 5037105 w 7369701"/>
              <a:gd name="connsiteY307" fmla="*/ 5088765 h 6858000"/>
              <a:gd name="connsiteX308" fmla="*/ 5039930 w 7369701"/>
              <a:gd name="connsiteY308" fmla="*/ 5089585 h 6858000"/>
              <a:gd name="connsiteX309" fmla="*/ 5263764 w 7369701"/>
              <a:gd name="connsiteY309" fmla="*/ 4735525 h 6858000"/>
              <a:gd name="connsiteX310" fmla="*/ 4086300 w 7369701"/>
              <a:gd name="connsiteY310" fmla="*/ 4884599 h 6858000"/>
              <a:gd name="connsiteX311" fmla="*/ 4085485 w 7369701"/>
              <a:gd name="connsiteY311" fmla="*/ 4899070 h 6858000"/>
              <a:gd name="connsiteX312" fmla="*/ 3871915 w 7369701"/>
              <a:gd name="connsiteY312" fmla="*/ 5253645 h 6858000"/>
              <a:gd name="connsiteX313" fmla="*/ 3799374 w 7369701"/>
              <a:gd name="connsiteY313" fmla="*/ 5466127 h 6858000"/>
              <a:gd name="connsiteX314" fmla="*/ 3498850 w 7369701"/>
              <a:gd name="connsiteY314" fmla="*/ 6661888 h 6858000"/>
              <a:gd name="connsiteX315" fmla="*/ 3399216 w 7369701"/>
              <a:gd name="connsiteY315" fmla="*/ 6858000 h 6858000"/>
              <a:gd name="connsiteX316" fmla="*/ 3303688 w 7369701"/>
              <a:gd name="connsiteY316" fmla="*/ 6858000 h 6858000"/>
              <a:gd name="connsiteX317" fmla="*/ 3391774 w 7369701"/>
              <a:gd name="connsiteY317" fmla="*/ 6697181 h 6858000"/>
              <a:gd name="connsiteX318" fmla="*/ 3735540 w 7369701"/>
              <a:gd name="connsiteY318" fmla="*/ 5546923 h 6858000"/>
              <a:gd name="connsiteX319" fmla="*/ 3729438 w 7369701"/>
              <a:gd name="connsiteY319" fmla="*/ 5569058 h 6858000"/>
              <a:gd name="connsiteX320" fmla="*/ 3707782 w 7369701"/>
              <a:gd name="connsiteY320" fmla="*/ 5644908 h 6858000"/>
              <a:gd name="connsiteX321" fmla="*/ 3583827 w 7369701"/>
              <a:gd name="connsiteY321" fmla="*/ 6039215 h 6858000"/>
              <a:gd name="connsiteX322" fmla="*/ 3547861 w 7369701"/>
              <a:gd name="connsiteY322" fmla="*/ 6129609 h 6858000"/>
              <a:gd name="connsiteX323" fmla="*/ 3490905 w 7369701"/>
              <a:gd name="connsiteY323" fmla="*/ 6277660 h 6858000"/>
              <a:gd name="connsiteX324" fmla="*/ 3455859 w 7369701"/>
              <a:gd name="connsiteY324" fmla="*/ 6391301 h 6858000"/>
              <a:gd name="connsiteX325" fmla="*/ 3429112 w 7369701"/>
              <a:gd name="connsiteY325" fmla="*/ 6479469 h 6858000"/>
              <a:gd name="connsiteX326" fmla="*/ 3304862 w 7369701"/>
              <a:gd name="connsiteY326" fmla="*/ 6796476 h 6858000"/>
              <a:gd name="connsiteX327" fmla="*/ 3276071 w 7369701"/>
              <a:gd name="connsiteY327" fmla="*/ 6858000 h 6858000"/>
              <a:gd name="connsiteX328" fmla="*/ 3240805 w 7369701"/>
              <a:gd name="connsiteY328" fmla="*/ 6858000 h 6858000"/>
              <a:gd name="connsiteX329" fmla="*/ 3275917 w 7369701"/>
              <a:gd name="connsiteY329" fmla="*/ 6783192 h 6858000"/>
              <a:gd name="connsiteX330" fmla="*/ 3399358 w 7369701"/>
              <a:gd name="connsiteY330" fmla="*/ 6469011 h 6858000"/>
              <a:gd name="connsiteX331" fmla="*/ 3425650 w 7369701"/>
              <a:gd name="connsiteY331" fmla="*/ 6381333 h 6858000"/>
              <a:gd name="connsiteX332" fmla="*/ 3460661 w 7369701"/>
              <a:gd name="connsiteY332" fmla="*/ 6266763 h 6858000"/>
              <a:gd name="connsiteX333" fmla="*/ 3518021 w 7369701"/>
              <a:gd name="connsiteY333" fmla="*/ 6117298 h 6858000"/>
              <a:gd name="connsiteX334" fmla="*/ 3554035 w 7369701"/>
              <a:gd name="connsiteY334" fmla="*/ 6027832 h 6858000"/>
              <a:gd name="connsiteX335" fmla="*/ 3677174 w 7369701"/>
              <a:gd name="connsiteY335" fmla="*/ 5636351 h 6858000"/>
              <a:gd name="connsiteX336" fmla="*/ 3698819 w 7369701"/>
              <a:gd name="connsiteY336" fmla="*/ 5560503 h 6858000"/>
              <a:gd name="connsiteX337" fmla="*/ 3702094 w 7369701"/>
              <a:gd name="connsiteY337" fmla="*/ 5549194 h 6858000"/>
              <a:gd name="connsiteX338" fmla="*/ 3398355 w 7369701"/>
              <a:gd name="connsiteY338" fmla="*/ 6094603 h 6858000"/>
              <a:gd name="connsiteX339" fmla="*/ 3193941 w 7369701"/>
              <a:gd name="connsiteY339" fmla="*/ 6798775 h 6858000"/>
              <a:gd name="connsiteX340" fmla="*/ 3184140 w 7369701"/>
              <a:gd name="connsiteY340" fmla="*/ 6858000 h 6858000"/>
              <a:gd name="connsiteX341" fmla="*/ 3099978 w 7369701"/>
              <a:gd name="connsiteY341" fmla="*/ 6858000 h 6858000"/>
              <a:gd name="connsiteX342" fmla="*/ 3101556 w 7369701"/>
              <a:gd name="connsiteY342" fmla="*/ 6843337 h 6858000"/>
              <a:gd name="connsiteX343" fmla="*/ 3370162 w 7369701"/>
              <a:gd name="connsiteY343" fmla="*/ 5785550 h 6858000"/>
              <a:gd name="connsiteX344" fmla="*/ 3746477 w 7369701"/>
              <a:gd name="connsiteY344" fmla="*/ 5377889 h 6858000"/>
              <a:gd name="connsiteX345" fmla="*/ 3863399 w 7369701"/>
              <a:gd name="connsiteY345" fmla="*/ 5087257 h 6858000"/>
              <a:gd name="connsiteX346" fmla="*/ 3968712 w 7369701"/>
              <a:gd name="connsiteY346" fmla="*/ 4913989 h 6858000"/>
              <a:gd name="connsiteX347" fmla="*/ 2792390 w 7369701"/>
              <a:gd name="connsiteY347" fmla="*/ 5382974 h 6858000"/>
              <a:gd name="connsiteX348" fmla="*/ 2714982 w 7369701"/>
              <a:gd name="connsiteY348" fmla="*/ 5427051 h 6858000"/>
              <a:gd name="connsiteX349" fmla="*/ 2813361 w 7369701"/>
              <a:gd name="connsiteY349" fmla="*/ 6023912 h 6858000"/>
              <a:gd name="connsiteX350" fmla="*/ 2688430 w 7369701"/>
              <a:gd name="connsiteY350" fmla="*/ 6801564 h 6858000"/>
              <a:gd name="connsiteX351" fmla="*/ 2629626 w 7369701"/>
              <a:gd name="connsiteY351" fmla="*/ 6763394 h 6858000"/>
              <a:gd name="connsiteX352" fmla="*/ 2565328 w 7369701"/>
              <a:gd name="connsiteY352" fmla="*/ 5516399 h 6858000"/>
              <a:gd name="connsiteX353" fmla="*/ 1922999 w 7369701"/>
              <a:gd name="connsiteY353" fmla="*/ 5980343 h 6858000"/>
              <a:gd name="connsiteX354" fmla="*/ 1950261 w 7369701"/>
              <a:gd name="connsiteY354" fmla="*/ 6405858 h 6858000"/>
              <a:gd name="connsiteX355" fmla="*/ 2365554 w 7369701"/>
              <a:gd name="connsiteY355" fmla="*/ 6759107 h 6858000"/>
              <a:gd name="connsiteX356" fmla="*/ 2424142 w 7369701"/>
              <a:gd name="connsiteY356" fmla="*/ 6858000 h 6858000"/>
              <a:gd name="connsiteX357" fmla="*/ 2395994 w 7369701"/>
              <a:gd name="connsiteY357" fmla="*/ 6858000 h 6858000"/>
              <a:gd name="connsiteX358" fmla="*/ 2392863 w 7369701"/>
              <a:gd name="connsiteY358" fmla="*/ 6852964 h 6858000"/>
              <a:gd name="connsiteX359" fmla="*/ 2017589 w 7369701"/>
              <a:gd name="connsiteY359" fmla="*/ 6493982 h 6858000"/>
              <a:gd name="connsiteX360" fmla="*/ 2147336 w 7369701"/>
              <a:gd name="connsiteY360" fmla="*/ 6594052 h 6858000"/>
              <a:gd name="connsiteX361" fmla="*/ 2207047 w 7369701"/>
              <a:gd name="connsiteY361" fmla="*/ 6654540 h 6858000"/>
              <a:gd name="connsiteX362" fmla="*/ 2299106 w 7369701"/>
              <a:gd name="connsiteY362" fmla="*/ 6778931 h 6858000"/>
              <a:gd name="connsiteX363" fmla="*/ 2314430 w 7369701"/>
              <a:gd name="connsiteY363" fmla="*/ 6801144 h 6858000"/>
              <a:gd name="connsiteX364" fmla="*/ 2352406 w 7369701"/>
              <a:gd name="connsiteY364" fmla="*/ 6858000 h 6858000"/>
              <a:gd name="connsiteX365" fmla="*/ 2314492 w 7369701"/>
              <a:gd name="connsiteY365" fmla="*/ 6858000 h 6858000"/>
              <a:gd name="connsiteX366" fmla="*/ 2288095 w 7369701"/>
              <a:gd name="connsiteY366" fmla="*/ 6818030 h 6858000"/>
              <a:gd name="connsiteX367" fmla="*/ 2272768 w 7369701"/>
              <a:gd name="connsiteY367" fmla="*/ 6795822 h 6858000"/>
              <a:gd name="connsiteX368" fmla="*/ 2182715 w 7369701"/>
              <a:gd name="connsiteY368" fmla="*/ 6675071 h 6858000"/>
              <a:gd name="connsiteX369" fmla="*/ 2032061 w 7369701"/>
              <a:gd name="connsiteY369" fmla="*/ 6541380 h 6858000"/>
              <a:gd name="connsiteX370" fmla="*/ 2257220 w 7369701"/>
              <a:gd name="connsiteY370" fmla="*/ 6826257 h 6858000"/>
              <a:gd name="connsiteX371" fmla="*/ 2281324 w 7369701"/>
              <a:gd name="connsiteY371" fmla="*/ 6858000 h 6858000"/>
              <a:gd name="connsiteX372" fmla="*/ 2242860 w 7369701"/>
              <a:gd name="connsiteY372" fmla="*/ 6858000 h 6858000"/>
              <a:gd name="connsiteX373" fmla="*/ 2232818 w 7369701"/>
              <a:gd name="connsiteY373" fmla="*/ 6844926 h 6858000"/>
              <a:gd name="connsiteX374" fmla="*/ 1990172 w 7369701"/>
              <a:gd name="connsiteY374" fmla="*/ 6542121 h 6858000"/>
              <a:gd name="connsiteX375" fmla="*/ 2124090 w 7369701"/>
              <a:gd name="connsiteY375" fmla="*/ 6761017 h 6858000"/>
              <a:gd name="connsiteX376" fmla="*/ 2200380 w 7369701"/>
              <a:gd name="connsiteY376" fmla="*/ 6858000 h 6858000"/>
              <a:gd name="connsiteX377" fmla="*/ 2147507 w 7369701"/>
              <a:gd name="connsiteY377" fmla="*/ 6858000 h 6858000"/>
              <a:gd name="connsiteX378" fmla="*/ 2070668 w 7369701"/>
              <a:gd name="connsiteY378" fmla="*/ 6761520 h 6858000"/>
              <a:gd name="connsiteX379" fmla="*/ 1975142 w 7369701"/>
              <a:gd name="connsiteY379" fmla="*/ 6585570 h 6858000"/>
              <a:gd name="connsiteX380" fmla="*/ 2050035 w 7369701"/>
              <a:gd name="connsiteY380" fmla="*/ 6813345 h 6858000"/>
              <a:gd name="connsiteX381" fmla="*/ 2063025 w 7369701"/>
              <a:gd name="connsiteY381" fmla="*/ 6858000 h 6858000"/>
              <a:gd name="connsiteX382" fmla="*/ 2021675 w 7369701"/>
              <a:gd name="connsiteY382" fmla="*/ 6858000 h 6858000"/>
              <a:gd name="connsiteX383" fmla="*/ 2019308 w 7369701"/>
              <a:gd name="connsiteY383" fmla="*/ 6847118 h 6858000"/>
              <a:gd name="connsiteX384" fmla="*/ 1938835 w 7369701"/>
              <a:gd name="connsiteY384" fmla="*/ 6551160 h 6858000"/>
              <a:gd name="connsiteX385" fmla="*/ 1953230 w 7369701"/>
              <a:gd name="connsiteY385" fmla="*/ 6759699 h 6858000"/>
              <a:gd name="connsiteX386" fmla="*/ 1956763 w 7369701"/>
              <a:gd name="connsiteY386" fmla="*/ 6778191 h 6858000"/>
              <a:gd name="connsiteX387" fmla="*/ 1967925 w 7369701"/>
              <a:gd name="connsiteY387" fmla="*/ 6858000 h 6858000"/>
              <a:gd name="connsiteX388" fmla="*/ 1936622 w 7369701"/>
              <a:gd name="connsiteY388" fmla="*/ 6858000 h 6858000"/>
              <a:gd name="connsiteX389" fmla="*/ 1926261 w 7369701"/>
              <a:gd name="connsiteY389" fmla="*/ 6784064 h 6858000"/>
              <a:gd name="connsiteX390" fmla="*/ 1922724 w 7369701"/>
              <a:gd name="connsiteY390" fmla="*/ 6765577 h 6858000"/>
              <a:gd name="connsiteX391" fmla="*/ 1904650 w 7369701"/>
              <a:gd name="connsiteY391" fmla="*/ 6639616 h 6858000"/>
              <a:gd name="connsiteX392" fmla="*/ 1885273 w 7369701"/>
              <a:gd name="connsiteY392" fmla="*/ 6858000 h 6858000"/>
              <a:gd name="connsiteX393" fmla="*/ 1854363 w 7369701"/>
              <a:gd name="connsiteY393" fmla="*/ 6858000 h 6858000"/>
              <a:gd name="connsiteX394" fmla="*/ 1880391 w 7369701"/>
              <a:gd name="connsiteY394" fmla="*/ 6603796 h 6858000"/>
              <a:gd name="connsiteX395" fmla="*/ 1818273 w 7369701"/>
              <a:gd name="connsiteY395" fmla="*/ 6715729 h 6858000"/>
              <a:gd name="connsiteX396" fmla="*/ 1794691 w 7369701"/>
              <a:gd name="connsiteY396" fmla="*/ 6843239 h 6858000"/>
              <a:gd name="connsiteX397" fmla="*/ 1794914 w 7369701"/>
              <a:gd name="connsiteY397" fmla="*/ 6858000 h 6858000"/>
              <a:gd name="connsiteX398" fmla="*/ 1746128 w 7369701"/>
              <a:gd name="connsiteY398" fmla="*/ 6858000 h 6858000"/>
              <a:gd name="connsiteX399" fmla="*/ 1753934 w 7369701"/>
              <a:gd name="connsiteY399" fmla="*/ 6724796 h 6858000"/>
              <a:gd name="connsiteX400" fmla="*/ 1792053 w 7369701"/>
              <a:gd name="connsiteY400" fmla="*/ 6572396 h 6858000"/>
              <a:gd name="connsiteX401" fmla="*/ 1862248 w 7369701"/>
              <a:gd name="connsiteY401" fmla="*/ 6266397 h 6858000"/>
              <a:gd name="connsiteX402" fmla="*/ 1862250 w 7369701"/>
              <a:gd name="connsiteY402" fmla="*/ 6033531 h 6858000"/>
              <a:gd name="connsiteX403" fmla="*/ 1211999 w 7369701"/>
              <a:gd name="connsiteY403" fmla="*/ 6683610 h 6858000"/>
              <a:gd name="connsiteX404" fmla="*/ 1213266 w 7369701"/>
              <a:gd name="connsiteY404" fmla="*/ 6691947 h 6858000"/>
              <a:gd name="connsiteX405" fmla="*/ 1203370 w 7369701"/>
              <a:gd name="connsiteY405" fmla="*/ 6850676 h 6858000"/>
              <a:gd name="connsiteX406" fmla="*/ 1203671 w 7369701"/>
              <a:gd name="connsiteY406" fmla="*/ 6858000 h 6858000"/>
              <a:gd name="connsiteX407" fmla="*/ 1143180 w 7369701"/>
              <a:gd name="connsiteY407" fmla="*/ 6858000 h 6858000"/>
              <a:gd name="connsiteX408" fmla="*/ 1142176 w 7369701"/>
              <a:gd name="connsiteY408" fmla="*/ 6766045 h 6858000"/>
              <a:gd name="connsiteX409" fmla="*/ 1067484 w 7369701"/>
              <a:gd name="connsiteY409" fmla="*/ 6858000 h 6858000"/>
              <a:gd name="connsiteX410" fmla="*/ 953928 w 7369701"/>
              <a:gd name="connsiteY410" fmla="*/ 6858000 h 6858000"/>
              <a:gd name="connsiteX411" fmla="*/ 959715 w 7369701"/>
              <a:gd name="connsiteY411" fmla="*/ 6850185 h 6858000"/>
              <a:gd name="connsiteX412" fmla="*/ 1483788 w 7369701"/>
              <a:gd name="connsiteY412" fmla="*/ 6259174 h 6858000"/>
              <a:gd name="connsiteX413" fmla="*/ 1100671 w 7369701"/>
              <a:gd name="connsiteY413" fmla="*/ 6252137 h 6858000"/>
              <a:gd name="connsiteX414" fmla="*/ 1090144 w 7369701"/>
              <a:gd name="connsiteY414" fmla="*/ 6256748 h 6858000"/>
              <a:gd name="connsiteX415" fmla="*/ 1095872 w 7369701"/>
              <a:gd name="connsiteY415" fmla="*/ 6271892 h 6858000"/>
              <a:gd name="connsiteX416" fmla="*/ 262785 w 7369701"/>
              <a:gd name="connsiteY416" fmla="*/ 6845450 h 6858000"/>
              <a:gd name="connsiteX417" fmla="*/ 209968 w 7369701"/>
              <a:gd name="connsiteY417" fmla="*/ 6770713 h 6858000"/>
              <a:gd name="connsiteX418" fmla="*/ 873460 w 7369701"/>
              <a:gd name="connsiteY418" fmla="*/ 6253768 h 6858000"/>
              <a:gd name="connsiteX419" fmla="*/ 192686 w 7369701"/>
              <a:gd name="connsiteY419" fmla="*/ 5849257 h 6858000"/>
              <a:gd name="connsiteX420" fmla="*/ 4696 w 7369701"/>
              <a:gd name="connsiteY420" fmla="*/ 5697668 h 6858000"/>
              <a:gd name="connsiteX421" fmla="*/ 0 w 7369701"/>
              <a:gd name="connsiteY421" fmla="*/ 5689984 h 6858000"/>
              <a:gd name="connsiteX422" fmla="*/ 0 w 7369701"/>
              <a:gd name="connsiteY422" fmla="*/ 5513472 h 6858000"/>
              <a:gd name="connsiteX423" fmla="*/ 174101 w 7369701"/>
              <a:gd name="connsiteY423" fmla="*/ 5620277 h 6858000"/>
              <a:gd name="connsiteX424" fmla="*/ 891800 w 7369701"/>
              <a:gd name="connsiteY424" fmla="*/ 6036935 h 6858000"/>
              <a:gd name="connsiteX425" fmla="*/ 1072219 w 7369701"/>
              <a:gd name="connsiteY425" fmla="*/ 6169443 h 6858000"/>
              <a:gd name="connsiteX426" fmla="*/ 1074117 w 7369701"/>
              <a:gd name="connsiteY426" fmla="*/ 6170301 h 6858000"/>
              <a:gd name="connsiteX427" fmla="*/ 1083114 w 7369701"/>
              <a:gd name="connsiteY427" fmla="*/ 6174131 h 6858000"/>
              <a:gd name="connsiteX428" fmla="*/ 1543010 w 7369701"/>
              <a:gd name="connsiteY428" fmla="*/ 6191140 h 6858000"/>
              <a:gd name="connsiteX429" fmla="*/ 1551080 w 7369701"/>
              <a:gd name="connsiteY429" fmla="*/ 6195006 h 6858000"/>
              <a:gd name="connsiteX430" fmla="*/ 2345443 w 7369701"/>
              <a:gd name="connsiteY430" fmla="*/ 5549882 h 6858000"/>
              <a:gd name="connsiteX431" fmla="*/ 1721499 w 7369701"/>
              <a:gd name="connsiteY431" fmla="*/ 5599969 h 6858000"/>
              <a:gd name="connsiteX432" fmla="*/ 767716 w 7369701"/>
              <a:gd name="connsiteY432" fmla="*/ 5472768 h 6858000"/>
              <a:gd name="connsiteX433" fmla="*/ 722147 w 7369701"/>
              <a:gd name="connsiteY433" fmla="*/ 5393091 h 6858000"/>
              <a:gd name="connsiteX434" fmla="*/ 1485552 w 7369701"/>
              <a:gd name="connsiteY434" fmla="*/ 5313202 h 6858000"/>
              <a:gd name="connsiteX435" fmla="*/ 2143004 w 7369701"/>
              <a:gd name="connsiteY435" fmla="*/ 5402420 h 6858000"/>
              <a:gd name="connsiteX436" fmla="*/ 1933391 w 7369701"/>
              <a:gd name="connsiteY436" fmla="*/ 5156971 h 6858000"/>
              <a:gd name="connsiteX437" fmla="*/ 1827118 w 7369701"/>
              <a:gd name="connsiteY437" fmla="*/ 4968410 h 6858000"/>
              <a:gd name="connsiteX438" fmla="*/ 1837349 w 7369701"/>
              <a:gd name="connsiteY438" fmla="*/ 4956357 h 6858000"/>
              <a:gd name="connsiteX439" fmla="*/ 2162835 w 7369701"/>
              <a:gd name="connsiteY439" fmla="*/ 5187853 h 6858000"/>
              <a:gd name="connsiteX440" fmla="*/ 2257167 w 7369701"/>
              <a:gd name="connsiteY440" fmla="*/ 5462123 h 6858000"/>
              <a:gd name="connsiteX441" fmla="*/ 2261598 w 7369701"/>
              <a:gd name="connsiteY441" fmla="*/ 5467998 h 6858000"/>
              <a:gd name="connsiteX442" fmla="*/ 2437177 w 7369701"/>
              <a:gd name="connsiteY442" fmla="*/ 5479608 h 6858000"/>
              <a:gd name="connsiteX443" fmla="*/ 2445247 w 7369701"/>
              <a:gd name="connsiteY443" fmla="*/ 5483476 h 6858000"/>
              <a:gd name="connsiteX444" fmla="*/ 2743626 w 7369701"/>
              <a:gd name="connsiteY444" fmla="*/ 5304819 h 6858000"/>
              <a:gd name="connsiteX445" fmla="*/ 3048102 w 7369701"/>
              <a:gd name="connsiteY445" fmla="*/ 5150595 h 6858000"/>
              <a:gd name="connsiteX446" fmla="*/ 1799414 w 7369701"/>
              <a:gd name="connsiteY446" fmla="*/ 4694732 h 6858000"/>
              <a:gd name="connsiteX447" fmla="*/ 1771735 w 7369701"/>
              <a:gd name="connsiteY447" fmla="*/ 4619929 h 6858000"/>
              <a:gd name="connsiteX448" fmla="*/ 3104273 w 7369701"/>
              <a:gd name="connsiteY448" fmla="*/ 5076159 h 6858000"/>
              <a:gd name="connsiteX449" fmla="*/ 3113245 w 7369701"/>
              <a:gd name="connsiteY449" fmla="*/ 5090705 h 6858000"/>
              <a:gd name="connsiteX450" fmla="*/ 3126294 w 7369701"/>
              <a:gd name="connsiteY450" fmla="*/ 5114400 h 6858000"/>
              <a:gd name="connsiteX451" fmla="*/ 3937433 w 7369701"/>
              <a:gd name="connsiteY451" fmla="*/ 4830473 h 6858000"/>
              <a:gd name="connsiteX452" fmla="*/ 3590475 w 7369701"/>
              <a:gd name="connsiteY452" fmla="*/ 4597974 h 6858000"/>
              <a:gd name="connsiteX453" fmla="*/ 3100264 w 7369701"/>
              <a:gd name="connsiteY453" fmla="*/ 4579845 h 6858000"/>
              <a:gd name="connsiteX454" fmla="*/ 2183576 w 7369701"/>
              <a:gd name="connsiteY454" fmla="*/ 4227150 h 6858000"/>
              <a:gd name="connsiteX455" fmla="*/ 2151029 w 7369701"/>
              <a:gd name="connsiteY455" fmla="*/ 4146947 h 6858000"/>
              <a:gd name="connsiteX456" fmla="*/ 3563434 w 7369701"/>
              <a:gd name="connsiteY456" fmla="*/ 4469115 h 6858000"/>
              <a:gd name="connsiteX457" fmla="*/ 3177952 w 7369701"/>
              <a:gd name="connsiteY457" fmla="*/ 3657386 h 6858000"/>
              <a:gd name="connsiteX458" fmla="*/ 3189263 w 7369701"/>
              <a:gd name="connsiteY458" fmla="*/ 3625726 h 6858000"/>
              <a:gd name="connsiteX459" fmla="*/ 3560912 w 7369701"/>
              <a:gd name="connsiteY459" fmla="*/ 4079863 h 6858000"/>
              <a:gd name="connsiteX460" fmla="*/ 3626636 w 7369701"/>
              <a:gd name="connsiteY460" fmla="*/ 4512230 h 6858000"/>
              <a:gd name="connsiteX461" fmla="*/ 3653088 w 7369701"/>
              <a:gd name="connsiteY461" fmla="*/ 4521417 h 6858000"/>
              <a:gd name="connsiteX462" fmla="*/ 3988128 w 7369701"/>
              <a:gd name="connsiteY462" fmla="*/ 4817267 h 6858000"/>
              <a:gd name="connsiteX463" fmla="*/ 4830582 w 7369701"/>
              <a:gd name="connsiteY463" fmla="*/ 4676000 h 6858000"/>
              <a:gd name="connsiteX464" fmla="*/ 4830100 w 7369701"/>
              <a:gd name="connsiteY464" fmla="*/ 4675554 h 6858000"/>
              <a:gd name="connsiteX465" fmla="*/ 4036318 w 7369701"/>
              <a:gd name="connsiteY465" fmla="*/ 4147013 h 6858000"/>
              <a:gd name="connsiteX466" fmla="*/ 3432098 w 7369701"/>
              <a:gd name="connsiteY466" fmla="*/ 3537312 h 6858000"/>
              <a:gd name="connsiteX467" fmla="*/ 3446761 w 7369701"/>
              <a:gd name="connsiteY467" fmla="*/ 3461278 h 6858000"/>
              <a:gd name="connsiteX468" fmla="*/ 4419733 w 7369701"/>
              <a:gd name="connsiteY468" fmla="*/ 3963555 h 6858000"/>
              <a:gd name="connsiteX469" fmla="*/ 4781371 w 7369701"/>
              <a:gd name="connsiteY469" fmla="*/ 4458604 h 6858000"/>
              <a:gd name="connsiteX470" fmla="*/ 4780440 w 7369701"/>
              <a:gd name="connsiteY470" fmla="*/ 4470290 h 6858000"/>
              <a:gd name="connsiteX471" fmla="*/ 4898954 w 7369701"/>
              <a:gd name="connsiteY471" fmla="*/ 4662092 h 6858000"/>
              <a:gd name="connsiteX472" fmla="*/ 4900699 w 7369701"/>
              <a:gd name="connsiteY472" fmla="*/ 4670867 h 6858000"/>
              <a:gd name="connsiteX473" fmla="*/ 5714511 w 7369701"/>
              <a:gd name="connsiteY473" fmla="*/ 4663483 h 6858000"/>
              <a:gd name="connsiteX474" fmla="*/ 5464793 w 7369701"/>
              <a:gd name="connsiteY474" fmla="*/ 4393556 h 6858000"/>
              <a:gd name="connsiteX475" fmla="*/ 5461897 w 7369701"/>
              <a:gd name="connsiteY475" fmla="*/ 4390879 h 6858000"/>
              <a:gd name="connsiteX476" fmla="*/ 4294126 w 7369701"/>
              <a:gd name="connsiteY476" fmla="*/ 3303048 h 6858000"/>
              <a:gd name="connsiteX477" fmla="*/ 4305321 w 7369701"/>
              <a:gd name="connsiteY477" fmla="*/ 3256953 h 6858000"/>
              <a:gd name="connsiteX478" fmla="*/ 4949299 w 7369701"/>
              <a:gd name="connsiteY478" fmla="*/ 3766336 h 6858000"/>
              <a:gd name="connsiteX479" fmla="*/ 5291452 w 7369701"/>
              <a:gd name="connsiteY479" fmla="*/ 4076801 h 6858000"/>
              <a:gd name="connsiteX480" fmla="*/ 5434998 w 7369701"/>
              <a:gd name="connsiteY480" fmla="*/ 4254100 h 6858000"/>
              <a:gd name="connsiteX481" fmla="*/ 5351015 w 7369701"/>
              <a:gd name="connsiteY481" fmla="*/ 3760989 h 6858000"/>
              <a:gd name="connsiteX482" fmla="*/ 5413780 w 7369701"/>
              <a:gd name="connsiteY482" fmla="*/ 2966265 h 6858000"/>
              <a:gd name="connsiteX483" fmla="*/ 5425627 w 7369701"/>
              <a:gd name="connsiteY483" fmla="*/ 2954192 h 6858000"/>
              <a:gd name="connsiteX484" fmla="*/ 6604735 w 7369701"/>
              <a:gd name="connsiteY484" fmla="*/ 2041381 h 6858000"/>
              <a:gd name="connsiteX485" fmla="*/ 7204487 w 7369701"/>
              <a:gd name="connsiteY485" fmla="*/ 2742112 h 6858000"/>
              <a:gd name="connsiteX486" fmla="*/ 7131592 w 7369701"/>
              <a:gd name="connsiteY486" fmla="*/ 2672096 h 6858000"/>
              <a:gd name="connsiteX487" fmla="*/ 6996344 w 7369701"/>
              <a:gd name="connsiteY487" fmla="*/ 2518310 h 6858000"/>
              <a:gd name="connsiteX488" fmla="*/ 6735495 w 7369701"/>
              <a:gd name="connsiteY488" fmla="*/ 2196890 h 6858000"/>
              <a:gd name="connsiteX489" fmla="*/ 6721901 w 7369701"/>
              <a:gd name="connsiteY489" fmla="*/ 2179274 h 6858000"/>
              <a:gd name="connsiteX490" fmla="*/ 6604735 w 7369701"/>
              <a:gd name="connsiteY490" fmla="*/ 2041381 h 6858000"/>
              <a:gd name="connsiteX491" fmla="*/ 6591670 w 7369701"/>
              <a:gd name="connsiteY491" fmla="*/ 1988277 h 6858000"/>
              <a:gd name="connsiteX492" fmla="*/ 6747349 w 7369701"/>
              <a:gd name="connsiteY492" fmla="*/ 2160069 h 6858000"/>
              <a:gd name="connsiteX493" fmla="*/ 6760943 w 7369701"/>
              <a:gd name="connsiteY493" fmla="*/ 2177686 h 6858000"/>
              <a:gd name="connsiteX494" fmla="*/ 7021065 w 7369701"/>
              <a:gd name="connsiteY494" fmla="*/ 2498102 h 6858000"/>
              <a:gd name="connsiteX495" fmla="*/ 7155223 w 7369701"/>
              <a:gd name="connsiteY495" fmla="*/ 2650386 h 6858000"/>
              <a:gd name="connsiteX496" fmla="*/ 7203167 w 7369701"/>
              <a:gd name="connsiteY496" fmla="*/ 2697288 h 6858000"/>
              <a:gd name="connsiteX497" fmla="*/ 6937703 w 7369701"/>
              <a:gd name="connsiteY497" fmla="*/ 2321981 h 6858000"/>
              <a:gd name="connsiteX498" fmla="*/ 6591670 w 7369701"/>
              <a:gd name="connsiteY498" fmla="*/ 1988277 h 6858000"/>
              <a:gd name="connsiteX499" fmla="*/ 5798671 w 7369701"/>
              <a:gd name="connsiteY499" fmla="*/ 1981601 h 6858000"/>
              <a:gd name="connsiteX500" fmla="*/ 5754709 w 7369701"/>
              <a:gd name="connsiteY500" fmla="*/ 2071454 h 6858000"/>
              <a:gd name="connsiteX501" fmla="*/ 5763044 w 7369701"/>
              <a:gd name="connsiteY501" fmla="*/ 2842206 h 6858000"/>
              <a:gd name="connsiteX502" fmla="*/ 5764974 w 7369701"/>
              <a:gd name="connsiteY502" fmla="*/ 2799609 h 6858000"/>
              <a:gd name="connsiteX503" fmla="*/ 5767665 w 7369701"/>
              <a:gd name="connsiteY503" fmla="*/ 2666409 h 6858000"/>
              <a:gd name="connsiteX504" fmla="*/ 5763055 w 7369701"/>
              <a:gd name="connsiteY504" fmla="*/ 2579705 h 6858000"/>
              <a:gd name="connsiteX505" fmla="*/ 5758079 w 7369701"/>
              <a:gd name="connsiteY505" fmla="*/ 2492508 h 6858000"/>
              <a:gd name="connsiteX506" fmla="*/ 5779325 w 7369701"/>
              <a:gd name="connsiteY506" fmla="*/ 2197069 h 6858000"/>
              <a:gd name="connsiteX507" fmla="*/ 5798671 w 7369701"/>
              <a:gd name="connsiteY507" fmla="*/ 1981601 h 6858000"/>
              <a:gd name="connsiteX508" fmla="*/ 5829202 w 7369701"/>
              <a:gd name="connsiteY508" fmla="*/ 1971679 h 6858000"/>
              <a:gd name="connsiteX509" fmla="*/ 5809558 w 7369701"/>
              <a:gd name="connsiteY509" fmla="*/ 2198043 h 6858000"/>
              <a:gd name="connsiteX510" fmla="*/ 5788653 w 7369701"/>
              <a:gd name="connsiteY510" fmla="*/ 2489430 h 6858000"/>
              <a:gd name="connsiteX511" fmla="*/ 5793439 w 7369701"/>
              <a:gd name="connsiteY511" fmla="*/ 2575235 h 6858000"/>
              <a:gd name="connsiteX512" fmla="*/ 5796837 w 7369701"/>
              <a:gd name="connsiteY512" fmla="*/ 2637633 h 6858000"/>
              <a:gd name="connsiteX513" fmla="*/ 5818614 w 7369701"/>
              <a:gd name="connsiteY513" fmla="*/ 2473055 h 6858000"/>
              <a:gd name="connsiteX514" fmla="*/ 5829202 w 7369701"/>
              <a:gd name="connsiteY514" fmla="*/ 1971679 h 6858000"/>
              <a:gd name="connsiteX515" fmla="*/ 5911389 w 7369701"/>
              <a:gd name="connsiteY515" fmla="*/ 1898371 h 6858000"/>
              <a:gd name="connsiteX516" fmla="*/ 6237627 w 7369701"/>
              <a:gd name="connsiteY516" fmla="*/ 2231921 h 6858000"/>
              <a:gd name="connsiteX517" fmla="*/ 5911389 w 7369701"/>
              <a:gd name="connsiteY517" fmla="*/ 1898371 h 6858000"/>
              <a:gd name="connsiteX518" fmla="*/ 6944437 w 7369701"/>
              <a:gd name="connsiteY518" fmla="*/ 1575402 h 6858000"/>
              <a:gd name="connsiteX519" fmla="*/ 6304730 w 7369701"/>
              <a:gd name="connsiteY519" fmla="*/ 1766654 h 6858000"/>
              <a:gd name="connsiteX520" fmla="*/ 6944437 w 7369701"/>
              <a:gd name="connsiteY520" fmla="*/ 1575402 h 6858000"/>
              <a:gd name="connsiteX521" fmla="*/ 7019523 w 7369701"/>
              <a:gd name="connsiteY521" fmla="*/ 1519450 h 6858000"/>
              <a:gd name="connsiteX522" fmla="*/ 6298091 w 7369701"/>
              <a:gd name="connsiteY522" fmla="*/ 1737122 h 6858000"/>
              <a:gd name="connsiteX523" fmla="*/ 7019523 w 7369701"/>
              <a:gd name="connsiteY523" fmla="*/ 1519450 h 6858000"/>
              <a:gd name="connsiteX524" fmla="*/ 2399523 w 7369701"/>
              <a:gd name="connsiteY524" fmla="*/ 1428234 h 6858000"/>
              <a:gd name="connsiteX525" fmla="*/ 2224982 w 7369701"/>
              <a:gd name="connsiteY525" fmla="*/ 1826201 h 6858000"/>
              <a:gd name="connsiteX526" fmla="*/ 2096099 w 7369701"/>
              <a:gd name="connsiteY526" fmla="*/ 2345900 h 6858000"/>
              <a:gd name="connsiteX527" fmla="*/ 2283317 w 7369701"/>
              <a:gd name="connsiteY527" fmla="*/ 1796925 h 6858000"/>
              <a:gd name="connsiteX528" fmla="*/ 2399523 w 7369701"/>
              <a:gd name="connsiteY528" fmla="*/ 1428234 h 6858000"/>
              <a:gd name="connsiteX529" fmla="*/ 2448558 w 7369701"/>
              <a:gd name="connsiteY529" fmla="*/ 1373435 h 6858000"/>
              <a:gd name="connsiteX530" fmla="*/ 2312521 w 7369701"/>
              <a:gd name="connsiteY530" fmla="*/ 1806140 h 6858000"/>
              <a:gd name="connsiteX531" fmla="*/ 2127533 w 7369701"/>
              <a:gd name="connsiteY531" fmla="*/ 2348380 h 6858000"/>
              <a:gd name="connsiteX532" fmla="*/ 2358080 w 7369701"/>
              <a:gd name="connsiteY532" fmla="*/ 1866134 h 6858000"/>
              <a:gd name="connsiteX533" fmla="*/ 2407436 w 7369701"/>
              <a:gd name="connsiteY533" fmla="*/ 1651070 h 6858000"/>
              <a:gd name="connsiteX534" fmla="*/ 2448558 w 7369701"/>
              <a:gd name="connsiteY534" fmla="*/ 1373435 h 6858000"/>
              <a:gd name="connsiteX535" fmla="*/ 278707 w 7369701"/>
              <a:gd name="connsiteY535" fmla="*/ 1352270 h 6858000"/>
              <a:gd name="connsiteX536" fmla="*/ 321570 w 7369701"/>
              <a:gd name="connsiteY536" fmla="*/ 1861610 h 6858000"/>
              <a:gd name="connsiteX537" fmla="*/ 294281 w 7369701"/>
              <a:gd name="connsiteY537" fmla="*/ 1440658 h 6858000"/>
              <a:gd name="connsiteX538" fmla="*/ 278707 w 7369701"/>
              <a:gd name="connsiteY538" fmla="*/ 1352270 h 6858000"/>
              <a:gd name="connsiteX539" fmla="*/ 1423821 w 7369701"/>
              <a:gd name="connsiteY539" fmla="*/ 1351958 h 6858000"/>
              <a:gd name="connsiteX540" fmla="*/ 1638521 w 7369701"/>
              <a:gd name="connsiteY540" fmla="*/ 1908470 h 6858000"/>
              <a:gd name="connsiteX541" fmla="*/ 1754199 w 7369701"/>
              <a:gd name="connsiteY541" fmla="*/ 2149284 h 6858000"/>
              <a:gd name="connsiteX542" fmla="*/ 1908359 w 7369701"/>
              <a:gd name="connsiteY542" fmla="*/ 2364988 h 6858000"/>
              <a:gd name="connsiteX543" fmla="*/ 1647661 w 7369701"/>
              <a:gd name="connsiteY543" fmla="*/ 1825945 h 6858000"/>
              <a:gd name="connsiteX544" fmla="*/ 1423821 w 7369701"/>
              <a:gd name="connsiteY544" fmla="*/ 1351958 h 6858000"/>
              <a:gd name="connsiteX545" fmla="*/ 1431890 w 7369701"/>
              <a:gd name="connsiteY545" fmla="*/ 1306475 h 6858000"/>
              <a:gd name="connsiteX546" fmla="*/ 1507597 w 7369701"/>
              <a:gd name="connsiteY546" fmla="*/ 1446132 h 6858000"/>
              <a:gd name="connsiteX547" fmla="*/ 1674586 w 7369701"/>
              <a:gd name="connsiteY547" fmla="*/ 1813832 h 6858000"/>
              <a:gd name="connsiteX548" fmla="*/ 1815950 w 7369701"/>
              <a:gd name="connsiteY548" fmla="*/ 2128564 h 6858000"/>
              <a:gd name="connsiteX549" fmla="*/ 1984242 w 7369701"/>
              <a:gd name="connsiteY549" fmla="*/ 2430829 h 6858000"/>
              <a:gd name="connsiteX550" fmla="*/ 2014023 w 7369701"/>
              <a:gd name="connsiteY550" fmla="*/ 2450995 h 6858000"/>
              <a:gd name="connsiteX551" fmla="*/ 1747337 w 7369701"/>
              <a:gd name="connsiteY551" fmla="*/ 1855264 h 6858000"/>
              <a:gd name="connsiteX552" fmla="*/ 1533749 w 7369701"/>
              <a:gd name="connsiteY552" fmla="*/ 1478656 h 6858000"/>
              <a:gd name="connsiteX553" fmla="*/ 1431890 w 7369701"/>
              <a:gd name="connsiteY553" fmla="*/ 1306475 h 6858000"/>
              <a:gd name="connsiteX554" fmla="*/ 5052692 w 7369701"/>
              <a:gd name="connsiteY554" fmla="*/ 1292994 h 6858000"/>
              <a:gd name="connsiteX555" fmla="*/ 5200661 w 7369701"/>
              <a:gd name="connsiteY555" fmla="*/ 1635186 h 6858000"/>
              <a:gd name="connsiteX556" fmla="*/ 5297138 w 7369701"/>
              <a:gd name="connsiteY556" fmla="*/ 1906351 h 6858000"/>
              <a:gd name="connsiteX557" fmla="*/ 5052692 w 7369701"/>
              <a:gd name="connsiteY557" fmla="*/ 1292994 h 6858000"/>
              <a:gd name="connsiteX558" fmla="*/ 5009948 w 7369701"/>
              <a:gd name="connsiteY558" fmla="*/ 1273619 h 6858000"/>
              <a:gd name="connsiteX559" fmla="*/ 5121777 w 7369701"/>
              <a:gd name="connsiteY559" fmla="*/ 1654213 h 6858000"/>
              <a:gd name="connsiteX560" fmla="*/ 5293545 w 7369701"/>
              <a:gd name="connsiteY560" fmla="*/ 2072247 h 6858000"/>
              <a:gd name="connsiteX561" fmla="*/ 5294042 w 7369701"/>
              <a:gd name="connsiteY561" fmla="*/ 2065019 h 6858000"/>
              <a:gd name="connsiteX562" fmla="*/ 5171936 w 7369701"/>
              <a:gd name="connsiteY562" fmla="*/ 1647613 h 6858000"/>
              <a:gd name="connsiteX563" fmla="*/ 5009948 w 7369701"/>
              <a:gd name="connsiteY563" fmla="*/ 1273619 h 6858000"/>
              <a:gd name="connsiteX564" fmla="*/ 655236 w 7369701"/>
              <a:gd name="connsiteY564" fmla="*/ 1268632 h 6858000"/>
              <a:gd name="connsiteX565" fmla="*/ 839521 w 7369701"/>
              <a:gd name="connsiteY565" fmla="*/ 1685315 h 6858000"/>
              <a:gd name="connsiteX566" fmla="*/ 1109416 w 7369701"/>
              <a:gd name="connsiteY566" fmla="*/ 2061663 h 6858000"/>
              <a:gd name="connsiteX567" fmla="*/ 1298300 w 7369701"/>
              <a:gd name="connsiteY567" fmla="*/ 2247742 h 6858000"/>
              <a:gd name="connsiteX568" fmla="*/ 1125871 w 7369701"/>
              <a:gd name="connsiteY568" fmla="*/ 1989513 h 6858000"/>
              <a:gd name="connsiteX569" fmla="*/ 981574 w 7369701"/>
              <a:gd name="connsiteY569" fmla="*/ 1783157 h 6858000"/>
              <a:gd name="connsiteX570" fmla="*/ 922198 w 7369701"/>
              <a:gd name="connsiteY570" fmla="*/ 1677437 h 6858000"/>
              <a:gd name="connsiteX571" fmla="*/ 869293 w 7369701"/>
              <a:gd name="connsiteY571" fmla="*/ 1583214 h 6858000"/>
              <a:gd name="connsiteX572" fmla="*/ 751431 w 7369701"/>
              <a:gd name="connsiteY572" fmla="*/ 1405731 h 6858000"/>
              <a:gd name="connsiteX573" fmla="*/ 655236 w 7369701"/>
              <a:gd name="connsiteY573" fmla="*/ 1268632 h 6858000"/>
              <a:gd name="connsiteX574" fmla="*/ 6516292 w 7369701"/>
              <a:gd name="connsiteY574" fmla="*/ 1263064 h 6858000"/>
              <a:gd name="connsiteX575" fmla="*/ 5736320 w 7369701"/>
              <a:gd name="connsiteY575" fmla="*/ 1501803 h 6858000"/>
              <a:gd name="connsiteX576" fmla="*/ 6516292 w 7369701"/>
              <a:gd name="connsiteY576" fmla="*/ 1263064 h 6858000"/>
              <a:gd name="connsiteX577" fmla="*/ 291466 w 7369701"/>
              <a:gd name="connsiteY577" fmla="*/ 1250369 h 6858000"/>
              <a:gd name="connsiteX578" fmla="*/ 323180 w 7369701"/>
              <a:gd name="connsiteY578" fmla="*/ 1435283 h 6858000"/>
              <a:gd name="connsiteX579" fmla="*/ 349381 w 7369701"/>
              <a:gd name="connsiteY579" fmla="*/ 1875041 h 6858000"/>
              <a:gd name="connsiteX580" fmla="*/ 374363 w 7369701"/>
              <a:gd name="connsiteY580" fmla="*/ 1506494 h 6858000"/>
              <a:gd name="connsiteX581" fmla="*/ 302168 w 7369701"/>
              <a:gd name="connsiteY581" fmla="*/ 1274495 h 6858000"/>
              <a:gd name="connsiteX582" fmla="*/ 291466 w 7369701"/>
              <a:gd name="connsiteY582" fmla="*/ 1250369 h 6858000"/>
              <a:gd name="connsiteX583" fmla="*/ 678222 w 7369701"/>
              <a:gd name="connsiteY583" fmla="*/ 1248670 h 6858000"/>
              <a:gd name="connsiteX584" fmla="*/ 775536 w 7369701"/>
              <a:gd name="connsiteY584" fmla="*/ 1388015 h 6858000"/>
              <a:gd name="connsiteX585" fmla="*/ 894529 w 7369701"/>
              <a:gd name="connsiteY585" fmla="*/ 1567739 h 6858000"/>
              <a:gd name="connsiteX586" fmla="*/ 948000 w 7369701"/>
              <a:gd name="connsiteY586" fmla="*/ 1663088 h 6858000"/>
              <a:gd name="connsiteX587" fmla="*/ 1006812 w 7369701"/>
              <a:gd name="connsiteY587" fmla="*/ 1767683 h 6858000"/>
              <a:gd name="connsiteX588" fmla="*/ 1149133 w 7369701"/>
              <a:gd name="connsiteY588" fmla="*/ 1971513 h 6858000"/>
              <a:gd name="connsiteX589" fmla="*/ 1333952 w 7369701"/>
              <a:gd name="connsiteY589" fmla="*/ 2251620 h 6858000"/>
              <a:gd name="connsiteX590" fmla="*/ 1337329 w 7369701"/>
              <a:gd name="connsiteY590" fmla="*/ 2258350 h 6858000"/>
              <a:gd name="connsiteX591" fmla="*/ 1014726 w 7369701"/>
              <a:gd name="connsiteY591" fmla="*/ 1615556 h 6858000"/>
              <a:gd name="connsiteX592" fmla="*/ 678222 w 7369701"/>
              <a:gd name="connsiteY592" fmla="*/ 1248670 h 6858000"/>
              <a:gd name="connsiteX593" fmla="*/ 6691602 w 7369701"/>
              <a:gd name="connsiteY593" fmla="*/ 1140573 h 6858000"/>
              <a:gd name="connsiteX594" fmla="*/ 6571100 w 7369701"/>
              <a:gd name="connsiteY594" fmla="*/ 1183662 h 6858000"/>
              <a:gd name="connsiteX595" fmla="*/ 6241687 w 7369701"/>
              <a:gd name="connsiteY595" fmla="*/ 1257600 h 6858000"/>
              <a:gd name="connsiteX596" fmla="*/ 5693009 w 7369701"/>
              <a:gd name="connsiteY596" fmla="*/ 1478256 h 6858000"/>
              <a:gd name="connsiteX597" fmla="*/ 6548420 w 7369701"/>
              <a:gd name="connsiteY597" fmla="*/ 1214599 h 6858000"/>
              <a:gd name="connsiteX598" fmla="*/ 6605473 w 7369701"/>
              <a:gd name="connsiteY598" fmla="*/ 1184686 h 6858000"/>
              <a:gd name="connsiteX599" fmla="*/ 6691602 w 7369701"/>
              <a:gd name="connsiteY599" fmla="*/ 1140573 h 6858000"/>
              <a:gd name="connsiteX600" fmla="*/ 4002475 w 7369701"/>
              <a:gd name="connsiteY600" fmla="*/ 1037802 h 6858000"/>
              <a:gd name="connsiteX601" fmla="*/ 4000324 w 7369701"/>
              <a:gd name="connsiteY601" fmla="*/ 1039362 h 6858000"/>
              <a:gd name="connsiteX602" fmla="*/ 4002862 w 7369701"/>
              <a:gd name="connsiteY602" fmla="*/ 1042866 h 6858000"/>
              <a:gd name="connsiteX603" fmla="*/ 4002475 w 7369701"/>
              <a:gd name="connsiteY603" fmla="*/ 1037802 h 6858000"/>
              <a:gd name="connsiteX604" fmla="*/ 506322 w 7369701"/>
              <a:gd name="connsiteY604" fmla="*/ 1020997 h 6858000"/>
              <a:gd name="connsiteX605" fmla="*/ 533068 w 7369701"/>
              <a:gd name="connsiteY605" fmla="*/ 1029409 h 6858000"/>
              <a:gd name="connsiteX606" fmla="*/ 1232525 w 7369701"/>
              <a:gd name="connsiteY606" fmla="*/ 1804675 h 6858000"/>
              <a:gd name="connsiteX607" fmla="*/ 1388858 w 7369701"/>
              <a:gd name="connsiteY607" fmla="*/ 2368011 h 6858000"/>
              <a:gd name="connsiteX608" fmla="*/ 1384098 w 7369701"/>
              <a:gd name="connsiteY608" fmla="*/ 2378125 h 6858000"/>
              <a:gd name="connsiteX609" fmla="*/ 1425393 w 7369701"/>
              <a:gd name="connsiteY609" fmla="*/ 2589124 h 6858000"/>
              <a:gd name="connsiteX610" fmla="*/ 1424001 w 7369701"/>
              <a:gd name="connsiteY610" fmla="*/ 2597541 h 6858000"/>
              <a:gd name="connsiteX611" fmla="*/ 2152729 w 7369701"/>
              <a:gd name="connsiteY611" fmla="*/ 2864487 h 6858000"/>
              <a:gd name="connsiteX612" fmla="*/ 2020609 w 7369701"/>
              <a:gd name="connsiteY612" fmla="*/ 2539671 h 6858000"/>
              <a:gd name="connsiteX613" fmla="*/ 2018920 w 7369701"/>
              <a:gd name="connsiteY613" fmla="*/ 2536309 h 6858000"/>
              <a:gd name="connsiteX614" fmla="*/ 1342441 w 7369701"/>
              <a:gd name="connsiteY614" fmla="*/ 1173017 h 6858000"/>
              <a:gd name="connsiteX615" fmla="*/ 1367925 w 7369701"/>
              <a:gd name="connsiteY615" fmla="*/ 1135648 h 6858000"/>
              <a:gd name="connsiteX616" fmla="*/ 1771401 w 7369701"/>
              <a:gd name="connsiteY616" fmla="*/ 1806673 h 6858000"/>
              <a:gd name="connsiteX617" fmla="*/ 1972385 w 7369701"/>
              <a:gd name="connsiteY617" fmla="*/ 2198735 h 6858000"/>
              <a:gd name="connsiteX618" fmla="*/ 2040892 w 7369701"/>
              <a:gd name="connsiteY618" fmla="*/ 2405205 h 6858000"/>
              <a:gd name="connsiteX619" fmla="*/ 2131689 w 7369701"/>
              <a:gd name="connsiteY619" fmla="*/ 1936926 h 6858000"/>
              <a:gd name="connsiteX620" fmla="*/ 2454820 w 7369701"/>
              <a:gd name="connsiteY620" fmla="*/ 1248808 h 6858000"/>
              <a:gd name="connsiteX621" fmla="*/ 2492512 w 7369701"/>
              <a:gd name="connsiteY621" fmla="*/ 1302920 h 6858000"/>
              <a:gd name="connsiteX622" fmla="*/ 2081216 w 7369701"/>
              <a:gd name="connsiteY622" fmla="*/ 2527513 h 6858000"/>
              <a:gd name="connsiteX623" fmla="*/ 2081211 w 7369701"/>
              <a:gd name="connsiteY623" fmla="*/ 2528916 h 6858000"/>
              <a:gd name="connsiteX624" fmla="*/ 2199067 w 7369701"/>
              <a:gd name="connsiteY624" fmla="*/ 2884061 h 6858000"/>
              <a:gd name="connsiteX625" fmla="*/ 3192586 w 7369701"/>
              <a:gd name="connsiteY625" fmla="*/ 3411496 h 6858000"/>
              <a:gd name="connsiteX626" fmla="*/ 3182620 w 7369701"/>
              <a:gd name="connsiteY626" fmla="*/ 3483279 h 6858000"/>
              <a:gd name="connsiteX627" fmla="*/ 2435119 w 7369701"/>
              <a:gd name="connsiteY627" fmla="*/ 3080173 h 6858000"/>
              <a:gd name="connsiteX628" fmla="*/ 2410152 w 7369701"/>
              <a:gd name="connsiteY628" fmla="*/ 3063751 h 6858000"/>
              <a:gd name="connsiteX629" fmla="*/ 2408099 w 7369701"/>
              <a:gd name="connsiteY629" fmla="*/ 3064403 h 6858000"/>
              <a:gd name="connsiteX630" fmla="*/ 2407218 w 7369701"/>
              <a:gd name="connsiteY630" fmla="*/ 3070324 h 6858000"/>
              <a:gd name="connsiteX631" fmla="*/ 2380138 w 7369701"/>
              <a:gd name="connsiteY631" fmla="*/ 3099341 h 6858000"/>
              <a:gd name="connsiteX632" fmla="*/ 1765923 w 7369701"/>
              <a:gd name="connsiteY632" fmla="*/ 3581043 h 6858000"/>
              <a:gd name="connsiteX633" fmla="*/ 1702258 w 7369701"/>
              <a:gd name="connsiteY633" fmla="*/ 3612286 h 6858000"/>
              <a:gd name="connsiteX634" fmla="*/ 1538370 w 7369701"/>
              <a:gd name="connsiteY634" fmla="*/ 3811804 h 6858000"/>
              <a:gd name="connsiteX635" fmla="*/ 542867 w 7369701"/>
              <a:gd name="connsiteY635" fmla="*/ 4944092 h 6858000"/>
              <a:gd name="connsiteX636" fmla="*/ 515800 w 7369701"/>
              <a:gd name="connsiteY636" fmla="*/ 4862180 h 6858000"/>
              <a:gd name="connsiteX637" fmla="*/ 909145 w 7369701"/>
              <a:gd name="connsiteY637" fmla="*/ 4199225 h 6858000"/>
              <a:gd name="connsiteX638" fmla="*/ 1214067 w 7369701"/>
              <a:gd name="connsiteY638" fmla="*/ 3908561 h 6858000"/>
              <a:gd name="connsiteX639" fmla="*/ 640967 w 7369701"/>
              <a:gd name="connsiteY639" fmla="*/ 4105601 h 6858000"/>
              <a:gd name="connsiteX640" fmla="*/ 112563 w 7369701"/>
              <a:gd name="connsiteY640" fmla="*/ 4396952 h 6858000"/>
              <a:gd name="connsiteX641" fmla="*/ 0 w 7369701"/>
              <a:gd name="connsiteY641" fmla="*/ 4466006 h 6858000"/>
              <a:gd name="connsiteX642" fmla="*/ 0 w 7369701"/>
              <a:gd name="connsiteY642" fmla="*/ 4233763 h 6858000"/>
              <a:gd name="connsiteX643" fmla="*/ 36881 w 7369701"/>
              <a:gd name="connsiteY643" fmla="*/ 4200118 h 6858000"/>
              <a:gd name="connsiteX644" fmla="*/ 910534 w 7369701"/>
              <a:gd name="connsiteY644" fmla="*/ 3629753 h 6858000"/>
              <a:gd name="connsiteX645" fmla="*/ 1578717 w 7369701"/>
              <a:gd name="connsiteY645" fmla="*/ 3575982 h 6858000"/>
              <a:gd name="connsiteX646" fmla="*/ 2338780 w 7369701"/>
              <a:gd name="connsiteY646" fmla="*/ 3033725 h 6858000"/>
              <a:gd name="connsiteX647" fmla="*/ 1807991 w 7369701"/>
              <a:gd name="connsiteY647" fmla="*/ 2807184 h 6858000"/>
              <a:gd name="connsiteX648" fmla="*/ 1416358 w 7369701"/>
              <a:gd name="connsiteY648" fmla="*/ 3112571 h 6858000"/>
              <a:gd name="connsiteX649" fmla="*/ 939066 w 7369701"/>
              <a:gd name="connsiteY649" fmla="*/ 3378798 h 6858000"/>
              <a:gd name="connsiteX650" fmla="*/ 115099 w 7369701"/>
              <a:gd name="connsiteY650" fmla="*/ 3607650 h 6858000"/>
              <a:gd name="connsiteX651" fmla="*/ 97284 w 7369701"/>
              <a:gd name="connsiteY651" fmla="*/ 3520393 h 6858000"/>
              <a:gd name="connsiteX652" fmla="*/ 922050 w 7369701"/>
              <a:gd name="connsiteY652" fmla="*/ 3074867 h 6858000"/>
              <a:gd name="connsiteX653" fmla="*/ 1405265 w 7369701"/>
              <a:gd name="connsiteY653" fmla="*/ 3016319 h 6858000"/>
              <a:gd name="connsiteX654" fmla="*/ 1407512 w 7369701"/>
              <a:gd name="connsiteY654" fmla="*/ 3018001 h 6858000"/>
              <a:gd name="connsiteX655" fmla="*/ 1726266 w 7369701"/>
              <a:gd name="connsiteY655" fmla="*/ 2777274 h 6858000"/>
              <a:gd name="connsiteX656" fmla="*/ 625390 w 7369701"/>
              <a:gd name="connsiteY656" fmla="*/ 2514541 h 6858000"/>
              <a:gd name="connsiteX657" fmla="*/ 619799 w 7369701"/>
              <a:gd name="connsiteY657" fmla="*/ 2527180 h 6858000"/>
              <a:gd name="connsiteX658" fmla="*/ 310030 w 7369701"/>
              <a:gd name="connsiteY658" fmla="*/ 2771818 h 6858000"/>
              <a:gd name="connsiteX659" fmla="*/ 173877 w 7369701"/>
              <a:gd name="connsiteY659" fmla="*/ 2937056 h 6858000"/>
              <a:gd name="connsiteX660" fmla="*/ 77889 w 7369701"/>
              <a:gd name="connsiteY660" fmla="*/ 3138440 h 6858000"/>
              <a:gd name="connsiteX661" fmla="*/ 0 w 7369701"/>
              <a:gd name="connsiteY661" fmla="*/ 3271395 h 6858000"/>
              <a:gd name="connsiteX662" fmla="*/ 0 w 7369701"/>
              <a:gd name="connsiteY662" fmla="*/ 3153002 h 6858000"/>
              <a:gd name="connsiteX663" fmla="*/ 2386 w 7369701"/>
              <a:gd name="connsiteY663" fmla="*/ 3149203 h 6858000"/>
              <a:gd name="connsiteX664" fmla="*/ 89753 w 7369701"/>
              <a:gd name="connsiteY664" fmla="*/ 2987702 h 6858000"/>
              <a:gd name="connsiteX665" fmla="*/ 76869 w 7369701"/>
              <a:gd name="connsiteY665" fmla="*/ 3005404 h 6858000"/>
              <a:gd name="connsiteX666" fmla="*/ 32049 w 7369701"/>
              <a:gd name="connsiteY666" fmla="*/ 3065814 h 6858000"/>
              <a:gd name="connsiteX667" fmla="*/ 0 w 7369701"/>
              <a:gd name="connsiteY667" fmla="*/ 3108744 h 6858000"/>
              <a:gd name="connsiteX668" fmla="*/ 0 w 7369701"/>
              <a:gd name="connsiteY668" fmla="*/ 3058059 h 6858000"/>
              <a:gd name="connsiteX669" fmla="*/ 7610 w 7369701"/>
              <a:gd name="connsiteY669" fmla="*/ 3047889 h 6858000"/>
              <a:gd name="connsiteX670" fmla="*/ 52419 w 7369701"/>
              <a:gd name="connsiteY670" fmla="*/ 2987479 h 6858000"/>
              <a:gd name="connsiteX671" fmla="*/ 59142 w 7369701"/>
              <a:gd name="connsiteY671" fmla="*/ 2978488 h 6858000"/>
              <a:gd name="connsiteX672" fmla="*/ 0 w 7369701"/>
              <a:gd name="connsiteY672" fmla="*/ 3015334 h 6858000"/>
              <a:gd name="connsiteX673" fmla="*/ 0 w 7369701"/>
              <a:gd name="connsiteY673" fmla="*/ 2914286 h 6858000"/>
              <a:gd name="connsiteX674" fmla="*/ 36383 w 7369701"/>
              <a:gd name="connsiteY674" fmla="*/ 2901128 h 6858000"/>
              <a:gd name="connsiteX675" fmla="*/ 156329 w 7369701"/>
              <a:gd name="connsiteY675" fmla="*/ 2840533 h 6858000"/>
              <a:gd name="connsiteX676" fmla="*/ 358355 w 7369701"/>
              <a:gd name="connsiteY676" fmla="*/ 2620471 h 6858000"/>
              <a:gd name="connsiteX677" fmla="*/ 510577 w 7369701"/>
              <a:gd name="connsiteY677" fmla="*/ 2501244 h 6858000"/>
              <a:gd name="connsiteX678" fmla="*/ 211967 w 7369701"/>
              <a:gd name="connsiteY678" fmla="*/ 2479171 h 6858000"/>
              <a:gd name="connsiteX679" fmla="*/ 0 w 7369701"/>
              <a:gd name="connsiteY679" fmla="*/ 2476398 h 6858000"/>
              <a:gd name="connsiteX680" fmla="*/ 0 w 7369701"/>
              <a:gd name="connsiteY680" fmla="*/ 2389189 h 6858000"/>
              <a:gd name="connsiteX681" fmla="*/ 103062 w 7369701"/>
              <a:gd name="connsiteY681" fmla="*/ 2389518 h 6858000"/>
              <a:gd name="connsiteX682" fmla="*/ 510734 w 7369701"/>
              <a:gd name="connsiteY682" fmla="*/ 2416201 h 6858000"/>
              <a:gd name="connsiteX683" fmla="*/ 279257 w 7369701"/>
              <a:gd name="connsiteY683" fmla="*/ 2092102 h 6858000"/>
              <a:gd name="connsiteX684" fmla="*/ 65265 w 7369701"/>
              <a:gd name="connsiteY684" fmla="*/ 2006049 h 6858000"/>
              <a:gd name="connsiteX685" fmla="*/ 0 w 7369701"/>
              <a:gd name="connsiteY685" fmla="*/ 1982532 h 6858000"/>
              <a:gd name="connsiteX686" fmla="*/ 0 w 7369701"/>
              <a:gd name="connsiteY686" fmla="*/ 1912789 h 6858000"/>
              <a:gd name="connsiteX687" fmla="*/ 97460 w 7369701"/>
              <a:gd name="connsiteY687" fmla="*/ 1953725 h 6858000"/>
              <a:gd name="connsiteX688" fmla="*/ 221272 w 7369701"/>
              <a:gd name="connsiteY688" fmla="*/ 1980766 h 6858000"/>
              <a:gd name="connsiteX689" fmla="*/ 116765 w 7369701"/>
              <a:gd name="connsiteY689" fmla="*/ 1911033 h 6858000"/>
              <a:gd name="connsiteX690" fmla="*/ 16405 w 7369701"/>
              <a:gd name="connsiteY690" fmla="*/ 1803412 h 6858000"/>
              <a:gd name="connsiteX691" fmla="*/ 0 w 7369701"/>
              <a:gd name="connsiteY691" fmla="*/ 1784777 h 6858000"/>
              <a:gd name="connsiteX692" fmla="*/ 0 w 7369701"/>
              <a:gd name="connsiteY692" fmla="*/ 1740082 h 6858000"/>
              <a:gd name="connsiteX693" fmla="*/ 39394 w 7369701"/>
              <a:gd name="connsiteY693" fmla="*/ 1784856 h 6858000"/>
              <a:gd name="connsiteX694" fmla="*/ 135813 w 7369701"/>
              <a:gd name="connsiteY694" fmla="*/ 1888838 h 6858000"/>
              <a:gd name="connsiteX695" fmla="*/ 242575 w 7369701"/>
              <a:gd name="connsiteY695" fmla="*/ 1958841 h 6858000"/>
              <a:gd name="connsiteX696" fmla="*/ 82197 w 7369701"/>
              <a:gd name="connsiteY696" fmla="*/ 1754826 h 6858000"/>
              <a:gd name="connsiteX697" fmla="*/ 0 w 7369701"/>
              <a:gd name="connsiteY697" fmla="*/ 1679650 h 6858000"/>
              <a:gd name="connsiteX698" fmla="*/ 0 w 7369701"/>
              <a:gd name="connsiteY698" fmla="*/ 1602463 h 6858000"/>
              <a:gd name="connsiteX699" fmla="*/ 84689 w 7369701"/>
              <a:gd name="connsiteY699" fmla="*/ 1677442 h 6858000"/>
              <a:gd name="connsiteX700" fmla="*/ 298437 w 7369701"/>
              <a:gd name="connsiteY700" fmla="*/ 1968019 h 6858000"/>
              <a:gd name="connsiteX701" fmla="*/ 227269 w 7369701"/>
              <a:gd name="connsiteY701" fmla="*/ 1114064 h 6858000"/>
              <a:gd name="connsiteX702" fmla="*/ 248003 w 7369701"/>
              <a:gd name="connsiteY702" fmla="*/ 1089613 h 6858000"/>
              <a:gd name="connsiteX703" fmla="*/ 427020 w 7369701"/>
              <a:gd name="connsiteY703" fmla="*/ 1619803 h 6858000"/>
              <a:gd name="connsiteX704" fmla="*/ 340345 w 7369701"/>
              <a:gd name="connsiteY704" fmla="*/ 2027739 h 6858000"/>
              <a:gd name="connsiteX705" fmla="*/ 360865 w 7369701"/>
              <a:gd name="connsiteY705" fmla="*/ 2044827 h 6858000"/>
              <a:gd name="connsiteX706" fmla="*/ 560414 w 7369701"/>
              <a:gd name="connsiteY706" fmla="*/ 2421457 h 6858000"/>
              <a:gd name="connsiteX707" fmla="*/ 1359703 w 7369701"/>
              <a:gd name="connsiteY707" fmla="*/ 2578554 h 6858000"/>
              <a:gd name="connsiteX708" fmla="*/ 1359422 w 7369701"/>
              <a:gd name="connsiteY708" fmla="*/ 2577994 h 6858000"/>
              <a:gd name="connsiteX709" fmla="*/ 828701 w 7369701"/>
              <a:gd name="connsiteY709" fmla="*/ 1839520 h 6858000"/>
              <a:gd name="connsiteX710" fmla="*/ 494427 w 7369701"/>
              <a:gd name="connsiteY710" fmla="*/ 1092333 h 6858000"/>
              <a:gd name="connsiteX711" fmla="*/ 506322 w 7369701"/>
              <a:gd name="connsiteY711" fmla="*/ 1020997 h 6858000"/>
              <a:gd name="connsiteX712" fmla="*/ 4570198 w 7369701"/>
              <a:gd name="connsiteY712" fmla="*/ 978081 h 6858000"/>
              <a:gd name="connsiteX713" fmla="*/ 4523691 w 7369701"/>
              <a:gd name="connsiteY713" fmla="*/ 1127776 h 6858000"/>
              <a:gd name="connsiteX714" fmla="*/ 4509875 w 7369701"/>
              <a:gd name="connsiteY714" fmla="*/ 1167552 h 6858000"/>
              <a:gd name="connsiteX715" fmla="*/ 4478168 w 7369701"/>
              <a:gd name="connsiteY715" fmla="*/ 1260735 h 6858000"/>
              <a:gd name="connsiteX716" fmla="*/ 4409309 w 7369701"/>
              <a:gd name="connsiteY716" fmla="*/ 1666996 h 6858000"/>
              <a:gd name="connsiteX717" fmla="*/ 4370031 w 7369701"/>
              <a:gd name="connsiteY717" fmla="*/ 1955666 h 6858000"/>
              <a:gd name="connsiteX718" fmla="*/ 4570198 w 7369701"/>
              <a:gd name="connsiteY718" fmla="*/ 978081 h 6858000"/>
              <a:gd name="connsiteX719" fmla="*/ 4557898 w 7369701"/>
              <a:gd name="connsiteY719" fmla="*/ 900011 h 6858000"/>
              <a:gd name="connsiteX720" fmla="*/ 4344840 w 7369701"/>
              <a:gd name="connsiteY720" fmla="*/ 1922038 h 6858000"/>
              <a:gd name="connsiteX721" fmla="*/ 4378710 w 7369701"/>
              <a:gd name="connsiteY721" fmla="*/ 1665516 h 6858000"/>
              <a:gd name="connsiteX722" fmla="*/ 4448798 w 7369701"/>
              <a:gd name="connsiteY722" fmla="*/ 1253024 h 6858000"/>
              <a:gd name="connsiteX723" fmla="*/ 4480315 w 7369701"/>
              <a:gd name="connsiteY723" fmla="*/ 1158454 h 6858000"/>
              <a:gd name="connsiteX724" fmla="*/ 4494133 w 7369701"/>
              <a:gd name="connsiteY724" fmla="*/ 1118676 h 6858000"/>
              <a:gd name="connsiteX725" fmla="*/ 4557898 w 7369701"/>
              <a:gd name="connsiteY725" fmla="*/ 900011 h 6858000"/>
              <a:gd name="connsiteX726" fmla="*/ 5870151 w 7369701"/>
              <a:gd name="connsiteY726" fmla="*/ 898890 h 6858000"/>
              <a:gd name="connsiteX727" fmla="*/ 5861335 w 7369701"/>
              <a:gd name="connsiteY727" fmla="*/ 899177 h 6858000"/>
              <a:gd name="connsiteX728" fmla="*/ 5843702 w 7369701"/>
              <a:gd name="connsiteY728" fmla="*/ 899748 h 6858000"/>
              <a:gd name="connsiteX729" fmla="*/ 5651107 w 7369701"/>
              <a:gd name="connsiteY729" fmla="*/ 920306 h 6858000"/>
              <a:gd name="connsiteX730" fmla="*/ 5459407 w 7369701"/>
              <a:gd name="connsiteY730" fmla="*/ 940975 h 6858000"/>
              <a:gd name="connsiteX731" fmla="*/ 5374846 w 7369701"/>
              <a:gd name="connsiteY731" fmla="*/ 941988 h 6858000"/>
              <a:gd name="connsiteX732" fmla="*/ 5256105 w 7369701"/>
              <a:gd name="connsiteY732" fmla="*/ 945632 h 6858000"/>
              <a:gd name="connsiteX733" fmla="*/ 5107071 w 7369701"/>
              <a:gd name="connsiteY733" fmla="*/ 969720 h 6858000"/>
              <a:gd name="connsiteX734" fmla="*/ 4998681 w 7369701"/>
              <a:gd name="connsiteY734" fmla="*/ 988771 h 6858000"/>
              <a:gd name="connsiteX735" fmla="*/ 5870151 w 7369701"/>
              <a:gd name="connsiteY735" fmla="*/ 898890 h 6858000"/>
              <a:gd name="connsiteX736" fmla="*/ 5504425 w 7369701"/>
              <a:gd name="connsiteY736" fmla="*/ 848067 h 6858000"/>
              <a:gd name="connsiteX737" fmla="*/ 4968849 w 7369701"/>
              <a:gd name="connsiteY737" fmla="*/ 962318 h 6858000"/>
              <a:gd name="connsiteX738" fmla="*/ 5104039 w 7369701"/>
              <a:gd name="connsiteY738" fmla="*/ 940634 h 6858000"/>
              <a:gd name="connsiteX739" fmla="*/ 5256311 w 7369701"/>
              <a:gd name="connsiteY739" fmla="*/ 916490 h 6858000"/>
              <a:gd name="connsiteX740" fmla="*/ 5377381 w 7369701"/>
              <a:gd name="connsiteY740" fmla="*/ 912671 h 6858000"/>
              <a:gd name="connsiteX741" fmla="*/ 5460148 w 7369701"/>
              <a:gd name="connsiteY741" fmla="*/ 911442 h 6858000"/>
              <a:gd name="connsiteX742" fmla="*/ 5648971 w 7369701"/>
              <a:gd name="connsiteY742" fmla="*/ 891331 h 6858000"/>
              <a:gd name="connsiteX743" fmla="*/ 5844807 w 7369701"/>
              <a:gd name="connsiteY743" fmla="*/ 870718 h 6858000"/>
              <a:gd name="connsiteX744" fmla="*/ 5862975 w 7369701"/>
              <a:gd name="connsiteY744" fmla="*/ 869756 h 6858000"/>
              <a:gd name="connsiteX745" fmla="*/ 5920887 w 7369701"/>
              <a:gd name="connsiteY745" fmla="*/ 865929 h 6858000"/>
              <a:gd name="connsiteX746" fmla="*/ 5504425 w 7369701"/>
              <a:gd name="connsiteY746" fmla="*/ 848067 h 6858000"/>
              <a:gd name="connsiteX747" fmla="*/ 3607114 w 7369701"/>
              <a:gd name="connsiteY747" fmla="*/ 467441 h 6858000"/>
              <a:gd name="connsiteX748" fmla="*/ 3296242 w 7369701"/>
              <a:gd name="connsiteY748" fmla="*/ 807991 h 6858000"/>
              <a:gd name="connsiteX749" fmla="*/ 3174674 w 7369701"/>
              <a:gd name="connsiteY749" fmla="*/ 919759 h 6858000"/>
              <a:gd name="connsiteX750" fmla="*/ 3042978 w 7369701"/>
              <a:gd name="connsiteY750" fmla="*/ 1054894 h 6858000"/>
              <a:gd name="connsiteX751" fmla="*/ 2968914 w 7369701"/>
              <a:gd name="connsiteY751" fmla="*/ 1133756 h 6858000"/>
              <a:gd name="connsiteX752" fmla="*/ 3103823 w 7369701"/>
              <a:gd name="connsiteY752" fmla="*/ 1026814 h 6858000"/>
              <a:gd name="connsiteX753" fmla="*/ 3607114 w 7369701"/>
              <a:gd name="connsiteY753" fmla="*/ 467441 h 6858000"/>
              <a:gd name="connsiteX754" fmla="*/ 3744487 w 7369701"/>
              <a:gd name="connsiteY754" fmla="*/ 383136 h 6858000"/>
              <a:gd name="connsiteX755" fmla="*/ 3970213 w 7369701"/>
              <a:gd name="connsiteY755" fmla="*/ 995559 h 6858000"/>
              <a:gd name="connsiteX756" fmla="*/ 3744487 w 7369701"/>
              <a:gd name="connsiteY756" fmla="*/ 383136 h 6858000"/>
              <a:gd name="connsiteX757" fmla="*/ 3624562 w 7369701"/>
              <a:gd name="connsiteY757" fmla="*/ 367041 h 6858000"/>
              <a:gd name="connsiteX758" fmla="*/ 3489712 w 7369701"/>
              <a:gd name="connsiteY758" fmla="*/ 485386 h 6858000"/>
              <a:gd name="connsiteX759" fmla="*/ 3182994 w 7369701"/>
              <a:gd name="connsiteY759" fmla="*/ 828265 h 6858000"/>
              <a:gd name="connsiteX760" fmla="*/ 2892114 w 7369701"/>
              <a:gd name="connsiteY760" fmla="*/ 1172635 h 6858000"/>
              <a:gd name="connsiteX761" fmla="*/ 3021459 w 7369701"/>
              <a:gd name="connsiteY761" fmla="*/ 1035385 h 6858000"/>
              <a:gd name="connsiteX762" fmla="*/ 3153873 w 7369701"/>
              <a:gd name="connsiteY762" fmla="*/ 898971 h 6858000"/>
              <a:gd name="connsiteX763" fmla="*/ 3276511 w 7369701"/>
              <a:gd name="connsiteY763" fmla="*/ 786423 h 6858000"/>
              <a:gd name="connsiteX764" fmla="*/ 3584154 w 7369701"/>
              <a:gd name="connsiteY764" fmla="*/ 448218 h 6858000"/>
              <a:gd name="connsiteX765" fmla="*/ 3624562 w 7369701"/>
              <a:gd name="connsiteY765" fmla="*/ 367041 h 6858000"/>
              <a:gd name="connsiteX766" fmla="*/ 3766672 w 7369701"/>
              <a:gd name="connsiteY766" fmla="*/ 359429 h 6858000"/>
              <a:gd name="connsiteX767" fmla="*/ 3996338 w 7369701"/>
              <a:gd name="connsiteY767" fmla="*/ 968237 h 6858000"/>
              <a:gd name="connsiteX768" fmla="*/ 3766672 w 7369701"/>
              <a:gd name="connsiteY768" fmla="*/ 359429 h 6858000"/>
              <a:gd name="connsiteX769" fmla="*/ 5805386 w 7369701"/>
              <a:gd name="connsiteY769" fmla="*/ 239240 h 6858000"/>
              <a:gd name="connsiteX770" fmla="*/ 5736947 w 7369701"/>
              <a:gd name="connsiteY770" fmla="*/ 261367 h 6858000"/>
              <a:gd name="connsiteX771" fmla="*/ 5427012 w 7369701"/>
              <a:gd name="connsiteY771" fmla="*/ 311272 h 6858000"/>
              <a:gd name="connsiteX772" fmla="*/ 5147818 w 7369701"/>
              <a:gd name="connsiteY772" fmla="*/ 322112 h 6858000"/>
              <a:gd name="connsiteX773" fmla="*/ 5060854 w 7369701"/>
              <a:gd name="connsiteY773" fmla="*/ 311882 h 6858000"/>
              <a:gd name="connsiteX774" fmla="*/ 4945989 w 7369701"/>
              <a:gd name="connsiteY774" fmla="*/ 300516 h 6858000"/>
              <a:gd name="connsiteX775" fmla="*/ 5410479 w 7369701"/>
              <a:gd name="connsiteY775" fmla="*/ 348434 h 6858000"/>
              <a:gd name="connsiteX776" fmla="*/ 5805386 w 7369701"/>
              <a:gd name="connsiteY776" fmla="*/ 239240 h 6858000"/>
              <a:gd name="connsiteX777" fmla="*/ 5905192 w 7369701"/>
              <a:gd name="connsiteY777" fmla="*/ 163079 h 6858000"/>
              <a:gd name="connsiteX778" fmla="*/ 5865655 w 7369701"/>
              <a:gd name="connsiteY778" fmla="*/ 171901 h 6858000"/>
              <a:gd name="connsiteX779" fmla="*/ 5259740 w 7369701"/>
              <a:gd name="connsiteY779" fmla="*/ 257013 h 6858000"/>
              <a:gd name="connsiteX780" fmla="*/ 5208466 w 7369701"/>
              <a:gd name="connsiteY780" fmla="*/ 257550 h 6858000"/>
              <a:gd name="connsiteX781" fmla="*/ 4980204 w 7369701"/>
              <a:gd name="connsiteY781" fmla="*/ 271903 h 6858000"/>
              <a:gd name="connsiteX782" fmla="*/ 5068068 w 7369701"/>
              <a:gd name="connsiteY782" fmla="*/ 282244 h 6858000"/>
              <a:gd name="connsiteX783" fmla="*/ 5153231 w 7369701"/>
              <a:gd name="connsiteY783" fmla="*/ 292240 h 6858000"/>
              <a:gd name="connsiteX784" fmla="*/ 5426491 w 7369701"/>
              <a:gd name="connsiteY784" fmla="*/ 281128 h 6858000"/>
              <a:gd name="connsiteX785" fmla="*/ 5731212 w 7369701"/>
              <a:gd name="connsiteY785" fmla="*/ 231951 h 6858000"/>
              <a:gd name="connsiteX786" fmla="*/ 5905192 w 7369701"/>
              <a:gd name="connsiteY786" fmla="*/ 163079 h 6858000"/>
              <a:gd name="connsiteX787" fmla="*/ 5944437 w 7369701"/>
              <a:gd name="connsiteY787" fmla="*/ 113829 h 6858000"/>
              <a:gd name="connsiteX788" fmla="*/ 5825032 w 7369701"/>
              <a:gd name="connsiteY788" fmla="*/ 146405 h 6858000"/>
              <a:gd name="connsiteX789" fmla="*/ 4955599 w 7369701"/>
              <a:gd name="connsiteY789" fmla="*/ 247008 h 6858000"/>
              <a:gd name="connsiteX790" fmla="*/ 5210104 w 7369701"/>
              <a:gd name="connsiteY790" fmla="*/ 228123 h 6858000"/>
              <a:gd name="connsiteX791" fmla="*/ 5261015 w 7369701"/>
              <a:gd name="connsiteY791" fmla="*/ 227087 h 6858000"/>
              <a:gd name="connsiteX792" fmla="*/ 5861181 w 7369701"/>
              <a:gd name="connsiteY792" fmla="*/ 143093 h 6858000"/>
              <a:gd name="connsiteX793" fmla="*/ 5961252 w 7369701"/>
              <a:gd name="connsiteY793" fmla="*/ 114820 h 6858000"/>
              <a:gd name="connsiteX794" fmla="*/ 5944437 w 7369701"/>
              <a:gd name="connsiteY794" fmla="*/ 113829 h 6858000"/>
              <a:gd name="connsiteX795" fmla="*/ 3882765 w 7369701"/>
              <a:gd name="connsiteY795" fmla="*/ 0 h 6858000"/>
              <a:gd name="connsiteX796" fmla="*/ 3995099 w 7369701"/>
              <a:gd name="connsiteY796" fmla="*/ 0 h 6858000"/>
              <a:gd name="connsiteX797" fmla="*/ 4163818 w 7369701"/>
              <a:gd name="connsiteY797" fmla="*/ 234104 h 6858000"/>
              <a:gd name="connsiteX798" fmla="*/ 4172099 w 7369701"/>
              <a:gd name="connsiteY798" fmla="*/ 234207 h 6858000"/>
              <a:gd name="connsiteX799" fmla="*/ 4784282 w 7369701"/>
              <a:gd name="connsiteY799" fmla="*/ 276561 h 6858000"/>
              <a:gd name="connsiteX800" fmla="*/ 4801687 w 7369701"/>
              <a:gd name="connsiteY800" fmla="*/ 267764 h 6858000"/>
              <a:gd name="connsiteX801" fmla="*/ 6082788 w 7369701"/>
              <a:gd name="connsiteY801" fmla="*/ 64119 h 6858000"/>
              <a:gd name="connsiteX802" fmla="*/ 6099442 w 7369701"/>
              <a:gd name="connsiteY802" fmla="*/ 82568 h 6858000"/>
              <a:gd name="connsiteX803" fmla="*/ 4804137 w 7369701"/>
              <a:gd name="connsiteY803" fmla="*/ 320931 h 6858000"/>
              <a:gd name="connsiteX804" fmla="*/ 4227047 w 7369701"/>
              <a:gd name="connsiteY804" fmla="*/ 313415 h 6858000"/>
              <a:gd name="connsiteX805" fmla="*/ 4346041 w 7369701"/>
              <a:gd name="connsiteY805" fmla="*/ 456086 h 6858000"/>
              <a:gd name="connsiteX806" fmla="*/ 4870967 w 7369701"/>
              <a:gd name="connsiteY806" fmla="*/ 963061 h 6858000"/>
              <a:gd name="connsiteX807" fmla="*/ 4889647 w 7369701"/>
              <a:gd name="connsiteY807" fmla="*/ 957147 h 6858000"/>
              <a:gd name="connsiteX808" fmla="*/ 5422504 w 7369701"/>
              <a:gd name="connsiteY808" fmla="*/ 805191 h 6858000"/>
              <a:gd name="connsiteX809" fmla="*/ 6087656 w 7369701"/>
              <a:gd name="connsiteY809" fmla="*/ 826703 h 6858000"/>
              <a:gd name="connsiteX810" fmla="*/ 6058717 w 7369701"/>
              <a:gd name="connsiteY810" fmla="*/ 865992 h 6858000"/>
              <a:gd name="connsiteX811" fmla="*/ 4974153 w 7369701"/>
              <a:gd name="connsiteY811" fmla="*/ 1045456 h 6858000"/>
              <a:gd name="connsiteX812" fmla="*/ 5627835 w 7369701"/>
              <a:gd name="connsiteY812" fmla="*/ 1472077 h 6858000"/>
              <a:gd name="connsiteX813" fmla="*/ 5629817 w 7369701"/>
              <a:gd name="connsiteY813" fmla="*/ 1471412 h 6858000"/>
              <a:gd name="connsiteX814" fmla="*/ 5634124 w 7369701"/>
              <a:gd name="connsiteY814" fmla="*/ 1470572 h 6858000"/>
              <a:gd name="connsiteX815" fmla="*/ 5755832 w 7369701"/>
              <a:gd name="connsiteY815" fmla="*/ 1383886 h 6858000"/>
              <a:gd name="connsiteX816" fmla="*/ 6014186 w 7369701"/>
              <a:gd name="connsiteY816" fmla="*/ 1279799 h 6858000"/>
              <a:gd name="connsiteX817" fmla="*/ 6901619 w 7369701"/>
              <a:gd name="connsiteY817" fmla="*/ 1047874 h 6858000"/>
              <a:gd name="connsiteX818" fmla="*/ 6931566 w 7369701"/>
              <a:gd name="connsiteY818" fmla="*/ 1062034 h 6858000"/>
              <a:gd name="connsiteX819" fmla="*/ 5790982 w 7369701"/>
              <a:gd name="connsiteY819" fmla="*/ 1561380 h 6858000"/>
              <a:gd name="connsiteX820" fmla="*/ 6188971 w 7369701"/>
              <a:gd name="connsiteY820" fmla="*/ 1755168 h 6858000"/>
              <a:gd name="connsiteX821" fmla="*/ 6202446 w 7369701"/>
              <a:gd name="connsiteY821" fmla="*/ 1752268 h 6858000"/>
              <a:gd name="connsiteX822" fmla="*/ 7179560 w 7369701"/>
              <a:gd name="connsiteY822" fmla="*/ 1467551 h 6858000"/>
              <a:gd name="connsiteX823" fmla="*/ 7158730 w 7369701"/>
              <a:gd name="connsiteY823" fmla="*/ 1507835 h 6858000"/>
              <a:gd name="connsiteX824" fmla="*/ 6326959 w 7369701"/>
              <a:gd name="connsiteY824" fmla="*/ 1817686 h 6858000"/>
              <a:gd name="connsiteX825" fmla="*/ 6537433 w 7369701"/>
              <a:gd name="connsiteY825" fmla="*/ 1907790 h 6858000"/>
              <a:gd name="connsiteX826" fmla="*/ 6550221 w 7369701"/>
              <a:gd name="connsiteY826" fmla="*/ 1910729 h 6858000"/>
              <a:gd name="connsiteX827" fmla="*/ 6964438 w 7369701"/>
              <a:gd name="connsiteY827" fmla="*/ 2209505 h 6858000"/>
              <a:gd name="connsiteX828" fmla="*/ 7367862 w 7369701"/>
              <a:gd name="connsiteY828" fmla="*/ 2806833 h 6858000"/>
              <a:gd name="connsiteX829" fmla="*/ 7364329 w 7369701"/>
              <a:gd name="connsiteY829" fmla="*/ 2826907 h 6858000"/>
              <a:gd name="connsiteX830" fmla="*/ 7290545 w 7369701"/>
              <a:gd name="connsiteY830" fmla="*/ 2850663 h 6858000"/>
              <a:gd name="connsiteX831" fmla="*/ 6472036 w 7369701"/>
              <a:gd name="connsiteY831" fmla="*/ 1959003 h 6858000"/>
              <a:gd name="connsiteX832" fmla="*/ 5792897 w 7369701"/>
              <a:gd name="connsiteY832" fmla="*/ 1647747 h 6858000"/>
              <a:gd name="connsiteX833" fmla="*/ 5842751 w 7369701"/>
              <a:gd name="connsiteY833" fmla="*/ 1816112 h 6858000"/>
              <a:gd name="connsiteX834" fmla="*/ 5847424 w 7369701"/>
              <a:gd name="connsiteY834" fmla="*/ 1815776 h 6858000"/>
              <a:gd name="connsiteX835" fmla="*/ 6399821 w 7369701"/>
              <a:gd name="connsiteY835" fmla="*/ 2344799 h 6858000"/>
              <a:gd name="connsiteX836" fmla="*/ 6323232 w 7369701"/>
              <a:gd name="connsiteY836" fmla="*/ 2389634 h 6858000"/>
              <a:gd name="connsiteX837" fmla="*/ 5942958 w 7369701"/>
              <a:gd name="connsiteY837" fmla="*/ 2077708 h 6858000"/>
              <a:gd name="connsiteX838" fmla="*/ 5921559 w 7369701"/>
              <a:gd name="connsiteY838" fmla="*/ 2378596 h 6858000"/>
              <a:gd name="connsiteX839" fmla="*/ 5817651 w 7369701"/>
              <a:gd name="connsiteY839" fmla="*/ 3023919 h 6858000"/>
              <a:gd name="connsiteX840" fmla="*/ 5729634 w 7369701"/>
              <a:gd name="connsiteY840" fmla="*/ 3051849 h 6858000"/>
              <a:gd name="connsiteX841" fmla="*/ 5611018 w 7369701"/>
              <a:gd name="connsiteY841" fmla="*/ 2316769 h 6858000"/>
              <a:gd name="connsiteX842" fmla="*/ 5687608 w 7369701"/>
              <a:gd name="connsiteY842" fmla="*/ 2039972 h 6858000"/>
              <a:gd name="connsiteX843" fmla="*/ 5657554 w 7369701"/>
              <a:gd name="connsiteY843" fmla="*/ 1576445 h 6858000"/>
              <a:gd name="connsiteX844" fmla="*/ 5150475 w 7369701"/>
              <a:gd name="connsiteY844" fmla="*/ 1274012 h 6858000"/>
              <a:gd name="connsiteX845" fmla="*/ 5349142 w 7369701"/>
              <a:gd name="connsiteY845" fmla="*/ 2204405 h 6858000"/>
              <a:gd name="connsiteX846" fmla="*/ 5262214 w 7369701"/>
              <a:gd name="connsiteY846" fmla="*/ 2233836 h 6858000"/>
              <a:gd name="connsiteX847" fmla="*/ 4981539 w 7369701"/>
              <a:gd name="connsiteY847" fmla="*/ 1542201 h 6858000"/>
              <a:gd name="connsiteX848" fmla="*/ 4958461 w 7369701"/>
              <a:gd name="connsiteY848" fmla="*/ 1136957 h 6858000"/>
              <a:gd name="connsiteX849" fmla="*/ 4655015 w 7369701"/>
              <a:gd name="connsiteY849" fmla="*/ 891426 h 6858000"/>
              <a:gd name="connsiteX850" fmla="*/ 4348002 w 7369701"/>
              <a:gd name="connsiteY850" fmla="*/ 2205895 h 6858000"/>
              <a:gd name="connsiteX851" fmla="*/ 4262250 w 7369701"/>
              <a:gd name="connsiteY851" fmla="*/ 2219972 h 6858000"/>
              <a:gd name="connsiteX852" fmla="*/ 4550611 w 7369701"/>
              <a:gd name="connsiteY852" fmla="*/ 817540 h 6858000"/>
              <a:gd name="connsiteX853" fmla="*/ 4564418 w 7369701"/>
              <a:gd name="connsiteY853" fmla="*/ 808293 h 6858000"/>
              <a:gd name="connsiteX854" fmla="*/ 4266388 w 7369701"/>
              <a:gd name="connsiteY854" fmla="*/ 500083 h 6858000"/>
              <a:gd name="connsiteX855" fmla="*/ 4032842 w 7369701"/>
              <a:gd name="connsiteY855" fmla="*/ 211809 h 6858000"/>
              <a:gd name="connsiteX856" fmla="*/ 3882765 w 7369701"/>
              <a:gd name="connsiteY856" fmla="*/ 0 h 6858000"/>
              <a:gd name="connsiteX857" fmla="*/ 3721337 w 7369701"/>
              <a:gd name="connsiteY857" fmla="*/ 0 h 6858000"/>
              <a:gd name="connsiteX858" fmla="*/ 3797544 w 7369701"/>
              <a:gd name="connsiteY858" fmla="*/ 0 h 6858000"/>
              <a:gd name="connsiteX859" fmla="*/ 3775734 w 7369701"/>
              <a:gd name="connsiteY859" fmla="*/ 95131 h 6858000"/>
              <a:gd name="connsiteX860" fmla="*/ 3724807 w 7369701"/>
              <a:gd name="connsiteY860" fmla="*/ 272257 h 6858000"/>
              <a:gd name="connsiteX861" fmla="*/ 3726844 w 7369701"/>
              <a:gd name="connsiteY861" fmla="*/ 282988 h 6858000"/>
              <a:gd name="connsiteX862" fmla="*/ 3742664 w 7369701"/>
              <a:gd name="connsiteY862" fmla="*/ 279918 h 6858000"/>
              <a:gd name="connsiteX863" fmla="*/ 4103910 w 7369701"/>
              <a:gd name="connsiteY863" fmla="*/ 1161917 h 6858000"/>
              <a:gd name="connsiteX864" fmla="*/ 4020269 w 7369701"/>
              <a:gd name="connsiteY864" fmla="*/ 1200406 h 6858000"/>
              <a:gd name="connsiteX865" fmla="*/ 3674882 w 7369701"/>
              <a:gd name="connsiteY865" fmla="*/ 488524 h 6858000"/>
              <a:gd name="connsiteX866" fmla="*/ 3132682 w 7369701"/>
              <a:gd name="connsiteY866" fmla="*/ 1072284 h 6858000"/>
              <a:gd name="connsiteX867" fmla="*/ 2716346 w 7369701"/>
              <a:gd name="connsiteY867" fmla="*/ 1276376 h 6858000"/>
              <a:gd name="connsiteX868" fmla="*/ 2716772 w 7369701"/>
              <a:gd name="connsiteY868" fmla="*/ 1255462 h 6858000"/>
              <a:gd name="connsiteX869" fmla="*/ 3471096 w 7369701"/>
              <a:gd name="connsiteY869" fmla="*/ 437072 h 6858000"/>
              <a:gd name="connsiteX870" fmla="*/ 3639057 w 7369701"/>
              <a:gd name="connsiteY870" fmla="*/ 286334 h 6858000"/>
              <a:gd name="connsiteX871" fmla="*/ 3640309 w 7369701"/>
              <a:gd name="connsiteY871" fmla="*/ 284664 h 6858000"/>
              <a:gd name="connsiteX872" fmla="*/ 3646022 w 7369701"/>
              <a:gd name="connsiteY872" fmla="*/ 276711 h 6858000"/>
              <a:gd name="connsiteX873" fmla="*/ 3707943 w 7369701"/>
              <a:gd name="connsiteY873" fmla="*/ 65958 h 6858000"/>
              <a:gd name="connsiteX874" fmla="*/ 3721337 w 7369701"/>
              <a:gd name="connsiteY874" fmla="*/ 0 h 6858000"/>
              <a:gd name="connsiteX875" fmla="*/ 2867960 w 7369701"/>
              <a:gd name="connsiteY875" fmla="*/ 0 h 6858000"/>
              <a:gd name="connsiteX876" fmla="*/ 2926351 w 7369701"/>
              <a:gd name="connsiteY876" fmla="*/ 0 h 6858000"/>
              <a:gd name="connsiteX877" fmla="*/ 2902823 w 7369701"/>
              <a:gd name="connsiteY877" fmla="*/ 262929 h 6858000"/>
              <a:gd name="connsiteX878" fmla="*/ 2940663 w 7369701"/>
              <a:gd name="connsiteY878" fmla="*/ 140884 h 6858000"/>
              <a:gd name="connsiteX879" fmla="*/ 2947039 w 7369701"/>
              <a:gd name="connsiteY879" fmla="*/ 122524 h 6858000"/>
              <a:gd name="connsiteX880" fmla="*/ 2984316 w 7369701"/>
              <a:gd name="connsiteY880" fmla="*/ 0 h 6858000"/>
              <a:gd name="connsiteX881" fmla="*/ 3016114 w 7369701"/>
              <a:gd name="connsiteY881" fmla="*/ 0 h 6858000"/>
              <a:gd name="connsiteX882" fmla="*/ 2979949 w 7369701"/>
              <a:gd name="connsiteY882" fmla="*/ 119274 h 6858000"/>
              <a:gd name="connsiteX883" fmla="*/ 3023879 w 7369701"/>
              <a:gd name="connsiteY883" fmla="*/ 0 h 6858000"/>
              <a:gd name="connsiteX884" fmla="*/ 3105400 w 7369701"/>
              <a:gd name="connsiteY884" fmla="*/ 0 h 6858000"/>
              <a:gd name="connsiteX885" fmla="*/ 3094669 w 7369701"/>
              <a:gd name="connsiteY885" fmla="*/ 30308 h 6858000"/>
              <a:gd name="connsiteX886" fmla="*/ 2901945 w 7369701"/>
              <a:gd name="connsiteY886" fmla="*/ 466538 h 6858000"/>
              <a:gd name="connsiteX887" fmla="*/ 2815209 w 7369701"/>
              <a:gd name="connsiteY887" fmla="*/ 497361 h 6858000"/>
              <a:gd name="connsiteX888" fmla="*/ 2844845 w 7369701"/>
              <a:gd name="connsiteY888" fmla="*/ 127638 h 6858000"/>
              <a:gd name="connsiteX889" fmla="*/ 2867960 w 7369701"/>
              <a:gd name="connsiteY889" fmla="*/ 0 h 6858000"/>
              <a:gd name="connsiteX890" fmla="*/ 1057230 w 7369701"/>
              <a:gd name="connsiteY890" fmla="*/ 0 h 6858000"/>
              <a:gd name="connsiteX891" fmla="*/ 1111003 w 7369701"/>
              <a:gd name="connsiteY891" fmla="*/ 0 h 6858000"/>
              <a:gd name="connsiteX892" fmla="*/ 1125553 w 7369701"/>
              <a:gd name="connsiteY892" fmla="*/ 52588 h 6858000"/>
              <a:gd name="connsiteX893" fmla="*/ 1304276 w 7369701"/>
              <a:gd name="connsiteY893" fmla="*/ 476275 h 6858000"/>
              <a:gd name="connsiteX894" fmla="*/ 1492066 w 7369701"/>
              <a:gd name="connsiteY894" fmla="*/ 886333 h 6858000"/>
              <a:gd name="connsiteX895" fmla="*/ 1423698 w 7369701"/>
              <a:gd name="connsiteY895" fmla="*/ 710817 h 6858000"/>
              <a:gd name="connsiteX896" fmla="*/ 1357609 w 7369701"/>
              <a:gd name="connsiteY896" fmla="*/ 532892 h 6858000"/>
              <a:gd name="connsiteX897" fmla="*/ 1309550 w 7369701"/>
              <a:gd name="connsiteY897" fmla="*/ 374031 h 6858000"/>
              <a:gd name="connsiteX898" fmla="*/ 1193673 w 7369701"/>
              <a:gd name="connsiteY898" fmla="*/ 49533 h 6858000"/>
              <a:gd name="connsiteX899" fmla="*/ 1164391 w 7369701"/>
              <a:gd name="connsiteY899" fmla="*/ 0 h 6858000"/>
              <a:gd name="connsiteX900" fmla="*/ 1200666 w 7369701"/>
              <a:gd name="connsiteY900" fmla="*/ 0 h 6858000"/>
              <a:gd name="connsiteX901" fmla="*/ 1223408 w 7369701"/>
              <a:gd name="connsiteY901" fmla="*/ 38996 h 6858000"/>
              <a:gd name="connsiteX902" fmla="*/ 1339635 w 7369701"/>
              <a:gd name="connsiteY902" fmla="*/ 365517 h 6858000"/>
              <a:gd name="connsiteX903" fmla="*/ 1387469 w 7369701"/>
              <a:gd name="connsiteY903" fmla="*/ 523079 h 6858000"/>
              <a:gd name="connsiteX904" fmla="*/ 1452685 w 7369701"/>
              <a:gd name="connsiteY904" fmla="*/ 699806 h 6858000"/>
              <a:gd name="connsiteX905" fmla="*/ 1492092 w 7369701"/>
              <a:gd name="connsiteY905" fmla="*/ 800424 h 6858000"/>
              <a:gd name="connsiteX906" fmla="*/ 1455302 w 7369701"/>
              <a:gd name="connsiteY906" fmla="*/ 632913 h 6858000"/>
              <a:gd name="connsiteX907" fmla="*/ 1222336 w 7369701"/>
              <a:gd name="connsiteY907" fmla="*/ 9480 h 6858000"/>
              <a:gd name="connsiteX908" fmla="*/ 1214634 w 7369701"/>
              <a:gd name="connsiteY908" fmla="*/ 0 h 6858000"/>
              <a:gd name="connsiteX909" fmla="*/ 1289827 w 7369701"/>
              <a:gd name="connsiteY909" fmla="*/ 0 h 6858000"/>
              <a:gd name="connsiteX910" fmla="*/ 1321076 w 7369701"/>
              <a:gd name="connsiteY910" fmla="*/ 59722 h 6858000"/>
              <a:gd name="connsiteX911" fmla="*/ 1512579 w 7369701"/>
              <a:gd name="connsiteY911" fmla="*/ 626441 h 6858000"/>
              <a:gd name="connsiteX912" fmla="*/ 1506076 w 7369701"/>
              <a:gd name="connsiteY912" fmla="*/ 1089289 h 6858000"/>
              <a:gd name="connsiteX913" fmla="*/ 1486346 w 7369701"/>
              <a:gd name="connsiteY913" fmla="*/ 1079919 h 6858000"/>
              <a:gd name="connsiteX914" fmla="*/ 1070511 w 7369701"/>
              <a:gd name="connsiteY914" fmla="*/ 48609 h 6858000"/>
              <a:gd name="connsiteX915" fmla="*/ 1057230 w 7369701"/>
              <a:gd name="connsiteY915" fmla="*/ 0 h 6858000"/>
              <a:gd name="connsiteX916" fmla="*/ 43151 w 7369701"/>
              <a:gd name="connsiteY916" fmla="*/ 0 h 6858000"/>
              <a:gd name="connsiteX917" fmla="*/ 95283 w 7369701"/>
              <a:gd name="connsiteY917" fmla="*/ 0 h 6858000"/>
              <a:gd name="connsiteX918" fmla="*/ 300708 w 7369701"/>
              <a:gd name="connsiteY918" fmla="*/ 154571 h 6858000"/>
              <a:gd name="connsiteX919" fmla="*/ 530414 w 7369701"/>
              <a:gd name="connsiteY919" fmla="*/ 354673 h 6858000"/>
              <a:gd name="connsiteX920" fmla="*/ 333785 w 7369701"/>
              <a:gd name="connsiteY920" fmla="*/ 161564 h 6858000"/>
              <a:gd name="connsiteX921" fmla="*/ 147005 w 7369701"/>
              <a:gd name="connsiteY921" fmla="*/ 0 h 6858000"/>
              <a:gd name="connsiteX922" fmla="*/ 272509 w 7369701"/>
              <a:gd name="connsiteY922" fmla="*/ 0 h 6858000"/>
              <a:gd name="connsiteX923" fmla="*/ 326276 w 7369701"/>
              <a:gd name="connsiteY923" fmla="*/ 45847 h 6858000"/>
              <a:gd name="connsiteX924" fmla="*/ 823759 w 7369701"/>
              <a:gd name="connsiteY924" fmla="*/ 574145 h 6858000"/>
              <a:gd name="connsiteX925" fmla="*/ 811254 w 7369701"/>
              <a:gd name="connsiteY925" fmla="*/ 665546 h 6858000"/>
              <a:gd name="connsiteX926" fmla="*/ 154042 w 7369701"/>
              <a:gd name="connsiteY926" fmla="*/ 261522 h 6858000"/>
              <a:gd name="connsiteX927" fmla="*/ 13550 w 7369701"/>
              <a:gd name="connsiteY927" fmla="*/ 158423 h 6858000"/>
              <a:gd name="connsiteX928" fmla="*/ 0 w 7369701"/>
              <a:gd name="connsiteY928" fmla="*/ 146618 h 6858000"/>
              <a:gd name="connsiteX929" fmla="*/ 0 w 7369701"/>
              <a:gd name="connsiteY929" fmla="*/ 59161 h 6858000"/>
              <a:gd name="connsiteX930" fmla="*/ 45427 w 7369701"/>
              <a:gd name="connsiteY930" fmla="*/ 101078 h 6858000"/>
              <a:gd name="connsiteX931" fmla="*/ 630103 w 7369701"/>
              <a:gd name="connsiteY931" fmla="*/ 485885 h 6858000"/>
              <a:gd name="connsiteX932" fmla="*/ 532040 w 7369701"/>
              <a:gd name="connsiteY932" fmla="*/ 399359 h 6858000"/>
              <a:gd name="connsiteX933" fmla="*/ 517618 w 7369701"/>
              <a:gd name="connsiteY933" fmla="*/ 385726 h 6858000"/>
              <a:gd name="connsiteX934" fmla="*/ 285074 w 7369701"/>
              <a:gd name="connsiteY934" fmla="*/ 182755 h 6858000"/>
              <a:gd name="connsiteX935" fmla="*/ 43151 w 7369701"/>
              <a:gd name="connsiteY93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</a:cxnLst>
            <a:rect l="l" t="t" r="r" b="b"/>
            <a:pathLst>
              <a:path w="7369701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lnTo>
                  <a:pt x="369702" y="6712169"/>
                </a:ln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lnTo>
                  <a:pt x="103333" y="5699602"/>
                </a:ln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2" y="6488842"/>
                  <a:pt x="5947416" y="6574846"/>
                </a:cubicBezTo>
                <a:cubicBezTo>
                  <a:pt x="5894674" y="6327329"/>
                  <a:pt x="5793018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cubicBezTo>
                  <a:pt x="2664345" y="6401062"/>
                  <a:pt x="2664881" y="6266909"/>
                  <a:pt x="2665418" y="6132756"/>
                </a:cubicBez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lnTo>
                  <a:pt x="1824397" y="5447757"/>
                </a:ln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lnTo>
                  <a:pt x="4376219" y="5729027"/>
                </a:ln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lnTo>
                  <a:pt x="2879408" y="5031590"/>
                </a:ln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lnTo>
                  <a:pt x="1927410" y="4716164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lnTo>
                  <a:pt x="1310106" y="3943217"/>
                </a:ln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lnTo>
                  <a:pt x="3316479" y="3872136"/>
                </a:ln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99925" y="4149276"/>
                  <a:pt x="5291490" y="4229096"/>
                  <a:pt x="5388878" y="4300185"/>
                </a:cubicBezTo>
                <a:cubicBezTo>
                  <a:pt x="5401114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lnTo>
                  <a:pt x="5425834" y="3162785"/>
                </a:ln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lnTo>
                  <a:pt x="993319" y="3247648"/>
                </a:ln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lnTo>
                  <a:pt x="600288" y="3365555"/>
                </a:ln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lnTo>
                  <a:pt x="1053282" y="3185247"/>
                </a:ln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cubicBezTo>
                  <a:pt x="6038795" y="4764265"/>
                  <a:pt x="6038750" y="4764056"/>
                  <a:pt x="6038706" y="4763847"/>
                </a:cubicBezTo>
                <a:lnTo>
                  <a:pt x="6037784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1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7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3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8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4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7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lnTo>
                  <a:pt x="2714982" y="5427051"/>
                </a:ln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cubicBezTo>
                  <a:pt x="1794765" y="6848159"/>
                  <a:pt x="1794840" y="6853080"/>
                  <a:pt x="1794914" y="6858000"/>
                </a:cubicBez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cubicBezTo>
                  <a:pt x="1203470" y="6853117"/>
                  <a:pt x="1203571" y="6855559"/>
                  <a:pt x="1203671" y="6858000"/>
                </a:cubicBezTo>
                <a:lnTo>
                  <a:pt x="1143180" y="6858000"/>
                </a:lnTo>
                <a:cubicBezTo>
                  <a:pt x="1142845" y="6827348"/>
                  <a:pt x="1142511" y="6796697"/>
                  <a:pt x="1142176" y="6766045"/>
                </a:cubicBez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cubicBezTo>
                  <a:pt x="5763687" y="2828007"/>
                  <a:pt x="5764331" y="2813808"/>
                  <a:pt x="5764974" y="2799609"/>
                </a:cubicBez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lnTo>
                  <a:pt x="2399523" y="1428234"/>
                </a:ln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lnTo>
                  <a:pt x="278707" y="1352270"/>
                </a:ln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lnTo>
                  <a:pt x="655236" y="1268632"/>
                </a:ln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lnTo>
                  <a:pt x="6605473" y="1184686"/>
                </a:ln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lnTo>
                  <a:pt x="4000324" y="1039362"/>
                </a:lnTo>
                <a:lnTo>
                  <a:pt x="4002862" y="1042866"/>
                </a:ln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lnTo>
                  <a:pt x="5460148" y="911442"/>
                </a:ln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lnTo>
                  <a:pt x="5208466" y="257550"/>
                </a:ln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lnTo>
                  <a:pt x="5261015" y="227087"/>
                </a:ln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lnTo>
                  <a:pt x="6537433" y="1907790"/>
                </a:ln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lnTo>
                  <a:pt x="3882765" y="0"/>
                </a:ln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lnTo>
                  <a:pt x="3721337" y="0"/>
                </a:ln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lnTo>
                  <a:pt x="2867960" y="0"/>
                </a:ln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lnTo>
                  <a:pt x="1057230" y="0"/>
                </a:ln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lnTo>
                  <a:pt x="43151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990600"/>
            <a:ext cx="11277600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0D9C6F8-A886-479D-5B0B-31F83EBEB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676400"/>
            <a:ext cx="3810000" cy="3505200"/>
          </a:xfrm>
        </p:spPr>
        <p:txBody>
          <a:bodyPr anchor="t">
            <a:normAutofit/>
          </a:bodyPr>
          <a:lstStyle/>
          <a:p>
            <a:r>
              <a:rPr lang="es-MX" sz="4000" dirty="0"/>
              <a:t>Seguridad</a:t>
            </a:r>
            <a:br>
              <a:rPr lang="es-MX" sz="4000" dirty="0"/>
            </a:br>
            <a:endParaRPr lang="es-MX" sz="4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681833-F68E-5B2A-D889-E11B7B1CE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4" y="1676400"/>
            <a:ext cx="5638796" cy="3505200"/>
          </a:xfrm>
        </p:spPr>
        <p:txBody>
          <a:bodyPr>
            <a:normAutofit/>
          </a:bodyPr>
          <a:lstStyle/>
          <a:p>
            <a:r>
              <a:rPr lang="es-MX" sz="2400" dirty="0">
                <a:solidFill>
                  <a:schemeClr val="tx1">
                    <a:alpha val="55000"/>
                  </a:schemeClr>
                </a:solidFill>
              </a:rPr>
              <a:t>Para vivir y caminar sin miedo.</a:t>
            </a:r>
          </a:p>
          <a:p>
            <a:r>
              <a:rPr lang="es-MX" sz="2400" dirty="0">
                <a:solidFill>
                  <a:schemeClr val="tx1">
                    <a:alpha val="55000"/>
                  </a:schemeClr>
                </a:solidFill>
              </a:rPr>
              <a:t>Para nuestras hijas, nuestros hijos.</a:t>
            </a:r>
          </a:p>
          <a:p>
            <a:r>
              <a:rPr lang="es-MX" sz="2400" dirty="0">
                <a:solidFill>
                  <a:schemeClr val="tx1">
                    <a:alpha val="55000"/>
                  </a:schemeClr>
                </a:solidFill>
              </a:rPr>
              <a:t>Seguridad laboral.</a:t>
            </a:r>
          </a:p>
          <a:p>
            <a:endParaRPr lang="es-MX" sz="2400" dirty="0">
              <a:solidFill>
                <a:schemeClr val="tx1">
                  <a:alpha val="55000"/>
                </a:schemeClr>
              </a:solidFill>
            </a:endParaRPr>
          </a:p>
          <a:p>
            <a:pPr marL="0" indent="0">
              <a:buNone/>
            </a:pPr>
            <a:endParaRPr lang="es-MX" sz="2400" dirty="0">
              <a:solidFill>
                <a:schemeClr val="tx1">
                  <a:alpha val="5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451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5D1A9D8B-3117-4D9D-BDA4-DD8189509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7467600" cy="6858000"/>
            <a:chOff x="7467600" y="0"/>
            <a:chExt cx="4724400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7877B25-8C10-4C8D-BC88-BF3C557F8F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4F0DD86-96CD-4F5F-BA4D-FFC17F2D6C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Freeform: Shape 13">
            <a:extLst>
              <a:ext uri="{FF2B5EF4-FFF2-40B4-BE49-F238E27FC236}">
                <a16:creationId xmlns:a16="http://schemas.microsoft.com/office/drawing/2014/main" id="{BD92035A-AA2F-4CD8-A556-1CE8BDEC7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69701" cy="6858000"/>
          </a:xfrm>
          <a:custGeom>
            <a:avLst/>
            <a:gdLst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7090188 w 7467600"/>
              <a:gd name="connsiteY3" fmla="*/ 6584365 h 6858000"/>
              <a:gd name="connsiteX4" fmla="*/ 7440138 w 7467600"/>
              <a:gd name="connsiteY4" fmla="*/ 6622648 h 6858000"/>
              <a:gd name="connsiteX5" fmla="*/ 7467600 w 7467600"/>
              <a:gd name="connsiteY5" fmla="*/ 6628217 h 6858000"/>
              <a:gd name="connsiteX6" fmla="*/ 7467600 w 7467600"/>
              <a:gd name="connsiteY6" fmla="*/ 6668575 h 6858000"/>
              <a:gd name="connsiteX7" fmla="*/ 7392322 w 7467600"/>
              <a:gd name="connsiteY7" fmla="*/ 6658238 h 6858000"/>
              <a:gd name="connsiteX8" fmla="*/ 7467600 w 7467600"/>
              <a:gd name="connsiteY8" fmla="*/ 6683873 h 6858000"/>
              <a:gd name="connsiteX9" fmla="*/ 7467600 w 7467600"/>
              <a:gd name="connsiteY9" fmla="*/ 6714215 h 6858000"/>
              <a:gd name="connsiteX10" fmla="*/ 7447383 w 7467600"/>
              <a:gd name="connsiteY10" fmla="*/ 6707202 h 6858000"/>
              <a:gd name="connsiteX11" fmla="*/ 7289862 w 7467600"/>
              <a:gd name="connsiteY11" fmla="*/ 6659827 h 6858000"/>
              <a:gd name="connsiteX12" fmla="*/ 7434024 w 7467600"/>
              <a:gd name="connsiteY12" fmla="*/ 6722130 h 6858000"/>
              <a:gd name="connsiteX13" fmla="*/ 7467600 w 7467600"/>
              <a:gd name="connsiteY13" fmla="*/ 6736157 h 6858000"/>
              <a:gd name="connsiteX14" fmla="*/ 7467600 w 7467600"/>
              <a:gd name="connsiteY14" fmla="*/ 6767913 h 6858000"/>
              <a:gd name="connsiteX15" fmla="*/ 7271814 w 7467600"/>
              <a:gd name="connsiteY15" fmla="*/ 6684601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7090188 w 7467600"/>
              <a:gd name="connsiteY21" fmla="*/ 6584365 h 6858000"/>
              <a:gd name="connsiteX22" fmla="*/ 1019354 w 7467600"/>
              <a:gd name="connsiteY22" fmla="*/ 6315006 h 6858000"/>
              <a:gd name="connsiteX23" fmla="*/ 441046 w 7467600"/>
              <a:gd name="connsiteY23" fmla="*/ 6691153 h 6858000"/>
              <a:gd name="connsiteX24" fmla="*/ 1019354 w 7467600"/>
              <a:gd name="connsiteY24" fmla="*/ 6315006 h 6858000"/>
              <a:gd name="connsiteX25" fmla="*/ 991680 w 7467600"/>
              <a:gd name="connsiteY25" fmla="*/ 6298413 h 6858000"/>
              <a:gd name="connsiteX26" fmla="*/ 409060 w 7467600"/>
              <a:gd name="connsiteY26" fmla="*/ 6671470 h 6858000"/>
              <a:gd name="connsiteX27" fmla="*/ 991680 w 7467600"/>
              <a:gd name="connsiteY27" fmla="*/ 6298413 h 6858000"/>
              <a:gd name="connsiteX28" fmla="*/ 103333 w 7467600"/>
              <a:gd name="connsiteY28" fmla="*/ 5699602 h 6858000"/>
              <a:gd name="connsiteX29" fmla="*/ 233938 w 7467600"/>
              <a:gd name="connsiteY29" fmla="*/ 5809416 h 6858000"/>
              <a:gd name="connsiteX30" fmla="*/ 883580 w 7467600"/>
              <a:gd name="connsiteY30" fmla="*/ 6180710 h 6858000"/>
              <a:gd name="connsiteX31" fmla="*/ 487337 w 7467600"/>
              <a:gd name="connsiteY31" fmla="*/ 5950182 h 6858000"/>
              <a:gd name="connsiteX32" fmla="*/ 354051 w 7467600"/>
              <a:gd name="connsiteY32" fmla="*/ 5854912 h 6858000"/>
              <a:gd name="connsiteX33" fmla="*/ 195436 w 7467600"/>
              <a:gd name="connsiteY33" fmla="*/ 5755068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61797 w 7467600"/>
              <a:gd name="connsiteY74" fmla="*/ 5419899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7240170 w 7467600"/>
              <a:gd name="connsiteY84" fmla="*/ 5787985 h 6858000"/>
              <a:gd name="connsiteX85" fmla="*/ 6946849 w 7467600"/>
              <a:gd name="connsiteY85" fmla="*/ 5523271 h 6858000"/>
              <a:gd name="connsiteX86" fmla="*/ 6946972 w 7467600"/>
              <a:gd name="connsiteY86" fmla="*/ 5526491 h 6858000"/>
              <a:gd name="connsiteX87" fmla="*/ 7105827 w 7467600"/>
              <a:gd name="connsiteY87" fmla="*/ 5718700 h 6858000"/>
              <a:gd name="connsiteX88" fmla="*/ 7126431 w 7467600"/>
              <a:gd name="connsiteY88" fmla="*/ 5737872 h 6858000"/>
              <a:gd name="connsiteX89" fmla="*/ 7356878 w 7467600"/>
              <a:gd name="connsiteY89" fmla="*/ 5981332 h 6858000"/>
              <a:gd name="connsiteX90" fmla="*/ 7467600 w 7467600"/>
              <a:gd name="connsiteY90" fmla="*/ 6117703 h 6858000"/>
              <a:gd name="connsiteX91" fmla="*/ 7467600 w 7467600"/>
              <a:gd name="connsiteY91" fmla="*/ 6163634 h 6858000"/>
              <a:gd name="connsiteX92" fmla="*/ 7403637 w 7467600"/>
              <a:gd name="connsiteY92" fmla="*/ 6083957 h 6858000"/>
              <a:gd name="connsiteX93" fmla="*/ 7254615 w 7467600"/>
              <a:gd name="connsiteY93" fmla="*/ 5911918 h 6858000"/>
              <a:gd name="connsiteX94" fmla="*/ 7312589 w 7467600"/>
              <a:gd name="connsiteY94" fmla="*/ 5982309 h 6858000"/>
              <a:gd name="connsiteX95" fmla="*/ 7448321 w 7467600"/>
              <a:gd name="connsiteY95" fmla="*/ 6190991 h 6858000"/>
              <a:gd name="connsiteX96" fmla="*/ 7467600 w 7467600"/>
              <a:gd name="connsiteY96" fmla="*/ 6221686 h 6858000"/>
              <a:gd name="connsiteX97" fmla="*/ 7467600 w 7467600"/>
              <a:gd name="connsiteY97" fmla="*/ 6334256 h 6858000"/>
              <a:gd name="connsiteX98" fmla="*/ 7454976 w 7467600"/>
              <a:gd name="connsiteY98" fmla="*/ 6318297 h 6858000"/>
              <a:gd name="connsiteX99" fmla="*/ 7042773 w 7467600"/>
              <a:gd name="connsiteY99" fmla="*/ 5734011 h 6858000"/>
              <a:gd name="connsiteX100" fmla="*/ 6844835 w 7467600"/>
              <a:gd name="connsiteY100" fmla="*/ 5424988 h 6858000"/>
              <a:gd name="connsiteX101" fmla="*/ 6861797 w 7467600"/>
              <a:gd name="connsiteY101" fmla="*/ 5419899 h 6858000"/>
              <a:gd name="connsiteX102" fmla="*/ 1456157 w 7467600"/>
              <a:gd name="connsiteY102" fmla="*/ 5371404 h 6858000"/>
              <a:gd name="connsiteX103" fmla="*/ 1244432 w 7467600"/>
              <a:gd name="connsiteY103" fmla="*/ 5385601 h 6858000"/>
              <a:gd name="connsiteX104" fmla="*/ 973990 w 7467600"/>
              <a:gd name="connsiteY104" fmla="*/ 5424940 h 6858000"/>
              <a:gd name="connsiteX105" fmla="*/ 1103809 w 7467600"/>
              <a:gd name="connsiteY105" fmla="*/ 5433720 h 6858000"/>
              <a:gd name="connsiteX106" fmla="*/ 1123454 w 7467600"/>
              <a:gd name="connsiteY106" fmla="*/ 5435727 h 6858000"/>
              <a:gd name="connsiteX107" fmla="*/ 1737017 w 7467600"/>
              <a:gd name="connsiteY107" fmla="*/ 5452183 h 6858000"/>
              <a:gd name="connsiteX108" fmla="*/ 1824397 w 7467600"/>
              <a:gd name="connsiteY108" fmla="*/ 5447757 h 6858000"/>
              <a:gd name="connsiteX109" fmla="*/ 2070059 w 7467600"/>
              <a:gd name="connsiteY109" fmla="*/ 5441660 h 6858000"/>
              <a:gd name="connsiteX110" fmla="*/ 1456157 w 7467600"/>
              <a:gd name="connsiteY110" fmla="*/ 5371404 h 6858000"/>
              <a:gd name="connsiteX111" fmla="*/ 4988186 w 7467600"/>
              <a:gd name="connsiteY111" fmla="*/ 5216467 h 6858000"/>
              <a:gd name="connsiteX112" fmla="*/ 4777334 w 7467600"/>
              <a:gd name="connsiteY112" fmla="*/ 5406072 h 6858000"/>
              <a:gd name="connsiteX113" fmla="*/ 4718341 w 7467600"/>
              <a:gd name="connsiteY113" fmla="*/ 5468043 h 6858000"/>
              <a:gd name="connsiteX114" fmla="*/ 4604655 w 7467600"/>
              <a:gd name="connsiteY114" fmla="*/ 5583434 h 6858000"/>
              <a:gd name="connsiteX115" fmla="*/ 4565074 w 7467600"/>
              <a:gd name="connsiteY115" fmla="*/ 5618550 h 6858000"/>
              <a:gd name="connsiteX116" fmla="*/ 4988186 w 7467600"/>
              <a:gd name="connsiteY116" fmla="*/ 5216467 h 6858000"/>
              <a:gd name="connsiteX117" fmla="*/ 4978032 w 7467600"/>
              <a:gd name="connsiteY117" fmla="*/ 5183809 h 6858000"/>
              <a:gd name="connsiteX118" fmla="*/ 4463413 w 7467600"/>
              <a:gd name="connsiteY118" fmla="*/ 5615162 h 6858000"/>
              <a:gd name="connsiteX119" fmla="*/ 4358134 w 7467600"/>
              <a:gd name="connsiteY119" fmla="*/ 5742791 h 6858000"/>
              <a:gd name="connsiteX120" fmla="*/ 4376219 w 7467600"/>
              <a:gd name="connsiteY120" fmla="*/ 5729027 h 6858000"/>
              <a:gd name="connsiteX121" fmla="*/ 4582340 w 7467600"/>
              <a:gd name="connsiteY121" fmla="*/ 5561037 h 6858000"/>
              <a:gd name="connsiteX122" fmla="*/ 4694684 w 7467600"/>
              <a:gd name="connsiteY122" fmla="*/ 5447098 h 6858000"/>
              <a:gd name="connsiteX123" fmla="*/ 4754123 w 7467600"/>
              <a:gd name="connsiteY123" fmla="*/ 5384643 h 6858000"/>
              <a:gd name="connsiteX124" fmla="*/ 4978032 w 7467600"/>
              <a:gd name="connsiteY124" fmla="*/ 5183809 h 6858000"/>
              <a:gd name="connsiteX125" fmla="*/ 7133363 w 7467600"/>
              <a:gd name="connsiteY125" fmla="*/ 5050246 h 6858000"/>
              <a:gd name="connsiteX126" fmla="*/ 7450656 w 7467600"/>
              <a:gd name="connsiteY126" fmla="*/ 5134750 h 6858000"/>
              <a:gd name="connsiteX127" fmla="*/ 7467600 w 7467600"/>
              <a:gd name="connsiteY127" fmla="*/ 5142496 h 6858000"/>
              <a:gd name="connsiteX128" fmla="*/ 7467600 w 7467600"/>
              <a:gd name="connsiteY128" fmla="*/ 5158623 h 6858000"/>
              <a:gd name="connsiteX129" fmla="*/ 7427076 w 7467600"/>
              <a:gd name="connsiteY129" fmla="*/ 5142684 h 6858000"/>
              <a:gd name="connsiteX130" fmla="*/ 7467600 w 7467600"/>
              <a:gd name="connsiteY130" fmla="*/ 5164774 h 6858000"/>
              <a:gd name="connsiteX131" fmla="*/ 7467600 w 7467600"/>
              <a:gd name="connsiteY131" fmla="*/ 5199146 h 6858000"/>
              <a:gd name="connsiteX132" fmla="*/ 7391022 w 7467600"/>
              <a:gd name="connsiteY132" fmla="*/ 5158141 h 6858000"/>
              <a:gd name="connsiteX133" fmla="*/ 7312201 w 7467600"/>
              <a:gd name="connsiteY133" fmla="*/ 5128278 h 6858000"/>
              <a:gd name="connsiteX134" fmla="*/ 7343603 w 7467600"/>
              <a:gd name="connsiteY134" fmla="*/ 5149746 h 6858000"/>
              <a:gd name="connsiteX135" fmla="*/ 7467600 w 7467600"/>
              <a:gd name="connsiteY135" fmla="*/ 5241225 h 6858000"/>
              <a:gd name="connsiteX136" fmla="*/ 7467600 w 7467600"/>
              <a:gd name="connsiteY136" fmla="*/ 5277736 h 6858000"/>
              <a:gd name="connsiteX137" fmla="*/ 7327465 w 7467600"/>
              <a:gd name="connsiteY137" fmla="*/ 5174181 h 6858000"/>
              <a:gd name="connsiteX138" fmla="*/ 7244057 w 7467600"/>
              <a:gd name="connsiteY138" fmla="*/ 5124233 h 6858000"/>
              <a:gd name="connsiteX139" fmla="*/ 7353035 w 7467600"/>
              <a:gd name="connsiteY139" fmla="*/ 5197318 h 6858000"/>
              <a:gd name="connsiteX140" fmla="*/ 7467600 w 7467600"/>
              <a:gd name="connsiteY140" fmla="*/ 5297634 h 6858000"/>
              <a:gd name="connsiteX141" fmla="*/ 7467600 w 7467600"/>
              <a:gd name="connsiteY141" fmla="*/ 5361850 h 6858000"/>
              <a:gd name="connsiteX142" fmla="*/ 7368569 w 7467600"/>
              <a:gd name="connsiteY142" fmla="*/ 5270182 h 6858000"/>
              <a:gd name="connsiteX143" fmla="*/ 7131946 w 7467600"/>
              <a:gd name="connsiteY143" fmla="*/ 5075653 h 6858000"/>
              <a:gd name="connsiteX144" fmla="*/ 7133363 w 7467600"/>
              <a:gd name="connsiteY144" fmla="*/ 5050246 h 6858000"/>
              <a:gd name="connsiteX145" fmla="*/ 1903353 w 7467600"/>
              <a:gd name="connsiteY145" fmla="*/ 5044827 h 6858000"/>
              <a:gd name="connsiteX146" fmla="*/ 1936931 w 7467600"/>
              <a:gd name="connsiteY146" fmla="*/ 5093954 h 6858000"/>
              <a:gd name="connsiteX147" fmla="*/ 2195868 w 7467600"/>
              <a:gd name="connsiteY147" fmla="*/ 5396574 h 6858000"/>
              <a:gd name="connsiteX148" fmla="*/ 2088852 w 7467600"/>
              <a:gd name="connsiteY148" fmla="*/ 5166123 h 6858000"/>
              <a:gd name="connsiteX149" fmla="*/ 1958241 w 7467600"/>
              <a:gd name="connsiteY149" fmla="*/ 5067955 h 6858000"/>
              <a:gd name="connsiteX150" fmla="*/ 1903353 w 7467600"/>
              <a:gd name="connsiteY150" fmla="*/ 5044827 h 6858000"/>
              <a:gd name="connsiteX151" fmla="*/ 1979378 w 7467600"/>
              <a:gd name="connsiteY151" fmla="*/ 4769504 h 6858000"/>
              <a:gd name="connsiteX152" fmla="*/ 2882120 w 7467600"/>
              <a:gd name="connsiteY152" fmla="*/ 5064547 h 6858000"/>
              <a:gd name="connsiteX153" fmla="*/ 2793103 w 7467600"/>
              <a:gd name="connsiteY153" fmla="*/ 5039699 h 6858000"/>
              <a:gd name="connsiteX154" fmla="*/ 2770041 w 7467600"/>
              <a:gd name="connsiteY154" fmla="*/ 5033634 h 6858000"/>
              <a:gd name="connsiteX155" fmla="*/ 1979378 w 7467600"/>
              <a:gd name="connsiteY155" fmla="*/ 4769504 h 6858000"/>
              <a:gd name="connsiteX156" fmla="*/ 1927410 w 7467600"/>
              <a:gd name="connsiteY156" fmla="*/ 4716164 h 6858000"/>
              <a:gd name="connsiteX157" fmla="*/ 1959587 w 7467600"/>
              <a:gd name="connsiteY157" fmla="*/ 4728849 h 6858000"/>
              <a:gd name="connsiteX158" fmla="*/ 2777707 w 7467600"/>
              <a:gd name="connsiteY158" fmla="*/ 5003991 h 6858000"/>
              <a:gd name="connsiteX159" fmla="*/ 2800768 w 7467600"/>
              <a:gd name="connsiteY159" fmla="*/ 5010056 h 6858000"/>
              <a:gd name="connsiteX160" fmla="*/ 2879408 w 7467600"/>
              <a:gd name="connsiteY160" fmla="*/ 5031590 h 6858000"/>
              <a:gd name="connsiteX161" fmla="*/ 2862295 w 7467600"/>
              <a:gd name="connsiteY161" fmla="*/ 5022958 h 6858000"/>
              <a:gd name="connsiteX162" fmla="*/ 2813343 w 7467600"/>
              <a:gd name="connsiteY162" fmla="*/ 4998369 h 6858000"/>
              <a:gd name="connsiteX163" fmla="*/ 2646245 w 7467600"/>
              <a:gd name="connsiteY163" fmla="*/ 4930999 h 6858000"/>
              <a:gd name="connsiteX164" fmla="*/ 1999243 w 7467600"/>
              <a:gd name="connsiteY164" fmla="*/ 4730524 h 6858000"/>
              <a:gd name="connsiteX165" fmla="*/ 1979527 w 7467600"/>
              <a:gd name="connsiteY165" fmla="*/ 4726651 h 6858000"/>
              <a:gd name="connsiteX166" fmla="*/ 1997014 w 7467600"/>
              <a:gd name="connsiteY166" fmla="*/ 4698007 h 6858000"/>
              <a:gd name="connsiteX167" fmla="*/ 2005458 w 7467600"/>
              <a:gd name="connsiteY167" fmla="*/ 4699540 h 6858000"/>
              <a:gd name="connsiteX168" fmla="*/ 2657186 w 7467600"/>
              <a:gd name="connsiteY168" fmla="*/ 4901687 h 6858000"/>
              <a:gd name="connsiteX169" fmla="*/ 2826662 w 7467600"/>
              <a:gd name="connsiteY169" fmla="*/ 4970362 h 6858000"/>
              <a:gd name="connsiteX170" fmla="*/ 2876100 w 7467600"/>
              <a:gd name="connsiteY170" fmla="*/ 4995397 h 6858000"/>
              <a:gd name="connsiteX171" fmla="*/ 3042600 w 7467600"/>
              <a:gd name="connsiteY171" fmla="*/ 5059532 h 6858000"/>
              <a:gd name="connsiteX172" fmla="*/ 1997014 w 7467600"/>
              <a:gd name="connsiteY172" fmla="*/ 4698007 h 6858000"/>
              <a:gd name="connsiteX173" fmla="*/ 2305292 w 7467600"/>
              <a:gd name="connsiteY173" fmla="*/ 4219492 h 6858000"/>
              <a:gd name="connsiteX174" fmla="*/ 3360922 w 7467600"/>
              <a:gd name="connsiteY174" fmla="*/ 4529373 h 6858000"/>
              <a:gd name="connsiteX175" fmla="*/ 3492420 w 7467600"/>
              <a:gd name="connsiteY175" fmla="*/ 4510145 h 6858000"/>
              <a:gd name="connsiteX176" fmla="*/ 3364086 w 7467600"/>
              <a:gd name="connsiteY176" fmla="*/ 4480340 h 6858000"/>
              <a:gd name="connsiteX177" fmla="*/ 3225818 w 7467600"/>
              <a:gd name="connsiteY177" fmla="*/ 4411822 h 6858000"/>
              <a:gd name="connsiteX178" fmla="*/ 3129696 w 7467600"/>
              <a:gd name="connsiteY178" fmla="*/ 4360704 h 6858000"/>
              <a:gd name="connsiteX179" fmla="*/ 2814545 w 7467600"/>
              <a:gd name="connsiteY179" fmla="*/ 4282955 h 6858000"/>
              <a:gd name="connsiteX180" fmla="*/ 2305292 w 7467600"/>
              <a:gd name="connsiteY180" fmla="*/ 4219492 h 6858000"/>
              <a:gd name="connsiteX181" fmla="*/ 2626982 w 7467600"/>
              <a:gd name="connsiteY181" fmla="*/ 4206450 h 6858000"/>
              <a:gd name="connsiteX182" fmla="*/ 2490617 w 7467600"/>
              <a:gd name="connsiteY182" fmla="*/ 4206951 h 6858000"/>
              <a:gd name="connsiteX183" fmla="*/ 2819869 w 7467600"/>
              <a:gd name="connsiteY183" fmla="*/ 4252936 h 6858000"/>
              <a:gd name="connsiteX184" fmla="*/ 3143018 w 7467600"/>
              <a:gd name="connsiteY184" fmla="*/ 4332698 h 6858000"/>
              <a:gd name="connsiteX185" fmla="*/ 3241520 w 7467600"/>
              <a:gd name="connsiteY185" fmla="*/ 4385112 h 6858000"/>
              <a:gd name="connsiteX186" fmla="*/ 3374575 w 7467600"/>
              <a:gd name="connsiteY186" fmla="*/ 4451517 h 6858000"/>
              <a:gd name="connsiteX187" fmla="*/ 3505221 w 7467600"/>
              <a:gd name="connsiteY187" fmla="*/ 4480757 h 6858000"/>
              <a:gd name="connsiteX188" fmla="*/ 2626982 w 7467600"/>
              <a:gd name="connsiteY188" fmla="*/ 4206450 h 6858000"/>
              <a:gd name="connsiteX189" fmla="*/ 1310106 w 7467600"/>
              <a:gd name="connsiteY189" fmla="*/ 3943217 h 6858000"/>
              <a:gd name="connsiteX190" fmla="*/ 854994 w 7467600"/>
              <a:gd name="connsiteY190" fmla="*/ 4399136 h 6858000"/>
              <a:gd name="connsiteX191" fmla="*/ 742462 w 7467600"/>
              <a:gd name="connsiteY191" fmla="*/ 4594648 h 6858000"/>
              <a:gd name="connsiteX192" fmla="*/ 820602 w 7467600"/>
              <a:gd name="connsiteY192" fmla="*/ 4485915 h 6858000"/>
              <a:gd name="connsiteX193" fmla="*/ 878295 w 7467600"/>
              <a:gd name="connsiteY193" fmla="*/ 4403594 h 6858000"/>
              <a:gd name="connsiteX194" fmla="*/ 1240607 w 7467600"/>
              <a:gd name="connsiteY194" fmla="*/ 4010401 h 6858000"/>
              <a:gd name="connsiteX195" fmla="*/ 1423113 w 7467600"/>
              <a:gd name="connsiteY195" fmla="*/ 3874565 h 6858000"/>
              <a:gd name="connsiteX196" fmla="*/ 1260565 w 7467600"/>
              <a:gd name="connsiteY196" fmla="*/ 4031982 h 6858000"/>
              <a:gd name="connsiteX197" fmla="*/ 901900 w 7467600"/>
              <a:gd name="connsiteY197" fmla="*/ 4421236 h 6858000"/>
              <a:gd name="connsiteX198" fmla="*/ 845044 w 7467600"/>
              <a:gd name="connsiteY198" fmla="*/ 4502436 h 6858000"/>
              <a:gd name="connsiteX199" fmla="*/ 685926 w 7467600"/>
              <a:gd name="connsiteY199" fmla="*/ 4703069 h 6858000"/>
              <a:gd name="connsiteX200" fmla="*/ 684248 w 7467600"/>
              <a:gd name="connsiteY200" fmla="*/ 4706721 h 6858000"/>
              <a:gd name="connsiteX201" fmla="*/ 1423113 w 7467600"/>
              <a:gd name="connsiteY201" fmla="*/ 3874565 h 6858000"/>
              <a:gd name="connsiteX202" fmla="*/ 3316479 w 7467600"/>
              <a:gd name="connsiteY202" fmla="*/ 3872136 h 6858000"/>
              <a:gd name="connsiteX203" fmla="*/ 3546806 w 7467600"/>
              <a:gd name="connsiteY203" fmla="*/ 4356139 h 6858000"/>
              <a:gd name="connsiteX204" fmla="*/ 3364433 w 7467600"/>
              <a:gd name="connsiteY204" fmla="*/ 3953121 h 6858000"/>
              <a:gd name="connsiteX205" fmla="*/ 3291335 w 7467600"/>
              <a:gd name="connsiteY205" fmla="*/ 3767420 h 6858000"/>
              <a:gd name="connsiteX206" fmla="*/ 3390805 w 7467600"/>
              <a:gd name="connsiteY206" fmla="*/ 3937163 h 6858000"/>
              <a:gd name="connsiteX207" fmla="*/ 3579062 w 7467600"/>
              <a:gd name="connsiteY207" fmla="*/ 4359040 h 6858000"/>
              <a:gd name="connsiteX208" fmla="*/ 3467355 w 7467600"/>
              <a:gd name="connsiteY208" fmla="*/ 3988130 h 6858000"/>
              <a:gd name="connsiteX209" fmla="*/ 3310753 w 7467600"/>
              <a:gd name="connsiteY209" fmla="*/ 3787140 h 6858000"/>
              <a:gd name="connsiteX210" fmla="*/ 3291335 w 7467600"/>
              <a:gd name="connsiteY210" fmla="*/ 3767420 h 6858000"/>
              <a:gd name="connsiteX211" fmla="*/ 1635889 w 7467600"/>
              <a:gd name="connsiteY211" fmla="*/ 3709494 h 6858000"/>
              <a:gd name="connsiteX212" fmla="*/ 1634800 w 7467600"/>
              <a:gd name="connsiteY212" fmla="*/ 3731111 h 6858000"/>
              <a:gd name="connsiteX213" fmla="*/ 1635889 w 7467600"/>
              <a:gd name="connsiteY213" fmla="*/ 3709494 h 6858000"/>
              <a:gd name="connsiteX214" fmla="*/ 1510397 w 7467600"/>
              <a:gd name="connsiteY214" fmla="*/ 3684705 h 6858000"/>
              <a:gd name="connsiteX215" fmla="*/ 1146550 w 7467600"/>
              <a:gd name="connsiteY215" fmla="*/ 3802012 h 6858000"/>
              <a:gd name="connsiteX216" fmla="*/ 698834 w 7467600"/>
              <a:gd name="connsiteY216" fmla="*/ 3952272 h 6858000"/>
              <a:gd name="connsiteX217" fmla="*/ 34256 w 7467600"/>
              <a:gd name="connsiteY217" fmla="*/ 4347603 h 6858000"/>
              <a:gd name="connsiteX218" fmla="*/ 527241 w 7467600"/>
              <a:gd name="connsiteY218" fmla="*/ 4065078 h 6858000"/>
              <a:gd name="connsiteX219" fmla="*/ 1510397 w 7467600"/>
              <a:gd name="connsiteY219" fmla="*/ 3684705 h 6858000"/>
              <a:gd name="connsiteX220" fmla="*/ 1313114 w 7467600"/>
              <a:gd name="connsiteY220" fmla="*/ 3655216 h 6858000"/>
              <a:gd name="connsiteX221" fmla="*/ 1109304 w 7467600"/>
              <a:gd name="connsiteY221" fmla="*/ 3669030 h 6858000"/>
              <a:gd name="connsiteX222" fmla="*/ 8129 w 7467600"/>
              <a:gd name="connsiteY222" fmla="*/ 4330519 h 6858000"/>
              <a:gd name="connsiteX223" fmla="*/ 687572 w 7467600"/>
              <a:gd name="connsiteY223" fmla="*/ 3925629 h 6858000"/>
              <a:gd name="connsiteX224" fmla="*/ 1138365 w 7467600"/>
              <a:gd name="connsiteY224" fmla="*/ 3774515 h 6858000"/>
              <a:gd name="connsiteX225" fmla="*/ 1505579 w 7467600"/>
              <a:gd name="connsiteY225" fmla="*/ 3655526 h 6858000"/>
              <a:gd name="connsiteX226" fmla="*/ 1313114 w 7467600"/>
              <a:gd name="connsiteY226" fmla="*/ 3655216 h 6858000"/>
              <a:gd name="connsiteX227" fmla="*/ 3655073 w 7467600"/>
              <a:gd name="connsiteY227" fmla="*/ 3650884 h 6858000"/>
              <a:gd name="connsiteX228" fmla="*/ 3989938 w 7467600"/>
              <a:gd name="connsiteY228" fmla="*/ 3991685 h 6858000"/>
              <a:gd name="connsiteX229" fmla="*/ 4393907 w 7467600"/>
              <a:gd name="connsiteY229" fmla="*/ 4261258 h 6858000"/>
              <a:gd name="connsiteX230" fmla="*/ 4648051 w 7467600"/>
              <a:gd name="connsiteY230" fmla="*/ 4374051 h 6858000"/>
              <a:gd name="connsiteX231" fmla="*/ 4383389 w 7467600"/>
              <a:gd name="connsiteY231" fmla="*/ 4184369 h 6858000"/>
              <a:gd name="connsiteX232" fmla="*/ 4165508 w 7467600"/>
              <a:gd name="connsiteY232" fmla="*/ 4035196 h 6858000"/>
              <a:gd name="connsiteX233" fmla="*/ 4068162 w 7467600"/>
              <a:gd name="connsiteY233" fmla="*/ 3953394 h 6858000"/>
              <a:gd name="connsiteX234" fmla="*/ 3981416 w 7467600"/>
              <a:gd name="connsiteY234" fmla="*/ 3880482 h 6858000"/>
              <a:gd name="connsiteX235" fmla="*/ 3800147 w 7467600"/>
              <a:gd name="connsiteY235" fmla="*/ 3749872 h 6858000"/>
              <a:gd name="connsiteX236" fmla="*/ 3670252 w 7467600"/>
              <a:gd name="connsiteY236" fmla="*/ 3622798 h 6858000"/>
              <a:gd name="connsiteX237" fmla="*/ 3817258 w 7467600"/>
              <a:gd name="connsiteY237" fmla="*/ 3723577 h 6858000"/>
              <a:gd name="connsiteX238" fmla="*/ 4000461 w 7467600"/>
              <a:gd name="connsiteY238" fmla="*/ 3855966 h 6858000"/>
              <a:gd name="connsiteX239" fmla="*/ 4088180 w 7467600"/>
              <a:gd name="connsiteY239" fmla="*/ 3929774 h 6858000"/>
              <a:gd name="connsiteX240" fmla="*/ 4184555 w 7467600"/>
              <a:gd name="connsiteY240" fmla="*/ 4010683 h 6858000"/>
              <a:gd name="connsiteX241" fmla="*/ 4399563 w 7467600"/>
              <a:gd name="connsiteY241" fmla="*/ 4158106 h 6858000"/>
              <a:gd name="connsiteX242" fmla="*/ 4684469 w 7467600"/>
              <a:gd name="connsiteY242" fmla="*/ 4364680 h 6858000"/>
              <a:gd name="connsiteX243" fmla="*/ 4690271 w 7467600"/>
              <a:gd name="connsiteY243" fmla="*/ 4370034 h 6858000"/>
              <a:gd name="connsiteX244" fmla="*/ 4136093 w 7467600"/>
              <a:gd name="connsiteY244" fmla="*/ 3858466 h 6858000"/>
              <a:gd name="connsiteX245" fmla="*/ 3670252 w 7467600"/>
              <a:gd name="connsiteY245" fmla="*/ 3622798 h 6858000"/>
              <a:gd name="connsiteX246" fmla="*/ 4440129 w 7467600"/>
              <a:gd name="connsiteY246" fmla="*/ 3448571 h 6858000"/>
              <a:gd name="connsiteX247" fmla="*/ 4856525 w 7467600"/>
              <a:gd name="connsiteY247" fmla="*/ 3915351 h 6858000"/>
              <a:gd name="connsiteX248" fmla="*/ 5059055 w 7467600"/>
              <a:gd name="connsiteY248" fmla="*/ 4108918 h 6858000"/>
              <a:gd name="connsiteX249" fmla="*/ 5290070 w 7467600"/>
              <a:gd name="connsiteY249" fmla="*/ 4263619 h 6858000"/>
              <a:gd name="connsiteX250" fmla="*/ 4834991 w 7467600"/>
              <a:gd name="connsiteY250" fmla="*/ 3830985 h 6858000"/>
              <a:gd name="connsiteX251" fmla="*/ 4440129 w 7467600"/>
              <a:gd name="connsiteY251" fmla="*/ 3448571 h 6858000"/>
              <a:gd name="connsiteX252" fmla="*/ 4441737 w 7467600"/>
              <a:gd name="connsiteY252" fmla="*/ 3399734 h 6858000"/>
              <a:gd name="connsiteX253" fmla="*/ 4431236 w 7467600"/>
              <a:gd name="connsiteY253" fmla="*/ 3400954 h 6858000"/>
              <a:gd name="connsiteX254" fmla="*/ 4557150 w 7467600"/>
              <a:gd name="connsiteY254" fmla="*/ 3510023 h 6858000"/>
              <a:gd name="connsiteX255" fmla="*/ 4856936 w 7467600"/>
              <a:gd name="connsiteY255" fmla="*/ 3809146 h 6858000"/>
              <a:gd name="connsiteX256" fmla="*/ 5111996 w 7467600"/>
              <a:gd name="connsiteY256" fmla="*/ 4065759 h 6858000"/>
              <a:gd name="connsiteX257" fmla="*/ 5388878 w 7467600"/>
              <a:gd name="connsiteY257" fmla="*/ 4300185 h 6858000"/>
              <a:gd name="connsiteX258" fmla="*/ 5425556 w 7467600"/>
              <a:gd name="connsiteY258" fmla="*/ 4308967 h 6858000"/>
              <a:gd name="connsiteX259" fmla="*/ 4943646 w 7467600"/>
              <a:gd name="connsiteY259" fmla="*/ 3822916 h 6858000"/>
              <a:gd name="connsiteX260" fmla="*/ 4594837 w 7467600"/>
              <a:gd name="connsiteY260" fmla="*/ 3532274 h 6858000"/>
              <a:gd name="connsiteX261" fmla="*/ 4441737 w 7467600"/>
              <a:gd name="connsiteY261" fmla="*/ 3399734 h 6858000"/>
              <a:gd name="connsiteX262" fmla="*/ 5425834 w 7467600"/>
              <a:gd name="connsiteY262" fmla="*/ 3162785 h 6858000"/>
              <a:gd name="connsiteX263" fmla="*/ 5401644 w 7467600"/>
              <a:gd name="connsiteY263" fmla="*/ 3617847 h 6858000"/>
              <a:gd name="connsiteX264" fmla="*/ 5467256 w 7467600"/>
              <a:gd name="connsiteY264" fmla="*/ 4175494 h 6858000"/>
              <a:gd name="connsiteX265" fmla="*/ 5448069 w 7467600"/>
              <a:gd name="connsiteY265" fmla="*/ 3567554 h 6858000"/>
              <a:gd name="connsiteX266" fmla="*/ 1318687 w 7467600"/>
              <a:gd name="connsiteY266" fmla="*/ 3113840 h 6858000"/>
              <a:gd name="connsiteX267" fmla="*/ 1066793 w 7467600"/>
              <a:gd name="connsiteY267" fmla="*/ 3212171 h 6858000"/>
              <a:gd name="connsiteX268" fmla="*/ 993319 w 7467600"/>
              <a:gd name="connsiteY268" fmla="*/ 3247648 h 6858000"/>
              <a:gd name="connsiteX269" fmla="*/ 853081 w 7467600"/>
              <a:gd name="connsiteY269" fmla="*/ 3312410 h 6858000"/>
              <a:gd name="connsiteX270" fmla="*/ 805957 w 7467600"/>
              <a:gd name="connsiteY270" fmla="*/ 3330443 h 6858000"/>
              <a:gd name="connsiteX271" fmla="*/ 1318687 w 7467600"/>
              <a:gd name="connsiteY271" fmla="*/ 3113840 h 6858000"/>
              <a:gd name="connsiteX272" fmla="*/ 5453702 w 7467600"/>
              <a:gd name="connsiteY272" fmla="*/ 3090882 h 6858000"/>
              <a:gd name="connsiteX273" fmla="*/ 5480135 w 7467600"/>
              <a:gd name="connsiteY273" fmla="*/ 3565802 h 6858000"/>
              <a:gd name="connsiteX274" fmla="*/ 5499023 w 7467600"/>
              <a:gd name="connsiteY274" fmla="*/ 4166310 h 6858000"/>
              <a:gd name="connsiteX275" fmla="*/ 5547022 w 7467600"/>
              <a:gd name="connsiteY275" fmla="*/ 3607838 h 6858000"/>
              <a:gd name="connsiteX276" fmla="*/ 5515964 w 7467600"/>
              <a:gd name="connsiteY276" fmla="*/ 3378541 h 6858000"/>
              <a:gd name="connsiteX277" fmla="*/ 5453702 w 7467600"/>
              <a:gd name="connsiteY277" fmla="*/ 3090882 h 6858000"/>
              <a:gd name="connsiteX278" fmla="*/ 1238695 w 7467600"/>
              <a:gd name="connsiteY278" fmla="*/ 3076820 h 6858000"/>
              <a:gd name="connsiteX279" fmla="*/ 716371 w 7467600"/>
              <a:gd name="connsiteY279" fmla="*/ 3293249 h 6858000"/>
              <a:gd name="connsiteX280" fmla="*/ 579522 w 7467600"/>
              <a:gd name="connsiteY280" fmla="*/ 3371759 h 6858000"/>
              <a:gd name="connsiteX281" fmla="*/ 600288 w 7467600"/>
              <a:gd name="connsiteY281" fmla="*/ 3365555 h 6858000"/>
              <a:gd name="connsiteX282" fmla="*/ 840692 w 7467600"/>
              <a:gd name="connsiteY282" fmla="*/ 3284921 h 6858000"/>
              <a:gd name="connsiteX283" fmla="*/ 979248 w 7467600"/>
              <a:gd name="connsiteY283" fmla="*/ 3221003 h 6858000"/>
              <a:gd name="connsiteX284" fmla="*/ 1053282 w 7467600"/>
              <a:gd name="connsiteY284" fmla="*/ 3185247 h 6858000"/>
              <a:gd name="connsiteX285" fmla="*/ 1320603 w 7467600"/>
              <a:gd name="connsiteY285" fmla="*/ 3081281 h 6858000"/>
              <a:gd name="connsiteX286" fmla="*/ 1238695 w 7467600"/>
              <a:gd name="connsiteY286" fmla="*/ 3076820 h 6858000"/>
              <a:gd name="connsiteX287" fmla="*/ 5425627 w 7467600"/>
              <a:gd name="connsiteY287" fmla="*/ 2954192 h 6858000"/>
              <a:gd name="connsiteX288" fmla="*/ 5470770 w 7467600"/>
              <a:gd name="connsiteY288" fmla="*/ 3005435 h 6858000"/>
              <a:gd name="connsiteX289" fmla="*/ 5519779 w 7467600"/>
              <a:gd name="connsiteY289" fmla="*/ 4359223 h 6858000"/>
              <a:gd name="connsiteX290" fmla="*/ 5520293 w 7467600"/>
              <a:gd name="connsiteY290" fmla="*/ 4360602 h 6858000"/>
              <a:gd name="connsiteX291" fmla="*/ 5767221 w 7467600"/>
              <a:gd name="connsiteY291" fmla="*/ 4665564 h 6858000"/>
              <a:gd name="connsiteX292" fmla="*/ 6937169 w 7467600"/>
              <a:gd name="connsiteY292" fmla="*/ 4815941 h 6858000"/>
              <a:gd name="connsiteX293" fmla="*/ 6953922 w 7467600"/>
              <a:gd name="connsiteY293" fmla="*/ 4890068 h 6858000"/>
              <a:gd name="connsiteX294" fmla="*/ 6071359 w 7467600"/>
              <a:gd name="connsiteY294" fmla="*/ 4770770 h 6858000"/>
              <a:gd name="connsiteX295" fmla="*/ 6038839 w 7467600"/>
              <a:gd name="connsiteY295" fmla="*/ 4764474 h 6858000"/>
              <a:gd name="connsiteX296" fmla="*/ 6038706 w 7467600"/>
              <a:gd name="connsiteY296" fmla="*/ 4763847 h 6858000"/>
              <a:gd name="connsiteX297" fmla="*/ 6037784 w 7467600"/>
              <a:gd name="connsiteY297" fmla="*/ 4764270 h 6858000"/>
              <a:gd name="connsiteX298" fmla="*/ 6038839 w 7467600"/>
              <a:gd name="connsiteY298" fmla="*/ 4764474 h 6858000"/>
              <a:gd name="connsiteX299" fmla="*/ 6040338 w 7467600"/>
              <a:gd name="connsiteY299" fmla="*/ 4771418 h 6858000"/>
              <a:gd name="connsiteX300" fmla="*/ 6024488 w 7467600"/>
              <a:gd name="connsiteY300" fmla="*/ 4809903 h 6858000"/>
              <a:gd name="connsiteX301" fmla="*/ 5599771 w 7467600"/>
              <a:gd name="connsiteY301" fmla="*/ 5509652 h 6858000"/>
              <a:gd name="connsiteX302" fmla="*/ 5548843 w 7467600"/>
              <a:gd name="connsiteY302" fmla="*/ 5563845 h 6858000"/>
              <a:gd name="connsiteX303" fmla="*/ 5940952 w 7467600"/>
              <a:gd name="connsiteY303" fmla="*/ 6250028 h 6858000"/>
              <a:gd name="connsiteX304" fmla="*/ 6043441 w 7467600"/>
              <a:gd name="connsiteY304" fmla="*/ 6665847 h 6858000"/>
              <a:gd name="connsiteX305" fmla="*/ 6093432 w 7467600"/>
              <a:gd name="connsiteY305" fmla="*/ 6858000 h 6858000"/>
              <a:gd name="connsiteX306" fmla="*/ 6034344 w 7467600"/>
              <a:gd name="connsiteY306" fmla="*/ 6858000 h 6858000"/>
              <a:gd name="connsiteX307" fmla="*/ 6026679 w 7467600"/>
              <a:gd name="connsiteY307" fmla="*/ 6836959 h 6858000"/>
              <a:gd name="connsiteX308" fmla="*/ 5800441 w 7467600"/>
              <a:gd name="connsiteY308" fmla="*/ 6335286 h 6858000"/>
              <a:gd name="connsiteX309" fmla="*/ 5526562 w 7467600"/>
              <a:gd name="connsiteY309" fmla="*/ 5705388 h 6858000"/>
              <a:gd name="connsiteX310" fmla="*/ 5519640 w 7467600"/>
              <a:gd name="connsiteY310" fmla="*/ 5683774 h 6858000"/>
              <a:gd name="connsiteX311" fmla="*/ 5844559 w 7467600"/>
              <a:gd name="connsiteY311" fmla="*/ 6553349 h 6858000"/>
              <a:gd name="connsiteX312" fmla="*/ 5975994 w 7467600"/>
              <a:gd name="connsiteY312" fmla="*/ 6858000 h 6858000"/>
              <a:gd name="connsiteX313" fmla="*/ 5898547 w 7467600"/>
              <a:gd name="connsiteY313" fmla="*/ 6858000 h 6858000"/>
              <a:gd name="connsiteX314" fmla="*/ 5682041 w 7467600"/>
              <a:gd name="connsiteY314" fmla="*/ 6355860 h 6858000"/>
              <a:gd name="connsiteX315" fmla="*/ 5461758 w 7467600"/>
              <a:gd name="connsiteY315" fmla="*/ 5820220 h 6858000"/>
              <a:gd name="connsiteX316" fmla="*/ 5237282 w 7467600"/>
              <a:gd name="connsiteY316" fmla="*/ 6579086 h 6858000"/>
              <a:gd name="connsiteX317" fmla="*/ 5115009 w 7467600"/>
              <a:gd name="connsiteY317" fmla="*/ 6858000 h 6858000"/>
              <a:gd name="connsiteX318" fmla="*/ 5028074 w 7467600"/>
              <a:gd name="connsiteY318" fmla="*/ 6858000 h 6858000"/>
              <a:gd name="connsiteX319" fmla="*/ 5079508 w 7467600"/>
              <a:gd name="connsiteY319" fmla="*/ 6749074 h 6858000"/>
              <a:gd name="connsiteX320" fmla="*/ 5371846 w 7467600"/>
              <a:gd name="connsiteY320" fmla="*/ 5924413 h 6858000"/>
              <a:gd name="connsiteX321" fmla="*/ 5270512 w 7467600"/>
              <a:gd name="connsiteY321" fmla="*/ 6138975 h 6858000"/>
              <a:gd name="connsiteX322" fmla="*/ 5062409 w 7467600"/>
              <a:gd name="connsiteY322" fmla="*/ 6653544 h 6858000"/>
              <a:gd name="connsiteX323" fmla="*/ 5036628 w 7467600"/>
              <a:gd name="connsiteY323" fmla="*/ 6754247 h 6858000"/>
              <a:gd name="connsiteX324" fmla="*/ 5009112 w 7467600"/>
              <a:gd name="connsiteY324" fmla="*/ 6858000 h 6858000"/>
              <a:gd name="connsiteX325" fmla="*/ 4976679 w 7467600"/>
              <a:gd name="connsiteY325" fmla="*/ 6858000 h 6858000"/>
              <a:gd name="connsiteX326" fmla="*/ 5006537 w 7467600"/>
              <a:gd name="connsiteY326" fmla="*/ 6747068 h 6858000"/>
              <a:gd name="connsiteX327" fmla="*/ 5032723 w 7467600"/>
              <a:gd name="connsiteY327" fmla="*/ 6644957 h 6858000"/>
              <a:gd name="connsiteX328" fmla="*/ 5242949 w 7467600"/>
              <a:gd name="connsiteY328" fmla="*/ 6125175 h 6858000"/>
              <a:gd name="connsiteX329" fmla="*/ 5286321 w 7467600"/>
              <a:gd name="connsiteY329" fmla="*/ 6033555 h 6858000"/>
              <a:gd name="connsiteX330" fmla="*/ 5008210 w 7467600"/>
              <a:gd name="connsiteY330" fmla="*/ 6649194 h 6858000"/>
              <a:gd name="connsiteX331" fmla="*/ 4986321 w 7467600"/>
              <a:gd name="connsiteY331" fmla="*/ 6765687 h 6858000"/>
              <a:gd name="connsiteX332" fmla="*/ 4973474 w 7467600"/>
              <a:gd name="connsiteY332" fmla="*/ 6858000 h 6858000"/>
              <a:gd name="connsiteX333" fmla="*/ 4907178 w 7467600"/>
              <a:gd name="connsiteY333" fmla="*/ 6858000 h 6858000"/>
              <a:gd name="connsiteX334" fmla="*/ 4910810 w 7467600"/>
              <a:gd name="connsiteY334" fmla="*/ 6829660 h 6858000"/>
              <a:gd name="connsiteX335" fmla="*/ 4987461 w 7467600"/>
              <a:gd name="connsiteY335" fmla="*/ 6432994 h 6858000"/>
              <a:gd name="connsiteX336" fmla="*/ 5179262 w 7467600"/>
              <a:gd name="connsiteY336" fmla="*/ 6035044 h 6858000"/>
              <a:gd name="connsiteX337" fmla="*/ 4689678 w 7467600"/>
              <a:gd name="connsiteY337" fmla="*/ 6440241 h 6858000"/>
              <a:gd name="connsiteX338" fmla="*/ 4477543 w 7467600"/>
              <a:gd name="connsiteY338" fmla="*/ 6674836 h 6858000"/>
              <a:gd name="connsiteX339" fmla="*/ 4329957 w 7467600"/>
              <a:gd name="connsiteY339" fmla="*/ 6858000 h 6858000"/>
              <a:gd name="connsiteX340" fmla="*/ 4218595 w 7467600"/>
              <a:gd name="connsiteY340" fmla="*/ 6858000 h 6858000"/>
              <a:gd name="connsiteX341" fmla="*/ 4368888 w 7467600"/>
              <a:gd name="connsiteY341" fmla="*/ 6668412 h 6858000"/>
              <a:gd name="connsiteX342" fmla="*/ 4563091 w 7467600"/>
              <a:gd name="connsiteY342" fmla="*/ 6442508 h 6858000"/>
              <a:gd name="connsiteX343" fmla="*/ 5387324 w 7467600"/>
              <a:gd name="connsiteY343" fmla="*/ 5705830 h 6858000"/>
              <a:gd name="connsiteX344" fmla="*/ 5073620 w 7467600"/>
              <a:gd name="connsiteY344" fmla="*/ 5955437 h 6858000"/>
              <a:gd name="connsiteX345" fmla="*/ 4689789 w 7467600"/>
              <a:gd name="connsiteY345" fmla="*/ 6268382 h 6858000"/>
              <a:gd name="connsiteX346" fmla="*/ 4418722 w 7467600"/>
              <a:gd name="connsiteY346" fmla="*/ 6570886 h 6858000"/>
              <a:gd name="connsiteX347" fmla="*/ 4214944 w 7467600"/>
              <a:gd name="connsiteY347" fmla="*/ 6858000 h 6858000"/>
              <a:gd name="connsiteX348" fmla="*/ 4177898 w 7467600"/>
              <a:gd name="connsiteY348" fmla="*/ 6858000 h 6858000"/>
              <a:gd name="connsiteX349" fmla="*/ 4391597 w 7467600"/>
              <a:gd name="connsiteY349" fmla="*/ 6556370 h 6858000"/>
              <a:gd name="connsiteX350" fmla="*/ 4668889 w 7467600"/>
              <a:gd name="connsiteY350" fmla="*/ 6246399 h 6858000"/>
              <a:gd name="connsiteX351" fmla="*/ 5055427 w 7467600"/>
              <a:gd name="connsiteY351" fmla="*/ 5931476 h 6858000"/>
              <a:gd name="connsiteX352" fmla="*/ 5371814 w 7467600"/>
              <a:gd name="connsiteY352" fmla="*/ 5678975 h 6858000"/>
              <a:gd name="connsiteX353" fmla="*/ 4987918 w 7467600"/>
              <a:gd name="connsiteY353" fmla="*/ 5838701 h 6858000"/>
              <a:gd name="connsiteX354" fmla="*/ 4317146 w 7467600"/>
              <a:gd name="connsiteY354" fmla="*/ 6587716 h 6858000"/>
              <a:gd name="connsiteX355" fmla="*/ 4171627 w 7467600"/>
              <a:gd name="connsiteY355" fmla="*/ 6858000 h 6858000"/>
              <a:gd name="connsiteX356" fmla="*/ 4081585 w 7467600"/>
              <a:gd name="connsiteY356" fmla="*/ 6858000 h 6858000"/>
              <a:gd name="connsiteX357" fmla="*/ 4238603 w 7467600"/>
              <a:gd name="connsiteY357" fmla="*/ 6559341 h 6858000"/>
              <a:gd name="connsiteX358" fmla="*/ 4778333 w 7467600"/>
              <a:gd name="connsiteY358" fmla="*/ 5873626 h 6858000"/>
              <a:gd name="connsiteX359" fmla="*/ 5414185 w 7467600"/>
              <a:gd name="connsiteY359" fmla="*/ 5573882 h 6858000"/>
              <a:gd name="connsiteX360" fmla="*/ 5959648 w 7467600"/>
              <a:gd name="connsiteY360" fmla="*/ 4760797 h 6858000"/>
              <a:gd name="connsiteX361" fmla="*/ 5355019 w 7467600"/>
              <a:gd name="connsiteY361" fmla="*/ 4734672 h 6858000"/>
              <a:gd name="connsiteX362" fmla="*/ 5083565 w 7467600"/>
              <a:gd name="connsiteY362" fmla="*/ 5179121 h 6858000"/>
              <a:gd name="connsiteX363" fmla="*/ 4713577 w 7467600"/>
              <a:gd name="connsiteY363" fmla="*/ 5616803 h 6858000"/>
              <a:gd name="connsiteX364" fmla="*/ 3989559 w 7467600"/>
              <a:gd name="connsiteY364" fmla="*/ 6145945 h 6858000"/>
              <a:gd name="connsiteX365" fmla="*/ 3939824 w 7467600"/>
              <a:gd name="connsiteY365" fmla="*/ 6066900 h 6858000"/>
              <a:gd name="connsiteX366" fmla="*/ 4584537 w 7467600"/>
              <a:gd name="connsiteY366" fmla="*/ 5324826 h 6858000"/>
              <a:gd name="connsiteX367" fmla="*/ 5037105 w 7467600"/>
              <a:gd name="connsiteY367" fmla="*/ 5088765 h 6858000"/>
              <a:gd name="connsiteX368" fmla="*/ 5039930 w 7467600"/>
              <a:gd name="connsiteY368" fmla="*/ 5089585 h 6858000"/>
              <a:gd name="connsiteX369" fmla="*/ 5263764 w 7467600"/>
              <a:gd name="connsiteY369" fmla="*/ 4735525 h 6858000"/>
              <a:gd name="connsiteX370" fmla="*/ 4086300 w 7467600"/>
              <a:gd name="connsiteY370" fmla="*/ 4884599 h 6858000"/>
              <a:gd name="connsiteX371" fmla="*/ 4085485 w 7467600"/>
              <a:gd name="connsiteY371" fmla="*/ 4899070 h 6858000"/>
              <a:gd name="connsiteX372" fmla="*/ 3871915 w 7467600"/>
              <a:gd name="connsiteY372" fmla="*/ 5253645 h 6858000"/>
              <a:gd name="connsiteX373" fmla="*/ 3799374 w 7467600"/>
              <a:gd name="connsiteY373" fmla="*/ 5466127 h 6858000"/>
              <a:gd name="connsiteX374" fmla="*/ 3498850 w 7467600"/>
              <a:gd name="connsiteY374" fmla="*/ 6661888 h 6858000"/>
              <a:gd name="connsiteX375" fmla="*/ 3399216 w 7467600"/>
              <a:gd name="connsiteY375" fmla="*/ 6858000 h 6858000"/>
              <a:gd name="connsiteX376" fmla="*/ 3303688 w 7467600"/>
              <a:gd name="connsiteY376" fmla="*/ 6858000 h 6858000"/>
              <a:gd name="connsiteX377" fmla="*/ 3391774 w 7467600"/>
              <a:gd name="connsiteY377" fmla="*/ 6697181 h 6858000"/>
              <a:gd name="connsiteX378" fmla="*/ 3735540 w 7467600"/>
              <a:gd name="connsiteY378" fmla="*/ 5546923 h 6858000"/>
              <a:gd name="connsiteX379" fmla="*/ 3729438 w 7467600"/>
              <a:gd name="connsiteY379" fmla="*/ 5569058 h 6858000"/>
              <a:gd name="connsiteX380" fmla="*/ 3707782 w 7467600"/>
              <a:gd name="connsiteY380" fmla="*/ 5644908 h 6858000"/>
              <a:gd name="connsiteX381" fmla="*/ 3583827 w 7467600"/>
              <a:gd name="connsiteY381" fmla="*/ 6039215 h 6858000"/>
              <a:gd name="connsiteX382" fmla="*/ 3547861 w 7467600"/>
              <a:gd name="connsiteY382" fmla="*/ 6129609 h 6858000"/>
              <a:gd name="connsiteX383" fmla="*/ 3490905 w 7467600"/>
              <a:gd name="connsiteY383" fmla="*/ 6277660 h 6858000"/>
              <a:gd name="connsiteX384" fmla="*/ 3455859 w 7467600"/>
              <a:gd name="connsiteY384" fmla="*/ 6391301 h 6858000"/>
              <a:gd name="connsiteX385" fmla="*/ 3429112 w 7467600"/>
              <a:gd name="connsiteY385" fmla="*/ 6479469 h 6858000"/>
              <a:gd name="connsiteX386" fmla="*/ 3304862 w 7467600"/>
              <a:gd name="connsiteY386" fmla="*/ 6796476 h 6858000"/>
              <a:gd name="connsiteX387" fmla="*/ 3276071 w 7467600"/>
              <a:gd name="connsiteY387" fmla="*/ 6858000 h 6858000"/>
              <a:gd name="connsiteX388" fmla="*/ 3240805 w 7467600"/>
              <a:gd name="connsiteY388" fmla="*/ 6858000 h 6858000"/>
              <a:gd name="connsiteX389" fmla="*/ 3275917 w 7467600"/>
              <a:gd name="connsiteY389" fmla="*/ 6783192 h 6858000"/>
              <a:gd name="connsiteX390" fmla="*/ 3399358 w 7467600"/>
              <a:gd name="connsiteY390" fmla="*/ 6469011 h 6858000"/>
              <a:gd name="connsiteX391" fmla="*/ 3425650 w 7467600"/>
              <a:gd name="connsiteY391" fmla="*/ 6381333 h 6858000"/>
              <a:gd name="connsiteX392" fmla="*/ 3460661 w 7467600"/>
              <a:gd name="connsiteY392" fmla="*/ 6266763 h 6858000"/>
              <a:gd name="connsiteX393" fmla="*/ 3518021 w 7467600"/>
              <a:gd name="connsiteY393" fmla="*/ 6117298 h 6858000"/>
              <a:gd name="connsiteX394" fmla="*/ 3554035 w 7467600"/>
              <a:gd name="connsiteY394" fmla="*/ 6027832 h 6858000"/>
              <a:gd name="connsiteX395" fmla="*/ 3677174 w 7467600"/>
              <a:gd name="connsiteY395" fmla="*/ 5636351 h 6858000"/>
              <a:gd name="connsiteX396" fmla="*/ 3698819 w 7467600"/>
              <a:gd name="connsiteY396" fmla="*/ 5560503 h 6858000"/>
              <a:gd name="connsiteX397" fmla="*/ 3702094 w 7467600"/>
              <a:gd name="connsiteY397" fmla="*/ 5549194 h 6858000"/>
              <a:gd name="connsiteX398" fmla="*/ 3398355 w 7467600"/>
              <a:gd name="connsiteY398" fmla="*/ 6094603 h 6858000"/>
              <a:gd name="connsiteX399" fmla="*/ 3193941 w 7467600"/>
              <a:gd name="connsiteY399" fmla="*/ 6798775 h 6858000"/>
              <a:gd name="connsiteX400" fmla="*/ 3184140 w 7467600"/>
              <a:gd name="connsiteY400" fmla="*/ 6858000 h 6858000"/>
              <a:gd name="connsiteX401" fmla="*/ 3099978 w 7467600"/>
              <a:gd name="connsiteY401" fmla="*/ 6858000 h 6858000"/>
              <a:gd name="connsiteX402" fmla="*/ 3101556 w 7467600"/>
              <a:gd name="connsiteY402" fmla="*/ 6843337 h 6858000"/>
              <a:gd name="connsiteX403" fmla="*/ 3370162 w 7467600"/>
              <a:gd name="connsiteY403" fmla="*/ 5785550 h 6858000"/>
              <a:gd name="connsiteX404" fmla="*/ 3746477 w 7467600"/>
              <a:gd name="connsiteY404" fmla="*/ 5377889 h 6858000"/>
              <a:gd name="connsiteX405" fmla="*/ 3863399 w 7467600"/>
              <a:gd name="connsiteY405" fmla="*/ 5087257 h 6858000"/>
              <a:gd name="connsiteX406" fmla="*/ 3968712 w 7467600"/>
              <a:gd name="connsiteY406" fmla="*/ 4913989 h 6858000"/>
              <a:gd name="connsiteX407" fmla="*/ 2792390 w 7467600"/>
              <a:gd name="connsiteY407" fmla="*/ 5382974 h 6858000"/>
              <a:gd name="connsiteX408" fmla="*/ 2714982 w 7467600"/>
              <a:gd name="connsiteY408" fmla="*/ 5427051 h 6858000"/>
              <a:gd name="connsiteX409" fmla="*/ 2813361 w 7467600"/>
              <a:gd name="connsiteY409" fmla="*/ 6023912 h 6858000"/>
              <a:gd name="connsiteX410" fmla="*/ 2688430 w 7467600"/>
              <a:gd name="connsiteY410" fmla="*/ 6801564 h 6858000"/>
              <a:gd name="connsiteX411" fmla="*/ 2629626 w 7467600"/>
              <a:gd name="connsiteY411" fmla="*/ 6763394 h 6858000"/>
              <a:gd name="connsiteX412" fmla="*/ 2565328 w 7467600"/>
              <a:gd name="connsiteY412" fmla="*/ 5516399 h 6858000"/>
              <a:gd name="connsiteX413" fmla="*/ 1922999 w 7467600"/>
              <a:gd name="connsiteY413" fmla="*/ 5980343 h 6858000"/>
              <a:gd name="connsiteX414" fmla="*/ 1950261 w 7467600"/>
              <a:gd name="connsiteY414" fmla="*/ 6405858 h 6858000"/>
              <a:gd name="connsiteX415" fmla="*/ 2365554 w 7467600"/>
              <a:gd name="connsiteY415" fmla="*/ 6759107 h 6858000"/>
              <a:gd name="connsiteX416" fmla="*/ 2424142 w 7467600"/>
              <a:gd name="connsiteY416" fmla="*/ 6858000 h 6858000"/>
              <a:gd name="connsiteX417" fmla="*/ 2395994 w 7467600"/>
              <a:gd name="connsiteY417" fmla="*/ 6858000 h 6858000"/>
              <a:gd name="connsiteX418" fmla="*/ 2392863 w 7467600"/>
              <a:gd name="connsiteY418" fmla="*/ 6852964 h 6858000"/>
              <a:gd name="connsiteX419" fmla="*/ 2017589 w 7467600"/>
              <a:gd name="connsiteY419" fmla="*/ 6493982 h 6858000"/>
              <a:gd name="connsiteX420" fmla="*/ 2147336 w 7467600"/>
              <a:gd name="connsiteY420" fmla="*/ 6594052 h 6858000"/>
              <a:gd name="connsiteX421" fmla="*/ 2207047 w 7467600"/>
              <a:gd name="connsiteY421" fmla="*/ 6654540 h 6858000"/>
              <a:gd name="connsiteX422" fmla="*/ 2299106 w 7467600"/>
              <a:gd name="connsiteY422" fmla="*/ 6778931 h 6858000"/>
              <a:gd name="connsiteX423" fmla="*/ 2314430 w 7467600"/>
              <a:gd name="connsiteY423" fmla="*/ 6801144 h 6858000"/>
              <a:gd name="connsiteX424" fmla="*/ 2352406 w 7467600"/>
              <a:gd name="connsiteY424" fmla="*/ 6858000 h 6858000"/>
              <a:gd name="connsiteX425" fmla="*/ 2314492 w 7467600"/>
              <a:gd name="connsiteY425" fmla="*/ 6858000 h 6858000"/>
              <a:gd name="connsiteX426" fmla="*/ 2288095 w 7467600"/>
              <a:gd name="connsiteY426" fmla="*/ 6818030 h 6858000"/>
              <a:gd name="connsiteX427" fmla="*/ 2272768 w 7467600"/>
              <a:gd name="connsiteY427" fmla="*/ 6795822 h 6858000"/>
              <a:gd name="connsiteX428" fmla="*/ 2182715 w 7467600"/>
              <a:gd name="connsiteY428" fmla="*/ 6675071 h 6858000"/>
              <a:gd name="connsiteX429" fmla="*/ 2032061 w 7467600"/>
              <a:gd name="connsiteY429" fmla="*/ 6541380 h 6858000"/>
              <a:gd name="connsiteX430" fmla="*/ 2257220 w 7467600"/>
              <a:gd name="connsiteY430" fmla="*/ 6826257 h 6858000"/>
              <a:gd name="connsiteX431" fmla="*/ 2281324 w 7467600"/>
              <a:gd name="connsiteY431" fmla="*/ 6858000 h 6858000"/>
              <a:gd name="connsiteX432" fmla="*/ 2242860 w 7467600"/>
              <a:gd name="connsiteY432" fmla="*/ 6858000 h 6858000"/>
              <a:gd name="connsiteX433" fmla="*/ 2232818 w 7467600"/>
              <a:gd name="connsiteY433" fmla="*/ 6844926 h 6858000"/>
              <a:gd name="connsiteX434" fmla="*/ 1990172 w 7467600"/>
              <a:gd name="connsiteY434" fmla="*/ 6542121 h 6858000"/>
              <a:gd name="connsiteX435" fmla="*/ 2124090 w 7467600"/>
              <a:gd name="connsiteY435" fmla="*/ 6761017 h 6858000"/>
              <a:gd name="connsiteX436" fmla="*/ 2200380 w 7467600"/>
              <a:gd name="connsiteY436" fmla="*/ 6858000 h 6858000"/>
              <a:gd name="connsiteX437" fmla="*/ 2147507 w 7467600"/>
              <a:gd name="connsiteY437" fmla="*/ 6858000 h 6858000"/>
              <a:gd name="connsiteX438" fmla="*/ 2070668 w 7467600"/>
              <a:gd name="connsiteY438" fmla="*/ 6761520 h 6858000"/>
              <a:gd name="connsiteX439" fmla="*/ 1975142 w 7467600"/>
              <a:gd name="connsiteY439" fmla="*/ 6585570 h 6858000"/>
              <a:gd name="connsiteX440" fmla="*/ 2050035 w 7467600"/>
              <a:gd name="connsiteY440" fmla="*/ 6813345 h 6858000"/>
              <a:gd name="connsiteX441" fmla="*/ 2063025 w 7467600"/>
              <a:gd name="connsiteY441" fmla="*/ 6858000 h 6858000"/>
              <a:gd name="connsiteX442" fmla="*/ 2021675 w 7467600"/>
              <a:gd name="connsiteY442" fmla="*/ 6858000 h 6858000"/>
              <a:gd name="connsiteX443" fmla="*/ 2019308 w 7467600"/>
              <a:gd name="connsiteY443" fmla="*/ 6847118 h 6858000"/>
              <a:gd name="connsiteX444" fmla="*/ 1938835 w 7467600"/>
              <a:gd name="connsiteY444" fmla="*/ 6551160 h 6858000"/>
              <a:gd name="connsiteX445" fmla="*/ 1953230 w 7467600"/>
              <a:gd name="connsiteY445" fmla="*/ 6759699 h 6858000"/>
              <a:gd name="connsiteX446" fmla="*/ 1956763 w 7467600"/>
              <a:gd name="connsiteY446" fmla="*/ 6778191 h 6858000"/>
              <a:gd name="connsiteX447" fmla="*/ 1967925 w 7467600"/>
              <a:gd name="connsiteY447" fmla="*/ 6858000 h 6858000"/>
              <a:gd name="connsiteX448" fmla="*/ 1936622 w 7467600"/>
              <a:gd name="connsiteY448" fmla="*/ 6858000 h 6858000"/>
              <a:gd name="connsiteX449" fmla="*/ 1926261 w 7467600"/>
              <a:gd name="connsiteY449" fmla="*/ 6784064 h 6858000"/>
              <a:gd name="connsiteX450" fmla="*/ 1922724 w 7467600"/>
              <a:gd name="connsiteY450" fmla="*/ 6765577 h 6858000"/>
              <a:gd name="connsiteX451" fmla="*/ 1904650 w 7467600"/>
              <a:gd name="connsiteY451" fmla="*/ 6639616 h 6858000"/>
              <a:gd name="connsiteX452" fmla="*/ 1885273 w 7467600"/>
              <a:gd name="connsiteY452" fmla="*/ 6858000 h 6858000"/>
              <a:gd name="connsiteX453" fmla="*/ 1854363 w 7467600"/>
              <a:gd name="connsiteY453" fmla="*/ 6858000 h 6858000"/>
              <a:gd name="connsiteX454" fmla="*/ 1880391 w 7467600"/>
              <a:gd name="connsiteY454" fmla="*/ 6603796 h 6858000"/>
              <a:gd name="connsiteX455" fmla="*/ 1818273 w 7467600"/>
              <a:gd name="connsiteY455" fmla="*/ 6715729 h 6858000"/>
              <a:gd name="connsiteX456" fmla="*/ 1794691 w 7467600"/>
              <a:gd name="connsiteY456" fmla="*/ 6843239 h 6858000"/>
              <a:gd name="connsiteX457" fmla="*/ 1794914 w 7467600"/>
              <a:gd name="connsiteY457" fmla="*/ 6858000 h 6858000"/>
              <a:gd name="connsiteX458" fmla="*/ 1746128 w 7467600"/>
              <a:gd name="connsiteY458" fmla="*/ 6858000 h 6858000"/>
              <a:gd name="connsiteX459" fmla="*/ 1753934 w 7467600"/>
              <a:gd name="connsiteY459" fmla="*/ 6724796 h 6858000"/>
              <a:gd name="connsiteX460" fmla="*/ 1792053 w 7467600"/>
              <a:gd name="connsiteY460" fmla="*/ 6572396 h 6858000"/>
              <a:gd name="connsiteX461" fmla="*/ 1862248 w 7467600"/>
              <a:gd name="connsiteY461" fmla="*/ 6266397 h 6858000"/>
              <a:gd name="connsiteX462" fmla="*/ 1862250 w 7467600"/>
              <a:gd name="connsiteY462" fmla="*/ 6033531 h 6858000"/>
              <a:gd name="connsiteX463" fmla="*/ 1211999 w 7467600"/>
              <a:gd name="connsiteY463" fmla="*/ 6683610 h 6858000"/>
              <a:gd name="connsiteX464" fmla="*/ 1213266 w 7467600"/>
              <a:gd name="connsiteY464" fmla="*/ 6691947 h 6858000"/>
              <a:gd name="connsiteX465" fmla="*/ 1203370 w 7467600"/>
              <a:gd name="connsiteY465" fmla="*/ 6850676 h 6858000"/>
              <a:gd name="connsiteX466" fmla="*/ 1203671 w 7467600"/>
              <a:gd name="connsiteY466" fmla="*/ 6858000 h 6858000"/>
              <a:gd name="connsiteX467" fmla="*/ 1143180 w 7467600"/>
              <a:gd name="connsiteY467" fmla="*/ 6858000 h 6858000"/>
              <a:gd name="connsiteX468" fmla="*/ 1142176 w 7467600"/>
              <a:gd name="connsiteY468" fmla="*/ 6766045 h 6858000"/>
              <a:gd name="connsiteX469" fmla="*/ 1067484 w 7467600"/>
              <a:gd name="connsiteY469" fmla="*/ 6858000 h 6858000"/>
              <a:gd name="connsiteX470" fmla="*/ 953928 w 7467600"/>
              <a:gd name="connsiteY470" fmla="*/ 6858000 h 6858000"/>
              <a:gd name="connsiteX471" fmla="*/ 959715 w 7467600"/>
              <a:gd name="connsiteY471" fmla="*/ 6850185 h 6858000"/>
              <a:gd name="connsiteX472" fmla="*/ 1483788 w 7467600"/>
              <a:gd name="connsiteY472" fmla="*/ 6259174 h 6858000"/>
              <a:gd name="connsiteX473" fmla="*/ 1100671 w 7467600"/>
              <a:gd name="connsiteY473" fmla="*/ 6252137 h 6858000"/>
              <a:gd name="connsiteX474" fmla="*/ 1090144 w 7467600"/>
              <a:gd name="connsiteY474" fmla="*/ 6256748 h 6858000"/>
              <a:gd name="connsiteX475" fmla="*/ 1095872 w 7467600"/>
              <a:gd name="connsiteY475" fmla="*/ 6271892 h 6858000"/>
              <a:gd name="connsiteX476" fmla="*/ 262785 w 7467600"/>
              <a:gd name="connsiteY476" fmla="*/ 6845450 h 6858000"/>
              <a:gd name="connsiteX477" fmla="*/ 209968 w 7467600"/>
              <a:gd name="connsiteY477" fmla="*/ 6770713 h 6858000"/>
              <a:gd name="connsiteX478" fmla="*/ 873460 w 7467600"/>
              <a:gd name="connsiteY478" fmla="*/ 6253768 h 6858000"/>
              <a:gd name="connsiteX479" fmla="*/ 192686 w 7467600"/>
              <a:gd name="connsiteY479" fmla="*/ 5849257 h 6858000"/>
              <a:gd name="connsiteX480" fmla="*/ 4696 w 7467600"/>
              <a:gd name="connsiteY480" fmla="*/ 5697668 h 6858000"/>
              <a:gd name="connsiteX481" fmla="*/ 0 w 7467600"/>
              <a:gd name="connsiteY481" fmla="*/ 5689984 h 6858000"/>
              <a:gd name="connsiteX482" fmla="*/ 0 w 7467600"/>
              <a:gd name="connsiteY482" fmla="*/ 5513472 h 6858000"/>
              <a:gd name="connsiteX483" fmla="*/ 174101 w 7467600"/>
              <a:gd name="connsiteY483" fmla="*/ 5620277 h 6858000"/>
              <a:gd name="connsiteX484" fmla="*/ 891800 w 7467600"/>
              <a:gd name="connsiteY484" fmla="*/ 6036935 h 6858000"/>
              <a:gd name="connsiteX485" fmla="*/ 1072219 w 7467600"/>
              <a:gd name="connsiteY485" fmla="*/ 6169443 h 6858000"/>
              <a:gd name="connsiteX486" fmla="*/ 1074117 w 7467600"/>
              <a:gd name="connsiteY486" fmla="*/ 6170301 h 6858000"/>
              <a:gd name="connsiteX487" fmla="*/ 1083114 w 7467600"/>
              <a:gd name="connsiteY487" fmla="*/ 6174131 h 6858000"/>
              <a:gd name="connsiteX488" fmla="*/ 1543010 w 7467600"/>
              <a:gd name="connsiteY488" fmla="*/ 6191140 h 6858000"/>
              <a:gd name="connsiteX489" fmla="*/ 1551080 w 7467600"/>
              <a:gd name="connsiteY489" fmla="*/ 6195006 h 6858000"/>
              <a:gd name="connsiteX490" fmla="*/ 2345443 w 7467600"/>
              <a:gd name="connsiteY490" fmla="*/ 5549882 h 6858000"/>
              <a:gd name="connsiteX491" fmla="*/ 1721499 w 7467600"/>
              <a:gd name="connsiteY491" fmla="*/ 5599969 h 6858000"/>
              <a:gd name="connsiteX492" fmla="*/ 767716 w 7467600"/>
              <a:gd name="connsiteY492" fmla="*/ 5472768 h 6858000"/>
              <a:gd name="connsiteX493" fmla="*/ 722147 w 7467600"/>
              <a:gd name="connsiteY493" fmla="*/ 5393091 h 6858000"/>
              <a:gd name="connsiteX494" fmla="*/ 1485552 w 7467600"/>
              <a:gd name="connsiteY494" fmla="*/ 5313202 h 6858000"/>
              <a:gd name="connsiteX495" fmla="*/ 2143004 w 7467600"/>
              <a:gd name="connsiteY495" fmla="*/ 5402420 h 6858000"/>
              <a:gd name="connsiteX496" fmla="*/ 1933391 w 7467600"/>
              <a:gd name="connsiteY496" fmla="*/ 5156971 h 6858000"/>
              <a:gd name="connsiteX497" fmla="*/ 1827118 w 7467600"/>
              <a:gd name="connsiteY497" fmla="*/ 4968410 h 6858000"/>
              <a:gd name="connsiteX498" fmla="*/ 1837349 w 7467600"/>
              <a:gd name="connsiteY498" fmla="*/ 4956357 h 6858000"/>
              <a:gd name="connsiteX499" fmla="*/ 2162835 w 7467600"/>
              <a:gd name="connsiteY499" fmla="*/ 5187853 h 6858000"/>
              <a:gd name="connsiteX500" fmla="*/ 2257167 w 7467600"/>
              <a:gd name="connsiteY500" fmla="*/ 5462123 h 6858000"/>
              <a:gd name="connsiteX501" fmla="*/ 2261598 w 7467600"/>
              <a:gd name="connsiteY501" fmla="*/ 5467998 h 6858000"/>
              <a:gd name="connsiteX502" fmla="*/ 2437177 w 7467600"/>
              <a:gd name="connsiteY502" fmla="*/ 5479608 h 6858000"/>
              <a:gd name="connsiteX503" fmla="*/ 2445247 w 7467600"/>
              <a:gd name="connsiteY503" fmla="*/ 5483476 h 6858000"/>
              <a:gd name="connsiteX504" fmla="*/ 2743626 w 7467600"/>
              <a:gd name="connsiteY504" fmla="*/ 5304819 h 6858000"/>
              <a:gd name="connsiteX505" fmla="*/ 3048102 w 7467600"/>
              <a:gd name="connsiteY505" fmla="*/ 5150595 h 6858000"/>
              <a:gd name="connsiteX506" fmla="*/ 1799414 w 7467600"/>
              <a:gd name="connsiteY506" fmla="*/ 4694732 h 6858000"/>
              <a:gd name="connsiteX507" fmla="*/ 1771735 w 7467600"/>
              <a:gd name="connsiteY507" fmla="*/ 4619929 h 6858000"/>
              <a:gd name="connsiteX508" fmla="*/ 3104273 w 7467600"/>
              <a:gd name="connsiteY508" fmla="*/ 5076159 h 6858000"/>
              <a:gd name="connsiteX509" fmla="*/ 3113245 w 7467600"/>
              <a:gd name="connsiteY509" fmla="*/ 5090705 h 6858000"/>
              <a:gd name="connsiteX510" fmla="*/ 3126294 w 7467600"/>
              <a:gd name="connsiteY510" fmla="*/ 5114400 h 6858000"/>
              <a:gd name="connsiteX511" fmla="*/ 3937433 w 7467600"/>
              <a:gd name="connsiteY511" fmla="*/ 4830473 h 6858000"/>
              <a:gd name="connsiteX512" fmla="*/ 3590475 w 7467600"/>
              <a:gd name="connsiteY512" fmla="*/ 4597974 h 6858000"/>
              <a:gd name="connsiteX513" fmla="*/ 3100264 w 7467600"/>
              <a:gd name="connsiteY513" fmla="*/ 4579845 h 6858000"/>
              <a:gd name="connsiteX514" fmla="*/ 2183576 w 7467600"/>
              <a:gd name="connsiteY514" fmla="*/ 4227150 h 6858000"/>
              <a:gd name="connsiteX515" fmla="*/ 2151029 w 7467600"/>
              <a:gd name="connsiteY515" fmla="*/ 4146947 h 6858000"/>
              <a:gd name="connsiteX516" fmla="*/ 3563434 w 7467600"/>
              <a:gd name="connsiteY516" fmla="*/ 4469115 h 6858000"/>
              <a:gd name="connsiteX517" fmla="*/ 3177952 w 7467600"/>
              <a:gd name="connsiteY517" fmla="*/ 3657386 h 6858000"/>
              <a:gd name="connsiteX518" fmla="*/ 3189263 w 7467600"/>
              <a:gd name="connsiteY518" fmla="*/ 3625726 h 6858000"/>
              <a:gd name="connsiteX519" fmla="*/ 3560912 w 7467600"/>
              <a:gd name="connsiteY519" fmla="*/ 4079863 h 6858000"/>
              <a:gd name="connsiteX520" fmla="*/ 3626636 w 7467600"/>
              <a:gd name="connsiteY520" fmla="*/ 4512230 h 6858000"/>
              <a:gd name="connsiteX521" fmla="*/ 3653088 w 7467600"/>
              <a:gd name="connsiteY521" fmla="*/ 4521417 h 6858000"/>
              <a:gd name="connsiteX522" fmla="*/ 3988128 w 7467600"/>
              <a:gd name="connsiteY522" fmla="*/ 4817267 h 6858000"/>
              <a:gd name="connsiteX523" fmla="*/ 4830582 w 7467600"/>
              <a:gd name="connsiteY523" fmla="*/ 4676000 h 6858000"/>
              <a:gd name="connsiteX524" fmla="*/ 4830100 w 7467600"/>
              <a:gd name="connsiteY524" fmla="*/ 4675554 h 6858000"/>
              <a:gd name="connsiteX525" fmla="*/ 4036318 w 7467600"/>
              <a:gd name="connsiteY525" fmla="*/ 4147013 h 6858000"/>
              <a:gd name="connsiteX526" fmla="*/ 3432098 w 7467600"/>
              <a:gd name="connsiteY526" fmla="*/ 3537312 h 6858000"/>
              <a:gd name="connsiteX527" fmla="*/ 3446761 w 7467600"/>
              <a:gd name="connsiteY527" fmla="*/ 3461278 h 6858000"/>
              <a:gd name="connsiteX528" fmla="*/ 4419733 w 7467600"/>
              <a:gd name="connsiteY528" fmla="*/ 3963555 h 6858000"/>
              <a:gd name="connsiteX529" fmla="*/ 4781371 w 7467600"/>
              <a:gd name="connsiteY529" fmla="*/ 4458604 h 6858000"/>
              <a:gd name="connsiteX530" fmla="*/ 4780440 w 7467600"/>
              <a:gd name="connsiteY530" fmla="*/ 4470290 h 6858000"/>
              <a:gd name="connsiteX531" fmla="*/ 4898954 w 7467600"/>
              <a:gd name="connsiteY531" fmla="*/ 4662092 h 6858000"/>
              <a:gd name="connsiteX532" fmla="*/ 4900699 w 7467600"/>
              <a:gd name="connsiteY532" fmla="*/ 4670867 h 6858000"/>
              <a:gd name="connsiteX533" fmla="*/ 5714511 w 7467600"/>
              <a:gd name="connsiteY533" fmla="*/ 4663483 h 6858000"/>
              <a:gd name="connsiteX534" fmla="*/ 5464793 w 7467600"/>
              <a:gd name="connsiteY534" fmla="*/ 4393556 h 6858000"/>
              <a:gd name="connsiteX535" fmla="*/ 5461897 w 7467600"/>
              <a:gd name="connsiteY535" fmla="*/ 4390879 h 6858000"/>
              <a:gd name="connsiteX536" fmla="*/ 4294126 w 7467600"/>
              <a:gd name="connsiteY536" fmla="*/ 3303048 h 6858000"/>
              <a:gd name="connsiteX537" fmla="*/ 4305321 w 7467600"/>
              <a:gd name="connsiteY537" fmla="*/ 3256953 h 6858000"/>
              <a:gd name="connsiteX538" fmla="*/ 4949299 w 7467600"/>
              <a:gd name="connsiteY538" fmla="*/ 3766336 h 6858000"/>
              <a:gd name="connsiteX539" fmla="*/ 5291452 w 7467600"/>
              <a:gd name="connsiteY539" fmla="*/ 4076801 h 6858000"/>
              <a:gd name="connsiteX540" fmla="*/ 5434998 w 7467600"/>
              <a:gd name="connsiteY540" fmla="*/ 4254100 h 6858000"/>
              <a:gd name="connsiteX541" fmla="*/ 5351015 w 7467600"/>
              <a:gd name="connsiteY541" fmla="*/ 3760989 h 6858000"/>
              <a:gd name="connsiteX542" fmla="*/ 5413780 w 7467600"/>
              <a:gd name="connsiteY542" fmla="*/ 2966265 h 6858000"/>
              <a:gd name="connsiteX543" fmla="*/ 5425627 w 7467600"/>
              <a:gd name="connsiteY543" fmla="*/ 2954192 h 6858000"/>
              <a:gd name="connsiteX544" fmla="*/ 6604735 w 7467600"/>
              <a:gd name="connsiteY544" fmla="*/ 2041381 h 6858000"/>
              <a:gd name="connsiteX545" fmla="*/ 7204487 w 7467600"/>
              <a:gd name="connsiteY545" fmla="*/ 2742112 h 6858000"/>
              <a:gd name="connsiteX546" fmla="*/ 7131592 w 7467600"/>
              <a:gd name="connsiteY546" fmla="*/ 2672096 h 6858000"/>
              <a:gd name="connsiteX547" fmla="*/ 6996344 w 7467600"/>
              <a:gd name="connsiteY547" fmla="*/ 2518310 h 6858000"/>
              <a:gd name="connsiteX548" fmla="*/ 6735495 w 7467600"/>
              <a:gd name="connsiteY548" fmla="*/ 2196890 h 6858000"/>
              <a:gd name="connsiteX549" fmla="*/ 6721901 w 7467600"/>
              <a:gd name="connsiteY549" fmla="*/ 2179274 h 6858000"/>
              <a:gd name="connsiteX550" fmla="*/ 6604735 w 7467600"/>
              <a:gd name="connsiteY550" fmla="*/ 2041381 h 6858000"/>
              <a:gd name="connsiteX551" fmla="*/ 6591670 w 7467600"/>
              <a:gd name="connsiteY551" fmla="*/ 1988277 h 6858000"/>
              <a:gd name="connsiteX552" fmla="*/ 6747349 w 7467600"/>
              <a:gd name="connsiteY552" fmla="*/ 2160069 h 6858000"/>
              <a:gd name="connsiteX553" fmla="*/ 6760943 w 7467600"/>
              <a:gd name="connsiteY553" fmla="*/ 2177686 h 6858000"/>
              <a:gd name="connsiteX554" fmla="*/ 7021065 w 7467600"/>
              <a:gd name="connsiteY554" fmla="*/ 2498102 h 6858000"/>
              <a:gd name="connsiteX555" fmla="*/ 7155223 w 7467600"/>
              <a:gd name="connsiteY555" fmla="*/ 2650386 h 6858000"/>
              <a:gd name="connsiteX556" fmla="*/ 7203167 w 7467600"/>
              <a:gd name="connsiteY556" fmla="*/ 2697288 h 6858000"/>
              <a:gd name="connsiteX557" fmla="*/ 6937703 w 7467600"/>
              <a:gd name="connsiteY557" fmla="*/ 2321981 h 6858000"/>
              <a:gd name="connsiteX558" fmla="*/ 6591670 w 7467600"/>
              <a:gd name="connsiteY558" fmla="*/ 1988277 h 6858000"/>
              <a:gd name="connsiteX559" fmla="*/ 5798671 w 7467600"/>
              <a:gd name="connsiteY559" fmla="*/ 1981601 h 6858000"/>
              <a:gd name="connsiteX560" fmla="*/ 5754709 w 7467600"/>
              <a:gd name="connsiteY560" fmla="*/ 2071454 h 6858000"/>
              <a:gd name="connsiteX561" fmla="*/ 5763044 w 7467600"/>
              <a:gd name="connsiteY561" fmla="*/ 2842206 h 6858000"/>
              <a:gd name="connsiteX562" fmla="*/ 5764974 w 7467600"/>
              <a:gd name="connsiteY562" fmla="*/ 2799609 h 6858000"/>
              <a:gd name="connsiteX563" fmla="*/ 5767665 w 7467600"/>
              <a:gd name="connsiteY563" fmla="*/ 2666409 h 6858000"/>
              <a:gd name="connsiteX564" fmla="*/ 5763055 w 7467600"/>
              <a:gd name="connsiteY564" fmla="*/ 2579705 h 6858000"/>
              <a:gd name="connsiteX565" fmla="*/ 5758079 w 7467600"/>
              <a:gd name="connsiteY565" fmla="*/ 2492508 h 6858000"/>
              <a:gd name="connsiteX566" fmla="*/ 5779325 w 7467600"/>
              <a:gd name="connsiteY566" fmla="*/ 2197069 h 6858000"/>
              <a:gd name="connsiteX567" fmla="*/ 5798671 w 7467600"/>
              <a:gd name="connsiteY567" fmla="*/ 1981601 h 6858000"/>
              <a:gd name="connsiteX568" fmla="*/ 5829202 w 7467600"/>
              <a:gd name="connsiteY568" fmla="*/ 1971679 h 6858000"/>
              <a:gd name="connsiteX569" fmla="*/ 5809558 w 7467600"/>
              <a:gd name="connsiteY569" fmla="*/ 2198043 h 6858000"/>
              <a:gd name="connsiteX570" fmla="*/ 5788653 w 7467600"/>
              <a:gd name="connsiteY570" fmla="*/ 2489430 h 6858000"/>
              <a:gd name="connsiteX571" fmla="*/ 5793439 w 7467600"/>
              <a:gd name="connsiteY571" fmla="*/ 2575235 h 6858000"/>
              <a:gd name="connsiteX572" fmla="*/ 5796837 w 7467600"/>
              <a:gd name="connsiteY572" fmla="*/ 2637633 h 6858000"/>
              <a:gd name="connsiteX573" fmla="*/ 5818614 w 7467600"/>
              <a:gd name="connsiteY573" fmla="*/ 2473055 h 6858000"/>
              <a:gd name="connsiteX574" fmla="*/ 5829202 w 7467600"/>
              <a:gd name="connsiteY574" fmla="*/ 1971679 h 6858000"/>
              <a:gd name="connsiteX575" fmla="*/ 5911389 w 7467600"/>
              <a:gd name="connsiteY575" fmla="*/ 1898371 h 6858000"/>
              <a:gd name="connsiteX576" fmla="*/ 6237627 w 7467600"/>
              <a:gd name="connsiteY576" fmla="*/ 2231921 h 6858000"/>
              <a:gd name="connsiteX577" fmla="*/ 5911389 w 7467600"/>
              <a:gd name="connsiteY577" fmla="*/ 1898371 h 6858000"/>
              <a:gd name="connsiteX578" fmla="*/ 6944437 w 7467600"/>
              <a:gd name="connsiteY578" fmla="*/ 1575402 h 6858000"/>
              <a:gd name="connsiteX579" fmla="*/ 6304730 w 7467600"/>
              <a:gd name="connsiteY579" fmla="*/ 1766654 h 6858000"/>
              <a:gd name="connsiteX580" fmla="*/ 6944437 w 7467600"/>
              <a:gd name="connsiteY580" fmla="*/ 1575402 h 6858000"/>
              <a:gd name="connsiteX581" fmla="*/ 7019523 w 7467600"/>
              <a:gd name="connsiteY581" fmla="*/ 1519450 h 6858000"/>
              <a:gd name="connsiteX582" fmla="*/ 6298091 w 7467600"/>
              <a:gd name="connsiteY582" fmla="*/ 1737122 h 6858000"/>
              <a:gd name="connsiteX583" fmla="*/ 7019523 w 7467600"/>
              <a:gd name="connsiteY583" fmla="*/ 1519450 h 6858000"/>
              <a:gd name="connsiteX584" fmla="*/ 2399523 w 7467600"/>
              <a:gd name="connsiteY584" fmla="*/ 1428234 h 6858000"/>
              <a:gd name="connsiteX585" fmla="*/ 2224982 w 7467600"/>
              <a:gd name="connsiteY585" fmla="*/ 1826201 h 6858000"/>
              <a:gd name="connsiteX586" fmla="*/ 2096099 w 7467600"/>
              <a:gd name="connsiteY586" fmla="*/ 2345900 h 6858000"/>
              <a:gd name="connsiteX587" fmla="*/ 2283317 w 7467600"/>
              <a:gd name="connsiteY587" fmla="*/ 1796925 h 6858000"/>
              <a:gd name="connsiteX588" fmla="*/ 2448558 w 7467600"/>
              <a:gd name="connsiteY588" fmla="*/ 1373435 h 6858000"/>
              <a:gd name="connsiteX589" fmla="*/ 2312521 w 7467600"/>
              <a:gd name="connsiteY589" fmla="*/ 1806140 h 6858000"/>
              <a:gd name="connsiteX590" fmla="*/ 2127533 w 7467600"/>
              <a:gd name="connsiteY590" fmla="*/ 2348380 h 6858000"/>
              <a:gd name="connsiteX591" fmla="*/ 2358080 w 7467600"/>
              <a:gd name="connsiteY591" fmla="*/ 1866134 h 6858000"/>
              <a:gd name="connsiteX592" fmla="*/ 2407436 w 7467600"/>
              <a:gd name="connsiteY592" fmla="*/ 1651070 h 6858000"/>
              <a:gd name="connsiteX593" fmla="*/ 2448558 w 7467600"/>
              <a:gd name="connsiteY593" fmla="*/ 1373435 h 6858000"/>
              <a:gd name="connsiteX594" fmla="*/ 278707 w 7467600"/>
              <a:gd name="connsiteY594" fmla="*/ 1352270 h 6858000"/>
              <a:gd name="connsiteX595" fmla="*/ 321570 w 7467600"/>
              <a:gd name="connsiteY595" fmla="*/ 1861610 h 6858000"/>
              <a:gd name="connsiteX596" fmla="*/ 294281 w 7467600"/>
              <a:gd name="connsiteY596" fmla="*/ 1440658 h 6858000"/>
              <a:gd name="connsiteX597" fmla="*/ 1423821 w 7467600"/>
              <a:gd name="connsiteY597" fmla="*/ 1351958 h 6858000"/>
              <a:gd name="connsiteX598" fmla="*/ 1638521 w 7467600"/>
              <a:gd name="connsiteY598" fmla="*/ 1908470 h 6858000"/>
              <a:gd name="connsiteX599" fmla="*/ 1754199 w 7467600"/>
              <a:gd name="connsiteY599" fmla="*/ 2149284 h 6858000"/>
              <a:gd name="connsiteX600" fmla="*/ 1908359 w 7467600"/>
              <a:gd name="connsiteY600" fmla="*/ 2364988 h 6858000"/>
              <a:gd name="connsiteX601" fmla="*/ 1647661 w 7467600"/>
              <a:gd name="connsiteY601" fmla="*/ 1825945 h 6858000"/>
              <a:gd name="connsiteX602" fmla="*/ 1423821 w 7467600"/>
              <a:gd name="connsiteY602" fmla="*/ 1351958 h 6858000"/>
              <a:gd name="connsiteX603" fmla="*/ 1431890 w 7467600"/>
              <a:gd name="connsiteY603" fmla="*/ 1306475 h 6858000"/>
              <a:gd name="connsiteX604" fmla="*/ 1507597 w 7467600"/>
              <a:gd name="connsiteY604" fmla="*/ 1446132 h 6858000"/>
              <a:gd name="connsiteX605" fmla="*/ 1674586 w 7467600"/>
              <a:gd name="connsiteY605" fmla="*/ 1813832 h 6858000"/>
              <a:gd name="connsiteX606" fmla="*/ 1815950 w 7467600"/>
              <a:gd name="connsiteY606" fmla="*/ 2128564 h 6858000"/>
              <a:gd name="connsiteX607" fmla="*/ 1984242 w 7467600"/>
              <a:gd name="connsiteY607" fmla="*/ 2430829 h 6858000"/>
              <a:gd name="connsiteX608" fmla="*/ 2014023 w 7467600"/>
              <a:gd name="connsiteY608" fmla="*/ 2450995 h 6858000"/>
              <a:gd name="connsiteX609" fmla="*/ 1747337 w 7467600"/>
              <a:gd name="connsiteY609" fmla="*/ 1855264 h 6858000"/>
              <a:gd name="connsiteX610" fmla="*/ 1533749 w 7467600"/>
              <a:gd name="connsiteY610" fmla="*/ 1478656 h 6858000"/>
              <a:gd name="connsiteX611" fmla="*/ 1431890 w 7467600"/>
              <a:gd name="connsiteY611" fmla="*/ 1306475 h 6858000"/>
              <a:gd name="connsiteX612" fmla="*/ 5052692 w 7467600"/>
              <a:gd name="connsiteY612" fmla="*/ 1292994 h 6858000"/>
              <a:gd name="connsiteX613" fmla="*/ 5200661 w 7467600"/>
              <a:gd name="connsiteY613" fmla="*/ 1635186 h 6858000"/>
              <a:gd name="connsiteX614" fmla="*/ 5297138 w 7467600"/>
              <a:gd name="connsiteY614" fmla="*/ 1906351 h 6858000"/>
              <a:gd name="connsiteX615" fmla="*/ 5052692 w 7467600"/>
              <a:gd name="connsiteY615" fmla="*/ 1292994 h 6858000"/>
              <a:gd name="connsiteX616" fmla="*/ 5009948 w 7467600"/>
              <a:gd name="connsiteY616" fmla="*/ 1273619 h 6858000"/>
              <a:gd name="connsiteX617" fmla="*/ 5121777 w 7467600"/>
              <a:gd name="connsiteY617" fmla="*/ 1654213 h 6858000"/>
              <a:gd name="connsiteX618" fmla="*/ 5293545 w 7467600"/>
              <a:gd name="connsiteY618" fmla="*/ 2072247 h 6858000"/>
              <a:gd name="connsiteX619" fmla="*/ 5294042 w 7467600"/>
              <a:gd name="connsiteY619" fmla="*/ 2065019 h 6858000"/>
              <a:gd name="connsiteX620" fmla="*/ 5171936 w 7467600"/>
              <a:gd name="connsiteY620" fmla="*/ 1647613 h 6858000"/>
              <a:gd name="connsiteX621" fmla="*/ 5009948 w 7467600"/>
              <a:gd name="connsiteY621" fmla="*/ 1273619 h 6858000"/>
              <a:gd name="connsiteX622" fmla="*/ 655236 w 7467600"/>
              <a:gd name="connsiteY622" fmla="*/ 1268632 h 6858000"/>
              <a:gd name="connsiteX623" fmla="*/ 839521 w 7467600"/>
              <a:gd name="connsiteY623" fmla="*/ 1685315 h 6858000"/>
              <a:gd name="connsiteX624" fmla="*/ 1109416 w 7467600"/>
              <a:gd name="connsiteY624" fmla="*/ 2061663 h 6858000"/>
              <a:gd name="connsiteX625" fmla="*/ 1298300 w 7467600"/>
              <a:gd name="connsiteY625" fmla="*/ 2247742 h 6858000"/>
              <a:gd name="connsiteX626" fmla="*/ 1125871 w 7467600"/>
              <a:gd name="connsiteY626" fmla="*/ 1989513 h 6858000"/>
              <a:gd name="connsiteX627" fmla="*/ 981574 w 7467600"/>
              <a:gd name="connsiteY627" fmla="*/ 1783157 h 6858000"/>
              <a:gd name="connsiteX628" fmla="*/ 922198 w 7467600"/>
              <a:gd name="connsiteY628" fmla="*/ 1677437 h 6858000"/>
              <a:gd name="connsiteX629" fmla="*/ 869293 w 7467600"/>
              <a:gd name="connsiteY629" fmla="*/ 1583214 h 6858000"/>
              <a:gd name="connsiteX630" fmla="*/ 751431 w 7467600"/>
              <a:gd name="connsiteY630" fmla="*/ 1405731 h 6858000"/>
              <a:gd name="connsiteX631" fmla="*/ 6516292 w 7467600"/>
              <a:gd name="connsiteY631" fmla="*/ 1263064 h 6858000"/>
              <a:gd name="connsiteX632" fmla="*/ 5736320 w 7467600"/>
              <a:gd name="connsiteY632" fmla="*/ 1501803 h 6858000"/>
              <a:gd name="connsiteX633" fmla="*/ 6516292 w 7467600"/>
              <a:gd name="connsiteY633" fmla="*/ 1263064 h 6858000"/>
              <a:gd name="connsiteX634" fmla="*/ 291466 w 7467600"/>
              <a:gd name="connsiteY634" fmla="*/ 1250369 h 6858000"/>
              <a:gd name="connsiteX635" fmla="*/ 323180 w 7467600"/>
              <a:gd name="connsiteY635" fmla="*/ 1435283 h 6858000"/>
              <a:gd name="connsiteX636" fmla="*/ 349381 w 7467600"/>
              <a:gd name="connsiteY636" fmla="*/ 1875041 h 6858000"/>
              <a:gd name="connsiteX637" fmla="*/ 374363 w 7467600"/>
              <a:gd name="connsiteY637" fmla="*/ 1506494 h 6858000"/>
              <a:gd name="connsiteX638" fmla="*/ 302168 w 7467600"/>
              <a:gd name="connsiteY638" fmla="*/ 1274495 h 6858000"/>
              <a:gd name="connsiteX639" fmla="*/ 291466 w 7467600"/>
              <a:gd name="connsiteY639" fmla="*/ 1250369 h 6858000"/>
              <a:gd name="connsiteX640" fmla="*/ 678222 w 7467600"/>
              <a:gd name="connsiteY640" fmla="*/ 1248670 h 6858000"/>
              <a:gd name="connsiteX641" fmla="*/ 775536 w 7467600"/>
              <a:gd name="connsiteY641" fmla="*/ 1388015 h 6858000"/>
              <a:gd name="connsiteX642" fmla="*/ 894529 w 7467600"/>
              <a:gd name="connsiteY642" fmla="*/ 1567739 h 6858000"/>
              <a:gd name="connsiteX643" fmla="*/ 948000 w 7467600"/>
              <a:gd name="connsiteY643" fmla="*/ 1663088 h 6858000"/>
              <a:gd name="connsiteX644" fmla="*/ 1006812 w 7467600"/>
              <a:gd name="connsiteY644" fmla="*/ 1767683 h 6858000"/>
              <a:gd name="connsiteX645" fmla="*/ 1149133 w 7467600"/>
              <a:gd name="connsiteY645" fmla="*/ 1971513 h 6858000"/>
              <a:gd name="connsiteX646" fmla="*/ 1333952 w 7467600"/>
              <a:gd name="connsiteY646" fmla="*/ 2251620 h 6858000"/>
              <a:gd name="connsiteX647" fmla="*/ 1337329 w 7467600"/>
              <a:gd name="connsiteY647" fmla="*/ 2258350 h 6858000"/>
              <a:gd name="connsiteX648" fmla="*/ 1014726 w 7467600"/>
              <a:gd name="connsiteY648" fmla="*/ 1615556 h 6858000"/>
              <a:gd name="connsiteX649" fmla="*/ 678222 w 7467600"/>
              <a:gd name="connsiteY649" fmla="*/ 1248670 h 6858000"/>
              <a:gd name="connsiteX650" fmla="*/ 6691602 w 7467600"/>
              <a:gd name="connsiteY650" fmla="*/ 1140573 h 6858000"/>
              <a:gd name="connsiteX651" fmla="*/ 6571100 w 7467600"/>
              <a:gd name="connsiteY651" fmla="*/ 1183662 h 6858000"/>
              <a:gd name="connsiteX652" fmla="*/ 6241687 w 7467600"/>
              <a:gd name="connsiteY652" fmla="*/ 1257600 h 6858000"/>
              <a:gd name="connsiteX653" fmla="*/ 5693009 w 7467600"/>
              <a:gd name="connsiteY653" fmla="*/ 1478256 h 6858000"/>
              <a:gd name="connsiteX654" fmla="*/ 6548420 w 7467600"/>
              <a:gd name="connsiteY654" fmla="*/ 1214599 h 6858000"/>
              <a:gd name="connsiteX655" fmla="*/ 6605473 w 7467600"/>
              <a:gd name="connsiteY655" fmla="*/ 1184686 h 6858000"/>
              <a:gd name="connsiteX656" fmla="*/ 6691602 w 7467600"/>
              <a:gd name="connsiteY656" fmla="*/ 1140573 h 6858000"/>
              <a:gd name="connsiteX657" fmla="*/ 4002475 w 7467600"/>
              <a:gd name="connsiteY657" fmla="*/ 1037802 h 6858000"/>
              <a:gd name="connsiteX658" fmla="*/ 4000324 w 7467600"/>
              <a:gd name="connsiteY658" fmla="*/ 1039362 h 6858000"/>
              <a:gd name="connsiteX659" fmla="*/ 4002862 w 7467600"/>
              <a:gd name="connsiteY659" fmla="*/ 1042866 h 6858000"/>
              <a:gd name="connsiteX660" fmla="*/ 4002475 w 7467600"/>
              <a:gd name="connsiteY660" fmla="*/ 1037802 h 6858000"/>
              <a:gd name="connsiteX661" fmla="*/ 506322 w 7467600"/>
              <a:gd name="connsiteY661" fmla="*/ 1020997 h 6858000"/>
              <a:gd name="connsiteX662" fmla="*/ 533068 w 7467600"/>
              <a:gd name="connsiteY662" fmla="*/ 1029409 h 6858000"/>
              <a:gd name="connsiteX663" fmla="*/ 1232525 w 7467600"/>
              <a:gd name="connsiteY663" fmla="*/ 1804675 h 6858000"/>
              <a:gd name="connsiteX664" fmla="*/ 1388858 w 7467600"/>
              <a:gd name="connsiteY664" fmla="*/ 2368011 h 6858000"/>
              <a:gd name="connsiteX665" fmla="*/ 1384098 w 7467600"/>
              <a:gd name="connsiteY665" fmla="*/ 2378125 h 6858000"/>
              <a:gd name="connsiteX666" fmla="*/ 1425393 w 7467600"/>
              <a:gd name="connsiteY666" fmla="*/ 2589124 h 6858000"/>
              <a:gd name="connsiteX667" fmla="*/ 1424001 w 7467600"/>
              <a:gd name="connsiteY667" fmla="*/ 2597541 h 6858000"/>
              <a:gd name="connsiteX668" fmla="*/ 2152729 w 7467600"/>
              <a:gd name="connsiteY668" fmla="*/ 2864487 h 6858000"/>
              <a:gd name="connsiteX669" fmla="*/ 2020609 w 7467600"/>
              <a:gd name="connsiteY669" fmla="*/ 2539671 h 6858000"/>
              <a:gd name="connsiteX670" fmla="*/ 2018920 w 7467600"/>
              <a:gd name="connsiteY670" fmla="*/ 2536309 h 6858000"/>
              <a:gd name="connsiteX671" fmla="*/ 1342441 w 7467600"/>
              <a:gd name="connsiteY671" fmla="*/ 1173017 h 6858000"/>
              <a:gd name="connsiteX672" fmla="*/ 1367925 w 7467600"/>
              <a:gd name="connsiteY672" fmla="*/ 1135648 h 6858000"/>
              <a:gd name="connsiteX673" fmla="*/ 1771401 w 7467600"/>
              <a:gd name="connsiteY673" fmla="*/ 1806673 h 6858000"/>
              <a:gd name="connsiteX674" fmla="*/ 1972385 w 7467600"/>
              <a:gd name="connsiteY674" fmla="*/ 2198735 h 6858000"/>
              <a:gd name="connsiteX675" fmla="*/ 2040892 w 7467600"/>
              <a:gd name="connsiteY675" fmla="*/ 2405205 h 6858000"/>
              <a:gd name="connsiteX676" fmla="*/ 2131689 w 7467600"/>
              <a:gd name="connsiteY676" fmla="*/ 1936926 h 6858000"/>
              <a:gd name="connsiteX677" fmla="*/ 2454820 w 7467600"/>
              <a:gd name="connsiteY677" fmla="*/ 1248808 h 6858000"/>
              <a:gd name="connsiteX678" fmla="*/ 2492512 w 7467600"/>
              <a:gd name="connsiteY678" fmla="*/ 1302920 h 6858000"/>
              <a:gd name="connsiteX679" fmla="*/ 2081216 w 7467600"/>
              <a:gd name="connsiteY679" fmla="*/ 2527513 h 6858000"/>
              <a:gd name="connsiteX680" fmla="*/ 2081211 w 7467600"/>
              <a:gd name="connsiteY680" fmla="*/ 2528916 h 6858000"/>
              <a:gd name="connsiteX681" fmla="*/ 2199067 w 7467600"/>
              <a:gd name="connsiteY681" fmla="*/ 2884061 h 6858000"/>
              <a:gd name="connsiteX682" fmla="*/ 3192586 w 7467600"/>
              <a:gd name="connsiteY682" fmla="*/ 3411496 h 6858000"/>
              <a:gd name="connsiteX683" fmla="*/ 3182620 w 7467600"/>
              <a:gd name="connsiteY683" fmla="*/ 3483279 h 6858000"/>
              <a:gd name="connsiteX684" fmla="*/ 2435119 w 7467600"/>
              <a:gd name="connsiteY684" fmla="*/ 3080173 h 6858000"/>
              <a:gd name="connsiteX685" fmla="*/ 2410152 w 7467600"/>
              <a:gd name="connsiteY685" fmla="*/ 3063751 h 6858000"/>
              <a:gd name="connsiteX686" fmla="*/ 2408099 w 7467600"/>
              <a:gd name="connsiteY686" fmla="*/ 3064403 h 6858000"/>
              <a:gd name="connsiteX687" fmla="*/ 2407218 w 7467600"/>
              <a:gd name="connsiteY687" fmla="*/ 3070324 h 6858000"/>
              <a:gd name="connsiteX688" fmla="*/ 2380138 w 7467600"/>
              <a:gd name="connsiteY688" fmla="*/ 3099341 h 6858000"/>
              <a:gd name="connsiteX689" fmla="*/ 1765923 w 7467600"/>
              <a:gd name="connsiteY689" fmla="*/ 3581043 h 6858000"/>
              <a:gd name="connsiteX690" fmla="*/ 1702258 w 7467600"/>
              <a:gd name="connsiteY690" fmla="*/ 3612286 h 6858000"/>
              <a:gd name="connsiteX691" fmla="*/ 1538370 w 7467600"/>
              <a:gd name="connsiteY691" fmla="*/ 3811804 h 6858000"/>
              <a:gd name="connsiteX692" fmla="*/ 542867 w 7467600"/>
              <a:gd name="connsiteY692" fmla="*/ 4944092 h 6858000"/>
              <a:gd name="connsiteX693" fmla="*/ 515800 w 7467600"/>
              <a:gd name="connsiteY693" fmla="*/ 4862180 h 6858000"/>
              <a:gd name="connsiteX694" fmla="*/ 909145 w 7467600"/>
              <a:gd name="connsiteY694" fmla="*/ 4199225 h 6858000"/>
              <a:gd name="connsiteX695" fmla="*/ 1214067 w 7467600"/>
              <a:gd name="connsiteY695" fmla="*/ 3908561 h 6858000"/>
              <a:gd name="connsiteX696" fmla="*/ 640967 w 7467600"/>
              <a:gd name="connsiteY696" fmla="*/ 4105601 h 6858000"/>
              <a:gd name="connsiteX697" fmla="*/ 112563 w 7467600"/>
              <a:gd name="connsiteY697" fmla="*/ 4396952 h 6858000"/>
              <a:gd name="connsiteX698" fmla="*/ 0 w 7467600"/>
              <a:gd name="connsiteY698" fmla="*/ 4466006 h 6858000"/>
              <a:gd name="connsiteX699" fmla="*/ 0 w 7467600"/>
              <a:gd name="connsiteY699" fmla="*/ 4233763 h 6858000"/>
              <a:gd name="connsiteX700" fmla="*/ 36881 w 7467600"/>
              <a:gd name="connsiteY700" fmla="*/ 4200118 h 6858000"/>
              <a:gd name="connsiteX701" fmla="*/ 910534 w 7467600"/>
              <a:gd name="connsiteY701" fmla="*/ 3629753 h 6858000"/>
              <a:gd name="connsiteX702" fmla="*/ 1578717 w 7467600"/>
              <a:gd name="connsiteY702" fmla="*/ 3575982 h 6858000"/>
              <a:gd name="connsiteX703" fmla="*/ 2338780 w 7467600"/>
              <a:gd name="connsiteY703" fmla="*/ 3033725 h 6858000"/>
              <a:gd name="connsiteX704" fmla="*/ 1807991 w 7467600"/>
              <a:gd name="connsiteY704" fmla="*/ 2807184 h 6858000"/>
              <a:gd name="connsiteX705" fmla="*/ 1416358 w 7467600"/>
              <a:gd name="connsiteY705" fmla="*/ 3112571 h 6858000"/>
              <a:gd name="connsiteX706" fmla="*/ 939066 w 7467600"/>
              <a:gd name="connsiteY706" fmla="*/ 3378798 h 6858000"/>
              <a:gd name="connsiteX707" fmla="*/ 115099 w 7467600"/>
              <a:gd name="connsiteY707" fmla="*/ 3607650 h 6858000"/>
              <a:gd name="connsiteX708" fmla="*/ 97284 w 7467600"/>
              <a:gd name="connsiteY708" fmla="*/ 3520393 h 6858000"/>
              <a:gd name="connsiteX709" fmla="*/ 922050 w 7467600"/>
              <a:gd name="connsiteY709" fmla="*/ 3074867 h 6858000"/>
              <a:gd name="connsiteX710" fmla="*/ 1405265 w 7467600"/>
              <a:gd name="connsiteY710" fmla="*/ 3016319 h 6858000"/>
              <a:gd name="connsiteX711" fmla="*/ 1407512 w 7467600"/>
              <a:gd name="connsiteY711" fmla="*/ 3018001 h 6858000"/>
              <a:gd name="connsiteX712" fmla="*/ 1726266 w 7467600"/>
              <a:gd name="connsiteY712" fmla="*/ 2777274 h 6858000"/>
              <a:gd name="connsiteX713" fmla="*/ 625390 w 7467600"/>
              <a:gd name="connsiteY713" fmla="*/ 2514541 h 6858000"/>
              <a:gd name="connsiteX714" fmla="*/ 619799 w 7467600"/>
              <a:gd name="connsiteY714" fmla="*/ 2527180 h 6858000"/>
              <a:gd name="connsiteX715" fmla="*/ 310030 w 7467600"/>
              <a:gd name="connsiteY715" fmla="*/ 2771818 h 6858000"/>
              <a:gd name="connsiteX716" fmla="*/ 173877 w 7467600"/>
              <a:gd name="connsiteY716" fmla="*/ 2937056 h 6858000"/>
              <a:gd name="connsiteX717" fmla="*/ 77889 w 7467600"/>
              <a:gd name="connsiteY717" fmla="*/ 3138440 h 6858000"/>
              <a:gd name="connsiteX718" fmla="*/ 0 w 7467600"/>
              <a:gd name="connsiteY718" fmla="*/ 3271395 h 6858000"/>
              <a:gd name="connsiteX719" fmla="*/ 0 w 7467600"/>
              <a:gd name="connsiteY719" fmla="*/ 3153002 h 6858000"/>
              <a:gd name="connsiteX720" fmla="*/ 2386 w 7467600"/>
              <a:gd name="connsiteY720" fmla="*/ 3149203 h 6858000"/>
              <a:gd name="connsiteX721" fmla="*/ 89753 w 7467600"/>
              <a:gd name="connsiteY721" fmla="*/ 2987702 h 6858000"/>
              <a:gd name="connsiteX722" fmla="*/ 76869 w 7467600"/>
              <a:gd name="connsiteY722" fmla="*/ 3005404 h 6858000"/>
              <a:gd name="connsiteX723" fmla="*/ 32049 w 7467600"/>
              <a:gd name="connsiteY723" fmla="*/ 3065814 h 6858000"/>
              <a:gd name="connsiteX724" fmla="*/ 0 w 7467600"/>
              <a:gd name="connsiteY724" fmla="*/ 3108744 h 6858000"/>
              <a:gd name="connsiteX725" fmla="*/ 0 w 7467600"/>
              <a:gd name="connsiteY725" fmla="*/ 3058059 h 6858000"/>
              <a:gd name="connsiteX726" fmla="*/ 7610 w 7467600"/>
              <a:gd name="connsiteY726" fmla="*/ 3047889 h 6858000"/>
              <a:gd name="connsiteX727" fmla="*/ 52419 w 7467600"/>
              <a:gd name="connsiteY727" fmla="*/ 2987479 h 6858000"/>
              <a:gd name="connsiteX728" fmla="*/ 59142 w 7467600"/>
              <a:gd name="connsiteY728" fmla="*/ 2978488 h 6858000"/>
              <a:gd name="connsiteX729" fmla="*/ 0 w 7467600"/>
              <a:gd name="connsiteY729" fmla="*/ 3015334 h 6858000"/>
              <a:gd name="connsiteX730" fmla="*/ 0 w 7467600"/>
              <a:gd name="connsiteY730" fmla="*/ 2914286 h 6858000"/>
              <a:gd name="connsiteX731" fmla="*/ 36383 w 7467600"/>
              <a:gd name="connsiteY731" fmla="*/ 2901128 h 6858000"/>
              <a:gd name="connsiteX732" fmla="*/ 156329 w 7467600"/>
              <a:gd name="connsiteY732" fmla="*/ 2840533 h 6858000"/>
              <a:gd name="connsiteX733" fmla="*/ 358355 w 7467600"/>
              <a:gd name="connsiteY733" fmla="*/ 2620471 h 6858000"/>
              <a:gd name="connsiteX734" fmla="*/ 510577 w 7467600"/>
              <a:gd name="connsiteY734" fmla="*/ 2501244 h 6858000"/>
              <a:gd name="connsiteX735" fmla="*/ 211967 w 7467600"/>
              <a:gd name="connsiteY735" fmla="*/ 2479171 h 6858000"/>
              <a:gd name="connsiteX736" fmla="*/ 0 w 7467600"/>
              <a:gd name="connsiteY736" fmla="*/ 2476398 h 6858000"/>
              <a:gd name="connsiteX737" fmla="*/ 0 w 7467600"/>
              <a:gd name="connsiteY737" fmla="*/ 2389189 h 6858000"/>
              <a:gd name="connsiteX738" fmla="*/ 103062 w 7467600"/>
              <a:gd name="connsiteY738" fmla="*/ 2389518 h 6858000"/>
              <a:gd name="connsiteX739" fmla="*/ 510734 w 7467600"/>
              <a:gd name="connsiteY739" fmla="*/ 2416201 h 6858000"/>
              <a:gd name="connsiteX740" fmla="*/ 279257 w 7467600"/>
              <a:gd name="connsiteY740" fmla="*/ 2092102 h 6858000"/>
              <a:gd name="connsiteX741" fmla="*/ 65265 w 7467600"/>
              <a:gd name="connsiteY741" fmla="*/ 2006049 h 6858000"/>
              <a:gd name="connsiteX742" fmla="*/ 0 w 7467600"/>
              <a:gd name="connsiteY742" fmla="*/ 1982532 h 6858000"/>
              <a:gd name="connsiteX743" fmla="*/ 0 w 7467600"/>
              <a:gd name="connsiteY743" fmla="*/ 1912789 h 6858000"/>
              <a:gd name="connsiteX744" fmla="*/ 97460 w 7467600"/>
              <a:gd name="connsiteY744" fmla="*/ 1953725 h 6858000"/>
              <a:gd name="connsiteX745" fmla="*/ 221272 w 7467600"/>
              <a:gd name="connsiteY745" fmla="*/ 1980766 h 6858000"/>
              <a:gd name="connsiteX746" fmla="*/ 116765 w 7467600"/>
              <a:gd name="connsiteY746" fmla="*/ 1911033 h 6858000"/>
              <a:gd name="connsiteX747" fmla="*/ 16405 w 7467600"/>
              <a:gd name="connsiteY747" fmla="*/ 1803412 h 6858000"/>
              <a:gd name="connsiteX748" fmla="*/ 0 w 7467600"/>
              <a:gd name="connsiteY748" fmla="*/ 1784777 h 6858000"/>
              <a:gd name="connsiteX749" fmla="*/ 0 w 7467600"/>
              <a:gd name="connsiteY749" fmla="*/ 1740082 h 6858000"/>
              <a:gd name="connsiteX750" fmla="*/ 39394 w 7467600"/>
              <a:gd name="connsiteY750" fmla="*/ 1784856 h 6858000"/>
              <a:gd name="connsiteX751" fmla="*/ 135813 w 7467600"/>
              <a:gd name="connsiteY751" fmla="*/ 1888838 h 6858000"/>
              <a:gd name="connsiteX752" fmla="*/ 242575 w 7467600"/>
              <a:gd name="connsiteY752" fmla="*/ 1958841 h 6858000"/>
              <a:gd name="connsiteX753" fmla="*/ 82197 w 7467600"/>
              <a:gd name="connsiteY753" fmla="*/ 1754826 h 6858000"/>
              <a:gd name="connsiteX754" fmla="*/ 0 w 7467600"/>
              <a:gd name="connsiteY754" fmla="*/ 1679650 h 6858000"/>
              <a:gd name="connsiteX755" fmla="*/ 0 w 7467600"/>
              <a:gd name="connsiteY755" fmla="*/ 1602463 h 6858000"/>
              <a:gd name="connsiteX756" fmla="*/ 84689 w 7467600"/>
              <a:gd name="connsiteY756" fmla="*/ 1677442 h 6858000"/>
              <a:gd name="connsiteX757" fmla="*/ 298437 w 7467600"/>
              <a:gd name="connsiteY757" fmla="*/ 1968019 h 6858000"/>
              <a:gd name="connsiteX758" fmla="*/ 227269 w 7467600"/>
              <a:gd name="connsiteY758" fmla="*/ 1114064 h 6858000"/>
              <a:gd name="connsiteX759" fmla="*/ 248003 w 7467600"/>
              <a:gd name="connsiteY759" fmla="*/ 1089613 h 6858000"/>
              <a:gd name="connsiteX760" fmla="*/ 427020 w 7467600"/>
              <a:gd name="connsiteY760" fmla="*/ 1619803 h 6858000"/>
              <a:gd name="connsiteX761" fmla="*/ 340345 w 7467600"/>
              <a:gd name="connsiteY761" fmla="*/ 2027739 h 6858000"/>
              <a:gd name="connsiteX762" fmla="*/ 360865 w 7467600"/>
              <a:gd name="connsiteY762" fmla="*/ 2044827 h 6858000"/>
              <a:gd name="connsiteX763" fmla="*/ 560414 w 7467600"/>
              <a:gd name="connsiteY763" fmla="*/ 2421457 h 6858000"/>
              <a:gd name="connsiteX764" fmla="*/ 1359703 w 7467600"/>
              <a:gd name="connsiteY764" fmla="*/ 2578554 h 6858000"/>
              <a:gd name="connsiteX765" fmla="*/ 1359422 w 7467600"/>
              <a:gd name="connsiteY765" fmla="*/ 2577994 h 6858000"/>
              <a:gd name="connsiteX766" fmla="*/ 828701 w 7467600"/>
              <a:gd name="connsiteY766" fmla="*/ 1839520 h 6858000"/>
              <a:gd name="connsiteX767" fmla="*/ 494427 w 7467600"/>
              <a:gd name="connsiteY767" fmla="*/ 1092333 h 6858000"/>
              <a:gd name="connsiteX768" fmla="*/ 506322 w 7467600"/>
              <a:gd name="connsiteY768" fmla="*/ 1020997 h 6858000"/>
              <a:gd name="connsiteX769" fmla="*/ 4570198 w 7467600"/>
              <a:gd name="connsiteY769" fmla="*/ 978081 h 6858000"/>
              <a:gd name="connsiteX770" fmla="*/ 4523691 w 7467600"/>
              <a:gd name="connsiteY770" fmla="*/ 1127776 h 6858000"/>
              <a:gd name="connsiteX771" fmla="*/ 4509875 w 7467600"/>
              <a:gd name="connsiteY771" fmla="*/ 1167552 h 6858000"/>
              <a:gd name="connsiteX772" fmla="*/ 4478168 w 7467600"/>
              <a:gd name="connsiteY772" fmla="*/ 1260735 h 6858000"/>
              <a:gd name="connsiteX773" fmla="*/ 4409309 w 7467600"/>
              <a:gd name="connsiteY773" fmla="*/ 1666996 h 6858000"/>
              <a:gd name="connsiteX774" fmla="*/ 4370031 w 7467600"/>
              <a:gd name="connsiteY774" fmla="*/ 1955666 h 6858000"/>
              <a:gd name="connsiteX775" fmla="*/ 4570198 w 7467600"/>
              <a:gd name="connsiteY775" fmla="*/ 978081 h 6858000"/>
              <a:gd name="connsiteX776" fmla="*/ 4557898 w 7467600"/>
              <a:gd name="connsiteY776" fmla="*/ 900011 h 6858000"/>
              <a:gd name="connsiteX777" fmla="*/ 4344840 w 7467600"/>
              <a:gd name="connsiteY777" fmla="*/ 1922038 h 6858000"/>
              <a:gd name="connsiteX778" fmla="*/ 4378710 w 7467600"/>
              <a:gd name="connsiteY778" fmla="*/ 1665516 h 6858000"/>
              <a:gd name="connsiteX779" fmla="*/ 4448798 w 7467600"/>
              <a:gd name="connsiteY779" fmla="*/ 1253024 h 6858000"/>
              <a:gd name="connsiteX780" fmla="*/ 4480315 w 7467600"/>
              <a:gd name="connsiteY780" fmla="*/ 1158454 h 6858000"/>
              <a:gd name="connsiteX781" fmla="*/ 4494133 w 7467600"/>
              <a:gd name="connsiteY781" fmla="*/ 1118676 h 6858000"/>
              <a:gd name="connsiteX782" fmla="*/ 4557898 w 7467600"/>
              <a:gd name="connsiteY782" fmla="*/ 900011 h 6858000"/>
              <a:gd name="connsiteX783" fmla="*/ 5870151 w 7467600"/>
              <a:gd name="connsiteY783" fmla="*/ 898890 h 6858000"/>
              <a:gd name="connsiteX784" fmla="*/ 5861335 w 7467600"/>
              <a:gd name="connsiteY784" fmla="*/ 899177 h 6858000"/>
              <a:gd name="connsiteX785" fmla="*/ 5843702 w 7467600"/>
              <a:gd name="connsiteY785" fmla="*/ 899748 h 6858000"/>
              <a:gd name="connsiteX786" fmla="*/ 5651107 w 7467600"/>
              <a:gd name="connsiteY786" fmla="*/ 920306 h 6858000"/>
              <a:gd name="connsiteX787" fmla="*/ 5459407 w 7467600"/>
              <a:gd name="connsiteY787" fmla="*/ 940975 h 6858000"/>
              <a:gd name="connsiteX788" fmla="*/ 5374846 w 7467600"/>
              <a:gd name="connsiteY788" fmla="*/ 941988 h 6858000"/>
              <a:gd name="connsiteX789" fmla="*/ 5256105 w 7467600"/>
              <a:gd name="connsiteY789" fmla="*/ 945632 h 6858000"/>
              <a:gd name="connsiteX790" fmla="*/ 5107071 w 7467600"/>
              <a:gd name="connsiteY790" fmla="*/ 969720 h 6858000"/>
              <a:gd name="connsiteX791" fmla="*/ 4998681 w 7467600"/>
              <a:gd name="connsiteY791" fmla="*/ 988771 h 6858000"/>
              <a:gd name="connsiteX792" fmla="*/ 5870151 w 7467600"/>
              <a:gd name="connsiteY792" fmla="*/ 898890 h 6858000"/>
              <a:gd name="connsiteX793" fmla="*/ 5504425 w 7467600"/>
              <a:gd name="connsiteY793" fmla="*/ 848067 h 6858000"/>
              <a:gd name="connsiteX794" fmla="*/ 4968849 w 7467600"/>
              <a:gd name="connsiteY794" fmla="*/ 962318 h 6858000"/>
              <a:gd name="connsiteX795" fmla="*/ 5104039 w 7467600"/>
              <a:gd name="connsiteY795" fmla="*/ 940634 h 6858000"/>
              <a:gd name="connsiteX796" fmla="*/ 5256311 w 7467600"/>
              <a:gd name="connsiteY796" fmla="*/ 916490 h 6858000"/>
              <a:gd name="connsiteX797" fmla="*/ 5377381 w 7467600"/>
              <a:gd name="connsiteY797" fmla="*/ 912671 h 6858000"/>
              <a:gd name="connsiteX798" fmla="*/ 5460148 w 7467600"/>
              <a:gd name="connsiteY798" fmla="*/ 911442 h 6858000"/>
              <a:gd name="connsiteX799" fmla="*/ 5648971 w 7467600"/>
              <a:gd name="connsiteY799" fmla="*/ 891331 h 6858000"/>
              <a:gd name="connsiteX800" fmla="*/ 5844807 w 7467600"/>
              <a:gd name="connsiteY800" fmla="*/ 870718 h 6858000"/>
              <a:gd name="connsiteX801" fmla="*/ 5862975 w 7467600"/>
              <a:gd name="connsiteY801" fmla="*/ 869756 h 6858000"/>
              <a:gd name="connsiteX802" fmla="*/ 5920887 w 7467600"/>
              <a:gd name="connsiteY802" fmla="*/ 865929 h 6858000"/>
              <a:gd name="connsiteX803" fmla="*/ 5504425 w 7467600"/>
              <a:gd name="connsiteY803" fmla="*/ 848067 h 6858000"/>
              <a:gd name="connsiteX804" fmla="*/ 3607114 w 7467600"/>
              <a:gd name="connsiteY804" fmla="*/ 467441 h 6858000"/>
              <a:gd name="connsiteX805" fmla="*/ 3296242 w 7467600"/>
              <a:gd name="connsiteY805" fmla="*/ 807991 h 6858000"/>
              <a:gd name="connsiteX806" fmla="*/ 3174674 w 7467600"/>
              <a:gd name="connsiteY806" fmla="*/ 919759 h 6858000"/>
              <a:gd name="connsiteX807" fmla="*/ 3042978 w 7467600"/>
              <a:gd name="connsiteY807" fmla="*/ 1054894 h 6858000"/>
              <a:gd name="connsiteX808" fmla="*/ 2968914 w 7467600"/>
              <a:gd name="connsiteY808" fmla="*/ 1133756 h 6858000"/>
              <a:gd name="connsiteX809" fmla="*/ 3103823 w 7467600"/>
              <a:gd name="connsiteY809" fmla="*/ 1026814 h 6858000"/>
              <a:gd name="connsiteX810" fmla="*/ 3607114 w 7467600"/>
              <a:gd name="connsiteY810" fmla="*/ 467441 h 6858000"/>
              <a:gd name="connsiteX811" fmla="*/ 3744487 w 7467600"/>
              <a:gd name="connsiteY811" fmla="*/ 383136 h 6858000"/>
              <a:gd name="connsiteX812" fmla="*/ 3970213 w 7467600"/>
              <a:gd name="connsiteY812" fmla="*/ 995559 h 6858000"/>
              <a:gd name="connsiteX813" fmla="*/ 3744487 w 7467600"/>
              <a:gd name="connsiteY813" fmla="*/ 383136 h 6858000"/>
              <a:gd name="connsiteX814" fmla="*/ 3624562 w 7467600"/>
              <a:gd name="connsiteY814" fmla="*/ 367041 h 6858000"/>
              <a:gd name="connsiteX815" fmla="*/ 3489712 w 7467600"/>
              <a:gd name="connsiteY815" fmla="*/ 485386 h 6858000"/>
              <a:gd name="connsiteX816" fmla="*/ 3182994 w 7467600"/>
              <a:gd name="connsiteY816" fmla="*/ 828265 h 6858000"/>
              <a:gd name="connsiteX817" fmla="*/ 2892114 w 7467600"/>
              <a:gd name="connsiteY817" fmla="*/ 1172635 h 6858000"/>
              <a:gd name="connsiteX818" fmla="*/ 3021459 w 7467600"/>
              <a:gd name="connsiteY818" fmla="*/ 1035385 h 6858000"/>
              <a:gd name="connsiteX819" fmla="*/ 3153873 w 7467600"/>
              <a:gd name="connsiteY819" fmla="*/ 898971 h 6858000"/>
              <a:gd name="connsiteX820" fmla="*/ 3276511 w 7467600"/>
              <a:gd name="connsiteY820" fmla="*/ 786423 h 6858000"/>
              <a:gd name="connsiteX821" fmla="*/ 3584154 w 7467600"/>
              <a:gd name="connsiteY821" fmla="*/ 448218 h 6858000"/>
              <a:gd name="connsiteX822" fmla="*/ 3624562 w 7467600"/>
              <a:gd name="connsiteY822" fmla="*/ 367041 h 6858000"/>
              <a:gd name="connsiteX823" fmla="*/ 3766672 w 7467600"/>
              <a:gd name="connsiteY823" fmla="*/ 359429 h 6858000"/>
              <a:gd name="connsiteX824" fmla="*/ 3996338 w 7467600"/>
              <a:gd name="connsiteY824" fmla="*/ 968237 h 6858000"/>
              <a:gd name="connsiteX825" fmla="*/ 3766672 w 7467600"/>
              <a:gd name="connsiteY825" fmla="*/ 359429 h 6858000"/>
              <a:gd name="connsiteX826" fmla="*/ 5805386 w 7467600"/>
              <a:gd name="connsiteY826" fmla="*/ 239240 h 6858000"/>
              <a:gd name="connsiteX827" fmla="*/ 5736947 w 7467600"/>
              <a:gd name="connsiteY827" fmla="*/ 261367 h 6858000"/>
              <a:gd name="connsiteX828" fmla="*/ 5427012 w 7467600"/>
              <a:gd name="connsiteY828" fmla="*/ 311272 h 6858000"/>
              <a:gd name="connsiteX829" fmla="*/ 5147818 w 7467600"/>
              <a:gd name="connsiteY829" fmla="*/ 322112 h 6858000"/>
              <a:gd name="connsiteX830" fmla="*/ 5060854 w 7467600"/>
              <a:gd name="connsiteY830" fmla="*/ 311882 h 6858000"/>
              <a:gd name="connsiteX831" fmla="*/ 4945989 w 7467600"/>
              <a:gd name="connsiteY831" fmla="*/ 300516 h 6858000"/>
              <a:gd name="connsiteX832" fmla="*/ 5410479 w 7467600"/>
              <a:gd name="connsiteY832" fmla="*/ 348434 h 6858000"/>
              <a:gd name="connsiteX833" fmla="*/ 5805386 w 7467600"/>
              <a:gd name="connsiteY833" fmla="*/ 239240 h 6858000"/>
              <a:gd name="connsiteX834" fmla="*/ 7467600 w 7467600"/>
              <a:gd name="connsiteY834" fmla="*/ 163142 h 6858000"/>
              <a:gd name="connsiteX835" fmla="*/ 7467600 w 7467600"/>
              <a:gd name="connsiteY835" fmla="*/ 789215 h 6858000"/>
              <a:gd name="connsiteX836" fmla="*/ 7451412 w 7467600"/>
              <a:gd name="connsiteY836" fmla="*/ 799572 h 6858000"/>
              <a:gd name="connsiteX837" fmla="*/ 7419999 w 7467600"/>
              <a:gd name="connsiteY837" fmla="*/ 774360 h 6858000"/>
              <a:gd name="connsiteX838" fmla="*/ 7429067 w 7467600"/>
              <a:gd name="connsiteY838" fmla="*/ 402737 h 6858000"/>
              <a:gd name="connsiteX839" fmla="*/ 5905192 w 7467600"/>
              <a:gd name="connsiteY839" fmla="*/ 163079 h 6858000"/>
              <a:gd name="connsiteX840" fmla="*/ 5865655 w 7467600"/>
              <a:gd name="connsiteY840" fmla="*/ 171901 h 6858000"/>
              <a:gd name="connsiteX841" fmla="*/ 5259740 w 7467600"/>
              <a:gd name="connsiteY841" fmla="*/ 257013 h 6858000"/>
              <a:gd name="connsiteX842" fmla="*/ 5208466 w 7467600"/>
              <a:gd name="connsiteY842" fmla="*/ 257550 h 6858000"/>
              <a:gd name="connsiteX843" fmla="*/ 4980204 w 7467600"/>
              <a:gd name="connsiteY843" fmla="*/ 271903 h 6858000"/>
              <a:gd name="connsiteX844" fmla="*/ 5068068 w 7467600"/>
              <a:gd name="connsiteY844" fmla="*/ 282244 h 6858000"/>
              <a:gd name="connsiteX845" fmla="*/ 5153231 w 7467600"/>
              <a:gd name="connsiteY845" fmla="*/ 292240 h 6858000"/>
              <a:gd name="connsiteX846" fmla="*/ 5426491 w 7467600"/>
              <a:gd name="connsiteY846" fmla="*/ 281128 h 6858000"/>
              <a:gd name="connsiteX847" fmla="*/ 5731212 w 7467600"/>
              <a:gd name="connsiteY847" fmla="*/ 231951 h 6858000"/>
              <a:gd name="connsiteX848" fmla="*/ 5905192 w 7467600"/>
              <a:gd name="connsiteY848" fmla="*/ 163079 h 6858000"/>
              <a:gd name="connsiteX849" fmla="*/ 5944437 w 7467600"/>
              <a:gd name="connsiteY849" fmla="*/ 113829 h 6858000"/>
              <a:gd name="connsiteX850" fmla="*/ 5825032 w 7467600"/>
              <a:gd name="connsiteY850" fmla="*/ 146405 h 6858000"/>
              <a:gd name="connsiteX851" fmla="*/ 4955599 w 7467600"/>
              <a:gd name="connsiteY851" fmla="*/ 247008 h 6858000"/>
              <a:gd name="connsiteX852" fmla="*/ 5210104 w 7467600"/>
              <a:gd name="connsiteY852" fmla="*/ 228123 h 6858000"/>
              <a:gd name="connsiteX853" fmla="*/ 5261015 w 7467600"/>
              <a:gd name="connsiteY853" fmla="*/ 227087 h 6858000"/>
              <a:gd name="connsiteX854" fmla="*/ 5861181 w 7467600"/>
              <a:gd name="connsiteY854" fmla="*/ 143093 h 6858000"/>
              <a:gd name="connsiteX855" fmla="*/ 5961252 w 7467600"/>
              <a:gd name="connsiteY855" fmla="*/ 114820 h 6858000"/>
              <a:gd name="connsiteX856" fmla="*/ 5944437 w 7467600"/>
              <a:gd name="connsiteY856" fmla="*/ 113829 h 6858000"/>
              <a:gd name="connsiteX857" fmla="*/ 3882765 w 7467600"/>
              <a:gd name="connsiteY857" fmla="*/ 0 h 6858000"/>
              <a:gd name="connsiteX858" fmla="*/ 3995099 w 7467600"/>
              <a:gd name="connsiteY858" fmla="*/ 0 h 6858000"/>
              <a:gd name="connsiteX859" fmla="*/ 4163818 w 7467600"/>
              <a:gd name="connsiteY859" fmla="*/ 234104 h 6858000"/>
              <a:gd name="connsiteX860" fmla="*/ 4172099 w 7467600"/>
              <a:gd name="connsiteY860" fmla="*/ 234207 h 6858000"/>
              <a:gd name="connsiteX861" fmla="*/ 4784282 w 7467600"/>
              <a:gd name="connsiteY861" fmla="*/ 276561 h 6858000"/>
              <a:gd name="connsiteX862" fmla="*/ 4801687 w 7467600"/>
              <a:gd name="connsiteY862" fmla="*/ 267764 h 6858000"/>
              <a:gd name="connsiteX863" fmla="*/ 6082788 w 7467600"/>
              <a:gd name="connsiteY863" fmla="*/ 64119 h 6858000"/>
              <a:gd name="connsiteX864" fmla="*/ 6099442 w 7467600"/>
              <a:gd name="connsiteY864" fmla="*/ 82568 h 6858000"/>
              <a:gd name="connsiteX865" fmla="*/ 4804137 w 7467600"/>
              <a:gd name="connsiteY865" fmla="*/ 320931 h 6858000"/>
              <a:gd name="connsiteX866" fmla="*/ 4227047 w 7467600"/>
              <a:gd name="connsiteY866" fmla="*/ 313415 h 6858000"/>
              <a:gd name="connsiteX867" fmla="*/ 4346041 w 7467600"/>
              <a:gd name="connsiteY867" fmla="*/ 456086 h 6858000"/>
              <a:gd name="connsiteX868" fmla="*/ 4870967 w 7467600"/>
              <a:gd name="connsiteY868" fmla="*/ 963061 h 6858000"/>
              <a:gd name="connsiteX869" fmla="*/ 4889647 w 7467600"/>
              <a:gd name="connsiteY869" fmla="*/ 957147 h 6858000"/>
              <a:gd name="connsiteX870" fmla="*/ 5422504 w 7467600"/>
              <a:gd name="connsiteY870" fmla="*/ 805191 h 6858000"/>
              <a:gd name="connsiteX871" fmla="*/ 6087656 w 7467600"/>
              <a:gd name="connsiteY871" fmla="*/ 826703 h 6858000"/>
              <a:gd name="connsiteX872" fmla="*/ 6058717 w 7467600"/>
              <a:gd name="connsiteY872" fmla="*/ 865992 h 6858000"/>
              <a:gd name="connsiteX873" fmla="*/ 4974153 w 7467600"/>
              <a:gd name="connsiteY873" fmla="*/ 1045456 h 6858000"/>
              <a:gd name="connsiteX874" fmla="*/ 5627835 w 7467600"/>
              <a:gd name="connsiteY874" fmla="*/ 1472077 h 6858000"/>
              <a:gd name="connsiteX875" fmla="*/ 5629817 w 7467600"/>
              <a:gd name="connsiteY875" fmla="*/ 1471412 h 6858000"/>
              <a:gd name="connsiteX876" fmla="*/ 5634124 w 7467600"/>
              <a:gd name="connsiteY876" fmla="*/ 1470572 h 6858000"/>
              <a:gd name="connsiteX877" fmla="*/ 5755832 w 7467600"/>
              <a:gd name="connsiteY877" fmla="*/ 1383886 h 6858000"/>
              <a:gd name="connsiteX878" fmla="*/ 6014186 w 7467600"/>
              <a:gd name="connsiteY878" fmla="*/ 1279799 h 6858000"/>
              <a:gd name="connsiteX879" fmla="*/ 6901619 w 7467600"/>
              <a:gd name="connsiteY879" fmla="*/ 1047874 h 6858000"/>
              <a:gd name="connsiteX880" fmla="*/ 6931566 w 7467600"/>
              <a:gd name="connsiteY880" fmla="*/ 1062034 h 6858000"/>
              <a:gd name="connsiteX881" fmla="*/ 5790982 w 7467600"/>
              <a:gd name="connsiteY881" fmla="*/ 1561380 h 6858000"/>
              <a:gd name="connsiteX882" fmla="*/ 6188971 w 7467600"/>
              <a:gd name="connsiteY882" fmla="*/ 1755168 h 6858000"/>
              <a:gd name="connsiteX883" fmla="*/ 6202446 w 7467600"/>
              <a:gd name="connsiteY883" fmla="*/ 1752268 h 6858000"/>
              <a:gd name="connsiteX884" fmla="*/ 7179560 w 7467600"/>
              <a:gd name="connsiteY884" fmla="*/ 1467551 h 6858000"/>
              <a:gd name="connsiteX885" fmla="*/ 7158730 w 7467600"/>
              <a:gd name="connsiteY885" fmla="*/ 1507835 h 6858000"/>
              <a:gd name="connsiteX886" fmla="*/ 6326959 w 7467600"/>
              <a:gd name="connsiteY886" fmla="*/ 1817686 h 6858000"/>
              <a:gd name="connsiteX887" fmla="*/ 6537433 w 7467600"/>
              <a:gd name="connsiteY887" fmla="*/ 1907790 h 6858000"/>
              <a:gd name="connsiteX888" fmla="*/ 6550221 w 7467600"/>
              <a:gd name="connsiteY888" fmla="*/ 1910729 h 6858000"/>
              <a:gd name="connsiteX889" fmla="*/ 6964438 w 7467600"/>
              <a:gd name="connsiteY889" fmla="*/ 2209505 h 6858000"/>
              <a:gd name="connsiteX890" fmla="*/ 7367862 w 7467600"/>
              <a:gd name="connsiteY890" fmla="*/ 2806833 h 6858000"/>
              <a:gd name="connsiteX891" fmla="*/ 7364329 w 7467600"/>
              <a:gd name="connsiteY891" fmla="*/ 2826907 h 6858000"/>
              <a:gd name="connsiteX892" fmla="*/ 7290545 w 7467600"/>
              <a:gd name="connsiteY892" fmla="*/ 2850663 h 6858000"/>
              <a:gd name="connsiteX893" fmla="*/ 6472036 w 7467600"/>
              <a:gd name="connsiteY893" fmla="*/ 1959003 h 6858000"/>
              <a:gd name="connsiteX894" fmla="*/ 5792897 w 7467600"/>
              <a:gd name="connsiteY894" fmla="*/ 1647747 h 6858000"/>
              <a:gd name="connsiteX895" fmla="*/ 5842751 w 7467600"/>
              <a:gd name="connsiteY895" fmla="*/ 1816112 h 6858000"/>
              <a:gd name="connsiteX896" fmla="*/ 5847424 w 7467600"/>
              <a:gd name="connsiteY896" fmla="*/ 1815776 h 6858000"/>
              <a:gd name="connsiteX897" fmla="*/ 6399821 w 7467600"/>
              <a:gd name="connsiteY897" fmla="*/ 2344799 h 6858000"/>
              <a:gd name="connsiteX898" fmla="*/ 6323232 w 7467600"/>
              <a:gd name="connsiteY898" fmla="*/ 2389634 h 6858000"/>
              <a:gd name="connsiteX899" fmla="*/ 5942958 w 7467600"/>
              <a:gd name="connsiteY899" fmla="*/ 2077708 h 6858000"/>
              <a:gd name="connsiteX900" fmla="*/ 5921559 w 7467600"/>
              <a:gd name="connsiteY900" fmla="*/ 2378596 h 6858000"/>
              <a:gd name="connsiteX901" fmla="*/ 5817651 w 7467600"/>
              <a:gd name="connsiteY901" fmla="*/ 3023919 h 6858000"/>
              <a:gd name="connsiteX902" fmla="*/ 5729634 w 7467600"/>
              <a:gd name="connsiteY902" fmla="*/ 3051849 h 6858000"/>
              <a:gd name="connsiteX903" fmla="*/ 5611018 w 7467600"/>
              <a:gd name="connsiteY903" fmla="*/ 2316769 h 6858000"/>
              <a:gd name="connsiteX904" fmla="*/ 5687608 w 7467600"/>
              <a:gd name="connsiteY904" fmla="*/ 2039972 h 6858000"/>
              <a:gd name="connsiteX905" fmla="*/ 5657554 w 7467600"/>
              <a:gd name="connsiteY905" fmla="*/ 1576445 h 6858000"/>
              <a:gd name="connsiteX906" fmla="*/ 5150475 w 7467600"/>
              <a:gd name="connsiteY906" fmla="*/ 1274012 h 6858000"/>
              <a:gd name="connsiteX907" fmla="*/ 5349142 w 7467600"/>
              <a:gd name="connsiteY907" fmla="*/ 2204405 h 6858000"/>
              <a:gd name="connsiteX908" fmla="*/ 5262214 w 7467600"/>
              <a:gd name="connsiteY908" fmla="*/ 2233836 h 6858000"/>
              <a:gd name="connsiteX909" fmla="*/ 4981539 w 7467600"/>
              <a:gd name="connsiteY909" fmla="*/ 1542201 h 6858000"/>
              <a:gd name="connsiteX910" fmla="*/ 4958461 w 7467600"/>
              <a:gd name="connsiteY910" fmla="*/ 1136957 h 6858000"/>
              <a:gd name="connsiteX911" fmla="*/ 4655015 w 7467600"/>
              <a:gd name="connsiteY911" fmla="*/ 891426 h 6858000"/>
              <a:gd name="connsiteX912" fmla="*/ 4348002 w 7467600"/>
              <a:gd name="connsiteY912" fmla="*/ 2205895 h 6858000"/>
              <a:gd name="connsiteX913" fmla="*/ 4262250 w 7467600"/>
              <a:gd name="connsiteY913" fmla="*/ 2219972 h 6858000"/>
              <a:gd name="connsiteX914" fmla="*/ 4550611 w 7467600"/>
              <a:gd name="connsiteY914" fmla="*/ 817540 h 6858000"/>
              <a:gd name="connsiteX915" fmla="*/ 4564418 w 7467600"/>
              <a:gd name="connsiteY915" fmla="*/ 808293 h 6858000"/>
              <a:gd name="connsiteX916" fmla="*/ 4266388 w 7467600"/>
              <a:gd name="connsiteY916" fmla="*/ 500083 h 6858000"/>
              <a:gd name="connsiteX917" fmla="*/ 4032842 w 7467600"/>
              <a:gd name="connsiteY917" fmla="*/ 211809 h 6858000"/>
              <a:gd name="connsiteX918" fmla="*/ 3721337 w 7467600"/>
              <a:gd name="connsiteY918" fmla="*/ 0 h 6858000"/>
              <a:gd name="connsiteX919" fmla="*/ 3797544 w 7467600"/>
              <a:gd name="connsiteY919" fmla="*/ 0 h 6858000"/>
              <a:gd name="connsiteX920" fmla="*/ 3775734 w 7467600"/>
              <a:gd name="connsiteY920" fmla="*/ 95131 h 6858000"/>
              <a:gd name="connsiteX921" fmla="*/ 3724807 w 7467600"/>
              <a:gd name="connsiteY921" fmla="*/ 272257 h 6858000"/>
              <a:gd name="connsiteX922" fmla="*/ 3726844 w 7467600"/>
              <a:gd name="connsiteY922" fmla="*/ 282988 h 6858000"/>
              <a:gd name="connsiteX923" fmla="*/ 3742664 w 7467600"/>
              <a:gd name="connsiteY923" fmla="*/ 279918 h 6858000"/>
              <a:gd name="connsiteX924" fmla="*/ 4103910 w 7467600"/>
              <a:gd name="connsiteY924" fmla="*/ 1161917 h 6858000"/>
              <a:gd name="connsiteX925" fmla="*/ 4020269 w 7467600"/>
              <a:gd name="connsiteY925" fmla="*/ 1200406 h 6858000"/>
              <a:gd name="connsiteX926" fmla="*/ 3674882 w 7467600"/>
              <a:gd name="connsiteY926" fmla="*/ 488524 h 6858000"/>
              <a:gd name="connsiteX927" fmla="*/ 3132682 w 7467600"/>
              <a:gd name="connsiteY927" fmla="*/ 1072284 h 6858000"/>
              <a:gd name="connsiteX928" fmla="*/ 2716346 w 7467600"/>
              <a:gd name="connsiteY928" fmla="*/ 1276376 h 6858000"/>
              <a:gd name="connsiteX929" fmla="*/ 2716772 w 7467600"/>
              <a:gd name="connsiteY929" fmla="*/ 1255462 h 6858000"/>
              <a:gd name="connsiteX930" fmla="*/ 3471096 w 7467600"/>
              <a:gd name="connsiteY930" fmla="*/ 437072 h 6858000"/>
              <a:gd name="connsiteX931" fmla="*/ 3639057 w 7467600"/>
              <a:gd name="connsiteY931" fmla="*/ 286334 h 6858000"/>
              <a:gd name="connsiteX932" fmla="*/ 3640309 w 7467600"/>
              <a:gd name="connsiteY932" fmla="*/ 284664 h 6858000"/>
              <a:gd name="connsiteX933" fmla="*/ 3646022 w 7467600"/>
              <a:gd name="connsiteY933" fmla="*/ 276711 h 6858000"/>
              <a:gd name="connsiteX934" fmla="*/ 3707943 w 7467600"/>
              <a:gd name="connsiteY934" fmla="*/ 65958 h 6858000"/>
              <a:gd name="connsiteX935" fmla="*/ 2867960 w 7467600"/>
              <a:gd name="connsiteY935" fmla="*/ 0 h 6858000"/>
              <a:gd name="connsiteX936" fmla="*/ 2926351 w 7467600"/>
              <a:gd name="connsiteY936" fmla="*/ 0 h 6858000"/>
              <a:gd name="connsiteX937" fmla="*/ 2902823 w 7467600"/>
              <a:gd name="connsiteY937" fmla="*/ 262929 h 6858000"/>
              <a:gd name="connsiteX938" fmla="*/ 2940663 w 7467600"/>
              <a:gd name="connsiteY938" fmla="*/ 140884 h 6858000"/>
              <a:gd name="connsiteX939" fmla="*/ 2947039 w 7467600"/>
              <a:gd name="connsiteY939" fmla="*/ 122524 h 6858000"/>
              <a:gd name="connsiteX940" fmla="*/ 2984316 w 7467600"/>
              <a:gd name="connsiteY940" fmla="*/ 0 h 6858000"/>
              <a:gd name="connsiteX941" fmla="*/ 3016114 w 7467600"/>
              <a:gd name="connsiteY941" fmla="*/ 0 h 6858000"/>
              <a:gd name="connsiteX942" fmla="*/ 2979949 w 7467600"/>
              <a:gd name="connsiteY942" fmla="*/ 119274 h 6858000"/>
              <a:gd name="connsiteX943" fmla="*/ 3023879 w 7467600"/>
              <a:gd name="connsiteY943" fmla="*/ 0 h 6858000"/>
              <a:gd name="connsiteX944" fmla="*/ 3105400 w 7467600"/>
              <a:gd name="connsiteY944" fmla="*/ 0 h 6858000"/>
              <a:gd name="connsiteX945" fmla="*/ 3094669 w 7467600"/>
              <a:gd name="connsiteY945" fmla="*/ 30308 h 6858000"/>
              <a:gd name="connsiteX946" fmla="*/ 2901945 w 7467600"/>
              <a:gd name="connsiteY946" fmla="*/ 466538 h 6858000"/>
              <a:gd name="connsiteX947" fmla="*/ 2815209 w 7467600"/>
              <a:gd name="connsiteY947" fmla="*/ 497361 h 6858000"/>
              <a:gd name="connsiteX948" fmla="*/ 2844845 w 7467600"/>
              <a:gd name="connsiteY948" fmla="*/ 127638 h 6858000"/>
              <a:gd name="connsiteX949" fmla="*/ 1057230 w 7467600"/>
              <a:gd name="connsiteY949" fmla="*/ 0 h 6858000"/>
              <a:gd name="connsiteX950" fmla="*/ 1111003 w 7467600"/>
              <a:gd name="connsiteY950" fmla="*/ 0 h 6858000"/>
              <a:gd name="connsiteX951" fmla="*/ 1125553 w 7467600"/>
              <a:gd name="connsiteY951" fmla="*/ 52588 h 6858000"/>
              <a:gd name="connsiteX952" fmla="*/ 1304276 w 7467600"/>
              <a:gd name="connsiteY952" fmla="*/ 476275 h 6858000"/>
              <a:gd name="connsiteX953" fmla="*/ 1492066 w 7467600"/>
              <a:gd name="connsiteY953" fmla="*/ 886333 h 6858000"/>
              <a:gd name="connsiteX954" fmla="*/ 1423698 w 7467600"/>
              <a:gd name="connsiteY954" fmla="*/ 710817 h 6858000"/>
              <a:gd name="connsiteX955" fmla="*/ 1357609 w 7467600"/>
              <a:gd name="connsiteY955" fmla="*/ 532892 h 6858000"/>
              <a:gd name="connsiteX956" fmla="*/ 1309550 w 7467600"/>
              <a:gd name="connsiteY956" fmla="*/ 374031 h 6858000"/>
              <a:gd name="connsiteX957" fmla="*/ 1193673 w 7467600"/>
              <a:gd name="connsiteY957" fmla="*/ 49533 h 6858000"/>
              <a:gd name="connsiteX958" fmla="*/ 1164391 w 7467600"/>
              <a:gd name="connsiteY958" fmla="*/ 0 h 6858000"/>
              <a:gd name="connsiteX959" fmla="*/ 1200666 w 7467600"/>
              <a:gd name="connsiteY959" fmla="*/ 0 h 6858000"/>
              <a:gd name="connsiteX960" fmla="*/ 1223408 w 7467600"/>
              <a:gd name="connsiteY960" fmla="*/ 38996 h 6858000"/>
              <a:gd name="connsiteX961" fmla="*/ 1339635 w 7467600"/>
              <a:gd name="connsiteY961" fmla="*/ 365517 h 6858000"/>
              <a:gd name="connsiteX962" fmla="*/ 1387469 w 7467600"/>
              <a:gd name="connsiteY962" fmla="*/ 523079 h 6858000"/>
              <a:gd name="connsiteX963" fmla="*/ 1452685 w 7467600"/>
              <a:gd name="connsiteY963" fmla="*/ 699806 h 6858000"/>
              <a:gd name="connsiteX964" fmla="*/ 1492092 w 7467600"/>
              <a:gd name="connsiteY964" fmla="*/ 800424 h 6858000"/>
              <a:gd name="connsiteX965" fmla="*/ 1455302 w 7467600"/>
              <a:gd name="connsiteY965" fmla="*/ 632913 h 6858000"/>
              <a:gd name="connsiteX966" fmla="*/ 1222336 w 7467600"/>
              <a:gd name="connsiteY966" fmla="*/ 9480 h 6858000"/>
              <a:gd name="connsiteX967" fmla="*/ 1214634 w 7467600"/>
              <a:gd name="connsiteY967" fmla="*/ 0 h 6858000"/>
              <a:gd name="connsiteX968" fmla="*/ 1289827 w 7467600"/>
              <a:gd name="connsiteY968" fmla="*/ 0 h 6858000"/>
              <a:gd name="connsiteX969" fmla="*/ 1321076 w 7467600"/>
              <a:gd name="connsiteY969" fmla="*/ 59722 h 6858000"/>
              <a:gd name="connsiteX970" fmla="*/ 1512579 w 7467600"/>
              <a:gd name="connsiteY970" fmla="*/ 626441 h 6858000"/>
              <a:gd name="connsiteX971" fmla="*/ 1506076 w 7467600"/>
              <a:gd name="connsiteY971" fmla="*/ 1089289 h 6858000"/>
              <a:gd name="connsiteX972" fmla="*/ 1486346 w 7467600"/>
              <a:gd name="connsiteY972" fmla="*/ 1079919 h 6858000"/>
              <a:gd name="connsiteX973" fmla="*/ 1070511 w 7467600"/>
              <a:gd name="connsiteY973" fmla="*/ 48609 h 6858000"/>
              <a:gd name="connsiteX974" fmla="*/ 43151 w 7467600"/>
              <a:gd name="connsiteY974" fmla="*/ 0 h 6858000"/>
              <a:gd name="connsiteX975" fmla="*/ 95283 w 7467600"/>
              <a:gd name="connsiteY975" fmla="*/ 0 h 6858000"/>
              <a:gd name="connsiteX976" fmla="*/ 300708 w 7467600"/>
              <a:gd name="connsiteY976" fmla="*/ 154571 h 6858000"/>
              <a:gd name="connsiteX977" fmla="*/ 530414 w 7467600"/>
              <a:gd name="connsiteY977" fmla="*/ 354673 h 6858000"/>
              <a:gd name="connsiteX978" fmla="*/ 333785 w 7467600"/>
              <a:gd name="connsiteY978" fmla="*/ 161564 h 6858000"/>
              <a:gd name="connsiteX979" fmla="*/ 147005 w 7467600"/>
              <a:gd name="connsiteY979" fmla="*/ 0 h 6858000"/>
              <a:gd name="connsiteX980" fmla="*/ 272509 w 7467600"/>
              <a:gd name="connsiteY980" fmla="*/ 0 h 6858000"/>
              <a:gd name="connsiteX981" fmla="*/ 326276 w 7467600"/>
              <a:gd name="connsiteY981" fmla="*/ 45847 h 6858000"/>
              <a:gd name="connsiteX982" fmla="*/ 823759 w 7467600"/>
              <a:gd name="connsiteY982" fmla="*/ 574145 h 6858000"/>
              <a:gd name="connsiteX983" fmla="*/ 811254 w 7467600"/>
              <a:gd name="connsiteY983" fmla="*/ 665546 h 6858000"/>
              <a:gd name="connsiteX984" fmla="*/ 154042 w 7467600"/>
              <a:gd name="connsiteY984" fmla="*/ 261522 h 6858000"/>
              <a:gd name="connsiteX985" fmla="*/ 13550 w 7467600"/>
              <a:gd name="connsiteY985" fmla="*/ 158423 h 6858000"/>
              <a:gd name="connsiteX986" fmla="*/ 0 w 7467600"/>
              <a:gd name="connsiteY986" fmla="*/ 146618 h 6858000"/>
              <a:gd name="connsiteX987" fmla="*/ 0 w 7467600"/>
              <a:gd name="connsiteY987" fmla="*/ 59161 h 6858000"/>
              <a:gd name="connsiteX988" fmla="*/ 45427 w 7467600"/>
              <a:gd name="connsiteY988" fmla="*/ 101078 h 6858000"/>
              <a:gd name="connsiteX989" fmla="*/ 630103 w 7467600"/>
              <a:gd name="connsiteY989" fmla="*/ 485885 h 6858000"/>
              <a:gd name="connsiteX990" fmla="*/ 532040 w 7467600"/>
              <a:gd name="connsiteY990" fmla="*/ 399359 h 6858000"/>
              <a:gd name="connsiteX991" fmla="*/ 517618 w 7467600"/>
              <a:gd name="connsiteY991" fmla="*/ 385726 h 6858000"/>
              <a:gd name="connsiteX992" fmla="*/ 285074 w 7467600"/>
              <a:gd name="connsiteY992" fmla="*/ 182755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29067 w 7467600"/>
              <a:gd name="connsiteY844" fmla="*/ 402737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7419999 w 7467600"/>
              <a:gd name="connsiteY847" fmla="*/ 774360 h 6858000"/>
              <a:gd name="connsiteX848" fmla="*/ 7429067 w 7467600"/>
              <a:gd name="connsiteY848" fmla="*/ 402737 h 6858000"/>
              <a:gd name="connsiteX849" fmla="*/ 5905192 w 7467600"/>
              <a:gd name="connsiteY849" fmla="*/ 163079 h 6858000"/>
              <a:gd name="connsiteX850" fmla="*/ 5865655 w 7467600"/>
              <a:gd name="connsiteY850" fmla="*/ 171901 h 6858000"/>
              <a:gd name="connsiteX851" fmla="*/ 5259740 w 7467600"/>
              <a:gd name="connsiteY851" fmla="*/ 257013 h 6858000"/>
              <a:gd name="connsiteX852" fmla="*/ 5208466 w 7467600"/>
              <a:gd name="connsiteY852" fmla="*/ 257550 h 6858000"/>
              <a:gd name="connsiteX853" fmla="*/ 4980204 w 7467600"/>
              <a:gd name="connsiteY853" fmla="*/ 271903 h 6858000"/>
              <a:gd name="connsiteX854" fmla="*/ 5068068 w 7467600"/>
              <a:gd name="connsiteY854" fmla="*/ 282244 h 6858000"/>
              <a:gd name="connsiteX855" fmla="*/ 5153231 w 7467600"/>
              <a:gd name="connsiteY855" fmla="*/ 292240 h 6858000"/>
              <a:gd name="connsiteX856" fmla="*/ 5426491 w 7467600"/>
              <a:gd name="connsiteY856" fmla="*/ 281128 h 6858000"/>
              <a:gd name="connsiteX857" fmla="*/ 5731212 w 7467600"/>
              <a:gd name="connsiteY857" fmla="*/ 231951 h 6858000"/>
              <a:gd name="connsiteX858" fmla="*/ 5905192 w 7467600"/>
              <a:gd name="connsiteY858" fmla="*/ 163079 h 6858000"/>
              <a:gd name="connsiteX859" fmla="*/ 5944437 w 7467600"/>
              <a:gd name="connsiteY859" fmla="*/ 113829 h 6858000"/>
              <a:gd name="connsiteX860" fmla="*/ 5825032 w 7467600"/>
              <a:gd name="connsiteY860" fmla="*/ 146405 h 6858000"/>
              <a:gd name="connsiteX861" fmla="*/ 4955599 w 7467600"/>
              <a:gd name="connsiteY861" fmla="*/ 247008 h 6858000"/>
              <a:gd name="connsiteX862" fmla="*/ 5210104 w 7467600"/>
              <a:gd name="connsiteY862" fmla="*/ 228123 h 6858000"/>
              <a:gd name="connsiteX863" fmla="*/ 5261015 w 7467600"/>
              <a:gd name="connsiteY863" fmla="*/ 227087 h 6858000"/>
              <a:gd name="connsiteX864" fmla="*/ 5861181 w 7467600"/>
              <a:gd name="connsiteY864" fmla="*/ 143093 h 6858000"/>
              <a:gd name="connsiteX865" fmla="*/ 5961252 w 7467600"/>
              <a:gd name="connsiteY865" fmla="*/ 114820 h 6858000"/>
              <a:gd name="connsiteX866" fmla="*/ 5944437 w 7467600"/>
              <a:gd name="connsiteY866" fmla="*/ 113829 h 6858000"/>
              <a:gd name="connsiteX867" fmla="*/ 3882765 w 7467600"/>
              <a:gd name="connsiteY867" fmla="*/ 0 h 6858000"/>
              <a:gd name="connsiteX868" fmla="*/ 3995099 w 7467600"/>
              <a:gd name="connsiteY868" fmla="*/ 0 h 6858000"/>
              <a:gd name="connsiteX869" fmla="*/ 4163818 w 7467600"/>
              <a:gd name="connsiteY869" fmla="*/ 234104 h 6858000"/>
              <a:gd name="connsiteX870" fmla="*/ 4172099 w 7467600"/>
              <a:gd name="connsiteY870" fmla="*/ 234207 h 6858000"/>
              <a:gd name="connsiteX871" fmla="*/ 4784282 w 7467600"/>
              <a:gd name="connsiteY871" fmla="*/ 276561 h 6858000"/>
              <a:gd name="connsiteX872" fmla="*/ 4801687 w 7467600"/>
              <a:gd name="connsiteY872" fmla="*/ 267764 h 6858000"/>
              <a:gd name="connsiteX873" fmla="*/ 6082788 w 7467600"/>
              <a:gd name="connsiteY873" fmla="*/ 64119 h 6858000"/>
              <a:gd name="connsiteX874" fmla="*/ 6099442 w 7467600"/>
              <a:gd name="connsiteY874" fmla="*/ 82568 h 6858000"/>
              <a:gd name="connsiteX875" fmla="*/ 4804137 w 7467600"/>
              <a:gd name="connsiteY875" fmla="*/ 320931 h 6858000"/>
              <a:gd name="connsiteX876" fmla="*/ 4227047 w 7467600"/>
              <a:gd name="connsiteY876" fmla="*/ 313415 h 6858000"/>
              <a:gd name="connsiteX877" fmla="*/ 4346041 w 7467600"/>
              <a:gd name="connsiteY877" fmla="*/ 456086 h 6858000"/>
              <a:gd name="connsiteX878" fmla="*/ 4870967 w 7467600"/>
              <a:gd name="connsiteY878" fmla="*/ 963061 h 6858000"/>
              <a:gd name="connsiteX879" fmla="*/ 4889647 w 7467600"/>
              <a:gd name="connsiteY879" fmla="*/ 957147 h 6858000"/>
              <a:gd name="connsiteX880" fmla="*/ 5422504 w 7467600"/>
              <a:gd name="connsiteY880" fmla="*/ 805191 h 6858000"/>
              <a:gd name="connsiteX881" fmla="*/ 6087656 w 7467600"/>
              <a:gd name="connsiteY881" fmla="*/ 826703 h 6858000"/>
              <a:gd name="connsiteX882" fmla="*/ 6058717 w 7467600"/>
              <a:gd name="connsiteY882" fmla="*/ 865992 h 6858000"/>
              <a:gd name="connsiteX883" fmla="*/ 4974153 w 7467600"/>
              <a:gd name="connsiteY883" fmla="*/ 1045456 h 6858000"/>
              <a:gd name="connsiteX884" fmla="*/ 5627835 w 7467600"/>
              <a:gd name="connsiteY884" fmla="*/ 1472077 h 6858000"/>
              <a:gd name="connsiteX885" fmla="*/ 5629817 w 7467600"/>
              <a:gd name="connsiteY885" fmla="*/ 1471412 h 6858000"/>
              <a:gd name="connsiteX886" fmla="*/ 5634124 w 7467600"/>
              <a:gd name="connsiteY886" fmla="*/ 1470572 h 6858000"/>
              <a:gd name="connsiteX887" fmla="*/ 5755832 w 7467600"/>
              <a:gd name="connsiteY887" fmla="*/ 1383886 h 6858000"/>
              <a:gd name="connsiteX888" fmla="*/ 6014186 w 7467600"/>
              <a:gd name="connsiteY888" fmla="*/ 1279799 h 6858000"/>
              <a:gd name="connsiteX889" fmla="*/ 6901619 w 7467600"/>
              <a:gd name="connsiteY889" fmla="*/ 1047874 h 6858000"/>
              <a:gd name="connsiteX890" fmla="*/ 6931566 w 7467600"/>
              <a:gd name="connsiteY890" fmla="*/ 1062034 h 6858000"/>
              <a:gd name="connsiteX891" fmla="*/ 5790982 w 7467600"/>
              <a:gd name="connsiteY891" fmla="*/ 1561380 h 6858000"/>
              <a:gd name="connsiteX892" fmla="*/ 6188971 w 7467600"/>
              <a:gd name="connsiteY892" fmla="*/ 1755168 h 6858000"/>
              <a:gd name="connsiteX893" fmla="*/ 6202446 w 7467600"/>
              <a:gd name="connsiteY893" fmla="*/ 1752268 h 6858000"/>
              <a:gd name="connsiteX894" fmla="*/ 7179560 w 7467600"/>
              <a:gd name="connsiteY894" fmla="*/ 1467551 h 6858000"/>
              <a:gd name="connsiteX895" fmla="*/ 7158730 w 7467600"/>
              <a:gd name="connsiteY895" fmla="*/ 1507835 h 6858000"/>
              <a:gd name="connsiteX896" fmla="*/ 6326959 w 7467600"/>
              <a:gd name="connsiteY896" fmla="*/ 1817686 h 6858000"/>
              <a:gd name="connsiteX897" fmla="*/ 6537433 w 7467600"/>
              <a:gd name="connsiteY897" fmla="*/ 1907790 h 6858000"/>
              <a:gd name="connsiteX898" fmla="*/ 6550221 w 7467600"/>
              <a:gd name="connsiteY898" fmla="*/ 1910729 h 6858000"/>
              <a:gd name="connsiteX899" fmla="*/ 6964438 w 7467600"/>
              <a:gd name="connsiteY899" fmla="*/ 2209505 h 6858000"/>
              <a:gd name="connsiteX900" fmla="*/ 7367862 w 7467600"/>
              <a:gd name="connsiteY900" fmla="*/ 2806833 h 6858000"/>
              <a:gd name="connsiteX901" fmla="*/ 7364329 w 7467600"/>
              <a:gd name="connsiteY901" fmla="*/ 2826907 h 6858000"/>
              <a:gd name="connsiteX902" fmla="*/ 7290545 w 7467600"/>
              <a:gd name="connsiteY902" fmla="*/ 2850663 h 6858000"/>
              <a:gd name="connsiteX903" fmla="*/ 6472036 w 7467600"/>
              <a:gd name="connsiteY903" fmla="*/ 1959003 h 6858000"/>
              <a:gd name="connsiteX904" fmla="*/ 5792897 w 7467600"/>
              <a:gd name="connsiteY904" fmla="*/ 1647747 h 6858000"/>
              <a:gd name="connsiteX905" fmla="*/ 5842751 w 7467600"/>
              <a:gd name="connsiteY905" fmla="*/ 1816112 h 6858000"/>
              <a:gd name="connsiteX906" fmla="*/ 5847424 w 7467600"/>
              <a:gd name="connsiteY906" fmla="*/ 1815776 h 6858000"/>
              <a:gd name="connsiteX907" fmla="*/ 6399821 w 7467600"/>
              <a:gd name="connsiteY907" fmla="*/ 2344799 h 6858000"/>
              <a:gd name="connsiteX908" fmla="*/ 6323232 w 7467600"/>
              <a:gd name="connsiteY908" fmla="*/ 2389634 h 6858000"/>
              <a:gd name="connsiteX909" fmla="*/ 5942958 w 7467600"/>
              <a:gd name="connsiteY909" fmla="*/ 2077708 h 6858000"/>
              <a:gd name="connsiteX910" fmla="*/ 5921559 w 7467600"/>
              <a:gd name="connsiteY910" fmla="*/ 2378596 h 6858000"/>
              <a:gd name="connsiteX911" fmla="*/ 5817651 w 7467600"/>
              <a:gd name="connsiteY911" fmla="*/ 3023919 h 6858000"/>
              <a:gd name="connsiteX912" fmla="*/ 5729634 w 7467600"/>
              <a:gd name="connsiteY912" fmla="*/ 3051849 h 6858000"/>
              <a:gd name="connsiteX913" fmla="*/ 5611018 w 7467600"/>
              <a:gd name="connsiteY913" fmla="*/ 2316769 h 6858000"/>
              <a:gd name="connsiteX914" fmla="*/ 5687608 w 7467600"/>
              <a:gd name="connsiteY914" fmla="*/ 2039972 h 6858000"/>
              <a:gd name="connsiteX915" fmla="*/ 5657554 w 7467600"/>
              <a:gd name="connsiteY915" fmla="*/ 1576445 h 6858000"/>
              <a:gd name="connsiteX916" fmla="*/ 5150475 w 7467600"/>
              <a:gd name="connsiteY916" fmla="*/ 1274012 h 6858000"/>
              <a:gd name="connsiteX917" fmla="*/ 5349142 w 7467600"/>
              <a:gd name="connsiteY917" fmla="*/ 2204405 h 6858000"/>
              <a:gd name="connsiteX918" fmla="*/ 5262214 w 7467600"/>
              <a:gd name="connsiteY918" fmla="*/ 2233836 h 6858000"/>
              <a:gd name="connsiteX919" fmla="*/ 4981539 w 7467600"/>
              <a:gd name="connsiteY919" fmla="*/ 1542201 h 6858000"/>
              <a:gd name="connsiteX920" fmla="*/ 4958461 w 7467600"/>
              <a:gd name="connsiteY920" fmla="*/ 1136957 h 6858000"/>
              <a:gd name="connsiteX921" fmla="*/ 4655015 w 7467600"/>
              <a:gd name="connsiteY921" fmla="*/ 891426 h 6858000"/>
              <a:gd name="connsiteX922" fmla="*/ 4348002 w 7467600"/>
              <a:gd name="connsiteY922" fmla="*/ 2205895 h 6858000"/>
              <a:gd name="connsiteX923" fmla="*/ 4262250 w 7467600"/>
              <a:gd name="connsiteY923" fmla="*/ 2219972 h 6858000"/>
              <a:gd name="connsiteX924" fmla="*/ 4550611 w 7467600"/>
              <a:gd name="connsiteY924" fmla="*/ 817540 h 6858000"/>
              <a:gd name="connsiteX925" fmla="*/ 4564418 w 7467600"/>
              <a:gd name="connsiteY925" fmla="*/ 808293 h 6858000"/>
              <a:gd name="connsiteX926" fmla="*/ 4266388 w 7467600"/>
              <a:gd name="connsiteY926" fmla="*/ 500083 h 6858000"/>
              <a:gd name="connsiteX927" fmla="*/ 4032842 w 7467600"/>
              <a:gd name="connsiteY927" fmla="*/ 211809 h 6858000"/>
              <a:gd name="connsiteX928" fmla="*/ 3882765 w 7467600"/>
              <a:gd name="connsiteY928" fmla="*/ 0 h 6858000"/>
              <a:gd name="connsiteX929" fmla="*/ 3721337 w 7467600"/>
              <a:gd name="connsiteY929" fmla="*/ 0 h 6858000"/>
              <a:gd name="connsiteX930" fmla="*/ 3797544 w 7467600"/>
              <a:gd name="connsiteY930" fmla="*/ 0 h 6858000"/>
              <a:gd name="connsiteX931" fmla="*/ 3775734 w 7467600"/>
              <a:gd name="connsiteY931" fmla="*/ 95131 h 6858000"/>
              <a:gd name="connsiteX932" fmla="*/ 3724807 w 7467600"/>
              <a:gd name="connsiteY932" fmla="*/ 272257 h 6858000"/>
              <a:gd name="connsiteX933" fmla="*/ 3726844 w 7467600"/>
              <a:gd name="connsiteY933" fmla="*/ 282988 h 6858000"/>
              <a:gd name="connsiteX934" fmla="*/ 3742664 w 7467600"/>
              <a:gd name="connsiteY934" fmla="*/ 279918 h 6858000"/>
              <a:gd name="connsiteX935" fmla="*/ 4103910 w 7467600"/>
              <a:gd name="connsiteY935" fmla="*/ 1161917 h 6858000"/>
              <a:gd name="connsiteX936" fmla="*/ 4020269 w 7467600"/>
              <a:gd name="connsiteY936" fmla="*/ 1200406 h 6858000"/>
              <a:gd name="connsiteX937" fmla="*/ 3674882 w 7467600"/>
              <a:gd name="connsiteY937" fmla="*/ 488524 h 6858000"/>
              <a:gd name="connsiteX938" fmla="*/ 3132682 w 7467600"/>
              <a:gd name="connsiteY938" fmla="*/ 1072284 h 6858000"/>
              <a:gd name="connsiteX939" fmla="*/ 2716346 w 7467600"/>
              <a:gd name="connsiteY939" fmla="*/ 1276376 h 6858000"/>
              <a:gd name="connsiteX940" fmla="*/ 2716772 w 7467600"/>
              <a:gd name="connsiteY940" fmla="*/ 1255462 h 6858000"/>
              <a:gd name="connsiteX941" fmla="*/ 3471096 w 7467600"/>
              <a:gd name="connsiteY941" fmla="*/ 437072 h 6858000"/>
              <a:gd name="connsiteX942" fmla="*/ 3639057 w 7467600"/>
              <a:gd name="connsiteY942" fmla="*/ 286334 h 6858000"/>
              <a:gd name="connsiteX943" fmla="*/ 3640309 w 7467600"/>
              <a:gd name="connsiteY943" fmla="*/ 284664 h 6858000"/>
              <a:gd name="connsiteX944" fmla="*/ 3646022 w 7467600"/>
              <a:gd name="connsiteY944" fmla="*/ 276711 h 6858000"/>
              <a:gd name="connsiteX945" fmla="*/ 3707943 w 7467600"/>
              <a:gd name="connsiteY945" fmla="*/ 65958 h 6858000"/>
              <a:gd name="connsiteX946" fmla="*/ 3721337 w 7467600"/>
              <a:gd name="connsiteY946" fmla="*/ 0 h 6858000"/>
              <a:gd name="connsiteX947" fmla="*/ 2867960 w 7467600"/>
              <a:gd name="connsiteY947" fmla="*/ 0 h 6858000"/>
              <a:gd name="connsiteX948" fmla="*/ 2926351 w 7467600"/>
              <a:gd name="connsiteY948" fmla="*/ 0 h 6858000"/>
              <a:gd name="connsiteX949" fmla="*/ 2902823 w 7467600"/>
              <a:gd name="connsiteY949" fmla="*/ 262929 h 6858000"/>
              <a:gd name="connsiteX950" fmla="*/ 2940663 w 7467600"/>
              <a:gd name="connsiteY950" fmla="*/ 140884 h 6858000"/>
              <a:gd name="connsiteX951" fmla="*/ 2947039 w 7467600"/>
              <a:gd name="connsiteY951" fmla="*/ 122524 h 6858000"/>
              <a:gd name="connsiteX952" fmla="*/ 2984316 w 7467600"/>
              <a:gd name="connsiteY952" fmla="*/ 0 h 6858000"/>
              <a:gd name="connsiteX953" fmla="*/ 3016114 w 7467600"/>
              <a:gd name="connsiteY953" fmla="*/ 0 h 6858000"/>
              <a:gd name="connsiteX954" fmla="*/ 2979949 w 7467600"/>
              <a:gd name="connsiteY954" fmla="*/ 119274 h 6858000"/>
              <a:gd name="connsiteX955" fmla="*/ 3023879 w 7467600"/>
              <a:gd name="connsiteY955" fmla="*/ 0 h 6858000"/>
              <a:gd name="connsiteX956" fmla="*/ 3105400 w 7467600"/>
              <a:gd name="connsiteY956" fmla="*/ 0 h 6858000"/>
              <a:gd name="connsiteX957" fmla="*/ 3094669 w 7467600"/>
              <a:gd name="connsiteY957" fmla="*/ 30308 h 6858000"/>
              <a:gd name="connsiteX958" fmla="*/ 2901945 w 7467600"/>
              <a:gd name="connsiteY958" fmla="*/ 466538 h 6858000"/>
              <a:gd name="connsiteX959" fmla="*/ 2815209 w 7467600"/>
              <a:gd name="connsiteY959" fmla="*/ 497361 h 6858000"/>
              <a:gd name="connsiteX960" fmla="*/ 2844845 w 7467600"/>
              <a:gd name="connsiteY960" fmla="*/ 127638 h 6858000"/>
              <a:gd name="connsiteX961" fmla="*/ 2867960 w 7467600"/>
              <a:gd name="connsiteY961" fmla="*/ 0 h 6858000"/>
              <a:gd name="connsiteX962" fmla="*/ 1057230 w 7467600"/>
              <a:gd name="connsiteY962" fmla="*/ 0 h 6858000"/>
              <a:gd name="connsiteX963" fmla="*/ 1111003 w 7467600"/>
              <a:gd name="connsiteY963" fmla="*/ 0 h 6858000"/>
              <a:gd name="connsiteX964" fmla="*/ 1125553 w 7467600"/>
              <a:gd name="connsiteY964" fmla="*/ 52588 h 6858000"/>
              <a:gd name="connsiteX965" fmla="*/ 1304276 w 7467600"/>
              <a:gd name="connsiteY965" fmla="*/ 476275 h 6858000"/>
              <a:gd name="connsiteX966" fmla="*/ 1492066 w 7467600"/>
              <a:gd name="connsiteY966" fmla="*/ 886333 h 6858000"/>
              <a:gd name="connsiteX967" fmla="*/ 1423698 w 7467600"/>
              <a:gd name="connsiteY967" fmla="*/ 710817 h 6858000"/>
              <a:gd name="connsiteX968" fmla="*/ 1357609 w 7467600"/>
              <a:gd name="connsiteY968" fmla="*/ 532892 h 6858000"/>
              <a:gd name="connsiteX969" fmla="*/ 1309550 w 7467600"/>
              <a:gd name="connsiteY969" fmla="*/ 374031 h 6858000"/>
              <a:gd name="connsiteX970" fmla="*/ 1193673 w 7467600"/>
              <a:gd name="connsiteY970" fmla="*/ 49533 h 6858000"/>
              <a:gd name="connsiteX971" fmla="*/ 1164391 w 7467600"/>
              <a:gd name="connsiteY971" fmla="*/ 0 h 6858000"/>
              <a:gd name="connsiteX972" fmla="*/ 1200666 w 7467600"/>
              <a:gd name="connsiteY972" fmla="*/ 0 h 6858000"/>
              <a:gd name="connsiteX973" fmla="*/ 1223408 w 7467600"/>
              <a:gd name="connsiteY973" fmla="*/ 38996 h 6858000"/>
              <a:gd name="connsiteX974" fmla="*/ 1339635 w 7467600"/>
              <a:gd name="connsiteY974" fmla="*/ 365517 h 6858000"/>
              <a:gd name="connsiteX975" fmla="*/ 1387469 w 7467600"/>
              <a:gd name="connsiteY975" fmla="*/ 523079 h 6858000"/>
              <a:gd name="connsiteX976" fmla="*/ 1452685 w 7467600"/>
              <a:gd name="connsiteY976" fmla="*/ 699806 h 6858000"/>
              <a:gd name="connsiteX977" fmla="*/ 1492092 w 7467600"/>
              <a:gd name="connsiteY977" fmla="*/ 800424 h 6858000"/>
              <a:gd name="connsiteX978" fmla="*/ 1455302 w 7467600"/>
              <a:gd name="connsiteY978" fmla="*/ 632913 h 6858000"/>
              <a:gd name="connsiteX979" fmla="*/ 1222336 w 7467600"/>
              <a:gd name="connsiteY979" fmla="*/ 9480 h 6858000"/>
              <a:gd name="connsiteX980" fmla="*/ 1214634 w 7467600"/>
              <a:gd name="connsiteY980" fmla="*/ 0 h 6858000"/>
              <a:gd name="connsiteX981" fmla="*/ 1289827 w 7467600"/>
              <a:gd name="connsiteY981" fmla="*/ 0 h 6858000"/>
              <a:gd name="connsiteX982" fmla="*/ 1321076 w 7467600"/>
              <a:gd name="connsiteY982" fmla="*/ 59722 h 6858000"/>
              <a:gd name="connsiteX983" fmla="*/ 1512579 w 7467600"/>
              <a:gd name="connsiteY983" fmla="*/ 626441 h 6858000"/>
              <a:gd name="connsiteX984" fmla="*/ 1506076 w 7467600"/>
              <a:gd name="connsiteY984" fmla="*/ 1089289 h 6858000"/>
              <a:gd name="connsiteX985" fmla="*/ 1486346 w 7467600"/>
              <a:gd name="connsiteY985" fmla="*/ 1079919 h 6858000"/>
              <a:gd name="connsiteX986" fmla="*/ 1070511 w 7467600"/>
              <a:gd name="connsiteY986" fmla="*/ 48609 h 6858000"/>
              <a:gd name="connsiteX987" fmla="*/ 1057230 w 7467600"/>
              <a:gd name="connsiteY987" fmla="*/ 0 h 6858000"/>
              <a:gd name="connsiteX988" fmla="*/ 43151 w 7467600"/>
              <a:gd name="connsiteY988" fmla="*/ 0 h 6858000"/>
              <a:gd name="connsiteX989" fmla="*/ 95283 w 7467600"/>
              <a:gd name="connsiteY989" fmla="*/ 0 h 6858000"/>
              <a:gd name="connsiteX990" fmla="*/ 300708 w 7467600"/>
              <a:gd name="connsiteY990" fmla="*/ 154571 h 6858000"/>
              <a:gd name="connsiteX991" fmla="*/ 530414 w 7467600"/>
              <a:gd name="connsiteY991" fmla="*/ 354673 h 6858000"/>
              <a:gd name="connsiteX992" fmla="*/ 333785 w 7467600"/>
              <a:gd name="connsiteY992" fmla="*/ 161564 h 6858000"/>
              <a:gd name="connsiteX993" fmla="*/ 147005 w 7467600"/>
              <a:gd name="connsiteY993" fmla="*/ 0 h 6858000"/>
              <a:gd name="connsiteX994" fmla="*/ 272509 w 7467600"/>
              <a:gd name="connsiteY994" fmla="*/ 0 h 6858000"/>
              <a:gd name="connsiteX995" fmla="*/ 326276 w 7467600"/>
              <a:gd name="connsiteY995" fmla="*/ 45847 h 6858000"/>
              <a:gd name="connsiteX996" fmla="*/ 823759 w 7467600"/>
              <a:gd name="connsiteY996" fmla="*/ 574145 h 6858000"/>
              <a:gd name="connsiteX997" fmla="*/ 811254 w 7467600"/>
              <a:gd name="connsiteY997" fmla="*/ 665546 h 6858000"/>
              <a:gd name="connsiteX998" fmla="*/ 154042 w 7467600"/>
              <a:gd name="connsiteY998" fmla="*/ 261522 h 6858000"/>
              <a:gd name="connsiteX999" fmla="*/ 13550 w 7467600"/>
              <a:gd name="connsiteY999" fmla="*/ 158423 h 6858000"/>
              <a:gd name="connsiteX1000" fmla="*/ 0 w 7467600"/>
              <a:gd name="connsiteY1000" fmla="*/ 146618 h 6858000"/>
              <a:gd name="connsiteX1001" fmla="*/ 0 w 7467600"/>
              <a:gd name="connsiteY1001" fmla="*/ 59161 h 6858000"/>
              <a:gd name="connsiteX1002" fmla="*/ 45427 w 7467600"/>
              <a:gd name="connsiteY1002" fmla="*/ 101078 h 6858000"/>
              <a:gd name="connsiteX1003" fmla="*/ 630103 w 7467600"/>
              <a:gd name="connsiteY1003" fmla="*/ 485885 h 6858000"/>
              <a:gd name="connsiteX1004" fmla="*/ 532040 w 7467600"/>
              <a:gd name="connsiteY1004" fmla="*/ 399359 h 6858000"/>
              <a:gd name="connsiteX1005" fmla="*/ 517618 w 7467600"/>
              <a:gd name="connsiteY1005" fmla="*/ 385726 h 6858000"/>
              <a:gd name="connsiteX1006" fmla="*/ 285074 w 7467600"/>
              <a:gd name="connsiteY1006" fmla="*/ 182755 h 6858000"/>
              <a:gd name="connsiteX1007" fmla="*/ 43151 w 7467600"/>
              <a:gd name="connsiteY100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19999 w 7467600"/>
              <a:gd name="connsiteY844" fmla="*/ 774360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7419999 w 7467600"/>
              <a:gd name="connsiteY847" fmla="*/ 774360 h 6858000"/>
              <a:gd name="connsiteX848" fmla="*/ 5905192 w 7467600"/>
              <a:gd name="connsiteY848" fmla="*/ 163079 h 6858000"/>
              <a:gd name="connsiteX849" fmla="*/ 5865655 w 7467600"/>
              <a:gd name="connsiteY849" fmla="*/ 171901 h 6858000"/>
              <a:gd name="connsiteX850" fmla="*/ 5259740 w 7467600"/>
              <a:gd name="connsiteY850" fmla="*/ 257013 h 6858000"/>
              <a:gd name="connsiteX851" fmla="*/ 5208466 w 7467600"/>
              <a:gd name="connsiteY851" fmla="*/ 257550 h 6858000"/>
              <a:gd name="connsiteX852" fmla="*/ 4980204 w 7467600"/>
              <a:gd name="connsiteY852" fmla="*/ 271903 h 6858000"/>
              <a:gd name="connsiteX853" fmla="*/ 5068068 w 7467600"/>
              <a:gd name="connsiteY853" fmla="*/ 282244 h 6858000"/>
              <a:gd name="connsiteX854" fmla="*/ 5153231 w 7467600"/>
              <a:gd name="connsiteY854" fmla="*/ 292240 h 6858000"/>
              <a:gd name="connsiteX855" fmla="*/ 5426491 w 7467600"/>
              <a:gd name="connsiteY855" fmla="*/ 281128 h 6858000"/>
              <a:gd name="connsiteX856" fmla="*/ 5731212 w 7467600"/>
              <a:gd name="connsiteY856" fmla="*/ 231951 h 6858000"/>
              <a:gd name="connsiteX857" fmla="*/ 5905192 w 7467600"/>
              <a:gd name="connsiteY857" fmla="*/ 163079 h 6858000"/>
              <a:gd name="connsiteX858" fmla="*/ 5944437 w 7467600"/>
              <a:gd name="connsiteY858" fmla="*/ 113829 h 6858000"/>
              <a:gd name="connsiteX859" fmla="*/ 5825032 w 7467600"/>
              <a:gd name="connsiteY859" fmla="*/ 146405 h 6858000"/>
              <a:gd name="connsiteX860" fmla="*/ 4955599 w 7467600"/>
              <a:gd name="connsiteY860" fmla="*/ 247008 h 6858000"/>
              <a:gd name="connsiteX861" fmla="*/ 5210104 w 7467600"/>
              <a:gd name="connsiteY861" fmla="*/ 228123 h 6858000"/>
              <a:gd name="connsiteX862" fmla="*/ 5261015 w 7467600"/>
              <a:gd name="connsiteY862" fmla="*/ 227087 h 6858000"/>
              <a:gd name="connsiteX863" fmla="*/ 5861181 w 7467600"/>
              <a:gd name="connsiteY863" fmla="*/ 143093 h 6858000"/>
              <a:gd name="connsiteX864" fmla="*/ 5961252 w 7467600"/>
              <a:gd name="connsiteY864" fmla="*/ 114820 h 6858000"/>
              <a:gd name="connsiteX865" fmla="*/ 5944437 w 7467600"/>
              <a:gd name="connsiteY865" fmla="*/ 113829 h 6858000"/>
              <a:gd name="connsiteX866" fmla="*/ 3882765 w 7467600"/>
              <a:gd name="connsiteY866" fmla="*/ 0 h 6858000"/>
              <a:gd name="connsiteX867" fmla="*/ 3995099 w 7467600"/>
              <a:gd name="connsiteY867" fmla="*/ 0 h 6858000"/>
              <a:gd name="connsiteX868" fmla="*/ 4163818 w 7467600"/>
              <a:gd name="connsiteY868" fmla="*/ 234104 h 6858000"/>
              <a:gd name="connsiteX869" fmla="*/ 4172099 w 7467600"/>
              <a:gd name="connsiteY869" fmla="*/ 234207 h 6858000"/>
              <a:gd name="connsiteX870" fmla="*/ 4784282 w 7467600"/>
              <a:gd name="connsiteY870" fmla="*/ 276561 h 6858000"/>
              <a:gd name="connsiteX871" fmla="*/ 4801687 w 7467600"/>
              <a:gd name="connsiteY871" fmla="*/ 267764 h 6858000"/>
              <a:gd name="connsiteX872" fmla="*/ 6082788 w 7467600"/>
              <a:gd name="connsiteY872" fmla="*/ 64119 h 6858000"/>
              <a:gd name="connsiteX873" fmla="*/ 6099442 w 7467600"/>
              <a:gd name="connsiteY873" fmla="*/ 82568 h 6858000"/>
              <a:gd name="connsiteX874" fmla="*/ 4804137 w 7467600"/>
              <a:gd name="connsiteY874" fmla="*/ 320931 h 6858000"/>
              <a:gd name="connsiteX875" fmla="*/ 4227047 w 7467600"/>
              <a:gd name="connsiteY875" fmla="*/ 313415 h 6858000"/>
              <a:gd name="connsiteX876" fmla="*/ 4346041 w 7467600"/>
              <a:gd name="connsiteY876" fmla="*/ 456086 h 6858000"/>
              <a:gd name="connsiteX877" fmla="*/ 4870967 w 7467600"/>
              <a:gd name="connsiteY877" fmla="*/ 963061 h 6858000"/>
              <a:gd name="connsiteX878" fmla="*/ 4889647 w 7467600"/>
              <a:gd name="connsiteY878" fmla="*/ 957147 h 6858000"/>
              <a:gd name="connsiteX879" fmla="*/ 5422504 w 7467600"/>
              <a:gd name="connsiteY879" fmla="*/ 805191 h 6858000"/>
              <a:gd name="connsiteX880" fmla="*/ 6087656 w 7467600"/>
              <a:gd name="connsiteY880" fmla="*/ 826703 h 6858000"/>
              <a:gd name="connsiteX881" fmla="*/ 6058717 w 7467600"/>
              <a:gd name="connsiteY881" fmla="*/ 865992 h 6858000"/>
              <a:gd name="connsiteX882" fmla="*/ 4974153 w 7467600"/>
              <a:gd name="connsiteY882" fmla="*/ 1045456 h 6858000"/>
              <a:gd name="connsiteX883" fmla="*/ 5627835 w 7467600"/>
              <a:gd name="connsiteY883" fmla="*/ 1472077 h 6858000"/>
              <a:gd name="connsiteX884" fmla="*/ 5629817 w 7467600"/>
              <a:gd name="connsiteY884" fmla="*/ 1471412 h 6858000"/>
              <a:gd name="connsiteX885" fmla="*/ 5634124 w 7467600"/>
              <a:gd name="connsiteY885" fmla="*/ 1470572 h 6858000"/>
              <a:gd name="connsiteX886" fmla="*/ 5755832 w 7467600"/>
              <a:gd name="connsiteY886" fmla="*/ 1383886 h 6858000"/>
              <a:gd name="connsiteX887" fmla="*/ 6014186 w 7467600"/>
              <a:gd name="connsiteY887" fmla="*/ 1279799 h 6858000"/>
              <a:gd name="connsiteX888" fmla="*/ 6901619 w 7467600"/>
              <a:gd name="connsiteY888" fmla="*/ 1047874 h 6858000"/>
              <a:gd name="connsiteX889" fmla="*/ 6931566 w 7467600"/>
              <a:gd name="connsiteY889" fmla="*/ 1062034 h 6858000"/>
              <a:gd name="connsiteX890" fmla="*/ 5790982 w 7467600"/>
              <a:gd name="connsiteY890" fmla="*/ 1561380 h 6858000"/>
              <a:gd name="connsiteX891" fmla="*/ 6188971 w 7467600"/>
              <a:gd name="connsiteY891" fmla="*/ 1755168 h 6858000"/>
              <a:gd name="connsiteX892" fmla="*/ 6202446 w 7467600"/>
              <a:gd name="connsiteY892" fmla="*/ 1752268 h 6858000"/>
              <a:gd name="connsiteX893" fmla="*/ 7179560 w 7467600"/>
              <a:gd name="connsiteY893" fmla="*/ 1467551 h 6858000"/>
              <a:gd name="connsiteX894" fmla="*/ 7158730 w 7467600"/>
              <a:gd name="connsiteY894" fmla="*/ 1507835 h 6858000"/>
              <a:gd name="connsiteX895" fmla="*/ 6326959 w 7467600"/>
              <a:gd name="connsiteY895" fmla="*/ 1817686 h 6858000"/>
              <a:gd name="connsiteX896" fmla="*/ 6537433 w 7467600"/>
              <a:gd name="connsiteY896" fmla="*/ 1907790 h 6858000"/>
              <a:gd name="connsiteX897" fmla="*/ 6550221 w 7467600"/>
              <a:gd name="connsiteY897" fmla="*/ 1910729 h 6858000"/>
              <a:gd name="connsiteX898" fmla="*/ 6964438 w 7467600"/>
              <a:gd name="connsiteY898" fmla="*/ 2209505 h 6858000"/>
              <a:gd name="connsiteX899" fmla="*/ 7367862 w 7467600"/>
              <a:gd name="connsiteY899" fmla="*/ 2806833 h 6858000"/>
              <a:gd name="connsiteX900" fmla="*/ 7364329 w 7467600"/>
              <a:gd name="connsiteY900" fmla="*/ 2826907 h 6858000"/>
              <a:gd name="connsiteX901" fmla="*/ 7290545 w 7467600"/>
              <a:gd name="connsiteY901" fmla="*/ 2850663 h 6858000"/>
              <a:gd name="connsiteX902" fmla="*/ 6472036 w 7467600"/>
              <a:gd name="connsiteY902" fmla="*/ 1959003 h 6858000"/>
              <a:gd name="connsiteX903" fmla="*/ 5792897 w 7467600"/>
              <a:gd name="connsiteY903" fmla="*/ 1647747 h 6858000"/>
              <a:gd name="connsiteX904" fmla="*/ 5842751 w 7467600"/>
              <a:gd name="connsiteY904" fmla="*/ 1816112 h 6858000"/>
              <a:gd name="connsiteX905" fmla="*/ 5847424 w 7467600"/>
              <a:gd name="connsiteY905" fmla="*/ 1815776 h 6858000"/>
              <a:gd name="connsiteX906" fmla="*/ 6399821 w 7467600"/>
              <a:gd name="connsiteY906" fmla="*/ 2344799 h 6858000"/>
              <a:gd name="connsiteX907" fmla="*/ 6323232 w 7467600"/>
              <a:gd name="connsiteY907" fmla="*/ 2389634 h 6858000"/>
              <a:gd name="connsiteX908" fmla="*/ 5942958 w 7467600"/>
              <a:gd name="connsiteY908" fmla="*/ 2077708 h 6858000"/>
              <a:gd name="connsiteX909" fmla="*/ 5921559 w 7467600"/>
              <a:gd name="connsiteY909" fmla="*/ 2378596 h 6858000"/>
              <a:gd name="connsiteX910" fmla="*/ 5817651 w 7467600"/>
              <a:gd name="connsiteY910" fmla="*/ 3023919 h 6858000"/>
              <a:gd name="connsiteX911" fmla="*/ 5729634 w 7467600"/>
              <a:gd name="connsiteY911" fmla="*/ 3051849 h 6858000"/>
              <a:gd name="connsiteX912" fmla="*/ 5611018 w 7467600"/>
              <a:gd name="connsiteY912" fmla="*/ 2316769 h 6858000"/>
              <a:gd name="connsiteX913" fmla="*/ 5687608 w 7467600"/>
              <a:gd name="connsiteY913" fmla="*/ 2039972 h 6858000"/>
              <a:gd name="connsiteX914" fmla="*/ 5657554 w 7467600"/>
              <a:gd name="connsiteY914" fmla="*/ 1576445 h 6858000"/>
              <a:gd name="connsiteX915" fmla="*/ 5150475 w 7467600"/>
              <a:gd name="connsiteY915" fmla="*/ 1274012 h 6858000"/>
              <a:gd name="connsiteX916" fmla="*/ 5349142 w 7467600"/>
              <a:gd name="connsiteY916" fmla="*/ 2204405 h 6858000"/>
              <a:gd name="connsiteX917" fmla="*/ 5262214 w 7467600"/>
              <a:gd name="connsiteY917" fmla="*/ 2233836 h 6858000"/>
              <a:gd name="connsiteX918" fmla="*/ 4981539 w 7467600"/>
              <a:gd name="connsiteY918" fmla="*/ 1542201 h 6858000"/>
              <a:gd name="connsiteX919" fmla="*/ 4958461 w 7467600"/>
              <a:gd name="connsiteY919" fmla="*/ 1136957 h 6858000"/>
              <a:gd name="connsiteX920" fmla="*/ 4655015 w 7467600"/>
              <a:gd name="connsiteY920" fmla="*/ 891426 h 6858000"/>
              <a:gd name="connsiteX921" fmla="*/ 4348002 w 7467600"/>
              <a:gd name="connsiteY921" fmla="*/ 2205895 h 6858000"/>
              <a:gd name="connsiteX922" fmla="*/ 4262250 w 7467600"/>
              <a:gd name="connsiteY922" fmla="*/ 2219972 h 6858000"/>
              <a:gd name="connsiteX923" fmla="*/ 4550611 w 7467600"/>
              <a:gd name="connsiteY923" fmla="*/ 817540 h 6858000"/>
              <a:gd name="connsiteX924" fmla="*/ 4564418 w 7467600"/>
              <a:gd name="connsiteY924" fmla="*/ 808293 h 6858000"/>
              <a:gd name="connsiteX925" fmla="*/ 4266388 w 7467600"/>
              <a:gd name="connsiteY925" fmla="*/ 500083 h 6858000"/>
              <a:gd name="connsiteX926" fmla="*/ 4032842 w 7467600"/>
              <a:gd name="connsiteY926" fmla="*/ 211809 h 6858000"/>
              <a:gd name="connsiteX927" fmla="*/ 3882765 w 7467600"/>
              <a:gd name="connsiteY927" fmla="*/ 0 h 6858000"/>
              <a:gd name="connsiteX928" fmla="*/ 3721337 w 7467600"/>
              <a:gd name="connsiteY928" fmla="*/ 0 h 6858000"/>
              <a:gd name="connsiteX929" fmla="*/ 3797544 w 7467600"/>
              <a:gd name="connsiteY929" fmla="*/ 0 h 6858000"/>
              <a:gd name="connsiteX930" fmla="*/ 3775734 w 7467600"/>
              <a:gd name="connsiteY930" fmla="*/ 95131 h 6858000"/>
              <a:gd name="connsiteX931" fmla="*/ 3724807 w 7467600"/>
              <a:gd name="connsiteY931" fmla="*/ 272257 h 6858000"/>
              <a:gd name="connsiteX932" fmla="*/ 3726844 w 7467600"/>
              <a:gd name="connsiteY932" fmla="*/ 282988 h 6858000"/>
              <a:gd name="connsiteX933" fmla="*/ 3742664 w 7467600"/>
              <a:gd name="connsiteY933" fmla="*/ 279918 h 6858000"/>
              <a:gd name="connsiteX934" fmla="*/ 4103910 w 7467600"/>
              <a:gd name="connsiteY934" fmla="*/ 1161917 h 6858000"/>
              <a:gd name="connsiteX935" fmla="*/ 4020269 w 7467600"/>
              <a:gd name="connsiteY935" fmla="*/ 1200406 h 6858000"/>
              <a:gd name="connsiteX936" fmla="*/ 3674882 w 7467600"/>
              <a:gd name="connsiteY936" fmla="*/ 488524 h 6858000"/>
              <a:gd name="connsiteX937" fmla="*/ 3132682 w 7467600"/>
              <a:gd name="connsiteY937" fmla="*/ 1072284 h 6858000"/>
              <a:gd name="connsiteX938" fmla="*/ 2716346 w 7467600"/>
              <a:gd name="connsiteY938" fmla="*/ 1276376 h 6858000"/>
              <a:gd name="connsiteX939" fmla="*/ 2716772 w 7467600"/>
              <a:gd name="connsiteY939" fmla="*/ 1255462 h 6858000"/>
              <a:gd name="connsiteX940" fmla="*/ 3471096 w 7467600"/>
              <a:gd name="connsiteY940" fmla="*/ 437072 h 6858000"/>
              <a:gd name="connsiteX941" fmla="*/ 3639057 w 7467600"/>
              <a:gd name="connsiteY941" fmla="*/ 286334 h 6858000"/>
              <a:gd name="connsiteX942" fmla="*/ 3640309 w 7467600"/>
              <a:gd name="connsiteY942" fmla="*/ 284664 h 6858000"/>
              <a:gd name="connsiteX943" fmla="*/ 3646022 w 7467600"/>
              <a:gd name="connsiteY943" fmla="*/ 276711 h 6858000"/>
              <a:gd name="connsiteX944" fmla="*/ 3707943 w 7467600"/>
              <a:gd name="connsiteY944" fmla="*/ 65958 h 6858000"/>
              <a:gd name="connsiteX945" fmla="*/ 3721337 w 7467600"/>
              <a:gd name="connsiteY945" fmla="*/ 0 h 6858000"/>
              <a:gd name="connsiteX946" fmla="*/ 2867960 w 7467600"/>
              <a:gd name="connsiteY946" fmla="*/ 0 h 6858000"/>
              <a:gd name="connsiteX947" fmla="*/ 2926351 w 7467600"/>
              <a:gd name="connsiteY947" fmla="*/ 0 h 6858000"/>
              <a:gd name="connsiteX948" fmla="*/ 2902823 w 7467600"/>
              <a:gd name="connsiteY948" fmla="*/ 262929 h 6858000"/>
              <a:gd name="connsiteX949" fmla="*/ 2940663 w 7467600"/>
              <a:gd name="connsiteY949" fmla="*/ 140884 h 6858000"/>
              <a:gd name="connsiteX950" fmla="*/ 2947039 w 7467600"/>
              <a:gd name="connsiteY950" fmla="*/ 122524 h 6858000"/>
              <a:gd name="connsiteX951" fmla="*/ 2984316 w 7467600"/>
              <a:gd name="connsiteY951" fmla="*/ 0 h 6858000"/>
              <a:gd name="connsiteX952" fmla="*/ 3016114 w 7467600"/>
              <a:gd name="connsiteY952" fmla="*/ 0 h 6858000"/>
              <a:gd name="connsiteX953" fmla="*/ 2979949 w 7467600"/>
              <a:gd name="connsiteY953" fmla="*/ 119274 h 6858000"/>
              <a:gd name="connsiteX954" fmla="*/ 3023879 w 7467600"/>
              <a:gd name="connsiteY954" fmla="*/ 0 h 6858000"/>
              <a:gd name="connsiteX955" fmla="*/ 3105400 w 7467600"/>
              <a:gd name="connsiteY955" fmla="*/ 0 h 6858000"/>
              <a:gd name="connsiteX956" fmla="*/ 3094669 w 7467600"/>
              <a:gd name="connsiteY956" fmla="*/ 30308 h 6858000"/>
              <a:gd name="connsiteX957" fmla="*/ 2901945 w 7467600"/>
              <a:gd name="connsiteY957" fmla="*/ 466538 h 6858000"/>
              <a:gd name="connsiteX958" fmla="*/ 2815209 w 7467600"/>
              <a:gd name="connsiteY958" fmla="*/ 497361 h 6858000"/>
              <a:gd name="connsiteX959" fmla="*/ 2844845 w 7467600"/>
              <a:gd name="connsiteY959" fmla="*/ 127638 h 6858000"/>
              <a:gd name="connsiteX960" fmla="*/ 2867960 w 7467600"/>
              <a:gd name="connsiteY960" fmla="*/ 0 h 6858000"/>
              <a:gd name="connsiteX961" fmla="*/ 1057230 w 7467600"/>
              <a:gd name="connsiteY961" fmla="*/ 0 h 6858000"/>
              <a:gd name="connsiteX962" fmla="*/ 1111003 w 7467600"/>
              <a:gd name="connsiteY962" fmla="*/ 0 h 6858000"/>
              <a:gd name="connsiteX963" fmla="*/ 1125553 w 7467600"/>
              <a:gd name="connsiteY963" fmla="*/ 52588 h 6858000"/>
              <a:gd name="connsiteX964" fmla="*/ 1304276 w 7467600"/>
              <a:gd name="connsiteY964" fmla="*/ 476275 h 6858000"/>
              <a:gd name="connsiteX965" fmla="*/ 1492066 w 7467600"/>
              <a:gd name="connsiteY965" fmla="*/ 886333 h 6858000"/>
              <a:gd name="connsiteX966" fmla="*/ 1423698 w 7467600"/>
              <a:gd name="connsiteY966" fmla="*/ 710817 h 6858000"/>
              <a:gd name="connsiteX967" fmla="*/ 1357609 w 7467600"/>
              <a:gd name="connsiteY967" fmla="*/ 532892 h 6858000"/>
              <a:gd name="connsiteX968" fmla="*/ 1309550 w 7467600"/>
              <a:gd name="connsiteY968" fmla="*/ 374031 h 6858000"/>
              <a:gd name="connsiteX969" fmla="*/ 1193673 w 7467600"/>
              <a:gd name="connsiteY969" fmla="*/ 49533 h 6858000"/>
              <a:gd name="connsiteX970" fmla="*/ 1164391 w 7467600"/>
              <a:gd name="connsiteY970" fmla="*/ 0 h 6858000"/>
              <a:gd name="connsiteX971" fmla="*/ 1200666 w 7467600"/>
              <a:gd name="connsiteY971" fmla="*/ 0 h 6858000"/>
              <a:gd name="connsiteX972" fmla="*/ 1223408 w 7467600"/>
              <a:gd name="connsiteY972" fmla="*/ 38996 h 6858000"/>
              <a:gd name="connsiteX973" fmla="*/ 1339635 w 7467600"/>
              <a:gd name="connsiteY973" fmla="*/ 365517 h 6858000"/>
              <a:gd name="connsiteX974" fmla="*/ 1387469 w 7467600"/>
              <a:gd name="connsiteY974" fmla="*/ 523079 h 6858000"/>
              <a:gd name="connsiteX975" fmla="*/ 1452685 w 7467600"/>
              <a:gd name="connsiteY975" fmla="*/ 699806 h 6858000"/>
              <a:gd name="connsiteX976" fmla="*/ 1492092 w 7467600"/>
              <a:gd name="connsiteY976" fmla="*/ 800424 h 6858000"/>
              <a:gd name="connsiteX977" fmla="*/ 1455302 w 7467600"/>
              <a:gd name="connsiteY977" fmla="*/ 632913 h 6858000"/>
              <a:gd name="connsiteX978" fmla="*/ 1222336 w 7467600"/>
              <a:gd name="connsiteY978" fmla="*/ 9480 h 6858000"/>
              <a:gd name="connsiteX979" fmla="*/ 1214634 w 7467600"/>
              <a:gd name="connsiteY979" fmla="*/ 0 h 6858000"/>
              <a:gd name="connsiteX980" fmla="*/ 1289827 w 7467600"/>
              <a:gd name="connsiteY980" fmla="*/ 0 h 6858000"/>
              <a:gd name="connsiteX981" fmla="*/ 1321076 w 7467600"/>
              <a:gd name="connsiteY981" fmla="*/ 59722 h 6858000"/>
              <a:gd name="connsiteX982" fmla="*/ 1512579 w 7467600"/>
              <a:gd name="connsiteY982" fmla="*/ 626441 h 6858000"/>
              <a:gd name="connsiteX983" fmla="*/ 1506076 w 7467600"/>
              <a:gd name="connsiteY983" fmla="*/ 1089289 h 6858000"/>
              <a:gd name="connsiteX984" fmla="*/ 1486346 w 7467600"/>
              <a:gd name="connsiteY984" fmla="*/ 1079919 h 6858000"/>
              <a:gd name="connsiteX985" fmla="*/ 1070511 w 7467600"/>
              <a:gd name="connsiteY985" fmla="*/ 48609 h 6858000"/>
              <a:gd name="connsiteX986" fmla="*/ 1057230 w 7467600"/>
              <a:gd name="connsiteY986" fmla="*/ 0 h 6858000"/>
              <a:gd name="connsiteX987" fmla="*/ 43151 w 7467600"/>
              <a:gd name="connsiteY987" fmla="*/ 0 h 6858000"/>
              <a:gd name="connsiteX988" fmla="*/ 95283 w 7467600"/>
              <a:gd name="connsiteY988" fmla="*/ 0 h 6858000"/>
              <a:gd name="connsiteX989" fmla="*/ 300708 w 7467600"/>
              <a:gd name="connsiteY989" fmla="*/ 154571 h 6858000"/>
              <a:gd name="connsiteX990" fmla="*/ 530414 w 7467600"/>
              <a:gd name="connsiteY990" fmla="*/ 354673 h 6858000"/>
              <a:gd name="connsiteX991" fmla="*/ 333785 w 7467600"/>
              <a:gd name="connsiteY991" fmla="*/ 161564 h 6858000"/>
              <a:gd name="connsiteX992" fmla="*/ 147005 w 7467600"/>
              <a:gd name="connsiteY992" fmla="*/ 0 h 6858000"/>
              <a:gd name="connsiteX993" fmla="*/ 272509 w 7467600"/>
              <a:gd name="connsiteY993" fmla="*/ 0 h 6858000"/>
              <a:gd name="connsiteX994" fmla="*/ 326276 w 7467600"/>
              <a:gd name="connsiteY994" fmla="*/ 45847 h 6858000"/>
              <a:gd name="connsiteX995" fmla="*/ 823759 w 7467600"/>
              <a:gd name="connsiteY995" fmla="*/ 574145 h 6858000"/>
              <a:gd name="connsiteX996" fmla="*/ 811254 w 7467600"/>
              <a:gd name="connsiteY996" fmla="*/ 665546 h 6858000"/>
              <a:gd name="connsiteX997" fmla="*/ 154042 w 7467600"/>
              <a:gd name="connsiteY997" fmla="*/ 261522 h 6858000"/>
              <a:gd name="connsiteX998" fmla="*/ 13550 w 7467600"/>
              <a:gd name="connsiteY998" fmla="*/ 158423 h 6858000"/>
              <a:gd name="connsiteX999" fmla="*/ 0 w 7467600"/>
              <a:gd name="connsiteY999" fmla="*/ 146618 h 6858000"/>
              <a:gd name="connsiteX1000" fmla="*/ 0 w 7467600"/>
              <a:gd name="connsiteY1000" fmla="*/ 59161 h 6858000"/>
              <a:gd name="connsiteX1001" fmla="*/ 45427 w 7467600"/>
              <a:gd name="connsiteY1001" fmla="*/ 101078 h 6858000"/>
              <a:gd name="connsiteX1002" fmla="*/ 630103 w 7467600"/>
              <a:gd name="connsiteY1002" fmla="*/ 485885 h 6858000"/>
              <a:gd name="connsiteX1003" fmla="*/ 532040 w 7467600"/>
              <a:gd name="connsiteY1003" fmla="*/ 399359 h 6858000"/>
              <a:gd name="connsiteX1004" fmla="*/ 517618 w 7467600"/>
              <a:gd name="connsiteY1004" fmla="*/ 385726 h 6858000"/>
              <a:gd name="connsiteX1005" fmla="*/ 285074 w 7467600"/>
              <a:gd name="connsiteY1005" fmla="*/ 182755 h 6858000"/>
              <a:gd name="connsiteX1006" fmla="*/ 43151 w 7467600"/>
              <a:gd name="connsiteY100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7451412 w 7467600"/>
              <a:gd name="connsiteY844" fmla="*/ 799572 h 6858000"/>
              <a:gd name="connsiteX845" fmla="*/ 7467600 w 7467600"/>
              <a:gd name="connsiteY845" fmla="*/ 789215 h 6858000"/>
              <a:gd name="connsiteX846" fmla="*/ 7451412 w 7467600"/>
              <a:gd name="connsiteY846" fmla="*/ 799572 h 6858000"/>
              <a:gd name="connsiteX847" fmla="*/ 5905192 w 7467600"/>
              <a:gd name="connsiteY847" fmla="*/ 163079 h 6858000"/>
              <a:gd name="connsiteX848" fmla="*/ 5865655 w 7467600"/>
              <a:gd name="connsiteY848" fmla="*/ 171901 h 6858000"/>
              <a:gd name="connsiteX849" fmla="*/ 5259740 w 7467600"/>
              <a:gd name="connsiteY849" fmla="*/ 257013 h 6858000"/>
              <a:gd name="connsiteX850" fmla="*/ 5208466 w 7467600"/>
              <a:gd name="connsiteY850" fmla="*/ 257550 h 6858000"/>
              <a:gd name="connsiteX851" fmla="*/ 4980204 w 7467600"/>
              <a:gd name="connsiteY851" fmla="*/ 271903 h 6858000"/>
              <a:gd name="connsiteX852" fmla="*/ 5068068 w 7467600"/>
              <a:gd name="connsiteY852" fmla="*/ 282244 h 6858000"/>
              <a:gd name="connsiteX853" fmla="*/ 5153231 w 7467600"/>
              <a:gd name="connsiteY853" fmla="*/ 292240 h 6858000"/>
              <a:gd name="connsiteX854" fmla="*/ 5426491 w 7467600"/>
              <a:gd name="connsiteY854" fmla="*/ 281128 h 6858000"/>
              <a:gd name="connsiteX855" fmla="*/ 5731212 w 7467600"/>
              <a:gd name="connsiteY855" fmla="*/ 231951 h 6858000"/>
              <a:gd name="connsiteX856" fmla="*/ 5905192 w 7467600"/>
              <a:gd name="connsiteY856" fmla="*/ 163079 h 6858000"/>
              <a:gd name="connsiteX857" fmla="*/ 5944437 w 7467600"/>
              <a:gd name="connsiteY857" fmla="*/ 113829 h 6858000"/>
              <a:gd name="connsiteX858" fmla="*/ 5825032 w 7467600"/>
              <a:gd name="connsiteY858" fmla="*/ 146405 h 6858000"/>
              <a:gd name="connsiteX859" fmla="*/ 4955599 w 7467600"/>
              <a:gd name="connsiteY859" fmla="*/ 247008 h 6858000"/>
              <a:gd name="connsiteX860" fmla="*/ 5210104 w 7467600"/>
              <a:gd name="connsiteY860" fmla="*/ 228123 h 6858000"/>
              <a:gd name="connsiteX861" fmla="*/ 5261015 w 7467600"/>
              <a:gd name="connsiteY861" fmla="*/ 227087 h 6858000"/>
              <a:gd name="connsiteX862" fmla="*/ 5861181 w 7467600"/>
              <a:gd name="connsiteY862" fmla="*/ 143093 h 6858000"/>
              <a:gd name="connsiteX863" fmla="*/ 5961252 w 7467600"/>
              <a:gd name="connsiteY863" fmla="*/ 114820 h 6858000"/>
              <a:gd name="connsiteX864" fmla="*/ 5944437 w 7467600"/>
              <a:gd name="connsiteY864" fmla="*/ 113829 h 6858000"/>
              <a:gd name="connsiteX865" fmla="*/ 3882765 w 7467600"/>
              <a:gd name="connsiteY865" fmla="*/ 0 h 6858000"/>
              <a:gd name="connsiteX866" fmla="*/ 3995099 w 7467600"/>
              <a:gd name="connsiteY866" fmla="*/ 0 h 6858000"/>
              <a:gd name="connsiteX867" fmla="*/ 4163818 w 7467600"/>
              <a:gd name="connsiteY867" fmla="*/ 234104 h 6858000"/>
              <a:gd name="connsiteX868" fmla="*/ 4172099 w 7467600"/>
              <a:gd name="connsiteY868" fmla="*/ 234207 h 6858000"/>
              <a:gd name="connsiteX869" fmla="*/ 4784282 w 7467600"/>
              <a:gd name="connsiteY869" fmla="*/ 276561 h 6858000"/>
              <a:gd name="connsiteX870" fmla="*/ 4801687 w 7467600"/>
              <a:gd name="connsiteY870" fmla="*/ 267764 h 6858000"/>
              <a:gd name="connsiteX871" fmla="*/ 6082788 w 7467600"/>
              <a:gd name="connsiteY871" fmla="*/ 64119 h 6858000"/>
              <a:gd name="connsiteX872" fmla="*/ 6099442 w 7467600"/>
              <a:gd name="connsiteY872" fmla="*/ 82568 h 6858000"/>
              <a:gd name="connsiteX873" fmla="*/ 4804137 w 7467600"/>
              <a:gd name="connsiteY873" fmla="*/ 320931 h 6858000"/>
              <a:gd name="connsiteX874" fmla="*/ 4227047 w 7467600"/>
              <a:gd name="connsiteY874" fmla="*/ 313415 h 6858000"/>
              <a:gd name="connsiteX875" fmla="*/ 4346041 w 7467600"/>
              <a:gd name="connsiteY875" fmla="*/ 456086 h 6858000"/>
              <a:gd name="connsiteX876" fmla="*/ 4870967 w 7467600"/>
              <a:gd name="connsiteY876" fmla="*/ 963061 h 6858000"/>
              <a:gd name="connsiteX877" fmla="*/ 4889647 w 7467600"/>
              <a:gd name="connsiteY877" fmla="*/ 957147 h 6858000"/>
              <a:gd name="connsiteX878" fmla="*/ 5422504 w 7467600"/>
              <a:gd name="connsiteY878" fmla="*/ 805191 h 6858000"/>
              <a:gd name="connsiteX879" fmla="*/ 6087656 w 7467600"/>
              <a:gd name="connsiteY879" fmla="*/ 826703 h 6858000"/>
              <a:gd name="connsiteX880" fmla="*/ 6058717 w 7467600"/>
              <a:gd name="connsiteY880" fmla="*/ 865992 h 6858000"/>
              <a:gd name="connsiteX881" fmla="*/ 4974153 w 7467600"/>
              <a:gd name="connsiteY881" fmla="*/ 1045456 h 6858000"/>
              <a:gd name="connsiteX882" fmla="*/ 5627835 w 7467600"/>
              <a:gd name="connsiteY882" fmla="*/ 1472077 h 6858000"/>
              <a:gd name="connsiteX883" fmla="*/ 5629817 w 7467600"/>
              <a:gd name="connsiteY883" fmla="*/ 1471412 h 6858000"/>
              <a:gd name="connsiteX884" fmla="*/ 5634124 w 7467600"/>
              <a:gd name="connsiteY884" fmla="*/ 1470572 h 6858000"/>
              <a:gd name="connsiteX885" fmla="*/ 5755832 w 7467600"/>
              <a:gd name="connsiteY885" fmla="*/ 1383886 h 6858000"/>
              <a:gd name="connsiteX886" fmla="*/ 6014186 w 7467600"/>
              <a:gd name="connsiteY886" fmla="*/ 1279799 h 6858000"/>
              <a:gd name="connsiteX887" fmla="*/ 6901619 w 7467600"/>
              <a:gd name="connsiteY887" fmla="*/ 1047874 h 6858000"/>
              <a:gd name="connsiteX888" fmla="*/ 6931566 w 7467600"/>
              <a:gd name="connsiteY888" fmla="*/ 1062034 h 6858000"/>
              <a:gd name="connsiteX889" fmla="*/ 5790982 w 7467600"/>
              <a:gd name="connsiteY889" fmla="*/ 1561380 h 6858000"/>
              <a:gd name="connsiteX890" fmla="*/ 6188971 w 7467600"/>
              <a:gd name="connsiteY890" fmla="*/ 1755168 h 6858000"/>
              <a:gd name="connsiteX891" fmla="*/ 6202446 w 7467600"/>
              <a:gd name="connsiteY891" fmla="*/ 1752268 h 6858000"/>
              <a:gd name="connsiteX892" fmla="*/ 7179560 w 7467600"/>
              <a:gd name="connsiteY892" fmla="*/ 1467551 h 6858000"/>
              <a:gd name="connsiteX893" fmla="*/ 7158730 w 7467600"/>
              <a:gd name="connsiteY893" fmla="*/ 1507835 h 6858000"/>
              <a:gd name="connsiteX894" fmla="*/ 6326959 w 7467600"/>
              <a:gd name="connsiteY894" fmla="*/ 1817686 h 6858000"/>
              <a:gd name="connsiteX895" fmla="*/ 6537433 w 7467600"/>
              <a:gd name="connsiteY895" fmla="*/ 1907790 h 6858000"/>
              <a:gd name="connsiteX896" fmla="*/ 6550221 w 7467600"/>
              <a:gd name="connsiteY896" fmla="*/ 1910729 h 6858000"/>
              <a:gd name="connsiteX897" fmla="*/ 6964438 w 7467600"/>
              <a:gd name="connsiteY897" fmla="*/ 2209505 h 6858000"/>
              <a:gd name="connsiteX898" fmla="*/ 7367862 w 7467600"/>
              <a:gd name="connsiteY898" fmla="*/ 2806833 h 6858000"/>
              <a:gd name="connsiteX899" fmla="*/ 7364329 w 7467600"/>
              <a:gd name="connsiteY899" fmla="*/ 2826907 h 6858000"/>
              <a:gd name="connsiteX900" fmla="*/ 7290545 w 7467600"/>
              <a:gd name="connsiteY900" fmla="*/ 2850663 h 6858000"/>
              <a:gd name="connsiteX901" fmla="*/ 6472036 w 7467600"/>
              <a:gd name="connsiteY901" fmla="*/ 1959003 h 6858000"/>
              <a:gd name="connsiteX902" fmla="*/ 5792897 w 7467600"/>
              <a:gd name="connsiteY902" fmla="*/ 1647747 h 6858000"/>
              <a:gd name="connsiteX903" fmla="*/ 5842751 w 7467600"/>
              <a:gd name="connsiteY903" fmla="*/ 1816112 h 6858000"/>
              <a:gd name="connsiteX904" fmla="*/ 5847424 w 7467600"/>
              <a:gd name="connsiteY904" fmla="*/ 1815776 h 6858000"/>
              <a:gd name="connsiteX905" fmla="*/ 6399821 w 7467600"/>
              <a:gd name="connsiteY905" fmla="*/ 2344799 h 6858000"/>
              <a:gd name="connsiteX906" fmla="*/ 6323232 w 7467600"/>
              <a:gd name="connsiteY906" fmla="*/ 2389634 h 6858000"/>
              <a:gd name="connsiteX907" fmla="*/ 5942958 w 7467600"/>
              <a:gd name="connsiteY907" fmla="*/ 2077708 h 6858000"/>
              <a:gd name="connsiteX908" fmla="*/ 5921559 w 7467600"/>
              <a:gd name="connsiteY908" fmla="*/ 2378596 h 6858000"/>
              <a:gd name="connsiteX909" fmla="*/ 5817651 w 7467600"/>
              <a:gd name="connsiteY909" fmla="*/ 3023919 h 6858000"/>
              <a:gd name="connsiteX910" fmla="*/ 5729634 w 7467600"/>
              <a:gd name="connsiteY910" fmla="*/ 3051849 h 6858000"/>
              <a:gd name="connsiteX911" fmla="*/ 5611018 w 7467600"/>
              <a:gd name="connsiteY911" fmla="*/ 2316769 h 6858000"/>
              <a:gd name="connsiteX912" fmla="*/ 5687608 w 7467600"/>
              <a:gd name="connsiteY912" fmla="*/ 2039972 h 6858000"/>
              <a:gd name="connsiteX913" fmla="*/ 5657554 w 7467600"/>
              <a:gd name="connsiteY913" fmla="*/ 1576445 h 6858000"/>
              <a:gd name="connsiteX914" fmla="*/ 5150475 w 7467600"/>
              <a:gd name="connsiteY914" fmla="*/ 1274012 h 6858000"/>
              <a:gd name="connsiteX915" fmla="*/ 5349142 w 7467600"/>
              <a:gd name="connsiteY915" fmla="*/ 2204405 h 6858000"/>
              <a:gd name="connsiteX916" fmla="*/ 5262214 w 7467600"/>
              <a:gd name="connsiteY916" fmla="*/ 2233836 h 6858000"/>
              <a:gd name="connsiteX917" fmla="*/ 4981539 w 7467600"/>
              <a:gd name="connsiteY917" fmla="*/ 1542201 h 6858000"/>
              <a:gd name="connsiteX918" fmla="*/ 4958461 w 7467600"/>
              <a:gd name="connsiteY918" fmla="*/ 1136957 h 6858000"/>
              <a:gd name="connsiteX919" fmla="*/ 4655015 w 7467600"/>
              <a:gd name="connsiteY919" fmla="*/ 891426 h 6858000"/>
              <a:gd name="connsiteX920" fmla="*/ 4348002 w 7467600"/>
              <a:gd name="connsiteY920" fmla="*/ 2205895 h 6858000"/>
              <a:gd name="connsiteX921" fmla="*/ 4262250 w 7467600"/>
              <a:gd name="connsiteY921" fmla="*/ 2219972 h 6858000"/>
              <a:gd name="connsiteX922" fmla="*/ 4550611 w 7467600"/>
              <a:gd name="connsiteY922" fmla="*/ 817540 h 6858000"/>
              <a:gd name="connsiteX923" fmla="*/ 4564418 w 7467600"/>
              <a:gd name="connsiteY923" fmla="*/ 808293 h 6858000"/>
              <a:gd name="connsiteX924" fmla="*/ 4266388 w 7467600"/>
              <a:gd name="connsiteY924" fmla="*/ 500083 h 6858000"/>
              <a:gd name="connsiteX925" fmla="*/ 4032842 w 7467600"/>
              <a:gd name="connsiteY925" fmla="*/ 211809 h 6858000"/>
              <a:gd name="connsiteX926" fmla="*/ 3882765 w 7467600"/>
              <a:gd name="connsiteY926" fmla="*/ 0 h 6858000"/>
              <a:gd name="connsiteX927" fmla="*/ 3721337 w 7467600"/>
              <a:gd name="connsiteY927" fmla="*/ 0 h 6858000"/>
              <a:gd name="connsiteX928" fmla="*/ 3797544 w 7467600"/>
              <a:gd name="connsiteY928" fmla="*/ 0 h 6858000"/>
              <a:gd name="connsiteX929" fmla="*/ 3775734 w 7467600"/>
              <a:gd name="connsiteY929" fmla="*/ 95131 h 6858000"/>
              <a:gd name="connsiteX930" fmla="*/ 3724807 w 7467600"/>
              <a:gd name="connsiteY930" fmla="*/ 272257 h 6858000"/>
              <a:gd name="connsiteX931" fmla="*/ 3726844 w 7467600"/>
              <a:gd name="connsiteY931" fmla="*/ 282988 h 6858000"/>
              <a:gd name="connsiteX932" fmla="*/ 3742664 w 7467600"/>
              <a:gd name="connsiteY932" fmla="*/ 279918 h 6858000"/>
              <a:gd name="connsiteX933" fmla="*/ 4103910 w 7467600"/>
              <a:gd name="connsiteY933" fmla="*/ 1161917 h 6858000"/>
              <a:gd name="connsiteX934" fmla="*/ 4020269 w 7467600"/>
              <a:gd name="connsiteY934" fmla="*/ 1200406 h 6858000"/>
              <a:gd name="connsiteX935" fmla="*/ 3674882 w 7467600"/>
              <a:gd name="connsiteY935" fmla="*/ 488524 h 6858000"/>
              <a:gd name="connsiteX936" fmla="*/ 3132682 w 7467600"/>
              <a:gd name="connsiteY936" fmla="*/ 1072284 h 6858000"/>
              <a:gd name="connsiteX937" fmla="*/ 2716346 w 7467600"/>
              <a:gd name="connsiteY937" fmla="*/ 1276376 h 6858000"/>
              <a:gd name="connsiteX938" fmla="*/ 2716772 w 7467600"/>
              <a:gd name="connsiteY938" fmla="*/ 1255462 h 6858000"/>
              <a:gd name="connsiteX939" fmla="*/ 3471096 w 7467600"/>
              <a:gd name="connsiteY939" fmla="*/ 437072 h 6858000"/>
              <a:gd name="connsiteX940" fmla="*/ 3639057 w 7467600"/>
              <a:gd name="connsiteY940" fmla="*/ 286334 h 6858000"/>
              <a:gd name="connsiteX941" fmla="*/ 3640309 w 7467600"/>
              <a:gd name="connsiteY941" fmla="*/ 284664 h 6858000"/>
              <a:gd name="connsiteX942" fmla="*/ 3646022 w 7467600"/>
              <a:gd name="connsiteY942" fmla="*/ 276711 h 6858000"/>
              <a:gd name="connsiteX943" fmla="*/ 3707943 w 7467600"/>
              <a:gd name="connsiteY943" fmla="*/ 65958 h 6858000"/>
              <a:gd name="connsiteX944" fmla="*/ 3721337 w 7467600"/>
              <a:gd name="connsiteY944" fmla="*/ 0 h 6858000"/>
              <a:gd name="connsiteX945" fmla="*/ 2867960 w 7467600"/>
              <a:gd name="connsiteY945" fmla="*/ 0 h 6858000"/>
              <a:gd name="connsiteX946" fmla="*/ 2926351 w 7467600"/>
              <a:gd name="connsiteY946" fmla="*/ 0 h 6858000"/>
              <a:gd name="connsiteX947" fmla="*/ 2902823 w 7467600"/>
              <a:gd name="connsiteY947" fmla="*/ 262929 h 6858000"/>
              <a:gd name="connsiteX948" fmla="*/ 2940663 w 7467600"/>
              <a:gd name="connsiteY948" fmla="*/ 140884 h 6858000"/>
              <a:gd name="connsiteX949" fmla="*/ 2947039 w 7467600"/>
              <a:gd name="connsiteY949" fmla="*/ 122524 h 6858000"/>
              <a:gd name="connsiteX950" fmla="*/ 2984316 w 7467600"/>
              <a:gd name="connsiteY950" fmla="*/ 0 h 6858000"/>
              <a:gd name="connsiteX951" fmla="*/ 3016114 w 7467600"/>
              <a:gd name="connsiteY951" fmla="*/ 0 h 6858000"/>
              <a:gd name="connsiteX952" fmla="*/ 2979949 w 7467600"/>
              <a:gd name="connsiteY952" fmla="*/ 119274 h 6858000"/>
              <a:gd name="connsiteX953" fmla="*/ 3023879 w 7467600"/>
              <a:gd name="connsiteY953" fmla="*/ 0 h 6858000"/>
              <a:gd name="connsiteX954" fmla="*/ 3105400 w 7467600"/>
              <a:gd name="connsiteY954" fmla="*/ 0 h 6858000"/>
              <a:gd name="connsiteX955" fmla="*/ 3094669 w 7467600"/>
              <a:gd name="connsiteY955" fmla="*/ 30308 h 6858000"/>
              <a:gd name="connsiteX956" fmla="*/ 2901945 w 7467600"/>
              <a:gd name="connsiteY956" fmla="*/ 466538 h 6858000"/>
              <a:gd name="connsiteX957" fmla="*/ 2815209 w 7467600"/>
              <a:gd name="connsiteY957" fmla="*/ 497361 h 6858000"/>
              <a:gd name="connsiteX958" fmla="*/ 2844845 w 7467600"/>
              <a:gd name="connsiteY958" fmla="*/ 127638 h 6858000"/>
              <a:gd name="connsiteX959" fmla="*/ 2867960 w 7467600"/>
              <a:gd name="connsiteY959" fmla="*/ 0 h 6858000"/>
              <a:gd name="connsiteX960" fmla="*/ 1057230 w 7467600"/>
              <a:gd name="connsiteY960" fmla="*/ 0 h 6858000"/>
              <a:gd name="connsiteX961" fmla="*/ 1111003 w 7467600"/>
              <a:gd name="connsiteY961" fmla="*/ 0 h 6858000"/>
              <a:gd name="connsiteX962" fmla="*/ 1125553 w 7467600"/>
              <a:gd name="connsiteY962" fmla="*/ 52588 h 6858000"/>
              <a:gd name="connsiteX963" fmla="*/ 1304276 w 7467600"/>
              <a:gd name="connsiteY963" fmla="*/ 476275 h 6858000"/>
              <a:gd name="connsiteX964" fmla="*/ 1492066 w 7467600"/>
              <a:gd name="connsiteY964" fmla="*/ 886333 h 6858000"/>
              <a:gd name="connsiteX965" fmla="*/ 1423698 w 7467600"/>
              <a:gd name="connsiteY965" fmla="*/ 710817 h 6858000"/>
              <a:gd name="connsiteX966" fmla="*/ 1357609 w 7467600"/>
              <a:gd name="connsiteY966" fmla="*/ 532892 h 6858000"/>
              <a:gd name="connsiteX967" fmla="*/ 1309550 w 7467600"/>
              <a:gd name="connsiteY967" fmla="*/ 374031 h 6858000"/>
              <a:gd name="connsiteX968" fmla="*/ 1193673 w 7467600"/>
              <a:gd name="connsiteY968" fmla="*/ 49533 h 6858000"/>
              <a:gd name="connsiteX969" fmla="*/ 1164391 w 7467600"/>
              <a:gd name="connsiteY969" fmla="*/ 0 h 6858000"/>
              <a:gd name="connsiteX970" fmla="*/ 1200666 w 7467600"/>
              <a:gd name="connsiteY970" fmla="*/ 0 h 6858000"/>
              <a:gd name="connsiteX971" fmla="*/ 1223408 w 7467600"/>
              <a:gd name="connsiteY971" fmla="*/ 38996 h 6858000"/>
              <a:gd name="connsiteX972" fmla="*/ 1339635 w 7467600"/>
              <a:gd name="connsiteY972" fmla="*/ 365517 h 6858000"/>
              <a:gd name="connsiteX973" fmla="*/ 1387469 w 7467600"/>
              <a:gd name="connsiteY973" fmla="*/ 523079 h 6858000"/>
              <a:gd name="connsiteX974" fmla="*/ 1452685 w 7467600"/>
              <a:gd name="connsiteY974" fmla="*/ 699806 h 6858000"/>
              <a:gd name="connsiteX975" fmla="*/ 1492092 w 7467600"/>
              <a:gd name="connsiteY975" fmla="*/ 800424 h 6858000"/>
              <a:gd name="connsiteX976" fmla="*/ 1455302 w 7467600"/>
              <a:gd name="connsiteY976" fmla="*/ 632913 h 6858000"/>
              <a:gd name="connsiteX977" fmla="*/ 1222336 w 7467600"/>
              <a:gd name="connsiteY977" fmla="*/ 9480 h 6858000"/>
              <a:gd name="connsiteX978" fmla="*/ 1214634 w 7467600"/>
              <a:gd name="connsiteY978" fmla="*/ 0 h 6858000"/>
              <a:gd name="connsiteX979" fmla="*/ 1289827 w 7467600"/>
              <a:gd name="connsiteY979" fmla="*/ 0 h 6858000"/>
              <a:gd name="connsiteX980" fmla="*/ 1321076 w 7467600"/>
              <a:gd name="connsiteY980" fmla="*/ 59722 h 6858000"/>
              <a:gd name="connsiteX981" fmla="*/ 1512579 w 7467600"/>
              <a:gd name="connsiteY981" fmla="*/ 626441 h 6858000"/>
              <a:gd name="connsiteX982" fmla="*/ 1506076 w 7467600"/>
              <a:gd name="connsiteY982" fmla="*/ 1089289 h 6858000"/>
              <a:gd name="connsiteX983" fmla="*/ 1486346 w 7467600"/>
              <a:gd name="connsiteY983" fmla="*/ 1079919 h 6858000"/>
              <a:gd name="connsiteX984" fmla="*/ 1070511 w 7467600"/>
              <a:gd name="connsiteY984" fmla="*/ 48609 h 6858000"/>
              <a:gd name="connsiteX985" fmla="*/ 1057230 w 7467600"/>
              <a:gd name="connsiteY985" fmla="*/ 0 h 6858000"/>
              <a:gd name="connsiteX986" fmla="*/ 43151 w 7467600"/>
              <a:gd name="connsiteY986" fmla="*/ 0 h 6858000"/>
              <a:gd name="connsiteX987" fmla="*/ 95283 w 7467600"/>
              <a:gd name="connsiteY987" fmla="*/ 0 h 6858000"/>
              <a:gd name="connsiteX988" fmla="*/ 300708 w 7467600"/>
              <a:gd name="connsiteY988" fmla="*/ 154571 h 6858000"/>
              <a:gd name="connsiteX989" fmla="*/ 530414 w 7467600"/>
              <a:gd name="connsiteY989" fmla="*/ 354673 h 6858000"/>
              <a:gd name="connsiteX990" fmla="*/ 333785 w 7467600"/>
              <a:gd name="connsiteY990" fmla="*/ 161564 h 6858000"/>
              <a:gd name="connsiteX991" fmla="*/ 147005 w 7467600"/>
              <a:gd name="connsiteY991" fmla="*/ 0 h 6858000"/>
              <a:gd name="connsiteX992" fmla="*/ 272509 w 7467600"/>
              <a:gd name="connsiteY992" fmla="*/ 0 h 6858000"/>
              <a:gd name="connsiteX993" fmla="*/ 326276 w 7467600"/>
              <a:gd name="connsiteY993" fmla="*/ 45847 h 6858000"/>
              <a:gd name="connsiteX994" fmla="*/ 823759 w 7467600"/>
              <a:gd name="connsiteY994" fmla="*/ 574145 h 6858000"/>
              <a:gd name="connsiteX995" fmla="*/ 811254 w 7467600"/>
              <a:gd name="connsiteY995" fmla="*/ 665546 h 6858000"/>
              <a:gd name="connsiteX996" fmla="*/ 154042 w 7467600"/>
              <a:gd name="connsiteY996" fmla="*/ 261522 h 6858000"/>
              <a:gd name="connsiteX997" fmla="*/ 13550 w 7467600"/>
              <a:gd name="connsiteY997" fmla="*/ 158423 h 6858000"/>
              <a:gd name="connsiteX998" fmla="*/ 0 w 7467600"/>
              <a:gd name="connsiteY998" fmla="*/ 146618 h 6858000"/>
              <a:gd name="connsiteX999" fmla="*/ 0 w 7467600"/>
              <a:gd name="connsiteY999" fmla="*/ 59161 h 6858000"/>
              <a:gd name="connsiteX1000" fmla="*/ 45427 w 7467600"/>
              <a:gd name="connsiteY1000" fmla="*/ 101078 h 6858000"/>
              <a:gd name="connsiteX1001" fmla="*/ 630103 w 7467600"/>
              <a:gd name="connsiteY1001" fmla="*/ 485885 h 6858000"/>
              <a:gd name="connsiteX1002" fmla="*/ 532040 w 7467600"/>
              <a:gd name="connsiteY1002" fmla="*/ 399359 h 6858000"/>
              <a:gd name="connsiteX1003" fmla="*/ 517618 w 7467600"/>
              <a:gd name="connsiteY1003" fmla="*/ 385726 h 6858000"/>
              <a:gd name="connsiteX1004" fmla="*/ 285074 w 7467600"/>
              <a:gd name="connsiteY1004" fmla="*/ 182755 h 6858000"/>
              <a:gd name="connsiteX1005" fmla="*/ 43151 w 7467600"/>
              <a:gd name="connsiteY100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3363 w 7467600"/>
              <a:gd name="connsiteY127" fmla="*/ 50502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7133363 w 7467600"/>
              <a:gd name="connsiteY146" fmla="*/ 5050246 h 6858000"/>
              <a:gd name="connsiteX147" fmla="*/ 1903353 w 7467600"/>
              <a:gd name="connsiteY147" fmla="*/ 5044827 h 6858000"/>
              <a:gd name="connsiteX148" fmla="*/ 1936931 w 7467600"/>
              <a:gd name="connsiteY148" fmla="*/ 5093954 h 6858000"/>
              <a:gd name="connsiteX149" fmla="*/ 2195868 w 7467600"/>
              <a:gd name="connsiteY149" fmla="*/ 5396574 h 6858000"/>
              <a:gd name="connsiteX150" fmla="*/ 2088852 w 7467600"/>
              <a:gd name="connsiteY150" fmla="*/ 5166123 h 6858000"/>
              <a:gd name="connsiteX151" fmla="*/ 1958241 w 7467600"/>
              <a:gd name="connsiteY151" fmla="*/ 5067955 h 6858000"/>
              <a:gd name="connsiteX152" fmla="*/ 1903353 w 7467600"/>
              <a:gd name="connsiteY152" fmla="*/ 5044827 h 6858000"/>
              <a:gd name="connsiteX153" fmla="*/ 1979378 w 7467600"/>
              <a:gd name="connsiteY153" fmla="*/ 4769504 h 6858000"/>
              <a:gd name="connsiteX154" fmla="*/ 2882120 w 7467600"/>
              <a:gd name="connsiteY154" fmla="*/ 5064547 h 6858000"/>
              <a:gd name="connsiteX155" fmla="*/ 2793103 w 7467600"/>
              <a:gd name="connsiteY155" fmla="*/ 5039699 h 6858000"/>
              <a:gd name="connsiteX156" fmla="*/ 2770041 w 7467600"/>
              <a:gd name="connsiteY156" fmla="*/ 5033634 h 6858000"/>
              <a:gd name="connsiteX157" fmla="*/ 1979378 w 7467600"/>
              <a:gd name="connsiteY157" fmla="*/ 4769504 h 6858000"/>
              <a:gd name="connsiteX158" fmla="*/ 1927410 w 7467600"/>
              <a:gd name="connsiteY158" fmla="*/ 4716164 h 6858000"/>
              <a:gd name="connsiteX159" fmla="*/ 1959587 w 7467600"/>
              <a:gd name="connsiteY159" fmla="*/ 4728849 h 6858000"/>
              <a:gd name="connsiteX160" fmla="*/ 2777707 w 7467600"/>
              <a:gd name="connsiteY160" fmla="*/ 5003991 h 6858000"/>
              <a:gd name="connsiteX161" fmla="*/ 2800768 w 7467600"/>
              <a:gd name="connsiteY161" fmla="*/ 5010056 h 6858000"/>
              <a:gd name="connsiteX162" fmla="*/ 2879408 w 7467600"/>
              <a:gd name="connsiteY162" fmla="*/ 5031590 h 6858000"/>
              <a:gd name="connsiteX163" fmla="*/ 2862295 w 7467600"/>
              <a:gd name="connsiteY163" fmla="*/ 5022958 h 6858000"/>
              <a:gd name="connsiteX164" fmla="*/ 2813343 w 7467600"/>
              <a:gd name="connsiteY164" fmla="*/ 4998369 h 6858000"/>
              <a:gd name="connsiteX165" fmla="*/ 2646245 w 7467600"/>
              <a:gd name="connsiteY165" fmla="*/ 4930999 h 6858000"/>
              <a:gd name="connsiteX166" fmla="*/ 1999243 w 7467600"/>
              <a:gd name="connsiteY166" fmla="*/ 4730524 h 6858000"/>
              <a:gd name="connsiteX167" fmla="*/ 1979527 w 7467600"/>
              <a:gd name="connsiteY167" fmla="*/ 4726651 h 6858000"/>
              <a:gd name="connsiteX168" fmla="*/ 1927410 w 7467600"/>
              <a:gd name="connsiteY168" fmla="*/ 4716164 h 6858000"/>
              <a:gd name="connsiteX169" fmla="*/ 1997014 w 7467600"/>
              <a:gd name="connsiteY169" fmla="*/ 4698007 h 6858000"/>
              <a:gd name="connsiteX170" fmla="*/ 2005458 w 7467600"/>
              <a:gd name="connsiteY170" fmla="*/ 4699540 h 6858000"/>
              <a:gd name="connsiteX171" fmla="*/ 2657186 w 7467600"/>
              <a:gd name="connsiteY171" fmla="*/ 4901687 h 6858000"/>
              <a:gd name="connsiteX172" fmla="*/ 2826662 w 7467600"/>
              <a:gd name="connsiteY172" fmla="*/ 4970362 h 6858000"/>
              <a:gd name="connsiteX173" fmla="*/ 2876100 w 7467600"/>
              <a:gd name="connsiteY173" fmla="*/ 4995397 h 6858000"/>
              <a:gd name="connsiteX174" fmla="*/ 3042600 w 7467600"/>
              <a:gd name="connsiteY174" fmla="*/ 5059532 h 6858000"/>
              <a:gd name="connsiteX175" fmla="*/ 1997014 w 7467600"/>
              <a:gd name="connsiteY175" fmla="*/ 4698007 h 6858000"/>
              <a:gd name="connsiteX176" fmla="*/ 2305292 w 7467600"/>
              <a:gd name="connsiteY176" fmla="*/ 4219492 h 6858000"/>
              <a:gd name="connsiteX177" fmla="*/ 3360922 w 7467600"/>
              <a:gd name="connsiteY177" fmla="*/ 4529373 h 6858000"/>
              <a:gd name="connsiteX178" fmla="*/ 3492420 w 7467600"/>
              <a:gd name="connsiteY178" fmla="*/ 4510145 h 6858000"/>
              <a:gd name="connsiteX179" fmla="*/ 3364086 w 7467600"/>
              <a:gd name="connsiteY179" fmla="*/ 4480340 h 6858000"/>
              <a:gd name="connsiteX180" fmla="*/ 3225818 w 7467600"/>
              <a:gd name="connsiteY180" fmla="*/ 4411822 h 6858000"/>
              <a:gd name="connsiteX181" fmla="*/ 3129696 w 7467600"/>
              <a:gd name="connsiteY181" fmla="*/ 4360704 h 6858000"/>
              <a:gd name="connsiteX182" fmla="*/ 2814545 w 7467600"/>
              <a:gd name="connsiteY182" fmla="*/ 4282955 h 6858000"/>
              <a:gd name="connsiteX183" fmla="*/ 2305292 w 7467600"/>
              <a:gd name="connsiteY183" fmla="*/ 4219492 h 6858000"/>
              <a:gd name="connsiteX184" fmla="*/ 2626982 w 7467600"/>
              <a:gd name="connsiteY184" fmla="*/ 4206450 h 6858000"/>
              <a:gd name="connsiteX185" fmla="*/ 2490617 w 7467600"/>
              <a:gd name="connsiteY185" fmla="*/ 4206951 h 6858000"/>
              <a:gd name="connsiteX186" fmla="*/ 2819869 w 7467600"/>
              <a:gd name="connsiteY186" fmla="*/ 4252936 h 6858000"/>
              <a:gd name="connsiteX187" fmla="*/ 3143018 w 7467600"/>
              <a:gd name="connsiteY187" fmla="*/ 4332698 h 6858000"/>
              <a:gd name="connsiteX188" fmla="*/ 3241520 w 7467600"/>
              <a:gd name="connsiteY188" fmla="*/ 4385112 h 6858000"/>
              <a:gd name="connsiteX189" fmla="*/ 3374575 w 7467600"/>
              <a:gd name="connsiteY189" fmla="*/ 4451517 h 6858000"/>
              <a:gd name="connsiteX190" fmla="*/ 3505221 w 7467600"/>
              <a:gd name="connsiteY190" fmla="*/ 4480757 h 6858000"/>
              <a:gd name="connsiteX191" fmla="*/ 2626982 w 7467600"/>
              <a:gd name="connsiteY191" fmla="*/ 4206450 h 6858000"/>
              <a:gd name="connsiteX192" fmla="*/ 1310106 w 7467600"/>
              <a:gd name="connsiteY192" fmla="*/ 3943217 h 6858000"/>
              <a:gd name="connsiteX193" fmla="*/ 854994 w 7467600"/>
              <a:gd name="connsiteY193" fmla="*/ 4399136 h 6858000"/>
              <a:gd name="connsiteX194" fmla="*/ 742462 w 7467600"/>
              <a:gd name="connsiteY194" fmla="*/ 4594648 h 6858000"/>
              <a:gd name="connsiteX195" fmla="*/ 820602 w 7467600"/>
              <a:gd name="connsiteY195" fmla="*/ 4485915 h 6858000"/>
              <a:gd name="connsiteX196" fmla="*/ 878295 w 7467600"/>
              <a:gd name="connsiteY196" fmla="*/ 4403594 h 6858000"/>
              <a:gd name="connsiteX197" fmla="*/ 1240607 w 7467600"/>
              <a:gd name="connsiteY197" fmla="*/ 4010401 h 6858000"/>
              <a:gd name="connsiteX198" fmla="*/ 1310106 w 7467600"/>
              <a:gd name="connsiteY198" fmla="*/ 3943217 h 6858000"/>
              <a:gd name="connsiteX199" fmla="*/ 1423113 w 7467600"/>
              <a:gd name="connsiteY199" fmla="*/ 3874565 h 6858000"/>
              <a:gd name="connsiteX200" fmla="*/ 1260565 w 7467600"/>
              <a:gd name="connsiteY200" fmla="*/ 4031982 h 6858000"/>
              <a:gd name="connsiteX201" fmla="*/ 901900 w 7467600"/>
              <a:gd name="connsiteY201" fmla="*/ 4421236 h 6858000"/>
              <a:gd name="connsiteX202" fmla="*/ 845044 w 7467600"/>
              <a:gd name="connsiteY202" fmla="*/ 4502436 h 6858000"/>
              <a:gd name="connsiteX203" fmla="*/ 685926 w 7467600"/>
              <a:gd name="connsiteY203" fmla="*/ 4703069 h 6858000"/>
              <a:gd name="connsiteX204" fmla="*/ 684248 w 7467600"/>
              <a:gd name="connsiteY204" fmla="*/ 4706721 h 6858000"/>
              <a:gd name="connsiteX205" fmla="*/ 1423113 w 7467600"/>
              <a:gd name="connsiteY205" fmla="*/ 3874565 h 6858000"/>
              <a:gd name="connsiteX206" fmla="*/ 3316479 w 7467600"/>
              <a:gd name="connsiteY206" fmla="*/ 3872136 h 6858000"/>
              <a:gd name="connsiteX207" fmla="*/ 3546806 w 7467600"/>
              <a:gd name="connsiteY207" fmla="*/ 4356139 h 6858000"/>
              <a:gd name="connsiteX208" fmla="*/ 3364433 w 7467600"/>
              <a:gd name="connsiteY208" fmla="*/ 3953121 h 6858000"/>
              <a:gd name="connsiteX209" fmla="*/ 3316479 w 7467600"/>
              <a:gd name="connsiteY209" fmla="*/ 3872136 h 6858000"/>
              <a:gd name="connsiteX210" fmla="*/ 3291335 w 7467600"/>
              <a:gd name="connsiteY210" fmla="*/ 3767420 h 6858000"/>
              <a:gd name="connsiteX211" fmla="*/ 3390805 w 7467600"/>
              <a:gd name="connsiteY211" fmla="*/ 3937163 h 6858000"/>
              <a:gd name="connsiteX212" fmla="*/ 3579062 w 7467600"/>
              <a:gd name="connsiteY212" fmla="*/ 4359040 h 6858000"/>
              <a:gd name="connsiteX213" fmla="*/ 3467355 w 7467600"/>
              <a:gd name="connsiteY213" fmla="*/ 3988130 h 6858000"/>
              <a:gd name="connsiteX214" fmla="*/ 3310753 w 7467600"/>
              <a:gd name="connsiteY214" fmla="*/ 3787140 h 6858000"/>
              <a:gd name="connsiteX215" fmla="*/ 3291335 w 7467600"/>
              <a:gd name="connsiteY215" fmla="*/ 3767420 h 6858000"/>
              <a:gd name="connsiteX216" fmla="*/ 1635889 w 7467600"/>
              <a:gd name="connsiteY216" fmla="*/ 3709494 h 6858000"/>
              <a:gd name="connsiteX217" fmla="*/ 1634800 w 7467600"/>
              <a:gd name="connsiteY217" fmla="*/ 3731111 h 6858000"/>
              <a:gd name="connsiteX218" fmla="*/ 1635889 w 7467600"/>
              <a:gd name="connsiteY218" fmla="*/ 3709494 h 6858000"/>
              <a:gd name="connsiteX219" fmla="*/ 1510397 w 7467600"/>
              <a:gd name="connsiteY219" fmla="*/ 3684705 h 6858000"/>
              <a:gd name="connsiteX220" fmla="*/ 1146550 w 7467600"/>
              <a:gd name="connsiteY220" fmla="*/ 3802012 h 6858000"/>
              <a:gd name="connsiteX221" fmla="*/ 698834 w 7467600"/>
              <a:gd name="connsiteY221" fmla="*/ 3952272 h 6858000"/>
              <a:gd name="connsiteX222" fmla="*/ 34256 w 7467600"/>
              <a:gd name="connsiteY222" fmla="*/ 4347603 h 6858000"/>
              <a:gd name="connsiteX223" fmla="*/ 527241 w 7467600"/>
              <a:gd name="connsiteY223" fmla="*/ 4065078 h 6858000"/>
              <a:gd name="connsiteX224" fmla="*/ 1510397 w 7467600"/>
              <a:gd name="connsiteY224" fmla="*/ 3684705 h 6858000"/>
              <a:gd name="connsiteX225" fmla="*/ 1313114 w 7467600"/>
              <a:gd name="connsiteY225" fmla="*/ 3655216 h 6858000"/>
              <a:gd name="connsiteX226" fmla="*/ 1109304 w 7467600"/>
              <a:gd name="connsiteY226" fmla="*/ 3669030 h 6858000"/>
              <a:gd name="connsiteX227" fmla="*/ 8129 w 7467600"/>
              <a:gd name="connsiteY227" fmla="*/ 4330519 h 6858000"/>
              <a:gd name="connsiteX228" fmla="*/ 687572 w 7467600"/>
              <a:gd name="connsiteY228" fmla="*/ 3925629 h 6858000"/>
              <a:gd name="connsiteX229" fmla="*/ 1138365 w 7467600"/>
              <a:gd name="connsiteY229" fmla="*/ 3774515 h 6858000"/>
              <a:gd name="connsiteX230" fmla="*/ 1505579 w 7467600"/>
              <a:gd name="connsiteY230" fmla="*/ 3655526 h 6858000"/>
              <a:gd name="connsiteX231" fmla="*/ 1313114 w 7467600"/>
              <a:gd name="connsiteY231" fmla="*/ 3655216 h 6858000"/>
              <a:gd name="connsiteX232" fmla="*/ 3655073 w 7467600"/>
              <a:gd name="connsiteY232" fmla="*/ 3650884 h 6858000"/>
              <a:gd name="connsiteX233" fmla="*/ 3989938 w 7467600"/>
              <a:gd name="connsiteY233" fmla="*/ 3991685 h 6858000"/>
              <a:gd name="connsiteX234" fmla="*/ 4393907 w 7467600"/>
              <a:gd name="connsiteY234" fmla="*/ 4261258 h 6858000"/>
              <a:gd name="connsiteX235" fmla="*/ 4648051 w 7467600"/>
              <a:gd name="connsiteY235" fmla="*/ 4374051 h 6858000"/>
              <a:gd name="connsiteX236" fmla="*/ 4383389 w 7467600"/>
              <a:gd name="connsiteY236" fmla="*/ 4184369 h 6858000"/>
              <a:gd name="connsiteX237" fmla="*/ 4165508 w 7467600"/>
              <a:gd name="connsiteY237" fmla="*/ 4035196 h 6858000"/>
              <a:gd name="connsiteX238" fmla="*/ 4068162 w 7467600"/>
              <a:gd name="connsiteY238" fmla="*/ 3953394 h 6858000"/>
              <a:gd name="connsiteX239" fmla="*/ 3981416 w 7467600"/>
              <a:gd name="connsiteY239" fmla="*/ 3880482 h 6858000"/>
              <a:gd name="connsiteX240" fmla="*/ 3800147 w 7467600"/>
              <a:gd name="connsiteY240" fmla="*/ 3749872 h 6858000"/>
              <a:gd name="connsiteX241" fmla="*/ 3655073 w 7467600"/>
              <a:gd name="connsiteY241" fmla="*/ 3650884 h 6858000"/>
              <a:gd name="connsiteX242" fmla="*/ 3670252 w 7467600"/>
              <a:gd name="connsiteY242" fmla="*/ 3622798 h 6858000"/>
              <a:gd name="connsiteX243" fmla="*/ 3817258 w 7467600"/>
              <a:gd name="connsiteY243" fmla="*/ 3723577 h 6858000"/>
              <a:gd name="connsiteX244" fmla="*/ 4000461 w 7467600"/>
              <a:gd name="connsiteY244" fmla="*/ 3855966 h 6858000"/>
              <a:gd name="connsiteX245" fmla="*/ 4088180 w 7467600"/>
              <a:gd name="connsiteY245" fmla="*/ 3929774 h 6858000"/>
              <a:gd name="connsiteX246" fmla="*/ 4184555 w 7467600"/>
              <a:gd name="connsiteY246" fmla="*/ 4010683 h 6858000"/>
              <a:gd name="connsiteX247" fmla="*/ 4399563 w 7467600"/>
              <a:gd name="connsiteY247" fmla="*/ 4158106 h 6858000"/>
              <a:gd name="connsiteX248" fmla="*/ 4684469 w 7467600"/>
              <a:gd name="connsiteY248" fmla="*/ 4364680 h 6858000"/>
              <a:gd name="connsiteX249" fmla="*/ 4690271 w 7467600"/>
              <a:gd name="connsiteY249" fmla="*/ 4370034 h 6858000"/>
              <a:gd name="connsiteX250" fmla="*/ 4136093 w 7467600"/>
              <a:gd name="connsiteY250" fmla="*/ 3858466 h 6858000"/>
              <a:gd name="connsiteX251" fmla="*/ 3670252 w 7467600"/>
              <a:gd name="connsiteY251" fmla="*/ 3622798 h 6858000"/>
              <a:gd name="connsiteX252" fmla="*/ 4440129 w 7467600"/>
              <a:gd name="connsiteY252" fmla="*/ 3448571 h 6858000"/>
              <a:gd name="connsiteX253" fmla="*/ 4856525 w 7467600"/>
              <a:gd name="connsiteY253" fmla="*/ 3915351 h 6858000"/>
              <a:gd name="connsiteX254" fmla="*/ 5059055 w 7467600"/>
              <a:gd name="connsiteY254" fmla="*/ 4108918 h 6858000"/>
              <a:gd name="connsiteX255" fmla="*/ 5290070 w 7467600"/>
              <a:gd name="connsiteY255" fmla="*/ 4263619 h 6858000"/>
              <a:gd name="connsiteX256" fmla="*/ 4834991 w 7467600"/>
              <a:gd name="connsiteY256" fmla="*/ 3830985 h 6858000"/>
              <a:gd name="connsiteX257" fmla="*/ 4440129 w 7467600"/>
              <a:gd name="connsiteY257" fmla="*/ 3448571 h 6858000"/>
              <a:gd name="connsiteX258" fmla="*/ 4441737 w 7467600"/>
              <a:gd name="connsiteY258" fmla="*/ 3399734 h 6858000"/>
              <a:gd name="connsiteX259" fmla="*/ 4431236 w 7467600"/>
              <a:gd name="connsiteY259" fmla="*/ 3400954 h 6858000"/>
              <a:gd name="connsiteX260" fmla="*/ 4557150 w 7467600"/>
              <a:gd name="connsiteY260" fmla="*/ 3510023 h 6858000"/>
              <a:gd name="connsiteX261" fmla="*/ 4856936 w 7467600"/>
              <a:gd name="connsiteY261" fmla="*/ 3809146 h 6858000"/>
              <a:gd name="connsiteX262" fmla="*/ 5111996 w 7467600"/>
              <a:gd name="connsiteY262" fmla="*/ 4065759 h 6858000"/>
              <a:gd name="connsiteX263" fmla="*/ 5388878 w 7467600"/>
              <a:gd name="connsiteY263" fmla="*/ 4300185 h 6858000"/>
              <a:gd name="connsiteX264" fmla="*/ 5425556 w 7467600"/>
              <a:gd name="connsiteY264" fmla="*/ 4308967 h 6858000"/>
              <a:gd name="connsiteX265" fmla="*/ 4943646 w 7467600"/>
              <a:gd name="connsiteY265" fmla="*/ 3822916 h 6858000"/>
              <a:gd name="connsiteX266" fmla="*/ 4594837 w 7467600"/>
              <a:gd name="connsiteY266" fmla="*/ 3532274 h 6858000"/>
              <a:gd name="connsiteX267" fmla="*/ 4441737 w 7467600"/>
              <a:gd name="connsiteY267" fmla="*/ 3399734 h 6858000"/>
              <a:gd name="connsiteX268" fmla="*/ 5425834 w 7467600"/>
              <a:gd name="connsiteY268" fmla="*/ 3162785 h 6858000"/>
              <a:gd name="connsiteX269" fmla="*/ 5401644 w 7467600"/>
              <a:gd name="connsiteY269" fmla="*/ 3617847 h 6858000"/>
              <a:gd name="connsiteX270" fmla="*/ 5467256 w 7467600"/>
              <a:gd name="connsiteY270" fmla="*/ 4175494 h 6858000"/>
              <a:gd name="connsiteX271" fmla="*/ 5448069 w 7467600"/>
              <a:gd name="connsiteY271" fmla="*/ 3567554 h 6858000"/>
              <a:gd name="connsiteX272" fmla="*/ 5425834 w 7467600"/>
              <a:gd name="connsiteY272" fmla="*/ 3162785 h 6858000"/>
              <a:gd name="connsiteX273" fmla="*/ 1318687 w 7467600"/>
              <a:gd name="connsiteY273" fmla="*/ 3113840 h 6858000"/>
              <a:gd name="connsiteX274" fmla="*/ 1066793 w 7467600"/>
              <a:gd name="connsiteY274" fmla="*/ 3212171 h 6858000"/>
              <a:gd name="connsiteX275" fmla="*/ 993319 w 7467600"/>
              <a:gd name="connsiteY275" fmla="*/ 3247648 h 6858000"/>
              <a:gd name="connsiteX276" fmla="*/ 853081 w 7467600"/>
              <a:gd name="connsiteY276" fmla="*/ 3312410 h 6858000"/>
              <a:gd name="connsiteX277" fmla="*/ 805957 w 7467600"/>
              <a:gd name="connsiteY277" fmla="*/ 3330443 h 6858000"/>
              <a:gd name="connsiteX278" fmla="*/ 1318687 w 7467600"/>
              <a:gd name="connsiteY278" fmla="*/ 3113840 h 6858000"/>
              <a:gd name="connsiteX279" fmla="*/ 5453702 w 7467600"/>
              <a:gd name="connsiteY279" fmla="*/ 3090882 h 6858000"/>
              <a:gd name="connsiteX280" fmla="*/ 5480135 w 7467600"/>
              <a:gd name="connsiteY280" fmla="*/ 3565802 h 6858000"/>
              <a:gd name="connsiteX281" fmla="*/ 5499023 w 7467600"/>
              <a:gd name="connsiteY281" fmla="*/ 4166310 h 6858000"/>
              <a:gd name="connsiteX282" fmla="*/ 5547022 w 7467600"/>
              <a:gd name="connsiteY282" fmla="*/ 3607838 h 6858000"/>
              <a:gd name="connsiteX283" fmla="*/ 5515964 w 7467600"/>
              <a:gd name="connsiteY283" fmla="*/ 3378541 h 6858000"/>
              <a:gd name="connsiteX284" fmla="*/ 5453702 w 7467600"/>
              <a:gd name="connsiteY284" fmla="*/ 3090882 h 6858000"/>
              <a:gd name="connsiteX285" fmla="*/ 1238695 w 7467600"/>
              <a:gd name="connsiteY285" fmla="*/ 3076820 h 6858000"/>
              <a:gd name="connsiteX286" fmla="*/ 716371 w 7467600"/>
              <a:gd name="connsiteY286" fmla="*/ 3293249 h 6858000"/>
              <a:gd name="connsiteX287" fmla="*/ 579522 w 7467600"/>
              <a:gd name="connsiteY287" fmla="*/ 3371759 h 6858000"/>
              <a:gd name="connsiteX288" fmla="*/ 600288 w 7467600"/>
              <a:gd name="connsiteY288" fmla="*/ 3365555 h 6858000"/>
              <a:gd name="connsiteX289" fmla="*/ 840692 w 7467600"/>
              <a:gd name="connsiteY289" fmla="*/ 3284921 h 6858000"/>
              <a:gd name="connsiteX290" fmla="*/ 979248 w 7467600"/>
              <a:gd name="connsiteY290" fmla="*/ 3221003 h 6858000"/>
              <a:gd name="connsiteX291" fmla="*/ 1053282 w 7467600"/>
              <a:gd name="connsiteY291" fmla="*/ 3185247 h 6858000"/>
              <a:gd name="connsiteX292" fmla="*/ 1320603 w 7467600"/>
              <a:gd name="connsiteY292" fmla="*/ 3081281 h 6858000"/>
              <a:gd name="connsiteX293" fmla="*/ 1238695 w 7467600"/>
              <a:gd name="connsiteY293" fmla="*/ 3076820 h 6858000"/>
              <a:gd name="connsiteX294" fmla="*/ 5425627 w 7467600"/>
              <a:gd name="connsiteY294" fmla="*/ 2954192 h 6858000"/>
              <a:gd name="connsiteX295" fmla="*/ 5470770 w 7467600"/>
              <a:gd name="connsiteY295" fmla="*/ 3005435 h 6858000"/>
              <a:gd name="connsiteX296" fmla="*/ 5519779 w 7467600"/>
              <a:gd name="connsiteY296" fmla="*/ 4359223 h 6858000"/>
              <a:gd name="connsiteX297" fmla="*/ 5520293 w 7467600"/>
              <a:gd name="connsiteY297" fmla="*/ 4360602 h 6858000"/>
              <a:gd name="connsiteX298" fmla="*/ 5767221 w 7467600"/>
              <a:gd name="connsiteY298" fmla="*/ 4665564 h 6858000"/>
              <a:gd name="connsiteX299" fmla="*/ 6937169 w 7467600"/>
              <a:gd name="connsiteY299" fmla="*/ 4815941 h 6858000"/>
              <a:gd name="connsiteX300" fmla="*/ 6953922 w 7467600"/>
              <a:gd name="connsiteY300" fmla="*/ 4890068 h 6858000"/>
              <a:gd name="connsiteX301" fmla="*/ 6071359 w 7467600"/>
              <a:gd name="connsiteY301" fmla="*/ 4770770 h 6858000"/>
              <a:gd name="connsiteX302" fmla="*/ 6038839 w 7467600"/>
              <a:gd name="connsiteY302" fmla="*/ 4764474 h 6858000"/>
              <a:gd name="connsiteX303" fmla="*/ 6038706 w 7467600"/>
              <a:gd name="connsiteY303" fmla="*/ 4763847 h 6858000"/>
              <a:gd name="connsiteX304" fmla="*/ 6037784 w 7467600"/>
              <a:gd name="connsiteY304" fmla="*/ 4764270 h 6858000"/>
              <a:gd name="connsiteX305" fmla="*/ 6038839 w 7467600"/>
              <a:gd name="connsiteY305" fmla="*/ 4764474 h 6858000"/>
              <a:gd name="connsiteX306" fmla="*/ 6040338 w 7467600"/>
              <a:gd name="connsiteY306" fmla="*/ 4771418 h 6858000"/>
              <a:gd name="connsiteX307" fmla="*/ 6024488 w 7467600"/>
              <a:gd name="connsiteY307" fmla="*/ 4809903 h 6858000"/>
              <a:gd name="connsiteX308" fmla="*/ 5599771 w 7467600"/>
              <a:gd name="connsiteY308" fmla="*/ 5509652 h 6858000"/>
              <a:gd name="connsiteX309" fmla="*/ 5548843 w 7467600"/>
              <a:gd name="connsiteY309" fmla="*/ 5563845 h 6858000"/>
              <a:gd name="connsiteX310" fmla="*/ 5940952 w 7467600"/>
              <a:gd name="connsiteY310" fmla="*/ 6250028 h 6858000"/>
              <a:gd name="connsiteX311" fmla="*/ 6043441 w 7467600"/>
              <a:gd name="connsiteY311" fmla="*/ 6665847 h 6858000"/>
              <a:gd name="connsiteX312" fmla="*/ 6093432 w 7467600"/>
              <a:gd name="connsiteY312" fmla="*/ 6858000 h 6858000"/>
              <a:gd name="connsiteX313" fmla="*/ 6034344 w 7467600"/>
              <a:gd name="connsiteY313" fmla="*/ 6858000 h 6858000"/>
              <a:gd name="connsiteX314" fmla="*/ 6026679 w 7467600"/>
              <a:gd name="connsiteY314" fmla="*/ 6836959 h 6858000"/>
              <a:gd name="connsiteX315" fmla="*/ 5800441 w 7467600"/>
              <a:gd name="connsiteY315" fmla="*/ 6335286 h 6858000"/>
              <a:gd name="connsiteX316" fmla="*/ 5526562 w 7467600"/>
              <a:gd name="connsiteY316" fmla="*/ 5705388 h 6858000"/>
              <a:gd name="connsiteX317" fmla="*/ 5519640 w 7467600"/>
              <a:gd name="connsiteY317" fmla="*/ 5683774 h 6858000"/>
              <a:gd name="connsiteX318" fmla="*/ 5844559 w 7467600"/>
              <a:gd name="connsiteY318" fmla="*/ 6553349 h 6858000"/>
              <a:gd name="connsiteX319" fmla="*/ 5975994 w 7467600"/>
              <a:gd name="connsiteY319" fmla="*/ 6858000 h 6858000"/>
              <a:gd name="connsiteX320" fmla="*/ 5898547 w 7467600"/>
              <a:gd name="connsiteY320" fmla="*/ 6858000 h 6858000"/>
              <a:gd name="connsiteX321" fmla="*/ 5682041 w 7467600"/>
              <a:gd name="connsiteY321" fmla="*/ 6355860 h 6858000"/>
              <a:gd name="connsiteX322" fmla="*/ 5461758 w 7467600"/>
              <a:gd name="connsiteY322" fmla="*/ 5820220 h 6858000"/>
              <a:gd name="connsiteX323" fmla="*/ 5237282 w 7467600"/>
              <a:gd name="connsiteY323" fmla="*/ 6579086 h 6858000"/>
              <a:gd name="connsiteX324" fmla="*/ 5115009 w 7467600"/>
              <a:gd name="connsiteY324" fmla="*/ 6858000 h 6858000"/>
              <a:gd name="connsiteX325" fmla="*/ 5028074 w 7467600"/>
              <a:gd name="connsiteY325" fmla="*/ 6858000 h 6858000"/>
              <a:gd name="connsiteX326" fmla="*/ 5079508 w 7467600"/>
              <a:gd name="connsiteY326" fmla="*/ 6749074 h 6858000"/>
              <a:gd name="connsiteX327" fmla="*/ 5371846 w 7467600"/>
              <a:gd name="connsiteY327" fmla="*/ 5924413 h 6858000"/>
              <a:gd name="connsiteX328" fmla="*/ 5270512 w 7467600"/>
              <a:gd name="connsiteY328" fmla="*/ 6138975 h 6858000"/>
              <a:gd name="connsiteX329" fmla="*/ 5062409 w 7467600"/>
              <a:gd name="connsiteY329" fmla="*/ 6653544 h 6858000"/>
              <a:gd name="connsiteX330" fmla="*/ 5036628 w 7467600"/>
              <a:gd name="connsiteY330" fmla="*/ 6754247 h 6858000"/>
              <a:gd name="connsiteX331" fmla="*/ 5009112 w 7467600"/>
              <a:gd name="connsiteY331" fmla="*/ 6858000 h 6858000"/>
              <a:gd name="connsiteX332" fmla="*/ 4976679 w 7467600"/>
              <a:gd name="connsiteY332" fmla="*/ 6858000 h 6858000"/>
              <a:gd name="connsiteX333" fmla="*/ 5006537 w 7467600"/>
              <a:gd name="connsiteY333" fmla="*/ 6747068 h 6858000"/>
              <a:gd name="connsiteX334" fmla="*/ 5032723 w 7467600"/>
              <a:gd name="connsiteY334" fmla="*/ 6644957 h 6858000"/>
              <a:gd name="connsiteX335" fmla="*/ 5242949 w 7467600"/>
              <a:gd name="connsiteY335" fmla="*/ 6125175 h 6858000"/>
              <a:gd name="connsiteX336" fmla="*/ 5286321 w 7467600"/>
              <a:gd name="connsiteY336" fmla="*/ 6033555 h 6858000"/>
              <a:gd name="connsiteX337" fmla="*/ 5008210 w 7467600"/>
              <a:gd name="connsiteY337" fmla="*/ 6649194 h 6858000"/>
              <a:gd name="connsiteX338" fmla="*/ 4986321 w 7467600"/>
              <a:gd name="connsiteY338" fmla="*/ 6765687 h 6858000"/>
              <a:gd name="connsiteX339" fmla="*/ 4973474 w 7467600"/>
              <a:gd name="connsiteY339" fmla="*/ 6858000 h 6858000"/>
              <a:gd name="connsiteX340" fmla="*/ 4907178 w 7467600"/>
              <a:gd name="connsiteY340" fmla="*/ 6858000 h 6858000"/>
              <a:gd name="connsiteX341" fmla="*/ 4910810 w 7467600"/>
              <a:gd name="connsiteY341" fmla="*/ 6829660 h 6858000"/>
              <a:gd name="connsiteX342" fmla="*/ 4987461 w 7467600"/>
              <a:gd name="connsiteY342" fmla="*/ 6432994 h 6858000"/>
              <a:gd name="connsiteX343" fmla="*/ 5179262 w 7467600"/>
              <a:gd name="connsiteY343" fmla="*/ 6035044 h 6858000"/>
              <a:gd name="connsiteX344" fmla="*/ 4689678 w 7467600"/>
              <a:gd name="connsiteY344" fmla="*/ 6440241 h 6858000"/>
              <a:gd name="connsiteX345" fmla="*/ 4477543 w 7467600"/>
              <a:gd name="connsiteY345" fmla="*/ 6674836 h 6858000"/>
              <a:gd name="connsiteX346" fmla="*/ 4329957 w 7467600"/>
              <a:gd name="connsiteY346" fmla="*/ 6858000 h 6858000"/>
              <a:gd name="connsiteX347" fmla="*/ 4218595 w 7467600"/>
              <a:gd name="connsiteY347" fmla="*/ 6858000 h 6858000"/>
              <a:gd name="connsiteX348" fmla="*/ 4368888 w 7467600"/>
              <a:gd name="connsiteY348" fmla="*/ 6668412 h 6858000"/>
              <a:gd name="connsiteX349" fmla="*/ 4563091 w 7467600"/>
              <a:gd name="connsiteY349" fmla="*/ 6442508 h 6858000"/>
              <a:gd name="connsiteX350" fmla="*/ 5387324 w 7467600"/>
              <a:gd name="connsiteY350" fmla="*/ 5705830 h 6858000"/>
              <a:gd name="connsiteX351" fmla="*/ 5073620 w 7467600"/>
              <a:gd name="connsiteY351" fmla="*/ 5955437 h 6858000"/>
              <a:gd name="connsiteX352" fmla="*/ 4689789 w 7467600"/>
              <a:gd name="connsiteY352" fmla="*/ 6268382 h 6858000"/>
              <a:gd name="connsiteX353" fmla="*/ 4418722 w 7467600"/>
              <a:gd name="connsiteY353" fmla="*/ 6570886 h 6858000"/>
              <a:gd name="connsiteX354" fmla="*/ 4214944 w 7467600"/>
              <a:gd name="connsiteY354" fmla="*/ 6858000 h 6858000"/>
              <a:gd name="connsiteX355" fmla="*/ 4177898 w 7467600"/>
              <a:gd name="connsiteY355" fmla="*/ 6858000 h 6858000"/>
              <a:gd name="connsiteX356" fmla="*/ 4391597 w 7467600"/>
              <a:gd name="connsiteY356" fmla="*/ 6556370 h 6858000"/>
              <a:gd name="connsiteX357" fmla="*/ 4668889 w 7467600"/>
              <a:gd name="connsiteY357" fmla="*/ 6246399 h 6858000"/>
              <a:gd name="connsiteX358" fmla="*/ 5055427 w 7467600"/>
              <a:gd name="connsiteY358" fmla="*/ 5931476 h 6858000"/>
              <a:gd name="connsiteX359" fmla="*/ 5371814 w 7467600"/>
              <a:gd name="connsiteY359" fmla="*/ 5678975 h 6858000"/>
              <a:gd name="connsiteX360" fmla="*/ 4987918 w 7467600"/>
              <a:gd name="connsiteY360" fmla="*/ 5838701 h 6858000"/>
              <a:gd name="connsiteX361" fmla="*/ 4317146 w 7467600"/>
              <a:gd name="connsiteY361" fmla="*/ 6587716 h 6858000"/>
              <a:gd name="connsiteX362" fmla="*/ 4171627 w 7467600"/>
              <a:gd name="connsiteY362" fmla="*/ 6858000 h 6858000"/>
              <a:gd name="connsiteX363" fmla="*/ 4081585 w 7467600"/>
              <a:gd name="connsiteY363" fmla="*/ 6858000 h 6858000"/>
              <a:gd name="connsiteX364" fmla="*/ 4238603 w 7467600"/>
              <a:gd name="connsiteY364" fmla="*/ 6559341 h 6858000"/>
              <a:gd name="connsiteX365" fmla="*/ 4778333 w 7467600"/>
              <a:gd name="connsiteY365" fmla="*/ 5873626 h 6858000"/>
              <a:gd name="connsiteX366" fmla="*/ 5414185 w 7467600"/>
              <a:gd name="connsiteY366" fmla="*/ 5573882 h 6858000"/>
              <a:gd name="connsiteX367" fmla="*/ 5959648 w 7467600"/>
              <a:gd name="connsiteY367" fmla="*/ 4760797 h 6858000"/>
              <a:gd name="connsiteX368" fmla="*/ 5355019 w 7467600"/>
              <a:gd name="connsiteY368" fmla="*/ 4734672 h 6858000"/>
              <a:gd name="connsiteX369" fmla="*/ 5083565 w 7467600"/>
              <a:gd name="connsiteY369" fmla="*/ 5179121 h 6858000"/>
              <a:gd name="connsiteX370" fmla="*/ 4713577 w 7467600"/>
              <a:gd name="connsiteY370" fmla="*/ 5616803 h 6858000"/>
              <a:gd name="connsiteX371" fmla="*/ 3989559 w 7467600"/>
              <a:gd name="connsiteY371" fmla="*/ 6145945 h 6858000"/>
              <a:gd name="connsiteX372" fmla="*/ 3939824 w 7467600"/>
              <a:gd name="connsiteY372" fmla="*/ 6066900 h 6858000"/>
              <a:gd name="connsiteX373" fmla="*/ 4584537 w 7467600"/>
              <a:gd name="connsiteY373" fmla="*/ 5324826 h 6858000"/>
              <a:gd name="connsiteX374" fmla="*/ 5037105 w 7467600"/>
              <a:gd name="connsiteY374" fmla="*/ 5088765 h 6858000"/>
              <a:gd name="connsiteX375" fmla="*/ 5039930 w 7467600"/>
              <a:gd name="connsiteY375" fmla="*/ 5089585 h 6858000"/>
              <a:gd name="connsiteX376" fmla="*/ 5263764 w 7467600"/>
              <a:gd name="connsiteY376" fmla="*/ 4735525 h 6858000"/>
              <a:gd name="connsiteX377" fmla="*/ 4086300 w 7467600"/>
              <a:gd name="connsiteY377" fmla="*/ 4884599 h 6858000"/>
              <a:gd name="connsiteX378" fmla="*/ 4085485 w 7467600"/>
              <a:gd name="connsiteY378" fmla="*/ 4899070 h 6858000"/>
              <a:gd name="connsiteX379" fmla="*/ 3871915 w 7467600"/>
              <a:gd name="connsiteY379" fmla="*/ 5253645 h 6858000"/>
              <a:gd name="connsiteX380" fmla="*/ 3799374 w 7467600"/>
              <a:gd name="connsiteY380" fmla="*/ 5466127 h 6858000"/>
              <a:gd name="connsiteX381" fmla="*/ 3498850 w 7467600"/>
              <a:gd name="connsiteY381" fmla="*/ 6661888 h 6858000"/>
              <a:gd name="connsiteX382" fmla="*/ 3399216 w 7467600"/>
              <a:gd name="connsiteY382" fmla="*/ 6858000 h 6858000"/>
              <a:gd name="connsiteX383" fmla="*/ 3303688 w 7467600"/>
              <a:gd name="connsiteY383" fmla="*/ 6858000 h 6858000"/>
              <a:gd name="connsiteX384" fmla="*/ 3391774 w 7467600"/>
              <a:gd name="connsiteY384" fmla="*/ 6697181 h 6858000"/>
              <a:gd name="connsiteX385" fmla="*/ 3735540 w 7467600"/>
              <a:gd name="connsiteY385" fmla="*/ 5546923 h 6858000"/>
              <a:gd name="connsiteX386" fmla="*/ 3729438 w 7467600"/>
              <a:gd name="connsiteY386" fmla="*/ 5569058 h 6858000"/>
              <a:gd name="connsiteX387" fmla="*/ 3707782 w 7467600"/>
              <a:gd name="connsiteY387" fmla="*/ 5644908 h 6858000"/>
              <a:gd name="connsiteX388" fmla="*/ 3583827 w 7467600"/>
              <a:gd name="connsiteY388" fmla="*/ 6039215 h 6858000"/>
              <a:gd name="connsiteX389" fmla="*/ 3547861 w 7467600"/>
              <a:gd name="connsiteY389" fmla="*/ 6129609 h 6858000"/>
              <a:gd name="connsiteX390" fmla="*/ 3490905 w 7467600"/>
              <a:gd name="connsiteY390" fmla="*/ 6277660 h 6858000"/>
              <a:gd name="connsiteX391" fmla="*/ 3455859 w 7467600"/>
              <a:gd name="connsiteY391" fmla="*/ 6391301 h 6858000"/>
              <a:gd name="connsiteX392" fmla="*/ 3429112 w 7467600"/>
              <a:gd name="connsiteY392" fmla="*/ 6479469 h 6858000"/>
              <a:gd name="connsiteX393" fmla="*/ 3304862 w 7467600"/>
              <a:gd name="connsiteY393" fmla="*/ 6796476 h 6858000"/>
              <a:gd name="connsiteX394" fmla="*/ 3276071 w 7467600"/>
              <a:gd name="connsiteY394" fmla="*/ 6858000 h 6858000"/>
              <a:gd name="connsiteX395" fmla="*/ 3240805 w 7467600"/>
              <a:gd name="connsiteY395" fmla="*/ 6858000 h 6858000"/>
              <a:gd name="connsiteX396" fmla="*/ 3275917 w 7467600"/>
              <a:gd name="connsiteY396" fmla="*/ 6783192 h 6858000"/>
              <a:gd name="connsiteX397" fmla="*/ 3399358 w 7467600"/>
              <a:gd name="connsiteY397" fmla="*/ 6469011 h 6858000"/>
              <a:gd name="connsiteX398" fmla="*/ 3425650 w 7467600"/>
              <a:gd name="connsiteY398" fmla="*/ 6381333 h 6858000"/>
              <a:gd name="connsiteX399" fmla="*/ 3460661 w 7467600"/>
              <a:gd name="connsiteY399" fmla="*/ 6266763 h 6858000"/>
              <a:gd name="connsiteX400" fmla="*/ 3518021 w 7467600"/>
              <a:gd name="connsiteY400" fmla="*/ 6117298 h 6858000"/>
              <a:gd name="connsiteX401" fmla="*/ 3554035 w 7467600"/>
              <a:gd name="connsiteY401" fmla="*/ 6027832 h 6858000"/>
              <a:gd name="connsiteX402" fmla="*/ 3677174 w 7467600"/>
              <a:gd name="connsiteY402" fmla="*/ 5636351 h 6858000"/>
              <a:gd name="connsiteX403" fmla="*/ 3698819 w 7467600"/>
              <a:gd name="connsiteY403" fmla="*/ 5560503 h 6858000"/>
              <a:gd name="connsiteX404" fmla="*/ 3702094 w 7467600"/>
              <a:gd name="connsiteY404" fmla="*/ 5549194 h 6858000"/>
              <a:gd name="connsiteX405" fmla="*/ 3398355 w 7467600"/>
              <a:gd name="connsiteY405" fmla="*/ 6094603 h 6858000"/>
              <a:gd name="connsiteX406" fmla="*/ 3193941 w 7467600"/>
              <a:gd name="connsiteY406" fmla="*/ 6798775 h 6858000"/>
              <a:gd name="connsiteX407" fmla="*/ 3184140 w 7467600"/>
              <a:gd name="connsiteY407" fmla="*/ 6858000 h 6858000"/>
              <a:gd name="connsiteX408" fmla="*/ 3099978 w 7467600"/>
              <a:gd name="connsiteY408" fmla="*/ 6858000 h 6858000"/>
              <a:gd name="connsiteX409" fmla="*/ 3101556 w 7467600"/>
              <a:gd name="connsiteY409" fmla="*/ 6843337 h 6858000"/>
              <a:gd name="connsiteX410" fmla="*/ 3370162 w 7467600"/>
              <a:gd name="connsiteY410" fmla="*/ 5785550 h 6858000"/>
              <a:gd name="connsiteX411" fmla="*/ 3746477 w 7467600"/>
              <a:gd name="connsiteY411" fmla="*/ 5377889 h 6858000"/>
              <a:gd name="connsiteX412" fmla="*/ 3863399 w 7467600"/>
              <a:gd name="connsiteY412" fmla="*/ 5087257 h 6858000"/>
              <a:gd name="connsiteX413" fmla="*/ 3968712 w 7467600"/>
              <a:gd name="connsiteY413" fmla="*/ 4913989 h 6858000"/>
              <a:gd name="connsiteX414" fmla="*/ 2792390 w 7467600"/>
              <a:gd name="connsiteY414" fmla="*/ 5382974 h 6858000"/>
              <a:gd name="connsiteX415" fmla="*/ 2714982 w 7467600"/>
              <a:gd name="connsiteY415" fmla="*/ 5427051 h 6858000"/>
              <a:gd name="connsiteX416" fmla="*/ 2813361 w 7467600"/>
              <a:gd name="connsiteY416" fmla="*/ 6023912 h 6858000"/>
              <a:gd name="connsiteX417" fmla="*/ 2688430 w 7467600"/>
              <a:gd name="connsiteY417" fmla="*/ 6801564 h 6858000"/>
              <a:gd name="connsiteX418" fmla="*/ 2629626 w 7467600"/>
              <a:gd name="connsiteY418" fmla="*/ 6763394 h 6858000"/>
              <a:gd name="connsiteX419" fmla="*/ 2565328 w 7467600"/>
              <a:gd name="connsiteY419" fmla="*/ 5516399 h 6858000"/>
              <a:gd name="connsiteX420" fmla="*/ 1922999 w 7467600"/>
              <a:gd name="connsiteY420" fmla="*/ 5980343 h 6858000"/>
              <a:gd name="connsiteX421" fmla="*/ 1950261 w 7467600"/>
              <a:gd name="connsiteY421" fmla="*/ 6405858 h 6858000"/>
              <a:gd name="connsiteX422" fmla="*/ 2365554 w 7467600"/>
              <a:gd name="connsiteY422" fmla="*/ 6759107 h 6858000"/>
              <a:gd name="connsiteX423" fmla="*/ 2424142 w 7467600"/>
              <a:gd name="connsiteY423" fmla="*/ 6858000 h 6858000"/>
              <a:gd name="connsiteX424" fmla="*/ 2395994 w 7467600"/>
              <a:gd name="connsiteY424" fmla="*/ 6858000 h 6858000"/>
              <a:gd name="connsiteX425" fmla="*/ 2392863 w 7467600"/>
              <a:gd name="connsiteY425" fmla="*/ 6852964 h 6858000"/>
              <a:gd name="connsiteX426" fmla="*/ 2017589 w 7467600"/>
              <a:gd name="connsiteY426" fmla="*/ 6493982 h 6858000"/>
              <a:gd name="connsiteX427" fmla="*/ 2147336 w 7467600"/>
              <a:gd name="connsiteY427" fmla="*/ 6594052 h 6858000"/>
              <a:gd name="connsiteX428" fmla="*/ 2207047 w 7467600"/>
              <a:gd name="connsiteY428" fmla="*/ 6654540 h 6858000"/>
              <a:gd name="connsiteX429" fmla="*/ 2299106 w 7467600"/>
              <a:gd name="connsiteY429" fmla="*/ 6778931 h 6858000"/>
              <a:gd name="connsiteX430" fmla="*/ 2314430 w 7467600"/>
              <a:gd name="connsiteY430" fmla="*/ 6801144 h 6858000"/>
              <a:gd name="connsiteX431" fmla="*/ 2352406 w 7467600"/>
              <a:gd name="connsiteY431" fmla="*/ 6858000 h 6858000"/>
              <a:gd name="connsiteX432" fmla="*/ 2314492 w 7467600"/>
              <a:gd name="connsiteY432" fmla="*/ 6858000 h 6858000"/>
              <a:gd name="connsiteX433" fmla="*/ 2288095 w 7467600"/>
              <a:gd name="connsiteY433" fmla="*/ 6818030 h 6858000"/>
              <a:gd name="connsiteX434" fmla="*/ 2272768 w 7467600"/>
              <a:gd name="connsiteY434" fmla="*/ 6795822 h 6858000"/>
              <a:gd name="connsiteX435" fmla="*/ 2182715 w 7467600"/>
              <a:gd name="connsiteY435" fmla="*/ 6675071 h 6858000"/>
              <a:gd name="connsiteX436" fmla="*/ 2032061 w 7467600"/>
              <a:gd name="connsiteY436" fmla="*/ 6541380 h 6858000"/>
              <a:gd name="connsiteX437" fmla="*/ 2257220 w 7467600"/>
              <a:gd name="connsiteY437" fmla="*/ 6826257 h 6858000"/>
              <a:gd name="connsiteX438" fmla="*/ 2281324 w 7467600"/>
              <a:gd name="connsiteY438" fmla="*/ 6858000 h 6858000"/>
              <a:gd name="connsiteX439" fmla="*/ 2242860 w 7467600"/>
              <a:gd name="connsiteY439" fmla="*/ 6858000 h 6858000"/>
              <a:gd name="connsiteX440" fmla="*/ 2232818 w 7467600"/>
              <a:gd name="connsiteY440" fmla="*/ 6844926 h 6858000"/>
              <a:gd name="connsiteX441" fmla="*/ 1990172 w 7467600"/>
              <a:gd name="connsiteY441" fmla="*/ 6542121 h 6858000"/>
              <a:gd name="connsiteX442" fmla="*/ 2124090 w 7467600"/>
              <a:gd name="connsiteY442" fmla="*/ 6761017 h 6858000"/>
              <a:gd name="connsiteX443" fmla="*/ 2200380 w 7467600"/>
              <a:gd name="connsiteY443" fmla="*/ 6858000 h 6858000"/>
              <a:gd name="connsiteX444" fmla="*/ 2147507 w 7467600"/>
              <a:gd name="connsiteY444" fmla="*/ 6858000 h 6858000"/>
              <a:gd name="connsiteX445" fmla="*/ 2070668 w 7467600"/>
              <a:gd name="connsiteY445" fmla="*/ 6761520 h 6858000"/>
              <a:gd name="connsiteX446" fmla="*/ 1975142 w 7467600"/>
              <a:gd name="connsiteY446" fmla="*/ 6585570 h 6858000"/>
              <a:gd name="connsiteX447" fmla="*/ 2050035 w 7467600"/>
              <a:gd name="connsiteY447" fmla="*/ 6813345 h 6858000"/>
              <a:gd name="connsiteX448" fmla="*/ 2063025 w 7467600"/>
              <a:gd name="connsiteY448" fmla="*/ 6858000 h 6858000"/>
              <a:gd name="connsiteX449" fmla="*/ 2021675 w 7467600"/>
              <a:gd name="connsiteY449" fmla="*/ 6858000 h 6858000"/>
              <a:gd name="connsiteX450" fmla="*/ 2019308 w 7467600"/>
              <a:gd name="connsiteY450" fmla="*/ 6847118 h 6858000"/>
              <a:gd name="connsiteX451" fmla="*/ 1938835 w 7467600"/>
              <a:gd name="connsiteY451" fmla="*/ 6551160 h 6858000"/>
              <a:gd name="connsiteX452" fmla="*/ 1953230 w 7467600"/>
              <a:gd name="connsiteY452" fmla="*/ 6759699 h 6858000"/>
              <a:gd name="connsiteX453" fmla="*/ 1956763 w 7467600"/>
              <a:gd name="connsiteY453" fmla="*/ 6778191 h 6858000"/>
              <a:gd name="connsiteX454" fmla="*/ 1967925 w 7467600"/>
              <a:gd name="connsiteY454" fmla="*/ 6858000 h 6858000"/>
              <a:gd name="connsiteX455" fmla="*/ 1936622 w 7467600"/>
              <a:gd name="connsiteY455" fmla="*/ 6858000 h 6858000"/>
              <a:gd name="connsiteX456" fmla="*/ 1926261 w 7467600"/>
              <a:gd name="connsiteY456" fmla="*/ 6784064 h 6858000"/>
              <a:gd name="connsiteX457" fmla="*/ 1922724 w 7467600"/>
              <a:gd name="connsiteY457" fmla="*/ 6765577 h 6858000"/>
              <a:gd name="connsiteX458" fmla="*/ 1904650 w 7467600"/>
              <a:gd name="connsiteY458" fmla="*/ 6639616 h 6858000"/>
              <a:gd name="connsiteX459" fmla="*/ 1885273 w 7467600"/>
              <a:gd name="connsiteY459" fmla="*/ 6858000 h 6858000"/>
              <a:gd name="connsiteX460" fmla="*/ 1854363 w 7467600"/>
              <a:gd name="connsiteY460" fmla="*/ 6858000 h 6858000"/>
              <a:gd name="connsiteX461" fmla="*/ 1880391 w 7467600"/>
              <a:gd name="connsiteY461" fmla="*/ 6603796 h 6858000"/>
              <a:gd name="connsiteX462" fmla="*/ 1818273 w 7467600"/>
              <a:gd name="connsiteY462" fmla="*/ 6715729 h 6858000"/>
              <a:gd name="connsiteX463" fmla="*/ 1794691 w 7467600"/>
              <a:gd name="connsiteY463" fmla="*/ 6843239 h 6858000"/>
              <a:gd name="connsiteX464" fmla="*/ 1794914 w 7467600"/>
              <a:gd name="connsiteY464" fmla="*/ 6858000 h 6858000"/>
              <a:gd name="connsiteX465" fmla="*/ 1746128 w 7467600"/>
              <a:gd name="connsiteY465" fmla="*/ 6858000 h 6858000"/>
              <a:gd name="connsiteX466" fmla="*/ 1753934 w 7467600"/>
              <a:gd name="connsiteY466" fmla="*/ 6724796 h 6858000"/>
              <a:gd name="connsiteX467" fmla="*/ 1792053 w 7467600"/>
              <a:gd name="connsiteY467" fmla="*/ 6572396 h 6858000"/>
              <a:gd name="connsiteX468" fmla="*/ 1862248 w 7467600"/>
              <a:gd name="connsiteY468" fmla="*/ 6266397 h 6858000"/>
              <a:gd name="connsiteX469" fmla="*/ 1862250 w 7467600"/>
              <a:gd name="connsiteY469" fmla="*/ 6033531 h 6858000"/>
              <a:gd name="connsiteX470" fmla="*/ 1211999 w 7467600"/>
              <a:gd name="connsiteY470" fmla="*/ 6683610 h 6858000"/>
              <a:gd name="connsiteX471" fmla="*/ 1213266 w 7467600"/>
              <a:gd name="connsiteY471" fmla="*/ 6691947 h 6858000"/>
              <a:gd name="connsiteX472" fmla="*/ 1203370 w 7467600"/>
              <a:gd name="connsiteY472" fmla="*/ 6850676 h 6858000"/>
              <a:gd name="connsiteX473" fmla="*/ 1203671 w 7467600"/>
              <a:gd name="connsiteY473" fmla="*/ 6858000 h 6858000"/>
              <a:gd name="connsiteX474" fmla="*/ 1143180 w 7467600"/>
              <a:gd name="connsiteY474" fmla="*/ 6858000 h 6858000"/>
              <a:gd name="connsiteX475" fmla="*/ 1142176 w 7467600"/>
              <a:gd name="connsiteY475" fmla="*/ 6766045 h 6858000"/>
              <a:gd name="connsiteX476" fmla="*/ 1067484 w 7467600"/>
              <a:gd name="connsiteY476" fmla="*/ 6858000 h 6858000"/>
              <a:gd name="connsiteX477" fmla="*/ 953928 w 7467600"/>
              <a:gd name="connsiteY477" fmla="*/ 6858000 h 6858000"/>
              <a:gd name="connsiteX478" fmla="*/ 959715 w 7467600"/>
              <a:gd name="connsiteY478" fmla="*/ 6850185 h 6858000"/>
              <a:gd name="connsiteX479" fmla="*/ 1483788 w 7467600"/>
              <a:gd name="connsiteY479" fmla="*/ 6259174 h 6858000"/>
              <a:gd name="connsiteX480" fmla="*/ 1100671 w 7467600"/>
              <a:gd name="connsiteY480" fmla="*/ 6252137 h 6858000"/>
              <a:gd name="connsiteX481" fmla="*/ 1090144 w 7467600"/>
              <a:gd name="connsiteY481" fmla="*/ 6256748 h 6858000"/>
              <a:gd name="connsiteX482" fmla="*/ 1095872 w 7467600"/>
              <a:gd name="connsiteY482" fmla="*/ 6271892 h 6858000"/>
              <a:gd name="connsiteX483" fmla="*/ 262785 w 7467600"/>
              <a:gd name="connsiteY483" fmla="*/ 6845450 h 6858000"/>
              <a:gd name="connsiteX484" fmla="*/ 209968 w 7467600"/>
              <a:gd name="connsiteY484" fmla="*/ 6770713 h 6858000"/>
              <a:gd name="connsiteX485" fmla="*/ 873460 w 7467600"/>
              <a:gd name="connsiteY485" fmla="*/ 6253768 h 6858000"/>
              <a:gd name="connsiteX486" fmla="*/ 192686 w 7467600"/>
              <a:gd name="connsiteY486" fmla="*/ 5849257 h 6858000"/>
              <a:gd name="connsiteX487" fmla="*/ 4696 w 7467600"/>
              <a:gd name="connsiteY487" fmla="*/ 5697668 h 6858000"/>
              <a:gd name="connsiteX488" fmla="*/ 0 w 7467600"/>
              <a:gd name="connsiteY488" fmla="*/ 5689984 h 6858000"/>
              <a:gd name="connsiteX489" fmla="*/ 0 w 7467600"/>
              <a:gd name="connsiteY489" fmla="*/ 5513472 h 6858000"/>
              <a:gd name="connsiteX490" fmla="*/ 174101 w 7467600"/>
              <a:gd name="connsiteY490" fmla="*/ 5620277 h 6858000"/>
              <a:gd name="connsiteX491" fmla="*/ 891800 w 7467600"/>
              <a:gd name="connsiteY491" fmla="*/ 6036935 h 6858000"/>
              <a:gd name="connsiteX492" fmla="*/ 1072219 w 7467600"/>
              <a:gd name="connsiteY492" fmla="*/ 6169443 h 6858000"/>
              <a:gd name="connsiteX493" fmla="*/ 1074117 w 7467600"/>
              <a:gd name="connsiteY493" fmla="*/ 6170301 h 6858000"/>
              <a:gd name="connsiteX494" fmla="*/ 1083114 w 7467600"/>
              <a:gd name="connsiteY494" fmla="*/ 6174131 h 6858000"/>
              <a:gd name="connsiteX495" fmla="*/ 1543010 w 7467600"/>
              <a:gd name="connsiteY495" fmla="*/ 6191140 h 6858000"/>
              <a:gd name="connsiteX496" fmla="*/ 1551080 w 7467600"/>
              <a:gd name="connsiteY496" fmla="*/ 6195006 h 6858000"/>
              <a:gd name="connsiteX497" fmla="*/ 2345443 w 7467600"/>
              <a:gd name="connsiteY497" fmla="*/ 5549882 h 6858000"/>
              <a:gd name="connsiteX498" fmla="*/ 1721499 w 7467600"/>
              <a:gd name="connsiteY498" fmla="*/ 5599969 h 6858000"/>
              <a:gd name="connsiteX499" fmla="*/ 767716 w 7467600"/>
              <a:gd name="connsiteY499" fmla="*/ 5472768 h 6858000"/>
              <a:gd name="connsiteX500" fmla="*/ 722147 w 7467600"/>
              <a:gd name="connsiteY500" fmla="*/ 5393091 h 6858000"/>
              <a:gd name="connsiteX501" fmla="*/ 1485552 w 7467600"/>
              <a:gd name="connsiteY501" fmla="*/ 5313202 h 6858000"/>
              <a:gd name="connsiteX502" fmla="*/ 2143004 w 7467600"/>
              <a:gd name="connsiteY502" fmla="*/ 5402420 h 6858000"/>
              <a:gd name="connsiteX503" fmla="*/ 1933391 w 7467600"/>
              <a:gd name="connsiteY503" fmla="*/ 5156971 h 6858000"/>
              <a:gd name="connsiteX504" fmla="*/ 1827118 w 7467600"/>
              <a:gd name="connsiteY504" fmla="*/ 4968410 h 6858000"/>
              <a:gd name="connsiteX505" fmla="*/ 1837349 w 7467600"/>
              <a:gd name="connsiteY505" fmla="*/ 4956357 h 6858000"/>
              <a:gd name="connsiteX506" fmla="*/ 2162835 w 7467600"/>
              <a:gd name="connsiteY506" fmla="*/ 5187853 h 6858000"/>
              <a:gd name="connsiteX507" fmla="*/ 2257167 w 7467600"/>
              <a:gd name="connsiteY507" fmla="*/ 5462123 h 6858000"/>
              <a:gd name="connsiteX508" fmla="*/ 2261598 w 7467600"/>
              <a:gd name="connsiteY508" fmla="*/ 5467998 h 6858000"/>
              <a:gd name="connsiteX509" fmla="*/ 2437177 w 7467600"/>
              <a:gd name="connsiteY509" fmla="*/ 5479608 h 6858000"/>
              <a:gd name="connsiteX510" fmla="*/ 2445247 w 7467600"/>
              <a:gd name="connsiteY510" fmla="*/ 5483476 h 6858000"/>
              <a:gd name="connsiteX511" fmla="*/ 2743626 w 7467600"/>
              <a:gd name="connsiteY511" fmla="*/ 5304819 h 6858000"/>
              <a:gd name="connsiteX512" fmla="*/ 3048102 w 7467600"/>
              <a:gd name="connsiteY512" fmla="*/ 5150595 h 6858000"/>
              <a:gd name="connsiteX513" fmla="*/ 1799414 w 7467600"/>
              <a:gd name="connsiteY513" fmla="*/ 4694732 h 6858000"/>
              <a:gd name="connsiteX514" fmla="*/ 1771735 w 7467600"/>
              <a:gd name="connsiteY514" fmla="*/ 4619929 h 6858000"/>
              <a:gd name="connsiteX515" fmla="*/ 3104273 w 7467600"/>
              <a:gd name="connsiteY515" fmla="*/ 5076159 h 6858000"/>
              <a:gd name="connsiteX516" fmla="*/ 3113245 w 7467600"/>
              <a:gd name="connsiteY516" fmla="*/ 5090705 h 6858000"/>
              <a:gd name="connsiteX517" fmla="*/ 3126294 w 7467600"/>
              <a:gd name="connsiteY517" fmla="*/ 5114400 h 6858000"/>
              <a:gd name="connsiteX518" fmla="*/ 3937433 w 7467600"/>
              <a:gd name="connsiteY518" fmla="*/ 4830473 h 6858000"/>
              <a:gd name="connsiteX519" fmla="*/ 3590475 w 7467600"/>
              <a:gd name="connsiteY519" fmla="*/ 4597974 h 6858000"/>
              <a:gd name="connsiteX520" fmla="*/ 3100264 w 7467600"/>
              <a:gd name="connsiteY520" fmla="*/ 4579845 h 6858000"/>
              <a:gd name="connsiteX521" fmla="*/ 2183576 w 7467600"/>
              <a:gd name="connsiteY521" fmla="*/ 4227150 h 6858000"/>
              <a:gd name="connsiteX522" fmla="*/ 2151029 w 7467600"/>
              <a:gd name="connsiteY522" fmla="*/ 4146947 h 6858000"/>
              <a:gd name="connsiteX523" fmla="*/ 3563434 w 7467600"/>
              <a:gd name="connsiteY523" fmla="*/ 4469115 h 6858000"/>
              <a:gd name="connsiteX524" fmla="*/ 3177952 w 7467600"/>
              <a:gd name="connsiteY524" fmla="*/ 3657386 h 6858000"/>
              <a:gd name="connsiteX525" fmla="*/ 3189263 w 7467600"/>
              <a:gd name="connsiteY525" fmla="*/ 3625726 h 6858000"/>
              <a:gd name="connsiteX526" fmla="*/ 3560912 w 7467600"/>
              <a:gd name="connsiteY526" fmla="*/ 4079863 h 6858000"/>
              <a:gd name="connsiteX527" fmla="*/ 3626636 w 7467600"/>
              <a:gd name="connsiteY527" fmla="*/ 4512230 h 6858000"/>
              <a:gd name="connsiteX528" fmla="*/ 3653088 w 7467600"/>
              <a:gd name="connsiteY528" fmla="*/ 4521417 h 6858000"/>
              <a:gd name="connsiteX529" fmla="*/ 3988128 w 7467600"/>
              <a:gd name="connsiteY529" fmla="*/ 4817267 h 6858000"/>
              <a:gd name="connsiteX530" fmla="*/ 4830582 w 7467600"/>
              <a:gd name="connsiteY530" fmla="*/ 4676000 h 6858000"/>
              <a:gd name="connsiteX531" fmla="*/ 4830100 w 7467600"/>
              <a:gd name="connsiteY531" fmla="*/ 4675554 h 6858000"/>
              <a:gd name="connsiteX532" fmla="*/ 4036318 w 7467600"/>
              <a:gd name="connsiteY532" fmla="*/ 4147013 h 6858000"/>
              <a:gd name="connsiteX533" fmla="*/ 3432098 w 7467600"/>
              <a:gd name="connsiteY533" fmla="*/ 3537312 h 6858000"/>
              <a:gd name="connsiteX534" fmla="*/ 3446761 w 7467600"/>
              <a:gd name="connsiteY534" fmla="*/ 3461278 h 6858000"/>
              <a:gd name="connsiteX535" fmla="*/ 4419733 w 7467600"/>
              <a:gd name="connsiteY535" fmla="*/ 3963555 h 6858000"/>
              <a:gd name="connsiteX536" fmla="*/ 4781371 w 7467600"/>
              <a:gd name="connsiteY536" fmla="*/ 4458604 h 6858000"/>
              <a:gd name="connsiteX537" fmla="*/ 4780440 w 7467600"/>
              <a:gd name="connsiteY537" fmla="*/ 4470290 h 6858000"/>
              <a:gd name="connsiteX538" fmla="*/ 4898954 w 7467600"/>
              <a:gd name="connsiteY538" fmla="*/ 4662092 h 6858000"/>
              <a:gd name="connsiteX539" fmla="*/ 4900699 w 7467600"/>
              <a:gd name="connsiteY539" fmla="*/ 4670867 h 6858000"/>
              <a:gd name="connsiteX540" fmla="*/ 5714511 w 7467600"/>
              <a:gd name="connsiteY540" fmla="*/ 4663483 h 6858000"/>
              <a:gd name="connsiteX541" fmla="*/ 5464793 w 7467600"/>
              <a:gd name="connsiteY541" fmla="*/ 4393556 h 6858000"/>
              <a:gd name="connsiteX542" fmla="*/ 5461897 w 7467600"/>
              <a:gd name="connsiteY542" fmla="*/ 4390879 h 6858000"/>
              <a:gd name="connsiteX543" fmla="*/ 4294126 w 7467600"/>
              <a:gd name="connsiteY543" fmla="*/ 3303048 h 6858000"/>
              <a:gd name="connsiteX544" fmla="*/ 4305321 w 7467600"/>
              <a:gd name="connsiteY544" fmla="*/ 3256953 h 6858000"/>
              <a:gd name="connsiteX545" fmla="*/ 4949299 w 7467600"/>
              <a:gd name="connsiteY545" fmla="*/ 3766336 h 6858000"/>
              <a:gd name="connsiteX546" fmla="*/ 5291452 w 7467600"/>
              <a:gd name="connsiteY546" fmla="*/ 4076801 h 6858000"/>
              <a:gd name="connsiteX547" fmla="*/ 5434998 w 7467600"/>
              <a:gd name="connsiteY547" fmla="*/ 4254100 h 6858000"/>
              <a:gd name="connsiteX548" fmla="*/ 5351015 w 7467600"/>
              <a:gd name="connsiteY548" fmla="*/ 3760989 h 6858000"/>
              <a:gd name="connsiteX549" fmla="*/ 5413780 w 7467600"/>
              <a:gd name="connsiteY549" fmla="*/ 2966265 h 6858000"/>
              <a:gd name="connsiteX550" fmla="*/ 5425627 w 7467600"/>
              <a:gd name="connsiteY550" fmla="*/ 2954192 h 6858000"/>
              <a:gd name="connsiteX551" fmla="*/ 6604735 w 7467600"/>
              <a:gd name="connsiteY551" fmla="*/ 2041381 h 6858000"/>
              <a:gd name="connsiteX552" fmla="*/ 7204487 w 7467600"/>
              <a:gd name="connsiteY552" fmla="*/ 2742112 h 6858000"/>
              <a:gd name="connsiteX553" fmla="*/ 7131592 w 7467600"/>
              <a:gd name="connsiteY553" fmla="*/ 2672096 h 6858000"/>
              <a:gd name="connsiteX554" fmla="*/ 6996344 w 7467600"/>
              <a:gd name="connsiteY554" fmla="*/ 2518310 h 6858000"/>
              <a:gd name="connsiteX555" fmla="*/ 6735495 w 7467600"/>
              <a:gd name="connsiteY555" fmla="*/ 2196890 h 6858000"/>
              <a:gd name="connsiteX556" fmla="*/ 6721901 w 7467600"/>
              <a:gd name="connsiteY556" fmla="*/ 2179274 h 6858000"/>
              <a:gd name="connsiteX557" fmla="*/ 6604735 w 7467600"/>
              <a:gd name="connsiteY557" fmla="*/ 2041381 h 6858000"/>
              <a:gd name="connsiteX558" fmla="*/ 6591670 w 7467600"/>
              <a:gd name="connsiteY558" fmla="*/ 1988277 h 6858000"/>
              <a:gd name="connsiteX559" fmla="*/ 6747349 w 7467600"/>
              <a:gd name="connsiteY559" fmla="*/ 2160069 h 6858000"/>
              <a:gd name="connsiteX560" fmla="*/ 6760943 w 7467600"/>
              <a:gd name="connsiteY560" fmla="*/ 2177686 h 6858000"/>
              <a:gd name="connsiteX561" fmla="*/ 7021065 w 7467600"/>
              <a:gd name="connsiteY561" fmla="*/ 2498102 h 6858000"/>
              <a:gd name="connsiteX562" fmla="*/ 7155223 w 7467600"/>
              <a:gd name="connsiteY562" fmla="*/ 2650386 h 6858000"/>
              <a:gd name="connsiteX563" fmla="*/ 7203167 w 7467600"/>
              <a:gd name="connsiteY563" fmla="*/ 2697288 h 6858000"/>
              <a:gd name="connsiteX564" fmla="*/ 6937703 w 7467600"/>
              <a:gd name="connsiteY564" fmla="*/ 2321981 h 6858000"/>
              <a:gd name="connsiteX565" fmla="*/ 6591670 w 7467600"/>
              <a:gd name="connsiteY565" fmla="*/ 1988277 h 6858000"/>
              <a:gd name="connsiteX566" fmla="*/ 5798671 w 7467600"/>
              <a:gd name="connsiteY566" fmla="*/ 1981601 h 6858000"/>
              <a:gd name="connsiteX567" fmla="*/ 5754709 w 7467600"/>
              <a:gd name="connsiteY567" fmla="*/ 2071454 h 6858000"/>
              <a:gd name="connsiteX568" fmla="*/ 5763044 w 7467600"/>
              <a:gd name="connsiteY568" fmla="*/ 2842206 h 6858000"/>
              <a:gd name="connsiteX569" fmla="*/ 5764974 w 7467600"/>
              <a:gd name="connsiteY569" fmla="*/ 2799609 h 6858000"/>
              <a:gd name="connsiteX570" fmla="*/ 5767665 w 7467600"/>
              <a:gd name="connsiteY570" fmla="*/ 2666409 h 6858000"/>
              <a:gd name="connsiteX571" fmla="*/ 5763055 w 7467600"/>
              <a:gd name="connsiteY571" fmla="*/ 2579705 h 6858000"/>
              <a:gd name="connsiteX572" fmla="*/ 5758079 w 7467600"/>
              <a:gd name="connsiteY572" fmla="*/ 2492508 h 6858000"/>
              <a:gd name="connsiteX573" fmla="*/ 5779325 w 7467600"/>
              <a:gd name="connsiteY573" fmla="*/ 2197069 h 6858000"/>
              <a:gd name="connsiteX574" fmla="*/ 5798671 w 7467600"/>
              <a:gd name="connsiteY574" fmla="*/ 1981601 h 6858000"/>
              <a:gd name="connsiteX575" fmla="*/ 5829202 w 7467600"/>
              <a:gd name="connsiteY575" fmla="*/ 1971679 h 6858000"/>
              <a:gd name="connsiteX576" fmla="*/ 5809558 w 7467600"/>
              <a:gd name="connsiteY576" fmla="*/ 2198043 h 6858000"/>
              <a:gd name="connsiteX577" fmla="*/ 5788653 w 7467600"/>
              <a:gd name="connsiteY577" fmla="*/ 2489430 h 6858000"/>
              <a:gd name="connsiteX578" fmla="*/ 5793439 w 7467600"/>
              <a:gd name="connsiteY578" fmla="*/ 2575235 h 6858000"/>
              <a:gd name="connsiteX579" fmla="*/ 5796837 w 7467600"/>
              <a:gd name="connsiteY579" fmla="*/ 2637633 h 6858000"/>
              <a:gd name="connsiteX580" fmla="*/ 5818614 w 7467600"/>
              <a:gd name="connsiteY580" fmla="*/ 2473055 h 6858000"/>
              <a:gd name="connsiteX581" fmla="*/ 5829202 w 7467600"/>
              <a:gd name="connsiteY581" fmla="*/ 1971679 h 6858000"/>
              <a:gd name="connsiteX582" fmla="*/ 5911389 w 7467600"/>
              <a:gd name="connsiteY582" fmla="*/ 1898371 h 6858000"/>
              <a:gd name="connsiteX583" fmla="*/ 6237627 w 7467600"/>
              <a:gd name="connsiteY583" fmla="*/ 2231921 h 6858000"/>
              <a:gd name="connsiteX584" fmla="*/ 5911389 w 7467600"/>
              <a:gd name="connsiteY584" fmla="*/ 1898371 h 6858000"/>
              <a:gd name="connsiteX585" fmla="*/ 6944437 w 7467600"/>
              <a:gd name="connsiteY585" fmla="*/ 1575402 h 6858000"/>
              <a:gd name="connsiteX586" fmla="*/ 6304730 w 7467600"/>
              <a:gd name="connsiteY586" fmla="*/ 1766654 h 6858000"/>
              <a:gd name="connsiteX587" fmla="*/ 6944437 w 7467600"/>
              <a:gd name="connsiteY587" fmla="*/ 1575402 h 6858000"/>
              <a:gd name="connsiteX588" fmla="*/ 7019523 w 7467600"/>
              <a:gd name="connsiteY588" fmla="*/ 1519450 h 6858000"/>
              <a:gd name="connsiteX589" fmla="*/ 6298091 w 7467600"/>
              <a:gd name="connsiteY589" fmla="*/ 1737122 h 6858000"/>
              <a:gd name="connsiteX590" fmla="*/ 7019523 w 7467600"/>
              <a:gd name="connsiteY590" fmla="*/ 1519450 h 6858000"/>
              <a:gd name="connsiteX591" fmla="*/ 2399523 w 7467600"/>
              <a:gd name="connsiteY591" fmla="*/ 1428234 h 6858000"/>
              <a:gd name="connsiteX592" fmla="*/ 2224982 w 7467600"/>
              <a:gd name="connsiteY592" fmla="*/ 1826201 h 6858000"/>
              <a:gd name="connsiteX593" fmla="*/ 2096099 w 7467600"/>
              <a:gd name="connsiteY593" fmla="*/ 2345900 h 6858000"/>
              <a:gd name="connsiteX594" fmla="*/ 2283317 w 7467600"/>
              <a:gd name="connsiteY594" fmla="*/ 1796925 h 6858000"/>
              <a:gd name="connsiteX595" fmla="*/ 2399523 w 7467600"/>
              <a:gd name="connsiteY595" fmla="*/ 1428234 h 6858000"/>
              <a:gd name="connsiteX596" fmla="*/ 2448558 w 7467600"/>
              <a:gd name="connsiteY596" fmla="*/ 1373435 h 6858000"/>
              <a:gd name="connsiteX597" fmla="*/ 2312521 w 7467600"/>
              <a:gd name="connsiteY597" fmla="*/ 1806140 h 6858000"/>
              <a:gd name="connsiteX598" fmla="*/ 2127533 w 7467600"/>
              <a:gd name="connsiteY598" fmla="*/ 2348380 h 6858000"/>
              <a:gd name="connsiteX599" fmla="*/ 2358080 w 7467600"/>
              <a:gd name="connsiteY599" fmla="*/ 1866134 h 6858000"/>
              <a:gd name="connsiteX600" fmla="*/ 2407436 w 7467600"/>
              <a:gd name="connsiteY600" fmla="*/ 1651070 h 6858000"/>
              <a:gd name="connsiteX601" fmla="*/ 2448558 w 7467600"/>
              <a:gd name="connsiteY601" fmla="*/ 1373435 h 6858000"/>
              <a:gd name="connsiteX602" fmla="*/ 278707 w 7467600"/>
              <a:gd name="connsiteY602" fmla="*/ 1352270 h 6858000"/>
              <a:gd name="connsiteX603" fmla="*/ 321570 w 7467600"/>
              <a:gd name="connsiteY603" fmla="*/ 1861610 h 6858000"/>
              <a:gd name="connsiteX604" fmla="*/ 294281 w 7467600"/>
              <a:gd name="connsiteY604" fmla="*/ 1440658 h 6858000"/>
              <a:gd name="connsiteX605" fmla="*/ 278707 w 7467600"/>
              <a:gd name="connsiteY605" fmla="*/ 1352270 h 6858000"/>
              <a:gd name="connsiteX606" fmla="*/ 1423821 w 7467600"/>
              <a:gd name="connsiteY606" fmla="*/ 1351958 h 6858000"/>
              <a:gd name="connsiteX607" fmla="*/ 1638521 w 7467600"/>
              <a:gd name="connsiteY607" fmla="*/ 1908470 h 6858000"/>
              <a:gd name="connsiteX608" fmla="*/ 1754199 w 7467600"/>
              <a:gd name="connsiteY608" fmla="*/ 2149284 h 6858000"/>
              <a:gd name="connsiteX609" fmla="*/ 1908359 w 7467600"/>
              <a:gd name="connsiteY609" fmla="*/ 2364988 h 6858000"/>
              <a:gd name="connsiteX610" fmla="*/ 1647661 w 7467600"/>
              <a:gd name="connsiteY610" fmla="*/ 1825945 h 6858000"/>
              <a:gd name="connsiteX611" fmla="*/ 1423821 w 7467600"/>
              <a:gd name="connsiteY611" fmla="*/ 1351958 h 6858000"/>
              <a:gd name="connsiteX612" fmla="*/ 1431890 w 7467600"/>
              <a:gd name="connsiteY612" fmla="*/ 1306475 h 6858000"/>
              <a:gd name="connsiteX613" fmla="*/ 1507597 w 7467600"/>
              <a:gd name="connsiteY613" fmla="*/ 1446132 h 6858000"/>
              <a:gd name="connsiteX614" fmla="*/ 1674586 w 7467600"/>
              <a:gd name="connsiteY614" fmla="*/ 1813832 h 6858000"/>
              <a:gd name="connsiteX615" fmla="*/ 1815950 w 7467600"/>
              <a:gd name="connsiteY615" fmla="*/ 2128564 h 6858000"/>
              <a:gd name="connsiteX616" fmla="*/ 1984242 w 7467600"/>
              <a:gd name="connsiteY616" fmla="*/ 2430829 h 6858000"/>
              <a:gd name="connsiteX617" fmla="*/ 2014023 w 7467600"/>
              <a:gd name="connsiteY617" fmla="*/ 2450995 h 6858000"/>
              <a:gd name="connsiteX618" fmla="*/ 1747337 w 7467600"/>
              <a:gd name="connsiteY618" fmla="*/ 1855264 h 6858000"/>
              <a:gd name="connsiteX619" fmla="*/ 1533749 w 7467600"/>
              <a:gd name="connsiteY619" fmla="*/ 1478656 h 6858000"/>
              <a:gd name="connsiteX620" fmla="*/ 1431890 w 7467600"/>
              <a:gd name="connsiteY620" fmla="*/ 1306475 h 6858000"/>
              <a:gd name="connsiteX621" fmla="*/ 5052692 w 7467600"/>
              <a:gd name="connsiteY621" fmla="*/ 1292994 h 6858000"/>
              <a:gd name="connsiteX622" fmla="*/ 5200661 w 7467600"/>
              <a:gd name="connsiteY622" fmla="*/ 1635186 h 6858000"/>
              <a:gd name="connsiteX623" fmla="*/ 5297138 w 7467600"/>
              <a:gd name="connsiteY623" fmla="*/ 1906351 h 6858000"/>
              <a:gd name="connsiteX624" fmla="*/ 5052692 w 7467600"/>
              <a:gd name="connsiteY624" fmla="*/ 1292994 h 6858000"/>
              <a:gd name="connsiteX625" fmla="*/ 5009948 w 7467600"/>
              <a:gd name="connsiteY625" fmla="*/ 1273619 h 6858000"/>
              <a:gd name="connsiteX626" fmla="*/ 5121777 w 7467600"/>
              <a:gd name="connsiteY626" fmla="*/ 1654213 h 6858000"/>
              <a:gd name="connsiteX627" fmla="*/ 5293545 w 7467600"/>
              <a:gd name="connsiteY627" fmla="*/ 2072247 h 6858000"/>
              <a:gd name="connsiteX628" fmla="*/ 5294042 w 7467600"/>
              <a:gd name="connsiteY628" fmla="*/ 2065019 h 6858000"/>
              <a:gd name="connsiteX629" fmla="*/ 5171936 w 7467600"/>
              <a:gd name="connsiteY629" fmla="*/ 1647613 h 6858000"/>
              <a:gd name="connsiteX630" fmla="*/ 5009948 w 7467600"/>
              <a:gd name="connsiteY630" fmla="*/ 1273619 h 6858000"/>
              <a:gd name="connsiteX631" fmla="*/ 655236 w 7467600"/>
              <a:gd name="connsiteY631" fmla="*/ 1268632 h 6858000"/>
              <a:gd name="connsiteX632" fmla="*/ 839521 w 7467600"/>
              <a:gd name="connsiteY632" fmla="*/ 1685315 h 6858000"/>
              <a:gd name="connsiteX633" fmla="*/ 1109416 w 7467600"/>
              <a:gd name="connsiteY633" fmla="*/ 2061663 h 6858000"/>
              <a:gd name="connsiteX634" fmla="*/ 1298300 w 7467600"/>
              <a:gd name="connsiteY634" fmla="*/ 2247742 h 6858000"/>
              <a:gd name="connsiteX635" fmla="*/ 1125871 w 7467600"/>
              <a:gd name="connsiteY635" fmla="*/ 1989513 h 6858000"/>
              <a:gd name="connsiteX636" fmla="*/ 981574 w 7467600"/>
              <a:gd name="connsiteY636" fmla="*/ 1783157 h 6858000"/>
              <a:gd name="connsiteX637" fmla="*/ 922198 w 7467600"/>
              <a:gd name="connsiteY637" fmla="*/ 1677437 h 6858000"/>
              <a:gd name="connsiteX638" fmla="*/ 869293 w 7467600"/>
              <a:gd name="connsiteY638" fmla="*/ 1583214 h 6858000"/>
              <a:gd name="connsiteX639" fmla="*/ 751431 w 7467600"/>
              <a:gd name="connsiteY639" fmla="*/ 1405731 h 6858000"/>
              <a:gd name="connsiteX640" fmla="*/ 655236 w 7467600"/>
              <a:gd name="connsiteY640" fmla="*/ 1268632 h 6858000"/>
              <a:gd name="connsiteX641" fmla="*/ 6516292 w 7467600"/>
              <a:gd name="connsiteY641" fmla="*/ 1263064 h 6858000"/>
              <a:gd name="connsiteX642" fmla="*/ 5736320 w 7467600"/>
              <a:gd name="connsiteY642" fmla="*/ 1501803 h 6858000"/>
              <a:gd name="connsiteX643" fmla="*/ 6516292 w 7467600"/>
              <a:gd name="connsiteY643" fmla="*/ 1263064 h 6858000"/>
              <a:gd name="connsiteX644" fmla="*/ 291466 w 7467600"/>
              <a:gd name="connsiteY644" fmla="*/ 1250369 h 6858000"/>
              <a:gd name="connsiteX645" fmla="*/ 323180 w 7467600"/>
              <a:gd name="connsiteY645" fmla="*/ 1435283 h 6858000"/>
              <a:gd name="connsiteX646" fmla="*/ 349381 w 7467600"/>
              <a:gd name="connsiteY646" fmla="*/ 1875041 h 6858000"/>
              <a:gd name="connsiteX647" fmla="*/ 374363 w 7467600"/>
              <a:gd name="connsiteY647" fmla="*/ 1506494 h 6858000"/>
              <a:gd name="connsiteX648" fmla="*/ 302168 w 7467600"/>
              <a:gd name="connsiteY648" fmla="*/ 1274495 h 6858000"/>
              <a:gd name="connsiteX649" fmla="*/ 291466 w 7467600"/>
              <a:gd name="connsiteY649" fmla="*/ 1250369 h 6858000"/>
              <a:gd name="connsiteX650" fmla="*/ 678222 w 7467600"/>
              <a:gd name="connsiteY650" fmla="*/ 1248670 h 6858000"/>
              <a:gd name="connsiteX651" fmla="*/ 775536 w 7467600"/>
              <a:gd name="connsiteY651" fmla="*/ 1388015 h 6858000"/>
              <a:gd name="connsiteX652" fmla="*/ 894529 w 7467600"/>
              <a:gd name="connsiteY652" fmla="*/ 1567739 h 6858000"/>
              <a:gd name="connsiteX653" fmla="*/ 948000 w 7467600"/>
              <a:gd name="connsiteY653" fmla="*/ 1663088 h 6858000"/>
              <a:gd name="connsiteX654" fmla="*/ 1006812 w 7467600"/>
              <a:gd name="connsiteY654" fmla="*/ 1767683 h 6858000"/>
              <a:gd name="connsiteX655" fmla="*/ 1149133 w 7467600"/>
              <a:gd name="connsiteY655" fmla="*/ 1971513 h 6858000"/>
              <a:gd name="connsiteX656" fmla="*/ 1333952 w 7467600"/>
              <a:gd name="connsiteY656" fmla="*/ 2251620 h 6858000"/>
              <a:gd name="connsiteX657" fmla="*/ 1337329 w 7467600"/>
              <a:gd name="connsiteY657" fmla="*/ 2258350 h 6858000"/>
              <a:gd name="connsiteX658" fmla="*/ 1014726 w 7467600"/>
              <a:gd name="connsiteY658" fmla="*/ 1615556 h 6858000"/>
              <a:gd name="connsiteX659" fmla="*/ 678222 w 7467600"/>
              <a:gd name="connsiteY659" fmla="*/ 1248670 h 6858000"/>
              <a:gd name="connsiteX660" fmla="*/ 6691602 w 7467600"/>
              <a:gd name="connsiteY660" fmla="*/ 1140573 h 6858000"/>
              <a:gd name="connsiteX661" fmla="*/ 6571100 w 7467600"/>
              <a:gd name="connsiteY661" fmla="*/ 1183662 h 6858000"/>
              <a:gd name="connsiteX662" fmla="*/ 6241687 w 7467600"/>
              <a:gd name="connsiteY662" fmla="*/ 1257600 h 6858000"/>
              <a:gd name="connsiteX663" fmla="*/ 5693009 w 7467600"/>
              <a:gd name="connsiteY663" fmla="*/ 1478256 h 6858000"/>
              <a:gd name="connsiteX664" fmla="*/ 6548420 w 7467600"/>
              <a:gd name="connsiteY664" fmla="*/ 1214599 h 6858000"/>
              <a:gd name="connsiteX665" fmla="*/ 6605473 w 7467600"/>
              <a:gd name="connsiteY665" fmla="*/ 1184686 h 6858000"/>
              <a:gd name="connsiteX666" fmla="*/ 6691602 w 7467600"/>
              <a:gd name="connsiteY666" fmla="*/ 1140573 h 6858000"/>
              <a:gd name="connsiteX667" fmla="*/ 4002475 w 7467600"/>
              <a:gd name="connsiteY667" fmla="*/ 1037802 h 6858000"/>
              <a:gd name="connsiteX668" fmla="*/ 4000324 w 7467600"/>
              <a:gd name="connsiteY668" fmla="*/ 1039362 h 6858000"/>
              <a:gd name="connsiteX669" fmla="*/ 4002862 w 7467600"/>
              <a:gd name="connsiteY669" fmla="*/ 1042866 h 6858000"/>
              <a:gd name="connsiteX670" fmla="*/ 4002475 w 7467600"/>
              <a:gd name="connsiteY670" fmla="*/ 1037802 h 6858000"/>
              <a:gd name="connsiteX671" fmla="*/ 506322 w 7467600"/>
              <a:gd name="connsiteY671" fmla="*/ 1020997 h 6858000"/>
              <a:gd name="connsiteX672" fmla="*/ 533068 w 7467600"/>
              <a:gd name="connsiteY672" fmla="*/ 1029409 h 6858000"/>
              <a:gd name="connsiteX673" fmla="*/ 1232525 w 7467600"/>
              <a:gd name="connsiteY673" fmla="*/ 1804675 h 6858000"/>
              <a:gd name="connsiteX674" fmla="*/ 1388858 w 7467600"/>
              <a:gd name="connsiteY674" fmla="*/ 2368011 h 6858000"/>
              <a:gd name="connsiteX675" fmla="*/ 1384098 w 7467600"/>
              <a:gd name="connsiteY675" fmla="*/ 2378125 h 6858000"/>
              <a:gd name="connsiteX676" fmla="*/ 1425393 w 7467600"/>
              <a:gd name="connsiteY676" fmla="*/ 2589124 h 6858000"/>
              <a:gd name="connsiteX677" fmla="*/ 1424001 w 7467600"/>
              <a:gd name="connsiteY677" fmla="*/ 2597541 h 6858000"/>
              <a:gd name="connsiteX678" fmla="*/ 2152729 w 7467600"/>
              <a:gd name="connsiteY678" fmla="*/ 2864487 h 6858000"/>
              <a:gd name="connsiteX679" fmla="*/ 2020609 w 7467600"/>
              <a:gd name="connsiteY679" fmla="*/ 2539671 h 6858000"/>
              <a:gd name="connsiteX680" fmla="*/ 2018920 w 7467600"/>
              <a:gd name="connsiteY680" fmla="*/ 2536309 h 6858000"/>
              <a:gd name="connsiteX681" fmla="*/ 1342441 w 7467600"/>
              <a:gd name="connsiteY681" fmla="*/ 1173017 h 6858000"/>
              <a:gd name="connsiteX682" fmla="*/ 1367925 w 7467600"/>
              <a:gd name="connsiteY682" fmla="*/ 1135648 h 6858000"/>
              <a:gd name="connsiteX683" fmla="*/ 1771401 w 7467600"/>
              <a:gd name="connsiteY683" fmla="*/ 1806673 h 6858000"/>
              <a:gd name="connsiteX684" fmla="*/ 1972385 w 7467600"/>
              <a:gd name="connsiteY684" fmla="*/ 2198735 h 6858000"/>
              <a:gd name="connsiteX685" fmla="*/ 2040892 w 7467600"/>
              <a:gd name="connsiteY685" fmla="*/ 2405205 h 6858000"/>
              <a:gd name="connsiteX686" fmla="*/ 2131689 w 7467600"/>
              <a:gd name="connsiteY686" fmla="*/ 1936926 h 6858000"/>
              <a:gd name="connsiteX687" fmla="*/ 2454820 w 7467600"/>
              <a:gd name="connsiteY687" fmla="*/ 1248808 h 6858000"/>
              <a:gd name="connsiteX688" fmla="*/ 2492512 w 7467600"/>
              <a:gd name="connsiteY688" fmla="*/ 1302920 h 6858000"/>
              <a:gd name="connsiteX689" fmla="*/ 2081216 w 7467600"/>
              <a:gd name="connsiteY689" fmla="*/ 2527513 h 6858000"/>
              <a:gd name="connsiteX690" fmla="*/ 2081211 w 7467600"/>
              <a:gd name="connsiteY690" fmla="*/ 2528916 h 6858000"/>
              <a:gd name="connsiteX691" fmla="*/ 2199067 w 7467600"/>
              <a:gd name="connsiteY691" fmla="*/ 2884061 h 6858000"/>
              <a:gd name="connsiteX692" fmla="*/ 3192586 w 7467600"/>
              <a:gd name="connsiteY692" fmla="*/ 3411496 h 6858000"/>
              <a:gd name="connsiteX693" fmla="*/ 3182620 w 7467600"/>
              <a:gd name="connsiteY693" fmla="*/ 3483279 h 6858000"/>
              <a:gd name="connsiteX694" fmla="*/ 2435119 w 7467600"/>
              <a:gd name="connsiteY694" fmla="*/ 3080173 h 6858000"/>
              <a:gd name="connsiteX695" fmla="*/ 2410152 w 7467600"/>
              <a:gd name="connsiteY695" fmla="*/ 3063751 h 6858000"/>
              <a:gd name="connsiteX696" fmla="*/ 2408099 w 7467600"/>
              <a:gd name="connsiteY696" fmla="*/ 3064403 h 6858000"/>
              <a:gd name="connsiteX697" fmla="*/ 2407218 w 7467600"/>
              <a:gd name="connsiteY697" fmla="*/ 3070324 h 6858000"/>
              <a:gd name="connsiteX698" fmla="*/ 2380138 w 7467600"/>
              <a:gd name="connsiteY698" fmla="*/ 3099341 h 6858000"/>
              <a:gd name="connsiteX699" fmla="*/ 1765923 w 7467600"/>
              <a:gd name="connsiteY699" fmla="*/ 3581043 h 6858000"/>
              <a:gd name="connsiteX700" fmla="*/ 1702258 w 7467600"/>
              <a:gd name="connsiteY700" fmla="*/ 3612286 h 6858000"/>
              <a:gd name="connsiteX701" fmla="*/ 1538370 w 7467600"/>
              <a:gd name="connsiteY701" fmla="*/ 3811804 h 6858000"/>
              <a:gd name="connsiteX702" fmla="*/ 542867 w 7467600"/>
              <a:gd name="connsiteY702" fmla="*/ 4944092 h 6858000"/>
              <a:gd name="connsiteX703" fmla="*/ 515800 w 7467600"/>
              <a:gd name="connsiteY703" fmla="*/ 4862180 h 6858000"/>
              <a:gd name="connsiteX704" fmla="*/ 909145 w 7467600"/>
              <a:gd name="connsiteY704" fmla="*/ 4199225 h 6858000"/>
              <a:gd name="connsiteX705" fmla="*/ 1214067 w 7467600"/>
              <a:gd name="connsiteY705" fmla="*/ 3908561 h 6858000"/>
              <a:gd name="connsiteX706" fmla="*/ 640967 w 7467600"/>
              <a:gd name="connsiteY706" fmla="*/ 4105601 h 6858000"/>
              <a:gd name="connsiteX707" fmla="*/ 112563 w 7467600"/>
              <a:gd name="connsiteY707" fmla="*/ 4396952 h 6858000"/>
              <a:gd name="connsiteX708" fmla="*/ 0 w 7467600"/>
              <a:gd name="connsiteY708" fmla="*/ 4466006 h 6858000"/>
              <a:gd name="connsiteX709" fmla="*/ 0 w 7467600"/>
              <a:gd name="connsiteY709" fmla="*/ 4233763 h 6858000"/>
              <a:gd name="connsiteX710" fmla="*/ 36881 w 7467600"/>
              <a:gd name="connsiteY710" fmla="*/ 4200118 h 6858000"/>
              <a:gd name="connsiteX711" fmla="*/ 910534 w 7467600"/>
              <a:gd name="connsiteY711" fmla="*/ 3629753 h 6858000"/>
              <a:gd name="connsiteX712" fmla="*/ 1578717 w 7467600"/>
              <a:gd name="connsiteY712" fmla="*/ 3575982 h 6858000"/>
              <a:gd name="connsiteX713" fmla="*/ 2338780 w 7467600"/>
              <a:gd name="connsiteY713" fmla="*/ 3033725 h 6858000"/>
              <a:gd name="connsiteX714" fmla="*/ 1807991 w 7467600"/>
              <a:gd name="connsiteY714" fmla="*/ 2807184 h 6858000"/>
              <a:gd name="connsiteX715" fmla="*/ 1416358 w 7467600"/>
              <a:gd name="connsiteY715" fmla="*/ 3112571 h 6858000"/>
              <a:gd name="connsiteX716" fmla="*/ 939066 w 7467600"/>
              <a:gd name="connsiteY716" fmla="*/ 3378798 h 6858000"/>
              <a:gd name="connsiteX717" fmla="*/ 115099 w 7467600"/>
              <a:gd name="connsiteY717" fmla="*/ 3607650 h 6858000"/>
              <a:gd name="connsiteX718" fmla="*/ 97284 w 7467600"/>
              <a:gd name="connsiteY718" fmla="*/ 3520393 h 6858000"/>
              <a:gd name="connsiteX719" fmla="*/ 922050 w 7467600"/>
              <a:gd name="connsiteY719" fmla="*/ 3074867 h 6858000"/>
              <a:gd name="connsiteX720" fmla="*/ 1405265 w 7467600"/>
              <a:gd name="connsiteY720" fmla="*/ 3016319 h 6858000"/>
              <a:gd name="connsiteX721" fmla="*/ 1407512 w 7467600"/>
              <a:gd name="connsiteY721" fmla="*/ 3018001 h 6858000"/>
              <a:gd name="connsiteX722" fmla="*/ 1726266 w 7467600"/>
              <a:gd name="connsiteY722" fmla="*/ 2777274 h 6858000"/>
              <a:gd name="connsiteX723" fmla="*/ 625390 w 7467600"/>
              <a:gd name="connsiteY723" fmla="*/ 2514541 h 6858000"/>
              <a:gd name="connsiteX724" fmla="*/ 619799 w 7467600"/>
              <a:gd name="connsiteY724" fmla="*/ 2527180 h 6858000"/>
              <a:gd name="connsiteX725" fmla="*/ 310030 w 7467600"/>
              <a:gd name="connsiteY725" fmla="*/ 2771818 h 6858000"/>
              <a:gd name="connsiteX726" fmla="*/ 173877 w 7467600"/>
              <a:gd name="connsiteY726" fmla="*/ 2937056 h 6858000"/>
              <a:gd name="connsiteX727" fmla="*/ 77889 w 7467600"/>
              <a:gd name="connsiteY727" fmla="*/ 3138440 h 6858000"/>
              <a:gd name="connsiteX728" fmla="*/ 0 w 7467600"/>
              <a:gd name="connsiteY728" fmla="*/ 3271395 h 6858000"/>
              <a:gd name="connsiteX729" fmla="*/ 0 w 7467600"/>
              <a:gd name="connsiteY729" fmla="*/ 3153002 h 6858000"/>
              <a:gd name="connsiteX730" fmla="*/ 2386 w 7467600"/>
              <a:gd name="connsiteY730" fmla="*/ 3149203 h 6858000"/>
              <a:gd name="connsiteX731" fmla="*/ 89753 w 7467600"/>
              <a:gd name="connsiteY731" fmla="*/ 2987702 h 6858000"/>
              <a:gd name="connsiteX732" fmla="*/ 76869 w 7467600"/>
              <a:gd name="connsiteY732" fmla="*/ 3005404 h 6858000"/>
              <a:gd name="connsiteX733" fmla="*/ 32049 w 7467600"/>
              <a:gd name="connsiteY733" fmla="*/ 3065814 h 6858000"/>
              <a:gd name="connsiteX734" fmla="*/ 0 w 7467600"/>
              <a:gd name="connsiteY734" fmla="*/ 3108744 h 6858000"/>
              <a:gd name="connsiteX735" fmla="*/ 0 w 7467600"/>
              <a:gd name="connsiteY735" fmla="*/ 3058059 h 6858000"/>
              <a:gd name="connsiteX736" fmla="*/ 7610 w 7467600"/>
              <a:gd name="connsiteY736" fmla="*/ 3047889 h 6858000"/>
              <a:gd name="connsiteX737" fmla="*/ 52419 w 7467600"/>
              <a:gd name="connsiteY737" fmla="*/ 2987479 h 6858000"/>
              <a:gd name="connsiteX738" fmla="*/ 59142 w 7467600"/>
              <a:gd name="connsiteY738" fmla="*/ 2978488 h 6858000"/>
              <a:gd name="connsiteX739" fmla="*/ 0 w 7467600"/>
              <a:gd name="connsiteY739" fmla="*/ 3015334 h 6858000"/>
              <a:gd name="connsiteX740" fmla="*/ 0 w 7467600"/>
              <a:gd name="connsiteY740" fmla="*/ 2914286 h 6858000"/>
              <a:gd name="connsiteX741" fmla="*/ 36383 w 7467600"/>
              <a:gd name="connsiteY741" fmla="*/ 2901128 h 6858000"/>
              <a:gd name="connsiteX742" fmla="*/ 156329 w 7467600"/>
              <a:gd name="connsiteY742" fmla="*/ 2840533 h 6858000"/>
              <a:gd name="connsiteX743" fmla="*/ 358355 w 7467600"/>
              <a:gd name="connsiteY743" fmla="*/ 2620471 h 6858000"/>
              <a:gd name="connsiteX744" fmla="*/ 510577 w 7467600"/>
              <a:gd name="connsiteY744" fmla="*/ 2501244 h 6858000"/>
              <a:gd name="connsiteX745" fmla="*/ 211967 w 7467600"/>
              <a:gd name="connsiteY745" fmla="*/ 2479171 h 6858000"/>
              <a:gd name="connsiteX746" fmla="*/ 0 w 7467600"/>
              <a:gd name="connsiteY746" fmla="*/ 2476398 h 6858000"/>
              <a:gd name="connsiteX747" fmla="*/ 0 w 7467600"/>
              <a:gd name="connsiteY747" fmla="*/ 2389189 h 6858000"/>
              <a:gd name="connsiteX748" fmla="*/ 103062 w 7467600"/>
              <a:gd name="connsiteY748" fmla="*/ 2389518 h 6858000"/>
              <a:gd name="connsiteX749" fmla="*/ 510734 w 7467600"/>
              <a:gd name="connsiteY749" fmla="*/ 2416201 h 6858000"/>
              <a:gd name="connsiteX750" fmla="*/ 279257 w 7467600"/>
              <a:gd name="connsiteY750" fmla="*/ 2092102 h 6858000"/>
              <a:gd name="connsiteX751" fmla="*/ 65265 w 7467600"/>
              <a:gd name="connsiteY751" fmla="*/ 2006049 h 6858000"/>
              <a:gd name="connsiteX752" fmla="*/ 0 w 7467600"/>
              <a:gd name="connsiteY752" fmla="*/ 1982532 h 6858000"/>
              <a:gd name="connsiteX753" fmla="*/ 0 w 7467600"/>
              <a:gd name="connsiteY753" fmla="*/ 1912789 h 6858000"/>
              <a:gd name="connsiteX754" fmla="*/ 97460 w 7467600"/>
              <a:gd name="connsiteY754" fmla="*/ 1953725 h 6858000"/>
              <a:gd name="connsiteX755" fmla="*/ 221272 w 7467600"/>
              <a:gd name="connsiteY755" fmla="*/ 1980766 h 6858000"/>
              <a:gd name="connsiteX756" fmla="*/ 116765 w 7467600"/>
              <a:gd name="connsiteY756" fmla="*/ 1911033 h 6858000"/>
              <a:gd name="connsiteX757" fmla="*/ 16405 w 7467600"/>
              <a:gd name="connsiteY757" fmla="*/ 1803412 h 6858000"/>
              <a:gd name="connsiteX758" fmla="*/ 0 w 7467600"/>
              <a:gd name="connsiteY758" fmla="*/ 1784777 h 6858000"/>
              <a:gd name="connsiteX759" fmla="*/ 0 w 7467600"/>
              <a:gd name="connsiteY759" fmla="*/ 1740082 h 6858000"/>
              <a:gd name="connsiteX760" fmla="*/ 39394 w 7467600"/>
              <a:gd name="connsiteY760" fmla="*/ 1784856 h 6858000"/>
              <a:gd name="connsiteX761" fmla="*/ 135813 w 7467600"/>
              <a:gd name="connsiteY761" fmla="*/ 1888838 h 6858000"/>
              <a:gd name="connsiteX762" fmla="*/ 242575 w 7467600"/>
              <a:gd name="connsiteY762" fmla="*/ 1958841 h 6858000"/>
              <a:gd name="connsiteX763" fmla="*/ 82197 w 7467600"/>
              <a:gd name="connsiteY763" fmla="*/ 1754826 h 6858000"/>
              <a:gd name="connsiteX764" fmla="*/ 0 w 7467600"/>
              <a:gd name="connsiteY764" fmla="*/ 1679650 h 6858000"/>
              <a:gd name="connsiteX765" fmla="*/ 0 w 7467600"/>
              <a:gd name="connsiteY765" fmla="*/ 1602463 h 6858000"/>
              <a:gd name="connsiteX766" fmla="*/ 84689 w 7467600"/>
              <a:gd name="connsiteY766" fmla="*/ 1677442 h 6858000"/>
              <a:gd name="connsiteX767" fmla="*/ 298437 w 7467600"/>
              <a:gd name="connsiteY767" fmla="*/ 1968019 h 6858000"/>
              <a:gd name="connsiteX768" fmla="*/ 227269 w 7467600"/>
              <a:gd name="connsiteY768" fmla="*/ 1114064 h 6858000"/>
              <a:gd name="connsiteX769" fmla="*/ 248003 w 7467600"/>
              <a:gd name="connsiteY769" fmla="*/ 1089613 h 6858000"/>
              <a:gd name="connsiteX770" fmla="*/ 427020 w 7467600"/>
              <a:gd name="connsiteY770" fmla="*/ 1619803 h 6858000"/>
              <a:gd name="connsiteX771" fmla="*/ 340345 w 7467600"/>
              <a:gd name="connsiteY771" fmla="*/ 2027739 h 6858000"/>
              <a:gd name="connsiteX772" fmla="*/ 360865 w 7467600"/>
              <a:gd name="connsiteY772" fmla="*/ 2044827 h 6858000"/>
              <a:gd name="connsiteX773" fmla="*/ 560414 w 7467600"/>
              <a:gd name="connsiteY773" fmla="*/ 2421457 h 6858000"/>
              <a:gd name="connsiteX774" fmla="*/ 1359703 w 7467600"/>
              <a:gd name="connsiteY774" fmla="*/ 2578554 h 6858000"/>
              <a:gd name="connsiteX775" fmla="*/ 1359422 w 7467600"/>
              <a:gd name="connsiteY775" fmla="*/ 2577994 h 6858000"/>
              <a:gd name="connsiteX776" fmla="*/ 828701 w 7467600"/>
              <a:gd name="connsiteY776" fmla="*/ 1839520 h 6858000"/>
              <a:gd name="connsiteX777" fmla="*/ 494427 w 7467600"/>
              <a:gd name="connsiteY777" fmla="*/ 1092333 h 6858000"/>
              <a:gd name="connsiteX778" fmla="*/ 506322 w 7467600"/>
              <a:gd name="connsiteY778" fmla="*/ 1020997 h 6858000"/>
              <a:gd name="connsiteX779" fmla="*/ 4570198 w 7467600"/>
              <a:gd name="connsiteY779" fmla="*/ 978081 h 6858000"/>
              <a:gd name="connsiteX780" fmla="*/ 4523691 w 7467600"/>
              <a:gd name="connsiteY780" fmla="*/ 1127776 h 6858000"/>
              <a:gd name="connsiteX781" fmla="*/ 4509875 w 7467600"/>
              <a:gd name="connsiteY781" fmla="*/ 1167552 h 6858000"/>
              <a:gd name="connsiteX782" fmla="*/ 4478168 w 7467600"/>
              <a:gd name="connsiteY782" fmla="*/ 1260735 h 6858000"/>
              <a:gd name="connsiteX783" fmla="*/ 4409309 w 7467600"/>
              <a:gd name="connsiteY783" fmla="*/ 1666996 h 6858000"/>
              <a:gd name="connsiteX784" fmla="*/ 4370031 w 7467600"/>
              <a:gd name="connsiteY784" fmla="*/ 1955666 h 6858000"/>
              <a:gd name="connsiteX785" fmla="*/ 4570198 w 7467600"/>
              <a:gd name="connsiteY785" fmla="*/ 978081 h 6858000"/>
              <a:gd name="connsiteX786" fmla="*/ 4557898 w 7467600"/>
              <a:gd name="connsiteY786" fmla="*/ 900011 h 6858000"/>
              <a:gd name="connsiteX787" fmla="*/ 4344840 w 7467600"/>
              <a:gd name="connsiteY787" fmla="*/ 1922038 h 6858000"/>
              <a:gd name="connsiteX788" fmla="*/ 4378710 w 7467600"/>
              <a:gd name="connsiteY788" fmla="*/ 1665516 h 6858000"/>
              <a:gd name="connsiteX789" fmla="*/ 4448798 w 7467600"/>
              <a:gd name="connsiteY789" fmla="*/ 1253024 h 6858000"/>
              <a:gd name="connsiteX790" fmla="*/ 4480315 w 7467600"/>
              <a:gd name="connsiteY790" fmla="*/ 1158454 h 6858000"/>
              <a:gd name="connsiteX791" fmla="*/ 4494133 w 7467600"/>
              <a:gd name="connsiteY791" fmla="*/ 1118676 h 6858000"/>
              <a:gd name="connsiteX792" fmla="*/ 4557898 w 7467600"/>
              <a:gd name="connsiteY792" fmla="*/ 900011 h 6858000"/>
              <a:gd name="connsiteX793" fmla="*/ 5870151 w 7467600"/>
              <a:gd name="connsiteY793" fmla="*/ 898890 h 6858000"/>
              <a:gd name="connsiteX794" fmla="*/ 5861335 w 7467600"/>
              <a:gd name="connsiteY794" fmla="*/ 899177 h 6858000"/>
              <a:gd name="connsiteX795" fmla="*/ 5843702 w 7467600"/>
              <a:gd name="connsiteY795" fmla="*/ 899748 h 6858000"/>
              <a:gd name="connsiteX796" fmla="*/ 5651107 w 7467600"/>
              <a:gd name="connsiteY796" fmla="*/ 920306 h 6858000"/>
              <a:gd name="connsiteX797" fmla="*/ 5459407 w 7467600"/>
              <a:gd name="connsiteY797" fmla="*/ 940975 h 6858000"/>
              <a:gd name="connsiteX798" fmla="*/ 5374846 w 7467600"/>
              <a:gd name="connsiteY798" fmla="*/ 941988 h 6858000"/>
              <a:gd name="connsiteX799" fmla="*/ 5256105 w 7467600"/>
              <a:gd name="connsiteY799" fmla="*/ 945632 h 6858000"/>
              <a:gd name="connsiteX800" fmla="*/ 5107071 w 7467600"/>
              <a:gd name="connsiteY800" fmla="*/ 969720 h 6858000"/>
              <a:gd name="connsiteX801" fmla="*/ 4998681 w 7467600"/>
              <a:gd name="connsiteY801" fmla="*/ 988771 h 6858000"/>
              <a:gd name="connsiteX802" fmla="*/ 5870151 w 7467600"/>
              <a:gd name="connsiteY802" fmla="*/ 898890 h 6858000"/>
              <a:gd name="connsiteX803" fmla="*/ 5504425 w 7467600"/>
              <a:gd name="connsiteY803" fmla="*/ 848067 h 6858000"/>
              <a:gd name="connsiteX804" fmla="*/ 4968849 w 7467600"/>
              <a:gd name="connsiteY804" fmla="*/ 962318 h 6858000"/>
              <a:gd name="connsiteX805" fmla="*/ 5104039 w 7467600"/>
              <a:gd name="connsiteY805" fmla="*/ 940634 h 6858000"/>
              <a:gd name="connsiteX806" fmla="*/ 5256311 w 7467600"/>
              <a:gd name="connsiteY806" fmla="*/ 916490 h 6858000"/>
              <a:gd name="connsiteX807" fmla="*/ 5377381 w 7467600"/>
              <a:gd name="connsiteY807" fmla="*/ 912671 h 6858000"/>
              <a:gd name="connsiteX808" fmla="*/ 5460148 w 7467600"/>
              <a:gd name="connsiteY808" fmla="*/ 911442 h 6858000"/>
              <a:gd name="connsiteX809" fmla="*/ 5648971 w 7467600"/>
              <a:gd name="connsiteY809" fmla="*/ 891331 h 6858000"/>
              <a:gd name="connsiteX810" fmla="*/ 5844807 w 7467600"/>
              <a:gd name="connsiteY810" fmla="*/ 870718 h 6858000"/>
              <a:gd name="connsiteX811" fmla="*/ 5862975 w 7467600"/>
              <a:gd name="connsiteY811" fmla="*/ 869756 h 6858000"/>
              <a:gd name="connsiteX812" fmla="*/ 5920887 w 7467600"/>
              <a:gd name="connsiteY812" fmla="*/ 865929 h 6858000"/>
              <a:gd name="connsiteX813" fmla="*/ 5504425 w 7467600"/>
              <a:gd name="connsiteY813" fmla="*/ 848067 h 6858000"/>
              <a:gd name="connsiteX814" fmla="*/ 3607114 w 7467600"/>
              <a:gd name="connsiteY814" fmla="*/ 467441 h 6858000"/>
              <a:gd name="connsiteX815" fmla="*/ 3296242 w 7467600"/>
              <a:gd name="connsiteY815" fmla="*/ 807991 h 6858000"/>
              <a:gd name="connsiteX816" fmla="*/ 3174674 w 7467600"/>
              <a:gd name="connsiteY816" fmla="*/ 919759 h 6858000"/>
              <a:gd name="connsiteX817" fmla="*/ 3042978 w 7467600"/>
              <a:gd name="connsiteY817" fmla="*/ 1054894 h 6858000"/>
              <a:gd name="connsiteX818" fmla="*/ 2968914 w 7467600"/>
              <a:gd name="connsiteY818" fmla="*/ 1133756 h 6858000"/>
              <a:gd name="connsiteX819" fmla="*/ 3103823 w 7467600"/>
              <a:gd name="connsiteY819" fmla="*/ 1026814 h 6858000"/>
              <a:gd name="connsiteX820" fmla="*/ 3607114 w 7467600"/>
              <a:gd name="connsiteY820" fmla="*/ 467441 h 6858000"/>
              <a:gd name="connsiteX821" fmla="*/ 3744487 w 7467600"/>
              <a:gd name="connsiteY821" fmla="*/ 383136 h 6858000"/>
              <a:gd name="connsiteX822" fmla="*/ 3970213 w 7467600"/>
              <a:gd name="connsiteY822" fmla="*/ 995559 h 6858000"/>
              <a:gd name="connsiteX823" fmla="*/ 3744487 w 7467600"/>
              <a:gd name="connsiteY823" fmla="*/ 383136 h 6858000"/>
              <a:gd name="connsiteX824" fmla="*/ 3624562 w 7467600"/>
              <a:gd name="connsiteY824" fmla="*/ 367041 h 6858000"/>
              <a:gd name="connsiteX825" fmla="*/ 3489712 w 7467600"/>
              <a:gd name="connsiteY825" fmla="*/ 485386 h 6858000"/>
              <a:gd name="connsiteX826" fmla="*/ 3182994 w 7467600"/>
              <a:gd name="connsiteY826" fmla="*/ 828265 h 6858000"/>
              <a:gd name="connsiteX827" fmla="*/ 2892114 w 7467600"/>
              <a:gd name="connsiteY827" fmla="*/ 1172635 h 6858000"/>
              <a:gd name="connsiteX828" fmla="*/ 3021459 w 7467600"/>
              <a:gd name="connsiteY828" fmla="*/ 1035385 h 6858000"/>
              <a:gd name="connsiteX829" fmla="*/ 3153873 w 7467600"/>
              <a:gd name="connsiteY829" fmla="*/ 898971 h 6858000"/>
              <a:gd name="connsiteX830" fmla="*/ 3276511 w 7467600"/>
              <a:gd name="connsiteY830" fmla="*/ 786423 h 6858000"/>
              <a:gd name="connsiteX831" fmla="*/ 3584154 w 7467600"/>
              <a:gd name="connsiteY831" fmla="*/ 448218 h 6858000"/>
              <a:gd name="connsiteX832" fmla="*/ 3624562 w 7467600"/>
              <a:gd name="connsiteY832" fmla="*/ 367041 h 6858000"/>
              <a:gd name="connsiteX833" fmla="*/ 3766672 w 7467600"/>
              <a:gd name="connsiteY833" fmla="*/ 359429 h 6858000"/>
              <a:gd name="connsiteX834" fmla="*/ 3996338 w 7467600"/>
              <a:gd name="connsiteY834" fmla="*/ 968237 h 6858000"/>
              <a:gd name="connsiteX835" fmla="*/ 3766672 w 7467600"/>
              <a:gd name="connsiteY835" fmla="*/ 359429 h 6858000"/>
              <a:gd name="connsiteX836" fmla="*/ 5805386 w 7467600"/>
              <a:gd name="connsiteY836" fmla="*/ 239240 h 6858000"/>
              <a:gd name="connsiteX837" fmla="*/ 5736947 w 7467600"/>
              <a:gd name="connsiteY837" fmla="*/ 261367 h 6858000"/>
              <a:gd name="connsiteX838" fmla="*/ 5427012 w 7467600"/>
              <a:gd name="connsiteY838" fmla="*/ 311272 h 6858000"/>
              <a:gd name="connsiteX839" fmla="*/ 5147818 w 7467600"/>
              <a:gd name="connsiteY839" fmla="*/ 322112 h 6858000"/>
              <a:gd name="connsiteX840" fmla="*/ 5060854 w 7467600"/>
              <a:gd name="connsiteY840" fmla="*/ 311882 h 6858000"/>
              <a:gd name="connsiteX841" fmla="*/ 4945989 w 7467600"/>
              <a:gd name="connsiteY841" fmla="*/ 300516 h 6858000"/>
              <a:gd name="connsiteX842" fmla="*/ 5410479 w 7467600"/>
              <a:gd name="connsiteY842" fmla="*/ 348434 h 6858000"/>
              <a:gd name="connsiteX843" fmla="*/ 5805386 w 7467600"/>
              <a:gd name="connsiteY843" fmla="*/ 239240 h 6858000"/>
              <a:gd name="connsiteX844" fmla="*/ 5905192 w 7467600"/>
              <a:gd name="connsiteY844" fmla="*/ 163079 h 6858000"/>
              <a:gd name="connsiteX845" fmla="*/ 5865655 w 7467600"/>
              <a:gd name="connsiteY845" fmla="*/ 171901 h 6858000"/>
              <a:gd name="connsiteX846" fmla="*/ 5259740 w 7467600"/>
              <a:gd name="connsiteY846" fmla="*/ 257013 h 6858000"/>
              <a:gd name="connsiteX847" fmla="*/ 5208466 w 7467600"/>
              <a:gd name="connsiteY847" fmla="*/ 257550 h 6858000"/>
              <a:gd name="connsiteX848" fmla="*/ 4980204 w 7467600"/>
              <a:gd name="connsiteY848" fmla="*/ 271903 h 6858000"/>
              <a:gd name="connsiteX849" fmla="*/ 5068068 w 7467600"/>
              <a:gd name="connsiteY849" fmla="*/ 282244 h 6858000"/>
              <a:gd name="connsiteX850" fmla="*/ 5153231 w 7467600"/>
              <a:gd name="connsiteY850" fmla="*/ 292240 h 6858000"/>
              <a:gd name="connsiteX851" fmla="*/ 5426491 w 7467600"/>
              <a:gd name="connsiteY851" fmla="*/ 281128 h 6858000"/>
              <a:gd name="connsiteX852" fmla="*/ 5731212 w 7467600"/>
              <a:gd name="connsiteY852" fmla="*/ 231951 h 6858000"/>
              <a:gd name="connsiteX853" fmla="*/ 5905192 w 7467600"/>
              <a:gd name="connsiteY853" fmla="*/ 163079 h 6858000"/>
              <a:gd name="connsiteX854" fmla="*/ 5944437 w 7467600"/>
              <a:gd name="connsiteY854" fmla="*/ 113829 h 6858000"/>
              <a:gd name="connsiteX855" fmla="*/ 5825032 w 7467600"/>
              <a:gd name="connsiteY855" fmla="*/ 146405 h 6858000"/>
              <a:gd name="connsiteX856" fmla="*/ 4955599 w 7467600"/>
              <a:gd name="connsiteY856" fmla="*/ 247008 h 6858000"/>
              <a:gd name="connsiteX857" fmla="*/ 5210104 w 7467600"/>
              <a:gd name="connsiteY857" fmla="*/ 228123 h 6858000"/>
              <a:gd name="connsiteX858" fmla="*/ 5261015 w 7467600"/>
              <a:gd name="connsiteY858" fmla="*/ 227087 h 6858000"/>
              <a:gd name="connsiteX859" fmla="*/ 5861181 w 7467600"/>
              <a:gd name="connsiteY859" fmla="*/ 143093 h 6858000"/>
              <a:gd name="connsiteX860" fmla="*/ 5961252 w 7467600"/>
              <a:gd name="connsiteY860" fmla="*/ 114820 h 6858000"/>
              <a:gd name="connsiteX861" fmla="*/ 5944437 w 7467600"/>
              <a:gd name="connsiteY861" fmla="*/ 113829 h 6858000"/>
              <a:gd name="connsiteX862" fmla="*/ 3882765 w 7467600"/>
              <a:gd name="connsiteY862" fmla="*/ 0 h 6858000"/>
              <a:gd name="connsiteX863" fmla="*/ 3995099 w 7467600"/>
              <a:gd name="connsiteY863" fmla="*/ 0 h 6858000"/>
              <a:gd name="connsiteX864" fmla="*/ 4163818 w 7467600"/>
              <a:gd name="connsiteY864" fmla="*/ 234104 h 6858000"/>
              <a:gd name="connsiteX865" fmla="*/ 4172099 w 7467600"/>
              <a:gd name="connsiteY865" fmla="*/ 234207 h 6858000"/>
              <a:gd name="connsiteX866" fmla="*/ 4784282 w 7467600"/>
              <a:gd name="connsiteY866" fmla="*/ 276561 h 6858000"/>
              <a:gd name="connsiteX867" fmla="*/ 4801687 w 7467600"/>
              <a:gd name="connsiteY867" fmla="*/ 267764 h 6858000"/>
              <a:gd name="connsiteX868" fmla="*/ 6082788 w 7467600"/>
              <a:gd name="connsiteY868" fmla="*/ 64119 h 6858000"/>
              <a:gd name="connsiteX869" fmla="*/ 6099442 w 7467600"/>
              <a:gd name="connsiteY869" fmla="*/ 82568 h 6858000"/>
              <a:gd name="connsiteX870" fmla="*/ 4804137 w 7467600"/>
              <a:gd name="connsiteY870" fmla="*/ 320931 h 6858000"/>
              <a:gd name="connsiteX871" fmla="*/ 4227047 w 7467600"/>
              <a:gd name="connsiteY871" fmla="*/ 313415 h 6858000"/>
              <a:gd name="connsiteX872" fmla="*/ 4346041 w 7467600"/>
              <a:gd name="connsiteY872" fmla="*/ 456086 h 6858000"/>
              <a:gd name="connsiteX873" fmla="*/ 4870967 w 7467600"/>
              <a:gd name="connsiteY873" fmla="*/ 963061 h 6858000"/>
              <a:gd name="connsiteX874" fmla="*/ 4889647 w 7467600"/>
              <a:gd name="connsiteY874" fmla="*/ 957147 h 6858000"/>
              <a:gd name="connsiteX875" fmla="*/ 5422504 w 7467600"/>
              <a:gd name="connsiteY875" fmla="*/ 805191 h 6858000"/>
              <a:gd name="connsiteX876" fmla="*/ 6087656 w 7467600"/>
              <a:gd name="connsiteY876" fmla="*/ 826703 h 6858000"/>
              <a:gd name="connsiteX877" fmla="*/ 6058717 w 7467600"/>
              <a:gd name="connsiteY877" fmla="*/ 865992 h 6858000"/>
              <a:gd name="connsiteX878" fmla="*/ 4974153 w 7467600"/>
              <a:gd name="connsiteY878" fmla="*/ 1045456 h 6858000"/>
              <a:gd name="connsiteX879" fmla="*/ 5627835 w 7467600"/>
              <a:gd name="connsiteY879" fmla="*/ 1472077 h 6858000"/>
              <a:gd name="connsiteX880" fmla="*/ 5629817 w 7467600"/>
              <a:gd name="connsiteY880" fmla="*/ 1471412 h 6858000"/>
              <a:gd name="connsiteX881" fmla="*/ 5634124 w 7467600"/>
              <a:gd name="connsiteY881" fmla="*/ 1470572 h 6858000"/>
              <a:gd name="connsiteX882" fmla="*/ 5755832 w 7467600"/>
              <a:gd name="connsiteY882" fmla="*/ 1383886 h 6858000"/>
              <a:gd name="connsiteX883" fmla="*/ 6014186 w 7467600"/>
              <a:gd name="connsiteY883" fmla="*/ 1279799 h 6858000"/>
              <a:gd name="connsiteX884" fmla="*/ 6901619 w 7467600"/>
              <a:gd name="connsiteY884" fmla="*/ 1047874 h 6858000"/>
              <a:gd name="connsiteX885" fmla="*/ 6931566 w 7467600"/>
              <a:gd name="connsiteY885" fmla="*/ 1062034 h 6858000"/>
              <a:gd name="connsiteX886" fmla="*/ 5790982 w 7467600"/>
              <a:gd name="connsiteY886" fmla="*/ 1561380 h 6858000"/>
              <a:gd name="connsiteX887" fmla="*/ 6188971 w 7467600"/>
              <a:gd name="connsiteY887" fmla="*/ 1755168 h 6858000"/>
              <a:gd name="connsiteX888" fmla="*/ 6202446 w 7467600"/>
              <a:gd name="connsiteY888" fmla="*/ 1752268 h 6858000"/>
              <a:gd name="connsiteX889" fmla="*/ 7179560 w 7467600"/>
              <a:gd name="connsiteY889" fmla="*/ 1467551 h 6858000"/>
              <a:gd name="connsiteX890" fmla="*/ 7158730 w 7467600"/>
              <a:gd name="connsiteY890" fmla="*/ 1507835 h 6858000"/>
              <a:gd name="connsiteX891" fmla="*/ 6326959 w 7467600"/>
              <a:gd name="connsiteY891" fmla="*/ 1817686 h 6858000"/>
              <a:gd name="connsiteX892" fmla="*/ 6537433 w 7467600"/>
              <a:gd name="connsiteY892" fmla="*/ 1907790 h 6858000"/>
              <a:gd name="connsiteX893" fmla="*/ 6550221 w 7467600"/>
              <a:gd name="connsiteY893" fmla="*/ 1910729 h 6858000"/>
              <a:gd name="connsiteX894" fmla="*/ 6964438 w 7467600"/>
              <a:gd name="connsiteY894" fmla="*/ 2209505 h 6858000"/>
              <a:gd name="connsiteX895" fmla="*/ 7367862 w 7467600"/>
              <a:gd name="connsiteY895" fmla="*/ 2806833 h 6858000"/>
              <a:gd name="connsiteX896" fmla="*/ 7364329 w 7467600"/>
              <a:gd name="connsiteY896" fmla="*/ 2826907 h 6858000"/>
              <a:gd name="connsiteX897" fmla="*/ 7290545 w 7467600"/>
              <a:gd name="connsiteY897" fmla="*/ 2850663 h 6858000"/>
              <a:gd name="connsiteX898" fmla="*/ 6472036 w 7467600"/>
              <a:gd name="connsiteY898" fmla="*/ 1959003 h 6858000"/>
              <a:gd name="connsiteX899" fmla="*/ 5792897 w 7467600"/>
              <a:gd name="connsiteY899" fmla="*/ 1647747 h 6858000"/>
              <a:gd name="connsiteX900" fmla="*/ 5842751 w 7467600"/>
              <a:gd name="connsiteY900" fmla="*/ 1816112 h 6858000"/>
              <a:gd name="connsiteX901" fmla="*/ 5847424 w 7467600"/>
              <a:gd name="connsiteY901" fmla="*/ 1815776 h 6858000"/>
              <a:gd name="connsiteX902" fmla="*/ 6399821 w 7467600"/>
              <a:gd name="connsiteY902" fmla="*/ 2344799 h 6858000"/>
              <a:gd name="connsiteX903" fmla="*/ 6323232 w 7467600"/>
              <a:gd name="connsiteY903" fmla="*/ 2389634 h 6858000"/>
              <a:gd name="connsiteX904" fmla="*/ 5942958 w 7467600"/>
              <a:gd name="connsiteY904" fmla="*/ 2077708 h 6858000"/>
              <a:gd name="connsiteX905" fmla="*/ 5921559 w 7467600"/>
              <a:gd name="connsiteY905" fmla="*/ 2378596 h 6858000"/>
              <a:gd name="connsiteX906" fmla="*/ 5817651 w 7467600"/>
              <a:gd name="connsiteY906" fmla="*/ 3023919 h 6858000"/>
              <a:gd name="connsiteX907" fmla="*/ 5729634 w 7467600"/>
              <a:gd name="connsiteY907" fmla="*/ 3051849 h 6858000"/>
              <a:gd name="connsiteX908" fmla="*/ 5611018 w 7467600"/>
              <a:gd name="connsiteY908" fmla="*/ 2316769 h 6858000"/>
              <a:gd name="connsiteX909" fmla="*/ 5687608 w 7467600"/>
              <a:gd name="connsiteY909" fmla="*/ 2039972 h 6858000"/>
              <a:gd name="connsiteX910" fmla="*/ 5657554 w 7467600"/>
              <a:gd name="connsiteY910" fmla="*/ 1576445 h 6858000"/>
              <a:gd name="connsiteX911" fmla="*/ 5150475 w 7467600"/>
              <a:gd name="connsiteY911" fmla="*/ 1274012 h 6858000"/>
              <a:gd name="connsiteX912" fmla="*/ 5349142 w 7467600"/>
              <a:gd name="connsiteY912" fmla="*/ 2204405 h 6858000"/>
              <a:gd name="connsiteX913" fmla="*/ 5262214 w 7467600"/>
              <a:gd name="connsiteY913" fmla="*/ 2233836 h 6858000"/>
              <a:gd name="connsiteX914" fmla="*/ 4981539 w 7467600"/>
              <a:gd name="connsiteY914" fmla="*/ 1542201 h 6858000"/>
              <a:gd name="connsiteX915" fmla="*/ 4958461 w 7467600"/>
              <a:gd name="connsiteY915" fmla="*/ 1136957 h 6858000"/>
              <a:gd name="connsiteX916" fmla="*/ 4655015 w 7467600"/>
              <a:gd name="connsiteY916" fmla="*/ 891426 h 6858000"/>
              <a:gd name="connsiteX917" fmla="*/ 4348002 w 7467600"/>
              <a:gd name="connsiteY917" fmla="*/ 2205895 h 6858000"/>
              <a:gd name="connsiteX918" fmla="*/ 4262250 w 7467600"/>
              <a:gd name="connsiteY918" fmla="*/ 2219972 h 6858000"/>
              <a:gd name="connsiteX919" fmla="*/ 4550611 w 7467600"/>
              <a:gd name="connsiteY919" fmla="*/ 817540 h 6858000"/>
              <a:gd name="connsiteX920" fmla="*/ 4564418 w 7467600"/>
              <a:gd name="connsiteY920" fmla="*/ 808293 h 6858000"/>
              <a:gd name="connsiteX921" fmla="*/ 4266388 w 7467600"/>
              <a:gd name="connsiteY921" fmla="*/ 500083 h 6858000"/>
              <a:gd name="connsiteX922" fmla="*/ 4032842 w 7467600"/>
              <a:gd name="connsiteY922" fmla="*/ 211809 h 6858000"/>
              <a:gd name="connsiteX923" fmla="*/ 3882765 w 7467600"/>
              <a:gd name="connsiteY923" fmla="*/ 0 h 6858000"/>
              <a:gd name="connsiteX924" fmla="*/ 3721337 w 7467600"/>
              <a:gd name="connsiteY924" fmla="*/ 0 h 6858000"/>
              <a:gd name="connsiteX925" fmla="*/ 3797544 w 7467600"/>
              <a:gd name="connsiteY925" fmla="*/ 0 h 6858000"/>
              <a:gd name="connsiteX926" fmla="*/ 3775734 w 7467600"/>
              <a:gd name="connsiteY926" fmla="*/ 95131 h 6858000"/>
              <a:gd name="connsiteX927" fmla="*/ 3724807 w 7467600"/>
              <a:gd name="connsiteY927" fmla="*/ 272257 h 6858000"/>
              <a:gd name="connsiteX928" fmla="*/ 3726844 w 7467600"/>
              <a:gd name="connsiteY928" fmla="*/ 282988 h 6858000"/>
              <a:gd name="connsiteX929" fmla="*/ 3742664 w 7467600"/>
              <a:gd name="connsiteY929" fmla="*/ 279918 h 6858000"/>
              <a:gd name="connsiteX930" fmla="*/ 4103910 w 7467600"/>
              <a:gd name="connsiteY930" fmla="*/ 1161917 h 6858000"/>
              <a:gd name="connsiteX931" fmla="*/ 4020269 w 7467600"/>
              <a:gd name="connsiteY931" fmla="*/ 1200406 h 6858000"/>
              <a:gd name="connsiteX932" fmla="*/ 3674882 w 7467600"/>
              <a:gd name="connsiteY932" fmla="*/ 488524 h 6858000"/>
              <a:gd name="connsiteX933" fmla="*/ 3132682 w 7467600"/>
              <a:gd name="connsiteY933" fmla="*/ 1072284 h 6858000"/>
              <a:gd name="connsiteX934" fmla="*/ 2716346 w 7467600"/>
              <a:gd name="connsiteY934" fmla="*/ 1276376 h 6858000"/>
              <a:gd name="connsiteX935" fmla="*/ 2716772 w 7467600"/>
              <a:gd name="connsiteY935" fmla="*/ 1255462 h 6858000"/>
              <a:gd name="connsiteX936" fmla="*/ 3471096 w 7467600"/>
              <a:gd name="connsiteY936" fmla="*/ 437072 h 6858000"/>
              <a:gd name="connsiteX937" fmla="*/ 3639057 w 7467600"/>
              <a:gd name="connsiteY937" fmla="*/ 286334 h 6858000"/>
              <a:gd name="connsiteX938" fmla="*/ 3640309 w 7467600"/>
              <a:gd name="connsiteY938" fmla="*/ 284664 h 6858000"/>
              <a:gd name="connsiteX939" fmla="*/ 3646022 w 7467600"/>
              <a:gd name="connsiteY939" fmla="*/ 276711 h 6858000"/>
              <a:gd name="connsiteX940" fmla="*/ 3707943 w 7467600"/>
              <a:gd name="connsiteY940" fmla="*/ 65958 h 6858000"/>
              <a:gd name="connsiteX941" fmla="*/ 3721337 w 7467600"/>
              <a:gd name="connsiteY941" fmla="*/ 0 h 6858000"/>
              <a:gd name="connsiteX942" fmla="*/ 2867960 w 7467600"/>
              <a:gd name="connsiteY942" fmla="*/ 0 h 6858000"/>
              <a:gd name="connsiteX943" fmla="*/ 2926351 w 7467600"/>
              <a:gd name="connsiteY943" fmla="*/ 0 h 6858000"/>
              <a:gd name="connsiteX944" fmla="*/ 2902823 w 7467600"/>
              <a:gd name="connsiteY944" fmla="*/ 262929 h 6858000"/>
              <a:gd name="connsiteX945" fmla="*/ 2940663 w 7467600"/>
              <a:gd name="connsiteY945" fmla="*/ 140884 h 6858000"/>
              <a:gd name="connsiteX946" fmla="*/ 2947039 w 7467600"/>
              <a:gd name="connsiteY946" fmla="*/ 122524 h 6858000"/>
              <a:gd name="connsiteX947" fmla="*/ 2984316 w 7467600"/>
              <a:gd name="connsiteY947" fmla="*/ 0 h 6858000"/>
              <a:gd name="connsiteX948" fmla="*/ 3016114 w 7467600"/>
              <a:gd name="connsiteY948" fmla="*/ 0 h 6858000"/>
              <a:gd name="connsiteX949" fmla="*/ 2979949 w 7467600"/>
              <a:gd name="connsiteY949" fmla="*/ 119274 h 6858000"/>
              <a:gd name="connsiteX950" fmla="*/ 3023879 w 7467600"/>
              <a:gd name="connsiteY950" fmla="*/ 0 h 6858000"/>
              <a:gd name="connsiteX951" fmla="*/ 3105400 w 7467600"/>
              <a:gd name="connsiteY951" fmla="*/ 0 h 6858000"/>
              <a:gd name="connsiteX952" fmla="*/ 3094669 w 7467600"/>
              <a:gd name="connsiteY952" fmla="*/ 30308 h 6858000"/>
              <a:gd name="connsiteX953" fmla="*/ 2901945 w 7467600"/>
              <a:gd name="connsiteY953" fmla="*/ 466538 h 6858000"/>
              <a:gd name="connsiteX954" fmla="*/ 2815209 w 7467600"/>
              <a:gd name="connsiteY954" fmla="*/ 497361 h 6858000"/>
              <a:gd name="connsiteX955" fmla="*/ 2844845 w 7467600"/>
              <a:gd name="connsiteY955" fmla="*/ 127638 h 6858000"/>
              <a:gd name="connsiteX956" fmla="*/ 2867960 w 7467600"/>
              <a:gd name="connsiteY956" fmla="*/ 0 h 6858000"/>
              <a:gd name="connsiteX957" fmla="*/ 1057230 w 7467600"/>
              <a:gd name="connsiteY957" fmla="*/ 0 h 6858000"/>
              <a:gd name="connsiteX958" fmla="*/ 1111003 w 7467600"/>
              <a:gd name="connsiteY958" fmla="*/ 0 h 6858000"/>
              <a:gd name="connsiteX959" fmla="*/ 1125553 w 7467600"/>
              <a:gd name="connsiteY959" fmla="*/ 52588 h 6858000"/>
              <a:gd name="connsiteX960" fmla="*/ 1304276 w 7467600"/>
              <a:gd name="connsiteY960" fmla="*/ 476275 h 6858000"/>
              <a:gd name="connsiteX961" fmla="*/ 1492066 w 7467600"/>
              <a:gd name="connsiteY961" fmla="*/ 886333 h 6858000"/>
              <a:gd name="connsiteX962" fmla="*/ 1423698 w 7467600"/>
              <a:gd name="connsiteY962" fmla="*/ 710817 h 6858000"/>
              <a:gd name="connsiteX963" fmla="*/ 1357609 w 7467600"/>
              <a:gd name="connsiteY963" fmla="*/ 532892 h 6858000"/>
              <a:gd name="connsiteX964" fmla="*/ 1309550 w 7467600"/>
              <a:gd name="connsiteY964" fmla="*/ 374031 h 6858000"/>
              <a:gd name="connsiteX965" fmla="*/ 1193673 w 7467600"/>
              <a:gd name="connsiteY965" fmla="*/ 49533 h 6858000"/>
              <a:gd name="connsiteX966" fmla="*/ 1164391 w 7467600"/>
              <a:gd name="connsiteY966" fmla="*/ 0 h 6858000"/>
              <a:gd name="connsiteX967" fmla="*/ 1200666 w 7467600"/>
              <a:gd name="connsiteY967" fmla="*/ 0 h 6858000"/>
              <a:gd name="connsiteX968" fmla="*/ 1223408 w 7467600"/>
              <a:gd name="connsiteY968" fmla="*/ 38996 h 6858000"/>
              <a:gd name="connsiteX969" fmla="*/ 1339635 w 7467600"/>
              <a:gd name="connsiteY969" fmla="*/ 365517 h 6858000"/>
              <a:gd name="connsiteX970" fmla="*/ 1387469 w 7467600"/>
              <a:gd name="connsiteY970" fmla="*/ 523079 h 6858000"/>
              <a:gd name="connsiteX971" fmla="*/ 1452685 w 7467600"/>
              <a:gd name="connsiteY971" fmla="*/ 699806 h 6858000"/>
              <a:gd name="connsiteX972" fmla="*/ 1492092 w 7467600"/>
              <a:gd name="connsiteY972" fmla="*/ 800424 h 6858000"/>
              <a:gd name="connsiteX973" fmla="*/ 1455302 w 7467600"/>
              <a:gd name="connsiteY973" fmla="*/ 632913 h 6858000"/>
              <a:gd name="connsiteX974" fmla="*/ 1222336 w 7467600"/>
              <a:gd name="connsiteY974" fmla="*/ 9480 h 6858000"/>
              <a:gd name="connsiteX975" fmla="*/ 1214634 w 7467600"/>
              <a:gd name="connsiteY975" fmla="*/ 0 h 6858000"/>
              <a:gd name="connsiteX976" fmla="*/ 1289827 w 7467600"/>
              <a:gd name="connsiteY976" fmla="*/ 0 h 6858000"/>
              <a:gd name="connsiteX977" fmla="*/ 1321076 w 7467600"/>
              <a:gd name="connsiteY977" fmla="*/ 59722 h 6858000"/>
              <a:gd name="connsiteX978" fmla="*/ 1512579 w 7467600"/>
              <a:gd name="connsiteY978" fmla="*/ 626441 h 6858000"/>
              <a:gd name="connsiteX979" fmla="*/ 1506076 w 7467600"/>
              <a:gd name="connsiteY979" fmla="*/ 1089289 h 6858000"/>
              <a:gd name="connsiteX980" fmla="*/ 1486346 w 7467600"/>
              <a:gd name="connsiteY980" fmla="*/ 1079919 h 6858000"/>
              <a:gd name="connsiteX981" fmla="*/ 1070511 w 7467600"/>
              <a:gd name="connsiteY981" fmla="*/ 48609 h 6858000"/>
              <a:gd name="connsiteX982" fmla="*/ 1057230 w 7467600"/>
              <a:gd name="connsiteY982" fmla="*/ 0 h 6858000"/>
              <a:gd name="connsiteX983" fmla="*/ 43151 w 7467600"/>
              <a:gd name="connsiteY983" fmla="*/ 0 h 6858000"/>
              <a:gd name="connsiteX984" fmla="*/ 95283 w 7467600"/>
              <a:gd name="connsiteY984" fmla="*/ 0 h 6858000"/>
              <a:gd name="connsiteX985" fmla="*/ 300708 w 7467600"/>
              <a:gd name="connsiteY985" fmla="*/ 154571 h 6858000"/>
              <a:gd name="connsiteX986" fmla="*/ 530414 w 7467600"/>
              <a:gd name="connsiteY986" fmla="*/ 354673 h 6858000"/>
              <a:gd name="connsiteX987" fmla="*/ 333785 w 7467600"/>
              <a:gd name="connsiteY987" fmla="*/ 161564 h 6858000"/>
              <a:gd name="connsiteX988" fmla="*/ 147005 w 7467600"/>
              <a:gd name="connsiteY988" fmla="*/ 0 h 6858000"/>
              <a:gd name="connsiteX989" fmla="*/ 272509 w 7467600"/>
              <a:gd name="connsiteY989" fmla="*/ 0 h 6858000"/>
              <a:gd name="connsiteX990" fmla="*/ 326276 w 7467600"/>
              <a:gd name="connsiteY990" fmla="*/ 45847 h 6858000"/>
              <a:gd name="connsiteX991" fmla="*/ 823759 w 7467600"/>
              <a:gd name="connsiteY991" fmla="*/ 574145 h 6858000"/>
              <a:gd name="connsiteX992" fmla="*/ 811254 w 7467600"/>
              <a:gd name="connsiteY992" fmla="*/ 665546 h 6858000"/>
              <a:gd name="connsiteX993" fmla="*/ 154042 w 7467600"/>
              <a:gd name="connsiteY993" fmla="*/ 261522 h 6858000"/>
              <a:gd name="connsiteX994" fmla="*/ 13550 w 7467600"/>
              <a:gd name="connsiteY994" fmla="*/ 158423 h 6858000"/>
              <a:gd name="connsiteX995" fmla="*/ 0 w 7467600"/>
              <a:gd name="connsiteY995" fmla="*/ 146618 h 6858000"/>
              <a:gd name="connsiteX996" fmla="*/ 0 w 7467600"/>
              <a:gd name="connsiteY996" fmla="*/ 59161 h 6858000"/>
              <a:gd name="connsiteX997" fmla="*/ 45427 w 7467600"/>
              <a:gd name="connsiteY997" fmla="*/ 101078 h 6858000"/>
              <a:gd name="connsiteX998" fmla="*/ 630103 w 7467600"/>
              <a:gd name="connsiteY998" fmla="*/ 485885 h 6858000"/>
              <a:gd name="connsiteX999" fmla="*/ 532040 w 7467600"/>
              <a:gd name="connsiteY999" fmla="*/ 399359 h 6858000"/>
              <a:gd name="connsiteX1000" fmla="*/ 517618 w 7467600"/>
              <a:gd name="connsiteY1000" fmla="*/ 385726 h 6858000"/>
              <a:gd name="connsiteX1001" fmla="*/ 285074 w 7467600"/>
              <a:gd name="connsiteY1001" fmla="*/ 182755 h 6858000"/>
              <a:gd name="connsiteX1002" fmla="*/ 43151 w 7467600"/>
              <a:gd name="connsiteY100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131946 w 7467600"/>
              <a:gd name="connsiteY127" fmla="*/ 5075653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7131946 w 7467600"/>
              <a:gd name="connsiteY145" fmla="*/ 5075653 h 6858000"/>
              <a:gd name="connsiteX146" fmla="*/ 1903353 w 7467600"/>
              <a:gd name="connsiteY146" fmla="*/ 5044827 h 6858000"/>
              <a:gd name="connsiteX147" fmla="*/ 1936931 w 7467600"/>
              <a:gd name="connsiteY147" fmla="*/ 5093954 h 6858000"/>
              <a:gd name="connsiteX148" fmla="*/ 2195868 w 7467600"/>
              <a:gd name="connsiteY148" fmla="*/ 5396574 h 6858000"/>
              <a:gd name="connsiteX149" fmla="*/ 2088852 w 7467600"/>
              <a:gd name="connsiteY149" fmla="*/ 5166123 h 6858000"/>
              <a:gd name="connsiteX150" fmla="*/ 1958241 w 7467600"/>
              <a:gd name="connsiteY150" fmla="*/ 5067955 h 6858000"/>
              <a:gd name="connsiteX151" fmla="*/ 1903353 w 7467600"/>
              <a:gd name="connsiteY151" fmla="*/ 5044827 h 6858000"/>
              <a:gd name="connsiteX152" fmla="*/ 1979378 w 7467600"/>
              <a:gd name="connsiteY152" fmla="*/ 4769504 h 6858000"/>
              <a:gd name="connsiteX153" fmla="*/ 2882120 w 7467600"/>
              <a:gd name="connsiteY153" fmla="*/ 5064547 h 6858000"/>
              <a:gd name="connsiteX154" fmla="*/ 2793103 w 7467600"/>
              <a:gd name="connsiteY154" fmla="*/ 5039699 h 6858000"/>
              <a:gd name="connsiteX155" fmla="*/ 2770041 w 7467600"/>
              <a:gd name="connsiteY155" fmla="*/ 5033634 h 6858000"/>
              <a:gd name="connsiteX156" fmla="*/ 1979378 w 7467600"/>
              <a:gd name="connsiteY156" fmla="*/ 4769504 h 6858000"/>
              <a:gd name="connsiteX157" fmla="*/ 1927410 w 7467600"/>
              <a:gd name="connsiteY157" fmla="*/ 4716164 h 6858000"/>
              <a:gd name="connsiteX158" fmla="*/ 1959587 w 7467600"/>
              <a:gd name="connsiteY158" fmla="*/ 4728849 h 6858000"/>
              <a:gd name="connsiteX159" fmla="*/ 2777707 w 7467600"/>
              <a:gd name="connsiteY159" fmla="*/ 5003991 h 6858000"/>
              <a:gd name="connsiteX160" fmla="*/ 2800768 w 7467600"/>
              <a:gd name="connsiteY160" fmla="*/ 5010056 h 6858000"/>
              <a:gd name="connsiteX161" fmla="*/ 2879408 w 7467600"/>
              <a:gd name="connsiteY161" fmla="*/ 5031590 h 6858000"/>
              <a:gd name="connsiteX162" fmla="*/ 2862295 w 7467600"/>
              <a:gd name="connsiteY162" fmla="*/ 5022958 h 6858000"/>
              <a:gd name="connsiteX163" fmla="*/ 2813343 w 7467600"/>
              <a:gd name="connsiteY163" fmla="*/ 4998369 h 6858000"/>
              <a:gd name="connsiteX164" fmla="*/ 2646245 w 7467600"/>
              <a:gd name="connsiteY164" fmla="*/ 4930999 h 6858000"/>
              <a:gd name="connsiteX165" fmla="*/ 1999243 w 7467600"/>
              <a:gd name="connsiteY165" fmla="*/ 4730524 h 6858000"/>
              <a:gd name="connsiteX166" fmla="*/ 1979527 w 7467600"/>
              <a:gd name="connsiteY166" fmla="*/ 4726651 h 6858000"/>
              <a:gd name="connsiteX167" fmla="*/ 1927410 w 7467600"/>
              <a:gd name="connsiteY167" fmla="*/ 4716164 h 6858000"/>
              <a:gd name="connsiteX168" fmla="*/ 1997014 w 7467600"/>
              <a:gd name="connsiteY168" fmla="*/ 4698007 h 6858000"/>
              <a:gd name="connsiteX169" fmla="*/ 2005458 w 7467600"/>
              <a:gd name="connsiteY169" fmla="*/ 4699540 h 6858000"/>
              <a:gd name="connsiteX170" fmla="*/ 2657186 w 7467600"/>
              <a:gd name="connsiteY170" fmla="*/ 4901687 h 6858000"/>
              <a:gd name="connsiteX171" fmla="*/ 2826662 w 7467600"/>
              <a:gd name="connsiteY171" fmla="*/ 4970362 h 6858000"/>
              <a:gd name="connsiteX172" fmla="*/ 2876100 w 7467600"/>
              <a:gd name="connsiteY172" fmla="*/ 4995397 h 6858000"/>
              <a:gd name="connsiteX173" fmla="*/ 3042600 w 7467600"/>
              <a:gd name="connsiteY173" fmla="*/ 5059532 h 6858000"/>
              <a:gd name="connsiteX174" fmla="*/ 1997014 w 7467600"/>
              <a:gd name="connsiteY174" fmla="*/ 4698007 h 6858000"/>
              <a:gd name="connsiteX175" fmla="*/ 2305292 w 7467600"/>
              <a:gd name="connsiteY175" fmla="*/ 4219492 h 6858000"/>
              <a:gd name="connsiteX176" fmla="*/ 3360922 w 7467600"/>
              <a:gd name="connsiteY176" fmla="*/ 4529373 h 6858000"/>
              <a:gd name="connsiteX177" fmla="*/ 3492420 w 7467600"/>
              <a:gd name="connsiteY177" fmla="*/ 4510145 h 6858000"/>
              <a:gd name="connsiteX178" fmla="*/ 3364086 w 7467600"/>
              <a:gd name="connsiteY178" fmla="*/ 4480340 h 6858000"/>
              <a:gd name="connsiteX179" fmla="*/ 3225818 w 7467600"/>
              <a:gd name="connsiteY179" fmla="*/ 4411822 h 6858000"/>
              <a:gd name="connsiteX180" fmla="*/ 3129696 w 7467600"/>
              <a:gd name="connsiteY180" fmla="*/ 4360704 h 6858000"/>
              <a:gd name="connsiteX181" fmla="*/ 2814545 w 7467600"/>
              <a:gd name="connsiteY181" fmla="*/ 4282955 h 6858000"/>
              <a:gd name="connsiteX182" fmla="*/ 2305292 w 7467600"/>
              <a:gd name="connsiteY182" fmla="*/ 4219492 h 6858000"/>
              <a:gd name="connsiteX183" fmla="*/ 2626982 w 7467600"/>
              <a:gd name="connsiteY183" fmla="*/ 4206450 h 6858000"/>
              <a:gd name="connsiteX184" fmla="*/ 2490617 w 7467600"/>
              <a:gd name="connsiteY184" fmla="*/ 4206951 h 6858000"/>
              <a:gd name="connsiteX185" fmla="*/ 2819869 w 7467600"/>
              <a:gd name="connsiteY185" fmla="*/ 4252936 h 6858000"/>
              <a:gd name="connsiteX186" fmla="*/ 3143018 w 7467600"/>
              <a:gd name="connsiteY186" fmla="*/ 4332698 h 6858000"/>
              <a:gd name="connsiteX187" fmla="*/ 3241520 w 7467600"/>
              <a:gd name="connsiteY187" fmla="*/ 4385112 h 6858000"/>
              <a:gd name="connsiteX188" fmla="*/ 3374575 w 7467600"/>
              <a:gd name="connsiteY188" fmla="*/ 4451517 h 6858000"/>
              <a:gd name="connsiteX189" fmla="*/ 3505221 w 7467600"/>
              <a:gd name="connsiteY189" fmla="*/ 4480757 h 6858000"/>
              <a:gd name="connsiteX190" fmla="*/ 2626982 w 7467600"/>
              <a:gd name="connsiteY190" fmla="*/ 4206450 h 6858000"/>
              <a:gd name="connsiteX191" fmla="*/ 1310106 w 7467600"/>
              <a:gd name="connsiteY191" fmla="*/ 3943217 h 6858000"/>
              <a:gd name="connsiteX192" fmla="*/ 854994 w 7467600"/>
              <a:gd name="connsiteY192" fmla="*/ 4399136 h 6858000"/>
              <a:gd name="connsiteX193" fmla="*/ 742462 w 7467600"/>
              <a:gd name="connsiteY193" fmla="*/ 4594648 h 6858000"/>
              <a:gd name="connsiteX194" fmla="*/ 820602 w 7467600"/>
              <a:gd name="connsiteY194" fmla="*/ 4485915 h 6858000"/>
              <a:gd name="connsiteX195" fmla="*/ 878295 w 7467600"/>
              <a:gd name="connsiteY195" fmla="*/ 4403594 h 6858000"/>
              <a:gd name="connsiteX196" fmla="*/ 1240607 w 7467600"/>
              <a:gd name="connsiteY196" fmla="*/ 4010401 h 6858000"/>
              <a:gd name="connsiteX197" fmla="*/ 1310106 w 7467600"/>
              <a:gd name="connsiteY197" fmla="*/ 3943217 h 6858000"/>
              <a:gd name="connsiteX198" fmla="*/ 1423113 w 7467600"/>
              <a:gd name="connsiteY198" fmla="*/ 3874565 h 6858000"/>
              <a:gd name="connsiteX199" fmla="*/ 1260565 w 7467600"/>
              <a:gd name="connsiteY199" fmla="*/ 4031982 h 6858000"/>
              <a:gd name="connsiteX200" fmla="*/ 901900 w 7467600"/>
              <a:gd name="connsiteY200" fmla="*/ 4421236 h 6858000"/>
              <a:gd name="connsiteX201" fmla="*/ 845044 w 7467600"/>
              <a:gd name="connsiteY201" fmla="*/ 4502436 h 6858000"/>
              <a:gd name="connsiteX202" fmla="*/ 685926 w 7467600"/>
              <a:gd name="connsiteY202" fmla="*/ 4703069 h 6858000"/>
              <a:gd name="connsiteX203" fmla="*/ 684248 w 7467600"/>
              <a:gd name="connsiteY203" fmla="*/ 4706721 h 6858000"/>
              <a:gd name="connsiteX204" fmla="*/ 1423113 w 7467600"/>
              <a:gd name="connsiteY204" fmla="*/ 3874565 h 6858000"/>
              <a:gd name="connsiteX205" fmla="*/ 3316479 w 7467600"/>
              <a:gd name="connsiteY205" fmla="*/ 3872136 h 6858000"/>
              <a:gd name="connsiteX206" fmla="*/ 3546806 w 7467600"/>
              <a:gd name="connsiteY206" fmla="*/ 4356139 h 6858000"/>
              <a:gd name="connsiteX207" fmla="*/ 3364433 w 7467600"/>
              <a:gd name="connsiteY207" fmla="*/ 3953121 h 6858000"/>
              <a:gd name="connsiteX208" fmla="*/ 3316479 w 7467600"/>
              <a:gd name="connsiteY208" fmla="*/ 3872136 h 6858000"/>
              <a:gd name="connsiteX209" fmla="*/ 3291335 w 7467600"/>
              <a:gd name="connsiteY209" fmla="*/ 3767420 h 6858000"/>
              <a:gd name="connsiteX210" fmla="*/ 3390805 w 7467600"/>
              <a:gd name="connsiteY210" fmla="*/ 3937163 h 6858000"/>
              <a:gd name="connsiteX211" fmla="*/ 3579062 w 7467600"/>
              <a:gd name="connsiteY211" fmla="*/ 4359040 h 6858000"/>
              <a:gd name="connsiteX212" fmla="*/ 3467355 w 7467600"/>
              <a:gd name="connsiteY212" fmla="*/ 3988130 h 6858000"/>
              <a:gd name="connsiteX213" fmla="*/ 3310753 w 7467600"/>
              <a:gd name="connsiteY213" fmla="*/ 3787140 h 6858000"/>
              <a:gd name="connsiteX214" fmla="*/ 3291335 w 7467600"/>
              <a:gd name="connsiteY214" fmla="*/ 3767420 h 6858000"/>
              <a:gd name="connsiteX215" fmla="*/ 1635889 w 7467600"/>
              <a:gd name="connsiteY215" fmla="*/ 3709494 h 6858000"/>
              <a:gd name="connsiteX216" fmla="*/ 1634800 w 7467600"/>
              <a:gd name="connsiteY216" fmla="*/ 3731111 h 6858000"/>
              <a:gd name="connsiteX217" fmla="*/ 1635889 w 7467600"/>
              <a:gd name="connsiteY217" fmla="*/ 3709494 h 6858000"/>
              <a:gd name="connsiteX218" fmla="*/ 1510397 w 7467600"/>
              <a:gd name="connsiteY218" fmla="*/ 3684705 h 6858000"/>
              <a:gd name="connsiteX219" fmla="*/ 1146550 w 7467600"/>
              <a:gd name="connsiteY219" fmla="*/ 3802012 h 6858000"/>
              <a:gd name="connsiteX220" fmla="*/ 698834 w 7467600"/>
              <a:gd name="connsiteY220" fmla="*/ 3952272 h 6858000"/>
              <a:gd name="connsiteX221" fmla="*/ 34256 w 7467600"/>
              <a:gd name="connsiteY221" fmla="*/ 4347603 h 6858000"/>
              <a:gd name="connsiteX222" fmla="*/ 527241 w 7467600"/>
              <a:gd name="connsiteY222" fmla="*/ 4065078 h 6858000"/>
              <a:gd name="connsiteX223" fmla="*/ 1510397 w 7467600"/>
              <a:gd name="connsiteY223" fmla="*/ 3684705 h 6858000"/>
              <a:gd name="connsiteX224" fmla="*/ 1313114 w 7467600"/>
              <a:gd name="connsiteY224" fmla="*/ 3655216 h 6858000"/>
              <a:gd name="connsiteX225" fmla="*/ 1109304 w 7467600"/>
              <a:gd name="connsiteY225" fmla="*/ 3669030 h 6858000"/>
              <a:gd name="connsiteX226" fmla="*/ 8129 w 7467600"/>
              <a:gd name="connsiteY226" fmla="*/ 4330519 h 6858000"/>
              <a:gd name="connsiteX227" fmla="*/ 687572 w 7467600"/>
              <a:gd name="connsiteY227" fmla="*/ 3925629 h 6858000"/>
              <a:gd name="connsiteX228" fmla="*/ 1138365 w 7467600"/>
              <a:gd name="connsiteY228" fmla="*/ 3774515 h 6858000"/>
              <a:gd name="connsiteX229" fmla="*/ 1505579 w 7467600"/>
              <a:gd name="connsiteY229" fmla="*/ 3655526 h 6858000"/>
              <a:gd name="connsiteX230" fmla="*/ 1313114 w 7467600"/>
              <a:gd name="connsiteY230" fmla="*/ 3655216 h 6858000"/>
              <a:gd name="connsiteX231" fmla="*/ 3655073 w 7467600"/>
              <a:gd name="connsiteY231" fmla="*/ 3650884 h 6858000"/>
              <a:gd name="connsiteX232" fmla="*/ 3989938 w 7467600"/>
              <a:gd name="connsiteY232" fmla="*/ 3991685 h 6858000"/>
              <a:gd name="connsiteX233" fmla="*/ 4393907 w 7467600"/>
              <a:gd name="connsiteY233" fmla="*/ 4261258 h 6858000"/>
              <a:gd name="connsiteX234" fmla="*/ 4648051 w 7467600"/>
              <a:gd name="connsiteY234" fmla="*/ 4374051 h 6858000"/>
              <a:gd name="connsiteX235" fmla="*/ 4383389 w 7467600"/>
              <a:gd name="connsiteY235" fmla="*/ 4184369 h 6858000"/>
              <a:gd name="connsiteX236" fmla="*/ 4165508 w 7467600"/>
              <a:gd name="connsiteY236" fmla="*/ 4035196 h 6858000"/>
              <a:gd name="connsiteX237" fmla="*/ 4068162 w 7467600"/>
              <a:gd name="connsiteY237" fmla="*/ 3953394 h 6858000"/>
              <a:gd name="connsiteX238" fmla="*/ 3981416 w 7467600"/>
              <a:gd name="connsiteY238" fmla="*/ 3880482 h 6858000"/>
              <a:gd name="connsiteX239" fmla="*/ 3800147 w 7467600"/>
              <a:gd name="connsiteY239" fmla="*/ 3749872 h 6858000"/>
              <a:gd name="connsiteX240" fmla="*/ 3655073 w 7467600"/>
              <a:gd name="connsiteY240" fmla="*/ 3650884 h 6858000"/>
              <a:gd name="connsiteX241" fmla="*/ 3670252 w 7467600"/>
              <a:gd name="connsiteY241" fmla="*/ 3622798 h 6858000"/>
              <a:gd name="connsiteX242" fmla="*/ 3817258 w 7467600"/>
              <a:gd name="connsiteY242" fmla="*/ 3723577 h 6858000"/>
              <a:gd name="connsiteX243" fmla="*/ 4000461 w 7467600"/>
              <a:gd name="connsiteY243" fmla="*/ 3855966 h 6858000"/>
              <a:gd name="connsiteX244" fmla="*/ 4088180 w 7467600"/>
              <a:gd name="connsiteY244" fmla="*/ 3929774 h 6858000"/>
              <a:gd name="connsiteX245" fmla="*/ 4184555 w 7467600"/>
              <a:gd name="connsiteY245" fmla="*/ 4010683 h 6858000"/>
              <a:gd name="connsiteX246" fmla="*/ 4399563 w 7467600"/>
              <a:gd name="connsiteY246" fmla="*/ 4158106 h 6858000"/>
              <a:gd name="connsiteX247" fmla="*/ 4684469 w 7467600"/>
              <a:gd name="connsiteY247" fmla="*/ 4364680 h 6858000"/>
              <a:gd name="connsiteX248" fmla="*/ 4690271 w 7467600"/>
              <a:gd name="connsiteY248" fmla="*/ 4370034 h 6858000"/>
              <a:gd name="connsiteX249" fmla="*/ 4136093 w 7467600"/>
              <a:gd name="connsiteY249" fmla="*/ 3858466 h 6858000"/>
              <a:gd name="connsiteX250" fmla="*/ 3670252 w 7467600"/>
              <a:gd name="connsiteY250" fmla="*/ 3622798 h 6858000"/>
              <a:gd name="connsiteX251" fmla="*/ 4440129 w 7467600"/>
              <a:gd name="connsiteY251" fmla="*/ 3448571 h 6858000"/>
              <a:gd name="connsiteX252" fmla="*/ 4856525 w 7467600"/>
              <a:gd name="connsiteY252" fmla="*/ 3915351 h 6858000"/>
              <a:gd name="connsiteX253" fmla="*/ 5059055 w 7467600"/>
              <a:gd name="connsiteY253" fmla="*/ 4108918 h 6858000"/>
              <a:gd name="connsiteX254" fmla="*/ 5290070 w 7467600"/>
              <a:gd name="connsiteY254" fmla="*/ 4263619 h 6858000"/>
              <a:gd name="connsiteX255" fmla="*/ 4834991 w 7467600"/>
              <a:gd name="connsiteY255" fmla="*/ 3830985 h 6858000"/>
              <a:gd name="connsiteX256" fmla="*/ 4440129 w 7467600"/>
              <a:gd name="connsiteY256" fmla="*/ 3448571 h 6858000"/>
              <a:gd name="connsiteX257" fmla="*/ 4441737 w 7467600"/>
              <a:gd name="connsiteY257" fmla="*/ 3399734 h 6858000"/>
              <a:gd name="connsiteX258" fmla="*/ 4431236 w 7467600"/>
              <a:gd name="connsiteY258" fmla="*/ 3400954 h 6858000"/>
              <a:gd name="connsiteX259" fmla="*/ 4557150 w 7467600"/>
              <a:gd name="connsiteY259" fmla="*/ 3510023 h 6858000"/>
              <a:gd name="connsiteX260" fmla="*/ 4856936 w 7467600"/>
              <a:gd name="connsiteY260" fmla="*/ 3809146 h 6858000"/>
              <a:gd name="connsiteX261" fmla="*/ 5111996 w 7467600"/>
              <a:gd name="connsiteY261" fmla="*/ 4065759 h 6858000"/>
              <a:gd name="connsiteX262" fmla="*/ 5388878 w 7467600"/>
              <a:gd name="connsiteY262" fmla="*/ 4300185 h 6858000"/>
              <a:gd name="connsiteX263" fmla="*/ 5425556 w 7467600"/>
              <a:gd name="connsiteY263" fmla="*/ 4308967 h 6858000"/>
              <a:gd name="connsiteX264" fmla="*/ 4943646 w 7467600"/>
              <a:gd name="connsiteY264" fmla="*/ 3822916 h 6858000"/>
              <a:gd name="connsiteX265" fmla="*/ 4594837 w 7467600"/>
              <a:gd name="connsiteY265" fmla="*/ 3532274 h 6858000"/>
              <a:gd name="connsiteX266" fmla="*/ 4441737 w 7467600"/>
              <a:gd name="connsiteY266" fmla="*/ 3399734 h 6858000"/>
              <a:gd name="connsiteX267" fmla="*/ 5425834 w 7467600"/>
              <a:gd name="connsiteY267" fmla="*/ 3162785 h 6858000"/>
              <a:gd name="connsiteX268" fmla="*/ 5401644 w 7467600"/>
              <a:gd name="connsiteY268" fmla="*/ 3617847 h 6858000"/>
              <a:gd name="connsiteX269" fmla="*/ 5467256 w 7467600"/>
              <a:gd name="connsiteY269" fmla="*/ 4175494 h 6858000"/>
              <a:gd name="connsiteX270" fmla="*/ 5448069 w 7467600"/>
              <a:gd name="connsiteY270" fmla="*/ 3567554 h 6858000"/>
              <a:gd name="connsiteX271" fmla="*/ 5425834 w 7467600"/>
              <a:gd name="connsiteY271" fmla="*/ 3162785 h 6858000"/>
              <a:gd name="connsiteX272" fmla="*/ 1318687 w 7467600"/>
              <a:gd name="connsiteY272" fmla="*/ 3113840 h 6858000"/>
              <a:gd name="connsiteX273" fmla="*/ 1066793 w 7467600"/>
              <a:gd name="connsiteY273" fmla="*/ 3212171 h 6858000"/>
              <a:gd name="connsiteX274" fmla="*/ 993319 w 7467600"/>
              <a:gd name="connsiteY274" fmla="*/ 3247648 h 6858000"/>
              <a:gd name="connsiteX275" fmla="*/ 853081 w 7467600"/>
              <a:gd name="connsiteY275" fmla="*/ 3312410 h 6858000"/>
              <a:gd name="connsiteX276" fmla="*/ 805957 w 7467600"/>
              <a:gd name="connsiteY276" fmla="*/ 3330443 h 6858000"/>
              <a:gd name="connsiteX277" fmla="*/ 1318687 w 7467600"/>
              <a:gd name="connsiteY277" fmla="*/ 3113840 h 6858000"/>
              <a:gd name="connsiteX278" fmla="*/ 5453702 w 7467600"/>
              <a:gd name="connsiteY278" fmla="*/ 3090882 h 6858000"/>
              <a:gd name="connsiteX279" fmla="*/ 5480135 w 7467600"/>
              <a:gd name="connsiteY279" fmla="*/ 3565802 h 6858000"/>
              <a:gd name="connsiteX280" fmla="*/ 5499023 w 7467600"/>
              <a:gd name="connsiteY280" fmla="*/ 4166310 h 6858000"/>
              <a:gd name="connsiteX281" fmla="*/ 5547022 w 7467600"/>
              <a:gd name="connsiteY281" fmla="*/ 3607838 h 6858000"/>
              <a:gd name="connsiteX282" fmla="*/ 5515964 w 7467600"/>
              <a:gd name="connsiteY282" fmla="*/ 3378541 h 6858000"/>
              <a:gd name="connsiteX283" fmla="*/ 5453702 w 7467600"/>
              <a:gd name="connsiteY283" fmla="*/ 3090882 h 6858000"/>
              <a:gd name="connsiteX284" fmla="*/ 1238695 w 7467600"/>
              <a:gd name="connsiteY284" fmla="*/ 3076820 h 6858000"/>
              <a:gd name="connsiteX285" fmla="*/ 716371 w 7467600"/>
              <a:gd name="connsiteY285" fmla="*/ 3293249 h 6858000"/>
              <a:gd name="connsiteX286" fmla="*/ 579522 w 7467600"/>
              <a:gd name="connsiteY286" fmla="*/ 3371759 h 6858000"/>
              <a:gd name="connsiteX287" fmla="*/ 600288 w 7467600"/>
              <a:gd name="connsiteY287" fmla="*/ 3365555 h 6858000"/>
              <a:gd name="connsiteX288" fmla="*/ 840692 w 7467600"/>
              <a:gd name="connsiteY288" fmla="*/ 3284921 h 6858000"/>
              <a:gd name="connsiteX289" fmla="*/ 979248 w 7467600"/>
              <a:gd name="connsiteY289" fmla="*/ 3221003 h 6858000"/>
              <a:gd name="connsiteX290" fmla="*/ 1053282 w 7467600"/>
              <a:gd name="connsiteY290" fmla="*/ 3185247 h 6858000"/>
              <a:gd name="connsiteX291" fmla="*/ 1320603 w 7467600"/>
              <a:gd name="connsiteY291" fmla="*/ 3081281 h 6858000"/>
              <a:gd name="connsiteX292" fmla="*/ 1238695 w 7467600"/>
              <a:gd name="connsiteY292" fmla="*/ 3076820 h 6858000"/>
              <a:gd name="connsiteX293" fmla="*/ 5425627 w 7467600"/>
              <a:gd name="connsiteY293" fmla="*/ 2954192 h 6858000"/>
              <a:gd name="connsiteX294" fmla="*/ 5470770 w 7467600"/>
              <a:gd name="connsiteY294" fmla="*/ 3005435 h 6858000"/>
              <a:gd name="connsiteX295" fmla="*/ 5519779 w 7467600"/>
              <a:gd name="connsiteY295" fmla="*/ 4359223 h 6858000"/>
              <a:gd name="connsiteX296" fmla="*/ 5520293 w 7467600"/>
              <a:gd name="connsiteY296" fmla="*/ 4360602 h 6858000"/>
              <a:gd name="connsiteX297" fmla="*/ 5767221 w 7467600"/>
              <a:gd name="connsiteY297" fmla="*/ 4665564 h 6858000"/>
              <a:gd name="connsiteX298" fmla="*/ 6937169 w 7467600"/>
              <a:gd name="connsiteY298" fmla="*/ 4815941 h 6858000"/>
              <a:gd name="connsiteX299" fmla="*/ 6953922 w 7467600"/>
              <a:gd name="connsiteY299" fmla="*/ 4890068 h 6858000"/>
              <a:gd name="connsiteX300" fmla="*/ 6071359 w 7467600"/>
              <a:gd name="connsiteY300" fmla="*/ 4770770 h 6858000"/>
              <a:gd name="connsiteX301" fmla="*/ 6038839 w 7467600"/>
              <a:gd name="connsiteY301" fmla="*/ 4764474 h 6858000"/>
              <a:gd name="connsiteX302" fmla="*/ 6038706 w 7467600"/>
              <a:gd name="connsiteY302" fmla="*/ 4763847 h 6858000"/>
              <a:gd name="connsiteX303" fmla="*/ 6037784 w 7467600"/>
              <a:gd name="connsiteY303" fmla="*/ 4764270 h 6858000"/>
              <a:gd name="connsiteX304" fmla="*/ 6038839 w 7467600"/>
              <a:gd name="connsiteY304" fmla="*/ 4764474 h 6858000"/>
              <a:gd name="connsiteX305" fmla="*/ 6040338 w 7467600"/>
              <a:gd name="connsiteY305" fmla="*/ 4771418 h 6858000"/>
              <a:gd name="connsiteX306" fmla="*/ 6024488 w 7467600"/>
              <a:gd name="connsiteY306" fmla="*/ 4809903 h 6858000"/>
              <a:gd name="connsiteX307" fmla="*/ 5599771 w 7467600"/>
              <a:gd name="connsiteY307" fmla="*/ 5509652 h 6858000"/>
              <a:gd name="connsiteX308" fmla="*/ 5548843 w 7467600"/>
              <a:gd name="connsiteY308" fmla="*/ 5563845 h 6858000"/>
              <a:gd name="connsiteX309" fmla="*/ 5940952 w 7467600"/>
              <a:gd name="connsiteY309" fmla="*/ 6250028 h 6858000"/>
              <a:gd name="connsiteX310" fmla="*/ 6043441 w 7467600"/>
              <a:gd name="connsiteY310" fmla="*/ 6665847 h 6858000"/>
              <a:gd name="connsiteX311" fmla="*/ 6093432 w 7467600"/>
              <a:gd name="connsiteY311" fmla="*/ 6858000 h 6858000"/>
              <a:gd name="connsiteX312" fmla="*/ 6034344 w 7467600"/>
              <a:gd name="connsiteY312" fmla="*/ 6858000 h 6858000"/>
              <a:gd name="connsiteX313" fmla="*/ 6026679 w 7467600"/>
              <a:gd name="connsiteY313" fmla="*/ 6836959 h 6858000"/>
              <a:gd name="connsiteX314" fmla="*/ 5800441 w 7467600"/>
              <a:gd name="connsiteY314" fmla="*/ 6335286 h 6858000"/>
              <a:gd name="connsiteX315" fmla="*/ 5526562 w 7467600"/>
              <a:gd name="connsiteY315" fmla="*/ 5705388 h 6858000"/>
              <a:gd name="connsiteX316" fmla="*/ 5519640 w 7467600"/>
              <a:gd name="connsiteY316" fmla="*/ 5683774 h 6858000"/>
              <a:gd name="connsiteX317" fmla="*/ 5844559 w 7467600"/>
              <a:gd name="connsiteY317" fmla="*/ 6553349 h 6858000"/>
              <a:gd name="connsiteX318" fmla="*/ 5975994 w 7467600"/>
              <a:gd name="connsiteY318" fmla="*/ 6858000 h 6858000"/>
              <a:gd name="connsiteX319" fmla="*/ 5898547 w 7467600"/>
              <a:gd name="connsiteY319" fmla="*/ 6858000 h 6858000"/>
              <a:gd name="connsiteX320" fmla="*/ 5682041 w 7467600"/>
              <a:gd name="connsiteY320" fmla="*/ 6355860 h 6858000"/>
              <a:gd name="connsiteX321" fmla="*/ 5461758 w 7467600"/>
              <a:gd name="connsiteY321" fmla="*/ 5820220 h 6858000"/>
              <a:gd name="connsiteX322" fmla="*/ 5237282 w 7467600"/>
              <a:gd name="connsiteY322" fmla="*/ 6579086 h 6858000"/>
              <a:gd name="connsiteX323" fmla="*/ 5115009 w 7467600"/>
              <a:gd name="connsiteY323" fmla="*/ 6858000 h 6858000"/>
              <a:gd name="connsiteX324" fmla="*/ 5028074 w 7467600"/>
              <a:gd name="connsiteY324" fmla="*/ 6858000 h 6858000"/>
              <a:gd name="connsiteX325" fmla="*/ 5079508 w 7467600"/>
              <a:gd name="connsiteY325" fmla="*/ 6749074 h 6858000"/>
              <a:gd name="connsiteX326" fmla="*/ 5371846 w 7467600"/>
              <a:gd name="connsiteY326" fmla="*/ 5924413 h 6858000"/>
              <a:gd name="connsiteX327" fmla="*/ 5270512 w 7467600"/>
              <a:gd name="connsiteY327" fmla="*/ 6138975 h 6858000"/>
              <a:gd name="connsiteX328" fmla="*/ 5062409 w 7467600"/>
              <a:gd name="connsiteY328" fmla="*/ 6653544 h 6858000"/>
              <a:gd name="connsiteX329" fmla="*/ 5036628 w 7467600"/>
              <a:gd name="connsiteY329" fmla="*/ 6754247 h 6858000"/>
              <a:gd name="connsiteX330" fmla="*/ 5009112 w 7467600"/>
              <a:gd name="connsiteY330" fmla="*/ 6858000 h 6858000"/>
              <a:gd name="connsiteX331" fmla="*/ 4976679 w 7467600"/>
              <a:gd name="connsiteY331" fmla="*/ 6858000 h 6858000"/>
              <a:gd name="connsiteX332" fmla="*/ 5006537 w 7467600"/>
              <a:gd name="connsiteY332" fmla="*/ 6747068 h 6858000"/>
              <a:gd name="connsiteX333" fmla="*/ 5032723 w 7467600"/>
              <a:gd name="connsiteY333" fmla="*/ 6644957 h 6858000"/>
              <a:gd name="connsiteX334" fmla="*/ 5242949 w 7467600"/>
              <a:gd name="connsiteY334" fmla="*/ 6125175 h 6858000"/>
              <a:gd name="connsiteX335" fmla="*/ 5286321 w 7467600"/>
              <a:gd name="connsiteY335" fmla="*/ 6033555 h 6858000"/>
              <a:gd name="connsiteX336" fmla="*/ 5008210 w 7467600"/>
              <a:gd name="connsiteY336" fmla="*/ 6649194 h 6858000"/>
              <a:gd name="connsiteX337" fmla="*/ 4986321 w 7467600"/>
              <a:gd name="connsiteY337" fmla="*/ 6765687 h 6858000"/>
              <a:gd name="connsiteX338" fmla="*/ 4973474 w 7467600"/>
              <a:gd name="connsiteY338" fmla="*/ 6858000 h 6858000"/>
              <a:gd name="connsiteX339" fmla="*/ 4907178 w 7467600"/>
              <a:gd name="connsiteY339" fmla="*/ 6858000 h 6858000"/>
              <a:gd name="connsiteX340" fmla="*/ 4910810 w 7467600"/>
              <a:gd name="connsiteY340" fmla="*/ 6829660 h 6858000"/>
              <a:gd name="connsiteX341" fmla="*/ 4987461 w 7467600"/>
              <a:gd name="connsiteY341" fmla="*/ 6432994 h 6858000"/>
              <a:gd name="connsiteX342" fmla="*/ 5179262 w 7467600"/>
              <a:gd name="connsiteY342" fmla="*/ 6035044 h 6858000"/>
              <a:gd name="connsiteX343" fmla="*/ 4689678 w 7467600"/>
              <a:gd name="connsiteY343" fmla="*/ 6440241 h 6858000"/>
              <a:gd name="connsiteX344" fmla="*/ 4477543 w 7467600"/>
              <a:gd name="connsiteY344" fmla="*/ 6674836 h 6858000"/>
              <a:gd name="connsiteX345" fmla="*/ 4329957 w 7467600"/>
              <a:gd name="connsiteY345" fmla="*/ 6858000 h 6858000"/>
              <a:gd name="connsiteX346" fmla="*/ 4218595 w 7467600"/>
              <a:gd name="connsiteY346" fmla="*/ 6858000 h 6858000"/>
              <a:gd name="connsiteX347" fmla="*/ 4368888 w 7467600"/>
              <a:gd name="connsiteY347" fmla="*/ 6668412 h 6858000"/>
              <a:gd name="connsiteX348" fmla="*/ 4563091 w 7467600"/>
              <a:gd name="connsiteY348" fmla="*/ 6442508 h 6858000"/>
              <a:gd name="connsiteX349" fmla="*/ 5387324 w 7467600"/>
              <a:gd name="connsiteY349" fmla="*/ 5705830 h 6858000"/>
              <a:gd name="connsiteX350" fmla="*/ 5073620 w 7467600"/>
              <a:gd name="connsiteY350" fmla="*/ 5955437 h 6858000"/>
              <a:gd name="connsiteX351" fmla="*/ 4689789 w 7467600"/>
              <a:gd name="connsiteY351" fmla="*/ 6268382 h 6858000"/>
              <a:gd name="connsiteX352" fmla="*/ 4418722 w 7467600"/>
              <a:gd name="connsiteY352" fmla="*/ 6570886 h 6858000"/>
              <a:gd name="connsiteX353" fmla="*/ 4214944 w 7467600"/>
              <a:gd name="connsiteY353" fmla="*/ 6858000 h 6858000"/>
              <a:gd name="connsiteX354" fmla="*/ 4177898 w 7467600"/>
              <a:gd name="connsiteY354" fmla="*/ 6858000 h 6858000"/>
              <a:gd name="connsiteX355" fmla="*/ 4391597 w 7467600"/>
              <a:gd name="connsiteY355" fmla="*/ 6556370 h 6858000"/>
              <a:gd name="connsiteX356" fmla="*/ 4668889 w 7467600"/>
              <a:gd name="connsiteY356" fmla="*/ 6246399 h 6858000"/>
              <a:gd name="connsiteX357" fmla="*/ 5055427 w 7467600"/>
              <a:gd name="connsiteY357" fmla="*/ 5931476 h 6858000"/>
              <a:gd name="connsiteX358" fmla="*/ 5371814 w 7467600"/>
              <a:gd name="connsiteY358" fmla="*/ 5678975 h 6858000"/>
              <a:gd name="connsiteX359" fmla="*/ 4987918 w 7467600"/>
              <a:gd name="connsiteY359" fmla="*/ 5838701 h 6858000"/>
              <a:gd name="connsiteX360" fmla="*/ 4317146 w 7467600"/>
              <a:gd name="connsiteY360" fmla="*/ 6587716 h 6858000"/>
              <a:gd name="connsiteX361" fmla="*/ 4171627 w 7467600"/>
              <a:gd name="connsiteY361" fmla="*/ 6858000 h 6858000"/>
              <a:gd name="connsiteX362" fmla="*/ 4081585 w 7467600"/>
              <a:gd name="connsiteY362" fmla="*/ 6858000 h 6858000"/>
              <a:gd name="connsiteX363" fmla="*/ 4238603 w 7467600"/>
              <a:gd name="connsiteY363" fmla="*/ 6559341 h 6858000"/>
              <a:gd name="connsiteX364" fmla="*/ 4778333 w 7467600"/>
              <a:gd name="connsiteY364" fmla="*/ 5873626 h 6858000"/>
              <a:gd name="connsiteX365" fmla="*/ 5414185 w 7467600"/>
              <a:gd name="connsiteY365" fmla="*/ 5573882 h 6858000"/>
              <a:gd name="connsiteX366" fmla="*/ 5959648 w 7467600"/>
              <a:gd name="connsiteY366" fmla="*/ 4760797 h 6858000"/>
              <a:gd name="connsiteX367" fmla="*/ 5355019 w 7467600"/>
              <a:gd name="connsiteY367" fmla="*/ 4734672 h 6858000"/>
              <a:gd name="connsiteX368" fmla="*/ 5083565 w 7467600"/>
              <a:gd name="connsiteY368" fmla="*/ 5179121 h 6858000"/>
              <a:gd name="connsiteX369" fmla="*/ 4713577 w 7467600"/>
              <a:gd name="connsiteY369" fmla="*/ 5616803 h 6858000"/>
              <a:gd name="connsiteX370" fmla="*/ 3989559 w 7467600"/>
              <a:gd name="connsiteY370" fmla="*/ 6145945 h 6858000"/>
              <a:gd name="connsiteX371" fmla="*/ 3939824 w 7467600"/>
              <a:gd name="connsiteY371" fmla="*/ 6066900 h 6858000"/>
              <a:gd name="connsiteX372" fmla="*/ 4584537 w 7467600"/>
              <a:gd name="connsiteY372" fmla="*/ 5324826 h 6858000"/>
              <a:gd name="connsiteX373" fmla="*/ 5037105 w 7467600"/>
              <a:gd name="connsiteY373" fmla="*/ 5088765 h 6858000"/>
              <a:gd name="connsiteX374" fmla="*/ 5039930 w 7467600"/>
              <a:gd name="connsiteY374" fmla="*/ 5089585 h 6858000"/>
              <a:gd name="connsiteX375" fmla="*/ 5263764 w 7467600"/>
              <a:gd name="connsiteY375" fmla="*/ 4735525 h 6858000"/>
              <a:gd name="connsiteX376" fmla="*/ 4086300 w 7467600"/>
              <a:gd name="connsiteY376" fmla="*/ 4884599 h 6858000"/>
              <a:gd name="connsiteX377" fmla="*/ 4085485 w 7467600"/>
              <a:gd name="connsiteY377" fmla="*/ 4899070 h 6858000"/>
              <a:gd name="connsiteX378" fmla="*/ 3871915 w 7467600"/>
              <a:gd name="connsiteY378" fmla="*/ 5253645 h 6858000"/>
              <a:gd name="connsiteX379" fmla="*/ 3799374 w 7467600"/>
              <a:gd name="connsiteY379" fmla="*/ 5466127 h 6858000"/>
              <a:gd name="connsiteX380" fmla="*/ 3498850 w 7467600"/>
              <a:gd name="connsiteY380" fmla="*/ 6661888 h 6858000"/>
              <a:gd name="connsiteX381" fmla="*/ 3399216 w 7467600"/>
              <a:gd name="connsiteY381" fmla="*/ 6858000 h 6858000"/>
              <a:gd name="connsiteX382" fmla="*/ 3303688 w 7467600"/>
              <a:gd name="connsiteY382" fmla="*/ 6858000 h 6858000"/>
              <a:gd name="connsiteX383" fmla="*/ 3391774 w 7467600"/>
              <a:gd name="connsiteY383" fmla="*/ 6697181 h 6858000"/>
              <a:gd name="connsiteX384" fmla="*/ 3735540 w 7467600"/>
              <a:gd name="connsiteY384" fmla="*/ 5546923 h 6858000"/>
              <a:gd name="connsiteX385" fmla="*/ 3729438 w 7467600"/>
              <a:gd name="connsiteY385" fmla="*/ 5569058 h 6858000"/>
              <a:gd name="connsiteX386" fmla="*/ 3707782 w 7467600"/>
              <a:gd name="connsiteY386" fmla="*/ 5644908 h 6858000"/>
              <a:gd name="connsiteX387" fmla="*/ 3583827 w 7467600"/>
              <a:gd name="connsiteY387" fmla="*/ 6039215 h 6858000"/>
              <a:gd name="connsiteX388" fmla="*/ 3547861 w 7467600"/>
              <a:gd name="connsiteY388" fmla="*/ 6129609 h 6858000"/>
              <a:gd name="connsiteX389" fmla="*/ 3490905 w 7467600"/>
              <a:gd name="connsiteY389" fmla="*/ 6277660 h 6858000"/>
              <a:gd name="connsiteX390" fmla="*/ 3455859 w 7467600"/>
              <a:gd name="connsiteY390" fmla="*/ 6391301 h 6858000"/>
              <a:gd name="connsiteX391" fmla="*/ 3429112 w 7467600"/>
              <a:gd name="connsiteY391" fmla="*/ 6479469 h 6858000"/>
              <a:gd name="connsiteX392" fmla="*/ 3304862 w 7467600"/>
              <a:gd name="connsiteY392" fmla="*/ 6796476 h 6858000"/>
              <a:gd name="connsiteX393" fmla="*/ 3276071 w 7467600"/>
              <a:gd name="connsiteY393" fmla="*/ 6858000 h 6858000"/>
              <a:gd name="connsiteX394" fmla="*/ 3240805 w 7467600"/>
              <a:gd name="connsiteY394" fmla="*/ 6858000 h 6858000"/>
              <a:gd name="connsiteX395" fmla="*/ 3275917 w 7467600"/>
              <a:gd name="connsiteY395" fmla="*/ 6783192 h 6858000"/>
              <a:gd name="connsiteX396" fmla="*/ 3399358 w 7467600"/>
              <a:gd name="connsiteY396" fmla="*/ 6469011 h 6858000"/>
              <a:gd name="connsiteX397" fmla="*/ 3425650 w 7467600"/>
              <a:gd name="connsiteY397" fmla="*/ 6381333 h 6858000"/>
              <a:gd name="connsiteX398" fmla="*/ 3460661 w 7467600"/>
              <a:gd name="connsiteY398" fmla="*/ 6266763 h 6858000"/>
              <a:gd name="connsiteX399" fmla="*/ 3518021 w 7467600"/>
              <a:gd name="connsiteY399" fmla="*/ 6117298 h 6858000"/>
              <a:gd name="connsiteX400" fmla="*/ 3554035 w 7467600"/>
              <a:gd name="connsiteY400" fmla="*/ 6027832 h 6858000"/>
              <a:gd name="connsiteX401" fmla="*/ 3677174 w 7467600"/>
              <a:gd name="connsiteY401" fmla="*/ 5636351 h 6858000"/>
              <a:gd name="connsiteX402" fmla="*/ 3698819 w 7467600"/>
              <a:gd name="connsiteY402" fmla="*/ 5560503 h 6858000"/>
              <a:gd name="connsiteX403" fmla="*/ 3702094 w 7467600"/>
              <a:gd name="connsiteY403" fmla="*/ 5549194 h 6858000"/>
              <a:gd name="connsiteX404" fmla="*/ 3398355 w 7467600"/>
              <a:gd name="connsiteY404" fmla="*/ 6094603 h 6858000"/>
              <a:gd name="connsiteX405" fmla="*/ 3193941 w 7467600"/>
              <a:gd name="connsiteY405" fmla="*/ 6798775 h 6858000"/>
              <a:gd name="connsiteX406" fmla="*/ 3184140 w 7467600"/>
              <a:gd name="connsiteY406" fmla="*/ 6858000 h 6858000"/>
              <a:gd name="connsiteX407" fmla="*/ 3099978 w 7467600"/>
              <a:gd name="connsiteY407" fmla="*/ 6858000 h 6858000"/>
              <a:gd name="connsiteX408" fmla="*/ 3101556 w 7467600"/>
              <a:gd name="connsiteY408" fmla="*/ 6843337 h 6858000"/>
              <a:gd name="connsiteX409" fmla="*/ 3370162 w 7467600"/>
              <a:gd name="connsiteY409" fmla="*/ 5785550 h 6858000"/>
              <a:gd name="connsiteX410" fmla="*/ 3746477 w 7467600"/>
              <a:gd name="connsiteY410" fmla="*/ 5377889 h 6858000"/>
              <a:gd name="connsiteX411" fmla="*/ 3863399 w 7467600"/>
              <a:gd name="connsiteY411" fmla="*/ 5087257 h 6858000"/>
              <a:gd name="connsiteX412" fmla="*/ 3968712 w 7467600"/>
              <a:gd name="connsiteY412" fmla="*/ 4913989 h 6858000"/>
              <a:gd name="connsiteX413" fmla="*/ 2792390 w 7467600"/>
              <a:gd name="connsiteY413" fmla="*/ 5382974 h 6858000"/>
              <a:gd name="connsiteX414" fmla="*/ 2714982 w 7467600"/>
              <a:gd name="connsiteY414" fmla="*/ 5427051 h 6858000"/>
              <a:gd name="connsiteX415" fmla="*/ 2813361 w 7467600"/>
              <a:gd name="connsiteY415" fmla="*/ 6023912 h 6858000"/>
              <a:gd name="connsiteX416" fmla="*/ 2688430 w 7467600"/>
              <a:gd name="connsiteY416" fmla="*/ 6801564 h 6858000"/>
              <a:gd name="connsiteX417" fmla="*/ 2629626 w 7467600"/>
              <a:gd name="connsiteY417" fmla="*/ 6763394 h 6858000"/>
              <a:gd name="connsiteX418" fmla="*/ 2565328 w 7467600"/>
              <a:gd name="connsiteY418" fmla="*/ 5516399 h 6858000"/>
              <a:gd name="connsiteX419" fmla="*/ 1922999 w 7467600"/>
              <a:gd name="connsiteY419" fmla="*/ 5980343 h 6858000"/>
              <a:gd name="connsiteX420" fmla="*/ 1950261 w 7467600"/>
              <a:gd name="connsiteY420" fmla="*/ 6405858 h 6858000"/>
              <a:gd name="connsiteX421" fmla="*/ 2365554 w 7467600"/>
              <a:gd name="connsiteY421" fmla="*/ 6759107 h 6858000"/>
              <a:gd name="connsiteX422" fmla="*/ 2424142 w 7467600"/>
              <a:gd name="connsiteY422" fmla="*/ 6858000 h 6858000"/>
              <a:gd name="connsiteX423" fmla="*/ 2395994 w 7467600"/>
              <a:gd name="connsiteY423" fmla="*/ 6858000 h 6858000"/>
              <a:gd name="connsiteX424" fmla="*/ 2392863 w 7467600"/>
              <a:gd name="connsiteY424" fmla="*/ 6852964 h 6858000"/>
              <a:gd name="connsiteX425" fmla="*/ 2017589 w 7467600"/>
              <a:gd name="connsiteY425" fmla="*/ 6493982 h 6858000"/>
              <a:gd name="connsiteX426" fmla="*/ 2147336 w 7467600"/>
              <a:gd name="connsiteY426" fmla="*/ 6594052 h 6858000"/>
              <a:gd name="connsiteX427" fmla="*/ 2207047 w 7467600"/>
              <a:gd name="connsiteY427" fmla="*/ 6654540 h 6858000"/>
              <a:gd name="connsiteX428" fmla="*/ 2299106 w 7467600"/>
              <a:gd name="connsiteY428" fmla="*/ 6778931 h 6858000"/>
              <a:gd name="connsiteX429" fmla="*/ 2314430 w 7467600"/>
              <a:gd name="connsiteY429" fmla="*/ 6801144 h 6858000"/>
              <a:gd name="connsiteX430" fmla="*/ 2352406 w 7467600"/>
              <a:gd name="connsiteY430" fmla="*/ 6858000 h 6858000"/>
              <a:gd name="connsiteX431" fmla="*/ 2314492 w 7467600"/>
              <a:gd name="connsiteY431" fmla="*/ 6858000 h 6858000"/>
              <a:gd name="connsiteX432" fmla="*/ 2288095 w 7467600"/>
              <a:gd name="connsiteY432" fmla="*/ 6818030 h 6858000"/>
              <a:gd name="connsiteX433" fmla="*/ 2272768 w 7467600"/>
              <a:gd name="connsiteY433" fmla="*/ 6795822 h 6858000"/>
              <a:gd name="connsiteX434" fmla="*/ 2182715 w 7467600"/>
              <a:gd name="connsiteY434" fmla="*/ 6675071 h 6858000"/>
              <a:gd name="connsiteX435" fmla="*/ 2032061 w 7467600"/>
              <a:gd name="connsiteY435" fmla="*/ 6541380 h 6858000"/>
              <a:gd name="connsiteX436" fmla="*/ 2257220 w 7467600"/>
              <a:gd name="connsiteY436" fmla="*/ 6826257 h 6858000"/>
              <a:gd name="connsiteX437" fmla="*/ 2281324 w 7467600"/>
              <a:gd name="connsiteY437" fmla="*/ 6858000 h 6858000"/>
              <a:gd name="connsiteX438" fmla="*/ 2242860 w 7467600"/>
              <a:gd name="connsiteY438" fmla="*/ 6858000 h 6858000"/>
              <a:gd name="connsiteX439" fmla="*/ 2232818 w 7467600"/>
              <a:gd name="connsiteY439" fmla="*/ 6844926 h 6858000"/>
              <a:gd name="connsiteX440" fmla="*/ 1990172 w 7467600"/>
              <a:gd name="connsiteY440" fmla="*/ 6542121 h 6858000"/>
              <a:gd name="connsiteX441" fmla="*/ 2124090 w 7467600"/>
              <a:gd name="connsiteY441" fmla="*/ 6761017 h 6858000"/>
              <a:gd name="connsiteX442" fmla="*/ 2200380 w 7467600"/>
              <a:gd name="connsiteY442" fmla="*/ 6858000 h 6858000"/>
              <a:gd name="connsiteX443" fmla="*/ 2147507 w 7467600"/>
              <a:gd name="connsiteY443" fmla="*/ 6858000 h 6858000"/>
              <a:gd name="connsiteX444" fmla="*/ 2070668 w 7467600"/>
              <a:gd name="connsiteY444" fmla="*/ 6761520 h 6858000"/>
              <a:gd name="connsiteX445" fmla="*/ 1975142 w 7467600"/>
              <a:gd name="connsiteY445" fmla="*/ 6585570 h 6858000"/>
              <a:gd name="connsiteX446" fmla="*/ 2050035 w 7467600"/>
              <a:gd name="connsiteY446" fmla="*/ 6813345 h 6858000"/>
              <a:gd name="connsiteX447" fmla="*/ 2063025 w 7467600"/>
              <a:gd name="connsiteY447" fmla="*/ 6858000 h 6858000"/>
              <a:gd name="connsiteX448" fmla="*/ 2021675 w 7467600"/>
              <a:gd name="connsiteY448" fmla="*/ 6858000 h 6858000"/>
              <a:gd name="connsiteX449" fmla="*/ 2019308 w 7467600"/>
              <a:gd name="connsiteY449" fmla="*/ 6847118 h 6858000"/>
              <a:gd name="connsiteX450" fmla="*/ 1938835 w 7467600"/>
              <a:gd name="connsiteY450" fmla="*/ 6551160 h 6858000"/>
              <a:gd name="connsiteX451" fmla="*/ 1953230 w 7467600"/>
              <a:gd name="connsiteY451" fmla="*/ 6759699 h 6858000"/>
              <a:gd name="connsiteX452" fmla="*/ 1956763 w 7467600"/>
              <a:gd name="connsiteY452" fmla="*/ 6778191 h 6858000"/>
              <a:gd name="connsiteX453" fmla="*/ 1967925 w 7467600"/>
              <a:gd name="connsiteY453" fmla="*/ 6858000 h 6858000"/>
              <a:gd name="connsiteX454" fmla="*/ 1936622 w 7467600"/>
              <a:gd name="connsiteY454" fmla="*/ 6858000 h 6858000"/>
              <a:gd name="connsiteX455" fmla="*/ 1926261 w 7467600"/>
              <a:gd name="connsiteY455" fmla="*/ 6784064 h 6858000"/>
              <a:gd name="connsiteX456" fmla="*/ 1922724 w 7467600"/>
              <a:gd name="connsiteY456" fmla="*/ 6765577 h 6858000"/>
              <a:gd name="connsiteX457" fmla="*/ 1904650 w 7467600"/>
              <a:gd name="connsiteY457" fmla="*/ 6639616 h 6858000"/>
              <a:gd name="connsiteX458" fmla="*/ 1885273 w 7467600"/>
              <a:gd name="connsiteY458" fmla="*/ 6858000 h 6858000"/>
              <a:gd name="connsiteX459" fmla="*/ 1854363 w 7467600"/>
              <a:gd name="connsiteY459" fmla="*/ 6858000 h 6858000"/>
              <a:gd name="connsiteX460" fmla="*/ 1880391 w 7467600"/>
              <a:gd name="connsiteY460" fmla="*/ 6603796 h 6858000"/>
              <a:gd name="connsiteX461" fmla="*/ 1818273 w 7467600"/>
              <a:gd name="connsiteY461" fmla="*/ 6715729 h 6858000"/>
              <a:gd name="connsiteX462" fmla="*/ 1794691 w 7467600"/>
              <a:gd name="connsiteY462" fmla="*/ 6843239 h 6858000"/>
              <a:gd name="connsiteX463" fmla="*/ 1794914 w 7467600"/>
              <a:gd name="connsiteY463" fmla="*/ 6858000 h 6858000"/>
              <a:gd name="connsiteX464" fmla="*/ 1746128 w 7467600"/>
              <a:gd name="connsiteY464" fmla="*/ 6858000 h 6858000"/>
              <a:gd name="connsiteX465" fmla="*/ 1753934 w 7467600"/>
              <a:gd name="connsiteY465" fmla="*/ 6724796 h 6858000"/>
              <a:gd name="connsiteX466" fmla="*/ 1792053 w 7467600"/>
              <a:gd name="connsiteY466" fmla="*/ 6572396 h 6858000"/>
              <a:gd name="connsiteX467" fmla="*/ 1862248 w 7467600"/>
              <a:gd name="connsiteY467" fmla="*/ 6266397 h 6858000"/>
              <a:gd name="connsiteX468" fmla="*/ 1862250 w 7467600"/>
              <a:gd name="connsiteY468" fmla="*/ 6033531 h 6858000"/>
              <a:gd name="connsiteX469" fmla="*/ 1211999 w 7467600"/>
              <a:gd name="connsiteY469" fmla="*/ 6683610 h 6858000"/>
              <a:gd name="connsiteX470" fmla="*/ 1213266 w 7467600"/>
              <a:gd name="connsiteY470" fmla="*/ 6691947 h 6858000"/>
              <a:gd name="connsiteX471" fmla="*/ 1203370 w 7467600"/>
              <a:gd name="connsiteY471" fmla="*/ 6850676 h 6858000"/>
              <a:gd name="connsiteX472" fmla="*/ 1203671 w 7467600"/>
              <a:gd name="connsiteY472" fmla="*/ 6858000 h 6858000"/>
              <a:gd name="connsiteX473" fmla="*/ 1143180 w 7467600"/>
              <a:gd name="connsiteY473" fmla="*/ 6858000 h 6858000"/>
              <a:gd name="connsiteX474" fmla="*/ 1142176 w 7467600"/>
              <a:gd name="connsiteY474" fmla="*/ 6766045 h 6858000"/>
              <a:gd name="connsiteX475" fmla="*/ 1067484 w 7467600"/>
              <a:gd name="connsiteY475" fmla="*/ 6858000 h 6858000"/>
              <a:gd name="connsiteX476" fmla="*/ 953928 w 7467600"/>
              <a:gd name="connsiteY476" fmla="*/ 6858000 h 6858000"/>
              <a:gd name="connsiteX477" fmla="*/ 959715 w 7467600"/>
              <a:gd name="connsiteY477" fmla="*/ 6850185 h 6858000"/>
              <a:gd name="connsiteX478" fmla="*/ 1483788 w 7467600"/>
              <a:gd name="connsiteY478" fmla="*/ 6259174 h 6858000"/>
              <a:gd name="connsiteX479" fmla="*/ 1100671 w 7467600"/>
              <a:gd name="connsiteY479" fmla="*/ 6252137 h 6858000"/>
              <a:gd name="connsiteX480" fmla="*/ 1090144 w 7467600"/>
              <a:gd name="connsiteY480" fmla="*/ 6256748 h 6858000"/>
              <a:gd name="connsiteX481" fmla="*/ 1095872 w 7467600"/>
              <a:gd name="connsiteY481" fmla="*/ 6271892 h 6858000"/>
              <a:gd name="connsiteX482" fmla="*/ 262785 w 7467600"/>
              <a:gd name="connsiteY482" fmla="*/ 6845450 h 6858000"/>
              <a:gd name="connsiteX483" fmla="*/ 209968 w 7467600"/>
              <a:gd name="connsiteY483" fmla="*/ 6770713 h 6858000"/>
              <a:gd name="connsiteX484" fmla="*/ 873460 w 7467600"/>
              <a:gd name="connsiteY484" fmla="*/ 6253768 h 6858000"/>
              <a:gd name="connsiteX485" fmla="*/ 192686 w 7467600"/>
              <a:gd name="connsiteY485" fmla="*/ 5849257 h 6858000"/>
              <a:gd name="connsiteX486" fmla="*/ 4696 w 7467600"/>
              <a:gd name="connsiteY486" fmla="*/ 5697668 h 6858000"/>
              <a:gd name="connsiteX487" fmla="*/ 0 w 7467600"/>
              <a:gd name="connsiteY487" fmla="*/ 5689984 h 6858000"/>
              <a:gd name="connsiteX488" fmla="*/ 0 w 7467600"/>
              <a:gd name="connsiteY488" fmla="*/ 5513472 h 6858000"/>
              <a:gd name="connsiteX489" fmla="*/ 174101 w 7467600"/>
              <a:gd name="connsiteY489" fmla="*/ 5620277 h 6858000"/>
              <a:gd name="connsiteX490" fmla="*/ 891800 w 7467600"/>
              <a:gd name="connsiteY490" fmla="*/ 6036935 h 6858000"/>
              <a:gd name="connsiteX491" fmla="*/ 1072219 w 7467600"/>
              <a:gd name="connsiteY491" fmla="*/ 6169443 h 6858000"/>
              <a:gd name="connsiteX492" fmla="*/ 1074117 w 7467600"/>
              <a:gd name="connsiteY492" fmla="*/ 6170301 h 6858000"/>
              <a:gd name="connsiteX493" fmla="*/ 1083114 w 7467600"/>
              <a:gd name="connsiteY493" fmla="*/ 6174131 h 6858000"/>
              <a:gd name="connsiteX494" fmla="*/ 1543010 w 7467600"/>
              <a:gd name="connsiteY494" fmla="*/ 6191140 h 6858000"/>
              <a:gd name="connsiteX495" fmla="*/ 1551080 w 7467600"/>
              <a:gd name="connsiteY495" fmla="*/ 6195006 h 6858000"/>
              <a:gd name="connsiteX496" fmla="*/ 2345443 w 7467600"/>
              <a:gd name="connsiteY496" fmla="*/ 5549882 h 6858000"/>
              <a:gd name="connsiteX497" fmla="*/ 1721499 w 7467600"/>
              <a:gd name="connsiteY497" fmla="*/ 5599969 h 6858000"/>
              <a:gd name="connsiteX498" fmla="*/ 767716 w 7467600"/>
              <a:gd name="connsiteY498" fmla="*/ 5472768 h 6858000"/>
              <a:gd name="connsiteX499" fmla="*/ 722147 w 7467600"/>
              <a:gd name="connsiteY499" fmla="*/ 5393091 h 6858000"/>
              <a:gd name="connsiteX500" fmla="*/ 1485552 w 7467600"/>
              <a:gd name="connsiteY500" fmla="*/ 5313202 h 6858000"/>
              <a:gd name="connsiteX501" fmla="*/ 2143004 w 7467600"/>
              <a:gd name="connsiteY501" fmla="*/ 5402420 h 6858000"/>
              <a:gd name="connsiteX502" fmla="*/ 1933391 w 7467600"/>
              <a:gd name="connsiteY502" fmla="*/ 5156971 h 6858000"/>
              <a:gd name="connsiteX503" fmla="*/ 1827118 w 7467600"/>
              <a:gd name="connsiteY503" fmla="*/ 4968410 h 6858000"/>
              <a:gd name="connsiteX504" fmla="*/ 1837349 w 7467600"/>
              <a:gd name="connsiteY504" fmla="*/ 4956357 h 6858000"/>
              <a:gd name="connsiteX505" fmla="*/ 2162835 w 7467600"/>
              <a:gd name="connsiteY505" fmla="*/ 5187853 h 6858000"/>
              <a:gd name="connsiteX506" fmla="*/ 2257167 w 7467600"/>
              <a:gd name="connsiteY506" fmla="*/ 5462123 h 6858000"/>
              <a:gd name="connsiteX507" fmla="*/ 2261598 w 7467600"/>
              <a:gd name="connsiteY507" fmla="*/ 5467998 h 6858000"/>
              <a:gd name="connsiteX508" fmla="*/ 2437177 w 7467600"/>
              <a:gd name="connsiteY508" fmla="*/ 5479608 h 6858000"/>
              <a:gd name="connsiteX509" fmla="*/ 2445247 w 7467600"/>
              <a:gd name="connsiteY509" fmla="*/ 5483476 h 6858000"/>
              <a:gd name="connsiteX510" fmla="*/ 2743626 w 7467600"/>
              <a:gd name="connsiteY510" fmla="*/ 5304819 h 6858000"/>
              <a:gd name="connsiteX511" fmla="*/ 3048102 w 7467600"/>
              <a:gd name="connsiteY511" fmla="*/ 5150595 h 6858000"/>
              <a:gd name="connsiteX512" fmla="*/ 1799414 w 7467600"/>
              <a:gd name="connsiteY512" fmla="*/ 4694732 h 6858000"/>
              <a:gd name="connsiteX513" fmla="*/ 1771735 w 7467600"/>
              <a:gd name="connsiteY513" fmla="*/ 4619929 h 6858000"/>
              <a:gd name="connsiteX514" fmla="*/ 3104273 w 7467600"/>
              <a:gd name="connsiteY514" fmla="*/ 5076159 h 6858000"/>
              <a:gd name="connsiteX515" fmla="*/ 3113245 w 7467600"/>
              <a:gd name="connsiteY515" fmla="*/ 5090705 h 6858000"/>
              <a:gd name="connsiteX516" fmla="*/ 3126294 w 7467600"/>
              <a:gd name="connsiteY516" fmla="*/ 5114400 h 6858000"/>
              <a:gd name="connsiteX517" fmla="*/ 3937433 w 7467600"/>
              <a:gd name="connsiteY517" fmla="*/ 4830473 h 6858000"/>
              <a:gd name="connsiteX518" fmla="*/ 3590475 w 7467600"/>
              <a:gd name="connsiteY518" fmla="*/ 4597974 h 6858000"/>
              <a:gd name="connsiteX519" fmla="*/ 3100264 w 7467600"/>
              <a:gd name="connsiteY519" fmla="*/ 4579845 h 6858000"/>
              <a:gd name="connsiteX520" fmla="*/ 2183576 w 7467600"/>
              <a:gd name="connsiteY520" fmla="*/ 4227150 h 6858000"/>
              <a:gd name="connsiteX521" fmla="*/ 2151029 w 7467600"/>
              <a:gd name="connsiteY521" fmla="*/ 4146947 h 6858000"/>
              <a:gd name="connsiteX522" fmla="*/ 3563434 w 7467600"/>
              <a:gd name="connsiteY522" fmla="*/ 4469115 h 6858000"/>
              <a:gd name="connsiteX523" fmla="*/ 3177952 w 7467600"/>
              <a:gd name="connsiteY523" fmla="*/ 3657386 h 6858000"/>
              <a:gd name="connsiteX524" fmla="*/ 3189263 w 7467600"/>
              <a:gd name="connsiteY524" fmla="*/ 3625726 h 6858000"/>
              <a:gd name="connsiteX525" fmla="*/ 3560912 w 7467600"/>
              <a:gd name="connsiteY525" fmla="*/ 4079863 h 6858000"/>
              <a:gd name="connsiteX526" fmla="*/ 3626636 w 7467600"/>
              <a:gd name="connsiteY526" fmla="*/ 4512230 h 6858000"/>
              <a:gd name="connsiteX527" fmla="*/ 3653088 w 7467600"/>
              <a:gd name="connsiteY527" fmla="*/ 4521417 h 6858000"/>
              <a:gd name="connsiteX528" fmla="*/ 3988128 w 7467600"/>
              <a:gd name="connsiteY528" fmla="*/ 4817267 h 6858000"/>
              <a:gd name="connsiteX529" fmla="*/ 4830582 w 7467600"/>
              <a:gd name="connsiteY529" fmla="*/ 4676000 h 6858000"/>
              <a:gd name="connsiteX530" fmla="*/ 4830100 w 7467600"/>
              <a:gd name="connsiteY530" fmla="*/ 4675554 h 6858000"/>
              <a:gd name="connsiteX531" fmla="*/ 4036318 w 7467600"/>
              <a:gd name="connsiteY531" fmla="*/ 4147013 h 6858000"/>
              <a:gd name="connsiteX532" fmla="*/ 3432098 w 7467600"/>
              <a:gd name="connsiteY532" fmla="*/ 3537312 h 6858000"/>
              <a:gd name="connsiteX533" fmla="*/ 3446761 w 7467600"/>
              <a:gd name="connsiteY533" fmla="*/ 3461278 h 6858000"/>
              <a:gd name="connsiteX534" fmla="*/ 4419733 w 7467600"/>
              <a:gd name="connsiteY534" fmla="*/ 3963555 h 6858000"/>
              <a:gd name="connsiteX535" fmla="*/ 4781371 w 7467600"/>
              <a:gd name="connsiteY535" fmla="*/ 4458604 h 6858000"/>
              <a:gd name="connsiteX536" fmla="*/ 4780440 w 7467600"/>
              <a:gd name="connsiteY536" fmla="*/ 4470290 h 6858000"/>
              <a:gd name="connsiteX537" fmla="*/ 4898954 w 7467600"/>
              <a:gd name="connsiteY537" fmla="*/ 4662092 h 6858000"/>
              <a:gd name="connsiteX538" fmla="*/ 4900699 w 7467600"/>
              <a:gd name="connsiteY538" fmla="*/ 4670867 h 6858000"/>
              <a:gd name="connsiteX539" fmla="*/ 5714511 w 7467600"/>
              <a:gd name="connsiteY539" fmla="*/ 4663483 h 6858000"/>
              <a:gd name="connsiteX540" fmla="*/ 5464793 w 7467600"/>
              <a:gd name="connsiteY540" fmla="*/ 4393556 h 6858000"/>
              <a:gd name="connsiteX541" fmla="*/ 5461897 w 7467600"/>
              <a:gd name="connsiteY541" fmla="*/ 4390879 h 6858000"/>
              <a:gd name="connsiteX542" fmla="*/ 4294126 w 7467600"/>
              <a:gd name="connsiteY542" fmla="*/ 3303048 h 6858000"/>
              <a:gd name="connsiteX543" fmla="*/ 4305321 w 7467600"/>
              <a:gd name="connsiteY543" fmla="*/ 3256953 h 6858000"/>
              <a:gd name="connsiteX544" fmla="*/ 4949299 w 7467600"/>
              <a:gd name="connsiteY544" fmla="*/ 3766336 h 6858000"/>
              <a:gd name="connsiteX545" fmla="*/ 5291452 w 7467600"/>
              <a:gd name="connsiteY545" fmla="*/ 4076801 h 6858000"/>
              <a:gd name="connsiteX546" fmla="*/ 5434998 w 7467600"/>
              <a:gd name="connsiteY546" fmla="*/ 4254100 h 6858000"/>
              <a:gd name="connsiteX547" fmla="*/ 5351015 w 7467600"/>
              <a:gd name="connsiteY547" fmla="*/ 3760989 h 6858000"/>
              <a:gd name="connsiteX548" fmla="*/ 5413780 w 7467600"/>
              <a:gd name="connsiteY548" fmla="*/ 2966265 h 6858000"/>
              <a:gd name="connsiteX549" fmla="*/ 5425627 w 7467600"/>
              <a:gd name="connsiteY549" fmla="*/ 2954192 h 6858000"/>
              <a:gd name="connsiteX550" fmla="*/ 6604735 w 7467600"/>
              <a:gd name="connsiteY550" fmla="*/ 2041381 h 6858000"/>
              <a:gd name="connsiteX551" fmla="*/ 7204487 w 7467600"/>
              <a:gd name="connsiteY551" fmla="*/ 2742112 h 6858000"/>
              <a:gd name="connsiteX552" fmla="*/ 7131592 w 7467600"/>
              <a:gd name="connsiteY552" fmla="*/ 2672096 h 6858000"/>
              <a:gd name="connsiteX553" fmla="*/ 6996344 w 7467600"/>
              <a:gd name="connsiteY553" fmla="*/ 2518310 h 6858000"/>
              <a:gd name="connsiteX554" fmla="*/ 6735495 w 7467600"/>
              <a:gd name="connsiteY554" fmla="*/ 2196890 h 6858000"/>
              <a:gd name="connsiteX555" fmla="*/ 6721901 w 7467600"/>
              <a:gd name="connsiteY555" fmla="*/ 2179274 h 6858000"/>
              <a:gd name="connsiteX556" fmla="*/ 6604735 w 7467600"/>
              <a:gd name="connsiteY556" fmla="*/ 2041381 h 6858000"/>
              <a:gd name="connsiteX557" fmla="*/ 6591670 w 7467600"/>
              <a:gd name="connsiteY557" fmla="*/ 1988277 h 6858000"/>
              <a:gd name="connsiteX558" fmla="*/ 6747349 w 7467600"/>
              <a:gd name="connsiteY558" fmla="*/ 2160069 h 6858000"/>
              <a:gd name="connsiteX559" fmla="*/ 6760943 w 7467600"/>
              <a:gd name="connsiteY559" fmla="*/ 2177686 h 6858000"/>
              <a:gd name="connsiteX560" fmla="*/ 7021065 w 7467600"/>
              <a:gd name="connsiteY560" fmla="*/ 2498102 h 6858000"/>
              <a:gd name="connsiteX561" fmla="*/ 7155223 w 7467600"/>
              <a:gd name="connsiteY561" fmla="*/ 2650386 h 6858000"/>
              <a:gd name="connsiteX562" fmla="*/ 7203167 w 7467600"/>
              <a:gd name="connsiteY562" fmla="*/ 2697288 h 6858000"/>
              <a:gd name="connsiteX563" fmla="*/ 6937703 w 7467600"/>
              <a:gd name="connsiteY563" fmla="*/ 2321981 h 6858000"/>
              <a:gd name="connsiteX564" fmla="*/ 6591670 w 7467600"/>
              <a:gd name="connsiteY564" fmla="*/ 1988277 h 6858000"/>
              <a:gd name="connsiteX565" fmla="*/ 5798671 w 7467600"/>
              <a:gd name="connsiteY565" fmla="*/ 1981601 h 6858000"/>
              <a:gd name="connsiteX566" fmla="*/ 5754709 w 7467600"/>
              <a:gd name="connsiteY566" fmla="*/ 2071454 h 6858000"/>
              <a:gd name="connsiteX567" fmla="*/ 5763044 w 7467600"/>
              <a:gd name="connsiteY567" fmla="*/ 2842206 h 6858000"/>
              <a:gd name="connsiteX568" fmla="*/ 5764974 w 7467600"/>
              <a:gd name="connsiteY568" fmla="*/ 2799609 h 6858000"/>
              <a:gd name="connsiteX569" fmla="*/ 5767665 w 7467600"/>
              <a:gd name="connsiteY569" fmla="*/ 2666409 h 6858000"/>
              <a:gd name="connsiteX570" fmla="*/ 5763055 w 7467600"/>
              <a:gd name="connsiteY570" fmla="*/ 2579705 h 6858000"/>
              <a:gd name="connsiteX571" fmla="*/ 5758079 w 7467600"/>
              <a:gd name="connsiteY571" fmla="*/ 2492508 h 6858000"/>
              <a:gd name="connsiteX572" fmla="*/ 5779325 w 7467600"/>
              <a:gd name="connsiteY572" fmla="*/ 2197069 h 6858000"/>
              <a:gd name="connsiteX573" fmla="*/ 5798671 w 7467600"/>
              <a:gd name="connsiteY573" fmla="*/ 1981601 h 6858000"/>
              <a:gd name="connsiteX574" fmla="*/ 5829202 w 7467600"/>
              <a:gd name="connsiteY574" fmla="*/ 1971679 h 6858000"/>
              <a:gd name="connsiteX575" fmla="*/ 5809558 w 7467600"/>
              <a:gd name="connsiteY575" fmla="*/ 2198043 h 6858000"/>
              <a:gd name="connsiteX576" fmla="*/ 5788653 w 7467600"/>
              <a:gd name="connsiteY576" fmla="*/ 2489430 h 6858000"/>
              <a:gd name="connsiteX577" fmla="*/ 5793439 w 7467600"/>
              <a:gd name="connsiteY577" fmla="*/ 2575235 h 6858000"/>
              <a:gd name="connsiteX578" fmla="*/ 5796837 w 7467600"/>
              <a:gd name="connsiteY578" fmla="*/ 2637633 h 6858000"/>
              <a:gd name="connsiteX579" fmla="*/ 5818614 w 7467600"/>
              <a:gd name="connsiteY579" fmla="*/ 2473055 h 6858000"/>
              <a:gd name="connsiteX580" fmla="*/ 5829202 w 7467600"/>
              <a:gd name="connsiteY580" fmla="*/ 1971679 h 6858000"/>
              <a:gd name="connsiteX581" fmla="*/ 5911389 w 7467600"/>
              <a:gd name="connsiteY581" fmla="*/ 1898371 h 6858000"/>
              <a:gd name="connsiteX582" fmla="*/ 6237627 w 7467600"/>
              <a:gd name="connsiteY582" fmla="*/ 2231921 h 6858000"/>
              <a:gd name="connsiteX583" fmla="*/ 5911389 w 7467600"/>
              <a:gd name="connsiteY583" fmla="*/ 1898371 h 6858000"/>
              <a:gd name="connsiteX584" fmla="*/ 6944437 w 7467600"/>
              <a:gd name="connsiteY584" fmla="*/ 1575402 h 6858000"/>
              <a:gd name="connsiteX585" fmla="*/ 6304730 w 7467600"/>
              <a:gd name="connsiteY585" fmla="*/ 1766654 h 6858000"/>
              <a:gd name="connsiteX586" fmla="*/ 6944437 w 7467600"/>
              <a:gd name="connsiteY586" fmla="*/ 1575402 h 6858000"/>
              <a:gd name="connsiteX587" fmla="*/ 7019523 w 7467600"/>
              <a:gd name="connsiteY587" fmla="*/ 1519450 h 6858000"/>
              <a:gd name="connsiteX588" fmla="*/ 6298091 w 7467600"/>
              <a:gd name="connsiteY588" fmla="*/ 1737122 h 6858000"/>
              <a:gd name="connsiteX589" fmla="*/ 7019523 w 7467600"/>
              <a:gd name="connsiteY589" fmla="*/ 1519450 h 6858000"/>
              <a:gd name="connsiteX590" fmla="*/ 2399523 w 7467600"/>
              <a:gd name="connsiteY590" fmla="*/ 1428234 h 6858000"/>
              <a:gd name="connsiteX591" fmla="*/ 2224982 w 7467600"/>
              <a:gd name="connsiteY591" fmla="*/ 1826201 h 6858000"/>
              <a:gd name="connsiteX592" fmla="*/ 2096099 w 7467600"/>
              <a:gd name="connsiteY592" fmla="*/ 2345900 h 6858000"/>
              <a:gd name="connsiteX593" fmla="*/ 2283317 w 7467600"/>
              <a:gd name="connsiteY593" fmla="*/ 1796925 h 6858000"/>
              <a:gd name="connsiteX594" fmla="*/ 2399523 w 7467600"/>
              <a:gd name="connsiteY594" fmla="*/ 1428234 h 6858000"/>
              <a:gd name="connsiteX595" fmla="*/ 2448558 w 7467600"/>
              <a:gd name="connsiteY595" fmla="*/ 1373435 h 6858000"/>
              <a:gd name="connsiteX596" fmla="*/ 2312521 w 7467600"/>
              <a:gd name="connsiteY596" fmla="*/ 1806140 h 6858000"/>
              <a:gd name="connsiteX597" fmla="*/ 2127533 w 7467600"/>
              <a:gd name="connsiteY597" fmla="*/ 2348380 h 6858000"/>
              <a:gd name="connsiteX598" fmla="*/ 2358080 w 7467600"/>
              <a:gd name="connsiteY598" fmla="*/ 1866134 h 6858000"/>
              <a:gd name="connsiteX599" fmla="*/ 2407436 w 7467600"/>
              <a:gd name="connsiteY599" fmla="*/ 1651070 h 6858000"/>
              <a:gd name="connsiteX600" fmla="*/ 2448558 w 7467600"/>
              <a:gd name="connsiteY600" fmla="*/ 1373435 h 6858000"/>
              <a:gd name="connsiteX601" fmla="*/ 278707 w 7467600"/>
              <a:gd name="connsiteY601" fmla="*/ 1352270 h 6858000"/>
              <a:gd name="connsiteX602" fmla="*/ 321570 w 7467600"/>
              <a:gd name="connsiteY602" fmla="*/ 1861610 h 6858000"/>
              <a:gd name="connsiteX603" fmla="*/ 294281 w 7467600"/>
              <a:gd name="connsiteY603" fmla="*/ 1440658 h 6858000"/>
              <a:gd name="connsiteX604" fmla="*/ 278707 w 7467600"/>
              <a:gd name="connsiteY604" fmla="*/ 1352270 h 6858000"/>
              <a:gd name="connsiteX605" fmla="*/ 1423821 w 7467600"/>
              <a:gd name="connsiteY605" fmla="*/ 1351958 h 6858000"/>
              <a:gd name="connsiteX606" fmla="*/ 1638521 w 7467600"/>
              <a:gd name="connsiteY606" fmla="*/ 1908470 h 6858000"/>
              <a:gd name="connsiteX607" fmla="*/ 1754199 w 7467600"/>
              <a:gd name="connsiteY607" fmla="*/ 2149284 h 6858000"/>
              <a:gd name="connsiteX608" fmla="*/ 1908359 w 7467600"/>
              <a:gd name="connsiteY608" fmla="*/ 2364988 h 6858000"/>
              <a:gd name="connsiteX609" fmla="*/ 1647661 w 7467600"/>
              <a:gd name="connsiteY609" fmla="*/ 1825945 h 6858000"/>
              <a:gd name="connsiteX610" fmla="*/ 1423821 w 7467600"/>
              <a:gd name="connsiteY610" fmla="*/ 1351958 h 6858000"/>
              <a:gd name="connsiteX611" fmla="*/ 1431890 w 7467600"/>
              <a:gd name="connsiteY611" fmla="*/ 1306475 h 6858000"/>
              <a:gd name="connsiteX612" fmla="*/ 1507597 w 7467600"/>
              <a:gd name="connsiteY612" fmla="*/ 1446132 h 6858000"/>
              <a:gd name="connsiteX613" fmla="*/ 1674586 w 7467600"/>
              <a:gd name="connsiteY613" fmla="*/ 1813832 h 6858000"/>
              <a:gd name="connsiteX614" fmla="*/ 1815950 w 7467600"/>
              <a:gd name="connsiteY614" fmla="*/ 2128564 h 6858000"/>
              <a:gd name="connsiteX615" fmla="*/ 1984242 w 7467600"/>
              <a:gd name="connsiteY615" fmla="*/ 2430829 h 6858000"/>
              <a:gd name="connsiteX616" fmla="*/ 2014023 w 7467600"/>
              <a:gd name="connsiteY616" fmla="*/ 2450995 h 6858000"/>
              <a:gd name="connsiteX617" fmla="*/ 1747337 w 7467600"/>
              <a:gd name="connsiteY617" fmla="*/ 1855264 h 6858000"/>
              <a:gd name="connsiteX618" fmla="*/ 1533749 w 7467600"/>
              <a:gd name="connsiteY618" fmla="*/ 1478656 h 6858000"/>
              <a:gd name="connsiteX619" fmla="*/ 1431890 w 7467600"/>
              <a:gd name="connsiteY619" fmla="*/ 1306475 h 6858000"/>
              <a:gd name="connsiteX620" fmla="*/ 5052692 w 7467600"/>
              <a:gd name="connsiteY620" fmla="*/ 1292994 h 6858000"/>
              <a:gd name="connsiteX621" fmla="*/ 5200661 w 7467600"/>
              <a:gd name="connsiteY621" fmla="*/ 1635186 h 6858000"/>
              <a:gd name="connsiteX622" fmla="*/ 5297138 w 7467600"/>
              <a:gd name="connsiteY622" fmla="*/ 1906351 h 6858000"/>
              <a:gd name="connsiteX623" fmla="*/ 5052692 w 7467600"/>
              <a:gd name="connsiteY623" fmla="*/ 1292994 h 6858000"/>
              <a:gd name="connsiteX624" fmla="*/ 5009948 w 7467600"/>
              <a:gd name="connsiteY624" fmla="*/ 1273619 h 6858000"/>
              <a:gd name="connsiteX625" fmla="*/ 5121777 w 7467600"/>
              <a:gd name="connsiteY625" fmla="*/ 1654213 h 6858000"/>
              <a:gd name="connsiteX626" fmla="*/ 5293545 w 7467600"/>
              <a:gd name="connsiteY626" fmla="*/ 2072247 h 6858000"/>
              <a:gd name="connsiteX627" fmla="*/ 5294042 w 7467600"/>
              <a:gd name="connsiteY627" fmla="*/ 2065019 h 6858000"/>
              <a:gd name="connsiteX628" fmla="*/ 5171936 w 7467600"/>
              <a:gd name="connsiteY628" fmla="*/ 1647613 h 6858000"/>
              <a:gd name="connsiteX629" fmla="*/ 5009948 w 7467600"/>
              <a:gd name="connsiteY629" fmla="*/ 1273619 h 6858000"/>
              <a:gd name="connsiteX630" fmla="*/ 655236 w 7467600"/>
              <a:gd name="connsiteY630" fmla="*/ 1268632 h 6858000"/>
              <a:gd name="connsiteX631" fmla="*/ 839521 w 7467600"/>
              <a:gd name="connsiteY631" fmla="*/ 1685315 h 6858000"/>
              <a:gd name="connsiteX632" fmla="*/ 1109416 w 7467600"/>
              <a:gd name="connsiteY632" fmla="*/ 2061663 h 6858000"/>
              <a:gd name="connsiteX633" fmla="*/ 1298300 w 7467600"/>
              <a:gd name="connsiteY633" fmla="*/ 2247742 h 6858000"/>
              <a:gd name="connsiteX634" fmla="*/ 1125871 w 7467600"/>
              <a:gd name="connsiteY634" fmla="*/ 1989513 h 6858000"/>
              <a:gd name="connsiteX635" fmla="*/ 981574 w 7467600"/>
              <a:gd name="connsiteY635" fmla="*/ 1783157 h 6858000"/>
              <a:gd name="connsiteX636" fmla="*/ 922198 w 7467600"/>
              <a:gd name="connsiteY636" fmla="*/ 1677437 h 6858000"/>
              <a:gd name="connsiteX637" fmla="*/ 869293 w 7467600"/>
              <a:gd name="connsiteY637" fmla="*/ 1583214 h 6858000"/>
              <a:gd name="connsiteX638" fmla="*/ 751431 w 7467600"/>
              <a:gd name="connsiteY638" fmla="*/ 1405731 h 6858000"/>
              <a:gd name="connsiteX639" fmla="*/ 655236 w 7467600"/>
              <a:gd name="connsiteY639" fmla="*/ 1268632 h 6858000"/>
              <a:gd name="connsiteX640" fmla="*/ 6516292 w 7467600"/>
              <a:gd name="connsiteY640" fmla="*/ 1263064 h 6858000"/>
              <a:gd name="connsiteX641" fmla="*/ 5736320 w 7467600"/>
              <a:gd name="connsiteY641" fmla="*/ 1501803 h 6858000"/>
              <a:gd name="connsiteX642" fmla="*/ 6516292 w 7467600"/>
              <a:gd name="connsiteY642" fmla="*/ 1263064 h 6858000"/>
              <a:gd name="connsiteX643" fmla="*/ 291466 w 7467600"/>
              <a:gd name="connsiteY643" fmla="*/ 1250369 h 6858000"/>
              <a:gd name="connsiteX644" fmla="*/ 323180 w 7467600"/>
              <a:gd name="connsiteY644" fmla="*/ 1435283 h 6858000"/>
              <a:gd name="connsiteX645" fmla="*/ 349381 w 7467600"/>
              <a:gd name="connsiteY645" fmla="*/ 1875041 h 6858000"/>
              <a:gd name="connsiteX646" fmla="*/ 374363 w 7467600"/>
              <a:gd name="connsiteY646" fmla="*/ 1506494 h 6858000"/>
              <a:gd name="connsiteX647" fmla="*/ 302168 w 7467600"/>
              <a:gd name="connsiteY647" fmla="*/ 1274495 h 6858000"/>
              <a:gd name="connsiteX648" fmla="*/ 291466 w 7467600"/>
              <a:gd name="connsiteY648" fmla="*/ 1250369 h 6858000"/>
              <a:gd name="connsiteX649" fmla="*/ 678222 w 7467600"/>
              <a:gd name="connsiteY649" fmla="*/ 1248670 h 6858000"/>
              <a:gd name="connsiteX650" fmla="*/ 775536 w 7467600"/>
              <a:gd name="connsiteY650" fmla="*/ 1388015 h 6858000"/>
              <a:gd name="connsiteX651" fmla="*/ 894529 w 7467600"/>
              <a:gd name="connsiteY651" fmla="*/ 1567739 h 6858000"/>
              <a:gd name="connsiteX652" fmla="*/ 948000 w 7467600"/>
              <a:gd name="connsiteY652" fmla="*/ 1663088 h 6858000"/>
              <a:gd name="connsiteX653" fmla="*/ 1006812 w 7467600"/>
              <a:gd name="connsiteY653" fmla="*/ 1767683 h 6858000"/>
              <a:gd name="connsiteX654" fmla="*/ 1149133 w 7467600"/>
              <a:gd name="connsiteY654" fmla="*/ 1971513 h 6858000"/>
              <a:gd name="connsiteX655" fmla="*/ 1333952 w 7467600"/>
              <a:gd name="connsiteY655" fmla="*/ 2251620 h 6858000"/>
              <a:gd name="connsiteX656" fmla="*/ 1337329 w 7467600"/>
              <a:gd name="connsiteY656" fmla="*/ 2258350 h 6858000"/>
              <a:gd name="connsiteX657" fmla="*/ 1014726 w 7467600"/>
              <a:gd name="connsiteY657" fmla="*/ 1615556 h 6858000"/>
              <a:gd name="connsiteX658" fmla="*/ 678222 w 7467600"/>
              <a:gd name="connsiteY658" fmla="*/ 1248670 h 6858000"/>
              <a:gd name="connsiteX659" fmla="*/ 6691602 w 7467600"/>
              <a:gd name="connsiteY659" fmla="*/ 1140573 h 6858000"/>
              <a:gd name="connsiteX660" fmla="*/ 6571100 w 7467600"/>
              <a:gd name="connsiteY660" fmla="*/ 1183662 h 6858000"/>
              <a:gd name="connsiteX661" fmla="*/ 6241687 w 7467600"/>
              <a:gd name="connsiteY661" fmla="*/ 1257600 h 6858000"/>
              <a:gd name="connsiteX662" fmla="*/ 5693009 w 7467600"/>
              <a:gd name="connsiteY662" fmla="*/ 1478256 h 6858000"/>
              <a:gd name="connsiteX663" fmla="*/ 6548420 w 7467600"/>
              <a:gd name="connsiteY663" fmla="*/ 1214599 h 6858000"/>
              <a:gd name="connsiteX664" fmla="*/ 6605473 w 7467600"/>
              <a:gd name="connsiteY664" fmla="*/ 1184686 h 6858000"/>
              <a:gd name="connsiteX665" fmla="*/ 6691602 w 7467600"/>
              <a:gd name="connsiteY665" fmla="*/ 1140573 h 6858000"/>
              <a:gd name="connsiteX666" fmla="*/ 4002475 w 7467600"/>
              <a:gd name="connsiteY666" fmla="*/ 1037802 h 6858000"/>
              <a:gd name="connsiteX667" fmla="*/ 4000324 w 7467600"/>
              <a:gd name="connsiteY667" fmla="*/ 1039362 h 6858000"/>
              <a:gd name="connsiteX668" fmla="*/ 4002862 w 7467600"/>
              <a:gd name="connsiteY668" fmla="*/ 1042866 h 6858000"/>
              <a:gd name="connsiteX669" fmla="*/ 4002475 w 7467600"/>
              <a:gd name="connsiteY669" fmla="*/ 1037802 h 6858000"/>
              <a:gd name="connsiteX670" fmla="*/ 506322 w 7467600"/>
              <a:gd name="connsiteY670" fmla="*/ 1020997 h 6858000"/>
              <a:gd name="connsiteX671" fmla="*/ 533068 w 7467600"/>
              <a:gd name="connsiteY671" fmla="*/ 1029409 h 6858000"/>
              <a:gd name="connsiteX672" fmla="*/ 1232525 w 7467600"/>
              <a:gd name="connsiteY672" fmla="*/ 1804675 h 6858000"/>
              <a:gd name="connsiteX673" fmla="*/ 1388858 w 7467600"/>
              <a:gd name="connsiteY673" fmla="*/ 2368011 h 6858000"/>
              <a:gd name="connsiteX674" fmla="*/ 1384098 w 7467600"/>
              <a:gd name="connsiteY674" fmla="*/ 2378125 h 6858000"/>
              <a:gd name="connsiteX675" fmla="*/ 1425393 w 7467600"/>
              <a:gd name="connsiteY675" fmla="*/ 2589124 h 6858000"/>
              <a:gd name="connsiteX676" fmla="*/ 1424001 w 7467600"/>
              <a:gd name="connsiteY676" fmla="*/ 2597541 h 6858000"/>
              <a:gd name="connsiteX677" fmla="*/ 2152729 w 7467600"/>
              <a:gd name="connsiteY677" fmla="*/ 2864487 h 6858000"/>
              <a:gd name="connsiteX678" fmla="*/ 2020609 w 7467600"/>
              <a:gd name="connsiteY678" fmla="*/ 2539671 h 6858000"/>
              <a:gd name="connsiteX679" fmla="*/ 2018920 w 7467600"/>
              <a:gd name="connsiteY679" fmla="*/ 2536309 h 6858000"/>
              <a:gd name="connsiteX680" fmla="*/ 1342441 w 7467600"/>
              <a:gd name="connsiteY680" fmla="*/ 1173017 h 6858000"/>
              <a:gd name="connsiteX681" fmla="*/ 1367925 w 7467600"/>
              <a:gd name="connsiteY681" fmla="*/ 1135648 h 6858000"/>
              <a:gd name="connsiteX682" fmla="*/ 1771401 w 7467600"/>
              <a:gd name="connsiteY682" fmla="*/ 1806673 h 6858000"/>
              <a:gd name="connsiteX683" fmla="*/ 1972385 w 7467600"/>
              <a:gd name="connsiteY683" fmla="*/ 2198735 h 6858000"/>
              <a:gd name="connsiteX684" fmla="*/ 2040892 w 7467600"/>
              <a:gd name="connsiteY684" fmla="*/ 2405205 h 6858000"/>
              <a:gd name="connsiteX685" fmla="*/ 2131689 w 7467600"/>
              <a:gd name="connsiteY685" fmla="*/ 1936926 h 6858000"/>
              <a:gd name="connsiteX686" fmla="*/ 2454820 w 7467600"/>
              <a:gd name="connsiteY686" fmla="*/ 1248808 h 6858000"/>
              <a:gd name="connsiteX687" fmla="*/ 2492512 w 7467600"/>
              <a:gd name="connsiteY687" fmla="*/ 1302920 h 6858000"/>
              <a:gd name="connsiteX688" fmla="*/ 2081216 w 7467600"/>
              <a:gd name="connsiteY688" fmla="*/ 2527513 h 6858000"/>
              <a:gd name="connsiteX689" fmla="*/ 2081211 w 7467600"/>
              <a:gd name="connsiteY689" fmla="*/ 2528916 h 6858000"/>
              <a:gd name="connsiteX690" fmla="*/ 2199067 w 7467600"/>
              <a:gd name="connsiteY690" fmla="*/ 2884061 h 6858000"/>
              <a:gd name="connsiteX691" fmla="*/ 3192586 w 7467600"/>
              <a:gd name="connsiteY691" fmla="*/ 3411496 h 6858000"/>
              <a:gd name="connsiteX692" fmla="*/ 3182620 w 7467600"/>
              <a:gd name="connsiteY692" fmla="*/ 3483279 h 6858000"/>
              <a:gd name="connsiteX693" fmla="*/ 2435119 w 7467600"/>
              <a:gd name="connsiteY693" fmla="*/ 3080173 h 6858000"/>
              <a:gd name="connsiteX694" fmla="*/ 2410152 w 7467600"/>
              <a:gd name="connsiteY694" fmla="*/ 3063751 h 6858000"/>
              <a:gd name="connsiteX695" fmla="*/ 2408099 w 7467600"/>
              <a:gd name="connsiteY695" fmla="*/ 3064403 h 6858000"/>
              <a:gd name="connsiteX696" fmla="*/ 2407218 w 7467600"/>
              <a:gd name="connsiteY696" fmla="*/ 3070324 h 6858000"/>
              <a:gd name="connsiteX697" fmla="*/ 2380138 w 7467600"/>
              <a:gd name="connsiteY697" fmla="*/ 3099341 h 6858000"/>
              <a:gd name="connsiteX698" fmla="*/ 1765923 w 7467600"/>
              <a:gd name="connsiteY698" fmla="*/ 3581043 h 6858000"/>
              <a:gd name="connsiteX699" fmla="*/ 1702258 w 7467600"/>
              <a:gd name="connsiteY699" fmla="*/ 3612286 h 6858000"/>
              <a:gd name="connsiteX700" fmla="*/ 1538370 w 7467600"/>
              <a:gd name="connsiteY700" fmla="*/ 3811804 h 6858000"/>
              <a:gd name="connsiteX701" fmla="*/ 542867 w 7467600"/>
              <a:gd name="connsiteY701" fmla="*/ 4944092 h 6858000"/>
              <a:gd name="connsiteX702" fmla="*/ 515800 w 7467600"/>
              <a:gd name="connsiteY702" fmla="*/ 4862180 h 6858000"/>
              <a:gd name="connsiteX703" fmla="*/ 909145 w 7467600"/>
              <a:gd name="connsiteY703" fmla="*/ 4199225 h 6858000"/>
              <a:gd name="connsiteX704" fmla="*/ 1214067 w 7467600"/>
              <a:gd name="connsiteY704" fmla="*/ 3908561 h 6858000"/>
              <a:gd name="connsiteX705" fmla="*/ 640967 w 7467600"/>
              <a:gd name="connsiteY705" fmla="*/ 4105601 h 6858000"/>
              <a:gd name="connsiteX706" fmla="*/ 112563 w 7467600"/>
              <a:gd name="connsiteY706" fmla="*/ 4396952 h 6858000"/>
              <a:gd name="connsiteX707" fmla="*/ 0 w 7467600"/>
              <a:gd name="connsiteY707" fmla="*/ 4466006 h 6858000"/>
              <a:gd name="connsiteX708" fmla="*/ 0 w 7467600"/>
              <a:gd name="connsiteY708" fmla="*/ 4233763 h 6858000"/>
              <a:gd name="connsiteX709" fmla="*/ 36881 w 7467600"/>
              <a:gd name="connsiteY709" fmla="*/ 4200118 h 6858000"/>
              <a:gd name="connsiteX710" fmla="*/ 910534 w 7467600"/>
              <a:gd name="connsiteY710" fmla="*/ 3629753 h 6858000"/>
              <a:gd name="connsiteX711" fmla="*/ 1578717 w 7467600"/>
              <a:gd name="connsiteY711" fmla="*/ 3575982 h 6858000"/>
              <a:gd name="connsiteX712" fmla="*/ 2338780 w 7467600"/>
              <a:gd name="connsiteY712" fmla="*/ 3033725 h 6858000"/>
              <a:gd name="connsiteX713" fmla="*/ 1807991 w 7467600"/>
              <a:gd name="connsiteY713" fmla="*/ 2807184 h 6858000"/>
              <a:gd name="connsiteX714" fmla="*/ 1416358 w 7467600"/>
              <a:gd name="connsiteY714" fmla="*/ 3112571 h 6858000"/>
              <a:gd name="connsiteX715" fmla="*/ 939066 w 7467600"/>
              <a:gd name="connsiteY715" fmla="*/ 3378798 h 6858000"/>
              <a:gd name="connsiteX716" fmla="*/ 115099 w 7467600"/>
              <a:gd name="connsiteY716" fmla="*/ 3607650 h 6858000"/>
              <a:gd name="connsiteX717" fmla="*/ 97284 w 7467600"/>
              <a:gd name="connsiteY717" fmla="*/ 3520393 h 6858000"/>
              <a:gd name="connsiteX718" fmla="*/ 922050 w 7467600"/>
              <a:gd name="connsiteY718" fmla="*/ 3074867 h 6858000"/>
              <a:gd name="connsiteX719" fmla="*/ 1405265 w 7467600"/>
              <a:gd name="connsiteY719" fmla="*/ 3016319 h 6858000"/>
              <a:gd name="connsiteX720" fmla="*/ 1407512 w 7467600"/>
              <a:gd name="connsiteY720" fmla="*/ 3018001 h 6858000"/>
              <a:gd name="connsiteX721" fmla="*/ 1726266 w 7467600"/>
              <a:gd name="connsiteY721" fmla="*/ 2777274 h 6858000"/>
              <a:gd name="connsiteX722" fmla="*/ 625390 w 7467600"/>
              <a:gd name="connsiteY722" fmla="*/ 2514541 h 6858000"/>
              <a:gd name="connsiteX723" fmla="*/ 619799 w 7467600"/>
              <a:gd name="connsiteY723" fmla="*/ 2527180 h 6858000"/>
              <a:gd name="connsiteX724" fmla="*/ 310030 w 7467600"/>
              <a:gd name="connsiteY724" fmla="*/ 2771818 h 6858000"/>
              <a:gd name="connsiteX725" fmla="*/ 173877 w 7467600"/>
              <a:gd name="connsiteY725" fmla="*/ 2937056 h 6858000"/>
              <a:gd name="connsiteX726" fmla="*/ 77889 w 7467600"/>
              <a:gd name="connsiteY726" fmla="*/ 3138440 h 6858000"/>
              <a:gd name="connsiteX727" fmla="*/ 0 w 7467600"/>
              <a:gd name="connsiteY727" fmla="*/ 3271395 h 6858000"/>
              <a:gd name="connsiteX728" fmla="*/ 0 w 7467600"/>
              <a:gd name="connsiteY728" fmla="*/ 3153002 h 6858000"/>
              <a:gd name="connsiteX729" fmla="*/ 2386 w 7467600"/>
              <a:gd name="connsiteY729" fmla="*/ 3149203 h 6858000"/>
              <a:gd name="connsiteX730" fmla="*/ 89753 w 7467600"/>
              <a:gd name="connsiteY730" fmla="*/ 2987702 h 6858000"/>
              <a:gd name="connsiteX731" fmla="*/ 76869 w 7467600"/>
              <a:gd name="connsiteY731" fmla="*/ 3005404 h 6858000"/>
              <a:gd name="connsiteX732" fmla="*/ 32049 w 7467600"/>
              <a:gd name="connsiteY732" fmla="*/ 3065814 h 6858000"/>
              <a:gd name="connsiteX733" fmla="*/ 0 w 7467600"/>
              <a:gd name="connsiteY733" fmla="*/ 3108744 h 6858000"/>
              <a:gd name="connsiteX734" fmla="*/ 0 w 7467600"/>
              <a:gd name="connsiteY734" fmla="*/ 3058059 h 6858000"/>
              <a:gd name="connsiteX735" fmla="*/ 7610 w 7467600"/>
              <a:gd name="connsiteY735" fmla="*/ 3047889 h 6858000"/>
              <a:gd name="connsiteX736" fmla="*/ 52419 w 7467600"/>
              <a:gd name="connsiteY736" fmla="*/ 2987479 h 6858000"/>
              <a:gd name="connsiteX737" fmla="*/ 59142 w 7467600"/>
              <a:gd name="connsiteY737" fmla="*/ 2978488 h 6858000"/>
              <a:gd name="connsiteX738" fmla="*/ 0 w 7467600"/>
              <a:gd name="connsiteY738" fmla="*/ 3015334 h 6858000"/>
              <a:gd name="connsiteX739" fmla="*/ 0 w 7467600"/>
              <a:gd name="connsiteY739" fmla="*/ 2914286 h 6858000"/>
              <a:gd name="connsiteX740" fmla="*/ 36383 w 7467600"/>
              <a:gd name="connsiteY740" fmla="*/ 2901128 h 6858000"/>
              <a:gd name="connsiteX741" fmla="*/ 156329 w 7467600"/>
              <a:gd name="connsiteY741" fmla="*/ 2840533 h 6858000"/>
              <a:gd name="connsiteX742" fmla="*/ 358355 w 7467600"/>
              <a:gd name="connsiteY742" fmla="*/ 2620471 h 6858000"/>
              <a:gd name="connsiteX743" fmla="*/ 510577 w 7467600"/>
              <a:gd name="connsiteY743" fmla="*/ 2501244 h 6858000"/>
              <a:gd name="connsiteX744" fmla="*/ 211967 w 7467600"/>
              <a:gd name="connsiteY744" fmla="*/ 2479171 h 6858000"/>
              <a:gd name="connsiteX745" fmla="*/ 0 w 7467600"/>
              <a:gd name="connsiteY745" fmla="*/ 2476398 h 6858000"/>
              <a:gd name="connsiteX746" fmla="*/ 0 w 7467600"/>
              <a:gd name="connsiteY746" fmla="*/ 2389189 h 6858000"/>
              <a:gd name="connsiteX747" fmla="*/ 103062 w 7467600"/>
              <a:gd name="connsiteY747" fmla="*/ 2389518 h 6858000"/>
              <a:gd name="connsiteX748" fmla="*/ 510734 w 7467600"/>
              <a:gd name="connsiteY748" fmla="*/ 2416201 h 6858000"/>
              <a:gd name="connsiteX749" fmla="*/ 279257 w 7467600"/>
              <a:gd name="connsiteY749" fmla="*/ 2092102 h 6858000"/>
              <a:gd name="connsiteX750" fmla="*/ 65265 w 7467600"/>
              <a:gd name="connsiteY750" fmla="*/ 2006049 h 6858000"/>
              <a:gd name="connsiteX751" fmla="*/ 0 w 7467600"/>
              <a:gd name="connsiteY751" fmla="*/ 1982532 h 6858000"/>
              <a:gd name="connsiteX752" fmla="*/ 0 w 7467600"/>
              <a:gd name="connsiteY752" fmla="*/ 1912789 h 6858000"/>
              <a:gd name="connsiteX753" fmla="*/ 97460 w 7467600"/>
              <a:gd name="connsiteY753" fmla="*/ 1953725 h 6858000"/>
              <a:gd name="connsiteX754" fmla="*/ 221272 w 7467600"/>
              <a:gd name="connsiteY754" fmla="*/ 1980766 h 6858000"/>
              <a:gd name="connsiteX755" fmla="*/ 116765 w 7467600"/>
              <a:gd name="connsiteY755" fmla="*/ 1911033 h 6858000"/>
              <a:gd name="connsiteX756" fmla="*/ 16405 w 7467600"/>
              <a:gd name="connsiteY756" fmla="*/ 1803412 h 6858000"/>
              <a:gd name="connsiteX757" fmla="*/ 0 w 7467600"/>
              <a:gd name="connsiteY757" fmla="*/ 1784777 h 6858000"/>
              <a:gd name="connsiteX758" fmla="*/ 0 w 7467600"/>
              <a:gd name="connsiteY758" fmla="*/ 1740082 h 6858000"/>
              <a:gd name="connsiteX759" fmla="*/ 39394 w 7467600"/>
              <a:gd name="connsiteY759" fmla="*/ 1784856 h 6858000"/>
              <a:gd name="connsiteX760" fmla="*/ 135813 w 7467600"/>
              <a:gd name="connsiteY760" fmla="*/ 1888838 h 6858000"/>
              <a:gd name="connsiteX761" fmla="*/ 242575 w 7467600"/>
              <a:gd name="connsiteY761" fmla="*/ 1958841 h 6858000"/>
              <a:gd name="connsiteX762" fmla="*/ 82197 w 7467600"/>
              <a:gd name="connsiteY762" fmla="*/ 1754826 h 6858000"/>
              <a:gd name="connsiteX763" fmla="*/ 0 w 7467600"/>
              <a:gd name="connsiteY763" fmla="*/ 1679650 h 6858000"/>
              <a:gd name="connsiteX764" fmla="*/ 0 w 7467600"/>
              <a:gd name="connsiteY764" fmla="*/ 1602463 h 6858000"/>
              <a:gd name="connsiteX765" fmla="*/ 84689 w 7467600"/>
              <a:gd name="connsiteY765" fmla="*/ 1677442 h 6858000"/>
              <a:gd name="connsiteX766" fmla="*/ 298437 w 7467600"/>
              <a:gd name="connsiteY766" fmla="*/ 1968019 h 6858000"/>
              <a:gd name="connsiteX767" fmla="*/ 227269 w 7467600"/>
              <a:gd name="connsiteY767" fmla="*/ 1114064 h 6858000"/>
              <a:gd name="connsiteX768" fmla="*/ 248003 w 7467600"/>
              <a:gd name="connsiteY768" fmla="*/ 1089613 h 6858000"/>
              <a:gd name="connsiteX769" fmla="*/ 427020 w 7467600"/>
              <a:gd name="connsiteY769" fmla="*/ 1619803 h 6858000"/>
              <a:gd name="connsiteX770" fmla="*/ 340345 w 7467600"/>
              <a:gd name="connsiteY770" fmla="*/ 2027739 h 6858000"/>
              <a:gd name="connsiteX771" fmla="*/ 360865 w 7467600"/>
              <a:gd name="connsiteY771" fmla="*/ 2044827 h 6858000"/>
              <a:gd name="connsiteX772" fmla="*/ 560414 w 7467600"/>
              <a:gd name="connsiteY772" fmla="*/ 2421457 h 6858000"/>
              <a:gd name="connsiteX773" fmla="*/ 1359703 w 7467600"/>
              <a:gd name="connsiteY773" fmla="*/ 2578554 h 6858000"/>
              <a:gd name="connsiteX774" fmla="*/ 1359422 w 7467600"/>
              <a:gd name="connsiteY774" fmla="*/ 2577994 h 6858000"/>
              <a:gd name="connsiteX775" fmla="*/ 828701 w 7467600"/>
              <a:gd name="connsiteY775" fmla="*/ 1839520 h 6858000"/>
              <a:gd name="connsiteX776" fmla="*/ 494427 w 7467600"/>
              <a:gd name="connsiteY776" fmla="*/ 1092333 h 6858000"/>
              <a:gd name="connsiteX777" fmla="*/ 506322 w 7467600"/>
              <a:gd name="connsiteY777" fmla="*/ 1020997 h 6858000"/>
              <a:gd name="connsiteX778" fmla="*/ 4570198 w 7467600"/>
              <a:gd name="connsiteY778" fmla="*/ 978081 h 6858000"/>
              <a:gd name="connsiteX779" fmla="*/ 4523691 w 7467600"/>
              <a:gd name="connsiteY779" fmla="*/ 1127776 h 6858000"/>
              <a:gd name="connsiteX780" fmla="*/ 4509875 w 7467600"/>
              <a:gd name="connsiteY780" fmla="*/ 1167552 h 6858000"/>
              <a:gd name="connsiteX781" fmla="*/ 4478168 w 7467600"/>
              <a:gd name="connsiteY781" fmla="*/ 1260735 h 6858000"/>
              <a:gd name="connsiteX782" fmla="*/ 4409309 w 7467600"/>
              <a:gd name="connsiteY782" fmla="*/ 1666996 h 6858000"/>
              <a:gd name="connsiteX783" fmla="*/ 4370031 w 7467600"/>
              <a:gd name="connsiteY783" fmla="*/ 1955666 h 6858000"/>
              <a:gd name="connsiteX784" fmla="*/ 4570198 w 7467600"/>
              <a:gd name="connsiteY784" fmla="*/ 978081 h 6858000"/>
              <a:gd name="connsiteX785" fmla="*/ 4557898 w 7467600"/>
              <a:gd name="connsiteY785" fmla="*/ 900011 h 6858000"/>
              <a:gd name="connsiteX786" fmla="*/ 4344840 w 7467600"/>
              <a:gd name="connsiteY786" fmla="*/ 1922038 h 6858000"/>
              <a:gd name="connsiteX787" fmla="*/ 4378710 w 7467600"/>
              <a:gd name="connsiteY787" fmla="*/ 1665516 h 6858000"/>
              <a:gd name="connsiteX788" fmla="*/ 4448798 w 7467600"/>
              <a:gd name="connsiteY788" fmla="*/ 1253024 h 6858000"/>
              <a:gd name="connsiteX789" fmla="*/ 4480315 w 7467600"/>
              <a:gd name="connsiteY789" fmla="*/ 1158454 h 6858000"/>
              <a:gd name="connsiteX790" fmla="*/ 4494133 w 7467600"/>
              <a:gd name="connsiteY790" fmla="*/ 1118676 h 6858000"/>
              <a:gd name="connsiteX791" fmla="*/ 4557898 w 7467600"/>
              <a:gd name="connsiteY791" fmla="*/ 900011 h 6858000"/>
              <a:gd name="connsiteX792" fmla="*/ 5870151 w 7467600"/>
              <a:gd name="connsiteY792" fmla="*/ 898890 h 6858000"/>
              <a:gd name="connsiteX793" fmla="*/ 5861335 w 7467600"/>
              <a:gd name="connsiteY793" fmla="*/ 899177 h 6858000"/>
              <a:gd name="connsiteX794" fmla="*/ 5843702 w 7467600"/>
              <a:gd name="connsiteY794" fmla="*/ 899748 h 6858000"/>
              <a:gd name="connsiteX795" fmla="*/ 5651107 w 7467600"/>
              <a:gd name="connsiteY795" fmla="*/ 920306 h 6858000"/>
              <a:gd name="connsiteX796" fmla="*/ 5459407 w 7467600"/>
              <a:gd name="connsiteY796" fmla="*/ 940975 h 6858000"/>
              <a:gd name="connsiteX797" fmla="*/ 5374846 w 7467600"/>
              <a:gd name="connsiteY797" fmla="*/ 941988 h 6858000"/>
              <a:gd name="connsiteX798" fmla="*/ 5256105 w 7467600"/>
              <a:gd name="connsiteY798" fmla="*/ 945632 h 6858000"/>
              <a:gd name="connsiteX799" fmla="*/ 5107071 w 7467600"/>
              <a:gd name="connsiteY799" fmla="*/ 969720 h 6858000"/>
              <a:gd name="connsiteX800" fmla="*/ 4998681 w 7467600"/>
              <a:gd name="connsiteY800" fmla="*/ 988771 h 6858000"/>
              <a:gd name="connsiteX801" fmla="*/ 5870151 w 7467600"/>
              <a:gd name="connsiteY801" fmla="*/ 898890 h 6858000"/>
              <a:gd name="connsiteX802" fmla="*/ 5504425 w 7467600"/>
              <a:gd name="connsiteY802" fmla="*/ 848067 h 6858000"/>
              <a:gd name="connsiteX803" fmla="*/ 4968849 w 7467600"/>
              <a:gd name="connsiteY803" fmla="*/ 962318 h 6858000"/>
              <a:gd name="connsiteX804" fmla="*/ 5104039 w 7467600"/>
              <a:gd name="connsiteY804" fmla="*/ 940634 h 6858000"/>
              <a:gd name="connsiteX805" fmla="*/ 5256311 w 7467600"/>
              <a:gd name="connsiteY805" fmla="*/ 916490 h 6858000"/>
              <a:gd name="connsiteX806" fmla="*/ 5377381 w 7467600"/>
              <a:gd name="connsiteY806" fmla="*/ 912671 h 6858000"/>
              <a:gd name="connsiteX807" fmla="*/ 5460148 w 7467600"/>
              <a:gd name="connsiteY807" fmla="*/ 911442 h 6858000"/>
              <a:gd name="connsiteX808" fmla="*/ 5648971 w 7467600"/>
              <a:gd name="connsiteY808" fmla="*/ 891331 h 6858000"/>
              <a:gd name="connsiteX809" fmla="*/ 5844807 w 7467600"/>
              <a:gd name="connsiteY809" fmla="*/ 870718 h 6858000"/>
              <a:gd name="connsiteX810" fmla="*/ 5862975 w 7467600"/>
              <a:gd name="connsiteY810" fmla="*/ 869756 h 6858000"/>
              <a:gd name="connsiteX811" fmla="*/ 5920887 w 7467600"/>
              <a:gd name="connsiteY811" fmla="*/ 865929 h 6858000"/>
              <a:gd name="connsiteX812" fmla="*/ 5504425 w 7467600"/>
              <a:gd name="connsiteY812" fmla="*/ 848067 h 6858000"/>
              <a:gd name="connsiteX813" fmla="*/ 3607114 w 7467600"/>
              <a:gd name="connsiteY813" fmla="*/ 467441 h 6858000"/>
              <a:gd name="connsiteX814" fmla="*/ 3296242 w 7467600"/>
              <a:gd name="connsiteY814" fmla="*/ 807991 h 6858000"/>
              <a:gd name="connsiteX815" fmla="*/ 3174674 w 7467600"/>
              <a:gd name="connsiteY815" fmla="*/ 919759 h 6858000"/>
              <a:gd name="connsiteX816" fmla="*/ 3042978 w 7467600"/>
              <a:gd name="connsiteY816" fmla="*/ 1054894 h 6858000"/>
              <a:gd name="connsiteX817" fmla="*/ 2968914 w 7467600"/>
              <a:gd name="connsiteY817" fmla="*/ 1133756 h 6858000"/>
              <a:gd name="connsiteX818" fmla="*/ 3103823 w 7467600"/>
              <a:gd name="connsiteY818" fmla="*/ 1026814 h 6858000"/>
              <a:gd name="connsiteX819" fmla="*/ 3607114 w 7467600"/>
              <a:gd name="connsiteY819" fmla="*/ 467441 h 6858000"/>
              <a:gd name="connsiteX820" fmla="*/ 3744487 w 7467600"/>
              <a:gd name="connsiteY820" fmla="*/ 383136 h 6858000"/>
              <a:gd name="connsiteX821" fmla="*/ 3970213 w 7467600"/>
              <a:gd name="connsiteY821" fmla="*/ 995559 h 6858000"/>
              <a:gd name="connsiteX822" fmla="*/ 3744487 w 7467600"/>
              <a:gd name="connsiteY822" fmla="*/ 383136 h 6858000"/>
              <a:gd name="connsiteX823" fmla="*/ 3624562 w 7467600"/>
              <a:gd name="connsiteY823" fmla="*/ 367041 h 6858000"/>
              <a:gd name="connsiteX824" fmla="*/ 3489712 w 7467600"/>
              <a:gd name="connsiteY824" fmla="*/ 485386 h 6858000"/>
              <a:gd name="connsiteX825" fmla="*/ 3182994 w 7467600"/>
              <a:gd name="connsiteY825" fmla="*/ 828265 h 6858000"/>
              <a:gd name="connsiteX826" fmla="*/ 2892114 w 7467600"/>
              <a:gd name="connsiteY826" fmla="*/ 1172635 h 6858000"/>
              <a:gd name="connsiteX827" fmla="*/ 3021459 w 7467600"/>
              <a:gd name="connsiteY827" fmla="*/ 1035385 h 6858000"/>
              <a:gd name="connsiteX828" fmla="*/ 3153873 w 7467600"/>
              <a:gd name="connsiteY828" fmla="*/ 898971 h 6858000"/>
              <a:gd name="connsiteX829" fmla="*/ 3276511 w 7467600"/>
              <a:gd name="connsiteY829" fmla="*/ 786423 h 6858000"/>
              <a:gd name="connsiteX830" fmla="*/ 3584154 w 7467600"/>
              <a:gd name="connsiteY830" fmla="*/ 448218 h 6858000"/>
              <a:gd name="connsiteX831" fmla="*/ 3624562 w 7467600"/>
              <a:gd name="connsiteY831" fmla="*/ 367041 h 6858000"/>
              <a:gd name="connsiteX832" fmla="*/ 3766672 w 7467600"/>
              <a:gd name="connsiteY832" fmla="*/ 359429 h 6858000"/>
              <a:gd name="connsiteX833" fmla="*/ 3996338 w 7467600"/>
              <a:gd name="connsiteY833" fmla="*/ 968237 h 6858000"/>
              <a:gd name="connsiteX834" fmla="*/ 3766672 w 7467600"/>
              <a:gd name="connsiteY834" fmla="*/ 359429 h 6858000"/>
              <a:gd name="connsiteX835" fmla="*/ 5805386 w 7467600"/>
              <a:gd name="connsiteY835" fmla="*/ 239240 h 6858000"/>
              <a:gd name="connsiteX836" fmla="*/ 5736947 w 7467600"/>
              <a:gd name="connsiteY836" fmla="*/ 261367 h 6858000"/>
              <a:gd name="connsiteX837" fmla="*/ 5427012 w 7467600"/>
              <a:gd name="connsiteY837" fmla="*/ 311272 h 6858000"/>
              <a:gd name="connsiteX838" fmla="*/ 5147818 w 7467600"/>
              <a:gd name="connsiteY838" fmla="*/ 322112 h 6858000"/>
              <a:gd name="connsiteX839" fmla="*/ 5060854 w 7467600"/>
              <a:gd name="connsiteY839" fmla="*/ 311882 h 6858000"/>
              <a:gd name="connsiteX840" fmla="*/ 4945989 w 7467600"/>
              <a:gd name="connsiteY840" fmla="*/ 300516 h 6858000"/>
              <a:gd name="connsiteX841" fmla="*/ 5410479 w 7467600"/>
              <a:gd name="connsiteY841" fmla="*/ 348434 h 6858000"/>
              <a:gd name="connsiteX842" fmla="*/ 5805386 w 7467600"/>
              <a:gd name="connsiteY842" fmla="*/ 239240 h 6858000"/>
              <a:gd name="connsiteX843" fmla="*/ 5905192 w 7467600"/>
              <a:gd name="connsiteY843" fmla="*/ 163079 h 6858000"/>
              <a:gd name="connsiteX844" fmla="*/ 5865655 w 7467600"/>
              <a:gd name="connsiteY844" fmla="*/ 171901 h 6858000"/>
              <a:gd name="connsiteX845" fmla="*/ 5259740 w 7467600"/>
              <a:gd name="connsiteY845" fmla="*/ 257013 h 6858000"/>
              <a:gd name="connsiteX846" fmla="*/ 5208466 w 7467600"/>
              <a:gd name="connsiteY846" fmla="*/ 257550 h 6858000"/>
              <a:gd name="connsiteX847" fmla="*/ 4980204 w 7467600"/>
              <a:gd name="connsiteY847" fmla="*/ 271903 h 6858000"/>
              <a:gd name="connsiteX848" fmla="*/ 5068068 w 7467600"/>
              <a:gd name="connsiteY848" fmla="*/ 282244 h 6858000"/>
              <a:gd name="connsiteX849" fmla="*/ 5153231 w 7467600"/>
              <a:gd name="connsiteY849" fmla="*/ 292240 h 6858000"/>
              <a:gd name="connsiteX850" fmla="*/ 5426491 w 7467600"/>
              <a:gd name="connsiteY850" fmla="*/ 281128 h 6858000"/>
              <a:gd name="connsiteX851" fmla="*/ 5731212 w 7467600"/>
              <a:gd name="connsiteY851" fmla="*/ 231951 h 6858000"/>
              <a:gd name="connsiteX852" fmla="*/ 5905192 w 7467600"/>
              <a:gd name="connsiteY852" fmla="*/ 163079 h 6858000"/>
              <a:gd name="connsiteX853" fmla="*/ 5944437 w 7467600"/>
              <a:gd name="connsiteY853" fmla="*/ 113829 h 6858000"/>
              <a:gd name="connsiteX854" fmla="*/ 5825032 w 7467600"/>
              <a:gd name="connsiteY854" fmla="*/ 146405 h 6858000"/>
              <a:gd name="connsiteX855" fmla="*/ 4955599 w 7467600"/>
              <a:gd name="connsiteY855" fmla="*/ 247008 h 6858000"/>
              <a:gd name="connsiteX856" fmla="*/ 5210104 w 7467600"/>
              <a:gd name="connsiteY856" fmla="*/ 228123 h 6858000"/>
              <a:gd name="connsiteX857" fmla="*/ 5261015 w 7467600"/>
              <a:gd name="connsiteY857" fmla="*/ 227087 h 6858000"/>
              <a:gd name="connsiteX858" fmla="*/ 5861181 w 7467600"/>
              <a:gd name="connsiteY858" fmla="*/ 143093 h 6858000"/>
              <a:gd name="connsiteX859" fmla="*/ 5961252 w 7467600"/>
              <a:gd name="connsiteY859" fmla="*/ 114820 h 6858000"/>
              <a:gd name="connsiteX860" fmla="*/ 5944437 w 7467600"/>
              <a:gd name="connsiteY860" fmla="*/ 113829 h 6858000"/>
              <a:gd name="connsiteX861" fmla="*/ 3882765 w 7467600"/>
              <a:gd name="connsiteY861" fmla="*/ 0 h 6858000"/>
              <a:gd name="connsiteX862" fmla="*/ 3995099 w 7467600"/>
              <a:gd name="connsiteY862" fmla="*/ 0 h 6858000"/>
              <a:gd name="connsiteX863" fmla="*/ 4163818 w 7467600"/>
              <a:gd name="connsiteY863" fmla="*/ 234104 h 6858000"/>
              <a:gd name="connsiteX864" fmla="*/ 4172099 w 7467600"/>
              <a:gd name="connsiteY864" fmla="*/ 234207 h 6858000"/>
              <a:gd name="connsiteX865" fmla="*/ 4784282 w 7467600"/>
              <a:gd name="connsiteY865" fmla="*/ 276561 h 6858000"/>
              <a:gd name="connsiteX866" fmla="*/ 4801687 w 7467600"/>
              <a:gd name="connsiteY866" fmla="*/ 267764 h 6858000"/>
              <a:gd name="connsiteX867" fmla="*/ 6082788 w 7467600"/>
              <a:gd name="connsiteY867" fmla="*/ 64119 h 6858000"/>
              <a:gd name="connsiteX868" fmla="*/ 6099442 w 7467600"/>
              <a:gd name="connsiteY868" fmla="*/ 82568 h 6858000"/>
              <a:gd name="connsiteX869" fmla="*/ 4804137 w 7467600"/>
              <a:gd name="connsiteY869" fmla="*/ 320931 h 6858000"/>
              <a:gd name="connsiteX870" fmla="*/ 4227047 w 7467600"/>
              <a:gd name="connsiteY870" fmla="*/ 313415 h 6858000"/>
              <a:gd name="connsiteX871" fmla="*/ 4346041 w 7467600"/>
              <a:gd name="connsiteY871" fmla="*/ 456086 h 6858000"/>
              <a:gd name="connsiteX872" fmla="*/ 4870967 w 7467600"/>
              <a:gd name="connsiteY872" fmla="*/ 963061 h 6858000"/>
              <a:gd name="connsiteX873" fmla="*/ 4889647 w 7467600"/>
              <a:gd name="connsiteY873" fmla="*/ 957147 h 6858000"/>
              <a:gd name="connsiteX874" fmla="*/ 5422504 w 7467600"/>
              <a:gd name="connsiteY874" fmla="*/ 805191 h 6858000"/>
              <a:gd name="connsiteX875" fmla="*/ 6087656 w 7467600"/>
              <a:gd name="connsiteY875" fmla="*/ 826703 h 6858000"/>
              <a:gd name="connsiteX876" fmla="*/ 6058717 w 7467600"/>
              <a:gd name="connsiteY876" fmla="*/ 865992 h 6858000"/>
              <a:gd name="connsiteX877" fmla="*/ 4974153 w 7467600"/>
              <a:gd name="connsiteY877" fmla="*/ 1045456 h 6858000"/>
              <a:gd name="connsiteX878" fmla="*/ 5627835 w 7467600"/>
              <a:gd name="connsiteY878" fmla="*/ 1472077 h 6858000"/>
              <a:gd name="connsiteX879" fmla="*/ 5629817 w 7467600"/>
              <a:gd name="connsiteY879" fmla="*/ 1471412 h 6858000"/>
              <a:gd name="connsiteX880" fmla="*/ 5634124 w 7467600"/>
              <a:gd name="connsiteY880" fmla="*/ 1470572 h 6858000"/>
              <a:gd name="connsiteX881" fmla="*/ 5755832 w 7467600"/>
              <a:gd name="connsiteY881" fmla="*/ 1383886 h 6858000"/>
              <a:gd name="connsiteX882" fmla="*/ 6014186 w 7467600"/>
              <a:gd name="connsiteY882" fmla="*/ 1279799 h 6858000"/>
              <a:gd name="connsiteX883" fmla="*/ 6901619 w 7467600"/>
              <a:gd name="connsiteY883" fmla="*/ 1047874 h 6858000"/>
              <a:gd name="connsiteX884" fmla="*/ 6931566 w 7467600"/>
              <a:gd name="connsiteY884" fmla="*/ 1062034 h 6858000"/>
              <a:gd name="connsiteX885" fmla="*/ 5790982 w 7467600"/>
              <a:gd name="connsiteY885" fmla="*/ 1561380 h 6858000"/>
              <a:gd name="connsiteX886" fmla="*/ 6188971 w 7467600"/>
              <a:gd name="connsiteY886" fmla="*/ 1755168 h 6858000"/>
              <a:gd name="connsiteX887" fmla="*/ 6202446 w 7467600"/>
              <a:gd name="connsiteY887" fmla="*/ 1752268 h 6858000"/>
              <a:gd name="connsiteX888" fmla="*/ 7179560 w 7467600"/>
              <a:gd name="connsiteY888" fmla="*/ 1467551 h 6858000"/>
              <a:gd name="connsiteX889" fmla="*/ 7158730 w 7467600"/>
              <a:gd name="connsiteY889" fmla="*/ 1507835 h 6858000"/>
              <a:gd name="connsiteX890" fmla="*/ 6326959 w 7467600"/>
              <a:gd name="connsiteY890" fmla="*/ 1817686 h 6858000"/>
              <a:gd name="connsiteX891" fmla="*/ 6537433 w 7467600"/>
              <a:gd name="connsiteY891" fmla="*/ 1907790 h 6858000"/>
              <a:gd name="connsiteX892" fmla="*/ 6550221 w 7467600"/>
              <a:gd name="connsiteY892" fmla="*/ 1910729 h 6858000"/>
              <a:gd name="connsiteX893" fmla="*/ 6964438 w 7467600"/>
              <a:gd name="connsiteY893" fmla="*/ 2209505 h 6858000"/>
              <a:gd name="connsiteX894" fmla="*/ 7367862 w 7467600"/>
              <a:gd name="connsiteY894" fmla="*/ 2806833 h 6858000"/>
              <a:gd name="connsiteX895" fmla="*/ 7364329 w 7467600"/>
              <a:gd name="connsiteY895" fmla="*/ 2826907 h 6858000"/>
              <a:gd name="connsiteX896" fmla="*/ 7290545 w 7467600"/>
              <a:gd name="connsiteY896" fmla="*/ 2850663 h 6858000"/>
              <a:gd name="connsiteX897" fmla="*/ 6472036 w 7467600"/>
              <a:gd name="connsiteY897" fmla="*/ 1959003 h 6858000"/>
              <a:gd name="connsiteX898" fmla="*/ 5792897 w 7467600"/>
              <a:gd name="connsiteY898" fmla="*/ 1647747 h 6858000"/>
              <a:gd name="connsiteX899" fmla="*/ 5842751 w 7467600"/>
              <a:gd name="connsiteY899" fmla="*/ 1816112 h 6858000"/>
              <a:gd name="connsiteX900" fmla="*/ 5847424 w 7467600"/>
              <a:gd name="connsiteY900" fmla="*/ 1815776 h 6858000"/>
              <a:gd name="connsiteX901" fmla="*/ 6399821 w 7467600"/>
              <a:gd name="connsiteY901" fmla="*/ 2344799 h 6858000"/>
              <a:gd name="connsiteX902" fmla="*/ 6323232 w 7467600"/>
              <a:gd name="connsiteY902" fmla="*/ 2389634 h 6858000"/>
              <a:gd name="connsiteX903" fmla="*/ 5942958 w 7467600"/>
              <a:gd name="connsiteY903" fmla="*/ 2077708 h 6858000"/>
              <a:gd name="connsiteX904" fmla="*/ 5921559 w 7467600"/>
              <a:gd name="connsiteY904" fmla="*/ 2378596 h 6858000"/>
              <a:gd name="connsiteX905" fmla="*/ 5817651 w 7467600"/>
              <a:gd name="connsiteY905" fmla="*/ 3023919 h 6858000"/>
              <a:gd name="connsiteX906" fmla="*/ 5729634 w 7467600"/>
              <a:gd name="connsiteY906" fmla="*/ 3051849 h 6858000"/>
              <a:gd name="connsiteX907" fmla="*/ 5611018 w 7467600"/>
              <a:gd name="connsiteY907" fmla="*/ 2316769 h 6858000"/>
              <a:gd name="connsiteX908" fmla="*/ 5687608 w 7467600"/>
              <a:gd name="connsiteY908" fmla="*/ 2039972 h 6858000"/>
              <a:gd name="connsiteX909" fmla="*/ 5657554 w 7467600"/>
              <a:gd name="connsiteY909" fmla="*/ 1576445 h 6858000"/>
              <a:gd name="connsiteX910" fmla="*/ 5150475 w 7467600"/>
              <a:gd name="connsiteY910" fmla="*/ 1274012 h 6858000"/>
              <a:gd name="connsiteX911" fmla="*/ 5349142 w 7467600"/>
              <a:gd name="connsiteY911" fmla="*/ 2204405 h 6858000"/>
              <a:gd name="connsiteX912" fmla="*/ 5262214 w 7467600"/>
              <a:gd name="connsiteY912" fmla="*/ 2233836 h 6858000"/>
              <a:gd name="connsiteX913" fmla="*/ 4981539 w 7467600"/>
              <a:gd name="connsiteY913" fmla="*/ 1542201 h 6858000"/>
              <a:gd name="connsiteX914" fmla="*/ 4958461 w 7467600"/>
              <a:gd name="connsiteY914" fmla="*/ 1136957 h 6858000"/>
              <a:gd name="connsiteX915" fmla="*/ 4655015 w 7467600"/>
              <a:gd name="connsiteY915" fmla="*/ 891426 h 6858000"/>
              <a:gd name="connsiteX916" fmla="*/ 4348002 w 7467600"/>
              <a:gd name="connsiteY916" fmla="*/ 2205895 h 6858000"/>
              <a:gd name="connsiteX917" fmla="*/ 4262250 w 7467600"/>
              <a:gd name="connsiteY917" fmla="*/ 2219972 h 6858000"/>
              <a:gd name="connsiteX918" fmla="*/ 4550611 w 7467600"/>
              <a:gd name="connsiteY918" fmla="*/ 817540 h 6858000"/>
              <a:gd name="connsiteX919" fmla="*/ 4564418 w 7467600"/>
              <a:gd name="connsiteY919" fmla="*/ 808293 h 6858000"/>
              <a:gd name="connsiteX920" fmla="*/ 4266388 w 7467600"/>
              <a:gd name="connsiteY920" fmla="*/ 500083 h 6858000"/>
              <a:gd name="connsiteX921" fmla="*/ 4032842 w 7467600"/>
              <a:gd name="connsiteY921" fmla="*/ 211809 h 6858000"/>
              <a:gd name="connsiteX922" fmla="*/ 3882765 w 7467600"/>
              <a:gd name="connsiteY922" fmla="*/ 0 h 6858000"/>
              <a:gd name="connsiteX923" fmla="*/ 3721337 w 7467600"/>
              <a:gd name="connsiteY923" fmla="*/ 0 h 6858000"/>
              <a:gd name="connsiteX924" fmla="*/ 3797544 w 7467600"/>
              <a:gd name="connsiteY924" fmla="*/ 0 h 6858000"/>
              <a:gd name="connsiteX925" fmla="*/ 3775734 w 7467600"/>
              <a:gd name="connsiteY925" fmla="*/ 95131 h 6858000"/>
              <a:gd name="connsiteX926" fmla="*/ 3724807 w 7467600"/>
              <a:gd name="connsiteY926" fmla="*/ 272257 h 6858000"/>
              <a:gd name="connsiteX927" fmla="*/ 3726844 w 7467600"/>
              <a:gd name="connsiteY927" fmla="*/ 282988 h 6858000"/>
              <a:gd name="connsiteX928" fmla="*/ 3742664 w 7467600"/>
              <a:gd name="connsiteY928" fmla="*/ 279918 h 6858000"/>
              <a:gd name="connsiteX929" fmla="*/ 4103910 w 7467600"/>
              <a:gd name="connsiteY929" fmla="*/ 1161917 h 6858000"/>
              <a:gd name="connsiteX930" fmla="*/ 4020269 w 7467600"/>
              <a:gd name="connsiteY930" fmla="*/ 1200406 h 6858000"/>
              <a:gd name="connsiteX931" fmla="*/ 3674882 w 7467600"/>
              <a:gd name="connsiteY931" fmla="*/ 488524 h 6858000"/>
              <a:gd name="connsiteX932" fmla="*/ 3132682 w 7467600"/>
              <a:gd name="connsiteY932" fmla="*/ 1072284 h 6858000"/>
              <a:gd name="connsiteX933" fmla="*/ 2716346 w 7467600"/>
              <a:gd name="connsiteY933" fmla="*/ 1276376 h 6858000"/>
              <a:gd name="connsiteX934" fmla="*/ 2716772 w 7467600"/>
              <a:gd name="connsiteY934" fmla="*/ 1255462 h 6858000"/>
              <a:gd name="connsiteX935" fmla="*/ 3471096 w 7467600"/>
              <a:gd name="connsiteY935" fmla="*/ 437072 h 6858000"/>
              <a:gd name="connsiteX936" fmla="*/ 3639057 w 7467600"/>
              <a:gd name="connsiteY936" fmla="*/ 286334 h 6858000"/>
              <a:gd name="connsiteX937" fmla="*/ 3640309 w 7467600"/>
              <a:gd name="connsiteY937" fmla="*/ 284664 h 6858000"/>
              <a:gd name="connsiteX938" fmla="*/ 3646022 w 7467600"/>
              <a:gd name="connsiteY938" fmla="*/ 276711 h 6858000"/>
              <a:gd name="connsiteX939" fmla="*/ 3707943 w 7467600"/>
              <a:gd name="connsiteY939" fmla="*/ 65958 h 6858000"/>
              <a:gd name="connsiteX940" fmla="*/ 3721337 w 7467600"/>
              <a:gd name="connsiteY940" fmla="*/ 0 h 6858000"/>
              <a:gd name="connsiteX941" fmla="*/ 2867960 w 7467600"/>
              <a:gd name="connsiteY941" fmla="*/ 0 h 6858000"/>
              <a:gd name="connsiteX942" fmla="*/ 2926351 w 7467600"/>
              <a:gd name="connsiteY942" fmla="*/ 0 h 6858000"/>
              <a:gd name="connsiteX943" fmla="*/ 2902823 w 7467600"/>
              <a:gd name="connsiteY943" fmla="*/ 262929 h 6858000"/>
              <a:gd name="connsiteX944" fmla="*/ 2940663 w 7467600"/>
              <a:gd name="connsiteY944" fmla="*/ 140884 h 6858000"/>
              <a:gd name="connsiteX945" fmla="*/ 2947039 w 7467600"/>
              <a:gd name="connsiteY945" fmla="*/ 122524 h 6858000"/>
              <a:gd name="connsiteX946" fmla="*/ 2984316 w 7467600"/>
              <a:gd name="connsiteY946" fmla="*/ 0 h 6858000"/>
              <a:gd name="connsiteX947" fmla="*/ 3016114 w 7467600"/>
              <a:gd name="connsiteY947" fmla="*/ 0 h 6858000"/>
              <a:gd name="connsiteX948" fmla="*/ 2979949 w 7467600"/>
              <a:gd name="connsiteY948" fmla="*/ 119274 h 6858000"/>
              <a:gd name="connsiteX949" fmla="*/ 3023879 w 7467600"/>
              <a:gd name="connsiteY949" fmla="*/ 0 h 6858000"/>
              <a:gd name="connsiteX950" fmla="*/ 3105400 w 7467600"/>
              <a:gd name="connsiteY950" fmla="*/ 0 h 6858000"/>
              <a:gd name="connsiteX951" fmla="*/ 3094669 w 7467600"/>
              <a:gd name="connsiteY951" fmla="*/ 30308 h 6858000"/>
              <a:gd name="connsiteX952" fmla="*/ 2901945 w 7467600"/>
              <a:gd name="connsiteY952" fmla="*/ 466538 h 6858000"/>
              <a:gd name="connsiteX953" fmla="*/ 2815209 w 7467600"/>
              <a:gd name="connsiteY953" fmla="*/ 497361 h 6858000"/>
              <a:gd name="connsiteX954" fmla="*/ 2844845 w 7467600"/>
              <a:gd name="connsiteY954" fmla="*/ 127638 h 6858000"/>
              <a:gd name="connsiteX955" fmla="*/ 2867960 w 7467600"/>
              <a:gd name="connsiteY955" fmla="*/ 0 h 6858000"/>
              <a:gd name="connsiteX956" fmla="*/ 1057230 w 7467600"/>
              <a:gd name="connsiteY956" fmla="*/ 0 h 6858000"/>
              <a:gd name="connsiteX957" fmla="*/ 1111003 w 7467600"/>
              <a:gd name="connsiteY957" fmla="*/ 0 h 6858000"/>
              <a:gd name="connsiteX958" fmla="*/ 1125553 w 7467600"/>
              <a:gd name="connsiteY958" fmla="*/ 52588 h 6858000"/>
              <a:gd name="connsiteX959" fmla="*/ 1304276 w 7467600"/>
              <a:gd name="connsiteY959" fmla="*/ 476275 h 6858000"/>
              <a:gd name="connsiteX960" fmla="*/ 1492066 w 7467600"/>
              <a:gd name="connsiteY960" fmla="*/ 886333 h 6858000"/>
              <a:gd name="connsiteX961" fmla="*/ 1423698 w 7467600"/>
              <a:gd name="connsiteY961" fmla="*/ 710817 h 6858000"/>
              <a:gd name="connsiteX962" fmla="*/ 1357609 w 7467600"/>
              <a:gd name="connsiteY962" fmla="*/ 532892 h 6858000"/>
              <a:gd name="connsiteX963" fmla="*/ 1309550 w 7467600"/>
              <a:gd name="connsiteY963" fmla="*/ 374031 h 6858000"/>
              <a:gd name="connsiteX964" fmla="*/ 1193673 w 7467600"/>
              <a:gd name="connsiteY964" fmla="*/ 49533 h 6858000"/>
              <a:gd name="connsiteX965" fmla="*/ 1164391 w 7467600"/>
              <a:gd name="connsiteY965" fmla="*/ 0 h 6858000"/>
              <a:gd name="connsiteX966" fmla="*/ 1200666 w 7467600"/>
              <a:gd name="connsiteY966" fmla="*/ 0 h 6858000"/>
              <a:gd name="connsiteX967" fmla="*/ 1223408 w 7467600"/>
              <a:gd name="connsiteY967" fmla="*/ 38996 h 6858000"/>
              <a:gd name="connsiteX968" fmla="*/ 1339635 w 7467600"/>
              <a:gd name="connsiteY968" fmla="*/ 365517 h 6858000"/>
              <a:gd name="connsiteX969" fmla="*/ 1387469 w 7467600"/>
              <a:gd name="connsiteY969" fmla="*/ 523079 h 6858000"/>
              <a:gd name="connsiteX970" fmla="*/ 1452685 w 7467600"/>
              <a:gd name="connsiteY970" fmla="*/ 699806 h 6858000"/>
              <a:gd name="connsiteX971" fmla="*/ 1492092 w 7467600"/>
              <a:gd name="connsiteY971" fmla="*/ 800424 h 6858000"/>
              <a:gd name="connsiteX972" fmla="*/ 1455302 w 7467600"/>
              <a:gd name="connsiteY972" fmla="*/ 632913 h 6858000"/>
              <a:gd name="connsiteX973" fmla="*/ 1222336 w 7467600"/>
              <a:gd name="connsiteY973" fmla="*/ 9480 h 6858000"/>
              <a:gd name="connsiteX974" fmla="*/ 1214634 w 7467600"/>
              <a:gd name="connsiteY974" fmla="*/ 0 h 6858000"/>
              <a:gd name="connsiteX975" fmla="*/ 1289827 w 7467600"/>
              <a:gd name="connsiteY975" fmla="*/ 0 h 6858000"/>
              <a:gd name="connsiteX976" fmla="*/ 1321076 w 7467600"/>
              <a:gd name="connsiteY976" fmla="*/ 59722 h 6858000"/>
              <a:gd name="connsiteX977" fmla="*/ 1512579 w 7467600"/>
              <a:gd name="connsiteY977" fmla="*/ 626441 h 6858000"/>
              <a:gd name="connsiteX978" fmla="*/ 1506076 w 7467600"/>
              <a:gd name="connsiteY978" fmla="*/ 1089289 h 6858000"/>
              <a:gd name="connsiteX979" fmla="*/ 1486346 w 7467600"/>
              <a:gd name="connsiteY979" fmla="*/ 1079919 h 6858000"/>
              <a:gd name="connsiteX980" fmla="*/ 1070511 w 7467600"/>
              <a:gd name="connsiteY980" fmla="*/ 48609 h 6858000"/>
              <a:gd name="connsiteX981" fmla="*/ 1057230 w 7467600"/>
              <a:gd name="connsiteY981" fmla="*/ 0 h 6858000"/>
              <a:gd name="connsiteX982" fmla="*/ 43151 w 7467600"/>
              <a:gd name="connsiteY982" fmla="*/ 0 h 6858000"/>
              <a:gd name="connsiteX983" fmla="*/ 95283 w 7467600"/>
              <a:gd name="connsiteY983" fmla="*/ 0 h 6858000"/>
              <a:gd name="connsiteX984" fmla="*/ 300708 w 7467600"/>
              <a:gd name="connsiteY984" fmla="*/ 154571 h 6858000"/>
              <a:gd name="connsiteX985" fmla="*/ 530414 w 7467600"/>
              <a:gd name="connsiteY985" fmla="*/ 354673 h 6858000"/>
              <a:gd name="connsiteX986" fmla="*/ 333785 w 7467600"/>
              <a:gd name="connsiteY986" fmla="*/ 161564 h 6858000"/>
              <a:gd name="connsiteX987" fmla="*/ 147005 w 7467600"/>
              <a:gd name="connsiteY987" fmla="*/ 0 h 6858000"/>
              <a:gd name="connsiteX988" fmla="*/ 272509 w 7467600"/>
              <a:gd name="connsiteY988" fmla="*/ 0 h 6858000"/>
              <a:gd name="connsiteX989" fmla="*/ 326276 w 7467600"/>
              <a:gd name="connsiteY989" fmla="*/ 45847 h 6858000"/>
              <a:gd name="connsiteX990" fmla="*/ 823759 w 7467600"/>
              <a:gd name="connsiteY990" fmla="*/ 574145 h 6858000"/>
              <a:gd name="connsiteX991" fmla="*/ 811254 w 7467600"/>
              <a:gd name="connsiteY991" fmla="*/ 665546 h 6858000"/>
              <a:gd name="connsiteX992" fmla="*/ 154042 w 7467600"/>
              <a:gd name="connsiteY992" fmla="*/ 261522 h 6858000"/>
              <a:gd name="connsiteX993" fmla="*/ 13550 w 7467600"/>
              <a:gd name="connsiteY993" fmla="*/ 158423 h 6858000"/>
              <a:gd name="connsiteX994" fmla="*/ 0 w 7467600"/>
              <a:gd name="connsiteY994" fmla="*/ 146618 h 6858000"/>
              <a:gd name="connsiteX995" fmla="*/ 0 w 7467600"/>
              <a:gd name="connsiteY995" fmla="*/ 59161 h 6858000"/>
              <a:gd name="connsiteX996" fmla="*/ 45427 w 7467600"/>
              <a:gd name="connsiteY996" fmla="*/ 101078 h 6858000"/>
              <a:gd name="connsiteX997" fmla="*/ 630103 w 7467600"/>
              <a:gd name="connsiteY997" fmla="*/ 485885 h 6858000"/>
              <a:gd name="connsiteX998" fmla="*/ 532040 w 7467600"/>
              <a:gd name="connsiteY998" fmla="*/ 399359 h 6858000"/>
              <a:gd name="connsiteX999" fmla="*/ 517618 w 7467600"/>
              <a:gd name="connsiteY999" fmla="*/ 385726 h 6858000"/>
              <a:gd name="connsiteX1000" fmla="*/ 285074 w 7467600"/>
              <a:gd name="connsiteY1000" fmla="*/ 182755 h 6858000"/>
              <a:gd name="connsiteX1001" fmla="*/ 43151 w 7467600"/>
              <a:gd name="connsiteY100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68569 w 7467600"/>
              <a:gd name="connsiteY127" fmla="*/ 5270182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244057 w 7467600"/>
              <a:gd name="connsiteY140" fmla="*/ 5124233 h 6858000"/>
              <a:gd name="connsiteX141" fmla="*/ 7353035 w 7467600"/>
              <a:gd name="connsiteY141" fmla="*/ 5197318 h 6858000"/>
              <a:gd name="connsiteX142" fmla="*/ 7467600 w 7467600"/>
              <a:gd name="connsiteY142" fmla="*/ 5297634 h 6858000"/>
              <a:gd name="connsiteX143" fmla="*/ 7467600 w 7467600"/>
              <a:gd name="connsiteY143" fmla="*/ 5361850 h 6858000"/>
              <a:gd name="connsiteX144" fmla="*/ 7368569 w 7467600"/>
              <a:gd name="connsiteY144" fmla="*/ 5270182 h 6858000"/>
              <a:gd name="connsiteX145" fmla="*/ 1903353 w 7467600"/>
              <a:gd name="connsiteY145" fmla="*/ 5044827 h 6858000"/>
              <a:gd name="connsiteX146" fmla="*/ 1936931 w 7467600"/>
              <a:gd name="connsiteY146" fmla="*/ 5093954 h 6858000"/>
              <a:gd name="connsiteX147" fmla="*/ 2195868 w 7467600"/>
              <a:gd name="connsiteY147" fmla="*/ 5396574 h 6858000"/>
              <a:gd name="connsiteX148" fmla="*/ 2088852 w 7467600"/>
              <a:gd name="connsiteY148" fmla="*/ 5166123 h 6858000"/>
              <a:gd name="connsiteX149" fmla="*/ 1958241 w 7467600"/>
              <a:gd name="connsiteY149" fmla="*/ 5067955 h 6858000"/>
              <a:gd name="connsiteX150" fmla="*/ 1903353 w 7467600"/>
              <a:gd name="connsiteY150" fmla="*/ 5044827 h 6858000"/>
              <a:gd name="connsiteX151" fmla="*/ 1979378 w 7467600"/>
              <a:gd name="connsiteY151" fmla="*/ 4769504 h 6858000"/>
              <a:gd name="connsiteX152" fmla="*/ 2882120 w 7467600"/>
              <a:gd name="connsiteY152" fmla="*/ 5064547 h 6858000"/>
              <a:gd name="connsiteX153" fmla="*/ 2793103 w 7467600"/>
              <a:gd name="connsiteY153" fmla="*/ 5039699 h 6858000"/>
              <a:gd name="connsiteX154" fmla="*/ 2770041 w 7467600"/>
              <a:gd name="connsiteY154" fmla="*/ 5033634 h 6858000"/>
              <a:gd name="connsiteX155" fmla="*/ 1979378 w 7467600"/>
              <a:gd name="connsiteY155" fmla="*/ 4769504 h 6858000"/>
              <a:gd name="connsiteX156" fmla="*/ 1927410 w 7467600"/>
              <a:gd name="connsiteY156" fmla="*/ 4716164 h 6858000"/>
              <a:gd name="connsiteX157" fmla="*/ 1959587 w 7467600"/>
              <a:gd name="connsiteY157" fmla="*/ 4728849 h 6858000"/>
              <a:gd name="connsiteX158" fmla="*/ 2777707 w 7467600"/>
              <a:gd name="connsiteY158" fmla="*/ 5003991 h 6858000"/>
              <a:gd name="connsiteX159" fmla="*/ 2800768 w 7467600"/>
              <a:gd name="connsiteY159" fmla="*/ 5010056 h 6858000"/>
              <a:gd name="connsiteX160" fmla="*/ 2879408 w 7467600"/>
              <a:gd name="connsiteY160" fmla="*/ 5031590 h 6858000"/>
              <a:gd name="connsiteX161" fmla="*/ 2862295 w 7467600"/>
              <a:gd name="connsiteY161" fmla="*/ 5022958 h 6858000"/>
              <a:gd name="connsiteX162" fmla="*/ 2813343 w 7467600"/>
              <a:gd name="connsiteY162" fmla="*/ 4998369 h 6858000"/>
              <a:gd name="connsiteX163" fmla="*/ 2646245 w 7467600"/>
              <a:gd name="connsiteY163" fmla="*/ 4930999 h 6858000"/>
              <a:gd name="connsiteX164" fmla="*/ 1999243 w 7467600"/>
              <a:gd name="connsiteY164" fmla="*/ 4730524 h 6858000"/>
              <a:gd name="connsiteX165" fmla="*/ 1979527 w 7467600"/>
              <a:gd name="connsiteY165" fmla="*/ 4726651 h 6858000"/>
              <a:gd name="connsiteX166" fmla="*/ 1927410 w 7467600"/>
              <a:gd name="connsiteY166" fmla="*/ 4716164 h 6858000"/>
              <a:gd name="connsiteX167" fmla="*/ 1997014 w 7467600"/>
              <a:gd name="connsiteY167" fmla="*/ 4698007 h 6858000"/>
              <a:gd name="connsiteX168" fmla="*/ 2005458 w 7467600"/>
              <a:gd name="connsiteY168" fmla="*/ 4699540 h 6858000"/>
              <a:gd name="connsiteX169" fmla="*/ 2657186 w 7467600"/>
              <a:gd name="connsiteY169" fmla="*/ 4901687 h 6858000"/>
              <a:gd name="connsiteX170" fmla="*/ 2826662 w 7467600"/>
              <a:gd name="connsiteY170" fmla="*/ 4970362 h 6858000"/>
              <a:gd name="connsiteX171" fmla="*/ 2876100 w 7467600"/>
              <a:gd name="connsiteY171" fmla="*/ 4995397 h 6858000"/>
              <a:gd name="connsiteX172" fmla="*/ 3042600 w 7467600"/>
              <a:gd name="connsiteY172" fmla="*/ 5059532 h 6858000"/>
              <a:gd name="connsiteX173" fmla="*/ 1997014 w 7467600"/>
              <a:gd name="connsiteY173" fmla="*/ 4698007 h 6858000"/>
              <a:gd name="connsiteX174" fmla="*/ 2305292 w 7467600"/>
              <a:gd name="connsiteY174" fmla="*/ 4219492 h 6858000"/>
              <a:gd name="connsiteX175" fmla="*/ 3360922 w 7467600"/>
              <a:gd name="connsiteY175" fmla="*/ 4529373 h 6858000"/>
              <a:gd name="connsiteX176" fmla="*/ 3492420 w 7467600"/>
              <a:gd name="connsiteY176" fmla="*/ 4510145 h 6858000"/>
              <a:gd name="connsiteX177" fmla="*/ 3364086 w 7467600"/>
              <a:gd name="connsiteY177" fmla="*/ 4480340 h 6858000"/>
              <a:gd name="connsiteX178" fmla="*/ 3225818 w 7467600"/>
              <a:gd name="connsiteY178" fmla="*/ 4411822 h 6858000"/>
              <a:gd name="connsiteX179" fmla="*/ 3129696 w 7467600"/>
              <a:gd name="connsiteY179" fmla="*/ 4360704 h 6858000"/>
              <a:gd name="connsiteX180" fmla="*/ 2814545 w 7467600"/>
              <a:gd name="connsiteY180" fmla="*/ 4282955 h 6858000"/>
              <a:gd name="connsiteX181" fmla="*/ 2305292 w 7467600"/>
              <a:gd name="connsiteY181" fmla="*/ 4219492 h 6858000"/>
              <a:gd name="connsiteX182" fmla="*/ 2626982 w 7467600"/>
              <a:gd name="connsiteY182" fmla="*/ 4206450 h 6858000"/>
              <a:gd name="connsiteX183" fmla="*/ 2490617 w 7467600"/>
              <a:gd name="connsiteY183" fmla="*/ 4206951 h 6858000"/>
              <a:gd name="connsiteX184" fmla="*/ 2819869 w 7467600"/>
              <a:gd name="connsiteY184" fmla="*/ 4252936 h 6858000"/>
              <a:gd name="connsiteX185" fmla="*/ 3143018 w 7467600"/>
              <a:gd name="connsiteY185" fmla="*/ 4332698 h 6858000"/>
              <a:gd name="connsiteX186" fmla="*/ 3241520 w 7467600"/>
              <a:gd name="connsiteY186" fmla="*/ 4385112 h 6858000"/>
              <a:gd name="connsiteX187" fmla="*/ 3374575 w 7467600"/>
              <a:gd name="connsiteY187" fmla="*/ 4451517 h 6858000"/>
              <a:gd name="connsiteX188" fmla="*/ 3505221 w 7467600"/>
              <a:gd name="connsiteY188" fmla="*/ 4480757 h 6858000"/>
              <a:gd name="connsiteX189" fmla="*/ 2626982 w 7467600"/>
              <a:gd name="connsiteY189" fmla="*/ 4206450 h 6858000"/>
              <a:gd name="connsiteX190" fmla="*/ 1310106 w 7467600"/>
              <a:gd name="connsiteY190" fmla="*/ 3943217 h 6858000"/>
              <a:gd name="connsiteX191" fmla="*/ 854994 w 7467600"/>
              <a:gd name="connsiteY191" fmla="*/ 4399136 h 6858000"/>
              <a:gd name="connsiteX192" fmla="*/ 742462 w 7467600"/>
              <a:gd name="connsiteY192" fmla="*/ 4594648 h 6858000"/>
              <a:gd name="connsiteX193" fmla="*/ 820602 w 7467600"/>
              <a:gd name="connsiteY193" fmla="*/ 4485915 h 6858000"/>
              <a:gd name="connsiteX194" fmla="*/ 878295 w 7467600"/>
              <a:gd name="connsiteY194" fmla="*/ 4403594 h 6858000"/>
              <a:gd name="connsiteX195" fmla="*/ 1240607 w 7467600"/>
              <a:gd name="connsiteY195" fmla="*/ 4010401 h 6858000"/>
              <a:gd name="connsiteX196" fmla="*/ 1310106 w 7467600"/>
              <a:gd name="connsiteY196" fmla="*/ 3943217 h 6858000"/>
              <a:gd name="connsiteX197" fmla="*/ 1423113 w 7467600"/>
              <a:gd name="connsiteY197" fmla="*/ 3874565 h 6858000"/>
              <a:gd name="connsiteX198" fmla="*/ 1260565 w 7467600"/>
              <a:gd name="connsiteY198" fmla="*/ 4031982 h 6858000"/>
              <a:gd name="connsiteX199" fmla="*/ 901900 w 7467600"/>
              <a:gd name="connsiteY199" fmla="*/ 4421236 h 6858000"/>
              <a:gd name="connsiteX200" fmla="*/ 845044 w 7467600"/>
              <a:gd name="connsiteY200" fmla="*/ 4502436 h 6858000"/>
              <a:gd name="connsiteX201" fmla="*/ 685926 w 7467600"/>
              <a:gd name="connsiteY201" fmla="*/ 4703069 h 6858000"/>
              <a:gd name="connsiteX202" fmla="*/ 684248 w 7467600"/>
              <a:gd name="connsiteY202" fmla="*/ 4706721 h 6858000"/>
              <a:gd name="connsiteX203" fmla="*/ 1423113 w 7467600"/>
              <a:gd name="connsiteY203" fmla="*/ 3874565 h 6858000"/>
              <a:gd name="connsiteX204" fmla="*/ 3316479 w 7467600"/>
              <a:gd name="connsiteY204" fmla="*/ 3872136 h 6858000"/>
              <a:gd name="connsiteX205" fmla="*/ 3546806 w 7467600"/>
              <a:gd name="connsiteY205" fmla="*/ 4356139 h 6858000"/>
              <a:gd name="connsiteX206" fmla="*/ 3364433 w 7467600"/>
              <a:gd name="connsiteY206" fmla="*/ 3953121 h 6858000"/>
              <a:gd name="connsiteX207" fmla="*/ 3316479 w 7467600"/>
              <a:gd name="connsiteY207" fmla="*/ 3872136 h 6858000"/>
              <a:gd name="connsiteX208" fmla="*/ 3291335 w 7467600"/>
              <a:gd name="connsiteY208" fmla="*/ 3767420 h 6858000"/>
              <a:gd name="connsiteX209" fmla="*/ 3390805 w 7467600"/>
              <a:gd name="connsiteY209" fmla="*/ 3937163 h 6858000"/>
              <a:gd name="connsiteX210" fmla="*/ 3579062 w 7467600"/>
              <a:gd name="connsiteY210" fmla="*/ 4359040 h 6858000"/>
              <a:gd name="connsiteX211" fmla="*/ 3467355 w 7467600"/>
              <a:gd name="connsiteY211" fmla="*/ 3988130 h 6858000"/>
              <a:gd name="connsiteX212" fmla="*/ 3310753 w 7467600"/>
              <a:gd name="connsiteY212" fmla="*/ 3787140 h 6858000"/>
              <a:gd name="connsiteX213" fmla="*/ 3291335 w 7467600"/>
              <a:gd name="connsiteY213" fmla="*/ 3767420 h 6858000"/>
              <a:gd name="connsiteX214" fmla="*/ 1635889 w 7467600"/>
              <a:gd name="connsiteY214" fmla="*/ 3709494 h 6858000"/>
              <a:gd name="connsiteX215" fmla="*/ 1634800 w 7467600"/>
              <a:gd name="connsiteY215" fmla="*/ 3731111 h 6858000"/>
              <a:gd name="connsiteX216" fmla="*/ 1635889 w 7467600"/>
              <a:gd name="connsiteY216" fmla="*/ 3709494 h 6858000"/>
              <a:gd name="connsiteX217" fmla="*/ 1510397 w 7467600"/>
              <a:gd name="connsiteY217" fmla="*/ 3684705 h 6858000"/>
              <a:gd name="connsiteX218" fmla="*/ 1146550 w 7467600"/>
              <a:gd name="connsiteY218" fmla="*/ 3802012 h 6858000"/>
              <a:gd name="connsiteX219" fmla="*/ 698834 w 7467600"/>
              <a:gd name="connsiteY219" fmla="*/ 3952272 h 6858000"/>
              <a:gd name="connsiteX220" fmla="*/ 34256 w 7467600"/>
              <a:gd name="connsiteY220" fmla="*/ 4347603 h 6858000"/>
              <a:gd name="connsiteX221" fmla="*/ 527241 w 7467600"/>
              <a:gd name="connsiteY221" fmla="*/ 4065078 h 6858000"/>
              <a:gd name="connsiteX222" fmla="*/ 1510397 w 7467600"/>
              <a:gd name="connsiteY222" fmla="*/ 3684705 h 6858000"/>
              <a:gd name="connsiteX223" fmla="*/ 1313114 w 7467600"/>
              <a:gd name="connsiteY223" fmla="*/ 3655216 h 6858000"/>
              <a:gd name="connsiteX224" fmla="*/ 1109304 w 7467600"/>
              <a:gd name="connsiteY224" fmla="*/ 3669030 h 6858000"/>
              <a:gd name="connsiteX225" fmla="*/ 8129 w 7467600"/>
              <a:gd name="connsiteY225" fmla="*/ 4330519 h 6858000"/>
              <a:gd name="connsiteX226" fmla="*/ 687572 w 7467600"/>
              <a:gd name="connsiteY226" fmla="*/ 3925629 h 6858000"/>
              <a:gd name="connsiteX227" fmla="*/ 1138365 w 7467600"/>
              <a:gd name="connsiteY227" fmla="*/ 3774515 h 6858000"/>
              <a:gd name="connsiteX228" fmla="*/ 1505579 w 7467600"/>
              <a:gd name="connsiteY228" fmla="*/ 3655526 h 6858000"/>
              <a:gd name="connsiteX229" fmla="*/ 1313114 w 7467600"/>
              <a:gd name="connsiteY229" fmla="*/ 3655216 h 6858000"/>
              <a:gd name="connsiteX230" fmla="*/ 3655073 w 7467600"/>
              <a:gd name="connsiteY230" fmla="*/ 3650884 h 6858000"/>
              <a:gd name="connsiteX231" fmla="*/ 3989938 w 7467600"/>
              <a:gd name="connsiteY231" fmla="*/ 3991685 h 6858000"/>
              <a:gd name="connsiteX232" fmla="*/ 4393907 w 7467600"/>
              <a:gd name="connsiteY232" fmla="*/ 4261258 h 6858000"/>
              <a:gd name="connsiteX233" fmla="*/ 4648051 w 7467600"/>
              <a:gd name="connsiteY233" fmla="*/ 4374051 h 6858000"/>
              <a:gd name="connsiteX234" fmla="*/ 4383389 w 7467600"/>
              <a:gd name="connsiteY234" fmla="*/ 4184369 h 6858000"/>
              <a:gd name="connsiteX235" fmla="*/ 4165508 w 7467600"/>
              <a:gd name="connsiteY235" fmla="*/ 4035196 h 6858000"/>
              <a:gd name="connsiteX236" fmla="*/ 4068162 w 7467600"/>
              <a:gd name="connsiteY236" fmla="*/ 3953394 h 6858000"/>
              <a:gd name="connsiteX237" fmla="*/ 3981416 w 7467600"/>
              <a:gd name="connsiteY237" fmla="*/ 3880482 h 6858000"/>
              <a:gd name="connsiteX238" fmla="*/ 3800147 w 7467600"/>
              <a:gd name="connsiteY238" fmla="*/ 3749872 h 6858000"/>
              <a:gd name="connsiteX239" fmla="*/ 3655073 w 7467600"/>
              <a:gd name="connsiteY239" fmla="*/ 3650884 h 6858000"/>
              <a:gd name="connsiteX240" fmla="*/ 3670252 w 7467600"/>
              <a:gd name="connsiteY240" fmla="*/ 3622798 h 6858000"/>
              <a:gd name="connsiteX241" fmla="*/ 3817258 w 7467600"/>
              <a:gd name="connsiteY241" fmla="*/ 3723577 h 6858000"/>
              <a:gd name="connsiteX242" fmla="*/ 4000461 w 7467600"/>
              <a:gd name="connsiteY242" fmla="*/ 3855966 h 6858000"/>
              <a:gd name="connsiteX243" fmla="*/ 4088180 w 7467600"/>
              <a:gd name="connsiteY243" fmla="*/ 3929774 h 6858000"/>
              <a:gd name="connsiteX244" fmla="*/ 4184555 w 7467600"/>
              <a:gd name="connsiteY244" fmla="*/ 4010683 h 6858000"/>
              <a:gd name="connsiteX245" fmla="*/ 4399563 w 7467600"/>
              <a:gd name="connsiteY245" fmla="*/ 4158106 h 6858000"/>
              <a:gd name="connsiteX246" fmla="*/ 4684469 w 7467600"/>
              <a:gd name="connsiteY246" fmla="*/ 4364680 h 6858000"/>
              <a:gd name="connsiteX247" fmla="*/ 4690271 w 7467600"/>
              <a:gd name="connsiteY247" fmla="*/ 4370034 h 6858000"/>
              <a:gd name="connsiteX248" fmla="*/ 4136093 w 7467600"/>
              <a:gd name="connsiteY248" fmla="*/ 3858466 h 6858000"/>
              <a:gd name="connsiteX249" fmla="*/ 3670252 w 7467600"/>
              <a:gd name="connsiteY249" fmla="*/ 3622798 h 6858000"/>
              <a:gd name="connsiteX250" fmla="*/ 4440129 w 7467600"/>
              <a:gd name="connsiteY250" fmla="*/ 3448571 h 6858000"/>
              <a:gd name="connsiteX251" fmla="*/ 4856525 w 7467600"/>
              <a:gd name="connsiteY251" fmla="*/ 3915351 h 6858000"/>
              <a:gd name="connsiteX252" fmla="*/ 5059055 w 7467600"/>
              <a:gd name="connsiteY252" fmla="*/ 4108918 h 6858000"/>
              <a:gd name="connsiteX253" fmla="*/ 5290070 w 7467600"/>
              <a:gd name="connsiteY253" fmla="*/ 4263619 h 6858000"/>
              <a:gd name="connsiteX254" fmla="*/ 4834991 w 7467600"/>
              <a:gd name="connsiteY254" fmla="*/ 3830985 h 6858000"/>
              <a:gd name="connsiteX255" fmla="*/ 4440129 w 7467600"/>
              <a:gd name="connsiteY255" fmla="*/ 3448571 h 6858000"/>
              <a:gd name="connsiteX256" fmla="*/ 4441737 w 7467600"/>
              <a:gd name="connsiteY256" fmla="*/ 3399734 h 6858000"/>
              <a:gd name="connsiteX257" fmla="*/ 4431236 w 7467600"/>
              <a:gd name="connsiteY257" fmla="*/ 3400954 h 6858000"/>
              <a:gd name="connsiteX258" fmla="*/ 4557150 w 7467600"/>
              <a:gd name="connsiteY258" fmla="*/ 3510023 h 6858000"/>
              <a:gd name="connsiteX259" fmla="*/ 4856936 w 7467600"/>
              <a:gd name="connsiteY259" fmla="*/ 3809146 h 6858000"/>
              <a:gd name="connsiteX260" fmla="*/ 5111996 w 7467600"/>
              <a:gd name="connsiteY260" fmla="*/ 4065759 h 6858000"/>
              <a:gd name="connsiteX261" fmla="*/ 5388878 w 7467600"/>
              <a:gd name="connsiteY261" fmla="*/ 4300185 h 6858000"/>
              <a:gd name="connsiteX262" fmla="*/ 5425556 w 7467600"/>
              <a:gd name="connsiteY262" fmla="*/ 4308967 h 6858000"/>
              <a:gd name="connsiteX263" fmla="*/ 4943646 w 7467600"/>
              <a:gd name="connsiteY263" fmla="*/ 3822916 h 6858000"/>
              <a:gd name="connsiteX264" fmla="*/ 4594837 w 7467600"/>
              <a:gd name="connsiteY264" fmla="*/ 3532274 h 6858000"/>
              <a:gd name="connsiteX265" fmla="*/ 4441737 w 7467600"/>
              <a:gd name="connsiteY265" fmla="*/ 3399734 h 6858000"/>
              <a:gd name="connsiteX266" fmla="*/ 5425834 w 7467600"/>
              <a:gd name="connsiteY266" fmla="*/ 3162785 h 6858000"/>
              <a:gd name="connsiteX267" fmla="*/ 5401644 w 7467600"/>
              <a:gd name="connsiteY267" fmla="*/ 3617847 h 6858000"/>
              <a:gd name="connsiteX268" fmla="*/ 5467256 w 7467600"/>
              <a:gd name="connsiteY268" fmla="*/ 4175494 h 6858000"/>
              <a:gd name="connsiteX269" fmla="*/ 5448069 w 7467600"/>
              <a:gd name="connsiteY269" fmla="*/ 3567554 h 6858000"/>
              <a:gd name="connsiteX270" fmla="*/ 5425834 w 7467600"/>
              <a:gd name="connsiteY270" fmla="*/ 3162785 h 6858000"/>
              <a:gd name="connsiteX271" fmla="*/ 1318687 w 7467600"/>
              <a:gd name="connsiteY271" fmla="*/ 3113840 h 6858000"/>
              <a:gd name="connsiteX272" fmla="*/ 1066793 w 7467600"/>
              <a:gd name="connsiteY272" fmla="*/ 3212171 h 6858000"/>
              <a:gd name="connsiteX273" fmla="*/ 993319 w 7467600"/>
              <a:gd name="connsiteY273" fmla="*/ 3247648 h 6858000"/>
              <a:gd name="connsiteX274" fmla="*/ 853081 w 7467600"/>
              <a:gd name="connsiteY274" fmla="*/ 3312410 h 6858000"/>
              <a:gd name="connsiteX275" fmla="*/ 805957 w 7467600"/>
              <a:gd name="connsiteY275" fmla="*/ 3330443 h 6858000"/>
              <a:gd name="connsiteX276" fmla="*/ 1318687 w 7467600"/>
              <a:gd name="connsiteY276" fmla="*/ 3113840 h 6858000"/>
              <a:gd name="connsiteX277" fmla="*/ 5453702 w 7467600"/>
              <a:gd name="connsiteY277" fmla="*/ 3090882 h 6858000"/>
              <a:gd name="connsiteX278" fmla="*/ 5480135 w 7467600"/>
              <a:gd name="connsiteY278" fmla="*/ 3565802 h 6858000"/>
              <a:gd name="connsiteX279" fmla="*/ 5499023 w 7467600"/>
              <a:gd name="connsiteY279" fmla="*/ 4166310 h 6858000"/>
              <a:gd name="connsiteX280" fmla="*/ 5547022 w 7467600"/>
              <a:gd name="connsiteY280" fmla="*/ 3607838 h 6858000"/>
              <a:gd name="connsiteX281" fmla="*/ 5515964 w 7467600"/>
              <a:gd name="connsiteY281" fmla="*/ 3378541 h 6858000"/>
              <a:gd name="connsiteX282" fmla="*/ 5453702 w 7467600"/>
              <a:gd name="connsiteY282" fmla="*/ 3090882 h 6858000"/>
              <a:gd name="connsiteX283" fmla="*/ 1238695 w 7467600"/>
              <a:gd name="connsiteY283" fmla="*/ 3076820 h 6858000"/>
              <a:gd name="connsiteX284" fmla="*/ 716371 w 7467600"/>
              <a:gd name="connsiteY284" fmla="*/ 3293249 h 6858000"/>
              <a:gd name="connsiteX285" fmla="*/ 579522 w 7467600"/>
              <a:gd name="connsiteY285" fmla="*/ 3371759 h 6858000"/>
              <a:gd name="connsiteX286" fmla="*/ 600288 w 7467600"/>
              <a:gd name="connsiteY286" fmla="*/ 3365555 h 6858000"/>
              <a:gd name="connsiteX287" fmla="*/ 840692 w 7467600"/>
              <a:gd name="connsiteY287" fmla="*/ 3284921 h 6858000"/>
              <a:gd name="connsiteX288" fmla="*/ 979248 w 7467600"/>
              <a:gd name="connsiteY288" fmla="*/ 3221003 h 6858000"/>
              <a:gd name="connsiteX289" fmla="*/ 1053282 w 7467600"/>
              <a:gd name="connsiteY289" fmla="*/ 3185247 h 6858000"/>
              <a:gd name="connsiteX290" fmla="*/ 1320603 w 7467600"/>
              <a:gd name="connsiteY290" fmla="*/ 3081281 h 6858000"/>
              <a:gd name="connsiteX291" fmla="*/ 1238695 w 7467600"/>
              <a:gd name="connsiteY291" fmla="*/ 3076820 h 6858000"/>
              <a:gd name="connsiteX292" fmla="*/ 5425627 w 7467600"/>
              <a:gd name="connsiteY292" fmla="*/ 2954192 h 6858000"/>
              <a:gd name="connsiteX293" fmla="*/ 5470770 w 7467600"/>
              <a:gd name="connsiteY293" fmla="*/ 3005435 h 6858000"/>
              <a:gd name="connsiteX294" fmla="*/ 5519779 w 7467600"/>
              <a:gd name="connsiteY294" fmla="*/ 4359223 h 6858000"/>
              <a:gd name="connsiteX295" fmla="*/ 5520293 w 7467600"/>
              <a:gd name="connsiteY295" fmla="*/ 4360602 h 6858000"/>
              <a:gd name="connsiteX296" fmla="*/ 5767221 w 7467600"/>
              <a:gd name="connsiteY296" fmla="*/ 4665564 h 6858000"/>
              <a:gd name="connsiteX297" fmla="*/ 6937169 w 7467600"/>
              <a:gd name="connsiteY297" fmla="*/ 4815941 h 6858000"/>
              <a:gd name="connsiteX298" fmla="*/ 6953922 w 7467600"/>
              <a:gd name="connsiteY298" fmla="*/ 4890068 h 6858000"/>
              <a:gd name="connsiteX299" fmla="*/ 6071359 w 7467600"/>
              <a:gd name="connsiteY299" fmla="*/ 4770770 h 6858000"/>
              <a:gd name="connsiteX300" fmla="*/ 6038839 w 7467600"/>
              <a:gd name="connsiteY300" fmla="*/ 4764474 h 6858000"/>
              <a:gd name="connsiteX301" fmla="*/ 6038706 w 7467600"/>
              <a:gd name="connsiteY301" fmla="*/ 4763847 h 6858000"/>
              <a:gd name="connsiteX302" fmla="*/ 6037784 w 7467600"/>
              <a:gd name="connsiteY302" fmla="*/ 4764270 h 6858000"/>
              <a:gd name="connsiteX303" fmla="*/ 6038839 w 7467600"/>
              <a:gd name="connsiteY303" fmla="*/ 4764474 h 6858000"/>
              <a:gd name="connsiteX304" fmla="*/ 6040338 w 7467600"/>
              <a:gd name="connsiteY304" fmla="*/ 4771418 h 6858000"/>
              <a:gd name="connsiteX305" fmla="*/ 6024488 w 7467600"/>
              <a:gd name="connsiteY305" fmla="*/ 4809903 h 6858000"/>
              <a:gd name="connsiteX306" fmla="*/ 5599771 w 7467600"/>
              <a:gd name="connsiteY306" fmla="*/ 5509652 h 6858000"/>
              <a:gd name="connsiteX307" fmla="*/ 5548843 w 7467600"/>
              <a:gd name="connsiteY307" fmla="*/ 5563845 h 6858000"/>
              <a:gd name="connsiteX308" fmla="*/ 5940952 w 7467600"/>
              <a:gd name="connsiteY308" fmla="*/ 6250028 h 6858000"/>
              <a:gd name="connsiteX309" fmla="*/ 6043441 w 7467600"/>
              <a:gd name="connsiteY309" fmla="*/ 6665847 h 6858000"/>
              <a:gd name="connsiteX310" fmla="*/ 6093432 w 7467600"/>
              <a:gd name="connsiteY310" fmla="*/ 6858000 h 6858000"/>
              <a:gd name="connsiteX311" fmla="*/ 6034344 w 7467600"/>
              <a:gd name="connsiteY311" fmla="*/ 6858000 h 6858000"/>
              <a:gd name="connsiteX312" fmla="*/ 6026679 w 7467600"/>
              <a:gd name="connsiteY312" fmla="*/ 6836959 h 6858000"/>
              <a:gd name="connsiteX313" fmla="*/ 5800441 w 7467600"/>
              <a:gd name="connsiteY313" fmla="*/ 6335286 h 6858000"/>
              <a:gd name="connsiteX314" fmla="*/ 5526562 w 7467600"/>
              <a:gd name="connsiteY314" fmla="*/ 5705388 h 6858000"/>
              <a:gd name="connsiteX315" fmla="*/ 5519640 w 7467600"/>
              <a:gd name="connsiteY315" fmla="*/ 5683774 h 6858000"/>
              <a:gd name="connsiteX316" fmla="*/ 5844559 w 7467600"/>
              <a:gd name="connsiteY316" fmla="*/ 6553349 h 6858000"/>
              <a:gd name="connsiteX317" fmla="*/ 5975994 w 7467600"/>
              <a:gd name="connsiteY317" fmla="*/ 6858000 h 6858000"/>
              <a:gd name="connsiteX318" fmla="*/ 5898547 w 7467600"/>
              <a:gd name="connsiteY318" fmla="*/ 6858000 h 6858000"/>
              <a:gd name="connsiteX319" fmla="*/ 5682041 w 7467600"/>
              <a:gd name="connsiteY319" fmla="*/ 6355860 h 6858000"/>
              <a:gd name="connsiteX320" fmla="*/ 5461758 w 7467600"/>
              <a:gd name="connsiteY320" fmla="*/ 5820220 h 6858000"/>
              <a:gd name="connsiteX321" fmla="*/ 5237282 w 7467600"/>
              <a:gd name="connsiteY321" fmla="*/ 6579086 h 6858000"/>
              <a:gd name="connsiteX322" fmla="*/ 5115009 w 7467600"/>
              <a:gd name="connsiteY322" fmla="*/ 6858000 h 6858000"/>
              <a:gd name="connsiteX323" fmla="*/ 5028074 w 7467600"/>
              <a:gd name="connsiteY323" fmla="*/ 6858000 h 6858000"/>
              <a:gd name="connsiteX324" fmla="*/ 5079508 w 7467600"/>
              <a:gd name="connsiteY324" fmla="*/ 6749074 h 6858000"/>
              <a:gd name="connsiteX325" fmla="*/ 5371846 w 7467600"/>
              <a:gd name="connsiteY325" fmla="*/ 5924413 h 6858000"/>
              <a:gd name="connsiteX326" fmla="*/ 5270512 w 7467600"/>
              <a:gd name="connsiteY326" fmla="*/ 6138975 h 6858000"/>
              <a:gd name="connsiteX327" fmla="*/ 5062409 w 7467600"/>
              <a:gd name="connsiteY327" fmla="*/ 6653544 h 6858000"/>
              <a:gd name="connsiteX328" fmla="*/ 5036628 w 7467600"/>
              <a:gd name="connsiteY328" fmla="*/ 6754247 h 6858000"/>
              <a:gd name="connsiteX329" fmla="*/ 5009112 w 7467600"/>
              <a:gd name="connsiteY329" fmla="*/ 6858000 h 6858000"/>
              <a:gd name="connsiteX330" fmla="*/ 4976679 w 7467600"/>
              <a:gd name="connsiteY330" fmla="*/ 6858000 h 6858000"/>
              <a:gd name="connsiteX331" fmla="*/ 5006537 w 7467600"/>
              <a:gd name="connsiteY331" fmla="*/ 6747068 h 6858000"/>
              <a:gd name="connsiteX332" fmla="*/ 5032723 w 7467600"/>
              <a:gd name="connsiteY332" fmla="*/ 6644957 h 6858000"/>
              <a:gd name="connsiteX333" fmla="*/ 5242949 w 7467600"/>
              <a:gd name="connsiteY333" fmla="*/ 6125175 h 6858000"/>
              <a:gd name="connsiteX334" fmla="*/ 5286321 w 7467600"/>
              <a:gd name="connsiteY334" fmla="*/ 6033555 h 6858000"/>
              <a:gd name="connsiteX335" fmla="*/ 5008210 w 7467600"/>
              <a:gd name="connsiteY335" fmla="*/ 6649194 h 6858000"/>
              <a:gd name="connsiteX336" fmla="*/ 4986321 w 7467600"/>
              <a:gd name="connsiteY336" fmla="*/ 6765687 h 6858000"/>
              <a:gd name="connsiteX337" fmla="*/ 4973474 w 7467600"/>
              <a:gd name="connsiteY337" fmla="*/ 6858000 h 6858000"/>
              <a:gd name="connsiteX338" fmla="*/ 4907178 w 7467600"/>
              <a:gd name="connsiteY338" fmla="*/ 6858000 h 6858000"/>
              <a:gd name="connsiteX339" fmla="*/ 4910810 w 7467600"/>
              <a:gd name="connsiteY339" fmla="*/ 6829660 h 6858000"/>
              <a:gd name="connsiteX340" fmla="*/ 4987461 w 7467600"/>
              <a:gd name="connsiteY340" fmla="*/ 6432994 h 6858000"/>
              <a:gd name="connsiteX341" fmla="*/ 5179262 w 7467600"/>
              <a:gd name="connsiteY341" fmla="*/ 6035044 h 6858000"/>
              <a:gd name="connsiteX342" fmla="*/ 4689678 w 7467600"/>
              <a:gd name="connsiteY342" fmla="*/ 6440241 h 6858000"/>
              <a:gd name="connsiteX343" fmla="*/ 4477543 w 7467600"/>
              <a:gd name="connsiteY343" fmla="*/ 6674836 h 6858000"/>
              <a:gd name="connsiteX344" fmla="*/ 4329957 w 7467600"/>
              <a:gd name="connsiteY344" fmla="*/ 6858000 h 6858000"/>
              <a:gd name="connsiteX345" fmla="*/ 4218595 w 7467600"/>
              <a:gd name="connsiteY345" fmla="*/ 6858000 h 6858000"/>
              <a:gd name="connsiteX346" fmla="*/ 4368888 w 7467600"/>
              <a:gd name="connsiteY346" fmla="*/ 6668412 h 6858000"/>
              <a:gd name="connsiteX347" fmla="*/ 4563091 w 7467600"/>
              <a:gd name="connsiteY347" fmla="*/ 6442508 h 6858000"/>
              <a:gd name="connsiteX348" fmla="*/ 5387324 w 7467600"/>
              <a:gd name="connsiteY348" fmla="*/ 5705830 h 6858000"/>
              <a:gd name="connsiteX349" fmla="*/ 5073620 w 7467600"/>
              <a:gd name="connsiteY349" fmla="*/ 5955437 h 6858000"/>
              <a:gd name="connsiteX350" fmla="*/ 4689789 w 7467600"/>
              <a:gd name="connsiteY350" fmla="*/ 6268382 h 6858000"/>
              <a:gd name="connsiteX351" fmla="*/ 4418722 w 7467600"/>
              <a:gd name="connsiteY351" fmla="*/ 6570886 h 6858000"/>
              <a:gd name="connsiteX352" fmla="*/ 4214944 w 7467600"/>
              <a:gd name="connsiteY352" fmla="*/ 6858000 h 6858000"/>
              <a:gd name="connsiteX353" fmla="*/ 4177898 w 7467600"/>
              <a:gd name="connsiteY353" fmla="*/ 6858000 h 6858000"/>
              <a:gd name="connsiteX354" fmla="*/ 4391597 w 7467600"/>
              <a:gd name="connsiteY354" fmla="*/ 6556370 h 6858000"/>
              <a:gd name="connsiteX355" fmla="*/ 4668889 w 7467600"/>
              <a:gd name="connsiteY355" fmla="*/ 6246399 h 6858000"/>
              <a:gd name="connsiteX356" fmla="*/ 5055427 w 7467600"/>
              <a:gd name="connsiteY356" fmla="*/ 5931476 h 6858000"/>
              <a:gd name="connsiteX357" fmla="*/ 5371814 w 7467600"/>
              <a:gd name="connsiteY357" fmla="*/ 5678975 h 6858000"/>
              <a:gd name="connsiteX358" fmla="*/ 4987918 w 7467600"/>
              <a:gd name="connsiteY358" fmla="*/ 5838701 h 6858000"/>
              <a:gd name="connsiteX359" fmla="*/ 4317146 w 7467600"/>
              <a:gd name="connsiteY359" fmla="*/ 6587716 h 6858000"/>
              <a:gd name="connsiteX360" fmla="*/ 4171627 w 7467600"/>
              <a:gd name="connsiteY360" fmla="*/ 6858000 h 6858000"/>
              <a:gd name="connsiteX361" fmla="*/ 4081585 w 7467600"/>
              <a:gd name="connsiteY361" fmla="*/ 6858000 h 6858000"/>
              <a:gd name="connsiteX362" fmla="*/ 4238603 w 7467600"/>
              <a:gd name="connsiteY362" fmla="*/ 6559341 h 6858000"/>
              <a:gd name="connsiteX363" fmla="*/ 4778333 w 7467600"/>
              <a:gd name="connsiteY363" fmla="*/ 5873626 h 6858000"/>
              <a:gd name="connsiteX364" fmla="*/ 5414185 w 7467600"/>
              <a:gd name="connsiteY364" fmla="*/ 5573882 h 6858000"/>
              <a:gd name="connsiteX365" fmla="*/ 5959648 w 7467600"/>
              <a:gd name="connsiteY365" fmla="*/ 4760797 h 6858000"/>
              <a:gd name="connsiteX366" fmla="*/ 5355019 w 7467600"/>
              <a:gd name="connsiteY366" fmla="*/ 4734672 h 6858000"/>
              <a:gd name="connsiteX367" fmla="*/ 5083565 w 7467600"/>
              <a:gd name="connsiteY367" fmla="*/ 5179121 h 6858000"/>
              <a:gd name="connsiteX368" fmla="*/ 4713577 w 7467600"/>
              <a:gd name="connsiteY368" fmla="*/ 5616803 h 6858000"/>
              <a:gd name="connsiteX369" fmla="*/ 3989559 w 7467600"/>
              <a:gd name="connsiteY369" fmla="*/ 6145945 h 6858000"/>
              <a:gd name="connsiteX370" fmla="*/ 3939824 w 7467600"/>
              <a:gd name="connsiteY370" fmla="*/ 6066900 h 6858000"/>
              <a:gd name="connsiteX371" fmla="*/ 4584537 w 7467600"/>
              <a:gd name="connsiteY371" fmla="*/ 5324826 h 6858000"/>
              <a:gd name="connsiteX372" fmla="*/ 5037105 w 7467600"/>
              <a:gd name="connsiteY372" fmla="*/ 5088765 h 6858000"/>
              <a:gd name="connsiteX373" fmla="*/ 5039930 w 7467600"/>
              <a:gd name="connsiteY373" fmla="*/ 5089585 h 6858000"/>
              <a:gd name="connsiteX374" fmla="*/ 5263764 w 7467600"/>
              <a:gd name="connsiteY374" fmla="*/ 4735525 h 6858000"/>
              <a:gd name="connsiteX375" fmla="*/ 4086300 w 7467600"/>
              <a:gd name="connsiteY375" fmla="*/ 4884599 h 6858000"/>
              <a:gd name="connsiteX376" fmla="*/ 4085485 w 7467600"/>
              <a:gd name="connsiteY376" fmla="*/ 4899070 h 6858000"/>
              <a:gd name="connsiteX377" fmla="*/ 3871915 w 7467600"/>
              <a:gd name="connsiteY377" fmla="*/ 5253645 h 6858000"/>
              <a:gd name="connsiteX378" fmla="*/ 3799374 w 7467600"/>
              <a:gd name="connsiteY378" fmla="*/ 5466127 h 6858000"/>
              <a:gd name="connsiteX379" fmla="*/ 3498850 w 7467600"/>
              <a:gd name="connsiteY379" fmla="*/ 6661888 h 6858000"/>
              <a:gd name="connsiteX380" fmla="*/ 3399216 w 7467600"/>
              <a:gd name="connsiteY380" fmla="*/ 6858000 h 6858000"/>
              <a:gd name="connsiteX381" fmla="*/ 3303688 w 7467600"/>
              <a:gd name="connsiteY381" fmla="*/ 6858000 h 6858000"/>
              <a:gd name="connsiteX382" fmla="*/ 3391774 w 7467600"/>
              <a:gd name="connsiteY382" fmla="*/ 6697181 h 6858000"/>
              <a:gd name="connsiteX383" fmla="*/ 3735540 w 7467600"/>
              <a:gd name="connsiteY383" fmla="*/ 5546923 h 6858000"/>
              <a:gd name="connsiteX384" fmla="*/ 3729438 w 7467600"/>
              <a:gd name="connsiteY384" fmla="*/ 5569058 h 6858000"/>
              <a:gd name="connsiteX385" fmla="*/ 3707782 w 7467600"/>
              <a:gd name="connsiteY385" fmla="*/ 5644908 h 6858000"/>
              <a:gd name="connsiteX386" fmla="*/ 3583827 w 7467600"/>
              <a:gd name="connsiteY386" fmla="*/ 6039215 h 6858000"/>
              <a:gd name="connsiteX387" fmla="*/ 3547861 w 7467600"/>
              <a:gd name="connsiteY387" fmla="*/ 6129609 h 6858000"/>
              <a:gd name="connsiteX388" fmla="*/ 3490905 w 7467600"/>
              <a:gd name="connsiteY388" fmla="*/ 6277660 h 6858000"/>
              <a:gd name="connsiteX389" fmla="*/ 3455859 w 7467600"/>
              <a:gd name="connsiteY389" fmla="*/ 6391301 h 6858000"/>
              <a:gd name="connsiteX390" fmla="*/ 3429112 w 7467600"/>
              <a:gd name="connsiteY390" fmla="*/ 6479469 h 6858000"/>
              <a:gd name="connsiteX391" fmla="*/ 3304862 w 7467600"/>
              <a:gd name="connsiteY391" fmla="*/ 6796476 h 6858000"/>
              <a:gd name="connsiteX392" fmla="*/ 3276071 w 7467600"/>
              <a:gd name="connsiteY392" fmla="*/ 6858000 h 6858000"/>
              <a:gd name="connsiteX393" fmla="*/ 3240805 w 7467600"/>
              <a:gd name="connsiteY393" fmla="*/ 6858000 h 6858000"/>
              <a:gd name="connsiteX394" fmla="*/ 3275917 w 7467600"/>
              <a:gd name="connsiteY394" fmla="*/ 6783192 h 6858000"/>
              <a:gd name="connsiteX395" fmla="*/ 3399358 w 7467600"/>
              <a:gd name="connsiteY395" fmla="*/ 6469011 h 6858000"/>
              <a:gd name="connsiteX396" fmla="*/ 3425650 w 7467600"/>
              <a:gd name="connsiteY396" fmla="*/ 6381333 h 6858000"/>
              <a:gd name="connsiteX397" fmla="*/ 3460661 w 7467600"/>
              <a:gd name="connsiteY397" fmla="*/ 6266763 h 6858000"/>
              <a:gd name="connsiteX398" fmla="*/ 3518021 w 7467600"/>
              <a:gd name="connsiteY398" fmla="*/ 6117298 h 6858000"/>
              <a:gd name="connsiteX399" fmla="*/ 3554035 w 7467600"/>
              <a:gd name="connsiteY399" fmla="*/ 6027832 h 6858000"/>
              <a:gd name="connsiteX400" fmla="*/ 3677174 w 7467600"/>
              <a:gd name="connsiteY400" fmla="*/ 5636351 h 6858000"/>
              <a:gd name="connsiteX401" fmla="*/ 3698819 w 7467600"/>
              <a:gd name="connsiteY401" fmla="*/ 5560503 h 6858000"/>
              <a:gd name="connsiteX402" fmla="*/ 3702094 w 7467600"/>
              <a:gd name="connsiteY402" fmla="*/ 5549194 h 6858000"/>
              <a:gd name="connsiteX403" fmla="*/ 3398355 w 7467600"/>
              <a:gd name="connsiteY403" fmla="*/ 6094603 h 6858000"/>
              <a:gd name="connsiteX404" fmla="*/ 3193941 w 7467600"/>
              <a:gd name="connsiteY404" fmla="*/ 6798775 h 6858000"/>
              <a:gd name="connsiteX405" fmla="*/ 3184140 w 7467600"/>
              <a:gd name="connsiteY405" fmla="*/ 6858000 h 6858000"/>
              <a:gd name="connsiteX406" fmla="*/ 3099978 w 7467600"/>
              <a:gd name="connsiteY406" fmla="*/ 6858000 h 6858000"/>
              <a:gd name="connsiteX407" fmla="*/ 3101556 w 7467600"/>
              <a:gd name="connsiteY407" fmla="*/ 6843337 h 6858000"/>
              <a:gd name="connsiteX408" fmla="*/ 3370162 w 7467600"/>
              <a:gd name="connsiteY408" fmla="*/ 5785550 h 6858000"/>
              <a:gd name="connsiteX409" fmla="*/ 3746477 w 7467600"/>
              <a:gd name="connsiteY409" fmla="*/ 5377889 h 6858000"/>
              <a:gd name="connsiteX410" fmla="*/ 3863399 w 7467600"/>
              <a:gd name="connsiteY410" fmla="*/ 5087257 h 6858000"/>
              <a:gd name="connsiteX411" fmla="*/ 3968712 w 7467600"/>
              <a:gd name="connsiteY411" fmla="*/ 4913989 h 6858000"/>
              <a:gd name="connsiteX412" fmla="*/ 2792390 w 7467600"/>
              <a:gd name="connsiteY412" fmla="*/ 5382974 h 6858000"/>
              <a:gd name="connsiteX413" fmla="*/ 2714982 w 7467600"/>
              <a:gd name="connsiteY413" fmla="*/ 5427051 h 6858000"/>
              <a:gd name="connsiteX414" fmla="*/ 2813361 w 7467600"/>
              <a:gd name="connsiteY414" fmla="*/ 6023912 h 6858000"/>
              <a:gd name="connsiteX415" fmla="*/ 2688430 w 7467600"/>
              <a:gd name="connsiteY415" fmla="*/ 6801564 h 6858000"/>
              <a:gd name="connsiteX416" fmla="*/ 2629626 w 7467600"/>
              <a:gd name="connsiteY416" fmla="*/ 6763394 h 6858000"/>
              <a:gd name="connsiteX417" fmla="*/ 2565328 w 7467600"/>
              <a:gd name="connsiteY417" fmla="*/ 5516399 h 6858000"/>
              <a:gd name="connsiteX418" fmla="*/ 1922999 w 7467600"/>
              <a:gd name="connsiteY418" fmla="*/ 5980343 h 6858000"/>
              <a:gd name="connsiteX419" fmla="*/ 1950261 w 7467600"/>
              <a:gd name="connsiteY419" fmla="*/ 6405858 h 6858000"/>
              <a:gd name="connsiteX420" fmla="*/ 2365554 w 7467600"/>
              <a:gd name="connsiteY420" fmla="*/ 6759107 h 6858000"/>
              <a:gd name="connsiteX421" fmla="*/ 2424142 w 7467600"/>
              <a:gd name="connsiteY421" fmla="*/ 6858000 h 6858000"/>
              <a:gd name="connsiteX422" fmla="*/ 2395994 w 7467600"/>
              <a:gd name="connsiteY422" fmla="*/ 6858000 h 6858000"/>
              <a:gd name="connsiteX423" fmla="*/ 2392863 w 7467600"/>
              <a:gd name="connsiteY423" fmla="*/ 6852964 h 6858000"/>
              <a:gd name="connsiteX424" fmla="*/ 2017589 w 7467600"/>
              <a:gd name="connsiteY424" fmla="*/ 6493982 h 6858000"/>
              <a:gd name="connsiteX425" fmla="*/ 2147336 w 7467600"/>
              <a:gd name="connsiteY425" fmla="*/ 6594052 h 6858000"/>
              <a:gd name="connsiteX426" fmla="*/ 2207047 w 7467600"/>
              <a:gd name="connsiteY426" fmla="*/ 6654540 h 6858000"/>
              <a:gd name="connsiteX427" fmla="*/ 2299106 w 7467600"/>
              <a:gd name="connsiteY427" fmla="*/ 6778931 h 6858000"/>
              <a:gd name="connsiteX428" fmla="*/ 2314430 w 7467600"/>
              <a:gd name="connsiteY428" fmla="*/ 6801144 h 6858000"/>
              <a:gd name="connsiteX429" fmla="*/ 2352406 w 7467600"/>
              <a:gd name="connsiteY429" fmla="*/ 6858000 h 6858000"/>
              <a:gd name="connsiteX430" fmla="*/ 2314492 w 7467600"/>
              <a:gd name="connsiteY430" fmla="*/ 6858000 h 6858000"/>
              <a:gd name="connsiteX431" fmla="*/ 2288095 w 7467600"/>
              <a:gd name="connsiteY431" fmla="*/ 6818030 h 6858000"/>
              <a:gd name="connsiteX432" fmla="*/ 2272768 w 7467600"/>
              <a:gd name="connsiteY432" fmla="*/ 6795822 h 6858000"/>
              <a:gd name="connsiteX433" fmla="*/ 2182715 w 7467600"/>
              <a:gd name="connsiteY433" fmla="*/ 6675071 h 6858000"/>
              <a:gd name="connsiteX434" fmla="*/ 2032061 w 7467600"/>
              <a:gd name="connsiteY434" fmla="*/ 6541380 h 6858000"/>
              <a:gd name="connsiteX435" fmla="*/ 2257220 w 7467600"/>
              <a:gd name="connsiteY435" fmla="*/ 6826257 h 6858000"/>
              <a:gd name="connsiteX436" fmla="*/ 2281324 w 7467600"/>
              <a:gd name="connsiteY436" fmla="*/ 6858000 h 6858000"/>
              <a:gd name="connsiteX437" fmla="*/ 2242860 w 7467600"/>
              <a:gd name="connsiteY437" fmla="*/ 6858000 h 6858000"/>
              <a:gd name="connsiteX438" fmla="*/ 2232818 w 7467600"/>
              <a:gd name="connsiteY438" fmla="*/ 6844926 h 6858000"/>
              <a:gd name="connsiteX439" fmla="*/ 1990172 w 7467600"/>
              <a:gd name="connsiteY439" fmla="*/ 6542121 h 6858000"/>
              <a:gd name="connsiteX440" fmla="*/ 2124090 w 7467600"/>
              <a:gd name="connsiteY440" fmla="*/ 6761017 h 6858000"/>
              <a:gd name="connsiteX441" fmla="*/ 2200380 w 7467600"/>
              <a:gd name="connsiteY441" fmla="*/ 6858000 h 6858000"/>
              <a:gd name="connsiteX442" fmla="*/ 2147507 w 7467600"/>
              <a:gd name="connsiteY442" fmla="*/ 6858000 h 6858000"/>
              <a:gd name="connsiteX443" fmla="*/ 2070668 w 7467600"/>
              <a:gd name="connsiteY443" fmla="*/ 6761520 h 6858000"/>
              <a:gd name="connsiteX444" fmla="*/ 1975142 w 7467600"/>
              <a:gd name="connsiteY444" fmla="*/ 6585570 h 6858000"/>
              <a:gd name="connsiteX445" fmla="*/ 2050035 w 7467600"/>
              <a:gd name="connsiteY445" fmla="*/ 6813345 h 6858000"/>
              <a:gd name="connsiteX446" fmla="*/ 2063025 w 7467600"/>
              <a:gd name="connsiteY446" fmla="*/ 6858000 h 6858000"/>
              <a:gd name="connsiteX447" fmla="*/ 2021675 w 7467600"/>
              <a:gd name="connsiteY447" fmla="*/ 6858000 h 6858000"/>
              <a:gd name="connsiteX448" fmla="*/ 2019308 w 7467600"/>
              <a:gd name="connsiteY448" fmla="*/ 6847118 h 6858000"/>
              <a:gd name="connsiteX449" fmla="*/ 1938835 w 7467600"/>
              <a:gd name="connsiteY449" fmla="*/ 6551160 h 6858000"/>
              <a:gd name="connsiteX450" fmla="*/ 1953230 w 7467600"/>
              <a:gd name="connsiteY450" fmla="*/ 6759699 h 6858000"/>
              <a:gd name="connsiteX451" fmla="*/ 1956763 w 7467600"/>
              <a:gd name="connsiteY451" fmla="*/ 6778191 h 6858000"/>
              <a:gd name="connsiteX452" fmla="*/ 1967925 w 7467600"/>
              <a:gd name="connsiteY452" fmla="*/ 6858000 h 6858000"/>
              <a:gd name="connsiteX453" fmla="*/ 1936622 w 7467600"/>
              <a:gd name="connsiteY453" fmla="*/ 6858000 h 6858000"/>
              <a:gd name="connsiteX454" fmla="*/ 1926261 w 7467600"/>
              <a:gd name="connsiteY454" fmla="*/ 6784064 h 6858000"/>
              <a:gd name="connsiteX455" fmla="*/ 1922724 w 7467600"/>
              <a:gd name="connsiteY455" fmla="*/ 6765577 h 6858000"/>
              <a:gd name="connsiteX456" fmla="*/ 1904650 w 7467600"/>
              <a:gd name="connsiteY456" fmla="*/ 6639616 h 6858000"/>
              <a:gd name="connsiteX457" fmla="*/ 1885273 w 7467600"/>
              <a:gd name="connsiteY457" fmla="*/ 6858000 h 6858000"/>
              <a:gd name="connsiteX458" fmla="*/ 1854363 w 7467600"/>
              <a:gd name="connsiteY458" fmla="*/ 6858000 h 6858000"/>
              <a:gd name="connsiteX459" fmla="*/ 1880391 w 7467600"/>
              <a:gd name="connsiteY459" fmla="*/ 6603796 h 6858000"/>
              <a:gd name="connsiteX460" fmla="*/ 1818273 w 7467600"/>
              <a:gd name="connsiteY460" fmla="*/ 6715729 h 6858000"/>
              <a:gd name="connsiteX461" fmla="*/ 1794691 w 7467600"/>
              <a:gd name="connsiteY461" fmla="*/ 6843239 h 6858000"/>
              <a:gd name="connsiteX462" fmla="*/ 1794914 w 7467600"/>
              <a:gd name="connsiteY462" fmla="*/ 6858000 h 6858000"/>
              <a:gd name="connsiteX463" fmla="*/ 1746128 w 7467600"/>
              <a:gd name="connsiteY463" fmla="*/ 6858000 h 6858000"/>
              <a:gd name="connsiteX464" fmla="*/ 1753934 w 7467600"/>
              <a:gd name="connsiteY464" fmla="*/ 6724796 h 6858000"/>
              <a:gd name="connsiteX465" fmla="*/ 1792053 w 7467600"/>
              <a:gd name="connsiteY465" fmla="*/ 6572396 h 6858000"/>
              <a:gd name="connsiteX466" fmla="*/ 1862248 w 7467600"/>
              <a:gd name="connsiteY466" fmla="*/ 6266397 h 6858000"/>
              <a:gd name="connsiteX467" fmla="*/ 1862250 w 7467600"/>
              <a:gd name="connsiteY467" fmla="*/ 6033531 h 6858000"/>
              <a:gd name="connsiteX468" fmla="*/ 1211999 w 7467600"/>
              <a:gd name="connsiteY468" fmla="*/ 6683610 h 6858000"/>
              <a:gd name="connsiteX469" fmla="*/ 1213266 w 7467600"/>
              <a:gd name="connsiteY469" fmla="*/ 6691947 h 6858000"/>
              <a:gd name="connsiteX470" fmla="*/ 1203370 w 7467600"/>
              <a:gd name="connsiteY470" fmla="*/ 6850676 h 6858000"/>
              <a:gd name="connsiteX471" fmla="*/ 1203671 w 7467600"/>
              <a:gd name="connsiteY471" fmla="*/ 6858000 h 6858000"/>
              <a:gd name="connsiteX472" fmla="*/ 1143180 w 7467600"/>
              <a:gd name="connsiteY472" fmla="*/ 6858000 h 6858000"/>
              <a:gd name="connsiteX473" fmla="*/ 1142176 w 7467600"/>
              <a:gd name="connsiteY473" fmla="*/ 6766045 h 6858000"/>
              <a:gd name="connsiteX474" fmla="*/ 1067484 w 7467600"/>
              <a:gd name="connsiteY474" fmla="*/ 6858000 h 6858000"/>
              <a:gd name="connsiteX475" fmla="*/ 953928 w 7467600"/>
              <a:gd name="connsiteY475" fmla="*/ 6858000 h 6858000"/>
              <a:gd name="connsiteX476" fmla="*/ 959715 w 7467600"/>
              <a:gd name="connsiteY476" fmla="*/ 6850185 h 6858000"/>
              <a:gd name="connsiteX477" fmla="*/ 1483788 w 7467600"/>
              <a:gd name="connsiteY477" fmla="*/ 6259174 h 6858000"/>
              <a:gd name="connsiteX478" fmla="*/ 1100671 w 7467600"/>
              <a:gd name="connsiteY478" fmla="*/ 6252137 h 6858000"/>
              <a:gd name="connsiteX479" fmla="*/ 1090144 w 7467600"/>
              <a:gd name="connsiteY479" fmla="*/ 6256748 h 6858000"/>
              <a:gd name="connsiteX480" fmla="*/ 1095872 w 7467600"/>
              <a:gd name="connsiteY480" fmla="*/ 6271892 h 6858000"/>
              <a:gd name="connsiteX481" fmla="*/ 262785 w 7467600"/>
              <a:gd name="connsiteY481" fmla="*/ 6845450 h 6858000"/>
              <a:gd name="connsiteX482" fmla="*/ 209968 w 7467600"/>
              <a:gd name="connsiteY482" fmla="*/ 6770713 h 6858000"/>
              <a:gd name="connsiteX483" fmla="*/ 873460 w 7467600"/>
              <a:gd name="connsiteY483" fmla="*/ 6253768 h 6858000"/>
              <a:gd name="connsiteX484" fmla="*/ 192686 w 7467600"/>
              <a:gd name="connsiteY484" fmla="*/ 5849257 h 6858000"/>
              <a:gd name="connsiteX485" fmla="*/ 4696 w 7467600"/>
              <a:gd name="connsiteY485" fmla="*/ 5697668 h 6858000"/>
              <a:gd name="connsiteX486" fmla="*/ 0 w 7467600"/>
              <a:gd name="connsiteY486" fmla="*/ 5689984 h 6858000"/>
              <a:gd name="connsiteX487" fmla="*/ 0 w 7467600"/>
              <a:gd name="connsiteY487" fmla="*/ 5513472 h 6858000"/>
              <a:gd name="connsiteX488" fmla="*/ 174101 w 7467600"/>
              <a:gd name="connsiteY488" fmla="*/ 5620277 h 6858000"/>
              <a:gd name="connsiteX489" fmla="*/ 891800 w 7467600"/>
              <a:gd name="connsiteY489" fmla="*/ 6036935 h 6858000"/>
              <a:gd name="connsiteX490" fmla="*/ 1072219 w 7467600"/>
              <a:gd name="connsiteY490" fmla="*/ 6169443 h 6858000"/>
              <a:gd name="connsiteX491" fmla="*/ 1074117 w 7467600"/>
              <a:gd name="connsiteY491" fmla="*/ 6170301 h 6858000"/>
              <a:gd name="connsiteX492" fmla="*/ 1083114 w 7467600"/>
              <a:gd name="connsiteY492" fmla="*/ 6174131 h 6858000"/>
              <a:gd name="connsiteX493" fmla="*/ 1543010 w 7467600"/>
              <a:gd name="connsiteY493" fmla="*/ 6191140 h 6858000"/>
              <a:gd name="connsiteX494" fmla="*/ 1551080 w 7467600"/>
              <a:gd name="connsiteY494" fmla="*/ 6195006 h 6858000"/>
              <a:gd name="connsiteX495" fmla="*/ 2345443 w 7467600"/>
              <a:gd name="connsiteY495" fmla="*/ 5549882 h 6858000"/>
              <a:gd name="connsiteX496" fmla="*/ 1721499 w 7467600"/>
              <a:gd name="connsiteY496" fmla="*/ 5599969 h 6858000"/>
              <a:gd name="connsiteX497" fmla="*/ 767716 w 7467600"/>
              <a:gd name="connsiteY497" fmla="*/ 5472768 h 6858000"/>
              <a:gd name="connsiteX498" fmla="*/ 722147 w 7467600"/>
              <a:gd name="connsiteY498" fmla="*/ 5393091 h 6858000"/>
              <a:gd name="connsiteX499" fmla="*/ 1485552 w 7467600"/>
              <a:gd name="connsiteY499" fmla="*/ 5313202 h 6858000"/>
              <a:gd name="connsiteX500" fmla="*/ 2143004 w 7467600"/>
              <a:gd name="connsiteY500" fmla="*/ 5402420 h 6858000"/>
              <a:gd name="connsiteX501" fmla="*/ 1933391 w 7467600"/>
              <a:gd name="connsiteY501" fmla="*/ 5156971 h 6858000"/>
              <a:gd name="connsiteX502" fmla="*/ 1827118 w 7467600"/>
              <a:gd name="connsiteY502" fmla="*/ 4968410 h 6858000"/>
              <a:gd name="connsiteX503" fmla="*/ 1837349 w 7467600"/>
              <a:gd name="connsiteY503" fmla="*/ 4956357 h 6858000"/>
              <a:gd name="connsiteX504" fmla="*/ 2162835 w 7467600"/>
              <a:gd name="connsiteY504" fmla="*/ 5187853 h 6858000"/>
              <a:gd name="connsiteX505" fmla="*/ 2257167 w 7467600"/>
              <a:gd name="connsiteY505" fmla="*/ 5462123 h 6858000"/>
              <a:gd name="connsiteX506" fmla="*/ 2261598 w 7467600"/>
              <a:gd name="connsiteY506" fmla="*/ 5467998 h 6858000"/>
              <a:gd name="connsiteX507" fmla="*/ 2437177 w 7467600"/>
              <a:gd name="connsiteY507" fmla="*/ 5479608 h 6858000"/>
              <a:gd name="connsiteX508" fmla="*/ 2445247 w 7467600"/>
              <a:gd name="connsiteY508" fmla="*/ 5483476 h 6858000"/>
              <a:gd name="connsiteX509" fmla="*/ 2743626 w 7467600"/>
              <a:gd name="connsiteY509" fmla="*/ 5304819 h 6858000"/>
              <a:gd name="connsiteX510" fmla="*/ 3048102 w 7467600"/>
              <a:gd name="connsiteY510" fmla="*/ 5150595 h 6858000"/>
              <a:gd name="connsiteX511" fmla="*/ 1799414 w 7467600"/>
              <a:gd name="connsiteY511" fmla="*/ 4694732 h 6858000"/>
              <a:gd name="connsiteX512" fmla="*/ 1771735 w 7467600"/>
              <a:gd name="connsiteY512" fmla="*/ 4619929 h 6858000"/>
              <a:gd name="connsiteX513" fmla="*/ 3104273 w 7467600"/>
              <a:gd name="connsiteY513" fmla="*/ 5076159 h 6858000"/>
              <a:gd name="connsiteX514" fmla="*/ 3113245 w 7467600"/>
              <a:gd name="connsiteY514" fmla="*/ 5090705 h 6858000"/>
              <a:gd name="connsiteX515" fmla="*/ 3126294 w 7467600"/>
              <a:gd name="connsiteY515" fmla="*/ 5114400 h 6858000"/>
              <a:gd name="connsiteX516" fmla="*/ 3937433 w 7467600"/>
              <a:gd name="connsiteY516" fmla="*/ 4830473 h 6858000"/>
              <a:gd name="connsiteX517" fmla="*/ 3590475 w 7467600"/>
              <a:gd name="connsiteY517" fmla="*/ 4597974 h 6858000"/>
              <a:gd name="connsiteX518" fmla="*/ 3100264 w 7467600"/>
              <a:gd name="connsiteY518" fmla="*/ 4579845 h 6858000"/>
              <a:gd name="connsiteX519" fmla="*/ 2183576 w 7467600"/>
              <a:gd name="connsiteY519" fmla="*/ 4227150 h 6858000"/>
              <a:gd name="connsiteX520" fmla="*/ 2151029 w 7467600"/>
              <a:gd name="connsiteY520" fmla="*/ 4146947 h 6858000"/>
              <a:gd name="connsiteX521" fmla="*/ 3563434 w 7467600"/>
              <a:gd name="connsiteY521" fmla="*/ 4469115 h 6858000"/>
              <a:gd name="connsiteX522" fmla="*/ 3177952 w 7467600"/>
              <a:gd name="connsiteY522" fmla="*/ 3657386 h 6858000"/>
              <a:gd name="connsiteX523" fmla="*/ 3189263 w 7467600"/>
              <a:gd name="connsiteY523" fmla="*/ 3625726 h 6858000"/>
              <a:gd name="connsiteX524" fmla="*/ 3560912 w 7467600"/>
              <a:gd name="connsiteY524" fmla="*/ 4079863 h 6858000"/>
              <a:gd name="connsiteX525" fmla="*/ 3626636 w 7467600"/>
              <a:gd name="connsiteY525" fmla="*/ 4512230 h 6858000"/>
              <a:gd name="connsiteX526" fmla="*/ 3653088 w 7467600"/>
              <a:gd name="connsiteY526" fmla="*/ 4521417 h 6858000"/>
              <a:gd name="connsiteX527" fmla="*/ 3988128 w 7467600"/>
              <a:gd name="connsiteY527" fmla="*/ 4817267 h 6858000"/>
              <a:gd name="connsiteX528" fmla="*/ 4830582 w 7467600"/>
              <a:gd name="connsiteY528" fmla="*/ 4676000 h 6858000"/>
              <a:gd name="connsiteX529" fmla="*/ 4830100 w 7467600"/>
              <a:gd name="connsiteY529" fmla="*/ 4675554 h 6858000"/>
              <a:gd name="connsiteX530" fmla="*/ 4036318 w 7467600"/>
              <a:gd name="connsiteY530" fmla="*/ 4147013 h 6858000"/>
              <a:gd name="connsiteX531" fmla="*/ 3432098 w 7467600"/>
              <a:gd name="connsiteY531" fmla="*/ 3537312 h 6858000"/>
              <a:gd name="connsiteX532" fmla="*/ 3446761 w 7467600"/>
              <a:gd name="connsiteY532" fmla="*/ 3461278 h 6858000"/>
              <a:gd name="connsiteX533" fmla="*/ 4419733 w 7467600"/>
              <a:gd name="connsiteY533" fmla="*/ 3963555 h 6858000"/>
              <a:gd name="connsiteX534" fmla="*/ 4781371 w 7467600"/>
              <a:gd name="connsiteY534" fmla="*/ 4458604 h 6858000"/>
              <a:gd name="connsiteX535" fmla="*/ 4780440 w 7467600"/>
              <a:gd name="connsiteY535" fmla="*/ 4470290 h 6858000"/>
              <a:gd name="connsiteX536" fmla="*/ 4898954 w 7467600"/>
              <a:gd name="connsiteY536" fmla="*/ 4662092 h 6858000"/>
              <a:gd name="connsiteX537" fmla="*/ 4900699 w 7467600"/>
              <a:gd name="connsiteY537" fmla="*/ 4670867 h 6858000"/>
              <a:gd name="connsiteX538" fmla="*/ 5714511 w 7467600"/>
              <a:gd name="connsiteY538" fmla="*/ 4663483 h 6858000"/>
              <a:gd name="connsiteX539" fmla="*/ 5464793 w 7467600"/>
              <a:gd name="connsiteY539" fmla="*/ 4393556 h 6858000"/>
              <a:gd name="connsiteX540" fmla="*/ 5461897 w 7467600"/>
              <a:gd name="connsiteY540" fmla="*/ 4390879 h 6858000"/>
              <a:gd name="connsiteX541" fmla="*/ 4294126 w 7467600"/>
              <a:gd name="connsiteY541" fmla="*/ 3303048 h 6858000"/>
              <a:gd name="connsiteX542" fmla="*/ 4305321 w 7467600"/>
              <a:gd name="connsiteY542" fmla="*/ 3256953 h 6858000"/>
              <a:gd name="connsiteX543" fmla="*/ 4949299 w 7467600"/>
              <a:gd name="connsiteY543" fmla="*/ 3766336 h 6858000"/>
              <a:gd name="connsiteX544" fmla="*/ 5291452 w 7467600"/>
              <a:gd name="connsiteY544" fmla="*/ 4076801 h 6858000"/>
              <a:gd name="connsiteX545" fmla="*/ 5434998 w 7467600"/>
              <a:gd name="connsiteY545" fmla="*/ 4254100 h 6858000"/>
              <a:gd name="connsiteX546" fmla="*/ 5351015 w 7467600"/>
              <a:gd name="connsiteY546" fmla="*/ 3760989 h 6858000"/>
              <a:gd name="connsiteX547" fmla="*/ 5413780 w 7467600"/>
              <a:gd name="connsiteY547" fmla="*/ 2966265 h 6858000"/>
              <a:gd name="connsiteX548" fmla="*/ 5425627 w 7467600"/>
              <a:gd name="connsiteY548" fmla="*/ 2954192 h 6858000"/>
              <a:gd name="connsiteX549" fmla="*/ 6604735 w 7467600"/>
              <a:gd name="connsiteY549" fmla="*/ 2041381 h 6858000"/>
              <a:gd name="connsiteX550" fmla="*/ 7204487 w 7467600"/>
              <a:gd name="connsiteY550" fmla="*/ 2742112 h 6858000"/>
              <a:gd name="connsiteX551" fmla="*/ 7131592 w 7467600"/>
              <a:gd name="connsiteY551" fmla="*/ 2672096 h 6858000"/>
              <a:gd name="connsiteX552" fmla="*/ 6996344 w 7467600"/>
              <a:gd name="connsiteY552" fmla="*/ 2518310 h 6858000"/>
              <a:gd name="connsiteX553" fmla="*/ 6735495 w 7467600"/>
              <a:gd name="connsiteY553" fmla="*/ 2196890 h 6858000"/>
              <a:gd name="connsiteX554" fmla="*/ 6721901 w 7467600"/>
              <a:gd name="connsiteY554" fmla="*/ 2179274 h 6858000"/>
              <a:gd name="connsiteX555" fmla="*/ 6604735 w 7467600"/>
              <a:gd name="connsiteY555" fmla="*/ 2041381 h 6858000"/>
              <a:gd name="connsiteX556" fmla="*/ 6591670 w 7467600"/>
              <a:gd name="connsiteY556" fmla="*/ 1988277 h 6858000"/>
              <a:gd name="connsiteX557" fmla="*/ 6747349 w 7467600"/>
              <a:gd name="connsiteY557" fmla="*/ 2160069 h 6858000"/>
              <a:gd name="connsiteX558" fmla="*/ 6760943 w 7467600"/>
              <a:gd name="connsiteY558" fmla="*/ 2177686 h 6858000"/>
              <a:gd name="connsiteX559" fmla="*/ 7021065 w 7467600"/>
              <a:gd name="connsiteY559" fmla="*/ 2498102 h 6858000"/>
              <a:gd name="connsiteX560" fmla="*/ 7155223 w 7467600"/>
              <a:gd name="connsiteY560" fmla="*/ 2650386 h 6858000"/>
              <a:gd name="connsiteX561" fmla="*/ 7203167 w 7467600"/>
              <a:gd name="connsiteY561" fmla="*/ 2697288 h 6858000"/>
              <a:gd name="connsiteX562" fmla="*/ 6937703 w 7467600"/>
              <a:gd name="connsiteY562" fmla="*/ 2321981 h 6858000"/>
              <a:gd name="connsiteX563" fmla="*/ 6591670 w 7467600"/>
              <a:gd name="connsiteY563" fmla="*/ 1988277 h 6858000"/>
              <a:gd name="connsiteX564" fmla="*/ 5798671 w 7467600"/>
              <a:gd name="connsiteY564" fmla="*/ 1981601 h 6858000"/>
              <a:gd name="connsiteX565" fmla="*/ 5754709 w 7467600"/>
              <a:gd name="connsiteY565" fmla="*/ 2071454 h 6858000"/>
              <a:gd name="connsiteX566" fmla="*/ 5763044 w 7467600"/>
              <a:gd name="connsiteY566" fmla="*/ 2842206 h 6858000"/>
              <a:gd name="connsiteX567" fmla="*/ 5764974 w 7467600"/>
              <a:gd name="connsiteY567" fmla="*/ 2799609 h 6858000"/>
              <a:gd name="connsiteX568" fmla="*/ 5767665 w 7467600"/>
              <a:gd name="connsiteY568" fmla="*/ 2666409 h 6858000"/>
              <a:gd name="connsiteX569" fmla="*/ 5763055 w 7467600"/>
              <a:gd name="connsiteY569" fmla="*/ 2579705 h 6858000"/>
              <a:gd name="connsiteX570" fmla="*/ 5758079 w 7467600"/>
              <a:gd name="connsiteY570" fmla="*/ 2492508 h 6858000"/>
              <a:gd name="connsiteX571" fmla="*/ 5779325 w 7467600"/>
              <a:gd name="connsiteY571" fmla="*/ 2197069 h 6858000"/>
              <a:gd name="connsiteX572" fmla="*/ 5798671 w 7467600"/>
              <a:gd name="connsiteY572" fmla="*/ 1981601 h 6858000"/>
              <a:gd name="connsiteX573" fmla="*/ 5829202 w 7467600"/>
              <a:gd name="connsiteY573" fmla="*/ 1971679 h 6858000"/>
              <a:gd name="connsiteX574" fmla="*/ 5809558 w 7467600"/>
              <a:gd name="connsiteY574" fmla="*/ 2198043 h 6858000"/>
              <a:gd name="connsiteX575" fmla="*/ 5788653 w 7467600"/>
              <a:gd name="connsiteY575" fmla="*/ 2489430 h 6858000"/>
              <a:gd name="connsiteX576" fmla="*/ 5793439 w 7467600"/>
              <a:gd name="connsiteY576" fmla="*/ 2575235 h 6858000"/>
              <a:gd name="connsiteX577" fmla="*/ 5796837 w 7467600"/>
              <a:gd name="connsiteY577" fmla="*/ 2637633 h 6858000"/>
              <a:gd name="connsiteX578" fmla="*/ 5818614 w 7467600"/>
              <a:gd name="connsiteY578" fmla="*/ 2473055 h 6858000"/>
              <a:gd name="connsiteX579" fmla="*/ 5829202 w 7467600"/>
              <a:gd name="connsiteY579" fmla="*/ 1971679 h 6858000"/>
              <a:gd name="connsiteX580" fmla="*/ 5911389 w 7467600"/>
              <a:gd name="connsiteY580" fmla="*/ 1898371 h 6858000"/>
              <a:gd name="connsiteX581" fmla="*/ 6237627 w 7467600"/>
              <a:gd name="connsiteY581" fmla="*/ 2231921 h 6858000"/>
              <a:gd name="connsiteX582" fmla="*/ 5911389 w 7467600"/>
              <a:gd name="connsiteY582" fmla="*/ 1898371 h 6858000"/>
              <a:gd name="connsiteX583" fmla="*/ 6944437 w 7467600"/>
              <a:gd name="connsiteY583" fmla="*/ 1575402 h 6858000"/>
              <a:gd name="connsiteX584" fmla="*/ 6304730 w 7467600"/>
              <a:gd name="connsiteY584" fmla="*/ 1766654 h 6858000"/>
              <a:gd name="connsiteX585" fmla="*/ 6944437 w 7467600"/>
              <a:gd name="connsiteY585" fmla="*/ 1575402 h 6858000"/>
              <a:gd name="connsiteX586" fmla="*/ 7019523 w 7467600"/>
              <a:gd name="connsiteY586" fmla="*/ 1519450 h 6858000"/>
              <a:gd name="connsiteX587" fmla="*/ 6298091 w 7467600"/>
              <a:gd name="connsiteY587" fmla="*/ 1737122 h 6858000"/>
              <a:gd name="connsiteX588" fmla="*/ 7019523 w 7467600"/>
              <a:gd name="connsiteY588" fmla="*/ 1519450 h 6858000"/>
              <a:gd name="connsiteX589" fmla="*/ 2399523 w 7467600"/>
              <a:gd name="connsiteY589" fmla="*/ 1428234 h 6858000"/>
              <a:gd name="connsiteX590" fmla="*/ 2224982 w 7467600"/>
              <a:gd name="connsiteY590" fmla="*/ 1826201 h 6858000"/>
              <a:gd name="connsiteX591" fmla="*/ 2096099 w 7467600"/>
              <a:gd name="connsiteY591" fmla="*/ 2345900 h 6858000"/>
              <a:gd name="connsiteX592" fmla="*/ 2283317 w 7467600"/>
              <a:gd name="connsiteY592" fmla="*/ 1796925 h 6858000"/>
              <a:gd name="connsiteX593" fmla="*/ 2399523 w 7467600"/>
              <a:gd name="connsiteY593" fmla="*/ 1428234 h 6858000"/>
              <a:gd name="connsiteX594" fmla="*/ 2448558 w 7467600"/>
              <a:gd name="connsiteY594" fmla="*/ 1373435 h 6858000"/>
              <a:gd name="connsiteX595" fmla="*/ 2312521 w 7467600"/>
              <a:gd name="connsiteY595" fmla="*/ 1806140 h 6858000"/>
              <a:gd name="connsiteX596" fmla="*/ 2127533 w 7467600"/>
              <a:gd name="connsiteY596" fmla="*/ 2348380 h 6858000"/>
              <a:gd name="connsiteX597" fmla="*/ 2358080 w 7467600"/>
              <a:gd name="connsiteY597" fmla="*/ 1866134 h 6858000"/>
              <a:gd name="connsiteX598" fmla="*/ 2407436 w 7467600"/>
              <a:gd name="connsiteY598" fmla="*/ 1651070 h 6858000"/>
              <a:gd name="connsiteX599" fmla="*/ 2448558 w 7467600"/>
              <a:gd name="connsiteY599" fmla="*/ 1373435 h 6858000"/>
              <a:gd name="connsiteX600" fmla="*/ 278707 w 7467600"/>
              <a:gd name="connsiteY600" fmla="*/ 1352270 h 6858000"/>
              <a:gd name="connsiteX601" fmla="*/ 321570 w 7467600"/>
              <a:gd name="connsiteY601" fmla="*/ 1861610 h 6858000"/>
              <a:gd name="connsiteX602" fmla="*/ 294281 w 7467600"/>
              <a:gd name="connsiteY602" fmla="*/ 1440658 h 6858000"/>
              <a:gd name="connsiteX603" fmla="*/ 278707 w 7467600"/>
              <a:gd name="connsiteY603" fmla="*/ 1352270 h 6858000"/>
              <a:gd name="connsiteX604" fmla="*/ 1423821 w 7467600"/>
              <a:gd name="connsiteY604" fmla="*/ 1351958 h 6858000"/>
              <a:gd name="connsiteX605" fmla="*/ 1638521 w 7467600"/>
              <a:gd name="connsiteY605" fmla="*/ 1908470 h 6858000"/>
              <a:gd name="connsiteX606" fmla="*/ 1754199 w 7467600"/>
              <a:gd name="connsiteY606" fmla="*/ 2149284 h 6858000"/>
              <a:gd name="connsiteX607" fmla="*/ 1908359 w 7467600"/>
              <a:gd name="connsiteY607" fmla="*/ 2364988 h 6858000"/>
              <a:gd name="connsiteX608" fmla="*/ 1647661 w 7467600"/>
              <a:gd name="connsiteY608" fmla="*/ 1825945 h 6858000"/>
              <a:gd name="connsiteX609" fmla="*/ 1423821 w 7467600"/>
              <a:gd name="connsiteY609" fmla="*/ 1351958 h 6858000"/>
              <a:gd name="connsiteX610" fmla="*/ 1431890 w 7467600"/>
              <a:gd name="connsiteY610" fmla="*/ 1306475 h 6858000"/>
              <a:gd name="connsiteX611" fmla="*/ 1507597 w 7467600"/>
              <a:gd name="connsiteY611" fmla="*/ 1446132 h 6858000"/>
              <a:gd name="connsiteX612" fmla="*/ 1674586 w 7467600"/>
              <a:gd name="connsiteY612" fmla="*/ 1813832 h 6858000"/>
              <a:gd name="connsiteX613" fmla="*/ 1815950 w 7467600"/>
              <a:gd name="connsiteY613" fmla="*/ 2128564 h 6858000"/>
              <a:gd name="connsiteX614" fmla="*/ 1984242 w 7467600"/>
              <a:gd name="connsiteY614" fmla="*/ 2430829 h 6858000"/>
              <a:gd name="connsiteX615" fmla="*/ 2014023 w 7467600"/>
              <a:gd name="connsiteY615" fmla="*/ 2450995 h 6858000"/>
              <a:gd name="connsiteX616" fmla="*/ 1747337 w 7467600"/>
              <a:gd name="connsiteY616" fmla="*/ 1855264 h 6858000"/>
              <a:gd name="connsiteX617" fmla="*/ 1533749 w 7467600"/>
              <a:gd name="connsiteY617" fmla="*/ 1478656 h 6858000"/>
              <a:gd name="connsiteX618" fmla="*/ 1431890 w 7467600"/>
              <a:gd name="connsiteY618" fmla="*/ 1306475 h 6858000"/>
              <a:gd name="connsiteX619" fmla="*/ 5052692 w 7467600"/>
              <a:gd name="connsiteY619" fmla="*/ 1292994 h 6858000"/>
              <a:gd name="connsiteX620" fmla="*/ 5200661 w 7467600"/>
              <a:gd name="connsiteY620" fmla="*/ 1635186 h 6858000"/>
              <a:gd name="connsiteX621" fmla="*/ 5297138 w 7467600"/>
              <a:gd name="connsiteY621" fmla="*/ 1906351 h 6858000"/>
              <a:gd name="connsiteX622" fmla="*/ 5052692 w 7467600"/>
              <a:gd name="connsiteY622" fmla="*/ 1292994 h 6858000"/>
              <a:gd name="connsiteX623" fmla="*/ 5009948 w 7467600"/>
              <a:gd name="connsiteY623" fmla="*/ 1273619 h 6858000"/>
              <a:gd name="connsiteX624" fmla="*/ 5121777 w 7467600"/>
              <a:gd name="connsiteY624" fmla="*/ 1654213 h 6858000"/>
              <a:gd name="connsiteX625" fmla="*/ 5293545 w 7467600"/>
              <a:gd name="connsiteY625" fmla="*/ 2072247 h 6858000"/>
              <a:gd name="connsiteX626" fmla="*/ 5294042 w 7467600"/>
              <a:gd name="connsiteY626" fmla="*/ 2065019 h 6858000"/>
              <a:gd name="connsiteX627" fmla="*/ 5171936 w 7467600"/>
              <a:gd name="connsiteY627" fmla="*/ 1647613 h 6858000"/>
              <a:gd name="connsiteX628" fmla="*/ 5009948 w 7467600"/>
              <a:gd name="connsiteY628" fmla="*/ 1273619 h 6858000"/>
              <a:gd name="connsiteX629" fmla="*/ 655236 w 7467600"/>
              <a:gd name="connsiteY629" fmla="*/ 1268632 h 6858000"/>
              <a:gd name="connsiteX630" fmla="*/ 839521 w 7467600"/>
              <a:gd name="connsiteY630" fmla="*/ 1685315 h 6858000"/>
              <a:gd name="connsiteX631" fmla="*/ 1109416 w 7467600"/>
              <a:gd name="connsiteY631" fmla="*/ 2061663 h 6858000"/>
              <a:gd name="connsiteX632" fmla="*/ 1298300 w 7467600"/>
              <a:gd name="connsiteY632" fmla="*/ 2247742 h 6858000"/>
              <a:gd name="connsiteX633" fmla="*/ 1125871 w 7467600"/>
              <a:gd name="connsiteY633" fmla="*/ 1989513 h 6858000"/>
              <a:gd name="connsiteX634" fmla="*/ 981574 w 7467600"/>
              <a:gd name="connsiteY634" fmla="*/ 1783157 h 6858000"/>
              <a:gd name="connsiteX635" fmla="*/ 922198 w 7467600"/>
              <a:gd name="connsiteY635" fmla="*/ 1677437 h 6858000"/>
              <a:gd name="connsiteX636" fmla="*/ 869293 w 7467600"/>
              <a:gd name="connsiteY636" fmla="*/ 1583214 h 6858000"/>
              <a:gd name="connsiteX637" fmla="*/ 751431 w 7467600"/>
              <a:gd name="connsiteY637" fmla="*/ 1405731 h 6858000"/>
              <a:gd name="connsiteX638" fmla="*/ 655236 w 7467600"/>
              <a:gd name="connsiteY638" fmla="*/ 1268632 h 6858000"/>
              <a:gd name="connsiteX639" fmla="*/ 6516292 w 7467600"/>
              <a:gd name="connsiteY639" fmla="*/ 1263064 h 6858000"/>
              <a:gd name="connsiteX640" fmla="*/ 5736320 w 7467600"/>
              <a:gd name="connsiteY640" fmla="*/ 1501803 h 6858000"/>
              <a:gd name="connsiteX641" fmla="*/ 6516292 w 7467600"/>
              <a:gd name="connsiteY641" fmla="*/ 1263064 h 6858000"/>
              <a:gd name="connsiteX642" fmla="*/ 291466 w 7467600"/>
              <a:gd name="connsiteY642" fmla="*/ 1250369 h 6858000"/>
              <a:gd name="connsiteX643" fmla="*/ 323180 w 7467600"/>
              <a:gd name="connsiteY643" fmla="*/ 1435283 h 6858000"/>
              <a:gd name="connsiteX644" fmla="*/ 349381 w 7467600"/>
              <a:gd name="connsiteY644" fmla="*/ 1875041 h 6858000"/>
              <a:gd name="connsiteX645" fmla="*/ 374363 w 7467600"/>
              <a:gd name="connsiteY645" fmla="*/ 1506494 h 6858000"/>
              <a:gd name="connsiteX646" fmla="*/ 302168 w 7467600"/>
              <a:gd name="connsiteY646" fmla="*/ 1274495 h 6858000"/>
              <a:gd name="connsiteX647" fmla="*/ 291466 w 7467600"/>
              <a:gd name="connsiteY647" fmla="*/ 1250369 h 6858000"/>
              <a:gd name="connsiteX648" fmla="*/ 678222 w 7467600"/>
              <a:gd name="connsiteY648" fmla="*/ 1248670 h 6858000"/>
              <a:gd name="connsiteX649" fmla="*/ 775536 w 7467600"/>
              <a:gd name="connsiteY649" fmla="*/ 1388015 h 6858000"/>
              <a:gd name="connsiteX650" fmla="*/ 894529 w 7467600"/>
              <a:gd name="connsiteY650" fmla="*/ 1567739 h 6858000"/>
              <a:gd name="connsiteX651" fmla="*/ 948000 w 7467600"/>
              <a:gd name="connsiteY651" fmla="*/ 1663088 h 6858000"/>
              <a:gd name="connsiteX652" fmla="*/ 1006812 w 7467600"/>
              <a:gd name="connsiteY652" fmla="*/ 1767683 h 6858000"/>
              <a:gd name="connsiteX653" fmla="*/ 1149133 w 7467600"/>
              <a:gd name="connsiteY653" fmla="*/ 1971513 h 6858000"/>
              <a:gd name="connsiteX654" fmla="*/ 1333952 w 7467600"/>
              <a:gd name="connsiteY654" fmla="*/ 2251620 h 6858000"/>
              <a:gd name="connsiteX655" fmla="*/ 1337329 w 7467600"/>
              <a:gd name="connsiteY655" fmla="*/ 2258350 h 6858000"/>
              <a:gd name="connsiteX656" fmla="*/ 1014726 w 7467600"/>
              <a:gd name="connsiteY656" fmla="*/ 1615556 h 6858000"/>
              <a:gd name="connsiteX657" fmla="*/ 678222 w 7467600"/>
              <a:gd name="connsiteY657" fmla="*/ 1248670 h 6858000"/>
              <a:gd name="connsiteX658" fmla="*/ 6691602 w 7467600"/>
              <a:gd name="connsiteY658" fmla="*/ 1140573 h 6858000"/>
              <a:gd name="connsiteX659" fmla="*/ 6571100 w 7467600"/>
              <a:gd name="connsiteY659" fmla="*/ 1183662 h 6858000"/>
              <a:gd name="connsiteX660" fmla="*/ 6241687 w 7467600"/>
              <a:gd name="connsiteY660" fmla="*/ 1257600 h 6858000"/>
              <a:gd name="connsiteX661" fmla="*/ 5693009 w 7467600"/>
              <a:gd name="connsiteY661" fmla="*/ 1478256 h 6858000"/>
              <a:gd name="connsiteX662" fmla="*/ 6548420 w 7467600"/>
              <a:gd name="connsiteY662" fmla="*/ 1214599 h 6858000"/>
              <a:gd name="connsiteX663" fmla="*/ 6605473 w 7467600"/>
              <a:gd name="connsiteY663" fmla="*/ 1184686 h 6858000"/>
              <a:gd name="connsiteX664" fmla="*/ 6691602 w 7467600"/>
              <a:gd name="connsiteY664" fmla="*/ 1140573 h 6858000"/>
              <a:gd name="connsiteX665" fmla="*/ 4002475 w 7467600"/>
              <a:gd name="connsiteY665" fmla="*/ 1037802 h 6858000"/>
              <a:gd name="connsiteX666" fmla="*/ 4000324 w 7467600"/>
              <a:gd name="connsiteY666" fmla="*/ 1039362 h 6858000"/>
              <a:gd name="connsiteX667" fmla="*/ 4002862 w 7467600"/>
              <a:gd name="connsiteY667" fmla="*/ 1042866 h 6858000"/>
              <a:gd name="connsiteX668" fmla="*/ 4002475 w 7467600"/>
              <a:gd name="connsiteY668" fmla="*/ 1037802 h 6858000"/>
              <a:gd name="connsiteX669" fmla="*/ 506322 w 7467600"/>
              <a:gd name="connsiteY669" fmla="*/ 1020997 h 6858000"/>
              <a:gd name="connsiteX670" fmla="*/ 533068 w 7467600"/>
              <a:gd name="connsiteY670" fmla="*/ 1029409 h 6858000"/>
              <a:gd name="connsiteX671" fmla="*/ 1232525 w 7467600"/>
              <a:gd name="connsiteY671" fmla="*/ 1804675 h 6858000"/>
              <a:gd name="connsiteX672" fmla="*/ 1388858 w 7467600"/>
              <a:gd name="connsiteY672" fmla="*/ 2368011 h 6858000"/>
              <a:gd name="connsiteX673" fmla="*/ 1384098 w 7467600"/>
              <a:gd name="connsiteY673" fmla="*/ 2378125 h 6858000"/>
              <a:gd name="connsiteX674" fmla="*/ 1425393 w 7467600"/>
              <a:gd name="connsiteY674" fmla="*/ 2589124 h 6858000"/>
              <a:gd name="connsiteX675" fmla="*/ 1424001 w 7467600"/>
              <a:gd name="connsiteY675" fmla="*/ 2597541 h 6858000"/>
              <a:gd name="connsiteX676" fmla="*/ 2152729 w 7467600"/>
              <a:gd name="connsiteY676" fmla="*/ 2864487 h 6858000"/>
              <a:gd name="connsiteX677" fmla="*/ 2020609 w 7467600"/>
              <a:gd name="connsiteY677" fmla="*/ 2539671 h 6858000"/>
              <a:gd name="connsiteX678" fmla="*/ 2018920 w 7467600"/>
              <a:gd name="connsiteY678" fmla="*/ 2536309 h 6858000"/>
              <a:gd name="connsiteX679" fmla="*/ 1342441 w 7467600"/>
              <a:gd name="connsiteY679" fmla="*/ 1173017 h 6858000"/>
              <a:gd name="connsiteX680" fmla="*/ 1367925 w 7467600"/>
              <a:gd name="connsiteY680" fmla="*/ 1135648 h 6858000"/>
              <a:gd name="connsiteX681" fmla="*/ 1771401 w 7467600"/>
              <a:gd name="connsiteY681" fmla="*/ 1806673 h 6858000"/>
              <a:gd name="connsiteX682" fmla="*/ 1972385 w 7467600"/>
              <a:gd name="connsiteY682" fmla="*/ 2198735 h 6858000"/>
              <a:gd name="connsiteX683" fmla="*/ 2040892 w 7467600"/>
              <a:gd name="connsiteY683" fmla="*/ 2405205 h 6858000"/>
              <a:gd name="connsiteX684" fmla="*/ 2131689 w 7467600"/>
              <a:gd name="connsiteY684" fmla="*/ 1936926 h 6858000"/>
              <a:gd name="connsiteX685" fmla="*/ 2454820 w 7467600"/>
              <a:gd name="connsiteY685" fmla="*/ 1248808 h 6858000"/>
              <a:gd name="connsiteX686" fmla="*/ 2492512 w 7467600"/>
              <a:gd name="connsiteY686" fmla="*/ 1302920 h 6858000"/>
              <a:gd name="connsiteX687" fmla="*/ 2081216 w 7467600"/>
              <a:gd name="connsiteY687" fmla="*/ 2527513 h 6858000"/>
              <a:gd name="connsiteX688" fmla="*/ 2081211 w 7467600"/>
              <a:gd name="connsiteY688" fmla="*/ 2528916 h 6858000"/>
              <a:gd name="connsiteX689" fmla="*/ 2199067 w 7467600"/>
              <a:gd name="connsiteY689" fmla="*/ 2884061 h 6858000"/>
              <a:gd name="connsiteX690" fmla="*/ 3192586 w 7467600"/>
              <a:gd name="connsiteY690" fmla="*/ 3411496 h 6858000"/>
              <a:gd name="connsiteX691" fmla="*/ 3182620 w 7467600"/>
              <a:gd name="connsiteY691" fmla="*/ 3483279 h 6858000"/>
              <a:gd name="connsiteX692" fmla="*/ 2435119 w 7467600"/>
              <a:gd name="connsiteY692" fmla="*/ 3080173 h 6858000"/>
              <a:gd name="connsiteX693" fmla="*/ 2410152 w 7467600"/>
              <a:gd name="connsiteY693" fmla="*/ 3063751 h 6858000"/>
              <a:gd name="connsiteX694" fmla="*/ 2408099 w 7467600"/>
              <a:gd name="connsiteY694" fmla="*/ 3064403 h 6858000"/>
              <a:gd name="connsiteX695" fmla="*/ 2407218 w 7467600"/>
              <a:gd name="connsiteY695" fmla="*/ 3070324 h 6858000"/>
              <a:gd name="connsiteX696" fmla="*/ 2380138 w 7467600"/>
              <a:gd name="connsiteY696" fmla="*/ 3099341 h 6858000"/>
              <a:gd name="connsiteX697" fmla="*/ 1765923 w 7467600"/>
              <a:gd name="connsiteY697" fmla="*/ 3581043 h 6858000"/>
              <a:gd name="connsiteX698" fmla="*/ 1702258 w 7467600"/>
              <a:gd name="connsiteY698" fmla="*/ 3612286 h 6858000"/>
              <a:gd name="connsiteX699" fmla="*/ 1538370 w 7467600"/>
              <a:gd name="connsiteY699" fmla="*/ 3811804 h 6858000"/>
              <a:gd name="connsiteX700" fmla="*/ 542867 w 7467600"/>
              <a:gd name="connsiteY700" fmla="*/ 4944092 h 6858000"/>
              <a:gd name="connsiteX701" fmla="*/ 515800 w 7467600"/>
              <a:gd name="connsiteY701" fmla="*/ 4862180 h 6858000"/>
              <a:gd name="connsiteX702" fmla="*/ 909145 w 7467600"/>
              <a:gd name="connsiteY702" fmla="*/ 4199225 h 6858000"/>
              <a:gd name="connsiteX703" fmla="*/ 1214067 w 7467600"/>
              <a:gd name="connsiteY703" fmla="*/ 3908561 h 6858000"/>
              <a:gd name="connsiteX704" fmla="*/ 640967 w 7467600"/>
              <a:gd name="connsiteY704" fmla="*/ 4105601 h 6858000"/>
              <a:gd name="connsiteX705" fmla="*/ 112563 w 7467600"/>
              <a:gd name="connsiteY705" fmla="*/ 4396952 h 6858000"/>
              <a:gd name="connsiteX706" fmla="*/ 0 w 7467600"/>
              <a:gd name="connsiteY706" fmla="*/ 4466006 h 6858000"/>
              <a:gd name="connsiteX707" fmla="*/ 0 w 7467600"/>
              <a:gd name="connsiteY707" fmla="*/ 4233763 h 6858000"/>
              <a:gd name="connsiteX708" fmla="*/ 36881 w 7467600"/>
              <a:gd name="connsiteY708" fmla="*/ 4200118 h 6858000"/>
              <a:gd name="connsiteX709" fmla="*/ 910534 w 7467600"/>
              <a:gd name="connsiteY709" fmla="*/ 3629753 h 6858000"/>
              <a:gd name="connsiteX710" fmla="*/ 1578717 w 7467600"/>
              <a:gd name="connsiteY710" fmla="*/ 3575982 h 6858000"/>
              <a:gd name="connsiteX711" fmla="*/ 2338780 w 7467600"/>
              <a:gd name="connsiteY711" fmla="*/ 3033725 h 6858000"/>
              <a:gd name="connsiteX712" fmla="*/ 1807991 w 7467600"/>
              <a:gd name="connsiteY712" fmla="*/ 2807184 h 6858000"/>
              <a:gd name="connsiteX713" fmla="*/ 1416358 w 7467600"/>
              <a:gd name="connsiteY713" fmla="*/ 3112571 h 6858000"/>
              <a:gd name="connsiteX714" fmla="*/ 939066 w 7467600"/>
              <a:gd name="connsiteY714" fmla="*/ 3378798 h 6858000"/>
              <a:gd name="connsiteX715" fmla="*/ 115099 w 7467600"/>
              <a:gd name="connsiteY715" fmla="*/ 3607650 h 6858000"/>
              <a:gd name="connsiteX716" fmla="*/ 97284 w 7467600"/>
              <a:gd name="connsiteY716" fmla="*/ 3520393 h 6858000"/>
              <a:gd name="connsiteX717" fmla="*/ 922050 w 7467600"/>
              <a:gd name="connsiteY717" fmla="*/ 3074867 h 6858000"/>
              <a:gd name="connsiteX718" fmla="*/ 1405265 w 7467600"/>
              <a:gd name="connsiteY718" fmla="*/ 3016319 h 6858000"/>
              <a:gd name="connsiteX719" fmla="*/ 1407512 w 7467600"/>
              <a:gd name="connsiteY719" fmla="*/ 3018001 h 6858000"/>
              <a:gd name="connsiteX720" fmla="*/ 1726266 w 7467600"/>
              <a:gd name="connsiteY720" fmla="*/ 2777274 h 6858000"/>
              <a:gd name="connsiteX721" fmla="*/ 625390 w 7467600"/>
              <a:gd name="connsiteY721" fmla="*/ 2514541 h 6858000"/>
              <a:gd name="connsiteX722" fmla="*/ 619799 w 7467600"/>
              <a:gd name="connsiteY722" fmla="*/ 2527180 h 6858000"/>
              <a:gd name="connsiteX723" fmla="*/ 310030 w 7467600"/>
              <a:gd name="connsiteY723" fmla="*/ 2771818 h 6858000"/>
              <a:gd name="connsiteX724" fmla="*/ 173877 w 7467600"/>
              <a:gd name="connsiteY724" fmla="*/ 2937056 h 6858000"/>
              <a:gd name="connsiteX725" fmla="*/ 77889 w 7467600"/>
              <a:gd name="connsiteY725" fmla="*/ 3138440 h 6858000"/>
              <a:gd name="connsiteX726" fmla="*/ 0 w 7467600"/>
              <a:gd name="connsiteY726" fmla="*/ 3271395 h 6858000"/>
              <a:gd name="connsiteX727" fmla="*/ 0 w 7467600"/>
              <a:gd name="connsiteY727" fmla="*/ 3153002 h 6858000"/>
              <a:gd name="connsiteX728" fmla="*/ 2386 w 7467600"/>
              <a:gd name="connsiteY728" fmla="*/ 3149203 h 6858000"/>
              <a:gd name="connsiteX729" fmla="*/ 89753 w 7467600"/>
              <a:gd name="connsiteY729" fmla="*/ 2987702 h 6858000"/>
              <a:gd name="connsiteX730" fmla="*/ 76869 w 7467600"/>
              <a:gd name="connsiteY730" fmla="*/ 3005404 h 6858000"/>
              <a:gd name="connsiteX731" fmla="*/ 32049 w 7467600"/>
              <a:gd name="connsiteY731" fmla="*/ 3065814 h 6858000"/>
              <a:gd name="connsiteX732" fmla="*/ 0 w 7467600"/>
              <a:gd name="connsiteY732" fmla="*/ 3108744 h 6858000"/>
              <a:gd name="connsiteX733" fmla="*/ 0 w 7467600"/>
              <a:gd name="connsiteY733" fmla="*/ 3058059 h 6858000"/>
              <a:gd name="connsiteX734" fmla="*/ 7610 w 7467600"/>
              <a:gd name="connsiteY734" fmla="*/ 3047889 h 6858000"/>
              <a:gd name="connsiteX735" fmla="*/ 52419 w 7467600"/>
              <a:gd name="connsiteY735" fmla="*/ 2987479 h 6858000"/>
              <a:gd name="connsiteX736" fmla="*/ 59142 w 7467600"/>
              <a:gd name="connsiteY736" fmla="*/ 2978488 h 6858000"/>
              <a:gd name="connsiteX737" fmla="*/ 0 w 7467600"/>
              <a:gd name="connsiteY737" fmla="*/ 3015334 h 6858000"/>
              <a:gd name="connsiteX738" fmla="*/ 0 w 7467600"/>
              <a:gd name="connsiteY738" fmla="*/ 2914286 h 6858000"/>
              <a:gd name="connsiteX739" fmla="*/ 36383 w 7467600"/>
              <a:gd name="connsiteY739" fmla="*/ 2901128 h 6858000"/>
              <a:gd name="connsiteX740" fmla="*/ 156329 w 7467600"/>
              <a:gd name="connsiteY740" fmla="*/ 2840533 h 6858000"/>
              <a:gd name="connsiteX741" fmla="*/ 358355 w 7467600"/>
              <a:gd name="connsiteY741" fmla="*/ 2620471 h 6858000"/>
              <a:gd name="connsiteX742" fmla="*/ 510577 w 7467600"/>
              <a:gd name="connsiteY742" fmla="*/ 2501244 h 6858000"/>
              <a:gd name="connsiteX743" fmla="*/ 211967 w 7467600"/>
              <a:gd name="connsiteY743" fmla="*/ 2479171 h 6858000"/>
              <a:gd name="connsiteX744" fmla="*/ 0 w 7467600"/>
              <a:gd name="connsiteY744" fmla="*/ 2476398 h 6858000"/>
              <a:gd name="connsiteX745" fmla="*/ 0 w 7467600"/>
              <a:gd name="connsiteY745" fmla="*/ 2389189 h 6858000"/>
              <a:gd name="connsiteX746" fmla="*/ 103062 w 7467600"/>
              <a:gd name="connsiteY746" fmla="*/ 2389518 h 6858000"/>
              <a:gd name="connsiteX747" fmla="*/ 510734 w 7467600"/>
              <a:gd name="connsiteY747" fmla="*/ 2416201 h 6858000"/>
              <a:gd name="connsiteX748" fmla="*/ 279257 w 7467600"/>
              <a:gd name="connsiteY748" fmla="*/ 2092102 h 6858000"/>
              <a:gd name="connsiteX749" fmla="*/ 65265 w 7467600"/>
              <a:gd name="connsiteY749" fmla="*/ 2006049 h 6858000"/>
              <a:gd name="connsiteX750" fmla="*/ 0 w 7467600"/>
              <a:gd name="connsiteY750" fmla="*/ 1982532 h 6858000"/>
              <a:gd name="connsiteX751" fmla="*/ 0 w 7467600"/>
              <a:gd name="connsiteY751" fmla="*/ 1912789 h 6858000"/>
              <a:gd name="connsiteX752" fmla="*/ 97460 w 7467600"/>
              <a:gd name="connsiteY752" fmla="*/ 1953725 h 6858000"/>
              <a:gd name="connsiteX753" fmla="*/ 221272 w 7467600"/>
              <a:gd name="connsiteY753" fmla="*/ 1980766 h 6858000"/>
              <a:gd name="connsiteX754" fmla="*/ 116765 w 7467600"/>
              <a:gd name="connsiteY754" fmla="*/ 1911033 h 6858000"/>
              <a:gd name="connsiteX755" fmla="*/ 16405 w 7467600"/>
              <a:gd name="connsiteY755" fmla="*/ 1803412 h 6858000"/>
              <a:gd name="connsiteX756" fmla="*/ 0 w 7467600"/>
              <a:gd name="connsiteY756" fmla="*/ 1784777 h 6858000"/>
              <a:gd name="connsiteX757" fmla="*/ 0 w 7467600"/>
              <a:gd name="connsiteY757" fmla="*/ 1740082 h 6858000"/>
              <a:gd name="connsiteX758" fmla="*/ 39394 w 7467600"/>
              <a:gd name="connsiteY758" fmla="*/ 1784856 h 6858000"/>
              <a:gd name="connsiteX759" fmla="*/ 135813 w 7467600"/>
              <a:gd name="connsiteY759" fmla="*/ 1888838 h 6858000"/>
              <a:gd name="connsiteX760" fmla="*/ 242575 w 7467600"/>
              <a:gd name="connsiteY760" fmla="*/ 1958841 h 6858000"/>
              <a:gd name="connsiteX761" fmla="*/ 82197 w 7467600"/>
              <a:gd name="connsiteY761" fmla="*/ 1754826 h 6858000"/>
              <a:gd name="connsiteX762" fmla="*/ 0 w 7467600"/>
              <a:gd name="connsiteY762" fmla="*/ 1679650 h 6858000"/>
              <a:gd name="connsiteX763" fmla="*/ 0 w 7467600"/>
              <a:gd name="connsiteY763" fmla="*/ 1602463 h 6858000"/>
              <a:gd name="connsiteX764" fmla="*/ 84689 w 7467600"/>
              <a:gd name="connsiteY764" fmla="*/ 1677442 h 6858000"/>
              <a:gd name="connsiteX765" fmla="*/ 298437 w 7467600"/>
              <a:gd name="connsiteY765" fmla="*/ 1968019 h 6858000"/>
              <a:gd name="connsiteX766" fmla="*/ 227269 w 7467600"/>
              <a:gd name="connsiteY766" fmla="*/ 1114064 h 6858000"/>
              <a:gd name="connsiteX767" fmla="*/ 248003 w 7467600"/>
              <a:gd name="connsiteY767" fmla="*/ 1089613 h 6858000"/>
              <a:gd name="connsiteX768" fmla="*/ 427020 w 7467600"/>
              <a:gd name="connsiteY768" fmla="*/ 1619803 h 6858000"/>
              <a:gd name="connsiteX769" fmla="*/ 340345 w 7467600"/>
              <a:gd name="connsiteY769" fmla="*/ 2027739 h 6858000"/>
              <a:gd name="connsiteX770" fmla="*/ 360865 w 7467600"/>
              <a:gd name="connsiteY770" fmla="*/ 2044827 h 6858000"/>
              <a:gd name="connsiteX771" fmla="*/ 560414 w 7467600"/>
              <a:gd name="connsiteY771" fmla="*/ 2421457 h 6858000"/>
              <a:gd name="connsiteX772" fmla="*/ 1359703 w 7467600"/>
              <a:gd name="connsiteY772" fmla="*/ 2578554 h 6858000"/>
              <a:gd name="connsiteX773" fmla="*/ 1359422 w 7467600"/>
              <a:gd name="connsiteY773" fmla="*/ 2577994 h 6858000"/>
              <a:gd name="connsiteX774" fmla="*/ 828701 w 7467600"/>
              <a:gd name="connsiteY774" fmla="*/ 1839520 h 6858000"/>
              <a:gd name="connsiteX775" fmla="*/ 494427 w 7467600"/>
              <a:gd name="connsiteY775" fmla="*/ 1092333 h 6858000"/>
              <a:gd name="connsiteX776" fmla="*/ 506322 w 7467600"/>
              <a:gd name="connsiteY776" fmla="*/ 1020997 h 6858000"/>
              <a:gd name="connsiteX777" fmla="*/ 4570198 w 7467600"/>
              <a:gd name="connsiteY777" fmla="*/ 978081 h 6858000"/>
              <a:gd name="connsiteX778" fmla="*/ 4523691 w 7467600"/>
              <a:gd name="connsiteY778" fmla="*/ 1127776 h 6858000"/>
              <a:gd name="connsiteX779" fmla="*/ 4509875 w 7467600"/>
              <a:gd name="connsiteY779" fmla="*/ 1167552 h 6858000"/>
              <a:gd name="connsiteX780" fmla="*/ 4478168 w 7467600"/>
              <a:gd name="connsiteY780" fmla="*/ 1260735 h 6858000"/>
              <a:gd name="connsiteX781" fmla="*/ 4409309 w 7467600"/>
              <a:gd name="connsiteY781" fmla="*/ 1666996 h 6858000"/>
              <a:gd name="connsiteX782" fmla="*/ 4370031 w 7467600"/>
              <a:gd name="connsiteY782" fmla="*/ 1955666 h 6858000"/>
              <a:gd name="connsiteX783" fmla="*/ 4570198 w 7467600"/>
              <a:gd name="connsiteY783" fmla="*/ 978081 h 6858000"/>
              <a:gd name="connsiteX784" fmla="*/ 4557898 w 7467600"/>
              <a:gd name="connsiteY784" fmla="*/ 900011 h 6858000"/>
              <a:gd name="connsiteX785" fmla="*/ 4344840 w 7467600"/>
              <a:gd name="connsiteY785" fmla="*/ 1922038 h 6858000"/>
              <a:gd name="connsiteX786" fmla="*/ 4378710 w 7467600"/>
              <a:gd name="connsiteY786" fmla="*/ 1665516 h 6858000"/>
              <a:gd name="connsiteX787" fmla="*/ 4448798 w 7467600"/>
              <a:gd name="connsiteY787" fmla="*/ 1253024 h 6858000"/>
              <a:gd name="connsiteX788" fmla="*/ 4480315 w 7467600"/>
              <a:gd name="connsiteY788" fmla="*/ 1158454 h 6858000"/>
              <a:gd name="connsiteX789" fmla="*/ 4494133 w 7467600"/>
              <a:gd name="connsiteY789" fmla="*/ 1118676 h 6858000"/>
              <a:gd name="connsiteX790" fmla="*/ 4557898 w 7467600"/>
              <a:gd name="connsiteY790" fmla="*/ 900011 h 6858000"/>
              <a:gd name="connsiteX791" fmla="*/ 5870151 w 7467600"/>
              <a:gd name="connsiteY791" fmla="*/ 898890 h 6858000"/>
              <a:gd name="connsiteX792" fmla="*/ 5861335 w 7467600"/>
              <a:gd name="connsiteY792" fmla="*/ 899177 h 6858000"/>
              <a:gd name="connsiteX793" fmla="*/ 5843702 w 7467600"/>
              <a:gd name="connsiteY793" fmla="*/ 899748 h 6858000"/>
              <a:gd name="connsiteX794" fmla="*/ 5651107 w 7467600"/>
              <a:gd name="connsiteY794" fmla="*/ 920306 h 6858000"/>
              <a:gd name="connsiteX795" fmla="*/ 5459407 w 7467600"/>
              <a:gd name="connsiteY795" fmla="*/ 940975 h 6858000"/>
              <a:gd name="connsiteX796" fmla="*/ 5374846 w 7467600"/>
              <a:gd name="connsiteY796" fmla="*/ 941988 h 6858000"/>
              <a:gd name="connsiteX797" fmla="*/ 5256105 w 7467600"/>
              <a:gd name="connsiteY797" fmla="*/ 945632 h 6858000"/>
              <a:gd name="connsiteX798" fmla="*/ 5107071 w 7467600"/>
              <a:gd name="connsiteY798" fmla="*/ 969720 h 6858000"/>
              <a:gd name="connsiteX799" fmla="*/ 4998681 w 7467600"/>
              <a:gd name="connsiteY799" fmla="*/ 988771 h 6858000"/>
              <a:gd name="connsiteX800" fmla="*/ 5870151 w 7467600"/>
              <a:gd name="connsiteY800" fmla="*/ 898890 h 6858000"/>
              <a:gd name="connsiteX801" fmla="*/ 5504425 w 7467600"/>
              <a:gd name="connsiteY801" fmla="*/ 848067 h 6858000"/>
              <a:gd name="connsiteX802" fmla="*/ 4968849 w 7467600"/>
              <a:gd name="connsiteY802" fmla="*/ 962318 h 6858000"/>
              <a:gd name="connsiteX803" fmla="*/ 5104039 w 7467600"/>
              <a:gd name="connsiteY803" fmla="*/ 940634 h 6858000"/>
              <a:gd name="connsiteX804" fmla="*/ 5256311 w 7467600"/>
              <a:gd name="connsiteY804" fmla="*/ 916490 h 6858000"/>
              <a:gd name="connsiteX805" fmla="*/ 5377381 w 7467600"/>
              <a:gd name="connsiteY805" fmla="*/ 912671 h 6858000"/>
              <a:gd name="connsiteX806" fmla="*/ 5460148 w 7467600"/>
              <a:gd name="connsiteY806" fmla="*/ 911442 h 6858000"/>
              <a:gd name="connsiteX807" fmla="*/ 5648971 w 7467600"/>
              <a:gd name="connsiteY807" fmla="*/ 891331 h 6858000"/>
              <a:gd name="connsiteX808" fmla="*/ 5844807 w 7467600"/>
              <a:gd name="connsiteY808" fmla="*/ 870718 h 6858000"/>
              <a:gd name="connsiteX809" fmla="*/ 5862975 w 7467600"/>
              <a:gd name="connsiteY809" fmla="*/ 869756 h 6858000"/>
              <a:gd name="connsiteX810" fmla="*/ 5920887 w 7467600"/>
              <a:gd name="connsiteY810" fmla="*/ 865929 h 6858000"/>
              <a:gd name="connsiteX811" fmla="*/ 5504425 w 7467600"/>
              <a:gd name="connsiteY811" fmla="*/ 848067 h 6858000"/>
              <a:gd name="connsiteX812" fmla="*/ 3607114 w 7467600"/>
              <a:gd name="connsiteY812" fmla="*/ 467441 h 6858000"/>
              <a:gd name="connsiteX813" fmla="*/ 3296242 w 7467600"/>
              <a:gd name="connsiteY813" fmla="*/ 807991 h 6858000"/>
              <a:gd name="connsiteX814" fmla="*/ 3174674 w 7467600"/>
              <a:gd name="connsiteY814" fmla="*/ 919759 h 6858000"/>
              <a:gd name="connsiteX815" fmla="*/ 3042978 w 7467600"/>
              <a:gd name="connsiteY815" fmla="*/ 1054894 h 6858000"/>
              <a:gd name="connsiteX816" fmla="*/ 2968914 w 7467600"/>
              <a:gd name="connsiteY816" fmla="*/ 1133756 h 6858000"/>
              <a:gd name="connsiteX817" fmla="*/ 3103823 w 7467600"/>
              <a:gd name="connsiteY817" fmla="*/ 1026814 h 6858000"/>
              <a:gd name="connsiteX818" fmla="*/ 3607114 w 7467600"/>
              <a:gd name="connsiteY818" fmla="*/ 467441 h 6858000"/>
              <a:gd name="connsiteX819" fmla="*/ 3744487 w 7467600"/>
              <a:gd name="connsiteY819" fmla="*/ 383136 h 6858000"/>
              <a:gd name="connsiteX820" fmla="*/ 3970213 w 7467600"/>
              <a:gd name="connsiteY820" fmla="*/ 995559 h 6858000"/>
              <a:gd name="connsiteX821" fmla="*/ 3744487 w 7467600"/>
              <a:gd name="connsiteY821" fmla="*/ 383136 h 6858000"/>
              <a:gd name="connsiteX822" fmla="*/ 3624562 w 7467600"/>
              <a:gd name="connsiteY822" fmla="*/ 367041 h 6858000"/>
              <a:gd name="connsiteX823" fmla="*/ 3489712 w 7467600"/>
              <a:gd name="connsiteY823" fmla="*/ 485386 h 6858000"/>
              <a:gd name="connsiteX824" fmla="*/ 3182994 w 7467600"/>
              <a:gd name="connsiteY824" fmla="*/ 828265 h 6858000"/>
              <a:gd name="connsiteX825" fmla="*/ 2892114 w 7467600"/>
              <a:gd name="connsiteY825" fmla="*/ 1172635 h 6858000"/>
              <a:gd name="connsiteX826" fmla="*/ 3021459 w 7467600"/>
              <a:gd name="connsiteY826" fmla="*/ 1035385 h 6858000"/>
              <a:gd name="connsiteX827" fmla="*/ 3153873 w 7467600"/>
              <a:gd name="connsiteY827" fmla="*/ 898971 h 6858000"/>
              <a:gd name="connsiteX828" fmla="*/ 3276511 w 7467600"/>
              <a:gd name="connsiteY828" fmla="*/ 786423 h 6858000"/>
              <a:gd name="connsiteX829" fmla="*/ 3584154 w 7467600"/>
              <a:gd name="connsiteY829" fmla="*/ 448218 h 6858000"/>
              <a:gd name="connsiteX830" fmla="*/ 3624562 w 7467600"/>
              <a:gd name="connsiteY830" fmla="*/ 367041 h 6858000"/>
              <a:gd name="connsiteX831" fmla="*/ 3766672 w 7467600"/>
              <a:gd name="connsiteY831" fmla="*/ 359429 h 6858000"/>
              <a:gd name="connsiteX832" fmla="*/ 3996338 w 7467600"/>
              <a:gd name="connsiteY832" fmla="*/ 968237 h 6858000"/>
              <a:gd name="connsiteX833" fmla="*/ 3766672 w 7467600"/>
              <a:gd name="connsiteY833" fmla="*/ 359429 h 6858000"/>
              <a:gd name="connsiteX834" fmla="*/ 5805386 w 7467600"/>
              <a:gd name="connsiteY834" fmla="*/ 239240 h 6858000"/>
              <a:gd name="connsiteX835" fmla="*/ 5736947 w 7467600"/>
              <a:gd name="connsiteY835" fmla="*/ 261367 h 6858000"/>
              <a:gd name="connsiteX836" fmla="*/ 5427012 w 7467600"/>
              <a:gd name="connsiteY836" fmla="*/ 311272 h 6858000"/>
              <a:gd name="connsiteX837" fmla="*/ 5147818 w 7467600"/>
              <a:gd name="connsiteY837" fmla="*/ 322112 h 6858000"/>
              <a:gd name="connsiteX838" fmla="*/ 5060854 w 7467600"/>
              <a:gd name="connsiteY838" fmla="*/ 311882 h 6858000"/>
              <a:gd name="connsiteX839" fmla="*/ 4945989 w 7467600"/>
              <a:gd name="connsiteY839" fmla="*/ 300516 h 6858000"/>
              <a:gd name="connsiteX840" fmla="*/ 5410479 w 7467600"/>
              <a:gd name="connsiteY840" fmla="*/ 348434 h 6858000"/>
              <a:gd name="connsiteX841" fmla="*/ 5805386 w 7467600"/>
              <a:gd name="connsiteY841" fmla="*/ 239240 h 6858000"/>
              <a:gd name="connsiteX842" fmla="*/ 5905192 w 7467600"/>
              <a:gd name="connsiteY842" fmla="*/ 163079 h 6858000"/>
              <a:gd name="connsiteX843" fmla="*/ 5865655 w 7467600"/>
              <a:gd name="connsiteY843" fmla="*/ 171901 h 6858000"/>
              <a:gd name="connsiteX844" fmla="*/ 5259740 w 7467600"/>
              <a:gd name="connsiteY844" fmla="*/ 257013 h 6858000"/>
              <a:gd name="connsiteX845" fmla="*/ 5208466 w 7467600"/>
              <a:gd name="connsiteY845" fmla="*/ 257550 h 6858000"/>
              <a:gd name="connsiteX846" fmla="*/ 4980204 w 7467600"/>
              <a:gd name="connsiteY846" fmla="*/ 271903 h 6858000"/>
              <a:gd name="connsiteX847" fmla="*/ 5068068 w 7467600"/>
              <a:gd name="connsiteY847" fmla="*/ 282244 h 6858000"/>
              <a:gd name="connsiteX848" fmla="*/ 5153231 w 7467600"/>
              <a:gd name="connsiteY848" fmla="*/ 292240 h 6858000"/>
              <a:gd name="connsiteX849" fmla="*/ 5426491 w 7467600"/>
              <a:gd name="connsiteY849" fmla="*/ 281128 h 6858000"/>
              <a:gd name="connsiteX850" fmla="*/ 5731212 w 7467600"/>
              <a:gd name="connsiteY850" fmla="*/ 231951 h 6858000"/>
              <a:gd name="connsiteX851" fmla="*/ 5905192 w 7467600"/>
              <a:gd name="connsiteY851" fmla="*/ 163079 h 6858000"/>
              <a:gd name="connsiteX852" fmla="*/ 5944437 w 7467600"/>
              <a:gd name="connsiteY852" fmla="*/ 113829 h 6858000"/>
              <a:gd name="connsiteX853" fmla="*/ 5825032 w 7467600"/>
              <a:gd name="connsiteY853" fmla="*/ 146405 h 6858000"/>
              <a:gd name="connsiteX854" fmla="*/ 4955599 w 7467600"/>
              <a:gd name="connsiteY854" fmla="*/ 247008 h 6858000"/>
              <a:gd name="connsiteX855" fmla="*/ 5210104 w 7467600"/>
              <a:gd name="connsiteY855" fmla="*/ 228123 h 6858000"/>
              <a:gd name="connsiteX856" fmla="*/ 5261015 w 7467600"/>
              <a:gd name="connsiteY856" fmla="*/ 227087 h 6858000"/>
              <a:gd name="connsiteX857" fmla="*/ 5861181 w 7467600"/>
              <a:gd name="connsiteY857" fmla="*/ 143093 h 6858000"/>
              <a:gd name="connsiteX858" fmla="*/ 5961252 w 7467600"/>
              <a:gd name="connsiteY858" fmla="*/ 114820 h 6858000"/>
              <a:gd name="connsiteX859" fmla="*/ 5944437 w 7467600"/>
              <a:gd name="connsiteY859" fmla="*/ 113829 h 6858000"/>
              <a:gd name="connsiteX860" fmla="*/ 3882765 w 7467600"/>
              <a:gd name="connsiteY860" fmla="*/ 0 h 6858000"/>
              <a:gd name="connsiteX861" fmla="*/ 3995099 w 7467600"/>
              <a:gd name="connsiteY861" fmla="*/ 0 h 6858000"/>
              <a:gd name="connsiteX862" fmla="*/ 4163818 w 7467600"/>
              <a:gd name="connsiteY862" fmla="*/ 234104 h 6858000"/>
              <a:gd name="connsiteX863" fmla="*/ 4172099 w 7467600"/>
              <a:gd name="connsiteY863" fmla="*/ 234207 h 6858000"/>
              <a:gd name="connsiteX864" fmla="*/ 4784282 w 7467600"/>
              <a:gd name="connsiteY864" fmla="*/ 276561 h 6858000"/>
              <a:gd name="connsiteX865" fmla="*/ 4801687 w 7467600"/>
              <a:gd name="connsiteY865" fmla="*/ 267764 h 6858000"/>
              <a:gd name="connsiteX866" fmla="*/ 6082788 w 7467600"/>
              <a:gd name="connsiteY866" fmla="*/ 64119 h 6858000"/>
              <a:gd name="connsiteX867" fmla="*/ 6099442 w 7467600"/>
              <a:gd name="connsiteY867" fmla="*/ 82568 h 6858000"/>
              <a:gd name="connsiteX868" fmla="*/ 4804137 w 7467600"/>
              <a:gd name="connsiteY868" fmla="*/ 320931 h 6858000"/>
              <a:gd name="connsiteX869" fmla="*/ 4227047 w 7467600"/>
              <a:gd name="connsiteY869" fmla="*/ 313415 h 6858000"/>
              <a:gd name="connsiteX870" fmla="*/ 4346041 w 7467600"/>
              <a:gd name="connsiteY870" fmla="*/ 456086 h 6858000"/>
              <a:gd name="connsiteX871" fmla="*/ 4870967 w 7467600"/>
              <a:gd name="connsiteY871" fmla="*/ 963061 h 6858000"/>
              <a:gd name="connsiteX872" fmla="*/ 4889647 w 7467600"/>
              <a:gd name="connsiteY872" fmla="*/ 957147 h 6858000"/>
              <a:gd name="connsiteX873" fmla="*/ 5422504 w 7467600"/>
              <a:gd name="connsiteY873" fmla="*/ 805191 h 6858000"/>
              <a:gd name="connsiteX874" fmla="*/ 6087656 w 7467600"/>
              <a:gd name="connsiteY874" fmla="*/ 826703 h 6858000"/>
              <a:gd name="connsiteX875" fmla="*/ 6058717 w 7467600"/>
              <a:gd name="connsiteY875" fmla="*/ 865992 h 6858000"/>
              <a:gd name="connsiteX876" fmla="*/ 4974153 w 7467600"/>
              <a:gd name="connsiteY876" fmla="*/ 1045456 h 6858000"/>
              <a:gd name="connsiteX877" fmla="*/ 5627835 w 7467600"/>
              <a:gd name="connsiteY877" fmla="*/ 1472077 h 6858000"/>
              <a:gd name="connsiteX878" fmla="*/ 5629817 w 7467600"/>
              <a:gd name="connsiteY878" fmla="*/ 1471412 h 6858000"/>
              <a:gd name="connsiteX879" fmla="*/ 5634124 w 7467600"/>
              <a:gd name="connsiteY879" fmla="*/ 1470572 h 6858000"/>
              <a:gd name="connsiteX880" fmla="*/ 5755832 w 7467600"/>
              <a:gd name="connsiteY880" fmla="*/ 1383886 h 6858000"/>
              <a:gd name="connsiteX881" fmla="*/ 6014186 w 7467600"/>
              <a:gd name="connsiteY881" fmla="*/ 1279799 h 6858000"/>
              <a:gd name="connsiteX882" fmla="*/ 6901619 w 7467600"/>
              <a:gd name="connsiteY882" fmla="*/ 1047874 h 6858000"/>
              <a:gd name="connsiteX883" fmla="*/ 6931566 w 7467600"/>
              <a:gd name="connsiteY883" fmla="*/ 1062034 h 6858000"/>
              <a:gd name="connsiteX884" fmla="*/ 5790982 w 7467600"/>
              <a:gd name="connsiteY884" fmla="*/ 1561380 h 6858000"/>
              <a:gd name="connsiteX885" fmla="*/ 6188971 w 7467600"/>
              <a:gd name="connsiteY885" fmla="*/ 1755168 h 6858000"/>
              <a:gd name="connsiteX886" fmla="*/ 6202446 w 7467600"/>
              <a:gd name="connsiteY886" fmla="*/ 1752268 h 6858000"/>
              <a:gd name="connsiteX887" fmla="*/ 7179560 w 7467600"/>
              <a:gd name="connsiteY887" fmla="*/ 1467551 h 6858000"/>
              <a:gd name="connsiteX888" fmla="*/ 7158730 w 7467600"/>
              <a:gd name="connsiteY888" fmla="*/ 1507835 h 6858000"/>
              <a:gd name="connsiteX889" fmla="*/ 6326959 w 7467600"/>
              <a:gd name="connsiteY889" fmla="*/ 1817686 h 6858000"/>
              <a:gd name="connsiteX890" fmla="*/ 6537433 w 7467600"/>
              <a:gd name="connsiteY890" fmla="*/ 1907790 h 6858000"/>
              <a:gd name="connsiteX891" fmla="*/ 6550221 w 7467600"/>
              <a:gd name="connsiteY891" fmla="*/ 1910729 h 6858000"/>
              <a:gd name="connsiteX892" fmla="*/ 6964438 w 7467600"/>
              <a:gd name="connsiteY892" fmla="*/ 2209505 h 6858000"/>
              <a:gd name="connsiteX893" fmla="*/ 7367862 w 7467600"/>
              <a:gd name="connsiteY893" fmla="*/ 2806833 h 6858000"/>
              <a:gd name="connsiteX894" fmla="*/ 7364329 w 7467600"/>
              <a:gd name="connsiteY894" fmla="*/ 2826907 h 6858000"/>
              <a:gd name="connsiteX895" fmla="*/ 7290545 w 7467600"/>
              <a:gd name="connsiteY895" fmla="*/ 2850663 h 6858000"/>
              <a:gd name="connsiteX896" fmla="*/ 6472036 w 7467600"/>
              <a:gd name="connsiteY896" fmla="*/ 1959003 h 6858000"/>
              <a:gd name="connsiteX897" fmla="*/ 5792897 w 7467600"/>
              <a:gd name="connsiteY897" fmla="*/ 1647747 h 6858000"/>
              <a:gd name="connsiteX898" fmla="*/ 5842751 w 7467600"/>
              <a:gd name="connsiteY898" fmla="*/ 1816112 h 6858000"/>
              <a:gd name="connsiteX899" fmla="*/ 5847424 w 7467600"/>
              <a:gd name="connsiteY899" fmla="*/ 1815776 h 6858000"/>
              <a:gd name="connsiteX900" fmla="*/ 6399821 w 7467600"/>
              <a:gd name="connsiteY900" fmla="*/ 2344799 h 6858000"/>
              <a:gd name="connsiteX901" fmla="*/ 6323232 w 7467600"/>
              <a:gd name="connsiteY901" fmla="*/ 2389634 h 6858000"/>
              <a:gd name="connsiteX902" fmla="*/ 5942958 w 7467600"/>
              <a:gd name="connsiteY902" fmla="*/ 2077708 h 6858000"/>
              <a:gd name="connsiteX903" fmla="*/ 5921559 w 7467600"/>
              <a:gd name="connsiteY903" fmla="*/ 2378596 h 6858000"/>
              <a:gd name="connsiteX904" fmla="*/ 5817651 w 7467600"/>
              <a:gd name="connsiteY904" fmla="*/ 3023919 h 6858000"/>
              <a:gd name="connsiteX905" fmla="*/ 5729634 w 7467600"/>
              <a:gd name="connsiteY905" fmla="*/ 3051849 h 6858000"/>
              <a:gd name="connsiteX906" fmla="*/ 5611018 w 7467600"/>
              <a:gd name="connsiteY906" fmla="*/ 2316769 h 6858000"/>
              <a:gd name="connsiteX907" fmla="*/ 5687608 w 7467600"/>
              <a:gd name="connsiteY907" fmla="*/ 2039972 h 6858000"/>
              <a:gd name="connsiteX908" fmla="*/ 5657554 w 7467600"/>
              <a:gd name="connsiteY908" fmla="*/ 1576445 h 6858000"/>
              <a:gd name="connsiteX909" fmla="*/ 5150475 w 7467600"/>
              <a:gd name="connsiteY909" fmla="*/ 1274012 h 6858000"/>
              <a:gd name="connsiteX910" fmla="*/ 5349142 w 7467600"/>
              <a:gd name="connsiteY910" fmla="*/ 2204405 h 6858000"/>
              <a:gd name="connsiteX911" fmla="*/ 5262214 w 7467600"/>
              <a:gd name="connsiteY911" fmla="*/ 2233836 h 6858000"/>
              <a:gd name="connsiteX912" fmla="*/ 4981539 w 7467600"/>
              <a:gd name="connsiteY912" fmla="*/ 1542201 h 6858000"/>
              <a:gd name="connsiteX913" fmla="*/ 4958461 w 7467600"/>
              <a:gd name="connsiteY913" fmla="*/ 1136957 h 6858000"/>
              <a:gd name="connsiteX914" fmla="*/ 4655015 w 7467600"/>
              <a:gd name="connsiteY914" fmla="*/ 891426 h 6858000"/>
              <a:gd name="connsiteX915" fmla="*/ 4348002 w 7467600"/>
              <a:gd name="connsiteY915" fmla="*/ 2205895 h 6858000"/>
              <a:gd name="connsiteX916" fmla="*/ 4262250 w 7467600"/>
              <a:gd name="connsiteY916" fmla="*/ 2219972 h 6858000"/>
              <a:gd name="connsiteX917" fmla="*/ 4550611 w 7467600"/>
              <a:gd name="connsiteY917" fmla="*/ 817540 h 6858000"/>
              <a:gd name="connsiteX918" fmla="*/ 4564418 w 7467600"/>
              <a:gd name="connsiteY918" fmla="*/ 808293 h 6858000"/>
              <a:gd name="connsiteX919" fmla="*/ 4266388 w 7467600"/>
              <a:gd name="connsiteY919" fmla="*/ 500083 h 6858000"/>
              <a:gd name="connsiteX920" fmla="*/ 4032842 w 7467600"/>
              <a:gd name="connsiteY920" fmla="*/ 211809 h 6858000"/>
              <a:gd name="connsiteX921" fmla="*/ 3882765 w 7467600"/>
              <a:gd name="connsiteY921" fmla="*/ 0 h 6858000"/>
              <a:gd name="connsiteX922" fmla="*/ 3721337 w 7467600"/>
              <a:gd name="connsiteY922" fmla="*/ 0 h 6858000"/>
              <a:gd name="connsiteX923" fmla="*/ 3797544 w 7467600"/>
              <a:gd name="connsiteY923" fmla="*/ 0 h 6858000"/>
              <a:gd name="connsiteX924" fmla="*/ 3775734 w 7467600"/>
              <a:gd name="connsiteY924" fmla="*/ 95131 h 6858000"/>
              <a:gd name="connsiteX925" fmla="*/ 3724807 w 7467600"/>
              <a:gd name="connsiteY925" fmla="*/ 272257 h 6858000"/>
              <a:gd name="connsiteX926" fmla="*/ 3726844 w 7467600"/>
              <a:gd name="connsiteY926" fmla="*/ 282988 h 6858000"/>
              <a:gd name="connsiteX927" fmla="*/ 3742664 w 7467600"/>
              <a:gd name="connsiteY927" fmla="*/ 279918 h 6858000"/>
              <a:gd name="connsiteX928" fmla="*/ 4103910 w 7467600"/>
              <a:gd name="connsiteY928" fmla="*/ 1161917 h 6858000"/>
              <a:gd name="connsiteX929" fmla="*/ 4020269 w 7467600"/>
              <a:gd name="connsiteY929" fmla="*/ 1200406 h 6858000"/>
              <a:gd name="connsiteX930" fmla="*/ 3674882 w 7467600"/>
              <a:gd name="connsiteY930" fmla="*/ 488524 h 6858000"/>
              <a:gd name="connsiteX931" fmla="*/ 3132682 w 7467600"/>
              <a:gd name="connsiteY931" fmla="*/ 1072284 h 6858000"/>
              <a:gd name="connsiteX932" fmla="*/ 2716346 w 7467600"/>
              <a:gd name="connsiteY932" fmla="*/ 1276376 h 6858000"/>
              <a:gd name="connsiteX933" fmla="*/ 2716772 w 7467600"/>
              <a:gd name="connsiteY933" fmla="*/ 1255462 h 6858000"/>
              <a:gd name="connsiteX934" fmla="*/ 3471096 w 7467600"/>
              <a:gd name="connsiteY934" fmla="*/ 437072 h 6858000"/>
              <a:gd name="connsiteX935" fmla="*/ 3639057 w 7467600"/>
              <a:gd name="connsiteY935" fmla="*/ 286334 h 6858000"/>
              <a:gd name="connsiteX936" fmla="*/ 3640309 w 7467600"/>
              <a:gd name="connsiteY936" fmla="*/ 284664 h 6858000"/>
              <a:gd name="connsiteX937" fmla="*/ 3646022 w 7467600"/>
              <a:gd name="connsiteY937" fmla="*/ 276711 h 6858000"/>
              <a:gd name="connsiteX938" fmla="*/ 3707943 w 7467600"/>
              <a:gd name="connsiteY938" fmla="*/ 65958 h 6858000"/>
              <a:gd name="connsiteX939" fmla="*/ 3721337 w 7467600"/>
              <a:gd name="connsiteY939" fmla="*/ 0 h 6858000"/>
              <a:gd name="connsiteX940" fmla="*/ 2867960 w 7467600"/>
              <a:gd name="connsiteY940" fmla="*/ 0 h 6858000"/>
              <a:gd name="connsiteX941" fmla="*/ 2926351 w 7467600"/>
              <a:gd name="connsiteY941" fmla="*/ 0 h 6858000"/>
              <a:gd name="connsiteX942" fmla="*/ 2902823 w 7467600"/>
              <a:gd name="connsiteY942" fmla="*/ 262929 h 6858000"/>
              <a:gd name="connsiteX943" fmla="*/ 2940663 w 7467600"/>
              <a:gd name="connsiteY943" fmla="*/ 140884 h 6858000"/>
              <a:gd name="connsiteX944" fmla="*/ 2947039 w 7467600"/>
              <a:gd name="connsiteY944" fmla="*/ 122524 h 6858000"/>
              <a:gd name="connsiteX945" fmla="*/ 2984316 w 7467600"/>
              <a:gd name="connsiteY945" fmla="*/ 0 h 6858000"/>
              <a:gd name="connsiteX946" fmla="*/ 3016114 w 7467600"/>
              <a:gd name="connsiteY946" fmla="*/ 0 h 6858000"/>
              <a:gd name="connsiteX947" fmla="*/ 2979949 w 7467600"/>
              <a:gd name="connsiteY947" fmla="*/ 119274 h 6858000"/>
              <a:gd name="connsiteX948" fmla="*/ 3023879 w 7467600"/>
              <a:gd name="connsiteY948" fmla="*/ 0 h 6858000"/>
              <a:gd name="connsiteX949" fmla="*/ 3105400 w 7467600"/>
              <a:gd name="connsiteY949" fmla="*/ 0 h 6858000"/>
              <a:gd name="connsiteX950" fmla="*/ 3094669 w 7467600"/>
              <a:gd name="connsiteY950" fmla="*/ 30308 h 6858000"/>
              <a:gd name="connsiteX951" fmla="*/ 2901945 w 7467600"/>
              <a:gd name="connsiteY951" fmla="*/ 466538 h 6858000"/>
              <a:gd name="connsiteX952" fmla="*/ 2815209 w 7467600"/>
              <a:gd name="connsiteY952" fmla="*/ 497361 h 6858000"/>
              <a:gd name="connsiteX953" fmla="*/ 2844845 w 7467600"/>
              <a:gd name="connsiteY953" fmla="*/ 127638 h 6858000"/>
              <a:gd name="connsiteX954" fmla="*/ 2867960 w 7467600"/>
              <a:gd name="connsiteY954" fmla="*/ 0 h 6858000"/>
              <a:gd name="connsiteX955" fmla="*/ 1057230 w 7467600"/>
              <a:gd name="connsiteY955" fmla="*/ 0 h 6858000"/>
              <a:gd name="connsiteX956" fmla="*/ 1111003 w 7467600"/>
              <a:gd name="connsiteY956" fmla="*/ 0 h 6858000"/>
              <a:gd name="connsiteX957" fmla="*/ 1125553 w 7467600"/>
              <a:gd name="connsiteY957" fmla="*/ 52588 h 6858000"/>
              <a:gd name="connsiteX958" fmla="*/ 1304276 w 7467600"/>
              <a:gd name="connsiteY958" fmla="*/ 476275 h 6858000"/>
              <a:gd name="connsiteX959" fmla="*/ 1492066 w 7467600"/>
              <a:gd name="connsiteY959" fmla="*/ 886333 h 6858000"/>
              <a:gd name="connsiteX960" fmla="*/ 1423698 w 7467600"/>
              <a:gd name="connsiteY960" fmla="*/ 710817 h 6858000"/>
              <a:gd name="connsiteX961" fmla="*/ 1357609 w 7467600"/>
              <a:gd name="connsiteY961" fmla="*/ 532892 h 6858000"/>
              <a:gd name="connsiteX962" fmla="*/ 1309550 w 7467600"/>
              <a:gd name="connsiteY962" fmla="*/ 374031 h 6858000"/>
              <a:gd name="connsiteX963" fmla="*/ 1193673 w 7467600"/>
              <a:gd name="connsiteY963" fmla="*/ 49533 h 6858000"/>
              <a:gd name="connsiteX964" fmla="*/ 1164391 w 7467600"/>
              <a:gd name="connsiteY964" fmla="*/ 0 h 6858000"/>
              <a:gd name="connsiteX965" fmla="*/ 1200666 w 7467600"/>
              <a:gd name="connsiteY965" fmla="*/ 0 h 6858000"/>
              <a:gd name="connsiteX966" fmla="*/ 1223408 w 7467600"/>
              <a:gd name="connsiteY966" fmla="*/ 38996 h 6858000"/>
              <a:gd name="connsiteX967" fmla="*/ 1339635 w 7467600"/>
              <a:gd name="connsiteY967" fmla="*/ 365517 h 6858000"/>
              <a:gd name="connsiteX968" fmla="*/ 1387469 w 7467600"/>
              <a:gd name="connsiteY968" fmla="*/ 523079 h 6858000"/>
              <a:gd name="connsiteX969" fmla="*/ 1452685 w 7467600"/>
              <a:gd name="connsiteY969" fmla="*/ 699806 h 6858000"/>
              <a:gd name="connsiteX970" fmla="*/ 1492092 w 7467600"/>
              <a:gd name="connsiteY970" fmla="*/ 800424 h 6858000"/>
              <a:gd name="connsiteX971" fmla="*/ 1455302 w 7467600"/>
              <a:gd name="connsiteY971" fmla="*/ 632913 h 6858000"/>
              <a:gd name="connsiteX972" fmla="*/ 1222336 w 7467600"/>
              <a:gd name="connsiteY972" fmla="*/ 9480 h 6858000"/>
              <a:gd name="connsiteX973" fmla="*/ 1214634 w 7467600"/>
              <a:gd name="connsiteY973" fmla="*/ 0 h 6858000"/>
              <a:gd name="connsiteX974" fmla="*/ 1289827 w 7467600"/>
              <a:gd name="connsiteY974" fmla="*/ 0 h 6858000"/>
              <a:gd name="connsiteX975" fmla="*/ 1321076 w 7467600"/>
              <a:gd name="connsiteY975" fmla="*/ 59722 h 6858000"/>
              <a:gd name="connsiteX976" fmla="*/ 1512579 w 7467600"/>
              <a:gd name="connsiteY976" fmla="*/ 626441 h 6858000"/>
              <a:gd name="connsiteX977" fmla="*/ 1506076 w 7467600"/>
              <a:gd name="connsiteY977" fmla="*/ 1089289 h 6858000"/>
              <a:gd name="connsiteX978" fmla="*/ 1486346 w 7467600"/>
              <a:gd name="connsiteY978" fmla="*/ 1079919 h 6858000"/>
              <a:gd name="connsiteX979" fmla="*/ 1070511 w 7467600"/>
              <a:gd name="connsiteY979" fmla="*/ 48609 h 6858000"/>
              <a:gd name="connsiteX980" fmla="*/ 1057230 w 7467600"/>
              <a:gd name="connsiteY980" fmla="*/ 0 h 6858000"/>
              <a:gd name="connsiteX981" fmla="*/ 43151 w 7467600"/>
              <a:gd name="connsiteY981" fmla="*/ 0 h 6858000"/>
              <a:gd name="connsiteX982" fmla="*/ 95283 w 7467600"/>
              <a:gd name="connsiteY982" fmla="*/ 0 h 6858000"/>
              <a:gd name="connsiteX983" fmla="*/ 300708 w 7467600"/>
              <a:gd name="connsiteY983" fmla="*/ 154571 h 6858000"/>
              <a:gd name="connsiteX984" fmla="*/ 530414 w 7467600"/>
              <a:gd name="connsiteY984" fmla="*/ 354673 h 6858000"/>
              <a:gd name="connsiteX985" fmla="*/ 333785 w 7467600"/>
              <a:gd name="connsiteY985" fmla="*/ 161564 h 6858000"/>
              <a:gd name="connsiteX986" fmla="*/ 147005 w 7467600"/>
              <a:gd name="connsiteY986" fmla="*/ 0 h 6858000"/>
              <a:gd name="connsiteX987" fmla="*/ 272509 w 7467600"/>
              <a:gd name="connsiteY987" fmla="*/ 0 h 6858000"/>
              <a:gd name="connsiteX988" fmla="*/ 326276 w 7467600"/>
              <a:gd name="connsiteY988" fmla="*/ 45847 h 6858000"/>
              <a:gd name="connsiteX989" fmla="*/ 823759 w 7467600"/>
              <a:gd name="connsiteY989" fmla="*/ 574145 h 6858000"/>
              <a:gd name="connsiteX990" fmla="*/ 811254 w 7467600"/>
              <a:gd name="connsiteY990" fmla="*/ 665546 h 6858000"/>
              <a:gd name="connsiteX991" fmla="*/ 154042 w 7467600"/>
              <a:gd name="connsiteY991" fmla="*/ 261522 h 6858000"/>
              <a:gd name="connsiteX992" fmla="*/ 13550 w 7467600"/>
              <a:gd name="connsiteY992" fmla="*/ 158423 h 6858000"/>
              <a:gd name="connsiteX993" fmla="*/ 0 w 7467600"/>
              <a:gd name="connsiteY993" fmla="*/ 146618 h 6858000"/>
              <a:gd name="connsiteX994" fmla="*/ 0 w 7467600"/>
              <a:gd name="connsiteY994" fmla="*/ 59161 h 6858000"/>
              <a:gd name="connsiteX995" fmla="*/ 45427 w 7467600"/>
              <a:gd name="connsiteY995" fmla="*/ 101078 h 6858000"/>
              <a:gd name="connsiteX996" fmla="*/ 630103 w 7467600"/>
              <a:gd name="connsiteY996" fmla="*/ 485885 h 6858000"/>
              <a:gd name="connsiteX997" fmla="*/ 532040 w 7467600"/>
              <a:gd name="connsiteY997" fmla="*/ 399359 h 6858000"/>
              <a:gd name="connsiteX998" fmla="*/ 517618 w 7467600"/>
              <a:gd name="connsiteY998" fmla="*/ 385726 h 6858000"/>
              <a:gd name="connsiteX999" fmla="*/ 285074 w 7467600"/>
              <a:gd name="connsiteY999" fmla="*/ 182755 h 6858000"/>
              <a:gd name="connsiteX1000" fmla="*/ 43151 w 7467600"/>
              <a:gd name="connsiteY100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68569 w 7467600"/>
              <a:gd name="connsiteY127" fmla="*/ 5270182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7467600 w 7467600"/>
              <a:gd name="connsiteY142" fmla="*/ 5361850 h 6858000"/>
              <a:gd name="connsiteX143" fmla="*/ 7368569 w 7467600"/>
              <a:gd name="connsiteY143" fmla="*/ 5270182 h 6858000"/>
              <a:gd name="connsiteX144" fmla="*/ 1903353 w 7467600"/>
              <a:gd name="connsiteY144" fmla="*/ 5044827 h 6858000"/>
              <a:gd name="connsiteX145" fmla="*/ 1936931 w 7467600"/>
              <a:gd name="connsiteY145" fmla="*/ 5093954 h 6858000"/>
              <a:gd name="connsiteX146" fmla="*/ 2195868 w 7467600"/>
              <a:gd name="connsiteY146" fmla="*/ 5396574 h 6858000"/>
              <a:gd name="connsiteX147" fmla="*/ 2088852 w 7467600"/>
              <a:gd name="connsiteY147" fmla="*/ 5166123 h 6858000"/>
              <a:gd name="connsiteX148" fmla="*/ 1958241 w 7467600"/>
              <a:gd name="connsiteY148" fmla="*/ 5067955 h 6858000"/>
              <a:gd name="connsiteX149" fmla="*/ 1903353 w 7467600"/>
              <a:gd name="connsiteY149" fmla="*/ 5044827 h 6858000"/>
              <a:gd name="connsiteX150" fmla="*/ 1979378 w 7467600"/>
              <a:gd name="connsiteY150" fmla="*/ 4769504 h 6858000"/>
              <a:gd name="connsiteX151" fmla="*/ 2882120 w 7467600"/>
              <a:gd name="connsiteY151" fmla="*/ 5064547 h 6858000"/>
              <a:gd name="connsiteX152" fmla="*/ 2793103 w 7467600"/>
              <a:gd name="connsiteY152" fmla="*/ 5039699 h 6858000"/>
              <a:gd name="connsiteX153" fmla="*/ 2770041 w 7467600"/>
              <a:gd name="connsiteY153" fmla="*/ 5033634 h 6858000"/>
              <a:gd name="connsiteX154" fmla="*/ 1979378 w 7467600"/>
              <a:gd name="connsiteY154" fmla="*/ 4769504 h 6858000"/>
              <a:gd name="connsiteX155" fmla="*/ 1927410 w 7467600"/>
              <a:gd name="connsiteY155" fmla="*/ 4716164 h 6858000"/>
              <a:gd name="connsiteX156" fmla="*/ 1959587 w 7467600"/>
              <a:gd name="connsiteY156" fmla="*/ 4728849 h 6858000"/>
              <a:gd name="connsiteX157" fmla="*/ 2777707 w 7467600"/>
              <a:gd name="connsiteY157" fmla="*/ 5003991 h 6858000"/>
              <a:gd name="connsiteX158" fmla="*/ 2800768 w 7467600"/>
              <a:gd name="connsiteY158" fmla="*/ 5010056 h 6858000"/>
              <a:gd name="connsiteX159" fmla="*/ 2879408 w 7467600"/>
              <a:gd name="connsiteY159" fmla="*/ 5031590 h 6858000"/>
              <a:gd name="connsiteX160" fmla="*/ 2862295 w 7467600"/>
              <a:gd name="connsiteY160" fmla="*/ 5022958 h 6858000"/>
              <a:gd name="connsiteX161" fmla="*/ 2813343 w 7467600"/>
              <a:gd name="connsiteY161" fmla="*/ 4998369 h 6858000"/>
              <a:gd name="connsiteX162" fmla="*/ 2646245 w 7467600"/>
              <a:gd name="connsiteY162" fmla="*/ 4930999 h 6858000"/>
              <a:gd name="connsiteX163" fmla="*/ 1999243 w 7467600"/>
              <a:gd name="connsiteY163" fmla="*/ 4730524 h 6858000"/>
              <a:gd name="connsiteX164" fmla="*/ 1979527 w 7467600"/>
              <a:gd name="connsiteY164" fmla="*/ 4726651 h 6858000"/>
              <a:gd name="connsiteX165" fmla="*/ 1927410 w 7467600"/>
              <a:gd name="connsiteY165" fmla="*/ 4716164 h 6858000"/>
              <a:gd name="connsiteX166" fmla="*/ 1997014 w 7467600"/>
              <a:gd name="connsiteY166" fmla="*/ 4698007 h 6858000"/>
              <a:gd name="connsiteX167" fmla="*/ 2005458 w 7467600"/>
              <a:gd name="connsiteY167" fmla="*/ 4699540 h 6858000"/>
              <a:gd name="connsiteX168" fmla="*/ 2657186 w 7467600"/>
              <a:gd name="connsiteY168" fmla="*/ 4901687 h 6858000"/>
              <a:gd name="connsiteX169" fmla="*/ 2826662 w 7467600"/>
              <a:gd name="connsiteY169" fmla="*/ 4970362 h 6858000"/>
              <a:gd name="connsiteX170" fmla="*/ 2876100 w 7467600"/>
              <a:gd name="connsiteY170" fmla="*/ 4995397 h 6858000"/>
              <a:gd name="connsiteX171" fmla="*/ 3042600 w 7467600"/>
              <a:gd name="connsiteY171" fmla="*/ 5059532 h 6858000"/>
              <a:gd name="connsiteX172" fmla="*/ 1997014 w 7467600"/>
              <a:gd name="connsiteY172" fmla="*/ 4698007 h 6858000"/>
              <a:gd name="connsiteX173" fmla="*/ 2305292 w 7467600"/>
              <a:gd name="connsiteY173" fmla="*/ 4219492 h 6858000"/>
              <a:gd name="connsiteX174" fmla="*/ 3360922 w 7467600"/>
              <a:gd name="connsiteY174" fmla="*/ 4529373 h 6858000"/>
              <a:gd name="connsiteX175" fmla="*/ 3492420 w 7467600"/>
              <a:gd name="connsiteY175" fmla="*/ 4510145 h 6858000"/>
              <a:gd name="connsiteX176" fmla="*/ 3364086 w 7467600"/>
              <a:gd name="connsiteY176" fmla="*/ 4480340 h 6858000"/>
              <a:gd name="connsiteX177" fmla="*/ 3225818 w 7467600"/>
              <a:gd name="connsiteY177" fmla="*/ 4411822 h 6858000"/>
              <a:gd name="connsiteX178" fmla="*/ 3129696 w 7467600"/>
              <a:gd name="connsiteY178" fmla="*/ 4360704 h 6858000"/>
              <a:gd name="connsiteX179" fmla="*/ 2814545 w 7467600"/>
              <a:gd name="connsiteY179" fmla="*/ 4282955 h 6858000"/>
              <a:gd name="connsiteX180" fmla="*/ 2305292 w 7467600"/>
              <a:gd name="connsiteY180" fmla="*/ 4219492 h 6858000"/>
              <a:gd name="connsiteX181" fmla="*/ 2626982 w 7467600"/>
              <a:gd name="connsiteY181" fmla="*/ 4206450 h 6858000"/>
              <a:gd name="connsiteX182" fmla="*/ 2490617 w 7467600"/>
              <a:gd name="connsiteY182" fmla="*/ 4206951 h 6858000"/>
              <a:gd name="connsiteX183" fmla="*/ 2819869 w 7467600"/>
              <a:gd name="connsiteY183" fmla="*/ 4252936 h 6858000"/>
              <a:gd name="connsiteX184" fmla="*/ 3143018 w 7467600"/>
              <a:gd name="connsiteY184" fmla="*/ 4332698 h 6858000"/>
              <a:gd name="connsiteX185" fmla="*/ 3241520 w 7467600"/>
              <a:gd name="connsiteY185" fmla="*/ 4385112 h 6858000"/>
              <a:gd name="connsiteX186" fmla="*/ 3374575 w 7467600"/>
              <a:gd name="connsiteY186" fmla="*/ 4451517 h 6858000"/>
              <a:gd name="connsiteX187" fmla="*/ 3505221 w 7467600"/>
              <a:gd name="connsiteY187" fmla="*/ 4480757 h 6858000"/>
              <a:gd name="connsiteX188" fmla="*/ 2626982 w 7467600"/>
              <a:gd name="connsiteY188" fmla="*/ 4206450 h 6858000"/>
              <a:gd name="connsiteX189" fmla="*/ 1310106 w 7467600"/>
              <a:gd name="connsiteY189" fmla="*/ 3943217 h 6858000"/>
              <a:gd name="connsiteX190" fmla="*/ 854994 w 7467600"/>
              <a:gd name="connsiteY190" fmla="*/ 4399136 h 6858000"/>
              <a:gd name="connsiteX191" fmla="*/ 742462 w 7467600"/>
              <a:gd name="connsiteY191" fmla="*/ 4594648 h 6858000"/>
              <a:gd name="connsiteX192" fmla="*/ 820602 w 7467600"/>
              <a:gd name="connsiteY192" fmla="*/ 4485915 h 6858000"/>
              <a:gd name="connsiteX193" fmla="*/ 878295 w 7467600"/>
              <a:gd name="connsiteY193" fmla="*/ 4403594 h 6858000"/>
              <a:gd name="connsiteX194" fmla="*/ 1240607 w 7467600"/>
              <a:gd name="connsiteY194" fmla="*/ 4010401 h 6858000"/>
              <a:gd name="connsiteX195" fmla="*/ 1310106 w 7467600"/>
              <a:gd name="connsiteY195" fmla="*/ 3943217 h 6858000"/>
              <a:gd name="connsiteX196" fmla="*/ 1423113 w 7467600"/>
              <a:gd name="connsiteY196" fmla="*/ 3874565 h 6858000"/>
              <a:gd name="connsiteX197" fmla="*/ 1260565 w 7467600"/>
              <a:gd name="connsiteY197" fmla="*/ 4031982 h 6858000"/>
              <a:gd name="connsiteX198" fmla="*/ 901900 w 7467600"/>
              <a:gd name="connsiteY198" fmla="*/ 4421236 h 6858000"/>
              <a:gd name="connsiteX199" fmla="*/ 845044 w 7467600"/>
              <a:gd name="connsiteY199" fmla="*/ 4502436 h 6858000"/>
              <a:gd name="connsiteX200" fmla="*/ 685926 w 7467600"/>
              <a:gd name="connsiteY200" fmla="*/ 4703069 h 6858000"/>
              <a:gd name="connsiteX201" fmla="*/ 684248 w 7467600"/>
              <a:gd name="connsiteY201" fmla="*/ 4706721 h 6858000"/>
              <a:gd name="connsiteX202" fmla="*/ 1423113 w 7467600"/>
              <a:gd name="connsiteY202" fmla="*/ 3874565 h 6858000"/>
              <a:gd name="connsiteX203" fmla="*/ 3316479 w 7467600"/>
              <a:gd name="connsiteY203" fmla="*/ 3872136 h 6858000"/>
              <a:gd name="connsiteX204" fmla="*/ 3546806 w 7467600"/>
              <a:gd name="connsiteY204" fmla="*/ 4356139 h 6858000"/>
              <a:gd name="connsiteX205" fmla="*/ 3364433 w 7467600"/>
              <a:gd name="connsiteY205" fmla="*/ 3953121 h 6858000"/>
              <a:gd name="connsiteX206" fmla="*/ 3316479 w 7467600"/>
              <a:gd name="connsiteY206" fmla="*/ 3872136 h 6858000"/>
              <a:gd name="connsiteX207" fmla="*/ 3291335 w 7467600"/>
              <a:gd name="connsiteY207" fmla="*/ 3767420 h 6858000"/>
              <a:gd name="connsiteX208" fmla="*/ 3390805 w 7467600"/>
              <a:gd name="connsiteY208" fmla="*/ 3937163 h 6858000"/>
              <a:gd name="connsiteX209" fmla="*/ 3579062 w 7467600"/>
              <a:gd name="connsiteY209" fmla="*/ 4359040 h 6858000"/>
              <a:gd name="connsiteX210" fmla="*/ 3467355 w 7467600"/>
              <a:gd name="connsiteY210" fmla="*/ 3988130 h 6858000"/>
              <a:gd name="connsiteX211" fmla="*/ 3310753 w 7467600"/>
              <a:gd name="connsiteY211" fmla="*/ 3787140 h 6858000"/>
              <a:gd name="connsiteX212" fmla="*/ 3291335 w 7467600"/>
              <a:gd name="connsiteY212" fmla="*/ 3767420 h 6858000"/>
              <a:gd name="connsiteX213" fmla="*/ 1635889 w 7467600"/>
              <a:gd name="connsiteY213" fmla="*/ 3709494 h 6858000"/>
              <a:gd name="connsiteX214" fmla="*/ 1634800 w 7467600"/>
              <a:gd name="connsiteY214" fmla="*/ 3731111 h 6858000"/>
              <a:gd name="connsiteX215" fmla="*/ 1635889 w 7467600"/>
              <a:gd name="connsiteY215" fmla="*/ 3709494 h 6858000"/>
              <a:gd name="connsiteX216" fmla="*/ 1510397 w 7467600"/>
              <a:gd name="connsiteY216" fmla="*/ 3684705 h 6858000"/>
              <a:gd name="connsiteX217" fmla="*/ 1146550 w 7467600"/>
              <a:gd name="connsiteY217" fmla="*/ 3802012 h 6858000"/>
              <a:gd name="connsiteX218" fmla="*/ 698834 w 7467600"/>
              <a:gd name="connsiteY218" fmla="*/ 3952272 h 6858000"/>
              <a:gd name="connsiteX219" fmla="*/ 34256 w 7467600"/>
              <a:gd name="connsiteY219" fmla="*/ 4347603 h 6858000"/>
              <a:gd name="connsiteX220" fmla="*/ 527241 w 7467600"/>
              <a:gd name="connsiteY220" fmla="*/ 4065078 h 6858000"/>
              <a:gd name="connsiteX221" fmla="*/ 1510397 w 7467600"/>
              <a:gd name="connsiteY221" fmla="*/ 3684705 h 6858000"/>
              <a:gd name="connsiteX222" fmla="*/ 1313114 w 7467600"/>
              <a:gd name="connsiteY222" fmla="*/ 3655216 h 6858000"/>
              <a:gd name="connsiteX223" fmla="*/ 1109304 w 7467600"/>
              <a:gd name="connsiteY223" fmla="*/ 3669030 h 6858000"/>
              <a:gd name="connsiteX224" fmla="*/ 8129 w 7467600"/>
              <a:gd name="connsiteY224" fmla="*/ 4330519 h 6858000"/>
              <a:gd name="connsiteX225" fmla="*/ 687572 w 7467600"/>
              <a:gd name="connsiteY225" fmla="*/ 3925629 h 6858000"/>
              <a:gd name="connsiteX226" fmla="*/ 1138365 w 7467600"/>
              <a:gd name="connsiteY226" fmla="*/ 3774515 h 6858000"/>
              <a:gd name="connsiteX227" fmla="*/ 1505579 w 7467600"/>
              <a:gd name="connsiteY227" fmla="*/ 3655526 h 6858000"/>
              <a:gd name="connsiteX228" fmla="*/ 1313114 w 7467600"/>
              <a:gd name="connsiteY228" fmla="*/ 3655216 h 6858000"/>
              <a:gd name="connsiteX229" fmla="*/ 3655073 w 7467600"/>
              <a:gd name="connsiteY229" fmla="*/ 3650884 h 6858000"/>
              <a:gd name="connsiteX230" fmla="*/ 3989938 w 7467600"/>
              <a:gd name="connsiteY230" fmla="*/ 3991685 h 6858000"/>
              <a:gd name="connsiteX231" fmla="*/ 4393907 w 7467600"/>
              <a:gd name="connsiteY231" fmla="*/ 4261258 h 6858000"/>
              <a:gd name="connsiteX232" fmla="*/ 4648051 w 7467600"/>
              <a:gd name="connsiteY232" fmla="*/ 4374051 h 6858000"/>
              <a:gd name="connsiteX233" fmla="*/ 4383389 w 7467600"/>
              <a:gd name="connsiteY233" fmla="*/ 4184369 h 6858000"/>
              <a:gd name="connsiteX234" fmla="*/ 4165508 w 7467600"/>
              <a:gd name="connsiteY234" fmla="*/ 4035196 h 6858000"/>
              <a:gd name="connsiteX235" fmla="*/ 4068162 w 7467600"/>
              <a:gd name="connsiteY235" fmla="*/ 3953394 h 6858000"/>
              <a:gd name="connsiteX236" fmla="*/ 3981416 w 7467600"/>
              <a:gd name="connsiteY236" fmla="*/ 3880482 h 6858000"/>
              <a:gd name="connsiteX237" fmla="*/ 3800147 w 7467600"/>
              <a:gd name="connsiteY237" fmla="*/ 3749872 h 6858000"/>
              <a:gd name="connsiteX238" fmla="*/ 3655073 w 7467600"/>
              <a:gd name="connsiteY238" fmla="*/ 3650884 h 6858000"/>
              <a:gd name="connsiteX239" fmla="*/ 3670252 w 7467600"/>
              <a:gd name="connsiteY239" fmla="*/ 3622798 h 6858000"/>
              <a:gd name="connsiteX240" fmla="*/ 3817258 w 7467600"/>
              <a:gd name="connsiteY240" fmla="*/ 3723577 h 6858000"/>
              <a:gd name="connsiteX241" fmla="*/ 4000461 w 7467600"/>
              <a:gd name="connsiteY241" fmla="*/ 3855966 h 6858000"/>
              <a:gd name="connsiteX242" fmla="*/ 4088180 w 7467600"/>
              <a:gd name="connsiteY242" fmla="*/ 3929774 h 6858000"/>
              <a:gd name="connsiteX243" fmla="*/ 4184555 w 7467600"/>
              <a:gd name="connsiteY243" fmla="*/ 4010683 h 6858000"/>
              <a:gd name="connsiteX244" fmla="*/ 4399563 w 7467600"/>
              <a:gd name="connsiteY244" fmla="*/ 4158106 h 6858000"/>
              <a:gd name="connsiteX245" fmla="*/ 4684469 w 7467600"/>
              <a:gd name="connsiteY245" fmla="*/ 4364680 h 6858000"/>
              <a:gd name="connsiteX246" fmla="*/ 4690271 w 7467600"/>
              <a:gd name="connsiteY246" fmla="*/ 4370034 h 6858000"/>
              <a:gd name="connsiteX247" fmla="*/ 4136093 w 7467600"/>
              <a:gd name="connsiteY247" fmla="*/ 3858466 h 6858000"/>
              <a:gd name="connsiteX248" fmla="*/ 3670252 w 7467600"/>
              <a:gd name="connsiteY248" fmla="*/ 3622798 h 6858000"/>
              <a:gd name="connsiteX249" fmla="*/ 4440129 w 7467600"/>
              <a:gd name="connsiteY249" fmla="*/ 3448571 h 6858000"/>
              <a:gd name="connsiteX250" fmla="*/ 4856525 w 7467600"/>
              <a:gd name="connsiteY250" fmla="*/ 3915351 h 6858000"/>
              <a:gd name="connsiteX251" fmla="*/ 5059055 w 7467600"/>
              <a:gd name="connsiteY251" fmla="*/ 4108918 h 6858000"/>
              <a:gd name="connsiteX252" fmla="*/ 5290070 w 7467600"/>
              <a:gd name="connsiteY252" fmla="*/ 4263619 h 6858000"/>
              <a:gd name="connsiteX253" fmla="*/ 4834991 w 7467600"/>
              <a:gd name="connsiteY253" fmla="*/ 3830985 h 6858000"/>
              <a:gd name="connsiteX254" fmla="*/ 4440129 w 7467600"/>
              <a:gd name="connsiteY254" fmla="*/ 3448571 h 6858000"/>
              <a:gd name="connsiteX255" fmla="*/ 4441737 w 7467600"/>
              <a:gd name="connsiteY255" fmla="*/ 3399734 h 6858000"/>
              <a:gd name="connsiteX256" fmla="*/ 4431236 w 7467600"/>
              <a:gd name="connsiteY256" fmla="*/ 3400954 h 6858000"/>
              <a:gd name="connsiteX257" fmla="*/ 4557150 w 7467600"/>
              <a:gd name="connsiteY257" fmla="*/ 3510023 h 6858000"/>
              <a:gd name="connsiteX258" fmla="*/ 4856936 w 7467600"/>
              <a:gd name="connsiteY258" fmla="*/ 3809146 h 6858000"/>
              <a:gd name="connsiteX259" fmla="*/ 5111996 w 7467600"/>
              <a:gd name="connsiteY259" fmla="*/ 4065759 h 6858000"/>
              <a:gd name="connsiteX260" fmla="*/ 5388878 w 7467600"/>
              <a:gd name="connsiteY260" fmla="*/ 4300185 h 6858000"/>
              <a:gd name="connsiteX261" fmla="*/ 5425556 w 7467600"/>
              <a:gd name="connsiteY261" fmla="*/ 4308967 h 6858000"/>
              <a:gd name="connsiteX262" fmla="*/ 4943646 w 7467600"/>
              <a:gd name="connsiteY262" fmla="*/ 3822916 h 6858000"/>
              <a:gd name="connsiteX263" fmla="*/ 4594837 w 7467600"/>
              <a:gd name="connsiteY263" fmla="*/ 3532274 h 6858000"/>
              <a:gd name="connsiteX264" fmla="*/ 4441737 w 7467600"/>
              <a:gd name="connsiteY264" fmla="*/ 3399734 h 6858000"/>
              <a:gd name="connsiteX265" fmla="*/ 5425834 w 7467600"/>
              <a:gd name="connsiteY265" fmla="*/ 3162785 h 6858000"/>
              <a:gd name="connsiteX266" fmla="*/ 5401644 w 7467600"/>
              <a:gd name="connsiteY266" fmla="*/ 3617847 h 6858000"/>
              <a:gd name="connsiteX267" fmla="*/ 5467256 w 7467600"/>
              <a:gd name="connsiteY267" fmla="*/ 4175494 h 6858000"/>
              <a:gd name="connsiteX268" fmla="*/ 5448069 w 7467600"/>
              <a:gd name="connsiteY268" fmla="*/ 3567554 h 6858000"/>
              <a:gd name="connsiteX269" fmla="*/ 5425834 w 7467600"/>
              <a:gd name="connsiteY269" fmla="*/ 3162785 h 6858000"/>
              <a:gd name="connsiteX270" fmla="*/ 1318687 w 7467600"/>
              <a:gd name="connsiteY270" fmla="*/ 3113840 h 6858000"/>
              <a:gd name="connsiteX271" fmla="*/ 1066793 w 7467600"/>
              <a:gd name="connsiteY271" fmla="*/ 3212171 h 6858000"/>
              <a:gd name="connsiteX272" fmla="*/ 993319 w 7467600"/>
              <a:gd name="connsiteY272" fmla="*/ 3247648 h 6858000"/>
              <a:gd name="connsiteX273" fmla="*/ 853081 w 7467600"/>
              <a:gd name="connsiteY273" fmla="*/ 3312410 h 6858000"/>
              <a:gd name="connsiteX274" fmla="*/ 805957 w 7467600"/>
              <a:gd name="connsiteY274" fmla="*/ 3330443 h 6858000"/>
              <a:gd name="connsiteX275" fmla="*/ 1318687 w 7467600"/>
              <a:gd name="connsiteY275" fmla="*/ 3113840 h 6858000"/>
              <a:gd name="connsiteX276" fmla="*/ 5453702 w 7467600"/>
              <a:gd name="connsiteY276" fmla="*/ 3090882 h 6858000"/>
              <a:gd name="connsiteX277" fmla="*/ 5480135 w 7467600"/>
              <a:gd name="connsiteY277" fmla="*/ 3565802 h 6858000"/>
              <a:gd name="connsiteX278" fmla="*/ 5499023 w 7467600"/>
              <a:gd name="connsiteY278" fmla="*/ 4166310 h 6858000"/>
              <a:gd name="connsiteX279" fmla="*/ 5547022 w 7467600"/>
              <a:gd name="connsiteY279" fmla="*/ 3607838 h 6858000"/>
              <a:gd name="connsiteX280" fmla="*/ 5515964 w 7467600"/>
              <a:gd name="connsiteY280" fmla="*/ 3378541 h 6858000"/>
              <a:gd name="connsiteX281" fmla="*/ 5453702 w 7467600"/>
              <a:gd name="connsiteY281" fmla="*/ 3090882 h 6858000"/>
              <a:gd name="connsiteX282" fmla="*/ 1238695 w 7467600"/>
              <a:gd name="connsiteY282" fmla="*/ 3076820 h 6858000"/>
              <a:gd name="connsiteX283" fmla="*/ 716371 w 7467600"/>
              <a:gd name="connsiteY283" fmla="*/ 3293249 h 6858000"/>
              <a:gd name="connsiteX284" fmla="*/ 579522 w 7467600"/>
              <a:gd name="connsiteY284" fmla="*/ 3371759 h 6858000"/>
              <a:gd name="connsiteX285" fmla="*/ 600288 w 7467600"/>
              <a:gd name="connsiteY285" fmla="*/ 3365555 h 6858000"/>
              <a:gd name="connsiteX286" fmla="*/ 840692 w 7467600"/>
              <a:gd name="connsiteY286" fmla="*/ 3284921 h 6858000"/>
              <a:gd name="connsiteX287" fmla="*/ 979248 w 7467600"/>
              <a:gd name="connsiteY287" fmla="*/ 3221003 h 6858000"/>
              <a:gd name="connsiteX288" fmla="*/ 1053282 w 7467600"/>
              <a:gd name="connsiteY288" fmla="*/ 3185247 h 6858000"/>
              <a:gd name="connsiteX289" fmla="*/ 1320603 w 7467600"/>
              <a:gd name="connsiteY289" fmla="*/ 3081281 h 6858000"/>
              <a:gd name="connsiteX290" fmla="*/ 1238695 w 7467600"/>
              <a:gd name="connsiteY290" fmla="*/ 3076820 h 6858000"/>
              <a:gd name="connsiteX291" fmla="*/ 5425627 w 7467600"/>
              <a:gd name="connsiteY291" fmla="*/ 2954192 h 6858000"/>
              <a:gd name="connsiteX292" fmla="*/ 5470770 w 7467600"/>
              <a:gd name="connsiteY292" fmla="*/ 3005435 h 6858000"/>
              <a:gd name="connsiteX293" fmla="*/ 5519779 w 7467600"/>
              <a:gd name="connsiteY293" fmla="*/ 4359223 h 6858000"/>
              <a:gd name="connsiteX294" fmla="*/ 5520293 w 7467600"/>
              <a:gd name="connsiteY294" fmla="*/ 4360602 h 6858000"/>
              <a:gd name="connsiteX295" fmla="*/ 5767221 w 7467600"/>
              <a:gd name="connsiteY295" fmla="*/ 4665564 h 6858000"/>
              <a:gd name="connsiteX296" fmla="*/ 6937169 w 7467600"/>
              <a:gd name="connsiteY296" fmla="*/ 4815941 h 6858000"/>
              <a:gd name="connsiteX297" fmla="*/ 6953922 w 7467600"/>
              <a:gd name="connsiteY297" fmla="*/ 4890068 h 6858000"/>
              <a:gd name="connsiteX298" fmla="*/ 6071359 w 7467600"/>
              <a:gd name="connsiteY298" fmla="*/ 4770770 h 6858000"/>
              <a:gd name="connsiteX299" fmla="*/ 6038839 w 7467600"/>
              <a:gd name="connsiteY299" fmla="*/ 4764474 h 6858000"/>
              <a:gd name="connsiteX300" fmla="*/ 6038706 w 7467600"/>
              <a:gd name="connsiteY300" fmla="*/ 4763847 h 6858000"/>
              <a:gd name="connsiteX301" fmla="*/ 6037784 w 7467600"/>
              <a:gd name="connsiteY301" fmla="*/ 4764270 h 6858000"/>
              <a:gd name="connsiteX302" fmla="*/ 6038839 w 7467600"/>
              <a:gd name="connsiteY302" fmla="*/ 4764474 h 6858000"/>
              <a:gd name="connsiteX303" fmla="*/ 6040338 w 7467600"/>
              <a:gd name="connsiteY303" fmla="*/ 4771418 h 6858000"/>
              <a:gd name="connsiteX304" fmla="*/ 6024488 w 7467600"/>
              <a:gd name="connsiteY304" fmla="*/ 4809903 h 6858000"/>
              <a:gd name="connsiteX305" fmla="*/ 5599771 w 7467600"/>
              <a:gd name="connsiteY305" fmla="*/ 5509652 h 6858000"/>
              <a:gd name="connsiteX306" fmla="*/ 5548843 w 7467600"/>
              <a:gd name="connsiteY306" fmla="*/ 5563845 h 6858000"/>
              <a:gd name="connsiteX307" fmla="*/ 5940952 w 7467600"/>
              <a:gd name="connsiteY307" fmla="*/ 6250028 h 6858000"/>
              <a:gd name="connsiteX308" fmla="*/ 6043441 w 7467600"/>
              <a:gd name="connsiteY308" fmla="*/ 6665847 h 6858000"/>
              <a:gd name="connsiteX309" fmla="*/ 6093432 w 7467600"/>
              <a:gd name="connsiteY309" fmla="*/ 6858000 h 6858000"/>
              <a:gd name="connsiteX310" fmla="*/ 6034344 w 7467600"/>
              <a:gd name="connsiteY310" fmla="*/ 6858000 h 6858000"/>
              <a:gd name="connsiteX311" fmla="*/ 6026679 w 7467600"/>
              <a:gd name="connsiteY311" fmla="*/ 6836959 h 6858000"/>
              <a:gd name="connsiteX312" fmla="*/ 5800441 w 7467600"/>
              <a:gd name="connsiteY312" fmla="*/ 6335286 h 6858000"/>
              <a:gd name="connsiteX313" fmla="*/ 5526562 w 7467600"/>
              <a:gd name="connsiteY313" fmla="*/ 5705388 h 6858000"/>
              <a:gd name="connsiteX314" fmla="*/ 5519640 w 7467600"/>
              <a:gd name="connsiteY314" fmla="*/ 5683774 h 6858000"/>
              <a:gd name="connsiteX315" fmla="*/ 5844559 w 7467600"/>
              <a:gd name="connsiteY315" fmla="*/ 6553349 h 6858000"/>
              <a:gd name="connsiteX316" fmla="*/ 5975994 w 7467600"/>
              <a:gd name="connsiteY316" fmla="*/ 6858000 h 6858000"/>
              <a:gd name="connsiteX317" fmla="*/ 5898547 w 7467600"/>
              <a:gd name="connsiteY317" fmla="*/ 6858000 h 6858000"/>
              <a:gd name="connsiteX318" fmla="*/ 5682041 w 7467600"/>
              <a:gd name="connsiteY318" fmla="*/ 6355860 h 6858000"/>
              <a:gd name="connsiteX319" fmla="*/ 5461758 w 7467600"/>
              <a:gd name="connsiteY319" fmla="*/ 5820220 h 6858000"/>
              <a:gd name="connsiteX320" fmla="*/ 5237282 w 7467600"/>
              <a:gd name="connsiteY320" fmla="*/ 6579086 h 6858000"/>
              <a:gd name="connsiteX321" fmla="*/ 5115009 w 7467600"/>
              <a:gd name="connsiteY321" fmla="*/ 6858000 h 6858000"/>
              <a:gd name="connsiteX322" fmla="*/ 5028074 w 7467600"/>
              <a:gd name="connsiteY322" fmla="*/ 6858000 h 6858000"/>
              <a:gd name="connsiteX323" fmla="*/ 5079508 w 7467600"/>
              <a:gd name="connsiteY323" fmla="*/ 6749074 h 6858000"/>
              <a:gd name="connsiteX324" fmla="*/ 5371846 w 7467600"/>
              <a:gd name="connsiteY324" fmla="*/ 5924413 h 6858000"/>
              <a:gd name="connsiteX325" fmla="*/ 5270512 w 7467600"/>
              <a:gd name="connsiteY325" fmla="*/ 6138975 h 6858000"/>
              <a:gd name="connsiteX326" fmla="*/ 5062409 w 7467600"/>
              <a:gd name="connsiteY326" fmla="*/ 6653544 h 6858000"/>
              <a:gd name="connsiteX327" fmla="*/ 5036628 w 7467600"/>
              <a:gd name="connsiteY327" fmla="*/ 6754247 h 6858000"/>
              <a:gd name="connsiteX328" fmla="*/ 5009112 w 7467600"/>
              <a:gd name="connsiteY328" fmla="*/ 6858000 h 6858000"/>
              <a:gd name="connsiteX329" fmla="*/ 4976679 w 7467600"/>
              <a:gd name="connsiteY329" fmla="*/ 6858000 h 6858000"/>
              <a:gd name="connsiteX330" fmla="*/ 5006537 w 7467600"/>
              <a:gd name="connsiteY330" fmla="*/ 6747068 h 6858000"/>
              <a:gd name="connsiteX331" fmla="*/ 5032723 w 7467600"/>
              <a:gd name="connsiteY331" fmla="*/ 6644957 h 6858000"/>
              <a:gd name="connsiteX332" fmla="*/ 5242949 w 7467600"/>
              <a:gd name="connsiteY332" fmla="*/ 6125175 h 6858000"/>
              <a:gd name="connsiteX333" fmla="*/ 5286321 w 7467600"/>
              <a:gd name="connsiteY333" fmla="*/ 6033555 h 6858000"/>
              <a:gd name="connsiteX334" fmla="*/ 5008210 w 7467600"/>
              <a:gd name="connsiteY334" fmla="*/ 6649194 h 6858000"/>
              <a:gd name="connsiteX335" fmla="*/ 4986321 w 7467600"/>
              <a:gd name="connsiteY335" fmla="*/ 6765687 h 6858000"/>
              <a:gd name="connsiteX336" fmla="*/ 4973474 w 7467600"/>
              <a:gd name="connsiteY336" fmla="*/ 6858000 h 6858000"/>
              <a:gd name="connsiteX337" fmla="*/ 4907178 w 7467600"/>
              <a:gd name="connsiteY337" fmla="*/ 6858000 h 6858000"/>
              <a:gd name="connsiteX338" fmla="*/ 4910810 w 7467600"/>
              <a:gd name="connsiteY338" fmla="*/ 6829660 h 6858000"/>
              <a:gd name="connsiteX339" fmla="*/ 4987461 w 7467600"/>
              <a:gd name="connsiteY339" fmla="*/ 6432994 h 6858000"/>
              <a:gd name="connsiteX340" fmla="*/ 5179262 w 7467600"/>
              <a:gd name="connsiteY340" fmla="*/ 6035044 h 6858000"/>
              <a:gd name="connsiteX341" fmla="*/ 4689678 w 7467600"/>
              <a:gd name="connsiteY341" fmla="*/ 6440241 h 6858000"/>
              <a:gd name="connsiteX342" fmla="*/ 4477543 w 7467600"/>
              <a:gd name="connsiteY342" fmla="*/ 6674836 h 6858000"/>
              <a:gd name="connsiteX343" fmla="*/ 4329957 w 7467600"/>
              <a:gd name="connsiteY343" fmla="*/ 6858000 h 6858000"/>
              <a:gd name="connsiteX344" fmla="*/ 4218595 w 7467600"/>
              <a:gd name="connsiteY344" fmla="*/ 6858000 h 6858000"/>
              <a:gd name="connsiteX345" fmla="*/ 4368888 w 7467600"/>
              <a:gd name="connsiteY345" fmla="*/ 6668412 h 6858000"/>
              <a:gd name="connsiteX346" fmla="*/ 4563091 w 7467600"/>
              <a:gd name="connsiteY346" fmla="*/ 6442508 h 6858000"/>
              <a:gd name="connsiteX347" fmla="*/ 5387324 w 7467600"/>
              <a:gd name="connsiteY347" fmla="*/ 5705830 h 6858000"/>
              <a:gd name="connsiteX348" fmla="*/ 5073620 w 7467600"/>
              <a:gd name="connsiteY348" fmla="*/ 5955437 h 6858000"/>
              <a:gd name="connsiteX349" fmla="*/ 4689789 w 7467600"/>
              <a:gd name="connsiteY349" fmla="*/ 6268382 h 6858000"/>
              <a:gd name="connsiteX350" fmla="*/ 4418722 w 7467600"/>
              <a:gd name="connsiteY350" fmla="*/ 6570886 h 6858000"/>
              <a:gd name="connsiteX351" fmla="*/ 4214944 w 7467600"/>
              <a:gd name="connsiteY351" fmla="*/ 6858000 h 6858000"/>
              <a:gd name="connsiteX352" fmla="*/ 4177898 w 7467600"/>
              <a:gd name="connsiteY352" fmla="*/ 6858000 h 6858000"/>
              <a:gd name="connsiteX353" fmla="*/ 4391597 w 7467600"/>
              <a:gd name="connsiteY353" fmla="*/ 6556370 h 6858000"/>
              <a:gd name="connsiteX354" fmla="*/ 4668889 w 7467600"/>
              <a:gd name="connsiteY354" fmla="*/ 6246399 h 6858000"/>
              <a:gd name="connsiteX355" fmla="*/ 5055427 w 7467600"/>
              <a:gd name="connsiteY355" fmla="*/ 5931476 h 6858000"/>
              <a:gd name="connsiteX356" fmla="*/ 5371814 w 7467600"/>
              <a:gd name="connsiteY356" fmla="*/ 5678975 h 6858000"/>
              <a:gd name="connsiteX357" fmla="*/ 4987918 w 7467600"/>
              <a:gd name="connsiteY357" fmla="*/ 5838701 h 6858000"/>
              <a:gd name="connsiteX358" fmla="*/ 4317146 w 7467600"/>
              <a:gd name="connsiteY358" fmla="*/ 6587716 h 6858000"/>
              <a:gd name="connsiteX359" fmla="*/ 4171627 w 7467600"/>
              <a:gd name="connsiteY359" fmla="*/ 6858000 h 6858000"/>
              <a:gd name="connsiteX360" fmla="*/ 4081585 w 7467600"/>
              <a:gd name="connsiteY360" fmla="*/ 6858000 h 6858000"/>
              <a:gd name="connsiteX361" fmla="*/ 4238603 w 7467600"/>
              <a:gd name="connsiteY361" fmla="*/ 6559341 h 6858000"/>
              <a:gd name="connsiteX362" fmla="*/ 4778333 w 7467600"/>
              <a:gd name="connsiteY362" fmla="*/ 5873626 h 6858000"/>
              <a:gd name="connsiteX363" fmla="*/ 5414185 w 7467600"/>
              <a:gd name="connsiteY363" fmla="*/ 5573882 h 6858000"/>
              <a:gd name="connsiteX364" fmla="*/ 5959648 w 7467600"/>
              <a:gd name="connsiteY364" fmla="*/ 4760797 h 6858000"/>
              <a:gd name="connsiteX365" fmla="*/ 5355019 w 7467600"/>
              <a:gd name="connsiteY365" fmla="*/ 4734672 h 6858000"/>
              <a:gd name="connsiteX366" fmla="*/ 5083565 w 7467600"/>
              <a:gd name="connsiteY366" fmla="*/ 5179121 h 6858000"/>
              <a:gd name="connsiteX367" fmla="*/ 4713577 w 7467600"/>
              <a:gd name="connsiteY367" fmla="*/ 5616803 h 6858000"/>
              <a:gd name="connsiteX368" fmla="*/ 3989559 w 7467600"/>
              <a:gd name="connsiteY368" fmla="*/ 6145945 h 6858000"/>
              <a:gd name="connsiteX369" fmla="*/ 3939824 w 7467600"/>
              <a:gd name="connsiteY369" fmla="*/ 6066900 h 6858000"/>
              <a:gd name="connsiteX370" fmla="*/ 4584537 w 7467600"/>
              <a:gd name="connsiteY370" fmla="*/ 5324826 h 6858000"/>
              <a:gd name="connsiteX371" fmla="*/ 5037105 w 7467600"/>
              <a:gd name="connsiteY371" fmla="*/ 5088765 h 6858000"/>
              <a:gd name="connsiteX372" fmla="*/ 5039930 w 7467600"/>
              <a:gd name="connsiteY372" fmla="*/ 5089585 h 6858000"/>
              <a:gd name="connsiteX373" fmla="*/ 5263764 w 7467600"/>
              <a:gd name="connsiteY373" fmla="*/ 4735525 h 6858000"/>
              <a:gd name="connsiteX374" fmla="*/ 4086300 w 7467600"/>
              <a:gd name="connsiteY374" fmla="*/ 4884599 h 6858000"/>
              <a:gd name="connsiteX375" fmla="*/ 4085485 w 7467600"/>
              <a:gd name="connsiteY375" fmla="*/ 4899070 h 6858000"/>
              <a:gd name="connsiteX376" fmla="*/ 3871915 w 7467600"/>
              <a:gd name="connsiteY376" fmla="*/ 5253645 h 6858000"/>
              <a:gd name="connsiteX377" fmla="*/ 3799374 w 7467600"/>
              <a:gd name="connsiteY377" fmla="*/ 5466127 h 6858000"/>
              <a:gd name="connsiteX378" fmla="*/ 3498850 w 7467600"/>
              <a:gd name="connsiteY378" fmla="*/ 6661888 h 6858000"/>
              <a:gd name="connsiteX379" fmla="*/ 3399216 w 7467600"/>
              <a:gd name="connsiteY379" fmla="*/ 6858000 h 6858000"/>
              <a:gd name="connsiteX380" fmla="*/ 3303688 w 7467600"/>
              <a:gd name="connsiteY380" fmla="*/ 6858000 h 6858000"/>
              <a:gd name="connsiteX381" fmla="*/ 3391774 w 7467600"/>
              <a:gd name="connsiteY381" fmla="*/ 6697181 h 6858000"/>
              <a:gd name="connsiteX382" fmla="*/ 3735540 w 7467600"/>
              <a:gd name="connsiteY382" fmla="*/ 5546923 h 6858000"/>
              <a:gd name="connsiteX383" fmla="*/ 3729438 w 7467600"/>
              <a:gd name="connsiteY383" fmla="*/ 5569058 h 6858000"/>
              <a:gd name="connsiteX384" fmla="*/ 3707782 w 7467600"/>
              <a:gd name="connsiteY384" fmla="*/ 5644908 h 6858000"/>
              <a:gd name="connsiteX385" fmla="*/ 3583827 w 7467600"/>
              <a:gd name="connsiteY385" fmla="*/ 6039215 h 6858000"/>
              <a:gd name="connsiteX386" fmla="*/ 3547861 w 7467600"/>
              <a:gd name="connsiteY386" fmla="*/ 6129609 h 6858000"/>
              <a:gd name="connsiteX387" fmla="*/ 3490905 w 7467600"/>
              <a:gd name="connsiteY387" fmla="*/ 6277660 h 6858000"/>
              <a:gd name="connsiteX388" fmla="*/ 3455859 w 7467600"/>
              <a:gd name="connsiteY388" fmla="*/ 6391301 h 6858000"/>
              <a:gd name="connsiteX389" fmla="*/ 3429112 w 7467600"/>
              <a:gd name="connsiteY389" fmla="*/ 6479469 h 6858000"/>
              <a:gd name="connsiteX390" fmla="*/ 3304862 w 7467600"/>
              <a:gd name="connsiteY390" fmla="*/ 6796476 h 6858000"/>
              <a:gd name="connsiteX391" fmla="*/ 3276071 w 7467600"/>
              <a:gd name="connsiteY391" fmla="*/ 6858000 h 6858000"/>
              <a:gd name="connsiteX392" fmla="*/ 3240805 w 7467600"/>
              <a:gd name="connsiteY392" fmla="*/ 6858000 h 6858000"/>
              <a:gd name="connsiteX393" fmla="*/ 3275917 w 7467600"/>
              <a:gd name="connsiteY393" fmla="*/ 6783192 h 6858000"/>
              <a:gd name="connsiteX394" fmla="*/ 3399358 w 7467600"/>
              <a:gd name="connsiteY394" fmla="*/ 6469011 h 6858000"/>
              <a:gd name="connsiteX395" fmla="*/ 3425650 w 7467600"/>
              <a:gd name="connsiteY395" fmla="*/ 6381333 h 6858000"/>
              <a:gd name="connsiteX396" fmla="*/ 3460661 w 7467600"/>
              <a:gd name="connsiteY396" fmla="*/ 6266763 h 6858000"/>
              <a:gd name="connsiteX397" fmla="*/ 3518021 w 7467600"/>
              <a:gd name="connsiteY397" fmla="*/ 6117298 h 6858000"/>
              <a:gd name="connsiteX398" fmla="*/ 3554035 w 7467600"/>
              <a:gd name="connsiteY398" fmla="*/ 6027832 h 6858000"/>
              <a:gd name="connsiteX399" fmla="*/ 3677174 w 7467600"/>
              <a:gd name="connsiteY399" fmla="*/ 5636351 h 6858000"/>
              <a:gd name="connsiteX400" fmla="*/ 3698819 w 7467600"/>
              <a:gd name="connsiteY400" fmla="*/ 5560503 h 6858000"/>
              <a:gd name="connsiteX401" fmla="*/ 3702094 w 7467600"/>
              <a:gd name="connsiteY401" fmla="*/ 5549194 h 6858000"/>
              <a:gd name="connsiteX402" fmla="*/ 3398355 w 7467600"/>
              <a:gd name="connsiteY402" fmla="*/ 6094603 h 6858000"/>
              <a:gd name="connsiteX403" fmla="*/ 3193941 w 7467600"/>
              <a:gd name="connsiteY403" fmla="*/ 6798775 h 6858000"/>
              <a:gd name="connsiteX404" fmla="*/ 3184140 w 7467600"/>
              <a:gd name="connsiteY404" fmla="*/ 6858000 h 6858000"/>
              <a:gd name="connsiteX405" fmla="*/ 3099978 w 7467600"/>
              <a:gd name="connsiteY405" fmla="*/ 6858000 h 6858000"/>
              <a:gd name="connsiteX406" fmla="*/ 3101556 w 7467600"/>
              <a:gd name="connsiteY406" fmla="*/ 6843337 h 6858000"/>
              <a:gd name="connsiteX407" fmla="*/ 3370162 w 7467600"/>
              <a:gd name="connsiteY407" fmla="*/ 5785550 h 6858000"/>
              <a:gd name="connsiteX408" fmla="*/ 3746477 w 7467600"/>
              <a:gd name="connsiteY408" fmla="*/ 5377889 h 6858000"/>
              <a:gd name="connsiteX409" fmla="*/ 3863399 w 7467600"/>
              <a:gd name="connsiteY409" fmla="*/ 5087257 h 6858000"/>
              <a:gd name="connsiteX410" fmla="*/ 3968712 w 7467600"/>
              <a:gd name="connsiteY410" fmla="*/ 4913989 h 6858000"/>
              <a:gd name="connsiteX411" fmla="*/ 2792390 w 7467600"/>
              <a:gd name="connsiteY411" fmla="*/ 5382974 h 6858000"/>
              <a:gd name="connsiteX412" fmla="*/ 2714982 w 7467600"/>
              <a:gd name="connsiteY412" fmla="*/ 5427051 h 6858000"/>
              <a:gd name="connsiteX413" fmla="*/ 2813361 w 7467600"/>
              <a:gd name="connsiteY413" fmla="*/ 6023912 h 6858000"/>
              <a:gd name="connsiteX414" fmla="*/ 2688430 w 7467600"/>
              <a:gd name="connsiteY414" fmla="*/ 6801564 h 6858000"/>
              <a:gd name="connsiteX415" fmla="*/ 2629626 w 7467600"/>
              <a:gd name="connsiteY415" fmla="*/ 6763394 h 6858000"/>
              <a:gd name="connsiteX416" fmla="*/ 2565328 w 7467600"/>
              <a:gd name="connsiteY416" fmla="*/ 5516399 h 6858000"/>
              <a:gd name="connsiteX417" fmla="*/ 1922999 w 7467600"/>
              <a:gd name="connsiteY417" fmla="*/ 5980343 h 6858000"/>
              <a:gd name="connsiteX418" fmla="*/ 1950261 w 7467600"/>
              <a:gd name="connsiteY418" fmla="*/ 6405858 h 6858000"/>
              <a:gd name="connsiteX419" fmla="*/ 2365554 w 7467600"/>
              <a:gd name="connsiteY419" fmla="*/ 6759107 h 6858000"/>
              <a:gd name="connsiteX420" fmla="*/ 2424142 w 7467600"/>
              <a:gd name="connsiteY420" fmla="*/ 6858000 h 6858000"/>
              <a:gd name="connsiteX421" fmla="*/ 2395994 w 7467600"/>
              <a:gd name="connsiteY421" fmla="*/ 6858000 h 6858000"/>
              <a:gd name="connsiteX422" fmla="*/ 2392863 w 7467600"/>
              <a:gd name="connsiteY422" fmla="*/ 6852964 h 6858000"/>
              <a:gd name="connsiteX423" fmla="*/ 2017589 w 7467600"/>
              <a:gd name="connsiteY423" fmla="*/ 6493982 h 6858000"/>
              <a:gd name="connsiteX424" fmla="*/ 2147336 w 7467600"/>
              <a:gd name="connsiteY424" fmla="*/ 6594052 h 6858000"/>
              <a:gd name="connsiteX425" fmla="*/ 2207047 w 7467600"/>
              <a:gd name="connsiteY425" fmla="*/ 6654540 h 6858000"/>
              <a:gd name="connsiteX426" fmla="*/ 2299106 w 7467600"/>
              <a:gd name="connsiteY426" fmla="*/ 6778931 h 6858000"/>
              <a:gd name="connsiteX427" fmla="*/ 2314430 w 7467600"/>
              <a:gd name="connsiteY427" fmla="*/ 6801144 h 6858000"/>
              <a:gd name="connsiteX428" fmla="*/ 2352406 w 7467600"/>
              <a:gd name="connsiteY428" fmla="*/ 6858000 h 6858000"/>
              <a:gd name="connsiteX429" fmla="*/ 2314492 w 7467600"/>
              <a:gd name="connsiteY429" fmla="*/ 6858000 h 6858000"/>
              <a:gd name="connsiteX430" fmla="*/ 2288095 w 7467600"/>
              <a:gd name="connsiteY430" fmla="*/ 6818030 h 6858000"/>
              <a:gd name="connsiteX431" fmla="*/ 2272768 w 7467600"/>
              <a:gd name="connsiteY431" fmla="*/ 6795822 h 6858000"/>
              <a:gd name="connsiteX432" fmla="*/ 2182715 w 7467600"/>
              <a:gd name="connsiteY432" fmla="*/ 6675071 h 6858000"/>
              <a:gd name="connsiteX433" fmla="*/ 2032061 w 7467600"/>
              <a:gd name="connsiteY433" fmla="*/ 6541380 h 6858000"/>
              <a:gd name="connsiteX434" fmla="*/ 2257220 w 7467600"/>
              <a:gd name="connsiteY434" fmla="*/ 6826257 h 6858000"/>
              <a:gd name="connsiteX435" fmla="*/ 2281324 w 7467600"/>
              <a:gd name="connsiteY435" fmla="*/ 6858000 h 6858000"/>
              <a:gd name="connsiteX436" fmla="*/ 2242860 w 7467600"/>
              <a:gd name="connsiteY436" fmla="*/ 6858000 h 6858000"/>
              <a:gd name="connsiteX437" fmla="*/ 2232818 w 7467600"/>
              <a:gd name="connsiteY437" fmla="*/ 6844926 h 6858000"/>
              <a:gd name="connsiteX438" fmla="*/ 1990172 w 7467600"/>
              <a:gd name="connsiteY438" fmla="*/ 6542121 h 6858000"/>
              <a:gd name="connsiteX439" fmla="*/ 2124090 w 7467600"/>
              <a:gd name="connsiteY439" fmla="*/ 6761017 h 6858000"/>
              <a:gd name="connsiteX440" fmla="*/ 2200380 w 7467600"/>
              <a:gd name="connsiteY440" fmla="*/ 6858000 h 6858000"/>
              <a:gd name="connsiteX441" fmla="*/ 2147507 w 7467600"/>
              <a:gd name="connsiteY441" fmla="*/ 6858000 h 6858000"/>
              <a:gd name="connsiteX442" fmla="*/ 2070668 w 7467600"/>
              <a:gd name="connsiteY442" fmla="*/ 6761520 h 6858000"/>
              <a:gd name="connsiteX443" fmla="*/ 1975142 w 7467600"/>
              <a:gd name="connsiteY443" fmla="*/ 6585570 h 6858000"/>
              <a:gd name="connsiteX444" fmla="*/ 2050035 w 7467600"/>
              <a:gd name="connsiteY444" fmla="*/ 6813345 h 6858000"/>
              <a:gd name="connsiteX445" fmla="*/ 2063025 w 7467600"/>
              <a:gd name="connsiteY445" fmla="*/ 6858000 h 6858000"/>
              <a:gd name="connsiteX446" fmla="*/ 2021675 w 7467600"/>
              <a:gd name="connsiteY446" fmla="*/ 6858000 h 6858000"/>
              <a:gd name="connsiteX447" fmla="*/ 2019308 w 7467600"/>
              <a:gd name="connsiteY447" fmla="*/ 6847118 h 6858000"/>
              <a:gd name="connsiteX448" fmla="*/ 1938835 w 7467600"/>
              <a:gd name="connsiteY448" fmla="*/ 6551160 h 6858000"/>
              <a:gd name="connsiteX449" fmla="*/ 1953230 w 7467600"/>
              <a:gd name="connsiteY449" fmla="*/ 6759699 h 6858000"/>
              <a:gd name="connsiteX450" fmla="*/ 1956763 w 7467600"/>
              <a:gd name="connsiteY450" fmla="*/ 6778191 h 6858000"/>
              <a:gd name="connsiteX451" fmla="*/ 1967925 w 7467600"/>
              <a:gd name="connsiteY451" fmla="*/ 6858000 h 6858000"/>
              <a:gd name="connsiteX452" fmla="*/ 1936622 w 7467600"/>
              <a:gd name="connsiteY452" fmla="*/ 6858000 h 6858000"/>
              <a:gd name="connsiteX453" fmla="*/ 1926261 w 7467600"/>
              <a:gd name="connsiteY453" fmla="*/ 6784064 h 6858000"/>
              <a:gd name="connsiteX454" fmla="*/ 1922724 w 7467600"/>
              <a:gd name="connsiteY454" fmla="*/ 6765577 h 6858000"/>
              <a:gd name="connsiteX455" fmla="*/ 1904650 w 7467600"/>
              <a:gd name="connsiteY455" fmla="*/ 6639616 h 6858000"/>
              <a:gd name="connsiteX456" fmla="*/ 1885273 w 7467600"/>
              <a:gd name="connsiteY456" fmla="*/ 6858000 h 6858000"/>
              <a:gd name="connsiteX457" fmla="*/ 1854363 w 7467600"/>
              <a:gd name="connsiteY457" fmla="*/ 6858000 h 6858000"/>
              <a:gd name="connsiteX458" fmla="*/ 1880391 w 7467600"/>
              <a:gd name="connsiteY458" fmla="*/ 6603796 h 6858000"/>
              <a:gd name="connsiteX459" fmla="*/ 1818273 w 7467600"/>
              <a:gd name="connsiteY459" fmla="*/ 6715729 h 6858000"/>
              <a:gd name="connsiteX460" fmla="*/ 1794691 w 7467600"/>
              <a:gd name="connsiteY460" fmla="*/ 6843239 h 6858000"/>
              <a:gd name="connsiteX461" fmla="*/ 1794914 w 7467600"/>
              <a:gd name="connsiteY461" fmla="*/ 6858000 h 6858000"/>
              <a:gd name="connsiteX462" fmla="*/ 1746128 w 7467600"/>
              <a:gd name="connsiteY462" fmla="*/ 6858000 h 6858000"/>
              <a:gd name="connsiteX463" fmla="*/ 1753934 w 7467600"/>
              <a:gd name="connsiteY463" fmla="*/ 6724796 h 6858000"/>
              <a:gd name="connsiteX464" fmla="*/ 1792053 w 7467600"/>
              <a:gd name="connsiteY464" fmla="*/ 6572396 h 6858000"/>
              <a:gd name="connsiteX465" fmla="*/ 1862248 w 7467600"/>
              <a:gd name="connsiteY465" fmla="*/ 6266397 h 6858000"/>
              <a:gd name="connsiteX466" fmla="*/ 1862250 w 7467600"/>
              <a:gd name="connsiteY466" fmla="*/ 6033531 h 6858000"/>
              <a:gd name="connsiteX467" fmla="*/ 1211999 w 7467600"/>
              <a:gd name="connsiteY467" fmla="*/ 6683610 h 6858000"/>
              <a:gd name="connsiteX468" fmla="*/ 1213266 w 7467600"/>
              <a:gd name="connsiteY468" fmla="*/ 6691947 h 6858000"/>
              <a:gd name="connsiteX469" fmla="*/ 1203370 w 7467600"/>
              <a:gd name="connsiteY469" fmla="*/ 6850676 h 6858000"/>
              <a:gd name="connsiteX470" fmla="*/ 1203671 w 7467600"/>
              <a:gd name="connsiteY470" fmla="*/ 6858000 h 6858000"/>
              <a:gd name="connsiteX471" fmla="*/ 1143180 w 7467600"/>
              <a:gd name="connsiteY471" fmla="*/ 6858000 h 6858000"/>
              <a:gd name="connsiteX472" fmla="*/ 1142176 w 7467600"/>
              <a:gd name="connsiteY472" fmla="*/ 6766045 h 6858000"/>
              <a:gd name="connsiteX473" fmla="*/ 1067484 w 7467600"/>
              <a:gd name="connsiteY473" fmla="*/ 6858000 h 6858000"/>
              <a:gd name="connsiteX474" fmla="*/ 953928 w 7467600"/>
              <a:gd name="connsiteY474" fmla="*/ 6858000 h 6858000"/>
              <a:gd name="connsiteX475" fmla="*/ 959715 w 7467600"/>
              <a:gd name="connsiteY475" fmla="*/ 6850185 h 6858000"/>
              <a:gd name="connsiteX476" fmla="*/ 1483788 w 7467600"/>
              <a:gd name="connsiteY476" fmla="*/ 6259174 h 6858000"/>
              <a:gd name="connsiteX477" fmla="*/ 1100671 w 7467600"/>
              <a:gd name="connsiteY477" fmla="*/ 6252137 h 6858000"/>
              <a:gd name="connsiteX478" fmla="*/ 1090144 w 7467600"/>
              <a:gd name="connsiteY478" fmla="*/ 6256748 h 6858000"/>
              <a:gd name="connsiteX479" fmla="*/ 1095872 w 7467600"/>
              <a:gd name="connsiteY479" fmla="*/ 6271892 h 6858000"/>
              <a:gd name="connsiteX480" fmla="*/ 262785 w 7467600"/>
              <a:gd name="connsiteY480" fmla="*/ 6845450 h 6858000"/>
              <a:gd name="connsiteX481" fmla="*/ 209968 w 7467600"/>
              <a:gd name="connsiteY481" fmla="*/ 6770713 h 6858000"/>
              <a:gd name="connsiteX482" fmla="*/ 873460 w 7467600"/>
              <a:gd name="connsiteY482" fmla="*/ 6253768 h 6858000"/>
              <a:gd name="connsiteX483" fmla="*/ 192686 w 7467600"/>
              <a:gd name="connsiteY483" fmla="*/ 5849257 h 6858000"/>
              <a:gd name="connsiteX484" fmla="*/ 4696 w 7467600"/>
              <a:gd name="connsiteY484" fmla="*/ 5697668 h 6858000"/>
              <a:gd name="connsiteX485" fmla="*/ 0 w 7467600"/>
              <a:gd name="connsiteY485" fmla="*/ 5689984 h 6858000"/>
              <a:gd name="connsiteX486" fmla="*/ 0 w 7467600"/>
              <a:gd name="connsiteY486" fmla="*/ 5513472 h 6858000"/>
              <a:gd name="connsiteX487" fmla="*/ 174101 w 7467600"/>
              <a:gd name="connsiteY487" fmla="*/ 5620277 h 6858000"/>
              <a:gd name="connsiteX488" fmla="*/ 891800 w 7467600"/>
              <a:gd name="connsiteY488" fmla="*/ 6036935 h 6858000"/>
              <a:gd name="connsiteX489" fmla="*/ 1072219 w 7467600"/>
              <a:gd name="connsiteY489" fmla="*/ 6169443 h 6858000"/>
              <a:gd name="connsiteX490" fmla="*/ 1074117 w 7467600"/>
              <a:gd name="connsiteY490" fmla="*/ 6170301 h 6858000"/>
              <a:gd name="connsiteX491" fmla="*/ 1083114 w 7467600"/>
              <a:gd name="connsiteY491" fmla="*/ 6174131 h 6858000"/>
              <a:gd name="connsiteX492" fmla="*/ 1543010 w 7467600"/>
              <a:gd name="connsiteY492" fmla="*/ 6191140 h 6858000"/>
              <a:gd name="connsiteX493" fmla="*/ 1551080 w 7467600"/>
              <a:gd name="connsiteY493" fmla="*/ 6195006 h 6858000"/>
              <a:gd name="connsiteX494" fmla="*/ 2345443 w 7467600"/>
              <a:gd name="connsiteY494" fmla="*/ 5549882 h 6858000"/>
              <a:gd name="connsiteX495" fmla="*/ 1721499 w 7467600"/>
              <a:gd name="connsiteY495" fmla="*/ 5599969 h 6858000"/>
              <a:gd name="connsiteX496" fmla="*/ 767716 w 7467600"/>
              <a:gd name="connsiteY496" fmla="*/ 5472768 h 6858000"/>
              <a:gd name="connsiteX497" fmla="*/ 722147 w 7467600"/>
              <a:gd name="connsiteY497" fmla="*/ 5393091 h 6858000"/>
              <a:gd name="connsiteX498" fmla="*/ 1485552 w 7467600"/>
              <a:gd name="connsiteY498" fmla="*/ 5313202 h 6858000"/>
              <a:gd name="connsiteX499" fmla="*/ 2143004 w 7467600"/>
              <a:gd name="connsiteY499" fmla="*/ 5402420 h 6858000"/>
              <a:gd name="connsiteX500" fmla="*/ 1933391 w 7467600"/>
              <a:gd name="connsiteY500" fmla="*/ 5156971 h 6858000"/>
              <a:gd name="connsiteX501" fmla="*/ 1827118 w 7467600"/>
              <a:gd name="connsiteY501" fmla="*/ 4968410 h 6858000"/>
              <a:gd name="connsiteX502" fmla="*/ 1837349 w 7467600"/>
              <a:gd name="connsiteY502" fmla="*/ 4956357 h 6858000"/>
              <a:gd name="connsiteX503" fmla="*/ 2162835 w 7467600"/>
              <a:gd name="connsiteY503" fmla="*/ 5187853 h 6858000"/>
              <a:gd name="connsiteX504" fmla="*/ 2257167 w 7467600"/>
              <a:gd name="connsiteY504" fmla="*/ 5462123 h 6858000"/>
              <a:gd name="connsiteX505" fmla="*/ 2261598 w 7467600"/>
              <a:gd name="connsiteY505" fmla="*/ 5467998 h 6858000"/>
              <a:gd name="connsiteX506" fmla="*/ 2437177 w 7467600"/>
              <a:gd name="connsiteY506" fmla="*/ 5479608 h 6858000"/>
              <a:gd name="connsiteX507" fmla="*/ 2445247 w 7467600"/>
              <a:gd name="connsiteY507" fmla="*/ 5483476 h 6858000"/>
              <a:gd name="connsiteX508" fmla="*/ 2743626 w 7467600"/>
              <a:gd name="connsiteY508" fmla="*/ 5304819 h 6858000"/>
              <a:gd name="connsiteX509" fmla="*/ 3048102 w 7467600"/>
              <a:gd name="connsiteY509" fmla="*/ 5150595 h 6858000"/>
              <a:gd name="connsiteX510" fmla="*/ 1799414 w 7467600"/>
              <a:gd name="connsiteY510" fmla="*/ 4694732 h 6858000"/>
              <a:gd name="connsiteX511" fmla="*/ 1771735 w 7467600"/>
              <a:gd name="connsiteY511" fmla="*/ 4619929 h 6858000"/>
              <a:gd name="connsiteX512" fmla="*/ 3104273 w 7467600"/>
              <a:gd name="connsiteY512" fmla="*/ 5076159 h 6858000"/>
              <a:gd name="connsiteX513" fmla="*/ 3113245 w 7467600"/>
              <a:gd name="connsiteY513" fmla="*/ 5090705 h 6858000"/>
              <a:gd name="connsiteX514" fmla="*/ 3126294 w 7467600"/>
              <a:gd name="connsiteY514" fmla="*/ 5114400 h 6858000"/>
              <a:gd name="connsiteX515" fmla="*/ 3937433 w 7467600"/>
              <a:gd name="connsiteY515" fmla="*/ 4830473 h 6858000"/>
              <a:gd name="connsiteX516" fmla="*/ 3590475 w 7467600"/>
              <a:gd name="connsiteY516" fmla="*/ 4597974 h 6858000"/>
              <a:gd name="connsiteX517" fmla="*/ 3100264 w 7467600"/>
              <a:gd name="connsiteY517" fmla="*/ 4579845 h 6858000"/>
              <a:gd name="connsiteX518" fmla="*/ 2183576 w 7467600"/>
              <a:gd name="connsiteY518" fmla="*/ 4227150 h 6858000"/>
              <a:gd name="connsiteX519" fmla="*/ 2151029 w 7467600"/>
              <a:gd name="connsiteY519" fmla="*/ 4146947 h 6858000"/>
              <a:gd name="connsiteX520" fmla="*/ 3563434 w 7467600"/>
              <a:gd name="connsiteY520" fmla="*/ 4469115 h 6858000"/>
              <a:gd name="connsiteX521" fmla="*/ 3177952 w 7467600"/>
              <a:gd name="connsiteY521" fmla="*/ 3657386 h 6858000"/>
              <a:gd name="connsiteX522" fmla="*/ 3189263 w 7467600"/>
              <a:gd name="connsiteY522" fmla="*/ 3625726 h 6858000"/>
              <a:gd name="connsiteX523" fmla="*/ 3560912 w 7467600"/>
              <a:gd name="connsiteY523" fmla="*/ 4079863 h 6858000"/>
              <a:gd name="connsiteX524" fmla="*/ 3626636 w 7467600"/>
              <a:gd name="connsiteY524" fmla="*/ 4512230 h 6858000"/>
              <a:gd name="connsiteX525" fmla="*/ 3653088 w 7467600"/>
              <a:gd name="connsiteY525" fmla="*/ 4521417 h 6858000"/>
              <a:gd name="connsiteX526" fmla="*/ 3988128 w 7467600"/>
              <a:gd name="connsiteY526" fmla="*/ 4817267 h 6858000"/>
              <a:gd name="connsiteX527" fmla="*/ 4830582 w 7467600"/>
              <a:gd name="connsiteY527" fmla="*/ 4676000 h 6858000"/>
              <a:gd name="connsiteX528" fmla="*/ 4830100 w 7467600"/>
              <a:gd name="connsiteY528" fmla="*/ 4675554 h 6858000"/>
              <a:gd name="connsiteX529" fmla="*/ 4036318 w 7467600"/>
              <a:gd name="connsiteY529" fmla="*/ 4147013 h 6858000"/>
              <a:gd name="connsiteX530" fmla="*/ 3432098 w 7467600"/>
              <a:gd name="connsiteY530" fmla="*/ 3537312 h 6858000"/>
              <a:gd name="connsiteX531" fmla="*/ 3446761 w 7467600"/>
              <a:gd name="connsiteY531" fmla="*/ 3461278 h 6858000"/>
              <a:gd name="connsiteX532" fmla="*/ 4419733 w 7467600"/>
              <a:gd name="connsiteY532" fmla="*/ 3963555 h 6858000"/>
              <a:gd name="connsiteX533" fmla="*/ 4781371 w 7467600"/>
              <a:gd name="connsiteY533" fmla="*/ 4458604 h 6858000"/>
              <a:gd name="connsiteX534" fmla="*/ 4780440 w 7467600"/>
              <a:gd name="connsiteY534" fmla="*/ 4470290 h 6858000"/>
              <a:gd name="connsiteX535" fmla="*/ 4898954 w 7467600"/>
              <a:gd name="connsiteY535" fmla="*/ 4662092 h 6858000"/>
              <a:gd name="connsiteX536" fmla="*/ 4900699 w 7467600"/>
              <a:gd name="connsiteY536" fmla="*/ 4670867 h 6858000"/>
              <a:gd name="connsiteX537" fmla="*/ 5714511 w 7467600"/>
              <a:gd name="connsiteY537" fmla="*/ 4663483 h 6858000"/>
              <a:gd name="connsiteX538" fmla="*/ 5464793 w 7467600"/>
              <a:gd name="connsiteY538" fmla="*/ 4393556 h 6858000"/>
              <a:gd name="connsiteX539" fmla="*/ 5461897 w 7467600"/>
              <a:gd name="connsiteY539" fmla="*/ 4390879 h 6858000"/>
              <a:gd name="connsiteX540" fmla="*/ 4294126 w 7467600"/>
              <a:gd name="connsiteY540" fmla="*/ 3303048 h 6858000"/>
              <a:gd name="connsiteX541" fmla="*/ 4305321 w 7467600"/>
              <a:gd name="connsiteY541" fmla="*/ 3256953 h 6858000"/>
              <a:gd name="connsiteX542" fmla="*/ 4949299 w 7467600"/>
              <a:gd name="connsiteY542" fmla="*/ 3766336 h 6858000"/>
              <a:gd name="connsiteX543" fmla="*/ 5291452 w 7467600"/>
              <a:gd name="connsiteY543" fmla="*/ 4076801 h 6858000"/>
              <a:gd name="connsiteX544" fmla="*/ 5434998 w 7467600"/>
              <a:gd name="connsiteY544" fmla="*/ 4254100 h 6858000"/>
              <a:gd name="connsiteX545" fmla="*/ 5351015 w 7467600"/>
              <a:gd name="connsiteY545" fmla="*/ 3760989 h 6858000"/>
              <a:gd name="connsiteX546" fmla="*/ 5413780 w 7467600"/>
              <a:gd name="connsiteY546" fmla="*/ 2966265 h 6858000"/>
              <a:gd name="connsiteX547" fmla="*/ 5425627 w 7467600"/>
              <a:gd name="connsiteY547" fmla="*/ 2954192 h 6858000"/>
              <a:gd name="connsiteX548" fmla="*/ 6604735 w 7467600"/>
              <a:gd name="connsiteY548" fmla="*/ 2041381 h 6858000"/>
              <a:gd name="connsiteX549" fmla="*/ 7204487 w 7467600"/>
              <a:gd name="connsiteY549" fmla="*/ 2742112 h 6858000"/>
              <a:gd name="connsiteX550" fmla="*/ 7131592 w 7467600"/>
              <a:gd name="connsiteY550" fmla="*/ 2672096 h 6858000"/>
              <a:gd name="connsiteX551" fmla="*/ 6996344 w 7467600"/>
              <a:gd name="connsiteY551" fmla="*/ 2518310 h 6858000"/>
              <a:gd name="connsiteX552" fmla="*/ 6735495 w 7467600"/>
              <a:gd name="connsiteY552" fmla="*/ 2196890 h 6858000"/>
              <a:gd name="connsiteX553" fmla="*/ 6721901 w 7467600"/>
              <a:gd name="connsiteY553" fmla="*/ 2179274 h 6858000"/>
              <a:gd name="connsiteX554" fmla="*/ 6604735 w 7467600"/>
              <a:gd name="connsiteY554" fmla="*/ 2041381 h 6858000"/>
              <a:gd name="connsiteX555" fmla="*/ 6591670 w 7467600"/>
              <a:gd name="connsiteY555" fmla="*/ 1988277 h 6858000"/>
              <a:gd name="connsiteX556" fmla="*/ 6747349 w 7467600"/>
              <a:gd name="connsiteY556" fmla="*/ 2160069 h 6858000"/>
              <a:gd name="connsiteX557" fmla="*/ 6760943 w 7467600"/>
              <a:gd name="connsiteY557" fmla="*/ 2177686 h 6858000"/>
              <a:gd name="connsiteX558" fmla="*/ 7021065 w 7467600"/>
              <a:gd name="connsiteY558" fmla="*/ 2498102 h 6858000"/>
              <a:gd name="connsiteX559" fmla="*/ 7155223 w 7467600"/>
              <a:gd name="connsiteY559" fmla="*/ 2650386 h 6858000"/>
              <a:gd name="connsiteX560" fmla="*/ 7203167 w 7467600"/>
              <a:gd name="connsiteY560" fmla="*/ 2697288 h 6858000"/>
              <a:gd name="connsiteX561" fmla="*/ 6937703 w 7467600"/>
              <a:gd name="connsiteY561" fmla="*/ 2321981 h 6858000"/>
              <a:gd name="connsiteX562" fmla="*/ 6591670 w 7467600"/>
              <a:gd name="connsiteY562" fmla="*/ 1988277 h 6858000"/>
              <a:gd name="connsiteX563" fmla="*/ 5798671 w 7467600"/>
              <a:gd name="connsiteY563" fmla="*/ 1981601 h 6858000"/>
              <a:gd name="connsiteX564" fmla="*/ 5754709 w 7467600"/>
              <a:gd name="connsiteY564" fmla="*/ 2071454 h 6858000"/>
              <a:gd name="connsiteX565" fmla="*/ 5763044 w 7467600"/>
              <a:gd name="connsiteY565" fmla="*/ 2842206 h 6858000"/>
              <a:gd name="connsiteX566" fmla="*/ 5764974 w 7467600"/>
              <a:gd name="connsiteY566" fmla="*/ 2799609 h 6858000"/>
              <a:gd name="connsiteX567" fmla="*/ 5767665 w 7467600"/>
              <a:gd name="connsiteY567" fmla="*/ 2666409 h 6858000"/>
              <a:gd name="connsiteX568" fmla="*/ 5763055 w 7467600"/>
              <a:gd name="connsiteY568" fmla="*/ 2579705 h 6858000"/>
              <a:gd name="connsiteX569" fmla="*/ 5758079 w 7467600"/>
              <a:gd name="connsiteY569" fmla="*/ 2492508 h 6858000"/>
              <a:gd name="connsiteX570" fmla="*/ 5779325 w 7467600"/>
              <a:gd name="connsiteY570" fmla="*/ 2197069 h 6858000"/>
              <a:gd name="connsiteX571" fmla="*/ 5798671 w 7467600"/>
              <a:gd name="connsiteY571" fmla="*/ 1981601 h 6858000"/>
              <a:gd name="connsiteX572" fmla="*/ 5829202 w 7467600"/>
              <a:gd name="connsiteY572" fmla="*/ 1971679 h 6858000"/>
              <a:gd name="connsiteX573" fmla="*/ 5809558 w 7467600"/>
              <a:gd name="connsiteY573" fmla="*/ 2198043 h 6858000"/>
              <a:gd name="connsiteX574" fmla="*/ 5788653 w 7467600"/>
              <a:gd name="connsiteY574" fmla="*/ 2489430 h 6858000"/>
              <a:gd name="connsiteX575" fmla="*/ 5793439 w 7467600"/>
              <a:gd name="connsiteY575" fmla="*/ 2575235 h 6858000"/>
              <a:gd name="connsiteX576" fmla="*/ 5796837 w 7467600"/>
              <a:gd name="connsiteY576" fmla="*/ 2637633 h 6858000"/>
              <a:gd name="connsiteX577" fmla="*/ 5818614 w 7467600"/>
              <a:gd name="connsiteY577" fmla="*/ 2473055 h 6858000"/>
              <a:gd name="connsiteX578" fmla="*/ 5829202 w 7467600"/>
              <a:gd name="connsiteY578" fmla="*/ 1971679 h 6858000"/>
              <a:gd name="connsiteX579" fmla="*/ 5911389 w 7467600"/>
              <a:gd name="connsiteY579" fmla="*/ 1898371 h 6858000"/>
              <a:gd name="connsiteX580" fmla="*/ 6237627 w 7467600"/>
              <a:gd name="connsiteY580" fmla="*/ 2231921 h 6858000"/>
              <a:gd name="connsiteX581" fmla="*/ 5911389 w 7467600"/>
              <a:gd name="connsiteY581" fmla="*/ 1898371 h 6858000"/>
              <a:gd name="connsiteX582" fmla="*/ 6944437 w 7467600"/>
              <a:gd name="connsiteY582" fmla="*/ 1575402 h 6858000"/>
              <a:gd name="connsiteX583" fmla="*/ 6304730 w 7467600"/>
              <a:gd name="connsiteY583" fmla="*/ 1766654 h 6858000"/>
              <a:gd name="connsiteX584" fmla="*/ 6944437 w 7467600"/>
              <a:gd name="connsiteY584" fmla="*/ 1575402 h 6858000"/>
              <a:gd name="connsiteX585" fmla="*/ 7019523 w 7467600"/>
              <a:gd name="connsiteY585" fmla="*/ 1519450 h 6858000"/>
              <a:gd name="connsiteX586" fmla="*/ 6298091 w 7467600"/>
              <a:gd name="connsiteY586" fmla="*/ 1737122 h 6858000"/>
              <a:gd name="connsiteX587" fmla="*/ 7019523 w 7467600"/>
              <a:gd name="connsiteY587" fmla="*/ 1519450 h 6858000"/>
              <a:gd name="connsiteX588" fmla="*/ 2399523 w 7467600"/>
              <a:gd name="connsiteY588" fmla="*/ 1428234 h 6858000"/>
              <a:gd name="connsiteX589" fmla="*/ 2224982 w 7467600"/>
              <a:gd name="connsiteY589" fmla="*/ 1826201 h 6858000"/>
              <a:gd name="connsiteX590" fmla="*/ 2096099 w 7467600"/>
              <a:gd name="connsiteY590" fmla="*/ 2345900 h 6858000"/>
              <a:gd name="connsiteX591" fmla="*/ 2283317 w 7467600"/>
              <a:gd name="connsiteY591" fmla="*/ 1796925 h 6858000"/>
              <a:gd name="connsiteX592" fmla="*/ 2399523 w 7467600"/>
              <a:gd name="connsiteY592" fmla="*/ 1428234 h 6858000"/>
              <a:gd name="connsiteX593" fmla="*/ 2448558 w 7467600"/>
              <a:gd name="connsiteY593" fmla="*/ 1373435 h 6858000"/>
              <a:gd name="connsiteX594" fmla="*/ 2312521 w 7467600"/>
              <a:gd name="connsiteY594" fmla="*/ 1806140 h 6858000"/>
              <a:gd name="connsiteX595" fmla="*/ 2127533 w 7467600"/>
              <a:gd name="connsiteY595" fmla="*/ 2348380 h 6858000"/>
              <a:gd name="connsiteX596" fmla="*/ 2358080 w 7467600"/>
              <a:gd name="connsiteY596" fmla="*/ 1866134 h 6858000"/>
              <a:gd name="connsiteX597" fmla="*/ 2407436 w 7467600"/>
              <a:gd name="connsiteY597" fmla="*/ 1651070 h 6858000"/>
              <a:gd name="connsiteX598" fmla="*/ 2448558 w 7467600"/>
              <a:gd name="connsiteY598" fmla="*/ 1373435 h 6858000"/>
              <a:gd name="connsiteX599" fmla="*/ 278707 w 7467600"/>
              <a:gd name="connsiteY599" fmla="*/ 1352270 h 6858000"/>
              <a:gd name="connsiteX600" fmla="*/ 321570 w 7467600"/>
              <a:gd name="connsiteY600" fmla="*/ 1861610 h 6858000"/>
              <a:gd name="connsiteX601" fmla="*/ 294281 w 7467600"/>
              <a:gd name="connsiteY601" fmla="*/ 1440658 h 6858000"/>
              <a:gd name="connsiteX602" fmla="*/ 278707 w 7467600"/>
              <a:gd name="connsiteY602" fmla="*/ 1352270 h 6858000"/>
              <a:gd name="connsiteX603" fmla="*/ 1423821 w 7467600"/>
              <a:gd name="connsiteY603" fmla="*/ 1351958 h 6858000"/>
              <a:gd name="connsiteX604" fmla="*/ 1638521 w 7467600"/>
              <a:gd name="connsiteY604" fmla="*/ 1908470 h 6858000"/>
              <a:gd name="connsiteX605" fmla="*/ 1754199 w 7467600"/>
              <a:gd name="connsiteY605" fmla="*/ 2149284 h 6858000"/>
              <a:gd name="connsiteX606" fmla="*/ 1908359 w 7467600"/>
              <a:gd name="connsiteY606" fmla="*/ 2364988 h 6858000"/>
              <a:gd name="connsiteX607" fmla="*/ 1647661 w 7467600"/>
              <a:gd name="connsiteY607" fmla="*/ 1825945 h 6858000"/>
              <a:gd name="connsiteX608" fmla="*/ 1423821 w 7467600"/>
              <a:gd name="connsiteY608" fmla="*/ 1351958 h 6858000"/>
              <a:gd name="connsiteX609" fmla="*/ 1431890 w 7467600"/>
              <a:gd name="connsiteY609" fmla="*/ 1306475 h 6858000"/>
              <a:gd name="connsiteX610" fmla="*/ 1507597 w 7467600"/>
              <a:gd name="connsiteY610" fmla="*/ 1446132 h 6858000"/>
              <a:gd name="connsiteX611" fmla="*/ 1674586 w 7467600"/>
              <a:gd name="connsiteY611" fmla="*/ 1813832 h 6858000"/>
              <a:gd name="connsiteX612" fmla="*/ 1815950 w 7467600"/>
              <a:gd name="connsiteY612" fmla="*/ 2128564 h 6858000"/>
              <a:gd name="connsiteX613" fmla="*/ 1984242 w 7467600"/>
              <a:gd name="connsiteY613" fmla="*/ 2430829 h 6858000"/>
              <a:gd name="connsiteX614" fmla="*/ 2014023 w 7467600"/>
              <a:gd name="connsiteY614" fmla="*/ 2450995 h 6858000"/>
              <a:gd name="connsiteX615" fmla="*/ 1747337 w 7467600"/>
              <a:gd name="connsiteY615" fmla="*/ 1855264 h 6858000"/>
              <a:gd name="connsiteX616" fmla="*/ 1533749 w 7467600"/>
              <a:gd name="connsiteY616" fmla="*/ 1478656 h 6858000"/>
              <a:gd name="connsiteX617" fmla="*/ 1431890 w 7467600"/>
              <a:gd name="connsiteY617" fmla="*/ 1306475 h 6858000"/>
              <a:gd name="connsiteX618" fmla="*/ 5052692 w 7467600"/>
              <a:gd name="connsiteY618" fmla="*/ 1292994 h 6858000"/>
              <a:gd name="connsiteX619" fmla="*/ 5200661 w 7467600"/>
              <a:gd name="connsiteY619" fmla="*/ 1635186 h 6858000"/>
              <a:gd name="connsiteX620" fmla="*/ 5297138 w 7467600"/>
              <a:gd name="connsiteY620" fmla="*/ 1906351 h 6858000"/>
              <a:gd name="connsiteX621" fmla="*/ 5052692 w 7467600"/>
              <a:gd name="connsiteY621" fmla="*/ 1292994 h 6858000"/>
              <a:gd name="connsiteX622" fmla="*/ 5009948 w 7467600"/>
              <a:gd name="connsiteY622" fmla="*/ 1273619 h 6858000"/>
              <a:gd name="connsiteX623" fmla="*/ 5121777 w 7467600"/>
              <a:gd name="connsiteY623" fmla="*/ 1654213 h 6858000"/>
              <a:gd name="connsiteX624" fmla="*/ 5293545 w 7467600"/>
              <a:gd name="connsiteY624" fmla="*/ 2072247 h 6858000"/>
              <a:gd name="connsiteX625" fmla="*/ 5294042 w 7467600"/>
              <a:gd name="connsiteY625" fmla="*/ 2065019 h 6858000"/>
              <a:gd name="connsiteX626" fmla="*/ 5171936 w 7467600"/>
              <a:gd name="connsiteY626" fmla="*/ 1647613 h 6858000"/>
              <a:gd name="connsiteX627" fmla="*/ 5009948 w 7467600"/>
              <a:gd name="connsiteY627" fmla="*/ 1273619 h 6858000"/>
              <a:gd name="connsiteX628" fmla="*/ 655236 w 7467600"/>
              <a:gd name="connsiteY628" fmla="*/ 1268632 h 6858000"/>
              <a:gd name="connsiteX629" fmla="*/ 839521 w 7467600"/>
              <a:gd name="connsiteY629" fmla="*/ 1685315 h 6858000"/>
              <a:gd name="connsiteX630" fmla="*/ 1109416 w 7467600"/>
              <a:gd name="connsiteY630" fmla="*/ 2061663 h 6858000"/>
              <a:gd name="connsiteX631" fmla="*/ 1298300 w 7467600"/>
              <a:gd name="connsiteY631" fmla="*/ 2247742 h 6858000"/>
              <a:gd name="connsiteX632" fmla="*/ 1125871 w 7467600"/>
              <a:gd name="connsiteY632" fmla="*/ 1989513 h 6858000"/>
              <a:gd name="connsiteX633" fmla="*/ 981574 w 7467600"/>
              <a:gd name="connsiteY633" fmla="*/ 1783157 h 6858000"/>
              <a:gd name="connsiteX634" fmla="*/ 922198 w 7467600"/>
              <a:gd name="connsiteY634" fmla="*/ 1677437 h 6858000"/>
              <a:gd name="connsiteX635" fmla="*/ 869293 w 7467600"/>
              <a:gd name="connsiteY635" fmla="*/ 1583214 h 6858000"/>
              <a:gd name="connsiteX636" fmla="*/ 751431 w 7467600"/>
              <a:gd name="connsiteY636" fmla="*/ 1405731 h 6858000"/>
              <a:gd name="connsiteX637" fmla="*/ 655236 w 7467600"/>
              <a:gd name="connsiteY637" fmla="*/ 1268632 h 6858000"/>
              <a:gd name="connsiteX638" fmla="*/ 6516292 w 7467600"/>
              <a:gd name="connsiteY638" fmla="*/ 1263064 h 6858000"/>
              <a:gd name="connsiteX639" fmla="*/ 5736320 w 7467600"/>
              <a:gd name="connsiteY639" fmla="*/ 1501803 h 6858000"/>
              <a:gd name="connsiteX640" fmla="*/ 6516292 w 7467600"/>
              <a:gd name="connsiteY640" fmla="*/ 1263064 h 6858000"/>
              <a:gd name="connsiteX641" fmla="*/ 291466 w 7467600"/>
              <a:gd name="connsiteY641" fmla="*/ 1250369 h 6858000"/>
              <a:gd name="connsiteX642" fmla="*/ 323180 w 7467600"/>
              <a:gd name="connsiteY642" fmla="*/ 1435283 h 6858000"/>
              <a:gd name="connsiteX643" fmla="*/ 349381 w 7467600"/>
              <a:gd name="connsiteY643" fmla="*/ 1875041 h 6858000"/>
              <a:gd name="connsiteX644" fmla="*/ 374363 w 7467600"/>
              <a:gd name="connsiteY644" fmla="*/ 1506494 h 6858000"/>
              <a:gd name="connsiteX645" fmla="*/ 302168 w 7467600"/>
              <a:gd name="connsiteY645" fmla="*/ 1274495 h 6858000"/>
              <a:gd name="connsiteX646" fmla="*/ 291466 w 7467600"/>
              <a:gd name="connsiteY646" fmla="*/ 1250369 h 6858000"/>
              <a:gd name="connsiteX647" fmla="*/ 678222 w 7467600"/>
              <a:gd name="connsiteY647" fmla="*/ 1248670 h 6858000"/>
              <a:gd name="connsiteX648" fmla="*/ 775536 w 7467600"/>
              <a:gd name="connsiteY648" fmla="*/ 1388015 h 6858000"/>
              <a:gd name="connsiteX649" fmla="*/ 894529 w 7467600"/>
              <a:gd name="connsiteY649" fmla="*/ 1567739 h 6858000"/>
              <a:gd name="connsiteX650" fmla="*/ 948000 w 7467600"/>
              <a:gd name="connsiteY650" fmla="*/ 1663088 h 6858000"/>
              <a:gd name="connsiteX651" fmla="*/ 1006812 w 7467600"/>
              <a:gd name="connsiteY651" fmla="*/ 1767683 h 6858000"/>
              <a:gd name="connsiteX652" fmla="*/ 1149133 w 7467600"/>
              <a:gd name="connsiteY652" fmla="*/ 1971513 h 6858000"/>
              <a:gd name="connsiteX653" fmla="*/ 1333952 w 7467600"/>
              <a:gd name="connsiteY653" fmla="*/ 2251620 h 6858000"/>
              <a:gd name="connsiteX654" fmla="*/ 1337329 w 7467600"/>
              <a:gd name="connsiteY654" fmla="*/ 2258350 h 6858000"/>
              <a:gd name="connsiteX655" fmla="*/ 1014726 w 7467600"/>
              <a:gd name="connsiteY655" fmla="*/ 1615556 h 6858000"/>
              <a:gd name="connsiteX656" fmla="*/ 678222 w 7467600"/>
              <a:gd name="connsiteY656" fmla="*/ 1248670 h 6858000"/>
              <a:gd name="connsiteX657" fmla="*/ 6691602 w 7467600"/>
              <a:gd name="connsiteY657" fmla="*/ 1140573 h 6858000"/>
              <a:gd name="connsiteX658" fmla="*/ 6571100 w 7467600"/>
              <a:gd name="connsiteY658" fmla="*/ 1183662 h 6858000"/>
              <a:gd name="connsiteX659" fmla="*/ 6241687 w 7467600"/>
              <a:gd name="connsiteY659" fmla="*/ 1257600 h 6858000"/>
              <a:gd name="connsiteX660" fmla="*/ 5693009 w 7467600"/>
              <a:gd name="connsiteY660" fmla="*/ 1478256 h 6858000"/>
              <a:gd name="connsiteX661" fmla="*/ 6548420 w 7467600"/>
              <a:gd name="connsiteY661" fmla="*/ 1214599 h 6858000"/>
              <a:gd name="connsiteX662" fmla="*/ 6605473 w 7467600"/>
              <a:gd name="connsiteY662" fmla="*/ 1184686 h 6858000"/>
              <a:gd name="connsiteX663" fmla="*/ 6691602 w 7467600"/>
              <a:gd name="connsiteY663" fmla="*/ 1140573 h 6858000"/>
              <a:gd name="connsiteX664" fmla="*/ 4002475 w 7467600"/>
              <a:gd name="connsiteY664" fmla="*/ 1037802 h 6858000"/>
              <a:gd name="connsiteX665" fmla="*/ 4000324 w 7467600"/>
              <a:gd name="connsiteY665" fmla="*/ 1039362 h 6858000"/>
              <a:gd name="connsiteX666" fmla="*/ 4002862 w 7467600"/>
              <a:gd name="connsiteY666" fmla="*/ 1042866 h 6858000"/>
              <a:gd name="connsiteX667" fmla="*/ 4002475 w 7467600"/>
              <a:gd name="connsiteY667" fmla="*/ 1037802 h 6858000"/>
              <a:gd name="connsiteX668" fmla="*/ 506322 w 7467600"/>
              <a:gd name="connsiteY668" fmla="*/ 1020997 h 6858000"/>
              <a:gd name="connsiteX669" fmla="*/ 533068 w 7467600"/>
              <a:gd name="connsiteY669" fmla="*/ 1029409 h 6858000"/>
              <a:gd name="connsiteX670" fmla="*/ 1232525 w 7467600"/>
              <a:gd name="connsiteY670" fmla="*/ 1804675 h 6858000"/>
              <a:gd name="connsiteX671" fmla="*/ 1388858 w 7467600"/>
              <a:gd name="connsiteY671" fmla="*/ 2368011 h 6858000"/>
              <a:gd name="connsiteX672" fmla="*/ 1384098 w 7467600"/>
              <a:gd name="connsiteY672" fmla="*/ 2378125 h 6858000"/>
              <a:gd name="connsiteX673" fmla="*/ 1425393 w 7467600"/>
              <a:gd name="connsiteY673" fmla="*/ 2589124 h 6858000"/>
              <a:gd name="connsiteX674" fmla="*/ 1424001 w 7467600"/>
              <a:gd name="connsiteY674" fmla="*/ 2597541 h 6858000"/>
              <a:gd name="connsiteX675" fmla="*/ 2152729 w 7467600"/>
              <a:gd name="connsiteY675" fmla="*/ 2864487 h 6858000"/>
              <a:gd name="connsiteX676" fmla="*/ 2020609 w 7467600"/>
              <a:gd name="connsiteY676" fmla="*/ 2539671 h 6858000"/>
              <a:gd name="connsiteX677" fmla="*/ 2018920 w 7467600"/>
              <a:gd name="connsiteY677" fmla="*/ 2536309 h 6858000"/>
              <a:gd name="connsiteX678" fmla="*/ 1342441 w 7467600"/>
              <a:gd name="connsiteY678" fmla="*/ 1173017 h 6858000"/>
              <a:gd name="connsiteX679" fmla="*/ 1367925 w 7467600"/>
              <a:gd name="connsiteY679" fmla="*/ 1135648 h 6858000"/>
              <a:gd name="connsiteX680" fmla="*/ 1771401 w 7467600"/>
              <a:gd name="connsiteY680" fmla="*/ 1806673 h 6858000"/>
              <a:gd name="connsiteX681" fmla="*/ 1972385 w 7467600"/>
              <a:gd name="connsiteY681" fmla="*/ 2198735 h 6858000"/>
              <a:gd name="connsiteX682" fmla="*/ 2040892 w 7467600"/>
              <a:gd name="connsiteY682" fmla="*/ 2405205 h 6858000"/>
              <a:gd name="connsiteX683" fmla="*/ 2131689 w 7467600"/>
              <a:gd name="connsiteY683" fmla="*/ 1936926 h 6858000"/>
              <a:gd name="connsiteX684" fmla="*/ 2454820 w 7467600"/>
              <a:gd name="connsiteY684" fmla="*/ 1248808 h 6858000"/>
              <a:gd name="connsiteX685" fmla="*/ 2492512 w 7467600"/>
              <a:gd name="connsiteY685" fmla="*/ 1302920 h 6858000"/>
              <a:gd name="connsiteX686" fmla="*/ 2081216 w 7467600"/>
              <a:gd name="connsiteY686" fmla="*/ 2527513 h 6858000"/>
              <a:gd name="connsiteX687" fmla="*/ 2081211 w 7467600"/>
              <a:gd name="connsiteY687" fmla="*/ 2528916 h 6858000"/>
              <a:gd name="connsiteX688" fmla="*/ 2199067 w 7467600"/>
              <a:gd name="connsiteY688" fmla="*/ 2884061 h 6858000"/>
              <a:gd name="connsiteX689" fmla="*/ 3192586 w 7467600"/>
              <a:gd name="connsiteY689" fmla="*/ 3411496 h 6858000"/>
              <a:gd name="connsiteX690" fmla="*/ 3182620 w 7467600"/>
              <a:gd name="connsiteY690" fmla="*/ 3483279 h 6858000"/>
              <a:gd name="connsiteX691" fmla="*/ 2435119 w 7467600"/>
              <a:gd name="connsiteY691" fmla="*/ 3080173 h 6858000"/>
              <a:gd name="connsiteX692" fmla="*/ 2410152 w 7467600"/>
              <a:gd name="connsiteY692" fmla="*/ 3063751 h 6858000"/>
              <a:gd name="connsiteX693" fmla="*/ 2408099 w 7467600"/>
              <a:gd name="connsiteY693" fmla="*/ 3064403 h 6858000"/>
              <a:gd name="connsiteX694" fmla="*/ 2407218 w 7467600"/>
              <a:gd name="connsiteY694" fmla="*/ 3070324 h 6858000"/>
              <a:gd name="connsiteX695" fmla="*/ 2380138 w 7467600"/>
              <a:gd name="connsiteY695" fmla="*/ 3099341 h 6858000"/>
              <a:gd name="connsiteX696" fmla="*/ 1765923 w 7467600"/>
              <a:gd name="connsiteY696" fmla="*/ 3581043 h 6858000"/>
              <a:gd name="connsiteX697" fmla="*/ 1702258 w 7467600"/>
              <a:gd name="connsiteY697" fmla="*/ 3612286 h 6858000"/>
              <a:gd name="connsiteX698" fmla="*/ 1538370 w 7467600"/>
              <a:gd name="connsiteY698" fmla="*/ 3811804 h 6858000"/>
              <a:gd name="connsiteX699" fmla="*/ 542867 w 7467600"/>
              <a:gd name="connsiteY699" fmla="*/ 4944092 h 6858000"/>
              <a:gd name="connsiteX700" fmla="*/ 515800 w 7467600"/>
              <a:gd name="connsiteY700" fmla="*/ 4862180 h 6858000"/>
              <a:gd name="connsiteX701" fmla="*/ 909145 w 7467600"/>
              <a:gd name="connsiteY701" fmla="*/ 4199225 h 6858000"/>
              <a:gd name="connsiteX702" fmla="*/ 1214067 w 7467600"/>
              <a:gd name="connsiteY702" fmla="*/ 3908561 h 6858000"/>
              <a:gd name="connsiteX703" fmla="*/ 640967 w 7467600"/>
              <a:gd name="connsiteY703" fmla="*/ 4105601 h 6858000"/>
              <a:gd name="connsiteX704" fmla="*/ 112563 w 7467600"/>
              <a:gd name="connsiteY704" fmla="*/ 4396952 h 6858000"/>
              <a:gd name="connsiteX705" fmla="*/ 0 w 7467600"/>
              <a:gd name="connsiteY705" fmla="*/ 4466006 h 6858000"/>
              <a:gd name="connsiteX706" fmla="*/ 0 w 7467600"/>
              <a:gd name="connsiteY706" fmla="*/ 4233763 h 6858000"/>
              <a:gd name="connsiteX707" fmla="*/ 36881 w 7467600"/>
              <a:gd name="connsiteY707" fmla="*/ 4200118 h 6858000"/>
              <a:gd name="connsiteX708" fmla="*/ 910534 w 7467600"/>
              <a:gd name="connsiteY708" fmla="*/ 3629753 h 6858000"/>
              <a:gd name="connsiteX709" fmla="*/ 1578717 w 7467600"/>
              <a:gd name="connsiteY709" fmla="*/ 3575982 h 6858000"/>
              <a:gd name="connsiteX710" fmla="*/ 2338780 w 7467600"/>
              <a:gd name="connsiteY710" fmla="*/ 3033725 h 6858000"/>
              <a:gd name="connsiteX711" fmla="*/ 1807991 w 7467600"/>
              <a:gd name="connsiteY711" fmla="*/ 2807184 h 6858000"/>
              <a:gd name="connsiteX712" fmla="*/ 1416358 w 7467600"/>
              <a:gd name="connsiteY712" fmla="*/ 3112571 h 6858000"/>
              <a:gd name="connsiteX713" fmla="*/ 939066 w 7467600"/>
              <a:gd name="connsiteY713" fmla="*/ 3378798 h 6858000"/>
              <a:gd name="connsiteX714" fmla="*/ 115099 w 7467600"/>
              <a:gd name="connsiteY714" fmla="*/ 3607650 h 6858000"/>
              <a:gd name="connsiteX715" fmla="*/ 97284 w 7467600"/>
              <a:gd name="connsiteY715" fmla="*/ 3520393 h 6858000"/>
              <a:gd name="connsiteX716" fmla="*/ 922050 w 7467600"/>
              <a:gd name="connsiteY716" fmla="*/ 3074867 h 6858000"/>
              <a:gd name="connsiteX717" fmla="*/ 1405265 w 7467600"/>
              <a:gd name="connsiteY717" fmla="*/ 3016319 h 6858000"/>
              <a:gd name="connsiteX718" fmla="*/ 1407512 w 7467600"/>
              <a:gd name="connsiteY718" fmla="*/ 3018001 h 6858000"/>
              <a:gd name="connsiteX719" fmla="*/ 1726266 w 7467600"/>
              <a:gd name="connsiteY719" fmla="*/ 2777274 h 6858000"/>
              <a:gd name="connsiteX720" fmla="*/ 625390 w 7467600"/>
              <a:gd name="connsiteY720" fmla="*/ 2514541 h 6858000"/>
              <a:gd name="connsiteX721" fmla="*/ 619799 w 7467600"/>
              <a:gd name="connsiteY721" fmla="*/ 2527180 h 6858000"/>
              <a:gd name="connsiteX722" fmla="*/ 310030 w 7467600"/>
              <a:gd name="connsiteY722" fmla="*/ 2771818 h 6858000"/>
              <a:gd name="connsiteX723" fmla="*/ 173877 w 7467600"/>
              <a:gd name="connsiteY723" fmla="*/ 2937056 h 6858000"/>
              <a:gd name="connsiteX724" fmla="*/ 77889 w 7467600"/>
              <a:gd name="connsiteY724" fmla="*/ 3138440 h 6858000"/>
              <a:gd name="connsiteX725" fmla="*/ 0 w 7467600"/>
              <a:gd name="connsiteY725" fmla="*/ 3271395 h 6858000"/>
              <a:gd name="connsiteX726" fmla="*/ 0 w 7467600"/>
              <a:gd name="connsiteY726" fmla="*/ 3153002 h 6858000"/>
              <a:gd name="connsiteX727" fmla="*/ 2386 w 7467600"/>
              <a:gd name="connsiteY727" fmla="*/ 3149203 h 6858000"/>
              <a:gd name="connsiteX728" fmla="*/ 89753 w 7467600"/>
              <a:gd name="connsiteY728" fmla="*/ 2987702 h 6858000"/>
              <a:gd name="connsiteX729" fmla="*/ 76869 w 7467600"/>
              <a:gd name="connsiteY729" fmla="*/ 3005404 h 6858000"/>
              <a:gd name="connsiteX730" fmla="*/ 32049 w 7467600"/>
              <a:gd name="connsiteY730" fmla="*/ 3065814 h 6858000"/>
              <a:gd name="connsiteX731" fmla="*/ 0 w 7467600"/>
              <a:gd name="connsiteY731" fmla="*/ 3108744 h 6858000"/>
              <a:gd name="connsiteX732" fmla="*/ 0 w 7467600"/>
              <a:gd name="connsiteY732" fmla="*/ 3058059 h 6858000"/>
              <a:gd name="connsiteX733" fmla="*/ 7610 w 7467600"/>
              <a:gd name="connsiteY733" fmla="*/ 3047889 h 6858000"/>
              <a:gd name="connsiteX734" fmla="*/ 52419 w 7467600"/>
              <a:gd name="connsiteY734" fmla="*/ 2987479 h 6858000"/>
              <a:gd name="connsiteX735" fmla="*/ 59142 w 7467600"/>
              <a:gd name="connsiteY735" fmla="*/ 2978488 h 6858000"/>
              <a:gd name="connsiteX736" fmla="*/ 0 w 7467600"/>
              <a:gd name="connsiteY736" fmla="*/ 3015334 h 6858000"/>
              <a:gd name="connsiteX737" fmla="*/ 0 w 7467600"/>
              <a:gd name="connsiteY737" fmla="*/ 2914286 h 6858000"/>
              <a:gd name="connsiteX738" fmla="*/ 36383 w 7467600"/>
              <a:gd name="connsiteY738" fmla="*/ 2901128 h 6858000"/>
              <a:gd name="connsiteX739" fmla="*/ 156329 w 7467600"/>
              <a:gd name="connsiteY739" fmla="*/ 2840533 h 6858000"/>
              <a:gd name="connsiteX740" fmla="*/ 358355 w 7467600"/>
              <a:gd name="connsiteY740" fmla="*/ 2620471 h 6858000"/>
              <a:gd name="connsiteX741" fmla="*/ 510577 w 7467600"/>
              <a:gd name="connsiteY741" fmla="*/ 2501244 h 6858000"/>
              <a:gd name="connsiteX742" fmla="*/ 211967 w 7467600"/>
              <a:gd name="connsiteY742" fmla="*/ 2479171 h 6858000"/>
              <a:gd name="connsiteX743" fmla="*/ 0 w 7467600"/>
              <a:gd name="connsiteY743" fmla="*/ 2476398 h 6858000"/>
              <a:gd name="connsiteX744" fmla="*/ 0 w 7467600"/>
              <a:gd name="connsiteY744" fmla="*/ 2389189 h 6858000"/>
              <a:gd name="connsiteX745" fmla="*/ 103062 w 7467600"/>
              <a:gd name="connsiteY745" fmla="*/ 2389518 h 6858000"/>
              <a:gd name="connsiteX746" fmla="*/ 510734 w 7467600"/>
              <a:gd name="connsiteY746" fmla="*/ 2416201 h 6858000"/>
              <a:gd name="connsiteX747" fmla="*/ 279257 w 7467600"/>
              <a:gd name="connsiteY747" fmla="*/ 2092102 h 6858000"/>
              <a:gd name="connsiteX748" fmla="*/ 65265 w 7467600"/>
              <a:gd name="connsiteY748" fmla="*/ 2006049 h 6858000"/>
              <a:gd name="connsiteX749" fmla="*/ 0 w 7467600"/>
              <a:gd name="connsiteY749" fmla="*/ 1982532 h 6858000"/>
              <a:gd name="connsiteX750" fmla="*/ 0 w 7467600"/>
              <a:gd name="connsiteY750" fmla="*/ 1912789 h 6858000"/>
              <a:gd name="connsiteX751" fmla="*/ 97460 w 7467600"/>
              <a:gd name="connsiteY751" fmla="*/ 1953725 h 6858000"/>
              <a:gd name="connsiteX752" fmla="*/ 221272 w 7467600"/>
              <a:gd name="connsiteY752" fmla="*/ 1980766 h 6858000"/>
              <a:gd name="connsiteX753" fmla="*/ 116765 w 7467600"/>
              <a:gd name="connsiteY753" fmla="*/ 1911033 h 6858000"/>
              <a:gd name="connsiteX754" fmla="*/ 16405 w 7467600"/>
              <a:gd name="connsiteY754" fmla="*/ 1803412 h 6858000"/>
              <a:gd name="connsiteX755" fmla="*/ 0 w 7467600"/>
              <a:gd name="connsiteY755" fmla="*/ 1784777 h 6858000"/>
              <a:gd name="connsiteX756" fmla="*/ 0 w 7467600"/>
              <a:gd name="connsiteY756" fmla="*/ 1740082 h 6858000"/>
              <a:gd name="connsiteX757" fmla="*/ 39394 w 7467600"/>
              <a:gd name="connsiteY757" fmla="*/ 1784856 h 6858000"/>
              <a:gd name="connsiteX758" fmla="*/ 135813 w 7467600"/>
              <a:gd name="connsiteY758" fmla="*/ 1888838 h 6858000"/>
              <a:gd name="connsiteX759" fmla="*/ 242575 w 7467600"/>
              <a:gd name="connsiteY759" fmla="*/ 1958841 h 6858000"/>
              <a:gd name="connsiteX760" fmla="*/ 82197 w 7467600"/>
              <a:gd name="connsiteY760" fmla="*/ 1754826 h 6858000"/>
              <a:gd name="connsiteX761" fmla="*/ 0 w 7467600"/>
              <a:gd name="connsiteY761" fmla="*/ 1679650 h 6858000"/>
              <a:gd name="connsiteX762" fmla="*/ 0 w 7467600"/>
              <a:gd name="connsiteY762" fmla="*/ 1602463 h 6858000"/>
              <a:gd name="connsiteX763" fmla="*/ 84689 w 7467600"/>
              <a:gd name="connsiteY763" fmla="*/ 1677442 h 6858000"/>
              <a:gd name="connsiteX764" fmla="*/ 298437 w 7467600"/>
              <a:gd name="connsiteY764" fmla="*/ 1968019 h 6858000"/>
              <a:gd name="connsiteX765" fmla="*/ 227269 w 7467600"/>
              <a:gd name="connsiteY765" fmla="*/ 1114064 h 6858000"/>
              <a:gd name="connsiteX766" fmla="*/ 248003 w 7467600"/>
              <a:gd name="connsiteY766" fmla="*/ 1089613 h 6858000"/>
              <a:gd name="connsiteX767" fmla="*/ 427020 w 7467600"/>
              <a:gd name="connsiteY767" fmla="*/ 1619803 h 6858000"/>
              <a:gd name="connsiteX768" fmla="*/ 340345 w 7467600"/>
              <a:gd name="connsiteY768" fmla="*/ 2027739 h 6858000"/>
              <a:gd name="connsiteX769" fmla="*/ 360865 w 7467600"/>
              <a:gd name="connsiteY769" fmla="*/ 2044827 h 6858000"/>
              <a:gd name="connsiteX770" fmla="*/ 560414 w 7467600"/>
              <a:gd name="connsiteY770" fmla="*/ 2421457 h 6858000"/>
              <a:gd name="connsiteX771" fmla="*/ 1359703 w 7467600"/>
              <a:gd name="connsiteY771" fmla="*/ 2578554 h 6858000"/>
              <a:gd name="connsiteX772" fmla="*/ 1359422 w 7467600"/>
              <a:gd name="connsiteY772" fmla="*/ 2577994 h 6858000"/>
              <a:gd name="connsiteX773" fmla="*/ 828701 w 7467600"/>
              <a:gd name="connsiteY773" fmla="*/ 1839520 h 6858000"/>
              <a:gd name="connsiteX774" fmla="*/ 494427 w 7467600"/>
              <a:gd name="connsiteY774" fmla="*/ 1092333 h 6858000"/>
              <a:gd name="connsiteX775" fmla="*/ 506322 w 7467600"/>
              <a:gd name="connsiteY775" fmla="*/ 1020997 h 6858000"/>
              <a:gd name="connsiteX776" fmla="*/ 4570198 w 7467600"/>
              <a:gd name="connsiteY776" fmla="*/ 978081 h 6858000"/>
              <a:gd name="connsiteX777" fmla="*/ 4523691 w 7467600"/>
              <a:gd name="connsiteY777" fmla="*/ 1127776 h 6858000"/>
              <a:gd name="connsiteX778" fmla="*/ 4509875 w 7467600"/>
              <a:gd name="connsiteY778" fmla="*/ 1167552 h 6858000"/>
              <a:gd name="connsiteX779" fmla="*/ 4478168 w 7467600"/>
              <a:gd name="connsiteY779" fmla="*/ 1260735 h 6858000"/>
              <a:gd name="connsiteX780" fmla="*/ 4409309 w 7467600"/>
              <a:gd name="connsiteY780" fmla="*/ 1666996 h 6858000"/>
              <a:gd name="connsiteX781" fmla="*/ 4370031 w 7467600"/>
              <a:gd name="connsiteY781" fmla="*/ 1955666 h 6858000"/>
              <a:gd name="connsiteX782" fmla="*/ 4570198 w 7467600"/>
              <a:gd name="connsiteY782" fmla="*/ 978081 h 6858000"/>
              <a:gd name="connsiteX783" fmla="*/ 4557898 w 7467600"/>
              <a:gd name="connsiteY783" fmla="*/ 900011 h 6858000"/>
              <a:gd name="connsiteX784" fmla="*/ 4344840 w 7467600"/>
              <a:gd name="connsiteY784" fmla="*/ 1922038 h 6858000"/>
              <a:gd name="connsiteX785" fmla="*/ 4378710 w 7467600"/>
              <a:gd name="connsiteY785" fmla="*/ 1665516 h 6858000"/>
              <a:gd name="connsiteX786" fmla="*/ 4448798 w 7467600"/>
              <a:gd name="connsiteY786" fmla="*/ 1253024 h 6858000"/>
              <a:gd name="connsiteX787" fmla="*/ 4480315 w 7467600"/>
              <a:gd name="connsiteY787" fmla="*/ 1158454 h 6858000"/>
              <a:gd name="connsiteX788" fmla="*/ 4494133 w 7467600"/>
              <a:gd name="connsiteY788" fmla="*/ 1118676 h 6858000"/>
              <a:gd name="connsiteX789" fmla="*/ 4557898 w 7467600"/>
              <a:gd name="connsiteY789" fmla="*/ 900011 h 6858000"/>
              <a:gd name="connsiteX790" fmla="*/ 5870151 w 7467600"/>
              <a:gd name="connsiteY790" fmla="*/ 898890 h 6858000"/>
              <a:gd name="connsiteX791" fmla="*/ 5861335 w 7467600"/>
              <a:gd name="connsiteY791" fmla="*/ 899177 h 6858000"/>
              <a:gd name="connsiteX792" fmla="*/ 5843702 w 7467600"/>
              <a:gd name="connsiteY792" fmla="*/ 899748 h 6858000"/>
              <a:gd name="connsiteX793" fmla="*/ 5651107 w 7467600"/>
              <a:gd name="connsiteY793" fmla="*/ 920306 h 6858000"/>
              <a:gd name="connsiteX794" fmla="*/ 5459407 w 7467600"/>
              <a:gd name="connsiteY794" fmla="*/ 940975 h 6858000"/>
              <a:gd name="connsiteX795" fmla="*/ 5374846 w 7467600"/>
              <a:gd name="connsiteY795" fmla="*/ 941988 h 6858000"/>
              <a:gd name="connsiteX796" fmla="*/ 5256105 w 7467600"/>
              <a:gd name="connsiteY796" fmla="*/ 945632 h 6858000"/>
              <a:gd name="connsiteX797" fmla="*/ 5107071 w 7467600"/>
              <a:gd name="connsiteY797" fmla="*/ 969720 h 6858000"/>
              <a:gd name="connsiteX798" fmla="*/ 4998681 w 7467600"/>
              <a:gd name="connsiteY798" fmla="*/ 988771 h 6858000"/>
              <a:gd name="connsiteX799" fmla="*/ 5870151 w 7467600"/>
              <a:gd name="connsiteY799" fmla="*/ 898890 h 6858000"/>
              <a:gd name="connsiteX800" fmla="*/ 5504425 w 7467600"/>
              <a:gd name="connsiteY800" fmla="*/ 848067 h 6858000"/>
              <a:gd name="connsiteX801" fmla="*/ 4968849 w 7467600"/>
              <a:gd name="connsiteY801" fmla="*/ 962318 h 6858000"/>
              <a:gd name="connsiteX802" fmla="*/ 5104039 w 7467600"/>
              <a:gd name="connsiteY802" fmla="*/ 940634 h 6858000"/>
              <a:gd name="connsiteX803" fmla="*/ 5256311 w 7467600"/>
              <a:gd name="connsiteY803" fmla="*/ 916490 h 6858000"/>
              <a:gd name="connsiteX804" fmla="*/ 5377381 w 7467600"/>
              <a:gd name="connsiteY804" fmla="*/ 912671 h 6858000"/>
              <a:gd name="connsiteX805" fmla="*/ 5460148 w 7467600"/>
              <a:gd name="connsiteY805" fmla="*/ 911442 h 6858000"/>
              <a:gd name="connsiteX806" fmla="*/ 5648971 w 7467600"/>
              <a:gd name="connsiteY806" fmla="*/ 891331 h 6858000"/>
              <a:gd name="connsiteX807" fmla="*/ 5844807 w 7467600"/>
              <a:gd name="connsiteY807" fmla="*/ 870718 h 6858000"/>
              <a:gd name="connsiteX808" fmla="*/ 5862975 w 7467600"/>
              <a:gd name="connsiteY808" fmla="*/ 869756 h 6858000"/>
              <a:gd name="connsiteX809" fmla="*/ 5920887 w 7467600"/>
              <a:gd name="connsiteY809" fmla="*/ 865929 h 6858000"/>
              <a:gd name="connsiteX810" fmla="*/ 5504425 w 7467600"/>
              <a:gd name="connsiteY810" fmla="*/ 848067 h 6858000"/>
              <a:gd name="connsiteX811" fmla="*/ 3607114 w 7467600"/>
              <a:gd name="connsiteY811" fmla="*/ 467441 h 6858000"/>
              <a:gd name="connsiteX812" fmla="*/ 3296242 w 7467600"/>
              <a:gd name="connsiteY812" fmla="*/ 807991 h 6858000"/>
              <a:gd name="connsiteX813" fmla="*/ 3174674 w 7467600"/>
              <a:gd name="connsiteY813" fmla="*/ 919759 h 6858000"/>
              <a:gd name="connsiteX814" fmla="*/ 3042978 w 7467600"/>
              <a:gd name="connsiteY814" fmla="*/ 1054894 h 6858000"/>
              <a:gd name="connsiteX815" fmla="*/ 2968914 w 7467600"/>
              <a:gd name="connsiteY815" fmla="*/ 1133756 h 6858000"/>
              <a:gd name="connsiteX816" fmla="*/ 3103823 w 7467600"/>
              <a:gd name="connsiteY816" fmla="*/ 1026814 h 6858000"/>
              <a:gd name="connsiteX817" fmla="*/ 3607114 w 7467600"/>
              <a:gd name="connsiteY817" fmla="*/ 467441 h 6858000"/>
              <a:gd name="connsiteX818" fmla="*/ 3744487 w 7467600"/>
              <a:gd name="connsiteY818" fmla="*/ 383136 h 6858000"/>
              <a:gd name="connsiteX819" fmla="*/ 3970213 w 7467600"/>
              <a:gd name="connsiteY819" fmla="*/ 995559 h 6858000"/>
              <a:gd name="connsiteX820" fmla="*/ 3744487 w 7467600"/>
              <a:gd name="connsiteY820" fmla="*/ 383136 h 6858000"/>
              <a:gd name="connsiteX821" fmla="*/ 3624562 w 7467600"/>
              <a:gd name="connsiteY821" fmla="*/ 367041 h 6858000"/>
              <a:gd name="connsiteX822" fmla="*/ 3489712 w 7467600"/>
              <a:gd name="connsiteY822" fmla="*/ 485386 h 6858000"/>
              <a:gd name="connsiteX823" fmla="*/ 3182994 w 7467600"/>
              <a:gd name="connsiteY823" fmla="*/ 828265 h 6858000"/>
              <a:gd name="connsiteX824" fmla="*/ 2892114 w 7467600"/>
              <a:gd name="connsiteY824" fmla="*/ 1172635 h 6858000"/>
              <a:gd name="connsiteX825" fmla="*/ 3021459 w 7467600"/>
              <a:gd name="connsiteY825" fmla="*/ 1035385 h 6858000"/>
              <a:gd name="connsiteX826" fmla="*/ 3153873 w 7467600"/>
              <a:gd name="connsiteY826" fmla="*/ 898971 h 6858000"/>
              <a:gd name="connsiteX827" fmla="*/ 3276511 w 7467600"/>
              <a:gd name="connsiteY827" fmla="*/ 786423 h 6858000"/>
              <a:gd name="connsiteX828" fmla="*/ 3584154 w 7467600"/>
              <a:gd name="connsiteY828" fmla="*/ 448218 h 6858000"/>
              <a:gd name="connsiteX829" fmla="*/ 3624562 w 7467600"/>
              <a:gd name="connsiteY829" fmla="*/ 367041 h 6858000"/>
              <a:gd name="connsiteX830" fmla="*/ 3766672 w 7467600"/>
              <a:gd name="connsiteY830" fmla="*/ 359429 h 6858000"/>
              <a:gd name="connsiteX831" fmla="*/ 3996338 w 7467600"/>
              <a:gd name="connsiteY831" fmla="*/ 968237 h 6858000"/>
              <a:gd name="connsiteX832" fmla="*/ 3766672 w 7467600"/>
              <a:gd name="connsiteY832" fmla="*/ 359429 h 6858000"/>
              <a:gd name="connsiteX833" fmla="*/ 5805386 w 7467600"/>
              <a:gd name="connsiteY833" fmla="*/ 239240 h 6858000"/>
              <a:gd name="connsiteX834" fmla="*/ 5736947 w 7467600"/>
              <a:gd name="connsiteY834" fmla="*/ 261367 h 6858000"/>
              <a:gd name="connsiteX835" fmla="*/ 5427012 w 7467600"/>
              <a:gd name="connsiteY835" fmla="*/ 311272 h 6858000"/>
              <a:gd name="connsiteX836" fmla="*/ 5147818 w 7467600"/>
              <a:gd name="connsiteY836" fmla="*/ 322112 h 6858000"/>
              <a:gd name="connsiteX837" fmla="*/ 5060854 w 7467600"/>
              <a:gd name="connsiteY837" fmla="*/ 311882 h 6858000"/>
              <a:gd name="connsiteX838" fmla="*/ 4945989 w 7467600"/>
              <a:gd name="connsiteY838" fmla="*/ 300516 h 6858000"/>
              <a:gd name="connsiteX839" fmla="*/ 5410479 w 7467600"/>
              <a:gd name="connsiteY839" fmla="*/ 348434 h 6858000"/>
              <a:gd name="connsiteX840" fmla="*/ 5805386 w 7467600"/>
              <a:gd name="connsiteY840" fmla="*/ 239240 h 6858000"/>
              <a:gd name="connsiteX841" fmla="*/ 5905192 w 7467600"/>
              <a:gd name="connsiteY841" fmla="*/ 163079 h 6858000"/>
              <a:gd name="connsiteX842" fmla="*/ 5865655 w 7467600"/>
              <a:gd name="connsiteY842" fmla="*/ 171901 h 6858000"/>
              <a:gd name="connsiteX843" fmla="*/ 5259740 w 7467600"/>
              <a:gd name="connsiteY843" fmla="*/ 257013 h 6858000"/>
              <a:gd name="connsiteX844" fmla="*/ 5208466 w 7467600"/>
              <a:gd name="connsiteY844" fmla="*/ 257550 h 6858000"/>
              <a:gd name="connsiteX845" fmla="*/ 4980204 w 7467600"/>
              <a:gd name="connsiteY845" fmla="*/ 271903 h 6858000"/>
              <a:gd name="connsiteX846" fmla="*/ 5068068 w 7467600"/>
              <a:gd name="connsiteY846" fmla="*/ 282244 h 6858000"/>
              <a:gd name="connsiteX847" fmla="*/ 5153231 w 7467600"/>
              <a:gd name="connsiteY847" fmla="*/ 292240 h 6858000"/>
              <a:gd name="connsiteX848" fmla="*/ 5426491 w 7467600"/>
              <a:gd name="connsiteY848" fmla="*/ 281128 h 6858000"/>
              <a:gd name="connsiteX849" fmla="*/ 5731212 w 7467600"/>
              <a:gd name="connsiteY849" fmla="*/ 231951 h 6858000"/>
              <a:gd name="connsiteX850" fmla="*/ 5905192 w 7467600"/>
              <a:gd name="connsiteY850" fmla="*/ 163079 h 6858000"/>
              <a:gd name="connsiteX851" fmla="*/ 5944437 w 7467600"/>
              <a:gd name="connsiteY851" fmla="*/ 113829 h 6858000"/>
              <a:gd name="connsiteX852" fmla="*/ 5825032 w 7467600"/>
              <a:gd name="connsiteY852" fmla="*/ 146405 h 6858000"/>
              <a:gd name="connsiteX853" fmla="*/ 4955599 w 7467600"/>
              <a:gd name="connsiteY853" fmla="*/ 247008 h 6858000"/>
              <a:gd name="connsiteX854" fmla="*/ 5210104 w 7467600"/>
              <a:gd name="connsiteY854" fmla="*/ 228123 h 6858000"/>
              <a:gd name="connsiteX855" fmla="*/ 5261015 w 7467600"/>
              <a:gd name="connsiteY855" fmla="*/ 227087 h 6858000"/>
              <a:gd name="connsiteX856" fmla="*/ 5861181 w 7467600"/>
              <a:gd name="connsiteY856" fmla="*/ 143093 h 6858000"/>
              <a:gd name="connsiteX857" fmla="*/ 5961252 w 7467600"/>
              <a:gd name="connsiteY857" fmla="*/ 114820 h 6858000"/>
              <a:gd name="connsiteX858" fmla="*/ 5944437 w 7467600"/>
              <a:gd name="connsiteY858" fmla="*/ 113829 h 6858000"/>
              <a:gd name="connsiteX859" fmla="*/ 3882765 w 7467600"/>
              <a:gd name="connsiteY859" fmla="*/ 0 h 6858000"/>
              <a:gd name="connsiteX860" fmla="*/ 3995099 w 7467600"/>
              <a:gd name="connsiteY860" fmla="*/ 0 h 6858000"/>
              <a:gd name="connsiteX861" fmla="*/ 4163818 w 7467600"/>
              <a:gd name="connsiteY861" fmla="*/ 234104 h 6858000"/>
              <a:gd name="connsiteX862" fmla="*/ 4172099 w 7467600"/>
              <a:gd name="connsiteY862" fmla="*/ 234207 h 6858000"/>
              <a:gd name="connsiteX863" fmla="*/ 4784282 w 7467600"/>
              <a:gd name="connsiteY863" fmla="*/ 276561 h 6858000"/>
              <a:gd name="connsiteX864" fmla="*/ 4801687 w 7467600"/>
              <a:gd name="connsiteY864" fmla="*/ 267764 h 6858000"/>
              <a:gd name="connsiteX865" fmla="*/ 6082788 w 7467600"/>
              <a:gd name="connsiteY865" fmla="*/ 64119 h 6858000"/>
              <a:gd name="connsiteX866" fmla="*/ 6099442 w 7467600"/>
              <a:gd name="connsiteY866" fmla="*/ 82568 h 6858000"/>
              <a:gd name="connsiteX867" fmla="*/ 4804137 w 7467600"/>
              <a:gd name="connsiteY867" fmla="*/ 320931 h 6858000"/>
              <a:gd name="connsiteX868" fmla="*/ 4227047 w 7467600"/>
              <a:gd name="connsiteY868" fmla="*/ 313415 h 6858000"/>
              <a:gd name="connsiteX869" fmla="*/ 4346041 w 7467600"/>
              <a:gd name="connsiteY869" fmla="*/ 456086 h 6858000"/>
              <a:gd name="connsiteX870" fmla="*/ 4870967 w 7467600"/>
              <a:gd name="connsiteY870" fmla="*/ 963061 h 6858000"/>
              <a:gd name="connsiteX871" fmla="*/ 4889647 w 7467600"/>
              <a:gd name="connsiteY871" fmla="*/ 957147 h 6858000"/>
              <a:gd name="connsiteX872" fmla="*/ 5422504 w 7467600"/>
              <a:gd name="connsiteY872" fmla="*/ 805191 h 6858000"/>
              <a:gd name="connsiteX873" fmla="*/ 6087656 w 7467600"/>
              <a:gd name="connsiteY873" fmla="*/ 826703 h 6858000"/>
              <a:gd name="connsiteX874" fmla="*/ 6058717 w 7467600"/>
              <a:gd name="connsiteY874" fmla="*/ 865992 h 6858000"/>
              <a:gd name="connsiteX875" fmla="*/ 4974153 w 7467600"/>
              <a:gd name="connsiteY875" fmla="*/ 1045456 h 6858000"/>
              <a:gd name="connsiteX876" fmla="*/ 5627835 w 7467600"/>
              <a:gd name="connsiteY876" fmla="*/ 1472077 h 6858000"/>
              <a:gd name="connsiteX877" fmla="*/ 5629817 w 7467600"/>
              <a:gd name="connsiteY877" fmla="*/ 1471412 h 6858000"/>
              <a:gd name="connsiteX878" fmla="*/ 5634124 w 7467600"/>
              <a:gd name="connsiteY878" fmla="*/ 1470572 h 6858000"/>
              <a:gd name="connsiteX879" fmla="*/ 5755832 w 7467600"/>
              <a:gd name="connsiteY879" fmla="*/ 1383886 h 6858000"/>
              <a:gd name="connsiteX880" fmla="*/ 6014186 w 7467600"/>
              <a:gd name="connsiteY880" fmla="*/ 1279799 h 6858000"/>
              <a:gd name="connsiteX881" fmla="*/ 6901619 w 7467600"/>
              <a:gd name="connsiteY881" fmla="*/ 1047874 h 6858000"/>
              <a:gd name="connsiteX882" fmla="*/ 6931566 w 7467600"/>
              <a:gd name="connsiteY882" fmla="*/ 1062034 h 6858000"/>
              <a:gd name="connsiteX883" fmla="*/ 5790982 w 7467600"/>
              <a:gd name="connsiteY883" fmla="*/ 1561380 h 6858000"/>
              <a:gd name="connsiteX884" fmla="*/ 6188971 w 7467600"/>
              <a:gd name="connsiteY884" fmla="*/ 1755168 h 6858000"/>
              <a:gd name="connsiteX885" fmla="*/ 6202446 w 7467600"/>
              <a:gd name="connsiteY885" fmla="*/ 1752268 h 6858000"/>
              <a:gd name="connsiteX886" fmla="*/ 7179560 w 7467600"/>
              <a:gd name="connsiteY886" fmla="*/ 1467551 h 6858000"/>
              <a:gd name="connsiteX887" fmla="*/ 7158730 w 7467600"/>
              <a:gd name="connsiteY887" fmla="*/ 1507835 h 6858000"/>
              <a:gd name="connsiteX888" fmla="*/ 6326959 w 7467600"/>
              <a:gd name="connsiteY888" fmla="*/ 1817686 h 6858000"/>
              <a:gd name="connsiteX889" fmla="*/ 6537433 w 7467600"/>
              <a:gd name="connsiteY889" fmla="*/ 1907790 h 6858000"/>
              <a:gd name="connsiteX890" fmla="*/ 6550221 w 7467600"/>
              <a:gd name="connsiteY890" fmla="*/ 1910729 h 6858000"/>
              <a:gd name="connsiteX891" fmla="*/ 6964438 w 7467600"/>
              <a:gd name="connsiteY891" fmla="*/ 2209505 h 6858000"/>
              <a:gd name="connsiteX892" fmla="*/ 7367862 w 7467600"/>
              <a:gd name="connsiteY892" fmla="*/ 2806833 h 6858000"/>
              <a:gd name="connsiteX893" fmla="*/ 7364329 w 7467600"/>
              <a:gd name="connsiteY893" fmla="*/ 2826907 h 6858000"/>
              <a:gd name="connsiteX894" fmla="*/ 7290545 w 7467600"/>
              <a:gd name="connsiteY894" fmla="*/ 2850663 h 6858000"/>
              <a:gd name="connsiteX895" fmla="*/ 6472036 w 7467600"/>
              <a:gd name="connsiteY895" fmla="*/ 1959003 h 6858000"/>
              <a:gd name="connsiteX896" fmla="*/ 5792897 w 7467600"/>
              <a:gd name="connsiteY896" fmla="*/ 1647747 h 6858000"/>
              <a:gd name="connsiteX897" fmla="*/ 5842751 w 7467600"/>
              <a:gd name="connsiteY897" fmla="*/ 1816112 h 6858000"/>
              <a:gd name="connsiteX898" fmla="*/ 5847424 w 7467600"/>
              <a:gd name="connsiteY898" fmla="*/ 1815776 h 6858000"/>
              <a:gd name="connsiteX899" fmla="*/ 6399821 w 7467600"/>
              <a:gd name="connsiteY899" fmla="*/ 2344799 h 6858000"/>
              <a:gd name="connsiteX900" fmla="*/ 6323232 w 7467600"/>
              <a:gd name="connsiteY900" fmla="*/ 2389634 h 6858000"/>
              <a:gd name="connsiteX901" fmla="*/ 5942958 w 7467600"/>
              <a:gd name="connsiteY901" fmla="*/ 2077708 h 6858000"/>
              <a:gd name="connsiteX902" fmla="*/ 5921559 w 7467600"/>
              <a:gd name="connsiteY902" fmla="*/ 2378596 h 6858000"/>
              <a:gd name="connsiteX903" fmla="*/ 5817651 w 7467600"/>
              <a:gd name="connsiteY903" fmla="*/ 3023919 h 6858000"/>
              <a:gd name="connsiteX904" fmla="*/ 5729634 w 7467600"/>
              <a:gd name="connsiteY904" fmla="*/ 3051849 h 6858000"/>
              <a:gd name="connsiteX905" fmla="*/ 5611018 w 7467600"/>
              <a:gd name="connsiteY905" fmla="*/ 2316769 h 6858000"/>
              <a:gd name="connsiteX906" fmla="*/ 5687608 w 7467600"/>
              <a:gd name="connsiteY906" fmla="*/ 2039972 h 6858000"/>
              <a:gd name="connsiteX907" fmla="*/ 5657554 w 7467600"/>
              <a:gd name="connsiteY907" fmla="*/ 1576445 h 6858000"/>
              <a:gd name="connsiteX908" fmla="*/ 5150475 w 7467600"/>
              <a:gd name="connsiteY908" fmla="*/ 1274012 h 6858000"/>
              <a:gd name="connsiteX909" fmla="*/ 5349142 w 7467600"/>
              <a:gd name="connsiteY909" fmla="*/ 2204405 h 6858000"/>
              <a:gd name="connsiteX910" fmla="*/ 5262214 w 7467600"/>
              <a:gd name="connsiteY910" fmla="*/ 2233836 h 6858000"/>
              <a:gd name="connsiteX911" fmla="*/ 4981539 w 7467600"/>
              <a:gd name="connsiteY911" fmla="*/ 1542201 h 6858000"/>
              <a:gd name="connsiteX912" fmla="*/ 4958461 w 7467600"/>
              <a:gd name="connsiteY912" fmla="*/ 1136957 h 6858000"/>
              <a:gd name="connsiteX913" fmla="*/ 4655015 w 7467600"/>
              <a:gd name="connsiteY913" fmla="*/ 891426 h 6858000"/>
              <a:gd name="connsiteX914" fmla="*/ 4348002 w 7467600"/>
              <a:gd name="connsiteY914" fmla="*/ 2205895 h 6858000"/>
              <a:gd name="connsiteX915" fmla="*/ 4262250 w 7467600"/>
              <a:gd name="connsiteY915" fmla="*/ 2219972 h 6858000"/>
              <a:gd name="connsiteX916" fmla="*/ 4550611 w 7467600"/>
              <a:gd name="connsiteY916" fmla="*/ 817540 h 6858000"/>
              <a:gd name="connsiteX917" fmla="*/ 4564418 w 7467600"/>
              <a:gd name="connsiteY917" fmla="*/ 808293 h 6858000"/>
              <a:gd name="connsiteX918" fmla="*/ 4266388 w 7467600"/>
              <a:gd name="connsiteY918" fmla="*/ 500083 h 6858000"/>
              <a:gd name="connsiteX919" fmla="*/ 4032842 w 7467600"/>
              <a:gd name="connsiteY919" fmla="*/ 211809 h 6858000"/>
              <a:gd name="connsiteX920" fmla="*/ 3882765 w 7467600"/>
              <a:gd name="connsiteY920" fmla="*/ 0 h 6858000"/>
              <a:gd name="connsiteX921" fmla="*/ 3721337 w 7467600"/>
              <a:gd name="connsiteY921" fmla="*/ 0 h 6858000"/>
              <a:gd name="connsiteX922" fmla="*/ 3797544 w 7467600"/>
              <a:gd name="connsiteY922" fmla="*/ 0 h 6858000"/>
              <a:gd name="connsiteX923" fmla="*/ 3775734 w 7467600"/>
              <a:gd name="connsiteY923" fmla="*/ 95131 h 6858000"/>
              <a:gd name="connsiteX924" fmla="*/ 3724807 w 7467600"/>
              <a:gd name="connsiteY924" fmla="*/ 272257 h 6858000"/>
              <a:gd name="connsiteX925" fmla="*/ 3726844 w 7467600"/>
              <a:gd name="connsiteY925" fmla="*/ 282988 h 6858000"/>
              <a:gd name="connsiteX926" fmla="*/ 3742664 w 7467600"/>
              <a:gd name="connsiteY926" fmla="*/ 279918 h 6858000"/>
              <a:gd name="connsiteX927" fmla="*/ 4103910 w 7467600"/>
              <a:gd name="connsiteY927" fmla="*/ 1161917 h 6858000"/>
              <a:gd name="connsiteX928" fmla="*/ 4020269 w 7467600"/>
              <a:gd name="connsiteY928" fmla="*/ 1200406 h 6858000"/>
              <a:gd name="connsiteX929" fmla="*/ 3674882 w 7467600"/>
              <a:gd name="connsiteY929" fmla="*/ 488524 h 6858000"/>
              <a:gd name="connsiteX930" fmla="*/ 3132682 w 7467600"/>
              <a:gd name="connsiteY930" fmla="*/ 1072284 h 6858000"/>
              <a:gd name="connsiteX931" fmla="*/ 2716346 w 7467600"/>
              <a:gd name="connsiteY931" fmla="*/ 1276376 h 6858000"/>
              <a:gd name="connsiteX932" fmla="*/ 2716772 w 7467600"/>
              <a:gd name="connsiteY932" fmla="*/ 1255462 h 6858000"/>
              <a:gd name="connsiteX933" fmla="*/ 3471096 w 7467600"/>
              <a:gd name="connsiteY933" fmla="*/ 437072 h 6858000"/>
              <a:gd name="connsiteX934" fmla="*/ 3639057 w 7467600"/>
              <a:gd name="connsiteY934" fmla="*/ 286334 h 6858000"/>
              <a:gd name="connsiteX935" fmla="*/ 3640309 w 7467600"/>
              <a:gd name="connsiteY935" fmla="*/ 284664 h 6858000"/>
              <a:gd name="connsiteX936" fmla="*/ 3646022 w 7467600"/>
              <a:gd name="connsiteY936" fmla="*/ 276711 h 6858000"/>
              <a:gd name="connsiteX937" fmla="*/ 3707943 w 7467600"/>
              <a:gd name="connsiteY937" fmla="*/ 65958 h 6858000"/>
              <a:gd name="connsiteX938" fmla="*/ 3721337 w 7467600"/>
              <a:gd name="connsiteY938" fmla="*/ 0 h 6858000"/>
              <a:gd name="connsiteX939" fmla="*/ 2867960 w 7467600"/>
              <a:gd name="connsiteY939" fmla="*/ 0 h 6858000"/>
              <a:gd name="connsiteX940" fmla="*/ 2926351 w 7467600"/>
              <a:gd name="connsiteY940" fmla="*/ 0 h 6858000"/>
              <a:gd name="connsiteX941" fmla="*/ 2902823 w 7467600"/>
              <a:gd name="connsiteY941" fmla="*/ 262929 h 6858000"/>
              <a:gd name="connsiteX942" fmla="*/ 2940663 w 7467600"/>
              <a:gd name="connsiteY942" fmla="*/ 140884 h 6858000"/>
              <a:gd name="connsiteX943" fmla="*/ 2947039 w 7467600"/>
              <a:gd name="connsiteY943" fmla="*/ 122524 h 6858000"/>
              <a:gd name="connsiteX944" fmla="*/ 2984316 w 7467600"/>
              <a:gd name="connsiteY944" fmla="*/ 0 h 6858000"/>
              <a:gd name="connsiteX945" fmla="*/ 3016114 w 7467600"/>
              <a:gd name="connsiteY945" fmla="*/ 0 h 6858000"/>
              <a:gd name="connsiteX946" fmla="*/ 2979949 w 7467600"/>
              <a:gd name="connsiteY946" fmla="*/ 119274 h 6858000"/>
              <a:gd name="connsiteX947" fmla="*/ 3023879 w 7467600"/>
              <a:gd name="connsiteY947" fmla="*/ 0 h 6858000"/>
              <a:gd name="connsiteX948" fmla="*/ 3105400 w 7467600"/>
              <a:gd name="connsiteY948" fmla="*/ 0 h 6858000"/>
              <a:gd name="connsiteX949" fmla="*/ 3094669 w 7467600"/>
              <a:gd name="connsiteY949" fmla="*/ 30308 h 6858000"/>
              <a:gd name="connsiteX950" fmla="*/ 2901945 w 7467600"/>
              <a:gd name="connsiteY950" fmla="*/ 466538 h 6858000"/>
              <a:gd name="connsiteX951" fmla="*/ 2815209 w 7467600"/>
              <a:gd name="connsiteY951" fmla="*/ 497361 h 6858000"/>
              <a:gd name="connsiteX952" fmla="*/ 2844845 w 7467600"/>
              <a:gd name="connsiteY952" fmla="*/ 127638 h 6858000"/>
              <a:gd name="connsiteX953" fmla="*/ 2867960 w 7467600"/>
              <a:gd name="connsiteY953" fmla="*/ 0 h 6858000"/>
              <a:gd name="connsiteX954" fmla="*/ 1057230 w 7467600"/>
              <a:gd name="connsiteY954" fmla="*/ 0 h 6858000"/>
              <a:gd name="connsiteX955" fmla="*/ 1111003 w 7467600"/>
              <a:gd name="connsiteY955" fmla="*/ 0 h 6858000"/>
              <a:gd name="connsiteX956" fmla="*/ 1125553 w 7467600"/>
              <a:gd name="connsiteY956" fmla="*/ 52588 h 6858000"/>
              <a:gd name="connsiteX957" fmla="*/ 1304276 w 7467600"/>
              <a:gd name="connsiteY957" fmla="*/ 476275 h 6858000"/>
              <a:gd name="connsiteX958" fmla="*/ 1492066 w 7467600"/>
              <a:gd name="connsiteY958" fmla="*/ 886333 h 6858000"/>
              <a:gd name="connsiteX959" fmla="*/ 1423698 w 7467600"/>
              <a:gd name="connsiteY959" fmla="*/ 710817 h 6858000"/>
              <a:gd name="connsiteX960" fmla="*/ 1357609 w 7467600"/>
              <a:gd name="connsiteY960" fmla="*/ 532892 h 6858000"/>
              <a:gd name="connsiteX961" fmla="*/ 1309550 w 7467600"/>
              <a:gd name="connsiteY961" fmla="*/ 374031 h 6858000"/>
              <a:gd name="connsiteX962" fmla="*/ 1193673 w 7467600"/>
              <a:gd name="connsiteY962" fmla="*/ 49533 h 6858000"/>
              <a:gd name="connsiteX963" fmla="*/ 1164391 w 7467600"/>
              <a:gd name="connsiteY963" fmla="*/ 0 h 6858000"/>
              <a:gd name="connsiteX964" fmla="*/ 1200666 w 7467600"/>
              <a:gd name="connsiteY964" fmla="*/ 0 h 6858000"/>
              <a:gd name="connsiteX965" fmla="*/ 1223408 w 7467600"/>
              <a:gd name="connsiteY965" fmla="*/ 38996 h 6858000"/>
              <a:gd name="connsiteX966" fmla="*/ 1339635 w 7467600"/>
              <a:gd name="connsiteY966" fmla="*/ 365517 h 6858000"/>
              <a:gd name="connsiteX967" fmla="*/ 1387469 w 7467600"/>
              <a:gd name="connsiteY967" fmla="*/ 523079 h 6858000"/>
              <a:gd name="connsiteX968" fmla="*/ 1452685 w 7467600"/>
              <a:gd name="connsiteY968" fmla="*/ 699806 h 6858000"/>
              <a:gd name="connsiteX969" fmla="*/ 1492092 w 7467600"/>
              <a:gd name="connsiteY969" fmla="*/ 800424 h 6858000"/>
              <a:gd name="connsiteX970" fmla="*/ 1455302 w 7467600"/>
              <a:gd name="connsiteY970" fmla="*/ 632913 h 6858000"/>
              <a:gd name="connsiteX971" fmla="*/ 1222336 w 7467600"/>
              <a:gd name="connsiteY971" fmla="*/ 9480 h 6858000"/>
              <a:gd name="connsiteX972" fmla="*/ 1214634 w 7467600"/>
              <a:gd name="connsiteY972" fmla="*/ 0 h 6858000"/>
              <a:gd name="connsiteX973" fmla="*/ 1289827 w 7467600"/>
              <a:gd name="connsiteY973" fmla="*/ 0 h 6858000"/>
              <a:gd name="connsiteX974" fmla="*/ 1321076 w 7467600"/>
              <a:gd name="connsiteY974" fmla="*/ 59722 h 6858000"/>
              <a:gd name="connsiteX975" fmla="*/ 1512579 w 7467600"/>
              <a:gd name="connsiteY975" fmla="*/ 626441 h 6858000"/>
              <a:gd name="connsiteX976" fmla="*/ 1506076 w 7467600"/>
              <a:gd name="connsiteY976" fmla="*/ 1089289 h 6858000"/>
              <a:gd name="connsiteX977" fmla="*/ 1486346 w 7467600"/>
              <a:gd name="connsiteY977" fmla="*/ 1079919 h 6858000"/>
              <a:gd name="connsiteX978" fmla="*/ 1070511 w 7467600"/>
              <a:gd name="connsiteY978" fmla="*/ 48609 h 6858000"/>
              <a:gd name="connsiteX979" fmla="*/ 1057230 w 7467600"/>
              <a:gd name="connsiteY979" fmla="*/ 0 h 6858000"/>
              <a:gd name="connsiteX980" fmla="*/ 43151 w 7467600"/>
              <a:gd name="connsiteY980" fmla="*/ 0 h 6858000"/>
              <a:gd name="connsiteX981" fmla="*/ 95283 w 7467600"/>
              <a:gd name="connsiteY981" fmla="*/ 0 h 6858000"/>
              <a:gd name="connsiteX982" fmla="*/ 300708 w 7467600"/>
              <a:gd name="connsiteY982" fmla="*/ 154571 h 6858000"/>
              <a:gd name="connsiteX983" fmla="*/ 530414 w 7467600"/>
              <a:gd name="connsiteY983" fmla="*/ 354673 h 6858000"/>
              <a:gd name="connsiteX984" fmla="*/ 333785 w 7467600"/>
              <a:gd name="connsiteY984" fmla="*/ 161564 h 6858000"/>
              <a:gd name="connsiteX985" fmla="*/ 147005 w 7467600"/>
              <a:gd name="connsiteY985" fmla="*/ 0 h 6858000"/>
              <a:gd name="connsiteX986" fmla="*/ 272509 w 7467600"/>
              <a:gd name="connsiteY986" fmla="*/ 0 h 6858000"/>
              <a:gd name="connsiteX987" fmla="*/ 326276 w 7467600"/>
              <a:gd name="connsiteY987" fmla="*/ 45847 h 6858000"/>
              <a:gd name="connsiteX988" fmla="*/ 823759 w 7467600"/>
              <a:gd name="connsiteY988" fmla="*/ 574145 h 6858000"/>
              <a:gd name="connsiteX989" fmla="*/ 811254 w 7467600"/>
              <a:gd name="connsiteY989" fmla="*/ 665546 h 6858000"/>
              <a:gd name="connsiteX990" fmla="*/ 154042 w 7467600"/>
              <a:gd name="connsiteY990" fmla="*/ 261522 h 6858000"/>
              <a:gd name="connsiteX991" fmla="*/ 13550 w 7467600"/>
              <a:gd name="connsiteY991" fmla="*/ 158423 h 6858000"/>
              <a:gd name="connsiteX992" fmla="*/ 0 w 7467600"/>
              <a:gd name="connsiteY992" fmla="*/ 146618 h 6858000"/>
              <a:gd name="connsiteX993" fmla="*/ 0 w 7467600"/>
              <a:gd name="connsiteY993" fmla="*/ 59161 h 6858000"/>
              <a:gd name="connsiteX994" fmla="*/ 45427 w 7467600"/>
              <a:gd name="connsiteY994" fmla="*/ 101078 h 6858000"/>
              <a:gd name="connsiteX995" fmla="*/ 630103 w 7467600"/>
              <a:gd name="connsiteY995" fmla="*/ 485885 h 6858000"/>
              <a:gd name="connsiteX996" fmla="*/ 532040 w 7467600"/>
              <a:gd name="connsiteY996" fmla="*/ 399359 h 6858000"/>
              <a:gd name="connsiteX997" fmla="*/ 517618 w 7467600"/>
              <a:gd name="connsiteY997" fmla="*/ 385726 h 6858000"/>
              <a:gd name="connsiteX998" fmla="*/ 285074 w 7467600"/>
              <a:gd name="connsiteY998" fmla="*/ 182755 h 6858000"/>
              <a:gd name="connsiteX999" fmla="*/ 43151 w 7467600"/>
              <a:gd name="connsiteY99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361850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7467600 w 7467600"/>
              <a:gd name="connsiteY142" fmla="*/ 5361850 h 6858000"/>
              <a:gd name="connsiteX143" fmla="*/ 1903353 w 7467600"/>
              <a:gd name="connsiteY143" fmla="*/ 5044827 h 6858000"/>
              <a:gd name="connsiteX144" fmla="*/ 1936931 w 7467600"/>
              <a:gd name="connsiteY144" fmla="*/ 5093954 h 6858000"/>
              <a:gd name="connsiteX145" fmla="*/ 2195868 w 7467600"/>
              <a:gd name="connsiteY145" fmla="*/ 5396574 h 6858000"/>
              <a:gd name="connsiteX146" fmla="*/ 2088852 w 7467600"/>
              <a:gd name="connsiteY146" fmla="*/ 5166123 h 6858000"/>
              <a:gd name="connsiteX147" fmla="*/ 1958241 w 7467600"/>
              <a:gd name="connsiteY147" fmla="*/ 5067955 h 6858000"/>
              <a:gd name="connsiteX148" fmla="*/ 1903353 w 7467600"/>
              <a:gd name="connsiteY148" fmla="*/ 5044827 h 6858000"/>
              <a:gd name="connsiteX149" fmla="*/ 1979378 w 7467600"/>
              <a:gd name="connsiteY149" fmla="*/ 4769504 h 6858000"/>
              <a:gd name="connsiteX150" fmla="*/ 2882120 w 7467600"/>
              <a:gd name="connsiteY150" fmla="*/ 5064547 h 6858000"/>
              <a:gd name="connsiteX151" fmla="*/ 2793103 w 7467600"/>
              <a:gd name="connsiteY151" fmla="*/ 5039699 h 6858000"/>
              <a:gd name="connsiteX152" fmla="*/ 2770041 w 7467600"/>
              <a:gd name="connsiteY152" fmla="*/ 5033634 h 6858000"/>
              <a:gd name="connsiteX153" fmla="*/ 1979378 w 7467600"/>
              <a:gd name="connsiteY153" fmla="*/ 4769504 h 6858000"/>
              <a:gd name="connsiteX154" fmla="*/ 1927410 w 7467600"/>
              <a:gd name="connsiteY154" fmla="*/ 4716164 h 6858000"/>
              <a:gd name="connsiteX155" fmla="*/ 1959587 w 7467600"/>
              <a:gd name="connsiteY155" fmla="*/ 4728849 h 6858000"/>
              <a:gd name="connsiteX156" fmla="*/ 2777707 w 7467600"/>
              <a:gd name="connsiteY156" fmla="*/ 5003991 h 6858000"/>
              <a:gd name="connsiteX157" fmla="*/ 2800768 w 7467600"/>
              <a:gd name="connsiteY157" fmla="*/ 5010056 h 6858000"/>
              <a:gd name="connsiteX158" fmla="*/ 2879408 w 7467600"/>
              <a:gd name="connsiteY158" fmla="*/ 5031590 h 6858000"/>
              <a:gd name="connsiteX159" fmla="*/ 2862295 w 7467600"/>
              <a:gd name="connsiteY159" fmla="*/ 5022958 h 6858000"/>
              <a:gd name="connsiteX160" fmla="*/ 2813343 w 7467600"/>
              <a:gd name="connsiteY160" fmla="*/ 4998369 h 6858000"/>
              <a:gd name="connsiteX161" fmla="*/ 2646245 w 7467600"/>
              <a:gd name="connsiteY161" fmla="*/ 4930999 h 6858000"/>
              <a:gd name="connsiteX162" fmla="*/ 1999243 w 7467600"/>
              <a:gd name="connsiteY162" fmla="*/ 4730524 h 6858000"/>
              <a:gd name="connsiteX163" fmla="*/ 1979527 w 7467600"/>
              <a:gd name="connsiteY163" fmla="*/ 4726651 h 6858000"/>
              <a:gd name="connsiteX164" fmla="*/ 1927410 w 7467600"/>
              <a:gd name="connsiteY164" fmla="*/ 4716164 h 6858000"/>
              <a:gd name="connsiteX165" fmla="*/ 1997014 w 7467600"/>
              <a:gd name="connsiteY165" fmla="*/ 4698007 h 6858000"/>
              <a:gd name="connsiteX166" fmla="*/ 2005458 w 7467600"/>
              <a:gd name="connsiteY166" fmla="*/ 4699540 h 6858000"/>
              <a:gd name="connsiteX167" fmla="*/ 2657186 w 7467600"/>
              <a:gd name="connsiteY167" fmla="*/ 4901687 h 6858000"/>
              <a:gd name="connsiteX168" fmla="*/ 2826662 w 7467600"/>
              <a:gd name="connsiteY168" fmla="*/ 4970362 h 6858000"/>
              <a:gd name="connsiteX169" fmla="*/ 2876100 w 7467600"/>
              <a:gd name="connsiteY169" fmla="*/ 4995397 h 6858000"/>
              <a:gd name="connsiteX170" fmla="*/ 3042600 w 7467600"/>
              <a:gd name="connsiteY170" fmla="*/ 5059532 h 6858000"/>
              <a:gd name="connsiteX171" fmla="*/ 1997014 w 7467600"/>
              <a:gd name="connsiteY171" fmla="*/ 4698007 h 6858000"/>
              <a:gd name="connsiteX172" fmla="*/ 2305292 w 7467600"/>
              <a:gd name="connsiteY172" fmla="*/ 4219492 h 6858000"/>
              <a:gd name="connsiteX173" fmla="*/ 3360922 w 7467600"/>
              <a:gd name="connsiteY173" fmla="*/ 4529373 h 6858000"/>
              <a:gd name="connsiteX174" fmla="*/ 3492420 w 7467600"/>
              <a:gd name="connsiteY174" fmla="*/ 4510145 h 6858000"/>
              <a:gd name="connsiteX175" fmla="*/ 3364086 w 7467600"/>
              <a:gd name="connsiteY175" fmla="*/ 4480340 h 6858000"/>
              <a:gd name="connsiteX176" fmla="*/ 3225818 w 7467600"/>
              <a:gd name="connsiteY176" fmla="*/ 4411822 h 6858000"/>
              <a:gd name="connsiteX177" fmla="*/ 3129696 w 7467600"/>
              <a:gd name="connsiteY177" fmla="*/ 4360704 h 6858000"/>
              <a:gd name="connsiteX178" fmla="*/ 2814545 w 7467600"/>
              <a:gd name="connsiteY178" fmla="*/ 4282955 h 6858000"/>
              <a:gd name="connsiteX179" fmla="*/ 2305292 w 7467600"/>
              <a:gd name="connsiteY179" fmla="*/ 4219492 h 6858000"/>
              <a:gd name="connsiteX180" fmla="*/ 2626982 w 7467600"/>
              <a:gd name="connsiteY180" fmla="*/ 4206450 h 6858000"/>
              <a:gd name="connsiteX181" fmla="*/ 2490617 w 7467600"/>
              <a:gd name="connsiteY181" fmla="*/ 4206951 h 6858000"/>
              <a:gd name="connsiteX182" fmla="*/ 2819869 w 7467600"/>
              <a:gd name="connsiteY182" fmla="*/ 4252936 h 6858000"/>
              <a:gd name="connsiteX183" fmla="*/ 3143018 w 7467600"/>
              <a:gd name="connsiteY183" fmla="*/ 4332698 h 6858000"/>
              <a:gd name="connsiteX184" fmla="*/ 3241520 w 7467600"/>
              <a:gd name="connsiteY184" fmla="*/ 4385112 h 6858000"/>
              <a:gd name="connsiteX185" fmla="*/ 3374575 w 7467600"/>
              <a:gd name="connsiteY185" fmla="*/ 4451517 h 6858000"/>
              <a:gd name="connsiteX186" fmla="*/ 3505221 w 7467600"/>
              <a:gd name="connsiteY186" fmla="*/ 4480757 h 6858000"/>
              <a:gd name="connsiteX187" fmla="*/ 2626982 w 7467600"/>
              <a:gd name="connsiteY187" fmla="*/ 4206450 h 6858000"/>
              <a:gd name="connsiteX188" fmla="*/ 1310106 w 7467600"/>
              <a:gd name="connsiteY188" fmla="*/ 3943217 h 6858000"/>
              <a:gd name="connsiteX189" fmla="*/ 854994 w 7467600"/>
              <a:gd name="connsiteY189" fmla="*/ 4399136 h 6858000"/>
              <a:gd name="connsiteX190" fmla="*/ 742462 w 7467600"/>
              <a:gd name="connsiteY190" fmla="*/ 4594648 h 6858000"/>
              <a:gd name="connsiteX191" fmla="*/ 820602 w 7467600"/>
              <a:gd name="connsiteY191" fmla="*/ 4485915 h 6858000"/>
              <a:gd name="connsiteX192" fmla="*/ 878295 w 7467600"/>
              <a:gd name="connsiteY192" fmla="*/ 4403594 h 6858000"/>
              <a:gd name="connsiteX193" fmla="*/ 1240607 w 7467600"/>
              <a:gd name="connsiteY193" fmla="*/ 4010401 h 6858000"/>
              <a:gd name="connsiteX194" fmla="*/ 1310106 w 7467600"/>
              <a:gd name="connsiteY194" fmla="*/ 3943217 h 6858000"/>
              <a:gd name="connsiteX195" fmla="*/ 1423113 w 7467600"/>
              <a:gd name="connsiteY195" fmla="*/ 3874565 h 6858000"/>
              <a:gd name="connsiteX196" fmla="*/ 1260565 w 7467600"/>
              <a:gd name="connsiteY196" fmla="*/ 4031982 h 6858000"/>
              <a:gd name="connsiteX197" fmla="*/ 901900 w 7467600"/>
              <a:gd name="connsiteY197" fmla="*/ 4421236 h 6858000"/>
              <a:gd name="connsiteX198" fmla="*/ 845044 w 7467600"/>
              <a:gd name="connsiteY198" fmla="*/ 4502436 h 6858000"/>
              <a:gd name="connsiteX199" fmla="*/ 685926 w 7467600"/>
              <a:gd name="connsiteY199" fmla="*/ 4703069 h 6858000"/>
              <a:gd name="connsiteX200" fmla="*/ 684248 w 7467600"/>
              <a:gd name="connsiteY200" fmla="*/ 4706721 h 6858000"/>
              <a:gd name="connsiteX201" fmla="*/ 1423113 w 7467600"/>
              <a:gd name="connsiteY201" fmla="*/ 3874565 h 6858000"/>
              <a:gd name="connsiteX202" fmla="*/ 3316479 w 7467600"/>
              <a:gd name="connsiteY202" fmla="*/ 3872136 h 6858000"/>
              <a:gd name="connsiteX203" fmla="*/ 3546806 w 7467600"/>
              <a:gd name="connsiteY203" fmla="*/ 4356139 h 6858000"/>
              <a:gd name="connsiteX204" fmla="*/ 3364433 w 7467600"/>
              <a:gd name="connsiteY204" fmla="*/ 3953121 h 6858000"/>
              <a:gd name="connsiteX205" fmla="*/ 3316479 w 7467600"/>
              <a:gd name="connsiteY205" fmla="*/ 3872136 h 6858000"/>
              <a:gd name="connsiteX206" fmla="*/ 3291335 w 7467600"/>
              <a:gd name="connsiteY206" fmla="*/ 3767420 h 6858000"/>
              <a:gd name="connsiteX207" fmla="*/ 3390805 w 7467600"/>
              <a:gd name="connsiteY207" fmla="*/ 3937163 h 6858000"/>
              <a:gd name="connsiteX208" fmla="*/ 3579062 w 7467600"/>
              <a:gd name="connsiteY208" fmla="*/ 4359040 h 6858000"/>
              <a:gd name="connsiteX209" fmla="*/ 3467355 w 7467600"/>
              <a:gd name="connsiteY209" fmla="*/ 3988130 h 6858000"/>
              <a:gd name="connsiteX210" fmla="*/ 3310753 w 7467600"/>
              <a:gd name="connsiteY210" fmla="*/ 3787140 h 6858000"/>
              <a:gd name="connsiteX211" fmla="*/ 3291335 w 7467600"/>
              <a:gd name="connsiteY211" fmla="*/ 3767420 h 6858000"/>
              <a:gd name="connsiteX212" fmla="*/ 1635889 w 7467600"/>
              <a:gd name="connsiteY212" fmla="*/ 3709494 h 6858000"/>
              <a:gd name="connsiteX213" fmla="*/ 1634800 w 7467600"/>
              <a:gd name="connsiteY213" fmla="*/ 3731111 h 6858000"/>
              <a:gd name="connsiteX214" fmla="*/ 1635889 w 7467600"/>
              <a:gd name="connsiteY214" fmla="*/ 3709494 h 6858000"/>
              <a:gd name="connsiteX215" fmla="*/ 1510397 w 7467600"/>
              <a:gd name="connsiteY215" fmla="*/ 3684705 h 6858000"/>
              <a:gd name="connsiteX216" fmla="*/ 1146550 w 7467600"/>
              <a:gd name="connsiteY216" fmla="*/ 3802012 h 6858000"/>
              <a:gd name="connsiteX217" fmla="*/ 698834 w 7467600"/>
              <a:gd name="connsiteY217" fmla="*/ 3952272 h 6858000"/>
              <a:gd name="connsiteX218" fmla="*/ 34256 w 7467600"/>
              <a:gd name="connsiteY218" fmla="*/ 4347603 h 6858000"/>
              <a:gd name="connsiteX219" fmla="*/ 527241 w 7467600"/>
              <a:gd name="connsiteY219" fmla="*/ 4065078 h 6858000"/>
              <a:gd name="connsiteX220" fmla="*/ 1510397 w 7467600"/>
              <a:gd name="connsiteY220" fmla="*/ 3684705 h 6858000"/>
              <a:gd name="connsiteX221" fmla="*/ 1313114 w 7467600"/>
              <a:gd name="connsiteY221" fmla="*/ 3655216 h 6858000"/>
              <a:gd name="connsiteX222" fmla="*/ 1109304 w 7467600"/>
              <a:gd name="connsiteY222" fmla="*/ 3669030 h 6858000"/>
              <a:gd name="connsiteX223" fmla="*/ 8129 w 7467600"/>
              <a:gd name="connsiteY223" fmla="*/ 4330519 h 6858000"/>
              <a:gd name="connsiteX224" fmla="*/ 687572 w 7467600"/>
              <a:gd name="connsiteY224" fmla="*/ 3925629 h 6858000"/>
              <a:gd name="connsiteX225" fmla="*/ 1138365 w 7467600"/>
              <a:gd name="connsiteY225" fmla="*/ 3774515 h 6858000"/>
              <a:gd name="connsiteX226" fmla="*/ 1505579 w 7467600"/>
              <a:gd name="connsiteY226" fmla="*/ 3655526 h 6858000"/>
              <a:gd name="connsiteX227" fmla="*/ 1313114 w 7467600"/>
              <a:gd name="connsiteY227" fmla="*/ 3655216 h 6858000"/>
              <a:gd name="connsiteX228" fmla="*/ 3655073 w 7467600"/>
              <a:gd name="connsiteY228" fmla="*/ 3650884 h 6858000"/>
              <a:gd name="connsiteX229" fmla="*/ 3989938 w 7467600"/>
              <a:gd name="connsiteY229" fmla="*/ 3991685 h 6858000"/>
              <a:gd name="connsiteX230" fmla="*/ 4393907 w 7467600"/>
              <a:gd name="connsiteY230" fmla="*/ 4261258 h 6858000"/>
              <a:gd name="connsiteX231" fmla="*/ 4648051 w 7467600"/>
              <a:gd name="connsiteY231" fmla="*/ 4374051 h 6858000"/>
              <a:gd name="connsiteX232" fmla="*/ 4383389 w 7467600"/>
              <a:gd name="connsiteY232" fmla="*/ 4184369 h 6858000"/>
              <a:gd name="connsiteX233" fmla="*/ 4165508 w 7467600"/>
              <a:gd name="connsiteY233" fmla="*/ 4035196 h 6858000"/>
              <a:gd name="connsiteX234" fmla="*/ 4068162 w 7467600"/>
              <a:gd name="connsiteY234" fmla="*/ 3953394 h 6858000"/>
              <a:gd name="connsiteX235" fmla="*/ 3981416 w 7467600"/>
              <a:gd name="connsiteY235" fmla="*/ 3880482 h 6858000"/>
              <a:gd name="connsiteX236" fmla="*/ 3800147 w 7467600"/>
              <a:gd name="connsiteY236" fmla="*/ 3749872 h 6858000"/>
              <a:gd name="connsiteX237" fmla="*/ 3655073 w 7467600"/>
              <a:gd name="connsiteY237" fmla="*/ 3650884 h 6858000"/>
              <a:gd name="connsiteX238" fmla="*/ 3670252 w 7467600"/>
              <a:gd name="connsiteY238" fmla="*/ 3622798 h 6858000"/>
              <a:gd name="connsiteX239" fmla="*/ 3817258 w 7467600"/>
              <a:gd name="connsiteY239" fmla="*/ 3723577 h 6858000"/>
              <a:gd name="connsiteX240" fmla="*/ 4000461 w 7467600"/>
              <a:gd name="connsiteY240" fmla="*/ 3855966 h 6858000"/>
              <a:gd name="connsiteX241" fmla="*/ 4088180 w 7467600"/>
              <a:gd name="connsiteY241" fmla="*/ 3929774 h 6858000"/>
              <a:gd name="connsiteX242" fmla="*/ 4184555 w 7467600"/>
              <a:gd name="connsiteY242" fmla="*/ 4010683 h 6858000"/>
              <a:gd name="connsiteX243" fmla="*/ 4399563 w 7467600"/>
              <a:gd name="connsiteY243" fmla="*/ 4158106 h 6858000"/>
              <a:gd name="connsiteX244" fmla="*/ 4684469 w 7467600"/>
              <a:gd name="connsiteY244" fmla="*/ 4364680 h 6858000"/>
              <a:gd name="connsiteX245" fmla="*/ 4690271 w 7467600"/>
              <a:gd name="connsiteY245" fmla="*/ 4370034 h 6858000"/>
              <a:gd name="connsiteX246" fmla="*/ 4136093 w 7467600"/>
              <a:gd name="connsiteY246" fmla="*/ 3858466 h 6858000"/>
              <a:gd name="connsiteX247" fmla="*/ 3670252 w 7467600"/>
              <a:gd name="connsiteY247" fmla="*/ 3622798 h 6858000"/>
              <a:gd name="connsiteX248" fmla="*/ 4440129 w 7467600"/>
              <a:gd name="connsiteY248" fmla="*/ 3448571 h 6858000"/>
              <a:gd name="connsiteX249" fmla="*/ 4856525 w 7467600"/>
              <a:gd name="connsiteY249" fmla="*/ 3915351 h 6858000"/>
              <a:gd name="connsiteX250" fmla="*/ 5059055 w 7467600"/>
              <a:gd name="connsiteY250" fmla="*/ 4108918 h 6858000"/>
              <a:gd name="connsiteX251" fmla="*/ 5290070 w 7467600"/>
              <a:gd name="connsiteY251" fmla="*/ 4263619 h 6858000"/>
              <a:gd name="connsiteX252" fmla="*/ 4834991 w 7467600"/>
              <a:gd name="connsiteY252" fmla="*/ 3830985 h 6858000"/>
              <a:gd name="connsiteX253" fmla="*/ 4440129 w 7467600"/>
              <a:gd name="connsiteY253" fmla="*/ 3448571 h 6858000"/>
              <a:gd name="connsiteX254" fmla="*/ 4441737 w 7467600"/>
              <a:gd name="connsiteY254" fmla="*/ 3399734 h 6858000"/>
              <a:gd name="connsiteX255" fmla="*/ 4431236 w 7467600"/>
              <a:gd name="connsiteY255" fmla="*/ 3400954 h 6858000"/>
              <a:gd name="connsiteX256" fmla="*/ 4557150 w 7467600"/>
              <a:gd name="connsiteY256" fmla="*/ 3510023 h 6858000"/>
              <a:gd name="connsiteX257" fmla="*/ 4856936 w 7467600"/>
              <a:gd name="connsiteY257" fmla="*/ 3809146 h 6858000"/>
              <a:gd name="connsiteX258" fmla="*/ 5111996 w 7467600"/>
              <a:gd name="connsiteY258" fmla="*/ 4065759 h 6858000"/>
              <a:gd name="connsiteX259" fmla="*/ 5388878 w 7467600"/>
              <a:gd name="connsiteY259" fmla="*/ 4300185 h 6858000"/>
              <a:gd name="connsiteX260" fmla="*/ 5425556 w 7467600"/>
              <a:gd name="connsiteY260" fmla="*/ 4308967 h 6858000"/>
              <a:gd name="connsiteX261" fmla="*/ 4943646 w 7467600"/>
              <a:gd name="connsiteY261" fmla="*/ 3822916 h 6858000"/>
              <a:gd name="connsiteX262" fmla="*/ 4594837 w 7467600"/>
              <a:gd name="connsiteY262" fmla="*/ 3532274 h 6858000"/>
              <a:gd name="connsiteX263" fmla="*/ 4441737 w 7467600"/>
              <a:gd name="connsiteY263" fmla="*/ 3399734 h 6858000"/>
              <a:gd name="connsiteX264" fmla="*/ 5425834 w 7467600"/>
              <a:gd name="connsiteY264" fmla="*/ 3162785 h 6858000"/>
              <a:gd name="connsiteX265" fmla="*/ 5401644 w 7467600"/>
              <a:gd name="connsiteY265" fmla="*/ 3617847 h 6858000"/>
              <a:gd name="connsiteX266" fmla="*/ 5467256 w 7467600"/>
              <a:gd name="connsiteY266" fmla="*/ 4175494 h 6858000"/>
              <a:gd name="connsiteX267" fmla="*/ 5448069 w 7467600"/>
              <a:gd name="connsiteY267" fmla="*/ 3567554 h 6858000"/>
              <a:gd name="connsiteX268" fmla="*/ 5425834 w 7467600"/>
              <a:gd name="connsiteY268" fmla="*/ 3162785 h 6858000"/>
              <a:gd name="connsiteX269" fmla="*/ 1318687 w 7467600"/>
              <a:gd name="connsiteY269" fmla="*/ 3113840 h 6858000"/>
              <a:gd name="connsiteX270" fmla="*/ 1066793 w 7467600"/>
              <a:gd name="connsiteY270" fmla="*/ 3212171 h 6858000"/>
              <a:gd name="connsiteX271" fmla="*/ 993319 w 7467600"/>
              <a:gd name="connsiteY271" fmla="*/ 3247648 h 6858000"/>
              <a:gd name="connsiteX272" fmla="*/ 853081 w 7467600"/>
              <a:gd name="connsiteY272" fmla="*/ 3312410 h 6858000"/>
              <a:gd name="connsiteX273" fmla="*/ 805957 w 7467600"/>
              <a:gd name="connsiteY273" fmla="*/ 3330443 h 6858000"/>
              <a:gd name="connsiteX274" fmla="*/ 1318687 w 7467600"/>
              <a:gd name="connsiteY274" fmla="*/ 3113840 h 6858000"/>
              <a:gd name="connsiteX275" fmla="*/ 5453702 w 7467600"/>
              <a:gd name="connsiteY275" fmla="*/ 3090882 h 6858000"/>
              <a:gd name="connsiteX276" fmla="*/ 5480135 w 7467600"/>
              <a:gd name="connsiteY276" fmla="*/ 3565802 h 6858000"/>
              <a:gd name="connsiteX277" fmla="*/ 5499023 w 7467600"/>
              <a:gd name="connsiteY277" fmla="*/ 4166310 h 6858000"/>
              <a:gd name="connsiteX278" fmla="*/ 5547022 w 7467600"/>
              <a:gd name="connsiteY278" fmla="*/ 3607838 h 6858000"/>
              <a:gd name="connsiteX279" fmla="*/ 5515964 w 7467600"/>
              <a:gd name="connsiteY279" fmla="*/ 3378541 h 6858000"/>
              <a:gd name="connsiteX280" fmla="*/ 5453702 w 7467600"/>
              <a:gd name="connsiteY280" fmla="*/ 3090882 h 6858000"/>
              <a:gd name="connsiteX281" fmla="*/ 1238695 w 7467600"/>
              <a:gd name="connsiteY281" fmla="*/ 3076820 h 6858000"/>
              <a:gd name="connsiteX282" fmla="*/ 716371 w 7467600"/>
              <a:gd name="connsiteY282" fmla="*/ 3293249 h 6858000"/>
              <a:gd name="connsiteX283" fmla="*/ 579522 w 7467600"/>
              <a:gd name="connsiteY283" fmla="*/ 3371759 h 6858000"/>
              <a:gd name="connsiteX284" fmla="*/ 600288 w 7467600"/>
              <a:gd name="connsiteY284" fmla="*/ 3365555 h 6858000"/>
              <a:gd name="connsiteX285" fmla="*/ 840692 w 7467600"/>
              <a:gd name="connsiteY285" fmla="*/ 3284921 h 6858000"/>
              <a:gd name="connsiteX286" fmla="*/ 979248 w 7467600"/>
              <a:gd name="connsiteY286" fmla="*/ 3221003 h 6858000"/>
              <a:gd name="connsiteX287" fmla="*/ 1053282 w 7467600"/>
              <a:gd name="connsiteY287" fmla="*/ 3185247 h 6858000"/>
              <a:gd name="connsiteX288" fmla="*/ 1320603 w 7467600"/>
              <a:gd name="connsiteY288" fmla="*/ 3081281 h 6858000"/>
              <a:gd name="connsiteX289" fmla="*/ 1238695 w 7467600"/>
              <a:gd name="connsiteY289" fmla="*/ 3076820 h 6858000"/>
              <a:gd name="connsiteX290" fmla="*/ 5425627 w 7467600"/>
              <a:gd name="connsiteY290" fmla="*/ 2954192 h 6858000"/>
              <a:gd name="connsiteX291" fmla="*/ 5470770 w 7467600"/>
              <a:gd name="connsiteY291" fmla="*/ 3005435 h 6858000"/>
              <a:gd name="connsiteX292" fmla="*/ 5519779 w 7467600"/>
              <a:gd name="connsiteY292" fmla="*/ 4359223 h 6858000"/>
              <a:gd name="connsiteX293" fmla="*/ 5520293 w 7467600"/>
              <a:gd name="connsiteY293" fmla="*/ 4360602 h 6858000"/>
              <a:gd name="connsiteX294" fmla="*/ 5767221 w 7467600"/>
              <a:gd name="connsiteY294" fmla="*/ 4665564 h 6858000"/>
              <a:gd name="connsiteX295" fmla="*/ 6937169 w 7467600"/>
              <a:gd name="connsiteY295" fmla="*/ 4815941 h 6858000"/>
              <a:gd name="connsiteX296" fmla="*/ 6953922 w 7467600"/>
              <a:gd name="connsiteY296" fmla="*/ 4890068 h 6858000"/>
              <a:gd name="connsiteX297" fmla="*/ 6071359 w 7467600"/>
              <a:gd name="connsiteY297" fmla="*/ 4770770 h 6858000"/>
              <a:gd name="connsiteX298" fmla="*/ 6038839 w 7467600"/>
              <a:gd name="connsiteY298" fmla="*/ 4764474 h 6858000"/>
              <a:gd name="connsiteX299" fmla="*/ 6038706 w 7467600"/>
              <a:gd name="connsiteY299" fmla="*/ 4763847 h 6858000"/>
              <a:gd name="connsiteX300" fmla="*/ 6037784 w 7467600"/>
              <a:gd name="connsiteY300" fmla="*/ 4764270 h 6858000"/>
              <a:gd name="connsiteX301" fmla="*/ 6038839 w 7467600"/>
              <a:gd name="connsiteY301" fmla="*/ 4764474 h 6858000"/>
              <a:gd name="connsiteX302" fmla="*/ 6040338 w 7467600"/>
              <a:gd name="connsiteY302" fmla="*/ 4771418 h 6858000"/>
              <a:gd name="connsiteX303" fmla="*/ 6024488 w 7467600"/>
              <a:gd name="connsiteY303" fmla="*/ 4809903 h 6858000"/>
              <a:gd name="connsiteX304" fmla="*/ 5599771 w 7467600"/>
              <a:gd name="connsiteY304" fmla="*/ 5509652 h 6858000"/>
              <a:gd name="connsiteX305" fmla="*/ 5548843 w 7467600"/>
              <a:gd name="connsiteY305" fmla="*/ 5563845 h 6858000"/>
              <a:gd name="connsiteX306" fmla="*/ 5940952 w 7467600"/>
              <a:gd name="connsiteY306" fmla="*/ 6250028 h 6858000"/>
              <a:gd name="connsiteX307" fmla="*/ 6043441 w 7467600"/>
              <a:gd name="connsiteY307" fmla="*/ 6665847 h 6858000"/>
              <a:gd name="connsiteX308" fmla="*/ 6093432 w 7467600"/>
              <a:gd name="connsiteY308" fmla="*/ 6858000 h 6858000"/>
              <a:gd name="connsiteX309" fmla="*/ 6034344 w 7467600"/>
              <a:gd name="connsiteY309" fmla="*/ 6858000 h 6858000"/>
              <a:gd name="connsiteX310" fmla="*/ 6026679 w 7467600"/>
              <a:gd name="connsiteY310" fmla="*/ 6836959 h 6858000"/>
              <a:gd name="connsiteX311" fmla="*/ 5800441 w 7467600"/>
              <a:gd name="connsiteY311" fmla="*/ 6335286 h 6858000"/>
              <a:gd name="connsiteX312" fmla="*/ 5526562 w 7467600"/>
              <a:gd name="connsiteY312" fmla="*/ 5705388 h 6858000"/>
              <a:gd name="connsiteX313" fmla="*/ 5519640 w 7467600"/>
              <a:gd name="connsiteY313" fmla="*/ 5683774 h 6858000"/>
              <a:gd name="connsiteX314" fmla="*/ 5844559 w 7467600"/>
              <a:gd name="connsiteY314" fmla="*/ 6553349 h 6858000"/>
              <a:gd name="connsiteX315" fmla="*/ 5975994 w 7467600"/>
              <a:gd name="connsiteY315" fmla="*/ 6858000 h 6858000"/>
              <a:gd name="connsiteX316" fmla="*/ 5898547 w 7467600"/>
              <a:gd name="connsiteY316" fmla="*/ 6858000 h 6858000"/>
              <a:gd name="connsiteX317" fmla="*/ 5682041 w 7467600"/>
              <a:gd name="connsiteY317" fmla="*/ 6355860 h 6858000"/>
              <a:gd name="connsiteX318" fmla="*/ 5461758 w 7467600"/>
              <a:gd name="connsiteY318" fmla="*/ 5820220 h 6858000"/>
              <a:gd name="connsiteX319" fmla="*/ 5237282 w 7467600"/>
              <a:gd name="connsiteY319" fmla="*/ 6579086 h 6858000"/>
              <a:gd name="connsiteX320" fmla="*/ 5115009 w 7467600"/>
              <a:gd name="connsiteY320" fmla="*/ 6858000 h 6858000"/>
              <a:gd name="connsiteX321" fmla="*/ 5028074 w 7467600"/>
              <a:gd name="connsiteY321" fmla="*/ 6858000 h 6858000"/>
              <a:gd name="connsiteX322" fmla="*/ 5079508 w 7467600"/>
              <a:gd name="connsiteY322" fmla="*/ 6749074 h 6858000"/>
              <a:gd name="connsiteX323" fmla="*/ 5371846 w 7467600"/>
              <a:gd name="connsiteY323" fmla="*/ 5924413 h 6858000"/>
              <a:gd name="connsiteX324" fmla="*/ 5270512 w 7467600"/>
              <a:gd name="connsiteY324" fmla="*/ 6138975 h 6858000"/>
              <a:gd name="connsiteX325" fmla="*/ 5062409 w 7467600"/>
              <a:gd name="connsiteY325" fmla="*/ 6653544 h 6858000"/>
              <a:gd name="connsiteX326" fmla="*/ 5036628 w 7467600"/>
              <a:gd name="connsiteY326" fmla="*/ 6754247 h 6858000"/>
              <a:gd name="connsiteX327" fmla="*/ 5009112 w 7467600"/>
              <a:gd name="connsiteY327" fmla="*/ 6858000 h 6858000"/>
              <a:gd name="connsiteX328" fmla="*/ 4976679 w 7467600"/>
              <a:gd name="connsiteY328" fmla="*/ 6858000 h 6858000"/>
              <a:gd name="connsiteX329" fmla="*/ 5006537 w 7467600"/>
              <a:gd name="connsiteY329" fmla="*/ 6747068 h 6858000"/>
              <a:gd name="connsiteX330" fmla="*/ 5032723 w 7467600"/>
              <a:gd name="connsiteY330" fmla="*/ 6644957 h 6858000"/>
              <a:gd name="connsiteX331" fmla="*/ 5242949 w 7467600"/>
              <a:gd name="connsiteY331" fmla="*/ 6125175 h 6858000"/>
              <a:gd name="connsiteX332" fmla="*/ 5286321 w 7467600"/>
              <a:gd name="connsiteY332" fmla="*/ 6033555 h 6858000"/>
              <a:gd name="connsiteX333" fmla="*/ 5008210 w 7467600"/>
              <a:gd name="connsiteY333" fmla="*/ 6649194 h 6858000"/>
              <a:gd name="connsiteX334" fmla="*/ 4986321 w 7467600"/>
              <a:gd name="connsiteY334" fmla="*/ 6765687 h 6858000"/>
              <a:gd name="connsiteX335" fmla="*/ 4973474 w 7467600"/>
              <a:gd name="connsiteY335" fmla="*/ 6858000 h 6858000"/>
              <a:gd name="connsiteX336" fmla="*/ 4907178 w 7467600"/>
              <a:gd name="connsiteY336" fmla="*/ 6858000 h 6858000"/>
              <a:gd name="connsiteX337" fmla="*/ 4910810 w 7467600"/>
              <a:gd name="connsiteY337" fmla="*/ 6829660 h 6858000"/>
              <a:gd name="connsiteX338" fmla="*/ 4987461 w 7467600"/>
              <a:gd name="connsiteY338" fmla="*/ 6432994 h 6858000"/>
              <a:gd name="connsiteX339" fmla="*/ 5179262 w 7467600"/>
              <a:gd name="connsiteY339" fmla="*/ 6035044 h 6858000"/>
              <a:gd name="connsiteX340" fmla="*/ 4689678 w 7467600"/>
              <a:gd name="connsiteY340" fmla="*/ 6440241 h 6858000"/>
              <a:gd name="connsiteX341" fmla="*/ 4477543 w 7467600"/>
              <a:gd name="connsiteY341" fmla="*/ 6674836 h 6858000"/>
              <a:gd name="connsiteX342" fmla="*/ 4329957 w 7467600"/>
              <a:gd name="connsiteY342" fmla="*/ 6858000 h 6858000"/>
              <a:gd name="connsiteX343" fmla="*/ 4218595 w 7467600"/>
              <a:gd name="connsiteY343" fmla="*/ 6858000 h 6858000"/>
              <a:gd name="connsiteX344" fmla="*/ 4368888 w 7467600"/>
              <a:gd name="connsiteY344" fmla="*/ 6668412 h 6858000"/>
              <a:gd name="connsiteX345" fmla="*/ 4563091 w 7467600"/>
              <a:gd name="connsiteY345" fmla="*/ 6442508 h 6858000"/>
              <a:gd name="connsiteX346" fmla="*/ 5387324 w 7467600"/>
              <a:gd name="connsiteY346" fmla="*/ 5705830 h 6858000"/>
              <a:gd name="connsiteX347" fmla="*/ 5073620 w 7467600"/>
              <a:gd name="connsiteY347" fmla="*/ 5955437 h 6858000"/>
              <a:gd name="connsiteX348" fmla="*/ 4689789 w 7467600"/>
              <a:gd name="connsiteY348" fmla="*/ 6268382 h 6858000"/>
              <a:gd name="connsiteX349" fmla="*/ 4418722 w 7467600"/>
              <a:gd name="connsiteY349" fmla="*/ 6570886 h 6858000"/>
              <a:gd name="connsiteX350" fmla="*/ 4214944 w 7467600"/>
              <a:gd name="connsiteY350" fmla="*/ 6858000 h 6858000"/>
              <a:gd name="connsiteX351" fmla="*/ 4177898 w 7467600"/>
              <a:gd name="connsiteY351" fmla="*/ 6858000 h 6858000"/>
              <a:gd name="connsiteX352" fmla="*/ 4391597 w 7467600"/>
              <a:gd name="connsiteY352" fmla="*/ 6556370 h 6858000"/>
              <a:gd name="connsiteX353" fmla="*/ 4668889 w 7467600"/>
              <a:gd name="connsiteY353" fmla="*/ 6246399 h 6858000"/>
              <a:gd name="connsiteX354" fmla="*/ 5055427 w 7467600"/>
              <a:gd name="connsiteY354" fmla="*/ 5931476 h 6858000"/>
              <a:gd name="connsiteX355" fmla="*/ 5371814 w 7467600"/>
              <a:gd name="connsiteY355" fmla="*/ 5678975 h 6858000"/>
              <a:gd name="connsiteX356" fmla="*/ 4987918 w 7467600"/>
              <a:gd name="connsiteY356" fmla="*/ 5838701 h 6858000"/>
              <a:gd name="connsiteX357" fmla="*/ 4317146 w 7467600"/>
              <a:gd name="connsiteY357" fmla="*/ 6587716 h 6858000"/>
              <a:gd name="connsiteX358" fmla="*/ 4171627 w 7467600"/>
              <a:gd name="connsiteY358" fmla="*/ 6858000 h 6858000"/>
              <a:gd name="connsiteX359" fmla="*/ 4081585 w 7467600"/>
              <a:gd name="connsiteY359" fmla="*/ 6858000 h 6858000"/>
              <a:gd name="connsiteX360" fmla="*/ 4238603 w 7467600"/>
              <a:gd name="connsiteY360" fmla="*/ 6559341 h 6858000"/>
              <a:gd name="connsiteX361" fmla="*/ 4778333 w 7467600"/>
              <a:gd name="connsiteY361" fmla="*/ 5873626 h 6858000"/>
              <a:gd name="connsiteX362" fmla="*/ 5414185 w 7467600"/>
              <a:gd name="connsiteY362" fmla="*/ 5573882 h 6858000"/>
              <a:gd name="connsiteX363" fmla="*/ 5959648 w 7467600"/>
              <a:gd name="connsiteY363" fmla="*/ 4760797 h 6858000"/>
              <a:gd name="connsiteX364" fmla="*/ 5355019 w 7467600"/>
              <a:gd name="connsiteY364" fmla="*/ 4734672 h 6858000"/>
              <a:gd name="connsiteX365" fmla="*/ 5083565 w 7467600"/>
              <a:gd name="connsiteY365" fmla="*/ 5179121 h 6858000"/>
              <a:gd name="connsiteX366" fmla="*/ 4713577 w 7467600"/>
              <a:gd name="connsiteY366" fmla="*/ 5616803 h 6858000"/>
              <a:gd name="connsiteX367" fmla="*/ 3989559 w 7467600"/>
              <a:gd name="connsiteY367" fmla="*/ 6145945 h 6858000"/>
              <a:gd name="connsiteX368" fmla="*/ 3939824 w 7467600"/>
              <a:gd name="connsiteY368" fmla="*/ 6066900 h 6858000"/>
              <a:gd name="connsiteX369" fmla="*/ 4584537 w 7467600"/>
              <a:gd name="connsiteY369" fmla="*/ 5324826 h 6858000"/>
              <a:gd name="connsiteX370" fmla="*/ 5037105 w 7467600"/>
              <a:gd name="connsiteY370" fmla="*/ 5088765 h 6858000"/>
              <a:gd name="connsiteX371" fmla="*/ 5039930 w 7467600"/>
              <a:gd name="connsiteY371" fmla="*/ 5089585 h 6858000"/>
              <a:gd name="connsiteX372" fmla="*/ 5263764 w 7467600"/>
              <a:gd name="connsiteY372" fmla="*/ 4735525 h 6858000"/>
              <a:gd name="connsiteX373" fmla="*/ 4086300 w 7467600"/>
              <a:gd name="connsiteY373" fmla="*/ 4884599 h 6858000"/>
              <a:gd name="connsiteX374" fmla="*/ 4085485 w 7467600"/>
              <a:gd name="connsiteY374" fmla="*/ 4899070 h 6858000"/>
              <a:gd name="connsiteX375" fmla="*/ 3871915 w 7467600"/>
              <a:gd name="connsiteY375" fmla="*/ 5253645 h 6858000"/>
              <a:gd name="connsiteX376" fmla="*/ 3799374 w 7467600"/>
              <a:gd name="connsiteY376" fmla="*/ 5466127 h 6858000"/>
              <a:gd name="connsiteX377" fmla="*/ 3498850 w 7467600"/>
              <a:gd name="connsiteY377" fmla="*/ 6661888 h 6858000"/>
              <a:gd name="connsiteX378" fmla="*/ 3399216 w 7467600"/>
              <a:gd name="connsiteY378" fmla="*/ 6858000 h 6858000"/>
              <a:gd name="connsiteX379" fmla="*/ 3303688 w 7467600"/>
              <a:gd name="connsiteY379" fmla="*/ 6858000 h 6858000"/>
              <a:gd name="connsiteX380" fmla="*/ 3391774 w 7467600"/>
              <a:gd name="connsiteY380" fmla="*/ 6697181 h 6858000"/>
              <a:gd name="connsiteX381" fmla="*/ 3735540 w 7467600"/>
              <a:gd name="connsiteY381" fmla="*/ 5546923 h 6858000"/>
              <a:gd name="connsiteX382" fmla="*/ 3729438 w 7467600"/>
              <a:gd name="connsiteY382" fmla="*/ 5569058 h 6858000"/>
              <a:gd name="connsiteX383" fmla="*/ 3707782 w 7467600"/>
              <a:gd name="connsiteY383" fmla="*/ 5644908 h 6858000"/>
              <a:gd name="connsiteX384" fmla="*/ 3583827 w 7467600"/>
              <a:gd name="connsiteY384" fmla="*/ 6039215 h 6858000"/>
              <a:gd name="connsiteX385" fmla="*/ 3547861 w 7467600"/>
              <a:gd name="connsiteY385" fmla="*/ 6129609 h 6858000"/>
              <a:gd name="connsiteX386" fmla="*/ 3490905 w 7467600"/>
              <a:gd name="connsiteY386" fmla="*/ 6277660 h 6858000"/>
              <a:gd name="connsiteX387" fmla="*/ 3455859 w 7467600"/>
              <a:gd name="connsiteY387" fmla="*/ 6391301 h 6858000"/>
              <a:gd name="connsiteX388" fmla="*/ 3429112 w 7467600"/>
              <a:gd name="connsiteY388" fmla="*/ 6479469 h 6858000"/>
              <a:gd name="connsiteX389" fmla="*/ 3304862 w 7467600"/>
              <a:gd name="connsiteY389" fmla="*/ 6796476 h 6858000"/>
              <a:gd name="connsiteX390" fmla="*/ 3276071 w 7467600"/>
              <a:gd name="connsiteY390" fmla="*/ 6858000 h 6858000"/>
              <a:gd name="connsiteX391" fmla="*/ 3240805 w 7467600"/>
              <a:gd name="connsiteY391" fmla="*/ 6858000 h 6858000"/>
              <a:gd name="connsiteX392" fmla="*/ 3275917 w 7467600"/>
              <a:gd name="connsiteY392" fmla="*/ 6783192 h 6858000"/>
              <a:gd name="connsiteX393" fmla="*/ 3399358 w 7467600"/>
              <a:gd name="connsiteY393" fmla="*/ 6469011 h 6858000"/>
              <a:gd name="connsiteX394" fmla="*/ 3425650 w 7467600"/>
              <a:gd name="connsiteY394" fmla="*/ 6381333 h 6858000"/>
              <a:gd name="connsiteX395" fmla="*/ 3460661 w 7467600"/>
              <a:gd name="connsiteY395" fmla="*/ 6266763 h 6858000"/>
              <a:gd name="connsiteX396" fmla="*/ 3518021 w 7467600"/>
              <a:gd name="connsiteY396" fmla="*/ 6117298 h 6858000"/>
              <a:gd name="connsiteX397" fmla="*/ 3554035 w 7467600"/>
              <a:gd name="connsiteY397" fmla="*/ 6027832 h 6858000"/>
              <a:gd name="connsiteX398" fmla="*/ 3677174 w 7467600"/>
              <a:gd name="connsiteY398" fmla="*/ 5636351 h 6858000"/>
              <a:gd name="connsiteX399" fmla="*/ 3698819 w 7467600"/>
              <a:gd name="connsiteY399" fmla="*/ 5560503 h 6858000"/>
              <a:gd name="connsiteX400" fmla="*/ 3702094 w 7467600"/>
              <a:gd name="connsiteY400" fmla="*/ 5549194 h 6858000"/>
              <a:gd name="connsiteX401" fmla="*/ 3398355 w 7467600"/>
              <a:gd name="connsiteY401" fmla="*/ 6094603 h 6858000"/>
              <a:gd name="connsiteX402" fmla="*/ 3193941 w 7467600"/>
              <a:gd name="connsiteY402" fmla="*/ 6798775 h 6858000"/>
              <a:gd name="connsiteX403" fmla="*/ 3184140 w 7467600"/>
              <a:gd name="connsiteY403" fmla="*/ 6858000 h 6858000"/>
              <a:gd name="connsiteX404" fmla="*/ 3099978 w 7467600"/>
              <a:gd name="connsiteY404" fmla="*/ 6858000 h 6858000"/>
              <a:gd name="connsiteX405" fmla="*/ 3101556 w 7467600"/>
              <a:gd name="connsiteY405" fmla="*/ 6843337 h 6858000"/>
              <a:gd name="connsiteX406" fmla="*/ 3370162 w 7467600"/>
              <a:gd name="connsiteY406" fmla="*/ 5785550 h 6858000"/>
              <a:gd name="connsiteX407" fmla="*/ 3746477 w 7467600"/>
              <a:gd name="connsiteY407" fmla="*/ 5377889 h 6858000"/>
              <a:gd name="connsiteX408" fmla="*/ 3863399 w 7467600"/>
              <a:gd name="connsiteY408" fmla="*/ 5087257 h 6858000"/>
              <a:gd name="connsiteX409" fmla="*/ 3968712 w 7467600"/>
              <a:gd name="connsiteY409" fmla="*/ 4913989 h 6858000"/>
              <a:gd name="connsiteX410" fmla="*/ 2792390 w 7467600"/>
              <a:gd name="connsiteY410" fmla="*/ 5382974 h 6858000"/>
              <a:gd name="connsiteX411" fmla="*/ 2714982 w 7467600"/>
              <a:gd name="connsiteY411" fmla="*/ 5427051 h 6858000"/>
              <a:gd name="connsiteX412" fmla="*/ 2813361 w 7467600"/>
              <a:gd name="connsiteY412" fmla="*/ 6023912 h 6858000"/>
              <a:gd name="connsiteX413" fmla="*/ 2688430 w 7467600"/>
              <a:gd name="connsiteY413" fmla="*/ 6801564 h 6858000"/>
              <a:gd name="connsiteX414" fmla="*/ 2629626 w 7467600"/>
              <a:gd name="connsiteY414" fmla="*/ 6763394 h 6858000"/>
              <a:gd name="connsiteX415" fmla="*/ 2565328 w 7467600"/>
              <a:gd name="connsiteY415" fmla="*/ 5516399 h 6858000"/>
              <a:gd name="connsiteX416" fmla="*/ 1922999 w 7467600"/>
              <a:gd name="connsiteY416" fmla="*/ 5980343 h 6858000"/>
              <a:gd name="connsiteX417" fmla="*/ 1950261 w 7467600"/>
              <a:gd name="connsiteY417" fmla="*/ 6405858 h 6858000"/>
              <a:gd name="connsiteX418" fmla="*/ 2365554 w 7467600"/>
              <a:gd name="connsiteY418" fmla="*/ 6759107 h 6858000"/>
              <a:gd name="connsiteX419" fmla="*/ 2424142 w 7467600"/>
              <a:gd name="connsiteY419" fmla="*/ 6858000 h 6858000"/>
              <a:gd name="connsiteX420" fmla="*/ 2395994 w 7467600"/>
              <a:gd name="connsiteY420" fmla="*/ 6858000 h 6858000"/>
              <a:gd name="connsiteX421" fmla="*/ 2392863 w 7467600"/>
              <a:gd name="connsiteY421" fmla="*/ 6852964 h 6858000"/>
              <a:gd name="connsiteX422" fmla="*/ 2017589 w 7467600"/>
              <a:gd name="connsiteY422" fmla="*/ 6493982 h 6858000"/>
              <a:gd name="connsiteX423" fmla="*/ 2147336 w 7467600"/>
              <a:gd name="connsiteY423" fmla="*/ 6594052 h 6858000"/>
              <a:gd name="connsiteX424" fmla="*/ 2207047 w 7467600"/>
              <a:gd name="connsiteY424" fmla="*/ 6654540 h 6858000"/>
              <a:gd name="connsiteX425" fmla="*/ 2299106 w 7467600"/>
              <a:gd name="connsiteY425" fmla="*/ 6778931 h 6858000"/>
              <a:gd name="connsiteX426" fmla="*/ 2314430 w 7467600"/>
              <a:gd name="connsiteY426" fmla="*/ 6801144 h 6858000"/>
              <a:gd name="connsiteX427" fmla="*/ 2352406 w 7467600"/>
              <a:gd name="connsiteY427" fmla="*/ 6858000 h 6858000"/>
              <a:gd name="connsiteX428" fmla="*/ 2314492 w 7467600"/>
              <a:gd name="connsiteY428" fmla="*/ 6858000 h 6858000"/>
              <a:gd name="connsiteX429" fmla="*/ 2288095 w 7467600"/>
              <a:gd name="connsiteY429" fmla="*/ 6818030 h 6858000"/>
              <a:gd name="connsiteX430" fmla="*/ 2272768 w 7467600"/>
              <a:gd name="connsiteY430" fmla="*/ 6795822 h 6858000"/>
              <a:gd name="connsiteX431" fmla="*/ 2182715 w 7467600"/>
              <a:gd name="connsiteY431" fmla="*/ 6675071 h 6858000"/>
              <a:gd name="connsiteX432" fmla="*/ 2032061 w 7467600"/>
              <a:gd name="connsiteY432" fmla="*/ 6541380 h 6858000"/>
              <a:gd name="connsiteX433" fmla="*/ 2257220 w 7467600"/>
              <a:gd name="connsiteY433" fmla="*/ 6826257 h 6858000"/>
              <a:gd name="connsiteX434" fmla="*/ 2281324 w 7467600"/>
              <a:gd name="connsiteY434" fmla="*/ 6858000 h 6858000"/>
              <a:gd name="connsiteX435" fmla="*/ 2242860 w 7467600"/>
              <a:gd name="connsiteY435" fmla="*/ 6858000 h 6858000"/>
              <a:gd name="connsiteX436" fmla="*/ 2232818 w 7467600"/>
              <a:gd name="connsiteY436" fmla="*/ 6844926 h 6858000"/>
              <a:gd name="connsiteX437" fmla="*/ 1990172 w 7467600"/>
              <a:gd name="connsiteY437" fmla="*/ 6542121 h 6858000"/>
              <a:gd name="connsiteX438" fmla="*/ 2124090 w 7467600"/>
              <a:gd name="connsiteY438" fmla="*/ 6761017 h 6858000"/>
              <a:gd name="connsiteX439" fmla="*/ 2200380 w 7467600"/>
              <a:gd name="connsiteY439" fmla="*/ 6858000 h 6858000"/>
              <a:gd name="connsiteX440" fmla="*/ 2147507 w 7467600"/>
              <a:gd name="connsiteY440" fmla="*/ 6858000 h 6858000"/>
              <a:gd name="connsiteX441" fmla="*/ 2070668 w 7467600"/>
              <a:gd name="connsiteY441" fmla="*/ 6761520 h 6858000"/>
              <a:gd name="connsiteX442" fmla="*/ 1975142 w 7467600"/>
              <a:gd name="connsiteY442" fmla="*/ 6585570 h 6858000"/>
              <a:gd name="connsiteX443" fmla="*/ 2050035 w 7467600"/>
              <a:gd name="connsiteY443" fmla="*/ 6813345 h 6858000"/>
              <a:gd name="connsiteX444" fmla="*/ 2063025 w 7467600"/>
              <a:gd name="connsiteY444" fmla="*/ 6858000 h 6858000"/>
              <a:gd name="connsiteX445" fmla="*/ 2021675 w 7467600"/>
              <a:gd name="connsiteY445" fmla="*/ 6858000 h 6858000"/>
              <a:gd name="connsiteX446" fmla="*/ 2019308 w 7467600"/>
              <a:gd name="connsiteY446" fmla="*/ 6847118 h 6858000"/>
              <a:gd name="connsiteX447" fmla="*/ 1938835 w 7467600"/>
              <a:gd name="connsiteY447" fmla="*/ 6551160 h 6858000"/>
              <a:gd name="connsiteX448" fmla="*/ 1953230 w 7467600"/>
              <a:gd name="connsiteY448" fmla="*/ 6759699 h 6858000"/>
              <a:gd name="connsiteX449" fmla="*/ 1956763 w 7467600"/>
              <a:gd name="connsiteY449" fmla="*/ 6778191 h 6858000"/>
              <a:gd name="connsiteX450" fmla="*/ 1967925 w 7467600"/>
              <a:gd name="connsiteY450" fmla="*/ 6858000 h 6858000"/>
              <a:gd name="connsiteX451" fmla="*/ 1936622 w 7467600"/>
              <a:gd name="connsiteY451" fmla="*/ 6858000 h 6858000"/>
              <a:gd name="connsiteX452" fmla="*/ 1926261 w 7467600"/>
              <a:gd name="connsiteY452" fmla="*/ 6784064 h 6858000"/>
              <a:gd name="connsiteX453" fmla="*/ 1922724 w 7467600"/>
              <a:gd name="connsiteY453" fmla="*/ 6765577 h 6858000"/>
              <a:gd name="connsiteX454" fmla="*/ 1904650 w 7467600"/>
              <a:gd name="connsiteY454" fmla="*/ 6639616 h 6858000"/>
              <a:gd name="connsiteX455" fmla="*/ 1885273 w 7467600"/>
              <a:gd name="connsiteY455" fmla="*/ 6858000 h 6858000"/>
              <a:gd name="connsiteX456" fmla="*/ 1854363 w 7467600"/>
              <a:gd name="connsiteY456" fmla="*/ 6858000 h 6858000"/>
              <a:gd name="connsiteX457" fmla="*/ 1880391 w 7467600"/>
              <a:gd name="connsiteY457" fmla="*/ 6603796 h 6858000"/>
              <a:gd name="connsiteX458" fmla="*/ 1818273 w 7467600"/>
              <a:gd name="connsiteY458" fmla="*/ 6715729 h 6858000"/>
              <a:gd name="connsiteX459" fmla="*/ 1794691 w 7467600"/>
              <a:gd name="connsiteY459" fmla="*/ 6843239 h 6858000"/>
              <a:gd name="connsiteX460" fmla="*/ 1794914 w 7467600"/>
              <a:gd name="connsiteY460" fmla="*/ 6858000 h 6858000"/>
              <a:gd name="connsiteX461" fmla="*/ 1746128 w 7467600"/>
              <a:gd name="connsiteY461" fmla="*/ 6858000 h 6858000"/>
              <a:gd name="connsiteX462" fmla="*/ 1753934 w 7467600"/>
              <a:gd name="connsiteY462" fmla="*/ 6724796 h 6858000"/>
              <a:gd name="connsiteX463" fmla="*/ 1792053 w 7467600"/>
              <a:gd name="connsiteY463" fmla="*/ 6572396 h 6858000"/>
              <a:gd name="connsiteX464" fmla="*/ 1862248 w 7467600"/>
              <a:gd name="connsiteY464" fmla="*/ 6266397 h 6858000"/>
              <a:gd name="connsiteX465" fmla="*/ 1862250 w 7467600"/>
              <a:gd name="connsiteY465" fmla="*/ 6033531 h 6858000"/>
              <a:gd name="connsiteX466" fmla="*/ 1211999 w 7467600"/>
              <a:gd name="connsiteY466" fmla="*/ 6683610 h 6858000"/>
              <a:gd name="connsiteX467" fmla="*/ 1213266 w 7467600"/>
              <a:gd name="connsiteY467" fmla="*/ 6691947 h 6858000"/>
              <a:gd name="connsiteX468" fmla="*/ 1203370 w 7467600"/>
              <a:gd name="connsiteY468" fmla="*/ 6850676 h 6858000"/>
              <a:gd name="connsiteX469" fmla="*/ 1203671 w 7467600"/>
              <a:gd name="connsiteY469" fmla="*/ 6858000 h 6858000"/>
              <a:gd name="connsiteX470" fmla="*/ 1143180 w 7467600"/>
              <a:gd name="connsiteY470" fmla="*/ 6858000 h 6858000"/>
              <a:gd name="connsiteX471" fmla="*/ 1142176 w 7467600"/>
              <a:gd name="connsiteY471" fmla="*/ 6766045 h 6858000"/>
              <a:gd name="connsiteX472" fmla="*/ 1067484 w 7467600"/>
              <a:gd name="connsiteY472" fmla="*/ 6858000 h 6858000"/>
              <a:gd name="connsiteX473" fmla="*/ 953928 w 7467600"/>
              <a:gd name="connsiteY473" fmla="*/ 6858000 h 6858000"/>
              <a:gd name="connsiteX474" fmla="*/ 959715 w 7467600"/>
              <a:gd name="connsiteY474" fmla="*/ 6850185 h 6858000"/>
              <a:gd name="connsiteX475" fmla="*/ 1483788 w 7467600"/>
              <a:gd name="connsiteY475" fmla="*/ 6259174 h 6858000"/>
              <a:gd name="connsiteX476" fmla="*/ 1100671 w 7467600"/>
              <a:gd name="connsiteY476" fmla="*/ 6252137 h 6858000"/>
              <a:gd name="connsiteX477" fmla="*/ 1090144 w 7467600"/>
              <a:gd name="connsiteY477" fmla="*/ 6256748 h 6858000"/>
              <a:gd name="connsiteX478" fmla="*/ 1095872 w 7467600"/>
              <a:gd name="connsiteY478" fmla="*/ 6271892 h 6858000"/>
              <a:gd name="connsiteX479" fmla="*/ 262785 w 7467600"/>
              <a:gd name="connsiteY479" fmla="*/ 6845450 h 6858000"/>
              <a:gd name="connsiteX480" fmla="*/ 209968 w 7467600"/>
              <a:gd name="connsiteY480" fmla="*/ 6770713 h 6858000"/>
              <a:gd name="connsiteX481" fmla="*/ 873460 w 7467600"/>
              <a:gd name="connsiteY481" fmla="*/ 6253768 h 6858000"/>
              <a:gd name="connsiteX482" fmla="*/ 192686 w 7467600"/>
              <a:gd name="connsiteY482" fmla="*/ 5849257 h 6858000"/>
              <a:gd name="connsiteX483" fmla="*/ 4696 w 7467600"/>
              <a:gd name="connsiteY483" fmla="*/ 5697668 h 6858000"/>
              <a:gd name="connsiteX484" fmla="*/ 0 w 7467600"/>
              <a:gd name="connsiteY484" fmla="*/ 5689984 h 6858000"/>
              <a:gd name="connsiteX485" fmla="*/ 0 w 7467600"/>
              <a:gd name="connsiteY485" fmla="*/ 5513472 h 6858000"/>
              <a:gd name="connsiteX486" fmla="*/ 174101 w 7467600"/>
              <a:gd name="connsiteY486" fmla="*/ 5620277 h 6858000"/>
              <a:gd name="connsiteX487" fmla="*/ 891800 w 7467600"/>
              <a:gd name="connsiteY487" fmla="*/ 6036935 h 6858000"/>
              <a:gd name="connsiteX488" fmla="*/ 1072219 w 7467600"/>
              <a:gd name="connsiteY488" fmla="*/ 6169443 h 6858000"/>
              <a:gd name="connsiteX489" fmla="*/ 1074117 w 7467600"/>
              <a:gd name="connsiteY489" fmla="*/ 6170301 h 6858000"/>
              <a:gd name="connsiteX490" fmla="*/ 1083114 w 7467600"/>
              <a:gd name="connsiteY490" fmla="*/ 6174131 h 6858000"/>
              <a:gd name="connsiteX491" fmla="*/ 1543010 w 7467600"/>
              <a:gd name="connsiteY491" fmla="*/ 6191140 h 6858000"/>
              <a:gd name="connsiteX492" fmla="*/ 1551080 w 7467600"/>
              <a:gd name="connsiteY492" fmla="*/ 6195006 h 6858000"/>
              <a:gd name="connsiteX493" fmla="*/ 2345443 w 7467600"/>
              <a:gd name="connsiteY493" fmla="*/ 5549882 h 6858000"/>
              <a:gd name="connsiteX494" fmla="*/ 1721499 w 7467600"/>
              <a:gd name="connsiteY494" fmla="*/ 5599969 h 6858000"/>
              <a:gd name="connsiteX495" fmla="*/ 767716 w 7467600"/>
              <a:gd name="connsiteY495" fmla="*/ 5472768 h 6858000"/>
              <a:gd name="connsiteX496" fmla="*/ 722147 w 7467600"/>
              <a:gd name="connsiteY496" fmla="*/ 5393091 h 6858000"/>
              <a:gd name="connsiteX497" fmla="*/ 1485552 w 7467600"/>
              <a:gd name="connsiteY497" fmla="*/ 5313202 h 6858000"/>
              <a:gd name="connsiteX498" fmla="*/ 2143004 w 7467600"/>
              <a:gd name="connsiteY498" fmla="*/ 5402420 h 6858000"/>
              <a:gd name="connsiteX499" fmla="*/ 1933391 w 7467600"/>
              <a:gd name="connsiteY499" fmla="*/ 5156971 h 6858000"/>
              <a:gd name="connsiteX500" fmla="*/ 1827118 w 7467600"/>
              <a:gd name="connsiteY500" fmla="*/ 4968410 h 6858000"/>
              <a:gd name="connsiteX501" fmla="*/ 1837349 w 7467600"/>
              <a:gd name="connsiteY501" fmla="*/ 4956357 h 6858000"/>
              <a:gd name="connsiteX502" fmla="*/ 2162835 w 7467600"/>
              <a:gd name="connsiteY502" fmla="*/ 5187853 h 6858000"/>
              <a:gd name="connsiteX503" fmla="*/ 2257167 w 7467600"/>
              <a:gd name="connsiteY503" fmla="*/ 5462123 h 6858000"/>
              <a:gd name="connsiteX504" fmla="*/ 2261598 w 7467600"/>
              <a:gd name="connsiteY504" fmla="*/ 5467998 h 6858000"/>
              <a:gd name="connsiteX505" fmla="*/ 2437177 w 7467600"/>
              <a:gd name="connsiteY505" fmla="*/ 5479608 h 6858000"/>
              <a:gd name="connsiteX506" fmla="*/ 2445247 w 7467600"/>
              <a:gd name="connsiteY506" fmla="*/ 5483476 h 6858000"/>
              <a:gd name="connsiteX507" fmla="*/ 2743626 w 7467600"/>
              <a:gd name="connsiteY507" fmla="*/ 5304819 h 6858000"/>
              <a:gd name="connsiteX508" fmla="*/ 3048102 w 7467600"/>
              <a:gd name="connsiteY508" fmla="*/ 5150595 h 6858000"/>
              <a:gd name="connsiteX509" fmla="*/ 1799414 w 7467600"/>
              <a:gd name="connsiteY509" fmla="*/ 4694732 h 6858000"/>
              <a:gd name="connsiteX510" fmla="*/ 1771735 w 7467600"/>
              <a:gd name="connsiteY510" fmla="*/ 4619929 h 6858000"/>
              <a:gd name="connsiteX511" fmla="*/ 3104273 w 7467600"/>
              <a:gd name="connsiteY511" fmla="*/ 5076159 h 6858000"/>
              <a:gd name="connsiteX512" fmla="*/ 3113245 w 7467600"/>
              <a:gd name="connsiteY512" fmla="*/ 5090705 h 6858000"/>
              <a:gd name="connsiteX513" fmla="*/ 3126294 w 7467600"/>
              <a:gd name="connsiteY513" fmla="*/ 5114400 h 6858000"/>
              <a:gd name="connsiteX514" fmla="*/ 3937433 w 7467600"/>
              <a:gd name="connsiteY514" fmla="*/ 4830473 h 6858000"/>
              <a:gd name="connsiteX515" fmla="*/ 3590475 w 7467600"/>
              <a:gd name="connsiteY515" fmla="*/ 4597974 h 6858000"/>
              <a:gd name="connsiteX516" fmla="*/ 3100264 w 7467600"/>
              <a:gd name="connsiteY516" fmla="*/ 4579845 h 6858000"/>
              <a:gd name="connsiteX517" fmla="*/ 2183576 w 7467600"/>
              <a:gd name="connsiteY517" fmla="*/ 4227150 h 6858000"/>
              <a:gd name="connsiteX518" fmla="*/ 2151029 w 7467600"/>
              <a:gd name="connsiteY518" fmla="*/ 4146947 h 6858000"/>
              <a:gd name="connsiteX519" fmla="*/ 3563434 w 7467600"/>
              <a:gd name="connsiteY519" fmla="*/ 4469115 h 6858000"/>
              <a:gd name="connsiteX520" fmla="*/ 3177952 w 7467600"/>
              <a:gd name="connsiteY520" fmla="*/ 3657386 h 6858000"/>
              <a:gd name="connsiteX521" fmla="*/ 3189263 w 7467600"/>
              <a:gd name="connsiteY521" fmla="*/ 3625726 h 6858000"/>
              <a:gd name="connsiteX522" fmla="*/ 3560912 w 7467600"/>
              <a:gd name="connsiteY522" fmla="*/ 4079863 h 6858000"/>
              <a:gd name="connsiteX523" fmla="*/ 3626636 w 7467600"/>
              <a:gd name="connsiteY523" fmla="*/ 4512230 h 6858000"/>
              <a:gd name="connsiteX524" fmla="*/ 3653088 w 7467600"/>
              <a:gd name="connsiteY524" fmla="*/ 4521417 h 6858000"/>
              <a:gd name="connsiteX525" fmla="*/ 3988128 w 7467600"/>
              <a:gd name="connsiteY525" fmla="*/ 4817267 h 6858000"/>
              <a:gd name="connsiteX526" fmla="*/ 4830582 w 7467600"/>
              <a:gd name="connsiteY526" fmla="*/ 4676000 h 6858000"/>
              <a:gd name="connsiteX527" fmla="*/ 4830100 w 7467600"/>
              <a:gd name="connsiteY527" fmla="*/ 4675554 h 6858000"/>
              <a:gd name="connsiteX528" fmla="*/ 4036318 w 7467600"/>
              <a:gd name="connsiteY528" fmla="*/ 4147013 h 6858000"/>
              <a:gd name="connsiteX529" fmla="*/ 3432098 w 7467600"/>
              <a:gd name="connsiteY529" fmla="*/ 3537312 h 6858000"/>
              <a:gd name="connsiteX530" fmla="*/ 3446761 w 7467600"/>
              <a:gd name="connsiteY530" fmla="*/ 3461278 h 6858000"/>
              <a:gd name="connsiteX531" fmla="*/ 4419733 w 7467600"/>
              <a:gd name="connsiteY531" fmla="*/ 3963555 h 6858000"/>
              <a:gd name="connsiteX532" fmla="*/ 4781371 w 7467600"/>
              <a:gd name="connsiteY532" fmla="*/ 4458604 h 6858000"/>
              <a:gd name="connsiteX533" fmla="*/ 4780440 w 7467600"/>
              <a:gd name="connsiteY533" fmla="*/ 4470290 h 6858000"/>
              <a:gd name="connsiteX534" fmla="*/ 4898954 w 7467600"/>
              <a:gd name="connsiteY534" fmla="*/ 4662092 h 6858000"/>
              <a:gd name="connsiteX535" fmla="*/ 4900699 w 7467600"/>
              <a:gd name="connsiteY535" fmla="*/ 4670867 h 6858000"/>
              <a:gd name="connsiteX536" fmla="*/ 5714511 w 7467600"/>
              <a:gd name="connsiteY536" fmla="*/ 4663483 h 6858000"/>
              <a:gd name="connsiteX537" fmla="*/ 5464793 w 7467600"/>
              <a:gd name="connsiteY537" fmla="*/ 4393556 h 6858000"/>
              <a:gd name="connsiteX538" fmla="*/ 5461897 w 7467600"/>
              <a:gd name="connsiteY538" fmla="*/ 4390879 h 6858000"/>
              <a:gd name="connsiteX539" fmla="*/ 4294126 w 7467600"/>
              <a:gd name="connsiteY539" fmla="*/ 3303048 h 6858000"/>
              <a:gd name="connsiteX540" fmla="*/ 4305321 w 7467600"/>
              <a:gd name="connsiteY540" fmla="*/ 3256953 h 6858000"/>
              <a:gd name="connsiteX541" fmla="*/ 4949299 w 7467600"/>
              <a:gd name="connsiteY541" fmla="*/ 3766336 h 6858000"/>
              <a:gd name="connsiteX542" fmla="*/ 5291452 w 7467600"/>
              <a:gd name="connsiteY542" fmla="*/ 4076801 h 6858000"/>
              <a:gd name="connsiteX543" fmla="*/ 5434998 w 7467600"/>
              <a:gd name="connsiteY543" fmla="*/ 4254100 h 6858000"/>
              <a:gd name="connsiteX544" fmla="*/ 5351015 w 7467600"/>
              <a:gd name="connsiteY544" fmla="*/ 3760989 h 6858000"/>
              <a:gd name="connsiteX545" fmla="*/ 5413780 w 7467600"/>
              <a:gd name="connsiteY545" fmla="*/ 2966265 h 6858000"/>
              <a:gd name="connsiteX546" fmla="*/ 5425627 w 7467600"/>
              <a:gd name="connsiteY546" fmla="*/ 2954192 h 6858000"/>
              <a:gd name="connsiteX547" fmla="*/ 6604735 w 7467600"/>
              <a:gd name="connsiteY547" fmla="*/ 2041381 h 6858000"/>
              <a:gd name="connsiteX548" fmla="*/ 7204487 w 7467600"/>
              <a:gd name="connsiteY548" fmla="*/ 2742112 h 6858000"/>
              <a:gd name="connsiteX549" fmla="*/ 7131592 w 7467600"/>
              <a:gd name="connsiteY549" fmla="*/ 2672096 h 6858000"/>
              <a:gd name="connsiteX550" fmla="*/ 6996344 w 7467600"/>
              <a:gd name="connsiteY550" fmla="*/ 2518310 h 6858000"/>
              <a:gd name="connsiteX551" fmla="*/ 6735495 w 7467600"/>
              <a:gd name="connsiteY551" fmla="*/ 2196890 h 6858000"/>
              <a:gd name="connsiteX552" fmla="*/ 6721901 w 7467600"/>
              <a:gd name="connsiteY552" fmla="*/ 2179274 h 6858000"/>
              <a:gd name="connsiteX553" fmla="*/ 6604735 w 7467600"/>
              <a:gd name="connsiteY553" fmla="*/ 2041381 h 6858000"/>
              <a:gd name="connsiteX554" fmla="*/ 6591670 w 7467600"/>
              <a:gd name="connsiteY554" fmla="*/ 1988277 h 6858000"/>
              <a:gd name="connsiteX555" fmla="*/ 6747349 w 7467600"/>
              <a:gd name="connsiteY555" fmla="*/ 2160069 h 6858000"/>
              <a:gd name="connsiteX556" fmla="*/ 6760943 w 7467600"/>
              <a:gd name="connsiteY556" fmla="*/ 2177686 h 6858000"/>
              <a:gd name="connsiteX557" fmla="*/ 7021065 w 7467600"/>
              <a:gd name="connsiteY557" fmla="*/ 2498102 h 6858000"/>
              <a:gd name="connsiteX558" fmla="*/ 7155223 w 7467600"/>
              <a:gd name="connsiteY558" fmla="*/ 2650386 h 6858000"/>
              <a:gd name="connsiteX559" fmla="*/ 7203167 w 7467600"/>
              <a:gd name="connsiteY559" fmla="*/ 2697288 h 6858000"/>
              <a:gd name="connsiteX560" fmla="*/ 6937703 w 7467600"/>
              <a:gd name="connsiteY560" fmla="*/ 2321981 h 6858000"/>
              <a:gd name="connsiteX561" fmla="*/ 6591670 w 7467600"/>
              <a:gd name="connsiteY561" fmla="*/ 1988277 h 6858000"/>
              <a:gd name="connsiteX562" fmla="*/ 5798671 w 7467600"/>
              <a:gd name="connsiteY562" fmla="*/ 1981601 h 6858000"/>
              <a:gd name="connsiteX563" fmla="*/ 5754709 w 7467600"/>
              <a:gd name="connsiteY563" fmla="*/ 2071454 h 6858000"/>
              <a:gd name="connsiteX564" fmla="*/ 5763044 w 7467600"/>
              <a:gd name="connsiteY564" fmla="*/ 2842206 h 6858000"/>
              <a:gd name="connsiteX565" fmla="*/ 5764974 w 7467600"/>
              <a:gd name="connsiteY565" fmla="*/ 2799609 h 6858000"/>
              <a:gd name="connsiteX566" fmla="*/ 5767665 w 7467600"/>
              <a:gd name="connsiteY566" fmla="*/ 2666409 h 6858000"/>
              <a:gd name="connsiteX567" fmla="*/ 5763055 w 7467600"/>
              <a:gd name="connsiteY567" fmla="*/ 2579705 h 6858000"/>
              <a:gd name="connsiteX568" fmla="*/ 5758079 w 7467600"/>
              <a:gd name="connsiteY568" fmla="*/ 2492508 h 6858000"/>
              <a:gd name="connsiteX569" fmla="*/ 5779325 w 7467600"/>
              <a:gd name="connsiteY569" fmla="*/ 2197069 h 6858000"/>
              <a:gd name="connsiteX570" fmla="*/ 5798671 w 7467600"/>
              <a:gd name="connsiteY570" fmla="*/ 1981601 h 6858000"/>
              <a:gd name="connsiteX571" fmla="*/ 5829202 w 7467600"/>
              <a:gd name="connsiteY571" fmla="*/ 1971679 h 6858000"/>
              <a:gd name="connsiteX572" fmla="*/ 5809558 w 7467600"/>
              <a:gd name="connsiteY572" fmla="*/ 2198043 h 6858000"/>
              <a:gd name="connsiteX573" fmla="*/ 5788653 w 7467600"/>
              <a:gd name="connsiteY573" fmla="*/ 2489430 h 6858000"/>
              <a:gd name="connsiteX574" fmla="*/ 5793439 w 7467600"/>
              <a:gd name="connsiteY574" fmla="*/ 2575235 h 6858000"/>
              <a:gd name="connsiteX575" fmla="*/ 5796837 w 7467600"/>
              <a:gd name="connsiteY575" fmla="*/ 2637633 h 6858000"/>
              <a:gd name="connsiteX576" fmla="*/ 5818614 w 7467600"/>
              <a:gd name="connsiteY576" fmla="*/ 2473055 h 6858000"/>
              <a:gd name="connsiteX577" fmla="*/ 5829202 w 7467600"/>
              <a:gd name="connsiteY577" fmla="*/ 1971679 h 6858000"/>
              <a:gd name="connsiteX578" fmla="*/ 5911389 w 7467600"/>
              <a:gd name="connsiteY578" fmla="*/ 1898371 h 6858000"/>
              <a:gd name="connsiteX579" fmla="*/ 6237627 w 7467600"/>
              <a:gd name="connsiteY579" fmla="*/ 2231921 h 6858000"/>
              <a:gd name="connsiteX580" fmla="*/ 5911389 w 7467600"/>
              <a:gd name="connsiteY580" fmla="*/ 1898371 h 6858000"/>
              <a:gd name="connsiteX581" fmla="*/ 6944437 w 7467600"/>
              <a:gd name="connsiteY581" fmla="*/ 1575402 h 6858000"/>
              <a:gd name="connsiteX582" fmla="*/ 6304730 w 7467600"/>
              <a:gd name="connsiteY582" fmla="*/ 1766654 h 6858000"/>
              <a:gd name="connsiteX583" fmla="*/ 6944437 w 7467600"/>
              <a:gd name="connsiteY583" fmla="*/ 1575402 h 6858000"/>
              <a:gd name="connsiteX584" fmla="*/ 7019523 w 7467600"/>
              <a:gd name="connsiteY584" fmla="*/ 1519450 h 6858000"/>
              <a:gd name="connsiteX585" fmla="*/ 6298091 w 7467600"/>
              <a:gd name="connsiteY585" fmla="*/ 1737122 h 6858000"/>
              <a:gd name="connsiteX586" fmla="*/ 7019523 w 7467600"/>
              <a:gd name="connsiteY586" fmla="*/ 1519450 h 6858000"/>
              <a:gd name="connsiteX587" fmla="*/ 2399523 w 7467600"/>
              <a:gd name="connsiteY587" fmla="*/ 1428234 h 6858000"/>
              <a:gd name="connsiteX588" fmla="*/ 2224982 w 7467600"/>
              <a:gd name="connsiteY588" fmla="*/ 1826201 h 6858000"/>
              <a:gd name="connsiteX589" fmla="*/ 2096099 w 7467600"/>
              <a:gd name="connsiteY589" fmla="*/ 2345900 h 6858000"/>
              <a:gd name="connsiteX590" fmla="*/ 2283317 w 7467600"/>
              <a:gd name="connsiteY590" fmla="*/ 1796925 h 6858000"/>
              <a:gd name="connsiteX591" fmla="*/ 2399523 w 7467600"/>
              <a:gd name="connsiteY591" fmla="*/ 1428234 h 6858000"/>
              <a:gd name="connsiteX592" fmla="*/ 2448558 w 7467600"/>
              <a:gd name="connsiteY592" fmla="*/ 1373435 h 6858000"/>
              <a:gd name="connsiteX593" fmla="*/ 2312521 w 7467600"/>
              <a:gd name="connsiteY593" fmla="*/ 1806140 h 6858000"/>
              <a:gd name="connsiteX594" fmla="*/ 2127533 w 7467600"/>
              <a:gd name="connsiteY594" fmla="*/ 2348380 h 6858000"/>
              <a:gd name="connsiteX595" fmla="*/ 2358080 w 7467600"/>
              <a:gd name="connsiteY595" fmla="*/ 1866134 h 6858000"/>
              <a:gd name="connsiteX596" fmla="*/ 2407436 w 7467600"/>
              <a:gd name="connsiteY596" fmla="*/ 1651070 h 6858000"/>
              <a:gd name="connsiteX597" fmla="*/ 2448558 w 7467600"/>
              <a:gd name="connsiteY597" fmla="*/ 1373435 h 6858000"/>
              <a:gd name="connsiteX598" fmla="*/ 278707 w 7467600"/>
              <a:gd name="connsiteY598" fmla="*/ 1352270 h 6858000"/>
              <a:gd name="connsiteX599" fmla="*/ 321570 w 7467600"/>
              <a:gd name="connsiteY599" fmla="*/ 1861610 h 6858000"/>
              <a:gd name="connsiteX600" fmla="*/ 294281 w 7467600"/>
              <a:gd name="connsiteY600" fmla="*/ 1440658 h 6858000"/>
              <a:gd name="connsiteX601" fmla="*/ 278707 w 7467600"/>
              <a:gd name="connsiteY601" fmla="*/ 1352270 h 6858000"/>
              <a:gd name="connsiteX602" fmla="*/ 1423821 w 7467600"/>
              <a:gd name="connsiteY602" fmla="*/ 1351958 h 6858000"/>
              <a:gd name="connsiteX603" fmla="*/ 1638521 w 7467600"/>
              <a:gd name="connsiteY603" fmla="*/ 1908470 h 6858000"/>
              <a:gd name="connsiteX604" fmla="*/ 1754199 w 7467600"/>
              <a:gd name="connsiteY604" fmla="*/ 2149284 h 6858000"/>
              <a:gd name="connsiteX605" fmla="*/ 1908359 w 7467600"/>
              <a:gd name="connsiteY605" fmla="*/ 2364988 h 6858000"/>
              <a:gd name="connsiteX606" fmla="*/ 1647661 w 7467600"/>
              <a:gd name="connsiteY606" fmla="*/ 1825945 h 6858000"/>
              <a:gd name="connsiteX607" fmla="*/ 1423821 w 7467600"/>
              <a:gd name="connsiteY607" fmla="*/ 1351958 h 6858000"/>
              <a:gd name="connsiteX608" fmla="*/ 1431890 w 7467600"/>
              <a:gd name="connsiteY608" fmla="*/ 1306475 h 6858000"/>
              <a:gd name="connsiteX609" fmla="*/ 1507597 w 7467600"/>
              <a:gd name="connsiteY609" fmla="*/ 1446132 h 6858000"/>
              <a:gd name="connsiteX610" fmla="*/ 1674586 w 7467600"/>
              <a:gd name="connsiteY610" fmla="*/ 1813832 h 6858000"/>
              <a:gd name="connsiteX611" fmla="*/ 1815950 w 7467600"/>
              <a:gd name="connsiteY611" fmla="*/ 2128564 h 6858000"/>
              <a:gd name="connsiteX612" fmla="*/ 1984242 w 7467600"/>
              <a:gd name="connsiteY612" fmla="*/ 2430829 h 6858000"/>
              <a:gd name="connsiteX613" fmla="*/ 2014023 w 7467600"/>
              <a:gd name="connsiteY613" fmla="*/ 2450995 h 6858000"/>
              <a:gd name="connsiteX614" fmla="*/ 1747337 w 7467600"/>
              <a:gd name="connsiteY614" fmla="*/ 1855264 h 6858000"/>
              <a:gd name="connsiteX615" fmla="*/ 1533749 w 7467600"/>
              <a:gd name="connsiteY615" fmla="*/ 1478656 h 6858000"/>
              <a:gd name="connsiteX616" fmla="*/ 1431890 w 7467600"/>
              <a:gd name="connsiteY616" fmla="*/ 1306475 h 6858000"/>
              <a:gd name="connsiteX617" fmla="*/ 5052692 w 7467600"/>
              <a:gd name="connsiteY617" fmla="*/ 1292994 h 6858000"/>
              <a:gd name="connsiteX618" fmla="*/ 5200661 w 7467600"/>
              <a:gd name="connsiteY618" fmla="*/ 1635186 h 6858000"/>
              <a:gd name="connsiteX619" fmla="*/ 5297138 w 7467600"/>
              <a:gd name="connsiteY619" fmla="*/ 1906351 h 6858000"/>
              <a:gd name="connsiteX620" fmla="*/ 5052692 w 7467600"/>
              <a:gd name="connsiteY620" fmla="*/ 1292994 h 6858000"/>
              <a:gd name="connsiteX621" fmla="*/ 5009948 w 7467600"/>
              <a:gd name="connsiteY621" fmla="*/ 1273619 h 6858000"/>
              <a:gd name="connsiteX622" fmla="*/ 5121777 w 7467600"/>
              <a:gd name="connsiteY622" fmla="*/ 1654213 h 6858000"/>
              <a:gd name="connsiteX623" fmla="*/ 5293545 w 7467600"/>
              <a:gd name="connsiteY623" fmla="*/ 2072247 h 6858000"/>
              <a:gd name="connsiteX624" fmla="*/ 5294042 w 7467600"/>
              <a:gd name="connsiteY624" fmla="*/ 2065019 h 6858000"/>
              <a:gd name="connsiteX625" fmla="*/ 5171936 w 7467600"/>
              <a:gd name="connsiteY625" fmla="*/ 1647613 h 6858000"/>
              <a:gd name="connsiteX626" fmla="*/ 5009948 w 7467600"/>
              <a:gd name="connsiteY626" fmla="*/ 1273619 h 6858000"/>
              <a:gd name="connsiteX627" fmla="*/ 655236 w 7467600"/>
              <a:gd name="connsiteY627" fmla="*/ 1268632 h 6858000"/>
              <a:gd name="connsiteX628" fmla="*/ 839521 w 7467600"/>
              <a:gd name="connsiteY628" fmla="*/ 1685315 h 6858000"/>
              <a:gd name="connsiteX629" fmla="*/ 1109416 w 7467600"/>
              <a:gd name="connsiteY629" fmla="*/ 2061663 h 6858000"/>
              <a:gd name="connsiteX630" fmla="*/ 1298300 w 7467600"/>
              <a:gd name="connsiteY630" fmla="*/ 2247742 h 6858000"/>
              <a:gd name="connsiteX631" fmla="*/ 1125871 w 7467600"/>
              <a:gd name="connsiteY631" fmla="*/ 1989513 h 6858000"/>
              <a:gd name="connsiteX632" fmla="*/ 981574 w 7467600"/>
              <a:gd name="connsiteY632" fmla="*/ 1783157 h 6858000"/>
              <a:gd name="connsiteX633" fmla="*/ 922198 w 7467600"/>
              <a:gd name="connsiteY633" fmla="*/ 1677437 h 6858000"/>
              <a:gd name="connsiteX634" fmla="*/ 869293 w 7467600"/>
              <a:gd name="connsiteY634" fmla="*/ 1583214 h 6858000"/>
              <a:gd name="connsiteX635" fmla="*/ 751431 w 7467600"/>
              <a:gd name="connsiteY635" fmla="*/ 1405731 h 6858000"/>
              <a:gd name="connsiteX636" fmla="*/ 655236 w 7467600"/>
              <a:gd name="connsiteY636" fmla="*/ 1268632 h 6858000"/>
              <a:gd name="connsiteX637" fmla="*/ 6516292 w 7467600"/>
              <a:gd name="connsiteY637" fmla="*/ 1263064 h 6858000"/>
              <a:gd name="connsiteX638" fmla="*/ 5736320 w 7467600"/>
              <a:gd name="connsiteY638" fmla="*/ 1501803 h 6858000"/>
              <a:gd name="connsiteX639" fmla="*/ 6516292 w 7467600"/>
              <a:gd name="connsiteY639" fmla="*/ 1263064 h 6858000"/>
              <a:gd name="connsiteX640" fmla="*/ 291466 w 7467600"/>
              <a:gd name="connsiteY640" fmla="*/ 1250369 h 6858000"/>
              <a:gd name="connsiteX641" fmla="*/ 323180 w 7467600"/>
              <a:gd name="connsiteY641" fmla="*/ 1435283 h 6858000"/>
              <a:gd name="connsiteX642" fmla="*/ 349381 w 7467600"/>
              <a:gd name="connsiteY642" fmla="*/ 1875041 h 6858000"/>
              <a:gd name="connsiteX643" fmla="*/ 374363 w 7467600"/>
              <a:gd name="connsiteY643" fmla="*/ 1506494 h 6858000"/>
              <a:gd name="connsiteX644" fmla="*/ 302168 w 7467600"/>
              <a:gd name="connsiteY644" fmla="*/ 1274495 h 6858000"/>
              <a:gd name="connsiteX645" fmla="*/ 291466 w 7467600"/>
              <a:gd name="connsiteY645" fmla="*/ 1250369 h 6858000"/>
              <a:gd name="connsiteX646" fmla="*/ 678222 w 7467600"/>
              <a:gd name="connsiteY646" fmla="*/ 1248670 h 6858000"/>
              <a:gd name="connsiteX647" fmla="*/ 775536 w 7467600"/>
              <a:gd name="connsiteY647" fmla="*/ 1388015 h 6858000"/>
              <a:gd name="connsiteX648" fmla="*/ 894529 w 7467600"/>
              <a:gd name="connsiteY648" fmla="*/ 1567739 h 6858000"/>
              <a:gd name="connsiteX649" fmla="*/ 948000 w 7467600"/>
              <a:gd name="connsiteY649" fmla="*/ 1663088 h 6858000"/>
              <a:gd name="connsiteX650" fmla="*/ 1006812 w 7467600"/>
              <a:gd name="connsiteY650" fmla="*/ 1767683 h 6858000"/>
              <a:gd name="connsiteX651" fmla="*/ 1149133 w 7467600"/>
              <a:gd name="connsiteY651" fmla="*/ 1971513 h 6858000"/>
              <a:gd name="connsiteX652" fmla="*/ 1333952 w 7467600"/>
              <a:gd name="connsiteY652" fmla="*/ 2251620 h 6858000"/>
              <a:gd name="connsiteX653" fmla="*/ 1337329 w 7467600"/>
              <a:gd name="connsiteY653" fmla="*/ 2258350 h 6858000"/>
              <a:gd name="connsiteX654" fmla="*/ 1014726 w 7467600"/>
              <a:gd name="connsiteY654" fmla="*/ 1615556 h 6858000"/>
              <a:gd name="connsiteX655" fmla="*/ 678222 w 7467600"/>
              <a:gd name="connsiteY655" fmla="*/ 1248670 h 6858000"/>
              <a:gd name="connsiteX656" fmla="*/ 6691602 w 7467600"/>
              <a:gd name="connsiteY656" fmla="*/ 1140573 h 6858000"/>
              <a:gd name="connsiteX657" fmla="*/ 6571100 w 7467600"/>
              <a:gd name="connsiteY657" fmla="*/ 1183662 h 6858000"/>
              <a:gd name="connsiteX658" fmla="*/ 6241687 w 7467600"/>
              <a:gd name="connsiteY658" fmla="*/ 1257600 h 6858000"/>
              <a:gd name="connsiteX659" fmla="*/ 5693009 w 7467600"/>
              <a:gd name="connsiteY659" fmla="*/ 1478256 h 6858000"/>
              <a:gd name="connsiteX660" fmla="*/ 6548420 w 7467600"/>
              <a:gd name="connsiteY660" fmla="*/ 1214599 h 6858000"/>
              <a:gd name="connsiteX661" fmla="*/ 6605473 w 7467600"/>
              <a:gd name="connsiteY661" fmla="*/ 1184686 h 6858000"/>
              <a:gd name="connsiteX662" fmla="*/ 6691602 w 7467600"/>
              <a:gd name="connsiteY662" fmla="*/ 1140573 h 6858000"/>
              <a:gd name="connsiteX663" fmla="*/ 4002475 w 7467600"/>
              <a:gd name="connsiteY663" fmla="*/ 1037802 h 6858000"/>
              <a:gd name="connsiteX664" fmla="*/ 4000324 w 7467600"/>
              <a:gd name="connsiteY664" fmla="*/ 1039362 h 6858000"/>
              <a:gd name="connsiteX665" fmla="*/ 4002862 w 7467600"/>
              <a:gd name="connsiteY665" fmla="*/ 1042866 h 6858000"/>
              <a:gd name="connsiteX666" fmla="*/ 4002475 w 7467600"/>
              <a:gd name="connsiteY666" fmla="*/ 1037802 h 6858000"/>
              <a:gd name="connsiteX667" fmla="*/ 506322 w 7467600"/>
              <a:gd name="connsiteY667" fmla="*/ 1020997 h 6858000"/>
              <a:gd name="connsiteX668" fmla="*/ 533068 w 7467600"/>
              <a:gd name="connsiteY668" fmla="*/ 1029409 h 6858000"/>
              <a:gd name="connsiteX669" fmla="*/ 1232525 w 7467600"/>
              <a:gd name="connsiteY669" fmla="*/ 1804675 h 6858000"/>
              <a:gd name="connsiteX670" fmla="*/ 1388858 w 7467600"/>
              <a:gd name="connsiteY670" fmla="*/ 2368011 h 6858000"/>
              <a:gd name="connsiteX671" fmla="*/ 1384098 w 7467600"/>
              <a:gd name="connsiteY671" fmla="*/ 2378125 h 6858000"/>
              <a:gd name="connsiteX672" fmla="*/ 1425393 w 7467600"/>
              <a:gd name="connsiteY672" fmla="*/ 2589124 h 6858000"/>
              <a:gd name="connsiteX673" fmla="*/ 1424001 w 7467600"/>
              <a:gd name="connsiteY673" fmla="*/ 2597541 h 6858000"/>
              <a:gd name="connsiteX674" fmla="*/ 2152729 w 7467600"/>
              <a:gd name="connsiteY674" fmla="*/ 2864487 h 6858000"/>
              <a:gd name="connsiteX675" fmla="*/ 2020609 w 7467600"/>
              <a:gd name="connsiteY675" fmla="*/ 2539671 h 6858000"/>
              <a:gd name="connsiteX676" fmla="*/ 2018920 w 7467600"/>
              <a:gd name="connsiteY676" fmla="*/ 2536309 h 6858000"/>
              <a:gd name="connsiteX677" fmla="*/ 1342441 w 7467600"/>
              <a:gd name="connsiteY677" fmla="*/ 1173017 h 6858000"/>
              <a:gd name="connsiteX678" fmla="*/ 1367925 w 7467600"/>
              <a:gd name="connsiteY678" fmla="*/ 1135648 h 6858000"/>
              <a:gd name="connsiteX679" fmla="*/ 1771401 w 7467600"/>
              <a:gd name="connsiteY679" fmla="*/ 1806673 h 6858000"/>
              <a:gd name="connsiteX680" fmla="*/ 1972385 w 7467600"/>
              <a:gd name="connsiteY680" fmla="*/ 2198735 h 6858000"/>
              <a:gd name="connsiteX681" fmla="*/ 2040892 w 7467600"/>
              <a:gd name="connsiteY681" fmla="*/ 2405205 h 6858000"/>
              <a:gd name="connsiteX682" fmla="*/ 2131689 w 7467600"/>
              <a:gd name="connsiteY682" fmla="*/ 1936926 h 6858000"/>
              <a:gd name="connsiteX683" fmla="*/ 2454820 w 7467600"/>
              <a:gd name="connsiteY683" fmla="*/ 1248808 h 6858000"/>
              <a:gd name="connsiteX684" fmla="*/ 2492512 w 7467600"/>
              <a:gd name="connsiteY684" fmla="*/ 1302920 h 6858000"/>
              <a:gd name="connsiteX685" fmla="*/ 2081216 w 7467600"/>
              <a:gd name="connsiteY685" fmla="*/ 2527513 h 6858000"/>
              <a:gd name="connsiteX686" fmla="*/ 2081211 w 7467600"/>
              <a:gd name="connsiteY686" fmla="*/ 2528916 h 6858000"/>
              <a:gd name="connsiteX687" fmla="*/ 2199067 w 7467600"/>
              <a:gd name="connsiteY687" fmla="*/ 2884061 h 6858000"/>
              <a:gd name="connsiteX688" fmla="*/ 3192586 w 7467600"/>
              <a:gd name="connsiteY688" fmla="*/ 3411496 h 6858000"/>
              <a:gd name="connsiteX689" fmla="*/ 3182620 w 7467600"/>
              <a:gd name="connsiteY689" fmla="*/ 3483279 h 6858000"/>
              <a:gd name="connsiteX690" fmla="*/ 2435119 w 7467600"/>
              <a:gd name="connsiteY690" fmla="*/ 3080173 h 6858000"/>
              <a:gd name="connsiteX691" fmla="*/ 2410152 w 7467600"/>
              <a:gd name="connsiteY691" fmla="*/ 3063751 h 6858000"/>
              <a:gd name="connsiteX692" fmla="*/ 2408099 w 7467600"/>
              <a:gd name="connsiteY692" fmla="*/ 3064403 h 6858000"/>
              <a:gd name="connsiteX693" fmla="*/ 2407218 w 7467600"/>
              <a:gd name="connsiteY693" fmla="*/ 3070324 h 6858000"/>
              <a:gd name="connsiteX694" fmla="*/ 2380138 w 7467600"/>
              <a:gd name="connsiteY694" fmla="*/ 3099341 h 6858000"/>
              <a:gd name="connsiteX695" fmla="*/ 1765923 w 7467600"/>
              <a:gd name="connsiteY695" fmla="*/ 3581043 h 6858000"/>
              <a:gd name="connsiteX696" fmla="*/ 1702258 w 7467600"/>
              <a:gd name="connsiteY696" fmla="*/ 3612286 h 6858000"/>
              <a:gd name="connsiteX697" fmla="*/ 1538370 w 7467600"/>
              <a:gd name="connsiteY697" fmla="*/ 3811804 h 6858000"/>
              <a:gd name="connsiteX698" fmla="*/ 542867 w 7467600"/>
              <a:gd name="connsiteY698" fmla="*/ 4944092 h 6858000"/>
              <a:gd name="connsiteX699" fmla="*/ 515800 w 7467600"/>
              <a:gd name="connsiteY699" fmla="*/ 4862180 h 6858000"/>
              <a:gd name="connsiteX700" fmla="*/ 909145 w 7467600"/>
              <a:gd name="connsiteY700" fmla="*/ 4199225 h 6858000"/>
              <a:gd name="connsiteX701" fmla="*/ 1214067 w 7467600"/>
              <a:gd name="connsiteY701" fmla="*/ 3908561 h 6858000"/>
              <a:gd name="connsiteX702" fmla="*/ 640967 w 7467600"/>
              <a:gd name="connsiteY702" fmla="*/ 4105601 h 6858000"/>
              <a:gd name="connsiteX703" fmla="*/ 112563 w 7467600"/>
              <a:gd name="connsiteY703" fmla="*/ 4396952 h 6858000"/>
              <a:gd name="connsiteX704" fmla="*/ 0 w 7467600"/>
              <a:gd name="connsiteY704" fmla="*/ 4466006 h 6858000"/>
              <a:gd name="connsiteX705" fmla="*/ 0 w 7467600"/>
              <a:gd name="connsiteY705" fmla="*/ 4233763 h 6858000"/>
              <a:gd name="connsiteX706" fmla="*/ 36881 w 7467600"/>
              <a:gd name="connsiteY706" fmla="*/ 4200118 h 6858000"/>
              <a:gd name="connsiteX707" fmla="*/ 910534 w 7467600"/>
              <a:gd name="connsiteY707" fmla="*/ 3629753 h 6858000"/>
              <a:gd name="connsiteX708" fmla="*/ 1578717 w 7467600"/>
              <a:gd name="connsiteY708" fmla="*/ 3575982 h 6858000"/>
              <a:gd name="connsiteX709" fmla="*/ 2338780 w 7467600"/>
              <a:gd name="connsiteY709" fmla="*/ 3033725 h 6858000"/>
              <a:gd name="connsiteX710" fmla="*/ 1807991 w 7467600"/>
              <a:gd name="connsiteY710" fmla="*/ 2807184 h 6858000"/>
              <a:gd name="connsiteX711" fmla="*/ 1416358 w 7467600"/>
              <a:gd name="connsiteY711" fmla="*/ 3112571 h 6858000"/>
              <a:gd name="connsiteX712" fmla="*/ 939066 w 7467600"/>
              <a:gd name="connsiteY712" fmla="*/ 3378798 h 6858000"/>
              <a:gd name="connsiteX713" fmla="*/ 115099 w 7467600"/>
              <a:gd name="connsiteY713" fmla="*/ 3607650 h 6858000"/>
              <a:gd name="connsiteX714" fmla="*/ 97284 w 7467600"/>
              <a:gd name="connsiteY714" fmla="*/ 3520393 h 6858000"/>
              <a:gd name="connsiteX715" fmla="*/ 922050 w 7467600"/>
              <a:gd name="connsiteY715" fmla="*/ 3074867 h 6858000"/>
              <a:gd name="connsiteX716" fmla="*/ 1405265 w 7467600"/>
              <a:gd name="connsiteY716" fmla="*/ 3016319 h 6858000"/>
              <a:gd name="connsiteX717" fmla="*/ 1407512 w 7467600"/>
              <a:gd name="connsiteY717" fmla="*/ 3018001 h 6858000"/>
              <a:gd name="connsiteX718" fmla="*/ 1726266 w 7467600"/>
              <a:gd name="connsiteY718" fmla="*/ 2777274 h 6858000"/>
              <a:gd name="connsiteX719" fmla="*/ 625390 w 7467600"/>
              <a:gd name="connsiteY719" fmla="*/ 2514541 h 6858000"/>
              <a:gd name="connsiteX720" fmla="*/ 619799 w 7467600"/>
              <a:gd name="connsiteY720" fmla="*/ 2527180 h 6858000"/>
              <a:gd name="connsiteX721" fmla="*/ 310030 w 7467600"/>
              <a:gd name="connsiteY721" fmla="*/ 2771818 h 6858000"/>
              <a:gd name="connsiteX722" fmla="*/ 173877 w 7467600"/>
              <a:gd name="connsiteY722" fmla="*/ 2937056 h 6858000"/>
              <a:gd name="connsiteX723" fmla="*/ 77889 w 7467600"/>
              <a:gd name="connsiteY723" fmla="*/ 3138440 h 6858000"/>
              <a:gd name="connsiteX724" fmla="*/ 0 w 7467600"/>
              <a:gd name="connsiteY724" fmla="*/ 3271395 h 6858000"/>
              <a:gd name="connsiteX725" fmla="*/ 0 w 7467600"/>
              <a:gd name="connsiteY725" fmla="*/ 3153002 h 6858000"/>
              <a:gd name="connsiteX726" fmla="*/ 2386 w 7467600"/>
              <a:gd name="connsiteY726" fmla="*/ 3149203 h 6858000"/>
              <a:gd name="connsiteX727" fmla="*/ 89753 w 7467600"/>
              <a:gd name="connsiteY727" fmla="*/ 2987702 h 6858000"/>
              <a:gd name="connsiteX728" fmla="*/ 76869 w 7467600"/>
              <a:gd name="connsiteY728" fmla="*/ 3005404 h 6858000"/>
              <a:gd name="connsiteX729" fmla="*/ 32049 w 7467600"/>
              <a:gd name="connsiteY729" fmla="*/ 3065814 h 6858000"/>
              <a:gd name="connsiteX730" fmla="*/ 0 w 7467600"/>
              <a:gd name="connsiteY730" fmla="*/ 3108744 h 6858000"/>
              <a:gd name="connsiteX731" fmla="*/ 0 w 7467600"/>
              <a:gd name="connsiteY731" fmla="*/ 3058059 h 6858000"/>
              <a:gd name="connsiteX732" fmla="*/ 7610 w 7467600"/>
              <a:gd name="connsiteY732" fmla="*/ 3047889 h 6858000"/>
              <a:gd name="connsiteX733" fmla="*/ 52419 w 7467600"/>
              <a:gd name="connsiteY733" fmla="*/ 2987479 h 6858000"/>
              <a:gd name="connsiteX734" fmla="*/ 59142 w 7467600"/>
              <a:gd name="connsiteY734" fmla="*/ 2978488 h 6858000"/>
              <a:gd name="connsiteX735" fmla="*/ 0 w 7467600"/>
              <a:gd name="connsiteY735" fmla="*/ 3015334 h 6858000"/>
              <a:gd name="connsiteX736" fmla="*/ 0 w 7467600"/>
              <a:gd name="connsiteY736" fmla="*/ 2914286 h 6858000"/>
              <a:gd name="connsiteX737" fmla="*/ 36383 w 7467600"/>
              <a:gd name="connsiteY737" fmla="*/ 2901128 h 6858000"/>
              <a:gd name="connsiteX738" fmla="*/ 156329 w 7467600"/>
              <a:gd name="connsiteY738" fmla="*/ 2840533 h 6858000"/>
              <a:gd name="connsiteX739" fmla="*/ 358355 w 7467600"/>
              <a:gd name="connsiteY739" fmla="*/ 2620471 h 6858000"/>
              <a:gd name="connsiteX740" fmla="*/ 510577 w 7467600"/>
              <a:gd name="connsiteY740" fmla="*/ 2501244 h 6858000"/>
              <a:gd name="connsiteX741" fmla="*/ 211967 w 7467600"/>
              <a:gd name="connsiteY741" fmla="*/ 2479171 h 6858000"/>
              <a:gd name="connsiteX742" fmla="*/ 0 w 7467600"/>
              <a:gd name="connsiteY742" fmla="*/ 2476398 h 6858000"/>
              <a:gd name="connsiteX743" fmla="*/ 0 w 7467600"/>
              <a:gd name="connsiteY743" fmla="*/ 2389189 h 6858000"/>
              <a:gd name="connsiteX744" fmla="*/ 103062 w 7467600"/>
              <a:gd name="connsiteY744" fmla="*/ 2389518 h 6858000"/>
              <a:gd name="connsiteX745" fmla="*/ 510734 w 7467600"/>
              <a:gd name="connsiteY745" fmla="*/ 2416201 h 6858000"/>
              <a:gd name="connsiteX746" fmla="*/ 279257 w 7467600"/>
              <a:gd name="connsiteY746" fmla="*/ 2092102 h 6858000"/>
              <a:gd name="connsiteX747" fmla="*/ 65265 w 7467600"/>
              <a:gd name="connsiteY747" fmla="*/ 2006049 h 6858000"/>
              <a:gd name="connsiteX748" fmla="*/ 0 w 7467600"/>
              <a:gd name="connsiteY748" fmla="*/ 1982532 h 6858000"/>
              <a:gd name="connsiteX749" fmla="*/ 0 w 7467600"/>
              <a:gd name="connsiteY749" fmla="*/ 1912789 h 6858000"/>
              <a:gd name="connsiteX750" fmla="*/ 97460 w 7467600"/>
              <a:gd name="connsiteY750" fmla="*/ 1953725 h 6858000"/>
              <a:gd name="connsiteX751" fmla="*/ 221272 w 7467600"/>
              <a:gd name="connsiteY751" fmla="*/ 1980766 h 6858000"/>
              <a:gd name="connsiteX752" fmla="*/ 116765 w 7467600"/>
              <a:gd name="connsiteY752" fmla="*/ 1911033 h 6858000"/>
              <a:gd name="connsiteX753" fmla="*/ 16405 w 7467600"/>
              <a:gd name="connsiteY753" fmla="*/ 1803412 h 6858000"/>
              <a:gd name="connsiteX754" fmla="*/ 0 w 7467600"/>
              <a:gd name="connsiteY754" fmla="*/ 1784777 h 6858000"/>
              <a:gd name="connsiteX755" fmla="*/ 0 w 7467600"/>
              <a:gd name="connsiteY755" fmla="*/ 1740082 h 6858000"/>
              <a:gd name="connsiteX756" fmla="*/ 39394 w 7467600"/>
              <a:gd name="connsiteY756" fmla="*/ 1784856 h 6858000"/>
              <a:gd name="connsiteX757" fmla="*/ 135813 w 7467600"/>
              <a:gd name="connsiteY757" fmla="*/ 1888838 h 6858000"/>
              <a:gd name="connsiteX758" fmla="*/ 242575 w 7467600"/>
              <a:gd name="connsiteY758" fmla="*/ 1958841 h 6858000"/>
              <a:gd name="connsiteX759" fmla="*/ 82197 w 7467600"/>
              <a:gd name="connsiteY759" fmla="*/ 1754826 h 6858000"/>
              <a:gd name="connsiteX760" fmla="*/ 0 w 7467600"/>
              <a:gd name="connsiteY760" fmla="*/ 1679650 h 6858000"/>
              <a:gd name="connsiteX761" fmla="*/ 0 w 7467600"/>
              <a:gd name="connsiteY761" fmla="*/ 1602463 h 6858000"/>
              <a:gd name="connsiteX762" fmla="*/ 84689 w 7467600"/>
              <a:gd name="connsiteY762" fmla="*/ 1677442 h 6858000"/>
              <a:gd name="connsiteX763" fmla="*/ 298437 w 7467600"/>
              <a:gd name="connsiteY763" fmla="*/ 1968019 h 6858000"/>
              <a:gd name="connsiteX764" fmla="*/ 227269 w 7467600"/>
              <a:gd name="connsiteY764" fmla="*/ 1114064 h 6858000"/>
              <a:gd name="connsiteX765" fmla="*/ 248003 w 7467600"/>
              <a:gd name="connsiteY765" fmla="*/ 1089613 h 6858000"/>
              <a:gd name="connsiteX766" fmla="*/ 427020 w 7467600"/>
              <a:gd name="connsiteY766" fmla="*/ 1619803 h 6858000"/>
              <a:gd name="connsiteX767" fmla="*/ 340345 w 7467600"/>
              <a:gd name="connsiteY767" fmla="*/ 2027739 h 6858000"/>
              <a:gd name="connsiteX768" fmla="*/ 360865 w 7467600"/>
              <a:gd name="connsiteY768" fmla="*/ 2044827 h 6858000"/>
              <a:gd name="connsiteX769" fmla="*/ 560414 w 7467600"/>
              <a:gd name="connsiteY769" fmla="*/ 2421457 h 6858000"/>
              <a:gd name="connsiteX770" fmla="*/ 1359703 w 7467600"/>
              <a:gd name="connsiteY770" fmla="*/ 2578554 h 6858000"/>
              <a:gd name="connsiteX771" fmla="*/ 1359422 w 7467600"/>
              <a:gd name="connsiteY771" fmla="*/ 2577994 h 6858000"/>
              <a:gd name="connsiteX772" fmla="*/ 828701 w 7467600"/>
              <a:gd name="connsiteY772" fmla="*/ 1839520 h 6858000"/>
              <a:gd name="connsiteX773" fmla="*/ 494427 w 7467600"/>
              <a:gd name="connsiteY773" fmla="*/ 1092333 h 6858000"/>
              <a:gd name="connsiteX774" fmla="*/ 506322 w 7467600"/>
              <a:gd name="connsiteY774" fmla="*/ 1020997 h 6858000"/>
              <a:gd name="connsiteX775" fmla="*/ 4570198 w 7467600"/>
              <a:gd name="connsiteY775" fmla="*/ 978081 h 6858000"/>
              <a:gd name="connsiteX776" fmla="*/ 4523691 w 7467600"/>
              <a:gd name="connsiteY776" fmla="*/ 1127776 h 6858000"/>
              <a:gd name="connsiteX777" fmla="*/ 4509875 w 7467600"/>
              <a:gd name="connsiteY777" fmla="*/ 1167552 h 6858000"/>
              <a:gd name="connsiteX778" fmla="*/ 4478168 w 7467600"/>
              <a:gd name="connsiteY778" fmla="*/ 1260735 h 6858000"/>
              <a:gd name="connsiteX779" fmla="*/ 4409309 w 7467600"/>
              <a:gd name="connsiteY779" fmla="*/ 1666996 h 6858000"/>
              <a:gd name="connsiteX780" fmla="*/ 4370031 w 7467600"/>
              <a:gd name="connsiteY780" fmla="*/ 1955666 h 6858000"/>
              <a:gd name="connsiteX781" fmla="*/ 4570198 w 7467600"/>
              <a:gd name="connsiteY781" fmla="*/ 978081 h 6858000"/>
              <a:gd name="connsiteX782" fmla="*/ 4557898 w 7467600"/>
              <a:gd name="connsiteY782" fmla="*/ 900011 h 6858000"/>
              <a:gd name="connsiteX783" fmla="*/ 4344840 w 7467600"/>
              <a:gd name="connsiteY783" fmla="*/ 1922038 h 6858000"/>
              <a:gd name="connsiteX784" fmla="*/ 4378710 w 7467600"/>
              <a:gd name="connsiteY784" fmla="*/ 1665516 h 6858000"/>
              <a:gd name="connsiteX785" fmla="*/ 4448798 w 7467600"/>
              <a:gd name="connsiteY785" fmla="*/ 1253024 h 6858000"/>
              <a:gd name="connsiteX786" fmla="*/ 4480315 w 7467600"/>
              <a:gd name="connsiteY786" fmla="*/ 1158454 h 6858000"/>
              <a:gd name="connsiteX787" fmla="*/ 4494133 w 7467600"/>
              <a:gd name="connsiteY787" fmla="*/ 1118676 h 6858000"/>
              <a:gd name="connsiteX788" fmla="*/ 4557898 w 7467600"/>
              <a:gd name="connsiteY788" fmla="*/ 900011 h 6858000"/>
              <a:gd name="connsiteX789" fmla="*/ 5870151 w 7467600"/>
              <a:gd name="connsiteY789" fmla="*/ 898890 h 6858000"/>
              <a:gd name="connsiteX790" fmla="*/ 5861335 w 7467600"/>
              <a:gd name="connsiteY790" fmla="*/ 899177 h 6858000"/>
              <a:gd name="connsiteX791" fmla="*/ 5843702 w 7467600"/>
              <a:gd name="connsiteY791" fmla="*/ 899748 h 6858000"/>
              <a:gd name="connsiteX792" fmla="*/ 5651107 w 7467600"/>
              <a:gd name="connsiteY792" fmla="*/ 920306 h 6858000"/>
              <a:gd name="connsiteX793" fmla="*/ 5459407 w 7467600"/>
              <a:gd name="connsiteY793" fmla="*/ 940975 h 6858000"/>
              <a:gd name="connsiteX794" fmla="*/ 5374846 w 7467600"/>
              <a:gd name="connsiteY794" fmla="*/ 941988 h 6858000"/>
              <a:gd name="connsiteX795" fmla="*/ 5256105 w 7467600"/>
              <a:gd name="connsiteY795" fmla="*/ 945632 h 6858000"/>
              <a:gd name="connsiteX796" fmla="*/ 5107071 w 7467600"/>
              <a:gd name="connsiteY796" fmla="*/ 969720 h 6858000"/>
              <a:gd name="connsiteX797" fmla="*/ 4998681 w 7467600"/>
              <a:gd name="connsiteY797" fmla="*/ 988771 h 6858000"/>
              <a:gd name="connsiteX798" fmla="*/ 5870151 w 7467600"/>
              <a:gd name="connsiteY798" fmla="*/ 898890 h 6858000"/>
              <a:gd name="connsiteX799" fmla="*/ 5504425 w 7467600"/>
              <a:gd name="connsiteY799" fmla="*/ 848067 h 6858000"/>
              <a:gd name="connsiteX800" fmla="*/ 4968849 w 7467600"/>
              <a:gd name="connsiteY800" fmla="*/ 962318 h 6858000"/>
              <a:gd name="connsiteX801" fmla="*/ 5104039 w 7467600"/>
              <a:gd name="connsiteY801" fmla="*/ 940634 h 6858000"/>
              <a:gd name="connsiteX802" fmla="*/ 5256311 w 7467600"/>
              <a:gd name="connsiteY802" fmla="*/ 916490 h 6858000"/>
              <a:gd name="connsiteX803" fmla="*/ 5377381 w 7467600"/>
              <a:gd name="connsiteY803" fmla="*/ 912671 h 6858000"/>
              <a:gd name="connsiteX804" fmla="*/ 5460148 w 7467600"/>
              <a:gd name="connsiteY804" fmla="*/ 911442 h 6858000"/>
              <a:gd name="connsiteX805" fmla="*/ 5648971 w 7467600"/>
              <a:gd name="connsiteY805" fmla="*/ 891331 h 6858000"/>
              <a:gd name="connsiteX806" fmla="*/ 5844807 w 7467600"/>
              <a:gd name="connsiteY806" fmla="*/ 870718 h 6858000"/>
              <a:gd name="connsiteX807" fmla="*/ 5862975 w 7467600"/>
              <a:gd name="connsiteY807" fmla="*/ 869756 h 6858000"/>
              <a:gd name="connsiteX808" fmla="*/ 5920887 w 7467600"/>
              <a:gd name="connsiteY808" fmla="*/ 865929 h 6858000"/>
              <a:gd name="connsiteX809" fmla="*/ 5504425 w 7467600"/>
              <a:gd name="connsiteY809" fmla="*/ 848067 h 6858000"/>
              <a:gd name="connsiteX810" fmla="*/ 3607114 w 7467600"/>
              <a:gd name="connsiteY810" fmla="*/ 467441 h 6858000"/>
              <a:gd name="connsiteX811" fmla="*/ 3296242 w 7467600"/>
              <a:gd name="connsiteY811" fmla="*/ 807991 h 6858000"/>
              <a:gd name="connsiteX812" fmla="*/ 3174674 w 7467600"/>
              <a:gd name="connsiteY812" fmla="*/ 919759 h 6858000"/>
              <a:gd name="connsiteX813" fmla="*/ 3042978 w 7467600"/>
              <a:gd name="connsiteY813" fmla="*/ 1054894 h 6858000"/>
              <a:gd name="connsiteX814" fmla="*/ 2968914 w 7467600"/>
              <a:gd name="connsiteY814" fmla="*/ 1133756 h 6858000"/>
              <a:gd name="connsiteX815" fmla="*/ 3103823 w 7467600"/>
              <a:gd name="connsiteY815" fmla="*/ 1026814 h 6858000"/>
              <a:gd name="connsiteX816" fmla="*/ 3607114 w 7467600"/>
              <a:gd name="connsiteY816" fmla="*/ 467441 h 6858000"/>
              <a:gd name="connsiteX817" fmla="*/ 3744487 w 7467600"/>
              <a:gd name="connsiteY817" fmla="*/ 383136 h 6858000"/>
              <a:gd name="connsiteX818" fmla="*/ 3970213 w 7467600"/>
              <a:gd name="connsiteY818" fmla="*/ 995559 h 6858000"/>
              <a:gd name="connsiteX819" fmla="*/ 3744487 w 7467600"/>
              <a:gd name="connsiteY819" fmla="*/ 383136 h 6858000"/>
              <a:gd name="connsiteX820" fmla="*/ 3624562 w 7467600"/>
              <a:gd name="connsiteY820" fmla="*/ 367041 h 6858000"/>
              <a:gd name="connsiteX821" fmla="*/ 3489712 w 7467600"/>
              <a:gd name="connsiteY821" fmla="*/ 485386 h 6858000"/>
              <a:gd name="connsiteX822" fmla="*/ 3182994 w 7467600"/>
              <a:gd name="connsiteY822" fmla="*/ 828265 h 6858000"/>
              <a:gd name="connsiteX823" fmla="*/ 2892114 w 7467600"/>
              <a:gd name="connsiteY823" fmla="*/ 1172635 h 6858000"/>
              <a:gd name="connsiteX824" fmla="*/ 3021459 w 7467600"/>
              <a:gd name="connsiteY824" fmla="*/ 1035385 h 6858000"/>
              <a:gd name="connsiteX825" fmla="*/ 3153873 w 7467600"/>
              <a:gd name="connsiteY825" fmla="*/ 898971 h 6858000"/>
              <a:gd name="connsiteX826" fmla="*/ 3276511 w 7467600"/>
              <a:gd name="connsiteY826" fmla="*/ 786423 h 6858000"/>
              <a:gd name="connsiteX827" fmla="*/ 3584154 w 7467600"/>
              <a:gd name="connsiteY827" fmla="*/ 448218 h 6858000"/>
              <a:gd name="connsiteX828" fmla="*/ 3624562 w 7467600"/>
              <a:gd name="connsiteY828" fmla="*/ 367041 h 6858000"/>
              <a:gd name="connsiteX829" fmla="*/ 3766672 w 7467600"/>
              <a:gd name="connsiteY829" fmla="*/ 359429 h 6858000"/>
              <a:gd name="connsiteX830" fmla="*/ 3996338 w 7467600"/>
              <a:gd name="connsiteY830" fmla="*/ 968237 h 6858000"/>
              <a:gd name="connsiteX831" fmla="*/ 3766672 w 7467600"/>
              <a:gd name="connsiteY831" fmla="*/ 359429 h 6858000"/>
              <a:gd name="connsiteX832" fmla="*/ 5805386 w 7467600"/>
              <a:gd name="connsiteY832" fmla="*/ 239240 h 6858000"/>
              <a:gd name="connsiteX833" fmla="*/ 5736947 w 7467600"/>
              <a:gd name="connsiteY833" fmla="*/ 261367 h 6858000"/>
              <a:gd name="connsiteX834" fmla="*/ 5427012 w 7467600"/>
              <a:gd name="connsiteY834" fmla="*/ 311272 h 6858000"/>
              <a:gd name="connsiteX835" fmla="*/ 5147818 w 7467600"/>
              <a:gd name="connsiteY835" fmla="*/ 322112 h 6858000"/>
              <a:gd name="connsiteX836" fmla="*/ 5060854 w 7467600"/>
              <a:gd name="connsiteY836" fmla="*/ 311882 h 6858000"/>
              <a:gd name="connsiteX837" fmla="*/ 4945989 w 7467600"/>
              <a:gd name="connsiteY837" fmla="*/ 300516 h 6858000"/>
              <a:gd name="connsiteX838" fmla="*/ 5410479 w 7467600"/>
              <a:gd name="connsiteY838" fmla="*/ 348434 h 6858000"/>
              <a:gd name="connsiteX839" fmla="*/ 5805386 w 7467600"/>
              <a:gd name="connsiteY839" fmla="*/ 239240 h 6858000"/>
              <a:gd name="connsiteX840" fmla="*/ 5905192 w 7467600"/>
              <a:gd name="connsiteY840" fmla="*/ 163079 h 6858000"/>
              <a:gd name="connsiteX841" fmla="*/ 5865655 w 7467600"/>
              <a:gd name="connsiteY841" fmla="*/ 171901 h 6858000"/>
              <a:gd name="connsiteX842" fmla="*/ 5259740 w 7467600"/>
              <a:gd name="connsiteY842" fmla="*/ 257013 h 6858000"/>
              <a:gd name="connsiteX843" fmla="*/ 5208466 w 7467600"/>
              <a:gd name="connsiteY843" fmla="*/ 257550 h 6858000"/>
              <a:gd name="connsiteX844" fmla="*/ 4980204 w 7467600"/>
              <a:gd name="connsiteY844" fmla="*/ 271903 h 6858000"/>
              <a:gd name="connsiteX845" fmla="*/ 5068068 w 7467600"/>
              <a:gd name="connsiteY845" fmla="*/ 282244 h 6858000"/>
              <a:gd name="connsiteX846" fmla="*/ 5153231 w 7467600"/>
              <a:gd name="connsiteY846" fmla="*/ 292240 h 6858000"/>
              <a:gd name="connsiteX847" fmla="*/ 5426491 w 7467600"/>
              <a:gd name="connsiteY847" fmla="*/ 281128 h 6858000"/>
              <a:gd name="connsiteX848" fmla="*/ 5731212 w 7467600"/>
              <a:gd name="connsiteY848" fmla="*/ 231951 h 6858000"/>
              <a:gd name="connsiteX849" fmla="*/ 5905192 w 7467600"/>
              <a:gd name="connsiteY849" fmla="*/ 163079 h 6858000"/>
              <a:gd name="connsiteX850" fmla="*/ 5944437 w 7467600"/>
              <a:gd name="connsiteY850" fmla="*/ 113829 h 6858000"/>
              <a:gd name="connsiteX851" fmla="*/ 5825032 w 7467600"/>
              <a:gd name="connsiteY851" fmla="*/ 146405 h 6858000"/>
              <a:gd name="connsiteX852" fmla="*/ 4955599 w 7467600"/>
              <a:gd name="connsiteY852" fmla="*/ 247008 h 6858000"/>
              <a:gd name="connsiteX853" fmla="*/ 5210104 w 7467600"/>
              <a:gd name="connsiteY853" fmla="*/ 228123 h 6858000"/>
              <a:gd name="connsiteX854" fmla="*/ 5261015 w 7467600"/>
              <a:gd name="connsiteY854" fmla="*/ 227087 h 6858000"/>
              <a:gd name="connsiteX855" fmla="*/ 5861181 w 7467600"/>
              <a:gd name="connsiteY855" fmla="*/ 143093 h 6858000"/>
              <a:gd name="connsiteX856" fmla="*/ 5961252 w 7467600"/>
              <a:gd name="connsiteY856" fmla="*/ 114820 h 6858000"/>
              <a:gd name="connsiteX857" fmla="*/ 5944437 w 7467600"/>
              <a:gd name="connsiteY857" fmla="*/ 113829 h 6858000"/>
              <a:gd name="connsiteX858" fmla="*/ 3882765 w 7467600"/>
              <a:gd name="connsiteY858" fmla="*/ 0 h 6858000"/>
              <a:gd name="connsiteX859" fmla="*/ 3995099 w 7467600"/>
              <a:gd name="connsiteY859" fmla="*/ 0 h 6858000"/>
              <a:gd name="connsiteX860" fmla="*/ 4163818 w 7467600"/>
              <a:gd name="connsiteY860" fmla="*/ 234104 h 6858000"/>
              <a:gd name="connsiteX861" fmla="*/ 4172099 w 7467600"/>
              <a:gd name="connsiteY861" fmla="*/ 234207 h 6858000"/>
              <a:gd name="connsiteX862" fmla="*/ 4784282 w 7467600"/>
              <a:gd name="connsiteY862" fmla="*/ 276561 h 6858000"/>
              <a:gd name="connsiteX863" fmla="*/ 4801687 w 7467600"/>
              <a:gd name="connsiteY863" fmla="*/ 267764 h 6858000"/>
              <a:gd name="connsiteX864" fmla="*/ 6082788 w 7467600"/>
              <a:gd name="connsiteY864" fmla="*/ 64119 h 6858000"/>
              <a:gd name="connsiteX865" fmla="*/ 6099442 w 7467600"/>
              <a:gd name="connsiteY865" fmla="*/ 82568 h 6858000"/>
              <a:gd name="connsiteX866" fmla="*/ 4804137 w 7467600"/>
              <a:gd name="connsiteY866" fmla="*/ 320931 h 6858000"/>
              <a:gd name="connsiteX867" fmla="*/ 4227047 w 7467600"/>
              <a:gd name="connsiteY867" fmla="*/ 313415 h 6858000"/>
              <a:gd name="connsiteX868" fmla="*/ 4346041 w 7467600"/>
              <a:gd name="connsiteY868" fmla="*/ 456086 h 6858000"/>
              <a:gd name="connsiteX869" fmla="*/ 4870967 w 7467600"/>
              <a:gd name="connsiteY869" fmla="*/ 963061 h 6858000"/>
              <a:gd name="connsiteX870" fmla="*/ 4889647 w 7467600"/>
              <a:gd name="connsiteY870" fmla="*/ 957147 h 6858000"/>
              <a:gd name="connsiteX871" fmla="*/ 5422504 w 7467600"/>
              <a:gd name="connsiteY871" fmla="*/ 805191 h 6858000"/>
              <a:gd name="connsiteX872" fmla="*/ 6087656 w 7467600"/>
              <a:gd name="connsiteY872" fmla="*/ 826703 h 6858000"/>
              <a:gd name="connsiteX873" fmla="*/ 6058717 w 7467600"/>
              <a:gd name="connsiteY873" fmla="*/ 865992 h 6858000"/>
              <a:gd name="connsiteX874" fmla="*/ 4974153 w 7467600"/>
              <a:gd name="connsiteY874" fmla="*/ 1045456 h 6858000"/>
              <a:gd name="connsiteX875" fmla="*/ 5627835 w 7467600"/>
              <a:gd name="connsiteY875" fmla="*/ 1472077 h 6858000"/>
              <a:gd name="connsiteX876" fmla="*/ 5629817 w 7467600"/>
              <a:gd name="connsiteY876" fmla="*/ 1471412 h 6858000"/>
              <a:gd name="connsiteX877" fmla="*/ 5634124 w 7467600"/>
              <a:gd name="connsiteY877" fmla="*/ 1470572 h 6858000"/>
              <a:gd name="connsiteX878" fmla="*/ 5755832 w 7467600"/>
              <a:gd name="connsiteY878" fmla="*/ 1383886 h 6858000"/>
              <a:gd name="connsiteX879" fmla="*/ 6014186 w 7467600"/>
              <a:gd name="connsiteY879" fmla="*/ 1279799 h 6858000"/>
              <a:gd name="connsiteX880" fmla="*/ 6901619 w 7467600"/>
              <a:gd name="connsiteY880" fmla="*/ 1047874 h 6858000"/>
              <a:gd name="connsiteX881" fmla="*/ 6931566 w 7467600"/>
              <a:gd name="connsiteY881" fmla="*/ 1062034 h 6858000"/>
              <a:gd name="connsiteX882" fmla="*/ 5790982 w 7467600"/>
              <a:gd name="connsiteY882" fmla="*/ 1561380 h 6858000"/>
              <a:gd name="connsiteX883" fmla="*/ 6188971 w 7467600"/>
              <a:gd name="connsiteY883" fmla="*/ 1755168 h 6858000"/>
              <a:gd name="connsiteX884" fmla="*/ 6202446 w 7467600"/>
              <a:gd name="connsiteY884" fmla="*/ 1752268 h 6858000"/>
              <a:gd name="connsiteX885" fmla="*/ 7179560 w 7467600"/>
              <a:gd name="connsiteY885" fmla="*/ 1467551 h 6858000"/>
              <a:gd name="connsiteX886" fmla="*/ 7158730 w 7467600"/>
              <a:gd name="connsiteY886" fmla="*/ 1507835 h 6858000"/>
              <a:gd name="connsiteX887" fmla="*/ 6326959 w 7467600"/>
              <a:gd name="connsiteY887" fmla="*/ 1817686 h 6858000"/>
              <a:gd name="connsiteX888" fmla="*/ 6537433 w 7467600"/>
              <a:gd name="connsiteY888" fmla="*/ 1907790 h 6858000"/>
              <a:gd name="connsiteX889" fmla="*/ 6550221 w 7467600"/>
              <a:gd name="connsiteY889" fmla="*/ 1910729 h 6858000"/>
              <a:gd name="connsiteX890" fmla="*/ 6964438 w 7467600"/>
              <a:gd name="connsiteY890" fmla="*/ 2209505 h 6858000"/>
              <a:gd name="connsiteX891" fmla="*/ 7367862 w 7467600"/>
              <a:gd name="connsiteY891" fmla="*/ 2806833 h 6858000"/>
              <a:gd name="connsiteX892" fmla="*/ 7364329 w 7467600"/>
              <a:gd name="connsiteY892" fmla="*/ 2826907 h 6858000"/>
              <a:gd name="connsiteX893" fmla="*/ 7290545 w 7467600"/>
              <a:gd name="connsiteY893" fmla="*/ 2850663 h 6858000"/>
              <a:gd name="connsiteX894" fmla="*/ 6472036 w 7467600"/>
              <a:gd name="connsiteY894" fmla="*/ 1959003 h 6858000"/>
              <a:gd name="connsiteX895" fmla="*/ 5792897 w 7467600"/>
              <a:gd name="connsiteY895" fmla="*/ 1647747 h 6858000"/>
              <a:gd name="connsiteX896" fmla="*/ 5842751 w 7467600"/>
              <a:gd name="connsiteY896" fmla="*/ 1816112 h 6858000"/>
              <a:gd name="connsiteX897" fmla="*/ 5847424 w 7467600"/>
              <a:gd name="connsiteY897" fmla="*/ 1815776 h 6858000"/>
              <a:gd name="connsiteX898" fmla="*/ 6399821 w 7467600"/>
              <a:gd name="connsiteY898" fmla="*/ 2344799 h 6858000"/>
              <a:gd name="connsiteX899" fmla="*/ 6323232 w 7467600"/>
              <a:gd name="connsiteY899" fmla="*/ 2389634 h 6858000"/>
              <a:gd name="connsiteX900" fmla="*/ 5942958 w 7467600"/>
              <a:gd name="connsiteY900" fmla="*/ 2077708 h 6858000"/>
              <a:gd name="connsiteX901" fmla="*/ 5921559 w 7467600"/>
              <a:gd name="connsiteY901" fmla="*/ 2378596 h 6858000"/>
              <a:gd name="connsiteX902" fmla="*/ 5817651 w 7467600"/>
              <a:gd name="connsiteY902" fmla="*/ 3023919 h 6858000"/>
              <a:gd name="connsiteX903" fmla="*/ 5729634 w 7467600"/>
              <a:gd name="connsiteY903" fmla="*/ 3051849 h 6858000"/>
              <a:gd name="connsiteX904" fmla="*/ 5611018 w 7467600"/>
              <a:gd name="connsiteY904" fmla="*/ 2316769 h 6858000"/>
              <a:gd name="connsiteX905" fmla="*/ 5687608 w 7467600"/>
              <a:gd name="connsiteY905" fmla="*/ 2039972 h 6858000"/>
              <a:gd name="connsiteX906" fmla="*/ 5657554 w 7467600"/>
              <a:gd name="connsiteY906" fmla="*/ 1576445 h 6858000"/>
              <a:gd name="connsiteX907" fmla="*/ 5150475 w 7467600"/>
              <a:gd name="connsiteY907" fmla="*/ 1274012 h 6858000"/>
              <a:gd name="connsiteX908" fmla="*/ 5349142 w 7467600"/>
              <a:gd name="connsiteY908" fmla="*/ 2204405 h 6858000"/>
              <a:gd name="connsiteX909" fmla="*/ 5262214 w 7467600"/>
              <a:gd name="connsiteY909" fmla="*/ 2233836 h 6858000"/>
              <a:gd name="connsiteX910" fmla="*/ 4981539 w 7467600"/>
              <a:gd name="connsiteY910" fmla="*/ 1542201 h 6858000"/>
              <a:gd name="connsiteX911" fmla="*/ 4958461 w 7467600"/>
              <a:gd name="connsiteY911" fmla="*/ 1136957 h 6858000"/>
              <a:gd name="connsiteX912" fmla="*/ 4655015 w 7467600"/>
              <a:gd name="connsiteY912" fmla="*/ 891426 h 6858000"/>
              <a:gd name="connsiteX913" fmla="*/ 4348002 w 7467600"/>
              <a:gd name="connsiteY913" fmla="*/ 2205895 h 6858000"/>
              <a:gd name="connsiteX914" fmla="*/ 4262250 w 7467600"/>
              <a:gd name="connsiteY914" fmla="*/ 2219972 h 6858000"/>
              <a:gd name="connsiteX915" fmla="*/ 4550611 w 7467600"/>
              <a:gd name="connsiteY915" fmla="*/ 817540 h 6858000"/>
              <a:gd name="connsiteX916" fmla="*/ 4564418 w 7467600"/>
              <a:gd name="connsiteY916" fmla="*/ 808293 h 6858000"/>
              <a:gd name="connsiteX917" fmla="*/ 4266388 w 7467600"/>
              <a:gd name="connsiteY917" fmla="*/ 500083 h 6858000"/>
              <a:gd name="connsiteX918" fmla="*/ 4032842 w 7467600"/>
              <a:gd name="connsiteY918" fmla="*/ 211809 h 6858000"/>
              <a:gd name="connsiteX919" fmla="*/ 3882765 w 7467600"/>
              <a:gd name="connsiteY919" fmla="*/ 0 h 6858000"/>
              <a:gd name="connsiteX920" fmla="*/ 3721337 w 7467600"/>
              <a:gd name="connsiteY920" fmla="*/ 0 h 6858000"/>
              <a:gd name="connsiteX921" fmla="*/ 3797544 w 7467600"/>
              <a:gd name="connsiteY921" fmla="*/ 0 h 6858000"/>
              <a:gd name="connsiteX922" fmla="*/ 3775734 w 7467600"/>
              <a:gd name="connsiteY922" fmla="*/ 95131 h 6858000"/>
              <a:gd name="connsiteX923" fmla="*/ 3724807 w 7467600"/>
              <a:gd name="connsiteY923" fmla="*/ 272257 h 6858000"/>
              <a:gd name="connsiteX924" fmla="*/ 3726844 w 7467600"/>
              <a:gd name="connsiteY924" fmla="*/ 282988 h 6858000"/>
              <a:gd name="connsiteX925" fmla="*/ 3742664 w 7467600"/>
              <a:gd name="connsiteY925" fmla="*/ 279918 h 6858000"/>
              <a:gd name="connsiteX926" fmla="*/ 4103910 w 7467600"/>
              <a:gd name="connsiteY926" fmla="*/ 1161917 h 6858000"/>
              <a:gd name="connsiteX927" fmla="*/ 4020269 w 7467600"/>
              <a:gd name="connsiteY927" fmla="*/ 1200406 h 6858000"/>
              <a:gd name="connsiteX928" fmla="*/ 3674882 w 7467600"/>
              <a:gd name="connsiteY928" fmla="*/ 488524 h 6858000"/>
              <a:gd name="connsiteX929" fmla="*/ 3132682 w 7467600"/>
              <a:gd name="connsiteY929" fmla="*/ 1072284 h 6858000"/>
              <a:gd name="connsiteX930" fmla="*/ 2716346 w 7467600"/>
              <a:gd name="connsiteY930" fmla="*/ 1276376 h 6858000"/>
              <a:gd name="connsiteX931" fmla="*/ 2716772 w 7467600"/>
              <a:gd name="connsiteY931" fmla="*/ 1255462 h 6858000"/>
              <a:gd name="connsiteX932" fmla="*/ 3471096 w 7467600"/>
              <a:gd name="connsiteY932" fmla="*/ 437072 h 6858000"/>
              <a:gd name="connsiteX933" fmla="*/ 3639057 w 7467600"/>
              <a:gd name="connsiteY933" fmla="*/ 286334 h 6858000"/>
              <a:gd name="connsiteX934" fmla="*/ 3640309 w 7467600"/>
              <a:gd name="connsiteY934" fmla="*/ 284664 h 6858000"/>
              <a:gd name="connsiteX935" fmla="*/ 3646022 w 7467600"/>
              <a:gd name="connsiteY935" fmla="*/ 276711 h 6858000"/>
              <a:gd name="connsiteX936" fmla="*/ 3707943 w 7467600"/>
              <a:gd name="connsiteY936" fmla="*/ 65958 h 6858000"/>
              <a:gd name="connsiteX937" fmla="*/ 3721337 w 7467600"/>
              <a:gd name="connsiteY937" fmla="*/ 0 h 6858000"/>
              <a:gd name="connsiteX938" fmla="*/ 2867960 w 7467600"/>
              <a:gd name="connsiteY938" fmla="*/ 0 h 6858000"/>
              <a:gd name="connsiteX939" fmla="*/ 2926351 w 7467600"/>
              <a:gd name="connsiteY939" fmla="*/ 0 h 6858000"/>
              <a:gd name="connsiteX940" fmla="*/ 2902823 w 7467600"/>
              <a:gd name="connsiteY940" fmla="*/ 262929 h 6858000"/>
              <a:gd name="connsiteX941" fmla="*/ 2940663 w 7467600"/>
              <a:gd name="connsiteY941" fmla="*/ 140884 h 6858000"/>
              <a:gd name="connsiteX942" fmla="*/ 2947039 w 7467600"/>
              <a:gd name="connsiteY942" fmla="*/ 122524 h 6858000"/>
              <a:gd name="connsiteX943" fmla="*/ 2984316 w 7467600"/>
              <a:gd name="connsiteY943" fmla="*/ 0 h 6858000"/>
              <a:gd name="connsiteX944" fmla="*/ 3016114 w 7467600"/>
              <a:gd name="connsiteY944" fmla="*/ 0 h 6858000"/>
              <a:gd name="connsiteX945" fmla="*/ 2979949 w 7467600"/>
              <a:gd name="connsiteY945" fmla="*/ 119274 h 6858000"/>
              <a:gd name="connsiteX946" fmla="*/ 3023879 w 7467600"/>
              <a:gd name="connsiteY946" fmla="*/ 0 h 6858000"/>
              <a:gd name="connsiteX947" fmla="*/ 3105400 w 7467600"/>
              <a:gd name="connsiteY947" fmla="*/ 0 h 6858000"/>
              <a:gd name="connsiteX948" fmla="*/ 3094669 w 7467600"/>
              <a:gd name="connsiteY948" fmla="*/ 30308 h 6858000"/>
              <a:gd name="connsiteX949" fmla="*/ 2901945 w 7467600"/>
              <a:gd name="connsiteY949" fmla="*/ 466538 h 6858000"/>
              <a:gd name="connsiteX950" fmla="*/ 2815209 w 7467600"/>
              <a:gd name="connsiteY950" fmla="*/ 497361 h 6858000"/>
              <a:gd name="connsiteX951" fmla="*/ 2844845 w 7467600"/>
              <a:gd name="connsiteY951" fmla="*/ 127638 h 6858000"/>
              <a:gd name="connsiteX952" fmla="*/ 2867960 w 7467600"/>
              <a:gd name="connsiteY952" fmla="*/ 0 h 6858000"/>
              <a:gd name="connsiteX953" fmla="*/ 1057230 w 7467600"/>
              <a:gd name="connsiteY953" fmla="*/ 0 h 6858000"/>
              <a:gd name="connsiteX954" fmla="*/ 1111003 w 7467600"/>
              <a:gd name="connsiteY954" fmla="*/ 0 h 6858000"/>
              <a:gd name="connsiteX955" fmla="*/ 1125553 w 7467600"/>
              <a:gd name="connsiteY955" fmla="*/ 52588 h 6858000"/>
              <a:gd name="connsiteX956" fmla="*/ 1304276 w 7467600"/>
              <a:gd name="connsiteY956" fmla="*/ 476275 h 6858000"/>
              <a:gd name="connsiteX957" fmla="*/ 1492066 w 7467600"/>
              <a:gd name="connsiteY957" fmla="*/ 886333 h 6858000"/>
              <a:gd name="connsiteX958" fmla="*/ 1423698 w 7467600"/>
              <a:gd name="connsiteY958" fmla="*/ 710817 h 6858000"/>
              <a:gd name="connsiteX959" fmla="*/ 1357609 w 7467600"/>
              <a:gd name="connsiteY959" fmla="*/ 532892 h 6858000"/>
              <a:gd name="connsiteX960" fmla="*/ 1309550 w 7467600"/>
              <a:gd name="connsiteY960" fmla="*/ 374031 h 6858000"/>
              <a:gd name="connsiteX961" fmla="*/ 1193673 w 7467600"/>
              <a:gd name="connsiteY961" fmla="*/ 49533 h 6858000"/>
              <a:gd name="connsiteX962" fmla="*/ 1164391 w 7467600"/>
              <a:gd name="connsiteY962" fmla="*/ 0 h 6858000"/>
              <a:gd name="connsiteX963" fmla="*/ 1200666 w 7467600"/>
              <a:gd name="connsiteY963" fmla="*/ 0 h 6858000"/>
              <a:gd name="connsiteX964" fmla="*/ 1223408 w 7467600"/>
              <a:gd name="connsiteY964" fmla="*/ 38996 h 6858000"/>
              <a:gd name="connsiteX965" fmla="*/ 1339635 w 7467600"/>
              <a:gd name="connsiteY965" fmla="*/ 365517 h 6858000"/>
              <a:gd name="connsiteX966" fmla="*/ 1387469 w 7467600"/>
              <a:gd name="connsiteY966" fmla="*/ 523079 h 6858000"/>
              <a:gd name="connsiteX967" fmla="*/ 1452685 w 7467600"/>
              <a:gd name="connsiteY967" fmla="*/ 699806 h 6858000"/>
              <a:gd name="connsiteX968" fmla="*/ 1492092 w 7467600"/>
              <a:gd name="connsiteY968" fmla="*/ 800424 h 6858000"/>
              <a:gd name="connsiteX969" fmla="*/ 1455302 w 7467600"/>
              <a:gd name="connsiteY969" fmla="*/ 632913 h 6858000"/>
              <a:gd name="connsiteX970" fmla="*/ 1222336 w 7467600"/>
              <a:gd name="connsiteY970" fmla="*/ 9480 h 6858000"/>
              <a:gd name="connsiteX971" fmla="*/ 1214634 w 7467600"/>
              <a:gd name="connsiteY971" fmla="*/ 0 h 6858000"/>
              <a:gd name="connsiteX972" fmla="*/ 1289827 w 7467600"/>
              <a:gd name="connsiteY972" fmla="*/ 0 h 6858000"/>
              <a:gd name="connsiteX973" fmla="*/ 1321076 w 7467600"/>
              <a:gd name="connsiteY973" fmla="*/ 59722 h 6858000"/>
              <a:gd name="connsiteX974" fmla="*/ 1512579 w 7467600"/>
              <a:gd name="connsiteY974" fmla="*/ 626441 h 6858000"/>
              <a:gd name="connsiteX975" fmla="*/ 1506076 w 7467600"/>
              <a:gd name="connsiteY975" fmla="*/ 1089289 h 6858000"/>
              <a:gd name="connsiteX976" fmla="*/ 1486346 w 7467600"/>
              <a:gd name="connsiteY976" fmla="*/ 1079919 h 6858000"/>
              <a:gd name="connsiteX977" fmla="*/ 1070511 w 7467600"/>
              <a:gd name="connsiteY977" fmla="*/ 48609 h 6858000"/>
              <a:gd name="connsiteX978" fmla="*/ 1057230 w 7467600"/>
              <a:gd name="connsiteY978" fmla="*/ 0 h 6858000"/>
              <a:gd name="connsiteX979" fmla="*/ 43151 w 7467600"/>
              <a:gd name="connsiteY979" fmla="*/ 0 h 6858000"/>
              <a:gd name="connsiteX980" fmla="*/ 95283 w 7467600"/>
              <a:gd name="connsiteY980" fmla="*/ 0 h 6858000"/>
              <a:gd name="connsiteX981" fmla="*/ 300708 w 7467600"/>
              <a:gd name="connsiteY981" fmla="*/ 154571 h 6858000"/>
              <a:gd name="connsiteX982" fmla="*/ 530414 w 7467600"/>
              <a:gd name="connsiteY982" fmla="*/ 354673 h 6858000"/>
              <a:gd name="connsiteX983" fmla="*/ 333785 w 7467600"/>
              <a:gd name="connsiteY983" fmla="*/ 161564 h 6858000"/>
              <a:gd name="connsiteX984" fmla="*/ 147005 w 7467600"/>
              <a:gd name="connsiteY984" fmla="*/ 0 h 6858000"/>
              <a:gd name="connsiteX985" fmla="*/ 272509 w 7467600"/>
              <a:gd name="connsiteY985" fmla="*/ 0 h 6858000"/>
              <a:gd name="connsiteX986" fmla="*/ 326276 w 7467600"/>
              <a:gd name="connsiteY986" fmla="*/ 45847 h 6858000"/>
              <a:gd name="connsiteX987" fmla="*/ 823759 w 7467600"/>
              <a:gd name="connsiteY987" fmla="*/ 574145 h 6858000"/>
              <a:gd name="connsiteX988" fmla="*/ 811254 w 7467600"/>
              <a:gd name="connsiteY988" fmla="*/ 665546 h 6858000"/>
              <a:gd name="connsiteX989" fmla="*/ 154042 w 7467600"/>
              <a:gd name="connsiteY989" fmla="*/ 261522 h 6858000"/>
              <a:gd name="connsiteX990" fmla="*/ 13550 w 7467600"/>
              <a:gd name="connsiteY990" fmla="*/ 158423 h 6858000"/>
              <a:gd name="connsiteX991" fmla="*/ 0 w 7467600"/>
              <a:gd name="connsiteY991" fmla="*/ 146618 h 6858000"/>
              <a:gd name="connsiteX992" fmla="*/ 0 w 7467600"/>
              <a:gd name="connsiteY992" fmla="*/ 59161 h 6858000"/>
              <a:gd name="connsiteX993" fmla="*/ 45427 w 7467600"/>
              <a:gd name="connsiteY993" fmla="*/ 101078 h 6858000"/>
              <a:gd name="connsiteX994" fmla="*/ 630103 w 7467600"/>
              <a:gd name="connsiteY994" fmla="*/ 485885 h 6858000"/>
              <a:gd name="connsiteX995" fmla="*/ 532040 w 7467600"/>
              <a:gd name="connsiteY995" fmla="*/ 399359 h 6858000"/>
              <a:gd name="connsiteX996" fmla="*/ 517618 w 7467600"/>
              <a:gd name="connsiteY996" fmla="*/ 385726 h 6858000"/>
              <a:gd name="connsiteX997" fmla="*/ 285074 w 7467600"/>
              <a:gd name="connsiteY997" fmla="*/ 182755 h 6858000"/>
              <a:gd name="connsiteX998" fmla="*/ 43151 w 7467600"/>
              <a:gd name="connsiteY99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97634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7467600 w 7467600"/>
              <a:gd name="connsiteY141" fmla="*/ 5297634 h 6858000"/>
              <a:gd name="connsiteX142" fmla="*/ 1903353 w 7467600"/>
              <a:gd name="connsiteY142" fmla="*/ 5044827 h 6858000"/>
              <a:gd name="connsiteX143" fmla="*/ 1936931 w 7467600"/>
              <a:gd name="connsiteY143" fmla="*/ 5093954 h 6858000"/>
              <a:gd name="connsiteX144" fmla="*/ 2195868 w 7467600"/>
              <a:gd name="connsiteY144" fmla="*/ 5396574 h 6858000"/>
              <a:gd name="connsiteX145" fmla="*/ 2088852 w 7467600"/>
              <a:gd name="connsiteY145" fmla="*/ 5166123 h 6858000"/>
              <a:gd name="connsiteX146" fmla="*/ 1958241 w 7467600"/>
              <a:gd name="connsiteY146" fmla="*/ 5067955 h 6858000"/>
              <a:gd name="connsiteX147" fmla="*/ 1903353 w 7467600"/>
              <a:gd name="connsiteY147" fmla="*/ 5044827 h 6858000"/>
              <a:gd name="connsiteX148" fmla="*/ 1979378 w 7467600"/>
              <a:gd name="connsiteY148" fmla="*/ 4769504 h 6858000"/>
              <a:gd name="connsiteX149" fmla="*/ 2882120 w 7467600"/>
              <a:gd name="connsiteY149" fmla="*/ 5064547 h 6858000"/>
              <a:gd name="connsiteX150" fmla="*/ 2793103 w 7467600"/>
              <a:gd name="connsiteY150" fmla="*/ 5039699 h 6858000"/>
              <a:gd name="connsiteX151" fmla="*/ 2770041 w 7467600"/>
              <a:gd name="connsiteY151" fmla="*/ 5033634 h 6858000"/>
              <a:gd name="connsiteX152" fmla="*/ 1979378 w 7467600"/>
              <a:gd name="connsiteY152" fmla="*/ 4769504 h 6858000"/>
              <a:gd name="connsiteX153" fmla="*/ 1927410 w 7467600"/>
              <a:gd name="connsiteY153" fmla="*/ 4716164 h 6858000"/>
              <a:gd name="connsiteX154" fmla="*/ 1959587 w 7467600"/>
              <a:gd name="connsiteY154" fmla="*/ 4728849 h 6858000"/>
              <a:gd name="connsiteX155" fmla="*/ 2777707 w 7467600"/>
              <a:gd name="connsiteY155" fmla="*/ 5003991 h 6858000"/>
              <a:gd name="connsiteX156" fmla="*/ 2800768 w 7467600"/>
              <a:gd name="connsiteY156" fmla="*/ 5010056 h 6858000"/>
              <a:gd name="connsiteX157" fmla="*/ 2879408 w 7467600"/>
              <a:gd name="connsiteY157" fmla="*/ 5031590 h 6858000"/>
              <a:gd name="connsiteX158" fmla="*/ 2862295 w 7467600"/>
              <a:gd name="connsiteY158" fmla="*/ 5022958 h 6858000"/>
              <a:gd name="connsiteX159" fmla="*/ 2813343 w 7467600"/>
              <a:gd name="connsiteY159" fmla="*/ 4998369 h 6858000"/>
              <a:gd name="connsiteX160" fmla="*/ 2646245 w 7467600"/>
              <a:gd name="connsiteY160" fmla="*/ 4930999 h 6858000"/>
              <a:gd name="connsiteX161" fmla="*/ 1999243 w 7467600"/>
              <a:gd name="connsiteY161" fmla="*/ 4730524 h 6858000"/>
              <a:gd name="connsiteX162" fmla="*/ 1979527 w 7467600"/>
              <a:gd name="connsiteY162" fmla="*/ 4726651 h 6858000"/>
              <a:gd name="connsiteX163" fmla="*/ 1927410 w 7467600"/>
              <a:gd name="connsiteY163" fmla="*/ 4716164 h 6858000"/>
              <a:gd name="connsiteX164" fmla="*/ 1997014 w 7467600"/>
              <a:gd name="connsiteY164" fmla="*/ 4698007 h 6858000"/>
              <a:gd name="connsiteX165" fmla="*/ 2005458 w 7467600"/>
              <a:gd name="connsiteY165" fmla="*/ 4699540 h 6858000"/>
              <a:gd name="connsiteX166" fmla="*/ 2657186 w 7467600"/>
              <a:gd name="connsiteY166" fmla="*/ 4901687 h 6858000"/>
              <a:gd name="connsiteX167" fmla="*/ 2826662 w 7467600"/>
              <a:gd name="connsiteY167" fmla="*/ 4970362 h 6858000"/>
              <a:gd name="connsiteX168" fmla="*/ 2876100 w 7467600"/>
              <a:gd name="connsiteY168" fmla="*/ 4995397 h 6858000"/>
              <a:gd name="connsiteX169" fmla="*/ 3042600 w 7467600"/>
              <a:gd name="connsiteY169" fmla="*/ 5059532 h 6858000"/>
              <a:gd name="connsiteX170" fmla="*/ 1997014 w 7467600"/>
              <a:gd name="connsiteY170" fmla="*/ 4698007 h 6858000"/>
              <a:gd name="connsiteX171" fmla="*/ 2305292 w 7467600"/>
              <a:gd name="connsiteY171" fmla="*/ 4219492 h 6858000"/>
              <a:gd name="connsiteX172" fmla="*/ 3360922 w 7467600"/>
              <a:gd name="connsiteY172" fmla="*/ 4529373 h 6858000"/>
              <a:gd name="connsiteX173" fmla="*/ 3492420 w 7467600"/>
              <a:gd name="connsiteY173" fmla="*/ 4510145 h 6858000"/>
              <a:gd name="connsiteX174" fmla="*/ 3364086 w 7467600"/>
              <a:gd name="connsiteY174" fmla="*/ 4480340 h 6858000"/>
              <a:gd name="connsiteX175" fmla="*/ 3225818 w 7467600"/>
              <a:gd name="connsiteY175" fmla="*/ 4411822 h 6858000"/>
              <a:gd name="connsiteX176" fmla="*/ 3129696 w 7467600"/>
              <a:gd name="connsiteY176" fmla="*/ 4360704 h 6858000"/>
              <a:gd name="connsiteX177" fmla="*/ 2814545 w 7467600"/>
              <a:gd name="connsiteY177" fmla="*/ 4282955 h 6858000"/>
              <a:gd name="connsiteX178" fmla="*/ 2305292 w 7467600"/>
              <a:gd name="connsiteY178" fmla="*/ 4219492 h 6858000"/>
              <a:gd name="connsiteX179" fmla="*/ 2626982 w 7467600"/>
              <a:gd name="connsiteY179" fmla="*/ 4206450 h 6858000"/>
              <a:gd name="connsiteX180" fmla="*/ 2490617 w 7467600"/>
              <a:gd name="connsiteY180" fmla="*/ 4206951 h 6858000"/>
              <a:gd name="connsiteX181" fmla="*/ 2819869 w 7467600"/>
              <a:gd name="connsiteY181" fmla="*/ 4252936 h 6858000"/>
              <a:gd name="connsiteX182" fmla="*/ 3143018 w 7467600"/>
              <a:gd name="connsiteY182" fmla="*/ 4332698 h 6858000"/>
              <a:gd name="connsiteX183" fmla="*/ 3241520 w 7467600"/>
              <a:gd name="connsiteY183" fmla="*/ 4385112 h 6858000"/>
              <a:gd name="connsiteX184" fmla="*/ 3374575 w 7467600"/>
              <a:gd name="connsiteY184" fmla="*/ 4451517 h 6858000"/>
              <a:gd name="connsiteX185" fmla="*/ 3505221 w 7467600"/>
              <a:gd name="connsiteY185" fmla="*/ 4480757 h 6858000"/>
              <a:gd name="connsiteX186" fmla="*/ 2626982 w 7467600"/>
              <a:gd name="connsiteY186" fmla="*/ 4206450 h 6858000"/>
              <a:gd name="connsiteX187" fmla="*/ 1310106 w 7467600"/>
              <a:gd name="connsiteY187" fmla="*/ 3943217 h 6858000"/>
              <a:gd name="connsiteX188" fmla="*/ 854994 w 7467600"/>
              <a:gd name="connsiteY188" fmla="*/ 4399136 h 6858000"/>
              <a:gd name="connsiteX189" fmla="*/ 742462 w 7467600"/>
              <a:gd name="connsiteY189" fmla="*/ 4594648 h 6858000"/>
              <a:gd name="connsiteX190" fmla="*/ 820602 w 7467600"/>
              <a:gd name="connsiteY190" fmla="*/ 4485915 h 6858000"/>
              <a:gd name="connsiteX191" fmla="*/ 878295 w 7467600"/>
              <a:gd name="connsiteY191" fmla="*/ 4403594 h 6858000"/>
              <a:gd name="connsiteX192" fmla="*/ 1240607 w 7467600"/>
              <a:gd name="connsiteY192" fmla="*/ 4010401 h 6858000"/>
              <a:gd name="connsiteX193" fmla="*/ 1310106 w 7467600"/>
              <a:gd name="connsiteY193" fmla="*/ 3943217 h 6858000"/>
              <a:gd name="connsiteX194" fmla="*/ 1423113 w 7467600"/>
              <a:gd name="connsiteY194" fmla="*/ 3874565 h 6858000"/>
              <a:gd name="connsiteX195" fmla="*/ 1260565 w 7467600"/>
              <a:gd name="connsiteY195" fmla="*/ 4031982 h 6858000"/>
              <a:gd name="connsiteX196" fmla="*/ 901900 w 7467600"/>
              <a:gd name="connsiteY196" fmla="*/ 4421236 h 6858000"/>
              <a:gd name="connsiteX197" fmla="*/ 845044 w 7467600"/>
              <a:gd name="connsiteY197" fmla="*/ 4502436 h 6858000"/>
              <a:gd name="connsiteX198" fmla="*/ 685926 w 7467600"/>
              <a:gd name="connsiteY198" fmla="*/ 4703069 h 6858000"/>
              <a:gd name="connsiteX199" fmla="*/ 684248 w 7467600"/>
              <a:gd name="connsiteY199" fmla="*/ 4706721 h 6858000"/>
              <a:gd name="connsiteX200" fmla="*/ 1423113 w 7467600"/>
              <a:gd name="connsiteY200" fmla="*/ 3874565 h 6858000"/>
              <a:gd name="connsiteX201" fmla="*/ 3316479 w 7467600"/>
              <a:gd name="connsiteY201" fmla="*/ 3872136 h 6858000"/>
              <a:gd name="connsiteX202" fmla="*/ 3546806 w 7467600"/>
              <a:gd name="connsiteY202" fmla="*/ 4356139 h 6858000"/>
              <a:gd name="connsiteX203" fmla="*/ 3364433 w 7467600"/>
              <a:gd name="connsiteY203" fmla="*/ 3953121 h 6858000"/>
              <a:gd name="connsiteX204" fmla="*/ 3316479 w 7467600"/>
              <a:gd name="connsiteY204" fmla="*/ 3872136 h 6858000"/>
              <a:gd name="connsiteX205" fmla="*/ 3291335 w 7467600"/>
              <a:gd name="connsiteY205" fmla="*/ 3767420 h 6858000"/>
              <a:gd name="connsiteX206" fmla="*/ 3390805 w 7467600"/>
              <a:gd name="connsiteY206" fmla="*/ 3937163 h 6858000"/>
              <a:gd name="connsiteX207" fmla="*/ 3579062 w 7467600"/>
              <a:gd name="connsiteY207" fmla="*/ 4359040 h 6858000"/>
              <a:gd name="connsiteX208" fmla="*/ 3467355 w 7467600"/>
              <a:gd name="connsiteY208" fmla="*/ 3988130 h 6858000"/>
              <a:gd name="connsiteX209" fmla="*/ 3310753 w 7467600"/>
              <a:gd name="connsiteY209" fmla="*/ 3787140 h 6858000"/>
              <a:gd name="connsiteX210" fmla="*/ 3291335 w 7467600"/>
              <a:gd name="connsiteY210" fmla="*/ 3767420 h 6858000"/>
              <a:gd name="connsiteX211" fmla="*/ 1635889 w 7467600"/>
              <a:gd name="connsiteY211" fmla="*/ 3709494 h 6858000"/>
              <a:gd name="connsiteX212" fmla="*/ 1634800 w 7467600"/>
              <a:gd name="connsiteY212" fmla="*/ 3731111 h 6858000"/>
              <a:gd name="connsiteX213" fmla="*/ 1635889 w 7467600"/>
              <a:gd name="connsiteY213" fmla="*/ 3709494 h 6858000"/>
              <a:gd name="connsiteX214" fmla="*/ 1510397 w 7467600"/>
              <a:gd name="connsiteY214" fmla="*/ 3684705 h 6858000"/>
              <a:gd name="connsiteX215" fmla="*/ 1146550 w 7467600"/>
              <a:gd name="connsiteY215" fmla="*/ 3802012 h 6858000"/>
              <a:gd name="connsiteX216" fmla="*/ 698834 w 7467600"/>
              <a:gd name="connsiteY216" fmla="*/ 3952272 h 6858000"/>
              <a:gd name="connsiteX217" fmla="*/ 34256 w 7467600"/>
              <a:gd name="connsiteY217" fmla="*/ 4347603 h 6858000"/>
              <a:gd name="connsiteX218" fmla="*/ 527241 w 7467600"/>
              <a:gd name="connsiteY218" fmla="*/ 4065078 h 6858000"/>
              <a:gd name="connsiteX219" fmla="*/ 1510397 w 7467600"/>
              <a:gd name="connsiteY219" fmla="*/ 3684705 h 6858000"/>
              <a:gd name="connsiteX220" fmla="*/ 1313114 w 7467600"/>
              <a:gd name="connsiteY220" fmla="*/ 3655216 h 6858000"/>
              <a:gd name="connsiteX221" fmla="*/ 1109304 w 7467600"/>
              <a:gd name="connsiteY221" fmla="*/ 3669030 h 6858000"/>
              <a:gd name="connsiteX222" fmla="*/ 8129 w 7467600"/>
              <a:gd name="connsiteY222" fmla="*/ 4330519 h 6858000"/>
              <a:gd name="connsiteX223" fmla="*/ 687572 w 7467600"/>
              <a:gd name="connsiteY223" fmla="*/ 3925629 h 6858000"/>
              <a:gd name="connsiteX224" fmla="*/ 1138365 w 7467600"/>
              <a:gd name="connsiteY224" fmla="*/ 3774515 h 6858000"/>
              <a:gd name="connsiteX225" fmla="*/ 1505579 w 7467600"/>
              <a:gd name="connsiteY225" fmla="*/ 3655526 h 6858000"/>
              <a:gd name="connsiteX226" fmla="*/ 1313114 w 7467600"/>
              <a:gd name="connsiteY226" fmla="*/ 3655216 h 6858000"/>
              <a:gd name="connsiteX227" fmla="*/ 3655073 w 7467600"/>
              <a:gd name="connsiteY227" fmla="*/ 3650884 h 6858000"/>
              <a:gd name="connsiteX228" fmla="*/ 3989938 w 7467600"/>
              <a:gd name="connsiteY228" fmla="*/ 3991685 h 6858000"/>
              <a:gd name="connsiteX229" fmla="*/ 4393907 w 7467600"/>
              <a:gd name="connsiteY229" fmla="*/ 4261258 h 6858000"/>
              <a:gd name="connsiteX230" fmla="*/ 4648051 w 7467600"/>
              <a:gd name="connsiteY230" fmla="*/ 4374051 h 6858000"/>
              <a:gd name="connsiteX231" fmla="*/ 4383389 w 7467600"/>
              <a:gd name="connsiteY231" fmla="*/ 4184369 h 6858000"/>
              <a:gd name="connsiteX232" fmla="*/ 4165508 w 7467600"/>
              <a:gd name="connsiteY232" fmla="*/ 4035196 h 6858000"/>
              <a:gd name="connsiteX233" fmla="*/ 4068162 w 7467600"/>
              <a:gd name="connsiteY233" fmla="*/ 3953394 h 6858000"/>
              <a:gd name="connsiteX234" fmla="*/ 3981416 w 7467600"/>
              <a:gd name="connsiteY234" fmla="*/ 3880482 h 6858000"/>
              <a:gd name="connsiteX235" fmla="*/ 3800147 w 7467600"/>
              <a:gd name="connsiteY235" fmla="*/ 3749872 h 6858000"/>
              <a:gd name="connsiteX236" fmla="*/ 3655073 w 7467600"/>
              <a:gd name="connsiteY236" fmla="*/ 3650884 h 6858000"/>
              <a:gd name="connsiteX237" fmla="*/ 3670252 w 7467600"/>
              <a:gd name="connsiteY237" fmla="*/ 3622798 h 6858000"/>
              <a:gd name="connsiteX238" fmla="*/ 3817258 w 7467600"/>
              <a:gd name="connsiteY238" fmla="*/ 3723577 h 6858000"/>
              <a:gd name="connsiteX239" fmla="*/ 4000461 w 7467600"/>
              <a:gd name="connsiteY239" fmla="*/ 3855966 h 6858000"/>
              <a:gd name="connsiteX240" fmla="*/ 4088180 w 7467600"/>
              <a:gd name="connsiteY240" fmla="*/ 3929774 h 6858000"/>
              <a:gd name="connsiteX241" fmla="*/ 4184555 w 7467600"/>
              <a:gd name="connsiteY241" fmla="*/ 4010683 h 6858000"/>
              <a:gd name="connsiteX242" fmla="*/ 4399563 w 7467600"/>
              <a:gd name="connsiteY242" fmla="*/ 4158106 h 6858000"/>
              <a:gd name="connsiteX243" fmla="*/ 4684469 w 7467600"/>
              <a:gd name="connsiteY243" fmla="*/ 4364680 h 6858000"/>
              <a:gd name="connsiteX244" fmla="*/ 4690271 w 7467600"/>
              <a:gd name="connsiteY244" fmla="*/ 4370034 h 6858000"/>
              <a:gd name="connsiteX245" fmla="*/ 4136093 w 7467600"/>
              <a:gd name="connsiteY245" fmla="*/ 3858466 h 6858000"/>
              <a:gd name="connsiteX246" fmla="*/ 3670252 w 7467600"/>
              <a:gd name="connsiteY246" fmla="*/ 3622798 h 6858000"/>
              <a:gd name="connsiteX247" fmla="*/ 4440129 w 7467600"/>
              <a:gd name="connsiteY247" fmla="*/ 3448571 h 6858000"/>
              <a:gd name="connsiteX248" fmla="*/ 4856525 w 7467600"/>
              <a:gd name="connsiteY248" fmla="*/ 3915351 h 6858000"/>
              <a:gd name="connsiteX249" fmla="*/ 5059055 w 7467600"/>
              <a:gd name="connsiteY249" fmla="*/ 4108918 h 6858000"/>
              <a:gd name="connsiteX250" fmla="*/ 5290070 w 7467600"/>
              <a:gd name="connsiteY250" fmla="*/ 4263619 h 6858000"/>
              <a:gd name="connsiteX251" fmla="*/ 4834991 w 7467600"/>
              <a:gd name="connsiteY251" fmla="*/ 3830985 h 6858000"/>
              <a:gd name="connsiteX252" fmla="*/ 4440129 w 7467600"/>
              <a:gd name="connsiteY252" fmla="*/ 3448571 h 6858000"/>
              <a:gd name="connsiteX253" fmla="*/ 4441737 w 7467600"/>
              <a:gd name="connsiteY253" fmla="*/ 3399734 h 6858000"/>
              <a:gd name="connsiteX254" fmla="*/ 4431236 w 7467600"/>
              <a:gd name="connsiteY254" fmla="*/ 3400954 h 6858000"/>
              <a:gd name="connsiteX255" fmla="*/ 4557150 w 7467600"/>
              <a:gd name="connsiteY255" fmla="*/ 3510023 h 6858000"/>
              <a:gd name="connsiteX256" fmla="*/ 4856936 w 7467600"/>
              <a:gd name="connsiteY256" fmla="*/ 3809146 h 6858000"/>
              <a:gd name="connsiteX257" fmla="*/ 5111996 w 7467600"/>
              <a:gd name="connsiteY257" fmla="*/ 4065759 h 6858000"/>
              <a:gd name="connsiteX258" fmla="*/ 5388878 w 7467600"/>
              <a:gd name="connsiteY258" fmla="*/ 4300185 h 6858000"/>
              <a:gd name="connsiteX259" fmla="*/ 5425556 w 7467600"/>
              <a:gd name="connsiteY259" fmla="*/ 4308967 h 6858000"/>
              <a:gd name="connsiteX260" fmla="*/ 4943646 w 7467600"/>
              <a:gd name="connsiteY260" fmla="*/ 3822916 h 6858000"/>
              <a:gd name="connsiteX261" fmla="*/ 4594837 w 7467600"/>
              <a:gd name="connsiteY261" fmla="*/ 3532274 h 6858000"/>
              <a:gd name="connsiteX262" fmla="*/ 4441737 w 7467600"/>
              <a:gd name="connsiteY262" fmla="*/ 3399734 h 6858000"/>
              <a:gd name="connsiteX263" fmla="*/ 5425834 w 7467600"/>
              <a:gd name="connsiteY263" fmla="*/ 3162785 h 6858000"/>
              <a:gd name="connsiteX264" fmla="*/ 5401644 w 7467600"/>
              <a:gd name="connsiteY264" fmla="*/ 3617847 h 6858000"/>
              <a:gd name="connsiteX265" fmla="*/ 5467256 w 7467600"/>
              <a:gd name="connsiteY265" fmla="*/ 4175494 h 6858000"/>
              <a:gd name="connsiteX266" fmla="*/ 5448069 w 7467600"/>
              <a:gd name="connsiteY266" fmla="*/ 3567554 h 6858000"/>
              <a:gd name="connsiteX267" fmla="*/ 5425834 w 7467600"/>
              <a:gd name="connsiteY267" fmla="*/ 3162785 h 6858000"/>
              <a:gd name="connsiteX268" fmla="*/ 1318687 w 7467600"/>
              <a:gd name="connsiteY268" fmla="*/ 3113840 h 6858000"/>
              <a:gd name="connsiteX269" fmla="*/ 1066793 w 7467600"/>
              <a:gd name="connsiteY269" fmla="*/ 3212171 h 6858000"/>
              <a:gd name="connsiteX270" fmla="*/ 993319 w 7467600"/>
              <a:gd name="connsiteY270" fmla="*/ 3247648 h 6858000"/>
              <a:gd name="connsiteX271" fmla="*/ 853081 w 7467600"/>
              <a:gd name="connsiteY271" fmla="*/ 3312410 h 6858000"/>
              <a:gd name="connsiteX272" fmla="*/ 805957 w 7467600"/>
              <a:gd name="connsiteY272" fmla="*/ 3330443 h 6858000"/>
              <a:gd name="connsiteX273" fmla="*/ 1318687 w 7467600"/>
              <a:gd name="connsiteY273" fmla="*/ 3113840 h 6858000"/>
              <a:gd name="connsiteX274" fmla="*/ 5453702 w 7467600"/>
              <a:gd name="connsiteY274" fmla="*/ 3090882 h 6858000"/>
              <a:gd name="connsiteX275" fmla="*/ 5480135 w 7467600"/>
              <a:gd name="connsiteY275" fmla="*/ 3565802 h 6858000"/>
              <a:gd name="connsiteX276" fmla="*/ 5499023 w 7467600"/>
              <a:gd name="connsiteY276" fmla="*/ 4166310 h 6858000"/>
              <a:gd name="connsiteX277" fmla="*/ 5547022 w 7467600"/>
              <a:gd name="connsiteY277" fmla="*/ 3607838 h 6858000"/>
              <a:gd name="connsiteX278" fmla="*/ 5515964 w 7467600"/>
              <a:gd name="connsiteY278" fmla="*/ 3378541 h 6858000"/>
              <a:gd name="connsiteX279" fmla="*/ 5453702 w 7467600"/>
              <a:gd name="connsiteY279" fmla="*/ 3090882 h 6858000"/>
              <a:gd name="connsiteX280" fmla="*/ 1238695 w 7467600"/>
              <a:gd name="connsiteY280" fmla="*/ 3076820 h 6858000"/>
              <a:gd name="connsiteX281" fmla="*/ 716371 w 7467600"/>
              <a:gd name="connsiteY281" fmla="*/ 3293249 h 6858000"/>
              <a:gd name="connsiteX282" fmla="*/ 579522 w 7467600"/>
              <a:gd name="connsiteY282" fmla="*/ 3371759 h 6858000"/>
              <a:gd name="connsiteX283" fmla="*/ 600288 w 7467600"/>
              <a:gd name="connsiteY283" fmla="*/ 3365555 h 6858000"/>
              <a:gd name="connsiteX284" fmla="*/ 840692 w 7467600"/>
              <a:gd name="connsiteY284" fmla="*/ 3284921 h 6858000"/>
              <a:gd name="connsiteX285" fmla="*/ 979248 w 7467600"/>
              <a:gd name="connsiteY285" fmla="*/ 3221003 h 6858000"/>
              <a:gd name="connsiteX286" fmla="*/ 1053282 w 7467600"/>
              <a:gd name="connsiteY286" fmla="*/ 3185247 h 6858000"/>
              <a:gd name="connsiteX287" fmla="*/ 1320603 w 7467600"/>
              <a:gd name="connsiteY287" fmla="*/ 3081281 h 6858000"/>
              <a:gd name="connsiteX288" fmla="*/ 1238695 w 7467600"/>
              <a:gd name="connsiteY288" fmla="*/ 3076820 h 6858000"/>
              <a:gd name="connsiteX289" fmla="*/ 5425627 w 7467600"/>
              <a:gd name="connsiteY289" fmla="*/ 2954192 h 6858000"/>
              <a:gd name="connsiteX290" fmla="*/ 5470770 w 7467600"/>
              <a:gd name="connsiteY290" fmla="*/ 3005435 h 6858000"/>
              <a:gd name="connsiteX291" fmla="*/ 5519779 w 7467600"/>
              <a:gd name="connsiteY291" fmla="*/ 4359223 h 6858000"/>
              <a:gd name="connsiteX292" fmla="*/ 5520293 w 7467600"/>
              <a:gd name="connsiteY292" fmla="*/ 4360602 h 6858000"/>
              <a:gd name="connsiteX293" fmla="*/ 5767221 w 7467600"/>
              <a:gd name="connsiteY293" fmla="*/ 4665564 h 6858000"/>
              <a:gd name="connsiteX294" fmla="*/ 6937169 w 7467600"/>
              <a:gd name="connsiteY294" fmla="*/ 4815941 h 6858000"/>
              <a:gd name="connsiteX295" fmla="*/ 6953922 w 7467600"/>
              <a:gd name="connsiteY295" fmla="*/ 4890068 h 6858000"/>
              <a:gd name="connsiteX296" fmla="*/ 6071359 w 7467600"/>
              <a:gd name="connsiteY296" fmla="*/ 4770770 h 6858000"/>
              <a:gd name="connsiteX297" fmla="*/ 6038839 w 7467600"/>
              <a:gd name="connsiteY297" fmla="*/ 4764474 h 6858000"/>
              <a:gd name="connsiteX298" fmla="*/ 6038706 w 7467600"/>
              <a:gd name="connsiteY298" fmla="*/ 4763847 h 6858000"/>
              <a:gd name="connsiteX299" fmla="*/ 6037784 w 7467600"/>
              <a:gd name="connsiteY299" fmla="*/ 4764270 h 6858000"/>
              <a:gd name="connsiteX300" fmla="*/ 6038839 w 7467600"/>
              <a:gd name="connsiteY300" fmla="*/ 4764474 h 6858000"/>
              <a:gd name="connsiteX301" fmla="*/ 6040338 w 7467600"/>
              <a:gd name="connsiteY301" fmla="*/ 4771418 h 6858000"/>
              <a:gd name="connsiteX302" fmla="*/ 6024488 w 7467600"/>
              <a:gd name="connsiteY302" fmla="*/ 4809903 h 6858000"/>
              <a:gd name="connsiteX303" fmla="*/ 5599771 w 7467600"/>
              <a:gd name="connsiteY303" fmla="*/ 5509652 h 6858000"/>
              <a:gd name="connsiteX304" fmla="*/ 5548843 w 7467600"/>
              <a:gd name="connsiteY304" fmla="*/ 5563845 h 6858000"/>
              <a:gd name="connsiteX305" fmla="*/ 5940952 w 7467600"/>
              <a:gd name="connsiteY305" fmla="*/ 6250028 h 6858000"/>
              <a:gd name="connsiteX306" fmla="*/ 6043441 w 7467600"/>
              <a:gd name="connsiteY306" fmla="*/ 6665847 h 6858000"/>
              <a:gd name="connsiteX307" fmla="*/ 6093432 w 7467600"/>
              <a:gd name="connsiteY307" fmla="*/ 6858000 h 6858000"/>
              <a:gd name="connsiteX308" fmla="*/ 6034344 w 7467600"/>
              <a:gd name="connsiteY308" fmla="*/ 6858000 h 6858000"/>
              <a:gd name="connsiteX309" fmla="*/ 6026679 w 7467600"/>
              <a:gd name="connsiteY309" fmla="*/ 6836959 h 6858000"/>
              <a:gd name="connsiteX310" fmla="*/ 5800441 w 7467600"/>
              <a:gd name="connsiteY310" fmla="*/ 6335286 h 6858000"/>
              <a:gd name="connsiteX311" fmla="*/ 5526562 w 7467600"/>
              <a:gd name="connsiteY311" fmla="*/ 5705388 h 6858000"/>
              <a:gd name="connsiteX312" fmla="*/ 5519640 w 7467600"/>
              <a:gd name="connsiteY312" fmla="*/ 5683774 h 6858000"/>
              <a:gd name="connsiteX313" fmla="*/ 5844559 w 7467600"/>
              <a:gd name="connsiteY313" fmla="*/ 6553349 h 6858000"/>
              <a:gd name="connsiteX314" fmla="*/ 5975994 w 7467600"/>
              <a:gd name="connsiteY314" fmla="*/ 6858000 h 6858000"/>
              <a:gd name="connsiteX315" fmla="*/ 5898547 w 7467600"/>
              <a:gd name="connsiteY315" fmla="*/ 6858000 h 6858000"/>
              <a:gd name="connsiteX316" fmla="*/ 5682041 w 7467600"/>
              <a:gd name="connsiteY316" fmla="*/ 6355860 h 6858000"/>
              <a:gd name="connsiteX317" fmla="*/ 5461758 w 7467600"/>
              <a:gd name="connsiteY317" fmla="*/ 5820220 h 6858000"/>
              <a:gd name="connsiteX318" fmla="*/ 5237282 w 7467600"/>
              <a:gd name="connsiteY318" fmla="*/ 6579086 h 6858000"/>
              <a:gd name="connsiteX319" fmla="*/ 5115009 w 7467600"/>
              <a:gd name="connsiteY319" fmla="*/ 6858000 h 6858000"/>
              <a:gd name="connsiteX320" fmla="*/ 5028074 w 7467600"/>
              <a:gd name="connsiteY320" fmla="*/ 6858000 h 6858000"/>
              <a:gd name="connsiteX321" fmla="*/ 5079508 w 7467600"/>
              <a:gd name="connsiteY321" fmla="*/ 6749074 h 6858000"/>
              <a:gd name="connsiteX322" fmla="*/ 5371846 w 7467600"/>
              <a:gd name="connsiteY322" fmla="*/ 5924413 h 6858000"/>
              <a:gd name="connsiteX323" fmla="*/ 5270512 w 7467600"/>
              <a:gd name="connsiteY323" fmla="*/ 6138975 h 6858000"/>
              <a:gd name="connsiteX324" fmla="*/ 5062409 w 7467600"/>
              <a:gd name="connsiteY324" fmla="*/ 6653544 h 6858000"/>
              <a:gd name="connsiteX325" fmla="*/ 5036628 w 7467600"/>
              <a:gd name="connsiteY325" fmla="*/ 6754247 h 6858000"/>
              <a:gd name="connsiteX326" fmla="*/ 5009112 w 7467600"/>
              <a:gd name="connsiteY326" fmla="*/ 6858000 h 6858000"/>
              <a:gd name="connsiteX327" fmla="*/ 4976679 w 7467600"/>
              <a:gd name="connsiteY327" fmla="*/ 6858000 h 6858000"/>
              <a:gd name="connsiteX328" fmla="*/ 5006537 w 7467600"/>
              <a:gd name="connsiteY328" fmla="*/ 6747068 h 6858000"/>
              <a:gd name="connsiteX329" fmla="*/ 5032723 w 7467600"/>
              <a:gd name="connsiteY329" fmla="*/ 6644957 h 6858000"/>
              <a:gd name="connsiteX330" fmla="*/ 5242949 w 7467600"/>
              <a:gd name="connsiteY330" fmla="*/ 6125175 h 6858000"/>
              <a:gd name="connsiteX331" fmla="*/ 5286321 w 7467600"/>
              <a:gd name="connsiteY331" fmla="*/ 6033555 h 6858000"/>
              <a:gd name="connsiteX332" fmla="*/ 5008210 w 7467600"/>
              <a:gd name="connsiteY332" fmla="*/ 6649194 h 6858000"/>
              <a:gd name="connsiteX333" fmla="*/ 4986321 w 7467600"/>
              <a:gd name="connsiteY333" fmla="*/ 6765687 h 6858000"/>
              <a:gd name="connsiteX334" fmla="*/ 4973474 w 7467600"/>
              <a:gd name="connsiteY334" fmla="*/ 6858000 h 6858000"/>
              <a:gd name="connsiteX335" fmla="*/ 4907178 w 7467600"/>
              <a:gd name="connsiteY335" fmla="*/ 6858000 h 6858000"/>
              <a:gd name="connsiteX336" fmla="*/ 4910810 w 7467600"/>
              <a:gd name="connsiteY336" fmla="*/ 6829660 h 6858000"/>
              <a:gd name="connsiteX337" fmla="*/ 4987461 w 7467600"/>
              <a:gd name="connsiteY337" fmla="*/ 6432994 h 6858000"/>
              <a:gd name="connsiteX338" fmla="*/ 5179262 w 7467600"/>
              <a:gd name="connsiteY338" fmla="*/ 6035044 h 6858000"/>
              <a:gd name="connsiteX339" fmla="*/ 4689678 w 7467600"/>
              <a:gd name="connsiteY339" fmla="*/ 6440241 h 6858000"/>
              <a:gd name="connsiteX340" fmla="*/ 4477543 w 7467600"/>
              <a:gd name="connsiteY340" fmla="*/ 6674836 h 6858000"/>
              <a:gd name="connsiteX341" fmla="*/ 4329957 w 7467600"/>
              <a:gd name="connsiteY341" fmla="*/ 6858000 h 6858000"/>
              <a:gd name="connsiteX342" fmla="*/ 4218595 w 7467600"/>
              <a:gd name="connsiteY342" fmla="*/ 6858000 h 6858000"/>
              <a:gd name="connsiteX343" fmla="*/ 4368888 w 7467600"/>
              <a:gd name="connsiteY343" fmla="*/ 6668412 h 6858000"/>
              <a:gd name="connsiteX344" fmla="*/ 4563091 w 7467600"/>
              <a:gd name="connsiteY344" fmla="*/ 6442508 h 6858000"/>
              <a:gd name="connsiteX345" fmla="*/ 5387324 w 7467600"/>
              <a:gd name="connsiteY345" fmla="*/ 5705830 h 6858000"/>
              <a:gd name="connsiteX346" fmla="*/ 5073620 w 7467600"/>
              <a:gd name="connsiteY346" fmla="*/ 5955437 h 6858000"/>
              <a:gd name="connsiteX347" fmla="*/ 4689789 w 7467600"/>
              <a:gd name="connsiteY347" fmla="*/ 6268382 h 6858000"/>
              <a:gd name="connsiteX348" fmla="*/ 4418722 w 7467600"/>
              <a:gd name="connsiteY348" fmla="*/ 6570886 h 6858000"/>
              <a:gd name="connsiteX349" fmla="*/ 4214944 w 7467600"/>
              <a:gd name="connsiteY349" fmla="*/ 6858000 h 6858000"/>
              <a:gd name="connsiteX350" fmla="*/ 4177898 w 7467600"/>
              <a:gd name="connsiteY350" fmla="*/ 6858000 h 6858000"/>
              <a:gd name="connsiteX351" fmla="*/ 4391597 w 7467600"/>
              <a:gd name="connsiteY351" fmla="*/ 6556370 h 6858000"/>
              <a:gd name="connsiteX352" fmla="*/ 4668889 w 7467600"/>
              <a:gd name="connsiteY352" fmla="*/ 6246399 h 6858000"/>
              <a:gd name="connsiteX353" fmla="*/ 5055427 w 7467600"/>
              <a:gd name="connsiteY353" fmla="*/ 5931476 h 6858000"/>
              <a:gd name="connsiteX354" fmla="*/ 5371814 w 7467600"/>
              <a:gd name="connsiteY354" fmla="*/ 5678975 h 6858000"/>
              <a:gd name="connsiteX355" fmla="*/ 4987918 w 7467600"/>
              <a:gd name="connsiteY355" fmla="*/ 5838701 h 6858000"/>
              <a:gd name="connsiteX356" fmla="*/ 4317146 w 7467600"/>
              <a:gd name="connsiteY356" fmla="*/ 6587716 h 6858000"/>
              <a:gd name="connsiteX357" fmla="*/ 4171627 w 7467600"/>
              <a:gd name="connsiteY357" fmla="*/ 6858000 h 6858000"/>
              <a:gd name="connsiteX358" fmla="*/ 4081585 w 7467600"/>
              <a:gd name="connsiteY358" fmla="*/ 6858000 h 6858000"/>
              <a:gd name="connsiteX359" fmla="*/ 4238603 w 7467600"/>
              <a:gd name="connsiteY359" fmla="*/ 6559341 h 6858000"/>
              <a:gd name="connsiteX360" fmla="*/ 4778333 w 7467600"/>
              <a:gd name="connsiteY360" fmla="*/ 5873626 h 6858000"/>
              <a:gd name="connsiteX361" fmla="*/ 5414185 w 7467600"/>
              <a:gd name="connsiteY361" fmla="*/ 5573882 h 6858000"/>
              <a:gd name="connsiteX362" fmla="*/ 5959648 w 7467600"/>
              <a:gd name="connsiteY362" fmla="*/ 4760797 h 6858000"/>
              <a:gd name="connsiteX363" fmla="*/ 5355019 w 7467600"/>
              <a:gd name="connsiteY363" fmla="*/ 4734672 h 6858000"/>
              <a:gd name="connsiteX364" fmla="*/ 5083565 w 7467600"/>
              <a:gd name="connsiteY364" fmla="*/ 5179121 h 6858000"/>
              <a:gd name="connsiteX365" fmla="*/ 4713577 w 7467600"/>
              <a:gd name="connsiteY365" fmla="*/ 5616803 h 6858000"/>
              <a:gd name="connsiteX366" fmla="*/ 3989559 w 7467600"/>
              <a:gd name="connsiteY366" fmla="*/ 6145945 h 6858000"/>
              <a:gd name="connsiteX367" fmla="*/ 3939824 w 7467600"/>
              <a:gd name="connsiteY367" fmla="*/ 6066900 h 6858000"/>
              <a:gd name="connsiteX368" fmla="*/ 4584537 w 7467600"/>
              <a:gd name="connsiteY368" fmla="*/ 5324826 h 6858000"/>
              <a:gd name="connsiteX369" fmla="*/ 5037105 w 7467600"/>
              <a:gd name="connsiteY369" fmla="*/ 5088765 h 6858000"/>
              <a:gd name="connsiteX370" fmla="*/ 5039930 w 7467600"/>
              <a:gd name="connsiteY370" fmla="*/ 5089585 h 6858000"/>
              <a:gd name="connsiteX371" fmla="*/ 5263764 w 7467600"/>
              <a:gd name="connsiteY371" fmla="*/ 4735525 h 6858000"/>
              <a:gd name="connsiteX372" fmla="*/ 4086300 w 7467600"/>
              <a:gd name="connsiteY372" fmla="*/ 4884599 h 6858000"/>
              <a:gd name="connsiteX373" fmla="*/ 4085485 w 7467600"/>
              <a:gd name="connsiteY373" fmla="*/ 4899070 h 6858000"/>
              <a:gd name="connsiteX374" fmla="*/ 3871915 w 7467600"/>
              <a:gd name="connsiteY374" fmla="*/ 5253645 h 6858000"/>
              <a:gd name="connsiteX375" fmla="*/ 3799374 w 7467600"/>
              <a:gd name="connsiteY375" fmla="*/ 5466127 h 6858000"/>
              <a:gd name="connsiteX376" fmla="*/ 3498850 w 7467600"/>
              <a:gd name="connsiteY376" fmla="*/ 6661888 h 6858000"/>
              <a:gd name="connsiteX377" fmla="*/ 3399216 w 7467600"/>
              <a:gd name="connsiteY377" fmla="*/ 6858000 h 6858000"/>
              <a:gd name="connsiteX378" fmla="*/ 3303688 w 7467600"/>
              <a:gd name="connsiteY378" fmla="*/ 6858000 h 6858000"/>
              <a:gd name="connsiteX379" fmla="*/ 3391774 w 7467600"/>
              <a:gd name="connsiteY379" fmla="*/ 6697181 h 6858000"/>
              <a:gd name="connsiteX380" fmla="*/ 3735540 w 7467600"/>
              <a:gd name="connsiteY380" fmla="*/ 5546923 h 6858000"/>
              <a:gd name="connsiteX381" fmla="*/ 3729438 w 7467600"/>
              <a:gd name="connsiteY381" fmla="*/ 5569058 h 6858000"/>
              <a:gd name="connsiteX382" fmla="*/ 3707782 w 7467600"/>
              <a:gd name="connsiteY382" fmla="*/ 5644908 h 6858000"/>
              <a:gd name="connsiteX383" fmla="*/ 3583827 w 7467600"/>
              <a:gd name="connsiteY383" fmla="*/ 6039215 h 6858000"/>
              <a:gd name="connsiteX384" fmla="*/ 3547861 w 7467600"/>
              <a:gd name="connsiteY384" fmla="*/ 6129609 h 6858000"/>
              <a:gd name="connsiteX385" fmla="*/ 3490905 w 7467600"/>
              <a:gd name="connsiteY385" fmla="*/ 6277660 h 6858000"/>
              <a:gd name="connsiteX386" fmla="*/ 3455859 w 7467600"/>
              <a:gd name="connsiteY386" fmla="*/ 6391301 h 6858000"/>
              <a:gd name="connsiteX387" fmla="*/ 3429112 w 7467600"/>
              <a:gd name="connsiteY387" fmla="*/ 6479469 h 6858000"/>
              <a:gd name="connsiteX388" fmla="*/ 3304862 w 7467600"/>
              <a:gd name="connsiteY388" fmla="*/ 6796476 h 6858000"/>
              <a:gd name="connsiteX389" fmla="*/ 3276071 w 7467600"/>
              <a:gd name="connsiteY389" fmla="*/ 6858000 h 6858000"/>
              <a:gd name="connsiteX390" fmla="*/ 3240805 w 7467600"/>
              <a:gd name="connsiteY390" fmla="*/ 6858000 h 6858000"/>
              <a:gd name="connsiteX391" fmla="*/ 3275917 w 7467600"/>
              <a:gd name="connsiteY391" fmla="*/ 6783192 h 6858000"/>
              <a:gd name="connsiteX392" fmla="*/ 3399358 w 7467600"/>
              <a:gd name="connsiteY392" fmla="*/ 6469011 h 6858000"/>
              <a:gd name="connsiteX393" fmla="*/ 3425650 w 7467600"/>
              <a:gd name="connsiteY393" fmla="*/ 6381333 h 6858000"/>
              <a:gd name="connsiteX394" fmla="*/ 3460661 w 7467600"/>
              <a:gd name="connsiteY394" fmla="*/ 6266763 h 6858000"/>
              <a:gd name="connsiteX395" fmla="*/ 3518021 w 7467600"/>
              <a:gd name="connsiteY395" fmla="*/ 6117298 h 6858000"/>
              <a:gd name="connsiteX396" fmla="*/ 3554035 w 7467600"/>
              <a:gd name="connsiteY396" fmla="*/ 6027832 h 6858000"/>
              <a:gd name="connsiteX397" fmla="*/ 3677174 w 7467600"/>
              <a:gd name="connsiteY397" fmla="*/ 5636351 h 6858000"/>
              <a:gd name="connsiteX398" fmla="*/ 3698819 w 7467600"/>
              <a:gd name="connsiteY398" fmla="*/ 5560503 h 6858000"/>
              <a:gd name="connsiteX399" fmla="*/ 3702094 w 7467600"/>
              <a:gd name="connsiteY399" fmla="*/ 5549194 h 6858000"/>
              <a:gd name="connsiteX400" fmla="*/ 3398355 w 7467600"/>
              <a:gd name="connsiteY400" fmla="*/ 6094603 h 6858000"/>
              <a:gd name="connsiteX401" fmla="*/ 3193941 w 7467600"/>
              <a:gd name="connsiteY401" fmla="*/ 6798775 h 6858000"/>
              <a:gd name="connsiteX402" fmla="*/ 3184140 w 7467600"/>
              <a:gd name="connsiteY402" fmla="*/ 6858000 h 6858000"/>
              <a:gd name="connsiteX403" fmla="*/ 3099978 w 7467600"/>
              <a:gd name="connsiteY403" fmla="*/ 6858000 h 6858000"/>
              <a:gd name="connsiteX404" fmla="*/ 3101556 w 7467600"/>
              <a:gd name="connsiteY404" fmla="*/ 6843337 h 6858000"/>
              <a:gd name="connsiteX405" fmla="*/ 3370162 w 7467600"/>
              <a:gd name="connsiteY405" fmla="*/ 5785550 h 6858000"/>
              <a:gd name="connsiteX406" fmla="*/ 3746477 w 7467600"/>
              <a:gd name="connsiteY406" fmla="*/ 5377889 h 6858000"/>
              <a:gd name="connsiteX407" fmla="*/ 3863399 w 7467600"/>
              <a:gd name="connsiteY407" fmla="*/ 5087257 h 6858000"/>
              <a:gd name="connsiteX408" fmla="*/ 3968712 w 7467600"/>
              <a:gd name="connsiteY408" fmla="*/ 4913989 h 6858000"/>
              <a:gd name="connsiteX409" fmla="*/ 2792390 w 7467600"/>
              <a:gd name="connsiteY409" fmla="*/ 5382974 h 6858000"/>
              <a:gd name="connsiteX410" fmla="*/ 2714982 w 7467600"/>
              <a:gd name="connsiteY410" fmla="*/ 5427051 h 6858000"/>
              <a:gd name="connsiteX411" fmla="*/ 2813361 w 7467600"/>
              <a:gd name="connsiteY411" fmla="*/ 6023912 h 6858000"/>
              <a:gd name="connsiteX412" fmla="*/ 2688430 w 7467600"/>
              <a:gd name="connsiteY412" fmla="*/ 6801564 h 6858000"/>
              <a:gd name="connsiteX413" fmla="*/ 2629626 w 7467600"/>
              <a:gd name="connsiteY413" fmla="*/ 6763394 h 6858000"/>
              <a:gd name="connsiteX414" fmla="*/ 2565328 w 7467600"/>
              <a:gd name="connsiteY414" fmla="*/ 5516399 h 6858000"/>
              <a:gd name="connsiteX415" fmla="*/ 1922999 w 7467600"/>
              <a:gd name="connsiteY415" fmla="*/ 5980343 h 6858000"/>
              <a:gd name="connsiteX416" fmla="*/ 1950261 w 7467600"/>
              <a:gd name="connsiteY416" fmla="*/ 6405858 h 6858000"/>
              <a:gd name="connsiteX417" fmla="*/ 2365554 w 7467600"/>
              <a:gd name="connsiteY417" fmla="*/ 6759107 h 6858000"/>
              <a:gd name="connsiteX418" fmla="*/ 2424142 w 7467600"/>
              <a:gd name="connsiteY418" fmla="*/ 6858000 h 6858000"/>
              <a:gd name="connsiteX419" fmla="*/ 2395994 w 7467600"/>
              <a:gd name="connsiteY419" fmla="*/ 6858000 h 6858000"/>
              <a:gd name="connsiteX420" fmla="*/ 2392863 w 7467600"/>
              <a:gd name="connsiteY420" fmla="*/ 6852964 h 6858000"/>
              <a:gd name="connsiteX421" fmla="*/ 2017589 w 7467600"/>
              <a:gd name="connsiteY421" fmla="*/ 6493982 h 6858000"/>
              <a:gd name="connsiteX422" fmla="*/ 2147336 w 7467600"/>
              <a:gd name="connsiteY422" fmla="*/ 6594052 h 6858000"/>
              <a:gd name="connsiteX423" fmla="*/ 2207047 w 7467600"/>
              <a:gd name="connsiteY423" fmla="*/ 6654540 h 6858000"/>
              <a:gd name="connsiteX424" fmla="*/ 2299106 w 7467600"/>
              <a:gd name="connsiteY424" fmla="*/ 6778931 h 6858000"/>
              <a:gd name="connsiteX425" fmla="*/ 2314430 w 7467600"/>
              <a:gd name="connsiteY425" fmla="*/ 6801144 h 6858000"/>
              <a:gd name="connsiteX426" fmla="*/ 2352406 w 7467600"/>
              <a:gd name="connsiteY426" fmla="*/ 6858000 h 6858000"/>
              <a:gd name="connsiteX427" fmla="*/ 2314492 w 7467600"/>
              <a:gd name="connsiteY427" fmla="*/ 6858000 h 6858000"/>
              <a:gd name="connsiteX428" fmla="*/ 2288095 w 7467600"/>
              <a:gd name="connsiteY428" fmla="*/ 6818030 h 6858000"/>
              <a:gd name="connsiteX429" fmla="*/ 2272768 w 7467600"/>
              <a:gd name="connsiteY429" fmla="*/ 6795822 h 6858000"/>
              <a:gd name="connsiteX430" fmla="*/ 2182715 w 7467600"/>
              <a:gd name="connsiteY430" fmla="*/ 6675071 h 6858000"/>
              <a:gd name="connsiteX431" fmla="*/ 2032061 w 7467600"/>
              <a:gd name="connsiteY431" fmla="*/ 6541380 h 6858000"/>
              <a:gd name="connsiteX432" fmla="*/ 2257220 w 7467600"/>
              <a:gd name="connsiteY432" fmla="*/ 6826257 h 6858000"/>
              <a:gd name="connsiteX433" fmla="*/ 2281324 w 7467600"/>
              <a:gd name="connsiteY433" fmla="*/ 6858000 h 6858000"/>
              <a:gd name="connsiteX434" fmla="*/ 2242860 w 7467600"/>
              <a:gd name="connsiteY434" fmla="*/ 6858000 h 6858000"/>
              <a:gd name="connsiteX435" fmla="*/ 2232818 w 7467600"/>
              <a:gd name="connsiteY435" fmla="*/ 6844926 h 6858000"/>
              <a:gd name="connsiteX436" fmla="*/ 1990172 w 7467600"/>
              <a:gd name="connsiteY436" fmla="*/ 6542121 h 6858000"/>
              <a:gd name="connsiteX437" fmla="*/ 2124090 w 7467600"/>
              <a:gd name="connsiteY437" fmla="*/ 6761017 h 6858000"/>
              <a:gd name="connsiteX438" fmla="*/ 2200380 w 7467600"/>
              <a:gd name="connsiteY438" fmla="*/ 6858000 h 6858000"/>
              <a:gd name="connsiteX439" fmla="*/ 2147507 w 7467600"/>
              <a:gd name="connsiteY439" fmla="*/ 6858000 h 6858000"/>
              <a:gd name="connsiteX440" fmla="*/ 2070668 w 7467600"/>
              <a:gd name="connsiteY440" fmla="*/ 6761520 h 6858000"/>
              <a:gd name="connsiteX441" fmla="*/ 1975142 w 7467600"/>
              <a:gd name="connsiteY441" fmla="*/ 6585570 h 6858000"/>
              <a:gd name="connsiteX442" fmla="*/ 2050035 w 7467600"/>
              <a:gd name="connsiteY442" fmla="*/ 6813345 h 6858000"/>
              <a:gd name="connsiteX443" fmla="*/ 2063025 w 7467600"/>
              <a:gd name="connsiteY443" fmla="*/ 6858000 h 6858000"/>
              <a:gd name="connsiteX444" fmla="*/ 2021675 w 7467600"/>
              <a:gd name="connsiteY444" fmla="*/ 6858000 h 6858000"/>
              <a:gd name="connsiteX445" fmla="*/ 2019308 w 7467600"/>
              <a:gd name="connsiteY445" fmla="*/ 6847118 h 6858000"/>
              <a:gd name="connsiteX446" fmla="*/ 1938835 w 7467600"/>
              <a:gd name="connsiteY446" fmla="*/ 6551160 h 6858000"/>
              <a:gd name="connsiteX447" fmla="*/ 1953230 w 7467600"/>
              <a:gd name="connsiteY447" fmla="*/ 6759699 h 6858000"/>
              <a:gd name="connsiteX448" fmla="*/ 1956763 w 7467600"/>
              <a:gd name="connsiteY448" fmla="*/ 6778191 h 6858000"/>
              <a:gd name="connsiteX449" fmla="*/ 1967925 w 7467600"/>
              <a:gd name="connsiteY449" fmla="*/ 6858000 h 6858000"/>
              <a:gd name="connsiteX450" fmla="*/ 1936622 w 7467600"/>
              <a:gd name="connsiteY450" fmla="*/ 6858000 h 6858000"/>
              <a:gd name="connsiteX451" fmla="*/ 1926261 w 7467600"/>
              <a:gd name="connsiteY451" fmla="*/ 6784064 h 6858000"/>
              <a:gd name="connsiteX452" fmla="*/ 1922724 w 7467600"/>
              <a:gd name="connsiteY452" fmla="*/ 6765577 h 6858000"/>
              <a:gd name="connsiteX453" fmla="*/ 1904650 w 7467600"/>
              <a:gd name="connsiteY453" fmla="*/ 6639616 h 6858000"/>
              <a:gd name="connsiteX454" fmla="*/ 1885273 w 7467600"/>
              <a:gd name="connsiteY454" fmla="*/ 6858000 h 6858000"/>
              <a:gd name="connsiteX455" fmla="*/ 1854363 w 7467600"/>
              <a:gd name="connsiteY455" fmla="*/ 6858000 h 6858000"/>
              <a:gd name="connsiteX456" fmla="*/ 1880391 w 7467600"/>
              <a:gd name="connsiteY456" fmla="*/ 6603796 h 6858000"/>
              <a:gd name="connsiteX457" fmla="*/ 1818273 w 7467600"/>
              <a:gd name="connsiteY457" fmla="*/ 6715729 h 6858000"/>
              <a:gd name="connsiteX458" fmla="*/ 1794691 w 7467600"/>
              <a:gd name="connsiteY458" fmla="*/ 6843239 h 6858000"/>
              <a:gd name="connsiteX459" fmla="*/ 1794914 w 7467600"/>
              <a:gd name="connsiteY459" fmla="*/ 6858000 h 6858000"/>
              <a:gd name="connsiteX460" fmla="*/ 1746128 w 7467600"/>
              <a:gd name="connsiteY460" fmla="*/ 6858000 h 6858000"/>
              <a:gd name="connsiteX461" fmla="*/ 1753934 w 7467600"/>
              <a:gd name="connsiteY461" fmla="*/ 6724796 h 6858000"/>
              <a:gd name="connsiteX462" fmla="*/ 1792053 w 7467600"/>
              <a:gd name="connsiteY462" fmla="*/ 6572396 h 6858000"/>
              <a:gd name="connsiteX463" fmla="*/ 1862248 w 7467600"/>
              <a:gd name="connsiteY463" fmla="*/ 6266397 h 6858000"/>
              <a:gd name="connsiteX464" fmla="*/ 1862250 w 7467600"/>
              <a:gd name="connsiteY464" fmla="*/ 6033531 h 6858000"/>
              <a:gd name="connsiteX465" fmla="*/ 1211999 w 7467600"/>
              <a:gd name="connsiteY465" fmla="*/ 6683610 h 6858000"/>
              <a:gd name="connsiteX466" fmla="*/ 1213266 w 7467600"/>
              <a:gd name="connsiteY466" fmla="*/ 6691947 h 6858000"/>
              <a:gd name="connsiteX467" fmla="*/ 1203370 w 7467600"/>
              <a:gd name="connsiteY467" fmla="*/ 6850676 h 6858000"/>
              <a:gd name="connsiteX468" fmla="*/ 1203671 w 7467600"/>
              <a:gd name="connsiteY468" fmla="*/ 6858000 h 6858000"/>
              <a:gd name="connsiteX469" fmla="*/ 1143180 w 7467600"/>
              <a:gd name="connsiteY469" fmla="*/ 6858000 h 6858000"/>
              <a:gd name="connsiteX470" fmla="*/ 1142176 w 7467600"/>
              <a:gd name="connsiteY470" fmla="*/ 6766045 h 6858000"/>
              <a:gd name="connsiteX471" fmla="*/ 1067484 w 7467600"/>
              <a:gd name="connsiteY471" fmla="*/ 6858000 h 6858000"/>
              <a:gd name="connsiteX472" fmla="*/ 953928 w 7467600"/>
              <a:gd name="connsiteY472" fmla="*/ 6858000 h 6858000"/>
              <a:gd name="connsiteX473" fmla="*/ 959715 w 7467600"/>
              <a:gd name="connsiteY473" fmla="*/ 6850185 h 6858000"/>
              <a:gd name="connsiteX474" fmla="*/ 1483788 w 7467600"/>
              <a:gd name="connsiteY474" fmla="*/ 6259174 h 6858000"/>
              <a:gd name="connsiteX475" fmla="*/ 1100671 w 7467600"/>
              <a:gd name="connsiteY475" fmla="*/ 6252137 h 6858000"/>
              <a:gd name="connsiteX476" fmla="*/ 1090144 w 7467600"/>
              <a:gd name="connsiteY476" fmla="*/ 6256748 h 6858000"/>
              <a:gd name="connsiteX477" fmla="*/ 1095872 w 7467600"/>
              <a:gd name="connsiteY477" fmla="*/ 6271892 h 6858000"/>
              <a:gd name="connsiteX478" fmla="*/ 262785 w 7467600"/>
              <a:gd name="connsiteY478" fmla="*/ 6845450 h 6858000"/>
              <a:gd name="connsiteX479" fmla="*/ 209968 w 7467600"/>
              <a:gd name="connsiteY479" fmla="*/ 6770713 h 6858000"/>
              <a:gd name="connsiteX480" fmla="*/ 873460 w 7467600"/>
              <a:gd name="connsiteY480" fmla="*/ 6253768 h 6858000"/>
              <a:gd name="connsiteX481" fmla="*/ 192686 w 7467600"/>
              <a:gd name="connsiteY481" fmla="*/ 5849257 h 6858000"/>
              <a:gd name="connsiteX482" fmla="*/ 4696 w 7467600"/>
              <a:gd name="connsiteY482" fmla="*/ 5697668 h 6858000"/>
              <a:gd name="connsiteX483" fmla="*/ 0 w 7467600"/>
              <a:gd name="connsiteY483" fmla="*/ 5689984 h 6858000"/>
              <a:gd name="connsiteX484" fmla="*/ 0 w 7467600"/>
              <a:gd name="connsiteY484" fmla="*/ 5513472 h 6858000"/>
              <a:gd name="connsiteX485" fmla="*/ 174101 w 7467600"/>
              <a:gd name="connsiteY485" fmla="*/ 5620277 h 6858000"/>
              <a:gd name="connsiteX486" fmla="*/ 891800 w 7467600"/>
              <a:gd name="connsiteY486" fmla="*/ 6036935 h 6858000"/>
              <a:gd name="connsiteX487" fmla="*/ 1072219 w 7467600"/>
              <a:gd name="connsiteY487" fmla="*/ 6169443 h 6858000"/>
              <a:gd name="connsiteX488" fmla="*/ 1074117 w 7467600"/>
              <a:gd name="connsiteY488" fmla="*/ 6170301 h 6858000"/>
              <a:gd name="connsiteX489" fmla="*/ 1083114 w 7467600"/>
              <a:gd name="connsiteY489" fmla="*/ 6174131 h 6858000"/>
              <a:gd name="connsiteX490" fmla="*/ 1543010 w 7467600"/>
              <a:gd name="connsiteY490" fmla="*/ 6191140 h 6858000"/>
              <a:gd name="connsiteX491" fmla="*/ 1551080 w 7467600"/>
              <a:gd name="connsiteY491" fmla="*/ 6195006 h 6858000"/>
              <a:gd name="connsiteX492" fmla="*/ 2345443 w 7467600"/>
              <a:gd name="connsiteY492" fmla="*/ 5549882 h 6858000"/>
              <a:gd name="connsiteX493" fmla="*/ 1721499 w 7467600"/>
              <a:gd name="connsiteY493" fmla="*/ 5599969 h 6858000"/>
              <a:gd name="connsiteX494" fmla="*/ 767716 w 7467600"/>
              <a:gd name="connsiteY494" fmla="*/ 5472768 h 6858000"/>
              <a:gd name="connsiteX495" fmla="*/ 722147 w 7467600"/>
              <a:gd name="connsiteY495" fmla="*/ 5393091 h 6858000"/>
              <a:gd name="connsiteX496" fmla="*/ 1485552 w 7467600"/>
              <a:gd name="connsiteY496" fmla="*/ 5313202 h 6858000"/>
              <a:gd name="connsiteX497" fmla="*/ 2143004 w 7467600"/>
              <a:gd name="connsiteY497" fmla="*/ 5402420 h 6858000"/>
              <a:gd name="connsiteX498" fmla="*/ 1933391 w 7467600"/>
              <a:gd name="connsiteY498" fmla="*/ 5156971 h 6858000"/>
              <a:gd name="connsiteX499" fmla="*/ 1827118 w 7467600"/>
              <a:gd name="connsiteY499" fmla="*/ 4968410 h 6858000"/>
              <a:gd name="connsiteX500" fmla="*/ 1837349 w 7467600"/>
              <a:gd name="connsiteY500" fmla="*/ 4956357 h 6858000"/>
              <a:gd name="connsiteX501" fmla="*/ 2162835 w 7467600"/>
              <a:gd name="connsiteY501" fmla="*/ 5187853 h 6858000"/>
              <a:gd name="connsiteX502" fmla="*/ 2257167 w 7467600"/>
              <a:gd name="connsiteY502" fmla="*/ 5462123 h 6858000"/>
              <a:gd name="connsiteX503" fmla="*/ 2261598 w 7467600"/>
              <a:gd name="connsiteY503" fmla="*/ 5467998 h 6858000"/>
              <a:gd name="connsiteX504" fmla="*/ 2437177 w 7467600"/>
              <a:gd name="connsiteY504" fmla="*/ 5479608 h 6858000"/>
              <a:gd name="connsiteX505" fmla="*/ 2445247 w 7467600"/>
              <a:gd name="connsiteY505" fmla="*/ 5483476 h 6858000"/>
              <a:gd name="connsiteX506" fmla="*/ 2743626 w 7467600"/>
              <a:gd name="connsiteY506" fmla="*/ 5304819 h 6858000"/>
              <a:gd name="connsiteX507" fmla="*/ 3048102 w 7467600"/>
              <a:gd name="connsiteY507" fmla="*/ 5150595 h 6858000"/>
              <a:gd name="connsiteX508" fmla="*/ 1799414 w 7467600"/>
              <a:gd name="connsiteY508" fmla="*/ 4694732 h 6858000"/>
              <a:gd name="connsiteX509" fmla="*/ 1771735 w 7467600"/>
              <a:gd name="connsiteY509" fmla="*/ 4619929 h 6858000"/>
              <a:gd name="connsiteX510" fmla="*/ 3104273 w 7467600"/>
              <a:gd name="connsiteY510" fmla="*/ 5076159 h 6858000"/>
              <a:gd name="connsiteX511" fmla="*/ 3113245 w 7467600"/>
              <a:gd name="connsiteY511" fmla="*/ 5090705 h 6858000"/>
              <a:gd name="connsiteX512" fmla="*/ 3126294 w 7467600"/>
              <a:gd name="connsiteY512" fmla="*/ 5114400 h 6858000"/>
              <a:gd name="connsiteX513" fmla="*/ 3937433 w 7467600"/>
              <a:gd name="connsiteY513" fmla="*/ 4830473 h 6858000"/>
              <a:gd name="connsiteX514" fmla="*/ 3590475 w 7467600"/>
              <a:gd name="connsiteY514" fmla="*/ 4597974 h 6858000"/>
              <a:gd name="connsiteX515" fmla="*/ 3100264 w 7467600"/>
              <a:gd name="connsiteY515" fmla="*/ 4579845 h 6858000"/>
              <a:gd name="connsiteX516" fmla="*/ 2183576 w 7467600"/>
              <a:gd name="connsiteY516" fmla="*/ 4227150 h 6858000"/>
              <a:gd name="connsiteX517" fmla="*/ 2151029 w 7467600"/>
              <a:gd name="connsiteY517" fmla="*/ 4146947 h 6858000"/>
              <a:gd name="connsiteX518" fmla="*/ 3563434 w 7467600"/>
              <a:gd name="connsiteY518" fmla="*/ 4469115 h 6858000"/>
              <a:gd name="connsiteX519" fmla="*/ 3177952 w 7467600"/>
              <a:gd name="connsiteY519" fmla="*/ 3657386 h 6858000"/>
              <a:gd name="connsiteX520" fmla="*/ 3189263 w 7467600"/>
              <a:gd name="connsiteY520" fmla="*/ 3625726 h 6858000"/>
              <a:gd name="connsiteX521" fmla="*/ 3560912 w 7467600"/>
              <a:gd name="connsiteY521" fmla="*/ 4079863 h 6858000"/>
              <a:gd name="connsiteX522" fmla="*/ 3626636 w 7467600"/>
              <a:gd name="connsiteY522" fmla="*/ 4512230 h 6858000"/>
              <a:gd name="connsiteX523" fmla="*/ 3653088 w 7467600"/>
              <a:gd name="connsiteY523" fmla="*/ 4521417 h 6858000"/>
              <a:gd name="connsiteX524" fmla="*/ 3988128 w 7467600"/>
              <a:gd name="connsiteY524" fmla="*/ 4817267 h 6858000"/>
              <a:gd name="connsiteX525" fmla="*/ 4830582 w 7467600"/>
              <a:gd name="connsiteY525" fmla="*/ 4676000 h 6858000"/>
              <a:gd name="connsiteX526" fmla="*/ 4830100 w 7467600"/>
              <a:gd name="connsiteY526" fmla="*/ 4675554 h 6858000"/>
              <a:gd name="connsiteX527" fmla="*/ 4036318 w 7467600"/>
              <a:gd name="connsiteY527" fmla="*/ 4147013 h 6858000"/>
              <a:gd name="connsiteX528" fmla="*/ 3432098 w 7467600"/>
              <a:gd name="connsiteY528" fmla="*/ 3537312 h 6858000"/>
              <a:gd name="connsiteX529" fmla="*/ 3446761 w 7467600"/>
              <a:gd name="connsiteY529" fmla="*/ 3461278 h 6858000"/>
              <a:gd name="connsiteX530" fmla="*/ 4419733 w 7467600"/>
              <a:gd name="connsiteY530" fmla="*/ 3963555 h 6858000"/>
              <a:gd name="connsiteX531" fmla="*/ 4781371 w 7467600"/>
              <a:gd name="connsiteY531" fmla="*/ 4458604 h 6858000"/>
              <a:gd name="connsiteX532" fmla="*/ 4780440 w 7467600"/>
              <a:gd name="connsiteY532" fmla="*/ 4470290 h 6858000"/>
              <a:gd name="connsiteX533" fmla="*/ 4898954 w 7467600"/>
              <a:gd name="connsiteY533" fmla="*/ 4662092 h 6858000"/>
              <a:gd name="connsiteX534" fmla="*/ 4900699 w 7467600"/>
              <a:gd name="connsiteY534" fmla="*/ 4670867 h 6858000"/>
              <a:gd name="connsiteX535" fmla="*/ 5714511 w 7467600"/>
              <a:gd name="connsiteY535" fmla="*/ 4663483 h 6858000"/>
              <a:gd name="connsiteX536" fmla="*/ 5464793 w 7467600"/>
              <a:gd name="connsiteY536" fmla="*/ 4393556 h 6858000"/>
              <a:gd name="connsiteX537" fmla="*/ 5461897 w 7467600"/>
              <a:gd name="connsiteY537" fmla="*/ 4390879 h 6858000"/>
              <a:gd name="connsiteX538" fmla="*/ 4294126 w 7467600"/>
              <a:gd name="connsiteY538" fmla="*/ 3303048 h 6858000"/>
              <a:gd name="connsiteX539" fmla="*/ 4305321 w 7467600"/>
              <a:gd name="connsiteY539" fmla="*/ 3256953 h 6858000"/>
              <a:gd name="connsiteX540" fmla="*/ 4949299 w 7467600"/>
              <a:gd name="connsiteY540" fmla="*/ 3766336 h 6858000"/>
              <a:gd name="connsiteX541" fmla="*/ 5291452 w 7467600"/>
              <a:gd name="connsiteY541" fmla="*/ 4076801 h 6858000"/>
              <a:gd name="connsiteX542" fmla="*/ 5434998 w 7467600"/>
              <a:gd name="connsiteY542" fmla="*/ 4254100 h 6858000"/>
              <a:gd name="connsiteX543" fmla="*/ 5351015 w 7467600"/>
              <a:gd name="connsiteY543" fmla="*/ 3760989 h 6858000"/>
              <a:gd name="connsiteX544" fmla="*/ 5413780 w 7467600"/>
              <a:gd name="connsiteY544" fmla="*/ 2966265 h 6858000"/>
              <a:gd name="connsiteX545" fmla="*/ 5425627 w 7467600"/>
              <a:gd name="connsiteY545" fmla="*/ 2954192 h 6858000"/>
              <a:gd name="connsiteX546" fmla="*/ 6604735 w 7467600"/>
              <a:gd name="connsiteY546" fmla="*/ 2041381 h 6858000"/>
              <a:gd name="connsiteX547" fmla="*/ 7204487 w 7467600"/>
              <a:gd name="connsiteY547" fmla="*/ 2742112 h 6858000"/>
              <a:gd name="connsiteX548" fmla="*/ 7131592 w 7467600"/>
              <a:gd name="connsiteY548" fmla="*/ 2672096 h 6858000"/>
              <a:gd name="connsiteX549" fmla="*/ 6996344 w 7467600"/>
              <a:gd name="connsiteY549" fmla="*/ 2518310 h 6858000"/>
              <a:gd name="connsiteX550" fmla="*/ 6735495 w 7467600"/>
              <a:gd name="connsiteY550" fmla="*/ 2196890 h 6858000"/>
              <a:gd name="connsiteX551" fmla="*/ 6721901 w 7467600"/>
              <a:gd name="connsiteY551" fmla="*/ 2179274 h 6858000"/>
              <a:gd name="connsiteX552" fmla="*/ 6604735 w 7467600"/>
              <a:gd name="connsiteY552" fmla="*/ 2041381 h 6858000"/>
              <a:gd name="connsiteX553" fmla="*/ 6591670 w 7467600"/>
              <a:gd name="connsiteY553" fmla="*/ 1988277 h 6858000"/>
              <a:gd name="connsiteX554" fmla="*/ 6747349 w 7467600"/>
              <a:gd name="connsiteY554" fmla="*/ 2160069 h 6858000"/>
              <a:gd name="connsiteX555" fmla="*/ 6760943 w 7467600"/>
              <a:gd name="connsiteY555" fmla="*/ 2177686 h 6858000"/>
              <a:gd name="connsiteX556" fmla="*/ 7021065 w 7467600"/>
              <a:gd name="connsiteY556" fmla="*/ 2498102 h 6858000"/>
              <a:gd name="connsiteX557" fmla="*/ 7155223 w 7467600"/>
              <a:gd name="connsiteY557" fmla="*/ 2650386 h 6858000"/>
              <a:gd name="connsiteX558" fmla="*/ 7203167 w 7467600"/>
              <a:gd name="connsiteY558" fmla="*/ 2697288 h 6858000"/>
              <a:gd name="connsiteX559" fmla="*/ 6937703 w 7467600"/>
              <a:gd name="connsiteY559" fmla="*/ 2321981 h 6858000"/>
              <a:gd name="connsiteX560" fmla="*/ 6591670 w 7467600"/>
              <a:gd name="connsiteY560" fmla="*/ 1988277 h 6858000"/>
              <a:gd name="connsiteX561" fmla="*/ 5798671 w 7467600"/>
              <a:gd name="connsiteY561" fmla="*/ 1981601 h 6858000"/>
              <a:gd name="connsiteX562" fmla="*/ 5754709 w 7467600"/>
              <a:gd name="connsiteY562" fmla="*/ 2071454 h 6858000"/>
              <a:gd name="connsiteX563" fmla="*/ 5763044 w 7467600"/>
              <a:gd name="connsiteY563" fmla="*/ 2842206 h 6858000"/>
              <a:gd name="connsiteX564" fmla="*/ 5764974 w 7467600"/>
              <a:gd name="connsiteY564" fmla="*/ 2799609 h 6858000"/>
              <a:gd name="connsiteX565" fmla="*/ 5767665 w 7467600"/>
              <a:gd name="connsiteY565" fmla="*/ 2666409 h 6858000"/>
              <a:gd name="connsiteX566" fmla="*/ 5763055 w 7467600"/>
              <a:gd name="connsiteY566" fmla="*/ 2579705 h 6858000"/>
              <a:gd name="connsiteX567" fmla="*/ 5758079 w 7467600"/>
              <a:gd name="connsiteY567" fmla="*/ 2492508 h 6858000"/>
              <a:gd name="connsiteX568" fmla="*/ 5779325 w 7467600"/>
              <a:gd name="connsiteY568" fmla="*/ 2197069 h 6858000"/>
              <a:gd name="connsiteX569" fmla="*/ 5798671 w 7467600"/>
              <a:gd name="connsiteY569" fmla="*/ 1981601 h 6858000"/>
              <a:gd name="connsiteX570" fmla="*/ 5829202 w 7467600"/>
              <a:gd name="connsiteY570" fmla="*/ 1971679 h 6858000"/>
              <a:gd name="connsiteX571" fmla="*/ 5809558 w 7467600"/>
              <a:gd name="connsiteY571" fmla="*/ 2198043 h 6858000"/>
              <a:gd name="connsiteX572" fmla="*/ 5788653 w 7467600"/>
              <a:gd name="connsiteY572" fmla="*/ 2489430 h 6858000"/>
              <a:gd name="connsiteX573" fmla="*/ 5793439 w 7467600"/>
              <a:gd name="connsiteY573" fmla="*/ 2575235 h 6858000"/>
              <a:gd name="connsiteX574" fmla="*/ 5796837 w 7467600"/>
              <a:gd name="connsiteY574" fmla="*/ 2637633 h 6858000"/>
              <a:gd name="connsiteX575" fmla="*/ 5818614 w 7467600"/>
              <a:gd name="connsiteY575" fmla="*/ 2473055 h 6858000"/>
              <a:gd name="connsiteX576" fmla="*/ 5829202 w 7467600"/>
              <a:gd name="connsiteY576" fmla="*/ 1971679 h 6858000"/>
              <a:gd name="connsiteX577" fmla="*/ 5911389 w 7467600"/>
              <a:gd name="connsiteY577" fmla="*/ 1898371 h 6858000"/>
              <a:gd name="connsiteX578" fmla="*/ 6237627 w 7467600"/>
              <a:gd name="connsiteY578" fmla="*/ 2231921 h 6858000"/>
              <a:gd name="connsiteX579" fmla="*/ 5911389 w 7467600"/>
              <a:gd name="connsiteY579" fmla="*/ 1898371 h 6858000"/>
              <a:gd name="connsiteX580" fmla="*/ 6944437 w 7467600"/>
              <a:gd name="connsiteY580" fmla="*/ 1575402 h 6858000"/>
              <a:gd name="connsiteX581" fmla="*/ 6304730 w 7467600"/>
              <a:gd name="connsiteY581" fmla="*/ 1766654 h 6858000"/>
              <a:gd name="connsiteX582" fmla="*/ 6944437 w 7467600"/>
              <a:gd name="connsiteY582" fmla="*/ 1575402 h 6858000"/>
              <a:gd name="connsiteX583" fmla="*/ 7019523 w 7467600"/>
              <a:gd name="connsiteY583" fmla="*/ 1519450 h 6858000"/>
              <a:gd name="connsiteX584" fmla="*/ 6298091 w 7467600"/>
              <a:gd name="connsiteY584" fmla="*/ 1737122 h 6858000"/>
              <a:gd name="connsiteX585" fmla="*/ 7019523 w 7467600"/>
              <a:gd name="connsiteY585" fmla="*/ 1519450 h 6858000"/>
              <a:gd name="connsiteX586" fmla="*/ 2399523 w 7467600"/>
              <a:gd name="connsiteY586" fmla="*/ 1428234 h 6858000"/>
              <a:gd name="connsiteX587" fmla="*/ 2224982 w 7467600"/>
              <a:gd name="connsiteY587" fmla="*/ 1826201 h 6858000"/>
              <a:gd name="connsiteX588" fmla="*/ 2096099 w 7467600"/>
              <a:gd name="connsiteY588" fmla="*/ 2345900 h 6858000"/>
              <a:gd name="connsiteX589" fmla="*/ 2283317 w 7467600"/>
              <a:gd name="connsiteY589" fmla="*/ 1796925 h 6858000"/>
              <a:gd name="connsiteX590" fmla="*/ 2399523 w 7467600"/>
              <a:gd name="connsiteY590" fmla="*/ 1428234 h 6858000"/>
              <a:gd name="connsiteX591" fmla="*/ 2448558 w 7467600"/>
              <a:gd name="connsiteY591" fmla="*/ 1373435 h 6858000"/>
              <a:gd name="connsiteX592" fmla="*/ 2312521 w 7467600"/>
              <a:gd name="connsiteY592" fmla="*/ 1806140 h 6858000"/>
              <a:gd name="connsiteX593" fmla="*/ 2127533 w 7467600"/>
              <a:gd name="connsiteY593" fmla="*/ 2348380 h 6858000"/>
              <a:gd name="connsiteX594" fmla="*/ 2358080 w 7467600"/>
              <a:gd name="connsiteY594" fmla="*/ 1866134 h 6858000"/>
              <a:gd name="connsiteX595" fmla="*/ 2407436 w 7467600"/>
              <a:gd name="connsiteY595" fmla="*/ 1651070 h 6858000"/>
              <a:gd name="connsiteX596" fmla="*/ 2448558 w 7467600"/>
              <a:gd name="connsiteY596" fmla="*/ 1373435 h 6858000"/>
              <a:gd name="connsiteX597" fmla="*/ 278707 w 7467600"/>
              <a:gd name="connsiteY597" fmla="*/ 1352270 h 6858000"/>
              <a:gd name="connsiteX598" fmla="*/ 321570 w 7467600"/>
              <a:gd name="connsiteY598" fmla="*/ 1861610 h 6858000"/>
              <a:gd name="connsiteX599" fmla="*/ 294281 w 7467600"/>
              <a:gd name="connsiteY599" fmla="*/ 1440658 h 6858000"/>
              <a:gd name="connsiteX600" fmla="*/ 278707 w 7467600"/>
              <a:gd name="connsiteY600" fmla="*/ 1352270 h 6858000"/>
              <a:gd name="connsiteX601" fmla="*/ 1423821 w 7467600"/>
              <a:gd name="connsiteY601" fmla="*/ 1351958 h 6858000"/>
              <a:gd name="connsiteX602" fmla="*/ 1638521 w 7467600"/>
              <a:gd name="connsiteY602" fmla="*/ 1908470 h 6858000"/>
              <a:gd name="connsiteX603" fmla="*/ 1754199 w 7467600"/>
              <a:gd name="connsiteY603" fmla="*/ 2149284 h 6858000"/>
              <a:gd name="connsiteX604" fmla="*/ 1908359 w 7467600"/>
              <a:gd name="connsiteY604" fmla="*/ 2364988 h 6858000"/>
              <a:gd name="connsiteX605" fmla="*/ 1647661 w 7467600"/>
              <a:gd name="connsiteY605" fmla="*/ 1825945 h 6858000"/>
              <a:gd name="connsiteX606" fmla="*/ 1423821 w 7467600"/>
              <a:gd name="connsiteY606" fmla="*/ 1351958 h 6858000"/>
              <a:gd name="connsiteX607" fmla="*/ 1431890 w 7467600"/>
              <a:gd name="connsiteY607" fmla="*/ 1306475 h 6858000"/>
              <a:gd name="connsiteX608" fmla="*/ 1507597 w 7467600"/>
              <a:gd name="connsiteY608" fmla="*/ 1446132 h 6858000"/>
              <a:gd name="connsiteX609" fmla="*/ 1674586 w 7467600"/>
              <a:gd name="connsiteY609" fmla="*/ 1813832 h 6858000"/>
              <a:gd name="connsiteX610" fmla="*/ 1815950 w 7467600"/>
              <a:gd name="connsiteY610" fmla="*/ 2128564 h 6858000"/>
              <a:gd name="connsiteX611" fmla="*/ 1984242 w 7467600"/>
              <a:gd name="connsiteY611" fmla="*/ 2430829 h 6858000"/>
              <a:gd name="connsiteX612" fmla="*/ 2014023 w 7467600"/>
              <a:gd name="connsiteY612" fmla="*/ 2450995 h 6858000"/>
              <a:gd name="connsiteX613" fmla="*/ 1747337 w 7467600"/>
              <a:gd name="connsiteY613" fmla="*/ 1855264 h 6858000"/>
              <a:gd name="connsiteX614" fmla="*/ 1533749 w 7467600"/>
              <a:gd name="connsiteY614" fmla="*/ 1478656 h 6858000"/>
              <a:gd name="connsiteX615" fmla="*/ 1431890 w 7467600"/>
              <a:gd name="connsiteY615" fmla="*/ 1306475 h 6858000"/>
              <a:gd name="connsiteX616" fmla="*/ 5052692 w 7467600"/>
              <a:gd name="connsiteY616" fmla="*/ 1292994 h 6858000"/>
              <a:gd name="connsiteX617" fmla="*/ 5200661 w 7467600"/>
              <a:gd name="connsiteY617" fmla="*/ 1635186 h 6858000"/>
              <a:gd name="connsiteX618" fmla="*/ 5297138 w 7467600"/>
              <a:gd name="connsiteY618" fmla="*/ 1906351 h 6858000"/>
              <a:gd name="connsiteX619" fmla="*/ 5052692 w 7467600"/>
              <a:gd name="connsiteY619" fmla="*/ 1292994 h 6858000"/>
              <a:gd name="connsiteX620" fmla="*/ 5009948 w 7467600"/>
              <a:gd name="connsiteY620" fmla="*/ 1273619 h 6858000"/>
              <a:gd name="connsiteX621" fmla="*/ 5121777 w 7467600"/>
              <a:gd name="connsiteY621" fmla="*/ 1654213 h 6858000"/>
              <a:gd name="connsiteX622" fmla="*/ 5293545 w 7467600"/>
              <a:gd name="connsiteY622" fmla="*/ 2072247 h 6858000"/>
              <a:gd name="connsiteX623" fmla="*/ 5294042 w 7467600"/>
              <a:gd name="connsiteY623" fmla="*/ 2065019 h 6858000"/>
              <a:gd name="connsiteX624" fmla="*/ 5171936 w 7467600"/>
              <a:gd name="connsiteY624" fmla="*/ 1647613 h 6858000"/>
              <a:gd name="connsiteX625" fmla="*/ 5009948 w 7467600"/>
              <a:gd name="connsiteY625" fmla="*/ 1273619 h 6858000"/>
              <a:gd name="connsiteX626" fmla="*/ 655236 w 7467600"/>
              <a:gd name="connsiteY626" fmla="*/ 1268632 h 6858000"/>
              <a:gd name="connsiteX627" fmla="*/ 839521 w 7467600"/>
              <a:gd name="connsiteY627" fmla="*/ 1685315 h 6858000"/>
              <a:gd name="connsiteX628" fmla="*/ 1109416 w 7467600"/>
              <a:gd name="connsiteY628" fmla="*/ 2061663 h 6858000"/>
              <a:gd name="connsiteX629" fmla="*/ 1298300 w 7467600"/>
              <a:gd name="connsiteY629" fmla="*/ 2247742 h 6858000"/>
              <a:gd name="connsiteX630" fmla="*/ 1125871 w 7467600"/>
              <a:gd name="connsiteY630" fmla="*/ 1989513 h 6858000"/>
              <a:gd name="connsiteX631" fmla="*/ 981574 w 7467600"/>
              <a:gd name="connsiteY631" fmla="*/ 1783157 h 6858000"/>
              <a:gd name="connsiteX632" fmla="*/ 922198 w 7467600"/>
              <a:gd name="connsiteY632" fmla="*/ 1677437 h 6858000"/>
              <a:gd name="connsiteX633" fmla="*/ 869293 w 7467600"/>
              <a:gd name="connsiteY633" fmla="*/ 1583214 h 6858000"/>
              <a:gd name="connsiteX634" fmla="*/ 751431 w 7467600"/>
              <a:gd name="connsiteY634" fmla="*/ 1405731 h 6858000"/>
              <a:gd name="connsiteX635" fmla="*/ 655236 w 7467600"/>
              <a:gd name="connsiteY635" fmla="*/ 1268632 h 6858000"/>
              <a:gd name="connsiteX636" fmla="*/ 6516292 w 7467600"/>
              <a:gd name="connsiteY636" fmla="*/ 1263064 h 6858000"/>
              <a:gd name="connsiteX637" fmla="*/ 5736320 w 7467600"/>
              <a:gd name="connsiteY637" fmla="*/ 1501803 h 6858000"/>
              <a:gd name="connsiteX638" fmla="*/ 6516292 w 7467600"/>
              <a:gd name="connsiteY638" fmla="*/ 1263064 h 6858000"/>
              <a:gd name="connsiteX639" fmla="*/ 291466 w 7467600"/>
              <a:gd name="connsiteY639" fmla="*/ 1250369 h 6858000"/>
              <a:gd name="connsiteX640" fmla="*/ 323180 w 7467600"/>
              <a:gd name="connsiteY640" fmla="*/ 1435283 h 6858000"/>
              <a:gd name="connsiteX641" fmla="*/ 349381 w 7467600"/>
              <a:gd name="connsiteY641" fmla="*/ 1875041 h 6858000"/>
              <a:gd name="connsiteX642" fmla="*/ 374363 w 7467600"/>
              <a:gd name="connsiteY642" fmla="*/ 1506494 h 6858000"/>
              <a:gd name="connsiteX643" fmla="*/ 302168 w 7467600"/>
              <a:gd name="connsiteY643" fmla="*/ 1274495 h 6858000"/>
              <a:gd name="connsiteX644" fmla="*/ 291466 w 7467600"/>
              <a:gd name="connsiteY644" fmla="*/ 1250369 h 6858000"/>
              <a:gd name="connsiteX645" fmla="*/ 678222 w 7467600"/>
              <a:gd name="connsiteY645" fmla="*/ 1248670 h 6858000"/>
              <a:gd name="connsiteX646" fmla="*/ 775536 w 7467600"/>
              <a:gd name="connsiteY646" fmla="*/ 1388015 h 6858000"/>
              <a:gd name="connsiteX647" fmla="*/ 894529 w 7467600"/>
              <a:gd name="connsiteY647" fmla="*/ 1567739 h 6858000"/>
              <a:gd name="connsiteX648" fmla="*/ 948000 w 7467600"/>
              <a:gd name="connsiteY648" fmla="*/ 1663088 h 6858000"/>
              <a:gd name="connsiteX649" fmla="*/ 1006812 w 7467600"/>
              <a:gd name="connsiteY649" fmla="*/ 1767683 h 6858000"/>
              <a:gd name="connsiteX650" fmla="*/ 1149133 w 7467600"/>
              <a:gd name="connsiteY650" fmla="*/ 1971513 h 6858000"/>
              <a:gd name="connsiteX651" fmla="*/ 1333952 w 7467600"/>
              <a:gd name="connsiteY651" fmla="*/ 2251620 h 6858000"/>
              <a:gd name="connsiteX652" fmla="*/ 1337329 w 7467600"/>
              <a:gd name="connsiteY652" fmla="*/ 2258350 h 6858000"/>
              <a:gd name="connsiteX653" fmla="*/ 1014726 w 7467600"/>
              <a:gd name="connsiteY653" fmla="*/ 1615556 h 6858000"/>
              <a:gd name="connsiteX654" fmla="*/ 678222 w 7467600"/>
              <a:gd name="connsiteY654" fmla="*/ 1248670 h 6858000"/>
              <a:gd name="connsiteX655" fmla="*/ 6691602 w 7467600"/>
              <a:gd name="connsiteY655" fmla="*/ 1140573 h 6858000"/>
              <a:gd name="connsiteX656" fmla="*/ 6571100 w 7467600"/>
              <a:gd name="connsiteY656" fmla="*/ 1183662 h 6858000"/>
              <a:gd name="connsiteX657" fmla="*/ 6241687 w 7467600"/>
              <a:gd name="connsiteY657" fmla="*/ 1257600 h 6858000"/>
              <a:gd name="connsiteX658" fmla="*/ 5693009 w 7467600"/>
              <a:gd name="connsiteY658" fmla="*/ 1478256 h 6858000"/>
              <a:gd name="connsiteX659" fmla="*/ 6548420 w 7467600"/>
              <a:gd name="connsiteY659" fmla="*/ 1214599 h 6858000"/>
              <a:gd name="connsiteX660" fmla="*/ 6605473 w 7467600"/>
              <a:gd name="connsiteY660" fmla="*/ 1184686 h 6858000"/>
              <a:gd name="connsiteX661" fmla="*/ 6691602 w 7467600"/>
              <a:gd name="connsiteY661" fmla="*/ 1140573 h 6858000"/>
              <a:gd name="connsiteX662" fmla="*/ 4002475 w 7467600"/>
              <a:gd name="connsiteY662" fmla="*/ 1037802 h 6858000"/>
              <a:gd name="connsiteX663" fmla="*/ 4000324 w 7467600"/>
              <a:gd name="connsiteY663" fmla="*/ 1039362 h 6858000"/>
              <a:gd name="connsiteX664" fmla="*/ 4002862 w 7467600"/>
              <a:gd name="connsiteY664" fmla="*/ 1042866 h 6858000"/>
              <a:gd name="connsiteX665" fmla="*/ 4002475 w 7467600"/>
              <a:gd name="connsiteY665" fmla="*/ 1037802 h 6858000"/>
              <a:gd name="connsiteX666" fmla="*/ 506322 w 7467600"/>
              <a:gd name="connsiteY666" fmla="*/ 1020997 h 6858000"/>
              <a:gd name="connsiteX667" fmla="*/ 533068 w 7467600"/>
              <a:gd name="connsiteY667" fmla="*/ 1029409 h 6858000"/>
              <a:gd name="connsiteX668" fmla="*/ 1232525 w 7467600"/>
              <a:gd name="connsiteY668" fmla="*/ 1804675 h 6858000"/>
              <a:gd name="connsiteX669" fmla="*/ 1388858 w 7467600"/>
              <a:gd name="connsiteY669" fmla="*/ 2368011 h 6858000"/>
              <a:gd name="connsiteX670" fmla="*/ 1384098 w 7467600"/>
              <a:gd name="connsiteY670" fmla="*/ 2378125 h 6858000"/>
              <a:gd name="connsiteX671" fmla="*/ 1425393 w 7467600"/>
              <a:gd name="connsiteY671" fmla="*/ 2589124 h 6858000"/>
              <a:gd name="connsiteX672" fmla="*/ 1424001 w 7467600"/>
              <a:gd name="connsiteY672" fmla="*/ 2597541 h 6858000"/>
              <a:gd name="connsiteX673" fmla="*/ 2152729 w 7467600"/>
              <a:gd name="connsiteY673" fmla="*/ 2864487 h 6858000"/>
              <a:gd name="connsiteX674" fmla="*/ 2020609 w 7467600"/>
              <a:gd name="connsiteY674" fmla="*/ 2539671 h 6858000"/>
              <a:gd name="connsiteX675" fmla="*/ 2018920 w 7467600"/>
              <a:gd name="connsiteY675" fmla="*/ 2536309 h 6858000"/>
              <a:gd name="connsiteX676" fmla="*/ 1342441 w 7467600"/>
              <a:gd name="connsiteY676" fmla="*/ 1173017 h 6858000"/>
              <a:gd name="connsiteX677" fmla="*/ 1367925 w 7467600"/>
              <a:gd name="connsiteY677" fmla="*/ 1135648 h 6858000"/>
              <a:gd name="connsiteX678" fmla="*/ 1771401 w 7467600"/>
              <a:gd name="connsiteY678" fmla="*/ 1806673 h 6858000"/>
              <a:gd name="connsiteX679" fmla="*/ 1972385 w 7467600"/>
              <a:gd name="connsiteY679" fmla="*/ 2198735 h 6858000"/>
              <a:gd name="connsiteX680" fmla="*/ 2040892 w 7467600"/>
              <a:gd name="connsiteY680" fmla="*/ 2405205 h 6858000"/>
              <a:gd name="connsiteX681" fmla="*/ 2131689 w 7467600"/>
              <a:gd name="connsiteY681" fmla="*/ 1936926 h 6858000"/>
              <a:gd name="connsiteX682" fmla="*/ 2454820 w 7467600"/>
              <a:gd name="connsiteY682" fmla="*/ 1248808 h 6858000"/>
              <a:gd name="connsiteX683" fmla="*/ 2492512 w 7467600"/>
              <a:gd name="connsiteY683" fmla="*/ 1302920 h 6858000"/>
              <a:gd name="connsiteX684" fmla="*/ 2081216 w 7467600"/>
              <a:gd name="connsiteY684" fmla="*/ 2527513 h 6858000"/>
              <a:gd name="connsiteX685" fmla="*/ 2081211 w 7467600"/>
              <a:gd name="connsiteY685" fmla="*/ 2528916 h 6858000"/>
              <a:gd name="connsiteX686" fmla="*/ 2199067 w 7467600"/>
              <a:gd name="connsiteY686" fmla="*/ 2884061 h 6858000"/>
              <a:gd name="connsiteX687" fmla="*/ 3192586 w 7467600"/>
              <a:gd name="connsiteY687" fmla="*/ 3411496 h 6858000"/>
              <a:gd name="connsiteX688" fmla="*/ 3182620 w 7467600"/>
              <a:gd name="connsiteY688" fmla="*/ 3483279 h 6858000"/>
              <a:gd name="connsiteX689" fmla="*/ 2435119 w 7467600"/>
              <a:gd name="connsiteY689" fmla="*/ 3080173 h 6858000"/>
              <a:gd name="connsiteX690" fmla="*/ 2410152 w 7467600"/>
              <a:gd name="connsiteY690" fmla="*/ 3063751 h 6858000"/>
              <a:gd name="connsiteX691" fmla="*/ 2408099 w 7467600"/>
              <a:gd name="connsiteY691" fmla="*/ 3064403 h 6858000"/>
              <a:gd name="connsiteX692" fmla="*/ 2407218 w 7467600"/>
              <a:gd name="connsiteY692" fmla="*/ 3070324 h 6858000"/>
              <a:gd name="connsiteX693" fmla="*/ 2380138 w 7467600"/>
              <a:gd name="connsiteY693" fmla="*/ 3099341 h 6858000"/>
              <a:gd name="connsiteX694" fmla="*/ 1765923 w 7467600"/>
              <a:gd name="connsiteY694" fmla="*/ 3581043 h 6858000"/>
              <a:gd name="connsiteX695" fmla="*/ 1702258 w 7467600"/>
              <a:gd name="connsiteY695" fmla="*/ 3612286 h 6858000"/>
              <a:gd name="connsiteX696" fmla="*/ 1538370 w 7467600"/>
              <a:gd name="connsiteY696" fmla="*/ 3811804 h 6858000"/>
              <a:gd name="connsiteX697" fmla="*/ 542867 w 7467600"/>
              <a:gd name="connsiteY697" fmla="*/ 4944092 h 6858000"/>
              <a:gd name="connsiteX698" fmla="*/ 515800 w 7467600"/>
              <a:gd name="connsiteY698" fmla="*/ 4862180 h 6858000"/>
              <a:gd name="connsiteX699" fmla="*/ 909145 w 7467600"/>
              <a:gd name="connsiteY699" fmla="*/ 4199225 h 6858000"/>
              <a:gd name="connsiteX700" fmla="*/ 1214067 w 7467600"/>
              <a:gd name="connsiteY700" fmla="*/ 3908561 h 6858000"/>
              <a:gd name="connsiteX701" fmla="*/ 640967 w 7467600"/>
              <a:gd name="connsiteY701" fmla="*/ 4105601 h 6858000"/>
              <a:gd name="connsiteX702" fmla="*/ 112563 w 7467600"/>
              <a:gd name="connsiteY702" fmla="*/ 4396952 h 6858000"/>
              <a:gd name="connsiteX703" fmla="*/ 0 w 7467600"/>
              <a:gd name="connsiteY703" fmla="*/ 4466006 h 6858000"/>
              <a:gd name="connsiteX704" fmla="*/ 0 w 7467600"/>
              <a:gd name="connsiteY704" fmla="*/ 4233763 h 6858000"/>
              <a:gd name="connsiteX705" fmla="*/ 36881 w 7467600"/>
              <a:gd name="connsiteY705" fmla="*/ 4200118 h 6858000"/>
              <a:gd name="connsiteX706" fmla="*/ 910534 w 7467600"/>
              <a:gd name="connsiteY706" fmla="*/ 3629753 h 6858000"/>
              <a:gd name="connsiteX707" fmla="*/ 1578717 w 7467600"/>
              <a:gd name="connsiteY707" fmla="*/ 3575982 h 6858000"/>
              <a:gd name="connsiteX708" fmla="*/ 2338780 w 7467600"/>
              <a:gd name="connsiteY708" fmla="*/ 3033725 h 6858000"/>
              <a:gd name="connsiteX709" fmla="*/ 1807991 w 7467600"/>
              <a:gd name="connsiteY709" fmla="*/ 2807184 h 6858000"/>
              <a:gd name="connsiteX710" fmla="*/ 1416358 w 7467600"/>
              <a:gd name="connsiteY710" fmla="*/ 3112571 h 6858000"/>
              <a:gd name="connsiteX711" fmla="*/ 939066 w 7467600"/>
              <a:gd name="connsiteY711" fmla="*/ 3378798 h 6858000"/>
              <a:gd name="connsiteX712" fmla="*/ 115099 w 7467600"/>
              <a:gd name="connsiteY712" fmla="*/ 3607650 h 6858000"/>
              <a:gd name="connsiteX713" fmla="*/ 97284 w 7467600"/>
              <a:gd name="connsiteY713" fmla="*/ 3520393 h 6858000"/>
              <a:gd name="connsiteX714" fmla="*/ 922050 w 7467600"/>
              <a:gd name="connsiteY714" fmla="*/ 3074867 h 6858000"/>
              <a:gd name="connsiteX715" fmla="*/ 1405265 w 7467600"/>
              <a:gd name="connsiteY715" fmla="*/ 3016319 h 6858000"/>
              <a:gd name="connsiteX716" fmla="*/ 1407512 w 7467600"/>
              <a:gd name="connsiteY716" fmla="*/ 3018001 h 6858000"/>
              <a:gd name="connsiteX717" fmla="*/ 1726266 w 7467600"/>
              <a:gd name="connsiteY717" fmla="*/ 2777274 h 6858000"/>
              <a:gd name="connsiteX718" fmla="*/ 625390 w 7467600"/>
              <a:gd name="connsiteY718" fmla="*/ 2514541 h 6858000"/>
              <a:gd name="connsiteX719" fmla="*/ 619799 w 7467600"/>
              <a:gd name="connsiteY719" fmla="*/ 2527180 h 6858000"/>
              <a:gd name="connsiteX720" fmla="*/ 310030 w 7467600"/>
              <a:gd name="connsiteY720" fmla="*/ 2771818 h 6858000"/>
              <a:gd name="connsiteX721" fmla="*/ 173877 w 7467600"/>
              <a:gd name="connsiteY721" fmla="*/ 2937056 h 6858000"/>
              <a:gd name="connsiteX722" fmla="*/ 77889 w 7467600"/>
              <a:gd name="connsiteY722" fmla="*/ 3138440 h 6858000"/>
              <a:gd name="connsiteX723" fmla="*/ 0 w 7467600"/>
              <a:gd name="connsiteY723" fmla="*/ 3271395 h 6858000"/>
              <a:gd name="connsiteX724" fmla="*/ 0 w 7467600"/>
              <a:gd name="connsiteY724" fmla="*/ 3153002 h 6858000"/>
              <a:gd name="connsiteX725" fmla="*/ 2386 w 7467600"/>
              <a:gd name="connsiteY725" fmla="*/ 3149203 h 6858000"/>
              <a:gd name="connsiteX726" fmla="*/ 89753 w 7467600"/>
              <a:gd name="connsiteY726" fmla="*/ 2987702 h 6858000"/>
              <a:gd name="connsiteX727" fmla="*/ 76869 w 7467600"/>
              <a:gd name="connsiteY727" fmla="*/ 3005404 h 6858000"/>
              <a:gd name="connsiteX728" fmla="*/ 32049 w 7467600"/>
              <a:gd name="connsiteY728" fmla="*/ 3065814 h 6858000"/>
              <a:gd name="connsiteX729" fmla="*/ 0 w 7467600"/>
              <a:gd name="connsiteY729" fmla="*/ 3108744 h 6858000"/>
              <a:gd name="connsiteX730" fmla="*/ 0 w 7467600"/>
              <a:gd name="connsiteY730" fmla="*/ 3058059 h 6858000"/>
              <a:gd name="connsiteX731" fmla="*/ 7610 w 7467600"/>
              <a:gd name="connsiteY731" fmla="*/ 3047889 h 6858000"/>
              <a:gd name="connsiteX732" fmla="*/ 52419 w 7467600"/>
              <a:gd name="connsiteY732" fmla="*/ 2987479 h 6858000"/>
              <a:gd name="connsiteX733" fmla="*/ 59142 w 7467600"/>
              <a:gd name="connsiteY733" fmla="*/ 2978488 h 6858000"/>
              <a:gd name="connsiteX734" fmla="*/ 0 w 7467600"/>
              <a:gd name="connsiteY734" fmla="*/ 3015334 h 6858000"/>
              <a:gd name="connsiteX735" fmla="*/ 0 w 7467600"/>
              <a:gd name="connsiteY735" fmla="*/ 2914286 h 6858000"/>
              <a:gd name="connsiteX736" fmla="*/ 36383 w 7467600"/>
              <a:gd name="connsiteY736" fmla="*/ 2901128 h 6858000"/>
              <a:gd name="connsiteX737" fmla="*/ 156329 w 7467600"/>
              <a:gd name="connsiteY737" fmla="*/ 2840533 h 6858000"/>
              <a:gd name="connsiteX738" fmla="*/ 358355 w 7467600"/>
              <a:gd name="connsiteY738" fmla="*/ 2620471 h 6858000"/>
              <a:gd name="connsiteX739" fmla="*/ 510577 w 7467600"/>
              <a:gd name="connsiteY739" fmla="*/ 2501244 h 6858000"/>
              <a:gd name="connsiteX740" fmla="*/ 211967 w 7467600"/>
              <a:gd name="connsiteY740" fmla="*/ 2479171 h 6858000"/>
              <a:gd name="connsiteX741" fmla="*/ 0 w 7467600"/>
              <a:gd name="connsiteY741" fmla="*/ 2476398 h 6858000"/>
              <a:gd name="connsiteX742" fmla="*/ 0 w 7467600"/>
              <a:gd name="connsiteY742" fmla="*/ 2389189 h 6858000"/>
              <a:gd name="connsiteX743" fmla="*/ 103062 w 7467600"/>
              <a:gd name="connsiteY743" fmla="*/ 2389518 h 6858000"/>
              <a:gd name="connsiteX744" fmla="*/ 510734 w 7467600"/>
              <a:gd name="connsiteY744" fmla="*/ 2416201 h 6858000"/>
              <a:gd name="connsiteX745" fmla="*/ 279257 w 7467600"/>
              <a:gd name="connsiteY745" fmla="*/ 2092102 h 6858000"/>
              <a:gd name="connsiteX746" fmla="*/ 65265 w 7467600"/>
              <a:gd name="connsiteY746" fmla="*/ 2006049 h 6858000"/>
              <a:gd name="connsiteX747" fmla="*/ 0 w 7467600"/>
              <a:gd name="connsiteY747" fmla="*/ 1982532 h 6858000"/>
              <a:gd name="connsiteX748" fmla="*/ 0 w 7467600"/>
              <a:gd name="connsiteY748" fmla="*/ 1912789 h 6858000"/>
              <a:gd name="connsiteX749" fmla="*/ 97460 w 7467600"/>
              <a:gd name="connsiteY749" fmla="*/ 1953725 h 6858000"/>
              <a:gd name="connsiteX750" fmla="*/ 221272 w 7467600"/>
              <a:gd name="connsiteY750" fmla="*/ 1980766 h 6858000"/>
              <a:gd name="connsiteX751" fmla="*/ 116765 w 7467600"/>
              <a:gd name="connsiteY751" fmla="*/ 1911033 h 6858000"/>
              <a:gd name="connsiteX752" fmla="*/ 16405 w 7467600"/>
              <a:gd name="connsiteY752" fmla="*/ 1803412 h 6858000"/>
              <a:gd name="connsiteX753" fmla="*/ 0 w 7467600"/>
              <a:gd name="connsiteY753" fmla="*/ 1784777 h 6858000"/>
              <a:gd name="connsiteX754" fmla="*/ 0 w 7467600"/>
              <a:gd name="connsiteY754" fmla="*/ 1740082 h 6858000"/>
              <a:gd name="connsiteX755" fmla="*/ 39394 w 7467600"/>
              <a:gd name="connsiteY755" fmla="*/ 1784856 h 6858000"/>
              <a:gd name="connsiteX756" fmla="*/ 135813 w 7467600"/>
              <a:gd name="connsiteY756" fmla="*/ 1888838 h 6858000"/>
              <a:gd name="connsiteX757" fmla="*/ 242575 w 7467600"/>
              <a:gd name="connsiteY757" fmla="*/ 1958841 h 6858000"/>
              <a:gd name="connsiteX758" fmla="*/ 82197 w 7467600"/>
              <a:gd name="connsiteY758" fmla="*/ 1754826 h 6858000"/>
              <a:gd name="connsiteX759" fmla="*/ 0 w 7467600"/>
              <a:gd name="connsiteY759" fmla="*/ 1679650 h 6858000"/>
              <a:gd name="connsiteX760" fmla="*/ 0 w 7467600"/>
              <a:gd name="connsiteY760" fmla="*/ 1602463 h 6858000"/>
              <a:gd name="connsiteX761" fmla="*/ 84689 w 7467600"/>
              <a:gd name="connsiteY761" fmla="*/ 1677442 h 6858000"/>
              <a:gd name="connsiteX762" fmla="*/ 298437 w 7467600"/>
              <a:gd name="connsiteY762" fmla="*/ 1968019 h 6858000"/>
              <a:gd name="connsiteX763" fmla="*/ 227269 w 7467600"/>
              <a:gd name="connsiteY763" fmla="*/ 1114064 h 6858000"/>
              <a:gd name="connsiteX764" fmla="*/ 248003 w 7467600"/>
              <a:gd name="connsiteY764" fmla="*/ 1089613 h 6858000"/>
              <a:gd name="connsiteX765" fmla="*/ 427020 w 7467600"/>
              <a:gd name="connsiteY765" fmla="*/ 1619803 h 6858000"/>
              <a:gd name="connsiteX766" fmla="*/ 340345 w 7467600"/>
              <a:gd name="connsiteY766" fmla="*/ 2027739 h 6858000"/>
              <a:gd name="connsiteX767" fmla="*/ 360865 w 7467600"/>
              <a:gd name="connsiteY767" fmla="*/ 2044827 h 6858000"/>
              <a:gd name="connsiteX768" fmla="*/ 560414 w 7467600"/>
              <a:gd name="connsiteY768" fmla="*/ 2421457 h 6858000"/>
              <a:gd name="connsiteX769" fmla="*/ 1359703 w 7467600"/>
              <a:gd name="connsiteY769" fmla="*/ 2578554 h 6858000"/>
              <a:gd name="connsiteX770" fmla="*/ 1359422 w 7467600"/>
              <a:gd name="connsiteY770" fmla="*/ 2577994 h 6858000"/>
              <a:gd name="connsiteX771" fmla="*/ 828701 w 7467600"/>
              <a:gd name="connsiteY771" fmla="*/ 1839520 h 6858000"/>
              <a:gd name="connsiteX772" fmla="*/ 494427 w 7467600"/>
              <a:gd name="connsiteY772" fmla="*/ 1092333 h 6858000"/>
              <a:gd name="connsiteX773" fmla="*/ 506322 w 7467600"/>
              <a:gd name="connsiteY773" fmla="*/ 1020997 h 6858000"/>
              <a:gd name="connsiteX774" fmla="*/ 4570198 w 7467600"/>
              <a:gd name="connsiteY774" fmla="*/ 978081 h 6858000"/>
              <a:gd name="connsiteX775" fmla="*/ 4523691 w 7467600"/>
              <a:gd name="connsiteY775" fmla="*/ 1127776 h 6858000"/>
              <a:gd name="connsiteX776" fmla="*/ 4509875 w 7467600"/>
              <a:gd name="connsiteY776" fmla="*/ 1167552 h 6858000"/>
              <a:gd name="connsiteX777" fmla="*/ 4478168 w 7467600"/>
              <a:gd name="connsiteY777" fmla="*/ 1260735 h 6858000"/>
              <a:gd name="connsiteX778" fmla="*/ 4409309 w 7467600"/>
              <a:gd name="connsiteY778" fmla="*/ 1666996 h 6858000"/>
              <a:gd name="connsiteX779" fmla="*/ 4370031 w 7467600"/>
              <a:gd name="connsiteY779" fmla="*/ 1955666 h 6858000"/>
              <a:gd name="connsiteX780" fmla="*/ 4570198 w 7467600"/>
              <a:gd name="connsiteY780" fmla="*/ 978081 h 6858000"/>
              <a:gd name="connsiteX781" fmla="*/ 4557898 w 7467600"/>
              <a:gd name="connsiteY781" fmla="*/ 900011 h 6858000"/>
              <a:gd name="connsiteX782" fmla="*/ 4344840 w 7467600"/>
              <a:gd name="connsiteY782" fmla="*/ 1922038 h 6858000"/>
              <a:gd name="connsiteX783" fmla="*/ 4378710 w 7467600"/>
              <a:gd name="connsiteY783" fmla="*/ 1665516 h 6858000"/>
              <a:gd name="connsiteX784" fmla="*/ 4448798 w 7467600"/>
              <a:gd name="connsiteY784" fmla="*/ 1253024 h 6858000"/>
              <a:gd name="connsiteX785" fmla="*/ 4480315 w 7467600"/>
              <a:gd name="connsiteY785" fmla="*/ 1158454 h 6858000"/>
              <a:gd name="connsiteX786" fmla="*/ 4494133 w 7467600"/>
              <a:gd name="connsiteY786" fmla="*/ 1118676 h 6858000"/>
              <a:gd name="connsiteX787" fmla="*/ 4557898 w 7467600"/>
              <a:gd name="connsiteY787" fmla="*/ 900011 h 6858000"/>
              <a:gd name="connsiteX788" fmla="*/ 5870151 w 7467600"/>
              <a:gd name="connsiteY788" fmla="*/ 898890 h 6858000"/>
              <a:gd name="connsiteX789" fmla="*/ 5861335 w 7467600"/>
              <a:gd name="connsiteY789" fmla="*/ 899177 h 6858000"/>
              <a:gd name="connsiteX790" fmla="*/ 5843702 w 7467600"/>
              <a:gd name="connsiteY790" fmla="*/ 899748 h 6858000"/>
              <a:gd name="connsiteX791" fmla="*/ 5651107 w 7467600"/>
              <a:gd name="connsiteY791" fmla="*/ 920306 h 6858000"/>
              <a:gd name="connsiteX792" fmla="*/ 5459407 w 7467600"/>
              <a:gd name="connsiteY792" fmla="*/ 940975 h 6858000"/>
              <a:gd name="connsiteX793" fmla="*/ 5374846 w 7467600"/>
              <a:gd name="connsiteY793" fmla="*/ 941988 h 6858000"/>
              <a:gd name="connsiteX794" fmla="*/ 5256105 w 7467600"/>
              <a:gd name="connsiteY794" fmla="*/ 945632 h 6858000"/>
              <a:gd name="connsiteX795" fmla="*/ 5107071 w 7467600"/>
              <a:gd name="connsiteY795" fmla="*/ 969720 h 6858000"/>
              <a:gd name="connsiteX796" fmla="*/ 4998681 w 7467600"/>
              <a:gd name="connsiteY796" fmla="*/ 988771 h 6858000"/>
              <a:gd name="connsiteX797" fmla="*/ 5870151 w 7467600"/>
              <a:gd name="connsiteY797" fmla="*/ 898890 h 6858000"/>
              <a:gd name="connsiteX798" fmla="*/ 5504425 w 7467600"/>
              <a:gd name="connsiteY798" fmla="*/ 848067 h 6858000"/>
              <a:gd name="connsiteX799" fmla="*/ 4968849 w 7467600"/>
              <a:gd name="connsiteY799" fmla="*/ 962318 h 6858000"/>
              <a:gd name="connsiteX800" fmla="*/ 5104039 w 7467600"/>
              <a:gd name="connsiteY800" fmla="*/ 940634 h 6858000"/>
              <a:gd name="connsiteX801" fmla="*/ 5256311 w 7467600"/>
              <a:gd name="connsiteY801" fmla="*/ 916490 h 6858000"/>
              <a:gd name="connsiteX802" fmla="*/ 5377381 w 7467600"/>
              <a:gd name="connsiteY802" fmla="*/ 912671 h 6858000"/>
              <a:gd name="connsiteX803" fmla="*/ 5460148 w 7467600"/>
              <a:gd name="connsiteY803" fmla="*/ 911442 h 6858000"/>
              <a:gd name="connsiteX804" fmla="*/ 5648971 w 7467600"/>
              <a:gd name="connsiteY804" fmla="*/ 891331 h 6858000"/>
              <a:gd name="connsiteX805" fmla="*/ 5844807 w 7467600"/>
              <a:gd name="connsiteY805" fmla="*/ 870718 h 6858000"/>
              <a:gd name="connsiteX806" fmla="*/ 5862975 w 7467600"/>
              <a:gd name="connsiteY806" fmla="*/ 869756 h 6858000"/>
              <a:gd name="connsiteX807" fmla="*/ 5920887 w 7467600"/>
              <a:gd name="connsiteY807" fmla="*/ 865929 h 6858000"/>
              <a:gd name="connsiteX808" fmla="*/ 5504425 w 7467600"/>
              <a:gd name="connsiteY808" fmla="*/ 848067 h 6858000"/>
              <a:gd name="connsiteX809" fmla="*/ 3607114 w 7467600"/>
              <a:gd name="connsiteY809" fmla="*/ 467441 h 6858000"/>
              <a:gd name="connsiteX810" fmla="*/ 3296242 w 7467600"/>
              <a:gd name="connsiteY810" fmla="*/ 807991 h 6858000"/>
              <a:gd name="connsiteX811" fmla="*/ 3174674 w 7467600"/>
              <a:gd name="connsiteY811" fmla="*/ 919759 h 6858000"/>
              <a:gd name="connsiteX812" fmla="*/ 3042978 w 7467600"/>
              <a:gd name="connsiteY812" fmla="*/ 1054894 h 6858000"/>
              <a:gd name="connsiteX813" fmla="*/ 2968914 w 7467600"/>
              <a:gd name="connsiteY813" fmla="*/ 1133756 h 6858000"/>
              <a:gd name="connsiteX814" fmla="*/ 3103823 w 7467600"/>
              <a:gd name="connsiteY814" fmla="*/ 1026814 h 6858000"/>
              <a:gd name="connsiteX815" fmla="*/ 3607114 w 7467600"/>
              <a:gd name="connsiteY815" fmla="*/ 467441 h 6858000"/>
              <a:gd name="connsiteX816" fmla="*/ 3744487 w 7467600"/>
              <a:gd name="connsiteY816" fmla="*/ 383136 h 6858000"/>
              <a:gd name="connsiteX817" fmla="*/ 3970213 w 7467600"/>
              <a:gd name="connsiteY817" fmla="*/ 995559 h 6858000"/>
              <a:gd name="connsiteX818" fmla="*/ 3744487 w 7467600"/>
              <a:gd name="connsiteY818" fmla="*/ 383136 h 6858000"/>
              <a:gd name="connsiteX819" fmla="*/ 3624562 w 7467600"/>
              <a:gd name="connsiteY819" fmla="*/ 367041 h 6858000"/>
              <a:gd name="connsiteX820" fmla="*/ 3489712 w 7467600"/>
              <a:gd name="connsiteY820" fmla="*/ 485386 h 6858000"/>
              <a:gd name="connsiteX821" fmla="*/ 3182994 w 7467600"/>
              <a:gd name="connsiteY821" fmla="*/ 828265 h 6858000"/>
              <a:gd name="connsiteX822" fmla="*/ 2892114 w 7467600"/>
              <a:gd name="connsiteY822" fmla="*/ 1172635 h 6858000"/>
              <a:gd name="connsiteX823" fmla="*/ 3021459 w 7467600"/>
              <a:gd name="connsiteY823" fmla="*/ 1035385 h 6858000"/>
              <a:gd name="connsiteX824" fmla="*/ 3153873 w 7467600"/>
              <a:gd name="connsiteY824" fmla="*/ 898971 h 6858000"/>
              <a:gd name="connsiteX825" fmla="*/ 3276511 w 7467600"/>
              <a:gd name="connsiteY825" fmla="*/ 786423 h 6858000"/>
              <a:gd name="connsiteX826" fmla="*/ 3584154 w 7467600"/>
              <a:gd name="connsiteY826" fmla="*/ 448218 h 6858000"/>
              <a:gd name="connsiteX827" fmla="*/ 3624562 w 7467600"/>
              <a:gd name="connsiteY827" fmla="*/ 367041 h 6858000"/>
              <a:gd name="connsiteX828" fmla="*/ 3766672 w 7467600"/>
              <a:gd name="connsiteY828" fmla="*/ 359429 h 6858000"/>
              <a:gd name="connsiteX829" fmla="*/ 3996338 w 7467600"/>
              <a:gd name="connsiteY829" fmla="*/ 968237 h 6858000"/>
              <a:gd name="connsiteX830" fmla="*/ 3766672 w 7467600"/>
              <a:gd name="connsiteY830" fmla="*/ 359429 h 6858000"/>
              <a:gd name="connsiteX831" fmla="*/ 5805386 w 7467600"/>
              <a:gd name="connsiteY831" fmla="*/ 239240 h 6858000"/>
              <a:gd name="connsiteX832" fmla="*/ 5736947 w 7467600"/>
              <a:gd name="connsiteY832" fmla="*/ 261367 h 6858000"/>
              <a:gd name="connsiteX833" fmla="*/ 5427012 w 7467600"/>
              <a:gd name="connsiteY833" fmla="*/ 311272 h 6858000"/>
              <a:gd name="connsiteX834" fmla="*/ 5147818 w 7467600"/>
              <a:gd name="connsiteY834" fmla="*/ 322112 h 6858000"/>
              <a:gd name="connsiteX835" fmla="*/ 5060854 w 7467600"/>
              <a:gd name="connsiteY835" fmla="*/ 311882 h 6858000"/>
              <a:gd name="connsiteX836" fmla="*/ 4945989 w 7467600"/>
              <a:gd name="connsiteY836" fmla="*/ 300516 h 6858000"/>
              <a:gd name="connsiteX837" fmla="*/ 5410479 w 7467600"/>
              <a:gd name="connsiteY837" fmla="*/ 348434 h 6858000"/>
              <a:gd name="connsiteX838" fmla="*/ 5805386 w 7467600"/>
              <a:gd name="connsiteY838" fmla="*/ 239240 h 6858000"/>
              <a:gd name="connsiteX839" fmla="*/ 5905192 w 7467600"/>
              <a:gd name="connsiteY839" fmla="*/ 163079 h 6858000"/>
              <a:gd name="connsiteX840" fmla="*/ 5865655 w 7467600"/>
              <a:gd name="connsiteY840" fmla="*/ 171901 h 6858000"/>
              <a:gd name="connsiteX841" fmla="*/ 5259740 w 7467600"/>
              <a:gd name="connsiteY841" fmla="*/ 257013 h 6858000"/>
              <a:gd name="connsiteX842" fmla="*/ 5208466 w 7467600"/>
              <a:gd name="connsiteY842" fmla="*/ 257550 h 6858000"/>
              <a:gd name="connsiteX843" fmla="*/ 4980204 w 7467600"/>
              <a:gd name="connsiteY843" fmla="*/ 271903 h 6858000"/>
              <a:gd name="connsiteX844" fmla="*/ 5068068 w 7467600"/>
              <a:gd name="connsiteY844" fmla="*/ 282244 h 6858000"/>
              <a:gd name="connsiteX845" fmla="*/ 5153231 w 7467600"/>
              <a:gd name="connsiteY845" fmla="*/ 292240 h 6858000"/>
              <a:gd name="connsiteX846" fmla="*/ 5426491 w 7467600"/>
              <a:gd name="connsiteY846" fmla="*/ 281128 h 6858000"/>
              <a:gd name="connsiteX847" fmla="*/ 5731212 w 7467600"/>
              <a:gd name="connsiteY847" fmla="*/ 231951 h 6858000"/>
              <a:gd name="connsiteX848" fmla="*/ 5905192 w 7467600"/>
              <a:gd name="connsiteY848" fmla="*/ 163079 h 6858000"/>
              <a:gd name="connsiteX849" fmla="*/ 5944437 w 7467600"/>
              <a:gd name="connsiteY849" fmla="*/ 113829 h 6858000"/>
              <a:gd name="connsiteX850" fmla="*/ 5825032 w 7467600"/>
              <a:gd name="connsiteY850" fmla="*/ 146405 h 6858000"/>
              <a:gd name="connsiteX851" fmla="*/ 4955599 w 7467600"/>
              <a:gd name="connsiteY851" fmla="*/ 247008 h 6858000"/>
              <a:gd name="connsiteX852" fmla="*/ 5210104 w 7467600"/>
              <a:gd name="connsiteY852" fmla="*/ 228123 h 6858000"/>
              <a:gd name="connsiteX853" fmla="*/ 5261015 w 7467600"/>
              <a:gd name="connsiteY853" fmla="*/ 227087 h 6858000"/>
              <a:gd name="connsiteX854" fmla="*/ 5861181 w 7467600"/>
              <a:gd name="connsiteY854" fmla="*/ 143093 h 6858000"/>
              <a:gd name="connsiteX855" fmla="*/ 5961252 w 7467600"/>
              <a:gd name="connsiteY855" fmla="*/ 114820 h 6858000"/>
              <a:gd name="connsiteX856" fmla="*/ 5944437 w 7467600"/>
              <a:gd name="connsiteY856" fmla="*/ 113829 h 6858000"/>
              <a:gd name="connsiteX857" fmla="*/ 3882765 w 7467600"/>
              <a:gd name="connsiteY857" fmla="*/ 0 h 6858000"/>
              <a:gd name="connsiteX858" fmla="*/ 3995099 w 7467600"/>
              <a:gd name="connsiteY858" fmla="*/ 0 h 6858000"/>
              <a:gd name="connsiteX859" fmla="*/ 4163818 w 7467600"/>
              <a:gd name="connsiteY859" fmla="*/ 234104 h 6858000"/>
              <a:gd name="connsiteX860" fmla="*/ 4172099 w 7467600"/>
              <a:gd name="connsiteY860" fmla="*/ 234207 h 6858000"/>
              <a:gd name="connsiteX861" fmla="*/ 4784282 w 7467600"/>
              <a:gd name="connsiteY861" fmla="*/ 276561 h 6858000"/>
              <a:gd name="connsiteX862" fmla="*/ 4801687 w 7467600"/>
              <a:gd name="connsiteY862" fmla="*/ 267764 h 6858000"/>
              <a:gd name="connsiteX863" fmla="*/ 6082788 w 7467600"/>
              <a:gd name="connsiteY863" fmla="*/ 64119 h 6858000"/>
              <a:gd name="connsiteX864" fmla="*/ 6099442 w 7467600"/>
              <a:gd name="connsiteY864" fmla="*/ 82568 h 6858000"/>
              <a:gd name="connsiteX865" fmla="*/ 4804137 w 7467600"/>
              <a:gd name="connsiteY865" fmla="*/ 320931 h 6858000"/>
              <a:gd name="connsiteX866" fmla="*/ 4227047 w 7467600"/>
              <a:gd name="connsiteY866" fmla="*/ 313415 h 6858000"/>
              <a:gd name="connsiteX867" fmla="*/ 4346041 w 7467600"/>
              <a:gd name="connsiteY867" fmla="*/ 456086 h 6858000"/>
              <a:gd name="connsiteX868" fmla="*/ 4870967 w 7467600"/>
              <a:gd name="connsiteY868" fmla="*/ 963061 h 6858000"/>
              <a:gd name="connsiteX869" fmla="*/ 4889647 w 7467600"/>
              <a:gd name="connsiteY869" fmla="*/ 957147 h 6858000"/>
              <a:gd name="connsiteX870" fmla="*/ 5422504 w 7467600"/>
              <a:gd name="connsiteY870" fmla="*/ 805191 h 6858000"/>
              <a:gd name="connsiteX871" fmla="*/ 6087656 w 7467600"/>
              <a:gd name="connsiteY871" fmla="*/ 826703 h 6858000"/>
              <a:gd name="connsiteX872" fmla="*/ 6058717 w 7467600"/>
              <a:gd name="connsiteY872" fmla="*/ 865992 h 6858000"/>
              <a:gd name="connsiteX873" fmla="*/ 4974153 w 7467600"/>
              <a:gd name="connsiteY873" fmla="*/ 1045456 h 6858000"/>
              <a:gd name="connsiteX874" fmla="*/ 5627835 w 7467600"/>
              <a:gd name="connsiteY874" fmla="*/ 1472077 h 6858000"/>
              <a:gd name="connsiteX875" fmla="*/ 5629817 w 7467600"/>
              <a:gd name="connsiteY875" fmla="*/ 1471412 h 6858000"/>
              <a:gd name="connsiteX876" fmla="*/ 5634124 w 7467600"/>
              <a:gd name="connsiteY876" fmla="*/ 1470572 h 6858000"/>
              <a:gd name="connsiteX877" fmla="*/ 5755832 w 7467600"/>
              <a:gd name="connsiteY877" fmla="*/ 1383886 h 6858000"/>
              <a:gd name="connsiteX878" fmla="*/ 6014186 w 7467600"/>
              <a:gd name="connsiteY878" fmla="*/ 1279799 h 6858000"/>
              <a:gd name="connsiteX879" fmla="*/ 6901619 w 7467600"/>
              <a:gd name="connsiteY879" fmla="*/ 1047874 h 6858000"/>
              <a:gd name="connsiteX880" fmla="*/ 6931566 w 7467600"/>
              <a:gd name="connsiteY880" fmla="*/ 1062034 h 6858000"/>
              <a:gd name="connsiteX881" fmla="*/ 5790982 w 7467600"/>
              <a:gd name="connsiteY881" fmla="*/ 1561380 h 6858000"/>
              <a:gd name="connsiteX882" fmla="*/ 6188971 w 7467600"/>
              <a:gd name="connsiteY882" fmla="*/ 1755168 h 6858000"/>
              <a:gd name="connsiteX883" fmla="*/ 6202446 w 7467600"/>
              <a:gd name="connsiteY883" fmla="*/ 1752268 h 6858000"/>
              <a:gd name="connsiteX884" fmla="*/ 7179560 w 7467600"/>
              <a:gd name="connsiteY884" fmla="*/ 1467551 h 6858000"/>
              <a:gd name="connsiteX885" fmla="*/ 7158730 w 7467600"/>
              <a:gd name="connsiteY885" fmla="*/ 1507835 h 6858000"/>
              <a:gd name="connsiteX886" fmla="*/ 6326959 w 7467600"/>
              <a:gd name="connsiteY886" fmla="*/ 1817686 h 6858000"/>
              <a:gd name="connsiteX887" fmla="*/ 6537433 w 7467600"/>
              <a:gd name="connsiteY887" fmla="*/ 1907790 h 6858000"/>
              <a:gd name="connsiteX888" fmla="*/ 6550221 w 7467600"/>
              <a:gd name="connsiteY888" fmla="*/ 1910729 h 6858000"/>
              <a:gd name="connsiteX889" fmla="*/ 6964438 w 7467600"/>
              <a:gd name="connsiteY889" fmla="*/ 2209505 h 6858000"/>
              <a:gd name="connsiteX890" fmla="*/ 7367862 w 7467600"/>
              <a:gd name="connsiteY890" fmla="*/ 2806833 h 6858000"/>
              <a:gd name="connsiteX891" fmla="*/ 7364329 w 7467600"/>
              <a:gd name="connsiteY891" fmla="*/ 2826907 h 6858000"/>
              <a:gd name="connsiteX892" fmla="*/ 7290545 w 7467600"/>
              <a:gd name="connsiteY892" fmla="*/ 2850663 h 6858000"/>
              <a:gd name="connsiteX893" fmla="*/ 6472036 w 7467600"/>
              <a:gd name="connsiteY893" fmla="*/ 1959003 h 6858000"/>
              <a:gd name="connsiteX894" fmla="*/ 5792897 w 7467600"/>
              <a:gd name="connsiteY894" fmla="*/ 1647747 h 6858000"/>
              <a:gd name="connsiteX895" fmla="*/ 5842751 w 7467600"/>
              <a:gd name="connsiteY895" fmla="*/ 1816112 h 6858000"/>
              <a:gd name="connsiteX896" fmla="*/ 5847424 w 7467600"/>
              <a:gd name="connsiteY896" fmla="*/ 1815776 h 6858000"/>
              <a:gd name="connsiteX897" fmla="*/ 6399821 w 7467600"/>
              <a:gd name="connsiteY897" fmla="*/ 2344799 h 6858000"/>
              <a:gd name="connsiteX898" fmla="*/ 6323232 w 7467600"/>
              <a:gd name="connsiteY898" fmla="*/ 2389634 h 6858000"/>
              <a:gd name="connsiteX899" fmla="*/ 5942958 w 7467600"/>
              <a:gd name="connsiteY899" fmla="*/ 2077708 h 6858000"/>
              <a:gd name="connsiteX900" fmla="*/ 5921559 w 7467600"/>
              <a:gd name="connsiteY900" fmla="*/ 2378596 h 6858000"/>
              <a:gd name="connsiteX901" fmla="*/ 5817651 w 7467600"/>
              <a:gd name="connsiteY901" fmla="*/ 3023919 h 6858000"/>
              <a:gd name="connsiteX902" fmla="*/ 5729634 w 7467600"/>
              <a:gd name="connsiteY902" fmla="*/ 3051849 h 6858000"/>
              <a:gd name="connsiteX903" fmla="*/ 5611018 w 7467600"/>
              <a:gd name="connsiteY903" fmla="*/ 2316769 h 6858000"/>
              <a:gd name="connsiteX904" fmla="*/ 5687608 w 7467600"/>
              <a:gd name="connsiteY904" fmla="*/ 2039972 h 6858000"/>
              <a:gd name="connsiteX905" fmla="*/ 5657554 w 7467600"/>
              <a:gd name="connsiteY905" fmla="*/ 1576445 h 6858000"/>
              <a:gd name="connsiteX906" fmla="*/ 5150475 w 7467600"/>
              <a:gd name="connsiteY906" fmla="*/ 1274012 h 6858000"/>
              <a:gd name="connsiteX907" fmla="*/ 5349142 w 7467600"/>
              <a:gd name="connsiteY907" fmla="*/ 2204405 h 6858000"/>
              <a:gd name="connsiteX908" fmla="*/ 5262214 w 7467600"/>
              <a:gd name="connsiteY908" fmla="*/ 2233836 h 6858000"/>
              <a:gd name="connsiteX909" fmla="*/ 4981539 w 7467600"/>
              <a:gd name="connsiteY909" fmla="*/ 1542201 h 6858000"/>
              <a:gd name="connsiteX910" fmla="*/ 4958461 w 7467600"/>
              <a:gd name="connsiteY910" fmla="*/ 1136957 h 6858000"/>
              <a:gd name="connsiteX911" fmla="*/ 4655015 w 7467600"/>
              <a:gd name="connsiteY911" fmla="*/ 891426 h 6858000"/>
              <a:gd name="connsiteX912" fmla="*/ 4348002 w 7467600"/>
              <a:gd name="connsiteY912" fmla="*/ 2205895 h 6858000"/>
              <a:gd name="connsiteX913" fmla="*/ 4262250 w 7467600"/>
              <a:gd name="connsiteY913" fmla="*/ 2219972 h 6858000"/>
              <a:gd name="connsiteX914" fmla="*/ 4550611 w 7467600"/>
              <a:gd name="connsiteY914" fmla="*/ 817540 h 6858000"/>
              <a:gd name="connsiteX915" fmla="*/ 4564418 w 7467600"/>
              <a:gd name="connsiteY915" fmla="*/ 808293 h 6858000"/>
              <a:gd name="connsiteX916" fmla="*/ 4266388 w 7467600"/>
              <a:gd name="connsiteY916" fmla="*/ 500083 h 6858000"/>
              <a:gd name="connsiteX917" fmla="*/ 4032842 w 7467600"/>
              <a:gd name="connsiteY917" fmla="*/ 211809 h 6858000"/>
              <a:gd name="connsiteX918" fmla="*/ 3882765 w 7467600"/>
              <a:gd name="connsiteY918" fmla="*/ 0 h 6858000"/>
              <a:gd name="connsiteX919" fmla="*/ 3721337 w 7467600"/>
              <a:gd name="connsiteY919" fmla="*/ 0 h 6858000"/>
              <a:gd name="connsiteX920" fmla="*/ 3797544 w 7467600"/>
              <a:gd name="connsiteY920" fmla="*/ 0 h 6858000"/>
              <a:gd name="connsiteX921" fmla="*/ 3775734 w 7467600"/>
              <a:gd name="connsiteY921" fmla="*/ 95131 h 6858000"/>
              <a:gd name="connsiteX922" fmla="*/ 3724807 w 7467600"/>
              <a:gd name="connsiteY922" fmla="*/ 272257 h 6858000"/>
              <a:gd name="connsiteX923" fmla="*/ 3726844 w 7467600"/>
              <a:gd name="connsiteY923" fmla="*/ 282988 h 6858000"/>
              <a:gd name="connsiteX924" fmla="*/ 3742664 w 7467600"/>
              <a:gd name="connsiteY924" fmla="*/ 279918 h 6858000"/>
              <a:gd name="connsiteX925" fmla="*/ 4103910 w 7467600"/>
              <a:gd name="connsiteY925" fmla="*/ 1161917 h 6858000"/>
              <a:gd name="connsiteX926" fmla="*/ 4020269 w 7467600"/>
              <a:gd name="connsiteY926" fmla="*/ 1200406 h 6858000"/>
              <a:gd name="connsiteX927" fmla="*/ 3674882 w 7467600"/>
              <a:gd name="connsiteY927" fmla="*/ 488524 h 6858000"/>
              <a:gd name="connsiteX928" fmla="*/ 3132682 w 7467600"/>
              <a:gd name="connsiteY928" fmla="*/ 1072284 h 6858000"/>
              <a:gd name="connsiteX929" fmla="*/ 2716346 w 7467600"/>
              <a:gd name="connsiteY929" fmla="*/ 1276376 h 6858000"/>
              <a:gd name="connsiteX930" fmla="*/ 2716772 w 7467600"/>
              <a:gd name="connsiteY930" fmla="*/ 1255462 h 6858000"/>
              <a:gd name="connsiteX931" fmla="*/ 3471096 w 7467600"/>
              <a:gd name="connsiteY931" fmla="*/ 437072 h 6858000"/>
              <a:gd name="connsiteX932" fmla="*/ 3639057 w 7467600"/>
              <a:gd name="connsiteY932" fmla="*/ 286334 h 6858000"/>
              <a:gd name="connsiteX933" fmla="*/ 3640309 w 7467600"/>
              <a:gd name="connsiteY933" fmla="*/ 284664 h 6858000"/>
              <a:gd name="connsiteX934" fmla="*/ 3646022 w 7467600"/>
              <a:gd name="connsiteY934" fmla="*/ 276711 h 6858000"/>
              <a:gd name="connsiteX935" fmla="*/ 3707943 w 7467600"/>
              <a:gd name="connsiteY935" fmla="*/ 65958 h 6858000"/>
              <a:gd name="connsiteX936" fmla="*/ 3721337 w 7467600"/>
              <a:gd name="connsiteY936" fmla="*/ 0 h 6858000"/>
              <a:gd name="connsiteX937" fmla="*/ 2867960 w 7467600"/>
              <a:gd name="connsiteY937" fmla="*/ 0 h 6858000"/>
              <a:gd name="connsiteX938" fmla="*/ 2926351 w 7467600"/>
              <a:gd name="connsiteY938" fmla="*/ 0 h 6858000"/>
              <a:gd name="connsiteX939" fmla="*/ 2902823 w 7467600"/>
              <a:gd name="connsiteY939" fmla="*/ 262929 h 6858000"/>
              <a:gd name="connsiteX940" fmla="*/ 2940663 w 7467600"/>
              <a:gd name="connsiteY940" fmla="*/ 140884 h 6858000"/>
              <a:gd name="connsiteX941" fmla="*/ 2947039 w 7467600"/>
              <a:gd name="connsiteY941" fmla="*/ 122524 h 6858000"/>
              <a:gd name="connsiteX942" fmla="*/ 2984316 w 7467600"/>
              <a:gd name="connsiteY942" fmla="*/ 0 h 6858000"/>
              <a:gd name="connsiteX943" fmla="*/ 3016114 w 7467600"/>
              <a:gd name="connsiteY943" fmla="*/ 0 h 6858000"/>
              <a:gd name="connsiteX944" fmla="*/ 2979949 w 7467600"/>
              <a:gd name="connsiteY944" fmla="*/ 119274 h 6858000"/>
              <a:gd name="connsiteX945" fmla="*/ 3023879 w 7467600"/>
              <a:gd name="connsiteY945" fmla="*/ 0 h 6858000"/>
              <a:gd name="connsiteX946" fmla="*/ 3105400 w 7467600"/>
              <a:gd name="connsiteY946" fmla="*/ 0 h 6858000"/>
              <a:gd name="connsiteX947" fmla="*/ 3094669 w 7467600"/>
              <a:gd name="connsiteY947" fmla="*/ 30308 h 6858000"/>
              <a:gd name="connsiteX948" fmla="*/ 2901945 w 7467600"/>
              <a:gd name="connsiteY948" fmla="*/ 466538 h 6858000"/>
              <a:gd name="connsiteX949" fmla="*/ 2815209 w 7467600"/>
              <a:gd name="connsiteY949" fmla="*/ 497361 h 6858000"/>
              <a:gd name="connsiteX950" fmla="*/ 2844845 w 7467600"/>
              <a:gd name="connsiteY950" fmla="*/ 127638 h 6858000"/>
              <a:gd name="connsiteX951" fmla="*/ 2867960 w 7467600"/>
              <a:gd name="connsiteY951" fmla="*/ 0 h 6858000"/>
              <a:gd name="connsiteX952" fmla="*/ 1057230 w 7467600"/>
              <a:gd name="connsiteY952" fmla="*/ 0 h 6858000"/>
              <a:gd name="connsiteX953" fmla="*/ 1111003 w 7467600"/>
              <a:gd name="connsiteY953" fmla="*/ 0 h 6858000"/>
              <a:gd name="connsiteX954" fmla="*/ 1125553 w 7467600"/>
              <a:gd name="connsiteY954" fmla="*/ 52588 h 6858000"/>
              <a:gd name="connsiteX955" fmla="*/ 1304276 w 7467600"/>
              <a:gd name="connsiteY955" fmla="*/ 476275 h 6858000"/>
              <a:gd name="connsiteX956" fmla="*/ 1492066 w 7467600"/>
              <a:gd name="connsiteY956" fmla="*/ 886333 h 6858000"/>
              <a:gd name="connsiteX957" fmla="*/ 1423698 w 7467600"/>
              <a:gd name="connsiteY957" fmla="*/ 710817 h 6858000"/>
              <a:gd name="connsiteX958" fmla="*/ 1357609 w 7467600"/>
              <a:gd name="connsiteY958" fmla="*/ 532892 h 6858000"/>
              <a:gd name="connsiteX959" fmla="*/ 1309550 w 7467600"/>
              <a:gd name="connsiteY959" fmla="*/ 374031 h 6858000"/>
              <a:gd name="connsiteX960" fmla="*/ 1193673 w 7467600"/>
              <a:gd name="connsiteY960" fmla="*/ 49533 h 6858000"/>
              <a:gd name="connsiteX961" fmla="*/ 1164391 w 7467600"/>
              <a:gd name="connsiteY961" fmla="*/ 0 h 6858000"/>
              <a:gd name="connsiteX962" fmla="*/ 1200666 w 7467600"/>
              <a:gd name="connsiteY962" fmla="*/ 0 h 6858000"/>
              <a:gd name="connsiteX963" fmla="*/ 1223408 w 7467600"/>
              <a:gd name="connsiteY963" fmla="*/ 38996 h 6858000"/>
              <a:gd name="connsiteX964" fmla="*/ 1339635 w 7467600"/>
              <a:gd name="connsiteY964" fmla="*/ 365517 h 6858000"/>
              <a:gd name="connsiteX965" fmla="*/ 1387469 w 7467600"/>
              <a:gd name="connsiteY965" fmla="*/ 523079 h 6858000"/>
              <a:gd name="connsiteX966" fmla="*/ 1452685 w 7467600"/>
              <a:gd name="connsiteY966" fmla="*/ 699806 h 6858000"/>
              <a:gd name="connsiteX967" fmla="*/ 1492092 w 7467600"/>
              <a:gd name="connsiteY967" fmla="*/ 800424 h 6858000"/>
              <a:gd name="connsiteX968" fmla="*/ 1455302 w 7467600"/>
              <a:gd name="connsiteY968" fmla="*/ 632913 h 6858000"/>
              <a:gd name="connsiteX969" fmla="*/ 1222336 w 7467600"/>
              <a:gd name="connsiteY969" fmla="*/ 9480 h 6858000"/>
              <a:gd name="connsiteX970" fmla="*/ 1214634 w 7467600"/>
              <a:gd name="connsiteY970" fmla="*/ 0 h 6858000"/>
              <a:gd name="connsiteX971" fmla="*/ 1289827 w 7467600"/>
              <a:gd name="connsiteY971" fmla="*/ 0 h 6858000"/>
              <a:gd name="connsiteX972" fmla="*/ 1321076 w 7467600"/>
              <a:gd name="connsiteY972" fmla="*/ 59722 h 6858000"/>
              <a:gd name="connsiteX973" fmla="*/ 1512579 w 7467600"/>
              <a:gd name="connsiteY973" fmla="*/ 626441 h 6858000"/>
              <a:gd name="connsiteX974" fmla="*/ 1506076 w 7467600"/>
              <a:gd name="connsiteY974" fmla="*/ 1089289 h 6858000"/>
              <a:gd name="connsiteX975" fmla="*/ 1486346 w 7467600"/>
              <a:gd name="connsiteY975" fmla="*/ 1079919 h 6858000"/>
              <a:gd name="connsiteX976" fmla="*/ 1070511 w 7467600"/>
              <a:gd name="connsiteY976" fmla="*/ 48609 h 6858000"/>
              <a:gd name="connsiteX977" fmla="*/ 1057230 w 7467600"/>
              <a:gd name="connsiteY977" fmla="*/ 0 h 6858000"/>
              <a:gd name="connsiteX978" fmla="*/ 43151 w 7467600"/>
              <a:gd name="connsiteY978" fmla="*/ 0 h 6858000"/>
              <a:gd name="connsiteX979" fmla="*/ 95283 w 7467600"/>
              <a:gd name="connsiteY979" fmla="*/ 0 h 6858000"/>
              <a:gd name="connsiteX980" fmla="*/ 300708 w 7467600"/>
              <a:gd name="connsiteY980" fmla="*/ 154571 h 6858000"/>
              <a:gd name="connsiteX981" fmla="*/ 530414 w 7467600"/>
              <a:gd name="connsiteY981" fmla="*/ 354673 h 6858000"/>
              <a:gd name="connsiteX982" fmla="*/ 333785 w 7467600"/>
              <a:gd name="connsiteY982" fmla="*/ 161564 h 6858000"/>
              <a:gd name="connsiteX983" fmla="*/ 147005 w 7467600"/>
              <a:gd name="connsiteY983" fmla="*/ 0 h 6858000"/>
              <a:gd name="connsiteX984" fmla="*/ 272509 w 7467600"/>
              <a:gd name="connsiteY984" fmla="*/ 0 h 6858000"/>
              <a:gd name="connsiteX985" fmla="*/ 326276 w 7467600"/>
              <a:gd name="connsiteY985" fmla="*/ 45847 h 6858000"/>
              <a:gd name="connsiteX986" fmla="*/ 823759 w 7467600"/>
              <a:gd name="connsiteY986" fmla="*/ 574145 h 6858000"/>
              <a:gd name="connsiteX987" fmla="*/ 811254 w 7467600"/>
              <a:gd name="connsiteY987" fmla="*/ 665546 h 6858000"/>
              <a:gd name="connsiteX988" fmla="*/ 154042 w 7467600"/>
              <a:gd name="connsiteY988" fmla="*/ 261522 h 6858000"/>
              <a:gd name="connsiteX989" fmla="*/ 13550 w 7467600"/>
              <a:gd name="connsiteY989" fmla="*/ 158423 h 6858000"/>
              <a:gd name="connsiteX990" fmla="*/ 0 w 7467600"/>
              <a:gd name="connsiteY990" fmla="*/ 146618 h 6858000"/>
              <a:gd name="connsiteX991" fmla="*/ 0 w 7467600"/>
              <a:gd name="connsiteY991" fmla="*/ 59161 h 6858000"/>
              <a:gd name="connsiteX992" fmla="*/ 45427 w 7467600"/>
              <a:gd name="connsiteY992" fmla="*/ 101078 h 6858000"/>
              <a:gd name="connsiteX993" fmla="*/ 630103 w 7467600"/>
              <a:gd name="connsiteY993" fmla="*/ 485885 h 6858000"/>
              <a:gd name="connsiteX994" fmla="*/ 532040 w 7467600"/>
              <a:gd name="connsiteY994" fmla="*/ 399359 h 6858000"/>
              <a:gd name="connsiteX995" fmla="*/ 517618 w 7467600"/>
              <a:gd name="connsiteY995" fmla="*/ 385726 h 6858000"/>
              <a:gd name="connsiteX996" fmla="*/ 285074 w 7467600"/>
              <a:gd name="connsiteY996" fmla="*/ 182755 h 6858000"/>
              <a:gd name="connsiteX997" fmla="*/ 43151 w 7467600"/>
              <a:gd name="connsiteY99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53035 w 7467600"/>
              <a:gd name="connsiteY127" fmla="*/ 519731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7353035 w 7467600"/>
              <a:gd name="connsiteY140" fmla="*/ 5197318 h 6858000"/>
              <a:gd name="connsiteX141" fmla="*/ 1903353 w 7467600"/>
              <a:gd name="connsiteY141" fmla="*/ 5044827 h 6858000"/>
              <a:gd name="connsiteX142" fmla="*/ 1936931 w 7467600"/>
              <a:gd name="connsiteY142" fmla="*/ 5093954 h 6858000"/>
              <a:gd name="connsiteX143" fmla="*/ 2195868 w 7467600"/>
              <a:gd name="connsiteY143" fmla="*/ 5396574 h 6858000"/>
              <a:gd name="connsiteX144" fmla="*/ 2088852 w 7467600"/>
              <a:gd name="connsiteY144" fmla="*/ 5166123 h 6858000"/>
              <a:gd name="connsiteX145" fmla="*/ 1958241 w 7467600"/>
              <a:gd name="connsiteY145" fmla="*/ 5067955 h 6858000"/>
              <a:gd name="connsiteX146" fmla="*/ 1903353 w 7467600"/>
              <a:gd name="connsiteY146" fmla="*/ 5044827 h 6858000"/>
              <a:gd name="connsiteX147" fmla="*/ 1979378 w 7467600"/>
              <a:gd name="connsiteY147" fmla="*/ 4769504 h 6858000"/>
              <a:gd name="connsiteX148" fmla="*/ 2882120 w 7467600"/>
              <a:gd name="connsiteY148" fmla="*/ 5064547 h 6858000"/>
              <a:gd name="connsiteX149" fmla="*/ 2793103 w 7467600"/>
              <a:gd name="connsiteY149" fmla="*/ 5039699 h 6858000"/>
              <a:gd name="connsiteX150" fmla="*/ 2770041 w 7467600"/>
              <a:gd name="connsiteY150" fmla="*/ 5033634 h 6858000"/>
              <a:gd name="connsiteX151" fmla="*/ 1979378 w 7467600"/>
              <a:gd name="connsiteY151" fmla="*/ 4769504 h 6858000"/>
              <a:gd name="connsiteX152" fmla="*/ 1927410 w 7467600"/>
              <a:gd name="connsiteY152" fmla="*/ 4716164 h 6858000"/>
              <a:gd name="connsiteX153" fmla="*/ 1959587 w 7467600"/>
              <a:gd name="connsiteY153" fmla="*/ 4728849 h 6858000"/>
              <a:gd name="connsiteX154" fmla="*/ 2777707 w 7467600"/>
              <a:gd name="connsiteY154" fmla="*/ 5003991 h 6858000"/>
              <a:gd name="connsiteX155" fmla="*/ 2800768 w 7467600"/>
              <a:gd name="connsiteY155" fmla="*/ 5010056 h 6858000"/>
              <a:gd name="connsiteX156" fmla="*/ 2879408 w 7467600"/>
              <a:gd name="connsiteY156" fmla="*/ 5031590 h 6858000"/>
              <a:gd name="connsiteX157" fmla="*/ 2862295 w 7467600"/>
              <a:gd name="connsiteY157" fmla="*/ 5022958 h 6858000"/>
              <a:gd name="connsiteX158" fmla="*/ 2813343 w 7467600"/>
              <a:gd name="connsiteY158" fmla="*/ 4998369 h 6858000"/>
              <a:gd name="connsiteX159" fmla="*/ 2646245 w 7467600"/>
              <a:gd name="connsiteY159" fmla="*/ 4930999 h 6858000"/>
              <a:gd name="connsiteX160" fmla="*/ 1999243 w 7467600"/>
              <a:gd name="connsiteY160" fmla="*/ 4730524 h 6858000"/>
              <a:gd name="connsiteX161" fmla="*/ 1979527 w 7467600"/>
              <a:gd name="connsiteY161" fmla="*/ 4726651 h 6858000"/>
              <a:gd name="connsiteX162" fmla="*/ 1927410 w 7467600"/>
              <a:gd name="connsiteY162" fmla="*/ 4716164 h 6858000"/>
              <a:gd name="connsiteX163" fmla="*/ 1997014 w 7467600"/>
              <a:gd name="connsiteY163" fmla="*/ 4698007 h 6858000"/>
              <a:gd name="connsiteX164" fmla="*/ 2005458 w 7467600"/>
              <a:gd name="connsiteY164" fmla="*/ 4699540 h 6858000"/>
              <a:gd name="connsiteX165" fmla="*/ 2657186 w 7467600"/>
              <a:gd name="connsiteY165" fmla="*/ 4901687 h 6858000"/>
              <a:gd name="connsiteX166" fmla="*/ 2826662 w 7467600"/>
              <a:gd name="connsiteY166" fmla="*/ 4970362 h 6858000"/>
              <a:gd name="connsiteX167" fmla="*/ 2876100 w 7467600"/>
              <a:gd name="connsiteY167" fmla="*/ 4995397 h 6858000"/>
              <a:gd name="connsiteX168" fmla="*/ 3042600 w 7467600"/>
              <a:gd name="connsiteY168" fmla="*/ 5059532 h 6858000"/>
              <a:gd name="connsiteX169" fmla="*/ 1997014 w 7467600"/>
              <a:gd name="connsiteY169" fmla="*/ 4698007 h 6858000"/>
              <a:gd name="connsiteX170" fmla="*/ 2305292 w 7467600"/>
              <a:gd name="connsiteY170" fmla="*/ 4219492 h 6858000"/>
              <a:gd name="connsiteX171" fmla="*/ 3360922 w 7467600"/>
              <a:gd name="connsiteY171" fmla="*/ 4529373 h 6858000"/>
              <a:gd name="connsiteX172" fmla="*/ 3492420 w 7467600"/>
              <a:gd name="connsiteY172" fmla="*/ 4510145 h 6858000"/>
              <a:gd name="connsiteX173" fmla="*/ 3364086 w 7467600"/>
              <a:gd name="connsiteY173" fmla="*/ 4480340 h 6858000"/>
              <a:gd name="connsiteX174" fmla="*/ 3225818 w 7467600"/>
              <a:gd name="connsiteY174" fmla="*/ 4411822 h 6858000"/>
              <a:gd name="connsiteX175" fmla="*/ 3129696 w 7467600"/>
              <a:gd name="connsiteY175" fmla="*/ 4360704 h 6858000"/>
              <a:gd name="connsiteX176" fmla="*/ 2814545 w 7467600"/>
              <a:gd name="connsiteY176" fmla="*/ 4282955 h 6858000"/>
              <a:gd name="connsiteX177" fmla="*/ 2305292 w 7467600"/>
              <a:gd name="connsiteY177" fmla="*/ 4219492 h 6858000"/>
              <a:gd name="connsiteX178" fmla="*/ 2626982 w 7467600"/>
              <a:gd name="connsiteY178" fmla="*/ 4206450 h 6858000"/>
              <a:gd name="connsiteX179" fmla="*/ 2490617 w 7467600"/>
              <a:gd name="connsiteY179" fmla="*/ 4206951 h 6858000"/>
              <a:gd name="connsiteX180" fmla="*/ 2819869 w 7467600"/>
              <a:gd name="connsiteY180" fmla="*/ 4252936 h 6858000"/>
              <a:gd name="connsiteX181" fmla="*/ 3143018 w 7467600"/>
              <a:gd name="connsiteY181" fmla="*/ 4332698 h 6858000"/>
              <a:gd name="connsiteX182" fmla="*/ 3241520 w 7467600"/>
              <a:gd name="connsiteY182" fmla="*/ 4385112 h 6858000"/>
              <a:gd name="connsiteX183" fmla="*/ 3374575 w 7467600"/>
              <a:gd name="connsiteY183" fmla="*/ 4451517 h 6858000"/>
              <a:gd name="connsiteX184" fmla="*/ 3505221 w 7467600"/>
              <a:gd name="connsiteY184" fmla="*/ 4480757 h 6858000"/>
              <a:gd name="connsiteX185" fmla="*/ 2626982 w 7467600"/>
              <a:gd name="connsiteY185" fmla="*/ 4206450 h 6858000"/>
              <a:gd name="connsiteX186" fmla="*/ 1310106 w 7467600"/>
              <a:gd name="connsiteY186" fmla="*/ 3943217 h 6858000"/>
              <a:gd name="connsiteX187" fmla="*/ 854994 w 7467600"/>
              <a:gd name="connsiteY187" fmla="*/ 4399136 h 6858000"/>
              <a:gd name="connsiteX188" fmla="*/ 742462 w 7467600"/>
              <a:gd name="connsiteY188" fmla="*/ 4594648 h 6858000"/>
              <a:gd name="connsiteX189" fmla="*/ 820602 w 7467600"/>
              <a:gd name="connsiteY189" fmla="*/ 4485915 h 6858000"/>
              <a:gd name="connsiteX190" fmla="*/ 878295 w 7467600"/>
              <a:gd name="connsiteY190" fmla="*/ 4403594 h 6858000"/>
              <a:gd name="connsiteX191" fmla="*/ 1240607 w 7467600"/>
              <a:gd name="connsiteY191" fmla="*/ 4010401 h 6858000"/>
              <a:gd name="connsiteX192" fmla="*/ 1310106 w 7467600"/>
              <a:gd name="connsiteY192" fmla="*/ 3943217 h 6858000"/>
              <a:gd name="connsiteX193" fmla="*/ 1423113 w 7467600"/>
              <a:gd name="connsiteY193" fmla="*/ 3874565 h 6858000"/>
              <a:gd name="connsiteX194" fmla="*/ 1260565 w 7467600"/>
              <a:gd name="connsiteY194" fmla="*/ 4031982 h 6858000"/>
              <a:gd name="connsiteX195" fmla="*/ 901900 w 7467600"/>
              <a:gd name="connsiteY195" fmla="*/ 4421236 h 6858000"/>
              <a:gd name="connsiteX196" fmla="*/ 845044 w 7467600"/>
              <a:gd name="connsiteY196" fmla="*/ 4502436 h 6858000"/>
              <a:gd name="connsiteX197" fmla="*/ 685926 w 7467600"/>
              <a:gd name="connsiteY197" fmla="*/ 4703069 h 6858000"/>
              <a:gd name="connsiteX198" fmla="*/ 684248 w 7467600"/>
              <a:gd name="connsiteY198" fmla="*/ 4706721 h 6858000"/>
              <a:gd name="connsiteX199" fmla="*/ 1423113 w 7467600"/>
              <a:gd name="connsiteY199" fmla="*/ 3874565 h 6858000"/>
              <a:gd name="connsiteX200" fmla="*/ 3316479 w 7467600"/>
              <a:gd name="connsiteY200" fmla="*/ 3872136 h 6858000"/>
              <a:gd name="connsiteX201" fmla="*/ 3546806 w 7467600"/>
              <a:gd name="connsiteY201" fmla="*/ 4356139 h 6858000"/>
              <a:gd name="connsiteX202" fmla="*/ 3364433 w 7467600"/>
              <a:gd name="connsiteY202" fmla="*/ 3953121 h 6858000"/>
              <a:gd name="connsiteX203" fmla="*/ 3316479 w 7467600"/>
              <a:gd name="connsiteY203" fmla="*/ 3872136 h 6858000"/>
              <a:gd name="connsiteX204" fmla="*/ 3291335 w 7467600"/>
              <a:gd name="connsiteY204" fmla="*/ 3767420 h 6858000"/>
              <a:gd name="connsiteX205" fmla="*/ 3390805 w 7467600"/>
              <a:gd name="connsiteY205" fmla="*/ 3937163 h 6858000"/>
              <a:gd name="connsiteX206" fmla="*/ 3579062 w 7467600"/>
              <a:gd name="connsiteY206" fmla="*/ 4359040 h 6858000"/>
              <a:gd name="connsiteX207" fmla="*/ 3467355 w 7467600"/>
              <a:gd name="connsiteY207" fmla="*/ 3988130 h 6858000"/>
              <a:gd name="connsiteX208" fmla="*/ 3310753 w 7467600"/>
              <a:gd name="connsiteY208" fmla="*/ 3787140 h 6858000"/>
              <a:gd name="connsiteX209" fmla="*/ 3291335 w 7467600"/>
              <a:gd name="connsiteY209" fmla="*/ 3767420 h 6858000"/>
              <a:gd name="connsiteX210" fmla="*/ 1635889 w 7467600"/>
              <a:gd name="connsiteY210" fmla="*/ 3709494 h 6858000"/>
              <a:gd name="connsiteX211" fmla="*/ 1634800 w 7467600"/>
              <a:gd name="connsiteY211" fmla="*/ 3731111 h 6858000"/>
              <a:gd name="connsiteX212" fmla="*/ 1635889 w 7467600"/>
              <a:gd name="connsiteY212" fmla="*/ 3709494 h 6858000"/>
              <a:gd name="connsiteX213" fmla="*/ 1510397 w 7467600"/>
              <a:gd name="connsiteY213" fmla="*/ 3684705 h 6858000"/>
              <a:gd name="connsiteX214" fmla="*/ 1146550 w 7467600"/>
              <a:gd name="connsiteY214" fmla="*/ 3802012 h 6858000"/>
              <a:gd name="connsiteX215" fmla="*/ 698834 w 7467600"/>
              <a:gd name="connsiteY215" fmla="*/ 3952272 h 6858000"/>
              <a:gd name="connsiteX216" fmla="*/ 34256 w 7467600"/>
              <a:gd name="connsiteY216" fmla="*/ 4347603 h 6858000"/>
              <a:gd name="connsiteX217" fmla="*/ 527241 w 7467600"/>
              <a:gd name="connsiteY217" fmla="*/ 4065078 h 6858000"/>
              <a:gd name="connsiteX218" fmla="*/ 1510397 w 7467600"/>
              <a:gd name="connsiteY218" fmla="*/ 3684705 h 6858000"/>
              <a:gd name="connsiteX219" fmla="*/ 1313114 w 7467600"/>
              <a:gd name="connsiteY219" fmla="*/ 3655216 h 6858000"/>
              <a:gd name="connsiteX220" fmla="*/ 1109304 w 7467600"/>
              <a:gd name="connsiteY220" fmla="*/ 3669030 h 6858000"/>
              <a:gd name="connsiteX221" fmla="*/ 8129 w 7467600"/>
              <a:gd name="connsiteY221" fmla="*/ 4330519 h 6858000"/>
              <a:gd name="connsiteX222" fmla="*/ 687572 w 7467600"/>
              <a:gd name="connsiteY222" fmla="*/ 3925629 h 6858000"/>
              <a:gd name="connsiteX223" fmla="*/ 1138365 w 7467600"/>
              <a:gd name="connsiteY223" fmla="*/ 3774515 h 6858000"/>
              <a:gd name="connsiteX224" fmla="*/ 1505579 w 7467600"/>
              <a:gd name="connsiteY224" fmla="*/ 3655526 h 6858000"/>
              <a:gd name="connsiteX225" fmla="*/ 1313114 w 7467600"/>
              <a:gd name="connsiteY225" fmla="*/ 3655216 h 6858000"/>
              <a:gd name="connsiteX226" fmla="*/ 3655073 w 7467600"/>
              <a:gd name="connsiteY226" fmla="*/ 3650884 h 6858000"/>
              <a:gd name="connsiteX227" fmla="*/ 3989938 w 7467600"/>
              <a:gd name="connsiteY227" fmla="*/ 3991685 h 6858000"/>
              <a:gd name="connsiteX228" fmla="*/ 4393907 w 7467600"/>
              <a:gd name="connsiteY228" fmla="*/ 4261258 h 6858000"/>
              <a:gd name="connsiteX229" fmla="*/ 4648051 w 7467600"/>
              <a:gd name="connsiteY229" fmla="*/ 4374051 h 6858000"/>
              <a:gd name="connsiteX230" fmla="*/ 4383389 w 7467600"/>
              <a:gd name="connsiteY230" fmla="*/ 4184369 h 6858000"/>
              <a:gd name="connsiteX231" fmla="*/ 4165508 w 7467600"/>
              <a:gd name="connsiteY231" fmla="*/ 4035196 h 6858000"/>
              <a:gd name="connsiteX232" fmla="*/ 4068162 w 7467600"/>
              <a:gd name="connsiteY232" fmla="*/ 3953394 h 6858000"/>
              <a:gd name="connsiteX233" fmla="*/ 3981416 w 7467600"/>
              <a:gd name="connsiteY233" fmla="*/ 3880482 h 6858000"/>
              <a:gd name="connsiteX234" fmla="*/ 3800147 w 7467600"/>
              <a:gd name="connsiteY234" fmla="*/ 3749872 h 6858000"/>
              <a:gd name="connsiteX235" fmla="*/ 3655073 w 7467600"/>
              <a:gd name="connsiteY235" fmla="*/ 3650884 h 6858000"/>
              <a:gd name="connsiteX236" fmla="*/ 3670252 w 7467600"/>
              <a:gd name="connsiteY236" fmla="*/ 3622798 h 6858000"/>
              <a:gd name="connsiteX237" fmla="*/ 3817258 w 7467600"/>
              <a:gd name="connsiteY237" fmla="*/ 3723577 h 6858000"/>
              <a:gd name="connsiteX238" fmla="*/ 4000461 w 7467600"/>
              <a:gd name="connsiteY238" fmla="*/ 3855966 h 6858000"/>
              <a:gd name="connsiteX239" fmla="*/ 4088180 w 7467600"/>
              <a:gd name="connsiteY239" fmla="*/ 3929774 h 6858000"/>
              <a:gd name="connsiteX240" fmla="*/ 4184555 w 7467600"/>
              <a:gd name="connsiteY240" fmla="*/ 4010683 h 6858000"/>
              <a:gd name="connsiteX241" fmla="*/ 4399563 w 7467600"/>
              <a:gd name="connsiteY241" fmla="*/ 4158106 h 6858000"/>
              <a:gd name="connsiteX242" fmla="*/ 4684469 w 7467600"/>
              <a:gd name="connsiteY242" fmla="*/ 4364680 h 6858000"/>
              <a:gd name="connsiteX243" fmla="*/ 4690271 w 7467600"/>
              <a:gd name="connsiteY243" fmla="*/ 4370034 h 6858000"/>
              <a:gd name="connsiteX244" fmla="*/ 4136093 w 7467600"/>
              <a:gd name="connsiteY244" fmla="*/ 3858466 h 6858000"/>
              <a:gd name="connsiteX245" fmla="*/ 3670252 w 7467600"/>
              <a:gd name="connsiteY245" fmla="*/ 3622798 h 6858000"/>
              <a:gd name="connsiteX246" fmla="*/ 4440129 w 7467600"/>
              <a:gd name="connsiteY246" fmla="*/ 3448571 h 6858000"/>
              <a:gd name="connsiteX247" fmla="*/ 4856525 w 7467600"/>
              <a:gd name="connsiteY247" fmla="*/ 3915351 h 6858000"/>
              <a:gd name="connsiteX248" fmla="*/ 5059055 w 7467600"/>
              <a:gd name="connsiteY248" fmla="*/ 4108918 h 6858000"/>
              <a:gd name="connsiteX249" fmla="*/ 5290070 w 7467600"/>
              <a:gd name="connsiteY249" fmla="*/ 4263619 h 6858000"/>
              <a:gd name="connsiteX250" fmla="*/ 4834991 w 7467600"/>
              <a:gd name="connsiteY250" fmla="*/ 3830985 h 6858000"/>
              <a:gd name="connsiteX251" fmla="*/ 4440129 w 7467600"/>
              <a:gd name="connsiteY251" fmla="*/ 3448571 h 6858000"/>
              <a:gd name="connsiteX252" fmla="*/ 4441737 w 7467600"/>
              <a:gd name="connsiteY252" fmla="*/ 3399734 h 6858000"/>
              <a:gd name="connsiteX253" fmla="*/ 4431236 w 7467600"/>
              <a:gd name="connsiteY253" fmla="*/ 3400954 h 6858000"/>
              <a:gd name="connsiteX254" fmla="*/ 4557150 w 7467600"/>
              <a:gd name="connsiteY254" fmla="*/ 3510023 h 6858000"/>
              <a:gd name="connsiteX255" fmla="*/ 4856936 w 7467600"/>
              <a:gd name="connsiteY255" fmla="*/ 3809146 h 6858000"/>
              <a:gd name="connsiteX256" fmla="*/ 5111996 w 7467600"/>
              <a:gd name="connsiteY256" fmla="*/ 4065759 h 6858000"/>
              <a:gd name="connsiteX257" fmla="*/ 5388878 w 7467600"/>
              <a:gd name="connsiteY257" fmla="*/ 4300185 h 6858000"/>
              <a:gd name="connsiteX258" fmla="*/ 5425556 w 7467600"/>
              <a:gd name="connsiteY258" fmla="*/ 4308967 h 6858000"/>
              <a:gd name="connsiteX259" fmla="*/ 4943646 w 7467600"/>
              <a:gd name="connsiteY259" fmla="*/ 3822916 h 6858000"/>
              <a:gd name="connsiteX260" fmla="*/ 4594837 w 7467600"/>
              <a:gd name="connsiteY260" fmla="*/ 3532274 h 6858000"/>
              <a:gd name="connsiteX261" fmla="*/ 4441737 w 7467600"/>
              <a:gd name="connsiteY261" fmla="*/ 3399734 h 6858000"/>
              <a:gd name="connsiteX262" fmla="*/ 5425834 w 7467600"/>
              <a:gd name="connsiteY262" fmla="*/ 3162785 h 6858000"/>
              <a:gd name="connsiteX263" fmla="*/ 5401644 w 7467600"/>
              <a:gd name="connsiteY263" fmla="*/ 3617847 h 6858000"/>
              <a:gd name="connsiteX264" fmla="*/ 5467256 w 7467600"/>
              <a:gd name="connsiteY264" fmla="*/ 4175494 h 6858000"/>
              <a:gd name="connsiteX265" fmla="*/ 5448069 w 7467600"/>
              <a:gd name="connsiteY265" fmla="*/ 3567554 h 6858000"/>
              <a:gd name="connsiteX266" fmla="*/ 5425834 w 7467600"/>
              <a:gd name="connsiteY266" fmla="*/ 3162785 h 6858000"/>
              <a:gd name="connsiteX267" fmla="*/ 1318687 w 7467600"/>
              <a:gd name="connsiteY267" fmla="*/ 3113840 h 6858000"/>
              <a:gd name="connsiteX268" fmla="*/ 1066793 w 7467600"/>
              <a:gd name="connsiteY268" fmla="*/ 3212171 h 6858000"/>
              <a:gd name="connsiteX269" fmla="*/ 993319 w 7467600"/>
              <a:gd name="connsiteY269" fmla="*/ 3247648 h 6858000"/>
              <a:gd name="connsiteX270" fmla="*/ 853081 w 7467600"/>
              <a:gd name="connsiteY270" fmla="*/ 3312410 h 6858000"/>
              <a:gd name="connsiteX271" fmla="*/ 805957 w 7467600"/>
              <a:gd name="connsiteY271" fmla="*/ 3330443 h 6858000"/>
              <a:gd name="connsiteX272" fmla="*/ 1318687 w 7467600"/>
              <a:gd name="connsiteY272" fmla="*/ 3113840 h 6858000"/>
              <a:gd name="connsiteX273" fmla="*/ 5453702 w 7467600"/>
              <a:gd name="connsiteY273" fmla="*/ 3090882 h 6858000"/>
              <a:gd name="connsiteX274" fmla="*/ 5480135 w 7467600"/>
              <a:gd name="connsiteY274" fmla="*/ 3565802 h 6858000"/>
              <a:gd name="connsiteX275" fmla="*/ 5499023 w 7467600"/>
              <a:gd name="connsiteY275" fmla="*/ 4166310 h 6858000"/>
              <a:gd name="connsiteX276" fmla="*/ 5547022 w 7467600"/>
              <a:gd name="connsiteY276" fmla="*/ 3607838 h 6858000"/>
              <a:gd name="connsiteX277" fmla="*/ 5515964 w 7467600"/>
              <a:gd name="connsiteY277" fmla="*/ 3378541 h 6858000"/>
              <a:gd name="connsiteX278" fmla="*/ 5453702 w 7467600"/>
              <a:gd name="connsiteY278" fmla="*/ 3090882 h 6858000"/>
              <a:gd name="connsiteX279" fmla="*/ 1238695 w 7467600"/>
              <a:gd name="connsiteY279" fmla="*/ 3076820 h 6858000"/>
              <a:gd name="connsiteX280" fmla="*/ 716371 w 7467600"/>
              <a:gd name="connsiteY280" fmla="*/ 3293249 h 6858000"/>
              <a:gd name="connsiteX281" fmla="*/ 579522 w 7467600"/>
              <a:gd name="connsiteY281" fmla="*/ 3371759 h 6858000"/>
              <a:gd name="connsiteX282" fmla="*/ 600288 w 7467600"/>
              <a:gd name="connsiteY282" fmla="*/ 3365555 h 6858000"/>
              <a:gd name="connsiteX283" fmla="*/ 840692 w 7467600"/>
              <a:gd name="connsiteY283" fmla="*/ 3284921 h 6858000"/>
              <a:gd name="connsiteX284" fmla="*/ 979248 w 7467600"/>
              <a:gd name="connsiteY284" fmla="*/ 3221003 h 6858000"/>
              <a:gd name="connsiteX285" fmla="*/ 1053282 w 7467600"/>
              <a:gd name="connsiteY285" fmla="*/ 3185247 h 6858000"/>
              <a:gd name="connsiteX286" fmla="*/ 1320603 w 7467600"/>
              <a:gd name="connsiteY286" fmla="*/ 3081281 h 6858000"/>
              <a:gd name="connsiteX287" fmla="*/ 1238695 w 7467600"/>
              <a:gd name="connsiteY287" fmla="*/ 3076820 h 6858000"/>
              <a:gd name="connsiteX288" fmla="*/ 5425627 w 7467600"/>
              <a:gd name="connsiteY288" fmla="*/ 2954192 h 6858000"/>
              <a:gd name="connsiteX289" fmla="*/ 5470770 w 7467600"/>
              <a:gd name="connsiteY289" fmla="*/ 3005435 h 6858000"/>
              <a:gd name="connsiteX290" fmla="*/ 5519779 w 7467600"/>
              <a:gd name="connsiteY290" fmla="*/ 4359223 h 6858000"/>
              <a:gd name="connsiteX291" fmla="*/ 5520293 w 7467600"/>
              <a:gd name="connsiteY291" fmla="*/ 4360602 h 6858000"/>
              <a:gd name="connsiteX292" fmla="*/ 5767221 w 7467600"/>
              <a:gd name="connsiteY292" fmla="*/ 4665564 h 6858000"/>
              <a:gd name="connsiteX293" fmla="*/ 6937169 w 7467600"/>
              <a:gd name="connsiteY293" fmla="*/ 4815941 h 6858000"/>
              <a:gd name="connsiteX294" fmla="*/ 6953922 w 7467600"/>
              <a:gd name="connsiteY294" fmla="*/ 4890068 h 6858000"/>
              <a:gd name="connsiteX295" fmla="*/ 6071359 w 7467600"/>
              <a:gd name="connsiteY295" fmla="*/ 4770770 h 6858000"/>
              <a:gd name="connsiteX296" fmla="*/ 6038839 w 7467600"/>
              <a:gd name="connsiteY296" fmla="*/ 4764474 h 6858000"/>
              <a:gd name="connsiteX297" fmla="*/ 6038706 w 7467600"/>
              <a:gd name="connsiteY297" fmla="*/ 4763847 h 6858000"/>
              <a:gd name="connsiteX298" fmla="*/ 6037784 w 7467600"/>
              <a:gd name="connsiteY298" fmla="*/ 4764270 h 6858000"/>
              <a:gd name="connsiteX299" fmla="*/ 6038839 w 7467600"/>
              <a:gd name="connsiteY299" fmla="*/ 4764474 h 6858000"/>
              <a:gd name="connsiteX300" fmla="*/ 6040338 w 7467600"/>
              <a:gd name="connsiteY300" fmla="*/ 4771418 h 6858000"/>
              <a:gd name="connsiteX301" fmla="*/ 6024488 w 7467600"/>
              <a:gd name="connsiteY301" fmla="*/ 4809903 h 6858000"/>
              <a:gd name="connsiteX302" fmla="*/ 5599771 w 7467600"/>
              <a:gd name="connsiteY302" fmla="*/ 5509652 h 6858000"/>
              <a:gd name="connsiteX303" fmla="*/ 5548843 w 7467600"/>
              <a:gd name="connsiteY303" fmla="*/ 5563845 h 6858000"/>
              <a:gd name="connsiteX304" fmla="*/ 5940952 w 7467600"/>
              <a:gd name="connsiteY304" fmla="*/ 6250028 h 6858000"/>
              <a:gd name="connsiteX305" fmla="*/ 6043441 w 7467600"/>
              <a:gd name="connsiteY305" fmla="*/ 6665847 h 6858000"/>
              <a:gd name="connsiteX306" fmla="*/ 6093432 w 7467600"/>
              <a:gd name="connsiteY306" fmla="*/ 6858000 h 6858000"/>
              <a:gd name="connsiteX307" fmla="*/ 6034344 w 7467600"/>
              <a:gd name="connsiteY307" fmla="*/ 6858000 h 6858000"/>
              <a:gd name="connsiteX308" fmla="*/ 6026679 w 7467600"/>
              <a:gd name="connsiteY308" fmla="*/ 6836959 h 6858000"/>
              <a:gd name="connsiteX309" fmla="*/ 5800441 w 7467600"/>
              <a:gd name="connsiteY309" fmla="*/ 6335286 h 6858000"/>
              <a:gd name="connsiteX310" fmla="*/ 5526562 w 7467600"/>
              <a:gd name="connsiteY310" fmla="*/ 5705388 h 6858000"/>
              <a:gd name="connsiteX311" fmla="*/ 5519640 w 7467600"/>
              <a:gd name="connsiteY311" fmla="*/ 5683774 h 6858000"/>
              <a:gd name="connsiteX312" fmla="*/ 5844559 w 7467600"/>
              <a:gd name="connsiteY312" fmla="*/ 6553349 h 6858000"/>
              <a:gd name="connsiteX313" fmla="*/ 5975994 w 7467600"/>
              <a:gd name="connsiteY313" fmla="*/ 6858000 h 6858000"/>
              <a:gd name="connsiteX314" fmla="*/ 5898547 w 7467600"/>
              <a:gd name="connsiteY314" fmla="*/ 6858000 h 6858000"/>
              <a:gd name="connsiteX315" fmla="*/ 5682041 w 7467600"/>
              <a:gd name="connsiteY315" fmla="*/ 6355860 h 6858000"/>
              <a:gd name="connsiteX316" fmla="*/ 5461758 w 7467600"/>
              <a:gd name="connsiteY316" fmla="*/ 5820220 h 6858000"/>
              <a:gd name="connsiteX317" fmla="*/ 5237282 w 7467600"/>
              <a:gd name="connsiteY317" fmla="*/ 6579086 h 6858000"/>
              <a:gd name="connsiteX318" fmla="*/ 5115009 w 7467600"/>
              <a:gd name="connsiteY318" fmla="*/ 6858000 h 6858000"/>
              <a:gd name="connsiteX319" fmla="*/ 5028074 w 7467600"/>
              <a:gd name="connsiteY319" fmla="*/ 6858000 h 6858000"/>
              <a:gd name="connsiteX320" fmla="*/ 5079508 w 7467600"/>
              <a:gd name="connsiteY320" fmla="*/ 6749074 h 6858000"/>
              <a:gd name="connsiteX321" fmla="*/ 5371846 w 7467600"/>
              <a:gd name="connsiteY321" fmla="*/ 5924413 h 6858000"/>
              <a:gd name="connsiteX322" fmla="*/ 5270512 w 7467600"/>
              <a:gd name="connsiteY322" fmla="*/ 6138975 h 6858000"/>
              <a:gd name="connsiteX323" fmla="*/ 5062409 w 7467600"/>
              <a:gd name="connsiteY323" fmla="*/ 6653544 h 6858000"/>
              <a:gd name="connsiteX324" fmla="*/ 5036628 w 7467600"/>
              <a:gd name="connsiteY324" fmla="*/ 6754247 h 6858000"/>
              <a:gd name="connsiteX325" fmla="*/ 5009112 w 7467600"/>
              <a:gd name="connsiteY325" fmla="*/ 6858000 h 6858000"/>
              <a:gd name="connsiteX326" fmla="*/ 4976679 w 7467600"/>
              <a:gd name="connsiteY326" fmla="*/ 6858000 h 6858000"/>
              <a:gd name="connsiteX327" fmla="*/ 5006537 w 7467600"/>
              <a:gd name="connsiteY327" fmla="*/ 6747068 h 6858000"/>
              <a:gd name="connsiteX328" fmla="*/ 5032723 w 7467600"/>
              <a:gd name="connsiteY328" fmla="*/ 6644957 h 6858000"/>
              <a:gd name="connsiteX329" fmla="*/ 5242949 w 7467600"/>
              <a:gd name="connsiteY329" fmla="*/ 6125175 h 6858000"/>
              <a:gd name="connsiteX330" fmla="*/ 5286321 w 7467600"/>
              <a:gd name="connsiteY330" fmla="*/ 6033555 h 6858000"/>
              <a:gd name="connsiteX331" fmla="*/ 5008210 w 7467600"/>
              <a:gd name="connsiteY331" fmla="*/ 6649194 h 6858000"/>
              <a:gd name="connsiteX332" fmla="*/ 4986321 w 7467600"/>
              <a:gd name="connsiteY332" fmla="*/ 6765687 h 6858000"/>
              <a:gd name="connsiteX333" fmla="*/ 4973474 w 7467600"/>
              <a:gd name="connsiteY333" fmla="*/ 6858000 h 6858000"/>
              <a:gd name="connsiteX334" fmla="*/ 4907178 w 7467600"/>
              <a:gd name="connsiteY334" fmla="*/ 6858000 h 6858000"/>
              <a:gd name="connsiteX335" fmla="*/ 4910810 w 7467600"/>
              <a:gd name="connsiteY335" fmla="*/ 6829660 h 6858000"/>
              <a:gd name="connsiteX336" fmla="*/ 4987461 w 7467600"/>
              <a:gd name="connsiteY336" fmla="*/ 6432994 h 6858000"/>
              <a:gd name="connsiteX337" fmla="*/ 5179262 w 7467600"/>
              <a:gd name="connsiteY337" fmla="*/ 6035044 h 6858000"/>
              <a:gd name="connsiteX338" fmla="*/ 4689678 w 7467600"/>
              <a:gd name="connsiteY338" fmla="*/ 6440241 h 6858000"/>
              <a:gd name="connsiteX339" fmla="*/ 4477543 w 7467600"/>
              <a:gd name="connsiteY339" fmla="*/ 6674836 h 6858000"/>
              <a:gd name="connsiteX340" fmla="*/ 4329957 w 7467600"/>
              <a:gd name="connsiteY340" fmla="*/ 6858000 h 6858000"/>
              <a:gd name="connsiteX341" fmla="*/ 4218595 w 7467600"/>
              <a:gd name="connsiteY341" fmla="*/ 6858000 h 6858000"/>
              <a:gd name="connsiteX342" fmla="*/ 4368888 w 7467600"/>
              <a:gd name="connsiteY342" fmla="*/ 6668412 h 6858000"/>
              <a:gd name="connsiteX343" fmla="*/ 4563091 w 7467600"/>
              <a:gd name="connsiteY343" fmla="*/ 6442508 h 6858000"/>
              <a:gd name="connsiteX344" fmla="*/ 5387324 w 7467600"/>
              <a:gd name="connsiteY344" fmla="*/ 5705830 h 6858000"/>
              <a:gd name="connsiteX345" fmla="*/ 5073620 w 7467600"/>
              <a:gd name="connsiteY345" fmla="*/ 5955437 h 6858000"/>
              <a:gd name="connsiteX346" fmla="*/ 4689789 w 7467600"/>
              <a:gd name="connsiteY346" fmla="*/ 6268382 h 6858000"/>
              <a:gd name="connsiteX347" fmla="*/ 4418722 w 7467600"/>
              <a:gd name="connsiteY347" fmla="*/ 6570886 h 6858000"/>
              <a:gd name="connsiteX348" fmla="*/ 4214944 w 7467600"/>
              <a:gd name="connsiteY348" fmla="*/ 6858000 h 6858000"/>
              <a:gd name="connsiteX349" fmla="*/ 4177898 w 7467600"/>
              <a:gd name="connsiteY349" fmla="*/ 6858000 h 6858000"/>
              <a:gd name="connsiteX350" fmla="*/ 4391597 w 7467600"/>
              <a:gd name="connsiteY350" fmla="*/ 6556370 h 6858000"/>
              <a:gd name="connsiteX351" fmla="*/ 4668889 w 7467600"/>
              <a:gd name="connsiteY351" fmla="*/ 6246399 h 6858000"/>
              <a:gd name="connsiteX352" fmla="*/ 5055427 w 7467600"/>
              <a:gd name="connsiteY352" fmla="*/ 5931476 h 6858000"/>
              <a:gd name="connsiteX353" fmla="*/ 5371814 w 7467600"/>
              <a:gd name="connsiteY353" fmla="*/ 5678975 h 6858000"/>
              <a:gd name="connsiteX354" fmla="*/ 4987918 w 7467600"/>
              <a:gd name="connsiteY354" fmla="*/ 5838701 h 6858000"/>
              <a:gd name="connsiteX355" fmla="*/ 4317146 w 7467600"/>
              <a:gd name="connsiteY355" fmla="*/ 6587716 h 6858000"/>
              <a:gd name="connsiteX356" fmla="*/ 4171627 w 7467600"/>
              <a:gd name="connsiteY356" fmla="*/ 6858000 h 6858000"/>
              <a:gd name="connsiteX357" fmla="*/ 4081585 w 7467600"/>
              <a:gd name="connsiteY357" fmla="*/ 6858000 h 6858000"/>
              <a:gd name="connsiteX358" fmla="*/ 4238603 w 7467600"/>
              <a:gd name="connsiteY358" fmla="*/ 6559341 h 6858000"/>
              <a:gd name="connsiteX359" fmla="*/ 4778333 w 7467600"/>
              <a:gd name="connsiteY359" fmla="*/ 5873626 h 6858000"/>
              <a:gd name="connsiteX360" fmla="*/ 5414185 w 7467600"/>
              <a:gd name="connsiteY360" fmla="*/ 5573882 h 6858000"/>
              <a:gd name="connsiteX361" fmla="*/ 5959648 w 7467600"/>
              <a:gd name="connsiteY361" fmla="*/ 4760797 h 6858000"/>
              <a:gd name="connsiteX362" fmla="*/ 5355019 w 7467600"/>
              <a:gd name="connsiteY362" fmla="*/ 4734672 h 6858000"/>
              <a:gd name="connsiteX363" fmla="*/ 5083565 w 7467600"/>
              <a:gd name="connsiteY363" fmla="*/ 5179121 h 6858000"/>
              <a:gd name="connsiteX364" fmla="*/ 4713577 w 7467600"/>
              <a:gd name="connsiteY364" fmla="*/ 5616803 h 6858000"/>
              <a:gd name="connsiteX365" fmla="*/ 3989559 w 7467600"/>
              <a:gd name="connsiteY365" fmla="*/ 6145945 h 6858000"/>
              <a:gd name="connsiteX366" fmla="*/ 3939824 w 7467600"/>
              <a:gd name="connsiteY366" fmla="*/ 6066900 h 6858000"/>
              <a:gd name="connsiteX367" fmla="*/ 4584537 w 7467600"/>
              <a:gd name="connsiteY367" fmla="*/ 5324826 h 6858000"/>
              <a:gd name="connsiteX368" fmla="*/ 5037105 w 7467600"/>
              <a:gd name="connsiteY368" fmla="*/ 5088765 h 6858000"/>
              <a:gd name="connsiteX369" fmla="*/ 5039930 w 7467600"/>
              <a:gd name="connsiteY369" fmla="*/ 5089585 h 6858000"/>
              <a:gd name="connsiteX370" fmla="*/ 5263764 w 7467600"/>
              <a:gd name="connsiteY370" fmla="*/ 4735525 h 6858000"/>
              <a:gd name="connsiteX371" fmla="*/ 4086300 w 7467600"/>
              <a:gd name="connsiteY371" fmla="*/ 4884599 h 6858000"/>
              <a:gd name="connsiteX372" fmla="*/ 4085485 w 7467600"/>
              <a:gd name="connsiteY372" fmla="*/ 4899070 h 6858000"/>
              <a:gd name="connsiteX373" fmla="*/ 3871915 w 7467600"/>
              <a:gd name="connsiteY373" fmla="*/ 5253645 h 6858000"/>
              <a:gd name="connsiteX374" fmla="*/ 3799374 w 7467600"/>
              <a:gd name="connsiteY374" fmla="*/ 5466127 h 6858000"/>
              <a:gd name="connsiteX375" fmla="*/ 3498850 w 7467600"/>
              <a:gd name="connsiteY375" fmla="*/ 6661888 h 6858000"/>
              <a:gd name="connsiteX376" fmla="*/ 3399216 w 7467600"/>
              <a:gd name="connsiteY376" fmla="*/ 6858000 h 6858000"/>
              <a:gd name="connsiteX377" fmla="*/ 3303688 w 7467600"/>
              <a:gd name="connsiteY377" fmla="*/ 6858000 h 6858000"/>
              <a:gd name="connsiteX378" fmla="*/ 3391774 w 7467600"/>
              <a:gd name="connsiteY378" fmla="*/ 6697181 h 6858000"/>
              <a:gd name="connsiteX379" fmla="*/ 3735540 w 7467600"/>
              <a:gd name="connsiteY379" fmla="*/ 5546923 h 6858000"/>
              <a:gd name="connsiteX380" fmla="*/ 3729438 w 7467600"/>
              <a:gd name="connsiteY380" fmla="*/ 5569058 h 6858000"/>
              <a:gd name="connsiteX381" fmla="*/ 3707782 w 7467600"/>
              <a:gd name="connsiteY381" fmla="*/ 5644908 h 6858000"/>
              <a:gd name="connsiteX382" fmla="*/ 3583827 w 7467600"/>
              <a:gd name="connsiteY382" fmla="*/ 6039215 h 6858000"/>
              <a:gd name="connsiteX383" fmla="*/ 3547861 w 7467600"/>
              <a:gd name="connsiteY383" fmla="*/ 6129609 h 6858000"/>
              <a:gd name="connsiteX384" fmla="*/ 3490905 w 7467600"/>
              <a:gd name="connsiteY384" fmla="*/ 6277660 h 6858000"/>
              <a:gd name="connsiteX385" fmla="*/ 3455859 w 7467600"/>
              <a:gd name="connsiteY385" fmla="*/ 6391301 h 6858000"/>
              <a:gd name="connsiteX386" fmla="*/ 3429112 w 7467600"/>
              <a:gd name="connsiteY386" fmla="*/ 6479469 h 6858000"/>
              <a:gd name="connsiteX387" fmla="*/ 3304862 w 7467600"/>
              <a:gd name="connsiteY387" fmla="*/ 6796476 h 6858000"/>
              <a:gd name="connsiteX388" fmla="*/ 3276071 w 7467600"/>
              <a:gd name="connsiteY388" fmla="*/ 6858000 h 6858000"/>
              <a:gd name="connsiteX389" fmla="*/ 3240805 w 7467600"/>
              <a:gd name="connsiteY389" fmla="*/ 6858000 h 6858000"/>
              <a:gd name="connsiteX390" fmla="*/ 3275917 w 7467600"/>
              <a:gd name="connsiteY390" fmla="*/ 6783192 h 6858000"/>
              <a:gd name="connsiteX391" fmla="*/ 3399358 w 7467600"/>
              <a:gd name="connsiteY391" fmla="*/ 6469011 h 6858000"/>
              <a:gd name="connsiteX392" fmla="*/ 3425650 w 7467600"/>
              <a:gd name="connsiteY392" fmla="*/ 6381333 h 6858000"/>
              <a:gd name="connsiteX393" fmla="*/ 3460661 w 7467600"/>
              <a:gd name="connsiteY393" fmla="*/ 6266763 h 6858000"/>
              <a:gd name="connsiteX394" fmla="*/ 3518021 w 7467600"/>
              <a:gd name="connsiteY394" fmla="*/ 6117298 h 6858000"/>
              <a:gd name="connsiteX395" fmla="*/ 3554035 w 7467600"/>
              <a:gd name="connsiteY395" fmla="*/ 6027832 h 6858000"/>
              <a:gd name="connsiteX396" fmla="*/ 3677174 w 7467600"/>
              <a:gd name="connsiteY396" fmla="*/ 5636351 h 6858000"/>
              <a:gd name="connsiteX397" fmla="*/ 3698819 w 7467600"/>
              <a:gd name="connsiteY397" fmla="*/ 5560503 h 6858000"/>
              <a:gd name="connsiteX398" fmla="*/ 3702094 w 7467600"/>
              <a:gd name="connsiteY398" fmla="*/ 5549194 h 6858000"/>
              <a:gd name="connsiteX399" fmla="*/ 3398355 w 7467600"/>
              <a:gd name="connsiteY399" fmla="*/ 6094603 h 6858000"/>
              <a:gd name="connsiteX400" fmla="*/ 3193941 w 7467600"/>
              <a:gd name="connsiteY400" fmla="*/ 6798775 h 6858000"/>
              <a:gd name="connsiteX401" fmla="*/ 3184140 w 7467600"/>
              <a:gd name="connsiteY401" fmla="*/ 6858000 h 6858000"/>
              <a:gd name="connsiteX402" fmla="*/ 3099978 w 7467600"/>
              <a:gd name="connsiteY402" fmla="*/ 6858000 h 6858000"/>
              <a:gd name="connsiteX403" fmla="*/ 3101556 w 7467600"/>
              <a:gd name="connsiteY403" fmla="*/ 6843337 h 6858000"/>
              <a:gd name="connsiteX404" fmla="*/ 3370162 w 7467600"/>
              <a:gd name="connsiteY404" fmla="*/ 5785550 h 6858000"/>
              <a:gd name="connsiteX405" fmla="*/ 3746477 w 7467600"/>
              <a:gd name="connsiteY405" fmla="*/ 5377889 h 6858000"/>
              <a:gd name="connsiteX406" fmla="*/ 3863399 w 7467600"/>
              <a:gd name="connsiteY406" fmla="*/ 5087257 h 6858000"/>
              <a:gd name="connsiteX407" fmla="*/ 3968712 w 7467600"/>
              <a:gd name="connsiteY407" fmla="*/ 4913989 h 6858000"/>
              <a:gd name="connsiteX408" fmla="*/ 2792390 w 7467600"/>
              <a:gd name="connsiteY408" fmla="*/ 5382974 h 6858000"/>
              <a:gd name="connsiteX409" fmla="*/ 2714982 w 7467600"/>
              <a:gd name="connsiteY409" fmla="*/ 5427051 h 6858000"/>
              <a:gd name="connsiteX410" fmla="*/ 2813361 w 7467600"/>
              <a:gd name="connsiteY410" fmla="*/ 6023912 h 6858000"/>
              <a:gd name="connsiteX411" fmla="*/ 2688430 w 7467600"/>
              <a:gd name="connsiteY411" fmla="*/ 6801564 h 6858000"/>
              <a:gd name="connsiteX412" fmla="*/ 2629626 w 7467600"/>
              <a:gd name="connsiteY412" fmla="*/ 6763394 h 6858000"/>
              <a:gd name="connsiteX413" fmla="*/ 2565328 w 7467600"/>
              <a:gd name="connsiteY413" fmla="*/ 5516399 h 6858000"/>
              <a:gd name="connsiteX414" fmla="*/ 1922999 w 7467600"/>
              <a:gd name="connsiteY414" fmla="*/ 5980343 h 6858000"/>
              <a:gd name="connsiteX415" fmla="*/ 1950261 w 7467600"/>
              <a:gd name="connsiteY415" fmla="*/ 6405858 h 6858000"/>
              <a:gd name="connsiteX416" fmla="*/ 2365554 w 7467600"/>
              <a:gd name="connsiteY416" fmla="*/ 6759107 h 6858000"/>
              <a:gd name="connsiteX417" fmla="*/ 2424142 w 7467600"/>
              <a:gd name="connsiteY417" fmla="*/ 6858000 h 6858000"/>
              <a:gd name="connsiteX418" fmla="*/ 2395994 w 7467600"/>
              <a:gd name="connsiteY418" fmla="*/ 6858000 h 6858000"/>
              <a:gd name="connsiteX419" fmla="*/ 2392863 w 7467600"/>
              <a:gd name="connsiteY419" fmla="*/ 6852964 h 6858000"/>
              <a:gd name="connsiteX420" fmla="*/ 2017589 w 7467600"/>
              <a:gd name="connsiteY420" fmla="*/ 6493982 h 6858000"/>
              <a:gd name="connsiteX421" fmla="*/ 2147336 w 7467600"/>
              <a:gd name="connsiteY421" fmla="*/ 6594052 h 6858000"/>
              <a:gd name="connsiteX422" fmla="*/ 2207047 w 7467600"/>
              <a:gd name="connsiteY422" fmla="*/ 6654540 h 6858000"/>
              <a:gd name="connsiteX423" fmla="*/ 2299106 w 7467600"/>
              <a:gd name="connsiteY423" fmla="*/ 6778931 h 6858000"/>
              <a:gd name="connsiteX424" fmla="*/ 2314430 w 7467600"/>
              <a:gd name="connsiteY424" fmla="*/ 6801144 h 6858000"/>
              <a:gd name="connsiteX425" fmla="*/ 2352406 w 7467600"/>
              <a:gd name="connsiteY425" fmla="*/ 6858000 h 6858000"/>
              <a:gd name="connsiteX426" fmla="*/ 2314492 w 7467600"/>
              <a:gd name="connsiteY426" fmla="*/ 6858000 h 6858000"/>
              <a:gd name="connsiteX427" fmla="*/ 2288095 w 7467600"/>
              <a:gd name="connsiteY427" fmla="*/ 6818030 h 6858000"/>
              <a:gd name="connsiteX428" fmla="*/ 2272768 w 7467600"/>
              <a:gd name="connsiteY428" fmla="*/ 6795822 h 6858000"/>
              <a:gd name="connsiteX429" fmla="*/ 2182715 w 7467600"/>
              <a:gd name="connsiteY429" fmla="*/ 6675071 h 6858000"/>
              <a:gd name="connsiteX430" fmla="*/ 2032061 w 7467600"/>
              <a:gd name="connsiteY430" fmla="*/ 6541380 h 6858000"/>
              <a:gd name="connsiteX431" fmla="*/ 2257220 w 7467600"/>
              <a:gd name="connsiteY431" fmla="*/ 6826257 h 6858000"/>
              <a:gd name="connsiteX432" fmla="*/ 2281324 w 7467600"/>
              <a:gd name="connsiteY432" fmla="*/ 6858000 h 6858000"/>
              <a:gd name="connsiteX433" fmla="*/ 2242860 w 7467600"/>
              <a:gd name="connsiteY433" fmla="*/ 6858000 h 6858000"/>
              <a:gd name="connsiteX434" fmla="*/ 2232818 w 7467600"/>
              <a:gd name="connsiteY434" fmla="*/ 6844926 h 6858000"/>
              <a:gd name="connsiteX435" fmla="*/ 1990172 w 7467600"/>
              <a:gd name="connsiteY435" fmla="*/ 6542121 h 6858000"/>
              <a:gd name="connsiteX436" fmla="*/ 2124090 w 7467600"/>
              <a:gd name="connsiteY436" fmla="*/ 6761017 h 6858000"/>
              <a:gd name="connsiteX437" fmla="*/ 2200380 w 7467600"/>
              <a:gd name="connsiteY437" fmla="*/ 6858000 h 6858000"/>
              <a:gd name="connsiteX438" fmla="*/ 2147507 w 7467600"/>
              <a:gd name="connsiteY438" fmla="*/ 6858000 h 6858000"/>
              <a:gd name="connsiteX439" fmla="*/ 2070668 w 7467600"/>
              <a:gd name="connsiteY439" fmla="*/ 6761520 h 6858000"/>
              <a:gd name="connsiteX440" fmla="*/ 1975142 w 7467600"/>
              <a:gd name="connsiteY440" fmla="*/ 6585570 h 6858000"/>
              <a:gd name="connsiteX441" fmla="*/ 2050035 w 7467600"/>
              <a:gd name="connsiteY441" fmla="*/ 6813345 h 6858000"/>
              <a:gd name="connsiteX442" fmla="*/ 2063025 w 7467600"/>
              <a:gd name="connsiteY442" fmla="*/ 6858000 h 6858000"/>
              <a:gd name="connsiteX443" fmla="*/ 2021675 w 7467600"/>
              <a:gd name="connsiteY443" fmla="*/ 6858000 h 6858000"/>
              <a:gd name="connsiteX444" fmla="*/ 2019308 w 7467600"/>
              <a:gd name="connsiteY444" fmla="*/ 6847118 h 6858000"/>
              <a:gd name="connsiteX445" fmla="*/ 1938835 w 7467600"/>
              <a:gd name="connsiteY445" fmla="*/ 6551160 h 6858000"/>
              <a:gd name="connsiteX446" fmla="*/ 1953230 w 7467600"/>
              <a:gd name="connsiteY446" fmla="*/ 6759699 h 6858000"/>
              <a:gd name="connsiteX447" fmla="*/ 1956763 w 7467600"/>
              <a:gd name="connsiteY447" fmla="*/ 6778191 h 6858000"/>
              <a:gd name="connsiteX448" fmla="*/ 1967925 w 7467600"/>
              <a:gd name="connsiteY448" fmla="*/ 6858000 h 6858000"/>
              <a:gd name="connsiteX449" fmla="*/ 1936622 w 7467600"/>
              <a:gd name="connsiteY449" fmla="*/ 6858000 h 6858000"/>
              <a:gd name="connsiteX450" fmla="*/ 1926261 w 7467600"/>
              <a:gd name="connsiteY450" fmla="*/ 6784064 h 6858000"/>
              <a:gd name="connsiteX451" fmla="*/ 1922724 w 7467600"/>
              <a:gd name="connsiteY451" fmla="*/ 6765577 h 6858000"/>
              <a:gd name="connsiteX452" fmla="*/ 1904650 w 7467600"/>
              <a:gd name="connsiteY452" fmla="*/ 6639616 h 6858000"/>
              <a:gd name="connsiteX453" fmla="*/ 1885273 w 7467600"/>
              <a:gd name="connsiteY453" fmla="*/ 6858000 h 6858000"/>
              <a:gd name="connsiteX454" fmla="*/ 1854363 w 7467600"/>
              <a:gd name="connsiteY454" fmla="*/ 6858000 h 6858000"/>
              <a:gd name="connsiteX455" fmla="*/ 1880391 w 7467600"/>
              <a:gd name="connsiteY455" fmla="*/ 6603796 h 6858000"/>
              <a:gd name="connsiteX456" fmla="*/ 1818273 w 7467600"/>
              <a:gd name="connsiteY456" fmla="*/ 6715729 h 6858000"/>
              <a:gd name="connsiteX457" fmla="*/ 1794691 w 7467600"/>
              <a:gd name="connsiteY457" fmla="*/ 6843239 h 6858000"/>
              <a:gd name="connsiteX458" fmla="*/ 1794914 w 7467600"/>
              <a:gd name="connsiteY458" fmla="*/ 6858000 h 6858000"/>
              <a:gd name="connsiteX459" fmla="*/ 1746128 w 7467600"/>
              <a:gd name="connsiteY459" fmla="*/ 6858000 h 6858000"/>
              <a:gd name="connsiteX460" fmla="*/ 1753934 w 7467600"/>
              <a:gd name="connsiteY460" fmla="*/ 6724796 h 6858000"/>
              <a:gd name="connsiteX461" fmla="*/ 1792053 w 7467600"/>
              <a:gd name="connsiteY461" fmla="*/ 6572396 h 6858000"/>
              <a:gd name="connsiteX462" fmla="*/ 1862248 w 7467600"/>
              <a:gd name="connsiteY462" fmla="*/ 6266397 h 6858000"/>
              <a:gd name="connsiteX463" fmla="*/ 1862250 w 7467600"/>
              <a:gd name="connsiteY463" fmla="*/ 6033531 h 6858000"/>
              <a:gd name="connsiteX464" fmla="*/ 1211999 w 7467600"/>
              <a:gd name="connsiteY464" fmla="*/ 6683610 h 6858000"/>
              <a:gd name="connsiteX465" fmla="*/ 1213266 w 7467600"/>
              <a:gd name="connsiteY465" fmla="*/ 6691947 h 6858000"/>
              <a:gd name="connsiteX466" fmla="*/ 1203370 w 7467600"/>
              <a:gd name="connsiteY466" fmla="*/ 6850676 h 6858000"/>
              <a:gd name="connsiteX467" fmla="*/ 1203671 w 7467600"/>
              <a:gd name="connsiteY467" fmla="*/ 6858000 h 6858000"/>
              <a:gd name="connsiteX468" fmla="*/ 1143180 w 7467600"/>
              <a:gd name="connsiteY468" fmla="*/ 6858000 h 6858000"/>
              <a:gd name="connsiteX469" fmla="*/ 1142176 w 7467600"/>
              <a:gd name="connsiteY469" fmla="*/ 6766045 h 6858000"/>
              <a:gd name="connsiteX470" fmla="*/ 1067484 w 7467600"/>
              <a:gd name="connsiteY470" fmla="*/ 6858000 h 6858000"/>
              <a:gd name="connsiteX471" fmla="*/ 953928 w 7467600"/>
              <a:gd name="connsiteY471" fmla="*/ 6858000 h 6858000"/>
              <a:gd name="connsiteX472" fmla="*/ 959715 w 7467600"/>
              <a:gd name="connsiteY472" fmla="*/ 6850185 h 6858000"/>
              <a:gd name="connsiteX473" fmla="*/ 1483788 w 7467600"/>
              <a:gd name="connsiteY473" fmla="*/ 6259174 h 6858000"/>
              <a:gd name="connsiteX474" fmla="*/ 1100671 w 7467600"/>
              <a:gd name="connsiteY474" fmla="*/ 6252137 h 6858000"/>
              <a:gd name="connsiteX475" fmla="*/ 1090144 w 7467600"/>
              <a:gd name="connsiteY475" fmla="*/ 6256748 h 6858000"/>
              <a:gd name="connsiteX476" fmla="*/ 1095872 w 7467600"/>
              <a:gd name="connsiteY476" fmla="*/ 6271892 h 6858000"/>
              <a:gd name="connsiteX477" fmla="*/ 262785 w 7467600"/>
              <a:gd name="connsiteY477" fmla="*/ 6845450 h 6858000"/>
              <a:gd name="connsiteX478" fmla="*/ 209968 w 7467600"/>
              <a:gd name="connsiteY478" fmla="*/ 6770713 h 6858000"/>
              <a:gd name="connsiteX479" fmla="*/ 873460 w 7467600"/>
              <a:gd name="connsiteY479" fmla="*/ 6253768 h 6858000"/>
              <a:gd name="connsiteX480" fmla="*/ 192686 w 7467600"/>
              <a:gd name="connsiteY480" fmla="*/ 5849257 h 6858000"/>
              <a:gd name="connsiteX481" fmla="*/ 4696 w 7467600"/>
              <a:gd name="connsiteY481" fmla="*/ 5697668 h 6858000"/>
              <a:gd name="connsiteX482" fmla="*/ 0 w 7467600"/>
              <a:gd name="connsiteY482" fmla="*/ 5689984 h 6858000"/>
              <a:gd name="connsiteX483" fmla="*/ 0 w 7467600"/>
              <a:gd name="connsiteY483" fmla="*/ 5513472 h 6858000"/>
              <a:gd name="connsiteX484" fmla="*/ 174101 w 7467600"/>
              <a:gd name="connsiteY484" fmla="*/ 5620277 h 6858000"/>
              <a:gd name="connsiteX485" fmla="*/ 891800 w 7467600"/>
              <a:gd name="connsiteY485" fmla="*/ 6036935 h 6858000"/>
              <a:gd name="connsiteX486" fmla="*/ 1072219 w 7467600"/>
              <a:gd name="connsiteY486" fmla="*/ 6169443 h 6858000"/>
              <a:gd name="connsiteX487" fmla="*/ 1074117 w 7467600"/>
              <a:gd name="connsiteY487" fmla="*/ 6170301 h 6858000"/>
              <a:gd name="connsiteX488" fmla="*/ 1083114 w 7467600"/>
              <a:gd name="connsiteY488" fmla="*/ 6174131 h 6858000"/>
              <a:gd name="connsiteX489" fmla="*/ 1543010 w 7467600"/>
              <a:gd name="connsiteY489" fmla="*/ 6191140 h 6858000"/>
              <a:gd name="connsiteX490" fmla="*/ 1551080 w 7467600"/>
              <a:gd name="connsiteY490" fmla="*/ 6195006 h 6858000"/>
              <a:gd name="connsiteX491" fmla="*/ 2345443 w 7467600"/>
              <a:gd name="connsiteY491" fmla="*/ 5549882 h 6858000"/>
              <a:gd name="connsiteX492" fmla="*/ 1721499 w 7467600"/>
              <a:gd name="connsiteY492" fmla="*/ 5599969 h 6858000"/>
              <a:gd name="connsiteX493" fmla="*/ 767716 w 7467600"/>
              <a:gd name="connsiteY493" fmla="*/ 5472768 h 6858000"/>
              <a:gd name="connsiteX494" fmla="*/ 722147 w 7467600"/>
              <a:gd name="connsiteY494" fmla="*/ 5393091 h 6858000"/>
              <a:gd name="connsiteX495" fmla="*/ 1485552 w 7467600"/>
              <a:gd name="connsiteY495" fmla="*/ 5313202 h 6858000"/>
              <a:gd name="connsiteX496" fmla="*/ 2143004 w 7467600"/>
              <a:gd name="connsiteY496" fmla="*/ 5402420 h 6858000"/>
              <a:gd name="connsiteX497" fmla="*/ 1933391 w 7467600"/>
              <a:gd name="connsiteY497" fmla="*/ 5156971 h 6858000"/>
              <a:gd name="connsiteX498" fmla="*/ 1827118 w 7467600"/>
              <a:gd name="connsiteY498" fmla="*/ 4968410 h 6858000"/>
              <a:gd name="connsiteX499" fmla="*/ 1837349 w 7467600"/>
              <a:gd name="connsiteY499" fmla="*/ 4956357 h 6858000"/>
              <a:gd name="connsiteX500" fmla="*/ 2162835 w 7467600"/>
              <a:gd name="connsiteY500" fmla="*/ 5187853 h 6858000"/>
              <a:gd name="connsiteX501" fmla="*/ 2257167 w 7467600"/>
              <a:gd name="connsiteY501" fmla="*/ 5462123 h 6858000"/>
              <a:gd name="connsiteX502" fmla="*/ 2261598 w 7467600"/>
              <a:gd name="connsiteY502" fmla="*/ 5467998 h 6858000"/>
              <a:gd name="connsiteX503" fmla="*/ 2437177 w 7467600"/>
              <a:gd name="connsiteY503" fmla="*/ 5479608 h 6858000"/>
              <a:gd name="connsiteX504" fmla="*/ 2445247 w 7467600"/>
              <a:gd name="connsiteY504" fmla="*/ 5483476 h 6858000"/>
              <a:gd name="connsiteX505" fmla="*/ 2743626 w 7467600"/>
              <a:gd name="connsiteY505" fmla="*/ 5304819 h 6858000"/>
              <a:gd name="connsiteX506" fmla="*/ 3048102 w 7467600"/>
              <a:gd name="connsiteY506" fmla="*/ 5150595 h 6858000"/>
              <a:gd name="connsiteX507" fmla="*/ 1799414 w 7467600"/>
              <a:gd name="connsiteY507" fmla="*/ 4694732 h 6858000"/>
              <a:gd name="connsiteX508" fmla="*/ 1771735 w 7467600"/>
              <a:gd name="connsiteY508" fmla="*/ 4619929 h 6858000"/>
              <a:gd name="connsiteX509" fmla="*/ 3104273 w 7467600"/>
              <a:gd name="connsiteY509" fmla="*/ 5076159 h 6858000"/>
              <a:gd name="connsiteX510" fmla="*/ 3113245 w 7467600"/>
              <a:gd name="connsiteY510" fmla="*/ 5090705 h 6858000"/>
              <a:gd name="connsiteX511" fmla="*/ 3126294 w 7467600"/>
              <a:gd name="connsiteY511" fmla="*/ 5114400 h 6858000"/>
              <a:gd name="connsiteX512" fmla="*/ 3937433 w 7467600"/>
              <a:gd name="connsiteY512" fmla="*/ 4830473 h 6858000"/>
              <a:gd name="connsiteX513" fmla="*/ 3590475 w 7467600"/>
              <a:gd name="connsiteY513" fmla="*/ 4597974 h 6858000"/>
              <a:gd name="connsiteX514" fmla="*/ 3100264 w 7467600"/>
              <a:gd name="connsiteY514" fmla="*/ 4579845 h 6858000"/>
              <a:gd name="connsiteX515" fmla="*/ 2183576 w 7467600"/>
              <a:gd name="connsiteY515" fmla="*/ 4227150 h 6858000"/>
              <a:gd name="connsiteX516" fmla="*/ 2151029 w 7467600"/>
              <a:gd name="connsiteY516" fmla="*/ 4146947 h 6858000"/>
              <a:gd name="connsiteX517" fmla="*/ 3563434 w 7467600"/>
              <a:gd name="connsiteY517" fmla="*/ 4469115 h 6858000"/>
              <a:gd name="connsiteX518" fmla="*/ 3177952 w 7467600"/>
              <a:gd name="connsiteY518" fmla="*/ 3657386 h 6858000"/>
              <a:gd name="connsiteX519" fmla="*/ 3189263 w 7467600"/>
              <a:gd name="connsiteY519" fmla="*/ 3625726 h 6858000"/>
              <a:gd name="connsiteX520" fmla="*/ 3560912 w 7467600"/>
              <a:gd name="connsiteY520" fmla="*/ 4079863 h 6858000"/>
              <a:gd name="connsiteX521" fmla="*/ 3626636 w 7467600"/>
              <a:gd name="connsiteY521" fmla="*/ 4512230 h 6858000"/>
              <a:gd name="connsiteX522" fmla="*/ 3653088 w 7467600"/>
              <a:gd name="connsiteY522" fmla="*/ 4521417 h 6858000"/>
              <a:gd name="connsiteX523" fmla="*/ 3988128 w 7467600"/>
              <a:gd name="connsiteY523" fmla="*/ 4817267 h 6858000"/>
              <a:gd name="connsiteX524" fmla="*/ 4830582 w 7467600"/>
              <a:gd name="connsiteY524" fmla="*/ 4676000 h 6858000"/>
              <a:gd name="connsiteX525" fmla="*/ 4830100 w 7467600"/>
              <a:gd name="connsiteY525" fmla="*/ 4675554 h 6858000"/>
              <a:gd name="connsiteX526" fmla="*/ 4036318 w 7467600"/>
              <a:gd name="connsiteY526" fmla="*/ 4147013 h 6858000"/>
              <a:gd name="connsiteX527" fmla="*/ 3432098 w 7467600"/>
              <a:gd name="connsiteY527" fmla="*/ 3537312 h 6858000"/>
              <a:gd name="connsiteX528" fmla="*/ 3446761 w 7467600"/>
              <a:gd name="connsiteY528" fmla="*/ 3461278 h 6858000"/>
              <a:gd name="connsiteX529" fmla="*/ 4419733 w 7467600"/>
              <a:gd name="connsiteY529" fmla="*/ 3963555 h 6858000"/>
              <a:gd name="connsiteX530" fmla="*/ 4781371 w 7467600"/>
              <a:gd name="connsiteY530" fmla="*/ 4458604 h 6858000"/>
              <a:gd name="connsiteX531" fmla="*/ 4780440 w 7467600"/>
              <a:gd name="connsiteY531" fmla="*/ 4470290 h 6858000"/>
              <a:gd name="connsiteX532" fmla="*/ 4898954 w 7467600"/>
              <a:gd name="connsiteY532" fmla="*/ 4662092 h 6858000"/>
              <a:gd name="connsiteX533" fmla="*/ 4900699 w 7467600"/>
              <a:gd name="connsiteY533" fmla="*/ 4670867 h 6858000"/>
              <a:gd name="connsiteX534" fmla="*/ 5714511 w 7467600"/>
              <a:gd name="connsiteY534" fmla="*/ 4663483 h 6858000"/>
              <a:gd name="connsiteX535" fmla="*/ 5464793 w 7467600"/>
              <a:gd name="connsiteY535" fmla="*/ 4393556 h 6858000"/>
              <a:gd name="connsiteX536" fmla="*/ 5461897 w 7467600"/>
              <a:gd name="connsiteY536" fmla="*/ 4390879 h 6858000"/>
              <a:gd name="connsiteX537" fmla="*/ 4294126 w 7467600"/>
              <a:gd name="connsiteY537" fmla="*/ 3303048 h 6858000"/>
              <a:gd name="connsiteX538" fmla="*/ 4305321 w 7467600"/>
              <a:gd name="connsiteY538" fmla="*/ 3256953 h 6858000"/>
              <a:gd name="connsiteX539" fmla="*/ 4949299 w 7467600"/>
              <a:gd name="connsiteY539" fmla="*/ 3766336 h 6858000"/>
              <a:gd name="connsiteX540" fmla="*/ 5291452 w 7467600"/>
              <a:gd name="connsiteY540" fmla="*/ 4076801 h 6858000"/>
              <a:gd name="connsiteX541" fmla="*/ 5434998 w 7467600"/>
              <a:gd name="connsiteY541" fmla="*/ 4254100 h 6858000"/>
              <a:gd name="connsiteX542" fmla="*/ 5351015 w 7467600"/>
              <a:gd name="connsiteY542" fmla="*/ 3760989 h 6858000"/>
              <a:gd name="connsiteX543" fmla="*/ 5413780 w 7467600"/>
              <a:gd name="connsiteY543" fmla="*/ 2966265 h 6858000"/>
              <a:gd name="connsiteX544" fmla="*/ 5425627 w 7467600"/>
              <a:gd name="connsiteY544" fmla="*/ 2954192 h 6858000"/>
              <a:gd name="connsiteX545" fmla="*/ 6604735 w 7467600"/>
              <a:gd name="connsiteY545" fmla="*/ 2041381 h 6858000"/>
              <a:gd name="connsiteX546" fmla="*/ 7204487 w 7467600"/>
              <a:gd name="connsiteY546" fmla="*/ 2742112 h 6858000"/>
              <a:gd name="connsiteX547" fmla="*/ 7131592 w 7467600"/>
              <a:gd name="connsiteY547" fmla="*/ 2672096 h 6858000"/>
              <a:gd name="connsiteX548" fmla="*/ 6996344 w 7467600"/>
              <a:gd name="connsiteY548" fmla="*/ 2518310 h 6858000"/>
              <a:gd name="connsiteX549" fmla="*/ 6735495 w 7467600"/>
              <a:gd name="connsiteY549" fmla="*/ 2196890 h 6858000"/>
              <a:gd name="connsiteX550" fmla="*/ 6721901 w 7467600"/>
              <a:gd name="connsiteY550" fmla="*/ 2179274 h 6858000"/>
              <a:gd name="connsiteX551" fmla="*/ 6604735 w 7467600"/>
              <a:gd name="connsiteY551" fmla="*/ 2041381 h 6858000"/>
              <a:gd name="connsiteX552" fmla="*/ 6591670 w 7467600"/>
              <a:gd name="connsiteY552" fmla="*/ 1988277 h 6858000"/>
              <a:gd name="connsiteX553" fmla="*/ 6747349 w 7467600"/>
              <a:gd name="connsiteY553" fmla="*/ 2160069 h 6858000"/>
              <a:gd name="connsiteX554" fmla="*/ 6760943 w 7467600"/>
              <a:gd name="connsiteY554" fmla="*/ 2177686 h 6858000"/>
              <a:gd name="connsiteX555" fmla="*/ 7021065 w 7467600"/>
              <a:gd name="connsiteY555" fmla="*/ 2498102 h 6858000"/>
              <a:gd name="connsiteX556" fmla="*/ 7155223 w 7467600"/>
              <a:gd name="connsiteY556" fmla="*/ 2650386 h 6858000"/>
              <a:gd name="connsiteX557" fmla="*/ 7203167 w 7467600"/>
              <a:gd name="connsiteY557" fmla="*/ 2697288 h 6858000"/>
              <a:gd name="connsiteX558" fmla="*/ 6937703 w 7467600"/>
              <a:gd name="connsiteY558" fmla="*/ 2321981 h 6858000"/>
              <a:gd name="connsiteX559" fmla="*/ 6591670 w 7467600"/>
              <a:gd name="connsiteY559" fmla="*/ 1988277 h 6858000"/>
              <a:gd name="connsiteX560" fmla="*/ 5798671 w 7467600"/>
              <a:gd name="connsiteY560" fmla="*/ 1981601 h 6858000"/>
              <a:gd name="connsiteX561" fmla="*/ 5754709 w 7467600"/>
              <a:gd name="connsiteY561" fmla="*/ 2071454 h 6858000"/>
              <a:gd name="connsiteX562" fmla="*/ 5763044 w 7467600"/>
              <a:gd name="connsiteY562" fmla="*/ 2842206 h 6858000"/>
              <a:gd name="connsiteX563" fmla="*/ 5764974 w 7467600"/>
              <a:gd name="connsiteY563" fmla="*/ 2799609 h 6858000"/>
              <a:gd name="connsiteX564" fmla="*/ 5767665 w 7467600"/>
              <a:gd name="connsiteY564" fmla="*/ 2666409 h 6858000"/>
              <a:gd name="connsiteX565" fmla="*/ 5763055 w 7467600"/>
              <a:gd name="connsiteY565" fmla="*/ 2579705 h 6858000"/>
              <a:gd name="connsiteX566" fmla="*/ 5758079 w 7467600"/>
              <a:gd name="connsiteY566" fmla="*/ 2492508 h 6858000"/>
              <a:gd name="connsiteX567" fmla="*/ 5779325 w 7467600"/>
              <a:gd name="connsiteY567" fmla="*/ 2197069 h 6858000"/>
              <a:gd name="connsiteX568" fmla="*/ 5798671 w 7467600"/>
              <a:gd name="connsiteY568" fmla="*/ 1981601 h 6858000"/>
              <a:gd name="connsiteX569" fmla="*/ 5829202 w 7467600"/>
              <a:gd name="connsiteY569" fmla="*/ 1971679 h 6858000"/>
              <a:gd name="connsiteX570" fmla="*/ 5809558 w 7467600"/>
              <a:gd name="connsiteY570" fmla="*/ 2198043 h 6858000"/>
              <a:gd name="connsiteX571" fmla="*/ 5788653 w 7467600"/>
              <a:gd name="connsiteY571" fmla="*/ 2489430 h 6858000"/>
              <a:gd name="connsiteX572" fmla="*/ 5793439 w 7467600"/>
              <a:gd name="connsiteY572" fmla="*/ 2575235 h 6858000"/>
              <a:gd name="connsiteX573" fmla="*/ 5796837 w 7467600"/>
              <a:gd name="connsiteY573" fmla="*/ 2637633 h 6858000"/>
              <a:gd name="connsiteX574" fmla="*/ 5818614 w 7467600"/>
              <a:gd name="connsiteY574" fmla="*/ 2473055 h 6858000"/>
              <a:gd name="connsiteX575" fmla="*/ 5829202 w 7467600"/>
              <a:gd name="connsiteY575" fmla="*/ 1971679 h 6858000"/>
              <a:gd name="connsiteX576" fmla="*/ 5911389 w 7467600"/>
              <a:gd name="connsiteY576" fmla="*/ 1898371 h 6858000"/>
              <a:gd name="connsiteX577" fmla="*/ 6237627 w 7467600"/>
              <a:gd name="connsiteY577" fmla="*/ 2231921 h 6858000"/>
              <a:gd name="connsiteX578" fmla="*/ 5911389 w 7467600"/>
              <a:gd name="connsiteY578" fmla="*/ 1898371 h 6858000"/>
              <a:gd name="connsiteX579" fmla="*/ 6944437 w 7467600"/>
              <a:gd name="connsiteY579" fmla="*/ 1575402 h 6858000"/>
              <a:gd name="connsiteX580" fmla="*/ 6304730 w 7467600"/>
              <a:gd name="connsiteY580" fmla="*/ 1766654 h 6858000"/>
              <a:gd name="connsiteX581" fmla="*/ 6944437 w 7467600"/>
              <a:gd name="connsiteY581" fmla="*/ 1575402 h 6858000"/>
              <a:gd name="connsiteX582" fmla="*/ 7019523 w 7467600"/>
              <a:gd name="connsiteY582" fmla="*/ 1519450 h 6858000"/>
              <a:gd name="connsiteX583" fmla="*/ 6298091 w 7467600"/>
              <a:gd name="connsiteY583" fmla="*/ 1737122 h 6858000"/>
              <a:gd name="connsiteX584" fmla="*/ 7019523 w 7467600"/>
              <a:gd name="connsiteY584" fmla="*/ 1519450 h 6858000"/>
              <a:gd name="connsiteX585" fmla="*/ 2399523 w 7467600"/>
              <a:gd name="connsiteY585" fmla="*/ 1428234 h 6858000"/>
              <a:gd name="connsiteX586" fmla="*/ 2224982 w 7467600"/>
              <a:gd name="connsiteY586" fmla="*/ 1826201 h 6858000"/>
              <a:gd name="connsiteX587" fmla="*/ 2096099 w 7467600"/>
              <a:gd name="connsiteY587" fmla="*/ 2345900 h 6858000"/>
              <a:gd name="connsiteX588" fmla="*/ 2283317 w 7467600"/>
              <a:gd name="connsiteY588" fmla="*/ 1796925 h 6858000"/>
              <a:gd name="connsiteX589" fmla="*/ 2399523 w 7467600"/>
              <a:gd name="connsiteY589" fmla="*/ 1428234 h 6858000"/>
              <a:gd name="connsiteX590" fmla="*/ 2448558 w 7467600"/>
              <a:gd name="connsiteY590" fmla="*/ 1373435 h 6858000"/>
              <a:gd name="connsiteX591" fmla="*/ 2312521 w 7467600"/>
              <a:gd name="connsiteY591" fmla="*/ 1806140 h 6858000"/>
              <a:gd name="connsiteX592" fmla="*/ 2127533 w 7467600"/>
              <a:gd name="connsiteY592" fmla="*/ 2348380 h 6858000"/>
              <a:gd name="connsiteX593" fmla="*/ 2358080 w 7467600"/>
              <a:gd name="connsiteY593" fmla="*/ 1866134 h 6858000"/>
              <a:gd name="connsiteX594" fmla="*/ 2407436 w 7467600"/>
              <a:gd name="connsiteY594" fmla="*/ 1651070 h 6858000"/>
              <a:gd name="connsiteX595" fmla="*/ 2448558 w 7467600"/>
              <a:gd name="connsiteY595" fmla="*/ 1373435 h 6858000"/>
              <a:gd name="connsiteX596" fmla="*/ 278707 w 7467600"/>
              <a:gd name="connsiteY596" fmla="*/ 1352270 h 6858000"/>
              <a:gd name="connsiteX597" fmla="*/ 321570 w 7467600"/>
              <a:gd name="connsiteY597" fmla="*/ 1861610 h 6858000"/>
              <a:gd name="connsiteX598" fmla="*/ 294281 w 7467600"/>
              <a:gd name="connsiteY598" fmla="*/ 1440658 h 6858000"/>
              <a:gd name="connsiteX599" fmla="*/ 278707 w 7467600"/>
              <a:gd name="connsiteY599" fmla="*/ 1352270 h 6858000"/>
              <a:gd name="connsiteX600" fmla="*/ 1423821 w 7467600"/>
              <a:gd name="connsiteY600" fmla="*/ 1351958 h 6858000"/>
              <a:gd name="connsiteX601" fmla="*/ 1638521 w 7467600"/>
              <a:gd name="connsiteY601" fmla="*/ 1908470 h 6858000"/>
              <a:gd name="connsiteX602" fmla="*/ 1754199 w 7467600"/>
              <a:gd name="connsiteY602" fmla="*/ 2149284 h 6858000"/>
              <a:gd name="connsiteX603" fmla="*/ 1908359 w 7467600"/>
              <a:gd name="connsiteY603" fmla="*/ 2364988 h 6858000"/>
              <a:gd name="connsiteX604" fmla="*/ 1647661 w 7467600"/>
              <a:gd name="connsiteY604" fmla="*/ 1825945 h 6858000"/>
              <a:gd name="connsiteX605" fmla="*/ 1423821 w 7467600"/>
              <a:gd name="connsiteY605" fmla="*/ 1351958 h 6858000"/>
              <a:gd name="connsiteX606" fmla="*/ 1431890 w 7467600"/>
              <a:gd name="connsiteY606" fmla="*/ 1306475 h 6858000"/>
              <a:gd name="connsiteX607" fmla="*/ 1507597 w 7467600"/>
              <a:gd name="connsiteY607" fmla="*/ 1446132 h 6858000"/>
              <a:gd name="connsiteX608" fmla="*/ 1674586 w 7467600"/>
              <a:gd name="connsiteY608" fmla="*/ 1813832 h 6858000"/>
              <a:gd name="connsiteX609" fmla="*/ 1815950 w 7467600"/>
              <a:gd name="connsiteY609" fmla="*/ 2128564 h 6858000"/>
              <a:gd name="connsiteX610" fmla="*/ 1984242 w 7467600"/>
              <a:gd name="connsiteY610" fmla="*/ 2430829 h 6858000"/>
              <a:gd name="connsiteX611" fmla="*/ 2014023 w 7467600"/>
              <a:gd name="connsiteY611" fmla="*/ 2450995 h 6858000"/>
              <a:gd name="connsiteX612" fmla="*/ 1747337 w 7467600"/>
              <a:gd name="connsiteY612" fmla="*/ 1855264 h 6858000"/>
              <a:gd name="connsiteX613" fmla="*/ 1533749 w 7467600"/>
              <a:gd name="connsiteY613" fmla="*/ 1478656 h 6858000"/>
              <a:gd name="connsiteX614" fmla="*/ 1431890 w 7467600"/>
              <a:gd name="connsiteY614" fmla="*/ 1306475 h 6858000"/>
              <a:gd name="connsiteX615" fmla="*/ 5052692 w 7467600"/>
              <a:gd name="connsiteY615" fmla="*/ 1292994 h 6858000"/>
              <a:gd name="connsiteX616" fmla="*/ 5200661 w 7467600"/>
              <a:gd name="connsiteY616" fmla="*/ 1635186 h 6858000"/>
              <a:gd name="connsiteX617" fmla="*/ 5297138 w 7467600"/>
              <a:gd name="connsiteY617" fmla="*/ 1906351 h 6858000"/>
              <a:gd name="connsiteX618" fmla="*/ 5052692 w 7467600"/>
              <a:gd name="connsiteY618" fmla="*/ 1292994 h 6858000"/>
              <a:gd name="connsiteX619" fmla="*/ 5009948 w 7467600"/>
              <a:gd name="connsiteY619" fmla="*/ 1273619 h 6858000"/>
              <a:gd name="connsiteX620" fmla="*/ 5121777 w 7467600"/>
              <a:gd name="connsiteY620" fmla="*/ 1654213 h 6858000"/>
              <a:gd name="connsiteX621" fmla="*/ 5293545 w 7467600"/>
              <a:gd name="connsiteY621" fmla="*/ 2072247 h 6858000"/>
              <a:gd name="connsiteX622" fmla="*/ 5294042 w 7467600"/>
              <a:gd name="connsiteY622" fmla="*/ 2065019 h 6858000"/>
              <a:gd name="connsiteX623" fmla="*/ 5171936 w 7467600"/>
              <a:gd name="connsiteY623" fmla="*/ 1647613 h 6858000"/>
              <a:gd name="connsiteX624" fmla="*/ 5009948 w 7467600"/>
              <a:gd name="connsiteY624" fmla="*/ 1273619 h 6858000"/>
              <a:gd name="connsiteX625" fmla="*/ 655236 w 7467600"/>
              <a:gd name="connsiteY625" fmla="*/ 1268632 h 6858000"/>
              <a:gd name="connsiteX626" fmla="*/ 839521 w 7467600"/>
              <a:gd name="connsiteY626" fmla="*/ 1685315 h 6858000"/>
              <a:gd name="connsiteX627" fmla="*/ 1109416 w 7467600"/>
              <a:gd name="connsiteY627" fmla="*/ 2061663 h 6858000"/>
              <a:gd name="connsiteX628" fmla="*/ 1298300 w 7467600"/>
              <a:gd name="connsiteY628" fmla="*/ 2247742 h 6858000"/>
              <a:gd name="connsiteX629" fmla="*/ 1125871 w 7467600"/>
              <a:gd name="connsiteY629" fmla="*/ 1989513 h 6858000"/>
              <a:gd name="connsiteX630" fmla="*/ 981574 w 7467600"/>
              <a:gd name="connsiteY630" fmla="*/ 1783157 h 6858000"/>
              <a:gd name="connsiteX631" fmla="*/ 922198 w 7467600"/>
              <a:gd name="connsiteY631" fmla="*/ 1677437 h 6858000"/>
              <a:gd name="connsiteX632" fmla="*/ 869293 w 7467600"/>
              <a:gd name="connsiteY632" fmla="*/ 1583214 h 6858000"/>
              <a:gd name="connsiteX633" fmla="*/ 751431 w 7467600"/>
              <a:gd name="connsiteY633" fmla="*/ 1405731 h 6858000"/>
              <a:gd name="connsiteX634" fmla="*/ 655236 w 7467600"/>
              <a:gd name="connsiteY634" fmla="*/ 1268632 h 6858000"/>
              <a:gd name="connsiteX635" fmla="*/ 6516292 w 7467600"/>
              <a:gd name="connsiteY635" fmla="*/ 1263064 h 6858000"/>
              <a:gd name="connsiteX636" fmla="*/ 5736320 w 7467600"/>
              <a:gd name="connsiteY636" fmla="*/ 1501803 h 6858000"/>
              <a:gd name="connsiteX637" fmla="*/ 6516292 w 7467600"/>
              <a:gd name="connsiteY637" fmla="*/ 1263064 h 6858000"/>
              <a:gd name="connsiteX638" fmla="*/ 291466 w 7467600"/>
              <a:gd name="connsiteY638" fmla="*/ 1250369 h 6858000"/>
              <a:gd name="connsiteX639" fmla="*/ 323180 w 7467600"/>
              <a:gd name="connsiteY639" fmla="*/ 1435283 h 6858000"/>
              <a:gd name="connsiteX640" fmla="*/ 349381 w 7467600"/>
              <a:gd name="connsiteY640" fmla="*/ 1875041 h 6858000"/>
              <a:gd name="connsiteX641" fmla="*/ 374363 w 7467600"/>
              <a:gd name="connsiteY641" fmla="*/ 1506494 h 6858000"/>
              <a:gd name="connsiteX642" fmla="*/ 302168 w 7467600"/>
              <a:gd name="connsiteY642" fmla="*/ 1274495 h 6858000"/>
              <a:gd name="connsiteX643" fmla="*/ 291466 w 7467600"/>
              <a:gd name="connsiteY643" fmla="*/ 1250369 h 6858000"/>
              <a:gd name="connsiteX644" fmla="*/ 678222 w 7467600"/>
              <a:gd name="connsiteY644" fmla="*/ 1248670 h 6858000"/>
              <a:gd name="connsiteX645" fmla="*/ 775536 w 7467600"/>
              <a:gd name="connsiteY645" fmla="*/ 1388015 h 6858000"/>
              <a:gd name="connsiteX646" fmla="*/ 894529 w 7467600"/>
              <a:gd name="connsiteY646" fmla="*/ 1567739 h 6858000"/>
              <a:gd name="connsiteX647" fmla="*/ 948000 w 7467600"/>
              <a:gd name="connsiteY647" fmla="*/ 1663088 h 6858000"/>
              <a:gd name="connsiteX648" fmla="*/ 1006812 w 7467600"/>
              <a:gd name="connsiteY648" fmla="*/ 1767683 h 6858000"/>
              <a:gd name="connsiteX649" fmla="*/ 1149133 w 7467600"/>
              <a:gd name="connsiteY649" fmla="*/ 1971513 h 6858000"/>
              <a:gd name="connsiteX650" fmla="*/ 1333952 w 7467600"/>
              <a:gd name="connsiteY650" fmla="*/ 2251620 h 6858000"/>
              <a:gd name="connsiteX651" fmla="*/ 1337329 w 7467600"/>
              <a:gd name="connsiteY651" fmla="*/ 2258350 h 6858000"/>
              <a:gd name="connsiteX652" fmla="*/ 1014726 w 7467600"/>
              <a:gd name="connsiteY652" fmla="*/ 1615556 h 6858000"/>
              <a:gd name="connsiteX653" fmla="*/ 678222 w 7467600"/>
              <a:gd name="connsiteY653" fmla="*/ 1248670 h 6858000"/>
              <a:gd name="connsiteX654" fmla="*/ 6691602 w 7467600"/>
              <a:gd name="connsiteY654" fmla="*/ 1140573 h 6858000"/>
              <a:gd name="connsiteX655" fmla="*/ 6571100 w 7467600"/>
              <a:gd name="connsiteY655" fmla="*/ 1183662 h 6858000"/>
              <a:gd name="connsiteX656" fmla="*/ 6241687 w 7467600"/>
              <a:gd name="connsiteY656" fmla="*/ 1257600 h 6858000"/>
              <a:gd name="connsiteX657" fmla="*/ 5693009 w 7467600"/>
              <a:gd name="connsiteY657" fmla="*/ 1478256 h 6858000"/>
              <a:gd name="connsiteX658" fmla="*/ 6548420 w 7467600"/>
              <a:gd name="connsiteY658" fmla="*/ 1214599 h 6858000"/>
              <a:gd name="connsiteX659" fmla="*/ 6605473 w 7467600"/>
              <a:gd name="connsiteY659" fmla="*/ 1184686 h 6858000"/>
              <a:gd name="connsiteX660" fmla="*/ 6691602 w 7467600"/>
              <a:gd name="connsiteY660" fmla="*/ 1140573 h 6858000"/>
              <a:gd name="connsiteX661" fmla="*/ 4002475 w 7467600"/>
              <a:gd name="connsiteY661" fmla="*/ 1037802 h 6858000"/>
              <a:gd name="connsiteX662" fmla="*/ 4000324 w 7467600"/>
              <a:gd name="connsiteY662" fmla="*/ 1039362 h 6858000"/>
              <a:gd name="connsiteX663" fmla="*/ 4002862 w 7467600"/>
              <a:gd name="connsiteY663" fmla="*/ 1042866 h 6858000"/>
              <a:gd name="connsiteX664" fmla="*/ 4002475 w 7467600"/>
              <a:gd name="connsiteY664" fmla="*/ 1037802 h 6858000"/>
              <a:gd name="connsiteX665" fmla="*/ 506322 w 7467600"/>
              <a:gd name="connsiteY665" fmla="*/ 1020997 h 6858000"/>
              <a:gd name="connsiteX666" fmla="*/ 533068 w 7467600"/>
              <a:gd name="connsiteY666" fmla="*/ 1029409 h 6858000"/>
              <a:gd name="connsiteX667" fmla="*/ 1232525 w 7467600"/>
              <a:gd name="connsiteY667" fmla="*/ 1804675 h 6858000"/>
              <a:gd name="connsiteX668" fmla="*/ 1388858 w 7467600"/>
              <a:gd name="connsiteY668" fmla="*/ 2368011 h 6858000"/>
              <a:gd name="connsiteX669" fmla="*/ 1384098 w 7467600"/>
              <a:gd name="connsiteY669" fmla="*/ 2378125 h 6858000"/>
              <a:gd name="connsiteX670" fmla="*/ 1425393 w 7467600"/>
              <a:gd name="connsiteY670" fmla="*/ 2589124 h 6858000"/>
              <a:gd name="connsiteX671" fmla="*/ 1424001 w 7467600"/>
              <a:gd name="connsiteY671" fmla="*/ 2597541 h 6858000"/>
              <a:gd name="connsiteX672" fmla="*/ 2152729 w 7467600"/>
              <a:gd name="connsiteY672" fmla="*/ 2864487 h 6858000"/>
              <a:gd name="connsiteX673" fmla="*/ 2020609 w 7467600"/>
              <a:gd name="connsiteY673" fmla="*/ 2539671 h 6858000"/>
              <a:gd name="connsiteX674" fmla="*/ 2018920 w 7467600"/>
              <a:gd name="connsiteY674" fmla="*/ 2536309 h 6858000"/>
              <a:gd name="connsiteX675" fmla="*/ 1342441 w 7467600"/>
              <a:gd name="connsiteY675" fmla="*/ 1173017 h 6858000"/>
              <a:gd name="connsiteX676" fmla="*/ 1367925 w 7467600"/>
              <a:gd name="connsiteY676" fmla="*/ 1135648 h 6858000"/>
              <a:gd name="connsiteX677" fmla="*/ 1771401 w 7467600"/>
              <a:gd name="connsiteY677" fmla="*/ 1806673 h 6858000"/>
              <a:gd name="connsiteX678" fmla="*/ 1972385 w 7467600"/>
              <a:gd name="connsiteY678" fmla="*/ 2198735 h 6858000"/>
              <a:gd name="connsiteX679" fmla="*/ 2040892 w 7467600"/>
              <a:gd name="connsiteY679" fmla="*/ 2405205 h 6858000"/>
              <a:gd name="connsiteX680" fmla="*/ 2131689 w 7467600"/>
              <a:gd name="connsiteY680" fmla="*/ 1936926 h 6858000"/>
              <a:gd name="connsiteX681" fmla="*/ 2454820 w 7467600"/>
              <a:gd name="connsiteY681" fmla="*/ 1248808 h 6858000"/>
              <a:gd name="connsiteX682" fmla="*/ 2492512 w 7467600"/>
              <a:gd name="connsiteY682" fmla="*/ 1302920 h 6858000"/>
              <a:gd name="connsiteX683" fmla="*/ 2081216 w 7467600"/>
              <a:gd name="connsiteY683" fmla="*/ 2527513 h 6858000"/>
              <a:gd name="connsiteX684" fmla="*/ 2081211 w 7467600"/>
              <a:gd name="connsiteY684" fmla="*/ 2528916 h 6858000"/>
              <a:gd name="connsiteX685" fmla="*/ 2199067 w 7467600"/>
              <a:gd name="connsiteY685" fmla="*/ 2884061 h 6858000"/>
              <a:gd name="connsiteX686" fmla="*/ 3192586 w 7467600"/>
              <a:gd name="connsiteY686" fmla="*/ 3411496 h 6858000"/>
              <a:gd name="connsiteX687" fmla="*/ 3182620 w 7467600"/>
              <a:gd name="connsiteY687" fmla="*/ 3483279 h 6858000"/>
              <a:gd name="connsiteX688" fmla="*/ 2435119 w 7467600"/>
              <a:gd name="connsiteY688" fmla="*/ 3080173 h 6858000"/>
              <a:gd name="connsiteX689" fmla="*/ 2410152 w 7467600"/>
              <a:gd name="connsiteY689" fmla="*/ 3063751 h 6858000"/>
              <a:gd name="connsiteX690" fmla="*/ 2408099 w 7467600"/>
              <a:gd name="connsiteY690" fmla="*/ 3064403 h 6858000"/>
              <a:gd name="connsiteX691" fmla="*/ 2407218 w 7467600"/>
              <a:gd name="connsiteY691" fmla="*/ 3070324 h 6858000"/>
              <a:gd name="connsiteX692" fmla="*/ 2380138 w 7467600"/>
              <a:gd name="connsiteY692" fmla="*/ 3099341 h 6858000"/>
              <a:gd name="connsiteX693" fmla="*/ 1765923 w 7467600"/>
              <a:gd name="connsiteY693" fmla="*/ 3581043 h 6858000"/>
              <a:gd name="connsiteX694" fmla="*/ 1702258 w 7467600"/>
              <a:gd name="connsiteY694" fmla="*/ 3612286 h 6858000"/>
              <a:gd name="connsiteX695" fmla="*/ 1538370 w 7467600"/>
              <a:gd name="connsiteY695" fmla="*/ 3811804 h 6858000"/>
              <a:gd name="connsiteX696" fmla="*/ 542867 w 7467600"/>
              <a:gd name="connsiteY696" fmla="*/ 4944092 h 6858000"/>
              <a:gd name="connsiteX697" fmla="*/ 515800 w 7467600"/>
              <a:gd name="connsiteY697" fmla="*/ 4862180 h 6858000"/>
              <a:gd name="connsiteX698" fmla="*/ 909145 w 7467600"/>
              <a:gd name="connsiteY698" fmla="*/ 4199225 h 6858000"/>
              <a:gd name="connsiteX699" fmla="*/ 1214067 w 7467600"/>
              <a:gd name="connsiteY699" fmla="*/ 3908561 h 6858000"/>
              <a:gd name="connsiteX700" fmla="*/ 640967 w 7467600"/>
              <a:gd name="connsiteY700" fmla="*/ 4105601 h 6858000"/>
              <a:gd name="connsiteX701" fmla="*/ 112563 w 7467600"/>
              <a:gd name="connsiteY701" fmla="*/ 4396952 h 6858000"/>
              <a:gd name="connsiteX702" fmla="*/ 0 w 7467600"/>
              <a:gd name="connsiteY702" fmla="*/ 4466006 h 6858000"/>
              <a:gd name="connsiteX703" fmla="*/ 0 w 7467600"/>
              <a:gd name="connsiteY703" fmla="*/ 4233763 h 6858000"/>
              <a:gd name="connsiteX704" fmla="*/ 36881 w 7467600"/>
              <a:gd name="connsiteY704" fmla="*/ 4200118 h 6858000"/>
              <a:gd name="connsiteX705" fmla="*/ 910534 w 7467600"/>
              <a:gd name="connsiteY705" fmla="*/ 3629753 h 6858000"/>
              <a:gd name="connsiteX706" fmla="*/ 1578717 w 7467600"/>
              <a:gd name="connsiteY706" fmla="*/ 3575982 h 6858000"/>
              <a:gd name="connsiteX707" fmla="*/ 2338780 w 7467600"/>
              <a:gd name="connsiteY707" fmla="*/ 3033725 h 6858000"/>
              <a:gd name="connsiteX708" fmla="*/ 1807991 w 7467600"/>
              <a:gd name="connsiteY708" fmla="*/ 2807184 h 6858000"/>
              <a:gd name="connsiteX709" fmla="*/ 1416358 w 7467600"/>
              <a:gd name="connsiteY709" fmla="*/ 3112571 h 6858000"/>
              <a:gd name="connsiteX710" fmla="*/ 939066 w 7467600"/>
              <a:gd name="connsiteY710" fmla="*/ 3378798 h 6858000"/>
              <a:gd name="connsiteX711" fmla="*/ 115099 w 7467600"/>
              <a:gd name="connsiteY711" fmla="*/ 3607650 h 6858000"/>
              <a:gd name="connsiteX712" fmla="*/ 97284 w 7467600"/>
              <a:gd name="connsiteY712" fmla="*/ 3520393 h 6858000"/>
              <a:gd name="connsiteX713" fmla="*/ 922050 w 7467600"/>
              <a:gd name="connsiteY713" fmla="*/ 3074867 h 6858000"/>
              <a:gd name="connsiteX714" fmla="*/ 1405265 w 7467600"/>
              <a:gd name="connsiteY714" fmla="*/ 3016319 h 6858000"/>
              <a:gd name="connsiteX715" fmla="*/ 1407512 w 7467600"/>
              <a:gd name="connsiteY715" fmla="*/ 3018001 h 6858000"/>
              <a:gd name="connsiteX716" fmla="*/ 1726266 w 7467600"/>
              <a:gd name="connsiteY716" fmla="*/ 2777274 h 6858000"/>
              <a:gd name="connsiteX717" fmla="*/ 625390 w 7467600"/>
              <a:gd name="connsiteY717" fmla="*/ 2514541 h 6858000"/>
              <a:gd name="connsiteX718" fmla="*/ 619799 w 7467600"/>
              <a:gd name="connsiteY718" fmla="*/ 2527180 h 6858000"/>
              <a:gd name="connsiteX719" fmla="*/ 310030 w 7467600"/>
              <a:gd name="connsiteY719" fmla="*/ 2771818 h 6858000"/>
              <a:gd name="connsiteX720" fmla="*/ 173877 w 7467600"/>
              <a:gd name="connsiteY720" fmla="*/ 2937056 h 6858000"/>
              <a:gd name="connsiteX721" fmla="*/ 77889 w 7467600"/>
              <a:gd name="connsiteY721" fmla="*/ 3138440 h 6858000"/>
              <a:gd name="connsiteX722" fmla="*/ 0 w 7467600"/>
              <a:gd name="connsiteY722" fmla="*/ 3271395 h 6858000"/>
              <a:gd name="connsiteX723" fmla="*/ 0 w 7467600"/>
              <a:gd name="connsiteY723" fmla="*/ 3153002 h 6858000"/>
              <a:gd name="connsiteX724" fmla="*/ 2386 w 7467600"/>
              <a:gd name="connsiteY724" fmla="*/ 3149203 h 6858000"/>
              <a:gd name="connsiteX725" fmla="*/ 89753 w 7467600"/>
              <a:gd name="connsiteY725" fmla="*/ 2987702 h 6858000"/>
              <a:gd name="connsiteX726" fmla="*/ 76869 w 7467600"/>
              <a:gd name="connsiteY726" fmla="*/ 3005404 h 6858000"/>
              <a:gd name="connsiteX727" fmla="*/ 32049 w 7467600"/>
              <a:gd name="connsiteY727" fmla="*/ 3065814 h 6858000"/>
              <a:gd name="connsiteX728" fmla="*/ 0 w 7467600"/>
              <a:gd name="connsiteY728" fmla="*/ 3108744 h 6858000"/>
              <a:gd name="connsiteX729" fmla="*/ 0 w 7467600"/>
              <a:gd name="connsiteY729" fmla="*/ 3058059 h 6858000"/>
              <a:gd name="connsiteX730" fmla="*/ 7610 w 7467600"/>
              <a:gd name="connsiteY730" fmla="*/ 3047889 h 6858000"/>
              <a:gd name="connsiteX731" fmla="*/ 52419 w 7467600"/>
              <a:gd name="connsiteY731" fmla="*/ 2987479 h 6858000"/>
              <a:gd name="connsiteX732" fmla="*/ 59142 w 7467600"/>
              <a:gd name="connsiteY732" fmla="*/ 2978488 h 6858000"/>
              <a:gd name="connsiteX733" fmla="*/ 0 w 7467600"/>
              <a:gd name="connsiteY733" fmla="*/ 3015334 h 6858000"/>
              <a:gd name="connsiteX734" fmla="*/ 0 w 7467600"/>
              <a:gd name="connsiteY734" fmla="*/ 2914286 h 6858000"/>
              <a:gd name="connsiteX735" fmla="*/ 36383 w 7467600"/>
              <a:gd name="connsiteY735" fmla="*/ 2901128 h 6858000"/>
              <a:gd name="connsiteX736" fmla="*/ 156329 w 7467600"/>
              <a:gd name="connsiteY736" fmla="*/ 2840533 h 6858000"/>
              <a:gd name="connsiteX737" fmla="*/ 358355 w 7467600"/>
              <a:gd name="connsiteY737" fmla="*/ 2620471 h 6858000"/>
              <a:gd name="connsiteX738" fmla="*/ 510577 w 7467600"/>
              <a:gd name="connsiteY738" fmla="*/ 2501244 h 6858000"/>
              <a:gd name="connsiteX739" fmla="*/ 211967 w 7467600"/>
              <a:gd name="connsiteY739" fmla="*/ 2479171 h 6858000"/>
              <a:gd name="connsiteX740" fmla="*/ 0 w 7467600"/>
              <a:gd name="connsiteY740" fmla="*/ 2476398 h 6858000"/>
              <a:gd name="connsiteX741" fmla="*/ 0 w 7467600"/>
              <a:gd name="connsiteY741" fmla="*/ 2389189 h 6858000"/>
              <a:gd name="connsiteX742" fmla="*/ 103062 w 7467600"/>
              <a:gd name="connsiteY742" fmla="*/ 2389518 h 6858000"/>
              <a:gd name="connsiteX743" fmla="*/ 510734 w 7467600"/>
              <a:gd name="connsiteY743" fmla="*/ 2416201 h 6858000"/>
              <a:gd name="connsiteX744" fmla="*/ 279257 w 7467600"/>
              <a:gd name="connsiteY744" fmla="*/ 2092102 h 6858000"/>
              <a:gd name="connsiteX745" fmla="*/ 65265 w 7467600"/>
              <a:gd name="connsiteY745" fmla="*/ 2006049 h 6858000"/>
              <a:gd name="connsiteX746" fmla="*/ 0 w 7467600"/>
              <a:gd name="connsiteY746" fmla="*/ 1982532 h 6858000"/>
              <a:gd name="connsiteX747" fmla="*/ 0 w 7467600"/>
              <a:gd name="connsiteY747" fmla="*/ 1912789 h 6858000"/>
              <a:gd name="connsiteX748" fmla="*/ 97460 w 7467600"/>
              <a:gd name="connsiteY748" fmla="*/ 1953725 h 6858000"/>
              <a:gd name="connsiteX749" fmla="*/ 221272 w 7467600"/>
              <a:gd name="connsiteY749" fmla="*/ 1980766 h 6858000"/>
              <a:gd name="connsiteX750" fmla="*/ 116765 w 7467600"/>
              <a:gd name="connsiteY750" fmla="*/ 1911033 h 6858000"/>
              <a:gd name="connsiteX751" fmla="*/ 16405 w 7467600"/>
              <a:gd name="connsiteY751" fmla="*/ 1803412 h 6858000"/>
              <a:gd name="connsiteX752" fmla="*/ 0 w 7467600"/>
              <a:gd name="connsiteY752" fmla="*/ 1784777 h 6858000"/>
              <a:gd name="connsiteX753" fmla="*/ 0 w 7467600"/>
              <a:gd name="connsiteY753" fmla="*/ 1740082 h 6858000"/>
              <a:gd name="connsiteX754" fmla="*/ 39394 w 7467600"/>
              <a:gd name="connsiteY754" fmla="*/ 1784856 h 6858000"/>
              <a:gd name="connsiteX755" fmla="*/ 135813 w 7467600"/>
              <a:gd name="connsiteY755" fmla="*/ 1888838 h 6858000"/>
              <a:gd name="connsiteX756" fmla="*/ 242575 w 7467600"/>
              <a:gd name="connsiteY756" fmla="*/ 1958841 h 6858000"/>
              <a:gd name="connsiteX757" fmla="*/ 82197 w 7467600"/>
              <a:gd name="connsiteY757" fmla="*/ 1754826 h 6858000"/>
              <a:gd name="connsiteX758" fmla="*/ 0 w 7467600"/>
              <a:gd name="connsiteY758" fmla="*/ 1679650 h 6858000"/>
              <a:gd name="connsiteX759" fmla="*/ 0 w 7467600"/>
              <a:gd name="connsiteY759" fmla="*/ 1602463 h 6858000"/>
              <a:gd name="connsiteX760" fmla="*/ 84689 w 7467600"/>
              <a:gd name="connsiteY760" fmla="*/ 1677442 h 6858000"/>
              <a:gd name="connsiteX761" fmla="*/ 298437 w 7467600"/>
              <a:gd name="connsiteY761" fmla="*/ 1968019 h 6858000"/>
              <a:gd name="connsiteX762" fmla="*/ 227269 w 7467600"/>
              <a:gd name="connsiteY762" fmla="*/ 1114064 h 6858000"/>
              <a:gd name="connsiteX763" fmla="*/ 248003 w 7467600"/>
              <a:gd name="connsiteY763" fmla="*/ 1089613 h 6858000"/>
              <a:gd name="connsiteX764" fmla="*/ 427020 w 7467600"/>
              <a:gd name="connsiteY764" fmla="*/ 1619803 h 6858000"/>
              <a:gd name="connsiteX765" fmla="*/ 340345 w 7467600"/>
              <a:gd name="connsiteY765" fmla="*/ 2027739 h 6858000"/>
              <a:gd name="connsiteX766" fmla="*/ 360865 w 7467600"/>
              <a:gd name="connsiteY766" fmla="*/ 2044827 h 6858000"/>
              <a:gd name="connsiteX767" fmla="*/ 560414 w 7467600"/>
              <a:gd name="connsiteY767" fmla="*/ 2421457 h 6858000"/>
              <a:gd name="connsiteX768" fmla="*/ 1359703 w 7467600"/>
              <a:gd name="connsiteY768" fmla="*/ 2578554 h 6858000"/>
              <a:gd name="connsiteX769" fmla="*/ 1359422 w 7467600"/>
              <a:gd name="connsiteY769" fmla="*/ 2577994 h 6858000"/>
              <a:gd name="connsiteX770" fmla="*/ 828701 w 7467600"/>
              <a:gd name="connsiteY770" fmla="*/ 1839520 h 6858000"/>
              <a:gd name="connsiteX771" fmla="*/ 494427 w 7467600"/>
              <a:gd name="connsiteY771" fmla="*/ 1092333 h 6858000"/>
              <a:gd name="connsiteX772" fmla="*/ 506322 w 7467600"/>
              <a:gd name="connsiteY772" fmla="*/ 1020997 h 6858000"/>
              <a:gd name="connsiteX773" fmla="*/ 4570198 w 7467600"/>
              <a:gd name="connsiteY773" fmla="*/ 978081 h 6858000"/>
              <a:gd name="connsiteX774" fmla="*/ 4523691 w 7467600"/>
              <a:gd name="connsiteY774" fmla="*/ 1127776 h 6858000"/>
              <a:gd name="connsiteX775" fmla="*/ 4509875 w 7467600"/>
              <a:gd name="connsiteY775" fmla="*/ 1167552 h 6858000"/>
              <a:gd name="connsiteX776" fmla="*/ 4478168 w 7467600"/>
              <a:gd name="connsiteY776" fmla="*/ 1260735 h 6858000"/>
              <a:gd name="connsiteX777" fmla="*/ 4409309 w 7467600"/>
              <a:gd name="connsiteY777" fmla="*/ 1666996 h 6858000"/>
              <a:gd name="connsiteX778" fmla="*/ 4370031 w 7467600"/>
              <a:gd name="connsiteY778" fmla="*/ 1955666 h 6858000"/>
              <a:gd name="connsiteX779" fmla="*/ 4570198 w 7467600"/>
              <a:gd name="connsiteY779" fmla="*/ 978081 h 6858000"/>
              <a:gd name="connsiteX780" fmla="*/ 4557898 w 7467600"/>
              <a:gd name="connsiteY780" fmla="*/ 900011 h 6858000"/>
              <a:gd name="connsiteX781" fmla="*/ 4344840 w 7467600"/>
              <a:gd name="connsiteY781" fmla="*/ 1922038 h 6858000"/>
              <a:gd name="connsiteX782" fmla="*/ 4378710 w 7467600"/>
              <a:gd name="connsiteY782" fmla="*/ 1665516 h 6858000"/>
              <a:gd name="connsiteX783" fmla="*/ 4448798 w 7467600"/>
              <a:gd name="connsiteY783" fmla="*/ 1253024 h 6858000"/>
              <a:gd name="connsiteX784" fmla="*/ 4480315 w 7467600"/>
              <a:gd name="connsiteY784" fmla="*/ 1158454 h 6858000"/>
              <a:gd name="connsiteX785" fmla="*/ 4494133 w 7467600"/>
              <a:gd name="connsiteY785" fmla="*/ 1118676 h 6858000"/>
              <a:gd name="connsiteX786" fmla="*/ 4557898 w 7467600"/>
              <a:gd name="connsiteY786" fmla="*/ 900011 h 6858000"/>
              <a:gd name="connsiteX787" fmla="*/ 5870151 w 7467600"/>
              <a:gd name="connsiteY787" fmla="*/ 898890 h 6858000"/>
              <a:gd name="connsiteX788" fmla="*/ 5861335 w 7467600"/>
              <a:gd name="connsiteY788" fmla="*/ 899177 h 6858000"/>
              <a:gd name="connsiteX789" fmla="*/ 5843702 w 7467600"/>
              <a:gd name="connsiteY789" fmla="*/ 899748 h 6858000"/>
              <a:gd name="connsiteX790" fmla="*/ 5651107 w 7467600"/>
              <a:gd name="connsiteY790" fmla="*/ 920306 h 6858000"/>
              <a:gd name="connsiteX791" fmla="*/ 5459407 w 7467600"/>
              <a:gd name="connsiteY791" fmla="*/ 940975 h 6858000"/>
              <a:gd name="connsiteX792" fmla="*/ 5374846 w 7467600"/>
              <a:gd name="connsiteY792" fmla="*/ 941988 h 6858000"/>
              <a:gd name="connsiteX793" fmla="*/ 5256105 w 7467600"/>
              <a:gd name="connsiteY793" fmla="*/ 945632 h 6858000"/>
              <a:gd name="connsiteX794" fmla="*/ 5107071 w 7467600"/>
              <a:gd name="connsiteY794" fmla="*/ 969720 h 6858000"/>
              <a:gd name="connsiteX795" fmla="*/ 4998681 w 7467600"/>
              <a:gd name="connsiteY795" fmla="*/ 988771 h 6858000"/>
              <a:gd name="connsiteX796" fmla="*/ 5870151 w 7467600"/>
              <a:gd name="connsiteY796" fmla="*/ 898890 h 6858000"/>
              <a:gd name="connsiteX797" fmla="*/ 5504425 w 7467600"/>
              <a:gd name="connsiteY797" fmla="*/ 848067 h 6858000"/>
              <a:gd name="connsiteX798" fmla="*/ 4968849 w 7467600"/>
              <a:gd name="connsiteY798" fmla="*/ 962318 h 6858000"/>
              <a:gd name="connsiteX799" fmla="*/ 5104039 w 7467600"/>
              <a:gd name="connsiteY799" fmla="*/ 940634 h 6858000"/>
              <a:gd name="connsiteX800" fmla="*/ 5256311 w 7467600"/>
              <a:gd name="connsiteY800" fmla="*/ 916490 h 6858000"/>
              <a:gd name="connsiteX801" fmla="*/ 5377381 w 7467600"/>
              <a:gd name="connsiteY801" fmla="*/ 912671 h 6858000"/>
              <a:gd name="connsiteX802" fmla="*/ 5460148 w 7467600"/>
              <a:gd name="connsiteY802" fmla="*/ 911442 h 6858000"/>
              <a:gd name="connsiteX803" fmla="*/ 5648971 w 7467600"/>
              <a:gd name="connsiteY803" fmla="*/ 891331 h 6858000"/>
              <a:gd name="connsiteX804" fmla="*/ 5844807 w 7467600"/>
              <a:gd name="connsiteY804" fmla="*/ 870718 h 6858000"/>
              <a:gd name="connsiteX805" fmla="*/ 5862975 w 7467600"/>
              <a:gd name="connsiteY805" fmla="*/ 869756 h 6858000"/>
              <a:gd name="connsiteX806" fmla="*/ 5920887 w 7467600"/>
              <a:gd name="connsiteY806" fmla="*/ 865929 h 6858000"/>
              <a:gd name="connsiteX807" fmla="*/ 5504425 w 7467600"/>
              <a:gd name="connsiteY807" fmla="*/ 848067 h 6858000"/>
              <a:gd name="connsiteX808" fmla="*/ 3607114 w 7467600"/>
              <a:gd name="connsiteY808" fmla="*/ 467441 h 6858000"/>
              <a:gd name="connsiteX809" fmla="*/ 3296242 w 7467600"/>
              <a:gd name="connsiteY809" fmla="*/ 807991 h 6858000"/>
              <a:gd name="connsiteX810" fmla="*/ 3174674 w 7467600"/>
              <a:gd name="connsiteY810" fmla="*/ 919759 h 6858000"/>
              <a:gd name="connsiteX811" fmla="*/ 3042978 w 7467600"/>
              <a:gd name="connsiteY811" fmla="*/ 1054894 h 6858000"/>
              <a:gd name="connsiteX812" fmla="*/ 2968914 w 7467600"/>
              <a:gd name="connsiteY812" fmla="*/ 1133756 h 6858000"/>
              <a:gd name="connsiteX813" fmla="*/ 3103823 w 7467600"/>
              <a:gd name="connsiteY813" fmla="*/ 1026814 h 6858000"/>
              <a:gd name="connsiteX814" fmla="*/ 3607114 w 7467600"/>
              <a:gd name="connsiteY814" fmla="*/ 467441 h 6858000"/>
              <a:gd name="connsiteX815" fmla="*/ 3744487 w 7467600"/>
              <a:gd name="connsiteY815" fmla="*/ 383136 h 6858000"/>
              <a:gd name="connsiteX816" fmla="*/ 3970213 w 7467600"/>
              <a:gd name="connsiteY816" fmla="*/ 995559 h 6858000"/>
              <a:gd name="connsiteX817" fmla="*/ 3744487 w 7467600"/>
              <a:gd name="connsiteY817" fmla="*/ 383136 h 6858000"/>
              <a:gd name="connsiteX818" fmla="*/ 3624562 w 7467600"/>
              <a:gd name="connsiteY818" fmla="*/ 367041 h 6858000"/>
              <a:gd name="connsiteX819" fmla="*/ 3489712 w 7467600"/>
              <a:gd name="connsiteY819" fmla="*/ 485386 h 6858000"/>
              <a:gd name="connsiteX820" fmla="*/ 3182994 w 7467600"/>
              <a:gd name="connsiteY820" fmla="*/ 828265 h 6858000"/>
              <a:gd name="connsiteX821" fmla="*/ 2892114 w 7467600"/>
              <a:gd name="connsiteY821" fmla="*/ 1172635 h 6858000"/>
              <a:gd name="connsiteX822" fmla="*/ 3021459 w 7467600"/>
              <a:gd name="connsiteY822" fmla="*/ 1035385 h 6858000"/>
              <a:gd name="connsiteX823" fmla="*/ 3153873 w 7467600"/>
              <a:gd name="connsiteY823" fmla="*/ 898971 h 6858000"/>
              <a:gd name="connsiteX824" fmla="*/ 3276511 w 7467600"/>
              <a:gd name="connsiteY824" fmla="*/ 786423 h 6858000"/>
              <a:gd name="connsiteX825" fmla="*/ 3584154 w 7467600"/>
              <a:gd name="connsiteY825" fmla="*/ 448218 h 6858000"/>
              <a:gd name="connsiteX826" fmla="*/ 3624562 w 7467600"/>
              <a:gd name="connsiteY826" fmla="*/ 367041 h 6858000"/>
              <a:gd name="connsiteX827" fmla="*/ 3766672 w 7467600"/>
              <a:gd name="connsiteY827" fmla="*/ 359429 h 6858000"/>
              <a:gd name="connsiteX828" fmla="*/ 3996338 w 7467600"/>
              <a:gd name="connsiteY828" fmla="*/ 968237 h 6858000"/>
              <a:gd name="connsiteX829" fmla="*/ 3766672 w 7467600"/>
              <a:gd name="connsiteY829" fmla="*/ 359429 h 6858000"/>
              <a:gd name="connsiteX830" fmla="*/ 5805386 w 7467600"/>
              <a:gd name="connsiteY830" fmla="*/ 239240 h 6858000"/>
              <a:gd name="connsiteX831" fmla="*/ 5736947 w 7467600"/>
              <a:gd name="connsiteY831" fmla="*/ 261367 h 6858000"/>
              <a:gd name="connsiteX832" fmla="*/ 5427012 w 7467600"/>
              <a:gd name="connsiteY832" fmla="*/ 311272 h 6858000"/>
              <a:gd name="connsiteX833" fmla="*/ 5147818 w 7467600"/>
              <a:gd name="connsiteY833" fmla="*/ 322112 h 6858000"/>
              <a:gd name="connsiteX834" fmla="*/ 5060854 w 7467600"/>
              <a:gd name="connsiteY834" fmla="*/ 311882 h 6858000"/>
              <a:gd name="connsiteX835" fmla="*/ 4945989 w 7467600"/>
              <a:gd name="connsiteY835" fmla="*/ 300516 h 6858000"/>
              <a:gd name="connsiteX836" fmla="*/ 5410479 w 7467600"/>
              <a:gd name="connsiteY836" fmla="*/ 348434 h 6858000"/>
              <a:gd name="connsiteX837" fmla="*/ 5805386 w 7467600"/>
              <a:gd name="connsiteY837" fmla="*/ 239240 h 6858000"/>
              <a:gd name="connsiteX838" fmla="*/ 5905192 w 7467600"/>
              <a:gd name="connsiteY838" fmla="*/ 163079 h 6858000"/>
              <a:gd name="connsiteX839" fmla="*/ 5865655 w 7467600"/>
              <a:gd name="connsiteY839" fmla="*/ 171901 h 6858000"/>
              <a:gd name="connsiteX840" fmla="*/ 5259740 w 7467600"/>
              <a:gd name="connsiteY840" fmla="*/ 257013 h 6858000"/>
              <a:gd name="connsiteX841" fmla="*/ 5208466 w 7467600"/>
              <a:gd name="connsiteY841" fmla="*/ 257550 h 6858000"/>
              <a:gd name="connsiteX842" fmla="*/ 4980204 w 7467600"/>
              <a:gd name="connsiteY842" fmla="*/ 271903 h 6858000"/>
              <a:gd name="connsiteX843" fmla="*/ 5068068 w 7467600"/>
              <a:gd name="connsiteY843" fmla="*/ 282244 h 6858000"/>
              <a:gd name="connsiteX844" fmla="*/ 5153231 w 7467600"/>
              <a:gd name="connsiteY844" fmla="*/ 292240 h 6858000"/>
              <a:gd name="connsiteX845" fmla="*/ 5426491 w 7467600"/>
              <a:gd name="connsiteY845" fmla="*/ 281128 h 6858000"/>
              <a:gd name="connsiteX846" fmla="*/ 5731212 w 7467600"/>
              <a:gd name="connsiteY846" fmla="*/ 231951 h 6858000"/>
              <a:gd name="connsiteX847" fmla="*/ 5905192 w 7467600"/>
              <a:gd name="connsiteY847" fmla="*/ 163079 h 6858000"/>
              <a:gd name="connsiteX848" fmla="*/ 5944437 w 7467600"/>
              <a:gd name="connsiteY848" fmla="*/ 113829 h 6858000"/>
              <a:gd name="connsiteX849" fmla="*/ 5825032 w 7467600"/>
              <a:gd name="connsiteY849" fmla="*/ 146405 h 6858000"/>
              <a:gd name="connsiteX850" fmla="*/ 4955599 w 7467600"/>
              <a:gd name="connsiteY850" fmla="*/ 247008 h 6858000"/>
              <a:gd name="connsiteX851" fmla="*/ 5210104 w 7467600"/>
              <a:gd name="connsiteY851" fmla="*/ 228123 h 6858000"/>
              <a:gd name="connsiteX852" fmla="*/ 5261015 w 7467600"/>
              <a:gd name="connsiteY852" fmla="*/ 227087 h 6858000"/>
              <a:gd name="connsiteX853" fmla="*/ 5861181 w 7467600"/>
              <a:gd name="connsiteY853" fmla="*/ 143093 h 6858000"/>
              <a:gd name="connsiteX854" fmla="*/ 5961252 w 7467600"/>
              <a:gd name="connsiteY854" fmla="*/ 114820 h 6858000"/>
              <a:gd name="connsiteX855" fmla="*/ 5944437 w 7467600"/>
              <a:gd name="connsiteY855" fmla="*/ 113829 h 6858000"/>
              <a:gd name="connsiteX856" fmla="*/ 3882765 w 7467600"/>
              <a:gd name="connsiteY856" fmla="*/ 0 h 6858000"/>
              <a:gd name="connsiteX857" fmla="*/ 3995099 w 7467600"/>
              <a:gd name="connsiteY857" fmla="*/ 0 h 6858000"/>
              <a:gd name="connsiteX858" fmla="*/ 4163818 w 7467600"/>
              <a:gd name="connsiteY858" fmla="*/ 234104 h 6858000"/>
              <a:gd name="connsiteX859" fmla="*/ 4172099 w 7467600"/>
              <a:gd name="connsiteY859" fmla="*/ 234207 h 6858000"/>
              <a:gd name="connsiteX860" fmla="*/ 4784282 w 7467600"/>
              <a:gd name="connsiteY860" fmla="*/ 276561 h 6858000"/>
              <a:gd name="connsiteX861" fmla="*/ 4801687 w 7467600"/>
              <a:gd name="connsiteY861" fmla="*/ 267764 h 6858000"/>
              <a:gd name="connsiteX862" fmla="*/ 6082788 w 7467600"/>
              <a:gd name="connsiteY862" fmla="*/ 64119 h 6858000"/>
              <a:gd name="connsiteX863" fmla="*/ 6099442 w 7467600"/>
              <a:gd name="connsiteY863" fmla="*/ 82568 h 6858000"/>
              <a:gd name="connsiteX864" fmla="*/ 4804137 w 7467600"/>
              <a:gd name="connsiteY864" fmla="*/ 320931 h 6858000"/>
              <a:gd name="connsiteX865" fmla="*/ 4227047 w 7467600"/>
              <a:gd name="connsiteY865" fmla="*/ 313415 h 6858000"/>
              <a:gd name="connsiteX866" fmla="*/ 4346041 w 7467600"/>
              <a:gd name="connsiteY866" fmla="*/ 456086 h 6858000"/>
              <a:gd name="connsiteX867" fmla="*/ 4870967 w 7467600"/>
              <a:gd name="connsiteY867" fmla="*/ 963061 h 6858000"/>
              <a:gd name="connsiteX868" fmla="*/ 4889647 w 7467600"/>
              <a:gd name="connsiteY868" fmla="*/ 957147 h 6858000"/>
              <a:gd name="connsiteX869" fmla="*/ 5422504 w 7467600"/>
              <a:gd name="connsiteY869" fmla="*/ 805191 h 6858000"/>
              <a:gd name="connsiteX870" fmla="*/ 6087656 w 7467600"/>
              <a:gd name="connsiteY870" fmla="*/ 826703 h 6858000"/>
              <a:gd name="connsiteX871" fmla="*/ 6058717 w 7467600"/>
              <a:gd name="connsiteY871" fmla="*/ 865992 h 6858000"/>
              <a:gd name="connsiteX872" fmla="*/ 4974153 w 7467600"/>
              <a:gd name="connsiteY872" fmla="*/ 1045456 h 6858000"/>
              <a:gd name="connsiteX873" fmla="*/ 5627835 w 7467600"/>
              <a:gd name="connsiteY873" fmla="*/ 1472077 h 6858000"/>
              <a:gd name="connsiteX874" fmla="*/ 5629817 w 7467600"/>
              <a:gd name="connsiteY874" fmla="*/ 1471412 h 6858000"/>
              <a:gd name="connsiteX875" fmla="*/ 5634124 w 7467600"/>
              <a:gd name="connsiteY875" fmla="*/ 1470572 h 6858000"/>
              <a:gd name="connsiteX876" fmla="*/ 5755832 w 7467600"/>
              <a:gd name="connsiteY876" fmla="*/ 1383886 h 6858000"/>
              <a:gd name="connsiteX877" fmla="*/ 6014186 w 7467600"/>
              <a:gd name="connsiteY877" fmla="*/ 1279799 h 6858000"/>
              <a:gd name="connsiteX878" fmla="*/ 6901619 w 7467600"/>
              <a:gd name="connsiteY878" fmla="*/ 1047874 h 6858000"/>
              <a:gd name="connsiteX879" fmla="*/ 6931566 w 7467600"/>
              <a:gd name="connsiteY879" fmla="*/ 1062034 h 6858000"/>
              <a:gd name="connsiteX880" fmla="*/ 5790982 w 7467600"/>
              <a:gd name="connsiteY880" fmla="*/ 1561380 h 6858000"/>
              <a:gd name="connsiteX881" fmla="*/ 6188971 w 7467600"/>
              <a:gd name="connsiteY881" fmla="*/ 1755168 h 6858000"/>
              <a:gd name="connsiteX882" fmla="*/ 6202446 w 7467600"/>
              <a:gd name="connsiteY882" fmla="*/ 1752268 h 6858000"/>
              <a:gd name="connsiteX883" fmla="*/ 7179560 w 7467600"/>
              <a:gd name="connsiteY883" fmla="*/ 1467551 h 6858000"/>
              <a:gd name="connsiteX884" fmla="*/ 7158730 w 7467600"/>
              <a:gd name="connsiteY884" fmla="*/ 1507835 h 6858000"/>
              <a:gd name="connsiteX885" fmla="*/ 6326959 w 7467600"/>
              <a:gd name="connsiteY885" fmla="*/ 1817686 h 6858000"/>
              <a:gd name="connsiteX886" fmla="*/ 6537433 w 7467600"/>
              <a:gd name="connsiteY886" fmla="*/ 1907790 h 6858000"/>
              <a:gd name="connsiteX887" fmla="*/ 6550221 w 7467600"/>
              <a:gd name="connsiteY887" fmla="*/ 1910729 h 6858000"/>
              <a:gd name="connsiteX888" fmla="*/ 6964438 w 7467600"/>
              <a:gd name="connsiteY888" fmla="*/ 2209505 h 6858000"/>
              <a:gd name="connsiteX889" fmla="*/ 7367862 w 7467600"/>
              <a:gd name="connsiteY889" fmla="*/ 2806833 h 6858000"/>
              <a:gd name="connsiteX890" fmla="*/ 7364329 w 7467600"/>
              <a:gd name="connsiteY890" fmla="*/ 2826907 h 6858000"/>
              <a:gd name="connsiteX891" fmla="*/ 7290545 w 7467600"/>
              <a:gd name="connsiteY891" fmla="*/ 2850663 h 6858000"/>
              <a:gd name="connsiteX892" fmla="*/ 6472036 w 7467600"/>
              <a:gd name="connsiteY892" fmla="*/ 1959003 h 6858000"/>
              <a:gd name="connsiteX893" fmla="*/ 5792897 w 7467600"/>
              <a:gd name="connsiteY893" fmla="*/ 1647747 h 6858000"/>
              <a:gd name="connsiteX894" fmla="*/ 5842751 w 7467600"/>
              <a:gd name="connsiteY894" fmla="*/ 1816112 h 6858000"/>
              <a:gd name="connsiteX895" fmla="*/ 5847424 w 7467600"/>
              <a:gd name="connsiteY895" fmla="*/ 1815776 h 6858000"/>
              <a:gd name="connsiteX896" fmla="*/ 6399821 w 7467600"/>
              <a:gd name="connsiteY896" fmla="*/ 2344799 h 6858000"/>
              <a:gd name="connsiteX897" fmla="*/ 6323232 w 7467600"/>
              <a:gd name="connsiteY897" fmla="*/ 2389634 h 6858000"/>
              <a:gd name="connsiteX898" fmla="*/ 5942958 w 7467600"/>
              <a:gd name="connsiteY898" fmla="*/ 2077708 h 6858000"/>
              <a:gd name="connsiteX899" fmla="*/ 5921559 w 7467600"/>
              <a:gd name="connsiteY899" fmla="*/ 2378596 h 6858000"/>
              <a:gd name="connsiteX900" fmla="*/ 5817651 w 7467600"/>
              <a:gd name="connsiteY900" fmla="*/ 3023919 h 6858000"/>
              <a:gd name="connsiteX901" fmla="*/ 5729634 w 7467600"/>
              <a:gd name="connsiteY901" fmla="*/ 3051849 h 6858000"/>
              <a:gd name="connsiteX902" fmla="*/ 5611018 w 7467600"/>
              <a:gd name="connsiteY902" fmla="*/ 2316769 h 6858000"/>
              <a:gd name="connsiteX903" fmla="*/ 5687608 w 7467600"/>
              <a:gd name="connsiteY903" fmla="*/ 2039972 h 6858000"/>
              <a:gd name="connsiteX904" fmla="*/ 5657554 w 7467600"/>
              <a:gd name="connsiteY904" fmla="*/ 1576445 h 6858000"/>
              <a:gd name="connsiteX905" fmla="*/ 5150475 w 7467600"/>
              <a:gd name="connsiteY905" fmla="*/ 1274012 h 6858000"/>
              <a:gd name="connsiteX906" fmla="*/ 5349142 w 7467600"/>
              <a:gd name="connsiteY906" fmla="*/ 2204405 h 6858000"/>
              <a:gd name="connsiteX907" fmla="*/ 5262214 w 7467600"/>
              <a:gd name="connsiteY907" fmla="*/ 2233836 h 6858000"/>
              <a:gd name="connsiteX908" fmla="*/ 4981539 w 7467600"/>
              <a:gd name="connsiteY908" fmla="*/ 1542201 h 6858000"/>
              <a:gd name="connsiteX909" fmla="*/ 4958461 w 7467600"/>
              <a:gd name="connsiteY909" fmla="*/ 1136957 h 6858000"/>
              <a:gd name="connsiteX910" fmla="*/ 4655015 w 7467600"/>
              <a:gd name="connsiteY910" fmla="*/ 891426 h 6858000"/>
              <a:gd name="connsiteX911" fmla="*/ 4348002 w 7467600"/>
              <a:gd name="connsiteY911" fmla="*/ 2205895 h 6858000"/>
              <a:gd name="connsiteX912" fmla="*/ 4262250 w 7467600"/>
              <a:gd name="connsiteY912" fmla="*/ 2219972 h 6858000"/>
              <a:gd name="connsiteX913" fmla="*/ 4550611 w 7467600"/>
              <a:gd name="connsiteY913" fmla="*/ 817540 h 6858000"/>
              <a:gd name="connsiteX914" fmla="*/ 4564418 w 7467600"/>
              <a:gd name="connsiteY914" fmla="*/ 808293 h 6858000"/>
              <a:gd name="connsiteX915" fmla="*/ 4266388 w 7467600"/>
              <a:gd name="connsiteY915" fmla="*/ 500083 h 6858000"/>
              <a:gd name="connsiteX916" fmla="*/ 4032842 w 7467600"/>
              <a:gd name="connsiteY916" fmla="*/ 211809 h 6858000"/>
              <a:gd name="connsiteX917" fmla="*/ 3882765 w 7467600"/>
              <a:gd name="connsiteY917" fmla="*/ 0 h 6858000"/>
              <a:gd name="connsiteX918" fmla="*/ 3721337 w 7467600"/>
              <a:gd name="connsiteY918" fmla="*/ 0 h 6858000"/>
              <a:gd name="connsiteX919" fmla="*/ 3797544 w 7467600"/>
              <a:gd name="connsiteY919" fmla="*/ 0 h 6858000"/>
              <a:gd name="connsiteX920" fmla="*/ 3775734 w 7467600"/>
              <a:gd name="connsiteY920" fmla="*/ 95131 h 6858000"/>
              <a:gd name="connsiteX921" fmla="*/ 3724807 w 7467600"/>
              <a:gd name="connsiteY921" fmla="*/ 272257 h 6858000"/>
              <a:gd name="connsiteX922" fmla="*/ 3726844 w 7467600"/>
              <a:gd name="connsiteY922" fmla="*/ 282988 h 6858000"/>
              <a:gd name="connsiteX923" fmla="*/ 3742664 w 7467600"/>
              <a:gd name="connsiteY923" fmla="*/ 279918 h 6858000"/>
              <a:gd name="connsiteX924" fmla="*/ 4103910 w 7467600"/>
              <a:gd name="connsiteY924" fmla="*/ 1161917 h 6858000"/>
              <a:gd name="connsiteX925" fmla="*/ 4020269 w 7467600"/>
              <a:gd name="connsiteY925" fmla="*/ 1200406 h 6858000"/>
              <a:gd name="connsiteX926" fmla="*/ 3674882 w 7467600"/>
              <a:gd name="connsiteY926" fmla="*/ 488524 h 6858000"/>
              <a:gd name="connsiteX927" fmla="*/ 3132682 w 7467600"/>
              <a:gd name="connsiteY927" fmla="*/ 1072284 h 6858000"/>
              <a:gd name="connsiteX928" fmla="*/ 2716346 w 7467600"/>
              <a:gd name="connsiteY928" fmla="*/ 1276376 h 6858000"/>
              <a:gd name="connsiteX929" fmla="*/ 2716772 w 7467600"/>
              <a:gd name="connsiteY929" fmla="*/ 1255462 h 6858000"/>
              <a:gd name="connsiteX930" fmla="*/ 3471096 w 7467600"/>
              <a:gd name="connsiteY930" fmla="*/ 437072 h 6858000"/>
              <a:gd name="connsiteX931" fmla="*/ 3639057 w 7467600"/>
              <a:gd name="connsiteY931" fmla="*/ 286334 h 6858000"/>
              <a:gd name="connsiteX932" fmla="*/ 3640309 w 7467600"/>
              <a:gd name="connsiteY932" fmla="*/ 284664 h 6858000"/>
              <a:gd name="connsiteX933" fmla="*/ 3646022 w 7467600"/>
              <a:gd name="connsiteY933" fmla="*/ 276711 h 6858000"/>
              <a:gd name="connsiteX934" fmla="*/ 3707943 w 7467600"/>
              <a:gd name="connsiteY934" fmla="*/ 65958 h 6858000"/>
              <a:gd name="connsiteX935" fmla="*/ 3721337 w 7467600"/>
              <a:gd name="connsiteY935" fmla="*/ 0 h 6858000"/>
              <a:gd name="connsiteX936" fmla="*/ 2867960 w 7467600"/>
              <a:gd name="connsiteY936" fmla="*/ 0 h 6858000"/>
              <a:gd name="connsiteX937" fmla="*/ 2926351 w 7467600"/>
              <a:gd name="connsiteY937" fmla="*/ 0 h 6858000"/>
              <a:gd name="connsiteX938" fmla="*/ 2902823 w 7467600"/>
              <a:gd name="connsiteY938" fmla="*/ 262929 h 6858000"/>
              <a:gd name="connsiteX939" fmla="*/ 2940663 w 7467600"/>
              <a:gd name="connsiteY939" fmla="*/ 140884 h 6858000"/>
              <a:gd name="connsiteX940" fmla="*/ 2947039 w 7467600"/>
              <a:gd name="connsiteY940" fmla="*/ 122524 h 6858000"/>
              <a:gd name="connsiteX941" fmla="*/ 2984316 w 7467600"/>
              <a:gd name="connsiteY941" fmla="*/ 0 h 6858000"/>
              <a:gd name="connsiteX942" fmla="*/ 3016114 w 7467600"/>
              <a:gd name="connsiteY942" fmla="*/ 0 h 6858000"/>
              <a:gd name="connsiteX943" fmla="*/ 2979949 w 7467600"/>
              <a:gd name="connsiteY943" fmla="*/ 119274 h 6858000"/>
              <a:gd name="connsiteX944" fmla="*/ 3023879 w 7467600"/>
              <a:gd name="connsiteY944" fmla="*/ 0 h 6858000"/>
              <a:gd name="connsiteX945" fmla="*/ 3105400 w 7467600"/>
              <a:gd name="connsiteY945" fmla="*/ 0 h 6858000"/>
              <a:gd name="connsiteX946" fmla="*/ 3094669 w 7467600"/>
              <a:gd name="connsiteY946" fmla="*/ 30308 h 6858000"/>
              <a:gd name="connsiteX947" fmla="*/ 2901945 w 7467600"/>
              <a:gd name="connsiteY947" fmla="*/ 466538 h 6858000"/>
              <a:gd name="connsiteX948" fmla="*/ 2815209 w 7467600"/>
              <a:gd name="connsiteY948" fmla="*/ 497361 h 6858000"/>
              <a:gd name="connsiteX949" fmla="*/ 2844845 w 7467600"/>
              <a:gd name="connsiteY949" fmla="*/ 127638 h 6858000"/>
              <a:gd name="connsiteX950" fmla="*/ 2867960 w 7467600"/>
              <a:gd name="connsiteY950" fmla="*/ 0 h 6858000"/>
              <a:gd name="connsiteX951" fmla="*/ 1057230 w 7467600"/>
              <a:gd name="connsiteY951" fmla="*/ 0 h 6858000"/>
              <a:gd name="connsiteX952" fmla="*/ 1111003 w 7467600"/>
              <a:gd name="connsiteY952" fmla="*/ 0 h 6858000"/>
              <a:gd name="connsiteX953" fmla="*/ 1125553 w 7467600"/>
              <a:gd name="connsiteY953" fmla="*/ 52588 h 6858000"/>
              <a:gd name="connsiteX954" fmla="*/ 1304276 w 7467600"/>
              <a:gd name="connsiteY954" fmla="*/ 476275 h 6858000"/>
              <a:gd name="connsiteX955" fmla="*/ 1492066 w 7467600"/>
              <a:gd name="connsiteY955" fmla="*/ 886333 h 6858000"/>
              <a:gd name="connsiteX956" fmla="*/ 1423698 w 7467600"/>
              <a:gd name="connsiteY956" fmla="*/ 710817 h 6858000"/>
              <a:gd name="connsiteX957" fmla="*/ 1357609 w 7467600"/>
              <a:gd name="connsiteY957" fmla="*/ 532892 h 6858000"/>
              <a:gd name="connsiteX958" fmla="*/ 1309550 w 7467600"/>
              <a:gd name="connsiteY958" fmla="*/ 374031 h 6858000"/>
              <a:gd name="connsiteX959" fmla="*/ 1193673 w 7467600"/>
              <a:gd name="connsiteY959" fmla="*/ 49533 h 6858000"/>
              <a:gd name="connsiteX960" fmla="*/ 1164391 w 7467600"/>
              <a:gd name="connsiteY960" fmla="*/ 0 h 6858000"/>
              <a:gd name="connsiteX961" fmla="*/ 1200666 w 7467600"/>
              <a:gd name="connsiteY961" fmla="*/ 0 h 6858000"/>
              <a:gd name="connsiteX962" fmla="*/ 1223408 w 7467600"/>
              <a:gd name="connsiteY962" fmla="*/ 38996 h 6858000"/>
              <a:gd name="connsiteX963" fmla="*/ 1339635 w 7467600"/>
              <a:gd name="connsiteY963" fmla="*/ 365517 h 6858000"/>
              <a:gd name="connsiteX964" fmla="*/ 1387469 w 7467600"/>
              <a:gd name="connsiteY964" fmla="*/ 523079 h 6858000"/>
              <a:gd name="connsiteX965" fmla="*/ 1452685 w 7467600"/>
              <a:gd name="connsiteY965" fmla="*/ 699806 h 6858000"/>
              <a:gd name="connsiteX966" fmla="*/ 1492092 w 7467600"/>
              <a:gd name="connsiteY966" fmla="*/ 800424 h 6858000"/>
              <a:gd name="connsiteX967" fmla="*/ 1455302 w 7467600"/>
              <a:gd name="connsiteY967" fmla="*/ 632913 h 6858000"/>
              <a:gd name="connsiteX968" fmla="*/ 1222336 w 7467600"/>
              <a:gd name="connsiteY968" fmla="*/ 9480 h 6858000"/>
              <a:gd name="connsiteX969" fmla="*/ 1214634 w 7467600"/>
              <a:gd name="connsiteY969" fmla="*/ 0 h 6858000"/>
              <a:gd name="connsiteX970" fmla="*/ 1289827 w 7467600"/>
              <a:gd name="connsiteY970" fmla="*/ 0 h 6858000"/>
              <a:gd name="connsiteX971" fmla="*/ 1321076 w 7467600"/>
              <a:gd name="connsiteY971" fmla="*/ 59722 h 6858000"/>
              <a:gd name="connsiteX972" fmla="*/ 1512579 w 7467600"/>
              <a:gd name="connsiteY972" fmla="*/ 626441 h 6858000"/>
              <a:gd name="connsiteX973" fmla="*/ 1506076 w 7467600"/>
              <a:gd name="connsiteY973" fmla="*/ 1089289 h 6858000"/>
              <a:gd name="connsiteX974" fmla="*/ 1486346 w 7467600"/>
              <a:gd name="connsiteY974" fmla="*/ 1079919 h 6858000"/>
              <a:gd name="connsiteX975" fmla="*/ 1070511 w 7467600"/>
              <a:gd name="connsiteY975" fmla="*/ 48609 h 6858000"/>
              <a:gd name="connsiteX976" fmla="*/ 1057230 w 7467600"/>
              <a:gd name="connsiteY976" fmla="*/ 0 h 6858000"/>
              <a:gd name="connsiteX977" fmla="*/ 43151 w 7467600"/>
              <a:gd name="connsiteY977" fmla="*/ 0 h 6858000"/>
              <a:gd name="connsiteX978" fmla="*/ 95283 w 7467600"/>
              <a:gd name="connsiteY978" fmla="*/ 0 h 6858000"/>
              <a:gd name="connsiteX979" fmla="*/ 300708 w 7467600"/>
              <a:gd name="connsiteY979" fmla="*/ 154571 h 6858000"/>
              <a:gd name="connsiteX980" fmla="*/ 530414 w 7467600"/>
              <a:gd name="connsiteY980" fmla="*/ 354673 h 6858000"/>
              <a:gd name="connsiteX981" fmla="*/ 333785 w 7467600"/>
              <a:gd name="connsiteY981" fmla="*/ 161564 h 6858000"/>
              <a:gd name="connsiteX982" fmla="*/ 147005 w 7467600"/>
              <a:gd name="connsiteY982" fmla="*/ 0 h 6858000"/>
              <a:gd name="connsiteX983" fmla="*/ 272509 w 7467600"/>
              <a:gd name="connsiteY983" fmla="*/ 0 h 6858000"/>
              <a:gd name="connsiteX984" fmla="*/ 326276 w 7467600"/>
              <a:gd name="connsiteY984" fmla="*/ 45847 h 6858000"/>
              <a:gd name="connsiteX985" fmla="*/ 823759 w 7467600"/>
              <a:gd name="connsiteY985" fmla="*/ 574145 h 6858000"/>
              <a:gd name="connsiteX986" fmla="*/ 811254 w 7467600"/>
              <a:gd name="connsiteY986" fmla="*/ 665546 h 6858000"/>
              <a:gd name="connsiteX987" fmla="*/ 154042 w 7467600"/>
              <a:gd name="connsiteY987" fmla="*/ 261522 h 6858000"/>
              <a:gd name="connsiteX988" fmla="*/ 13550 w 7467600"/>
              <a:gd name="connsiteY988" fmla="*/ 158423 h 6858000"/>
              <a:gd name="connsiteX989" fmla="*/ 0 w 7467600"/>
              <a:gd name="connsiteY989" fmla="*/ 146618 h 6858000"/>
              <a:gd name="connsiteX990" fmla="*/ 0 w 7467600"/>
              <a:gd name="connsiteY990" fmla="*/ 59161 h 6858000"/>
              <a:gd name="connsiteX991" fmla="*/ 45427 w 7467600"/>
              <a:gd name="connsiteY991" fmla="*/ 101078 h 6858000"/>
              <a:gd name="connsiteX992" fmla="*/ 630103 w 7467600"/>
              <a:gd name="connsiteY992" fmla="*/ 485885 h 6858000"/>
              <a:gd name="connsiteX993" fmla="*/ 532040 w 7467600"/>
              <a:gd name="connsiteY993" fmla="*/ 399359 h 6858000"/>
              <a:gd name="connsiteX994" fmla="*/ 517618 w 7467600"/>
              <a:gd name="connsiteY994" fmla="*/ 385726 h 6858000"/>
              <a:gd name="connsiteX995" fmla="*/ 285074 w 7467600"/>
              <a:gd name="connsiteY995" fmla="*/ 182755 h 6858000"/>
              <a:gd name="connsiteX996" fmla="*/ 43151 w 7467600"/>
              <a:gd name="connsiteY99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27465 w 7467600"/>
              <a:gd name="connsiteY127" fmla="*/ 5174181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7327465 w 7467600"/>
              <a:gd name="connsiteY139" fmla="*/ 5174181 h 6858000"/>
              <a:gd name="connsiteX140" fmla="*/ 1903353 w 7467600"/>
              <a:gd name="connsiteY140" fmla="*/ 5044827 h 6858000"/>
              <a:gd name="connsiteX141" fmla="*/ 1936931 w 7467600"/>
              <a:gd name="connsiteY141" fmla="*/ 5093954 h 6858000"/>
              <a:gd name="connsiteX142" fmla="*/ 2195868 w 7467600"/>
              <a:gd name="connsiteY142" fmla="*/ 5396574 h 6858000"/>
              <a:gd name="connsiteX143" fmla="*/ 2088852 w 7467600"/>
              <a:gd name="connsiteY143" fmla="*/ 5166123 h 6858000"/>
              <a:gd name="connsiteX144" fmla="*/ 1958241 w 7467600"/>
              <a:gd name="connsiteY144" fmla="*/ 5067955 h 6858000"/>
              <a:gd name="connsiteX145" fmla="*/ 1903353 w 7467600"/>
              <a:gd name="connsiteY145" fmla="*/ 5044827 h 6858000"/>
              <a:gd name="connsiteX146" fmla="*/ 1979378 w 7467600"/>
              <a:gd name="connsiteY146" fmla="*/ 4769504 h 6858000"/>
              <a:gd name="connsiteX147" fmla="*/ 2882120 w 7467600"/>
              <a:gd name="connsiteY147" fmla="*/ 5064547 h 6858000"/>
              <a:gd name="connsiteX148" fmla="*/ 2793103 w 7467600"/>
              <a:gd name="connsiteY148" fmla="*/ 5039699 h 6858000"/>
              <a:gd name="connsiteX149" fmla="*/ 2770041 w 7467600"/>
              <a:gd name="connsiteY149" fmla="*/ 5033634 h 6858000"/>
              <a:gd name="connsiteX150" fmla="*/ 1979378 w 7467600"/>
              <a:gd name="connsiteY150" fmla="*/ 4769504 h 6858000"/>
              <a:gd name="connsiteX151" fmla="*/ 1927410 w 7467600"/>
              <a:gd name="connsiteY151" fmla="*/ 4716164 h 6858000"/>
              <a:gd name="connsiteX152" fmla="*/ 1959587 w 7467600"/>
              <a:gd name="connsiteY152" fmla="*/ 4728849 h 6858000"/>
              <a:gd name="connsiteX153" fmla="*/ 2777707 w 7467600"/>
              <a:gd name="connsiteY153" fmla="*/ 5003991 h 6858000"/>
              <a:gd name="connsiteX154" fmla="*/ 2800768 w 7467600"/>
              <a:gd name="connsiteY154" fmla="*/ 5010056 h 6858000"/>
              <a:gd name="connsiteX155" fmla="*/ 2879408 w 7467600"/>
              <a:gd name="connsiteY155" fmla="*/ 5031590 h 6858000"/>
              <a:gd name="connsiteX156" fmla="*/ 2862295 w 7467600"/>
              <a:gd name="connsiteY156" fmla="*/ 5022958 h 6858000"/>
              <a:gd name="connsiteX157" fmla="*/ 2813343 w 7467600"/>
              <a:gd name="connsiteY157" fmla="*/ 4998369 h 6858000"/>
              <a:gd name="connsiteX158" fmla="*/ 2646245 w 7467600"/>
              <a:gd name="connsiteY158" fmla="*/ 4930999 h 6858000"/>
              <a:gd name="connsiteX159" fmla="*/ 1999243 w 7467600"/>
              <a:gd name="connsiteY159" fmla="*/ 4730524 h 6858000"/>
              <a:gd name="connsiteX160" fmla="*/ 1979527 w 7467600"/>
              <a:gd name="connsiteY160" fmla="*/ 4726651 h 6858000"/>
              <a:gd name="connsiteX161" fmla="*/ 1927410 w 7467600"/>
              <a:gd name="connsiteY161" fmla="*/ 4716164 h 6858000"/>
              <a:gd name="connsiteX162" fmla="*/ 1997014 w 7467600"/>
              <a:gd name="connsiteY162" fmla="*/ 4698007 h 6858000"/>
              <a:gd name="connsiteX163" fmla="*/ 2005458 w 7467600"/>
              <a:gd name="connsiteY163" fmla="*/ 4699540 h 6858000"/>
              <a:gd name="connsiteX164" fmla="*/ 2657186 w 7467600"/>
              <a:gd name="connsiteY164" fmla="*/ 4901687 h 6858000"/>
              <a:gd name="connsiteX165" fmla="*/ 2826662 w 7467600"/>
              <a:gd name="connsiteY165" fmla="*/ 4970362 h 6858000"/>
              <a:gd name="connsiteX166" fmla="*/ 2876100 w 7467600"/>
              <a:gd name="connsiteY166" fmla="*/ 4995397 h 6858000"/>
              <a:gd name="connsiteX167" fmla="*/ 3042600 w 7467600"/>
              <a:gd name="connsiteY167" fmla="*/ 5059532 h 6858000"/>
              <a:gd name="connsiteX168" fmla="*/ 1997014 w 7467600"/>
              <a:gd name="connsiteY168" fmla="*/ 4698007 h 6858000"/>
              <a:gd name="connsiteX169" fmla="*/ 2305292 w 7467600"/>
              <a:gd name="connsiteY169" fmla="*/ 4219492 h 6858000"/>
              <a:gd name="connsiteX170" fmla="*/ 3360922 w 7467600"/>
              <a:gd name="connsiteY170" fmla="*/ 4529373 h 6858000"/>
              <a:gd name="connsiteX171" fmla="*/ 3492420 w 7467600"/>
              <a:gd name="connsiteY171" fmla="*/ 4510145 h 6858000"/>
              <a:gd name="connsiteX172" fmla="*/ 3364086 w 7467600"/>
              <a:gd name="connsiteY172" fmla="*/ 4480340 h 6858000"/>
              <a:gd name="connsiteX173" fmla="*/ 3225818 w 7467600"/>
              <a:gd name="connsiteY173" fmla="*/ 4411822 h 6858000"/>
              <a:gd name="connsiteX174" fmla="*/ 3129696 w 7467600"/>
              <a:gd name="connsiteY174" fmla="*/ 4360704 h 6858000"/>
              <a:gd name="connsiteX175" fmla="*/ 2814545 w 7467600"/>
              <a:gd name="connsiteY175" fmla="*/ 4282955 h 6858000"/>
              <a:gd name="connsiteX176" fmla="*/ 2305292 w 7467600"/>
              <a:gd name="connsiteY176" fmla="*/ 4219492 h 6858000"/>
              <a:gd name="connsiteX177" fmla="*/ 2626982 w 7467600"/>
              <a:gd name="connsiteY177" fmla="*/ 4206450 h 6858000"/>
              <a:gd name="connsiteX178" fmla="*/ 2490617 w 7467600"/>
              <a:gd name="connsiteY178" fmla="*/ 4206951 h 6858000"/>
              <a:gd name="connsiteX179" fmla="*/ 2819869 w 7467600"/>
              <a:gd name="connsiteY179" fmla="*/ 4252936 h 6858000"/>
              <a:gd name="connsiteX180" fmla="*/ 3143018 w 7467600"/>
              <a:gd name="connsiteY180" fmla="*/ 4332698 h 6858000"/>
              <a:gd name="connsiteX181" fmla="*/ 3241520 w 7467600"/>
              <a:gd name="connsiteY181" fmla="*/ 4385112 h 6858000"/>
              <a:gd name="connsiteX182" fmla="*/ 3374575 w 7467600"/>
              <a:gd name="connsiteY182" fmla="*/ 4451517 h 6858000"/>
              <a:gd name="connsiteX183" fmla="*/ 3505221 w 7467600"/>
              <a:gd name="connsiteY183" fmla="*/ 4480757 h 6858000"/>
              <a:gd name="connsiteX184" fmla="*/ 2626982 w 7467600"/>
              <a:gd name="connsiteY184" fmla="*/ 4206450 h 6858000"/>
              <a:gd name="connsiteX185" fmla="*/ 1310106 w 7467600"/>
              <a:gd name="connsiteY185" fmla="*/ 3943217 h 6858000"/>
              <a:gd name="connsiteX186" fmla="*/ 854994 w 7467600"/>
              <a:gd name="connsiteY186" fmla="*/ 4399136 h 6858000"/>
              <a:gd name="connsiteX187" fmla="*/ 742462 w 7467600"/>
              <a:gd name="connsiteY187" fmla="*/ 4594648 h 6858000"/>
              <a:gd name="connsiteX188" fmla="*/ 820602 w 7467600"/>
              <a:gd name="connsiteY188" fmla="*/ 4485915 h 6858000"/>
              <a:gd name="connsiteX189" fmla="*/ 878295 w 7467600"/>
              <a:gd name="connsiteY189" fmla="*/ 4403594 h 6858000"/>
              <a:gd name="connsiteX190" fmla="*/ 1240607 w 7467600"/>
              <a:gd name="connsiteY190" fmla="*/ 4010401 h 6858000"/>
              <a:gd name="connsiteX191" fmla="*/ 1310106 w 7467600"/>
              <a:gd name="connsiteY191" fmla="*/ 3943217 h 6858000"/>
              <a:gd name="connsiteX192" fmla="*/ 1423113 w 7467600"/>
              <a:gd name="connsiteY192" fmla="*/ 3874565 h 6858000"/>
              <a:gd name="connsiteX193" fmla="*/ 1260565 w 7467600"/>
              <a:gd name="connsiteY193" fmla="*/ 4031982 h 6858000"/>
              <a:gd name="connsiteX194" fmla="*/ 901900 w 7467600"/>
              <a:gd name="connsiteY194" fmla="*/ 4421236 h 6858000"/>
              <a:gd name="connsiteX195" fmla="*/ 845044 w 7467600"/>
              <a:gd name="connsiteY195" fmla="*/ 4502436 h 6858000"/>
              <a:gd name="connsiteX196" fmla="*/ 685926 w 7467600"/>
              <a:gd name="connsiteY196" fmla="*/ 4703069 h 6858000"/>
              <a:gd name="connsiteX197" fmla="*/ 684248 w 7467600"/>
              <a:gd name="connsiteY197" fmla="*/ 4706721 h 6858000"/>
              <a:gd name="connsiteX198" fmla="*/ 1423113 w 7467600"/>
              <a:gd name="connsiteY198" fmla="*/ 3874565 h 6858000"/>
              <a:gd name="connsiteX199" fmla="*/ 3316479 w 7467600"/>
              <a:gd name="connsiteY199" fmla="*/ 3872136 h 6858000"/>
              <a:gd name="connsiteX200" fmla="*/ 3546806 w 7467600"/>
              <a:gd name="connsiteY200" fmla="*/ 4356139 h 6858000"/>
              <a:gd name="connsiteX201" fmla="*/ 3364433 w 7467600"/>
              <a:gd name="connsiteY201" fmla="*/ 3953121 h 6858000"/>
              <a:gd name="connsiteX202" fmla="*/ 3316479 w 7467600"/>
              <a:gd name="connsiteY202" fmla="*/ 3872136 h 6858000"/>
              <a:gd name="connsiteX203" fmla="*/ 3291335 w 7467600"/>
              <a:gd name="connsiteY203" fmla="*/ 3767420 h 6858000"/>
              <a:gd name="connsiteX204" fmla="*/ 3390805 w 7467600"/>
              <a:gd name="connsiteY204" fmla="*/ 3937163 h 6858000"/>
              <a:gd name="connsiteX205" fmla="*/ 3579062 w 7467600"/>
              <a:gd name="connsiteY205" fmla="*/ 4359040 h 6858000"/>
              <a:gd name="connsiteX206" fmla="*/ 3467355 w 7467600"/>
              <a:gd name="connsiteY206" fmla="*/ 3988130 h 6858000"/>
              <a:gd name="connsiteX207" fmla="*/ 3310753 w 7467600"/>
              <a:gd name="connsiteY207" fmla="*/ 3787140 h 6858000"/>
              <a:gd name="connsiteX208" fmla="*/ 3291335 w 7467600"/>
              <a:gd name="connsiteY208" fmla="*/ 3767420 h 6858000"/>
              <a:gd name="connsiteX209" fmla="*/ 1635889 w 7467600"/>
              <a:gd name="connsiteY209" fmla="*/ 3709494 h 6858000"/>
              <a:gd name="connsiteX210" fmla="*/ 1634800 w 7467600"/>
              <a:gd name="connsiteY210" fmla="*/ 3731111 h 6858000"/>
              <a:gd name="connsiteX211" fmla="*/ 1635889 w 7467600"/>
              <a:gd name="connsiteY211" fmla="*/ 3709494 h 6858000"/>
              <a:gd name="connsiteX212" fmla="*/ 1510397 w 7467600"/>
              <a:gd name="connsiteY212" fmla="*/ 3684705 h 6858000"/>
              <a:gd name="connsiteX213" fmla="*/ 1146550 w 7467600"/>
              <a:gd name="connsiteY213" fmla="*/ 3802012 h 6858000"/>
              <a:gd name="connsiteX214" fmla="*/ 698834 w 7467600"/>
              <a:gd name="connsiteY214" fmla="*/ 3952272 h 6858000"/>
              <a:gd name="connsiteX215" fmla="*/ 34256 w 7467600"/>
              <a:gd name="connsiteY215" fmla="*/ 4347603 h 6858000"/>
              <a:gd name="connsiteX216" fmla="*/ 527241 w 7467600"/>
              <a:gd name="connsiteY216" fmla="*/ 4065078 h 6858000"/>
              <a:gd name="connsiteX217" fmla="*/ 1510397 w 7467600"/>
              <a:gd name="connsiteY217" fmla="*/ 3684705 h 6858000"/>
              <a:gd name="connsiteX218" fmla="*/ 1313114 w 7467600"/>
              <a:gd name="connsiteY218" fmla="*/ 3655216 h 6858000"/>
              <a:gd name="connsiteX219" fmla="*/ 1109304 w 7467600"/>
              <a:gd name="connsiteY219" fmla="*/ 3669030 h 6858000"/>
              <a:gd name="connsiteX220" fmla="*/ 8129 w 7467600"/>
              <a:gd name="connsiteY220" fmla="*/ 4330519 h 6858000"/>
              <a:gd name="connsiteX221" fmla="*/ 687572 w 7467600"/>
              <a:gd name="connsiteY221" fmla="*/ 3925629 h 6858000"/>
              <a:gd name="connsiteX222" fmla="*/ 1138365 w 7467600"/>
              <a:gd name="connsiteY222" fmla="*/ 3774515 h 6858000"/>
              <a:gd name="connsiteX223" fmla="*/ 1505579 w 7467600"/>
              <a:gd name="connsiteY223" fmla="*/ 3655526 h 6858000"/>
              <a:gd name="connsiteX224" fmla="*/ 1313114 w 7467600"/>
              <a:gd name="connsiteY224" fmla="*/ 3655216 h 6858000"/>
              <a:gd name="connsiteX225" fmla="*/ 3655073 w 7467600"/>
              <a:gd name="connsiteY225" fmla="*/ 3650884 h 6858000"/>
              <a:gd name="connsiteX226" fmla="*/ 3989938 w 7467600"/>
              <a:gd name="connsiteY226" fmla="*/ 3991685 h 6858000"/>
              <a:gd name="connsiteX227" fmla="*/ 4393907 w 7467600"/>
              <a:gd name="connsiteY227" fmla="*/ 4261258 h 6858000"/>
              <a:gd name="connsiteX228" fmla="*/ 4648051 w 7467600"/>
              <a:gd name="connsiteY228" fmla="*/ 4374051 h 6858000"/>
              <a:gd name="connsiteX229" fmla="*/ 4383389 w 7467600"/>
              <a:gd name="connsiteY229" fmla="*/ 4184369 h 6858000"/>
              <a:gd name="connsiteX230" fmla="*/ 4165508 w 7467600"/>
              <a:gd name="connsiteY230" fmla="*/ 4035196 h 6858000"/>
              <a:gd name="connsiteX231" fmla="*/ 4068162 w 7467600"/>
              <a:gd name="connsiteY231" fmla="*/ 3953394 h 6858000"/>
              <a:gd name="connsiteX232" fmla="*/ 3981416 w 7467600"/>
              <a:gd name="connsiteY232" fmla="*/ 3880482 h 6858000"/>
              <a:gd name="connsiteX233" fmla="*/ 3800147 w 7467600"/>
              <a:gd name="connsiteY233" fmla="*/ 3749872 h 6858000"/>
              <a:gd name="connsiteX234" fmla="*/ 3655073 w 7467600"/>
              <a:gd name="connsiteY234" fmla="*/ 3650884 h 6858000"/>
              <a:gd name="connsiteX235" fmla="*/ 3670252 w 7467600"/>
              <a:gd name="connsiteY235" fmla="*/ 3622798 h 6858000"/>
              <a:gd name="connsiteX236" fmla="*/ 3817258 w 7467600"/>
              <a:gd name="connsiteY236" fmla="*/ 3723577 h 6858000"/>
              <a:gd name="connsiteX237" fmla="*/ 4000461 w 7467600"/>
              <a:gd name="connsiteY237" fmla="*/ 3855966 h 6858000"/>
              <a:gd name="connsiteX238" fmla="*/ 4088180 w 7467600"/>
              <a:gd name="connsiteY238" fmla="*/ 3929774 h 6858000"/>
              <a:gd name="connsiteX239" fmla="*/ 4184555 w 7467600"/>
              <a:gd name="connsiteY239" fmla="*/ 4010683 h 6858000"/>
              <a:gd name="connsiteX240" fmla="*/ 4399563 w 7467600"/>
              <a:gd name="connsiteY240" fmla="*/ 4158106 h 6858000"/>
              <a:gd name="connsiteX241" fmla="*/ 4684469 w 7467600"/>
              <a:gd name="connsiteY241" fmla="*/ 4364680 h 6858000"/>
              <a:gd name="connsiteX242" fmla="*/ 4690271 w 7467600"/>
              <a:gd name="connsiteY242" fmla="*/ 4370034 h 6858000"/>
              <a:gd name="connsiteX243" fmla="*/ 4136093 w 7467600"/>
              <a:gd name="connsiteY243" fmla="*/ 3858466 h 6858000"/>
              <a:gd name="connsiteX244" fmla="*/ 3670252 w 7467600"/>
              <a:gd name="connsiteY244" fmla="*/ 3622798 h 6858000"/>
              <a:gd name="connsiteX245" fmla="*/ 4440129 w 7467600"/>
              <a:gd name="connsiteY245" fmla="*/ 3448571 h 6858000"/>
              <a:gd name="connsiteX246" fmla="*/ 4856525 w 7467600"/>
              <a:gd name="connsiteY246" fmla="*/ 3915351 h 6858000"/>
              <a:gd name="connsiteX247" fmla="*/ 5059055 w 7467600"/>
              <a:gd name="connsiteY247" fmla="*/ 4108918 h 6858000"/>
              <a:gd name="connsiteX248" fmla="*/ 5290070 w 7467600"/>
              <a:gd name="connsiteY248" fmla="*/ 4263619 h 6858000"/>
              <a:gd name="connsiteX249" fmla="*/ 4834991 w 7467600"/>
              <a:gd name="connsiteY249" fmla="*/ 3830985 h 6858000"/>
              <a:gd name="connsiteX250" fmla="*/ 4440129 w 7467600"/>
              <a:gd name="connsiteY250" fmla="*/ 3448571 h 6858000"/>
              <a:gd name="connsiteX251" fmla="*/ 4441737 w 7467600"/>
              <a:gd name="connsiteY251" fmla="*/ 3399734 h 6858000"/>
              <a:gd name="connsiteX252" fmla="*/ 4431236 w 7467600"/>
              <a:gd name="connsiteY252" fmla="*/ 3400954 h 6858000"/>
              <a:gd name="connsiteX253" fmla="*/ 4557150 w 7467600"/>
              <a:gd name="connsiteY253" fmla="*/ 3510023 h 6858000"/>
              <a:gd name="connsiteX254" fmla="*/ 4856936 w 7467600"/>
              <a:gd name="connsiteY254" fmla="*/ 3809146 h 6858000"/>
              <a:gd name="connsiteX255" fmla="*/ 5111996 w 7467600"/>
              <a:gd name="connsiteY255" fmla="*/ 4065759 h 6858000"/>
              <a:gd name="connsiteX256" fmla="*/ 5388878 w 7467600"/>
              <a:gd name="connsiteY256" fmla="*/ 4300185 h 6858000"/>
              <a:gd name="connsiteX257" fmla="*/ 5425556 w 7467600"/>
              <a:gd name="connsiteY257" fmla="*/ 4308967 h 6858000"/>
              <a:gd name="connsiteX258" fmla="*/ 4943646 w 7467600"/>
              <a:gd name="connsiteY258" fmla="*/ 3822916 h 6858000"/>
              <a:gd name="connsiteX259" fmla="*/ 4594837 w 7467600"/>
              <a:gd name="connsiteY259" fmla="*/ 3532274 h 6858000"/>
              <a:gd name="connsiteX260" fmla="*/ 4441737 w 7467600"/>
              <a:gd name="connsiteY260" fmla="*/ 3399734 h 6858000"/>
              <a:gd name="connsiteX261" fmla="*/ 5425834 w 7467600"/>
              <a:gd name="connsiteY261" fmla="*/ 3162785 h 6858000"/>
              <a:gd name="connsiteX262" fmla="*/ 5401644 w 7467600"/>
              <a:gd name="connsiteY262" fmla="*/ 3617847 h 6858000"/>
              <a:gd name="connsiteX263" fmla="*/ 5467256 w 7467600"/>
              <a:gd name="connsiteY263" fmla="*/ 4175494 h 6858000"/>
              <a:gd name="connsiteX264" fmla="*/ 5448069 w 7467600"/>
              <a:gd name="connsiteY264" fmla="*/ 3567554 h 6858000"/>
              <a:gd name="connsiteX265" fmla="*/ 5425834 w 7467600"/>
              <a:gd name="connsiteY265" fmla="*/ 3162785 h 6858000"/>
              <a:gd name="connsiteX266" fmla="*/ 1318687 w 7467600"/>
              <a:gd name="connsiteY266" fmla="*/ 3113840 h 6858000"/>
              <a:gd name="connsiteX267" fmla="*/ 1066793 w 7467600"/>
              <a:gd name="connsiteY267" fmla="*/ 3212171 h 6858000"/>
              <a:gd name="connsiteX268" fmla="*/ 993319 w 7467600"/>
              <a:gd name="connsiteY268" fmla="*/ 3247648 h 6858000"/>
              <a:gd name="connsiteX269" fmla="*/ 853081 w 7467600"/>
              <a:gd name="connsiteY269" fmla="*/ 3312410 h 6858000"/>
              <a:gd name="connsiteX270" fmla="*/ 805957 w 7467600"/>
              <a:gd name="connsiteY270" fmla="*/ 3330443 h 6858000"/>
              <a:gd name="connsiteX271" fmla="*/ 1318687 w 7467600"/>
              <a:gd name="connsiteY271" fmla="*/ 3113840 h 6858000"/>
              <a:gd name="connsiteX272" fmla="*/ 5453702 w 7467600"/>
              <a:gd name="connsiteY272" fmla="*/ 3090882 h 6858000"/>
              <a:gd name="connsiteX273" fmla="*/ 5480135 w 7467600"/>
              <a:gd name="connsiteY273" fmla="*/ 3565802 h 6858000"/>
              <a:gd name="connsiteX274" fmla="*/ 5499023 w 7467600"/>
              <a:gd name="connsiteY274" fmla="*/ 4166310 h 6858000"/>
              <a:gd name="connsiteX275" fmla="*/ 5547022 w 7467600"/>
              <a:gd name="connsiteY275" fmla="*/ 3607838 h 6858000"/>
              <a:gd name="connsiteX276" fmla="*/ 5515964 w 7467600"/>
              <a:gd name="connsiteY276" fmla="*/ 3378541 h 6858000"/>
              <a:gd name="connsiteX277" fmla="*/ 5453702 w 7467600"/>
              <a:gd name="connsiteY277" fmla="*/ 3090882 h 6858000"/>
              <a:gd name="connsiteX278" fmla="*/ 1238695 w 7467600"/>
              <a:gd name="connsiteY278" fmla="*/ 3076820 h 6858000"/>
              <a:gd name="connsiteX279" fmla="*/ 716371 w 7467600"/>
              <a:gd name="connsiteY279" fmla="*/ 3293249 h 6858000"/>
              <a:gd name="connsiteX280" fmla="*/ 579522 w 7467600"/>
              <a:gd name="connsiteY280" fmla="*/ 3371759 h 6858000"/>
              <a:gd name="connsiteX281" fmla="*/ 600288 w 7467600"/>
              <a:gd name="connsiteY281" fmla="*/ 3365555 h 6858000"/>
              <a:gd name="connsiteX282" fmla="*/ 840692 w 7467600"/>
              <a:gd name="connsiteY282" fmla="*/ 3284921 h 6858000"/>
              <a:gd name="connsiteX283" fmla="*/ 979248 w 7467600"/>
              <a:gd name="connsiteY283" fmla="*/ 3221003 h 6858000"/>
              <a:gd name="connsiteX284" fmla="*/ 1053282 w 7467600"/>
              <a:gd name="connsiteY284" fmla="*/ 3185247 h 6858000"/>
              <a:gd name="connsiteX285" fmla="*/ 1320603 w 7467600"/>
              <a:gd name="connsiteY285" fmla="*/ 3081281 h 6858000"/>
              <a:gd name="connsiteX286" fmla="*/ 1238695 w 7467600"/>
              <a:gd name="connsiteY286" fmla="*/ 3076820 h 6858000"/>
              <a:gd name="connsiteX287" fmla="*/ 5425627 w 7467600"/>
              <a:gd name="connsiteY287" fmla="*/ 2954192 h 6858000"/>
              <a:gd name="connsiteX288" fmla="*/ 5470770 w 7467600"/>
              <a:gd name="connsiteY288" fmla="*/ 3005435 h 6858000"/>
              <a:gd name="connsiteX289" fmla="*/ 5519779 w 7467600"/>
              <a:gd name="connsiteY289" fmla="*/ 4359223 h 6858000"/>
              <a:gd name="connsiteX290" fmla="*/ 5520293 w 7467600"/>
              <a:gd name="connsiteY290" fmla="*/ 4360602 h 6858000"/>
              <a:gd name="connsiteX291" fmla="*/ 5767221 w 7467600"/>
              <a:gd name="connsiteY291" fmla="*/ 4665564 h 6858000"/>
              <a:gd name="connsiteX292" fmla="*/ 6937169 w 7467600"/>
              <a:gd name="connsiteY292" fmla="*/ 4815941 h 6858000"/>
              <a:gd name="connsiteX293" fmla="*/ 6953922 w 7467600"/>
              <a:gd name="connsiteY293" fmla="*/ 4890068 h 6858000"/>
              <a:gd name="connsiteX294" fmla="*/ 6071359 w 7467600"/>
              <a:gd name="connsiteY294" fmla="*/ 4770770 h 6858000"/>
              <a:gd name="connsiteX295" fmla="*/ 6038839 w 7467600"/>
              <a:gd name="connsiteY295" fmla="*/ 4764474 h 6858000"/>
              <a:gd name="connsiteX296" fmla="*/ 6038706 w 7467600"/>
              <a:gd name="connsiteY296" fmla="*/ 4763847 h 6858000"/>
              <a:gd name="connsiteX297" fmla="*/ 6037784 w 7467600"/>
              <a:gd name="connsiteY297" fmla="*/ 4764270 h 6858000"/>
              <a:gd name="connsiteX298" fmla="*/ 6038839 w 7467600"/>
              <a:gd name="connsiteY298" fmla="*/ 4764474 h 6858000"/>
              <a:gd name="connsiteX299" fmla="*/ 6040338 w 7467600"/>
              <a:gd name="connsiteY299" fmla="*/ 4771418 h 6858000"/>
              <a:gd name="connsiteX300" fmla="*/ 6024488 w 7467600"/>
              <a:gd name="connsiteY300" fmla="*/ 4809903 h 6858000"/>
              <a:gd name="connsiteX301" fmla="*/ 5599771 w 7467600"/>
              <a:gd name="connsiteY301" fmla="*/ 5509652 h 6858000"/>
              <a:gd name="connsiteX302" fmla="*/ 5548843 w 7467600"/>
              <a:gd name="connsiteY302" fmla="*/ 5563845 h 6858000"/>
              <a:gd name="connsiteX303" fmla="*/ 5940952 w 7467600"/>
              <a:gd name="connsiteY303" fmla="*/ 6250028 h 6858000"/>
              <a:gd name="connsiteX304" fmla="*/ 6043441 w 7467600"/>
              <a:gd name="connsiteY304" fmla="*/ 6665847 h 6858000"/>
              <a:gd name="connsiteX305" fmla="*/ 6093432 w 7467600"/>
              <a:gd name="connsiteY305" fmla="*/ 6858000 h 6858000"/>
              <a:gd name="connsiteX306" fmla="*/ 6034344 w 7467600"/>
              <a:gd name="connsiteY306" fmla="*/ 6858000 h 6858000"/>
              <a:gd name="connsiteX307" fmla="*/ 6026679 w 7467600"/>
              <a:gd name="connsiteY307" fmla="*/ 6836959 h 6858000"/>
              <a:gd name="connsiteX308" fmla="*/ 5800441 w 7467600"/>
              <a:gd name="connsiteY308" fmla="*/ 6335286 h 6858000"/>
              <a:gd name="connsiteX309" fmla="*/ 5526562 w 7467600"/>
              <a:gd name="connsiteY309" fmla="*/ 5705388 h 6858000"/>
              <a:gd name="connsiteX310" fmla="*/ 5519640 w 7467600"/>
              <a:gd name="connsiteY310" fmla="*/ 5683774 h 6858000"/>
              <a:gd name="connsiteX311" fmla="*/ 5844559 w 7467600"/>
              <a:gd name="connsiteY311" fmla="*/ 6553349 h 6858000"/>
              <a:gd name="connsiteX312" fmla="*/ 5975994 w 7467600"/>
              <a:gd name="connsiteY312" fmla="*/ 6858000 h 6858000"/>
              <a:gd name="connsiteX313" fmla="*/ 5898547 w 7467600"/>
              <a:gd name="connsiteY313" fmla="*/ 6858000 h 6858000"/>
              <a:gd name="connsiteX314" fmla="*/ 5682041 w 7467600"/>
              <a:gd name="connsiteY314" fmla="*/ 6355860 h 6858000"/>
              <a:gd name="connsiteX315" fmla="*/ 5461758 w 7467600"/>
              <a:gd name="connsiteY315" fmla="*/ 5820220 h 6858000"/>
              <a:gd name="connsiteX316" fmla="*/ 5237282 w 7467600"/>
              <a:gd name="connsiteY316" fmla="*/ 6579086 h 6858000"/>
              <a:gd name="connsiteX317" fmla="*/ 5115009 w 7467600"/>
              <a:gd name="connsiteY317" fmla="*/ 6858000 h 6858000"/>
              <a:gd name="connsiteX318" fmla="*/ 5028074 w 7467600"/>
              <a:gd name="connsiteY318" fmla="*/ 6858000 h 6858000"/>
              <a:gd name="connsiteX319" fmla="*/ 5079508 w 7467600"/>
              <a:gd name="connsiteY319" fmla="*/ 6749074 h 6858000"/>
              <a:gd name="connsiteX320" fmla="*/ 5371846 w 7467600"/>
              <a:gd name="connsiteY320" fmla="*/ 5924413 h 6858000"/>
              <a:gd name="connsiteX321" fmla="*/ 5270512 w 7467600"/>
              <a:gd name="connsiteY321" fmla="*/ 6138975 h 6858000"/>
              <a:gd name="connsiteX322" fmla="*/ 5062409 w 7467600"/>
              <a:gd name="connsiteY322" fmla="*/ 6653544 h 6858000"/>
              <a:gd name="connsiteX323" fmla="*/ 5036628 w 7467600"/>
              <a:gd name="connsiteY323" fmla="*/ 6754247 h 6858000"/>
              <a:gd name="connsiteX324" fmla="*/ 5009112 w 7467600"/>
              <a:gd name="connsiteY324" fmla="*/ 6858000 h 6858000"/>
              <a:gd name="connsiteX325" fmla="*/ 4976679 w 7467600"/>
              <a:gd name="connsiteY325" fmla="*/ 6858000 h 6858000"/>
              <a:gd name="connsiteX326" fmla="*/ 5006537 w 7467600"/>
              <a:gd name="connsiteY326" fmla="*/ 6747068 h 6858000"/>
              <a:gd name="connsiteX327" fmla="*/ 5032723 w 7467600"/>
              <a:gd name="connsiteY327" fmla="*/ 6644957 h 6858000"/>
              <a:gd name="connsiteX328" fmla="*/ 5242949 w 7467600"/>
              <a:gd name="connsiteY328" fmla="*/ 6125175 h 6858000"/>
              <a:gd name="connsiteX329" fmla="*/ 5286321 w 7467600"/>
              <a:gd name="connsiteY329" fmla="*/ 6033555 h 6858000"/>
              <a:gd name="connsiteX330" fmla="*/ 5008210 w 7467600"/>
              <a:gd name="connsiteY330" fmla="*/ 6649194 h 6858000"/>
              <a:gd name="connsiteX331" fmla="*/ 4986321 w 7467600"/>
              <a:gd name="connsiteY331" fmla="*/ 6765687 h 6858000"/>
              <a:gd name="connsiteX332" fmla="*/ 4973474 w 7467600"/>
              <a:gd name="connsiteY332" fmla="*/ 6858000 h 6858000"/>
              <a:gd name="connsiteX333" fmla="*/ 4907178 w 7467600"/>
              <a:gd name="connsiteY333" fmla="*/ 6858000 h 6858000"/>
              <a:gd name="connsiteX334" fmla="*/ 4910810 w 7467600"/>
              <a:gd name="connsiteY334" fmla="*/ 6829660 h 6858000"/>
              <a:gd name="connsiteX335" fmla="*/ 4987461 w 7467600"/>
              <a:gd name="connsiteY335" fmla="*/ 6432994 h 6858000"/>
              <a:gd name="connsiteX336" fmla="*/ 5179262 w 7467600"/>
              <a:gd name="connsiteY336" fmla="*/ 6035044 h 6858000"/>
              <a:gd name="connsiteX337" fmla="*/ 4689678 w 7467600"/>
              <a:gd name="connsiteY337" fmla="*/ 6440241 h 6858000"/>
              <a:gd name="connsiteX338" fmla="*/ 4477543 w 7467600"/>
              <a:gd name="connsiteY338" fmla="*/ 6674836 h 6858000"/>
              <a:gd name="connsiteX339" fmla="*/ 4329957 w 7467600"/>
              <a:gd name="connsiteY339" fmla="*/ 6858000 h 6858000"/>
              <a:gd name="connsiteX340" fmla="*/ 4218595 w 7467600"/>
              <a:gd name="connsiteY340" fmla="*/ 6858000 h 6858000"/>
              <a:gd name="connsiteX341" fmla="*/ 4368888 w 7467600"/>
              <a:gd name="connsiteY341" fmla="*/ 6668412 h 6858000"/>
              <a:gd name="connsiteX342" fmla="*/ 4563091 w 7467600"/>
              <a:gd name="connsiteY342" fmla="*/ 6442508 h 6858000"/>
              <a:gd name="connsiteX343" fmla="*/ 5387324 w 7467600"/>
              <a:gd name="connsiteY343" fmla="*/ 5705830 h 6858000"/>
              <a:gd name="connsiteX344" fmla="*/ 5073620 w 7467600"/>
              <a:gd name="connsiteY344" fmla="*/ 5955437 h 6858000"/>
              <a:gd name="connsiteX345" fmla="*/ 4689789 w 7467600"/>
              <a:gd name="connsiteY345" fmla="*/ 6268382 h 6858000"/>
              <a:gd name="connsiteX346" fmla="*/ 4418722 w 7467600"/>
              <a:gd name="connsiteY346" fmla="*/ 6570886 h 6858000"/>
              <a:gd name="connsiteX347" fmla="*/ 4214944 w 7467600"/>
              <a:gd name="connsiteY347" fmla="*/ 6858000 h 6858000"/>
              <a:gd name="connsiteX348" fmla="*/ 4177898 w 7467600"/>
              <a:gd name="connsiteY348" fmla="*/ 6858000 h 6858000"/>
              <a:gd name="connsiteX349" fmla="*/ 4391597 w 7467600"/>
              <a:gd name="connsiteY349" fmla="*/ 6556370 h 6858000"/>
              <a:gd name="connsiteX350" fmla="*/ 4668889 w 7467600"/>
              <a:gd name="connsiteY350" fmla="*/ 6246399 h 6858000"/>
              <a:gd name="connsiteX351" fmla="*/ 5055427 w 7467600"/>
              <a:gd name="connsiteY351" fmla="*/ 5931476 h 6858000"/>
              <a:gd name="connsiteX352" fmla="*/ 5371814 w 7467600"/>
              <a:gd name="connsiteY352" fmla="*/ 5678975 h 6858000"/>
              <a:gd name="connsiteX353" fmla="*/ 4987918 w 7467600"/>
              <a:gd name="connsiteY353" fmla="*/ 5838701 h 6858000"/>
              <a:gd name="connsiteX354" fmla="*/ 4317146 w 7467600"/>
              <a:gd name="connsiteY354" fmla="*/ 6587716 h 6858000"/>
              <a:gd name="connsiteX355" fmla="*/ 4171627 w 7467600"/>
              <a:gd name="connsiteY355" fmla="*/ 6858000 h 6858000"/>
              <a:gd name="connsiteX356" fmla="*/ 4081585 w 7467600"/>
              <a:gd name="connsiteY356" fmla="*/ 6858000 h 6858000"/>
              <a:gd name="connsiteX357" fmla="*/ 4238603 w 7467600"/>
              <a:gd name="connsiteY357" fmla="*/ 6559341 h 6858000"/>
              <a:gd name="connsiteX358" fmla="*/ 4778333 w 7467600"/>
              <a:gd name="connsiteY358" fmla="*/ 5873626 h 6858000"/>
              <a:gd name="connsiteX359" fmla="*/ 5414185 w 7467600"/>
              <a:gd name="connsiteY359" fmla="*/ 5573882 h 6858000"/>
              <a:gd name="connsiteX360" fmla="*/ 5959648 w 7467600"/>
              <a:gd name="connsiteY360" fmla="*/ 4760797 h 6858000"/>
              <a:gd name="connsiteX361" fmla="*/ 5355019 w 7467600"/>
              <a:gd name="connsiteY361" fmla="*/ 4734672 h 6858000"/>
              <a:gd name="connsiteX362" fmla="*/ 5083565 w 7467600"/>
              <a:gd name="connsiteY362" fmla="*/ 5179121 h 6858000"/>
              <a:gd name="connsiteX363" fmla="*/ 4713577 w 7467600"/>
              <a:gd name="connsiteY363" fmla="*/ 5616803 h 6858000"/>
              <a:gd name="connsiteX364" fmla="*/ 3989559 w 7467600"/>
              <a:gd name="connsiteY364" fmla="*/ 6145945 h 6858000"/>
              <a:gd name="connsiteX365" fmla="*/ 3939824 w 7467600"/>
              <a:gd name="connsiteY365" fmla="*/ 6066900 h 6858000"/>
              <a:gd name="connsiteX366" fmla="*/ 4584537 w 7467600"/>
              <a:gd name="connsiteY366" fmla="*/ 5324826 h 6858000"/>
              <a:gd name="connsiteX367" fmla="*/ 5037105 w 7467600"/>
              <a:gd name="connsiteY367" fmla="*/ 5088765 h 6858000"/>
              <a:gd name="connsiteX368" fmla="*/ 5039930 w 7467600"/>
              <a:gd name="connsiteY368" fmla="*/ 5089585 h 6858000"/>
              <a:gd name="connsiteX369" fmla="*/ 5263764 w 7467600"/>
              <a:gd name="connsiteY369" fmla="*/ 4735525 h 6858000"/>
              <a:gd name="connsiteX370" fmla="*/ 4086300 w 7467600"/>
              <a:gd name="connsiteY370" fmla="*/ 4884599 h 6858000"/>
              <a:gd name="connsiteX371" fmla="*/ 4085485 w 7467600"/>
              <a:gd name="connsiteY371" fmla="*/ 4899070 h 6858000"/>
              <a:gd name="connsiteX372" fmla="*/ 3871915 w 7467600"/>
              <a:gd name="connsiteY372" fmla="*/ 5253645 h 6858000"/>
              <a:gd name="connsiteX373" fmla="*/ 3799374 w 7467600"/>
              <a:gd name="connsiteY373" fmla="*/ 5466127 h 6858000"/>
              <a:gd name="connsiteX374" fmla="*/ 3498850 w 7467600"/>
              <a:gd name="connsiteY374" fmla="*/ 6661888 h 6858000"/>
              <a:gd name="connsiteX375" fmla="*/ 3399216 w 7467600"/>
              <a:gd name="connsiteY375" fmla="*/ 6858000 h 6858000"/>
              <a:gd name="connsiteX376" fmla="*/ 3303688 w 7467600"/>
              <a:gd name="connsiteY376" fmla="*/ 6858000 h 6858000"/>
              <a:gd name="connsiteX377" fmla="*/ 3391774 w 7467600"/>
              <a:gd name="connsiteY377" fmla="*/ 6697181 h 6858000"/>
              <a:gd name="connsiteX378" fmla="*/ 3735540 w 7467600"/>
              <a:gd name="connsiteY378" fmla="*/ 5546923 h 6858000"/>
              <a:gd name="connsiteX379" fmla="*/ 3729438 w 7467600"/>
              <a:gd name="connsiteY379" fmla="*/ 5569058 h 6858000"/>
              <a:gd name="connsiteX380" fmla="*/ 3707782 w 7467600"/>
              <a:gd name="connsiteY380" fmla="*/ 5644908 h 6858000"/>
              <a:gd name="connsiteX381" fmla="*/ 3583827 w 7467600"/>
              <a:gd name="connsiteY381" fmla="*/ 6039215 h 6858000"/>
              <a:gd name="connsiteX382" fmla="*/ 3547861 w 7467600"/>
              <a:gd name="connsiteY382" fmla="*/ 6129609 h 6858000"/>
              <a:gd name="connsiteX383" fmla="*/ 3490905 w 7467600"/>
              <a:gd name="connsiteY383" fmla="*/ 6277660 h 6858000"/>
              <a:gd name="connsiteX384" fmla="*/ 3455859 w 7467600"/>
              <a:gd name="connsiteY384" fmla="*/ 6391301 h 6858000"/>
              <a:gd name="connsiteX385" fmla="*/ 3429112 w 7467600"/>
              <a:gd name="connsiteY385" fmla="*/ 6479469 h 6858000"/>
              <a:gd name="connsiteX386" fmla="*/ 3304862 w 7467600"/>
              <a:gd name="connsiteY386" fmla="*/ 6796476 h 6858000"/>
              <a:gd name="connsiteX387" fmla="*/ 3276071 w 7467600"/>
              <a:gd name="connsiteY387" fmla="*/ 6858000 h 6858000"/>
              <a:gd name="connsiteX388" fmla="*/ 3240805 w 7467600"/>
              <a:gd name="connsiteY388" fmla="*/ 6858000 h 6858000"/>
              <a:gd name="connsiteX389" fmla="*/ 3275917 w 7467600"/>
              <a:gd name="connsiteY389" fmla="*/ 6783192 h 6858000"/>
              <a:gd name="connsiteX390" fmla="*/ 3399358 w 7467600"/>
              <a:gd name="connsiteY390" fmla="*/ 6469011 h 6858000"/>
              <a:gd name="connsiteX391" fmla="*/ 3425650 w 7467600"/>
              <a:gd name="connsiteY391" fmla="*/ 6381333 h 6858000"/>
              <a:gd name="connsiteX392" fmla="*/ 3460661 w 7467600"/>
              <a:gd name="connsiteY392" fmla="*/ 6266763 h 6858000"/>
              <a:gd name="connsiteX393" fmla="*/ 3518021 w 7467600"/>
              <a:gd name="connsiteY393" fmla="*/ 6117298 h 6858000"/>
              <a:gd name="connsiteX394" fmla="*/ 3554035 w 7467600"/>
              <a:gd name="connsiteY394" fmla="*/ 6027832 h 6858000"/>
              <a:gd name="connsiteX395" fmla="*/ 3677174 w 7467600"/>
              <a:gd name="connsiteY395" fmla="*/ 5636351 h 6858000"/>
              <a:gd name="connsiteX396" fmla="*/ 3698819 w 7467600"/>
              <a:gd name="connsiteY396" fmla="*/ 5560503 h 6858000"/>
              <a:gd name="connsiteX397" fmla="*/ 3702094 w 7467600"/>
              <a:gd name="connsiteY397" fmla="*/ 5549194 h 6858000"/>
              <a:gd name="connsiteX398" fmla="*/ 3398355 w 7467600"/>
              <a:gd name="connsiteY398" fmla="*/ 6094603 h 6858000"/>
              <a:gd name="connsiteX399" fmla="*/ 3193941 w 7467600"/>
              <a:gd name="connsiteY399" fmla="*/ 6798775 h 6858000"/>
              <a:gd name="connsiteX400" fmla="*/ 3184140 w 7467600"/>
              <a:gd name="connsiteY400" fmla="*/ 6858000 h 6858000"/>
              <a:gd name="connsiteX401" fmla="*/ 3099978 w 7467600"/>
              <a:gd name="connsiteY401" fmla="*/ 6858000 h 6858000"/>
              <a:gd name="connsiteX402" fmla="*/ 3101556 w 7467600"/>
              <a:gd name="connsiteY402" fmla="*/ 6843337 h 6858000"/>
              <a:gd name="connsiteX403" fmla="*/ 3370162 w 7467600"/>
              <a:gd name="connsiteY403" fmla="*/ 5785550 h 6858000"/>
              <a:gd name="connsiteX404" fmla="*/ 3746477 w 7467600"/>
              <a:gd name="connsiteY404" fmla="*/ 5377889 h 6858000"/>
              <a:gd name="connsiteX405" fmla="*/ 3863399 w 7467600"/>
              <a:gd name="connsiteY405" fmla="*/ 5087257 h 6858000"/>
              <a:gd name="connsiteX406" fmla="*/ 3968712 w 7467600"/>
              <a:gd name="connsiteY406" fmla="*/ 4913989 h 6858000"/>
              <a:gd name="connsiteX407" fmla="*/ 2792390 w 7467600"/>
              <a:gd name="connsiteY407" fmla="*/ 5382974 h 6858000"/>
              <a:gd name="connsiteX408" fmla="*/ 2714982 w 7467600"/>
              <a:gd name="connsiteY408" fmla="*/ 5427051 h 6858000"/>
              <a:gd name="connsiteX409" fmla="*/ 2813361 w 7467600"/>
              <a:gd name="connsiteY409" fmla="*/ 6023912 h 6858000"/>
              <a:gd name="connsiteX410" fmla="*/ 2688430 w 7467600"/>
              <a:gd name="connsiteY410" fmla="*/ 6801564 h 6858000"/>
              <a:gd name="connsiteX411" fmla="*/ 2629626 w 7467600"/>
              <a:gd name="connsiteY411" fmla="*/ 6763394 h 6858000"/>
              <a:gd name="connsiteX412" fmla="*/ 2565328 w 7467600"/>
              <a:gd name="connsiteY412" fmla="*/ 5516399 h 6858000"/>
              <a:gd name="connsiteX413" fmla="*/ 1922999 w 7467600"/>
              <a:gd name="connsiteY413" fmla="*/ 5980343 h 6858000"/>
              <a:gd name="connsiteX414" fmla="*/ 1950261 w 7467600"/>
              <a:gd name="connsiteY414" fmla="*/ 6405858 h 6858000"/>
              <a:gd name="connsiteX415" fmla="*/ 2365554 w 7467600"/>
              <a:gd name="connsiteY415" fmla="*/ 6759107 h 6858000"/>
              <a:gd name="connsiteX416" fmla="*/ 2424142 w 7467600"/>
              <a:gd name="connsiteY416" fmla="*/ 6858000 h 6858000"/>
              <a:gd name="connsiteX417" fmla="*/ 2395994 w 7467600"/>
              <a:gd name="connsiteY417" fmla="*/ 6858000 h 6858000"/>
              <a:gd name="connsiteX418" fmla="*/ 2392863 w 7467600"/>
              <a:gd name="connsiteY418" fmla="*/ 6852964 h 6858000"/>
              <a:gd name="connsiteX419" fmla="*/ 2017589 w 7467600"/>
              <a:gd name="connsiteY419" fmla="*/ 6493982 h 6858000"/>
              <a:gd name="connsiteX420" fmla="*/ 2147336 w 7467600"/>
              <a:gd name="connsiteY420" fmla="*/ 6594052 h 6858000"/>
              <a:gd name="connsiteX421" fmla="*/ 2207047 w 7467600"/>
              <a:gd name="connsiteY421" fmla="*/ 6654540 h 6858000"/>
              <a:gd name="connsiteX422" fmla="*/ 2299106 w 7467600"/>
              <a:gd name="connsiteY422" fmla="*/ 6778931 h 6858000"/>
              <a:gd name="connsiteX423" fmla="*/ 2314430 w 7467600"/>
              <a:gd name="connsiteY423" fmla="*/ 6801144 h 6858000"/>
              <a:gd name="connsiteX424" fmla="*/ 2352406 w 7467600"/>
              <a:gd name="connsiteY424" fmla="*/ 6858000 h 6858000"/>
              <a:gd name="connsiteX425" fmla="*/ 2314492 w 7467600"/>
              <a:gd name="connsiteY425" fmla="*/ 6858000 h 6858000"/>
              <a:gd name="connsiteX426" fmla="*/ 2288095 w 7467600"/>
              <a:gd name="connsiteY426" fmla="*/ 6818030 h 6858000"/>
              <a:gd name="connsiteX427" fmla="*/ 2272768 w 7467600"/>
              <a:gd name="connsiteY427" fmla="*/ 6795822 h 6858000"/>
              <a:gd name="connsiteX428" fmla="*/ 2182715 w 7467600"/>
              <a:gd name="connsiteY428" fmla="*/ 6675071 h 6858000"/>
              <a:gd name="connsiteX429" fmla="*/ 2032061 w 7467600"/>
              <a:gd name="connsiteY429" fmla="*/ 6541380 h 6858000"/>
              <a:gd name="connsiteX430" fmla="*/ 2257220 w 7467600"/>
              <a:gd name="connsiteY430" fmla="*/ 6826257 h 6858000"/>
              <a:gd name="connsiteX431" fmla="*/ 2281324 w 7467600"/>
              <a:gd name="connsiteY431" fmla="*/ 6858000 h 6858000"/>
              <a:gd name="connsiteX432" fmla="*/ 2242860 w 7467600"/>
              <a:gd name="connsiteY432" fmla="*/ 6858000 h 6858000"/>
              <a:gd name="connsiteX433" fmla="*/ 2232818 w 7467600"/>
              <a:gd name="connsiteY433" fmla="*/ 6844926 h 6858000"/>
              <a:gd name="connsiteX434" fmla="*/ 1990172 w 7467600"/>
              <a:gd name="connsiteY434" fmla="*/ 6542121 h 6858000"/>
              <a:gd name="connsiteX435" fmla="*/ 2124090 w 7467600"/>
              <a:gd name="connsiteY435" fmla="*/ 6761017 h 6858000"/>
              <a:gd name="connsiteX436" fmla="*/ 2200380 w 7467600"/>
              <a:gd name="connsiteY436" fmla="*/ 6858000 h 6858000"/>
              <a:gd name="connsiteX437" fmla="*/ 2147507 w 7467600"/>
              <a:gd name="connsiteY437" fmla="*/ 6858000 h 6858000"/>
              <a:gd name="connsiteX438" fmla="*/ 2070668 w 7467600"/>
              <a:gd name="connsiteY438" fmla="*/ 6761520 h 6858000"/>
              <a:gd name="connsiteX439" fmla="*/ 1975142 w 7467600"/>
              <a:gd name="connsiteY439" fmla="*/ 6585570 h 6858000"/>
              <a:gd name="connsiteX440" fmla="*/ 2050035 w 7467600"/>
              <a:gd name="connsiteY440" fmla="*/ 6813345 h 6858000"/>
              <a:gd name="connsiteX441" fmla="*/ 2063025 w 7467600"/>
              <a:gd name="connsiteY441" fmla="*/ 6858000 h 6858000"/>
              <a:gd name="connsiteX442" fmla="*/ 2021675 w 7467600"/>
              <a:gd name="connsiteY442" fmla="*/ 6858000 h 6858000"/>
              <a:gd name="connsiteX443" fmla="*/ 2019308 w 7467600"/>
              <a:gd name="connsiteY443" fmla="*/ 6847118 h 6858000"/>
              <a:gd name="connsiteX444" fmla="*/ 1938835 w 7467600"/>
              <a:gd name="connsiteY444" fmla="*/ 6551160 h 6858000"/>
              <a:gd name="connsiteX445" fmla="*/ 1953230 w 7467600"/>
              <a:gd name="connsiteY445" fmla="*/ 6759699 h 6858000"/>
              <a:gd name="connsiteX446" fmla="*/ 1956763 w 7467600"/>
              <a:gd name="connsiteY446" fmla="*/ 6778191 h 6858000"/>
              <a:gd name="connsiteX447" fmla="*/ 1967925 w 7467600"/>
              <a:gd name="connsiteY447" fmla="*/ 6858000 h 6858000"/>
              <a:gd name="connsiteX448" fmla="*/ 1936622 w 7467600"/>
              <a:gd name="connsiteY448" fmla="*/ 6858000 h 6858000"/>
              <a:gd name="connsiteX449" fmla="*/ 1926261 w 7467600"/>
              <a:gd name="connsiteY449" fmla="*/ 6784064 h 6858000"/>
              <a:gd name="connsiteX450" fmla="*/ 1922724 w 7467600"/>
              <a:gd name="connsiteY450" fmla="*/ 6765577 h 6858000"/>
              <a:gd name="connsiteX451" fmla="*/ 1904650 w 7467600"/>
              <a:gd name="connsiteY451" fmla="*/ 6639616 h 6858000"/>
              <a:gd name="connsiteX452" fmla="*/ 1885273 w 7467600"/>
              <a:gd name="connsiteY452" fmla="*/ 6858000 h 6858000"/>
              <a:gd name="connsiteX453" fmla="*/ 1854363 w 7467600"/>
              <a:gd name="connsiteY453" fmla="*/ 6858000 h 6858000"/>
              <a:gd name="connsiteX454" fmla="*/ 1880391 w 7467600"/>
              <a:gd name="connsiteY454" fmla="*/ 6603796 h 6858000"/>
              <a:gd name="connsiteX455" fmla="*/ 1818273 w 7467600"/>
              <a:gd name="connsiteY455" fmla="*/ 6715729 h 6858000"/>
              <a:gd name="connsiteX456" fmla="*/ 1794691 w 7467600"/>
              <a:gd name="connsiteY456" fmla="*/ 6843239 h 6858000"/>
              <a:gd name="connsiteX457" fmla="*/ 1794914 w 7467600"/>
              <a:gd name="connsiteY457" fmla="*/ 6858000 h 6858000"/>
              <a:gd name="connsiteX458" fmla="*/ 1746128 w 7467600"/>
              <a:gd name="connsiteY458" fmla="*/ 6858000 h 6858000"/>
              <a:gd name="connsiteX459" fmla="*/ 1753934 w 7467600"/>
              <a:gd name="connsiteY459" fmla="*/ 6724796 h 6858000"/>
              <a:gd name="connsiteX460" fmla="*/ 1792053 w 7467600"/>
              <a:gd name="connsiteY460" fmla="*/ 6572396 h 6858000"/>
              <a:gd name="connsiteX461" fmla="*/ 1862248 w 7467600"/>
              <a:gd name="connsiteY461" fmla="*/ 6266397 h 6858000"/>
              <a:gd name="connsiteX462" fmla="*/ 1862250 w 7467600"/>
              <a:gd name="connsiteY462" fmla="*/ 6033531 h 6858000"/>
              <a:gd name="connsiteX463" fmla="*/ 1211999 w 7467600"/>
              <a:gd name="connsiteY463" fmla="*/ 6683610 h 6858000"/>
              <a:gd name="connsiteX464" fmla="*/ 1213266 w 7467600"/>
              <a:gd name="connsiteY464" fmla="*/ 6691947 h 6858000"/>
              <a:gd name="connsiteX465" fmla="*/ 1203370 w 7467600"/>
              <a:gd name="connsiteY465" fmla="*/ 6850676 h 6858000"/>
              <a:gd name="connsiteX466" fmla="*/ 1203671 w 7467600"/>
              <a:gd name="connsiteY466" fmla="*/ 6858000 h 6858000"/>
              <a:gd name="connsiteX467" fmla="*/ 1143180 w 7467600"/>
              <a:gd name="connsiteY467" fmla="*/ 6858000 h 6858000"/>
              <a:gd name="connsiteX468" fmla="*/ 1142176 w 7467600"/>
              <a:gd name="connsiteY468" fmla="*/ 6766045 h 6858000"/>
              <a:gd name="connsiteX469" fmla="*/ 1067484 w 7467600"/>
              <a:gd name="connsiteY469" fmla="*/ 6858000 h 6858000"/>
              <a:gd name="connsiteX470" fmla="*/ 953928 w 7467600"/>
              <a:gd name="connsiteY470" fmla="*/ 6858000 h 6858000"/>
              <a:gd name="connsiteX471" fmla="*/ 959715 w 7467600"/>
              <a:gd name="connsiteY471" fmla="*/ 6850185 h 6858000"/>
              <a:gd name="connsiteX472" fmla="*/ 1483788 w 7467600"/>
              <a:gd name="connsiteY472" fmla="*/ 6259174 h 6858000"/>
              <a:gd name="connsiteX473" fmla="*/ 1100671 w 7467600"/>
              <a:gd name="connsiteY473" fmla="*/ 6252137 h 6858000"/>
              <a:gd name="connsiteX474" fmla="*/ 1090144 w 7467600"/>
              <a:gd name="connsiteY474" fmla="*/ 6256748 h 6858000"/>
              <a:gd name="connsiteX475" fmla="*/ 1095872 w 7467600"/>
              <a:gd name="connsiteY475" fmla="*/ 6271892 h 6858000"/>
              <a:gd name="connsiteX476" fmla="*/ 262785 w 7467600"/>
              <a:gd name="connsiteY476" fmla="*/ 6845450 h 6858000"/>
              <a:gd name="connsiteX477" fmla="*/ 209968 w 7467600"/>
              <a:gd name="connsiteY477" fmla="*/ 6770713 h 6858000"/>
              <a:gd name="connsiteX478" fmla="*/ 873460 w 7467600"/>
              <a:gd name="connsiteY478" fmla="*/ 6253768 h 6858000"/>
              <a:gd name="connsiteX479" fmla="*/ 192686 w 7467600"/>
              <a:gd name="connsiteY479" fmla="*/ 5849257 h 6858000"/>
              <a:gd name="connsiteX480" fmla="*/ 4696 w 7467600"/>
              <a:gd name="connsiteY480" fmla="*/ 5697668 h 6858000"/>
              <a:gd name="connsiteX481" fmla="*/ 0 w 7467600"/>
              <a:gd name="connsiteY481" fmla="*/ 5689984 h 6858000"/>
              <a:gd name="connsiteX482" fmla="*/ 0 w 7467600"/>
              <a:gd name="connsiteY482" fmla="*/ 5513472 h 6858000"/>
              <a:gd name="connsiteX483" fmla="*/ 174101 w 7467600"/>
              <a:gd name="connsiteY483" fmla="*/ 5620277 h 6858000"/>
              <a:gd name="connsiteX484" fmla="*/ 891800 w 7467600"/>
              <a:gd name="connsiteY484" fmla="*/ 6036935 h 6858000"/>
              <a:gd name="connsiteX485" fmla="*/ 1072219 w 7467600"/>
              <a:gd name="connsiteY485" fmla="*/ 6169443 h 6858000"/>
              <a:gd name="connsiteX486" fmla="*/ 1074117 w 7467600"/>
              <a:gd name="connsiteY486" fmla="*/ 6170301 h 6858000"/>
              <a:gd name="connsiteX487" fmla="*/ 1083114 w 7467600"/>
              <a:gd name="connsiteY487" fmla="*/ 6174131 h 6858000"/>
              <a:gd name="connsiteX488" fmla="*/ 1543010 w 7467600"/>
              <a:gd name="connsiteY488" fmla="*/ 6191140 h 6858000"/>
              <a:gd name="connsiteX489" fmla="*/ 1551080 w 7467600"/>
              <a:gd name="connsiteY489" fmla="*/ 6195006 h 6858000"/>
              <a:gd name="connsiteX490" fmla="*/ 2345443 w 7467600"/>
              <a:gd name="connsiteY490" fmla="*/ 5549882 h 6858000"/>
              <a:gd name="connsiteX491" fmla="*/ 1721499 w 7467600"/>
              <a:gd name="connsiteY491" fmla="*/ 5599969 h 6858000"/>
              <a:gd name="connsiteX492" fmla="*/ 767716 w 7467600"/>
              <a:gd name="connsiteY492" fmla="*/ 5472768 h 6858000"/>
              <a:gd name="connsiteX493" fmla="*/ 722147 w 7467600"/>
              <a:gd name="connsiteY493" fmla="*/ 5393091 h 6858000"/>
              <a:gd name="connsiteX494" fmla="*/ 1485552 w 7467600"/>
              <a:gd name="connsiteY494" fmla="*/ 5313202 h 6858000"/>
              <a:gd name="connsiteX495" fmla="*/ 2143004 w 7467600"/>
              <a:gd name="connsiteY495" fmla="*/ 5402420 h 6858000"/>
              <a:gd name="connsiteX496" fmla="*/ 1933391 w 7467600"/>
              <a:gd name="connsiteY496" fmla="*/ 5156971 h 6858000"/>
              <a:gd name="connsiteX497" fmla="*/ 1827118 w 7467600"/>
              <a:gd name="connsiteY497" fmla="*/ 4968410 h 6858000"/>
              <a:gd name="connsiteX498" fmla="*/ 1837349 w 7467600"/>
              <a:gd name="connsiteY498" fmla="*/ 4956357 h 6858000"/>
              <a:gd name="connsiteX499" fmla="*/ 2162835 w 7467600"/>
              <a:gd name="connsiteY499" fmla="*/ 5187853 h 6858000"/>
              <a:gd name="connsiteX500" fmla="*/ 2257167 w 7467600"/>
              <a:gd name="connsiteY500" fmla="*/ 5462123 h 6858000"/>
              <a:gd name="connsiteX501" fmla="*/ 2261598 w 7467600"/>
              <a:gd name="connsiteY501" fmla="*/ 5467998 h 6858000"/>
              <a:gd name="connsiteX502" fmla="*/ 2437177 w 7467600"/>
              <a:gd name="connsiteY502" fmla="*/ 5479608 h 6858000"/>
              <a:gd name="connsiteX503" fmla="*/ 2445247 w 7467600"/>
              <a:gd name="connsiteY503" fmla="*/ 5483476 h 6858000"/>
              <a:gd name="connsiteX504" fmla="*/ 2743626 w 7467600"/>
              <a:gd name="connsiteY504" fmla="*/ 5304819 h 6858000"/>
              <a:gd name="connsiteX505" fmla="*/ 3048102 w 7467600"/>
              <a:gd name="connsiteY505" fmla="*/ 5150595 h 6858000"/>
              <a:gd name="connsiteX506" fmla="*/ 1799414 w 7467600"/>
              <a:gd name="connsiteY506" fmla="*/ 4694732 h 6858000"/>
              <a:gd name="connsiteX507" fmla="*/ 1771735 w 7467600"/>
              <a:gd name="connsiteY507" fmla="*/ 4619929 h 6858000"/>
              <a:gd name="connsiteX508" fmla="*/ 3104273 w 7467600"/>
              <a:gd name="connsiteY508" fmla="*/ 5076159 h 6858000"/>
              <a:gd name="connsiteX509" fmla="*/ 3113245 w 7467600"/>
              <a:gd name="connsiteY509" fmla="*/ 5090705 h 6858000"/>
              <a:gd name="connsiteX510" fmla="*/ 3126294 w 7467600"/>
              <a:gd name="connsiteY510" fmla="*/ 5114400 h 6858000"/>
              <a:gd name="connsiteX511" fmla="*/ 3937433 w 7467600"/>
              <a:gd name="connsiteY511" fmla="*/ 4830473 h 6858000"/>
              <a:gd name="connsiteX512" fmla="*/ 3590475 w 7467600"/>
              <a:gd name="connsiteY512" fmla="*/ 4597974 h 6858000"/>
              <a:gd name="connsiteX513" fmla="*/ 3100264 w 7467600"/>
              <a:gd name="connsiteY513" fmla="*/ 4579845 h 6858000"/>
              <a:gd name="connsiteX514" fmla="*/ 2183576 w 7467600"/>
              <a:gd name="connsiteY514" fmla="*/ 4227150 h 6858000"/>
              <a:gd name="connsiteX515" fmla="*/ 2151029 w 7467600"/>
              <a:gd name="connsiteY515" fmla="*/ 4146947 h 6858000"/>
              <a:gd name="connsiteX516" fmla="*/ 3563434 w 7467600"/>
              <a:gd name="connsiteY516" fmla="*/ 4469115 h 6858000"/>
              <a:gd name="connsiteX517" fmla="*/ 3177952 w 7467600"/>
              <a:gd name="connsiteY517" fmla="*/ 3657386 h 6858000"/>
              <a:gd name="connsiteX518" fmla="*/ 3189263 w 7467600"/>
              <a:gd name="connsiteY518" fmla="*/ 3625726 h 6858000"/>
              <a:gd name="connsiteX519" fmla="*/ 3560912 w 7467600"/>
              <a:gd name="connsiteY519" fmla="*/ 4079863 h 6858000"/>
              <a:gd name="connsiteX520" fmla="*/ 3626636 w 7467600"/>
              <a:gd name="connsiteY520" fmla="*/ 4512230 h 6858000"/>
              <a:gd name="connsiteX521" fmla="*/ 3653088 w 7467600"/>
              <a:gd name="connsiteY521" fmla="*/ 4521417 h 6858000"/>
              <a:gd name="connsiteX522" fmla="*/ 3988128 w 7467600"/>
              <a:gd name="connsiteY522" fmla="*/ 4817267 h 6858000"/>
              <a:gd name="connsiteX523" fmla="*/ 4830582 w 7467600"/>
              <a:gd name="connsiteY523" fmla="*/ 4676000 h 6858000"/>
              <a:gd name="connsiteX524" fmla="*/ 4830100 w 7467600"/>
              <a:gd name="connsiteY524" fmla="*/ 4675554 h 6858000"/>
              <a:gd name="connsiteX525" fmla="*/ 4036318 w 7467600"/>
              <a:gd name="connsiteY525" fmla="*/ 4147013 h 6858000"/>
              <a:gd name="connsiteX526" fmla="*/ 3432098 w 7467600"/>
              <a:gd name="connsiteY526" fmla="*/ 3537312 h 6858000"/>
              <a:gd name="connsiteX527" fmla="*/ 3446761 w 7467600"/>
              <a:gd name="connsiteY527" fmla="*/ 3461278 h 6858000"/>
              <a:gd name="connsiteX528" fmla="*/ 4419733 w 7467600"/>
              <a:gd name="connsiteY528" fmla="*/ 3963555 h 6858000"/>
              <a:gd name="connsiteX529" fmla="*/ 4781371 w 7467600"/>
              <a:gd name="connsiteY529" fmla="*/ 4458604 h 6858000"/>
              <a:gd name="connsiteX530" fmla="*/ 4780440 w 7467600"/>
              <a:gd name="connsiteY530" fmla="*/ 4470290 h 6858000"/>
              <a:gd name="connsiteX531" fmla="*/ 4898954 w 7467600"/>
              <a:gd name="connsiteY531" fmla="*/ 4662092 h 6858000"/>
              <a:gd name="connsiteX532" fmla="*/ 4900699 w 7467600"/>
              <a:gd name="connsiteY532" fmla="*/ 4670867 h 6858000"/>
              <a:gd name="connsiteX533" fmla="*/ 5714511 w 7467600"/>
              <a:gd name="connsiteY533" fmla="*/ 4663483 h 6858000"/>
              <a:gd name="connsiteX534" fmla="*/ 5464793 w 7467600"/>
              <a:gd name="connsiteY534" fmla="*/ 4393556 h 6858000"/>
              <a:gd name="connsiteX535" fmla="*/ 5461897 w 7467600"/>
              <a:gd name="connsiteY535" fmla="*/ 4390879 h 6858000"/>
              <a:gd name="connsiteX536" fmla="*/ 4294126 w 7467600"/>
              <a:gd name="connsiteY536" fmla="*/ 3303048 h 6858000"/>
              <a:gd name="connsiteX537" fmla="*/ 4305321 w 7467600"/>
              <a:gd name="connsiteY537" fmla="*/ 3256953 h 6858000"/>
              <a:gd name="connsiteX538" fmla="*/ 4949299 w 7467600"/>
              <a:gd name="connsiteY538" fmla="*/ 3766336 h 6858000"/>
              <a:gd name="connsiteX539" fmla="*/ 5291452 w 7467600"/>
              <a:gd name="connsiteY539" fmla="*/ 4076801 h 6858000"/>
              <a:gd name="connsiteX540" fmla="*/ 5434998 w 7467600"/>
              <a:gd name="connsiteY540" fmla="*/ 4254100 h 6858000"/>
              <a:gd name="connsiteX541" fmla="*/ 5351015 w 7467600"/>
              <a:gd name="connsiteY541" fmla="*/ 3760989 h 6858000"/>
              <a:gd name="connsiteX542" fmla="*/ 5413780 w 7467600"/>
              <a:gd name="connsiteY542" fmla="*/ 2966265 h 6858000"/>
              <a:gd name="connsiteX543" fmla="*/ 5425627 w 7467600"/>
              <a:gd name="connsiteY543" fmla="*/ 2954192 h 6858000"/>
              <a:gd name="connsiteX544" fmla="*/ 6604735 w 7467600"/>
              <a:gd name="connsiteY544" fmla="*/ 2041381 h 6858000"/>
              <a:gd name="connsiteX545" fmla="*/ 7204487 w 7467600"/>
              <a:gd name="connsiteY545" fmla="*/ 2742112 h 6858000"/>
              <a:gd name="connsiteX546" fmla="*/ 7131592 w 7467600"/>
              <a:gd name="connsiteY546" fmla="*/ 2672096 h 6858000"/>
              <a:gd name="connsiteX547" fmla="*/ 6996344 w 7467600"/>
              <a:gd name="connsiteY547" fmla="*/ 2518310 h 6858000"/>
              <a:gd name="connsiteX548" fmla="*/ 6735495 w 7467600"/>
              <a:gd name="connsiteY548" fmla="*/ 2196890 h 6858000"/>
              <a:gd name="connsiteX549" fmla="*/ 6721901 w 7467600"/>
              <a:gd name="connsiteY549" fmla="*/ 2179274 h 6858000"/>
              <a:gd name="connsiteX550" fmla="*/ 6604735 w 7467600"/>
              <a:gd name="connsiteY550" fmla="*/ 2041381 h 6858000"/>
              <a:gd name="connsiteX551" fmla="*/ 6591670 w 7467600"/>
              <a:gd name="connsiteY551" fmla="*/ 1988277 h 6858000"/>
              <a:gd name="connsiteX552" fmla="*/ 6747349 w 7467600"/>
              <a:gd name="connsiteY552" fmla="*/ 2160069 h 6858000"/>
              <a:gd name="connsiteX553" fmla="*/ 6760943 w 7467600"/>
              <a:gd name="connsiteY553" fmla="*/ 2177686 h 6858000"/>
              <a:gd name="connsiteX554" fmla="*/ 7021065 w 7467600"/>
              <a:gd name="connsiteY554" fmla="*/ 2498102 h 6858000"/>
              <a:gd name="connsiteX555" fmla="*/ 7155223 w 7467600"/>
              <a:gd name="connsiteY555" fmla="*/ 2650386 h 6858000"/>
              <a:gd name="connsiteX556" fmla="*/ 7203167 w 7467600"/>
              <a:gd name="connsiteY556" fmla="*/ 2697288 h 6858000"/>
              <a:gd name="connsiteX557" fmla="*/ 6937703 w 7467600"/>
              <a:gd name="connsiteY557" fmla="*/ 2321981 h 6858000"/>
              <a:gd name="connsiteX558" fmla="*/ 6591670 w 7467600"/>
              <a:gd name="connsiteY558" fmla="*/ 1988277 h 6858000"/>
              <a:gd name="connsiteX559" fmla="*/ 5798671 w 7467600"/>
              <a:gd name="connsiteY559" fmla="*/ 1981601 h 6858000"/>
              <a:gd name="connsiteX560" fmla="*/ 5754709 w 7467600"/>
              <a:gd name="connsiteY560" fmla="*/ 2071454 h 6858000"/>
              <a:gd name="connsiteX561" fmla="*/ 5763044 w 7467600"/>
              <a:gd name="connsiteY561" fmla="*/ 2842206 h 6858000"/>
              <a:gd name="connsiteX562" fmla="*/ 5764974 w 7467600"/>
              <a:gd name="connsiteY562" fmla="*/ 2799609 h 6858000"/>
              <a:gd name="connsiteX563" fmla="*/ 5767665 w 7467600"/>
              <a:gd name="connsiteY563" fmla="*/ 2666409 h 6858000"/>
              <a:gd name="connsiteX564" fmla="*/ 5763055 w 7467600"/>
              <a:gd name="connsiteY564" fmla="*/ 2579705 h 6858000"/>
              <a:gd name="connsiteX565" fmla="*/ 5758079 w 7467600"/>
              <a:gd name="connsiteY565" fmla="*/ 2492508 h 6858000"/>
              <a:gd name="connsiteX566" fmla="*/ 5779325 w 7467600"/>
              <a:gd name="connsiteY566" fmla="*/ 2197069 h 6858000"/>
              <a:gd name="connsiteX567" fmla="*/ 5798671 w 7467600"/>
              <a:gd name="connsiteY567" fmla="*/ 1981601 h 6858000"/>
              <a:gd name="connsiteX568" fmla="*/ 5829202 w 7467600"/>
              <a:gd name="connsiteY568" fmla="*/ 1971679 h 6858000"/>
              <a:gd name="connsiteX569" fmla="*/ 5809558 w 7467600"/>
              <a:gd name="connsiteY569" fmla="*/ 2198043 h 6858000"/>
              <a:gd name="connsiteX570" fmla="*/ 5788653 w 7467600"/>
              <a:gd name="connsiteY570" fmla="*/ 2489430 h 6858000"/>
              <a:gd name="connsiteX571" fmla="*/ 5793439 w 7467600"/>
              <a:gd name="connsiteY571" fmla="*/ 2575235 h 6858000"/>
              <a:gd name="connsiteX572" fmla="*/ 5796837 w 7467600"/>
              <a:gd name="connsiteY572" fmla="*/ 2637633 h 6858000"/>
              <a:gd name="connsiteX573" fmla="*/ 5818614 w 7467600"/>
              <a:gd name="connsiteY573" fmla="*/ 2473055 h 6858000"/>
              <a:gd name="connsiteX574" fmla="*/ 5829202 w 7467600"/>
              <a:gd name="connsiteY574" fmla="*/ 1971679 h 6858000"/>
              <a:gd name="connsiteX575" fmla="*/ 5911389 w 7467600"/>
              <a:gd name="connsiteY575" fmla="*/ 1898371 h 6858000"/>
              <a:gd name="connsiteX576" fmla="*/ 6237627 w 7467600"/>
              <a:gd name="connsiteY576" fmla="*/ 2231921 h 6858000"/>
              <a:gd name="connsiteX577" fmla="*/ 5911389 w 7467600"/>
              <a:gd name="connsiteY577" fmla="*/ 1898371 h 6858000"/>
              <a:gd name="connsiteX578" fmla="*/ 6944437 w 7467600"/>
              <a:gd name="connsiteY578" fmla="*/ 1575402 h 6858000"/>
              <a:gd name="connsiteX579" fmla="*/ 6304730 w 7467600"/>
              <a:gd name="connsiteY579" fmla="*/ 1766654 h 6858000"/>
              <a:gd name="connsiteX580" fmla="*/ 6944437 w 7467600"/>
              <a:gd name="connsiteY580" fmla="*/ 1575402 h 6858000"/>
              <a:gd name="connsiteX581" fmla="*/ 7019523 w 7467600"/>
              <a:gd name="connsiteY581" fmla="*/ 1519450 h 6858000"/>
              <a:gd name="connsiteX582" fmla="*/ 6298091 w 7467600"/>
              <a:gd name="connsiteY582" fmla="*/ 1737122 h 6858000"/>
              <a:gd name="connsiteX583" fmla="*/ 7019523 w 7467600"/>
              <a:gd name="connsiteY583" fmla="*/ 1519450 h 6858000"/>
              <a:gd name="connsiteX584" fmla="*/ 2399523 w 7467600"/>
              <a:gd name="connsiteY584" fmla="*/ 1428234 h 6858000"/>
              <a:gd name="connsiteX585" fmla="*/ 2224982 w 7467600"/>
              <a:gd name="connsiteY585" fmla="*/ 1826201 h 6858000"/>
              <a:gd name="connsiteX586" fmla="*/ 2096099 w 7467600"/>
              <a:gd name="connsiteY586" fmla="*/ 2345900 h 6858000"/>
              <a:gd name="connsiteX587" fmla="*/ 2283317 w 7467600"/>
              <a:gd name="connsiteY587" fmla="*/ 1796925 h 6858000"/>
              <a:gd name="connsiteX588" fmla="*/ 2399523 w 7467600"/>
              <a:gd name="connsiteY588" fmla="*/ 1428234 h 6858000"/>
              <a:gd name="connsiteX589" fmla="*/ 2448558 w 7467600"/>
              <a:gd name="connsiteY589" fmla="*/ 1373435 h 6858000"/>
              <a:gd name="connsiteX590" fmla="*/ 2312521 w 7467600"/>
              <a:gd name="connsiteY590" fmla="*/ 1806140 h 6858000"/>
              <a:gd name="connsiteX591" fmla="*/ 2127533 w 7467600"/>
              <a:gd name="connsiteY591" fmla="*/ 2348380 h 6858000"/>
              <a:gd name="connsiteX592" fmla="*/ 2358080 w 7467600"/>
              <a:gd name="connsiteY592" fmla="*/ 1866134 h 6858000"/>
              <a:gd name="connsiteX593" fmla="*/ 2407436 w 7467600"/>
              <a:gd name="connsiteY593" fmla="*/ 1651070 h 6858000"/>
              <a:gd name="connsiteX594" fmla="*/ 2448558 w 7467600"/>
              <a:gd name="connsiteY594" fmla="*/ 1373435 h 6858000"/>
              <a:gd name="connsiteX595" fmla="*/ 278707 w 7467600"/>
              <a:gd name="connsiteY595" fmla="*/ 1352270 h 6858000"/>
              <a:gd name="connsiteX596" fmla="*/ 321570 w 7467600"/>
              <a:gd name="connsiteY596" fmla="*/ 1861610 h 6858000"/>
              <a:gd name="connsiteX597" fmla="*/ 294281 w 7467600"/>
              <a:gd name="connsiteY597" fmla="*/ 1440658 h 6858000"/>
              <a:gd name="connsiteX598" fmla="*/ 278707 w 7467600"/>
              <a:gd name="connsiteY598" fmla="*/ 1352270 h 6858000"/>
              <a:gd name="connsiteX599" fmla="*/ 1423821 w 7467600"/>
              <a:gd name="connsiteY599" fmla="*/ 1351958 h 6858000"/>
              <a:gd name="connsiteX600" fmla="*/ 1638521 w 7467600"/>
              <a:gd name="connsiteY600" fmla="*/ 1908470 h 6858000"/>
              <a:gd name="connsiteX601" fmla="*/ 1754199 w 7467600"/>
              <a:gd name="connsiteY601" fmla="*/ 2149284 h 6858000"/>
              <a:gd name="connsiteX602" fmla="*/ 1908359 w 7467600"/>
              <a:gd name="connsiteY602" fmla="*/ 2364988 h 6858000"/>
              <a:gd name="connsiteX603" fmla="*/ 1647661 w 7467600"/>
              <a:gd name="connsiteY603" fmla="*/ 1825945 h 6858000"/>
              <a:gd name="connsiteX604" fmla="*/ 1423821 w 7467600"/>
              <a:gd name="connsiteY604" fmla="*/ 1351958 h 6858000"/>
              <a:gd name="connsiteX605" fmla="*/ 1431890 w 7467600"/>
              <a:gd name="connsiteY605" fmla="*/ 1306475 h 6858000"/>
              <a:gd name="connsiteX606" fmla="*/ 1507597 w 7467600"/>
              <a:gd name="connsiteY606" fmla="*/ 1446132 h 6858000"/>
              <a:gd name="connsiteX607" fmla="*/ 1674586 w 7467600"/>
              <a:gd name="connsiteY607" fmla="*/ 1813832 h 6858000"/>
              <a:gd name="connsiteX608" fmla="*/ 1815950 w 7467600"/>
              <a:gd name="connsiteY608" fmla="*/ 2128564 h 6858000"/>
              <a:gd name="connsiteX609" fmla="*/ 1984242 w 7467600"/>
              <a:gd name="connsiteY609" fmla="*/ 2430829 h 6858000"/>
              <a:gd name="connsiteX610" fmla="*/ 2014023 w 7467600"/>
              <a:gd name="connsiteY610" fmla="*/ 2450995 h 6858000"/>
              <a:gd name="connsiteX611" fmla="*/ 1747337 w 7467600"/>
              <a:gd name="connsiteY611" fmla="*/ 1855264 h 6858000"/>
              <a:gd name="connsiteX612" fmla="*/ 1533749 w 7467600"/>
              <a:gd name="connsiteY612" fmla="*/ 1478656 h 6858000"/>
              <a:gd name="connsiteX613" fmla="*/ 1431890 w 7467600"/>
              <a:gd name="connsiteY613" fmla="*/ 1306475 h 6858000"/>
              <a:gd name="connsiteX614" fmla="*/ 5052692 w 7467600"/>
              <a:gd name="connsiteY614" fmla="*/ 1292994 h 6858000"/>
              <a:gd name="connsiteX615" fmla="*/ 5200661 w 7467600"/>
              <a:gd name="connsiteY615" fmla="*/ 1635186 h 6858000"/>
              <a:gd name="connsiteX616" fmla="*/ 5297138 w 7467600"/>
              <a:gd name="connsiteY616" fmla="*/ 1906351 h 6858000"/>
              <a:gd name="connsiteX617" fmla="*/ 5052692 w 7467600"/>
              <a:gd name="connsiteY617" fmla="*/ 1292994 h 6858000"/>
              <a:gd name="connsiteX618" fmla="*/ 5009948 w 7467600"/>
              <a:gd name="connsiteY618" fmla="*/ 1273619 h 6858000"/>
              <a:gd name="connsiteX619" fmla="*/ 5121777 w 7467600"/>
              <a:gd name="connsiteY619" fmla="*/ 1654213 h 6858000"/>
              <a:gd name="connsiteX620" fmla="*/ 5293545 w 7467600"/>
              <a:gd name="connsiteY620" fmla="*/ 2072247 h 6858000"/>
              <a:gd name="connsiteX621" fmla="*/ 5294042 w 7467600"/>
              <a:gd name="connsiteY621" fmla="*/ 2065019 h 6858000"/>
              <a:gd name="connsiteX622" fmla="*/ 5171936 w 7467600"/>
              <a:gd name="connsiteY622" fmla="*/ 1647613 h 6858000"/>
              <a:gd name="connsiteX623" fmla="*/ 5009948 w 7467600"/>
              <a:gd name="connsiteY623" fmla="*/ 1273619 h 6858000"/>
              <a:gd name="connsiteX624" fmla="*/ 655236 w 7467600"/>
              <a:gd name="connsiteY624" fmla="*/ 1268632 h 6858000"/>
              <a:gd name="connsiteX625" fmla="*/ 839521 w 7467600"/>
              <a:gd name="connsiteY625" fmla="*/ 1685315 h 6858000"/>
              <a:gd name="connsiteX626" fmla="*/ 1109416 w 7467600"/>
              <a:gd name="connsiteY626" fmla="*/ 2061663 h 6858000"/>
              <a:gd name="connsiteX627" fmla="*/ 1298300 w 7467600"/>
              <a:gd name="connsiteY627" fmla="*/ 2247742 h 6858000"/>
              <a:gd name="connsiteX628" fmla="*/ 1125871 w 7467600"/>
              <a:gd name="connsiteY628" fmla="*/ 1989513 h 6858000"/>
              <a:gd name="connsiteX629" fmla="*/ 981574 w 7467600"/>
              <a:gd name="connsiteY629" fmla="*/ 1783157 h 6858000"/>
              <a:gd name="connsiteX630" fmla="*/ 922198 w 7467600"/>
              <a:gd name="connsiteY630" fmla="*/ 1677437 h 6858000"/>
              <a:gd name="connsiteX631" fmla="*/ 869293 w 7467600"/>
              <a:gd name="connsiteY631" fmla="*/ 1583214 h 6858000"/>
              <a:gd name="connsiteX632" fmla="*/ 751431 w 7467600"/>
              <a:gd name="connsiteY632" fmla="*/ 1405731 h 6858000"/>
              <a:gd name="connsiteX633" fmla="*/ 655236 w 7467600"/>
              <a:gd name="connsiteY633" fmla="*/ 1268632 h 6858000"/>
              <a:gd name="connsiteX634" fmla="*/ 6516292 w 7467600"/>
              <a:gd name="connsiteY634" fmla="*/ 1263064 h 6858000"/>
              <a:gd name="connsiteX635" fmla="*/ 5736320 w 7467600"/>
              <a:gd name="connsiteY635" fmla="*/ 1501803 h 6858000"/>
              <a:gd name="connsiteX636" fmla="*/ 6516292 w 7467600"/>
              <a:gd name="connsiteY636" fmla="*/ 1263064 h 6858000"/>
              <a:gd name="connsiteX637" fmla="*/ 291466 w 7467600"/>
              <a:gd name="connsiteY637" fmla="*/ 1250369 h 6858000"/>
              <a:gd name="connsiteX638" fmla="*/ 323180 w 7467600"/>
              <a:gd name="connsiteY638" fmla="*/ 1435283 h 6858000"/>
              <a:gd name="connsiteX639" fmla="*/ 349381 w 7467600"/>
              <a:gd name="connsiteY639" fmla="*/ 1875041 h 6858000"/>
              <a:gd name="connsiteX640" fmla="*/ 374363 w 7467600"/>
              <a:gd name="connsiteY640" fmla="*/ 1506494 h 6858000"/>
              <a:gd name="connsiteX641" fmla="*/ 302168 w 7467600"/>
              <a:gd name="connsiteY641" fmla="*/ 1274495 h 6858000"/>
              <a:gd name="connsiteX642" fmla="*/ 291466 w 7467600"/>
              <a:gd name="connsiteY642" fmla="*/ 1250369 h 6858000"/>
              <a:gd name="connsiteX643" fmla="*/ 678222 w 7467600"/>
              <a:gd name="connsiteY643" fmla="*/ 1248670 h 6858000"/>
              <a:gd name="connsiteX644" fmla="*/ 775536 w 7467600"/>
              <a:gd name="connsiteY644" fmla="*/ 1388015 h 6858000"/>
              <a:gd name="connsiteX645" fmla="*/ 894529 w 7467600"/>
              <a:gd name="connsiteY645" fmla="*/ 1567739 h 6858000"/>
              <a:gd name="connsiteX646" fmla="*/ 948000 w 7467600"/>
              <a:gd name="connsiteY646" fmla="*/ 1663088 h 6858000"/>
              <a:gd name="connsiteX647" fmla="*/ 1006812 w 7467600"/>
              <a:gd name="connsiteY647" fmla="*/ 1767683 h 6858000"/>
              <a:gd name="connsiteX648" fmla="*/ 1149133 w 7467600"/>
              <a:gd name="connsiteY648" fmla="*/ 1971513 h 6858000"/>
              <a:gd name="connsiteX649" fmla="*/ 1333952 w 7467600"/>
              <a:gd name="connsiteY649" fmla="*/ 2251620 h 6858000"/>
              <a:gd name="connsiteX650" fmla="*/ 1337329 w 7467600"/>
              <a:gd name="connsiteY650" fmla="*/ 2258350 h 6858000"/>
              <a:gd name="connsiteX651" fmla="*/ 1014726 w 7467600"/>
              <a:gd name="connsiteY651" fmla="*/ 1615556 h 6858000"/>
              <a:gd name="connsiteX652" fmla="*/ 678222 w 7467600"/>
              <a:gd name="connsiteY652" fmla="*/ 1248670 h 6858000"/>
              <a:gd name="connsiteX653" fmla="*/ 6691602 w 7467600"/>
              <a:gd name="connsiteY653" fmla="*/ 1140573 h 6858000"/>
              <a:gd name="connsiteX654" fmla="*/ 6571100 w 7467600"/>
              <a:gd name="connsiteY654" fmla="*/ 1183662 h 6858000"/>
              <a:gd name="connsiteX655" fmla="*/ 6241687 w 7467600"/>
              <a:gd name="connsiteY655" fmla="*/ 1257600 h 6858000"/>
              <a:gd name="connsiteX656" fmla="*/ 5693009 w 7467600"/>
              <a:gd name="connsiteY656" fmla="*/ 1478256 h 6858000"/>
              <a:gd name="connsiteX657" fmla="*/ 6548420 w 7467600"/>
              <a:gd name="connsiteY657" fmla="*/ 1214599 h 6858000"/>
              <a:gd name="connsiteX658" fmla="*/ 6605473 w 7467600"/>
              <a:gd name="connsiteY658" fmla="*/ 1184686 h 6858000"/>
              <a:gd name="connsiteX659" fmla="*/ 6691602 w 7467600"/>
              <a:gd name="connsiteY659" fmla="*/ 1140573 h 6858000"/>
              <a:gd name="connsiteX660" fmla="*/ 4002475 w 7467600"/>
              <a:gd name="connsiteY660" fmla="*/ 1037802 h 6858000"/>
              <a:gd name="connsiteX661" fmla="*/ 4000324 w 7467600"/>
              <a:gd name="connsiteY661" fmla="*/ 1039362 h 6858000"/>
              <a:gd name="connsiteX662" fmla="*/ 4002862 w 7467600"/>
              <a:gd name="connsiteY662" fmla="*/ 1042866 h 6858000"/>
              <a:gd name="connsiteX663" fmla="*/ 4002475 w 7467600"/>
              <a:gd name="connsiteY663" fmla="*/ 1037802 h 6858000"/>
              <a:gd name="connsiteX664" fmla="*/ 506322 w 7467600"/>
              <a:gd name="connsiteY664" fmla="*/ 1020997 h 6858000"/>
              <a:gd name="connsiteX665" fmla="*/ 533068 w 7467600"/>
              <a:gd name="connsiteY665" fmla="*/ 1029409 h 6858000"/>
              <a:gd name="connsiteX666" fmla="*/ 1232525 w 7467600"/>
              <a:gd name="connsiteY666" fmla="*/ 1804675 h 6858000"/>
              <a:gd name="connsiteX667" fmla="*/ 1388858 w 7467600"/>
              <a:gd name="connsiteY667" fmla="*/ 2368011 h 6858000"/>
              <a:gd name="connsiteX668" fmla="*/ 1384098 w 7467600"/>
              <a:gd name="connsiteY668" fmla="*/ 2378125 h 6858000"/>
              <a:gd name="connsiteX669" fmla="*/ 1425393 w 7467600"/>
              <a:gd name="connsiteY669" fmla="*/ 2589124 h 6858000"/>
              <a:gd name="connsiteX670" fmla="*/ 1424001 w 7467600"/>
              <a:gd name="connsiteY670" fmla="*/ 2597541 h 6858000"/>
              <a:gd name="connsiteX671" fmla="*/ 2152729 w 7467600"/>
              <a:gd name="connsiteY671" fmla="*/ 2864487 h 6858000"/>
              <a:gd name="connsiteX672" fmla="*/ 2020609 w 7467600"/>
              <a:gd name="connsiteY672" fmla="*/ 2539671 h 6858000"/>
              <a:gd name="connsiteX673" fmla="*/ 2018920 w 7467600"/>
              <a:gd name="connsiteY673" fmla="*/ 2536309 h 6858000"/>
              <a:gd name="connsiteX674" fmla="*/ 1342441 w 7467600"/>
              <a:gd name="connsiteY674" fmla="*/ 1173017 h 6858000"/>
              <a:gd name="connsiteX675" fmla="*/ 1367925 w 7467600"/>
              <a:gd name="connsiteY675" fmla="*/ 1135648 h 6858000"/>
              <a:gd name="connsiteX676" fmla="*/ 1771401 w 7467600"/>
              <a:gd name="connsiteY676" fmla="*/ 1806673 h 6858000"/>
              <a:gd name="connsiteX677" fmla="*/ 1972385 w 7467600"/>
              <a:gd name="connsiteY677" fmla="*/ 2198735 h 6858000"/>
              <a:gd name="connsiteX678" fmla="*/ 2040892 w 7467600"/>
              <a:gd name="connsiteY678" fmla="*/ 2405205 h 6858000"/>
              <a:gd name="connsiteX679" fmla="*/ 2131689 w 7467600"/>
              <a:gd name="connsiteY679" fmla="*/ 1936926 h 6858000"/>
              <a:gd name="connsiteX680" fmla="*/ 2454820 w 7467600"/>
              <a:gd name="connsiteY680" fmla="*/ 1248808 h 6858000"/>
              <a:gd name="connsiteX681" fmla="*/ 2492512 w 7467600"/>
              <a:gd name="connsiteY681" fmla="*/ 1302920 h 6858000"/>
              <a:gd name="connsiteX682" fmla="*/ 2081216 w 7467600"/>
              <a:gd name="connsiteY682" fmla="*/ 2527513 h 6858000"/>
              <a:gd name="connsiteX683" fmla="*/ 2081211 w 7467600"/>
              <a:gd name="connsiteY683" fmla="*/ 2528916 h 6858000"/>
              <a:gd name="connsiteX684" fmla="*/ 2199067 w 7467600"/>
              <a:gd name="connsiteY684" fmla="*/ 2884061 h 6858000"/>
              <a:gd name="connsiteX685" fmla="*/ 3192586 w 7467600"/>
              <a:gd name="connsiteY685" fmla="*/ 3411496 h 6858000"/>
              <a:gd name="connsiteX686" fmla="*/ 3182620 w 7467600"/>
              <a:gd name="connsiteY686" fmla="*/ 3483279 h 6858000"/>
              <a:gd name="connsiteX687" fmla="*/ 2435119 w 7467600"/>
              <a:gd name="connsiteY687" fmla="*/ 3080173 h 6858000"/>
              <a:gd name="connsiteX688" fmla="*/ 2410152 w 7467600"/>
              <a:gd name="connsiteY688" fmla="*/ 3063751 h 6858000"/>
              <a:gd name="connsiteX689" fmla="*/ 2408099 w 7467600"/>
              <a:gd name="connsiteY689" fmla="*/ 3064403 h 6858000"/>
              <a:gd name="connsiteX690" fmla="*/ 2407218 w 7467600"/>
              <a:gd name="connsiteY690" fmla="*/ 3070324 h 6858000"/>
              <a:gd name="connsiteX691" fmla="*/ 2380138 w 7467600"/>
              <a:gd name="connsiteY691" fmla="*/ 3099341 h 6858000"/>
              <a:gd name="connsiteX692" fmla="*/ 1765923 w 7467600"/>
              <a:gd name="connsiteY692" fmla="*/ 3581043 h 6858000"/>
              <a:gd name="connsiteX693" fmla="*/ 1702258 w 7467600"/>
              <a:gd name="connsiteY693" fmla="*/ 3612286 h 6858000"/>
              <a:gd name="connsiteX694" fmla="*/ 1538370 w 7467600"/>
              <a:gd name="connsiteY694" fmla="*/ 3811804 h 6858000"/>
              <a:gd name="connsiteX695" fmla="*/ 542867 w 7467600"/>
              <a:gd name="connsiteY695" fmla="*/ 4944092 h 6858000"/>
              <a:gd name="connsiteX696" fmla="*/ 515800 w 7467600"/>
              <a:gd name="connsiteY696" fmla="*/ 4862180 h 6858000"/>
              <a:gd name="connsiteX697" fmla="*/ 909145 w 7467600"/>
              <a:gd name="connsiteY697" fmla="*/ 4199225 h 6858000"/>
              <a:gd name="connsiteX698" fmla="*/ 1214067 w 7467600"/>
              <a:gd name="connsiteY698" fmla="*/ 3908561 h 6858000"/>
              <a:gd name="connsiteX699" fmla="*/ 640967 w 7467600"/>
              <a:gd name="connsiteY699" fmla="*/ 4105601 h 6858000"/>
              <a:gd name="connsiteX700" fmla="*/ 112563 w 7467600"/>
              <a:gd name="connsiteY700" fmla="*/ 4396952 h 6858000"/>
              <a:gd name="connsiteX701" fmla="*/ 0 w 7467600"/>
              <a:gd name="connsiteY701" fmla="*/ 4466006 h 6858000"/>
              <a:gd name="connsiteX702" fmla="*/ 0 w 7467600"/>
              <a:gd name="connsiteY702" fmla="*/ 4233763 h 6858000"/>
              <a:gd name="connsiteX703" fmla="*/ 36881 w 7467600"/>
              <a:gd name="connsiteY703" fmla="*/ 4200118 h 6858000"/>
              <a:gd name="connsiteX704" fmla="*/ 910534 w 7467600"/>
              <a:gd name="connsiteY704" fmla="*/ 3629753 h 6858000"/>
              <a:gd name="connsiteX705" fmla="*/ 1578717 w 7467600"/>
              <a:gd name="connsiteY705" fmla="*/ 3575982 h 6858000"/>
              <a:gd name="connsiteX706" fmla="*/ 2338780 w 7467600"/>
              <a:gd name="connsiteY706" fmla="*/ 3033725 h 6858000"/>
              <a:gd name="connsiteX707" fmla="*/ 1807991 w 7467600"/>
              <a:gd name="connsiteY707" fmla="*/ 2807184 h 6858000"/>
              <a:gd name="connsiteX708" fmla="*/ 1416358 w 7467600"/>
              <a:gd name="connsiteY708" fmla="*/ 3112571 h 6858000"/>
              <a:gd name="connsiteX709" fmla="*/ 939066 w 7467600"/>
              <a:gd name="connsiteY709" fmla="*/ 3378798 h 6858000"/>
              <a:gd name="connsiteX710" fmla="*/ 115099 w 7467600"/>
              <a:gd name="connsiteY710" fmla="*/ 3607650 h 6858000"/>
              <a:gd name="connsiteX711" fmla="*/ 97284 w 7467600"/>
              <a:gd name="connsiteY711" fmla="*/ 3520393 h 6858000"/>
              <a:gd name="connsiteX712" fmla="*/ 922050 w 7467600"/>
              <a:gd name="connsiteY712" fmla="*/ 3074867 h 6858000"/>
              <a:gd name="connsiteX713" fmla="*/ 1405265 w 7467600"/>
              <a:gd name="connsiteY713" fmla="*/ 3016319 h 6858000"/>
              <a:gd name="connsiteX714" fmla="*/ 1407512 w 7467600"/>
              <a:gd name="connsiteY714" fmla="*/ 3018001 h 6858000"/>
              <a:gd name="connsiteX715" fmla="*/ 1726266 w 7467600"/>
              <a:gd name="connsiteY715" fmla="*/ 2777274 h 6858000"/>
              <a:gd name="connsiteX716" fmla="*/ 625390 w 7467600"/>
              <a:gd name="connsiteY716" fmla="*/ 2514541 h 6858000"/>
              <a:gd name="connsiteX717" fmla="*/ 619799 w 7467600"/>
              <a:gd name="connsiteY717" fmla="*/ 2527180 h 6858000"/>
              <a:gd name="connsiteX718" fmla="*/ 310030 w 7467600"/>
              <a:gd name="connsiteY718" fmla="*/ 2771818 h 6858000"/>
              <a:gd name="connsiteX719" fmla="*/ 173877 w 7467600"/>
              <a:gd name="connsiteY719" fmla="*/ 2937056 h 6858000"/>
              <a:gd name="connsiteX720" fmla="*/ 77889 w 7467600"/>
              <a:gd name="connsiteY720" fmla="*/ 3138440 h 6858000"/>
              <a:gd name="connsiteX721" fmla="*/ 0 w 7467600"/>
              <a:gd name="connsiteY721" fmla="*/ 3271395 h 6858000"/>
              <a:gd name="connsiteX722" fmla="*/ 0 w 7467600"/>
              <a:gd name="connsiteY722" fmla="*/ 3153002 h 6858000"/>
              <a:gd name="connsiteX723" fmla="*/ 2386 w 7467600"/>
              <a:gd name="connsiteY723" fmla="*/ 3149203 h 6858000"/>
              <a:gd name="connsiteX724" fmla="*/ 89753 w 7467600"/>
              <a:gd name="connsiteY724" fmla="*/ 2987702 h 6858000"/>
              <a:gd name="connsiteX725" fmla="*/ 76869 w 7467600"/>
              <a:gd name="connsiteY725" fmla="*/ 3005404 h 6858000"/>
              <a:gd name="connsiteX726" fmla="*/ 32049 w 7467600"/>
              <a:gd name="connsiteY726" fmla="*/ 3065814 h 6858000"/>
              <a:gd name="connsiteX727" fmla="*/ 0 w 7467600"/>
              <a:gd name="connsiteY727" fmla="*/ 3108744 h 6858000"/>
              <a:gd name="connsiteX728" fmla="*/ 0 w 7467600"/>
              <a:gd name="connsiteY728" fmla="*/ 3058059 h 6858000"/>
              <a:gd name="connsiteX729" fmla="*/ 7610 w 7467600"/>
              <a:gd name="connsiteY729" fmla="*/ 3047889 h 6858000"/>
              <a:gd name="connsiteX730" fmla="*/ 52419 w 7467600"/>
              <a:gd name="connsiteY730" fmla="*/ 2987479 h 6858000"/>
              <a:gd name="connsiteX731" fmla="*/ 59142 w 7467600"/>
              <a:gd name="connsiteY731" fmla="*/ 2978488 h 6858000"/>
              <a:gd name="connsiteX732" fmla="*/ 0 w 7467600"/>
              <a:gd name="connsiteY732" fmla="*/ 3015334 h 6858000"/>
              <a:gd name="connsiteX733" fmla="*/ 0 w 7467600"/>
              <a:gd name="connsiteY733" fmla="*/ 2914286 h 6858000"/>
              <a:gd name="connsiteX734" fmla="*/ 36383 w 7467600"/>
              <a:gd name="connsiteY734" fmla="*/ 2901128 h 6858000"/>
              <a:gd name="connsiteX735" fmla="*/ 156329 w 7467600"/>
              <a:gd name="connsiteY735" fmla="*/ 2840533 h 6858000"/>
              <a:gd name="connsiteX736" fmla="*/ 358355 w 7467600"/>
              <a:gd name="connsiteY736" fmla="*/ 2620471 h 6858000"/>
              <a:gd name="connsiteX737" fmla="*/ 510577 w 7467600"/>
              <a:gd name="connsiteY737" fmla="*/ 2501244 h 6858000"/>
              <a:gd name="connsiteX738" fmla="*/ 211967 w 7467600"/>
              <a:gd name="connsiteY738" fmla="*/ 2479171 h 6858000"/>
              <a:gd name="connsiteX739" fmla="*/ 0 w 7467600"/>
              <a:gd name="connsiteY739" fmla="*/ 2476398 h 6858000"/>
              <a:gd name="connsiteX740" fmla="*/ 0 w 7467600"/>
              <a:gd name="connsiteY740" fmla="*/ 2389189 h 6858000"/>
              <a:gd name="connsiteX741" fmla="*/ 103062 w 7467600"/>
              <a:gd name="connsiteY741" fmla="*/ 2389518 h 6858000"/>
              <a:gd name="connsiteX742" fmla="*/ 510734 w 7467600"/>
              <a:gd name="connsiteY742" fmla="*/ 2416201 h 6858000"/>
              <a:gd name="connsiteX743" fmla="*/ 279257 w 7467600"/>
              <a:gd name="connsiteY743" fmla="*/ 2092102 h 6858000"/>
              <a:gd name="connsiteX744" fmla="*/ 65265 w 7467600"/>
              <a:gd name="connsiteY744" fmla="*/ 2006049 h 6858000"/>
              <a:gd name="connsiteX745" fmla="*/ 0 w 7467600"/>
              <a:gd name="connsiteY745" fmla="*/ 1982532 h 6858000"/>
              <a:gd name="connsiteX746" fmla="*/ 0 w 7467600"/>
              <a:gd name="connsiteY746" fmla="*/ 1912789 h 6858000"/>
              <a:gd name="connsiteX747" fmla="*/ 97460 w 7467600"/>
              <a:gd name="connsiteY747" fmla="*/ 1953725 h 6858000"/>
              <a:gd name="connsiteX748" fmla="*/ 221272 w 7467600"/>
              <a:gd name="connsiteY748" fmla="*/ 1980766 h 6858000"/>
              <a:gd name="connsiteX749" fmla="*/ 116765 w 7467600"/>
              <a:gd name="connsiteY749" fmla="*/ 1911033 h 6858000"/>
              <a:gd name="connsiteX750" fmla="*/ 16405 w 7467600"/>
              <a:gd name="connsiteY750" fmla="*/ 1803412 h 6858000"/>
              <a:gd name="connsiteX751" fmla="*/ 0 w 7467600"/>
              <a:gd name="connsiteY751" fmla="*/ 1784777 h 6858000"/>
              <a:gd name="connsiteX752" fmla="*/ 0 w 7467600"/>
              <a:gd name="connsiteY752" fmla="*/ 1740082 h 6858000"/>
              <a:gd name="connsiteX753" fmla="*/ 39394 w 7467600"/>
              <a:gd name="connsiteY753" fmla="*/ 1784856 h 6858000"/>
              <a:gd name="connsiteX754" fmla="*/ 135813 w 7467600"/>
              <a:gd name="connsiteY754" fmla="*/ 1888838 h 6858000"/>
              <a:gd name="connsiteX755" fmla="*/ 242575 w 7467600"/>
              <a:gd name="connsiteY755" fmla="*/ 1958841 h 6858000"/>
              <a:gd name="connsiteX756" fmla="*/ 82197 w 7467600"/>
              <a:gd name="connsiteY756" fmla="*/ 1754826 h 6858000"/>
              <a:gd name="connsiteX757" fmla="*/ 0 w 7467600"/>
              <a:gd name="connsiteY757" fmla="*/ 1679650 h 6858000"/>
              <a:gd name="connsiteX758" fmla="*/ 0 w 7467600"/>
              <a:gd name="connsiteY758" fmla="*/ 1602463 h 6858000"/>
              <a:gd name="connsiteX759" fmla="*/ 84689 w 7467600"/>
              <a:gd name="connsiteY759" fmla="*/ 1677442 h 6858000"/>
              <a:gd name="connsiteX760" fmla="*/ 298437 w 7467600"/>
              <a:gd name="connsiteY760" fmla="*/ 1968019 h 6858000"/>
              <a:gd name="connsiteX761" fmla="*/ 227269 w 7467600"/>
              <a:gd name="connsiteY761" fmla="*/ 1114064 h 6858000"/>
              <a:gd name="connsiteX762" fmla="*/ 248003 w 7467600"/>
              <a:gd name="connsiteY762" fmla="*/ 1089613 h 6858000"/>
              <a:gd name="connsiteX763" fmla="*/ 427020 w 7467600"/>
              <a:gd name="connsiteY763" fmla="*/ 1619803 h 6858000"/>
              <a:gd name="connsiteX764" fmla="*/ 340345 w 7467600"/>
              <a:gd name="connsiteY764" fmla="*/ 2027739 h 6858000"/>
              <a:gd name="connsiteX765" fmla="*/ 360865 w 7467600"/>
              <a:gd name="connsiteY765" fmla="*/ 2044827 h 6858000"/>
              <a:gd name="connsiteX766" fmla="*/ 560414 w 7467600"/>
              <a:gd name="connsiteY766" fmla="*/ 2421457 h 6858000"/>
              <a:gd name="connsiteX767" fmla="*/ 1359703 w 7467600"/>
              <a:gd name="connsiteY767" fmla="*/ 2578554 h 6858000"/>
              <a:gd name="connsiteX768" fmla="*/ 1359422 w 7467600"/>
              <a:gd name="connsiteY768" fmla="*/ 2577994 h 6858000"/>
              <a:gd name="connsiteX769" fmla="*/ 828701 w 7467600"/>
              <a:gd name="connsiteY769" fmla="*/ 1839520 h 6858000"/>
              <a:gd name="connsiteX770" fmla="*/ 494427 w 7467600"/>
              <a:gd name="connsiteY770" fmla="*/ 1092333 h 6858000"/>
              <a:gd name="connsiteX771" fmla="*/ 506322 w 7467600"/>
              <a:gd name="connsiteY771" fmla="*/ 1020997 h 6858000"/>
              <a:gd name="connsiteX772" fmla="*/ 4570198 w 7467600"/>
              <a:gd name="connsiteY772" fmla="*/ 978081 h 6858000"/>
              <a:gd name="connsiteX773" fmla="*/ 4523691 w 7467600"/>
              <a:gd name="connsiteY773" fmla="*/ 1127776 h 6858000"/>
              <a:gd name="connsiteX774" fmla="*/ 4509875 w 7467600"/>
              <a:gd name="connsiteY774" fmla="*/ 1167552 h 6858000"/>
              <a:gd name="connsiteX775" fmla="*/ 4478168 w 7467600"/>
              <a:gd name="connsiteY775" fmla="*/ 1260735 h 6858000"/>
              <a:gd name="connsiteX776" fmla="*/ 4409309 w 7467600"/>
              <a:gd name="connsiteY776" fmla="*/ 1666996 h 6858000"/>
              <a:gd name="connsiteX777" fmla="*/ 4370031 w 7467600"/>
              <a:gd name="connsiteY777" fmla="*/ 1955666 h 6858000"/>
              <a:gd name="connsiteX778" fmla="*/ 4570198 w 7467600"/>
              <a:gd name="connsiteY778" fmla="*/ 978081 h 6858000"/>
              <a:gd name="connsiteX779" fmla="*/ 4557898 w 7467600"/>
              <a:gd name="connsiteY779" fmla="*/ 900011 h 6858000"/>
              <a:gd name="connsiteX780" fmla="*/ 4344840 w 7467600"/>
              <a:gd name="connsiteY780" fmla="*/ 1922038 h 6858000"/>
              <a:gd name="connsiteX781" fmla="*/ 4378710 w 7467600"/>
              <a:gd name="connsiteY781" fmla="*/ 1665516 h 6858000"/>
              <a:gd name="connsiteX782" fmla="*/ 4448798 w 7467600"/>
              <a:gd name="connsiteY782" fmla="*/ 1253024 h 6858000"/>
              <a:gd name="connsiteX783" fmla="*/ 4480315 w 7467600"/>
              <a:gd name="connsiteY783" fmla="*/ 1158454 h 6858000"/>
              <a:gd name="connsiteX784" fmla="*/ 4494133 w 7467600"/>
              <a:gd name="connsiteY784" fmla="*/ 1118676 h 6858000"/>
              <a:gd name="connsiteX785" fmla="*/ 4557898 w 7467600"/>
              <a:gd name="connsiteY785" fmla="*/ 900011 h 6858000"/>
              <a:gd name="connsiteX786" fmla="*/ 5870151 w 7467600"/>
              <a:gd name="connsiteY786" fmla="*/ 898890 h 6858000"/>
              <a:gd name="connsiteX787" fmla="*/ 5861335 w 7467600"/>
              <a:gd name="connsiteY787" fmla="*/ 899177 h 6858000"/>
              <a:gd name="connsiteX788" fmla="*/ 5843702 w 7467600"/>
              <a:gd name="connsiteY788" fmla="*/ 899748 h 6858000"/>
              <a:gd name="connsiteX789" fmla="*/ 5651107 w 7467600"/>
              <a:gd name="connsiteY789" fmla="*/ 920306 h 6858000"/>
              <a:gd name="connsiteX790" fmla="*/ 5459407 w 7467600"/>
              <a:gd name="connsiteY790" fmla="*/ 940975 h 6858000"/>
              <a:gd name="connsiteX791" fmla="*/ 5374846 w 7467600"/>
              <a:gd name="connsiteY791" fmla="*/ 941988 h 6858000"/>
              <a:gd name="connsiteX792" fmla="*/ 5256105 w 7467600"/>
              <a:gd name="connsiteY792" fmla="*/ 945632 h 6858000"/>
              <a:gd name="connsiteX793" fmla="*/ 5107071 w 7467600"/>
              <a:gd name="connsiteY793" fmla="*/ 969720 h 6858000"/>
              <a:gd name="connsiteX794" fmla="*/ 4998681 w 7467600"/>
              <a:gd name="connsiteY794" fmla="*/ 988771 h 6858000"/>
              <a:gd name="connsiteX795" fmla="*/ 5870151 w 7467600"/>
              <a:gd name="connsiteY795" fmla="*/ 898890 h 6858000"/>
              <a:gd name="connsiteX796" fmla="*/ 5504425 w 7467600"/>
              <a:gd name="connsiteY796" fmla="*/ 848067 h 6858000"/>
              <a:gd name="connsiteX797" fmla="*/ 4968849 w 7467600"/>
              <a:gd name="connsiteY797" fmla="*/ 962318 h 6858000"/>
              <a:gd name="connsiteX798" fmla="*/ 5104039 w 7467600"/>
              <a:gd name="connsiteY798" fmla="*/ 940634 h 6858000"/>
              <a:gd name="connsiteX799" fmla="*/ 5256311 w 7467600"/>
              <a:gd name="connsiteY799" fmla="*/ 916490 h 6858000"/>
              <a:gd name="connsiteX800" fmla="*/ 5377381 w 7467600"/>
              <a:gd name="connsiteY800" fmla="*/ 912671 h 6858000"/>
              <a:gd name="connsiteX801" fmla="*/ 5460148 w 7467600"/>
              <a:gd name="connsiteY801" fmla="*/ 911442 h 6858000"/>
              <a:gd name="connsiteX802" fmla="*/ 5648971 w 7467600"/>
              <a:gd name="connsiteY802" fmla="*/ 891331 h 6858000"/>
              <a:gd name="connsiteX803" fmla="*/ 5844807 w 7467600"/>
              <a:gd name="connsiteY803" fmla="*/ 870718 h 6858000"/>
              <a:gd name="connsiteX804" fmla="*/ 5862975 w 7467600"/>
              <a:gd name="connsiteY804" fmla="*/ 869756 h 6858000"/>
              <a:gd name="connsiteX805" fmla="*/ 5920887 w 7467600"/>
              <a:gd name="connsiteY805" fmla="*/ 865929 h 6858000"/>
              <a:gd name="connsiteX806" fmla="*/ 5504425 w 7467600"/>
              <a:gd name="connsiteY806" fmla="*/ 848067 h 6858000"/>
              <a:gd name="connsiteX807" fmla="*/ 3607114 w 7467600"/>
              <a:gd name="connsiteY807" fmla="*/ 467441 h 6858000"/>
              <a:gd name="connsiteX808" fmla="*/ 3296242 w 7467600"/>
              <a:gd name="connsiteY808" fmla="*/ 807991 h 6858000"/>
              <a:gd name="connsiteX809" fmla="*/ 3174674 w 7467600"/>
              <a:gd name="connsiteY809" fmla="*/ 919759 h 6858000"/>
              <a:gd name="connsiteX810" fmla="*/ 3042978 w 7467600"/>
              <a:gd name="connsiteY810" fmla="*/ 1054894 h 6858000"/>
              <a:gd name="connsiteX811" fmla="*/ 2968914 w 7467600"/>
              <a:gd name="connsiteY811" fmla="*/ 1133756 h 6858000"/>
              <a:gd name="connsiteX812" fmla="*/ 3103823 w 7467600"/>
              <a:gd name="connsiteY812" fmla="*/ 1026814 h 6858000"/>
              <a:gd name="connsiteX813" fmla="*/ 3607114 w 7467600"/>
              <a:gd name="connsiteY813" fmla="*/ 467441 h 6858000"/>
              <a:gd name="connsiteX814" fmla="*/ 3744487 w 7467600"/>
              <a:gd name="connsiteY814" fmla="*/ 383136 h 6858000"/>
              <a:gd name="connsiteX815" fmla="*/ 3970213 w 7467600"/>
              <a:gd name="connsiteY815" fmla="*/ 995559 h 6858000"/>
              <a:gd name="connsiteX816" fmla="*/ 3744487 w 7467600"/>
              <a:gd name="connsiteY816" fmla="*/ 383136 h 6858000"/>
              <a:gd name="connsiteX817" fmla="*/ 3624562 w 7467600"/>
              <a:gd name="connsiteY817" fmla="*/ 367041 h 6858000"/>
              <a:gd name="connsiteX818" fmla="*/ 3489712 w 7467600"/>
              <a:gd name="connsiteY818" fmla="*/ 485386 h 6858000"/>
              <a:gd name="connsiteX819" fmla="*/ 3182994 w 7467600"/>
              <a:gd name="connsiteY819" fmla="*/ 828265 h 6858000"/>
              <a:gd name="connsiteX820" fmla="*/ 2892114 w 7467600"/>
              <a:gd name="connsiteY820" fmla="*/ 1172635 h 6858000"/>
              <a:gd name="connsiteX821" fmla="*/ 3021459 w 7467600"/>
              <a:gd name="connsiteY821" fmla="*/ 1035385 h 6858000"/>
              <a:gd name="connsiteX822" fmla="*/ 3153873 w 7467600"/>
              <a:gd name="connsiteY822" fmla="*/ 898971 h 6858000"/>
              <a:gd name="connsiteX823" fmla="*/ 3276511 w 7467600"/>
              <a:gd name="connsiteY823" fmla="*/ 786423 h 6858000"/>
              <a:gd name="connsiteX824" fmla="*/ 3584154 w 7467600"/>
              <a:gd name="connsiteY824" fmla="*/ 448218 h 6858000"/>
              <a:gd name="connsiteX825" fmla="*/ 3624562 w 7467600"/>
              <a:gd name="connsiteY825" fmla="*/ 367041 h 6858000"/>
              <a:gd name="connsiteX826" fmla="*/ 3766672 w 7467600"/>
              <a:gd name="connsiteY826" fmla="*/ 359429 h 6858000"/>
              <a:gd name="connsiteX827" fmla="*/ 3996338 w 7467600"/>
              <a:gd name="connsiteY827" fmla="*/ 968237 h 6858000"/>
              <a:gd name="connsiteX828" fmla="*/ 3766672 w 7467600"/>
              <a:gd name="connsiteY828" fmla="*/ 359429 h 6858000"/>
              <a:gd name="connsiteX829" fmla="*/ 5805386 w 7467600"/>
              <a:gd name="connsiteY829" fmla="*/ 239240 h 6858000"/>
              <a:gd name="connsiteX830" fmla="*/ 5736947 w 7467600"/>
              <a:gd name="connsiteY830" fmla="*/ 261367 h 6858000"/>
              <a:gd name="connsiteX831" fmla="*/ 5427012 w 7467600"/>
              <a:gd name="connsiteY831" fmla="*/ 311272 h 6858000"/>
              <a:gd name="connsiteX832" fmla="*/ 5147818 w 7467600"/>
              <a:gd name="connsiteY832" fmla="*/ 322112 h 6858000"/>
              <a:gd name="connsiteX833" fmla="*/ 5060854 w 7467600"/>
              <a:gd name="connsiteY833" fmla="*/ 311882 h 6858000"/>
              <a:gd name="connsiteX834" fmla="*/ 4945989 w 7467600"/>
              <a:gd name="connsiteY834" fmla="*/ 300516 h 6858000"/>
              <a:gd name="connsiteX835" fmla="*/ 5410479 w 7467600"/>
              <a:gd name="connsiteY835" fmla="*/ 348434 h 6858000"/>
              <a:gd name="connsiteX836" fmla="*/ 5805386 w 7467600"/>
              <a:gd name="connsiteY836" fmla="*/ 239240 h 6858000"/>
              <a:gd name="connsiteX837" fmla="*/ 5905192 w 7467600"/>
              <a:gd name="connsiteY837" fmla="*/ 163079 h 6858000"/>
              <a:gd name="connsiteX838" fmla="*/ 5865655 w 7467600"/>
              <a:gd name="connsiteY838" fmla="*/ 171901 h 6858000"/>
              <a:gd name="connsiteX839" fmla="*/ 5259740 w 7467600"/>
              <a:gd name="connsiteY839" fmla="*/ 257013 h 6858000"/>
              <a:gd name="connsiteX840" fmla="*/ 5208466 w 7467600"/>
              <a:gd name="connsiteY840" fmla="*/ 257550 h 6858000"/>
              <a:gd name="connsiteX841" fmla="*/ 4980204 w 7467600"/>
              <a:gd name="connsiteY841" fmla="*/ 271903 h 6858000"/>
              <a:gd name="connsiteX842" fmla="*/ 5068068 w 7467600"/>
              <a:gd name="connsiteY842" fmla="*/ 282244 h 6858000"/>
              <a:gd name="connsiteX843" fmla="*/ 5153231 w 7467600"/>
              <a:gd name="connsiteY843" fmla="*/ 292240 h 6858000"/>
              <a:gd name="connsiteX844" fmla="*/ 5426491 w 7467600"/>
              <a:gd name="connsiteY844" fmla="*/ 281128 h 6858000"/>
              <a:gd name="connsiteX845" fmla="*/ 5731212 w 7467600"/>
              <a:gd name="connsiteY845" fmla="*/ 231951 h 6858000"/>
              <a:gd name="connsiteX846" fmla="*/ 5905192 w 7467600"/>
              <a:gd name="connsiteY846" fmla="*/ 163079 h 6858000"/>
              <a:gd name="connsiteX847" fmla="*/ 5944437 w 7467600"/>
              <a:gd name="connsiteY847" fmla="*/ 113829 h 6858000"/>
              <a:gd name="connsiteX848" fmla="*/ 5825032 w 7467600"/>
              <a:gd name="connsiteY848" fmla="*/ 146405 h 6858000"/>
              <a:gd name="connsiteX849" fmla="*/ 4955599 w 7467600"/>
              <a:gd name="connsiteY849" fmla="*/ 247008 h 6858000"/>
              <a:gd name="connsiteX850" fmla="*/ 5210104 w 7467600"/>
              <a:gd name="connsiteY850" fmla="*/ 228123 h 6858000"/>
              <a:gd name="connsiteX851" fmla="*/ 5261015 w 7467600"/>
              <a:gd name="connsiteY851" fmla="*/ 227087 h 6858000"/>
              <a:gd name="connsiteX852" fmla="*/ 5861181 w 7467600"/>
              <a:gd name="connsiteY852" fmla="*/ 143093 h 6858000"/>
              <a:gd name="connsiteX853" fmla="*/ 5961252 w 7467600"/>
              <a:gd name="connsiteY853" fmla="*/ 114820 h 6858000"/>
              <a:gd name="connsiteX854" fmla="*/ 5944437 w 7467600"/>
              <a:gd name="connsiteY854" fmla="*/ 113829 h 6858000"/>
              <a:gd name="connsiteX855" fmla="*/ 3882765 w 7467600"/>
              <a:gd name="connsiteY855" fmla="*/ 0 h 6858000"/>
              <a:gd name="connsiteX856" fmla="*/ 3995099 w 7467600"/>
              <a:gd name="connsiteY856" fmla="*/ 0 h 6858000"/>
              <a:gd name="connsiteX857" fmla="*/ 4163818 w 7467600"/>
              <a:gd name="connsiteY857" fmla="*/ 234104 h 6858000"/>
              <a:gd name="connsiteX858" fmla="*/ 4172099 w 7467600"/>
              <a:gd name="connsiteY858" fmla="*/ 234207 h 6858000"/>
              <a:gd name="connsiteX859" fmla="*/ 4784282 w 7467600"/>
              <a:gd name="connsiteY859" fmla="*/ 276561 h 6858000"/>
              <a:gd name="connsiteX860" fmla="*/ 4801687 w 7467600"/>
              <a:gd name="connsiteY860" fmla="*/ 267764 h 6858000"/>
              <a:gd name="connsiteX861" fmla="*/ 6082788 w 7467600"/>
              <a:gd name="connsiteY861" fmla="*/ 64119 h 6858000"/>
              <a:gd name="connsiteX862" fmla="*/ 6099442 w 7467600"/>
              <a:gd name="connsiteY862" fmla="*/ 82568 h 6858000"/>
              <a:gd name="connsiteX863" fmla="*/ 4804137 w 7467600"/>
              <a:gd name="connsiteY863" fmla="*/ 320931 h 6858000"/>
              <a:gd name="connsiteX864" fmla="*/ 4227047 w 7467600"/>
              <a:gd name="connsiteY864" fmla="*/ 313415 h 6858000"/>
              <a:gd name="connsiteX865" fmla="*/ 4346041 w 7467600"/>
              <a:gd name="connsiteY865" fmla="*/ 456086 h 6858000"/>
              <a:gd name="connsiteX866" fmla="*/ 4870967 w 7467600"/>
              <a:gd name="connsiteY866" fmla="*/ 963061 h 6858000"/>
              <a:gd name="connsiteX867" fmla="*/ 4889647 w 7467600"/>
              <a:gd name="connsiteY867" fmla="*/ 957147 h 6858000"/>
              <a:gd name="connsiteX868" fmla="*/ 5422504 w 7467600"/>
              <a:gd name="connsiteY868" fmla="*/ 805191 h 6858000"/>
              <a:gd name="connsiteX869" fmla="*/ 6087656 w 7467600"/>
              <a:gd name="connsiteY869" fmla="*/ 826703 h 6858000"/>
              <a:gd name="connsiteX870" fmla="*/ 6058717 w 7467600"/>
              <a:gd name="connsiteY870" fmla="*/ 865992 h 6858000"/>
              <a:gd name="connsiteX871" fmla="*/ 4974153 w 7467600"/>
              <a:gd name="connsiteY871" fmla="*/ 1045456 h 6858000"/>
              <a:gd name="connsiteX872" fmla="*/ 5627835 w 7467600"/>
              <a:gd name="connsiteY872" fmla="*/ 1472077 h 6858000"/>
              <a:gd name="connsiteX873" fmla="*/ 5629817 w 7467600"/>
              <a:gd name="connsiteY873" fmla="*/ 1471412 h 6858000"/>
              <a:gd name="connsiteX874" fmla="*/ 5634124 w 7467600"/>
              <a:gd name="connsiteY874" fmla="*/ 1470572 h 6858000"/>
              <a:gd name="connsiteX875" fmla="*/ 5755832 w 7467600"/>
              <a:gd name="connsiteY875" fmla="*/ 1383886 h 6858000"/>
              <a:gd name="connsiteX876" fmla="*/ 6014186 w 7467600"/>
              <a:gd name="connsiteY876" fmla="*/ 1279799 h 6858000"/>
              <a:gd name="connsiteX877" fmla="*/ 6901619 w 7467600"/>
              <a:gd name="connsiteY877" fmla="*/ 1047874 h 6858000"/>
              <a:gd name="connsiteX878" fmla="*/ 6931566 w 7467600"/>
              <a:gd name="connsiteY878" fmla="*/ 1062034 h 6858000"/>
              <a:gd name="connsiteX879" fmla="*/ 5790982 w 7467600"/>
              <a:gd name="connsiteY879" fmla="*/ 1561380 h 6858000"/>
              <a:gd name="connsiteX880" fmla="*/ 6188971 w 7467600"/>
              <a:gd name="connsiteY880" fmla="*/ 1755168 h 6858000"/>
              <a:gd name="connsiteX881" fmla="*/ 6202446 w 7467600"/>
              <a:gd name="connsiteY881" fmla="*/ 1752268 h 6858000"/>
              <a:gd name="connsiteX882" fmla="*/ 7179560 w 7467600"/>
              <a:gd name="connsiteY882" fmla="*/ 1467551 h 6858000"/>
              <a:gd name="connsiteX883" fmla="*/ 7158730 w 7467600"/>
              <a:gd name="connsiteY883" fmla="*/ 1507835 h 6858000"/>
              <a:gd name="connsiteX884" fmla="*/ 6326959 w 7467600"/>
              <a:gd name="connsiteY884" fmla="*/ 1817686 h 6858000"/>
              <a:gd name="connsiteX885" fmla="*/ 6537433 w 7467600"/>
              <a:gd name="connsiteY885" fmla="*/ 1907790 h 6858000"/>
              <a:gd name="connsiteX886" fmla="*/ 6550221 w 7467600"/>
              <a:gd name="connsiteY886" fmla="*/ 1910729 h 6858000"/>
              <a:gd name="connsiteX887" fmla="*/ 6964438 w 7467600"/>
              <a:gd name="connsiteY887" fmla="*/ 2209505 h 6858000"/>
              <a:gd name="connsiteX888" fmla="*/ 7367862 w 7467600"/>
              <a:gd name="connsiteY888" fmla="*/ 2806833 h 6858000"/>
              <a:gd name="connsiteX889" fmla="*/ 7364329 w 7467600"/>
              <a:gd name="connsiteY889" fmla="*/ 2826907 h 6858000"/>
              <a:gd name="connsiteX890" fmla="*/ 7290545 w 7467600"/>
              <a:gd name="connsiteY890" fmla="*/ 2850663 h 6858000"/>
              <a:gd name="connsiteX891" fmla="*/ 6472036 w 7467600"/>
              <a:gd name="connsiteY891" fmla="*/ 1959003 h 6858000"/>
              <a:gd name="connsiteX892" fmla="*/ 5792897 w 7467600"/>
              <a:gd name="connsiteY892" fmla="*/ 1647747 h 6858000"/>
              <a:gd name="connsiteX893" fmla="*/ 5842751 w 7467600"/>
              <a:gd name="connsiteY893" fmla="*/ 1816112 h 6858000"/>
              <a:gd name="connsiteX894" fmla="*/ 5847424 w 7467600"/>
              <a:gd name="connsiteY894" fmla="*/ 1815776 h 6858000"/>
              <a:gd name="connsiteX895" fmla="*/ 6399821 w 7467600"/>
              <a:gd name="connsiteY895" fmla="*/ 2344799 h 6858000"/>
              <a:gd name="connsiteX896" fmla="*/ 6323232 w 7467600"/>
              <a:gd name="connsiteY896" fmla="*/ 2389634 h 6858000"/>
              <a:gd name="connsiteX897" fmla="*/ 5942958 w 7467600"/>
              <a:gd name="connsiteY897" fmla="*/ 2077708 h 6858000"/>
              <a:gd name="connsiteX898" fmla="*/ 5921559 w 7467600"/>
              <a:gd name="connsiteY898" fmla="*/ 2378596 h 6858000"/>
              <a:gd name="connsiteX899" fmla="*/ 5817651 w 7467600"/>
              <a:gd name="connsiteY899" fmla="*/ 3023919 h 6858000"/>
              <a:gd name="connsiteX900" fmla="*/ 5729634 w 7467600"/>
              <a:gd name="connsiteY900" fmla="*/ 3051849 h 6858000"/>
              <a:gd name="connsiteX901" fmla="*/ 5611018 w 7467600"/>
              <a:gd name="connsiteY901" fmla="*/ 2316769 h 6858000"/>
              <a:gd name="connsiteX902" fmla="*/ 5687608 w 7467600"/>
              <a:gd name="connsiteY902" fmla="*/ 2039972 h 6858000"/>
              <a:gd name="connsiteX903" fmla="*/ 5657554 w 7467600"/>
              <a:gd name="connsiteY903" fmla="*/ 1576445 h 6858000"/>
              <a:gd name="connsiteX904" fmla="*/ 5150475 w 7467600"/>
              <a:gd name="connsiteY904" fmla="*/ 1274012 h 6858000"/>
              <a:gd name="connsiteX905" fmla="*/ 5349142 w 7467600"/>
              <a:gd name="connsiteY905" fmla="*/ 2204405 h 6858000"/>
              <a:gd name="connsiteX906" fmla="*/ 5262214 w 7467600"/>
              <a:gd name="connsiteY906" fmla="*/ 2233836 h 6858000"/>
              <a:gd name="connsiteX907" fmla="*/ 4981539 w 7467600"/>
              <a:gd name="connsiteY907" fmla="*/ 1542201 h 6858000"/>
              <a:gd name="connsiteX908" fmla="*/ 4958461 w 7467600"/>
              <a:gd name="connsiteY908" fmla="*/ 1136957 h 6858000"/>
              <a:gd name="connsiteX909" fmla="*/ 4655015 w 7467600"/>
              <a:gd name="connsiteY909" fmla="*/ 891426 h 6858000"/>
              <a:gd name="connsiteX910" fmla="*/ 4348002 w 7467600"/>
              <a:gd name="connsiteY910" fmla="*/ 2205895 h 6858000"/>
              <a:gd name="connsiteX911" fmla="*/ 4262250 w 7467600"/>
              <a:gd name="connsiteY911" fmla="*/ 2219972 h 6858000"/>
              <a:gd name="connsiteX912" fmla="*/ 4550611 w 7467600"/>
              <a:gd name="connsiteY912" fmla="*/ 817540 h 6858000"/>
              <a:gd name="connsiteX913" fmla="*/ 4564418 w 7467600"/>
              <a:gd name="connsiteY913" fmla="*/ 808293 h 6858000"/>
              <a:gd name="connsiteX914" fmla="*/ 4266388 w 7467600"/>
              <a:gd name="connsiteY914" fmla="*/ 500083 h 6858000"/>
              <a:gd name="connsiteX915" fmla="*/ 4032842 w 7467600"/>
              <a:gd name="connsiteY915" fmla="*/ 211809 h 6858000"/>
              <a:gd name="connsiteX916" fmla="*/ 3882765 w 7467600"/>
              <a:gd name="connsiteY916" fmla="*/ 0 h 6858000"/>
              <a:gd name="connsiteX917" fmla="*/ 3721337 w 7467600"/>
              <a:gd name="connsiteY917" fmla="*/ 0 h 6858000"/>
              <a:gd name="connsiteX918" fmla="*/ 3797544 w 7467600"/>
              <a:gd name="connsiteY918" fmla="*/ 0 h 6858000"/>
              <a:gd name="connsiteX919" fmla="*/ 3775734 w 7467600"/>
              <a:gd name="connsiteY919" fmla="*/ 95131 h 6858000"/>
              <a:gd name="connsiteX920" fmla="*/ 3724807 w 7467600"/>
              <a:gd name="connsiteY920" fmla="*/ 272257 h 6858000"/>
              <a:gd name="connsiteX921" fmla="*/ 3726844 w 7467600"/>
              <a:gd name="connsiteY921" fmla="*/ 282988 h 6858000"/>
              <a:gd name="connsiteX922" fmla="*/ 3742664 w 7467600"/>
              <a:gd name="connsiteY922" fmla="*/ 279918 h 6858000"/>
              <a:gd name="connsiteX923" fmla="*/ 4103910 w 7467600"/>
              <a:gd name="connsiteY923" fmla="*/ 1161917 h 6858000"/>
              <a:gd name="connsiteX924" fmla="*/ 4020269 w 7467600"/>
              <a:gd name="connsiteY924" fmla="*/ 1200406 h 6858000"/>
              <a:gd name="connsiteX925" fmla="*/ 3674882 w 7467600"/>
              <a:gd name="connsiteY925" fmla="*/ 488524 h 6858000"/>
              <a:gd name="connsiteX926" fmla="*/ 3132682 w 7467600"/>
              <a:gd name="connsiteY926" fmla="*/ 1072284 h 6858000"/>
              <a:gd name="connsiteX927" fmla="*/ 2716346 w 7467600"/>
              <a:gd name="connsiteY927" fmla="*/ 1276376 h 6858000"/>
              <a:gd name="connsiteX928" fmla="*/ 2716772 w 7467600"/>
              <a:gd name="connsiteY928" fmla="*/ 1255462 h 6858000"/>
              <a:gd name="connsiteX929" fmla="*/ 3471096 w 7467600"/>
              <a:gd name="connsiteY929" fmla="*/ 437072 h 6858000"/>
              <a:gd name="connsiteX930" fmla="*/ 3639057 w 7467600"/>
              <a:gd name="connsiteY930" fmla="*/ 286334 h 6858000"/>
              <a:gd name="connsiteX931" fmla="*/ 3640309 w 7467600"/>
              <a:gd name="connsiteY931" fmla="*/ 284664 h 6858000"/>
              <a:gd name="connsiteX932" fmla="*/ 3646022 w 7467600"/>
              <a:gd name="connsiteY932" fmla="*/ 276711 h 6858000"/>
              <a:gd name="connsiteX933" fmla="*/ 3707943 w 7467600"/>
              <a:gd name="connsiteY933" fmla="*/ 65958 h 6858000"/>
              <a:gd name="connsiteX934" fmla="*/ 3721337 w 7467600"/>
              <a:gd name="connsiteY934" fmla="*/ 0 h 6858000"/>
              <a:gd name="connsiteX935" fmla="*/ 2867960 w 7467600"/>
              <a:gd name="connsiteY935" fmla="*/ 0 h 6858000"/>
              <a:gd name="connsiteX936" fmla="*/ 2926351 w 7467600"/>
              <a:gd name="connsiteY936" fmla="*/ 0 h 6858000"/>
              <a:gd name="connsiteX937" fmla="*/ 2902823 w 7467600"/>
              <a:gd name="connsiteY937" fmla="*/ 262929 h 6858000"/>
              <a:gd name="connsiteX938" fmla="*/ 2940663 w 7467600"/>
              <a:gd name="connsiteY938" fmla="*/ 140884 h 6858000"/>
              <a:gd name="connsiteX939" fmla="*/ 2947039 w 7467600"/>
              <a:gd name="connsiteY939" fmla="*/ 122524 h 6858000"/>
              <a:gd name="connsiteX940" fmla="*/ 2984316 w 7467600"/>
              <a:gd name="connsiteY940" fmla="*/ 0 h 6858000"/>
              <a:gd name="connsiteX941" fmla="*/ 3016114 w 7467600"/>
              <a:gd name="connsiteY941" fmla="*/ 0 h 6858000"/>
              <a:gd name="connsiteX942" fmla="*/ 2979949 w 7467600"/>
              <a:gd name="connsiteY942" fmla="*/ 119274 h 6858000"/>
              <a:gd name="connsiteX943" fmla="*/ 3023879 w 7467600"/>
              <a:gd name="connsiteY943" fmla="*/ 0 h 6858000"/>
              <a:gd name="connsiteX944" fmla="*/ 3105400 w 7467600"/>
              <a:gd name="connsiteY944" fmla="*/ 0 h 6858000"/>
              <a:gd name="connsiteX945" fmla="*/ 3094669 w 7467600"/>
              <a:gd name="connsiteY945" fmla="*/ 30308 h 6858000"/>
              <a:gd name="connsiteX946" fmla="*/ 2901945 w 7467600"/>
              <a:gd name="connsiteY946" fmla="*/ 466538 h 6858000"/>
              <a:gd name="connsiteX947" fmla="*/ 2815209 w 7467600"/>
              <a:gd name="connsiteY947" fmla="*/ 497361 h 6858000"/>
              <a:gd name="connsiteX948" fmla="*/ 2844845 w 7467600"/>
              <a:gd name="connsiteY948" fmla="*/ 127638 h 6858000"/>
              <a:gd name="connsiteX949" fmla="*/ 2867960 w 7467600"/>
              <a:gd name="connsiteY949" fmla="*/ 0 h 6858000"/>
              <a:gd name="connsiteX950" fmla="*/ 1057230 w 7467600"/>
              <a:gd name="connsiteY950" fmla="*/ 0 h 6858000"/>
              <a:gd name="connsiteX951" fmla="*/ 1111003 w 7467600"/>
              <a:gd name="connsiteY951" fmla="*/ 0 h 6858000"/>
              <a:gd name="connsiteX952" fmla="*/ 1125553 w 7467600"/>
              <a:gd name="connsiteY952" fmla="*/ 52588 h 6858000"/>
              <a:gd name="connsiteX953" fmla="*/ 1304276 w 7467600"/>
              <a:gd name="connsiteY953" fmla="*/ 476275 h 6858000"/>
              <a:gd name="connsiteX954" fmla="*/ 1492066 w 7467600"/>
              <a:gd name="connsiteY954" fmla="*/ 886333 h 6858000"/>
              <a:gd name="connsiteX955" fmla="*/ 1423698 w 7467600"/>
              <a:gd name="connsiteY955" fmla="*/ 710817 h 6858000"/>
              <a:gd name="connsiteX956" fmla="*/ 1357609 w 7467600"/>
              <a:gd name="connsiteY956" fmla="*/ 532892 h 6858000"/>
              <a:gd name="connsiteX957" fmla="*/ 1309550 w 7467600"/>
              <a:gd name="connsiteY957" fmla="*/ 374031 h 6858000"/>
              <a:gd name="connsiteX958" fmla="*/ 1193673 w 7467600"/>
              <a:gd name="connsiteY958" fmla="*/ 49533 h 6858000"/>
              <a:gd name="connsiteX959" fmla="*/ 1164391 w 7467600"/>
              <a:gd name="connsiteY959" fmla="*/ 0 h 6858000"/>
              <a:gd name="connsiteX960" fmla="*/ 1200666 w 7467600"/>
              <a:gd name="connsiteY960" fmla="*/ 0 h 6858000"/>
              <a:gd name="connsiteX961" fmla="*/ 1223408 w 7467600"/>
              <a:gd name="connsiteY961" fmla="*/ 38996 h 6858000"/>
              <a:gd name="connsiteX962" fmla="*/ 1339635 w 7467600"/>
              <a:gd name="connsiteY962" fmla="*/ 365517 h 6858000"/>
              <a:gd name="connsiteX963" fmla="*/ 1387469 w 7467600"/>
              <a:gd name="connsiteY963" fmla="*/ 523079 h 6858000"/>
              <a:gd name="connsiteX964" fmla="*/ 1452685 w 7467600"/>
              <a:gd name="connsiteY964" fmla="*/ 699806 h 6858000"/>
              <a:gd name="connsiteX965" fmla="*/ 1492092 w 7467600"/>
              <a:gd name="connsiteY965" fmla="*/ 800424 h 6858000"/>
              <a:gd name="connsiteX966" fmla="*/ 1455302 w 7467600"/>
              <a:gd name="connsiteY966" fmla="*/ 632913 h 6858000"/>
              <a:gd name="connsiteX967" fmla="*/ 1222336 w 7467600"/>
              <a:gd name="connsiteY967" fmla="*/ 9480 h 6858000"/>
              <a:gd name="connsiteX968" fmla="*/ 1214634 w 7467600"/>
              <a:gd name="connsiteY968" fmla="*/ 0 h 6858000"/>
              <a:gd name="connsiteX969" fmla="*/ 1289827 w 7467600"/>
              <a:gd name="connsiteY969" fmla="*/ 0 h 6858000"/>
              <a:gd name="connsiteX970" fmla="*/ 1321076 w 7467600"/>
              <a:gd name="connsiteY970" fmla="*/ 59722 h 6858000"/>
              <a:gd name="connsiteX971" fmla="*/ 1512579 w 7467600"/>
              <a:gd name="connsiteY971" fmla="*/ 626441 h 6858000"/>
              <a:gd name="connsiteX972" fmla="*/ 1506076 w 7467600"/>
              <a:gd name="connsiteY972" fmla="*/ 1089289 h 6858000"/>
              <a:gd name="connsiteX973" fmla="*/ 1486346 w 7467600"/>
              <a:gd name="connsiteY973" fmla="*/ 1079919 h 6858000"/>
              <a:gd name="connsiteX974" fmla="*/ 1070511 w 7467600"/>
              <a:gd name="connsiteY974" fmla="*/ 48609 h 6858000"/>
              <a:gd name="connsiteX975" fmla="*/ 1057230 w 7467600"/>
              <a:gd name="connsiteY975" fmla="*/ 0 h 6858000"/>
              <a:gd name="connsiteX976" fmla="*/ 43151 w 7467600"/>
              <a:gd name="connsiteY976" fmla="*/ 0 h 6858000"/>
              <a:gd name="connsiteX977" fmla="*/ 95283 w 7467600"/>
              <a:gd name="connsiteY977" fmla="*/ 0 h 6858000"/>
              <a:gd name="connsiteX978" fmla="*/ 300708 w 7467600"/>
              <a:gd name="connsiteY978" fmla="*/ 154571 h 6858000"/>
              <a:gd name="connsiteX979" fmla="*/ 530414 w 7467600"/>
              <a:gd name="connsiteY979" fmla="*/ 354673 h 6858000"/>
              <a:gd name="connsiteX980" fmla="*/ 333785 w 7467600"/>
              <a:gd name="connsiteY980" fmla="*/ 161564 h 6858000"/>
              <a:gd name="connsiteX981" fmla="*/ 147005 w 7467600"/>
              <a:gd name="connsiteY981" fmla="*/ 0 h 6858000"/>
              <a:gd name="connsiteX982" fmla="*/ 272509 w 7467600"/>
              <a:gd name="connsiteY982" fmla="*/ 0 h 6858000"/>
              <a:gd name="connsiteX983" fmla="*/ 326276 w 7467600"/>
              <a:gd name="connsiteY983" fmla="*/ 45847 h 6858000"/>
              <a:gd name="connsiteX984" fmla="*/ 823759 w 7467600"/>
              <a:gd name="connsiteY984" fmla="*/ 574145 h 6858000"/>
              <a:gd name="connsiteX985" fmla="*/ 811254 w 7467600"/>
              <a:gd name="connsiteY985" fmla="*/ 665546 h 6858000"/>
              <a:gd name="connsiteX986" fmla="*/ 154042 w 7467600"/>
              <a:gd name="connsiteY986" fmla="*/ 261522 h 6858000"/>
              <a:gd name="connsiteX987" fmla="*/ 13550 w 7467600"/>
              <a:gd name="connsiteY987" fmla="*/ 158423 h 6858000"/>
              <a:gd name="connsiteX988" fmla="*/ 0 w 7467600"/>
              <a:gd name="connsiteY988" fmla="*/ 146618 h 6858000"/>
              <a:gd name="connsiteX989" fmla="*/ 0 w 7467600"/>
              <a:gd name="connsiteY989" fmla="*/ 59161 h 6858000"/>
              <a:gd name="connsiteX990" fmla="*/ 45427 w 7467600"/>
              <a:gd name="connsiteY990" fmla="*/ 101078 h 6858000"/>
              <a:gd name="connsiteX991" fmla="*/ 630103 w 7467600"/>
              <a:gd name="connsiteY991" fmla="*/ 485885 h 6858000"/>
              <a:gd name="connsiteX992" fmla="*/ 532040 w 7467600"/>
              <a:gd name="connsiteY992" fmla="*/ 399359 h 6858000"/>
              <a:gd name="connsiteX993" fmla="*/ 517618 w 7467600"/>
              <a:gd name="connsiteY993" fmla="*/ 385726 h 6858000"/>
              <a:gd name="connsiteX994" fmla="*/ 285074 w 7467600"/>
              <a:gd name="connsiteY994" fmla="*/ 182755 h 6858000"/>
              <a:gd name="connsiteX995" fmla="*/ 43151 w 7467600"/>
              <a:gd name="connsiteY99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7773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41225 h 6858000"/>
              <a:gd name="connsiteX138" fmla="*/ 7467600 w 7467600"/>
              <a:gd name="connsiteY138" fmla="*/ 5277736 h 6858000"/>
              <a:gd name="connsiteX139" fmla="*/ 1903353 w 7467600"/>
              <a:gd name="connsiteY139" fmla="*/ 5044827 h 6858000"/>
              <a:gd name="connsiteX140" fmla="*/ 1936931 w 7467600"/>
              <a:gd name="connsiteY140" fmla="*/ 5093954 h 6858000"/>
              <a:gd name="connsiteX141" fmla="*/ 2195868 w 7467600"/>
              <a:gd name="connsiteY141" fmla="*/ 5396574 h 6858000"/>
              <a:gd name="connsiteX142" fmla="*/ 2088852 w 7467600"/>
              <a:gd name="connsiteY142" fmla="*/ 5166123 h 6858000"/>
              <a:gd name="connsiteX143" fmla="*/ 1958241 w 7467600"/>
              <a:gd name="connsiteY143" fmla="*/ 5067955 h 6858000"/>
              <a:gd name="connsiteX144" fmla="*/ 1903353 w 7467600"/>
              <a:gd name="connsiteY144" fmla="*/ 5044827 h 6858000"/>
              <a:gd name="connsiteX145" fmla="*/ 1979378 w 7467600"/>
              <a:gd name="connsiteY145" fmla="*/ 4769504 h 6858000"/>
              <a:gd name="connsiteX146" fmla="*/ 2882120 w 7467600"/>
              <a:gd name="connsiteY146" fmla="*/ 5064547 h 6858000"/>
              <a:gd name="connsiteX147" fmla="*/ 2793103 w 7467600"/>
              <a:gd name="connsiteY147" fmla="*/ 5039699 h 6858000"/>
              <a:gd name="connsiteX148" fmla="*/ 2770041 w 7467600"/>
              <a:gd name="connsiteY148" fmla="*/ 5033634 h 6858000"/>
              <a:gd name="connsiteX149" fmla="*/ 1979378 w 7467600"/>
              <a:gd name="connsiteY149" fmla="*/ 4769504 h 6858000"/>
              <a:gd name="connsiteX150" fmla="*/ 1927410 w 7467600"/>
              <a:gd name="connsiteY150" fmla="*/ 4716164 h 6858000"/>
              <a:gd name="connsiteX151" fmla="*/ 1959587 w 7467600"/>
              <a:gd name="connsiteY151" fmla="*/ 4728849 h 6858000"/>
              <a:gd name="connsiteX152" fmla="*/ 2777707 w 7467600"/>
              <a:gd name="connsiteY152" fmla="*/ 5003991 h 6858000"/>
              <a:gd name="connsiteX153" fmla="*/ 2800768 w 7467600"/>
              <a:gd name="connsiteY153" fmla="*/ 5010056 h 6858000"/>
              <a:gd name="connsiteX154" fmla="*/ 2879408 w 7467600"/>
              <a:gd name="connsiteY154" fmla="*/ 5031590 h 6858000"/>
              <a:gd name="connsiteX155" fmla="*/ 2862295 w 7467600"/>
              <a:gd name="connsiteY155" fmla="*/ 5022958 h 6858000"/>
              <a:gd name="connsiteX156" fmla="*/ 2813343 w 7467600"/>
              <a:gd name="connsiteY156" fmla="*/ 4998369 h 6858000"/>
              <a:gd name="connsiteX157" fmla="*/ 2646245 w 7467600"/>
              <a:gd name="connsiteY157" fmla="*/ 4930999 h 6858000"/>
              <a:gd name="connsiteX158" fmla="*/ 1999243 w 7467600"/>
              <a:gd name="connsiteY158" fmla="*/ 4730524 h 6858000"/>
              <a:gd name="connsiteX159" fmla="*/ 1979527 w 7467600"/>
              <a:gd name="connsiteY159" fmla="*/ 4726651 h 6858000"/>
              <a:gd name="connsiteX160" fmla="*/ 1927410 w 7467600"/>
              <a:gd name="connsiteY160" fmla="*/ 4716164 h 6858000"/>
              <a:gd name="connsiteX161" fmla="*/ 1997014 w 7467600"/>
              <a:gd name="connsiteY161" fmla="*/ 4698007 h 6858000"/>
              <a:gd name="connsiteX162" fmla="*/ 2005458 w 7467600"/>
              <a:gd name="connsiteY162" fmla="*/ 4699540 h 6858000"/>
              <a:gd name="connsiteX163" fmla="*/ 2657186 w 7467600"/>
              <a:gd name="connsiteY163" fmla="*/ 4901687 h 6858000"/>
              <a:gd name="connsiteX164" fmla="*/ 2826662 w 7467600"/>
              <a:gd name="connsiteY164" fmla="*/ 4970362 h 6858000"/>
              <a:gd name="connsiteX165" fmla="*/ 2876100 w 7467600"/>
              <a:gd name="connsiteY165" fmla="*/ 4995397 h 6858000"/>
              <a:gd name="connsiteX166" fmla="*/ 3042600 w 7467600"/>
              <a:gd name="connsiteY166" fmla="*/ 5059532 h 6858000"/>
              <a:gd name="connsiteX167" fmla="*/ 1997014 w 7467600"/>
              <a:gd name="connsiteY167" fmla="*/ 4698007 h 6858000"/>
              <a:gd name="connsiteX168" fmla="*/ 2305292 w 7467600"/>
              <a:gd name="connsiteY168" fmla="*/ 4219492 h 6858000"/>
              <a:gd name="connsiteX169" fmla="*/ 3360922 w 7467600"/>
              <a:gd name="connsiteY169" fmla="*/ 4529373 h 6858000"/>
              <a:gd name="connsiteX170" fmla="*/ 3492420 w 7467600"/>
              <a:gd name="connsiteY170" fmla="*/ 4510145 h 6858000"/>
              <a:gd name="connsiteX171" fmla="*/ 3364086 w 7467600"/>
              <a:gd name="connsiteY171" fmla="*/ 4480340 h 6858000"/>
              <a:gd name="connsiteX172" fmla="*/ 3225818 w 7467600"/>
              <a:gd name="connsiteY172" fmla="*/ 4411822 h 6858000"/>
              <a:gd name="connsiteX173" fmla="*/ 3129696 w 7467600"/>
              <a:gd name="connsiteY173" fmla="*/ 4360704 h 6858000"/>
              <a:gd name="connsiteX174" fmla="*/ 2814545 w 7467600"/>
              <a:gd name="connsiteY174" fmla="*/ 4282955 h 6858000"/>
              <a:gd name="connsiteX175" fmla="*/ 2305292 w 7467600"/>
              <a:gd name="connsiteY175" fmla="*/ 4219492 h 6858000"/>
              <a:gd name="connsiteX176" fmla="*/ 2626982 w 7467600"/>
              <a:gd name="connsiteY176" fmla="*/ 4206450 h 6858000"/>
              <a:gd name="connsiteX177" fmla="*/ 2490617 w 7467600"/>
              <a:gd name="connsiteY177" fmla="*/ 4206951 h 6858000"/>
              <a:gd name="connsiteX178" fmla="*/ 2819869 w 7467600"/>
              <a:gd name="connsiteY178" fmla="*/ 4252936 h 6858000"/>
              <a:gd name="connsiteX179" fmla="*/ 3143018 w 7467600"/>
              <a:gd name="connsiteY179" fmla="*/ 4332698 h 6858000"/>
              <a:gd name="connsiteX180" fmla="*/ 3241520 w 7467600"/>
              <a:gd name="connsiteY180" fmla="*/ 4385112 h 6858000"/>
              <a:gd name="connsiteX181" fmla="*/ 3374575 w 7467600"/>
              <a:gd name="connsiteY181" fmla="*/ 4451517 h 6858000"/>
              <a:gd name="connsiteX182" fmla="*/ 3505221 w 7467600"/>
              <a:gd name="connsiteY182" fmla="*/ 4480757 h 6858000"/>
              <a:gd name="connsiteX183" fmla="*/ 2626982 w 7467600"/>
              <a:gd name="connsiteY183" fmla="*/ 4206450 h 6858000"/>
              <a:gd name="connsiteX184" fmla="*/ 1310106 w 7467600"/>
              <a:gd name="connsiteY184" fmla="*/ 3943217 h 6858000"/>
              <a:gd name="connsiteX185" fmla="*/ 854994 w 7467600"/>
              <a:gd name="connsiteY185" fmla="*/ 4399136 h 6858000"/>
              <a:gd name="connsiteX186" fmla="*/ 742462 w 7467600"/>
              <a:gd name="connsiteY186" fmla="*/ 4594648 h 6858000"/>
              <a:gd name="connsiteX187" fmla="*/ 820602 w 7467600"/>
              <a:gd name="connsiteY187" fmla="*/ 4485915 h 6858000"/>
              <a:gd name="connsiteX188" fmla="*/ 878295 w 7467600"/>
              <a:gd name="connsiteY188" fmla="*/ 4403594 h 6858000"/>
              <a:gd name="connsiteX189" fmla="*/ 1240607 w 7467600"/>
              <a:gd name="connsiteY189" fmla="*/ 4010401 h 6858000"/>
              <a:gd name="connsiteX190" fmla="*/ 1310106 w 7467600"/>
              <a:gd name="connsiteY190" fmla="*/ 3943217 h 6858000"/>
              <a:gd name="connsiteX191" fmla="*/ 1423113 w 7467600"/>
              <a:gd name="connsiteY191" fmla="*/ 3874565 h 6858000"/>
              <a:gd name="connsiteX192" fmla="*/ 1260565 w 7467600"/>
              <a:gd name="connsiteY192" fmla="*/ 4031982 h 6858000"/>
              <a:gd name="connsiteX193" fmla="*/ 901900 w 7467600"/>
              <a:gd name="connsiteY193" fmla="*/ 4421236 h 6858000"/>
              <a:gd name="connsiteX194" fmla="*/ 845044 w 7467600"/>
              <a:gd name="connsiteY194" fmla="*/ 4502436 h 6858000"/>
              <a:gd name="connsiteX195" fmla="*/ 685926 w 7467600"/>
              <a:gd name="connsiteY195" fmla="*/ 4703069 h 6858000"/>
              <a:gd name="connsiteX196" fmla="*/ 684248 w 7467600"/>
              <a:gd name="connsiteY196" fmla="*/ 4706721 h 6858000"/>
              <a:gd name="connsiteX197" fmla="*/ 1423113 w 7467600"/>
              <a:gd name="connsiteY197" fmla="*/ 3874565 h 6858000"/>
              <a:gd name="connsiteX198" fmla="*/ 3316479 w 7467600"/>
              <a:gd name="connsiteY198" fmla="*/ 3872136 h 6858000"/>
              <a:gd name="connsiteX199" fmla="*/ 3546806 w 7467600"/>
              <a:gd name="connsiteY199" fmla="*/ 4356139 h 6858000"/>
              <a:gd name="connsiteX200" fmla="*/ 3364433 w 7467600"/>
              <a:gd name="connsiteY200" fmla="*/ 3953121 h 6858000"/>
              <a:gd name="connsiteX201" fmla="*/ 3316479 w 7467600"/>
              <a:gd name="connsiteY201" fmla="*/ 3872136 h 6858000"/>
              <a:gd name="connsiteX202" fmla="*/ 3291335 w 7467600"/>
              <a:gd name="connsiteY202" fmla="*/ 3767420 h 6858000"/>
              <a:gd name="connsiteX203" fmla="*/ 3390805 w 7467600"/>
              <a:gd name="connsiteY203" fmla="*/ 3937163 h 6858000"/>
              <a:gd name="connsiteX204" fmla="*/ 3579062 w 7467600"/>
              <a:gd name="connsiteY204" fmla="*/ 4359040 h 6858000"/>
              <a:gd name="connsiteX205" fmla="*/ 3467355 w 7467600"/>
              <a:gd name="connsiteY205" fmla="*/ 3988130 h 6858000"/>
              <a:gd name="connsiteX206" fmla="*/ 3310753 w 7467600"/>
              <a:gd name="connsiteY206" fmla="*/ 3787140 h 6858000"/>
              <a:gd name="connsiteX207" fmla="*/ 3291335 w 7467600"/>
              <a:gd name="connsiteY207" fmla="*/ 3767420 h 6858000"/>
              <a:gd name="connsiteX208" fmla="*/ 1635889 w 7467600"/>
              <a:gd name="connsiteY208" fmla="*/ 3709494 h 6858000"/>
              <a:gd name="connsiteX209" fmla="*/ 1634800 w 7467600"/>
              <a:gd name="connsiteY209" fmla="*/ 3731111 h 6858000"/>
              <a:gd name="connsiteX210" fmla="*/ 1635889 w 7467600"/>
              <a:gd name="connsiteY210" fmla="*/ 3709494 h 6858000"/>
              <a:gd name="connsiteX211" fmla="*/ 1510397 w 7467600"/>
              <a:gd name="connsiteY211" fmla="*/ 3684705 h 6858000"/>
              <a:gd name="connsiteX212" fmla="*/ 1146550 w 7467600"/>
              <a:gd name="connsiteY212" fmla="*/ 3802012 h 6858000"/>
              <a:gd name="connsiteX213" fmla="*/ 698834 w 7467600"/>
              <a:gd name="connsiteY213" fmla="*/ 3952272 h 6858000"/>
              <a:gd name="connsiteX214" fmla="*/ 34256 w 7467600"/>
              <a:gd name="connsiteY214" fmla="*/ 4347603 h 6858000"/>
              <a:gd name="connsiteX215" fmla="*/ 527241 w 7467600"/>
              <a:gd name="connsiteY215" fmla="*/ 4065078 h 6858000"/>
              <a:gd name="connsiteX216" fmla="*/ 1510397 w 7467600"/>
              <a:gd name="connsiteY216" fmla="*/ 3684705 h 6858000"/>
              <a:gd name="connsiteX217" fmla="*/ 1313114 w 7467600"/>
              <a:gd name="connsiteY217" fmla="*/ 3655216 h 6858000"/>
              <a:gd name="connsiteX218" fmla="*/ 1109304 w 7467600"/>
              <a:gd name="connsiteY218" fmla="*/ 3669030 h 6858000"/>
              <a:gd name="connsiteX219" fmla="*/ 8129 w 7467600"/>
              <a:gd name="connsiteY219" fmla="*/ 4330519 h 6858000"/>
              <a:gd name="connsiteX220" fmla="*/ 687572 w 7467600"/>
              <a:gd name="connsiteY220" fmla="*/ 3925629 h 6858000"/>
              <a:gd name="connsiteX221" fmla="*/ 1138365 w 7467600"/>
              <a:gd name="connsiteY221" fmla="*/ 3774515 h 6858000"/>
              <a:gd name="connsiteX222" fmla="*/ 1505579 w 7467600"/>
              <a:gd name="connsiteY222" fmla="*/ 3655526 h 6858000"/>
              <a:gd name="connsiteX223" fmla="*/ 1313114 w 7467600"/>
              <a:gd name="connsiteY223" fmla="*/ 3655216 h 6858000"/>
              <a:gd name="connsiteX224" fmla="*/ 3655073 w 7467600"/>
              <a:gd name="connsiteY224" fmla="*/ 3650884 h 6858000"/>
              <a:gd name="connsiteX225" fmla="*/ 3989938 w 7467600"/>
              <a:gd name="connsiteY225" fmla="*/ 3991685 h 6858000"/>
              <a:gd name="connsiteX226" fmla="*/ 4393907 w 7467600"/>
              <a:gd name="connsiteY226" fmla="*/ 4261258 h 6858000"/>
              <a:gd name="connsiteX227" fmla="*/ 4648051 w 7467600"/>
              <a:gd name="connsiteY227" fmla="*/ 4374051 h 6858000"/>
              <a:gd name="connsiteX228" fmla="*/ 4383389 w 7467600"/>
              <a:gd name="connsiteY228" fmla="*/ 4184369 h 6858000"/>
              <a:gd name="connsiteX229" fmla="*/ 4165508 w 7467600"/>
              <a:gd name="connsiteY229" fmla="*/ 4035196 h 6858000"/>
              <a:gd name="connsiteX230" fmla="*/ 4068162 w 7467600"/>
              <a:gd name="connsiteY230" fmla="*/ 3953394 h 6858000"/>
              <a:gd name="connsiteX231" fmla="*/ 3981416 w 7467600"/>
              <a:gd name="connsiteY231" fmla="*/ 3880482 h 6858000"/>
              <a:gd name="connsiteX232" fmla="*/ 3800147 w 7467600"/>
              <a:gd name="connsiteY232" fmla="*/ 3749872 h 6858000"/>
              <a:gd name="connsiteX233" fmla="*/ 3655073 w 7467600"/>
              <a:gd name="connsiteY233" fmla="*/ 3650884 h 6858000"/>
              <a:gd name="connsiteX234" fmla="*/ 3670252 w 7467600"/>
              <a:gd name="connsiteY234" fmla="*/ 3622798 h 6858000"/>
              <a:gd name="connsiteX235" fmla="*/ 3817258 w 7467600"/>
              <a:gd name="connsiteY235" fmla="*/ 3723577 h 6858000"/>
              <a:gd name="connsiteX236" fmla="*/ 4000461 w 7467600"/>
              <a:gd name="connsiteY236" fmla="*/ 3855966 h 6858000"/>
              <a:gd name="connsiteX237" fmla="*/ 4088180 w 7467600"/>
              <a:gd name="connsiteY237" fmla="*/ 3929774 h 6858000"/>
              <a:gd name="connsiteX238" fmla="*/ 4184555 w 7467600"/>
              <a:gd name="connsiteY238" fmla="*/ 4010683 h 6858000"/>
              <a:gd name="connsiteX239" fmla="*/ 4399563 w 7467600"/>
              <a:gd name="connsiteY239" fmla="*/ 4158106 h 6858000"/>
              <a:gd name="connsiteX240" fmla="*/ 4684469 w 7467600"/>
              <a:gd name="connsiteY240" fmla="*/ 4364680 h 6858000"/>
              <a:gd name="connsiteX241" fmla="*/ 4690271 w 7467600"/>
              <a:gd name="connsiteY241" fmla="*/ 4370034 h 6858000"/>
              <a:gd name="connsiteX242" fmla="*/ 4136093 w 7467600"/>
              <a:gd name="connsiteY242" fmla="*/ 3858466 h 6858000"/>
              <a:gd name="connsiteX243" fmla="*/ 3670252 w 7467600"/>
              <a:gd name="connsiteY243" fmla="*/ 3622798 h 6858000"/>
              <a:gd name="connsiteX244" fmla="*/ 4440129 w 7467600"/>
              <a:gd name="connsiteY244" fmla="*/ 3448571 h 6858000"/>
              <a:gd name="connsiteX245" fmla="*/ 4856525 w 7467600"/>
              <a:gd name="connsiteY245" fmla="*/ 3915351 h 6858000"/>
              <a:gd name="connsiteX246" fmla="*/ 5059055 w 7467600"/>
              <a:gd name="connsiteY246" fmla="*/ 4108918 h 6858000"/>
              <a:gd name="connsiteX247" fmla="*/ 5290070 w 7467600"/>
              <a:gd name="connsiteY247" fmla="*/ 4263619 h 6858000"/>
              <a:gd name="connsiteX248" fmla="*/ 4834991 w 7467600"/>
              <a:gd name="connsiteY248" fmla="*/ 3830985 h 6858000"/>
              <a:gd name="connsiteX249" fmla="*/ 4440129 w 7467600"/>
              <a:gd name="connsiteY249" fmla="*/ 3448571 h 6858000"/>
              <a:gd name="connsiteX250" fmla="*/ 4441737 w 7467600"/>
              <a:gd name="connsiteY250" fmla="*/ 3399734 h 6858000"/>
              <a:gd name="connsiteX251" fmla="*/ 4431236 w 7467600"/>
              <a:gd name="connsiteY251" fmla="*/ 3400954 h 6858000"/>
              <a:gd name="connsiteX252" fmla="*/ 4557150 w 7467600"/>
              <a:gd name="connsiteY252" fmla="*/ 3510023 h 6858000"/>
              <a:gd name="connsiteX253" fmla="*/ 4856936 w 7467600"/>
              <a:gd name="connsiteY253" fmla="*/ 3809146 h 6858000"/>
              <a:gd name="connsiteX254" fmla="*/ 5111996 w 7467600"/>
              <a:gd name="connsiteY254" fmla="*/ 4065759 h 6858000"/>
              <a:gd name="connsiteX255" fmla="*/ 5388878 w 7467600"/>
              <a:gd name="connsiteY255" fmla="*/ 4300185 h 6858000"/>
              <a:gd name="connsiteX256" fmla="*/ 5425556 w 7467600"/>
              <a:gd name="connsiteY256" fmla="*/ 4308967 h 6858000"/>
              <a:gd name="connsiteX257" fmla="*/ 4943646 w 7467600"/>
              <a:gd name="connsiteY257" fmla="*/ 3822916 h 6858000"/>
              <a:gd name="connsiteX258" fmla="*/ 4594837 w 7467600"/>
              <a:gd name="connsiteY258" fmla="*/ 3532274 h 6858000"/>
              <a:gd name="connsiteX259" fmla="*/ 4441737 w 7467600"/>
              <a:gd name="connsiteY259" fmla="*/ 3399734 h 6858000"/>
              <a:gd name="connsiteX260" fmla="*/ 5425834 w 7467600"/>
              <a:gd name="connsiteY260" fmla="*/ 3162785 h 6858000"/>
              <a:gd name="connsiteX261" fmla="*/ 5401644 w 7467600"/>
              <a:gd name="connsiteY261" fmla="*/ 3617847 h 6858000"/>
              <a:gd name="connsiteX262" fmla="*/ 5467256 w 7467600"/>
              <a:gd name="connsiteY262" fmla="*/ 4175494 h 6858000"/>
              <a:gd name="connsiteX263" fmla="*/ 5448069 w 7467600"/>
              <a:gd name="connsiteY263" fmla="*/ 3567554 h 6858000"/>
              <a:gd name="connsiteX264" fmla="*/ 5425834 w 7467600"/>
              <a:gd name="connsiteY264" fmla="*/ 3162785 h 6858000"/>
              <a:gd name="connsiteX265" fmla="*/ 1318687 w 7467600"/>
              <a:gd name="connsiteY265" fmla="*/ 3113840 h 6858000"/>
              <a:gd name="connsiteX266" fmla="*/ 1066793 w 7467600"/>
              <a:gd name="connsiteY266" fmla="*/ 3212171 h 6858000"/>
              <a:gd name="connsiteX267" fmla="*/ 993319 w 7467600"/>
              <a:gd name="connsiteY267" fmla="*/ 3247648 h 6858000"/>
              <a:gd name="connsiteX268" fmla="*/ 853081 w 7467600"/>
              <a:gd name="connsiteY268" fmla="*/ 3312410 h 6858000"/>
              <a:gd name="connsiteX269" fmla="*/ 805957 w 7467600"/>
              <a:gd name="connsiteY269" fmla="*/ 3330443 h 6858000"/>
              <a:gd name="connsiteX270" fmla="*/ 1318687 w 7467600"/>
              <a:gd name="connsiteY270" fmla="*/ 3113840 h 6858000"/>
              <a:gd name="connsiteX271" fmla="*/ 5453702 w 7467600"/>
              <a:gd name="connsiteY271" fmla="*/ 3090882 h 6858000"/>
              <a:gd name="connsiteX272" fmla="*/ 5480135 w 7467600"/>
              <a:gd name="connsiteY272" fmla="*/ 3565802 h 6858000"/>
              <a:gd name="connsiteX273" fmla="*/ 5499023 w 7467600"/>
              <a:gd name="connsiteY273" fmla="*/ 4166310 h 6858000"/>
              <a:gd name="connsiteX274" fmla="*/ 5547022 w 7467600"/>
              <a:gd name="connsiteY274" fmla="*/ 3607838 h 6858000"/>
              <a:gd name="connsiteX275" fmla="*/ 5515964 w 7467600"/>
              <a:gd name="connsiteY275" fmla="*/ 3378541 h 6858000"/>
              <a:gd name="connsiteX276" fmla="*/ 5453702 w 7467600"/>
              <a:gd name="connsiteY276" fmla="*/ 3090882 h 6858000"/>
              <a:gd name="connsiteX277" fmla="*/ 1238695 w 7467600"/>
              <a:gd name="connsiteY277" fmla="*/ 3076820 h 6858000"/>
              <a:gd name="connsiteX278" fmla="*/ 716371 w 7467600"/>
              <a:gd name="connsiteY278" fmla="*/ 3293249 h 6858000"/>
              <a:gd name="connsiteX279" fmla="*/ 579522 w 7467600"/>
              <a:gd name="connsiteY279" fmla="*/ 3371759 h 6858000"/>
              <a:gd name="connsiteX280" fmla="*/ 600288 w 7467600"/>
              <a:gd name="connsiteY280" fmla="*/ 3365555 h 6858000"/>
              <a:gd name="connsiteX281" fmla="*/ 840692 w 7467600"/>
              <a:gd name="connsiteY281" fmla="*/ 3284921 h 6858000"/>
              <a:gd name="connsiteX282" fmla="*/ 979248 w 7467600"/>
              <a:gd name="connsiteY282" fmla="*/ 3221003 h 6858000"/>
              <a:gd name="connsiteX283" fmla="*/ 1053282 w 7467600"/>
              <a:gd name="connsiteY283" fmla="*/ 3185247 h 6858000"/>
              <a:gd name="connsiteX284" fmla="*/ 1320603 w 7467600"/>
              <a:gd name="connsiteY284" fmla="*/ 3081281 h 6858000"/>
              <a:gd name="connsiteX285" fmla="*/ 1238695 w 7467600"/>
              <a:gd name="connsiteY285" fmla="*/ 3076820 h 6858000"/>
              <a:gd name="connsiteX286" fmla="*/ 5425627 w 7467600"/>
              <a:gd name="connsiteY286" fmla="*/ 2954192 h 6858000"/>
              <a:gd name="connsiteX287" fmla="*/ 5470770 w 7467600"/>
              <a:gd name="connsiteY287" fmla="*/ 3005435 h 6858000"/>
              <a:gd name="connsiteX288" fmla="*/ 5519779 w 7467600"/>
              <a:gd name="connsiteY288" fmla="*/ 4359223 h 6858000"/>
              <a:gd name="connsiteX289" fmla="*/ 5520293 w 7467600"/>
              <a:gd name="connsiteY289" fmla="*/ 4360602 h 6858000"/>
              <a:gd name="connsiteX290" fmla="*/ 5767221 w 7467600"/>
              <a:gd name="connsiteY290" fmla="*/ 4665564 h 6858000"/>
              <a:gd name="connsiteX291" fmla="*/ 6937169 w 7467600"/>
              <a:gd name="connsiteY291" fmla="*/ 4815941 h 6858000"/>
              <a:gd name="connsiteX292" fmla="*/ 6953922 w 7467600"/>
              <a:gd name="connsiteY292" fmla="*/ 4890068 h 6858000"/>
              <a:gd name="connsiteX293" fmla="*/ 6071359 w 7467600"/>
              <a:gd name="connsiteY293" fmla="*/ 4770770 h 6858000"/>
              <a:gd name="connsiteX294" fmla="*/ 6038839 w 7467600"/>
              <a:gd name="connsiteY294" fmla="*/ 4764474 h 6858000"/>
              <a:gd name="connsiteX295" fmla="*/ 6038706 w 7467600"/>
              <a:gd name="connsiteY295" fmla="*/ 4763847 h 6858000"/>
              <a:gd name="connsiteX296" fmla="*/ 6037784 w 7467600"/>
              <a:gd name="connsiteY296" fmla="*/ 4764270 h 6858000"/>
              <a:gd name="connsiteX297" fmla="*/ 6038839 w 7467600"/>
              <a:gd name="connsiteY297" fmla="*/ 4764474 h 6858000"/>
              <a:gd name="connsiteX298" fmla="*/ 6040338 w 7467600"/>
              <a:gd name="connsiteY298" fmla="*/ 4771418 h 6858000"/>
              <a:gd name="connsiteX299" fmla="*/ 6024488 w 7467600"/>
              <a:gd name="connsiteY299" fmla="*/ 4809903 h 6858000"/>
              <a:gd name="connsiteX300" fmla="*/ 5599771 w 7467600"/>
              <a:gd name="connsiteY300" fmla="*/ 5509652 h 6858000"/>
              <a:gd name="connsiteX301" fmla="*/ 5548843 w 7467600"/>
              <a:gd name="connsiteY301" fmla="*/ 5563845 h 6858000"/>
              <a:gd name="connsiteX302" fmla="*/ 5940952 w 7467600"/>
              <a:gd name="connsiteY302" fmla="*/ 6250028 h 6858000"/>
              <a:gd name="connsiteX303" fmla="*/ 6043441 w 7467600"/>
              <a:gd name="connsiteY303" fmla="*/ 6665847 h 6858000"/>
              <a:gd name="connsiteX304" fmla="*/ 6093432 w 7467600"/>
              <a:gd name="connsiteY304" fmla="*/ 6858000 h 6858000"/>
              <a:gd name="connsiteX305" fmla="*/ 6034344 w 7467600"/>
              <a:gd name="connsiteY305" fmla="*/ 6858000 h 6858000"/>
              <a:gd name="connsiteX306" fmla="*/ 6026679 w 7467600"/>
              <a:gd name="connsiteY306" fmla="*/ 6836959 h 6858000"/>
              <a:gd name="connsiteX307" fmla="*/ 5800441 w 7467600"/>
              <a:gd name="connsiteY307" fmla="*/ 6335286 h 6858000"/>
              <a:gd name="connsiteX308" fmla="*/ 5526562 w 7467600"/>
              <a:gd name="connsiteY308" fmla="*/ 5705388 h 6858000"/>
              <a:gd name="connsiteX309" fmla="*/ 5519640 w 7467600"/>
              <a:gd name="connsiteY309" fmla="*/ 5683774 h 6858000"/>
              <a:gd name="connsiteX310" fmla="*/ 5844559 w 7467600"/>
              <a:gd name="connsiteY310" fmla="*/ 6553349 h 6858000"/>
              <a:gd name="connsiteX311" fmla="*/ 5975994 w 7467600"/>
              <a:gd name="connsiteY311" fmla="*/ 6858000 h 6858000"/>
              <a:gd name="connsiteX312" fmla="*/ 5898547 w 7467600"/>
              <a:gd name="connsiteY312" fmla="*/ 6858000 h 6858000"/>
              <a:gd name="connsiteX313" fmla="*/ 5682041 w 7467600"/>
              <a:gd name="connsiteY313" fmla="*/ 6355860 h 6858000"/>
              <a:gd name="connsiteX314" fmla="*/ 5461758 w 7467600"/>
              <a:gd name="connsiteY314" fmla="*/ 5820220 h 6858000"/>
              <a:gd name="connsiteX315" fmla="*/ 5237282 w 7467600"/>
              <a:gd name="connsiteY315" fmla="*/ 6579086 h 6858000"/>
              <a:gd name="connsiteX316" fmla="*/ 5115009 w 7467600"/>
              <a:gd name="connsiteY316" fmla="*/ 6858000 h 6858000"/>
              <a:gd name="connsiteX317" fmla="*/ 5028074 w 7467600"/>
              <a:gd name="connsiteY317" fmla="*/ 6858000 h 6858000"/>
              <a:gd name="connsiteX318" fmla="*/ 5079508 w 7467600"/>
              <a:gd name="connsiteY318" fmla="*/ 6749074 h 6858000"/>
              <a:gd name="connsiteX319" fmla="*/ 5371846 w 7467600"/>
              <a:gd name="connsiteY319" fmla="*/ 5924413 h 6858000"/>
              <a:gd name="connsiteX320" fmla="*/ 5270512 w 7467600"/>
              <a:gd name="connsiteY320" fmla="*/ 6138975 h 6858000"/>
              <a:gd name="connsiteX321" fmla="*/ 5062409 w 7467600"/>
              <a:gd name="connsiteY321" fmla="*/ 6653544 h 6858000"/>
              <a:gd name="connsiteX322" fmla="*/ 5036628 w 7467600"/>
              <a:gd name="connsiteY322" fmla="*/ 6754247 h 6858000"/>
              <a:gd name="connsiteX323" fmla="*/ 5009112 w 7467600"/>
              <a:gd name="connsiteY323" fmla="*/ 6858000 h 6858000"/>
              <a:gd name="connsiteX324" fmla="*/ 4976679 w 7467600"/>
              <a:gd name="connsiteY324" fmla="*/ 6858000 h 6858000"/>
              <a:gd name="connsiteX325" fmla="*/ 5006537 w 7467600"/>
              <a:gd name="connsiteY325" fmla="*/ 6747068 h 6858000"/>
              <a:gd name="connsiteX326" fmla="*/ 5032723 w 7467600"/>
              <a:gd name="connsiteY326" fmla="*/ 6644957 h 6858000"/>
              <a:gd name="connsiteX327" fmla="*/ 5242949 w 7467600"/>
              <a:gd name="connsiteY327" fmla="*/ 6125175 h 6858000"/>
              <a:gd name="connsiteX328" fmla="*/ 5286321 w 7467600"/>
              <a:gd name="connsiteY328" fmla="*/ 6033555 h 6858000"/>
              <a:gd name="connsiteX329" fmla="*/ 5008210 w 7467600"/>
              <a:gd name="connsiteY329" fmla="*/ 6649194 h 6858000"/>
              <a:gd name="connsiteX330" fmla="*/ 4986321 w 7467600"/>
              <a:gd name="connsiteY330" fmla="*/ 6765687 h 6858000"/>
              <a:gd name="connsiteX331" fmla="*/ 4973474 w 7467600"/>
              <a:gd name="connsiteY331" fmla="*/ 6858000 h 6858000"/>
              <a:gd name="connsiteX332" fmla="*/ 4907178 w 7467600"/>
              <a:gd name="connsiteY332" fmla="*/ 6858000 h 6858000"/>
              <a:gd name="connsiteX333" fmla="*/ 4910810 w 7467600"/>
              <a:gd name="connsiteY333" fmla="*/ 6829660 h 6858000"/>
              <a:gd name="connsiteX334" fmla="*/ 4987461 w 7467600"/>
              <a:gd name="connsiteY334" fmla="*/ 6432994 h 6858000"/>
              <a:gd name="connsiteX335" fmla="*/ 5179262 w 7467600"/>
              <a:gd name="connsiteY335" fmla="*/ 6035044 h 6858000"/>
              <a:gd name="connsiteX336" fmla="*/ 4689678 w 7467600"/>
              <a:gd name="connsiteY336" fmla="*/ 6440241 h 6858000"/>
              <a:gd name="connsiteX337" fmla="*/ 4477543 w 7467600"/>
              <a:gd name="connsiteY337" fmla="*/ 6674836 h 6858000"/>
              <a:gd name="connsiteX338" fmla="*/ 4329957 w 7467600"/>
              <a:gd name="connsiteY338" fmla="*/ 6858000 h 6858000"/>
              <a:gd name="connsiteX339" fmla="*/ 4218595 w 7467600"/>
              <a:gd name="connsiteY339" fmla="*/ 6858000 h 6858000"/>
              <a:gd name="connsiteX340" fmla="*/ 4368888 w 7467600"/>
              <a:gd name="connsiteY340" fmla="*/ 6668412 h 6858000"/>
              <a:gd name="connsiteX341" fmla="*/ 4563091 w 7467600"/>
              <a:gd name="connsiteY341" fmla="*/ 6442508 h 6858000"/>
              <a:gd name="connsiteX342" fmla="*/ 5387324 w 7467600"/>
              <a:gd name="connsiteY342" fmla="*/ 5705830 h 6858000"/>
              <a:gd name="connsiteX343" fmla="*/ 5073620 w 7467600"/>
              <a:gd name="connsiteY343" fmla="*/ 5955437 h 6858000"/>
              <a:gd name="connsiteX344" fmla="*/ 4689789 w 7467600"/>
              <a:gd name="connsiteY344" fmla="*/ 6268382 h 6858000"/>
              <a:gd name="connsiteX345" fmla="*/ 4418722 w 7467600"/>
              <a:gd name="connsiteY345" fmla="*/ 6570886 h 6858000"/>
              <a:gd name="connsiteX346" fmla="*/ 4214944 w 7467600"/>
              <a:gd name="connsiteY346" fmla="*/ 6858000 h 6858000"/>
              <a:gd name="connsiteX347" fmla="*/ 4177898 w 7467600"/>
              <a:gd name="connsiteY347" fmla="*/ 6858000 h 6858000"/>
              <a:gd name="connsiteX348" fmla="*/ 4391597 w 7467600"/>
              <a:gd name="connsiteY348" fmla="*/ 6556370 h 6858000"/>
              <a:gd name="connsiteX349" fmla="*/ 4668889 w 7467600"/>
              <a:gd name="connsiteY349" fmla="*/ 6246399 h 6858000"/>
              <a:gd name="connsiteX350" fmla="*/ 5055427 w 7467600"/>
              <a:gd name="connsiteY350" fmla="*/ 5931476 h 6858000"/>
              <a:gd name="connsiteX351" fmla="*/ 5371814 w 7467600"/>
              <a:gd name="connsiteY351" fmla="*/ 5678975 h 6858000"/>
              <a:gd name="connsiteX352" fmla="*/ 4987918 w 7467600"/>
              <a:gd name="connsiteY352" fmla="*/ 5838701 h 6858000"/>
              <a:gd name="connsiteX353" fmla="*/ 4317146 w 7467600"/>
              <a:gd name="connsiteY353" fmla="*/ 6587716 h 6858000"/>
              <a:gd name="connsiteX354" fmla="*/ 4171627 w 7467600"/>
              <a:gd name="connsiteY354" fmla="*/ 6858000 h 6858000"/>
              <a:gd name="connsiteX355" fmla="*/ 4081585 w 7467600"/>
              <a:gd name="connsiteY355" fmla="*/ 6858000 h 6858000"/>
              <a:gd name="connsiteX356" fmla="*/ 4238603 w 7467600"/>
              <a:gd name="connsiteY356" fmla="*/ 6559341 h 6858000"/>
              <a:gd name="connsiteX357" fmla="*/ 4778333 w 7467600"/>
              <a:gd name="connsiteY357" fmla="*/ 5873626 h 6858000"/>
              <a:gd name="connsiteX358" fmla="*/ 5414185 w 7467600"/>
              <a:gd name="connsiteY358" fmla="*/ 5573882 h 6858000"/>
              <a:gd name="connsiteX359" fmla="*/ 5959648 w 7467600"/>
              <a:gd name="connsiteY359" fmla="*/ 4760797 h 6858000"/>
              <a:gd name="connsiteX360" fmla="*/ 5355019 w 7467600"/>
              <a:gd name="connsiteY360" fmla="*/ 4734672 h 6858000"/>
              <a:gd name="connsiteX361" fmla="*/ 5083565 w 7467600"/>
              <a:gd name="connsiteY361" fmla="*/ 5179121 h 6858000"/>
              <a:gd name="connsiteX362" fmla="*/ 4713577 w 7467600"/>
              <a:gd name="connsiteY362" fmla="*/ 5616803 h 6858000"/>
              <a:gd name="connsiteX363" fmla="*/ 3989559 w 7467600"/>
              <a:gd name="connsiteY363" fmla="*/ 6145945 h 6858000"/>
              <a:gd name="connsiteX364" fmla="*/ 3939824 w 7467600"/>
              <a:gd name="connsiteY364" fmla="*/ 6066900 h 6858000"/>
              <a:gd name="connsiteX365" fmla="*/ 4584537 w 7467600"/>
              <a:gd name="connsiteY365" fmla="*/ 5324826 h 6858000"/>
              <a:gd name="connsiteX366" fmla="*/ 5037105 w 7467600"/>
              <a:gd name="connsiteY366" fmla="*/ 5088765 h 6858000"/>
              <a:gd name="connsiteX367" fmla="*/ 5039930 w 7467600"/>
              <a:gd name="connsiteY367" fmla="*/ 5089585 h 6858000"/>
              <a:gd name="connsiteX368" fmla="*/ 5263764 w 7467600"/>
              <a:gd name="connsiteY368" fmla="*/ 4735525 h 6858000"/>
              <a:gd name="connsiteX369" fmla="*/ 4086300 w 7467600"/>
              <a:gd name="connsiteY369" fmla="*/ 4884599 h 6858000"/>
              <a:gd name="connsiteX370" fmla="*/ 4085485 w 7467600"/>
              <a:gd name="connsiteY370" fmla="*/ 4899070 h 6858000"/>
              <a:gd name="connsiteX371" fmla="*/ 3871915 w 7467600"/>
              <a:gd name="connsiteY371" fmla="*/ 5253645 h 6858000"/>
              <a:gd name="connsiteX372" fmla="*/ 3799374 w 7467600"/>
              <a:gd name="connsiteY372" fmla="*/ 5466127 h 6858000"/>
              <a:gd name="connsiteX373" fmla="*/ 3498850 w 7467600"/>
              <a:gd name="connsiteY373" fmla="*/ 6661888 h 6858000"/>
              <a:gd name="connsiteX374" fmla="*/ 3399216 w 7467600"/>
              <a:gd name="connsiteY374" fmla="*/ 6858000 h 6858000"/>
              <a:gd name="connsiteX375" fmla="*/ 3303688 w 7467600"/>
              <a:gd name="connsiteY375" fmla="*/ 6858000 h 6858000"/>
              <a:gd name="connsiteX376" fmla="*/ 3391774 w 7467600"/>
              <a:gd name="connsiteY376" fmla="*/ 6697181 h 6858000"/>
              <a:gd name="connsiteX377" fmla="*/ 3735540 w 7467600"/>
              <a:gd name="connsiteY377" fmla="*/ 5546923 h 6858000"/>
              <a:gd name="connsiteX378" fmla="*/ 3729438 w 7467600"/>
              <a:gd name="connsiteY378" fmla="*/ 5569058 h 6858000"/>
              <a:gd name="connsiteX379" fmla="*/ 3707782 w 7467600"/>
              <a:gd name="connsiteY379" fmla="*/ 5644908 h 6858000"/>
              <a:gd name="connsiteX380" fmla="*/ 3583827 w 7467600"/>
              <a:gd name="connsiteY380" fmla="*/ 6039215 h 6858000"/>
              <a:gd name="connsiteX381" fmla="*/ 3547861 w 7467600"/>
              <a:gd name="connsiteY381" fmla="*/ 6129609 h 6858000"/>
              <a:gd name="connsiteX382" fmla="*/ 3490905 w 7467600"/>
              <a:gd name="connsiteY382" fmla="*/ 6277660 h 6858000"/>
              <a:gd name="connsiteX383" fmla="*/ 3455859 w 7467600"/>
              <a:gd name="connsiteY383" fmla="*/ 6391301 h 6858000"/>
              <a:gd name="connsiteX384" fmla="*/ 3429112 w 7467600"/>
              <a:gd name="connsiteY384" fmla="*/ 6479469 h 6858000"/>
              <a:gd name="connsiteX385" fmla="*/ 3304862 w 7467600"/>
              <a:gd name="connsiteY385" fmla="*/ 6796476 h 6858000"/>
              <a:gd name="connsiteX386" fmla="*/ 3276071 w 7467600"/>
              <a:gd name="connsiteY386" fmla="*/ 6858000 h 6858000"/>
              <a:gd name="connsiteX387" fmla="*/ 3240805 w 7467600"/>
              <a:gd name="connsiteY387" fmla="*/ 6858000 h 6858000"/>
              <a:gd name="connsiteX388" fmla="*/ 3275917 w 7467600"/>
              <a:gd name="connsiteY388" fmla="*/ 6783192 h 6858000"/>
              <a:gd name="connsiteX389" fmla="*/ 3399358 w 7467600"/>
              <a:gd name="connsiteY389" fmla="*/ 6469011 h 6858000"/>
              <a:gd name="connsiteX390" fmla="*/ 3425650 w 7467600"/>
              <a:gd name="connsiteY390" fmla="*/ 6381333 h 6858000"/>
              <a:gd name="connsiteX391" fmla="*/ 3460661 w 7467600"/>
              <a:gd name="connsiteY391" fmla="*/ 6266763 h 6858000"/>
              <a:gd name="connsiteX392" fmla="*/ 3518021 w 7467600"/>
              <a:gd name="connsiteY392" fmla="*/ 6117298 h 6858000"/>
              <a:gd name="connsiteX393" fmla="*/ 3554035 w 7467600"/>
              <a:gd name="connsiteY393" fmla="*/ 6027832 h 6858000"/>
              <a:gd name="connsiteX394" fmla="*/ 3677174 w 7467600"/>
              <a:gd name="connsiteY394" fmla="*/ 5636351 h 6858000"/>
              <a:gd name="connsiteX395" fmla="*/ 3698819 w 7467600"/>
              <a:gd name="connsiteY395" fmla="*/ 5560503 h 6858000"/>
              <a:gd name="connsiteX396" fmla="*/ 3702094 w 7467600"/>
              <a:gd name="connsiteY396" fmla="*/ 5549194 h 6858000"/>
              <a:gd name="connsiteX397" fmla="*/ 3398355 w 7467600"/>
              <a:gd name="connsiteY397" fmla="*/ 6094603 h 6858000"/>
              <a:gd name="connsiteX398" fmla="*/ 3193941 w 7467600"/>
              <a:gd name="connsiteY398" fmla="*/ 6798775 h 6858000"/>
              <a:gd name="connsiteX399" fmla="*/ 3184140 w 7467600"/>
              <a:gd name="connsiteY399" fmla="*/ 6858000 h 6858000"/>
              <a:gd name="connsiteX400" fmla="*/ 3099978 w 7467600"/>
              <a:gd name="connsiteY400" fmla="*/ 6858000 h 6858000"/>
              <a:gd name="connsiteX401" fmla="*/ 3101556 w 7467600"/>
              <a:gd name="connsiteY401" fmla="*/ 6843337 h 6858000"/>
              <a:gd name="connsiteX402" fmla="*/ 3370162 w 7467600"/>
              <a:gd name="connsiteY402" fmla="*/ 5785550 h 6858000"/>
              <a:gd name="connsiteX403" fmla="*/ 3746477 w 7467600"/>
              <a:gd name="connsiteY403" fmla="*/ 5377889 h 6858000"/>
              <a:gd name="connsiteX404" fmla="*/ 3863399 w 7467600"/>
              <a:gd name="connsiteY404" fmla="*/ 5087257 h 6858000"/>
              <a:gd name="connsiteX405" fmla="*/ 3968712 w 7467600"/>
              <a:gd name="connsiteY405" fmla="*/ 4913989 h 6858000"/>
              <a:gd name="connsiteX406" fmla="*/ 2792390 w 7467600"/>
              <a:gd name="connsiteY406" fmla="*/ 5382974 h 6858000"/>
              <a:gd name="connsiteX407" fmla="*/ 2714982 w 7467600"/>
              <a:gd name="connsiteY407" fmla="*/ 5427051 h 6858000"/>
              <a:gd name="connsiteX408" fmla="*/ 2813361 w 7467600"/>
              <a:gd name="connsiteY408" fmla="*/ 6023912 h 6858000"/>
              <a:gd name="connsiteX409" fmla="*/ 2688430 w 7467600"/>
              <a:gd name="connsiteY409" fmla="*/ 6801564 h 6858000"/>
              <a:gd name="connsiteX410" fmla="*/ 2629626 w 7467600"/>
              <a:gd name="connsiteY410" fmla="*/ 6763394 h 6858000"/>
              <a:gd name="connsiteX411" fmla="*/ 2565328 w 7467600"/>
              <a:gd name="connsiteY411" fmla="*/ 5516399 h 6858000"/>
              <a:gd name="connsiteX412" fmla="*/ 1922999 w 7467600"/>
              <a:gd name="connsiteY412" fmla="*/ 5980343 h 6858000"/>
              <a:gd name="connsiteX413" fmla="*/ 1950261 w 7467600"/>
              <a:gd name="connsiteY413" fmla="*/ 6405858 h 6858000"/>
              <a:gd name="connsiteX414" fmla="*/ 2365554 w 7467600"/>
              <a:gd name="connsiteY414" fmla="*/ 6759107 h 6858000"/>
              <a:gd name="connsiteX415" fmla="*/ 2424142 w 7467600"/>
              <a:gd name="connsiteY415" fmla="*/ 6858000 h 6858000"/>
              <a:gd name="connsiteX416" fmla="*/ 2395994 w 7467600"/>
              <a:gd name="connsiteY416" fmla="*/ 6858000 h 6858000"/>
              <a:gd name="connsiteX417" fmla="*/ 2392863 w 7467600"/>
              <a:gd name="connsiteY417" fmla="*/ 6852964 h 6858000"/>
              <a:gd name="connsiteX418" fmla="*/ 2017589 w 7467600"/>
              <a:gd name="connsiteY418" fmla="*/ 6493982 h 6858000"/>
              <a:gd name="connsiteX419" fmla="*/ 2147336 w 7467600"/>
              <a:gd name="connsiteY419" fmla="*/ 6594052 h 6858000"/>
              <a:gd name="connsiteX420" fmla="*/ 2207047 w 7467600"/>
              <a:gd name="connsiteY420" fmla="*/ 6654540 h 6858000"/>
              <a:gd name="connsiteX421" fmla="*/ 2299106 w 7467600"/>
              <a:gd name="connsiteY421" fmla="*/ 6778931 h 6858000"/>
              <a:gd name="connsiteX422" fmla="*/ 2314430 w 7467600"/>
              <a:gd name="connsiteY422" fmla="*/ 6801144 h 6858000"/>
              <a:gd name="connsiteX423" fmla="*/ 2352406 w 7467600"/>
              <a:gd name="connsiteY423" fmla="*/ 6858000 h 6858000"/>
              <a:gd name="connsiteX424" fmla="*/ 2314492 w 7467600"/>
              <a:gd name="connsiteY424" fmla="*/ 6858000 h 6858000"/>
              <a:gd name="connsiteX425" fmla="*/ 2288095 w 7467600"/>
              <a:gd name="connsiteY425" fmla="*/ 6818030 h 6858000"/>
              <a:gd name="connsiteX426" fmla="*/ 2272768 w 7467600"/>
              <a:gd name="connsiteY426" fmla="*/ 6795822 h 6858000"/>
              <a:gd name="connsiteX427" fmla="*/ 2182715 w 7467600"/>
              <a:gd name="connsiteY427" fmla="*/ 6675071 h 6858000"/>
              <a:gd name="connsiteX428" fmla="*/ 2032061 w 7467600"/>
              <a:gd name="connsiteY428" fmla="*/ 6541380 h 6858000"/>
              <a:gd name="connsiteX429" fmla="*/ 2257220 w 7467600"/>
              <a:gd name="connsiteY429" fmla="*/ 6826257 h 6858000"/>
              <a:gd name="connsiteX430" fmla="*/ 2281324 w 7467600"/>
              <a:gd name="connsiteY430" fmla="*/ 6858000 h 6858000"/>
              <a:gd name="connsiteX431" fmla="*/ 2242860 w 7467600"/>
              <a:gd name="connsiteY431" fmla="*/ 6858000 h 6858000"/>
              <a:gd name="connsiteX432" fmla="*/ 2232818 w 7467600"/>
              <a:gd name="connsiteY432" fmla="*/ 6844926 h 6858000"/>
              <a:gd name="connsiteX433" fmla="*/ 1990172 w 7467600"/>
              <a:gd name="connsiteY433" fmla="*/ 6542121 h 6858000"/>
              <a:gd name="connsiteX434" fmla="*/ 2124090 w 7467600"/>
              <a:gd name="connsiteY434" fmla="*/ 6761017 h 6858000"/>
              <a:gd name="connsiteX435" fmla="*/ 2200380 w 7467600"/>
              <a:gd name="connsiteY435" fmla="*/ 6858000 h 6858000"/>
              <a:gd name="connsiteX436" fmla="*/ 2147507 w 7467600"/>
              <a:gd name="connsiteY436" fmla="*/ 6858000 h 6858000"/>
              <a:gd name="connsiteX437" fmla="*/ 2070668 w 7467600"/>
              <a:gd name="connsiteY437" fmla="*/ 6761520 h 6858000"/>
              <a:gd name="connsiteX438" fmla="*/ 1975142 w 7467600"/>
              <a:gd name="connsiteY438" fmla="*/ 6585570 h 6858000"/>
              <a:gd name="connsiteX439" fmla="*/ 2050035 w 7467600"/>
              <a:gd name="connsiteY439" fmla="*/ 6813345 h 6858000"/>
              <a:gd name="connsiteX440" fmla="*/ 2063025 w 7467600"/>
              <a:gd name="connsiteY440" fmla="*/ 6858000 h 6858000"/>
              <a:gd name="connsiteX441" fmla="*/ 2021675 w 7467600"/>
              <a:gd name="connsiteY441" fmla="*/ 6858000 h 6858000"/>
              <a:gd name="connsiteX442" fmla="*/ 2019308 w 7467600"/>
              <a:gd name="connsiteY442" fmla="*/ 6847118 h 6858000"/>
              <a:gd name="connsiteX443" fmla="*/ 1938835 w 7467600"/>
              <a:gd name="connsiteY443" fmla="*/ 6551160 h 6858000"/>
              <a:gd name="connsiteX444" fmla="*/ 1953230 w 7467600"/>
              <a:gd name="connsiteY444" fmla="*/ 6759699 h 6858000"/>
              <a:gd name="connsiteX445" fmla="*/ 1956763 w 7467600"/>
              <a:gd name="connsiteY445" fmla="*/ 6778191 h 6858000"/>
              <a:gd name="connsiteX446" fmla="*/ 1967925 w 7467600"/>
              <a:gd name="connsiteY446" fmla="*/ 6858000 h 6858000"/>
              <a:gd name="connsiteX447" fmla="*/ 1936622 w 7467600"/>
              <a:gd name="connsiteY447" fmla="*/ 6858000 h 6858000"/>
              <a:gd name="connsiteX448" fmla="*/ 1926261 w 7467600"/>
              <a:gd name="connsiteY448" fmla="*/ 6784064 h 6858000"/>
              <a:gd name="connsiteX449" fmla="*/ 1922724 w 7467600"/>
              <a:gd name="connsiteY449" fmla="*/ 6765577 h 6858000"/>
              <a:gd name="connsiteX450" fmla="*/ 1904650 w 7467600"/>
              <a:gd name="connsiteY450" fmla="*/ 6639616 h 6858000"/>
              <a:gd name="connsiteX451" fmla="*/ 1885273 w 7467600"/>
              <a:gd name="connsiteY451" fmla="*/ 6858000 h 6858000"/>
              <a:gd name="connsiteX452" fmla="*/ 1854363 w 7467600"/>
              <a:gd name="connsiteY452" fmla="*/ 6858000 h 6858000"/>
              <a:gd name="connsiteX453" fmla="*/ 1880391 w 7467600"/>
              <a:gd name="connsiteY453" fmla="*/ 6603796 h 6858000"/>
              <a:gd name="connsiteX454" fmla="*/ 1818273 w 7467600"/>
              <a:gd name="connsiteY454" fmla="*/ 6715729 h 6858000"/>
              <a:gd name="connsiteX455" fmla="*/ 1794691 w 7467600"/>
              <a:gd name="connsiteY455" fmla="*/ 6843239 h 6858000"/>
              <a:gd name="connsiteX456" fmla="*/ 1794914 w 7467600"/>
              <a:gd name="connsiteY456" fmla="*/ 6858000 h 6858000"/>
              <a:gd name="connsiteX457" fmla="*/ 1746128 w 7467600"/>
              <a:gd name="connsiteY457" fmla="*/ 6858000 h 6858000"/>
              <a:gd name="connsiteX458" fmla="*/ 1753934 w 7467600"/>
              <a:gd name="connsiteY458" fmla="*/ 6724796 h 6858000"/>
              <a:gd name="connsiteX459" fmla="*/ 1792053 w 7467600"/>
              <a:gd name="connsiteY459" fmla="*/ 6572396 h 6858000"/>
              <a:gd name="connsiteX460" fmla="*/ 1862248 w 7467600"/>
              <a:gd name="connsiteY460" fmla="*/ 6266397 h 6858000"/>
              <a:gd name="connsiteX461" fmla="*/ 1862250 w 7467600"/>
              <a:gd name="connsiteY461" fmla="*/ 6033531 h 6858000"/>
              <a:gd name="connsiteX462" fmla="*/ 1211999 w 7467600"/>
              <a:gd name="connsiteY462" fmla="*/ 6683610 h 6858000"/>
              <a:gd name="connsiteX463" fmla="*/ 1213266 w 7467600"/>
              <a:gd name="connsiteY463" fmla="*/ 6691947 h 6858000"/>
              <a:gd name="connsiteX464" fmla="*/ 1203370 w 7467600"/>
              <a:gd name="connsiteY464" fmla="*/ 6850676 h 6858000"/>
              <a:gd name="connsiteX465" fmla="*/ 1203671 w 7467600"/>
              <a:gd name="connsiteY465" fmla="*/ 6858000 h 6858000"/>
              <a:gd name="connsiteX466" fmla="*/ 1143180 w 7467600"/>
              <a:gd name="connsiteY466" fmla="*/ 6858000 h 6858000"/>
              <a:gd name="connsiteX467" fmla="*/ 1142176 w 7467600"/>
              <a:gd name="connsiteY467" fmla="*/ 6766045 h 6858000"/>
              <a:gd name="connsiteX468" fmla="*/ 1067484 w 7467600"/>
              <a:gd name="connsiteY468" fmla="*/ 6858000 h 6858000"/>
              <a:gd name="connsiteX469" fmla="*/ 953928 w 7467600"/>
              <a:gd name="connsiteY469" fmla="*/ 6858000 h 6858000"/>
              <a:gd name="connsiteX470" fmla="*/ 959715 w 7467600"/>
              <a:gd name="connsiteY470" fmla="*/ 6850185 h 6858000"/>
              <a:gd name="connsiteX471" fmla="*/ 1483788 w 7467600"/>
              <a:gd name="connsiteY471" fmla="*/ 6259174 h 6858000"/>
              <a:gd name="connsiteX472" fmla="*/ 1100671 w 7467600"/>
              <a:gd name="connsiteY472" fmla="*/ 6252137 h 6858000"/>
              <a:gd name="connsiteX473" fmla="*/ 1090144 w 7467600"/>
              <a:gd name="connsiteY473" fmla="*/ 6256748 h 6858000"/>
              <a:gd name="connsiteX474" fmla="*/ 1095872 w 7467600"/>
              <a:gd name="connsiteY474" fmla="*/ 6271892 h 6858000"/>
              <a:gd name="connsiteX475" fmla="*/ 262785 w 7467600"/>
              <a:gd name="connsiteY475" fmla="*/ 6845450 h 6858000"/>
              <a:gd name="connsiteX476" fmla="*/ 209968 w 7467600"/>
              <a:gd name="connsiteY476" fmla="*/ 6770713 h 6858000"/>
              <a:gd name="connsiteX477" fmla="*/ 873460 w 7467600"/>
              <a:gd name="connsiteY477" fmla="*/ 6253768 h 6858000"/>
              <a:gd name="connsiteX478" fmla="*/ 192686 w 7467600"/>
              <a:gd name="connsiteY478" fmla="*/ 5849257 h 6858000"/>
              <a:gd name="connsiteX479" fmla="*/ 4696 w 7467600"/>
              <a:gd name="connsiteY479" fmla="*/ 5697668 h 6858000"/>
              <a:gd name="connsiteX480" fmla="*/ 0 w 7467600"/>
              <a:gd name="connsiteY480" fmla="*/ 5689984 h 6858000"/>
              <a:gd name="connsiteX481" fmla="*/ 0 w 7467600"/>
              <a:gd name="connsiteY481" fmla="*/ 5513472 h 6858000"/>
              <a:gd name="connsiteX482" fmla="*/ 174101 w 7467600"/>
              <a:gd name="connsiteY482" fmla="*/ 5620277 h 6858000"/>
              <a:gd name="connsiteX483" fmla="*/ 891800 w 7467600"/>
              <a:gd name="connsiteY483" fmla="*/ 6036935 h 6858000"/>
              <a:gd name="connsiteX484" fmla="*/ 1072219 w 7467600"/>
              <a:gd name="connsiteY484" fmla="*/ 6169443 h 6858000"/>
              <a:gd name="connsiteX485" fmla="*/ 1074117 w 7467600"/>
              <a:gd name="connsiteY485" fmla="*/ 6170301 h 6858000"/>
              <a:gd name="connsiteX486" fmla="*/ 1083114 w 7467600"/>
              <a:gd name="connsiteY486" fmla="*/ 6174131 h 6858000"/>
              <a:gd name="connsiteX487" fmla="*/ 1543010 w 7467600"/>
              <a:gd name="connsiteY487" fmla="*/ 6191140 h 6858000"/>
              <a:gd name="connsiteX488" fmla="*/ 1551080 w 7467600"/>
              <a:gd name="connsiteY488" fmla="*/ 6195006 h 6858000"/>
              <a:gd name="connsiteX489" fmla="*/ 2345443 w 7467600"/>
              <a:gd name="connsiteY489" fmla="*/ 5549882 h 6858000"/>
              <a:gd name="connsiteX490" fmla="*/ 1721499 w 7467600"/>
              <a:gd name="connsiteY490" fmla="*/ 5599969 h 6858000"/>
              <a:gd name="connsiteX491" fmla="*/ 767716 w 7467600"/>
              <a:gd name="connsiteY491" fmla="*/ 5472768 h 6858000"/>
              <a:gd name="connsiteX492" fmla="*/ 722147 w 7467600"/>
              <a:gd name="connsiteY492" fmla="*/ 5393091 h 6858000"/>
              <a:gd name="connsiteX493" fmla="*/ 1485552 w 7467600"/>
              <a:gd name="connsiteY493" fmla="*/ 5313202 h 6858000"/>
              <a:gd name="connsiteX494" fmla="*/ 2143004 w 7467600"/>
              <a:gd name="connsiteY494" fmla="*/ 5402420 h 6858000"/>
              <a:gd name="connsiteX495" fmla="*/ 1933391 w 7467600"/>
              <a:gd name="connsiteY495" fmla="*/ 5156971 h 6858000"/>
              <a:gd name="connsiteX496" fmla="*/ 1827118 w 7467600"/>
              <a:gd name="connsiteY496" fmla="*/ 4968410 h 6858000"/>
              <a:gd name="connsiteX497" fmla="*/ 1837349 w 7467600"/>
              <a:gd name="connsiteY497" fmla="*/ 4956357 h 6858000"/>
              <a:gd name="connsiteX498" fmla="*/ 2162835 w 7467600"/>
              <a:gd name="connsiteY498" fmla="*/ 5187853 h 6858000"/>
              <a:gd name="connsiteX499" fmla="*/ 2257167 w 7467600"/>
              <a:gd name="connsiteY499" fmla="*/ 5462123 h 6858000"/>
              <a:gd name="connsiteX500" fmla="*/ 2261598 w 7467600"/>
              <a:gd name="connsiteY500" fmla="*/ 5467998 h 6858000"/>
              <a:gd name="connsiteX501" fmla="*/ 2437177 w 7467600"/>
              <a:gd name="connsiteY501" fmla="*/ 5479608 h 6858000"/>
              <a:gd name="connsiteX502" fmla="*/ 2445247 w 7467600"/>
              <a:gd name="connsiteY502" fmla="*/ 5483476 h 6858000"/>
              <a:gd name="connsiteX503" fmla="*/ 2743626 w 7467600"/>
              <a:gd name="connsiteY503" fmla="*/ 5304819 h 6858000"/>
              <a:gd name="connsiteX504" fmla="*/ 3048102 w 7467600"/>
              <a:gd name="connsiteY504" fmla="*/ 5150595 h 6858000"/>
              <a:gd name="connsiteX505" fmla="*/ 1799414 w 7467600"/>
              <a:gd name="connsiteY505" fmla="*/ 4694732 h 6858000"/>
              <a:gd name="connsiteX506" fmla="*/ 1771735 w 7467600"/>
              <a:gd name="connsiteY506" fmla="*/ 4619929 h 6858000"/>
              <a:gd name="connsiteX507" fmla="*/ 3104273 w 7467600"/>
              <a:gd name="connsiteY507" fmla="*/ 5076159 h 6858000"/>
              <a:gd name="connsiteX508" fmla="*/ 3113245 w 7467600"/>
              <a:gd name="connsiteY508" fmla="*/ 5090705 h 6858000"/>
              <a:gd name="connsiteX509" fmla="*/ 3126294 w 7467600"/>
              <a:gd name="connsiteY509" fmla="*/ 5114400 h 6858000"/>
              <a:gd name="connsiteX510" fmla="*/ 3937433 w 7467600"/>
              <a:gd name="connsiteY510" fmla="*/ 4830473 h 6858000"/>
              <a:gd name="connsiteX511" fmla="*/ 3590475 w 7467600"/>
              <a:gd name="connsiteY511" fmla="*/ 4597974 h 6858000"/>
              <a:gd name="connsiteX512" fmla="*/ 3100264 w 7467600"/>
              <a:gd name="connsiteY512" fmla="*/ 4579845 h 6858000"/>
              <a:gd name="connsiteX513" fmla="*/ 2183576 w 7467600"/>
              <a:gd name="connsiteY513" fmla="*/ 4227150 h 6858000"/>
              <a:gd name="connsiteX514" fmla="*/ 2151029 w 7467600"/>
              <a:gd name="connsiteY514" fmla="*/ 4146947 h 6858000"/>
              <a:gd name="connsiteX515" fmla="*/ 3563434 w 7467600"/>
              <a:gd name="connsiteY515" fmla="*/ 4469115 h 6858000"/>
              <a:gd name="connsiteX516" fmla="*/ 3177952 w 7467600"/>
              <a:gd name="connsiteY516" fmla="*/ 3657386 h 6858000"/>
              <a:gd name="connsiteX517" fmla="*/ 3189263 w 7467600"/>
              <a:gd name="connsiteY517" fmla="*/ 3625726 h 6858000"/>
              <a:gd name="connsiteX518" fmla="*/ 3560912 w 7467600"/>
              <a:gd name="connsiteY518" fmla="*/ 4079863 h 6858000"/>
              <a:gd name="connsiteX519" fmla="*/ 3626636 w 7467600"/>
              <a:gd name="connsiteY519" fmla="*/ 4512230 h 6858000"/>
              <a:gd name="connsiteX520" fmla="*/ 3653088 w 7467600"/>
              <a:gd name="connsiteY520" fmla="*/ 4521417 h 6858000"/>
              <a:gd name="connsiteX521" fmla="*/ 3988128 w 7467600"/>
              <a:gd name="connsiteY521" fmla="*/ 4817267 h 6858000"/>
              <a:gd name="connsiteX522" fmla="*/ 4830582 w 7467600"/>
              <a:gd name="connsiteY522" fmla="*/ 4676000 h 6858000"/>
              <a:gd name="connsiteX523" fmla="*/ 4830100 w 7467600"/>
              <a:gd name="connsiteY523" fmla="*/ 4675554 h 6858000"/>
              <a:gd name="connsiteX524" fmla="*/ 4036318 w 7467600"/>
              <a:gd name="connsiteY524" fmla="*/ 4147013 h 6858000"/>
              <a:gd name="connsiteX525" fmla="*/ 3432098 w 7467600"/>
              <a:gd name="connsiteY525" fmla="*/ 3537312 h 6858000"/>
              <a:gd name="connsiteX526" fmla="*/ 3446761 w 7467600"/>
              <a:gd name="connsiteY526" fmla="*/ 3461278 h 6858000"/>
              <a:gd name="connsiteX527" fmla="*/ 4419733 w 7467600"/>
              <a:gd name="connsiteY527" fmla="*/ 3963555 h 6858000"/>
              <a:gd name="connsiteX528" fmla="*/ 4781371 w 7467600"/>
              <a:gd name="connsiteY528" fmla="*/ 4458604 h 6858000"/>
              <a:gd name="connsiteX529" fmla="*/ 4780440 w 7467600"/>
              <a:gd name="connsiteY529" fmla="*/ 4470290 h 6858000"/>
              <a:gd name="connsiteX530" fmla="*/ 4898954 w 7467600"/>
              <a:gd name="connsiteY530" fmla="*/ 4662092 h 6858000"/>
              <a:gd name="connsiteX531" fmla="*/ 4900699 w 7467600"/>
              <a:gd name="connsiteY531" fmla="*/ 4670867 h 6858000"/>
              <a:gd name="connsiteX532" fmla="*/ 5714511 w 7467600"/>
              <a:gd name="connsiteY532" fmla="*/ 4663483 h 6858000"/>
              <a:gd name="connsiteX533" fmla="*/ 5464793 w 7467600"/>
              <a:gd name="connsiteY533" fmla="*/ 4393556 h 6858000"/>
              <a:gd name="connsiteX534" fmla="*/ 5461897 w 7467600"/>
              <a:gd name="connsiteY534" fmla="*/ 4390879 h 6858000"/>
              <a:gd name="connsiteX535" fmla="*/ 4294126 w 7467600"/>
              <a:gd name="connsiteY535" fmla="*/ 3303048 h 6858000"/>
              <a:gd name="connsiteX536" fmla="*/ 4305321 w 7467600"/>
              <a:gd name="connsiteY536" fmla="*/ 3256953 h 6858000"/>
              <a:gd name="connsiteX537" fmla="*/ 4949299 w 7467600"/>
              <a:gd name="connsiteY537" fmla="*/ 3766336 h 6858000"/>
              <a:gd name="connsiteX538" fmla="*/ 5291452 w 7467600"/>
              <a:gd name="connsiteY538" fmla="*/ 4076801 h 6858000"/>
              <a:gd name="connsiteX539" fmla="*/ 5434998 w 7467600"/>
              <a:gd name="connsiteY539" fmla="*/ 4254100 h 6858000"/>
              <a:gd name="connsiteX540" fmla="*/ 5351015 w 7467600"/>
              <a:gd name="connsiteY540" fmla="*/ 3760989 h 6858000"/>
              <a:gd name="connsiteX541" fmla="*/ 5413780 w 7467600"/>
              <a:gd name="connsiteY541" fmla="*/ 2966265 h 6858000"/>
              <a:gd name="connsiteX542" fmla="*/ 5425627 w 7467600"/>
              <a:gd name="connsiteY542" fmla="*/ 2954192 h 6858000"/>
              <a:gd name="connsiteX543" fmla="*/ 6604735 w 7467600"/>
              <a:gd name="connsiteY543" fmla="*/ 2041381 h 6858000"/>
              <a:gd name="connsiteX544" fmla="*/ 7204487 w 7467600"/>
              <a:gd name="connsiteY544" fmla="*/ 2742112 h 6858000"/>
              <a:gd name="connsiteX545" fmla="*/ 7131592 w 7467600"/>
              <a:gd name="connsiteY545" fmla="*/ 2672096 h 6858000"/>
              <a:gd name="connsiteX546" fmla="*/ 6996344 w 7467600"/>
              <a:gd name="connsiteY546" fmla="*/ 2518310 h 6858000"/>
              <a:gd name="connsiteX547" fmla="*/ 6735495 w 7467600"/>
              <a:gd name="connsiteY547" fmla="*/ 2196890 h 6858000"/>
              <a:gd name="connsiteX548" fmla="*/ 6721901 w 7467600"/>
              <a:gd name="connsiteY548" fmla="*/ 2179274 h 6858000"/>
              <a:gd name="connsiteX549" fmla="*/ 6604735 w 7467600"/>
              <a:gd name="connsiteY549" fmla="*/ 2041381 h 6858000"/>
              <a:gd name="connsiteX550" fmla="*/ 6591670 w 7467600"/>
              <a:gd name="connsiteY550" fmla="*/ 1988277 h 6858000"/>
              <a:gd name="connsiteX551" fmla="*/ 6747349 w 7467600"/>
              <a:gd name="connsiteY551" fmla="*/ 2160069 h 6858000"/>
              <a:gd name="connsiteX552" fmla="*/ 6760943 w 7467600"/>
              <a:gd name="connsiteY552" fmla="*/ 2177686 h 6858000"/>
              <a:gd name="connsiteX553" fmla="*/ 7021065 w 7467600"/>
              <a:gd name="connsiteY553" fmla="*/ 2498102 h 6858000"/>
              <a:gd name="connsiteX554" fmla="*/ 7155223 w 7467600"/>
              <a:gd name="connsiteY554" fmla="*/ 2650386 h 6858000"/>
              <a:gd name="connsiteX555" fmla="*/ 7203167 w 7467600"/>
              <a:gd name="connsiteY555" fmla="*/ 2697288 h 6858000"/>
              <a:gd name="connsiteX556" fmla="*/ 6937703 w 7467600"/>
              <a:gd name="connsiteY556" fmla="*/ 2321981 h 6858000"/>
              <a:gd name="connsiteX557" fmla="*/ 6591670 w 7467600"/>
              <a:gd name="connsiteY557" fmla="*/ 1988277 h 6858000"/>
              <a:gd name="connsiteX558" fmla="*/ 5798671 w 7467600"/>
              <a:gd name="connsiteY558" fmla="*/ 1981601 h 6858000"/>
              <a:gd name="connsiteX559" fmla="*/ 5754709 w 7467600"/>
              <a:gd name="connsiteY559" fmla="*/ 2071454 h 6858000"/>
              <a:gd name="connsiteX560" fmla="*/ 5763044 w 7467600"/>
              <a:gd name="connsiteY560" fmla="*/ 2842206 h 6858000"/>
              <a:gd name="connsiteX561" fmla="*/ 5764974 w 7467600"/>
              <a:gd name="connsiteY561" fmla="*/ 2799609 h 6858000"/>
              <a:gd name="connsiteX562" fmla="*/ 5767665 w 7467600"/>
              <a:gd name="connsiteY562" fmla="*/ 2666409 h 6858000"/>
              <a:gd name="connsiteX563" fmla="*/ 5763055 w 7467600"/>
              <a:gd name="connsiteY563" fmla="*/ 2579705 h 6858000"/>
              <a:gd name="connsiteX564" fmla="*/ 5758079 w 7467600"/>
              <a:gd name="connsiteY564" fmla="*/ 2492508 h 6858000"/>
              <a:gd name="connsiteX565" fmla="*/ 5779325 w 7467600"/>
              <a:gd name="connsiteY565" fmla="*/ 2197069 h 6858000"/>
              <a:gd name="connsiteX566" fmla="*/ 5798671 w 7467600"/>
              <a:gd name="connsiteY566" fmla="*/ 1981601 h 6858000"/>
              <a:gd name="connsiteX567" fmla="*/ 5829202 w 7467600"/>
              <a:gd name="connsiteY567" fmla="*/ 1971679 h 6858000"/>
              <a:gd name="connsiteX568" fmla="*/ 5809558 w 7467600"/>
              <a:gd name="connsiteY568" fmla="*/ 2198043 h 6858000"/>
              <a:gd name="connsiteX569" fmla="*/ 5788653 w 7467600"/>
              <a:gd name="connsiteY569" fmla="*/ 2489430 h 6858000"/>
              <a:gd name="connsiteX570" fmla="*/ 5793439 w 7467600"/>
              <a:gd name="connsiteY570" fmla="*/ 2575235 h 6858000"/>
              <a:gd name="connsiteX571" fmla="*/ 5796837 w 7467600"/>
              <a:gd name="connsiteY571" fmla="*/ 2637633 h 6858000"/>
              <a:gd name="connsiteX572" fmla="*/ 5818614 w 7467600"/>
              <a:gd name="connsiteY572" fmla="*/ 2473055 h 6858000"/>
              <a:gd name="connsiteX573" fmla="*/ 5829202 w 7467600"/>
              <a:gd name="connsiteY573" fmla="*/ 1971679 h 6858000"/>
              <a:gd name="connsiteX574" fmla="*/ 5911389 w 7467600"/>
              <a:gd name="connsiteY574" fmla="*/ 1898371 h 6858000"/>
              <a:gd name="connsiteX575" fmla="*/ 6237627 w 7467600"/>
              <a:gd name="connsiteY575" fmla="*/ 2231921 h 6858000"/>
              <a:gd name="connsiteX576" fmla="*/ 5911389 w 7467600"/>
              <a:gd name="connsiteY576" fmla="*/ 1898371 h 6858000"/>
              <a:gd name="connsiteX577" fmla="*/ 6944437 w 7467600"/>
              <a:gd name="connsiteY577" fmla="*/ 1575402 h 6858000"/>
              <a:gd name="connsiteX578" fmla="*/ 6304730 w 7467600"/>
              <a:gd name="connsiteY578" fmla="*/ 1766654 h 6858000"/>
              <a:gd name="connsiteX579" fmla="*/ 6944437 w 7467600"/>
              <a:gd name="connsiteY579" fmla="*/ 1575402 h 6858000"/>
              <a:gd name="connsiteX580" fmla="*/ 7019523 w 7467600"/>
              <a:gd name="connsiteY580" fmla="*/ 1519450 h 6858000"/>
              <a:gd name="connsiteX581" fmla="*/ 6298091 w 7467600"/>
              <a:gd name="connsiteY581" fmla="*/ 1737122 h 6858000"/>
              <a:gd name="connsiteX582" fmla="*/ 7019523 w 7467600"/>
              <a:gd name="connsiteY582" fmla="*/ 1519450 h 6858000"/>
              <a:gd name="connsiteX583" fmla="*/ 2399523 w 7467600"/>
              <a:gd name="connsiteY583" fmla="*/ 1428234 h 6858000"/>
              <a:gd name="connsiteX584" fmla="*/ 2224982 w 7467600"/>
              <a:gd name="connsiteY584" fmla="*/ 1826201 h 6858000"/>
              <a:gd name="connsiteX585" fmla="*/ 2096099 w 7467600"/>
              <a:gd name="connsiteY585" fmla="*/ 2345900 h 6858000"/>
              <a:gd name="connsiteX586" fmla="*/ 2283317 w 7467600"/>
              <a:gd name="connsiteY586" fmla="*/ 1796925 h 6858000"/>
              <a:gd name="connsiteX587" fmla="*/ 2399523 w 7467600"/>
              <a:gd name="connsiteY587" fmla="*/ 1428234 h 6858000"/>
              <a:gd name="connsiteX588" fmla="*/ 2448558 w 7467600"/>
              <a:gd name="connsiteY588" fmla="*/ 1373435 h 6858000"/>
              <a:gd name="connsiteX589" fmla="*/ 2312521 w 7467600"/>
              <a:gd name="connsiteY589" fmla="*/ 1806140 h 6858000"/>
              <a:gd name="connsiteX590" fmla="*/ 2127533 w 7467600"/>
              <a:gd name="connsiteY590" fmla="*/ 2348380 h 6858000"/>
              <a:gd name="connsiteX591" fmla="*/ 2358080 w 7467600"/>
              <a:gd name="connsiteY591" fmla="*/ 1866134 h 6858000"/>
              <a:gd name="connsiteX592" fmla="*/ 2407436 w 7467600"/>
              <a:gd name="connsiteY592" fmla="*/ 1651070 h 6858000"/>
              <a:gd name="connsiteX593" fmla="*/ 2448558 w 7467600"/>
              <a:gd name="connsiteY593" fmla="*/ 1373435 h 6858000"/>
              <a:gd name="connsiteX594" fmla="*/ 278707 w 7467600"/>
              <a:gd name="connsiteY594" fmla="*/ 1352270 h 6858000"/>
              <a:gd name="connsiteX595" fmla="*/ 321570 w 7467600"/>
              <a:gd name="connsiteY595" fmla="*/ 1861610 h 6858000"/>
              <a:gd name="connsiteX596" fmla="*/ 294281 w 7467600"/>
              <a:gd name="connsiteY596" fmla="*/ 1440658 h 6858000"/>
              <a:gd name="connsiteX597" fmla="*/ 278707 w 7467600"/>
              <a:gd name="connsiteY597" fmla="*/ 1352270 h 6858000"/>
              <a:gd name="connsiteX598" fmla="*/ 1423821 w 7467600"/>
              <a:gd name="connsiteY598" fmla="*/ 1351958 h 6858000"/>
              <a:gd name="connsiteX599" fmla="*/ 1638521 w 7467600"/>
              <a:gd name="connsiteY599" fmla="*/ 1908470 h 6858000"/>
              <a:gd name="connsiteX600" fmla="*/ 1754199 w 7467600"/>
              <a:gd name="connsiteY600" fmla="*/ 2149284 h 6858000"/>
              <a:gd name="connsiteX601" fmla="*/ 1908359 w 7467600"/>
              <a:gd name="connsiteY601" fmla="*/ 2364988 h 6858000"/>
              <a:gd name="connsiteX602" fmla="*/ 1647661 w 7467600"/>
              <a:gd name="connsiteY602" fmla="*/ 1825945 h 6858000"/>
              <a:gd name="connsiteX603" fmla="*/ 1423821 w 7467600"/>
              <a:gd name="connsiteY603" fmla="*/ 1351958 h 6858000"/>
              <a:gd name="connsiteX604" fmla="*/ 1431890 w 7467600"/>
              <a:gd name="connsiteY604" fmla="*/ 1306475 h 6858000"/>
              <a:gd name="connsiteX605" fmla="*/ 1507597 w 7467600"/>
              <a:gd name="connsiteY605" fmla="*/ 1446132 h 6858000"/>
              <a:gd name="connsiteX606" fmla="*/ 1674586 w 7467600"/>
              <a:gd name="connsiteY606" fmla="*/ 1813832 h 6858000"/>
              <a:gd name="connsiteX607" fmla="*/ 1815950 w 7467600"/>
              <a:gd name="connsiteY607" fmla="*/ 2128564 h 6858000"/>
              <a:gd name="connsiteX608" fmla="*/ 1984242 w 7467600"/>
              <a:gd name="connsiteY608" fmla="*/ 2430829 h 6858000"/>
              <a:gd name="connsiteX609" fmla="*/ 2014023 w 7467600"/>
              <a:gd name="connsiteY609" fmla="*/ 2450995 h 6858000"/>
              <a:gd name="connsiteX610" fmla="*/ 1747337 w 7467600"/>
              <a:gd name="connsiteY610" fmla="*/ 1855264 h 6858000"/>
              <a:gd name="connsiteX611" fmla="*/ 1533749 w 7467600"/>
              <a:gd name="connsiteY611" fmla="*/ 1478656 h 6858000"/>
              <a:gd name="connsiteX612" fmla="*/ 1431890 w 7467600"/>
              <a:gd name="connsiteY612" fmla="*/ 1306475 h 6858000"/>
              <a:gd name="connsiteX613" fmla="*/ 5052692 w 7467600"/>
              <a:gd name="connsiteY613" fmla="*/ 1292994 h 6858000"/>
              <a:gd name="connsiteX614" fmla="*/ 5200661 w 7467600"/>
              <a:gd name="connsiteY614" fmla="*/ 1635186 h 6858000"/>
              <a:gd name="connsiteX615" fmla="*/ 5297138 w 7467600"/>
              <a:gd name="connsiteY615" fmla="*/ 1906351 h 6858000"/>
              <a:gd name="connsiteX616" fmla="*/ 5052692 w 7467600"/>
              <a:gd name="connsiteY616" fmla="*/ 1292994 h 6858000"/>
              <a:gd name="connsiteX617" fmla="*/ 5009948 w 7467600"/>
              <a:gd name="connsiteY617" fmla="*/ 1273619 h 6858000"/>
              <a:gd name="connsiteX618" fmla="*/ 5121777 w 7467600"/>
              <a:gd name="connsiteY618" fmla="*/ 1654213 h 6858000"/>
              <a:gd name="connsiteX619" fmla="*/ 5293545 w 7467600"/>
              <a:gd name="connsiteY619" fmla="*/ 2072247 h 6858000"/>
              <a:gd name="connsiteX620" fmla="*/ 5294042 w 7467600"/>
              <a:gd name="connsiteY620" fmla="*/ 2065019 h 6858000"/>
              <a:gd name="connsiteX621" fmla="*/ 5171936 w 7467600"/>
              <a:gd name="connsiteY621" fmla="*/ 1647613 h 6858000"/>
              <a:gd name="connsiteX622" fmla="*/ 5009948 w 7467600"/>
              <a:gd name="connsiteY622" fmla="*/ 1273619 h 6858000"/>
              <a:gd name="connsiteX623" fmla="*/ 655236 w 7467600"/>
              <a:gd name="connsiteY623" fmla="*/ 1268632 h 6858000"/>
              <a:gd name="connsiteX624" fmla="*/ 839521 w 7467600"/>
              <a:gd name="connsiteY624" fmla="*/ 1685315 h 6858000"/>
              <a:gd name="connsiteX625" fmla="*/ 1109416 w 7467600"/>
              <a:gd name="connsiteY625" fmla="*/ 2061663 h 6858000"/>
              <a:gd name="connsiteX626" fmla="*/ 1298300 w 7467600"/>
              <a:gd name="connsiteY626" fmla="*/ 2247742 h 6858000"/>
              <a:gd name="connsiteX627" fmla="*/ 1125871 w 7467600"/>
              <a:gd name="connsiteY627" fmla="*/ 1989513 h 6858000"/>
              <a:gd name="connsiteX628" fmla="*/ 981574 w 7467600"/>
              <a:gd name="connsiteY628" fmla="*/ 1783157 h 6858000"/>
              <a:gd name="connsiteX629" fmla="*/ 922198 w 7467600"/>
              <a:gd name="connsiteY629" fmla="*/ 1677437 h 6858000"/>
              <a:gd name="connsiteX630" fmla="*/ 869293 w 7467600"/>
              <a:gd name="connsiteY630" fmla="*/ 1583214 h 6858000"/>
              <a:gd name="connsiteX631" fmla="*/ 751431 w 7467600"/>
              <a:gd name="connsiteY631" fmla="*/ 1405731 h 6858000"/>
              <a:gd name="connsiteX632" fmla="*/ 655236 w 7467600"/>
              <a:gd name="connsiteY632" fmla="*/ 1268632 h 6858000"/>
              <a:gd name="connsiteX633" fmla="*/ 6516292 w 7467600"/>
              <a:gd name="connsiteY633" fmla="*/ 1263064 h 6858000"/>
              <a:gd name="connsiteX634" fmla="*/ 5736320 w 7467600"/>
              <a:gd name="connsiteY634" fmla="*/ 1501803 h 6858000"/>
              <a:gd name="connsiteX635" fmla="*/ 6516292 w 7467600"/>
              <a:gd name="connsiteY635" fmla="*/ 1263064 h 6858000"/>
              <a:gd name="connsiteX636" fmla="*/ 291466 w 7467600"/>
              <a:gd name="connsiteY636" fmla="*/ 1250369 h 6858000"/>
              <a:gd name="connsiteX637" fmla="*/ 323180 w 7467600"/>
              <a:gd name="connsiteY637" fmla="*/ 1435283 h 6858000"/>
              <a:gd name="connsiteX638" fmla="*/ 349381 w 7467600"/>
              <a:gd name="connsiteY638" fmla="*/ 1875041 h 6858000"/>
              <a:gd name="connsiteX639" fmla="*/ 374363 w 7467600"/>
              <a:gd name="connsiteY639" fmla="*/ 1506494 h 6858000"/>
              <a:gd name="connsiteX640" fmla="*/ 302168 w 7467600"/>
              <a:gd name="connsiteY640" fmla="*/ 1274495 h 6858000"/>
              <a:gd name="connsiteX641" fmla="*/ 291466 w 7467600"/>
              <a:gd name="connsiteY641" fmla="*/ 1250369 h 6858000"/>
              <a:gd name="connsiteX642" fmla="*/ 678222 w 7467600"/>
              <a:gd name="connsiteY642" fmla="*/ 1248670 h 6858000"/>
              <a:gd name="connsiteX643" fmla="*/ 775536 w 7467600"/>
              <a:gd name="connsiteY643" fmla="*/ 1388015 h 6858000"/>
              <a:gd name="connsiteX644" fmla="*/ 894529 w 7467600"/>
              <a:gd name="connsiteY644" fmla="*/ 1567739 h 6858000"/>
              <a:gd name="connsiteX645" fmla="*/ 948000 w 7467600"/>
              <a:gd name="connsiteY645" fmla="*/ 1663088 h 6858000"/>
              <a:gd name="connsiteX646" fmla="*/ 1006812 w 7467600"/>
              <a:gd name="connsiteY646" fmla="*/ 1767683 h 6858000"/>
              <a:gd name="connsiteX647" fmla="*/ 1149133 w 7467600"/>
              <a:gd name="connsiteY647" fmla="*/ 1971513 h 6858000"/>
              <a:gd name="connsiteX648" fmla="*/ 1333952 w 7467600"/>
              <a:gd name="connsiteY648" fmla="*/ 2251620 h 6858000"/>
              <a:gd name="connsiteX649" fmla="*/ 1337329 w 7467600"/>
              <a:gd name="connsiteY649" fmla="*/ 2258350 h 6858000"/>
              <a:gd name="connsiteX650" fmla="*/ 1014726 w 7467600"/>
              <a:gd name="connsiteY650" fmla="*/ 1615556 h 6858000"/>
              <a:gd name="connsiteX651" fmla="*/ 678222 w 7467600"/>
              <a:gd name="connsiteY651" fmla="*/ 1248670 h 6858000"/>
              <a:gd name="connsiteX652" fmla="*/ 6691602 w 7467600"/>
              <a:gd name="connsiteY652" fmla="*/ 1140573 h 6858000"/>
              <a:gd name="connsiteX653" fmla="*/ 6571100 w 7467600"/>
              <a:gd name="connsiteY653" fmla="*/ 1183662 h 6858000"/>
              <a:gd name="connsiteX654" fmla="*/ 6241687 w 7467600"/>
              <a:gd name="connsiteY654" fmla="*/ 1257600 h 6858000"/>
              <a:gd name="connsiteX655" fmla="*/ 5693009 w 7467600"/>
              <a:gd name="connsiteY655" fmla="*/ 1478256 h 6858000"/>
              <a:gd name="connsiteX656" fmla="*/ 6548420 w 7467600"/>
              <a:gd name="connsiteY656" fmla="*/ 1214599 h 6858000"/>
              <a:gd name="connsiteX657" fmla="*/ 6605473 w 7467600"/>
              <a:gd name="connsiteY657" fmla="*/ 1184686 h 6858000"/>
              <a:gd name="connsiteX658" fmla="*/ 6691602 w 7467600"/>
              <a:gd name="connsiteY658" fmla="*/ 1140573 h 6858000"/>
              <a:gd name="connsiteX659" fmla="*/ 4002475 w 7467600"/>
              <a:gd name="connsiteY659" fmla="*/ 1037802 h 6858000"/>
              <a:gd name="connsiteX660" fmla="*/ 4000324 w 7467600"/>
              <a:gd name="connsiteY660" fmla="*/ 1039362 h 6858000"/>
              <a:gd name="connsiteX661" fmla="*/ 4002862 w 7467600"/>
              <a:gd name="connsiteY661" fmla="*/ 1042866 h 6858000"/>
              <a:gd name="connsiteX662" fmla="*/ 4002475 w 7467600"/>
              <a:gd name="connsiteY662" fmla="*/ 1037802 h 6858000"/>
              <a:gd name="connsiteX663" fmla="*/ 506322 w 7467600"/>
              <a:gd name="connsiteY663" fmla="*/ 1020997 h 6858000"/>
              <a:gd name="connsiteX664" fmla="*/ 533068 w 7467600"/>
              <a:gd name="connsiteY664" fmla="*/ 1029409 h 6858000"/>
              <a:gd name="connsiteX665" fmla="*/ 1232525 w 7467600"/>
              <a:gd name="connsiteY665" fmla="*/ 1804675 h 6858000"/>
              <a:gd name="connsiteX666" fmla="*/ 1388858 w 7467600"/>
              <a:gd name="connsiteY666" fmla="*/ 2368011 h 6858000"/>
              <a:gd name="connsiteX667" fmla="*/ 1384098 w 7467600"/>
              <a:gd name="connsiteY667" fmla="*/ 2378125 h 6858000"/>
              <a:gd name="connsiteX668" fmla="*/ 1425393 w 7467600"/>
              <a:gd name="connsiteY668" fmla="*/ 2589124 h 6858000"/>
              <a:gd name="connsiteX669" fmla="*/ 1424001 w 7467600"/>
              <a:gd name="connsiteY669" fmla="*/ 2597541 h 6858000"/>
              <a:gd name="connsiteX670" fmla="*/ 2152729 w 7467600"/>
              <a:gd name="connsiteY670" fmla="*/ 2864487 h 6858000"/>
              <a:gd name="connsiteX671" fmla="*/ 2020609 w 7467600"/>
              <a:gd name="connsiteY671" fmla="*/ 2539671 h 6858000"/>
              <a:gd name="connsiteX672" fmla="*/ 2018920 w 7467600"/>
              <a:gd name="connsiteY672" fmla="*/ 2536309 h 6858000"/>
              <a:gd name="connsiteX673" fmla="*/ 1342441 w 7467600"/>
              <a:gd name="connsiteY673" fmla="*/ 1173017 h 6858000"/>
              <a:gd name="connsiteX674" fmla="*/ 1367925 w 7467600"/>
              <a:gd name="connsiteY674" fmla="*/ 1135648 h 6858000"/>
              <a:gd name="connsiteX675" fmla="*/ 1771401 w 7467600"/>
              <a:gd name="connsiteY675" fmla="*/ 1806673 h 6858000"/>
              <a:gd name="connsiteX676" fmla="*/ 1972385 w 7467600"/>
              <a:gd name="connsiteY676" fmla="*/ 2198735 h 6858000"/>
              <a:gd name="connsiteX677" fmla="*/ 2040892 w 7467600"/>
              <a:gd name="connsiteY677" fmla="*/ 2405205 h 6858000"/>
              <a:gd name="connsiteX678" fmla="*/ 2131689 w 7467600"/>
              <a:gd name="connsiteY678" fmla="*/ 1936926 h 6858000"/>
              <a:gd name="connsiteX679" fmla="*/ 2454820 w 7467600"/>
              <a:gd name="connsiteY679" fmla="*/ 1248808 h 6858000"/>
              <a:gd name="connsiteX680" fmla="*/ 2492512 w 7467600"/>
              <a:gd name="connsiteY680" fmla="*/ 1302920 h 6858000"/>
              <a:gd name="connsiteX681" fmla="*/ 2081216 w 7467600"/>
              <a:gd name="connsiteY681" fmla="*/ 2527513 h 6858000"/>
              <a:gd name="connsiteX682" fmla="*/ 2081211 w 7467600"/>
              <a:gd name="connsiteY682" fmla="*/ 2528916 h 6858000"/>
              <a:gd name="connsiteX683" fmla="*/ 2199067 w 7467600"/>
              <a:gd name="connsiteY683" fmla="*/ 2884061 h 6858000"/>
              <a:gd name="connsiteX684" fmla="*/ 3192586 w 7467600"/>
              <a:gd name="connsiteY684" fmla="*/ 3411496 h 6858000"/>
              <a:gd name="connsiteX685" fmla="*/ 3182620 w 7467600"/>
              <a:gd name="connsiteY685" fmla="*/ 3483279 h 6858000"/>
              <a:gd name="connsiteX686" fmla="*/ 2435119 w 7467600"/>
              <a:gd name="connsiteY686" fmla="*/ 3080173 h 6858000"/>
              <a:gd name="connsiteX687" fmla="*/ 2410152 w 7467600"/>
              <a:gd name="connsiteY687" fmla="*/ 3063751 h 6858000"/>
              <a:gd name="connsiteX688" fmla="*/ 2408099 w 7467600"/>
              <a:gd name="connsiteY688" fmla="*/ 3064403 h 6858000"/>
              <a:gd name="connsiteX689" fmla="*/ 2407218 w 7467600"/>
              <a:gd name="connsiteY689" fmla="*/ 3070324 h 6858000"/>
              <a:gd name="connsiteX690" fmla="*/ 2380138 w 7467600"/>
              <a:gd name="connsiteY690" fmla="*/ 3099341 h 6858000"/>
              <a:gd name="connsiteX691" fmla="*/ 1765923 w 7467600"/>
              <a:gd name="connsiteY691" fmla="*/ 3581043 h 6858000"/>
              <a:gd name="connsiteX692" fmla="*/ 1702258 w 7467600"/>
              <a:gd name="connsiteY692" fmla="*/ 3612286 h 6858000"/>
              <a:gd name="connsiteX693" fmla="*/ 1538370 w 7467600"/>
              <a:gd name="connsiteY693" fmla="*/ 3811804 h 6858000"/>
              <a:gd name="connsiteX694" fmla="*/ 542867 w 7467600"/>
              <a:gd name="connsiteY694" fmla="*/ 4944092 h 6858000"/>
              <a:gd name="connsiteX695" fmla="*/ 515800 w 7467600"/>
              <a:gd name="connsiteY695" fmla="*/ 4862180 h 6858000"/>
              <a:gd name="connsiteX696" fmla="*/ 909145 w 7467600"/>
              <a:gd name="connsiteY696" fmla="*/ 4199225 h 6858000"/>
              <a:gd name="connsiteX697" fmla="*/ 1214067 w 7467600"/>
              <a:gd name="connsiteY697" fmla="*/ 3908561 h 6858000"/>
              <a:gd name="connsiteX698" fmla="*/ 640967 w 7467600"/>
              <a:gd name="connsiteY698" fmla="*/ 4105601 h 6858000"/>
              <a:gd name="connsiteX699" fmla="*/ 112563 w 7467600"/>
              <a:gd name="connsiteY699" fmla="*/ 4396952 h 6858000"/>
              <a:gd name="connsiteX700" fmla="*/ 0 w 7467600"/>
              <a:gd name="connsiteY700" fmla="*/ 4466006 h 6858000"/>
              <a:gd name="connsiteX701" fmla="*/ 0 w 7467600"/>
              <a:gd name="connsiteY701" fmla="*/ 4233763 h 6858000"/>
              <a:gd name="connsiteX702" fmla="*/ 36881 w 7467600"/>
              <a:gd name="connsiteY702" fmla="*/ 4200118 h 6858000"/>
              <a:gd name="connsiteX703" fmla="*/ 910534 w 7467600"/>
              <a:gd name="connsiteY703" fmla="*/ 3629753 h 6858000"/>
              <a:gd name="connsiteX704" fmla="*/ 1578717 w 7467600"/>
              <a:gd name="connsiteY704" fmla="*/ 3575982 h 6858000"/>
              <a:gd name="connsiteX705" fmla="*/ 2338780 w 7467600"/>
              <a:gd name="connsiteY705" fmla="*/ 3033725 h 6858000"/>
              <a:gd name="connsiteX706" fmla="*/ 1807991 w 7467600"/>
              <a:gd name="connsiteY706" fmla="*/ 2807184 h 6858000"/>
              <a:gd name="connsiteX707" fmla="*/ 1416358 w 7467600"/>
              <a:gd name="connsiteY707" fmla="*/ 3112571 h 6858000"/>
              <a:gd name="connsiteX708" fmla="*/ 939066 w 7467600"/>
              <a:gd name="connsiteY708" fmla="*/ 3378798 h 6858000"/>
              <a:gd name="connsiteX709" fmla="*/ 115099 w 7467600"/>
              <a:gd name="connsiteY709" fmla="*/ 3607650 h 6858000"/>
              <a:gd name="connsiteX710" fmla="*/ 97284 w 7467600"/>
              <a:gd name="connsiteY710" fmla="*/ 3520393 h 6858000"/>
              <a:gd name="connsiteX711" fmla="*/ 922050 w 7467600"/>
              <a:gd name="connsiteY711" fmla="*/ 3074867 h 6858000"/>
              <a:gd name="connsiteX712" fmla="*/ 1405265 w 7467600"/>
              <a:gd name="connsiteY712" fmla="*/ 3016319 h 6858000"/>
              <a:gd name="connsiteX713" fmla="*/ 1407512 w 7467600"/>
              <a:gd name="connsiteY713" fmla="*/ 3018001 h 6858000"/>
              <a:gd name="connsiteX714" fmla="*/ 1726266 w 7467600"/>
              <a:gd name="connsiteY714" fmla="*/ 2777274 h 6858000"/>
              <a:gd name="connsiteX715" fmla="*/ 625390 w 7467600"/>
              <a:gd name="connsiteY715" fmla="*/ 2514541 h 6858000"/>
              <a:gd name="connsiteX716" fmla="*/ 619799 w 7467600"/>
              <a:gd name="connsiteY716" fmla="*/ 2527180 h 6858000"/>
              <a:gd name="connsiteX717" fmla="*/ 310030 w 7467600"/>
              <a:gd name="connsiteY717" fmla="*/ 2771818 h 6858000"/>
              <a:gd name="connsiteX718" fmla="*/ 173877 w 7467600"/>
              <a:gd name="connsiteY718" fmla="*/ 2937056 h 6858000"/>
              <a:gd name="connsiteX719" fmla="*/ 77889 w 7467600"/>
              <a:gd name="connsiteY719" fmla="*/ 3138440 h 6858000"/>
              <a:gd name="connsiteX720" fmla="*/ 0 w 7467600"/>
              <a:gd name="connsiteY720" fmla="*/ 3271395 h 6858000"/>
              <a:gd name="connsiteX721" fmla="*/ 0 w 7467600"/>
              <a:gd name="connsiteY721" fmla="*/ 3153002 h 6858000"/>
              <a:gd name="connsiteX722" fmla="*/ 2386 w 7467600"/>
              <a:gd name="connsiteY722" fmla="*/ 3149203 h 6858000"/>
              <a:gd name="connsiteX723" fmla="*/ 89753 w 7467600"/>
              <a:gd name="connsiteY723" fmla="*/ 2987702 h 6858000"/>
              <a:gd name="connsiteX724" fmla="*/ 76869 w 7467600"/>
              <a:gd name="connsiteY724" fmla="*/ 3005404 h 6858000"/>
              <a:gd name="connsiteX725" fmla="*/ 32049 w 7467600"/>
              <a:gd name="connsiteY725" fmla="*/ 3065814 h 6858000"/>
              <a:gd name="connsiteX726" fmla="*/ 0 w 7467600"/>
              <a:gd name="connsiteY726" fmla="*/ 3108744 h 6858000"/>
              <a:gd name="connsiteX727" fmla="*/ 0 w 7467600"/>
              <a:gd name="connsiteY727" fmla="*/ 3058059 h 6858000"/>
              <a:gd name="connsiteX728" fmla="*/ 7610 w 7467600"/>
              <a:gd name="connsiteY728" fmla="*/ 3047889 h 6858000"/>
              <a:gd name="connsiteX729" fmla="*/ 52419 w 7467600"/>
              <a:gd name="connsiteY729" fmla="*/ 2987479 h 6858000"/>
              <a:gd name="connsiteX730" fmla="*/ 59142 w 7467600"/>
              <a:gd name="connsiteY730" fmla="*/ 2978488 h 6858000"/>
              <a:gd name="connsiteX731" fmla="*/ 0 w 7467600"/>
              <a:gd name="connsiteY731" fmla="*/ 3015334 h 6858000"/>
              <a:gd name="connsiteX732" fmla="*/ 0 w 7467600"/>
              <a:gd name="connsiteY732" fmla="*/ 2914286 h 6858000"/>
              <a:gd name="connsiteX733" fmla="*/ 36383 w 7467600"/>
              <a:gd name="connsiteY733" fmla="*/ 2901128 h 6858000"/>
              <a:gd name="connsiteX734" fmla="*/ 156329 w 7467600"/>
              <a:gd name="connsiteY734" fmla="*/ 2840533 h 6858000"/>
              <a:gd name="connsiteX735" fmla="*/ 358355 w 7467600"/>
              <a:gd name="connsiteY735" fmla="*/ 2620471 h 6858000"/>
              <a:gd name="connsiteX736" fmla="*/ 510577 w 7467600"/>
              <a:gd name="connsiteY736" fmla="*/ 2501244 h 6858000"/>
              <a:gd name="connsiteX737" fmla="*/ 211967 w 7467600"/>
              <a:gd name="connsiteY737" fmla="*/ 2479171 h 6858000"/>
              <a:gd name="connsiteX738" fmla="*/ 0 w 7467600"/>
              <a:gd name="connsiteY738" fmla="*/ 2476398 h 6858000"/>
              <a:gd name="connsiteX739" fmla="*/ 0 w 7467600"/>
              <a:gd name="connsiteY739" fmla="*/ 2389189 h 6858000"/>
              <a:gd name="connsiteX740" fmla="*/ 103062 w 7467600"/>
              <a:gd name="connsiteY740" fmla="*/ 2389518 h 6858000"/>
              <a:gd name="connsiteX741" fmla="*/ 510734 w 7467600"/>
              <a:gd name="connsiteY741" fmla="*/ 2416201 h 6858000"/>
              <a:gd name="connsiteX742" fmla="*/ 279257 w 7467600"/>
              <a:gd name="connsiteY742" fmla="*/ 2092102 h 6858000"/>
              <a:gd name="connsiteX743" fmla="*/ 65265 w 7467600"/>
              <a:gd name="connsiteY743" fmla="*/ 2006049 h 6858000"/>
              <a:gd name="connsiteX744" fmla="*/ 0 w 7467600"/>
              <a:gd name="connsiteY744" fmla="*/ 1982532 h 6858000"/>
              <a:gd name="connsiteX745" fmla="*/ 0 w 7467600"/>
              <a:gd name="connsiteY745" fmla="*/ 1912789 h 6858000"/>
              <a:gd name="connsiteX746" fmla="*/ 97460 w 7467600"/>
              <a:gd name="connsiteY746" fmla="*/ 1953725 h 6858000"/>
              <a:gd name="connsiteX747" fmla="*/ 221272 w 7467600"/>
              <a:gd name="connsiteY747" fmla="*/ 1980766 h 6858000"/>
              <a:gd name="connsiteX748" fmla="*/ 116765 w 7467600"/>
              <a:gd name="connsiteY748" fmla="*/ 1911033 h 6858000"/>
              <a:gd name="connsiteX749" fmla="*/ 16405 w 7467600"/>
              <a:gd name="connsiteY749" fmla="*/ 1803412 h 6858000"/>
              <a:gd name="connsiteX750" fmla="*/ 0 w 7467600"/>
              <a:gd name="connsiteY750" fmla="*/ 1784777 h 6858000"/>
              <a:gd name="connsiteX751" fmla="*/ 0 w 7467600"/>
              <a:gd name="connsiteY751" fmla="*/ 1740082 h 6858000"/>
              <a:gd name="connsiteX752" fmla="*/ 39394 w 7467600"/>
              <a:gd name="connsiteY752" fmla="*/ 1784856 h 6858000"/>
              <a:gd name="connsiteX753" fmla="*/ 135813 w 7467600"/>
              <a:gd name="connsiteY753" fmla="*/ 1888838 h 6858000"/>
              <a:gd name="connsiteX754" fmla="*/ 242575 w 7467600"/>
              <a:gd name="connsiteY754" fmla="*/ 1958841 h 6858000"/>
              <a:gd name="connsiteX755" fmla="*/ 82197 w 7467600"/>
              <a:gd name="connsiteY755" fmla="*/ 1754826 h 6858000"/>
              <a:gd name="connsiteX756" fmla="*/ 0 w 7467600"/>
              <a:gd name="connsiteY756" fmla="*/ 1679650 h 6858000"/>
              <a:gd name="connsiteX757" fmla="*/ 0 w 7467600"/>
              <a:gd name="connsiteY757" fmla="*/ 1602463 h 6858000"/>
              <a:gd name="connsiteX758" fmla="*/ 84689 w 7467600"/>
              <a:gd name="connsiteY758" fmla="*/ 1677442 h 6858000"/>
              <a:gd name="connsiteX759" fmla="*/ 298437 w 7467600"/>
              <a:gd name="connsiteY759" fmla="*/ 1968019 h 6858000"/>
              <a:gd name="connsiteX760" fmla="*/ 227269 w 7467600"/>
              <a:gd name="connsiteY760" fmla="*/ 1114064 h 6858000"/>
              <a:gd name="connsiteX761" fmla="*/ 248003 w 7467600"/>
              <a:gd name="connsiteY761" fmla="*/ 1089613 h 6858000"/>
              <a:gd name="connsiteX762" fmla="*/ 427020 w 7467600"/>
              <a:gd name="connsiteY762" fmla="*/ 1619803 h 6858000"/>
              <a:gd name="connsiteX763" fmla="*/ 340345 w 7467600"/>
              <a:gd name="connsiteY763" fmla="*/ 2027739 h 6858000"/>
              <a:gd name="connsiteX764" fmla="*/ 360865 w 7467600"/>
              <a:gd name="connsiteY764" fmla="*/ 2044827 h 6858000"/>
              <a:gd name="connsiteX765" fmla="*/ 560414 w 7467600"/>
              <a:gd name="connsiteY765" fmla="*/ 2421457 h 6858000"/>
              <a:gd name="connsiteX766" fmla="*/ 1359703 w 7467600"/>
              <a:gd name="connsiteY766" fmla="*/ 2578554 h 6858000"/>
              <a:gd name="connsiteX767" fmla="*/ 1359422 w 7467600"/>
              <a:gd name="connsiteY767" fmla="*/ 2577994 h 6858000"/>
              <a:gd name="connsiteX768" fmla="*/ 828701 w 7467600"/>
              <a:gd name="connsiteY768" fmla="*/ 1839520 h 6858000"/>
              <a:gd name="connsiteX769" fmla="*/ 494427 w 7467600"/>
              <a:gd name="connsiteY769" fmla="*/ 1092333 h 6858000"/>
              <a:gd name="connsiteX770" fmla="*/ 506322 w 7467600"/>
              <a:gd name="connsiteY770" fmla="*/ 1020997 h 6858000"/>
              <a:gd name="connsiteX771" fmla="*/ 4570198 w 7467600"/>
              <a:gd name="connsiteY771" fmla="*/ 978081 h 6858000"/>
              <a:gd name="connsiteX772" fmla="*/ 4523691 w 7467600"/>
              <a:gd name="connsiteY772" fmla="*/ 1127776 h 6858000"/>
              <a:gd name="connsiteX773" fmla="*/ 4509875 w 7467600"/>
              <a:gd name="connsiteY773" fmla="*/ 1167552 h 6858000"/>
              <a:gd name="connsiteX774" fmla="*/ 4478168 w 7467600"/>
              <a:gd name="connsiteY774" fmla="*/ 1260735 h 6858000"/>
              <a:gd name="connsiteX775" fmla="*/ 4409309 w 7467600"/>
              <a:gd name="connsiteY775" fmla="*/ 1666996 h 6858000"/>
              <a:gd name="connsiteX776" fmla="*/ 4370031 w 7467600"/>
              <a:gd name="connsiteY776" fmla="*/ 1955666 h 6858000"/>
              <a:gd name="connsiteX777" fmla="*/ 4570198 w 7467600"/>
              <a:gd name="connsiteY777" fmla="*/ 978081 h 6858000"/>
              <a:gd name="connsiteX778" fmla="*/ 4557898 w 7467600"/>
              <a:gd name="connsiteY778" fmla="*/ 900011 h 6858000"/>
              <a:gd name="connsiteX779" fmla="*/ 4344840 w 7467600"/>
              <a:gd name="connsiteY779" fmla="*/ 1922038 h 6858000"/>
              <a:gd name="connsiteX780" fmla="*/ 4378710 w 7467600"/>
              <a:gd name="connsiteY780" fmla="*/ 1665516 h 6858000"/>
              <a:gd name="connsiteX781" fmla="*/ 4448798 w 7467600"/>
              <a:gd name="connsiteY781" fmla="*/ 1253024 h 6858000"/>
              <a:gd name="connsiteX782" fmla="*/ 4480315 w 7467600"/>
              <a:gd name="connsiteY782" fmla="*/ 1158454 h 6858000"/>
              <a:gd name="connsiteX783" fmla="*/ 4494133 w 7467600"/>
              <a:gd name="connsiteY783" fmla="*/ 1118676 h 6858000"/>
              <a:gd name="connsiteX784" fmla="*/ 4557898 w 7467600"/>
              <a:gd name="connsiteY784" fmla="*/ 900011 h 6858000"/>
              <a:gd name="connsiteX785" fmla="*/ 5870151 w 7467600"/>
              <a:gd name="connsiteY785" fmla="*/ 898890 h 6858000"/>
              <a:gd name="connsiteX786" fmla="*/ 5861335 w 7467600"/>
              <a:gd name="connsiteY786" fmla="*/ 899177 h 6858000"/>
              <a:gd name="connsiteX787" fmla="*/ 5843702 w 7467600"/>
              <a:gd name="connsiteY787" fmla="*/ 899748 h 6858000"/>
              <a:gd name="connsiteX788" fmla="*/ 5651107 w 7467600"/>
              <a:gd name="connsiteY788" fmla="*/ 920306 h 6858000"/>
              <a:gd name="connsiteX789" fmla="*/ 5459407 w 7467600"/>
              <a:gd name="connsiteY789" fmla="*/ 940975 h 6858000"/>
              <a:gd name="connsiteX790" fmla="*/ 5374846 w 7467600"/>
              <a:gd name="connsiteY790" fmla="*/ 941988 h 6858000"/>
              <a:gd name="connsiteX791" fmla="*/ 5256105 w 7467600"/>
              <a:gd name="connsiteY791" fmla="*/ 945632 h 6858000"/>
              <a:gd name="connsiteX792" fmla="*/ 5107071 w 7467600"/>
              <a:gd name="connsiteY792" fmla="*/ 969720 h 6858000"/>
              <a:gd name="connsiteX793" fmla="*/ 4998681 w 7467600"/>
              <a:gd name="connsiteY793" fmla="*/ 988771 h 6858000"/>
              <a:gd name="connsiteX794" fmla="*/ 5870151 w 7467600"/>
              <a:gd name="connsiteY794" fmla="*/ 898890 h 6858000"/>
              <a:gd name="connsiteX795" fmla="*/ 5504425 w 7467600"/>
              <a:gd name="connsiteY795" fmla="*/ 848067 h 6858000"/>
              <a:gd name="connsiteX796" fmla="*/ 4968849 w 7467600"/>
              <a:gd name="connsiteY796" fmla="*/ 962318 h 6858000"/>
              <a:gd name="connsiteX797" fmla="*/ 5104039 w 7467600"/>
              <a:gd name="connsiteY797" fmla="*/ 940634 h 6858000"/>
              <a:gd name="connsiteX798" fmla="*/ 5256311 w 7467600"/>
              <a:gd name="connsiteY798" fmla="*/ 916490 h 6858000"/>
              <a:gd name="connsiteX799" fmla="*/ 5377381 w 7467600"/>
              <a:gd name="connsiteY799" fmla="*/ 912671 h 6858000"/>
              <a:gd name="connsiteX800" fmla="*/ 5460148 w 7467600"/>
              <a:gd name="connsiteY800" fmla="*/ 911442 h 6858000"/>
              <a:gd name="connsiteX801" fmla="*/ 5648971 w 7467600"/>
              <a:gd name="connsiteY801" fmla="*/ 891331 h 6858000"/>
              <a:gd name="connsiteX802" fmla="*/ 5844807 w 7467600"/>
              <a:gd name="connsiteY802" fmla="*/ 870718 h 6858000"/>
              <a:gd name="connsiteX803" fmla="*/ 5862975 w 7467600"/>
              <a:gd name="connsiteY803" fmla="*/ 869756 h 6858000"/>
              <a:gd name="connsiteX804" fmla="*/ 5920887 w 7467600"/>
              <a:gd name="connsiteY804" fmla="*/ 865929 h 6858000"/>
              <a:gd name="connsiteX805" fmla="*/ 5504425 w 7467600"/>
              <a:gd name="connsiteY805" fmla="*/ 848067 h 6858000"/>
              <a:gd name="connsiteX806" fmla="*/ 3607114 w 7467600"/>
              <a:gd name="connsiteY806" fmla="*/ 467441 h 6858000"/>
              <a:gd name="connsiteX807" fmla="*/ 3296242 w 7467600"/>
              <a:gd name="connsiteY807" fmla="*/ 807991 h 6858000"/>
              <a:gd name="connsiteX808" fmla="*/ 3174674 w 7467600"/>
              <a:gd name="connsiteY808" fmla="*/ 919759 h 6858000"/>
              <a:gd name="connsiteX809" fmla="*/ 3042978 w 7467600"/>
              <a:gd name="connsiteY809" fmla="*/ 1054894 h 6858000"/>
              <a:gd name="connsiteX810" fmla="*/ 2968914 w 7467600"/>
              <a:gd name="connsiteY810" fmla="*/ 1133756 h 6858000"/>
              <a:gd name="connsiteX811" fmla="*/ 3103823 w 7467600"/>
              <a:gd name="connsiteY811" fmla="*/ 1026814 h 6858000"/>
              <a:gd name="connsiteX812" fmla="*/ 3607114 w 7467600"/>
              <a:gd name="connsiteY812" fmla="*/ 467441 h 6858000"/>
              <a:gd name="connsiteX813" fmla="*/ 3744487 w 7467600"/>
              <a:gd name="connsiteY813" fmla="*/ 383136 h 6858000"/>
              <a:gd name="connsiteX814" fmla="*/ 3970213 w 7467600"/>
              <a:gd name="connsiteY814" fmla="*/ 995559 h 6858000"/>
              <a:gd name="connsiteX815" fmla="*/ 3744487 w 7467600"/>
              <a:gd name="connsiteY815" fmla="*/ 383136 h 6858000"/>
              <a:gd name="connsiteX816" fmla="*/ 3624562 w 7467600"/>
              <a:gd name="connsiteY816" fmla="*/ 367041 h 6858000"/>
              <a:gd name="connsiteX817" fmla="*/ 3489712 w 7467600"/>
              <a:gd name="connsiteY817" fmla="*/ 485386 h 6858000"/>
              <a:gd name="connsiteX818" fmla="*/ 3182994 w 7467600"/>
              <a:gd name="connsiteY818" fmla="*/ 828265 h 6858000"/>
              <a:gd name="connsiteX819" fmla="*/ 2892114 w 7467600"/>
              <a:gd name="connsiteY819" fmla="*/ 1172635 h 6858000"/>
              <a:gd name="connsiteX820" fmla="*/ 3021459 w 7467600"/>
              <a:gd name="connsiteY820" fmla="*/ 1035385 h 6858000"/>
              <a:gd name="connsiteX821" fmla="*/ 3153873 w 7467600"/>
              <a:gd name="connsiteY821" fmla="*/ 898971 h 6858000"/>
              <a:gd name="connsiteX822" fmla="*/ 3276511 w 7467600"/>
              <a:gd name="connsiteY822" fmla="*/ 786423 h 6858000"/>
              <a:gd name="connsiteX823" fmla="*/ 3584154 w 7467600"/>
              <a:gd name="connsiteY823" fmla="*/ 448218 h 6858000"/>
              <a:gd name="connsiteX824" fmla="*/ 3624562 w 7467600"/>
              <a:gd name="connsiteY824" fmla="*/ 367041 h 6858000"/>
              <a:gd name="connsiteX825" fmla="*/ 3766672 w 7467600"/>
              <a:gd name="connsiteY825" fmla="*/ 359429 h 6858000"/>
              <a:gd name="connsiteX826" fmla="*/ 3996338 w 7467600"/>
              <a:gd name="connsiteY826" fmla="*/ 968237 h 6858000"/>
              <a:gd name="connsiteX827" fmla="*/ 3766672 w 7467600"/>
              <a:gd name="connsiteY827" fmla="*/ 359429 h 6858000"/>
              <a:gd name="connsiteX828" fmla="*/ 5805386 w 7467600"/>
              <a:gd name="connsiteY828" fmla="*/ 239240 h 6858000"/>
              <a:gd name="connsiteX829" fmla="*/ 5736947 w 7467600"/>
              <a:gd name="connsiteY829" fmla="*/ 261367 h 6858000"/>
              <a:gd name="connsiteX830" fmla="*/ 5427012 w 7467600"/>
              <a:gd name="connsiteY830" fmla="*/ 311272 h 6858000"/>
              <a:gd name="connsiteX831" fmla="*/ 5147818 w 7467600"/>
              <a:gd name="connsiteY831" fmla="*/ 322112 h 6858000"/>
              <a:gd name="connsiteX832" fmla="*/ 5060854 w 7467600"/>
              <a:gd name="connsiteY832" fmla="*/ 311882 h 6858000"/>
              <a:gd name="connsiteX833" fmla="*/ 4945989 w 7467600"/>
              <a:gd name="connsiteY833" fmla="*/ 300516 h 6858000"/>
              <a:gd name="connsiteX834" fmla="*/ 5410479 w 7467600"/>
              <a:gd name="connsiteY834" fmla="*/ 348434 h 6858000"/>
              <a:gd name="connsiteX835" fmla="*/ 5805386 w 7467600"/>
              <a:gd name="connsiteY835" fmla="*/ 239240 h 6858000"/>
              <a:gd name="connsiteX836" fmla="*/ 5905192 w 7467600"/>
              <a:gd name="connsiteY836" fmla="*/ 163079 h 6858000"/>
              <a:gd name="connsiteX837" fmla="*/ 5865655 w 7467600"/>
              <a:gd name="connsiteY837" fmla="*/ 171901 h 6858000"/>
              <a:gd name="connsiteX838" fmla="*/ 5259740 w 7467600"/>
              <a:gd name="connsiteY838" fmla="*/ 257013 h 6858000"/>
              <a:gd name="connsiteX839" fmla="*/ 5208466 w 7467600"/>
              <a:gd name="connsiteY839" fmla="*/ 257550 h 6858000"/>
              <a:gd name="connsiteX840" fmla="*/ 4980204 w 7467600"/>
              <a:gd name="connsiteY840" fmla="*/ 271903 h 6858000"/>
              <a:gd name="connsiteX841" fmla="*/ 5068068 w 7467600"/>
              <a:gd name="connsiteY841" fmla="*/ 282244 h 6858000"/>
              <a:gd name="connsiteX842" fmla="*/ 5153231 w 7467600"/>
              <a:gd name="connsiteY842" fmla="*/ 292240 h 6858000"/>
              <a:gd name="connsiteX843" fmla="*/ 5426491 w 7467600"/>
              <a:gd name="connsiteY843" fmla="*/ 281128 h 6858000"/>
              <a:gd name="connsiteX844" fmla="*/ 5731212 w 7467600"/>
              <a:gd name="connsiteY844" fmla="*/ 231951 h 6858000"/>
              <a:gd name="connsiteX845" fmla="*/ 5905192 w 7467600"/>
              <a:gd name="connsiteY845" fmla="*/ 163079 h 6858000"/>
              <a:gd name="connsiteX846" fmla="*/ 5944437 w 7467600"/>
              <a:gd name="connsiteY846" fmla="*/ 113829 h 6858000"/>
              <a:gd name="connsiteX847" fmla="*/ 5825032 w 7467600"/>
              <a:gd name="connsiteY847" fmla="*/ 146405 h 6858000"/>
              <a:gd name="connsiteX848" fmla="*/ 4955599 w 7467600"/>
              <a:gd name="connsiteY848" fmla="*/ 247008 h 6858000"/>
              <a:gd name="connsiteX849" fmla="*/ 5210104 w 7467600"/>
              <a:gd name="connsiteY849" fmla="*/ 228123 h 6858000"/>
              <a:gd name="connsiteX850" fmla="*/ 5261015 w 7467600"/>
              <a:gd name="connsiteY850" fmla="*/ 227087 h 6858000"/>
              <a:gd name="connsiteX851" fmla="*/ 5861181 w 7467600"/>
              <a:gd name="connsiteY851" fmla="*/ 143093 h 6858000"/>
              <a:gd name="connsiteX852" fmla="*/ 5961252 w 7467600"/>
              <a:gd name="connsiteY852" fmla="*/ 114820 h 6858000"/>
              <a:gd name="connsiteX853" fmla="*/ 5944437 w 7467600"/>
              <a:gd name="connsiteY853" fmla="*/ 113829 h 6858000"/>
              <a:gd name="connsiteX854" fmla="*/ 3882765 w 7467600"/>
              <a:gd name="connsiteY854" fmla="*/ 0 h 6858000"/>
              <a:gd name="connsiteX855" fmla="*/ 3995099 w 7467600"/>
              <a:gd name="connsiteY855" fmla="*/ 0 h 6858000"/>
              <a:gd name="connsiteX856" fmla="*/ 4163818 w 7467600"/>
              <a:gd name="connsiteY856" fmla="*/ 234104 h 6858000"/>
              <a:gd name="connsiteX857" fmla="*/ 4172099 w 7467600"/>
              <a:gd name="connsiteY857" fmla="*/ 234207 h 6858000"/>
              <a:gd name="connsiteX858" fmla="*/ 4784282 w 7467600"/>
              <a:gd name="connsiteY858" fmla="*/ 276561 h 6858000"/>
              <a:gd name="connsiteX859" fmla="*/ 4801687 w 7467600"/>
              <a:gd name="connsiteY859" fmla="*/ 267764 h 6858000"/>
              <a:gd name="connsiteX860" fmla="*/ 6082788 w 7467600"/>
              <a:gd name="connsiteY860" fmla="*/ 64119 h 6858000"/>
              <a:gd name="connsiteX861" fmla="*/ 6099442 w 7467600"/>
              <a:gd name="connsiteY861" fmla="*/ 82568 h 6858000"/>
              <a:gd name="connsiteX862" fmla="*/ 4804137 w 7467600"/>
              <a:gd name="connsiteY862" fmla="*/ 320931 h 6858000"/>
              <a:gd name="connsiteX863" fmla="*/ 4227047 w 7467600"/>
              <a:gd name="connsiteY863" fmla="*/ 313415 h 6858000"/>
              <a:gd name="connsiteX864" fmla="*/ 4346041 w 7467600"/>
              <a:gd name="connsiteY864" fmla="*/ 456086 h 6858000"/>
              <a:gd name="connsiteX865" fmla="*/ 4870967 w 7467600"/>
              <a:gd name="connsiteY865" fmla="*/ 963061 h 6858000"/>
              <a:gd name="connsiteX866" fmla="*/ 4889647 w 7467600"/>
              <a:gd name="connsiteY866" fmla="*/ 957147 h 6858000"/>
              <a:gd name="connsiteX867" fmla="*/ 5422504 w 7467600"/>
              <a:gd name="connsiteY867" fmla="*/ 805191 h 6858000"/>
              <a:gd name="connsiteX868" fmla="*/ 6087656 w 7467600"/>
              <a:gd name="connsiteY868" fmla="*/ 826703 h 6858000"/>
              <a:gd name="connsiteX869" fmla="*/ 6058717 w 7467600"/>
              <a:gd name="connsiteY869" fmla="*/ 865992 h 6858000"/>
              <a:gd name="connsiteX870" fmla="*/ 4974153 w 7467600"/>
              <a:gd name="connsiteY870" fmla="*/ 1045456 h 6858000"/>
              <a:gd name="connsiteX871" fmla="*/ 5627835 w 7467600"/>
              <a:gd name="connsiteY871" fmla="*/ 1472077 h 6858000"/>
              <a:gd name="connsiteX872" fmla="*/ 5629817 w 7467600"/>
              <a:gd name="connsiteY872" fmla="*/ 1471412 h 6858000"/>
              <a:gd name="connsiteX873" fmla="*/ 5634124 w 7467600"/>
              <a:gd name="connsiteY873" fmla="*/ 1470572 h 6858000"/>
              <a:gd name="connsiteX874" fmla="*/ 5755832 w 7467600"/>
              <a:gd name="connsiteY874" fmla="*/ 1383886 h 6858000"/>
              <a:gd name="connsiteX875" fmla="*/ 6014186 w 7467600"/>
              <a:gd name="connsiteY875" fmla="*/ 1279799 h 6858000"/>
              <a:gd name="connsiteX876" fmla="*/ 6901619 w 7467600"/>
              <a:gd name="connsiteY876" fmla="*/ 1047874 h 6858000"/>
              <a:gd name="connsiteX877" fmla="*/ 6931566 w 7467600"/>
              <a:gd name="connsiteY877" fmla="*/ 1062034 h 6858000"/>
              <a:gd name="connsiteX878" fmla="*/ 5790982 w 7467600"/>
              <a:gd name="connsiteY878" fmla="*/ 1561380 h 6858000"/>
              <a:gd name="connsiteX879" fmla="*/ 6188971 w 7467600"/>
              <a:gd name="connsiteY879" fmla="*/ 1755168 h 6858000"/>
              <a:gd name="connsiteX880" fmla="*/ 6202446 w 7467600"/>
              <a:gd name="connsiteY880" fmla="*/ 1752268 h 6858000"/>
              <a:gd name="connsiteX881" fmla="*/ 7179560 w 7467600"/>
              <a:gd name="connsiteY881" fmla="*/ 1467551 h 6858000"/>
              <a:gd name="connsiteX882" fmla="*/ 7158730 w 7467600"/>
              <a:gd name="connsiteY882" fmla="*/ 1507835 h 6858000"/>
              <a:gd name="connsiteX883" fmla="*/ 6326959 w 7467600"/>
              <a:gd name="connsiteY883" fmla="*/ 1817686 h 6858000"/>
              <a:gd name="connsiteX884" fmla="*/ 6537433 w 7467600"/>
              <a:gd name="connsiteY884" fmla="*/ 1907790 h 6858000"/>
              <a:gd name="connsiteX885" fmla="*/ 6550221 w 7467600"/>
              <a:gd name="connsiteY885" fmla="*/ 1910729 h 6858000"/>
              <a:gd name="connsiteX886" fmla="*/ 6964438 w 7467600"/>
              <a:gd name="connsiteY886" fmla="*/ 2209505 h 6858000"/>
              <a:gd name="connsiteX887" fmla="*/ 7367862 w 7467600"/>
              <a:gd name="connsiteY887" fmla="*/ 2806833 h 6858000"/>
              <a:gd name="connsiteX888" fmla="*/ 7364329 w 7467600"/>
              <a:gd name="connsiteY888" fmla="*/ 2826907 h 6858000"/>
              <a:gd name="connsiteX889" fmla="*/ 7290545 w 7467600"/>
              <a:gd name="connsiteY889" fmla="*/ 2850663 h 6858000"/>
              <a:gd name="connsiteX890" fmla="*/ 6472036 w 7467600"/>
              <a:gd name="connsiteY890" fmla="*/ 1959003 h 6858000"/>
              <a:gd name="connsiteX891" fmla="*/ 5792897 w 7467600"/>
              <a:gd name="connsiteY891" fmla="*/ 1647747 h 6858000"/>
              <a:gd name="connsiteX892" fmla="*/ 5842751 w 7467600"/>
              <a:gd name="connsiteY892" fmla="*/ 1816112 h 6858000"/>
              <a:gd name="connsiteX893" fmla="*/ 5847424 w 7467600"/>
              <a:gd name="connsiteY893" fmla="*/ 1815776 h 6858000"/>
              <a:gd name="connsiteX894" fmla="*/ 6399821 w 7467600"/>
              <a:gd name="connsiteY894" fmla="*/ 2344799 h 6858000"/>
              <a:gd name="connsiteX895" fmla="*/ 6323232 w 7467600"/>
              <a:gd name="connsiteY895" fmla="*/ 2389634 h 6858000"/>
              <a:gd name="connsiteX896" fmla="*/ 5942958 w 7467600"/>
              <a:gd name="connsiteY896" fmla="*/ 2077708 h 6858000"/>
              <a:gd name="connsiteX897" fmla="*/ 5921559 w 7467600"/>
              <a:gd name="connsiteY897" fmla="*/ 2378596 h 6858000"/>
              <a:gd name="connsiteX898" fmla="*/ 5817651 w 7467600"/>
              <a:gd name="connsiteY898" fmla="*/ 3023919 h 6858000"/>
              <a:gd name="connsiteX899" fmla="*/ 5729634 w 7467600"/>
              <a:gd name="connsiteY899" fmla="*/ 3051849 h 6858000"/>
              <a:gd name="connsiteX900" fmla="*/ 5611018 w 7467600"/>
              <a:gd name="connsiteY900" fmla="*/ 2316769 h 6858000"/>
              <a:gd name="connsiteX901" fmla="*/ 5687608 w 7467600"/>
              <a:gd name="connsiteY901" fmla="*/ 2039972 h 6858000"/>
              <a:gd name="connsiteX902" fmla="*/ 5657554 w 7467600"/>
              <a:gd name="connsiteY902" fmla="*/ 1576445 h 6858000"/>
              <a:gd name="connsiteX903" fmla="*/ 5150475 w 7467600"/>
              <a:gd name="connsiteY903" fmla="*/ 1274012 h 6858000"/>
              <a:gd name="connsiteX904" fmla="*/ 5349142 w 7467600"/>
              <a:gd name="connsiteY904" fmla="*/ 2204405 h 6858000"/>
              <a:gd name="connsiteX905" fmla="*/ 5262214 w 7467600"/>
              <a:gd name="connsiteY905" fmla="*/ 2233836 h 6858000"/>
              <a:gd name="connsiteX906" fmla="*/ 4981539 w 7467600"/>
              <a:gd name="connsiteY906" fmla="*/ 1542201 h 6858000"/>
              <a:gd name="connsiteX907" fmla="*/ 4958461 w 7467600"/>
              <a:gd name="connsiteY907" fmla="*/ 1136957 h 6858000"/>
              <a:gd name="connsiteX908" fmla="*/ 4655015 w 7467600"/>
              <a:gd name="connsiteY908" fmla="*/ 891426 h 6858000"/>
              <a:gd name="connsiteX909" fmla="*/ 4348002 w 7467600"/>
              <a:gd name="connsiteY909" fmla="*/ 2205895 h 6858000"/>
              <a:gd name="connsiteX910" fmla="*/ 4262250 w 7467600"/>
              <a:gd name="connsiteY910" fmla="*/ 2219972 h 6858000"/>
              <a:gd name="connsiteX911" fmla="*/ 4550611 w 7467600"/>
              <a:gd name="connsiteY911" fmla="*/ 817540 h 6858000"/>
              <a:gd name="connsiteX912" fmla="*/ 4564418 w 7467600"/>
              <a:gd name="connsiteY912" fmla="*/ 808293 h 6858000"/>
              <a:gd name="connsiteX913" fmla="*/ 4266388 w 7467600"/>
              <a:gd name="connsiteY913" fmla="*/ 500083 h 6858000"/>
              <a:gd name="connsiteX914" fmla="*/ 4032842 w 7467600"/>
              <a:gd name="connsiteY914" fmla="*/ 211809 h 6858000"/>
              <a:gd name="connsiteX915" fmla="*/ 3882765 w 7467600"/>
              <a:gd name="connsiteY915" fmla="*/ 0 h 6858000"/>
              <a:gd name="connsiteX916" fmla="*/ 3721337 w 7467600"/>
              <a:gd name="connsiteY916" fmla="*/ 0 h 6858000"/>
              <a:gd name="connsiteX917" fmla="*/ 3797544 w 7467600"/>
              <a:gd name="connsiteY917" fmla="*/ 0 h 6858000"/>
              <a:gd name="connsiteX918" fmla="*/ 3775734 w 7467600"/>
              <a:gd name="connsiteY918" fmla="*/ 95131 h 6858000"/>
              <a:gd name="connsiteX919" fmla="*/ 3724807 w 7467600"/>
              <a:gd name="connsiteY919" fmla="*/ 272257 h 6858000"/>
              <a:gd name="connsiteX920" fmla="*/ 3726844 w 7467600"/>
              <a:gd name="connsiteY920" fmla="*/ 282988 h 6858000"/>
              <a:gd name="connsiteX921" fmla="*/ 3742664 w 7467600"/>
              <a:gd name="connsiteY921" fmla="*/ 279918 h 6858000"/>
              <a:gd name="connsiteX922" fmla="*/ 4103910 w 7467600"/>
              <a:gd name="connsiteY922" fmla="*/ 1161917 h 6858000"/>
              <a:gd name="connsiteX923" fmla="*/ 4020269 w 7467600"/>
              <a:gd name="connsiteY923" fmla="*/ 1200406 h 6858000"/>
              <a:gd name="connsiteX924" fmla="*/ 3674882 w 7467600"/>
              <a:gd name="connsiteY924" fmla="*/ 488524 h 6858000"/>
              <a:gd name="connsiteX925" fmla="*/ 3132682 w 7467600"/>
              <a:gd name="connsiteY925" fmla="*/ 1072284 h 6858000"/>
              <a:gd name="connsiteX926" fmla="*/ 2716346 w 7467600"/>
              <a:gd name="connsiteY926" fmla="*/ 1276376 h 6858000"/>
              <a:gd name="connsiteX927" fmla="*/ 2716772 w 7467600"/>
              <a:gd name="connsiteY927" fmla="*/ 1255462 h 6858000"/>
              <a:gd name="connsiteX928" fmla="*/ 3471096 w 7467600"/>
              <a:gd name="connsiteY928" fmla="*/ 437072 h 6858000"/>
              <a:gd name="connsiteX929" fmla="*/ 3639057 w 7467600"/>
              <a:gd name="connsiteY929" fmla="*/ 286334 h 6858000"/>
              <a:gd name="connsiteX930" fmla="*/ 3640309 w 7467600"/>
              <a:gd name="connsiteY930" fmla="*/ 284664 h 6858000"/>
              <a:gd name="connsiteX931" fmla="*/ 3646022 w 7467600"/>
              <a:gd name="connsiteY931" fmla="*/ 276711 h 6858000"/>
              <a:gd name="connsiteX932" fmla="*/ 3707943 w 7467600"/>
              <a:gd name="connsiteY932" fmla="*/ 65958 h 6858000"/>
              <a:gd name="connsiteX933" fmla="*/ 3721337 w 7467600"/>
              <a:gd name="connsiteY933" fmla="*/ 0 h 6858000"/>
              <a:gd name="connsiteX934" fmla="*/ 2867960 w 7467600"/>
              <a:gd name="connsiteY934" fmla="*/ 0 h 6858000"/>
              <a:gd name="connsiteX935" fmla="*/ 2926351 w 7467600"/>
              <a:gd name="connsiteY935" fmla="*/ 0 h 6858000"/>
              <a:gd name="connsiteX936" fmla="*/ 2902823 w 7467600"/>
              <a:gd name="connsiteY936" fmla="*/ 262929 h 6858000"/>
              <a:gd name="connsiteX937" fmla="*/ 2940663 w 7467600"/>
              <a:gd name="connsiteY937" fmla="*/ 140884 h 6858000"/>
              <a:gd name="connsiteX938" fmla="*/ 2947039 w 7467600"/>
              <a:gd name="connsiteY938" fmla="*/ 122524 h 6858000"/>
              <a:gd name="connsiteX939" fmla="*/ 2984316 w 7467600"/>
              <a:gd name="connsiteY939" fmla="*/ 0 h 6858000"/>
              <a:gd name="connsiteX940" fmla="*/ 3016114 w 7467600"/>
              <a:gd name="connsiteY940" fmla="*/ 0 h 6858000"/>
              <a:gd name="connsiteX941" fmla="*/ 2979949 w 7467600"/>
              <a:gd name="connsiteY941" fmla="*/ 119274 h 6858000"/>
              <a:gd name="connsiteX942" fmla="*/ 3023879 w 7467600"/>
              <a:gd name="connsiteY942" fmla="*/ 0 h 6858000"/>
              <a:gd name="connsiteX943" fmla="*/ 3105400 w 7467600"/>
              <a:gd name="connsiteY943" fmla="*/ 0 h 6858000"/>
              <a:gd name="connsiteX944" fmla="*/ 3094669 w 7467600"/>
              <a:gd name="connsiteY944" fmla="*/ 30308 h 6858000"/>
              <a:gd name="connsiteX945" fmla="*/ 2901945 w 7467600"/>
              <a:gd name="connsiteY945" fmla="*/ 466538 h 6858000"/>
              <a:gd name="connsiteX946" fmla="*/ 2815209 w 7467600"/>
              <a:gd name="connsiteY946" fmla="*/ 497361 h 6858000"/>
              <a:gd name="connsiteX947" fmla="*/ 2844845 w 7467600"/>
              <a:gd name="connsiteY947" fmla="*/ 127638 h 6858000"/>
              <a:gd name="connsiteX948" fmla="*/ 2867960 w 7467600"/>
              <a:gd name="connsiteY948" fmla="*/ 0 h 6858000"/>
              <a:gd name="connsiteX949" fmla="*/ 1057230 w 7467600"/>
              <a:gd name="connsiteY949" fmla="*/ 0 h 6858000"/>
              <a:gd name="connsiteX950" fmla="*/ 1111003 w 7467600"/>
              <a:gd name="connsiteY950" fmla="*/ 0 h 6858000"/>
              <a:gd name="connsiteX951" fmla="*/ 1125553 w 7467600"/>
              <a:gd name="connsiteY951" fmla="*/ 52588 h 6858000"/>
              <a:gd name="connsiteX952" fmla="*/ 1304276 w 7467600"/>
              <a:gd name="connsiteY952" fmla="*/ 476275 h 6858000"/>
              <a:gd name="connsiteX953" fmla="*/ 1492066 w 7467600"/>
              <a:gd name="connsiteY953" fmla="*/ 886333 h 6858000"/>
              <a:gd name="connsiteX954" fmla="*/ 1423698 w 7467600"/>
              <a:gd name="connsiteY954" fmla="*/ 710817 h 6858000"/>
              <a:gd name="connsiteX955" fmla="*/ 1357609 w 7467600"/>
              <a:gd name="connsiteY955" fmla="*/ 532892 h 6858000"/>
              <a:gd name="connsiteX956" fmla="*/ 1309550 w 7467600"/>
              <a:gd name="connsiteY956" fmla="*/ 374031 h 6858000"/>
              <a:gd name="connsiteX957" fmla="*/ 1193673 w 7467600"/>
              <a:gd name="connsiteY957" fmla="*/ 49533 h 6858000"/>
              <a:gd name="connsiteX958" fmla="*/ 1164391 w 7467600"/>
              <a:gd name="connsiteY958" fmla="*/ 0 h 6858000"/>
              <a:gd name="connsiteX959" fmla="*/ 1200666 w 7467600"/>
              <a:gd name="connsiteY959" fmla="*/ 0 h 6858000"/>
              <a:gd name="connsiteX960" fmla="*/ 1223408 w 7467600"/>
              <a:gd name="connsiteY960" fmla="*/ 38996 h 6858000"/>
              <a:gd name="connsiteX961" fmla="*/ 1339635 w 7467600"/>
              <a:gd name="connsiteY961" fmla="*/ 365517 h 6858000"/>
              <a:gd name="connsiteX962" fmla="*/ 1387469 w 7467600"/>
              <a:gd name="connsiteY962" fmla="*/ 523079 h 6858000"/>
              <a:gd name="connsiteX963" fmla="*/ 1452685 w 7467600"/>
              <a:gd name="connsiteY963" fmla="*/ 699806 h 6858000"/>
              <a:gd name="connsiteX964" fmla="*/ 1492092 w 7467600"/>
              <a:gd name="connsiteY964" fmla="*/ 800424 h 6858000"/>
              <a:gd name="connsiteX965" fmla="*/ 1455302 w 7467600"/>
              <a:gd name="connsiteY965" fmla="*/ 632913 h 6858000"/>
              <a:gd name="connsiteX966" fmla="*/ 1222336 w 7467600"/>
              <a:gd name="connsiteY966" fmla="*/ 9480 h 6858000"/>
              <a:gd name="connsiteX967" fmla="*/ 1214634 w 7467600"/>
              <a:gd name="connsiteY967" fmla="*/ 0 h 6858000"/>
              <a:gd name="connsiteX968" fmla="*/ 1289827 w 7467600"/>
              <a:gd name="connsiteY968" fmla="*/ 0 h 6858000"/>
              <a:gd name="connsiteX969" fmla="*/ 1321076 w 7467600"/>
              <a:gd name="connsiteY969" fmla="*/ 59722 h 6858000"/>
              <a:gd name="connsiteX970" fmla="*/ 1512579 w 7467600"/>
              <a:gd name="connsiteY970" fmla="*/ 626441 h 6858000"/>
              <a:gd name="connsiteX971" fmla="*/ 1506076 w 7467600"/>
              <a:gd name="connsiteY971" fmla="*/ 1089289 h 6858000"/>
              <a:gd name="connsiteX972" fmla="*/ 1486346 w 7467600"/>
              <a:gd name="connsiteY972" fmla="*/ 1079919 h 6858000"/>
              <a:gd name="connsiteX973" fmla="*/ 1070511 w 7467600"/>
              <a:gd name="connsiteY973" fmla="*/ 48609 h 6858000"/>
              <a:gd name="connsiteX974" fmla="*/ 1057230 w 7467600"/>
              <a:gd name="connsiteY974" fmla="*/ 0 h 6858000"/>
              <a:gd name="connsiteX975" fmla="*/ 43151 w 7467600"/>
              <a:gd name="connsiteY975" fmla="*/ 0 h 6858000"/>
              <a:gd name="connsiteX976" fmla="*/ 95283 w 7467600"/>
              <a:gd name="connsiteY976" fmla="*/ 0 h 6858000"/>
              <a:gd name="connsiteX977" fmla="*/ 300708 w 7467600"/>
              <a:gd name="connsiteY977" fmla="*/ 154571 h 6858000"/>
              <a:gd name="connsiteX978" fmla="*/ 530414 w 7467600"/>
              <a:gd name="connsiteY978" fmla="*/ 354673 h 6858000"/>
              <a:gd name="connsiteX979" fmla="*/ 333785 w 7467600"/>
              <a:gd name="connsiteY979" fmla="*/ 161564 h 6858000"/>
              <a:gd name="connsiteX980" fmla="*/ 147005 w 7467600"/>
              <a:gd name="connsiteY980" fmla="*/ 0 h 6858000"/>
              <a:gd name="connsiteX981" fmla="*/ 272509 w 7467600"/>
              <a:gd name="connsiteY981" fmla="*/ 0 h 6858000"/>
              <a:gd name="connsiteX982" fmla="*/ 326276 w 7467600"/>
              <a:gd name="connsiteY982" fmla="*/ 45847 h 6858000"/>
              <a:gd name="connsiteX983" fmla="*/ 823759 w 7467600"/>
              <a:gd name="connsiteY983" fmla="*/ 574145 h 6858000"/>
              <a:gd name="connsiteX984" fmla="*/ 811254 w 7467600"/>
              <a:gd name="connsiteY984" fmla="*/ 665546 h 6858000"/>
              <a:gd name="connsiteX985" fmla="*/ 154042 w 7467600"/>
              <a:gd name="connsiteY985" fmla="*/ 261522 h 6858000"/>
              <a:gd name="connsiteX986" fmla="*/ 13550 w 7467600"/>
              <a:gd name="connsiteY986" fmla="*/ 158423 h 6858000"/>
              <a:gd name="connsiteX987" fmla="*/ 0 w 7467600"/>
              <a:gd name="connsiteY987" fmla="*/ 146618 h 6858000"/>
              <a:gd name="connsiteX988" fmla="*/ 0 w 7467600"/>
              <a:gd name="connsiteY988" fmla="*/ 59161 h 6858000"/>
              <a:gd name="connsiteX989" fmla="*/ 45427 w 7467600"/>
              <a:gd name="connsiteY989" fmla="*/ 101078 h 6858000"/>
              <a:gd name="connsiteX990" fmla="*/ 630103 w 7467600"/>
              <a:gd name="connsiteY990" fmla="*/ 485885 h 6858000"/>
              <a:gd name="connsiteX991" fmla="*/ 532040 w 7467600"/>
              <a:gd name="connsiteY991" fmla="*/ 399359 h 6858000"/>
              <a:gd name="connsiteX992" fmla="*/ 517618 w 7467600"/>
              <a:gd name="connsiteY992" fmla="*/ 385726 h 6858000"/>
              <a:gd name="connsiteX993" fmla="*/ 285074 w 7467600"/>
              <a:gd name="connsiteY993" fmla="*/ 182755 h 6858000"/>
              <a:gd name="connsiteX994" fmla="*/ 43151 w 7467600"/>
              <a:gd name="connsiteY99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467600 w 7467600"/>
              <a:gd name="connsiteY127" fmla="*/ 527773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7467600 w 7467600"/>
              <a:gd name="connsiteY137" fmla="*/ 5277736 h 6858000"/>
              <a:gd name="connsiteX138" fmla="*/ 1903353 w 7467600"/>
              <a:gd name="connsiteY138" fmla="*/ 5044827 h 6858000"/>
              <a:gd name="connsiteX139" fmla="*/ 1936931 w 7467600"/>
              <a:gd name="connsiteY139" fmla="*/ 5093954 h 6858000"/>
              <a:gd name="connsiteX140" fmla="*/ 2195868 w 7467600"/>
              <a:gd name="connsiteY140" fmla="*/ 5396574 h 6858000"/>
              <a:gd name="connsiteX141" fmla="*/ 2088852 w 7467600"/>
              <a:gd name="connsiteY141" fmla="*/ 5166123 h 6858000"/>
              <a:gd name="connsiteX142" fmla="*/ 1958241 w 7467600"/>
              <a:gd name="connsiteY142" fmla="*/ 5067955 h 6858000"/>
              <a:gd name="connsiteX143" fmla="*/ 1903353 w 7467600"/>
              <a:gd name="connsiteY143" fmla="*/ 5044827 h 6858000"/>
              <a:gd name="connsiteX144" fmla="*/ 1979378 w 7467600"/>
              <a:gd name="connsiteY144" fmla="*/ 4769504 h 6858000"/>
              <a:gd name="connsiteX145" fmla="*/ 2882120 w 7467600"/>
              <a:gd name="connsiteY145" fmla="*/ 5064547 h 6858000"/>
              <a:gd name="connsiteX146" fmla="*/ 2793103 w 7467600"/>
              <a:gd name="connsiteY146" fmla="*/ 5039699 h 6858000"/>
              <a:gd name="connsiteX147" fmla="*/ 2770041 w 7467600"/>
              <a:gd name="connsiteY147" fmla="*/ 5033634 h 6858000"/>
              <a:gd name="connsiteX148" fmla="*/ 1979378 w 7467600"/>
              <a:gd name="connsiteY148" fmla="*/ 4769504 h 6858000"/>
              <a:gd name="connsiteX149" fmla="*/ 1927410 w 7467600"/>
              <a:gd name="connsiteY149" fmla="*/ 4716164 h 6858000"/>
              <a:gd name="connsiteX150" fmla="*/ 1959587 w 7467600"/>
              <a:gd name="connsiteY150" fmla="*/ 4728849 h 6858000"/>
              <a:gd name="connsiteX151" fmla="*/ 2777707 w 7467600"/>
              <a:gd name="connsiteY151" fmla="*/ 5003991 h 6858000"/>
              <a:gd name="connsiteX152" fmla="*/ 2800768 w 7467600"/>
              <a:gd name="connsiteY152" fmla="*/ 5010056 h 6858000"/>
              <a:gd name="connsiteX153" fmla="*/ 2879408 w 7467600"/>
              <a:gd name="connsiteY153" fmla="*/ 5031590 h 6858000"/>
              <a:gd name="connsiteX154" fmla="*/ 2862295 w 7467600"/>
              <a:gd name="connsiteY154" fmla="*/ 5022958 h 6858000"/>
              <a:gd name="connsiteX155" fmla="*/ 2813343 w 7467600"/>
              <a:gd name="connsiteY155" fmla="*/ 4998369 h 6858000"/>
              <a:gd name="connsiteX156" fmla="*/ 2646245 w 7467600"/>
              <a:gd name="connsiteY156" fmla="*/ 4930999 h 6858000"/>
              <a:gd name="connsiteX157" fmla="*/ 1999243 w 7467600"/>
              <a:gd name="connsiteY157" fmla="*/ 4730524 h 6858000"/>
              <a:gd name="connsiteX158" fmla="*/ 1979527 w 7467600"/>
              <a:gd name="connsiteY158" fmla="*/ 4726651 h 6858000"/>
              <a:gd name="connsiteX159" fmla="*/ 1927410 w 7467600"/>
              <a:gd name="connsiteY159" fmla="*/ 4716164 h 6858000"/>
              <a:gd name="connsiteX160" fmla="*/ 1997014 w 7467600"/>
              <a:gd name="connsiteY160" fmla="*/ 4698007 h 6858000"/>
              <a:gd name="connsiteX161" fmla="*/ 2005458 w 7467600"/>
              <a:gd name="connsiteY161" fmla="*/ 4699540 h 6858000"/>
              <a:gd name="connsiteX162" fmla="*/ 2657186 w 7467600"/>
              <a:gd name="connsiteY162" fmla="*/ 4901687 h 6858000"/>
              <a:gd name="connsiteX163" fmla="*/ 2826662 w 7467600"/>
              <a:gd name="connsiteY163" fmla="*/ 4970362 h 6858000"/>
              <a:gd name="connsiteX164" fmla="*/ 2876100 w 7467600"/>
              <a:gd name="connsiteY164" fmla="*/ 4995397 h 6858000"/>
              <a:gd name="connsiteX165" fmla="*/ 3042600 w 7467600"/>
              <a:gd name="connsiteY165" fmla="*/ 5059532 h 6858000"/>
              <a:gd name="connsiteX166" fmla="*/ 1997014 w 7467600"/>
              <a:gd name="connsiteY166" fmla="*/ 4698007 h 6858000"/>
              <a:gd name="connsiteX167" fmla="*/ 2305292 w 7467600"/>
              <a:gd name="connsiteY167" fmla="*/ 4219492 h 6858000"/>
              <a:gd name="connsiteX168" fmla="*/ 3360922 w 7467600"/>
              <a:gd name="connsiteY168" fmla="*/ 4529373 h 6858000"/>
              <a:gd name="connsiteX169" fmla="*/ 3492420 w 7467600"/>
              <a:gd name="connsiteY169" fmla="*/ 4510145 h 6858000"/>
              <a:gd name="connsiteX170" fmla="*/ 3364086 w 7467600"/>
              <a:gd name="connsiteY170" fmla="*/ 4480340 h 6858000"/>
              <a:gd name="connsiteX171" fmla="*/ 3225818 w 7467600"/>
              <a:gd name="connsiteY171" fmla="*/ 4411822 h 6858000"/>
              <a:gd name="connsiteX172" fmla="*/ 3129696 w 7467600"/>
              <a:gd name="connsiteY172" fmla="*/ 4360704 h 6858000"/>
              <a:gd name="connsiteX173" fmla="*/ 2814545 w 7467600"/>
              <a:gd name="connsiteY173" fmla="*/ 4282955 h 6858000"/>
              <a:gd name="connsiteX174" fmla="*/ 2305292 w 7467600"/>
              <a:gd name="connsiteY174" fmla="*/ 4219492 h 6858000"/>
              <a:gd name="connsiteX175" fmla="*/ 2626982 w 7467600"/>
              <a:gd name="connsiteY175" fmla="*/ 4206450 h 6858000"/>
              <a:gd name="connsiteX176" fmla="*/ 2490617 w 7467600"/>
              <a:gd name="connsiteY176" fmla="*/ 4206951 h 6858000"/>
              <a:gd name="connsiteX177" fmla="*/ 2819869 w 7467600"/>
              <a:gd name="connsiteY177" fmla="*/ 4252936 h 6858000"/>
              <a:gd name="connsiteX178" fmla="*/ 3143018 w 7467600"/>
              <a:gd name="connsiteY178" fmla="*/ 4332698 h 6858000"/>
              <a:gd name="connsiteX179" fmla="*/ 3241520 w 7467600"/>
              <a:gd name="connsiteY179" fmla="*/ 4385112 h 6858000"/>
              <a:gd name="connsiteX180" fmla="*/ 3374575 w 7467600"/>
              <a:gd name="connsiteY180" fmla="*/ 4451517 h 6858000"/>
              <a:gd name="connsiteX181" fmla="*/ 3505221 w 7467600"/>
              <a:gd name="connsiteY181" fmla="*/ 4480757 h 6858000"/>
              <a:gd name="connsiteX182" fmla="*/ 2626982 w 7467600"/>
              <a:gd name="connsiteY182" fmla="*/ 4206450 h 6858000"/>
              <a:gd name="connsiteX183" fmla="*/ 1310106 w 7467600"/>
              <a:gd name="connsiteY183" fmla="*/ 3943217 h 6858000"/>
              <a:gd name="connsiteX184" fmla="*/ 854994 w 7467600"/>
              <a:gd name="connsiteY184" fmla="*/ 4399136 h 6858000"/>
              <a:gd name="connsiteX185" fmla="*/ 742462 w 7467600"/>
              <a:gd name="connsiteY185" fmla="*/ 4594648 h 6858000"/>
              <a:gd name="connsiteX186" fmla="*/ 820602 w 7467600"/>
              <a:gd name="connsiteY186" fmla="*/ 4485915 h 6858000"/>
              <a:gd name="connsiteX187" fmla="*/ 878295 w 7467600"/>
              <a:gd name="connsiteY187" fmla="*/ 4403594 h 6858000"/>
              <a:gd name="connsiteX188" fmla="*/ 1240607 w 7467600"/>
              <a:gd name="connsiteY188" fmla="*/ 4010401 h 6858000"/>
              <a:gd name="connsiteX189" fmla="*/ 1310106 w 7467600"/>
              <a:gd name="connsiteY189" fmla="*/ 3943217 h 6858000"/>
              <a:gd name="connsiteX190" fmla="*/ 1423113 w 7467600"/>
              <a:gd name="connsiteY190" fmla="*/ 3874565 h 6858000"/>
              <a:gd name="connsiteX191" fmla="*/ 1260565 w 7467600"/>
              <a:gd name="connsiteY191" fmla="*/ 4031982 h 6858000"/>
              <a:gd name="connsiteX192" fmla="*/ 901900 w 7467600"/>
              <a:gd name="connsiteY192" fmla="*/ 4421236 h 6858000"/>
              <a:gd name="connsiteX193" fmla="*/ 845044 w 7467600"/>
              <a:gd name="connsiteY193" fmla="*/ 4502436 h 6858000"/>
              <a:gd name="connsiteX194" fmla="*/ 685926 w 7467600"/>
              <a:gd name="connsiteY194" fmla="*/ 4703069 h 6858000"/>
              <a:gd name="connsiteX195" fmla="*/ 684248 w 7467600"/>
              <a:gd name="connsiteY195" fmla="*/ 4706721 h 6858000"/>
              <a:gd name="connsiteX196" fmla="*/ 1423113 w 7467600"/>
              <a:gd name="connsiteY196" fmla="*/ 3874565 h 6858000"/>
              <a:gd name="connsiteX197" fmla="*/ 3316479 w 7467600"/>
              <a:gd name="connsiteY197" fmla="*/ 3872136 h 6858000"/>
              <a:gd name="connsiteX198" fmla="*/ 3546806 w 7467600"/>
              <a:gd name="connsiteY198" fmla="*/ 4356139 h 6858000"/>
              <a:gd name="connsiteX199" fmla="*/ 3364433 w 7467600"/>
              <a:gd name="connsiteY199" fmla="*/ 3953121 h 6858000"/>
              <a:gd name="connsiteX200" fmla="*/ 3316479 w 7467600"/>
              <a:gd name="connsiteY200" fmla="*/ 3872136 h 6858000"/>
              <a:gd name="connsiteX201" fmla="*/ 3291335 w 7467600"/>
              <a:gd name="connsiteY201" fmla="*/ 3767420 h 6858000"/>
              <a:gd name="connsiteX202" fmla="*/ 3390805 w 7467600"/>
              <a:gd name="connsiteY202" fmla="*/ 3937163 h 6858000"/>
              <a:gd name="connsiteX203" fmla="*/ 3579062 w 7467600"/>
              <a:gd name="connsiteY203" fmla="*/ 4359040 h 6858000"/>
              <a:gd name="connsiteX204" fmla="*/ 3467355 w 7467600"/>
              <a:gd name="connsiteY204" fmla="*/ 3988130 h 6858000"/>
              <a:gd name="connsiteX205" fmla="*/ 3310753 w 7467600"/>
              <a:gd name="connsiteY205" fmla="*/ 3787140 h 6858000"/>
              <a:gd name="connsiteX206" fmla="*/ 3291335 w 7467600"/>
              <a:gd name="connsiteY206" fmla="*/ 3767420 h 6858000"/>
              <a:gd name="connsiteX207" fmla="*/ 1635889 w 7467600"/>
              <a:gd name="connsiteY207" fmla="*/ 3709494 h 6858000"/>
              <a:gd name="connsiteX208" fmla="*/ 1634800 w 7467600"/>
              <a:gd name="connsiteY208" fmla="*/ 3731111 h 6858000"/>
              <a:gd name="connsiteX209" fmla="*/ 1635889 w 7467600"/>
              <a:gd name="connsiteY209" fmla="*/ 3709494 h 6858000"/>
              <a:gd name="connsiteX210" fmla="*/ 1510397 w 7467600"/>
              <a:gd name="connsiteY210" fmla="*/ 3684705 h 6858000"/>
              <a:gd name="connsiteX211" fmla="*/ 1146550 w 7467600"/>
              <a:gd name="connsiteY211" fmla="*/ 3802012 h 6858000"/>
              <a:gd name="connsiteX212" fmla="*/ 698834 w 7467600"/>
              <a:gd name="connsiteY212" fmla="*/ 3952272 h 6858000"/>
              <a:gd name="connsiteX213" fmla="*/ 34256 w 7467600"/>
              <a:gd name="connsiteY213" fmla="*/ 4347603 h 6858000"/>
              <a:gd name="connsiteX214" fmla="*/ 527241 w 7467600"/>
              <a:gd name="connsiteY214" fmla="*/ 4065078 h 6858000"/>
              <a:gd name="connsiteX215" fmla="*/ 1510397 w 7467600"/>
              <a:gd name="connsiteY215" fmla="*/ 3684705 h 6858000"/>
              <a:gd name="connsiteX216" fmla="*/ 1313114 w 7467600"/>
              <a:gd name="connsiteY216" fmla="*/ 3655216 h 6858000"/>
              <a:gd name="connsiteX217" fmla="*/ 1109304 w 7467600"/>
              <a:gd name="connsiteY217" fmla="*/ 3669030 h 6858000"/>
              <a:gd name="connsiteX218" fmla="*/ 8129 w 7467600"/>
              <a:gd name="connsiteY218" fmla="*/ 4330519 h 6858000"/>
              <a:gd name="connsiteX219" fmla="*/ 687572 w 7467600"/>
              <a:gd name="connsiteY219" fmla="*/ 3925629 h 6858000"/>
              <a:gd name="connsiteX220" fmla="*/ 1138365 w 7467600"/>
              <a:gd name="connsiteY220" fmla="*/ 3774515 h 6858000"/>
              <a:gd name="connsiteX221" fmla="*/ 1505579 w 7467600"/>
              <a:gd name="connsiteY221" fmla="*/ 3655526 h 6858000"/>
              <a:gd name="connsiteX222" fmla="*/ 1313114 w 7467600"/>
              <a:gd name="connsiteY222" fmla="*/ 3655216 h 6858000"/>
              <a:gd name="connsiteX223" fmla="*/ 3655073 w 7467600"/>
              <a:gd name="connsiteY223" fmla="*/ 3650884 h 6858000"/>
              <a:gd name="connsiteX224" fmla="*/ 3989938 w 7467600"/>
              <a:gd name="connsiteY224" fmla="*/ 3991685 h 6858000"/>
              <a:gd name="connsiteX225" fmla="*/ 4393907 w 7467600"/>
              <a:gd name="connsiteY225" fmla="*/ 4261258 h 6858000"/>
              <a:gd name="connsiteX226" fmla="*/ 4648051 w 7467600"/>
              <a:gd name="connsiteY226" fmla="*/ 4374051 h 6858000"/>
              <a:gd name="connsiteX227" fmla="*/ 4383389 w 7467600"/>
              <a:gd name="connsiteY227" fmla="*/ 4184369 h 6858000"/>
              <a:gd name="connsiteX228" fmla="*/ 4165508 w 7467600"/>
              <a:gd name="connsiteY228" fmla="*/ 4035196 h 6858000"/>
              <a:gd name="connsiteX229" fmla="*/ 4068162 w 7467600"/>
              <a:gd name="connsiteY229" fmla="*/ 3953394 h 6858000"/>
              <a:gd name="connsiteX230" fmla="*/ 3981416 w 7467600"/>
              <a:gd name="connsiteY230" fmla="*/ 3880482 h 6858000"/>
              <a:gd name="connsiteX231" fmla="*/ 3800147 w 7467600"/>
              <a:gd name="connsiteY231" fmla="*/ 3749872 h 6858000"/>
              <a:gd name="connsiteX232" fmla="*/ 3655073 w 7467600"/>
              <a:gd name="connsiteY232" fmla="*/ 3650884 h 6858000"/>
              <a:gd name="connsiteX233" fmla="*/ 3670252 w 7467600"/>
              <a:gd name="connsiteY233" fmla="*/ 3622798 h 6858000"/>
              <a:gd name="connsiteX234" fmla="*/ 3817258 w 7467600"/>
              <a:gd name="connsiteY234" fmla="*/ 3723577 h 6858000"/>
              <a:gd name="connsiteX235" fmla="*/ 4000461 w 7467600"/>
              <a:gd name="connsiteY235" fmla="*/ 3855966 h 6858000"/>
              <a:gd name="connsiteX236" fmla="*/ 4088180 w 7467600"/>
              <a:gd name="connsiteY236" fmla="*/ 3929774 h 6858000"/>
              <a:gd name="connsiteX237" fmla="*/ 4184555 w 7467600"/>
              <a:gd name="connsiteY237" fmla="*/ 4010683 h 6858000"/>
              <a:gd name="connsiteX238" fmla="*/ 4399563 w 7467600"/>
              <a:gd name="connsiteY238" fmla="*/ 4158106 h 6858000"/>
              <a:gd name="connsiteX239" fmla="*/ 4684469 w 7467600"/>
              <a:gd name="connsiteY239" fmla="*/ 4364680 h 6858000"/>
              <a:gd name="connsiteX240" fmla="*/ 4690271 w 7467600"/>
              <a:gd name="connsiteY240" fmla="*/ 4370034 h 6858000"/>
              <a:gd name="connsiteX241" fmla="*/ 4136093 w 7467600"/>
              <a:gd name="connsiteY241" fmla="*/ 3858466 h 6858000"/>
              <a:gd name="connsiteX242" fmla="*/ 3670252 w 7467600"/>
              <a:gd name="connsiteY242" fmla="*/ 3622798 h 6858000"/>
              <a:gd name="connsiteX243" fmla="*/ 4440129 w 7467600"/>
              <a:gd name="connsiteY243" fmla="*/ 3448571 h 6858000"/>
              <a:gd name="connsiteX244" fmla="*/ 4856525 w 7467600"/>
              <a:gd name="connsiteY244" fmla="*/ 3915351 h 6858000"/>
              <a:gd name="connsiteX245" fmla="*/ 5059055 w 7467600"/>
              <a:gd name="connsiteY245" fmla="*/ 4108918 h 6858000"/>
              <a:gd name="connsiteX246" fmla="*/ 5290070 w 7467600"/>
              <a:gd name="connsiteY246" fmla="*/ 4263619 h 6858000"/>
              <a:gd name="connsiteX247" fmla="*/ 4834991 w 7467600"/>
              <a:gd name="connsiteY247" fmla="*/ 3830985 h 6858000"/>
              <a:gd name="connsiteX248" fmla="*/ 4440129 w 7467600"/>
              <a:gd name="connsiteY248" fmla="*/ 3448571 h 6858000"/>
              <a:gd name="connsiteX249" fmla="*/ 4441737 w 7467600"/>
              <a:gd name="connsiteY249" fmla="*/ 3399734 h 6858000"/>
              <a:gd name="connsiteX250" fmla="*/ 4431236 w 7467600"/>
              <a:gd name="connsiteY250" fmla="*/ 3400954 h 6858000"/>
              <a:gd name="connsiteX251" fmla="*/ 4557150 w 7467600"/>
              <a:gd name="connsiteY251" fmla="*/ 3510023 h 6858000"/>
              <a:gd name="connsiteX252" fmla="*/ 4856936 w 7467600"/>
              <a:gd name="connsiteY252" fmla="*/ 3809146 h 6858000"/>
              <a:gd name="connsiteX253" fmla="*/ 5111996 w 7467600"/>
              <a:gd name="connsiteY253" fmla="*/ 4065759 h 6858000"/>
              <a:gd name="connsiteX254" fmla="*/ 5388878 w 7467600"/>
              <a:gd name="connsiteY254" fmla="*/ 4300185 h 6858000"/>
              <a:gd name="connsiteX255" fmla="*/ 5425556 w 7467600"/>
              <a:gd name="connsiteY255" fmla="*/ 4308967 h 6858000"/>
              <a:gd name="connsiteX256" fmla="*/ 4943646 w 7467600"/>
              <a:gd name="connsiteY256" fmla="*/ 3822916 h 6858000"/>
              <a:gd name="connsiteX257" fmla="*/ 4594837 w 7467600"/>
              <a:gd name="connsiteY257" fmla="*/ 3532274 h 6858000"/>
              <a:gd name="connsiteX258" fmla="*/ 4441737 w 7467600"/>
              <a:gd name="connsiteY258" fmla="*/ 3399734 h 6858000"/>
              <a:gd name="connsiteX259" fmla="*/ 5425834 w 7467600"/>
              <a:gd name="connsiteY259" fmla="*/ 3162785 h 6858000"/>
              <a:gd name="connsiteX260" fmla="*/ 5401644 w 7467600"/>
              <a:gd name="connsiteY260" fmla="*/ 3617847 h 6858000"/>
              <a:gd name="connsiteX261" fmla="*/ 5467256 w 7467600"/>
              <a:gd name="connsiteY261" fmla="*/ 4175494 h 6858000"/>
              <a:gd name="connsiteX262" fmla="*/ 5448069 w 7467600"/>
              <a:gd name="connsiteY262" fmla="*/ 3567554 h 6858000"/>
              <a:gd name="connsiteX263" fmla="*/ 5425834 w 7467600"/>
              <a:gd name="connsiteY263" fmla="*/ 3162785 h 6858000"/>
              <a:gd name="connsiteX264" fmla="*/ 1318687 w 7467600"/>
              <a:gd name="connsiteY264" fmla="*/ 3113840 h 6858000"/>
              <a:gd name="connsiteX265" fmla="*/ 1066793 w 7467600"/>
              <a:gd name="connsiteY265" fmla="*/ 3212171 h 6858000"/>
              <a:gd name="connsiteX266" fmla="*/ 993319 w 7467600"/>
              <a:gd name="connsiteY266" fmla="*/ 3247648 h 6858000"/>
              <a:gd name="connsiteX267" fmla="*/ 853081 w 7467600"/>
              <a:gd name="connsiteY267" fmla="*/ 3312410 h 6858000"/>
              <a:gd name="connsiteX268" fmla="*/ 805957 w 7467600"/>
              <a:gd name="connsiteY268" fmla="*/ 3330443 h 6858000"/>
              <a:gd name="connsiteX269" fmla="*/ 1318687 w 7467600"/>
              <a:gd name="connsiteY269" fmla="*/ 3113840 h 6858000"/>
              <a:gd name="connsiteX270" fmla="*/ 5453702 w 7467600"/>
              <a:gd name="connsiteY270" fmla="*/ 3090882 h 6858000"/>
              <a:gd name="connsiteX271" fmla="*/ 5480135 w 7467600"/>
              <a:gd name="connsiteY271" fmla="*/ 3565802 h 6858000"/>
              <a:gd name="connsiteX272" fmla="*/ 5499023 w 7467600"/>
              <a:gd name="connsiteY272" fmla="*/ 4166310 h 6858000"/>
              <a:gd name="connsiteX273" fmla="*/ 5547022 w 7467600"/>
              <a:gd name="connsiteY273" fmla="*/ 3607838 h 6858000"/>
              <a:gd name="connsiteX274" fmla="*/ 5515964 w 7467600"/>
              <a:gd name="connsiteY274" fmla="*/ 3378541 h 6858000"/>
              <a:gd name="connsiteX275" fmla="*/ 5453702 w 7467600"/>
              <a:gd name="connsiteY275" fmla="*/ 3090882 h 6858000"/>
              <a:gd name="connsiteX276" fmla="*/ 1238695 w 7467600"/>
              <a:gd name="connsiteY276" fmla="*/ 3076820 h 6858000"/>
              <a:gd name="connsiteX277" fmla="*/ 716371 w 7467600"/>
              <a:gd name="connsiteY277" fmla="*/ 3293249 h 6858000"/>
              <a:gd name="connsiteX278" fmla="*/ 579522 w 7467600"/>
              <a:gd name="connsiteY278" fmla="*/ 3371759 h 6858000"/>
              <a:gd name="connsiteX279" fmla="*/ 600288 w 7467600"/>
              <a:gd name="connsiteY279" fmla="*/ 3365555 h 6858000"/>
              <a:gd name="connsiteX280" fmla="*/ 840692 w 7467600"/>
              <a:gd name="connsiteY280" fmla="*/ 3284921 h 6858000"/>
              <a:gd name="connsiteX281" fmla="*/ 979248 w 7467600"/>
              <a:gd name="connsiteY281" fmla="*/ 3221003 h 6858000"/>
              <a:gd name="connsiteX282" fmla="*/ 1053282 w 7467600"/>
              <a:gd name="connsiteY282" fmla="*/ 3185247 h 6858000"/>
              <a:gd name="connsiteX283" fmla="*/ 1320603 w 7467600"/>
              <a:gd name="connsiteY283" fmla="*/ 3081281 h 6858000"/>
              <a:gd name="connsiteX284" fmla="*/ 1238695 w 7467600"/>
              <a:gd name="connsiteY284" fmla="*/ 3076820 h 6858000"/>
              <a:gd name="connsiteX285" fmla="*/ 5425627 w 7467600"/>
              <a:gd name="connsiteY285" fmla="*/ 2954192 h 6858000"/>
              <a:gd name="connsiteX286" fmla="*/ 5470770 w 7467600"/>
              <a:gd name="connsiteY286" fmla="*/ 3005435 h 6858000"/>
              <a:gd name="connsiteX287" fmla="*/ 5519779 w 7467600"/>
              <a:gd name="connsiteY287" fmla="*/ 4359223 h 6858000"/>
              <a:gd name="connsiteX288" fmla="*/ 5520293 w 7467600"/>
              <a:gd name="connsiteY288" fmla="*/ 4360602 h 6858000"/>
              <a:gd name="connsiteX289" fmla="*/ 5767221 w 7467600"/>
              <a:gd name="connsiteY289" fmla="*/ 4665564 h 6858000"/>
              <a:gd name="connsiteX290" fmla="*/ 6937169 w 7467600"/>
              <a:gd name="connsiteY290" fmla="*/ 4815941 h 6858000"/>
              <a:gd name="connsiteX291" fmla="*/ 6953922 w 7467600"/>
              <a:gd name="connsiteY291" fmla="*/ 4890068 h 6858000"/>
              <a:gd name="connsiteX292" fmla="*/ 6071359 w 7467600"/>
              <a:gd name="connsiteY292" fmla="*/ 4770770 h 6858000"/>
              <a:gd name="connsiteX293" fmla="*/ 6038839 w 7467600"/>
              <a:gd name="connsiteY293" fmla="*/ 4764474 h 6858000"/>
              <a:gd name="connsiteX294" fmla="*/ 6038706 w 7467600"/>
              <a:gd name="connsiteY294" fmla="*/ 4763847 h 6858000"/>
              <a:gd name="connsiteX295" fmla="*/ 6037784 w 7467600"/>
              <a:gd name="connsiteY295" fmla="*/ 4764270 h 6858000"/>
              <a:gd name="connsiteX296" fmla="*/ 6038839 w 7467600"/>
              <a:gd name="connsiteY296" fmla="*/ 4764474 h 6858000"/>
              <a:gd name="connsiteX297" fmla="*/ 6040338 w 7467600"/>
              <a:gd name="connsiteY297" fmla="*/ 4771418 h 6858000"/>
              <a:gd name="connsiteX298" fmla="*/ 6024488 w 7467600"/>
              <a:gd name="connsiteY298" fmla="*/ 4809903 h 6858000"/>
              <a:gd name="connsiteX299" fmla="*/ 5599771 w 7467600"/>
              <a:gd name="connsiteY299" fmla="*/ 5509652 h 6858000"/>
              <a:gd name="connsiteX300" fmla="*/ 5548843 w 7467600"/>
              <a:gd name="connsiteY300" fmla="*/ 5563845 h 6858000"/>
              <a:gd name="connsiteX301" fmla="*/ 5940952 w 7467600"/>
              <a:gd name="connsiteY301" fmla="*/ 6250028 h 6858000"/>
              <a:gd name="connsiteX302" fmla="*/ 6043441 w 7467600"/>
              <a:gd name="connsiteY302" fmla="*/ 6665847 h 6858000"/>
              <a:gd name="connsiteX303" fmla="*/ 6093432 w 7467600"/>
              <a:gd name="connsiteY303" fmla="*/ 6858000 h 6858000"/>
              <a:gd name="connsiteX304" fmla="*/ 6034344 w 7467600"/>
              <a:gd name="connsiteY304" fmla="*/ 6858000 h 6858000"/>
              <a:gd name="connsiteX305" fmla="*/ 6026679 w 7467600"/>
              <a:gd name="connsiteY305" fmla="*/ 6836959 h 6858000"/>
              <a:gd name="connsiteX306" fmla="*/ 5800441 w 7467600"/>
              <a:gd name="connsiteY306" fmla="*/ 6335286 h 6858000"/>
              <a:gd name="connsiteX307" fmla="*/ 5526562 w 7467600"/>
              <a:gd name="connsiteY307" fmla="*/ 5705388 h 6858000"/>
              <a:gd name="connsiteX308" fmla="*/ 5519640 w 7467600"/>
              <a:gd name="connsiteY308" fmla="*/ 5683774 h 6858000"/>
              <a:gd name="connsiteX309" fmla="*/ 5844559 w 7467600"/>
              <a:gd name="connsiteY309" fmla="*/ 6553349 h 6858000"/>
              <a:gd name="connsiteX310" fmla="*/ 5975994 w 7467600"/>
              <a:gd name="connsiteY310" fmla="*/ 6858000 h 6858000"/>
              <a:gd name="connsiteX311" fmla="*/ 5898547 w 7467600"/>
              <a:gd name="connsiteY311" fmla="*/ 6858000 h 6858000"/>
              <a:gd name="connsiteX312" fmla="*/ 5682041 w 7467600"/>
              <a:gd name="connsiteY312" fmla="*/ 6355860 h 6858000"/>
              <a:gd name="connsiteX313" fmla="*/ 5461758 w 7467600"/>
              <a:gd name="connsiteY313" fmla="*/ 5820220 h 6858000"/>
              <a:gd name="connsiteX314" fmla="*/ 5237282 w 7467600"/>
              <a:gd name="connsiteY314" fmla="*/ 6579086 h 6858000"/>
              <a:gd name="connsiteX315" fmla="*/ 5115009 w 7467600"/>
              <a:gd name="connsiteY315" fmla="*/ 6858000 h 6858000"/>
              <a:gd name="connsiteX316" fmla="*/ 5028074 w 7467600"/>
              <a:gd name="connsiteY316" fmla="*/ 6858000 h 6858000"/>
              <a:gd name="connsiteX317" fmla="*/ 5079508 w 7467600"/>
              <a:gd name="connsiteY317" fmla="*/ 6749074 h 6858000"/>
              <a:gd name="connsiteX318" fmla="*/ 5371846 w 7467600"/>
              <a:gd name="connsiteY318" fmla="*/ 5924413 h 6858000"/>
              <a:gd name="connsiteX319" fmla="*/ 5270512 w 7467600"/>
              <a:gd name="connsiteY319" fmla="*/ 6138975 h 6858000"/>
              <a:gd name="connsiteX320" fmla="*/ 5062409 w 7467600"/>
              <a:gd name="connsiteY320" fmla="*/ 6653544 h 6858000"/>
              <a:gd name="connsiteX321" fmla="*/ 5036628 w 7467600"/>
              <a:gd name="connsiteY321" fmla="*/ 6754247 h 6858000"/>
              <a:gd name="connsiteX322" fmla="*/ 5009112 w 7467600"/>
              <a:gd name="connsiteY322" fmla="*/ 6858000 h 6858000"/>
              <a:gd name="connsiteX323" fmla="*/ 4976679 w 7467600"/>
              <a:gd name="connsiteY323" fmla="*/ 6858000 h 6858000"/>
              <a:gd name="connsiteX324" fmla="*/ 5006537 w 7467600"/>
              <a:gd name="connsiteY324" fmla="*/ 6747068 h 6858000"/>
              <a:gd name="connsiteX325" fmla="*/ 5032723 w 7467600"/>
              <a:gd name="connsiteY325" fmla="*/ 6644957 h 6858000"/>
              <a:gd name="connsiteX326" fmla="*/ 5242949 w 7467600"/>
              <a:gd name="connsiteY326" fmla="*/ 6125175 h 6858000"/>
              <a:gd name="connsiteX327" fmla="*/ 5286321 w 7467600"/>
              <a:gd name="connsiteY327" fmla="*/ 6033555 h 6858000"/>
              <a:gd name="connsiteX328" fmla="*/ 5008210 w 7467600"/>
              <a:gd name="connsiteY328" fmla="*/ 6649194 h 6858000"/>
              <a:gd name="connsiteX329" fmla="*/ 4986321 w 7467600"/>
              <a:gd name="connsiteY329" fmla="*/ 6765687 h 6858000"/>
              <a:gd name="connsiteX330" fmla="*/ 4973474 w 7467600"/>
              <a:gd name="connsiteY330" fmla="*/ 6858000 h 6858000"/>
              <a:gd name="connsiteX331" fmla="*/ 4907178 w 7467600"/>
              <a:gd name="connsiteY331" fmla="*/ 6858000 h 6858000"/>
              <a:gd name="connsiteX332" fmla="*/ 4910810 w 7467600"/>
              <a:gd name="connsiteY332" fmla="*/ 6829660 h 6858000"/>
              <a:gd name="connsiteX333" fmla="*/ 4987461 w 7467600"/>
              <a:gd name="connsiteY333" fmla="*/ 6432994 h 6858000"/>
              <a:gd name="connsiteX334" fmla="*/ 5179262 w 7467600"/>
              <a:gd name="connsiteY334" fmla="*/ 6035044 h 6858000"/>
              <a:gd name="connsiteX335" fmla="*/ 4689678 w 7467600"/>
              <a:gd name="connsiteY335" fmla="*/ 6440241 h 6858000"/>
              <a:gd name="connsiteX336" fmla="*/ 4477543 w 7467600"/>
              <a:gd name="connsiteY336" fmla="*/ 6674836 h 6858000"/>
              <a:gd name="connsiteX337" fmla="*/ 4329957 w 7467600"/>
              <a:gd name="connsiteY337" fmla="*/ 6858000 h 6858000"/>
              <a:gd name="connsiteX338" fmla="*/ 4218595 w 7467600"/>
              <a:gd name="connsiteY338" fmla="*/ 6858000 h 6858000"/>
              <a:gd name="connsiteX339" fmla="*/ 4368888 w 7467600"/>
              <a:gd name="connsiteY339" fmla="*/ 6668412 h 6858000"/>
              <a:gd name="connsiteX340" fmla="*/ 4563091 w 7467600"/>
              <a:gd name="connsiteY340" fmla="*/ 6442508 h 6858000"/>
              <a:gd name="connsiteX341" fmla="*/ 5387324 w 7467600"/>
              <a:gd name="connsiteY341" fmla="*/ 5705830 h 6858000"/>
              <a:gd name="connsiteX342" fmla="*/ 5073620 w 7467600"/>
              <a:gd name="connsiteY342" fmla="*/ 5955437 h 6858000"/>
              <a:gd name="connsiteX343" fmla="*/ 4689789 w 7467600"/>
              <a:gd name="connsiteY343" fmla="*/ 6268382 h 6858000"/>
              <a:gd name="connsiteX344" fmla="*/ 4418722 w 7467600"/>
              <a:gd name="connsiteY344" fmla="*/ 6570886 h 6858000"/>
              <a:gd name="connsiteX345" fmla="*/ 4214944 w 7467600"/>
              <a:gd name="connsiteY345" fmla="*/ 6858000 h 6858000"/>
              <a:gd name="connsiteX346" fmla="*/ 4177898 w 7467600"/>
              <a:gd name="connsiteY346" fmla="*/ 6858000 h 6858000"/>
              <a:gd name="connsiteX347" fmla="*/ 4391597 w 7467600"/>
              <a:gd name="connsiteY347" fmla="*/ 6556370 h 6858000"/>
              <a:gd name="connsiteX348" fmla="*/ 4668889 w 7467600"/>
              <a:gd name="connsiteY348" fmla="*/ 6246399 h 6858000"/>
              <a:gd name="connsiteX349" fmla="*/ 5055427 w 7467600"/>
              <a:gd name="connsiteY349" fmla="*/ 5931476 h 6858000"/>
              <a:gd name="connsiteX350" fmla="*/ 5371814 w 7467600"/>
              <a:gd name="connsiteY350" fmla="*/ 5678975 h 6858000"/>
              <a:gd name="connsiteX351" fmla="*/ 4987918 w 7467600"/>
              <a:gd name="connsiteY351" fmla="*/ 5838701 h 6858000"/>
              <a:gd name="connsiteX352" fmla="*/ 4317146 w 7467600"/>
              <a:gd name="connsiteY352" fmla="*/ 6587716 h 6858000"/>
              <a:gd name="connsiteX353" fmla="*/ 4171627 w 7467600"/>
              <a:gd name="connsiteY353" fmla="*/ 6858000 h 6858000"/>
              <a:gd name="connsiteX354" fmla="*/ 4081585 w 7467600"/>
              <a:gd name="connsiteY354" fmla="*/ 6858000 h 6858000"/>
              <a:gd name="connsiteX355" fmla="*/ 4238603 w 7467600"/>
              <a:gd name="connsiteY355" fmla="*/ 6559341 h 6858000"/>
              <a:gd name="connsiteX356" fmla="*/ 4778333 w 7467600"/>
              <a:gd name="connsiteY356" fmla="*/ 5873626 h 6858000"/>
              <a:gd name="connsiteX357" fmla="*/ 5414185 w 7467600"/>
              <a:gd name="connsiteY357" fmla="*/ 5573882 h 6858000"/>
              <a:gd name="connsiteX358" fmla="*/ 5959648 w 7467600"/>
              <a:gd name="connsiteY358" fmla="*/ 4760797 h 6858000"/>
              <a:gd name="connsiteX359" fmla="*/ 5355019 w 7467600"/>
              <a:gd name="connsiteY359" fmla="*/ 4734672 h 6858000"/>
              <a:gd name="connsiteX360" fmla="*/ 5083565 w 7467600"/>
              <a:gd name="connsiteY360" fmla="*/ 5179121 h 6858000"/>
              <a:gd name="connsiteX361" fmla="*/ 4713577 w 7467600"/>
              <a:gd name="connsiteY361" fmla="*/ 5616803 h 6858000"/>
              <a:gd name="connsiteX362" fmla="*/ 3989559 w 7467600"/>
              <a:gd name="connsiteY362" fmla="*/ 6145945 h 6858000"/>
              <a:gd name="connsiteX363" fmla="*/ 3939824 w 7467600"/>
              <a:gd name="connsiteY363" fmla="*/ 6066900 h 6858000"/>
              <a:gd name="connsiteX364" fmla="*/ 4584537 w 7467600"/>
              <a:gd name="connsiteY364" fmla="*/ 5324826 h 6858000"/>
              <a:gd name="connsiteX365" fmla="*/ 5037105 w 7467600"/>
              <a:gd name="connsiteY365" fmla="*/ 5088765 h 6858000"/>
              <a:gd name="connsiteX366" fmla="*/ 5039930 w 7467600"/>
              <a:gd name="connsiteY366" fmla="*/ 5089585 h 6858000"/>
              <a:gd name="connsiteX367" fmla="*/ 5263764 w 7467600"/>
              <a:gd name="connsiteY367" fmla="*/ 4735525 h 6858000"/>
              <a:gd name="connsiteX368" fmla="*/ 4086300 w 7467600"/>
              <a:gd name="connsiteY368" fmla="*/ 4884599 h 6858000"/>
              <a:gd name="connsiteX369" fmla="*/ 4085485 w 7467600"/>
              <a:gd name="connsiteY369" fmla="*/ 4899070 h 6858000"/>
              <a:gd name="connsiteX370" fmla="*/ 3871915 w 7467600"/>
              <a:gd name="connsiteY370" fmla="*/ 5253645 h 6858000"/>
              <a:gd name="connsiteX371" fmla="*/ 3799374 w 7467600"/>
              <a:gd name="connsiteY371" fmla="*/ 5466127 h 6858000"/>
              <a:gd name="connsiteX372" fmla="*/ 3498850 w 7467600"/>
              <a:gd name="connsiteY372" fmla="*/ 6661888 h 6858000"/>
              <a:gd name="connsiteX373" fmla="*/ 3399216 w 7467600"/>
              <a:gd name="connsiteY373" fmla="*/ 6858000 h 6858000"/>
              <a:gd name="connsiteX374" fmla="*/ 3303688 w 7467600"/>
              <a:gd name="connsiteY374" fmla="*/ 6858000 h 6858000"/>
              <a:gd name="connsiteX375" fmla="*/ 3391774 w 7467600"/>
              <a:gd name="connsiteY375" fmla="*/ 6697181 h 6858000"/>
              <a:gd name="connsiteX376" fmla="*/ 3735540 w 7467600"/>
              <a:gd name="connsiteY376" fmla="*/ 5546923 h 6858000"/>
              <a:gd name="connsiteX377" fmla="*/ 3729438 w 7467600"/>
              <a:gd name="connsiteY377" fmla="*/ 5569058 h 6858000"/>
              <a:gd name="connsiteX378" fmla="*/ 3707782 w 7467600"/>
              <a:gd name="connsiteY378" fmla="*/ 5644908 h 6858000"/>
              <a:gd name="connsiteX379" fmla="*/ 3583827 w 7467600"/>
              <a:gd name="connsiteY379" fmla="*/ 6039215 h 6858000"/>
              <a:gd name="connsiteX380" fmla="*/ 3547861 w 7467600"/>
              <a:gd name="connsiteY380" fmla="*/ 6129609 h 6858000"/>
              <a:gd name="connsiteX381" fmla="*/ 3490905 w 7467600"/>
              <a:gd name="connsiteY381" fmla="*/ 6277660 h 6858000"/>
              <a:gd name="connsiteX382" fmla="*/ 3455859 w 7467600"/>
              <a:gd name="connsiteY382" fmla="*/ 6391301 h 6858000"/>
              <a:gd name="connsiteX383" fmla="*/ 3429112 w 7467600"/>
              <a:gd name="connsiteY383" fmla="*/ 6479469 h 6858000"/>
              <a:gd name="connsiteX384" fmla="*/ 3304862 w 7467600"/>
              <a:gd name="connsiteY384" fmla="*/ 6796476 h 6858000"/>
              <a:gd name="connsiteX385" fmla="*/ 3276071 w 7467600"/>
              <a:gd name="connsiteY385" fmla="*/ 6858000 h 6858000"/>
              <a:gd name="connsiteX386" fmla="*/ 3240805 w 7467600"/>
              <a:gd name="connsiteY386" fmla="*/ 6858000 h 6858000"/>
              <a:gd name="connsiteX387" fmla="*/ 3275917 w 7467600"/>
              <a:gd name="connsiteY387" fmla="*/ 6783192 h 6858000"/>
              <a:gd name="connsiteX388" fmla="*/ 3399358 w 7467600"/>
              <a:gd name="connsiteY388" fmla="*/ 6469011 h 6858000"/>
              <a:gd name="connsiteX389" fmla="*/ 3425650 w 7467600"/>
              <a:gd name="connsiteY389" fmla="*/ 6381333 h 6858000"/>
              <a:gd name="connsiteX390" fmla="*/ 3460661 w 7467600"/>
              <a:gd name="connsiteY390" fmla="*/ 6266763 h 6858000"/>
              <a:gd name="connsiteX391" fmla="*/ 3518021 w 7467600"/>
              <a:gd name="connsiteY391" fmla="*/ 6117298 h 6858000"/>
              <a:gd name="connsiteX392" fmla="*/ 3554035 w 7467600"/>
              <a:gd name="connsiteY392" fmla="*/ 6027832 h 6858000"/>
              <a:gd name="connsiteX393" fmla="*/ 3677174 w 7467600"/>
              <a:gd name="connsiteY393" fmla="*/ 5636351 h 6858000"/>
              <a:gd name="connsiteX394" fmla="*/ 3698819 w 7467600"/>
              <a:gd name="connsiteY394" fmla="*/ 5560503 h 6858000"/>
              <a:gd name="connsiteX395" fmla="*/ 3702094 w 7467600"/>
              <a:gd name="connsiteY395" fmla="*/ 5549194 h 6858000"/>
              <a:gd name="connsiteX396" fmla="*/ 3398355 w 7467600"/>
              <a:gd name="connsiteY396" fmla="*/ 6094603 h 6858000"/>
              <a:gd name="connsiteX397" fmla="*/ 3193941 w 7467600"/>
              <a:gd name="connsiteY397" fmla="*/ 6798775 h 6858000"/>
              <a:gd name="connsiteX398" fmla="*/ 3184140 w 7467600"/>
              <a:gd name="connsiteY398" fmla="*/ 6858000 h 6858000"/>
              <a:gd name="connsiteX399" fmla="*/ 3099978 w 7467600"/>
              <a:gd name="connsiteY399" fmla="*/ 6858000 h 6858000"/>
              <a:gd name="connsiteX400" fmla="*/ 3101556 w 7467600"/>
              <a:gd name="connsiteY400" fmla="*/ 6843337 h 6858000"/>
              <a:gd name="connsiteX401" fmla="*/ 3370162 w 7467600"/>
              <a:gd name="connsiteY401" fmla="*/ 5785550 h 6858000"/>
              <a:gd name="connsiteX402" fmla="*/ 3746477 w 7467600"/>
              <a:gd name="connsiteY402" fmla="*/ 5377889 h 6858000"/>
              <a:gd name="connsiteX403" fmla="*/ 3863399 w 7467600"/>
              <a:gd name="connsiteY403" fmla="*/ 5087257 h 6858000"/>
              <a:gd name="connsiteX404" fmla="*/ 3968712 w 7467600"/>
              <a:gd name="connsiteY404" fmla="*/ 4913989 h 6858000"/>
              <a:gd name="connsiteX405" fmla="*/ 2792390 w 7467600"/>
              <a:gd name="connsiteY405" fmla="*/ 5382974 h 6858000"/>
              <a:gd name="connsiteX406" fmla="*/ 2714982 w 7467600"/>
              <a:gd name="connsiteY406" fmla="*/ 5427051 h 6858000"/>
              <a:gd name="connsiteX407" fmla="*/ 2813361 w 7467600"/>
              <a:gd name="connsiteY407" fmla="*/ 6023912 h 6858000"/>
              <a:gd name="connsiteX408" fmla="*/ 2688430 w 7467600"/>
              <a:gd name="connsiteY408" fmla="*/ 6801564 h 6858000"/>
              <a:gd name="connsiteX409" fmla="*/ 2629626 w 7467600"/>
              <a:gd name="connsiteY409" fmla="*/ 6763394 h 6858000"/>
              <a:gd name="connsiteX410" fmla="*/ 2565328 w 7467600"/>
              <a:gd name="connsiteY410" fmla="*/ 5516399 h 6858000"/>
              <a:gd name="connsiteX411" fmla="*/ 1922999 w 7467600"/>
              <a:gd name="connsiteY411" fmla="*/ 5980343 h 6858000"/>
              <a:gd name="connsiteX412" fmla="*/ 1950261 w 7467600"/>
              <a:gd name="connsiteY412" fmla="*/ 6405858 h 6858000"/>
              <a:gd name="connsiteX413" fmla="*/ 2365554 w 7467600"/>
              <a:gd name="connsiteY413" fmla="*/ 6759107 h 6858000"/>
              <a:gd name="connsiteX414" fmla="*/ 2424142 w 7467600"/>
              <a:gd name="connsiteY414" fmla="*/ 6858000 h 6858000"/>
              <a:gd name="connsiteX415" fmla="*/ 2395994 w 7467600"/>
              <a:gd name="connsiteY415" fmla="*/ 6858000 h 6858000"/>
              <a:gd name="connsiteX416" fmla="*/ 2392863 w 7467600"/>
              <a:gd name="connsiteY416" fmla="*/ 6852964 h 6858000"/>
              <a:gd name="connsiteX417" fmla="*/ 2017589 w 7467600"/>
              <a:gd name="connsiteY417" fmla="*/ 6493982 h 6858000"/>
              <a:gd name="connsiteX418" fmla="*/ 2147336 w 7467600"/>
              <a:gd name="connsiteY418" fmla="*/ 6594052 h 6858000"/>
              <a:gd name="connsiteX419" fmla="*/ 2207047 w 7467600"/>
              <a:gd name="connsiteY419" fmla="*/ 6654540 h 6858000"/>
              <a:gd name="connsiteX420" fmla="*/ 2299106 w 7467600"/>
              <a:gd name="connsiteY420" fmla="*/ 6778931 h 6858000"/>
              <a:gd name="connsiteX421" fmla="*/ 2314430 w 7467600"/>
              <a:gd name="connsiteY421" fmla="*/ 6801144 h 6858000"/>
              <a:gd name="connsiteX422" fmla="*/ 2352406 w 7467600"/>
              <a:gd name="connsiteY422" fmla="*/ 6858000 h 6858000"/>
              <a:gd name="connsiteX423" fmla="*/ 2314492 w 7467600"/>
              <a:gd name="connsiteY423" fmla="*/ 6858000 h 6858000"/>
              <a:gd name="connsiteX424" fmla="*/ 2288095 w 7467600"/>
              <a:gd name="connsiteY424" fmla="*/ 6818030 h 6858000"/>
              <a:gd name="connsiteX425" fmla="*/ 2272768 w 7467600"/>
              <a:gd name="connsiteY425" fmla="*/ 6795822 h 6858000"/>
              <a:gd name="connsiteX426" fmla="*/ 2182715 w 7467600"/>
              <a:gd name="connsiteY426" fmla="*/ 6675071 h 6858000"/>
              <a:gd name="connsiteX427" fmla="*/ 2032061 w 7467600"/>
              <a:gd name="connsiteY427" fmla="*/ 6541380 h 6858000"/>
              <a:gd name="connsiteX428" fmla="*/ 2257220 w 7467600"/>
              <a:gd name="connsiteY428" fmla="*/ 6826257 h 6858000"/>
              <a:gd name="connsiteX429" fmla="*/ 2281324 w 7467600"/>
              <a:gd name="connsiteY429" fmla="*/ 6858000 h 6858000"/>
              <a:gd name="connsiteX430" fmla="*/ 2242860 w 7467600"/>
              <a:gd name="connsiteY430" fmla="*/ 6858000 h 6858000"/>
              <a:gd name="connsiteX431" fmla="*/ 2232818 w 7467600"/>
              <a:gd name="connsiteY431" fmla="*/ 6844926 h 6858000"/>
              <a:gd name="connsiteX432" fmla="*/ 1990172 w 7467600"/>
              <a:gd name="connsiteY432" fmla="*/ 6542121 h 6858000"/>
              <a:gd name="connsiteX433" fmla="*/ 2124090 w 7467600"/>
              <a:gd name="connsiteY433" fmla="*/ 6761017 h 6858000"/>
              <a:gd name="connsiteX434" fmla="*/ 2200380 w 7467600"/>
              <a:gd name="connsiteY434" fmla="*/ 6858000 h 6858000"/>
              <a:gd name="connsiteX435" fmla="*/ 2147507 w 7467600"/>
              <a:gd name="connsiteY435" fmla="*/ 6858000 h 6858000"/>
              <a:gd name="connsiteX436" fmla="*/ 2070668 w 7467600"/>
              <a:gd name="connsiteY436" fmla="*/ 6761520 h 6858000"/>
              <a:gd name="connsiteX437" fmla="*/ 1975142 w 7467600"/>
              <a:gd name="connsiteY437" fmla="*/ 6585570 h 6858000"/>
              <a:gd name="connsiteX438" fmla="*/ 2050035 w 7467600"/>
              <a:gd name="connsiteY438" fmla="*/ 6813345 h 6858000"/>
              <a:gd name="connsiteX439" fmla="*/ 2063025 w 7467600"/>
              <a:gd name="connsiteY439" fmla="*/ 6858000 h 6858000"/>
              <a:gd name="connsiteX440" fmla="*/ 2021675 w 7467600"/>
              <a:gd name="connsiteY440" fmla="*/ 6858000 h 6858000"/>
              <a:gd name="connsiteX441" fmla="*/ 2019308 w 7467600"/>
              <a:gd name="connsiteY441" fmla="*/ 6847118 h 6858000"/>
              <a:gd name="connsiteX442" fmla="*/ 1938835 w 7467600"/>
              <a:gd name="connsiteY442" fmla="*/ 6551160 h 6858000"/>
              <a:gd name="connsiteX443" fmla="*/ 1953230 w 7467600"/>
              <a:gd name="connsiteY443" fmla="*/ 6759699 h 6858000"/>
              <a:gd name="connsiteX444" fmla="*/ 1956763 w 7467600"/>
              <a:gd name="connsiteY444" fmla="*/ 6778191 h 6858000"/>
              <a:gd name="connsiteX445" fmla="*/ 1967925 w 7467600"/>
              <a:gd name="connsiteY445" fmla="*/ 6858000 h 6858000"/>
              <a:gd name="connsiteX446" fmla="*/ 1936622 w 7467600"/>
              <a:gd name="connsiteY446" fmla="*/ 6858000 h 6858000"/>
              <a:gd name="connsiteX447" fmla="*/ 1926261 w 7467600"/>
              <a:gd name="connsiteY447" fmla="*/ 6784064 h 6858000"/>
              <a:gd name="connsiteX448" fmla="*/ 1922724 w 7467600"/>
              <a:gd name="connsiteY448" fmla="*/ 6765577 h 6858000"/>
              <a:gd name="connsiteX449" fmla="*/ 1904650 w 7467600"/>
              <a:gd name="connsiteY449" fmla="*/ 6639616 h 6858000"/>
              <a:gd name="connsiteX450" fmla="*/ 1885273 w 7467600"/>
              <a:gd name="connsiteY450" fmla="*/ 6858000 h 6858000"/>
              <a:gd name="connsiteX451" fmla="*/ 1854363 w 7467600"/>
              <a:gd name="connsiteY451" fmla="*/ 6858000 h 6858000"/>
              <a:gd name="connsiteX452" fmla="*/ 1880391 w 7467600"/>
              <a:gd name="connsiteY452" fmla="*/ 6603796 h 6858000"/>
              <a:gd name="connsiteX453" fmla="*/ 1818273 w 7467600"/>
              <a:gd name="connsiteY453" fmla="*/ 6715729 h 6858000"/>
              <a:gd name="connsiteX454" fmla="*/ 1794691 w 7467600"/>
              <a:gd name="connsiteY454" fmla="*/ 6843239 h 6858000"/>
              <a:gd name="connsiteX455" fmla="*/ 1794914 w 7467600"/>
              <a:gd name="connsiteY455" fmla="*/ 6858000 h 6858000"/>
              <a:gd name="connsiteX456" fmla="*/ 1746128 w 7467600"/>
              <a:gd name="connsiteY456" fmla="*/ 6858000 h 6858000"/>
              <a:gd name="connsiteX457" fmla="*/ 1753934 w 7467600"/>
              <a:gd name="connsiteY457" fmla="*/ 6724796 h 6858000"/>
              <a:gd name="connsiteX458" fmla="*/ 1792053 w 7467600"/>
              <a:gd name="connsiteY458" fmla="*/ 6572396 h 6858000"/>
              <a:gd name="connsiteX459" fmla="*/ 1862248 w 7467600"/>
              <a:gd name="connsiteY459" fmla="*/ 6266397 h 6858000"/>
              <a:gd name="connsiteX460" fmla="*/ 1862250 w 7467600"/>
              <a:gd name="connsiteY460" fmla="*/ 6033531 h 6858000"/>
              <a:gd name="connsiteX461" fmla="*/ 1211999 w 7467600"/>
              <a:gd name="connsiteY461" fmla="*/ 6683610 h 6858000"/>
              <a:gd name="connsiteX462" fmla="*/ 1213266 w 7467600"/>
              <a:gd name="connsiteY462" fmla="*/ 6691947 h 6858000"/>
              <a:gd name="connsiteX463" fmla="*/ 1203370 w 7467600"/>
              <a:gd name="connsiteY463" fmla="*/ 6850676 h 6858000"/>
              <a:gd name="connsiteX464" fmla="*/ 1203671 w 7467600"/>
              <a:gd name="connsiteY464" fmla="*/ 6858000 h 6858000"/>
              <a:gd name="connsiteX465" fmla="*/ 1143180 w 7467600"/>
              <a:gd name="connsiteY465" fmla="*/ 6858000 h 6858000"/>
              <a:gd name="connsiteX466" fmla="*/ 1142176 w 7467600"/>
              <a:gd name="connsiteY466" fmla="*/ 6766045 h 6858000"/>
              <a:gd name="connsiteX467" fmla="*/ 1067484 w 7467600"/>
              <a:gd name="connsiteY467" fmla="*/ 6858000 h 6858000"/>
              <a:gd name="connsiteX468" fmla="*/ 953928 w 7467600"/>
              <a:gd name="connsiteY468" fmla="*/ 6858000 h 6858000"/>
              <a:gd name="connsiteX469" fmla="*/ 959715 w 7467600"/>
              <a:gd name="connsiteY469" fmla="*/ 6850185 h 6858000"/>
              <a:gd name="connsiteX470" fmla="*/ 1483788 w 7467600"/>
              <a:gd name="connsiteY470" fmla="*/ 6259174 h 6858000"/>
              <a:gd name="connsiteX471" fmla="*/ 1100671 w 7467600"/>
              <a:gd name="connsiteY471" fmla="*/ 6252137 h 6858000"/>
              <a:gd name="connsiteX472" fmla="*/ 1090144 w 7467600"/>
              <a:gd name="connsiteY472" fmla="*/ 6256748 h 6858000"/>
              <a:gd name="connsiteX473" fmla="*/ 1095872 w 7467600"/>
              <a:gd name="connsiteY473" fmla="*/ 6271892 h 6858000"/>
              <a:gd name="connsiteX474" fmla="*/ 262785 w 7467600"/>
              <a:gd name="connsiteY474" fmla="*/ 6845450 h 6858000"/>
              <a:gd name="connsiteX475" fmla="*/ 209968 w 7467600"/>
              <a:gd name="connsiteY475" fmla="*/ 6770713 h 6858000"/>
              <a:gd name="connsiteX476" fmla="*/ 873460 w 7467600"/>
              <a:gd name="connsiteY476" fmla="*/ 6253768 h 6858000"/>
              <a:gd name="connsiteX477" fmla="*/ 192686 w 7467600"/>
              <a:gd name="connsiteY477" fmla="*/ 5849257 h 6858000"/>
              <a:gd name="connsiteX478" fmla="*/ 4696 w 7467600"/>
              <a:gd name="connsiteY478" fmla="*/ 5697668 h 6858000"/>
              <a:gd name="connsiteX479" fmla="*/ 0 w 7467600"/>
              <a:gd name="connsiteY479" fmla="*/ 5689984 h 6858000"/>
              <a:gd name="connsiteX480" fmla="*/ 0 w 7467600"/>
              <a:gd name="connsiteY480" fmla="*/ 5513472 h 6858000"/>
              <a:gd name="connsiteX481" fmla="*/ 174101 w 7467600"/>
              <a:gd name="connsiteY481" fmla="*/ 5620277 h 6858000"/>
              <a:gd name="connsiteX482" fmla="*/ 891800 w 7467600"/>
              <a:gd name="connsiteY482" fmla="*/ 6036935 h 6858000"/>
              <a:gd name="connsiteX483" fmla="*/ 1072219 w 7467600"/>
              <a:gd name="connsiteY483" fmla="*/ 6169443 h 6858000"/>
              <a:gd name="connsiteX484" fmla="*/ 1074117 w 7467600"/>
              <a:gd name="connsiteY484" fmla="*/ 6170301 h 6858000"/>
              <a:gd name="connsiteX485" fmla="*/ 1083114 w 7467600"/>
              <a:gd name="connsiteY485" fmla="*/ 6174131 h 6858000"/>
              <a:gd name="connsiteX486" fmla="*/ 1543010 w 7467600"/>
              <a:gd name="connsiteY486" fmla="*/ 6191140 h 6858000"/>
              <a:gd name="connsiteX487" fmla="*/ 1551080 w 7467600"/>
              <a:gd name="connsiteY487" fmla="*/ 6195006 h 6858000"/>
              <a:gd name="connsiteX488" fmla="*/ 2345443 w 7467600"/>
              <a:gd name="connsiteY488" fmla="*/ 5549882 h 6858000"/>
              <a:gd name="connsiteX489" fmla="*/ 1721499 w 7467600"/>
              <a:gd name="connsiteY489" fmla="*/ 5599969 h 6858000"/>
              <a:gd name="connsiteX490" fmla="*/ 767716 w 7467600"/>
              <a:gd name="connsiteY490" fmla="*/ 5472768 h 6858000"/>
              <a:gd name="connsiteX491" fmla="*/ 722147 w 7467600"/>
              <a:gd name="connsiteY491" fmla="*/ 5393091 h 6858000"/>
              <a:gd name="connsiteX492" fmla="*/ 1485552 w 7467600"/>
              <a:gd name="connsiteY492" fmla="*/ 5313202 h 6858000"/>
              <a:gd name="connsiteX493" fmla="*/ 2143004 w 7467600"/>
              <a:gd name="connsiteY493" fmla="*/ 5402420 h 6858000"/>
              <a:gd name="connsiteX494" fmla="*/ 1933391 w 7467600"/>
              <a:gd name="connsiteY494" fmla="*/ 5156971 h 6858000"/>
              <a:gd name="connsiteX495" fmla="*/ 1827118 w 7467600"/>
              <a:gd name="connsiteY495" fmla="*/ 4968410 h 6858000"/>
              <a:gd name="connsiteX496" fmla="*/ 1837349 w 7467600"/>
              <a:gd name="connsiteY496" fmla="*/ 4956357 h 6858000"/>
              <a:gd name="connsiteX497" fmla="*/ 2162835 w 7467600"/>
              <a:gd name="connsiteY497" fmla="*/ 5187853 h 6858000"/>
              <a:gd name="connsiteX498" fmla="*/ 2257167 w 7467600"/>
              <a:gd name="connsiteY498" fmla="*/ 5462123 h 6858000"/>
              <a:gd name="connsiteX499" fmla="*/ 2261598 w 7467600"/>
              <a:gd name="connsiteY499" fmla="*/ 5467998 h 6858000"/>
              <a:gd name="connsiteX500" fmla="*/ 2437177 w 7467600"/>
              <a:gd name="connsiteY500" fmla="*/ 5479608 h 6858000"/>
              <a:gd name="connsiteX501" fmla="*/ 2445247 w 7467600"/>
              <a:gd name="connsiteY501" fmla="*/ 5483476 h 6858000"/>
              <a:gd name="connsiteX502" fmla="*/ 2743626 w 7467600"/>
              <a:gd name="connsiteY502" fmla="*/ 5304819 h 6858000"/>
              <a:gd name="connsiteX503" fmla="*/ 3048102 w 7467600"/>
              <a:gd name="connsiteY503" fmla="*/ 5150595 h 6858000"/>
              <a:gd name="connsiteX504" fmla="*/ 1799414 w 7467600"/>
              <a:gd name="connsiteY504" fmla="*/ 4694732 h 6858000"/>
              <a:gd name="connsiteX505" fmla="*/ 1771735 w 7467600"/>
              <a:gd name="connsiteY505" fmla="*/ 4619929 h 6858000"/>
              <a:gd name="connsiteX506" fmla="*/ 3104273 w 7467600"/>
              <a:gd name="connsiteY506" fmla="*/ 5076159 h 6858000"/>
              <a:gd name="connsiteX507" fmla="*/ 3113245 w 7467600"/>
              <a:gd name="connsiteY507" fmla="*/ 5090705 h 6858000"/>
              <a:gd name="connsiteX508" fmla="*/ 3126294 w 7467600"/>
              <a:gd name="connsiteY508" fmla="*/ 5114400 h 6858000"/>
              <a:gd name="connsiteX509" fmla="*/ 3937433 w 7467600"/>
              <a:gd name="connsiteY509" fmla="*/ 4830473 h 6858000"/>
              <a:gd name="connsiteX510" fmla="*/ 3590475 w 7467600"/>
              <a:gd name="connsiteY510" fmla="*/ 4597974 h 6858000"/>
              <a:gd name="connsiteX511" fmla="*/ 3100264 w 7467600"/>
              <a:gd name="connsiteY511" fmla="*/ 4579845 h 6858000"/>
              <a:gd name="connsiteX512" fmla="*/ 2183576 w 7467600"/>
              <a:gd name="connsiteY512" fmla="*/ 4227150 h 6858000"/>
              <a:gd name="connsiteX513" fmla="*/ 2151029 w 7467600"/>
              <a:gd name="connsiteY513" fmla="*/ 4146947 h 6858000"/>
              <a:gd name="connsiteX514" fmla="*/ 3563434 w 7467600"/>
              <a:gd name="connsiteY514" fmla="*/ 4469115 h 6858000"/>
              <a:gd name="connsiteX515" fmla="*/ 3177952 w 7467600"/>
              <a:gd name="connsiteY515" fmla="*/ 3657386 h 6858000"/>
              <a:gd name="connsiteX516" fmla="*/ 3189263 w 7467600"/>
              <a:gd name="connsiteY516" fmla="*/ 3625726 h 6858000"/>
              <a:gd name="connsiteX517" fmla="*/ 3560912 w 7467600"/>
              <a:gd name="connsiteY517" fmla="*/ 4079863 h 6858000"/>
              <a:gd name="connsiteX518" fmla="*/ 3626636 w 7467600"/>
              <a:gd name="connsiteY518" fmla="*/ 4512230 h 6858000"/>
              <a:gd name="connsiteX519" fmla="*/ 3653088 w 7467600"/>
              <a:gd name="connsiteY519" fmla="*/ 4521417 h 6858000"/>
              <a:gd name="connsiteX520" fmla="*/ 3988128 w 7467600"/>
              <a:gd name="connsiteY520" fmla="*/ 4817267 h 6858000"/>
              <a:gd name="connsiteX521" fmla="*/ 4830582 w 7467600"/>
              <a:gd name="connsiteY521" fmla="*/ 4676000 h 6858000"/>
              <a:gd name="connsiteX522" fmla="*/ 4830100 w 7467600"/>
              <a:gd name="connsiteY522" fmla="*/ 4675554 h 6858000"/>
              <a:gd name="connsiteX523" fmla="*/ 4036318 w 7467600"/>
              <a:gd name="connsiteY523" fmla="*/ 4147013 h 6858000"/>
              <a:gd name="connsiteX524" fmla="*/ 3432098 w 7467600"/>
              <a:gd name="connsiteY524" fmla="*/ 3537312 h 6858000"/>
              <a:gd name="connsiteX525" fmla="*/ 3446761 w 7467600"/>
              <a:gd name="connsiteY525" fmla="*/ 3461278 h 6858000"/>
              <a:gd name="connsiteX526" fmla="*/ 4419733 w 7467600"/>
              <a:gd name="connsiteY526" fmla="*/ 3963555 h 6858000"/>
              <a:gd name="connsiteX527" fmla="*/ 4781371 w 7467600"/>
              <a:gd name="connsiteY527" fmla="*/ 4458604 h 6858000"/>
              <a:gd name="connsiteX528" fmla="*/ 4780440 w 7467600"/>
              <a:gd name="connsiteY528" fmla="*/ 4470290 h 6858000"/>
              <a:gd name="connsiteX529" fmla="*/ 4898954 w 7467600"/>
              <a:gd name="connsiteY529" fmla="*/ 4662092 h 6858000"/>
              <a:gd name="connsiteX530" fmla="*/ 4900699 w 7467600"/>
              <a:gd name="connsiteY530" fmla="*/ 4670867 h 6858000"/>
              <a:gd name="connsiteX531" fmla="*/ 5714511 w 7467600"/>
              <a:gd name="connsiteY531" fmla="*/ 4663483 h 6858000"/>
              <a:gd name="connsiteX532" fmla="*/ 5464793 w 7467600"/>
              <a:gd name="connsiteY532" fmla="*/ 4393556 h 6858000"/>
              <a:gd name="connsiteX533" fmla="*/ 5461897 w 7467600"/>
              <a:gd name="connsiteY533" fmla="*/ 4390879 h 6858000"/>
              <a:gd name="connsiteX534" fmla="*/ 4294126 w 7467600"/>
              <a:gd name="connsiteY534" fmla="*/ 3303048 h 6858000"/>
              <a:gd name="connsiteX535" fmla="*/ 4305321 w 7467600"/>
              <a:gd name="connsiteY535" fmla="*/ 3256953 h 6858000"/>
              <a:gd name="connsiteX536" fmla="*/ 4949299 w 7467600"/>
              <a:gd name="connsiteY536" fmla="*/ 3766336 h 6858000"/>
              <a:gd name="connsiteX537" fmla="*/ 5291452 w 7467600"/>
              <a:gd name="connsiteY537" fmla="*/ 4076801 h 6858000"/>
              <a:gd name="connsiteX538" fmla="*/ 5434998 w 7467600"/>
              <a:gd name="connsiteY538" fmla="*/ 4254100 h 6858000"/>
              <a:gd name="connsiteX539" fmla="*/ 5351015 w 7467600"/>
              <a:gd name="connsiteY539" fmla="*/ 3760989 h 6858000"/>
              <a:gd name="connsiteX540" fmla="*/ 5413780 w 7467600"/>
              <a:gd name="connsiteY540" fmla="*/ 2966265 h 6858000"/>
              <a:gd name="connsiteX541" fmla="*/ 5425627 w 7467600"/>
              <a:gd name="connsiteY541" fmla="*/ 2954192 h 6858000"/>
              <a:gd name="connsiteX542" fmla="*/ 6604735 w 7467600"/>
              <a:gd name="connsiteY542" fmla="*/ 2041381 h 6858000"/>
              <a:gd name="connsiteX543" fmla="*/ 7204487 w 7467600"/>
              <a:gd name="connsiteY543" fmla="*/ 2742112 h 6858000"/>
              <a:gd name="connsiteX544" fmla="*/ 7131592 w 7467600"/>
              <a:gd name="connsiteY544" fmla="*/ 2672096 h 6858000"/>
              <a:gd name="connsiteX545" fmla="*/ 6996344 w 7467600"/>
              <a:gd name="connsiteY545" fmla="*/ 2518310 h 6858000"/>
              <a:gd name="connsiteX546" fmla="*/ 6735495 w 7467600"/>
              <a:gd name="connsiteY546" fmla="*/ 2196890 h 6858000"/>
              <a:gd name="connsiteX547" fmla="*/ 6721901 w 7467600"/>
              <a:gd name="connsiteY547" fmla="*/ 2179274 h 6858000"/>
              <a:gd name="connsiteX548" fmla="*/ 6604735 w 7467600"/>
              <a:gd name="connsiteY548" fmla="*/ 2041381 h 6858000"/>
              <a:gd name="connsiteX549" fmla="*/ 6591670 w 7467600"/>
              <a:gd name="connsiteY549" fmla="*/ 1988277 h 6858000"/>
              <a:gd name="connsiteX550" fmla="*/ 6747349 w 7467600"/>
              <a:gd name="connsiteY550" fmla="*/ 2160069 h 6858000"/>
              <a:gd name="connsiteX551" fmla="*/ 6760943 w 7467600"/>
              <a:gd name="connsiteY551" fmla="*/ 2177686 h 6858000"/>
              <a:gd name="connsiteX552" fmla="*/ 7021065 w 7467600"/>
              <a:gd name="connsiteY552" fmla="*/ 2498102 h 6858000"/>
              <a:gd name="connsiteX553" fmla="*/ 7155223 w 7467600"/>
              <a:gd name="connsiteY553" fmla="*/ 2650386 h 6858000"/>
              <a:gd name="connsiteX554" fmla="*/ 7203167 w 7467600"/>
              <a:gd name="connsiteY554" fmla="*/ 2697288 h 6858000"/>
              <a:gd name="connsiteX555" fmla="*/ 6937703 w 7467600"/>
              <a:gd name="connsiteY555" fmla="*/ 2321981 h 6858000"/>
              <a:gd name="connsiteX556" fmla="*/ 6591670 w 7467600"/>
              <a:gd name="connsiteY556" fmla="*/ 1988277 h 6858000"/>
              <a:gd name="connsiteX557" fmla="*/ 5798671 w 7467600"/>
              <a:gd name="connsiteY557" fmla="*/ 1981601 h 6858000"/>
              <a:gd name="connsiteX558" fmla="*/ 5754709 w 7467600"/>
              <a:gd name="connsiteY558" fmla="*/ 2071454 h 6858000"/>
              <a:gd name="connsiteX559" fmla="*/ 5763044 w 7467600"/>
              <a:gd name="connsiteY559" fmla="*/ 2842206 h 6858000"/>
              <a:gd name="connsiteX560" fmla="*/ 5764974 w 7467600"/>
              <a:gd name="connsiteY560" fmla="*/ 2799609 h 6858000"/>
              <a:gd name="connsiteX561" fmla="*/ 5767665 w 7467600"/>
              <a:gd name="connsiteY561" fmla="*/ 2666409 h 6858000"/>
              <a:gd name="connsiteX562" fmla="*/ 5763055 w 7467600"/>
              <a:gd name="connsiteY562" fmla="*/ 2579705 h 6858000"/>
              <a:gd name="connsiteX563" fmla="*/ 5758079 w 7467600"/>
              <a:gd name="connsiteY563" fmla="*/ 2492508 h 6858000"/>
              <a:gd name="connsiteX564" fmla="*/ 5779325 w 7467600"/>
              <a:gd name="connsiteY564" fmla="*/ 2197069 h 6858000"/>
              <a:gd name="connsiteX565" fmla="*/ 5798671 w 7467600"/>
              <a:gd name="connsiteY565" fmla="*/ 1981601 h 6858000"/>
              <a:gd name="connsiteX566" fmla="*/ 5829202 w 7467600"/>
              <a:gd name="connsiteY566" fmla="*/ 1971679 h 6858000"/>
              <a:gd name="connsiteX567" fmla="*/ 5809558 w 7467600"/>
              <a:gd name="connsiteY567" fmla="*/ 2198043 h 6858000"/>
              <a:gd name="connsiteX568" fmla="*/ 5788653 w 7467600"/>
              <a:gd name="connsiteY568" fmla="*/ 2489430 h 6858000"/>
              <a:gd name="connsiteX569" fmla="*/ 5793439 w 7467600"/>
              <a:gd name="connsiteY569" fmla="*/ 2575235 h 6858000"/>
              <a:gd name="connsiteX570" fmla="*/ 5796837 w 7467600"/>
              <a:gd name="connsiteY570" fmla="*/ 2637633 h 6858000"/>
              <a:gd name="connsiteX571" fmla="*/ 5818614 w 7467600"/>
              <a:gd name="connsiteY571" fmla="*/ 2473055 h 6858000"/>
              <a:gd name="connsiteX572" fmla="*/ 5829202 w 7467600"/>
              <a:gd name="connsiteY572" fmla="*/ 1971679 h 6858000"/>
              <a:gd name="connsiteX573" fmla="*/ 5911389 w 7467600"/>
              <a:gd name="connsiteY573" fmla="*/ 1898371 h 6858000"/>
              <a:gd name="connsiteX574" fmla="*/ 6237627 w 7467600"/>
              <a:gd name="connsiteY574" fmla="*/ 2231921 h 6858000"/>
              <a:gd name="connsiteX575" fmla="*/ 5911389 w 7467600"/>
              <a:gd name="connsiteY575" fmla="*/ 1898371 h 6858000"/>
              <a:gd name="connsiteX576" fmla="*/ 6944437 w 7467600"/>
              <a:gd name="connsiteY576" fmla="*/ 1575402 h 6858000"/>
              <a:gd name="connsiteX577" fmla="*/ 6304730 w 7467600"/>
              <a:gd name="connsiteY577" fmla="*/ 1766654 h 6858000"/>
              <a:gd name="connsiteX578" fmla="*/ 6944437 w 7467600"/>
              <a:gd name="connsiteY578" fmla="*/ 1575402 h 6858000"/>
              <a:gd name="connsiteX579" fmla="*/ 7019523 w 7467600"/>
              <a:gd name="connsiteY579" fmla="*/ 1519450 h 6858000"/>
              <a:gd name="connsiteX580" fmla="*/ 6298091 w 7467600"/>
              <a:gd name="connsiteY580" fmla="*/ 1737122 h 6858000"/>
              <a:gd name="connsiteX581" fmla="*/ 7019523 w 7467600"/>
              <a:gd name="connsiteY581" fmla="*/ 1519450 h 6858000"/>
              <a:gd name="connsiteX582" fmla="*/ 2399523 w 7467600"/>
              <a:gd name="connsiteY582" fmla="*/ 1428234 h 6858000"/>
              <a:gd name="connsiteX583" fmla="*/ 2224982 w 7467600"/>
              <a:gd name="connsiteY583" fmla="*/ 1826201 h 6858000"/>
              <a:gd name="connsiteX584" fmla="*/ 2096099 w 7467600"/>
              <a:gd name="connsiteY584" fmla="*/ 2345900 h 6858000"/>
              <a:gd name="connsiteX585" fmla="*/ 2283317 w 7467600"/>
              <a:gd name="connsiteY585" fmla="*/ 1796925 h 6858000"/>
              <a:gd name="connsiteX586" fmla="*/ 2399523 w 7467600"/>
              <a:gd name="connsiteY586" fmla="*/ 1428234 h 6858000"/>
              <a:gd name="connsiteX587" fmla="*/ 2448558 w 7467600"/>
              <a:gd name="connsiteY587" fmla="*/ 1373435 h 6858000"/>
              <a:gd name="connsiteX588" fmla="*/ 2312521 w 7467600"/>
              <a:gd name="connsiteY588" fmla="*/ 1806140 h 6858000"/>
              <a:gd name="connsiteX589" fmla="*/ 2127533 w 7467600"/>
              <a:gd name="connsiteY589" fmla="*/ 2348380 h 6858000"/>
              <a:gd name="connsiteX590" fmla="*/ 2358080 w 7467600"/>
              <a:gd name="connsiteY590" fmla="*/ 1866134 h 6858000"/>
              <a:gd name="connsiteX591" fmla="*/ 2407436 w 7467600"/>
              <a:gd name="connsiteY591" fmla="*/ 1651070 h 6858000"/>
              <a:gd name="connsiteX592" fmla="*/ 2448558 w 7467600"/>
              <a:gd name="connsiteY592" fmla="*/ 1373435 h 6858000"/>
              <a:gd name="connsiteX593" fmla="*/ 278707 w 7467600"/>
              <a:gd name="connsiteY593" fmla="*/ 1352270 h 6858000"/>
              <a:gd name="connsiteX594" fmla="*/ 321570 w 7467600"/>
              <a:gd name="connsiteY594" fmla="*/ 1861610 h 6858000"/>
              <a:gd name="connsiteX595" fmla="*/ 294281 w 7467600"/>
              <a:gd name="connsiteY595" fmla="*/ 1440658 h 6858000"/>
              <a:gd name="connsiteX596" fmla="*/ 278707 w 7467600"/>
              <a:gd name="connsiteY596" fmla="*/ 1352270 h 6858000"/>
              <a:gd name="connsiteX597" fmla="*/ 1423821 w 7467600"/>
              <a:gd name="connsiteY597" fmla="*/ 1351958 h 6858000"/>
              <a:gd name="connsiteX598" fmla="*/ 1638521 w 7467600"/>
              <a:gd name="connsiteY598" fmla="*/ 1908470 h 6858000"/>
              <a:gd name="connsiteX599" fmla="*/ 1754199 w 7467600"/>
              <a:gd name="connsiteY599" fmla="*/ 2149284 h 6858000"/>
              <a:gd name="connsiteX600" fmla="*/ 1908359 w 7467600"/>
              <a:gd name="connsiteY600" fmla="*/ 2364988 h 6858000"/>
              <a:gd name="connsiteX601" fmla="*/ 1647661 w 7467600"/>
              <a:gd name="connsiteY601" fmla="*/ 1825945 h 6858000"/>
              <a:gd name="connsiteX602" fmla="*/ 1423821 w 7467600"/>
              <a:gd name="connsiteY602" fmla="*/ 1351958 h 6858000"/>
              <a:gd name="connsiteX603" fmla="*/ 1431890 w 7467600"/>
              <a:gd name="connsiteY603" fmla="*/ 1306475 h 6858000"/>
              <a:gd name="connsiteX604" fmla="*/ 1507597 w 7467600"/>
              <a:gd name="connsiteY604" fmla="*/ 1446132 h 6858000"/>
              <a:gd name="connsiteX605" fmla="*/ 1674586 w 7467600"/>
              <a:gd name="connsiteY605" fmla="*/ 1813832 h 6858000"/>
              <a:gd name="connsiteX606" fmla="*/ 1815950 w 7467600"/>
              <a:gd name="connsiteY606" fmla="*/ 2128564 h 6858000"/>
              <a:gd name="connsiteX607" fmla="*/ 1984242 w 7467600"/>
              <a:gd name="connsiteY607" fmla="*/ 2430829 h 6858000"/>
              <a:gd name="connsiteX608" fmla="*/ 2014023 w 7467600"/>
              <a:gd name="connsiteY608" fmla="*/ 2450995 h 6858000"/>
              <a:gd name="connsiteX609" fmla="*/ 1747337 w 7467600"/>
              <a:gd name="connsiteY609" fmla="*/ 1855264 h 6858000"/>
              <a:gd name="connsiteX610" fmla="*/ 1533749 w 7467600"/>
              <a:gd name="connsiteY610" fmla="*/ 1478656 h 6858000"/>
              <a:gd name="connsiteX611" fmla="*/ 1431890 w 7467600"/>
              <a:gd name="connsiteY611" fmla="*/ 1306475 h 6858000"/>
              <a:gd name="connsiteX612" fmla="*/ 5052692 w 7467600"/>
              <a:gd name="connsiteY612" fmla="*/ 1292994 h 6858000"/>
              <a:gd name="connsiteX613" fmla="*/ 5200661 w 7467600"/>
              <a:gd name="connsiteY613" fmla="*/ 1635186 h 6858000"/>
              <a:gd name="connsiteX614" fmla="*/ 5297138 w 7467600"/>
              <a:gd name="connsiteY614" fmla="*/ 1906351 h 6858000"/>
              <a:gd name="connsiteX615" fmla="*/ 5052692 w 7467600"/>
              <a:gd name="connsiteY615" fmla="*/ 1292994 h 6858000"/>
              <a:gd name="connsiteX616" fmla="*/ 5009948 w 7467600"/>
              <a:gd name="connsiteY616" fmla="*/ 1273619 h 6858000"/>
              <a:gd name="connsiteX617" fmla="*/ 5121777 w 7467600"/>
              <a:gd name="connsiteY617" fmla="*/ 1654213 h 6858000"/>
              <a:gd name="connsiteX618" fmla="*/ 5293545 w 7467600"/>
              <a:gd name="connsiteY618" fmla="*/ 2072247 h 6858000"/>
              <a:gd name="connsiteX619" fmla="*/ 5294042 w 7467600"/>
              <a:gd name="connsiteY619" fmla="*/ 2065019 h 6858000"/>
              <a:gd name="connsiteX620" fmla="*/ 5171936 w 7467600"/>
              <a:gd name="connsiteY620" fmla="*/ 1647613 h 6858000"/>
              <a:gd name="connsiteX621" fmla="*/ 5009948 w 7467600"/>
              <a:gd name="connsiteY621" fmla="*/ 1273619 h 6858000"/>
              <a:gd name="connsiteX622" fmla="*/ 655236 w 7467600"/>
              <a:gd name="connsiteY622" fmla="*/ 1268632 h 6858000"/>
              <a:gd name="connsiteX623" fmla="*/ 839521 w 7467600"/>
              <a:gd name="connsiteY623" fmla="*/ 1685315 h 6858000"/>
              <a:gd name="connsiteX624" fmla="*/ 1109416 w 7467600"/>
              <a:gd name="connsiteY624" fmla="*/ 2061663 h 6858000"/>
              <a:gd name="connsiteX625" fmla="*/ 1298300 w 7467600"/>
              <a:gd name="connsiteY625" fmla="*/ 2247742 h 6858000"/>
              <a:gd name="connsiteX626" fmla="*/ 1125871 w 7467600"/>
              <a:gd name="connsiteY626" fmla="*/ 1989513 h 6858000"/>
              <a:gd name="connsiteX627" fmla="*/ 981574 w 7467600"/>
              <a:gd name="connsiteY627" fmla="*/ 1783157 h 6858000"/>
              <a:gd name="connsiteX628" fmla="*/ 922198 w 7467600"/>
              <a:gd name="connsiteY628" fmla="*/ 1677437 h 6858000"/>
              <a:gd name="connsiteX629" fmla="*/ 869293 w 7467600"/>
              <a:gd name="connsiteY629" fmla="*/ 1583214 h 6858000"/>
              <a:gd name="connsiteX630" fmla="*/ 751431 w 7467600"/>
              <a:gd name="connsiteY630" fmla="*/ 1405731 h 6858000"/>
              <a:gd name="connsiteX631" fmla="*/ 655236 w 7467600"/>
              <a:gd name="connsiteY631" fmla="*/ 1268632 h 6858000"/>
              <a:gd name="connsiteX632" fmla="*/ 6516292 w 7467600"/>
              <a:gd name="connsiteY632" fmla="*/ 1263064 h 6858000"/>
              <a:gd name="connsiteX633" fmla="*/ 5736320 w 7467600"/>
              <a:gd name="connsiteY633" fmla="*/ 1501803 h 6858000"/>
              <a:gd name="connsiteX634" fmla="*/ 6516292 w 7467600"/>
              <a:gd name="connsiteY634" fmla="*/ 1263064 h 6858000"/>
              <a:gd name="connsiteX635" fmla="*/ 291466 w 7467600"/>
              <a:gd name="connsiteY635" fmla="*/ 1250369 h 6858000"/>
              <a:gd name="connsiteX636" fmla="*/ 323180 w 7467600"/>
              <a:gd name="connsiteY636" fmla="*/ 1435283 h 6858000"/>
              <a:gd name="connsiteX637" fmla="*/ 349381 w 7467600"/>
              <a:gd name="connsiteY637" fmla="*/ 1875041 h 6858000"/>
              <a:gd name="connsiteX638" fmla="*/ 374363 w 7467600"/>
              <a:gd name="connsiteY638" fmla="*/ 1506494 h 6858000"/>
              <a:gd name="connsiteX639" fmla="*/ 302168 w 7467600"/>
              <a:gd name="connsiteY639" fmla="*/ 1274495 h 6858000"/>
              <a:gd name="connsiteX640" fmla="*/ 291466 w 7467600"/>
              <a:gd name="connsiteY640" fmla="*/ 1250369 h 6858000"/>
              <a:gd name="connsiteX641" fmla="*/ 678222 w 7467600"/>
              <a:gd name="connsiteY641" fmla="*/ 1248670 h 6858000"/>
              <a:gd name="connsiteX642" fmla="*/ 775536 w 7467600"/>
              <a:gd name="connsiteY642" fmla="*/ 1388015 h 6858000"/>
              <a:gd name="connsiteX643" fmla="*/ 894529 w 7467600"/>
              <a:gd name="connsiteY643" fmla="*/ 1567739 h 6858000"/>
              <a:gd name="connsiteX644" fmla="*/ 948000 w 7467600"/>
              <a:gd name="connsiteY644" fmla="*/ 1663088 h 6858000"/>
              <a:gd name="connsiteX645" fmla="*/ 1006812 w 7467600"/>
              <a:gd name="connsiteY645" fmla="*/ 1767683 h 6858000"/>
              <a:gd name="connsiteX646" fmla="*/ 1149133 w 7467600"/>
              <a:gd name="connsiteY646" fmla="*/ 1971513 h 6858000"/>
              <a:gd name="connsiteX647" fmla="*/ 1333952 w 7467600"/>
              <a:gd name="connsiteY647" fmla="*/ 2251620 h 6858000"/>
              <a:gd name="connsiteX648" fmla="*/ 1337329 w 7467600"/>
              <a:gd name="connsiteY648" fmla="*/ 2258350 h 6858000"/>
              <a:gd name="connsiteX649" fmla="*/ 1014726 w 7467600"/>
              <a:gd name="connsiteY649" fmla="*/ 1615556 h 6858000"/>
              <a:gd name="connsiteX650" fmla="*/ 678222 w 7467600"/>
              <a:gd name="connsiteY650" fmla="*/ 1248670 h 6858000"/>
              <a:gd name="connsiteX651" fmla="*/ 6691602 w 7467600"/>
              <a:gd name="connsiteY651" fmla="*/ 1140573 h 6858000"/>
              <a:gd name="connsiteX652" fmla="*/ 6571100 w 7467600"/>
              <a:gd name="connsiteY652" fmla="*/ 1183662 h 6858000"/>
              <a:gd name="connsiteX653" fmla="*/ 6241687 w 7467600"/>
              <a:gd name="connsiteY653" fmla="*/ 1257600 h 6858000"/>
              <a:gd name="connsiteX654" fmla="*/ 5693009 w 7467600"/>
              <a:gd name="connsiteY654" fmla="*/ 1478256 h 6858000"/>
              <a:gd name="connsiteX655" fmla="*/ 6548420 w 7467600"/>
              <a:gd name="connsiteY655" fmla="*/ 1214599 h 6858000"/>
              <a:gd name="connsiteX656" fmla="*/ 6605473 w 7467600"/>
              <a:gd name="connsiteY656" fmla="*/ 1184686 h 6858000"/>
              <a:gd name="connsiteX657" fmla="*/ 6691602 w 7467600"/>
              <a:gd name="connsiteY657" fmla="*/ 1140573 h 6858000"/>
              <a:gd name="connsiteX658" fmla="*/ 4002475 w 7467600"/>
              <a:gd name="connsiteY658" fmla="*/ 1037802 h 6858000"/>
              <a:gd name="connsiteX659" fmla="*/ 4000324 w 7467600"/>
              <a:gd name="connsiteY659" fmla="*/ 1039362 h 6858000"/>
              <a:gd name="connsiteX660" fmla="*/ 4002862 w 7467600"/>
              <a:gd name="connsiteY660" fmla="*/ 1042866 h 6858000"/>
              <a:gd name="connsiteX661" fmla="*/ 4002475 w 7467600"/>
              <a:gd name="connsiteY661" fmla="*/ 1037802 h 6858000"/>
              <a:gd name="connsiteX662" fmla="*/ 506322 w 7467600"/>
              <a:gd name="connsiteY662" fmla="*/ 1020997 h 6858000"/>
              <a:gd name="connsiteX663" fmla="*/ 533068 w 7467600"/>
              <a:gd name="connsiteY663" fmla="*/ 1029409 h 6858000"/>
              <a:gd name="connsiteX664" fmla="*/ 1232525 w 7467600"/>
              <a:gd name="connsiteY664" fmla="*/ 1804675 h 6858000"/>
              <a:gd name="connsiteX665" fmla="*/ 1388858 w 7467600"/>
              <a:gd name="connsiteY665" fmla="*/ 2368011 h 6858000"/>
              <a:gd name="connsiteX666" fmla="*/ 1384098 w 7467600"/>
              <a:gd name="connsiteY666" fmla="*/ 2378125 h 6858000"/>
              <a:gd name="connsiteX667" fmla="*/ 1425393 w 7467600"/>
              <a:gd name="connsiteY667" fmla="*/ 2589124 h 6858000"/>
              <a:gd name="connsiteX668" fmla="*/ 1424001 w 7467600"/>
              <a:gd name="connsiteY668" fmla="*/ 2597541 h 6858000"/>
              <a:gd name="connsiteX669" fmla="*/ 2152729 w 7467600"/>
              <a:gd name="connsiteY669" fmla="*/ 2864487 h 6858000"/>
              <a:gd name="connsiteX670" fmla="*/ 2020609 w 7467600"/>
              <a:gd name="connsiteY670" fmla="*/ 2539671 h 6858000"/>
              <a:gd name="connsiteX671" fmla="*/ 2018920 w 7467600"/>
              <a:gd name="connsiteY671" fmla="*/ 2536309 h 6858000"/>
              <a:gd name="connsiteX672" fmla="*/ 1342441 w 7467600"/>
              <a:gd name="connsiteY672" fmla="*/ 1173017 h 6858000"/>
              <a:gd name="connsiteX673" fmla="*/ 1367925 w 7467600"/>
              <a:gd name="connsiteY673" fmla="*/ 1135648 h 6858000"/>
              <a:gd name="connsiteX674" fmla="*/ 1771401 w 7467600"/>
              <a:gd name="connsiteY674" fmla="*/ 1806673 h 6858000"/>
              <a:gd name="connsiteX675" fmla="*/ 1972385 w 7467600"/>
              <a:gd name="connsiteY675" fmla="*/ 2198735 h 6858000"/>
              <a:gd name="connsiteX676" fmla="*/ 2040892 w 7467600"/>
              <a:gd name="connsiteY676" fmla="*/ 2405205 h 6858000"/>
              <a:gd name="connsiteX677" fmla="*/ 2131689 w 7467600"/>
              <a:gd name="connsiteY677" fmla="*/ 1936926 h 6858000"/>
              <a:gd name="connsiteX678" fmla="*/ 2454820 w 7467600"/>
              <a:gd name="connsiteY678" fmla="*/ 1248808 h 6858000"/>
              <a:gd name="connsiteX679" fmla="*/ 2492512 w 7467600"/>
              <a:gd name="connsiteY679" fmla="*/ 1302920 h 6858000"/>
              <a:gd name="connsiteX680" fmla="*/ 2081216 w 7467600"/>
              <a:gd name="connsiteY680" fmla="*/ 2527513 h 6858000"/>
              <a:gd name="connsiteX681" fmla="*/ 2081211 w 7467600"/>
              <a:gd name="connsiteY681" fmla="*/ 2528916 h 6858000"/>
              <a:gd name="connsiteX682" fmla="*/ 2199067 w 7467600"/>
              <a:gd name="connsiteY682" fmla="*/ 2884061 h 6858000"/>
              <a:gd name="connsiteX683" fmla="*/ 3192586 w 7467600"/>
              <a:gd name="connsiteY683" fmla="*/ 3411496 h 6858000"/>
              <a:gd name="connsiteX684" fmla="*/ 3182620 w 7467600"/>
              <a:gd name="connsiteY684" fmla="*/ 3483279 h 6858000"/>
              <a:gd name="connsiteX685" fmla="*/ 2435119 w 7467600"/>
              <a:gd name="connsiteY685" fmla="*/ 3080173 h 6858000"/>
              <a:gd name="connsiteX686" fmla="*/ 2410152 w 7467600"/>
              <a:gd name="connsiteY686" fmla="*/ 3063751 h 6858000"/>
              <a:gd name="connsiteX687" fmla="*/ 2408099 w 7467600"/>
              <a:gd name="connsiteY687" fmla="*/ 3064403 h 6858000"/>
              <a:gd name="connsiteX688" fmla="*/ 2407218 w 7467600"/>
              <a:gd name="connsiteY688" fmla="*/ 3070324 h 6858000"/>
              <a:gd name="connsiteX689" fmla="*/ 2380138 w 7467600"/>
              <a:gd name="connsiteY689" fmla="*/ 3099341 h 6858000"/>
              <a:gd name="connsiteX690" fmla="*/ 1765923 w 7467600"/>
              <a:gd name="connsiteY690" fmla="*/ 3581043 h 6858000"/>
              <a:gd name="connsiteX691" fmla="*/ 1702258 w 7467600"/>
              <a:gd name="connsiteY691" fmla="*/ 3612286 h 6858000"/>
              <a:gd name="connsiteX692" fmla="*/ 1538370 w 7467600"/>
              <a:gd name="connsiteY692" fmla="*/ 3811804 h 6858000"/>
              <a:gd name="connsiteX693" fmla="*/ 542867 w 7467600"/>
              <a:gd name="connsiteY693" fmla="*/ 4944092 h 6858000"/>
              <a:gd name="connsiteX694" fmla="*/ 515800 w 7467600"/>
              <a:gd name="connsiteY694" fmla="*/ 4862180 h 6858000"/>
              <a:gd name="connsiteX695" fmla="*/ 909145 w 7467600"/>
              <a:gd name="connsiteY695" fmla="*/ 4199225 h 6858000"/>
              <a:gd name="connsiteX696" fmla="*/ 1214067 w 7467600"/>
              <a:gd name="connsiteY696" fmla="*/ 3908561 h 6858000"/>
              <a:gd name="connsiteX697" fmla="*/ 640967 w 7467600"/>
              <a:gd name="connsiteY697" fmla="*/ 4105601 h 6858000"/>
              <a:gd name="connsiteX698" fmla="*/ 112563 w 7467600"/>
              <a:gd name="connsiteY698" fmla="*/ 4396952 h 6858000"/>
              <a:gd name="connsiteX699" fmla="*/ 0 w 7467600"/>
              <a:gd name="connsiteY699" fmla="*/ 4466006 h 6858000"/>
              <a:gd name="connsiteX700" fmla="*/ 0 w 7467600"/>
              <a:gd name="connsiteY700" fmla="*/ 4233763 h 6858000"/>
              <a:gd name="connsiteX701" fmla="*/ 36881 w 7467600"/>
              <a:gd name="connsiteY701" fmla="*/ 4200118 h 6858000"/>
              <a:gd name="connsiteX702" fmla="*/ 910534 w 7467600"/>
              <a:gd name="connsiteY702" fmla="*/ 3629753 h 6858000"/>
              <a:gd name="connsiteX703" fmla="*/ 1578717 w 7467600"/>
              <a:gd name="connsiteY703" fmla="*/ 3575982 h 6858000"/>
              <a:gd name="connsiteX704" fmla="*/ 2338780 w 7467600"/>
              <a:gd name="connsiteY704" fmla="*/ 3033725 h 6858000"/>
              <a:gd name="connsiteX705" fmla="*/ 1807991 w 7467600"/>
              <a:gd name="connsiteY705" fmla="*/ 2807184 h 6858000"/>
              <a:gd name="connsiteX706" fmla="*/ 1416358 w 7467600"/>
              <a:gd name="connsiteY706" fmla="*/ 3112571 h 6858000"/>
              <a:gd name="connsiteX707" fmla="*/ 939066 w 7467600"/>
              <a:gd name="connsiteY707" fmla="*/ 3378798 h 6858000"/>
              <a:gd name="connsiteX708" fmla="*/ 115099 w 7467600"/>
              <a:gd name="connsiteY708" fmla="*/ 3607650 h 6858000"/>
              <a:gd name="connsiteX709" fmla="*/ 97284 w 7467600"/>
              <a:gd name="connsiteY709" fmla="*/ 3520393 h 6858000"/>
              <a:gd name="connsiteX710" fmla="*/ 922050 w 7467600"/>
              <a:gd name="connsiteY710" fmla="*/ 3074867 h 6858000"/>
              <a:gd name="connsiteX711" fmla="*/ 1405265 w 7467600"/>
              <a:gd name="connsiteY711" fmla="*/ 3016319 h 6858000"/>
              <a:gd name="connsiteX712" fmla="*/ 1407512 w 7467600"/>
              <a:gd name="connsiteY712" fmla="*/ 3018001 h 6858000"/>
              <a:gd name="connsiteX713" fmla="*/ 1726266 w 7467600"/>
              <a:gd name="connsiteY713" fmla="*/ 2777274 h 6858000"/>
              <a:gd name="connsiteX714" fmla="*/ 625390 w 7467600"/>
              <a:gd name="connsiteY714" fmla="*/ 2514541 h 6858000"/>
              <a:gd name="connsiteX715" fmla="*/ 619799 w 7467600"/>
              <a:gd name="connsiteY715" fmla="*/ 2527180 h 6858000"/>
              <a:gd name="connsiteX716" fmla="*/ 310030 w 7467600"/>
              <a:gd name="connsiteY716" fmla="*/ 2771818 h 6858000"/>
              <a:gd name="connsiteX717" fmla="*/ 173877 w 7467600"/>
              <a:gd name="connsiteY717" fmla="*/ 2937056 h 6858000"/>
              <a:gd name="connsiteX718" fmla="*/ 77889 w 7467600"/>
              <a:gd name="connsiteY718" fmla="*/ 3138440 h 6858000"/>
              <a:gd name="connsiteX719" fmla="*/ 0 w 7467600"/>
              <a:gd name="connsiteY719" fmla="*/ 3271395 h 6858000"/>
              <a:gd name="connsiteX720" fmla="*/ 0 w 7467600"/>
              <a:gd name="connsiteY720" fmla="*/ 3153002 h 6858000"/>
              <a:gd name="connsiteX721" fmla="*/ 2386 w 7467600"/>
              <a:gd name="connsiteY721" fmla="*/ 3149203 h 6858000"/>
              <a:gd name="connsiteX722" fmla="*/ 89753 w 7467600"/>
              <a:gd name="connsiteY722" fmla="*/ 2987702 h 6858000"/>
              <a:gd name="connsiteX723" fmla="*/ 76869 w 7467600"/>
              <a:gd name="connsiteY723" fmla="*/ 3005404 h 6858000"/>
              <a:gd name="connsiteX724" fmla="*/ 32049 w 7467600"/>
              <a:gd name="connsiteY724" fmla="*/ 3065814 h 6858000"/>
              <a:gd name="connsiteX725" fmla="*/ 0 w 7467600"/>
              <a:gd name="connsiteY725" fmla="*/ 3108744 h 6858000"/>
              <a:gd name="connsiteX726" fmla="*/ 0 w 7467600"/>
              <a:gd name="connsiteY726" fmla="*/ 3058059 h 6858000"/>
              <a:gd name="connsiteX727" fmla="*/ 7610 w 7467600"/>
              <a:gd name="connsiteY727" fmla="*/ 3047889 h 6858000"/>
              <a:gd name="connsiteX728" fmla="*/ 52419 w 7467600"/>
              <a:gd name="connsiteY728" fmla="*/ 2987479 h 6858000"/>
              <a:gd name="connsiteX729" fmla="*/ 59142 w 7467600"/>
              <a:gd name="connsiteY729" fmla="*/ 2978488 h 6858000"/>
              <a:gd name="connsiteX730" fmla="*/ 0 w 7467600"/>
              <a:gd name="connsiteY730" fmla="*/ 3015334 h 6858000"/>
              <a:gd name="connsiteX731" fmla="*/ 0 w 7467600"/>
              <a:gd name="connsiteY731" fmla="*/ 2914286 h 6858000"/>
              <a:gd name="connsiteX732" fmla="*/ 36383 w 7467600"/>
              <a:gd name="connsiteY732" fmla="*/ 2901128 h 6858000"/>
              <a:gd name="connsiteX733" fmla="*/ 156329 w 7467600"/>
              <a:gd name="connsiteY733" fmla="*/ 2840533 h 6858000"/>
              <a:gd name="connsiteX734" fmla="*/ 358355 w 7467600"/>
              <a:gd name="connsiteY734" fmla="*/ 2620471 h 6858000"/>
              <a:gd name="connsiteX735" fmla="*/ 510577 w 7467600"/>
              <a:gd name="connsiteY735" fmla="*/ 2501244 h 6858000"/>
              <a:gd name="connsiteX736" fmla="*/ 211967 w 7467600"/>
              <a:gd name="connsiteY736" fmla="*/ 2479171 h 6858000"/>
              <a:gd name="connsiteX737" fmla="*/ 0 w 7467600"/>
              <a:gd name="connsiteY737" fmla="*/ 2476398 h 6858000"/>
              <a:gd name="connsiteX738" fmla="*/ 0 w 7467600"/>
              <a:gd name="connsiteY738" fmla="*/ 2389189 h 6858000"/>
              <a:gd name="connsiteX739" fmla="*/ 103062 w 7467600"/>
              <a:gd name="connsiteY739" fmla="*/ 2389518 h 6858000"/>
              <a:gd name="connsiteX740" fmla="*/ 510734 w 7467600"/>
              <a:gd name="connsiteY740" fmla="*/ 2416201 h 6858000"/>
              <a:gd name="connsiteX741" fmla="*/ 279257 w 7467600"/>
              <a:gd name="connsiteY741" fmla="*/ 2092102 h 6858000"/>
              <a:gd name="connsiteX742" fmla="*/ 65265 w 7467600"/>
              <a:gd name="connsiteY742" fmla="*/ 2006049 h 6858000"/>
              <a:gd name="connsiteX743" fmla="*/ 0 w 7467600"/>
              <a:gd name="connsiteY743" fmla="*/ 1982532 h 6858000"/>
              <a:gd name="connsiteX744" fmla="*/ 0 w 7467600"/>
              <a:gd name="connsiteY744" fmla="*/ 1912789 h 6858000"/>
              <a:gd name="connsiteX745" fmla="*/ 97460 w 7467600"/>
              <a:gd name="connsiteY745" fmla="*/ 1953725 h 6858000"/>
              <a:gd name="connsiteX746" fmla="*/ 221272 w 7467600"/>
              <a:gd name="connsiteY746" fmla="*/ 1980766 h 6858000"/>
              <a:gd name="connsiteX747" fmla="*/ 116765 w 7467600"/>
              <a:gd name="connsiteY747" fmla="*/ 1911033 h 6858000"/>
              <a:gd name="connsiteX748" fmla="*/ 16405 w 7467600"/>
              <a:gd name="connsiteY748" fmla="*/ 1803412 h 6858000"/>
              <a:gd name="connsiteX749" fmla="*/ 0 w 7467600"/>
              <a:gd name="connsiteY749" fmla="*/ 1784777 h 6858000"/>
              <a:gd name="connsiteX750" fmla="*/ 0 w 7467600"/>
              <a:gd name="connsiteY750" fmla="*/ 1740082 h 6858000"/>
              <a:gd name="connsiteX751" fmla="*/ 39394 w 7467600"/>
              <a:gd name="connsiteY751" fmla="*/ 1784856 h 6858000"/>
              <a:gd name="connsiteX752" fmla="*/ 135813 w 7467600"/>
              <a:gd name="connsiteY752" fmla="*/ 1888838 h 6858000"/>
              <a:gd name="connsiteX753" fmla="*/ 242575 w 7467600"/>
              <a:gd name="connsiteY753" fmla="*/ 1958841 h 6858000"/>
              <a:gd name="connsiteX754" fmla="*/ 82197 w 7467600"/>
              <a:gd name="connsiteY754" fmla="*/ 1754826 h 6858000"/>
              <a:gd name="connsiteX755" fmla="*/ 0 w 7467600"/>
              <a:gd name="connsiteY755" fmla="*/ 1679650 h 6858000"/>
              <a:gd name="connsiteX756" fmla="*/ 0 w 7467600"/>
              <a:gd name="connsiteY756" fmla="*/ 1602463 h 6858000"/>
              <a:gd name="connsiteX757" fmla="*/ 84689 w 7467600"/>
              <a:gd name="connsiteY757" fmla="*/ 1677442 h 6858000"/>
              <a:gd name="connsiteX758" fmla="*/ 298437 w 7467600"/>
              <a:gd name="connsiteY758" fmla="*/ 1968019 h 6858000"/>
              <a:gd name="connsiteX759" fmla="*/ 227269 w 7467600"/>
              <a:gd name="connsiteY759" fmla="*/ 1114064 h 6858000"/>
              <a:gd name="connsiteX760" fmla="*/ 248003 w 7467600"/>
              <a:gd name="connsiteY760" fmla="*/ 1089613 h 6858000"/>
              <a:gd name="connsiteX761" fmla="*/ 427020 w 7467600"/>
              <a:gd name="connsiteY761" fmla="*/ 1619803 h 6858000"/>
              <a:gd name="connsiteX762" fmla="*/ 340345 w 7467600"/>
              <a:gd name="connsiteY762" fmla="*/ 2027739 h 6858000"/>
              <a:gd name="connsiteX763" fmla="*/ 360865 w 7467600"/>
              <a:gd name="connsiteY763" fmla="*/ 2044827 h 6858000"/>
              <a:gd name="connsiteX764" fmla="*/ 560414 w 7467600"/>
              <a:gd name="connsiteY764" fmla="*/ 2421457 h 6858000"/>
              <a:gd name="connsiteX765" fmla="*/ 1359703 w 7467600"/>
              <a:gd name="connsiteY765" fmla="*/ 2578554 h 6858000"/>
              <a:gd name="connsiteX766" fmla="*/ 1359422 w 7467600"/>
              <a:gd name="connsiteY766" fmla="*/ 2577994 h 6858000"/>
              <a:gd name="connsiteX767" fmla="*/ 828701 w 7467600"/>
              <a:gd name="connsiteY767" fmla="*/ 1839520 h 6858000"/>
              <a:gd name="connsiteX768" fmla="*/ 494427 w 7467600"/>
              <a:gd name="connsiteY768" fmla="*/ 1092333 h 6858000"/>
              <a:gd name="connsiteX769" fmla="*/ 506322 w 7467600"/>
              <a:gd name="connsiteY769" fmla="*/ 1020997 h 6858000"/>
              <a:gd name="connsiteX770" fmla="*/ 4570198 w 7467600"/>
              <a:gd name="connsiteY770" fmla="*/ 978081 h 6858000"/>
              <a:gd name="connsiteX771" fmla="*/ 4523691 w 7467600"/>
              <a:gd name="connsiteY771" fmla="*/ 1127776 h 6858000"/>
              <a:gd name="connsiteX772" fmla="*/ 4509875 w 7467600"/>
              <a:gd name="connsiteY772" fmla="*/ 1167552 h 6858000"/>
              <a:gd name="connsiteX773" fmla="*/ 4478168 w 7467600"/>
              <a:gd name="connsiteY773" fmla="*/ 1260735 h 6858000"/>
              <a:gd name="connsiteX774" fmla="*/ 4409309 w 7467600"/>
              <a:gd name="connsiteY774" fmla="*/ 1666996 h 6858000"/>
              <a:gd name="connsiteX775" fmla="*/ 4370031 w 7467600"/>
              <a:gd name="connsiteY775" fmla="*/ 1955666 h 6858000"/>
              <a:gd name="connsiteX776" fmla="*/ 4570198 w 7467600"/>
              <a:gd name="connsiteY776" fmla="*/ 978081 h 6858000"/>
              <a:gd name="connsiteX777" fmla="*/ 4557898 w 7467600"/>
              <a:gd name="connsiteY777" fmla="*/ 900011 h 6858000"/>
              <a:gd name="connsiteX778" fmla="*/ 4344840 w 7467600"/>
              <a:gd name="connsiteY778" fmla="*/ 1922038 h 6858000"/>
              <a:gd name="connsiteX779" fmla="*/ 4378710 w 7467600"/>
              <a:gd name="connsiteY779" fmla="*/ 1665516 h 6858000"/>
              <a:gd name="connsiteX780" fmla="*/ 4448798 w 7467600"/>
              <a:gd name="connsiteY780" fmla="*/ 1253024 h 6858000"/>
              <a:gd name="connsiteX781" fmla="*/ 4480315 w 7467600"/>
              <a:gd name="connsiteY781" fmla="*/ 1158454 h 6858000"/>
              <a:gd name="connsiteX782" fmla="*/ 4494133 w 7467600"/>
              <a:gd name="connsiteY782" fmla="*/ 1118676 h 6858000"/>
              <a:gd name="connsiteX783" fmla="*/ 4557898 w 7467600"/>
              <a:gd name="connsiteY783" fmla="*/ 900011 h 6858000"/>
              <a:gd name="connsiteX784" fmla="*/ 5870151 w 7467600"/>
              <a:gd name="connsiteY784" fmla="*/ 898890 h 6858000"/>
              <a:gd name="connsiteX785" fmla="*/ 5861335 w 7467600"/>
              <a:gd name="connsiteY785" fmla="*/ 899177 h 6858000"/>
              <a:gd name="connsiteX786" fmla="*/ 5843702 w 7467600"/>
              <a:gd name="connsiteY786" fmla="*/ 899748 h 6858000"/>
              <a:gd name="connsiteX787" fmla="*/ 5651107 w 7467600"/>
              <a:gd name="connsiteY787" fmla="*/ 920306 h 6858000"/>
              <a:gd name="connsiteX788" fmla="*/ 5459407 w 7467600"/>
              <a:gd name="connsiteY788" fmla="*/ 940975 h 6858000"/>
              <a:gd name="connsiteX789" fmla="*/ 5374846 w 7467600"/>
              <a:gd name="connsiteY789" fmla="*/ 941988 h 6858000"/>
              <a:gd name="connsiteX790" fmla="*/ 5256105 w 7467600"/>
              <a:gd name="connsiteY790" fmla="*/ 945632 h 6858000"/>
              <a:gd name="connsiteX791" fmla="*/ 5107071 w 7467600"/>
              <a:gd name="connsiteY791" fmla="*/ 969720 h 6858000"/>
              <a:gd name="connsiteX792" fmla="*/ 4998681 w 7467600"/>
              <a:gd name="connsiteY792" fmla="*/ 988771 h 6858000"/>
              <a:gd name="connsiteX793" fmla="*/ 5870151 w 7467600"/>
              <a:gd name="connsiteY793" fmla="*/ 898890 h 6858000"/>
              <a:gd name="connsiteX794" fmla="*/ 5504425 w 7467600"/>
              <a:gd name="connsiteY794" fmla="*/ 848067 h 6858000"/>
              <a:gd name="connsiteX795" fmla="*/ 4968849 w 7467600"/>
              <a:gd name="connsiteY795" fmla="*/ 962318 h 6858000"/>
              <a:gd name="connsiteX796" fmla="*/ 5104039 w 7467600"/>
              <a:gd name="connsiteY796" fmla="*/ 940634 h 6858000"/>
              <a:gd name="connsiteX797" fmla="*/ 5256311 w 7467600"/>
              <a:gd name="connsiteY797" fmla="*/ 916490 h 6858000"/>
              <a:gd name="connsiteX798" fmla="*/ 5377381 w 7467600"/>
              <a:gd name="connsiteY798" fmla="*/ 912671 h 6858000"/>
              <a:gd name="connsiteX799" fmla="*/ 5460148 w 7467600"/>
              <a:gd name="connsiteY799" fmla="*/ 911442 h 6858000"/>
              <a:gd name="connsiteX800" fmla="*/ 5648971 w 7467600"/>
              <a:gd name="connsiteY800" fmla="*/ 891331 h 6858000"/>
              <a:gd name="connsiteX801" fmla="*/ 5844807 w 7467600"/>
              <a:gd name="connsiteY801" fmla="*/ 870718 h 6858000"/>
              <a:gd name="connsiteX802" fmla="*/ 5862975 w 7467600"/>
              <a:gd name="connsiteY802" fmla="*/ 869756 h 6858000"/>
              <a:gd name="connsiteX803" fmla="*/ 5920887 w 7467600"/>
              <a:gd name="connsiteY803" fmla="*/ 865929 h 6858000"/>
              <a:gd name="connsiteX804" fmla="*/ 5504425 w 7467600"/>
              <a:gd name="connsiteY804" fmla="*/ 848067 h 6858000"/>
              <a:gd name="connsiteX805" fmla="*/ 3607114 w 7467600"/>
              <a:gd name="connsiteY805" fmla="*/ 467441 h 6858000"/>
              <a:gd name="connsiteX806" fmla="*/ 3296242 w 7467600"/>
              <a:gd name="connsiteY806" fmla="*/ 807991 h 6858000"/>
              <a:gd name="connsiteX807" fmla="*/ 3174674 w 7467600"/>
              <a:gd name="connsiteY807" fmla="*/ 919759 h 6858000"/>
              <a:gd name="connsiteX808" fmla="*/ 3042978 w 7467600"/>
              <a:gd name="connsiteY808" fmla="*/ 1054894 h 6858000"/>
              <a:gd name="connsiteX809" fmla="*/ 2968914 w 7467600"/>
              <a:gd name="connsiteY809" fmla="*/ 1133756 h 6858000"/>
              <a:gd name="connsiteX810" fmla="*/ 3103823 w 7467600"/>
              <a:gd name="connsiteY810" fmla="*/ 1026814 h 6858000"/>
              <a:gd name="connsiteX811" fmla="*/ 3607114 w 7467600"/>
              <a:gd name="connsiteY811" fmla="*/ 467441 h 6858000"/>
              <a:gd name="connsiteX812" fmla="*/ 3744487 w 7467600"/>
              <a:gd name="connsiteY812" fmla="*/ 383136 h 6858000"/>
              <a:gd name="connsiteX813" fmla="*/ 3970213 w 7467600"/>
              <a:gd name="connsiteY813" fmla="*/ 995559 h 6858000"/>
              <a:gd name="connsiteX814" fmla="*/ 3744487 w 7467600"/>
              <a:gd name="connsiteY814" fmla="*/ 383136 h 6858000"/>
              <a:gd name="connsiteX815" fmla="*/ 3624562 w 7467600"/>
              <a:gd name="connsiteY815" fmla="*/ 367041 h 6858000"/>
              <a:gd name="connsiteX816" fmla="*/ 3489712 w 7467600"/>
              <a:gd name="connsiteY816" fmla="*/ 485386 h 6858000"/>
              <a:gd name="connsiteX817" fmla="*/ 3182994 w 7467600"/>
              <a:gd name="connsiteY817" fmla="*/ 828265 h 6858000"/>
              <a:gd name="connsiteX818" fmla="*/ 2892114 w 7467600"/>
              <a:gd name="connsiteY818" fmla="*/ 1172635 h 6858000"/>
              <a:gd name="connsiteX819" fmla="*/ 3021459 w 7467600"/>
              <a:gd name="connsiteY819" fmla="*/ 1035385 h 6858000"/>
              <a:gd name="connsiteX820" fmla="*/ 3153873 w 7467600"/>
              <a:gd name="connsiteY820" fmla="*/ 898971 h 6858000"/>
              <a:gd name="connsiteX821" fmla="*/ 3276511 w 7467600"/>
              <a:gd name="connsiteY821" fmla="*/ 786423 h 6858000"/>
              <a:gd name="connsiteX822" fmla="*/ 3584154 w 7467600"/>
              <a:gd name="connsiteY822" fmla="*/ 448218 h 6858000"/>
              <a:gd name="connsiteX823" fmla="*/ 3624562 w 7467600"/>
              <a:gd name="connsiteY823" fmla="*/ 367041 h 6858000"/>
              <a:gd name="connsiteX824" fmla="*/ 3766672 w 7467600"/>
              <a:gd name="connsiteY824" fmla="*/ 359429 h 6858000"/>
              <a:gd name="connsiteX825" fmla="*/ 3996338 w 7467600"/>
              <a:gd name="connsiteY825" fmla="*/ 968237 h 6858000"/>
              <a:gd name="connsiteX826" fmla="*/ 3766672 w 7467600"/>
              <a:gd name="connsiteY826" fmla="*/ 359429 h 6858000"/>
              <a:gd name="connsiteX827" fmla="*/ 5805386 w 7467600"/>
              <a:gd name="connsiteY827" fmla="*/ 239240 h 6858000"/>
              <a:gd name="connsiteX828" fmla="*/ 5736947 w 7467600"/>
              <a:gd name="connsiteY828" fmla="*/ 261367 h 6858000"/>
              <a:gd name="connsiteX829" fmla="*/ 5427012 w 7467600"/>
              <a:gd name="connsiteY829" fmla="*/ 311272 h 6858000"/>
              <a:gd name="connsiteX830" fmla="*/ 5147818 w 7467600"/>
              <a:gd name="connsiteY830" fmla="*/ 322112 h 6858000"/>
              <a:gd name="connsiteX831" fmla="*/ 5060854 w 7467600"/>
              <a:gd name="connsiteY831" fmla="*/ 311882 h 6858000"/>
              <a:gd name="connsiteX832" fmla="*/ 4945989 w 7467600"/>
              <a:gd name="connsiteY832" fmla="*/ 300516 h 6858000"/>
              <a:gd name="connsiteX833" fmla="*/ 5410479 w 7467600"/>
              <a:gd name="connsiteY833" fmla="*/ 348434 h 6858000"/>
              <a:gd name="connsiteX834" fmla="*/ 5805386 w 7467600"/>
              <a:gd name="connsiteY834" fmla="*/ 239240 h 6858000"/>
              <a:gd name="connsiteX835" fmla="*/ 5905192 w 7467600"/>
              <a:gd name="connsiteY835" fmla="*/ 163079 h 6858000"/>
              <a:gd name="connsiteX836" fmla="*/ 5865655 w 7467600"/>
              <a:gd name="connsiteY836" fmla="*/ 171901 h 6858000"/>
              <a:gd name="connsiteX837" fmla="*/ 5259740 w 7467600"/>
              <a:gd name="connsiteY837" fmla="*/ 257013 h 6858000"/>
              <a:gd name="connsiteX838" fmla="*/ 5208466 w 7467600"/>
              <a:gd name="connsiteY838" fmla="*/ 257550 h 6858000"/>
              <a:gd name="connsiteX839" fmla="*/ 4980204 w 7467600"/>
              <a:gd name="connsiteY839" fmla="*/ 271903 h 6858000"/>
              <a:gd name="connsiteX840" fmla="*/ 5068068 w 7467600"/>
              <a:gd name="connsiteY840" fmla="*/ 282244 h 6858000"/>
              <a:gd name="connsiteX841" fmla="*/ 5153231 w 7467600"/>
              <a:gd name="connsiteY841" fmla="*/ 292240 h 6858000"/>
              <a:gd name="connsiteX842" fmla="*/ 5426491 w 7467600"/>
              <a:gd name="connsiteY842" fmla="*/ 281128 h 6858000"/>
              <a:gd name="connsiteX843" fmla="*/ 5731212 w 7467600"/>
              <a:gd name="connsiteY843" fmla="*/ 231951 h 6858000"/>
              <a:gd name="connsiteX844" fmla="*/ 5905192 w 7467600"/>
              <a:gd name="connsiteY844" fmla="*/ 163079 h 6858000"/>
              <a:gd name="connsiteX845" fmla="*/ 5944437 w 7467600"/>
              <a:gd name="connsiteY845" fmla="*/ 113829 h 6858000"/>
              <a:gd name="connsiteX846" fmla="*/ 5825032 w 7467600"/>
              <a:gd name="connsiteY846" fmla="*/ 146405 h 6858000"/>
              <a:gd name="connsiteX847" fmla="*/ 4955599 w 7467600"/>
              <a:gd name="connsiteY847" fmla="*/ 247008 h 6858000"/>
              <a:gd name="connsiteX848" fmla="*/ 5210104 w 7467600"/>
              <a:gd name="connsiteY848" fmla="*/ 228123 h 6858000"/>
              <a:gd name="connsiteX849" fmla="*/ 5261015 w 7467600"/>
              <a:gd name="connsiteY849" fmla="*/ 227087 h 6858000"/>
              <a:gd name="connsiteX850" fmla="*/ 5861181 w 7467600"/>
              <a:gd name="connsiteY850" fmla="*/ 143093 h 6858000"/>
              <a:gd name="connsiteX851" fmla="*/ 5961252 w 7467600"/>
              <a:gd name="connsiteY851" fmla="*/ 114820 h 6858000"/>
              <a:gd name="connsiteX852" fmla="*/ 5944437 w 7467600"/>
              <a:gd name="connsiteY852" fmla="*/ 113829 h 6858000"/>
              <a:gd name="connsiteX853" fmla="*/ 3882765 w 7467600"/>
              <a:gd name="connsiteY853" fmla="*/ 0 h 6858000"/>
              <a:gd name="connsiteX854" fmla="*/ 3995099 w 7467600"/>
              <a:gd name="connsiteY854" fmla="*/ 0 h 6858000"/>
              <a:gd name="connsiteX855" fmla="*/ 4163818 w 7467600"/>
              <a:gd name="connsiteY855" fmla="*/ 234104 h 6858000"/>
              <a:gd name="connsiteX856" fmla="*/ 4172099 w 7467600"/>
              <a:gd name="connsiteY856" fmla="*/ 234207 h 6858000"/>
              <a:gd name="connsiteX857" fmla="*/ 4784282 w 7467600"/>
              <a:gd name="connsiteY857" fmla="*/ 276561 h 6858000"/>
              <a:gd name="connsiteX858" fmla="*/ 4801687 w 7467600"/>
              <a:gd name="connsiteY858" fmla="*/ 267764 h 6858000"/>
              <a:gd name="connsiteX859" fmla="*/ 6082788 w 7467600"/>
              <a:gd name="connsiteY859" fmla="*/ 64119 h 6858000"/>
              <a:gd name="connsiteX860" fmla="*/ 6099442 w 7467600"/>
              <a:gd name="connsiteY860" fmla="*/ 82568 h 6858000"/>
              <a:gd name="connsiteX861" fmla="*/ 4804137 w 7467600"/>
              <a:gd name="connsiteY861" fmla="*/ 320931 h 6858000"/>
              <a:gd name="connsiteX862" fmla="*/ 4227047 w 7467600"/>
              <a:gd name="connsiteY862" fmla="*/ 313415 h 6858000"/>
              <a:gd name="connsiteX863" fmla="*/ 4346041 w 7467600"/>
              <a:gd name="connsiteY863" fmla="*/ 456086 h 6858000"/>
              <a:gd name="connsiteX864" fmla="*/ 4870967 w 7467600"/>
              <a:gd name="connsiteY864" fmla="*/ 963061 h 6858000"/>
              <a:gd name="connsiteX865" fmla="*/ 4889647 w 7467600"/>
              <a:gd name="connsiteY865" fmla="*/ 957147 h 6858000"/>
              <a:gd name="connsiteX866" fmla="*/ 5422504 w 7467600"/>
              <a:gd name="connsiteY866" fmla="*/ 805191 h 6858000"/>
              <a:gd name="connsiteX867" fmla="*/ 6087656 w 7467600"/>
              <a:gd name="connsiteY867" fmla="*/ 826703 h 6858000"/>
              <a:gd name="connsiteX868" fmla="*/ 6058717 w 7467600"/>
              <a:gd name="connsiteY868" fmla="*/ 865992 h 6858000"/>
              <a:gd name="connsiteX869" fmla="*/ 4974153 w 7467600"/>
              <a:gd name="connsiteY869" fmla="*/ 1045456 h 6858000"/>
              <a:gd name="connsiteX870" fmla="*/ 5627835 w 7467600"/>
              <a:gd name="connsiteY870" fmla="*/ 1472077 h 6858000"/>
              <a:gd name="connsiteX871" fmla="*/ 5629817 w 7467600"/>
              <a:gd name="connsiteY871" fmla="*/ 1471412 h 6858000"/>
              <a:gd name="connsiteX872" fmla="*/ 5634124 w 7467600"/>
              <a:gd name="connsiteY872" fmla="*/ 1470572 h 6858000"/>
              <a:gd name="connsiteX873" fmla="*/ 5755832 w 7467600"/>
              <a:gd name="connsiteY873" fmla="*/ 1383886 h 6858000"/>
              <a:gd name="connsiteX874" fmla="*/ 6014186 w 7467600"/>
              <a:gd name="connsiteY874" fmla="*/ 1279799 h 6858000"/>
              <a:gd name="connsiteX875" fmla="*/ 6901619 w 7467600"/>
              <a:gd name="connsiteY875" fmla="*/ 1047874 h 6858000"/>
              <a:gd name="connsiteX876" fmla="*/ 6931566 w 7467600"/>
              <a:gd name="connsiteY876" fmla="*/ 1062034 h 6858000"/>
              <a:gd name="connsiteX877" fmla="*/ 5790982 w 7467600"/>
              <a:gd name="connsiteY877" fmla="*/ 1561380 h 6858000"/>
              <a:gd name="connsiteX878" fmla="*/ 6188971 w 7467600"/>
              <a:gd name="connsiteY878" fmla="*/ 1755168 h 6858000"/>
              <a:gd name="connsiteX879" fmla="*/ 6202446 w 7467600"/>
              <a:gd name="connsiteY879" fmla="*/ 1752268 h 6858000"/>
              <a:gd name="connsiteX880" fmla="*/ 7179560 w 7467600"/>
              <a:gd name="connsiteY880" fmla="*/ 1467551 h 6858000"/>
              <a:gd name="connsiteX881" fmla="*/ 7158730 w 7467600"/>
              <a:gd name="connsiteY881" fmla="*/ 1507835 h 6858000"/>
              <a:gd name="connsiteX882" fmla="*/ 6326959 w 7467600"/>
              <a:gd name="connsiteY882" fmla="*/ 1817686 h 6858000"/>
              <a:gd name="connsiteX883" fmla="*/ 6537433 w 7467600"/>
              <a:gd name="connsiteY883" fmla="*/ 1907790 h 6858000"/>
              <a:gd name="connsiteX884" fmla="*/ 6550221 w 7467600"/>
              <a:gd name="connsiteY884" fmla="*/ 1910729 h 6858000"/>
              <a:gd name="connsiteX885" fmla="*/ 6964438 w 7467600"/>
              <a:gd name="connsiteY885" fmla="*/ 2209505 h 6858000"/>
              <a:gd name="connsiteX886" fmla="*/ 7367862 w 7467600"/>
              <a:gd name="connsiteY886" fmla="*/ 2806833 h 6858000"/>
              <a:gd name="connsiteX887" fmla="*/ 7364329 w 7467600"/>
              <a:gd name="connsiteY887" fmla="*/ 2826907 h 6858000"/>
              <a:gd name="connsiteX888" fmla="*/ 7290545 w 7467600"/>
              <a:gd name="connsiteY888" fmla="*/ 2850663 h 6858000"/>
              <a:gd name="connsiteX889" fmla="*/ 6472036 w 7467600"/>
              <a:gd name="connsiteY889" fmla="*/ 1959003 h 6858000"/>
              <a:gd name="connsiteX890" fmla="*/ 5792897 w 7467600"/>
              <a:gd name="connsiteY890" fmla="*/ 1647747 h 6858000"/>
              <a:gd name="connsiteX891" fmla="*/ 5842751 w 7467600"/>
              <a:gd name="connsiteY891" fmla="*/ 1816112 h 6858000"/>
              <a:gd name="connsiteX892" fmla="*/ 5847424 w 7467600"/>
              <a:gd name="connsiteY892" fmla="*/ 1815776 h 6858000"/>
              <a:gd name="connsiteX893" fmla="*/ 6399821 w 7467600"/>
              <a:gd name="connsiteY893" fmla="*/ 2344799 h 6858000"/>
              <a:gd name="connsiteX894" fmla="*/ 6323232 w 7467600"/>
              <a:gd name="connsiteY894" fmla="*/ 2389634 h 6858000"/>
              <a:gd name="connsiteX895" fmla="*/ 5942958 w 7467600"/>
              <a:gd name="connsiteY895" fmla="*/ 2077708 h 6858000"/>
              <a:gd name="connsiteX896" fmla="*/ 5921559 w 7467600"/>
              <a:gd name="connsiteY896" fmla="*/ 2378596 h 6858000"/>
              <a:gd name="connsiteX897" fmla="*/ 5817651 w 7467600"/>
              <a:gd name="connsiteY897" fmla="*/ 3023919 h 6858000"/>
              <a:gd name="connsiteX898" fmla="*/ 5729634 w 7467600"/>
              <a:gd name="connsiteY898" fmla="*/ 3051849 h 6858000"/>
              <a:gd name="connsiteX899" fmla="*/ 5611018 w 7467600"/>
              <a:gd name="connsiteY899" fmla="*/ 2316769 h 6858000"/>
              <a:gd name="connsiteX900" fmla="*/ 5687608 w 7467600"/>
              <a:gd name="connsiteY900" fmla="*/ 2039972 h 6858000"/>
              <a:gd name="connsiteX901" fmla="*/ 5657554 w 7467600"/>
              <a:gd name="connsiteY901" fmla="*/ 1576445 h 6858000"/>
              <a:gd name="connsiteX902" fmla="*/ 5150475 w 7467600"/>
              <a:gd name="connsiteY902" fmla="*/ 1274012 h 6858000"/>
              <a:gd name="connsiteX903" fmla="*/ 5349142 w 7467600"/>
              <a:gd name="connsiteY903" fmla="*/ 2204405 h 6858000"/>
              <a:gd name="connsiteX904" fmla="*/ 5262214 w 7467600"/>
              <a:gd name="connsiteY904" fmla="*/ 2233836 h 6858000"/>
              <a:gd name="connsiteX905" fmla="*/ 4981539 w 7467600"/>
              <a:gd name="connsiteY905" fmla="*/ 1542201 h 6858000"/>
              <a:gd name="connsiteX906" fmla="*/ 4958461 w 7467600"/>
              <a:gd name="connsiteY906" fmla="*/ 1136957 h 6858000"/>
              <a:gd name="connsiteX907" fmla="*/ 4655015 w 7467600"/>
              <a:gd name="connsiteY907" fmla="*/ 891426 h 6858000"/>
              <a:gd name="connsiteX908" fmla="*/ 4348002 w 7467600"/>
              <a:gd name="connsiteY908" fmla="*/ 2205895 h 6858000"/>
              <a:gd name="connsiteX909" fmla="*/ 4262250 w 7467600"/>
              <a:gd name="connsiteY909" fmla="*/ 2219972 h 6858000"/>
              <a:gd name="connsiteX910" fmla="*/ 4550611 w 7467600"/>
              <a:gd name="connsiteY910" fmla="*/ 817540 h 6858000"/>
              <a:gd name="connsiteX911" fmla="*/ 4564418 w 7467600"/>
              <a:gd name="connsiteY911" fmla="*/ 808293 h 6858000"/>
              <a:gd name="connsiteX912" fmla="*/ 4266388 w 7467600"/>
              <a:gd name="connsiteY912" fmla="*/ 500083 h 6858000"/>
              <a:gd name="connsiteX913" fmla="*/ 4032842 w 7467600"/>
              <a:gd name="connsiteY913" fmla="*/ 211809 h 6858000"/>
              <a:gd name="connsiteX914" fmla="*/ 3882765 w 7467600"/>
              <a:gd name="connsiteY914" fmla="*/ 0 h 6858000"/>
              <a:gd name="connsiteX915" fmla="*/ 3721337 w 7467600"/>
              <a:gd name="connsiteY915" fmla="*/ 0 h 6858000"/>
              <a:gd name="connsiteX916" fmla="*/ 3797544 w 7467600"/>
              <a:gd name="connsiteY916" fmla="*/ 0 h 6858000"/>
              <a:gd name="connsiteX917" fmla="*/ 3775734 w 7467600"/>
              <a:gd name="connsiteY917" fmla="*/ 95131 h 6858000"/>
              <a:gd name="connsiteX918" fmla="*/ 3724807 w 7467600"/>
              <a:gd name="connsiteY918" fmla="*/ 272257 h 6858000"/>
              <a:gd name="connsiteX919" fmla="*/ 3726844 w 7467600"/>
              <a:gd name="connsiteY919" fmla="*/ 282988 h 6858000"/>
              <a:gd name="connsiteX920" fmla="*/ 3742664 w 7467600"/>
              <a:gd name="connsiteY920" fmla="*/ 279918 h 6858000"/>
              <a:gd name="connsiteX921" fmla="*/ 4103910 w 7467600"/>
              <a:gd name="connsiteY921" fmla="*/ 1161917 h 6858000"/>
              <a:gd name="connsiteX922" fmla="*/ 4020269 w 7467600"/>
              <a:gd name="connsiteY922" fmla="*/ 1200406 h 6858000"/>
              <a:gd name="connsiteX923" fmla="*/ 3674882 w 7467600"/>
              <a:gd name="connsiteY923" fmla="*/ 488524 h 6858000"/>
              <a:gd name="connsiteX924" fmla="*/ 3132682 w 7467600"/>
              <a:gd name="connsiteY924" fmla="*/ 1072284 h 6858000"/>
              <a:gd name="connsiteX925" fmla="*/ 2716346 w 7467600"/>
              <a:gd name="connsiteY925" fmla="*/ 1276376 h 6858000"/>
              <a:gd name="connsiteX926" fmla="*/ 2716772 w 7467600"/>
              <a:gd name="connsiteY926" fmla="*/ 1255462 h 6858000"/>
              <a:gd name="connsiteX927" fmla="*/ 3471096 w 7467600"/>
              <a:gd name="connsiteY927" fmla="*/ 437072 h 6858000"/>
              <a:gd name="connsiteX928" fmla="*/ 3639057 w 7467600"/>
              <a:gd name="connsiteY928" fmla="*/ 286334 h 6858000"/>
              <a:gd name="connsiteX929" fmla="*/ 3640309 w 7467600"/>
              <a:gd name="connsiteY929" fmla="*/ 284664 h 6858000"/>
              <a:gd name="connsiteX930" fmla="*/ 3646022 w 7467600"/>
              <a:gd name="connsiteY930" fmla="*/ 276711 h 6858000"/>
              <a:gd name="connsiteX931" fmla="*/ 3707943 w 7467600"/>
              <a:gd name="connsiteY931" fmla="*/ 65958 h 6858000"/>
              <a:gd name="connsiteX932" fmla="*/ 3721337 w 7467600"/>
              <a:gd name="connsiteY932" fmla="*/ 0 h 6858000"/>
              <a:gd name="connsiteX933" fmla="*/ 2867960 w 7467600"/>
              <a:gd name="connsiteY933" fmla="*/ 0 h 6858000"/>
              <a:gd name="connsiteX934" fmla="*/ 2926351 w 7467600"/>
              <a:gd name="connsiteY934" fmla="*/ 0 h 6858000"/>
              <a:gd name="connsiteX935" fmla="*/ 2902823 w 7467600"/>
              <a:gd name="connsiteY935" fmla="*/ 262929 h 6858000"/>
              <a:gd name="connsiteX936" fmla="*/ 2940663 w 7467600"/>
              <a:gd name="connsiteY936" fmla="*/ 140884 h 6858000"/>
              <a:gd name="connsiteX937" fmla="*/ 2947039 w 7467600"/>
              <a:gd name="connsiteY937" fmla="*/ 122524 h 6858000"/>
              <a:gd name="connsiteX938" fmla="*/ 2984316 w 7467600"/>
              <a:gd name="connsiteY938" fmla="*/ 0 h 6858000"/>
              <a:gd name="connsiteX939" fmla="*/ 3016114 w 7467600"/>
              <a:gd name="connsiteY939" fmla="*/ 0 h 6858000"/>
              <a:gd name="connsiteX940" fmla="*/ 2979949 w 7467600"/>
              <a:gd name="connsiteY940" fmla="*/ 119274 h 6858000"/>
              <a:gd name="connsiteX941" fmla="*/ 3023879 w 7467600"/>
              <a:gd name="connsiteY941" fmla="*/ 0 h 6858000"/>
              <a:gd name="connsiteX942" fmla="*/ 3105400 w 7467600"/>
              <a:gd name="connsiteY942" fmla="*/ 0 h 6858000"/>
              <a:gd name="connsiteX943" fmla="*/ 3094669 w 7467600"/>
              <a:gd name="connsiteY943" fmla="*/ 30308 h 6858000"/>
              <a:gd name="connsiteX944" fmla="*/ 2901945 w 7467600"/>
              <a:gd name="connsiteY944" fmla="*/ 466538 h 6858000"/>
              <a:gd name="connsiteX945" fmla="*/ 2815209 w 7467600"/>
              <a:gd name="connsiteY945" fmla="*/ 497361 h 6858000"/>
              <a:gd name="connsiteX946" fmla="*/ 2844845 w 7467600"/>
              <a:gd name="connsiteY946" fmla="*/ 127638 h 6858000"/>
              <a:gd name="connsiteX947" fmla="*/ 2867960 w 7467600"/>
              <a:gd name="connsiteY947" fmla="*/ 0 h 6858000"/>
              <a:gd name="connsiteX948" fmla="*/ 1057230 w 7467600"/>
              <a:gd name="connsiteY948" fmla="*/ 0 h 6858000"/>
              <a:gd name="connsiteX949" fmla="*/ 1111003 w 7467600"/>
              <a:gd name="connsiteY949" fmla="*/ 0 h 6858000"/>
              <a:gd name="connsiteX950" fmla="*/ 1125553 w 7467600"/>
              <a:gd name="connsiteY950" fmla="*/ 52588 h 6858000"/>
              <a:gd name="connsiteX951" fmla="*/ 1304276 w 7467600"/>
              <a:gd name="connsiteY951" fmla="*/ 476275 h 6858000"/>
              <a:gd name="connsiteX952" fmla="*/ 1492066 w 7467600"/>
              <a:gd name="connsiteY952" fmla="*/ 886333 h 6858000"/>
              <a:gd name="connsiteX953" fmla="*/ 1423698 w 7467600"/>
              <a:gd name="connsiteY953" fmla="*/ 710817 h 6858000"/>
              <a:gd name="connsiteX954" fmla="*/ 1357609 w 7467600"/>
              <a:gd name="connsiteY954" fmla="*/ 532892 h 6858000"/>
              <a:gd name="connsiteX955" fmla="*/ 1309550 w 7467600"/>
              <a:gd name="connsiteY955" fmla="*/ 374031 h 6858000"/>
              <a:gd name="connsiteX956" fmla="*/ 1193673 w 7467600"/>
              <a:gd name="connsiteY956" fmla="*/ 49533 h 6858000"/>
              <a:gd name="connsiteX957" fmla="*/ 1164391 w 7467600"/>
              <a:gd name="connsiteY957" fmla="*/ 0 h 6858000"/>
              <a:gd name="connsiteX958" fmla="*/ 1200666 w 7467600"/>
              <a:gd name="connsiteY958" fmla="*/ 0 h 6858000"/>
              <a:gd name="connsiteX959" fmla="*/ 1223408 w 7467600"/>
              <a:gd name="connsiteY959" fmla="*/ 38996 h 6858000"/>
              <a:gd name="connsiteX960" fmla="*/ 1339635 w 7467600"/>
              <a:gd name="connsiteY960" fmla="*/ 365517 h 6858000"/>
              <a:gd name="connsiteX961" fmla="*/ 1387469 w 7467600"/>
              <a:gd name="connsiteY961" fmla="*/ 523079 h 6858000"/>
              <a:gd name="connsiteX962" fmla="*/ 1452685 w 7467600"/>
              <a:gd name="connsiteY962" fmla="*/ 699806 h 6858000"/>
              <a:gd name="connsiteX963" fmla="*/ 1492092 w 7467600"/>
              <a:gd name="connsiteY963" fmla="*/ 800424 h 6858000"/>
              <a:gd name="connsiteX964" fmla="*/ 1455302 w 7467600"/>
              <a:gd name="connsiteY964" fmla="*/ 632913 h 6858000"/>
              <a:gd name="connsiteX965" fmla="*/ 1222336 w 7467600"/>
              <a:gd name="connsiteY965" fmla="*/ 9480 h 6858000"/>
              <a:gd name="connsiteX966" fmla="*/ 1214634 w 7467600"/>
              <a:gd name="connsiteY966" fmla="*/ 0 h 6858000"/>
              <a:gd name="connsiteX967" fmla="*/ 1289827 w 7467600"/>
              <a:gd name="connsiteY967" fmla="*/ 0 h 6858000"/>
              <a:gd name="connsiteX968" fmla="*/ 1321076 w 7467600"/>
              <a:gd name="connsiteY968" fmla="*/ 59722 h 6858000"/>
              <a:gd name="connsiteX969" fmla="*/ 1512579 w 7467600"/>
              <a:gd name="connsiteY969" fmla="*/ 626441 h 6858000"/>
              <a:gd name="connsiteX970" fmla="*/ 1506076 w 7467600"/>
              <a:gd name="connsiteY970" fmla="*/ 1089289 h 6858000"/>
              <a:gd name="connsiteX971" fmla="*/ 1486346 w 7467600"/>
              <a:gd name="connsiteY971" fmla="*/ 1079919 h 6858000"/>
              <a:gd name="connsiteX972" fmla="*/ 1070511 w 7467600"/>
              <a:gd name="connsiteY972" fmla="*/ 48609 h 6858000"/>
              <a:gd name="connsiteX973" fmla="*/ 1057230 w 7467600"/>
              <a:gd name="connsiteY973" fmla="*/ 0 h 6858000"/>
              <a:gd name="connsiteX974" fmla="*/ 43151 w 7467600"/>
              <a:gd name="connsiteY974" fmla="*/ 0 h 6858000"/>
              <a:gd name="connsiteX975" fmla="*/ 95283 w 7467600"/>
              <a:gd name="connsiteY975" fmla="*/ 0 h 6858000"/>
              <a:gd name="connsiteX976" fmla="*/ 300708 w 7467600"/>
              <a:gd name="connsiteY976" fmla="*/ 154571 h 6858000"/>
              <a:gd name="connsiteX977" fmla="*/ 530414 w 7467600"/>
              <a:gd name="connsiteY977" fmla="*/ 354673 h 6858000"/>
              <a:gd name="connsiteX978" fmla="*/ 333785 w 7467600"/>
              <a:gd name="connsiteY978" fmla="*/ 161564 h 6858000"/>
              <a:gd name="connsiteX979" fmla="*/ 147005 w 7467600"/>
              <a:gd name="connsiteY979" fmla="*/ 0 h 6858000"/>
              <a:gd name="connsiteX980" fmla="*/ 272509 w 7467600"/>
              <a:gd name="connsiteY980" fmla="*/ 0 h 6858000"/>
              <a:gd name="connsiteX981" fmla="*/ 326276 w 7467600"/>
              <a:gd name="connsiteY981" fmla="*/ 45847 h 6858000"/>
              <a:gd name="connsiteX982" fmla="*/ 823759 w 7467600"/>
              <a:gd name="connsiteY982" fmla="*/ 574145 h 6858000"/>
              <a:gd name="connsiteX983" fmla="*/ 811254 w 7467600"/>
              <a:gd name="connsiteY983" fmla="*/ 665546 h 6858000"/>
              <a:gd name="connsiteX984" fmla="*/ 154042 w 7467600"/>
              <a:gd name="connsiteY984" fmla="*/ 261522 h 6858000"/>
              <a:gd name="connsiteX985" fmla="*/ 13550 w 7467600"/>
              <a:gd name="connsiteY985" fmla="*/ 158423 h 6858000"/>
              <a:gd name="connsiteX986" fmla="*/ 0 w 7467600"/>
              <a:gd name="connsiteY986" fmla="*/ 146618 h 6858000"/>
              <a:gd name="connsiteX987" fmla="*/ 0 w 7467600"/>
              <a:gd name="connsiteY987" fmla="*/ 59161 h 6858000"/>
              <a:gd name="connsiteX988" fmla="*/ 45427 w 7467600"/>
              <a:gd name="connsiteY988" fmla="*/ 101078 h 6858000"/>
              <a:gd name="connsiteX989" fmla="*/ 630103 w 7467600"/>
              <a:gd name="connsiteY989" fmla="*/ 485885 h 6858000"/>
              <a:gd name="connsiteX990" fmla="*/ 532040 w 7467600"/>
              <a:gd name="connsiteY990" fmla="*/ 399359 h 6858000"/>
              <a:gd name="connsiteX991" fmla="*/ 517618 w 7467600"/>
              <a:gd name="connsiteY991" fmla="*/ 385726 h 6858000"/>
              <a:gd name="connsiteX992" fmla="*/ 285074 w 7467600"/>
              <a:gd name="connsiteY992" fmla="*/ 182755 h 6858000"/>
              <a:gd name="connsiteX993" fmla="*/ 43151 w 7467600"/>
              <a:gd name="connsiteY99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43603 w 7467600"/>
              <a:gd name="connsiteY127" fmla="*/ 5149746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7343603 w 7467600"/>
              <a:gd name="connsiteY136" fmla="*/ 5149746 h 6858000"/>
              <a:gd name="connsiteX137" fmla="*/ 1903353 w 7467600"/>
              <a:gd name="connsiteY137" fmla="*/ 5044827 h 6858000"/>
              <a:gd name="connsiteX138" fmla="*/ 1936931 w 7467600"/>
              <a:gd name="connsiteY138" fmla="*/ 5093954 h 6858000"/>
              <a:gd name="connsiteX139" fmla="*/ 2195868 w 7467600"/>
              <a:gd name="connsiteY139" fmla="*/ 5396574 h 6858000"/>
              <a:gd name="connsiteX140" fmla="*/ 2088852 w 7467600"/>
              <a:gd name="connsiteY140" fmla="*/ 5166123 h 6858000"/>
              <a:gd name="connsiteX141" fmla="*/ 1958241 w 7467600"/>
              <a:gd name="connsiteY141" fmla="*/ 5067955 h 6858000"/>
              <a:gd name="connsiteX142" fmla="*/ 1903353 w 7467600"/>
              <a:gd name="connsiteY142" fmla="*/ 5044827 h 6858000"/>
              <a:gd name="connsiteX143" fmla="*/ 1979378 w 7467600"/>
              <a:gd name="connsiteY143" fmla="*/ 4769504 h 6858000"/>
              <a:gd name="connsiteX144" fmla="*/ 2882120 w 7467600"/>
              <a:gd name="connsiteY144" fmla="*/ 5064547 h 6858000"/>
              <a:gd name="connsiteX145" fmla="*/ 2793103 w 7467600"/>
              <a:gd name="connsiteY145" fmla="*/ 5039699 h 6858000"/>
              <a:gd name="connsiteX146" fmla="*/ 2770041 w 7467600"/>
              <a:gd name="connsiteY146" fmla="*/ 5033634 h 6858000"/>
              <a:gd name="connsiteX147" fmla="*/ 1979378 w 7467600"/>
              <a:gd name="connsiteY147" fmla="*/ 4769504 h 6858000"/>
              <a:gd name="connsiteX148" fmla="*/ 1927410 w 7467600"/>
              <a:gd name="connsiteY148" fmla="*/ 4716164 h 6858000"/>
              <a:gd name="connsiteX149" fmla="*/ 1959587 w 7467600"/>
              <a:gd name="connsiteY149" fmla="*/ 4728849 h 6858000"/>
              <a:gd name="connsiteX150" fmla="*/ 2777707 w 7467600"/>
              <a:gd name="connsiteY150" fmla="*/ 5003991 h 6858000"/>
              <a:gd name="connsiteX151" fmla="*/ 2800768 w 7467600"/>
              <a:gd name="connsiteY151" fmla="*/ 5010056 h 6858000"/>
              <a:gd name="connsiteX152" fmla="*/ 2879408 w 7467600"/>
              <a:gd name="connsiteY152" fmla="*/ 5031590 h 6858000"/>
              <a:gd name="connsiteX153" fmla="*/ 2862295 w 7467600"/>
              <a:gd name="connsiteY153" fmla="*/ 5022958 h 6858000"/>
              <a:gd name="connsiteX154" fmla="*/ 2813343 w 7467600"/>
              <a:gd name="connsiteY154" fmla="*/ 4998369 h 6858000"/>
              <a:gd name="connsiteX155" fmla="*/ 2646245 w 7467600"/>
              <a:gd name="connsiteY155" fmla="*/ 4930999 h 6858000"/>
              <a:gd name="connsiteX156" fmla="*/ 1999243 w 7467600"/>
              <a:gd name="connsiteY156" fmla="*/ 4730524 h 6858000"/>
              <a:gd name="connsiteX157" fmla="*/ 1979527 w 7467600"/>
              <a:gd name="connsiteY157" fmla="*/ 4726651 h 6858000"/>
              <a:gd name="connsiteX158" fmla="*/ 1927410 w 7467600"/>
              <a:gd name="connsiteY158" fmla="*/ 4716164 h 6858000"/>
              <a:gd name="connsiteX159" fmla="*/ 1997014 w 7467600"/>
              <a:gd name="connsiteY159" fmla="*/ 4698007 h 6858000"/>
              <a:gd name="connsiteX160" fmla="*/ 2005458 w 7467600"/>
              <a:gd name="connsiteY160" fmla="*/ 4699540 h 6858000"/>
              <a:gd name="connsiteX161" fmla="*/ 2657186 w 7467600"/>
              <a:gd name="connsiteY161" fmla="*/ 4901687 h 6858000"/>
              <a:gd name="connsiteX162" fmla="*/ 2826662 w 7467600"/>
              <a:gd name="connsiteY162" fmla="*/ 4970362 h 6858000"/>
              <a:gd name="connsiteX163" fmla="*/ 2876100 w 7467600"/>
              <a:gd name="connsiteY163" fmla="*/ 4995397 h 6858000"/>
              <a:gd name="connsiteX164" fmla="*/ 3042600 w 7467600"/>
              <a:gd name="connsiteY164" fmla="*/ 5059532 h 6858000"/>
              <a:gd name="connsiteX165" fmla="*/ 1997014 w 7467600"/>
              <a:gd name="connsiteY165" fmla="*/ 4698007 h 6858000"/>
              <a:gd name="connsiteX166" fmla="*/ 2305292 w 7467600"/>
              <a:gd name="connsiteY166" fmla="*/ 4219492 h 6858000"/>
              <a:gd name="connsiteX167" fmla="*/ 3360922 w 7467600"/>
              <a:gd name="connsiteY167" fmla="*/ 4529373 h 6858000"/>
              <a:gd name="connsiteX168" fmla="*/ 3492420 w 7467600"/>
              <a:gd name="connsiteY168" fmla="*/ 4510145 h 6858000"/>
              <a:gd name="connsiteX169" fmla="*/ 3364086 w 7467600"/>
              <a:gd name="connsiteY169" fmla="*/ 4480340 h 6858000"/>
              <a:gd name="connsiteX170" fmla="*/ 3225818 w 7467600"/>
              <a:gd name="connsiteY170" fmla="*/ 4411822 h 6858000"/>
              <a:gd name="connsiteX171" fmla="*/ 3129696 w 7467600"/>
              <a:gd name="connsiteY171" fmla="*/ 4360704 h 6858000"/>
              <a:gd name="connsiteX172" fmla="*/ 2814545 w 7467600"/>
              <a:gd name="connsiteY172" fmla="*/ 4282955 h 6858000"/>
              <a:gd name="connsiteX173" fmla="*/ 2305292 w 7467600"/>
              <a:gd name="connsiteY173" fmla="*/ 4219492 h 6858000"/>
              <a:gd name="connsiteX174" fmla="*/ 2626982 w 7467600"/>
              <a:gd name="connsiteY174" fmla="*/ 4206450 h 6858000"/>
              <a:gd name="connsiteX175" fmla="*/ 2490617 w 7467600"/>
              <a:gd name="connsiteY175" fmla="*/ 4206951 h 6858000"/>
              <a:gd name="connsiteX176" fmla="*/ 2819869 w 7467600"/>
              <a:gd name="connsiteY176" fmla="*/ 4252936 h 6858000"/>
              <a:gd name="connsiteX177" fmla="*/ 3143018 w 7467600"/>
              <a:gd name="connsiteY177" fmla="*/ 4332698 h 6858000"/>
              <a:gd name="connsiteX178" fmla="*/ 3241520 w 7467600"/>
              <a:gd name="connsiteY178" fmla="*/ 4385112 h 6858000"/>
              <a:gd name="connsiteX179" fmla="*/ 3374575 w 7467600"/>
              <a:gd name="connsiteY179" fmla="*/ 4451517 h 6858000"/>
              <a:gd name="connsiteX180" fmla="*/ 3505221 w 7467600"/>
              <a:gd name="connsiteY180" fmla="*/ 4480757 h 6858000"/>
              <a:gd name="connsiteX181" fmla="*/ 2626982 w 7467600"/>
              <a:gd name="connsiteY181" fmla="*/ 4206450 h 6858000"/>
              <a:gd name="connsiteX182" fmla="*/ 1310106 w 7467600"/>
              <a:gd name="connsiteY182" fmla="*/ 3943217 h 6858000"/>
              <a:gd name="connsiteX183" fmla="*/ 854994 w 7467600"/>
              <a:gd name="connsiteY183" fmla="*/ 4399136 h 6858000"/>
              <a:gd name="connsiteX184" fmla="*/ 742462 w 7467600"/>
              <a:gd name="connsiteY184" fmla="*/ 4594648 h 6858000"/>
              <a:gd name="connsiteX185" fmla="*/ 820602 w 7467600"/>
              <a:gd name="connsiteY185" fmla="*/ 4485915 h 6858000"/>
              <a:gd name="connsiteX186" fmla="*/ 878295 w 7467600"/>
              <a:gd name="connsiteY186" fmla="*/ 4403594 h 6858000"/>
              <a:gd name="connsiteX187" fmla="*/ 1240607 w 7467600"/>
              <a:gd name="connsiteY187" fmla="*/ 4010401 h 6858000"/>
              <a:gd name="connsiteX188" fmla="*/ 1310106 w 7467600"/>
              <a:gd name="connsiteY188" fmla="*/ 3943217 h 6858000"/>
              <a:gd name="connsiteX189" fmla="*/ 1423113 w 7467600"/>
              <a:gd name="connsiteY189" fmla="*/ 3874565 h 6858000"/>
              <a:gd name="connsiteX190" fmla="*/ 1260565 w 7467600"/>
              <a:gd name="connsiteY190" fmla="*/ 4031982 h 6858000"/>
              <a:gd name="connsiteX191" fmla="*/ 901900 w 7467600"/>
              <a:gd name="connsiteY191" fmla="*/ 4421236 h 6858000"/>
              <a:gd name="connsiteX192" fmla="*/ 845044 w 7467600"/>
              <a:gd name="connsiteY192" fmla="*/ 4502436 h 6858000"/>
              <a:gd name="connsiteX193" fmla="*/ 685926 w 7467600"/>
              <a:gd name="connsiteY193" fmla="*/ 4703069 h 6858000"/>
              <a:gd name="connsiteX194" fmla="*/ 684248 w 7467600"/>
              <a:gd name="connsiteY194" fmla="*/ 4706721 h 6858000"/>
              <a:gd name="connsiteX195" fmla="*/ 1423113 w 7467600"/>
              <a:gd name="connsiteY195" fmla="*/ 3874565 h 6858000"/>
              <a:gd name="connsiteX196" fmla="*/ 3316479 w 7467600"/>
              <a:gd name="connsiteY196" fmla="*/ 3872136 h 6858000"/>
              <a:gd name="connsiteX197" fmla="*/ 3546806 w 7467600"/>
              <a:gd name="connsiteY197" fmla="*/ 4356139 h 6858000"/>
              <a:gd name="connsiteX198" fmla="*/ 3364433 w 7467600"/>
              <a:gd name="connsiteY198" fmla="*/ 3953121 h 6858000"/>
              <a:gd name="connsiteX199" fmla="*/ 3316479 w 7467600"/>
              <a:gd name="connsiteY199" fmla="*/ 3872136 h 6858000"/>
              <a:gd name="connsiteX200" fmla="*/ 3291335 w 7467600"/>
              <a:gd name="connsiteY200" fmla="*/ 3767420 h 6858000"/>
              <a:gd name="connsiteX201" fmla="*/ 3390805 w 7467600"/>
              <a:gd name="connsiteY201" fmla="*/ 3937163 h 6858000"/>
              <a:gd name="connsiteX202" fmla="*/ 3579062 w 7467600"/>
              <a:gd name="connsiteY202" fmla="*/ 4359040 h 6858000"/>
              <a:gd name="connsiteX203" fmla="*/ 3467355 w 7467600"/>
              <a:gd name="connsiteY203" fmla="*/ 3988130 h 6858000"/>
              <a:gd name="connsiteX204" fmla="*/ 3310753 w 7467600"/>
              <a:gd name="connsiteY204" fmla="*/ 3787140 h 6858000"/>
              <a:gd name="connsiteX205" fmla="*/ 3291335 w 7467600"/>
              <a:gd name="connsiteY205" fmla="*/ 3767420 h 6858000"/>
              <a:gd name="connsiteX206" fmla="*/ 1635889 w 7467600"/>
              <a:gd name="connsiteY206" fmla="*/ 3709494 h 6858000"/>
              <a:gd name="connsiteX207" fmla="*/ 1634800 w 7467600"/>
              <a:gd name="connsiteY207" fmla="*/ 3731111 h 6858000"/>
              <a:gd name="connsiteX208" fmla="*/ 1635889 w 7467600"/>
              <a:gd name="connsiteY208" fmla="*/ 3709494 h 6858000"/>
              <a:gd name="connsiteX209" fmla="*/ 1510397 w 7467600"/>
              <a:gd name="connsiteY209" fmla="*/ 3684705 h 6858000"/>
              <a:gd name="connsiteX210" fmla="*/ 1146550 w 7467600"/>
              <a:gd name="connsiteY210" fmla="*/ 3802012 h 6858000"/>
              <a:gd name="connsiteX211" fmla="*/ 698834 w 7467600"/>
              <a:gd name="connsiteY211" fmla="*/ 3952272 h 6858000"/>
              <a:gd name="connsiteX212" fmla="*/ 34256 w 7467600"/>
              <a:gd name="connsiteY212" fmla="*/ 4347603 h 6858000"/>
              <a:gd name="connsiteX213" fmla="*/ 527241 w 7467600"/>
              <a:gd name="connsiteY213" fmla="*/ 4065078 h 6858000"/>
              <a:gd name="connsiteX214" fmla="*/ 1510397 w 7467600"/>
              <a:gd name="connsiteY214" fmla="*/ 3684705 h 6858000"/>
              <a:gd name="connsiteX215" fmla="*/ 1313114 w 7467600"/>
              <a:gd name="connsiteY215" fmla="*/ 3655216 h 6858000"/>
              <a:gd name="connsiteX216" fmla="*/ 1109304 w 7467600"/>
              <a:gd name="connsiteY216" fmla="*/ 3669030 h 6858000"/>
              <a:gd name="connsiteX217" fmla="*/ 8129 w 7467600"/>
              <a:gd name="connsiteY217" fmla="*/ 4330519 h 6858000"/>
              <a:gd name="connsiteX218" fmla="*/ 687572 w 7467600"/>
              <a:gd name="connsiteY218" fmla="*/ 3925629 h 6858000"/>
              <a:gd name="connsiteX219" fmla="*/ 1138365 w 7467600"/>
              <a:gd name="connsiteY219" fmla="*/ 3774515 h 6858000"/>
              <a:gd name="connsiteX220" fmla="*/ 1505579 w 7467600"/>
              <a:gd name="connsiteY220" fmla="*/ 3655526 h 6858000"/>
              <a:gd name="connsiteX221" fmla="*/ 1313114 w 7467600"/>
              <a:gd name="connsiteY221" fmla="*/ 3655216 h 6858000"/>
              <a:gd name="connsiteX222" fmla="*/ 3655073 w 7467600"/>
              <a:gd name="connsiteY222" fmla="*/ 3650884 h 6858000"/>
              <a:gd name="connsiteX223" fmla="*/ 3989938 w 7467600"/>
              <a:gd name="connsiteY223" fmla="*/ 3991685 h 6858000"/>
              <a:gd name="connsiteX224" fmla="*/ 4393907 w 7467600"/>
              <a:gd name="connsiteY224" fmla="*/ 4261258 h 6858000"/>
              <a:gd name="connsiteX225" fmla="*/ 4648051 w 7467600"/>
              <a:gd name="connsiteY225" fmla="*/ 4374051 h 6858000"/>
              <a:gd name="connsiteX226" fmla="*/ 4383389 w 7467600"/>
              <a:gd name="connsiteY226" fmla="*/ 4184369 h 6858000"/>
              <a:gd name="connsiteX227" fmla="*/ 4165508 w 7467600"/>
              <a:gd name="connsiteY227" fmla="*/ 4035196 h 6858000"/>
              <a:gd name="connsiteX228" fmla="*/ 4068162 w 7467600"/>
              <a:gd name="connsiteY228" fmla="*/ 3953394 h 6858000"/>
              <a:gd name="connsiteX229" fmla="*/ 3981416 w 7467600"/>
              <a:gd name="connsiteY229" fmla="*/ 3880482 h 6858000"/>
              <a:gd name="connsiteX230" fmla="*/ 3800147 w 7467600"/>
              <a:gd name="connsiteY230" fmla="*/ 3749872 h 6858000"/>
              <a:gd name="connsiteX231" fmla="*/ 3655073 w 7467600"/>
              <a:gd name="connsiteY231" fmla="*/ 3650884 h 6858000"/>
              <a:gd name="connsiteX232" fmla="*/ 3670252 w 7467600"/>
              <a:gd name="connsiteY232" fmla="*/ 3622798 h 6858000"/>
              <a:gd name="connsiteX233" fmla="*/ 3817258 w 7467600"/>
              <a:gd name="connsiteY233" fmla="*/ 3723577 h 6858000"/>
              <a:gd name="connsiteX234" fmla="*/ 4000461 w 7467600"/>
              <a:gd name="connsiteY234" fmla="*/ 3855966 h 6858000"/>
              <a:gd name="connsiteX235" fmla="*/ 4088180 w 7467600"/>
              <a:gd name="connsiteY235" fmla="*/ 3929774 h 6858000"/>
              <a:gd name="connsiteX236" fmla="*/ 4184555 w 7467600"/>
              <a:gd name="connsiteY236" fmla="*/ 4010683 h 6858000"/>
              <a:gd name="connsiteX237" fmla="*/ 4399563 w 7467600"/>
              <a:gd name="connsiteY237" fmla="*/ 4158106 h 6858000"/>
              <a:gd name="connsiteX238" fmla="*/ 4684469 w 7467600"/>
              <a:gd name="connsiteY238" fmla="*/ 4364680 h 6858000"/>
              <a:gd name="connsiteX239" fmla="*/ 4690271 w 7467600"/>
              <a:gd name="connsiteY239" fmla="*/ 4370034 h 6858000"/>
              <a:gd name="connsiteX240" fmla="*/ 4136093 w 7467600"/>
              <a:gd name="connsiteY240" fmla="*/ 3858466 h 6858000"/>
              <a:gd name="connsiteX241" fmla="*/ 3670252 w 7467600"/>
              <a:gd name="connsiteY241" fmla="*/ 3622798 h 6858000"/>
              <a:gd name="connsiteX242" fmla="*/ 4440129 w 7467600"/>
              <a:gd name="connsiteY242" fmla="*/ 3448571 h 6858000"/>
              <a:gd name="connsiteX243" fmla="*/ 4856525 w 7467600"/>
              <a:gd name="connsiteY243" fmla="*/ 3915351 h 6858000"/>
              <a:gd name="connsiteX244" fmla="*/ 5059055 w 7467600"/>
              <a:gd name="connsiteY244" fmla="*/ 4108918 h 6858000"/>
              <a:gd name="connsiteX245" fmla="*/ 5290070 w 7467600"/>
              <a:gd name="connsiteY245" fmla="*/ 4263619 h 6858000"/>
              <a:gd name="connsiteX246" fmla="*/ 4834991 w 7467600"/>
              <a:gd name="connsiteY246" fmla="*/ 3830985 h 6858000"/>
              <a:gd name="connsiteX247" fmla="*/ 4440129 w 7467600"/>
              <a:gd name="connsiteY247" fmla="*/ 3448571 h 6858000"/>
              <a:gd name="connsiteX248" fmla="*/ 4441737 w 7467600"/>
              <a:gd name="connsiteY248" fmla="*/ 3399734 h 6858000"/>
              <a:gd name="connsiteX249" fmla="*/ 4431236 w 7467600"/>
              <a:gd name="connsiteY249" fmla="*/ 3400954 h 6858000"/>
              <a:gd name="connsiteX250" fmla="*/ 4557150 w 7467600"/>
              <a:gd name="connsiteY250" fmla="*/ 3510023 h 6858000"/>
              <a:gd name="connsiteX251" fmla="*/ 4856936 w 7467600"/>
              <a:gd name="connsiteY251" fmla="*/ 3809146 h 6858000"/>
              <a:gd name="connsiteX252" fmla="*/ 5111996 w 7467600"/>
              <a:gd name="connsiteY252" fmla="*/ 4065759 h 6858000"/>
              <a:gd name="connsiteX253" fmla="*/ 5388878 w 7467600"/>
              <a:gd name="connsiteY253" fmla="*/ 4300185 h 6858000"/>
              <a:gd name="connsiteX254" fmla="*/ 5425556 w 7467600"/>
              <a:gd name="connsiteY254" fmla="*/ 4308967 h 6858000"/>
              <a:gd name="connsiteX255" fmla="*/ 4943646 w 7467600"/>
              <a:gd name="connsiteY255" fmla="*/ 3822916 h 6858000"/>
              <a:gd name="connsiteX256" fmla="*/ 4594837 w 7467600"/>
              <a:gd name="connsiteY256" fmla="*/ 3532274 h 6858000"/>
              <a:gd name="connsiteX257" fmla="*/ 4441737 w 7467600"/>
              <a:gd name="connsiteY257" fmla="*/ 3399734 h 6858000"/>
              <a:gd name="connsiteX258" fmla="*/ 5425834 w 7467600"/>
              <a:gd name="connsiteY258" fmla="*/ 3162785 h 6858000"/>
              <a:gd name="connsiteX259" fmla="*/ 5401644 w 7467600"/>
              <a:gd name="connsiteY259" fmla="*/ 3617847 h 6858000"/>
              <a:gd name="connsiteX260" fmla="*/ 5467256 w 7467600"/>
              <a:gd name="connsiteY260" fmla="*/ 4175494 h 6858000"/>
              <a:gd name="connsiteX261" fmla="*/ 5448069 w 7467600"/>
              <a:gd name="connsiteY261" fmla="*/ 3567554 h 6858000"/>
              <a:gd name="connsiteX262" fmla="*/ 5425834 w 7467600"/>
              <a:gd name="connsiteY262" fmla="*/ 3162785 h 6858000"/>
              <a:gd name="connsiteX263" fmla="*/ 1318687 w 7467600"/>
              <a:gd name="connsiteY263" fmla="*/ 3113840 h 6858000"/>
              <a:gd name="connsiteX264" fmla="*/ 1066793 w 7467600"/>
              <a:gd name="connsiteY264" fmla="*/ 3212171 h 6858000"/>
              <a:gd name="connsiteX265" fmla="*/ 993319 w 7467600"/>
              <a:gd name="connsiteY265" fmla="*/ 3247648 h 6858000"/>
              <a:gd name="connsiteX266" fmla="*/ 853081 w 7467600"/>
              <a:gd name="connsiteY266" fmla="*/ 3312410 h 6858000"/>
              <a:gd name="connsiteX267" fmla="*/ 805957 w 7467600"/>
              <a:gd name="connsiteY267" fmla="*/ 3330443 h 6858000"/>
              <a:gd name="connsiteX268" fmla="*/ 1318687 w 7467600"/>
              <a:gd name="connsiteY268" fmla="*/ 3113840 h 6858000"/>
              <a:gd name="connsiteX269" fmla="*/ 5453702 w 7467600"/>
              <a:gd name="connsiteY269" fmla="*/ 3090882 h 6858000"/>
              <a:gd name="connsiteX270" fmla="*/ 5480135 w 7467600"/>
              <a:gd name="connsiteY270" fmla="*/ 3565802 h 6858000"/>
              <a:gd name="connsiteX271" fmla="*/ 5499023 w 7467600"/>
              <a:gd name="connsiteY271" fmla="*/ 4166310 h 6858000"/>
              <a:gd name="connsiteX272" fmla="*/ 5547022 w 7467600"/>
              <a:gd name="connsiteY272" fmla="*/ 3607838 h 6858000"/>
              <a:gd name="connsiteX273" fmla="*/ 5515964 w 7467600"/>
              <a:gd name="connsiteY273" fmla="*/ 3378541 h 6858000"/>
              <a:gd name="connsiteX274" fmla="*/ 5453702 w 7467600"/>
              <a:gd name="connsiteY274" fmla="*/ 3090882 h 6858000"/>
              <a:gd name="connsiteX275" fmla="*/ 1238695 w 7467600"/>
              <a:gd name="connsiteY275" fmla="*/ 3076820 h 6858000"/>
              <a:gd name="connsiteX276" fmla="*/ 716371 w 7467600"/>
              <a:gd name="connsiteY276" fmla="*/ 3293249 h 6858000"/>
              <a:gd name="connsiteX277" fmla="*/ 579522 w 7467600"/>
              <a:gd name="connsiteY277" fmla="*/ 3371759 h 6858000"/>
              <a:gd name="connsiteX278" fmla="*/ 600288 w 7467600"/>
              <a:gd name="connsiteY278" fmla="*/ 3365555 h 6858000"/>
              <a:gd name="connsiteX279" fmla="*/ 840692 w 7467600"/>
              <a:gd name="connsiteY279" fmla="*/ 3284921 h 6858000"/>
              <a:gd name="connsiteX280" fmla="*/ 979248 w 7467600"/>
              <a:gd name="connsiteY280" fmla="*/ 3221003 h 6858000"/>
              <a:gd name="connsiteX281" fmla="*/ 1053282 w 7467600"/>
              <a:gd name="connsiteY281" fmla="*/ 3185247 h 6858000"/>
              <a:gd name="connsiteX282" fmla="*/ 1320603 w 7467600"/>
              <a:gd name="connsiteY282" fmla="*/ 3081281 h 6858000"/>
              <a:gd name="connsiteX283" fmla="*/ 1238695 w 7467600"/>
              <a:gd name="connsiteY283" fmla="*/ 3076820 h 6858000"/>
              <a:gd name="connsiteX284" fmla="*/ 5425627 w 7467600"/>
              <a:gd name="connsiteY284" fmla="*/ 2954192 h 6858000"/>
              <a:gd name="connsiteX285" fmla="*/ 5470770 w 7467600"/>
              <a:gd name="connsiteY285" fmla="*/ 3005435 h 6858000"/>
              <a:gd name="connsiteX286" fmla="*/ 5519779 w 7467600"/>
              <a:gd name="connsiteY286" fmla="*/ 4359223 h 6858000"/>
              <a:gd name="connsiteX287" fmla="*/ 5520293 w 7467600"/>
              <a:gd name="connsiteY287" fmla="*/ 4360602 h 6858000"/>
              <a:gd name="connsiteX288" fmla="*/ 5767221 w 7467600"/>
              <a:gd name="connsiteY288" fmla="*/ 4665564 h 6858000"/>
              <a:gd name="connsiteX289" fmla="*/ 6937169 w 7467600"/>
              <a:gd name="connsiteY289" fmla="*/ 4815941 h 6858000"/>
              <a:gd name="connsiteX290" fmla="*/ 6953922 w 7467600"/>
              <a:gd name="connsiteY290" fmla="*/ 4890068 h 6858000"/>
              <a:gd name="connsiteX291" fmla="*/ 6071359 w 7467600"/>
              <a:gd name="connsiteY291" fmla="*/ 4770770 h 6858000"/>
              <a:gd name="connsiteX292" fmla="*/ 6038839 w 7467600"/>
              <a:gd name="connsiteY292" fmla="*/ 4764474 h 6858000"/>
              <a:gd name="connsiteX293" fmla="*/ 6038706 w 7467600"/>
              <a:gd name="connsiteY293" fmla="*/ 4763847 h 6858000"/>
              <a:gd name="connsiteX294" fmla="*/ 6037784 w 7467600"/>
              <a:gd name="connsiteY294" fmla="*/ 4764270 h 6858000"/>
              <a:gd name="connsiteX295" fmla="*/ 6038839 w 7467600"/>
              <a:gd name="connsiteY295" fmla="*/ 4764474 h 6858000"/>
              <a:gd name="connsiteX296" fmla="*/ 6040338 w 7467600"/>
              <a:gd name="connsiteY296" fmla="*/ 4771418 h 6858000"/>
              <a:gd name="connsiteX297" fmla="*/ 6024488 w 7467600"/>
              <a:gd name="connsiteY297" fmla="*/ 4809903 h 6858000"/>
              <a:gd name="connsiteX298" fmla="*/ 5599771 w 7467600"/>
              <a:gd name="connsiteY298" fmla="*/ 5509652 h 6858000"/>
              <a:gd name="connsiteX299" fmla="*/ 5548843 w 7467600"/>
              <a:gd name="connsiteY299" fmla="*/ 5563845 h 6858000"/>
              <a:gd name="connsiteX300" fmla="*/ 5940952 w 7467600"/>
              <a:gd name="connsiteY300" fmla="*/ 6250028 h 6858000"/>
              <a:gd name="connsiteX301" fmla="*/ 6043441 w 7467600"/>
              <a:gd name="connsiteY301" fmla="*/ 6665847 h 6858000"/>
              <a:gd name="connsiteX302" fmla="*/ 6093432 w 7467600"/>
              <a:gd name="connsiteY302" fmla="*/ 6858000 h 6858000"/>
              <a:gd name="connsiteX303" fmla="*/ 6034344 w 7467600"/>
              <a:gd name="connsiteY303" fmla="*/ 6858000 h 6858000"/>
              <a:gd name="connsiteX304" fmla="*/ 6026679 w 7467600"/>
              <a:gd name="connsiteY304" fmla="*/ 6836959 h 6858000"/>
              <a:gd name="connsiteX305" fmla="*/ 5800441 w 7467600"/>
              <a:gd name="connsiteY305" fmla="*/ 6335286 h 6858000"/>
              <a:gd name="connsiteX306" fmla="*/ 5526562 w 7467600"/>
              <a:gd name="connsiteY306" fmla="*/ 5705388 h 6858000"/>
              <a:gd name="connsiteX307" fmla="*/ 5519640 w 7467600"/>
              <a:gd name="connsiteY307" fmla="*/ 5683774 h 6858000"/>
              <a:gd name="connsiteX308" fmla="*/ 5844559 w 7467600"/>
              <a:gd name="connsiteY308" fmla="*/ 6553349 h 6858000"/>
              <a:gd name="connsiteX309" fmla="*/ 5975994 w 7467600"/>
              <a:gd name="connsiteY309" fmla="*/ 6858000 h 6858000"/>
              <a:gd name="connsiteX310" fmla="*/ 5898547 w 7467600"/>
              <a:gd name="connsiteY310" fmla="*/ 6858000 h 6858000"/>
              <a:gd name="connsiteX311" fmla="*/ 5682041 w 7467600"/>
              <a:gd name="connsiteY311" fmla="*/ 6355860 h 6858000"/>
              <a:gd name="connsiteX312" fmla="*/ 5461758 w 7467600"/>
              <a:gd name="connsiteY312" fmla="*/ 5820220 h 6858000"/>
              <a:gd name="connsiteX313" fmla="*/ 5237282 w 7467600"/>
              <a:gd name="connsiteY313" fmla="*/ 6579086 h 6858000"/>
              <a:gd name="connsiteX314" fmla="*/ 5115009 w 7467600"/>
              <a:gd name="connsiteY314" fmla="*/ 6858000 h 6858000"/>
              <a:gd name="connsiteX315" fmla="*/ 5028074 w 7467600"/>
              <a:gd name="connsiteY315" fmla="*/ 6858000 h 6858000"/>
              <a:gd name="connsiteX316" fmla="*/ 5079508 w 7467600"/>
              <a:gd name="connsiteY316" fmla="*/ 6749074 h 6858000"/>
              <a:gd name="connsiteX317" fmla="*/ 5371846 w 7467600"/>
              <a:gd name="connsiteY317" fmla="*/ 5924413 h 6858000"/>
              <a:gd name="connsiteX318" fmla="*/ 5270512 w 7467600"/>
              <a:gd name="connsiteY318" fmla="*/ 6138975 h 6858000"/>
              <a:gd name="connsiteX319" fmla="*/ 5062409 w 7467600"/>
              <a:gd name="connsiteY319" fmla="*/ 6653544 h 6858000"/>
              <a:gd name="connsiteX320" fmla="*/ 5036628 w 7467600"/>
              <a:gd name="connsiteY320" fmla="*/ 6754247 h 6858000"/>
              <a:gd name="connsiteX321" fmla="*/ 5009112 w 7467600"/>
              <a:gd name="connsiteY321" fmla="*/ 6858000 h 6858000"/>
              <a:gd name="connsiteX322" fmla="*/ 4976679 w 7467600"/>
              <a:gd name="connsiteY322" fmla="*/ 6858000 h 6858000"/>
              <a:gd name="connsiteX323" fmla="*/ 5006537 w 7467600"/>
              <a:gd name="connsiteY323" fmla="*/ 6747068 h 6858000"/>
              <a:gd name="connsiteX324" fmla="*/ 5032723 w 7467600"/>
              <a:gd name="connsiteY324" fmla="*/ 6644957 h 6858000"/>
              <a:gd name="connsiteX325" fmla="*/ 5242949 w 7467600"/>
              <a:gd name="connsiteY325" fmla="*/ 6125175 h 6858000"/>
              <a:gd name="connsiteX326" fmla="*/ 5286321 w 7467600"/>
              <a:gd name="connsiteY326" fmla="*/ 6033555 h 6858000"/>
              <a:gd name="connsiteX327" fmla="*/ 5008210 w 7467600"/>
              <a:gd name="connsiteY327" fmla="*/ 6649194 h 6858000"/>
              <a:gd name="connsiteX328" fmla="*/ 4986321 w 7467600"/>
              <a:gd name="connsiteY328" fmla="*/ 6765687 h 6858000"/>
              <a:gd name="connsiteX329" fmla="*/ 4973474 w 7467600"/>
              <a:gd name="connsiteY329" fmla="*/ 6858000 h 6858000"/>
              <a:gd name="connsiteX330" fmla="*/ 4907178 w 7467600"/>
              <a:gd name="connsiteY330" fmla="*/ 6858000 h 6858000"/>
              <a:gd name="connsiteX331" fmla="*/ 4910810 w 7467600"/>
              <a:gd name="connsiteY331" fmla="*/ 6829660 h 6858000"/>
              <a:gd name="connsiteX332" fmla="*/ 4987461 w 7467600"/>
              <a:gd name="connsiteY332" fmla="*/ 6432994 h 6858000"/>
              <a:gd name="connsiteX333" fmla="*/ 5179262 w 7467600"/>
              <a:gd name="connsiteY333" fmla="*/ 6035044 h 6858000"/>
              <a:gd name="connsiteX334" fmla="*/ 4689678 w 7467600"/>
              <a:gd name="connsiteY334" fmla="*/ 6440241 h 6858000"/>
              <a:gd name="connsiteX335" fmla="*/ 4477543 w 7467600"/>
              <a:gd name="connsiteY335" fmla="*/ 6674836 h 6858000"/>
              <a:gd name="connsiteX336" fmla="*/ 4329957 w 7467600"/>
              <a:gd name="connsiteY336" fmla="*/ 6858000 h 6858000"/>
              <a:gd name="connsiteX337" fmla="*/ 4218595 w 7467600"/>
              <a:gd name="connsiteY337" fmla="*/ 6858000 h 6858000"/>
              <a:gd name="connsiteX338" fmla="*/ 4368888 w 7467600"/>
              <a:gd name="connsiteY338" fmla="*/ 6668412 h 6858000"/>
              <a:gd name="connsiteX339" fmla="*/ 4563091 w 7467600"/>
              <a:gd name="connsiteY339" fmla="*/ 6442508 h 6858000"/>
              <a:gd name="connsiteX340" fmla="*/ 5387324 w 7467600"/>
              <a:gd name="connsiteY340" fmla="*/ 5705830 h 6858000"/>
              <a:gd name="connsiteX341" fmla="*/ 5073620 w 7467600"/>
              <a:gd name="connsiteY341" fmla="*/ 5955437 h 6858000"/>
              <a:gd name="connsiteX342" fmla="*/ 4689789 w 7467600"/>
              <a:gd name="connsiteY342" fmla="*/ 6268382 h 6858000"/>
              <a:gd name="connsiteX343" fmla="*/ 4418722 w 7467600"/>
              <a:gd name="connsiteY343" fmla="*/ 6570886 h 6858000"/>
              <a:gd name="connsiteX344" fmla="*/ 4214944 w 7467600"/>
              <a:gd name="connsiteY344" fmla="*/ 6858000 h 6858000"/>
              <a:gd name="connsiteX345" fmla="*/ 4177898 w 7467600"/>
              <a:gd name="connsiteY345" fmla="*/ 6858000 h 6858000"/>
              <a:gd name="connsiteX346" fmla="*/ 4391597 w 7467600"/>
              <a:gd name="connsiteY346" fmla="*/ 6556370 h 6858000"/>
              <a:gd name="connsiteX347" fmla="*/ 4668889 w 7467600"/>
              <a:gd name="connsiteY347" fmla="*/ 6246399 h 6858000"/>
              <a:gd name="connsiteX348" fmla="*/ 5055427 w 7467600"/>
              <a:gd name="connsiteY348" fmla="*/ 5931476 h 6858000"/>
              <a:gd name="connsiteX349" fmla="*/ 5371814 w 7467600"/>
              <a:gd name="connsiteY349" fmla="*/ 5678975 h 6858000"/>
              <a:gd name="connsiteX350" fmla="*/ 4987918 w 7467600"/>
              <a:gd name="connsiteY350" fmla="*/ 5838701 h 6858000"/>
              <a:gd name="connsiteX351" fmla="*/ 4317146 w 7467600"/>
              <a:gd name="connsiteY351" fmla="*/ 6587716 h 6858000"/>
              <a:gd name="connsiteX352" fmla="*/ 4171627 w 7467600"/>
              <a:gd name="connsiteY352" fmla="*/ 6858000 h 6858000"/>
              <a:gd name="connsiteX353" fmla="*/ 4081585 w 7467600"/>
              <a:gd name="connsiteY353" fmla="*/ 6858000 h 6858000"/>
              <a:gd name="connsiteX354" fmla="*/ 4238603 w 7467600"/>
              <a:gd name="connsiteY354" fmla="*/ 6559341 h 6858000"/>
              <a:gd name="connsiteX355" fmla="*/ 4778333 w 7467600"/>
              <a:gd name="connsiteY355" fmla="*/ 5873626 h 6858000"/>
              <a:gd name="connsiteX356" fmla="*/ 5414185 w 7467600"/>
              <a:gd name="connsiteY356" fmla="*/ 5573882 h 6858000"/>
              <a:gd name="connsiteX357" fmla="*/ 5959648 w 7467600"/>
              <a:gd name="connsiteY357" fmla="*/ 4760797 h 6858000"/>
              <a:gd name="connsiteX358" fmla="*/ 5355019 w 7467600"/>
              <a:gd name="connsiteY358" fmla="*/ 4734672 h 6858000"/>
              <a:gd name="connsiteX359" fmla="*/ 5083565 w 7467600"/>
              <a:gd name="connsiteY359" fmla="*/ 5179121 h 6858000"/>
              <a:gd name="connsiteX360" fmla="*/ 4713577 w 7467600"/>
              <a:gd name="connsiteY360" fmla="*/ 5616803 h 6858000"/>
              <a:gd name="connsiteX361" fmla="*/ 3989559 w 7467600"/>
              <a:gd name="connsiteY361" fmla="*/ 6145945 h 6858000"/>
              <a:gd name="connsiteX362" fmla="*/ 3939824 w 7467600"/>
              <a:gd name="connsiteY362" fmla="*/ 6066900 h 6858000"/>
              <a:gd name="connsiteX363" fmla="*/ 4584537 w 7467600"/>
              <a:gd name="connsiteY363" fmla="*/ 5324826 h 6858000"/>
              <a:gd name="connsiteX364" fmla="*/ 5037105 w 7467600"/>
              <a:gd name="connsiteY364" fmla="*/ 5088765 h 6858000"/>
              <a:gd name="connsiteX365" fmla="*/ 5039930 w 7467600"/>
              <a:gd name="connsiteY365" fmla="*/ 5089585 h 6858000"/>
              <a:gd name="connsiteX366" fmla="*/ 5263764 w 7467600"/>
              <a:gd name="connsiteY366" fmla="*/ 4735525 h 6858000"/>
              <a:gd name="connsiteX367" fmla="*/ 4086300 w 7467600"/>
              <a:gd name="connsiteY367" fmla="*/ 4884599 h 6858000"/>
              <a:gd name="connsiteX368" fmla="*/ 4085485 w 7467600"/>
              <a:gd name="connsiteY368" fmla="*/ 4899070 h 6858000"/>
              <a:gd name="connsiteX369" fmla="*/ 3871915 w 7467600"/>
              <a:gd name="connsiteY369" fmla="*/ 5253645 h 6858000"/>
              <a:gd name="connsiteX370" fmla="*/ 3799374 w 7467600"/>
              <a:gd name="connsiteY370" fmla="*/ 5466127 h 6858000"/>
              <a:gd name="connsiteX371" fmla="*/ 3498850 w 7467600"/>
              <a:gd name="connsiteY371" fmla="*/ 6661888 h 6858000"/>
              <a:gd name="connsiteX372" fmla="*/ 3399216 w 7467600"/>
              <a:gd name="connsiteY372" fmla="*/ 6858000 h 6858000"/>
              <a:gd name="connsiteX373" fmla="*/ 3303688 w 7467600"/>
              <a:gd name="connsiteY373" fmla="*/ 6858000 h 6858000"/>
              <a:gd name="connsiteX374" fmla="*/ 3391774 w 7467600"/>
              <a:gd name="connsiteY374" fmla="*/ 6697181 h 6858000"/>
              <a:gd name="connsiteX375" fmla="*/ 3735540 w 7467600"/>
              <a:gd name="connsiteY375" fmla="*/ 5546923 h 6858000"/>
              <a:gd name="connsiteX376" fmla="*/ 3729438 w 7467600"/>
              <a:gd name="connsiteY376" fmla="*/ 5569058 h 6858000"/>
              <a:gd name="connsiteX377" fmla="*/ 3707782 w 7467600"/>
              <a:gd name="connsiteY377" fmla="*/ 5644908 h 6858000"/>
              <a:gd name="connsiteX378" fmla="*/ 3583827 w 7467600"/>
              <a:gd name="connsiteY378" fmla="*/ 6039215 h 6858000"/>
              <a:gd name="connsiteX379" fmla="*/ 3547861 w 7467600"/>
              <a:gd name="connsiteY379" fmla="*/ 6129609 h 6858000"/>
              <a:gd name="connsiteX380" fmla="*/ 3490905 w 7467600"/>
              <a:gd name="connsiteY380" fmla="*/ 6277660 h 6858000"/>
              <a:gd name="connsiteX381" fmla="*/ 3455859 w 7467600"/>
              <a:gd name="connsiteY381" fmla="*/ 6391301 h 6858000"/>
              <a:gd name="connsiteX382" fmla="*/ 3429112 w 7467600"/>
              <a:gd name="connsiteY382" fmla="*/ 6479469 h 6858000"/>
              <a:gd name="connsiteX383" fmla="*/ 3304862 w 7467600"/>
              <a:gd name="connsiteY383" fmla="*/ 6796476 h 6858000"/>
              <a:gd name="connsiteX384" fmla="*/ 3276071 w 7467600"/>
              <a:gd name="connsiteY384" fmla="*/ 6858000 h 6858000"/>
              <a:gd name="connsiteX385" fmla="*/ 3240805 w 7467600"/>
              <a:gd name="connsiteY385" fmla="*/ 6858000 h 6858000"/>
              <a:gd name="connsiteX386" fmla="*/ 3275917 w 7467600"/>
              <a:gd name="connsiteY386" fmla="*/ 6783192 h 6858000"/>
              <a:gd name="connsiteX387" fmla="*/ 3399358 w 7467600"/>
              <a:gd name="connsiteY387" fmla="*/ 6469011 h 6858000"/>
              <a:gd name="connsiteX388" fmla="*/ 3425650 w 7467600"/>
              <a:gd name="connsiteY388" fmla="*/ 6381333 h 6858000"/>
              <a:gd name="connsiteX389" fmla="*/ 3460661 w 7467600"/>
              <a:gd name="connsiteY389" fmla="*/ 6266763 h 6858000"/>
              <a:gd name="connsiteX390" fmla="*/ 3518021 w 7467600"/>
              <a:gd name="connsiteY390" fmla="*/ 6117298 h 6858000"/>
              <a:gd name="connsiteX391" fmla="*/ 3554035 w 7467600"/>
              <a:gd name="connsiteY391" fmla="*/ 6027832 h 6858000"/>
              <a:gd name="connsiteX392" fmla="*/ 3677174 w 7467600"/>
              <a:gd name="connsiteY392" fmla="*/ 5636351 h 6858000"/>
              <a:gd name="connsiteX393" fmla="*/ 3698819 w 7467600"/>
              <a:gd name="connsiteY393" fmla="*/ 5560503 h 6858000"/>
              <a:gd name="connsiteX394" fmla="*/ 3702094 w 7467600"/>
              <a:gd name="connsiteY394" fmla="*/ 5549194 h 6858000"/>
              <a:gd name="connsiteX395" fmla="*/ 3398355 w 7467600"/>
              <a:gd name="connsiteY395" fmla="*/ 6094603 h 6858000"/>
              <a:gd name="connsiteX396" fmla="*/ 3193941 w 7467600"/>
              <a:gd name="connsiteY396" fmla="*/ 6798775 h 6858000"/>
              <a:gd name="connsiteX397" fmla="*/ 3184140 w 7467600"/>
              <a:gd name="connsiteY397" fmla="*/ 6858000 h 6858000"/>
              <a:gd name="connsiteX398" fmla="*/ 3099978 w 7467600"/>
              <a:gd name="connsiteY398" fmla="*/ 6858000 h 6858000"/>
              <a:gd name="connsiteX399" fmla="*/ 3101556 w 7467600"/>
              <a:gd name="connsiteY399" fmla="*/ 6843337 h 6858000"/>
              <a:gd name="connsiteX400" fmla="*/ 3370162 w 7467600"/>
              <a:gd name="connsiteY400" fmla="*/ 5785550 h 6858000"/>
              <a:gd name="connsiteX401" fmla="*/ 3746477 w 7467600"/>
              <a:gd name="connsiteY401" fmla="*/ 5377889 h 6858000"/>
              <a:gd name="connsiteX402" fmla="*/ 3863399 w 7467600"/>
              <a:gd name="connsiteY402" fmla="*/ 5087257 h 6858000"/>
              <a:gd name="connsiteX403" fmla="*/ 3968712 w 7467600"/>
              <a:gd name="connsiteY403" fmla="*/ 4913989 h 6858000"/>
              <a:gd name="connsiteX404" fmla="*/ 2792390 w 7467600"/>
              <a:gd name="connsiteY404" fmla="*/ 5382974 h 6858000"/>
              <a:gd name="connsiteX405" fmla="*/ 2714982 w 7467600"/>
              <a:gd name="connsiteY405" fmla="*/ 5427051 h 6858000"/>
              <a:gd name="connsiteX406" fmla="*/ 2813361 w 7467600"/>
              <a:gd name="connsiteY406" fmla="*/ 6023912 h 6858000"/>
              <a:gd name="connsiteX407" fmla="*/ 2688430 w 7467600"/>
              <a:gd name="connsiteY407" fmla="*/ 6801564 h 6858000"/>
              <a:gd name="connsiteX408" fmla="*/ 2629626 w 7467600"/>
              <a:gd name="connsiteY408" fmla="*/ 6763394 h 6858000"/>
              <a:gd name="connsiteX409" fmla="*/ 2565328 w 7467600"/>
              <a:gd name="connsiteY409" fmla="*/ 5516399 h 6858000"/>
              <a:gd name="connsiteX410" fmla="*/ 1922999 w 7467600"/>
              <a:gd name="connsiteY410" fmla="*/ 5980343 h 6858000"/>
              <a:gd name="connsiteX411" fmla="*/ 1950261 w 7467600"/>
              <a:gd name="connsiteY411" fmla="*/ 6405858 h 6858000"/>
              <a:gd name="connsiteX412" fmla="*/ 2365554 w 7467600"/>
              <a:gd name="connsiteY412" fmla="*/ 6759107 h 6858000"/>
              <a:gd name="connsiteX413" fmla="*/ 2424142 w 7467600"/>
              <a:gd name="connsiteY413" fmla="*/ 6858000 h 6858000"/>
              <a:gd name="connsiteX414" fmla="*/ 2395994 w 7467600"/>
              <a:gd name="connsiteY414" fmla="*/ 6858000 h 6858000"/>
              <a:gd name="connsiteX415" fmla="*/ 2392863 w 7467600"/>
              <a:gd name="connsiteY415" fmla="*/ 6852964 h 6858000"/>
              <a:gd name="connsiteX416" fmla="*/ 2017589 w 7467600"/>
              <a:gd name="connsiteY416" fmla="*/ 6493982 h 6858000"/>
              <a:gd name="connsiteX417" fmla="*/ 2147336 w 7467600"/>
              <a:gd name="connsiteY417" fmla="*/ 6594052 h 6858000"/>
              <a:gd name="connsiteX418" fmla="*/ 2207047 w 7467600"/>
              <a:gd name="connsiteY418" fmla="*/ 6654540 h 6858000"/>
              <a:gd name="connsiteX419" fmla="*/ 2299106 w 7467600"/>
              <a:gd name="connsiteY419" fmla="*/ 6778931 h 6858000"/>
              <a:gd name="connsiteX420" fmla="*/ 2314430 w 7467600"/>
              <a:gd name="connsiteY420" fmla="*/ 6801144 h 6858000"/>
              <a:gd name="connsiteX421" fmla="*/ 2352406 w 7467600"/>
              <a:gd name="connsiteY421" fmla="*/ 6858000 h 6858000"/>
              <a:gd name="connsiteX422" fmla="*/ 2314492 w 7467600"/>
              <a:gd name="connsiteY422" fmla="*/ 6858000 h 6858000"/>
              <a:gd name="connsiteX423" fmla="*/ 2288095 w 7467600"/>
              <a:gd name="connsiteY423" fmla="*/ 6818030 h 6858000"/>
              <a:gd name="connsiteX424" fmla="*/ 2272768 w 7467600"/>
              <a:gd name="connsiteY424" fmla="*/ 6795822 h 6858000"/>
              <a:gd name="connsiteX425" fmla="*/ 2182715 w 7467600"/>
              <a:gd name="connsiteY425" fmla="*/ 6675071 h 6858000"/>
              <a:gd name="connsiteX426" fmla="*/ 2032061 w 7467600"/>
              <a:gd name="connsiteY426" fmla="*/ 6541380 h 6858000"/>
              <a:gd name="connsiteX427" fmla="*/ 2257220 w 7467600"/>
              <a:gd name="connsiteY427" fmla="*/ 6826257 h 6858000"/>
              <a:gd name="connsiteX428" fmla="*/ 2281324 w 7467600"/>
              <a:gd name="connsiteY428" fmla="*/ 6858000 h 6858000"/>
              <a:gd name="connsiteX429" fmla="*/ 2242860 w 7467600"/>
              <a:gd name="connsiteY429" fmla="*/ 6858000 h 6858000"/>
              <a:gd name="connsiteX430" fmla="*/ 2232818 w 7467600"/>
              <a:gd name="connsiteY430" fmla="*/ 6844926 h 6858000"/>
              <a:gd name="connsiteX431" fmla="*/ 1990172 w 7467600"/>
              <a:gd name="connsiteY431" fmla="*/ 6542121 h 6858000"/>
              <a:gd name="connsiteX432" fmla="*/ 2124090 w 7467600"/>
              <a:gd name="connsiteY432" fmla="*/ 6761017 h 6858000"/>
              <a:gd name="connsiteX433" fmla="*/ 2200380 w 7467600"/>
              <a:gd name="connsiteY433" fmla="*/ 6858000 h 6858000"/>
              <a:gd name="connsiteX434" fmla="*/ 2147507 w 7467600"/>
              <a:gd name="connsiteY434" fmla="*/ 6858000 h 6858000"/>
              <a:gd name="connsiteX435" fmla="*/ 2070668 w 7467600"/>
              <a:gd name="connsiteY435" fmla="*/ 6761520 h 6858000"/>
              <a:gd name="connsiteX436" fmla="*/ 1975142 w 7467600"/>
              <a:gd name="connsiteY436" fmla="*/ 6585570 h 6858000"/>
              <a:gd name="connsiteX437" fmla="*/ 2050035 w 7467600"/>
              <a:gd name="connsiteY437" fmla="*/ 6813345 h 6858000"/>
              <a:gd name="connsiteX438" fmla="*/ 2063025 w 7467600"/>
              <a:gd name="connsiteY438" fmla="*/ 6858000 h 6858000"/>
              <a:gd name="connsiteX439" fmla="*/ 2021675 w 7467600"/>
              <a:gd name="connsiteY439" fmla="*/ 6858000 h 6858000"/>
              <a:gd name="connsiteX440" fmla="*/ 2019308 w 7467600"/>
              <a:gd name="connsiteY440" fmla="*/ 6847118 h 6858000"/>
              <a:gd name="connsiteX441" fmla="*/ 1938835 w 7467600"/>
              <a:gd name="connsiteY441" fmla="*/ 6551160 h 6858000"/>
              <a:gd name="connsiteX442" fmla="*/ 1953230 w 7467600"/>
              <a:gd name="connsiteY442" fmla="*/ 6759699 h 6858000"/>
              <a:gd name="connsiteX443" fmla="*/ 1956763 w 7467600"/>
              <a:gd name="connsiteY443" fmla="*/ 6778191 h 6858000"/>
              <a:gd name="connsiteX444" fmla="*/ 1967925 w 7467600"/>
              <a:gd name="connsiteY444" fmla="*/ 6858000 h 6858000"/>
              <a:gd name="connsiteX445" fmla="*/ 1936622 w 7467600"/>
              <a:gd name="connsiteY445" fmla="*/ 6858000 h 6858000"/>
              <a:gd name="connsiteX446" fmla="*/ 1926261 w 7467600"/>
              <a:gd name="connsiteY446" fmla="*/ 6784064 h 6858000"/>
              <a:gd name="connsiteX447" fmla="*/ 1922724 w 7467600"/>
              <a:gd name="connsiteY447" fmla="*/ 6765577 h 6858000"/>
              <a:gd name="connsiteX448" fmla="*/ 1904650 w 7467600"/>
              <a:gd name="connsiteY448" fmla="*/ 6639616 h 6858000"/>
              <a:gd name="connsiteX449" fmla="*/ 1885273 w 7467600"/>
              <a:gd name="connsiteY449" fmla="*/ 6858000 h 6858000"/>
              <a:gd name="connsiteX450" fmla="*/ 1854363 w 7467600"/>
              <a:gd name="connsiteY450" fmla="*/ 6858000 h 6858000"/>
              <a:gd name="connsiteX451" fmla="*/ 1880391 w 7467600"/>
              <a:gd name="connsiteY451" fmla="*/ 6603796 h 6858000"/>
              <a:gd name="connsiteX452" fmla="*/ 1818273 w 7467600"/>
              <a:gd name="connsiteY452" fmla="*/ 6715729 h 6858000"/>
              <a:gd name="connsiteX453" fmla="*/ 1794691 w 7467600"/>
              <a:gd name="connsiteY453" fmla="*/ 6843239 h 6858000"/>
              <a:gd name="connsiteX454" fmla="*/ 1794914 w 7467600"/>
              <a:gd name="connsiteY454" fmla="*/ 6858000 h 6858000"/>
              <a:gd name="connsiteX455" fmla="*/ 1746128 w 7467600"/>
              <a:gd name="connsiteY455" fmla="*/ 6858000 h 6858000"/>
              <a:gd name="connsiteX456" fmla="*/ 1753934 w 7467600"/>
              <a:gd name="connsiteY456" fmla="*/ 6724796 h 6858000"/>
              <a:gd name="connsiteX457" fmla="*/ 1792053 w 7467600"/>
              <a:gd name="connsiteY457" fmla="*/ 6572396 h 6858000"/>
              <a:gd name="connsiteX458" fmla="*/ 1862248 w 7467600"/>
              <a:gd name="connsiteY458" fmla="*/ 6266397 h 6858000"/>
              <a:gd name="connsiteX459" fmla="*/ 1862250 w 7467600"/>
              <a:gd name="connsiteY459" fmla="*/ 6033531 h 6858000"/>
              <a:gd name="connsiteX460" fmla="*/ 1211999 w 7467600"/>
              <a:gd name="connsiteY460" fmla="*/ 6683610 h 6858000"/>
              <a:gd name="connsiteX461" fmla="*/ 1213266 w 7467600"/>
              <a:gd name="connsiteY461" fmla="*/ 6691947 h 6858000"/>
              <a:gd name="connsiteX462" fmla="*/ 1203370 w 7467600"/>
              <a:gd name="connsiteY462" fmla="*/ 6850676 h 6858000"/>
              <a:gd name="connsiteX463" fmla="*/ 1203671 w 7467600"/>
              <a:gd name="connsiteY463" fmla="*/ 6858000 h 6858000"/>
              <a:gd name="connsiteX464" fmla="*/ 1143180 w 7467600"/>
              <a:gd name="connsiteY464" fmla="*/ 6858000 h 6858000"/>
              <a:gd name="connsiteX465" fmla="*/ 1142176 w 7467600"/>
              <a:gd name="connsiteY465" fmla="*/ 6766045 h 6858000"/>
              <a:gd name="connsiteX466" fmla="*/ 1067484 w 7467600"/>
              <a:gd name="connsiteY466" fmla="*/ 6858000 h 6858000"/>
              <a:gd name="connsiteX467" fmla="*/ 953928 w 7467600"/>
              <a:gd name="connsiteY467" fmla="*/ 6858000 h 6858000"/>
              <a:gd name="connsiteX468" fmla="*/ 959715 w 7467600"/>
              <a:gd name="connsiteY468" fmla="*/ 6850185 h 6858000"/>
              <a:gd name="connsiteX469" fmla="*/ 1483788 w 7467600"/>
              <a:gd name="connsiteY469" fmla="*/ 6259174 h 6858000"/>
              <a:gd name="connsiteX470" fmla="*/ 1100671 w 7467600"/>
              <a:gd name="connsiteY470" fmla="*/ 6252137 h 6858000"/>
              <a:gd name="connsiteX471" fmla="*/ 1090144 w 7467600"/>
              <a:gd name="connsiteY471" fmla="*/ 6256748 h 6858000"/>
              <a:gd name="connsiteX472" fmla="*/ 1095872 w 7467600"/>
              <a:gd name="connsiteY472" fmla="*/ 6271892 h 6858000"/>
              <a:gd name="connsiteX473" fmla="*/ 262785 w 7467600"/>
              <a:gd name="connsiteY473" fmla="*/ 6845450 h 6858000"/>
              <a:gd name="connsiteX474" fmla="*/ 209968 w 7467600"/>
              <a:gd name="connsiteY474" fmla="*/ 6770713 h 6858000"/>
              <a:gd name="connsiteX475" fmla="*/ 873460 w 7467600"/>
              <a:gd name="connsiteY475" fmla="*/ 6253768 h 6858000"/>
              <a:gd name="connsiteX476" fmla="*/ 192686 w 7467600"/>
              <a:gd name="connsiteY476" fmla="*/ 5849257 h 6858000"/>
              <a:gd name="connsiteX477" fmla="*/ 4696 w 7467600"/>
              <a:gd name="connsiteY477" fmla="*/ 5697668 h 6858000"/>
              <a:gd name="connsiteX478" fmla="*/ 0 w 7467600"/>
              <a:gd name="connsiteY478" fmla="*/ 5689984 h 6858000"/>
              <a:gd name="connsiteX479" fmla="*/ 0 w 7467600"/>
              <a:gd name="connsiteY479" fmla="*/ 5513472 h 6858000"/>
              <a:gd name="connsiteX480" fmla="*/ 174101 w 7467600"/>
              <a:gd name="connsiteY480" fmla="*/ 5620277 h 6858000"/>
              <a:gd name="connsiteX481" fmla="*/ 891800 w 7467600"/>
              <a:gd name="connsiteY481" fmla="*/ 6036935 h 6858000"/>
              <a:gd name="connsiteX482" fmla="*/ 1072219 w 7467600"/>
              <a:gd name="connsiteY482" fmla="*/ 6169443 h 6858000"/>
              <a:gd name="connsiteX483" fmla="*/ 1074117 w 7467600"/>
              <a:gd name="connsiteY483" fmla="*/ 6170301 h 6858000"/>
              <a:gd name="connsiteX484" fmla="*/ 1083114 w 7467600"/>
              <a:gd name="connsiteY484" fmla="*/ 6174131 h 6858000"/>
              <a:gd name="connsiteX485" fmla="*/ 1543010 w 7467600"/>
              <a:gd name="connsiteY485" fmla="*/ 6191140 h 6858000"/>
              <a:gd name="connsiteX486" fmla="*/ 1551080 w 7467600"/>
              <a:gd name="connsiteY486" fmla="*/ 6195006 h 6858000"/>
              <a:gd name="connsiteX487" fmla="*/ 2345443 w 7467600"/>
              <a:gd name="connsiteY487" fmla="*/ 5549882 h 6858000"/>
              <a:gd name="connsiteX488" fmla="*/ 1721499 w 7467600"/>
              <a:gd name="connsiteY488" fmla="*/ 5599969 h 6858000"/>
              <a:gd name="connsiteX489" fmla="*/ 767716 w 7467600"/>
              <a:gd name="connsiteY489" fmla="*/ 5472768 h 6858000"/>
              <a:gd name="connsiteX490" fmla="*/ 722147 w 7467600"/>
              <a:gd name="connsiteY490" fmla="*/ 5393091 h 6858000"/>
              <a:gd name="connsiteX491" fmla="*/ 1485552 w 7467600"/>
              <a:gd name="connsiteY491" fmla="*/ 5313202 h 6858000"/>
              <a:gd name="connsiteX492" fmla="*/ 2143004 w 7467600"/>
              <a:gd name="connsiteY492" fmla="*/ 5402420 h 6858000"/>
              <a:gd name="connsiteX493" fmla="*/ 1933391 w 7467600"/>
              <a:gd name="connsiteY493" fmla="*/ 5156971 h 6858000"/>
              <a:gd name="connsiteX494" fmla="*/ 1827118 w 7467600"/>
              <a:gd name="connsiteY494" fmla="*/ 4968410 h 6858000"/>
              <a:gd name="connsiteX495" fmla="*/ 1837349 w 7467600"/>
              <a:gd name="connsiteY495" fmla="*/ 4956357 h 6858000"/>
              <a:gd name="connsiteX496" fmla="*/ 2162835 w 7467600"/>
              <a:gd name="connsiteY496" fmla="*/ 5187853 h 6858000"/>
              <a:gd name="connsiteX497" fmla="*/ 2257167 w 7467600"/>
              <a:gd name="connsiteY497" fmla="*/ 5462123 h 6858000"/>
              <a:gd name="connsiteX498" fmla="*/ 2261598 w 7467600"/>
              <a:gd name="connsiteY498" fmla="*/ 5467998 h 6858000"/>
              <a:gd name="connsiteX499" fmla="*/ 2437177 w 7467600"/>
              <a:gd name="connsiteY499" fmla="*/ 5479608 h 6858000"/>
              <a:gd name="connsiteX500" fmla="*/ 2445247 w 7467600"/>
              <a:gd name="connsiteY500" fmla="*/ 5483476 h 6858000"/>
              <a:gd name="connsiteX501" fmla="*/ 2743626 w 7467600"/>
              <a:gd name="connsiteY501" fmla="*/ 5304819 h 6858000"/>
              <a:gd name="connsiteX502" fmla="*/ 3048102 w 7467600"/>
              <a:gd name="connsiteY502" fmla="*/ 5150595 h 6858000"/>
              <a:gd name="connsiteX503" fmla="*/ 1799414 w 7467600"/>
              <a:gd name="connsiteY503" fmla="*/ 4694732 h 6858000"/>
              <a:gd name="connsiteX504" fmla="*/ 1771735 w 7467600"/>
              <a:gd name="connsiteY504" fmla="*/ 4619929 h 6858000"/>
              <a:gd name="connsiteX505" fmla="*/ 3104273 w 7467600"/>
              <a:gd name="connsiteY505" fmla="*/ 5076159 h 6858000"/>
              <a:gd name="connsiteX506" fmla="*/ 3113245 w 7467600"/>
              <a:gd name="connsiteY506" fmla="*/ 5090705 h 6858000"/>
              <a:gd name="connsiteX507" fmla="*/ 3126294 w 7467600"/>
              <a:gd name="connsiteY507" fmla="*/ 5114400 h 6858000"/>
              <a:gd name="connsiteX508" fmla="*/ 3937433 w 7467600"/>
              <a:gd name="connsiteY508" fmla="*/ 4830473 h 6858000"/>
              <a:gd name="connsiteX509" fmla="*/ 3590475 w 7467600"/>
              <a:gd name="connsiteY509" fmla="*/ 4597974 h 6858000"/>
              <a:gd name="connsiteX510" fmla="*/ 3100264 w 7467600"/>
              <a:gd name="connsiteY510" fmla="*/ 4579845 h 6858000"/>
              <a:gd name="connsiteX511" fmla="*/ 2183576 w 7467600"/>
              <a:gd name="connsiteY511" fmla="*/ 4227150 h 6858000"/>
              <a:gd name="connsiteX512" fmla="*/ 2151029 w 7467600"/>
              <a:gd name="connsiteY512" fmla="*/ 4146947 h 6858000"/>
              <a:gd name="connsiteX513" fmla="*/ 3563434 w 7467600"/>
              <a:gd name="connsiteY513" fmla="*/ 4469115 h 6858000"/>
              <a:gd name="connsiteX514" fmla="*/ 3177952 w 7467600"/>
              <a:gd name="connsiteY514" fmla="*/ 3657386 h 6858000"/>
              <a:gd name="connsiteX515" fmla="*/ 3189263 w 7467600"/>
              <a:gd name="connsiteY515" fmla="*/ 3625726 h 6858000"/>
              <a:gd name="connsiteX516" fmla="*/ 3560912 w 7467600"/>
              <a:gd name="connsiteY516" fmla="*/ 4079863 h 6858000"/>
              <a:gd name="connsiteX517" fmla="*/ 3626636 w 7467600"/>
              <a:gd name="connsiteY517" fmla="*/ 4512230 h 6858000"/>
              <a:gd name="connsiteX518" fmla="*/ 3653088 w 7467600"/>
              <a:gd name="connsiteY518" fmla="*/ 4521417 h 6858000"/>
              <a:gd name="connsiteX519" fmla="*/ 3988128 w 7467600"/>
              <a:gd name="connsiteY519" fmla="*/ 4817267 h 6858000"/>
              <a:gd name="connsiteX520" fmla="*/ 4830582 w 7467600"/>
              <a:gd name="connsiteY520" fmla="*/ 4676000 h 6858000"/>
              <a:gd name="connsiteX521" fmla="*/ 4830100 w 7467600"/>
              <a:gd name="connsiteY521" fmla="*/ 4675554 h 6858000"/>
              <a:gd name="connsiteX522" fmla="*/ 4036318 w 7467600"/>
              <a:gd name="connsiteY522" fmla="*/ 4147013 h 6858000"/>
              <a:gd name="connsiteX523" fmla="*/ 3432098 w 7467600"/>
              <a:gd name="connsiteY523" fmla="*/ 3537312 h 6858000"/>
              <a:gd name="connsiteX524" fmla="*/ 3446761 w 7467600"/>
              <a:gd name="connsiteY524" fmla="*/ 3461278 h 6858000"/>
              <a:gd name="connsiteX525" fmla="*/ 4419733 w 7467600"/>
              <a:gd name="connsiteY525" fmla="*/ 3963555 h 6858000"/>
              <a:gd name="connsiteX526" fmla="*/ 4781371 w 7467600"/>
              <a:gd name="connsiteY526" fmla="*/ 4458604 h 6858000"/>
              <a:gd name="connsiteX527" fmla="*/ 4780440 w 7467600"/>
              <a:gd name="connsiteY527" fmla="*/ 4470290 h 6858000"/>
              <a:gd name="connsiteX528" fmla="*/ 4898954 w 7467600"/>
              <a:gd name="connsiteY528" fmla="*/ 4662092 h 6858000"/>
              <a:gd name="connsiteX529" fmla="*/ 4900699 w 7467600"/>
              <a:gd name="connsiteY529" fmla="*/ 4670867 h 6858000"/>
              <a:gd name="connsiteX530" fmla="*/ 5714511 w 7467600"/>
              <a:gd name="connsiteY530" fmla="*/ 4663483 h 6858000"/>
              <a:gd name="connsiteX531" fmla="*/ 5464793 w 7467600"/>
              <a:gd name="connsiteY531" fmla="*/ 4393556 h 6858000"/>
              <a:gd name="connsiteX532" fmla="*/ 5461897 w 7467600"/>
              <a:gd name="connsiteY532" fmla="*/ 4390879 h 6858000"/>
              <a:gd name="connsiteX533" fmla="*/ 4294126 w 7467600"/>
              <a:gd name="connsiteY533" fmla="*/ 3303048 h 6858000"/>
              <a:gd name="connsiteX534" fmla="*/ 4305321 w 7467600"/>
              <a:gd name="connsiteY534" fmla="*/ 3256953 h 6858000"/>
              <a:gd name="connsiteX535" fmla="*/ 4949299 w 7467600"/>
              <a:gd name="connsiteY535" fmla="*/ 3766336 h 6858000"/>
              <a:gd name="connsiteX536" fmla="*/ 5291452 w 7467600"/>
              <a:gd name="connsiteY536" fmla="*/ 4076801 h 6858000"/>
              <a:gd name="connsiteX537" fmla="*/ 5434998 w 7467600"/>
              <a:gd name="connsiteY537" fmla="*/ 4254100 h 6858000"/>
              <a:gd name="connsiteX538" fmla="*/ 5351015 w 7467600"/>
              <a:gd name="connsiteY538" fmla="*/ 3760989 h 6858000"/>
              <a:gd name="connsiteX539" fmla="*/ 5413780 w 7467600"/>
              <a:gd name="connsiteY539" fmla="*/ 2966265 h 6858000"/>
              <a:gd name="connsiteX540" fmla="*/ 5425627 w 7467600"/>
              <a:gd name="connsiteY540" fmla="*/ 2954192 h 6858000"/>
              <a:gd name="connsiteX541" fmla="*/ 6604735 w 7467600"/>
              <a:gd name="connsiteY541" fmla="*/ 2041381 h 6858000"/>
              <a:gd name="connsiteX542" fmla="*/ 7204487 w 7467600"/>
              <a:gd name="connsiteY542" fmla="*/ 2742112 h 6858000"/>
              <a:gd name="connsiteX543" fmla="*/ 7131592 w 7467600"/>
              <a:gd name="connsiteY543" fmla="*/ 2672096 h 6858000"/>
              <a:gd name="connsiteX544" fmla="*/ 6996344 w 7467600"/>
              <a:gd name="connsiteY544" fmla="*/ 2518310 h 6858000"/>
              <a:gd name="connsiteX545" fmla="*/ 6735495 w 7467600"/>
              <a:gd name="connsiteY545" fmla="*/ 2196890 h 6858000"/>
              <a:gd name="connsiteX546" fmla="*/ 6721901 w 7467600"/>
              <a:gd name="connsiteY546" fmla="*/ 2179274 h 6858000"/>
              <a:gd name="connsiteX547" fmla="*/ 6604735 w 7467600"/>
              <a:gd name="connsiteY547" fmla="*/ 2041381 h 6858000"/>
              <a:gd name="connsiteX548" fmla="*/ 6591670 w 7467600"/>
              <a:gd name="connsiteY548" fmla="*/ 1988277 h 6858000"/>
              <a:gd name="connsiteX549" fmla="*/ 6747349 w 7467600"/>
              <a:gd name="connsiteY549" fmla="*/ 2160069 h 6858000"/>
              <a:gd name="connsiteX550" fmla="*/ 6760943 w 7467600"/>
              <a:gd name="connsiteY550" fmla="*/ 2177686 h 6858000"/>
              <a:gd name="connsiteX551" fmla="*/ 7021065 w 7467600"/>
              <a:gd name="connsiteY551" fmla="*/ 2498102 h 6858000"/>
              <a:gd name="connsiteX552" fmla="*/ 7155223 w 7467600"/>
              <a:gd name="connsiteY552" fmla="*/ 2650386 h 6858000"/>
              <a:gd name="connsiteX553" fmla="*/ 7203167 w 7467600"/>
              <a:gd name="connsiteY553" fmla="*/ 2697288 h 6858000"/>
              <a:gd name="connsiteX554" fmla="*/ 6937703 w 7467600"/>
              <a:gd name="connsiteY554" fmla="*/ 2321981 h 6858000"/>
              <a:gd name="connsiteX555" fmla="*/ 6591670 w 7467600"/>
              <a:gd name="connsiteY555" fmla="*/ 1988277 h 6858000"/>
              <a:gd name="connsiteX556" fmla="*/ 5798671 w 7467600"/>
              <a:gd name="connsiteY556" fmla="*/ 1981601 h 6858000"/>
              <a:gd name="connsiteX557" fmla="*/ 5754709 w 7467600"/>
              <a:gd name="connsiteY557" fmla="*/ 2071454 h 6858000"/>
              <a:gd name="connsiteX558" fmla="*/ 5763044 w 7467600"/>
              <a:gd name="connsiteY558" fmla="*/ 2842206 h 6858000"/>
              <a:gd name="connsiteX559" fmla="*/ 5764974 w 7467600"/>
              <a:gd name="connsiteY559" fmla="*/ 2799609 h 6858000"/>
              <a:gd name="connsiteX560" fmla="*/ 5767665 w 7467600"/>
              <a:gd name="connsiteY560" fmla="*/ 2666409 h 6858000"/>
              <a:gd name="connsiteX561" fmla="*/ 5763055 w 7467600"/>
              <a:gd name="connsiteY561" fmla="*/ 2579705 h 6858000"/>
              <a:gd name="connsiteX562" fmla="*/ 5758079 w 7467600"/>
              <a:gd name="connsiteY562" fmla="*/ 2492508 h 6858000"/>
              <a:gd name="connsiteX563" fmla="*/ 5779325 w 7467600"/>
              <a:gd name="connsiteY563" fmla="*/ 2197069 h 6858000"/>
              <a:gd name="connsiteX564" fmla="*/ 5798671 w 7467600"/>
              <a:gd name="connsiteY564" fmla="*/ 1981601 h 6858000"/>
              <a:gd name="connsiteX565" fmla="*/ 5829202 w 7467600"/>
              <a:gd name="connsiteY565" fmla="*/ 1971679 h 6858000"/>
              <a:gd name="connsiteX566" fmla="*/ 5809558 w 7467600"/>
              <a:gd name="connsiteY566" fmla="*/ 2198043 h 6858000"/>
              <a:gd name="connsiteX567" fmla="*/ 5788653 w 7467600"/>
              <a:gd name="connsiteY567" fmla="*/ 2489430 h 6858000"/>
              <a:gd name="connsiteX568" fmla="*/ 5793439 w 7467600"/>
              <a:gd name="connsiteY568" fmla="*/ 2575235 h 6858000"/>
              <a:gd name="connsiteX569" fmla="*/ 5796837 w 7467600"/>
              <a:gd name="connsiteY569" fmla="*/ 2637633 h 6858000"/>
              <a:gd name="connsiteX570" fmla="*/ 5818614 w 7467600"/>
              <a:gd name="connsiteY570" fmla="*/ 2473055 h 6858000"/>
              <a:gd name="connsiteX571" fmla="*/ 5829202 w 7467600"/>
              <a:gd name="connsiteY571" fmla="*/ 1971679 h 6858000"/>
              <a:gd name="connsiteX572" fmla="*/ 5911389 w 7467600"/>
              <a:gd name="connsiteY572" fmla="*/ 1898371 h 6858000"/>
              <a:gd name="connsiteX573" fmla="*/ 6237627 w 7467600"/>
              <a:gd name="connsiteY573" fmla="*/ 2231921 h 6858000"/>
              <a:gd name="connsiteX574" fmla="*/ 5911389 w 7467600"/>
              <a:gd name="connsiteY574" fmla="*/ 1898371 h 6858000"/>
              <a:gd name="connsiteX575" fmla="*/ 6944437 w 7467600"/>
              <a:gd name="connsiteY575" fmla="*/ 1575402 h 6858000"/>
              <a:gd name="connsiteX576" fmla="*/ 6304730 w 7467600"/>
              <a:gd name="connsiteY576" fmla="*/ 1766654 h 6858000"/>
              <a:gd name="connsiteX577" fmla="*/ 6944437 w 7467600"/>
              <a:gd name="connsiteY577" fmla="*/ 1575402 h 6858000"/>
              <a:gd name="connsiteX578" fmla="*/ 7019523 w 7467600"/>
              <a:gd name="connsiteY578" fmla="*/ 1519450 h 6858000"/>
              <a:gd name="connsiteX579" fmla="*/ 6298091 w 7467600"/>
              <a:gd name="connsiteY579" fmla="*/ 1737122 h 6858000"/>
              <a:gd name="connsiteX580" fmla="*/ 7019523 w 7467600"/>
              <a:gd name="connsiteY580" fmla="*/ 1519450 h 6858000"/>
              <a:gd name="connsiteX581" fmla="*/ 2399523 w 7467600"/>
              <a:gd name="connsiteY581" fmla="*/ 1428234 h 6858000"/>
              <a:gd name="connsiteX582" fmla="*/ 2224982 w 7467600"/>
              <a:gd name="connsiteY582" fmla="*/ 1826201 h 6858000"/>
              <a:gd name="connsiteX583" fmla="*/ 2096099 w 7467600"/>
              <a:gd name="connsiteY583" fmla="*/ 2345900 h 6858000"/>
              <a:gd name="connsiteX584" fmla="*/ 2283317 w 7467600"/>
              <a:gd name="connsiteY584" fmla="*/ 1796925 h 6858000"/>
              <a:gd name="connsiteX585" fmla="*/ 2399523 w 7467600"/>
              <a:gd name="connsiteY585" fmla="*/ 1428234 h 6858000"/>
              <a:gd name="connsiteX586" fmla="*/ 2448558 w 7467600"/>
              <a:gd name="connsiteY586" fmla="*/ 1373435 h 6858000"/>
              <a:gd name="connsiteX587" fmla="*/ 2312521 w 7467600"/>
              <a:gd name="connsiteY587" fmla="*/ 1806140 h 6858000"/>
              <a:gd name="connsiteX588" fmla="*/ 2127533 w 7467600"/>
              <a:gd name="connsiteY588" fmla="*/ 2348380 h 6858000"/>
              <a:gd name="connsiteX589" fmla="*/ 2358080 w 7467600"/>
              <a:gd name="connsiteY589" fmla="*/ 1866134 h 6858000"/>
              <a:gd name="connsiteX590" fmla="*/ 2407436 w 7467600"/>
              <a:gd name="connsiteY590" fmla="*/ 1651070 h 6858000"/>
              <a:gd name="connsiteX591" fmla="*/ 2448558 w 7467600"/>
              <a:gd name="connsiteY591" fmla="*/ 1373435 h 6858000"/>
              <a:gd name="connsiteX592" fmla="*/ 278707 w 7467600"/>
              <a:gd name="connsiteY592" fmla="*/ 1352270 h 6858000"/>
              <a:gd name="connsiteX593" fmla="*/ 321570 w 7467600"/>
              <a:gd name="connsiteY593" fmla="*/ 1861610 h 6858000"/>
              <a:gd name="connsiteX594" fmla="*/ 294281 w 7467600"/>
              <a:gd name="connsiteY594" fmla="*/ 1440658 h 6858000"/>
              <a:gd name="connsiteX595" fmla="*/ 278707 w 7467600"/>
              <a:gd name="connsiteY595" fmla="*/ 1352270 h 6858000"/>
              <a:gd name="connsiteX596" fmla="*/ 1423821 w 7467600"/>
              <a:gd name="connsiteY596" fmla="*/ 1351958 h 6858000"/>
              <a:gd name="connsiteX597" fmla="*/ 1638521 w 7467600"/>
              <a:gd name="connsiteY597" fmla="*/ 1908470 h 6858000"/>
              <a:gd name="connsiteX598" fmla="*/ 1754199 w 7467600"/>
              <a:gd name="connsiteY598" fmla="*/ 2149284 h 6858000"/>
              <a:gd name="connsiteX599" fmla="*/ 1908359 w 7467600"/>
              <a:gd name="connsiteY599" fmla="*/ 2364988 h 6858000"/>
              <a:gd name="connsiteX600" fmla="*/ 1647661 w 7467600"/>
              <a:gd name="connsiteY600" fmla="*/ 1825945 h 6858000"/>
              <a:gd name="connsiteX601" fmla="*/ 1423821 w 7467600"/>
              <a:gd name="connsiteY601" fmla="*/ 1351958 h 6858000"/>
              <a:gd name="connsiteX602" fmla="*/ 1431890 w 7467600"/>
              <a:gd name="connsiteY602" fmla="*/ 1306475 h 6858000"/>
              <a:gd name="connsiteX603" fmla="*/ 1507597 w 7467600"/>
              <a:gd name="connsiteY603" fmla="*/ 1446132 h 6858000"/>
              <a:gd name="connsiteX604" fmla="*/ 1674586 w 7467600"/>
              <a:gd name="connsiteY604" fmla="*/ 1813832 h 6858000"/>
              <a:gd name="connsiteX605" fmla="*/ 1815950 w 7467600"/>
              <a:gd name="connsiteY605" fmla="*/ 2128564 h 6858000"/>
              <a:gd name="connsiteX606" fmla="*/ 1984242 w 7467600"/>
              <a:gd name="connsiteY606" fmla="*/ 2430829 h 6858000"/>
              <a:gd name="connsiteX607" fmla="*/ 2014023 w 7467600"/>
              <a:gd name="connsiteY607" fmla="*/ 2450995 h 6858000"/>
              <a:gd name="connsiteX608" fmla="*/ 1747337 w 7467600"/>
              <a:gd name="connsiteY608" fmla="*/ 1855264 h 6858000"/>
              <a:gd name="connsiteX609" fmla="*/ 1533749 w 7467600"/>
              <a:gd name="connsiteY609" fmla="*/ 1478656 h 6858000"/>
              <a:gd name="connsiteX610" fmla="*/ 1431890 w 7467600"/>
              <a:gd name="connsiteY610" fmla="*/ 1306475 h 6858000"/>
              <a:gd name="connsiteX611" fmla="*/ 5052692 w 7467600"/>
              <a:gd name="connsiteY611" fmla="*/ 1292994 h 6858000"/>
              <a:gd name="connsiteX612" fmla="*/ 5200661 w 7467600"/>
              <a:gd name="connsiteY612" fmla="*/ 1635186 h 6858000"/>
              <a:gd name="connsiteX613" fmla="*/ 5297138 w 7467600"/>
              <a:gd name="connsiteY613" fmla="*/ 1906351 h 6858000"/>
              <a:gd name="connsiteX614" fmla="*/ 5052692 w 7467600"/>
              <a:gd name="connsiteY614" fmla="*/ 1292994 h 6858000"/>
              <a:gd name="connsiteX615" fmla="*/ 5009948 w 7467600"/>
              <a:gd name="connsiteY615" fmla="*/ 1273619 h 6858000"/>
              <a:gd name="connsiteX616" fmla="*/ 5121777 w 7467600"/>
              <a:gd name="connsiteY616" fmla="*/ 1654213 h 6858000"/>
              <a:gd name="connsiteX617" fmla="*/ 5293545 w 7467600"/>
              <a:gd name="connsiteY617" fmla="*/ 2072247 h 6858000"/>
              <a:gd name="connsiteX618" fmla="*/ 5294042 w 7467600"/>
              <a:gd name="connsiteY618" fmla="*/ 2065019 h 6858000"/>
              <a:gd name="connsiteX619" fmla="*/ 5171936 w 7467600"/>
              <a:gd name="connsiteY619" fmla="*/ 1647613 h 6858000"/>
              <a:gd name="connsiteX620" fmla="*/ 5009948 w 7467600"/>
              <a:gd name="connsiteY620" fmla="*/ 1273619 h 6858000"/>
              <a:gd name="connsiteX621" fmla="*/ 655236 w 7467600"/>
              <a:gd name="connsiteY621" fmla="*/ 1268632 h 6858000"/>
              <a:gd name="connsiteX622" fmla="*/ 839521 w 7467600"/>
              <a:gd name="connsiteY622" fmla="*/ 1685315 h 6858000"/>
              <a:gd name="connsiteX623" fmla="*/ 1109416 w 7467600"/>
              <a:gd name="connsiteY623" fmla="*/ 2061663 h 6858000"/>
              <a:gd name="connsiteX624" fmla="*/ 1298300 w 7467600"/>
              <a:gd name="connsiteY624" fmla="*/ 2247742 h 6858000"/>
              <a:gd name="connsiteX625" fmla="*/ 1125871 w 7467600"/>
              <a:gd name="connsiteY625" fmla="*/ 1989513 h 6858000"/>
              <a:gd name="connsiteX626" fmla="*/ 981574 w 7467600"/>
              <a:gd name="connsiteY626" fmla="*/ 1783157 h 6858000"/>
              <a:gd name="connsiteX627" fmla="*/ 922198 w 7467600"/>
              <a:gd name="connsiteY627" fmla="*/ 1677437 h 6858000"/>
              <a:gd name="connsiteX628" fmla="*/ 869293 w 7467600"/>
              <a:gd name="connsiteY628" fmla="*/ 1583214 h 6858000"/>
              <a:gd name="connsiteX629" fmla="*/ 751431 w 7467600"/>
              <a:gd name="connsiteY629" fmla="*/ 1405731 h 6858000"/>
              <a:gd name="connsiteX630" fmla="*/ 655236 w 7467600"/>
              <a:gd name="connsiteY630" fmla="*/ 1268632 h 6858000"/>
              <a:gd name="connsiteX631" fmla="*/ 6516292 w 7467600"/>
              <a:gd name="connsiteY631" fmla="*/ 1263064 h 6858000"/>
              <a:gd name="connsiteX632" fmla="*/ 5736320 w 7467600"/>
              <a:gd name="connsiteY632" fmla="*/ 1501803 h 6858000"/>
              <a:gd name="connsiteX633" fmla="*/ 6516292 w 7467600"/>
              <a:gd name="connsiteY633" fmla="*/ 1263064 h 6858000"/>
              <a:gd name="connsiteX634" fmla="*/ 291466 w 7467600"/>
              <a:gd name="connsiteY634" fmla="*/ 1250369 h 6858000"/>
              <a:gd name="connsiteX635" fmla="*/ 323180 w 7467600"/>
              <a:gd name="connsiteY635" fmla="*/ 1435283 h 6858000"/>
              <a:gd name="connsiteX636" fmla="*/ 349381 w 7467600"/>
              <a:gd name="connsiteY636" fmla="*/ 1875041 h 6858000"/>
              <a:gd name="connsiteX637" fmla="*/ 374363 w 7467600"/>
              <a:gd name="connsiteY637" fmla="*/ 1506494 h 6858000"/>
              <a:gd name="connsiteX638" fmla="*/ 302168 w 7467600"/>
              <a:gd name="connsiteY638" fmla="*/ 1274495 h 6858000"/>
              <a:gd name="connsiteX639" fmla="*/ 291466 w 7467600"/>
              <a:gd name="connsiteY639" fmla="*/ 1250369 h 6858000"/>
              <a:gd name="connsiteX640" fmla="*/ 678222 w 7467600"/>
              <a:gd name="connsiteY640" fmla="*/ 1248670 h 6858000"/>
              <a:gd name="connsiteX641" fmla="*/ 775536 w 7467600"/>
              <a:gd name="connsiteY641" fmla="*/ 1388015 h 6858000"/>
              <a:gd name="connsiteX642" fmla="*/ 894529 w 7467600"/>
              <a:gd name="connsiteY642" fmla="*/ 1567739 h 6858000"/>
              <a:gd name="connsiteX643" fmla="*/ 948000 w 7467600"/>
              <a:gd name="connsiteY643" fmla="*/ 1663088 h 6858000"/>
              <a:gd name="connsiteX644" fmla="*/ 1006812 w 7467600"/>
              <a:gd name="connsiteY644" fmla="*/ 1767683 h 6858000"/>
              <a:gd name="connsiteX645" fmla="*/ 1149133 w 7467600"/>
              <a:gd name="connsiteY645" fmla="*/ 1971513 h 6858000"/>
              <a:gd name="connsiteX646" fmla="*/ 1333952 w 7467600"/>
              <a:gd name="connsiteY646" fmla="*/ 2251620 h 6858000"/>
              <a:gd name="connsiteX647" fmla="*/ 1337329 w 7467600"/>
              <a:gd name="connsiteY647" fmla="*/ 2258350 h 6858000"/>
              <a:gd name="connsiteX648" fmla="*/ 1014726 w 7467600"/>
              <a:gd name="connsiteY648" fmla="*/ 1615556 h 6858000"/>
              <a:gd name="connsiteX649" fmla="*/ 678222 w 7467600"/>
              <a:gd name="connsiteY649" fmla="*/ 1248670 h 6858000"/>
              <a:gd name="connsiteX650" fmla="*/ 6691602 w 7467600"/>
              <a:gd name="connsiteY650" fmla="*/ 1140573 h 6858000"/>
              <a:gd name="connsiteX651" fmla="*/ 6571100 w 7467600"/>
              <a:gd name="connsiteY651" fmla="*/ 1183662 h 6858000"/>
              <a:gd name="connsiteX652" fmla="*/ 6241687 w 7467600"/>
              <a:gd name="connsiteY652" fmla="*/ 1257600 h 6858000"/>
              <a:gd name="connsiteX653" fmla="*/ 5693009 w 7467600"/>
              <a:gd name="connsiteY653" fmla="*/ 1478256 h 6858000"/>
              <a:gd name="connsiteX654" fmla="*/ 6548420 w 7467600"/>
              <a:gd name="connsiteY654" fmla="*/ 1214599 h 6858000"/>
              <a:gd name="connsiteX655" fmla="*/ 6605473 w 7467600"/>
              <a:gd name="connsiteY655" fmla="*/ 1184686 h 6858000"/>
              <a:gd name="connsiteX656" fmla="*/ 6691602 w 7467600"/>
              <a:gd name="connsiteY656" fmla="*/ 1140573 h 6858000"/>
              <a:gd name="connsiteX657" fmla="*/ 4002475 w 7467600"/>
              <a:gd name="connsiteY657" fmla="*/ 1037802 h 6858000"/>
              <a:gd name="connsiteX658" fmla="*/ 4000324 w 7467600"/>
              <a:gd name="connsiteY658" fmla="*/ 1039362 h 6858000"/>
              <a:gd name="connsiteX659" fmla="*/ 4002862 w 7467600"/>
              <a:gd name="connsiteY659" fmla="*/ 1042866 h 6858000"/>
              <a:gd name="connsiteX660" fmla="*/ 4002475 w 7467600"/>
              <a:gd name="connsiteY660" fmla="*/ 1037802 h 6858000"/>
              <a:gd name="connsiteX661" fmla="*/ 506322 w 7467600"/>
              <a:gd name="connsiteY661" fmla="*/ 1020997 h 6858000"/>
              <a:gd name="connsiteX662" fmla="*/ 533068 w 7467600"/>
              <a:gd name="connsiteY662" fmla="*/ 1029409 h 6858000"/>
              <a:gd name="connsiteX663" fmla="*/ 1232525 w 7467600"/>
              <a:gd name="connsiteY663" fmla="*/ 1804675 h 6858000"/>
              <a:gd name="connsiteX664" fmla="*/ 1388858 w 7467600"/>
              <a:gd name="connsiteY664" fmla="*/ 2368011 h 6858000"/>
              <a:gd name="connsiteX665" fmla="*/ 1384098 w 7467600"/>
              <a:gd name="connsiteY665" fmla="*/ 2378125 h 6858000"/>
              <a:gd name="connsiteX666" fmla="*/ 1425393 w 7467600"/>
              <a:gd name="connsiteY666" fmla="*/ 2589124 h 6858000"/>
              <a:gd name="connsiteX667" fmla="*/ 1424001 w 7467600"/>
              <a:gd name="connsiteY667" fmla="*/ 2597541 h 6858000"/>
              <a:gd name="connsiteX668" fmla="*/ 2152729 w 7467600"/>
              <a:gd name="connsiteY668" fmla="*/ 2864487 h 6858000"/>
              <a:gd name="connsiteX669" fmla="*/ 2020609 w 7467600"/>
              <a:gd name="connsiteY669" fmla="*/ 2539671 h 6858000"/>
              <a:gd name="connsiteX670" fmla="*/ 2018920 w 7467600"/>
              <a:gd name="connsiteY670" fmla="*/ 2536309 h 6858000"/>
              <a:gd name="connsiteX671" fmla="*/ 1342441 w 7467600"/>
              <a:gd name="connsiteY671" fmla="*/ 1173017 h 6858000"/>
              <a:gd name="connsiteX672" fmla="*/ 1367925 w 7467600"/>
              <a:gd name="connsiteY672" fmla="*/ 1135648 h 6858000"/>
              <a:gd name="connsiteX673" fmla="*/ 1771401 w 7467600"/>
              <a:gd name="connsiteY673" fmla="*/ 1806673 h 6858000"/>
              <a:gd name="connsiteX674" fmla="*/ 1972385 w 7467600"/>
              <a:gd name="connsiteY674" fmla="*/ 2198735 h 6858000"/>
              <a:gd name="connsiteX675" fmla="*/ 2040892 w 7467600"/>
              <a:gd name="connsiteY675" fmla="*/ 2405205 h 6858000"/>
              <a:gd name="connsiteX676" fmla="*/ 2131689 w 7467600"/>
              <a:gd name="connsiteY676" fmla="*/ 1936926 h 6858000"/>
              <a:gd name="connsiteX677" fmla="*/ 2454820 w 7467600"/>
              <a:gd name="connsiteY677" fmla="*/ 1248808 h 6858000"/>
              <a:gd name="connsiteX678" fmla="*/ 2492512 w 7467600"/>
              <a:gd name="connsiteY678" fmla="*/ 1302920 h 6858000"/>
              <a:gd name="connsiteX679" fmla="*/ 2081216 w 7467600"/>
              <a:gd name="connsiteY679" fmla="*/ 2527513 h 6858000"/>
              <a:gd name="connsiteX680" fmla="*/ 2081211 w 7467600"/>
              <a:gd name="connsiteY680" fmla="*/ 2528916 h 6858000"/>
              <a:gd name="connsiteX681" fmla="*/ 2199067 w 7467600"/>
              <a:gd name="connsiteY681" fmla="*/ 2884061 h 6858000"/>
              <a:gd name="connsiteX682" fmla="*/ 3192586 w 7467600"/>
              <a:gd name="connsiteY682" fmla="*/ 3411496 h 6858000"/>
              <a:gd name="connsiteX683" fmla="*/ 3182620 w 7467600"/>
              <a:gd name="connsiteY683" fmla="*/ 3483279 h 6858000"/>
              <a:gd name="connsiteX684" fmla="*/ 2435119 w 7467600"/>
              <a:gd name="connsiteY684" fmla="*/ 3080173 h 6858000"/>
              <a:gd name="connsiteX685" fmla="*/ 2410152 w 7467600"/>
              <a:gd name="connsiteY685" fmla="*/ 3063751 h 6858000"/>
              <a:gd name="connsiteX686" fmla="*/ 2408099 w 7467600"/>
              <a:gd name="connsiteY686" fmla="*/ 3064403 h 6858000"/>
              <a:gd name="connsiteX687" fmla="*/ 2407218 w 7467600"/>
              <a:gd name="connsiteY687" fmla="*/ 3070324 h 6858000"/>
              <a:gd name="connsiteX688" fmla="*/ 2380138 w 7467600"/>
              <a:gd name="connsiteY688" fmla="*/ 3099341 h 6858000"/>
              <a:gd name="connsiteX689" fmla="*/ 1765923 w 7467600"/>
              <a:gd name="connsiteY689" fmla="*/ 3581043 h 6858000"/>
              <a:gd name="connsiteX690" fmla="*/ 1702258 w 7467600"/>
              <a:gd name="connsiteY690" fmla="*/ 3612286 h 6858000"/>
              <a:gd name="connsiteX691" fmla="*/ 1538370 w 7467600"/>
              <a:gd name="connsiteY691" fmla="*/ 3811804 h 6858000"/>
              <a:gd name="connsiteX692" fmla="*/ 542867 w 7467600"/>
              <a:gd name="connsiteY692" fmla="*/ 4944092 h 6858000"/>
              <a:gd name="connsiteX693" fmla="*/ 515800 w 7467600"/>
              <a:gd name="connsiteY693" fmla="*/ 4862180 h 6858000"/>
              <a:gd name="connsiteX694" fmla="*/ 909145 w 7467600"/>
              <a:gd name="connsiteY694" fmla="*/ 4199225 h 6858000"/>
              <a:gd name="connsiteX695" fmla="*/ 1214067 w 7467600"/>
              <a:gd name="connsiteY695" fmla="*/ 3908561 h 6858000"/>
              <a:gd name="connsiteX696" fmla="*/ 640967 w 7467600"/>
              <a:gd name="connsiteY696" fmla="*/ 4105601 h 6858000"/>
              <a:gd name="connsiteX697" fmla="*/ 112563 w 7467600"/>
              <a:gd name="connsiteY697" fmla="*/ 4396952 h 6858000"/>
              <a:gd name="connsiteX698" fmla="*/ 0 w 7467600"/>
              <a:gd name="connsiteY698" fmla="*/ 4466006 h 6858000"/>
              <a:gd name="connsiteX699" fmla="*/ 0 w 7467600"/>
              <a:gd name="connsiteY699" fmla="*/ 4233763 h 6858000"/>
              <a:gd name="connsiteX700" fmla="*/ 36881 w 7467600"/>
              <a:gd name="connsiteY700" fmla="*/ 4200118 h 6858000"/>
              <a:gd name="connsiteX701" fmla="*/ 910534 w 7467600"/>
              <a:gd name="connsiteY701" fmla="*/ 3629753 h 6858000"/>
              <a:gd name="connsiteX702" fmla="*/ 1578717 w 7467600"/>
              <a:gd name="connsiteY702" fmla="*/ 3575982 h 6858000"/>
              <a:gd name="connsiteX703" fmla="*/ 2338780 w 7467600"/>
              <a:gd name="connsiteY703" fmla="*/ 3033725 h 6858000"/>
              <a:gd name="connsiteX704" fmla="*/ 1807991 w 7467600"/>
              <a:gd name="connsiteY704" fmla="*/ 2807184 h 6858000"/>
              <a:gd name="connsiteX705" fmla="*/ 1416358 w 7467600"/>
              <a:gd name="connsiteY705" fmla="*/ 3112571 h 6858000"/>
              <a:gd name="connsiteX706" fmla="*/ 939066 w 7467600"/>
              <a:gd name="connsiteY706" fmla="*/ 3378798 h 6858000"/>
              <a:gd name="connsiteX707" fmla="*/ 115099 w 7467600"/>
              <a:gd name="connsiteY707" fmla="*/ 3607650 h 6858000"/>
              <a:gd name="connsiteX708" fmla="*/ 97284 w 7467600"/>
              <a:gd name="connsiteY708" fmla="*/ 3520393 h 6858000"/>
              <a:gd name="connsiteX709" fmla="*/ 922050 w 7467600"/>
              <a:gd name="connsiteY709" fmla="*/ 3074867 h 6858000"/>
              <a:gd name="connsiteX710" fmla="*/ 1405265 w 7467600"/>
              <a:gd name="connsiteY710" fmla="*/ 3016319 h 6858000"/>
              <a:gd name="connsiteX711" fmla="*/ 1407512 w 7467600"/>
              <a:gd name="connsiteY711" fmla="*/ 3018001 h 6858000"/>
              <a:gd name="connsiteX712" fmla="*/ 1726266 w 7467600"/>
              <a:gd name="connsiteY712" fmla="*/ 2777274 h 6858000"/>
              <a:gd name="connsiteX713" fmla="*/ 625390 w 7467600"/>
              <a:gd name="connsiteY713" fmla="*/ 2514541 h 6858000"/>
              <a:gd name="connsiteX714" fmla="*/ 619799 w 7467600"/>
              <a:gd name="connsiteY714" fmla="*/ 2527180 h 6858000"/>
              <a:gd name="connsiteX715" fmla="*/ 310030 w 7467600"/>
              <a:gd name="connsiteY715" fmla="*/ 2771818 h 6858000"/>
              <a:gd name="connsiteX716" fmla="*/ 173877 w 7467600"/>
              <a:gd name="connsiteY716" fmla="*/ 2937056 h 6858000"/>
              <a:gd name="connsiteX717" fmla="*/ 77889 w 7467600"/>
              <a:gd name="connsiteY717" fmla="*/ 3138440 h 6858000"/>
              <a:gd name="connsiteX718" fmla="*/ 0 w 7467600"/>
              <a:gd name="connsiteY718" fmla="*/ 3271395 h 6858000"/>
              <a:gd name="connsiteX719" fmla="*/ 0 w 7467600"/>
              <a:gd name="connsiteY719" fmla="*/ 3153002 h 6858000"/>
              <a:gd name="connsiteX720" fmla="*/ 2386 w 7467600"/>
              <a:gd name="connsiteY720" fmla="*/ 3149203 h 6858000"/>
              <a:gd name="connsiteX721" fmla="*/ 89753 w 7467600"/>
              <a:gd name="connsiteY721" fmla="*/ 2987702 h 6858000"/>
              <a:gd name="connsiteX722" fmla="*/ 76869 w 7467600"/>
              <a:gd name="connsiteY722" fmla="*/ 3005404 h 6858000"/>
              <a:gd name="connsiteX723" fmla="*/ 32049 w 7467600"/>
              <a:gd name="connsiteY723" fmla="*/ 3065814 h 6858000"/>
              <a:gd name="connsiteX724" fmla="*/ 0 w 7467600"/>
              <a:gd name="connsiteY724" fmla="*/ 3108744 h 6858000"/>
              <a:gd name="connsiteX725" fmla="*/ 0 w 7467600"/>
              <a:gd name="connsiteY725" fmla="*/ 3058059 h 6858000"/>
              <a:gd name="connsiteX726" fmla="*/ 7610 w 7467600"/>
              <a:gd name="connsiteY726" fmla="*/ 3047889 h 6858000"/>
              <a:gd name="connsiteX727" fmla="*/ 52419 w 7467600"/>
              <a:gd name="connsiteY727" fmla="*/ 2987479 h 6858000"/>
              <a:gd name="connsiteX728" fmla="*/ 59142 w 7467600"/>
              <a:gd name="connsiteY728" fmla="*/ 2978488 h 6858000"/>
              <a:gd name="connsiteX729" fmla="*/ 0 w 7467600"/>
              <a:gd name="connsiteY729" fmla="*/ 3015334 h 6858000"/>
              <a:gd name="connsiteX730" fmla="*/ 0 w 7467600"/>
              <a:gd name="connsiteY730" fmla="*/ 2914286 h 6858000"/>
              <a:gd name="connsiteX731" fmla="*/ 36383 w 7467600"/>
              <a:gd name="connsiteY731" fmla="*/ 2901128 h 6858000"/>
              <a:gd name="connsiteX732" fmla="*/ 156329 w 7467600"/>
              <a:gd name="connsiteY732" fmla="*/ 2840533 h 6858000"/>
              <a:gd name="connsiteX733" fmla="*/ 358355 w 7467600"/>
              <a:gd name="connsiteY733" fmla="*/ 2620471 h 6858000"/>
              <a:gd name="connsiteX734" fmla="*/ 510577 w 7467600"/>
              <a:gd name="connsiteY734" fmla="*/ 2501244 h 6858000"/>
              <a:gd name="connsiteX735" fmla="*/ 211967 w 7467600"/>
              <a:gd name="connsiteY735" fmla="*/ 2479171 h 6858000"/>
              <a:gd name="connsiteX736" fmla="*/ 0 w 7467600"/>
              <a:gd name="connsiteY736" fmla="*/ 2476398 h 6858000"/>
              <a:gd name="connsiteX737" fmla="*/ 0 w 7467600"/>
              <a:gd name="connsiteY737" fmla="*/ 2389189 h 6858000"/>
              <a:gd name="connsiteX738" fmla="*/ 103062 w 7467600"/>
              <a:gd name="connsiteY738" fmla="*/ 2389518 h 6858000"/>
              <a:gd name="connsiteX739" fmla="*/ 510734 w 7467600"/>
              <a:gd name="connsiteY739" fmla="*/ 2416201 h 6858000"/>
              <a:gd name="connsiteX740" fmla="*/ 279257 w 7467600"/>
              <a:gd name="connsiteY740" fmla="*/ 2092102 h 6858000"/>
              <a:gd name="connsiteX741" fmla="*/ 65265 w 7467600"/>
              <a:gd name="connsiteY741" fmla="*/ 2006049 h 6858000"/>
              <a:gd name="connsiteX742" fmla="*/ 0 w 7467600"/>
              <a:gd name="connsiteY742" fmla="*/ 1982532 h 6858000"/>
              <a:gd name="connsiteX743" fmla="*/ 0 w 7467600"/>
              <a:gd name="connsiteY743" fmla="*/ 1912789 h 6858000"/>
              <a:gd name="connsiteX744" fmla="*/ 97460 w 7467600"/>
              <a:gd name="connsiteY744" fmla="*/ 1953725 h 6858000"/>
              <a:gd name="connsiteX745" fmla="*/ 221272 w 7467600"/>
              <a:gd name="connsiteY745" fmla="*/ 1980766 h 6858000"/>
              <a:gd name="connsiteX746" fmla="*/ 116765 w 7467600"/>
              <a:gd name="connsiteY746" fmla="*/ 1911033 h 6858000"/>
              <a:gd name="connsiteX747" fmla="*/ 16405 w 7467600"/>
              <a:gd name="connsiteY747" fmla="*/ 1803412 h 6858000"/>
              <a:gd name="connsiteX748" fmla="*/ 0 w 7467600"/>
              <a:gd name="connsiteY748" fmla="*/ 1784777 h 6858000"/>
              <a:gd name="connsiteX749" fmla="*/ 0 w 7467600"/>
              <a:gd name="connsiteY749" fmla="*/ 1740082 h 6858000"/>
              <a:gd name="connsiteX750" fmla="*/ 39394 w 7467600"/>
              <a:gd name="connsiteY750" fmla="*/ 1784856 h 6858000"/>
              <a:gd name="connsiteX751" fmla="*/ 135813 w 7467600"/>
              <a:gd name="connsiteY751" fmla="*/ 1888838 h 6858000"/>
              <a:gd name="connsiteX752" fmla="*/ 242575 w 7467600"/>
              <a:gd name="connsiteY752" fmla="*/ 1958841 h 6858000"/>
              <a:gd name="connsiteX753" fmla="*/ 82197 w 7467600"/>
              <a:gd name="connsiteY753" fmla="*/ 1754826 h 6858000"/>
              <a:gd name="connsiteX754" fmla="*/ 0 w 7467600"/>
              <a:gd name="connsiteY754" fmla="*/ 1679650 h 6858000"/>
              <a:gd name="connsiteX755" fmla="*/ 0 w 7467600"/>
              <a:gd name="connsiteY755" fmla="*/ 1602463 h 6858000"/>
              <a:gd name="connsiteX756" fmla="*/ 84689 w 7467600"/>
              <a:gd name="connsiteY756" fmla="*/ 1677442 h 6858000"/>
              <a:gd name="connsiteX757" fmla="*/ 298437 w 7467600"/>
              <a:gd name="connsiteY757" fmla="*/ 1968019 h 6858000"/>
              <a:gd name="connsiteX758" fmla="*/ 227269 w 7467600"/>
              <a:gd name="connsiteY758" fmla="*/ 1114064 h 6858000"/>
              <a:gd name="connsiteX759" fmla="*/ 248003 w 7467600"/>
              <a:gd name="connsiteY759" fmla="*/ 1089613 h 6858000"/>
              <a:gd name="connsiteX760" fmla="*/ 427020 w 7467600"/>
              <a:gd name="connsiteY760" fmla="*/ 1619803 h 6858000"/>
              <a:gd name="connsiteX761" fmla="*/ 340345 w 7467600"/>
              <a:gd name="connsiteY761" fmla="*/ 2027739 h 6858000"/>
              <a:gd name="connsiteX762" fmla="*/ 360865 w 7467600"/>
              <a:gd name="connsiteY762" fmla="*/ 2044827 h 6858000"/>
              <a:gd name="connsiteX763" fmla="*/ 560414 w 7467600"/>
              <a:gd name="connsiteY763" fmla="*/ 2421457 h 6858000"/>
              <a:gd name="connsiteX764" fmla="*/ 1359703 w 7467600"/>
              <a:gd name="connsiteY764" fmla="*/ 2578554 h 6858000"/>
              <a:gd name="connsiteX765" fmla="*/ 1359422 w 7467600"/>
              <a:gd name="connsiteY765" fmla="*/ 2577994 h 6858000"/>
              <a:gd name="connsiteX766" fmla="*/ 828701 w 7467600"/>
              <a:gd name="connsiteY766" fmla="*/ 1839520 h 6858000"/>
              <a:gd name="connsiteX767" fmla="*/ 494427 w 7467600"/>
              <a:gd name="connsiteY767" fmla="*/ 1092333 h 6858000"/>
              <a:gd name="connsiteX768" fmla="*/ 506322 w 7467600"/>
              <a:gd name="connsiteY768" fmla="*/ 1020997 h 6858000"/>
              <a:gd name="connsiteX769" fmla="*/ 4570198 w 7467600"/>
              <a:gd name="connsiteY769" fmla="*/ 978081 h 6858000"/>
              <a:gd name="connsiteX770" fmla="*/ 4523691 w 7467600"/>
              <a:gd name="connsiteY770" fmla="*/ 1127776 h 6858000"/>
              <a:gd name="connsiteX771" fmla="*/ 4509875 w 7467600"/>
              <a:gd name="connsiteY771" fmla="*/ 1167552 h 6858000"/>
              <a:gd name="connsiteX772" fmla="*/ 4478168 w 7467600"/>
              <a:gd name="connsiteY772" fmla="*/ 1260735 h 6858000"/>
              <a:gd name="connsiteX773" fmla="*/ 4409309 w 7467600"/>
              <a:gd name="connsiteY773" fmla="*/ 1666996 h 6858000"/>
              <a:gd name="connsiteX774" fmla="*/ 4370031 w 7467600"/>
              <a:gd name="connsiteY774" fmla="*/ 1955666 h 6858000"/>
              <a:gd name="connsiteX775" fmla="*/ 4570198 w 7467600"/>
              <a:gd name="connsiteY775" fmla="*/ 978081 h 6858000"/>
              <a:gd name="connsiteX776" fmla="*/ 4557898 w 7467600"/>
              <a:gd name="connsiteY776" fmla="*/ 900011 h 6858000"/>
              <a:gd name="connsiteX777" fmla="*/ 4344840 w 7467600"/>
              <a:gd name="connsiteY777" fmla="*/ 1922038 h 6858000"/>
              <a:gd name="connsiteX778" fmla="*/ 4378710 w 7467600"/>
              <a:gd name="connsiteY778" fmla="*/ 1665516 h 6858000"/>
              <a:gd name="connsiteX779" fmla="*/ 4448798 w 7467600"/>
              <a:gd name="connsiteY779" fmla="*/ 1253024 h 6858000"/>
              <a:gd name="connsiteX780" fmla="*/ 4480315 w 7467600"/>
              <a:gd name="connsiteY780" fmla="*/ 1158454 h 6858000"/>
              <a:gd name="connsiteX781" fmla="*/ 4494133 w 7467600"/>
              <a:gd name="connsiteY781" fmla="*/ 1118676 h 6858000"/>
              <a:gd name="connsiteX782" fmla="*/ 4557898 w 7467600"/>
              <a:gd name="connsiteY782" fmla="*/ 900011 h 6858000"/>
              <a:gd name="connsiteX783" fmla="*/ 5870151 w 7467600"/>
              <a:gd name="connsiteY783" fmla="*/ 898890 h 6858000"/>
              <a:gd name="connsiteX784" fmla="*/ 5861335 w 7467600"/>
              <a:gd name="connsiteY784" fmla="*/ 899177 h 6858000"/>
              <a:gd name="connsiteX785" fmla="*/ 5843702 w 7467600"/>
              <a:gd name="connsiteY785" fmla="*/ 899748 h 6858000"/>
              <a:gd name="connsiteX786" fmla="*/ 5651107 w 7467600"/>
              <a:gd name="connsiteY786" fmla="*/ 920306 h 6858000"/>
              <a:gd name="connsiteX787" fmla="*/ 5459407 w 7467600"/>
              <a:gd name="connsiteY787" fmla="*/ 940975 h 6858000"/>
              <a:gd name="connsiteX788" fmla="*/ 5374846 w 7467600"/>
              <a:gd name="connsiteY788" fmla="*/ 941988 h 6858000"/>
              <a:gd name="connsiteX789" fmla="*/ 5256105 w 7467600"/>
              <a:gd name="connsiteY789" fmla="*/ 945632 h 6858000"/>
              <a:gd name="connsiteX790" fmla="*/ 5107071 w 7467600"/>
              <a:gd name="connsiteY790" fmla="*/ 969720 h 6858000"/>
              <a:gd name="connsiteX791" fmla="*/ 4998681 w 7467600"/>
              <a:gd name="connsiteY791" fmla="*/ 988771 h 6858000"/>
              <a:gd name="connsiteX792" fmla="*/ 5870151 w 7467600"/>
              <a:gd name="connsiteY792" fmla="*/ 898890 h 6858000"/>
              <a:gd name="connsiteX793" fmla="*/ 5504425 w 7467600"/>
              <a:gd name="connsiteY793" fmla="*/ 848067 h 6858000"/>
              <a:gd name="connsiteX794" fmla="*/ 4968849 w 7467600"/>
              <a:gd name="connsiteY794" fmla="*/ 962318 h 6858000"/>
              <a:gd name="connsiteX795" fmla="*/ 5104039 w 7467600"/>
              <a:gd name="connsiteY795" fmla="*/ 940634 h 6858000"/>
              <a:gd name="connsiteX796" fmla="*/ 5256311 w 7467600"/>
              <a:gd name="connsiteY796" fmla="*/ 916490 h 6858000"/>
              <a:gd name="connsiteX797" fmla="*/ 5377381 w 7467600"/>
              <a:gd name="connsiteY797" fmla="*/ 912671 h 6858000"/>
              <a:gd name="connsiteX798" fmla="*/ 5460148 w 7467600"/>
              <a:gd name="connsiteY798" fmla="*/ 911442 h 6858000"/>
              <a:gd name="connsiteX799" fmla="*/ 5648971 w 7467600"/>
              <a:gd name="connsiteY799" fmla="*/ 891331 h 6858000"/>
              <a:gd name="connsiteX800" fmla="*/ 5844807 w 7467600"/>
              <a:gd name="connsiteY800" fmla="*/ 870718 h 6858000"/>
              <a:gd name="connsiteX801" fmla="*/ 5862975 w 7467600"/>
              <a:gd name="connsiteY801" fmla="*/ 869756 h 6858000"/>
              <a:gd name="connsiteX802" fmla="*/ 5920887 w 7467600"/>
              <a:gd name="connsiteY802" fmla="*/ 865929 h 6858000"/>
              <a:gd name="connsiteX803" fmla="*/ 5504425 w 7467600"/>
              <a:gd name="connsiteY803" fmla="*/ 848067 h 6858000"/>
              <a:gd name="connsiteX804" fmla="*/ 3607114 w 7467600"/>
              <a:gd name="connsiteY804" fmla="*/ 467441 h 6858000"/>
              <a:gd name="connsiteX805" fmla="*/ 3296242 w 7467600"/>
              <a:gd name="connsiteY805" fmla="*/ 807991 h 6858000"/>
              <a:gd name="connsiteX806" fmla="*/ 3174674 w 7467600"/>
              <a:gd name="connsiteY806" fmla="*/ 919759 h 6858000"/>
              <a:gd name="connsiteX807" fmla="*/ 3042978 w 7467600"/>
              <a:gd name="connsiteY807" fmla="*/ 1054894 h 6858000"/>
              <a:gd name="connsiteX808" fmla="*/ 2968914 w 7467600"/>
              <a:gd name="connsiteY808" fmla="*/ 1133756 h 6858000"/>
              <a:gd name="connsiteX809" fmla="*/ 3103823 w 7467600"/>
              <a:gd name="connsiteY809" fmla="*/ 1026814 h 6858000"/>
              <a:gd name="connsiteX810" fmla="*/ 3607114 w 7467600"/>
              <a:gd name="connsiteY810" fmla="*/ 467441 h 6858000"/>
              <a:gd name="connsiteX811" fmla="*/ 3744487 w 7467600"/>
              <a:gd name="connsiteY811" fmla="*/ 383136 h 6858000"/>
              <a:gd name="connsiteX812" fmla="*/ 3970213 w 7467600"/>
              <a:gd name="connsiteY812" fmla="*/ 995559 h 6858000"/>
              <a:gd name="connsiteX813" fmla="*/ 3744487 w 7467600"/>
              <a:gd name="connsiteY813" fmla="*/ 383136 h 6858000"/>
              <a:gd name="connsiteX814" fmla="*/ 3624562 w 7467600"/>
              <a:gd name="connsiteY814" fmla="*/ 367041 h 6858000"/>
              <a:gd name="connsiteX815" fmla="*/ 3489712 w 7467600"/>
              <a:gd name="connsiteY815" fmla="*/ 485386 h 6858000"/>
              <a:gd name="connsiteX816" fmla="*/ 3182994 w 7467600"/>
              <a:gd name="connsiteY816" fmla="*/ 828265 h 6858000"/>
              <a:gd name="connsiteX817" fmla="*/ 2892114 w 7467600"/>
              <a:gd name="connsiteY817" fmla="*/ 1172635 h 6858000"/>
              <a:gd name="connsiteX818" fmla="*/ 3021459 w 7467600"/>
              <a:gd name="connsiteY818" fmla="*/ 1035385 h 6858000"/>
              <a:gd name="connsiteX819" fmla="*/ 3153873 w 7467600"/>
              <a:gd name="connsiteY819" fmla="*/ 898971 h 6858000"/>
              <a:gd name="connsiteX820" fmla="*/ 3276511 w 7467600"/>
              <a:gd name="connsiteY820" fmla="*/ 786423 h 6858000"/>
              <a:gd name="connsiteX821" fmla="*/ 3584154 w 7467600"/>
              <a:gd name="connsiteY821" fmla="*/ 448218 h 6858000"/>
              <a:gd name="connsiteX822" fmla="*/ 3624562 w 7467600"/>
              <a:gd name="connsiteY822" fmla="*/ 367041 h 6858000"/>
              <a:gd name="connsiteX823" fmla="*/ 3766672 w 7467600"/>
              <a:gd name="connsiteY823" fmla="*/ 359429 h 6858000"/>
              <a:gd name="connsiteX824" fmla="*/ 3996338 w 7467600"/>
              <a:gd name="connsiteY824" fmla="*/ 968237 h 6858000"/>
              <a:gd name="connsiteX825" fmla="*/ 3766672 w 7467600"/>
              <a:gd name="connsiteY825" fmla="*/ 359429 h 6858000"/>
              <a:gd name="connsiteX826" fmla="*/ 5805386 w 7467600"/>
              <a:gd name="connsiteY826" fmla="*/ 239240 h 6858000"/>
              <a:gd name="connsiteX827" fmla="*/ 5736947 w 7467600"/>
              <a:gd name="connsiteY827" fmla="*/ 261367 h 6858000"/>
              <a:gd name="connsiteX828" fmla="*/ 5427012 w 7467600"/>
              <a:gd name="connsiteY828" fmla="*/ 311272 h 6858000"/>
              <a:gd name="connsiteX829" fmla="*/ 5147818 w 7467600"/>
              <a:gd name="connsiteY829" fmla="*/ 322112 h 6858000"/>
              <a:gd name="connsiteX830" fmla="*/ 5060854 w 7467600"/>
              <a:gd name="connsiteY830" fmla="*/ 311882 h 6858000"/>
              <a:gd name="connsiteX831" fmla="*/ 4945989 w 7467600"/>
              <a:gd name="connsiteY831" fmla="*/ 300516 h 6858000"/>
              <a:gd name="connsiteX832" fmla="*/ 5410479 w 7467600"/>
              <a:gd name="connsiteY832" fmla="*/ 348434 h 6858000"/>
              <a:gd name="connsiteX833" fmla="*/ 5805386 w 7467600"/>
              <a:gd name="connsiteY833" fmla="*/ 239240 h 6858000"/>
              <a:gd name="connsiteX834" fmla="*/ 5905192 w 7467600"/>
              <a:gd name="connsiteY834" fmla="*/ 163079 h 6858000"/>
              <a:gd name="connsiteX835" fmla="*/ 5865655 w 7467600"/>
              <a:gd name="connsiteY835" fmla="*/ 171901 h 6858000"/>
              <a:gd name="connsiteX836" fmla="*/ 5259740 w 7467600"/>
              <a:gd name="connsiteY836" fmla="*/ 257013 h 6858000"/>
              <a:gd name="connsiteX837" fmla="*/ 5208466 w 7467600"/>
              <a:gd name="connsiteY837" fmla="*/ 257550 h 6858000"/>
              <a:gd name="connsiteX838" fmla="*/ 4980204 w 7467600"/>
              <a:gd name="connsiteY838" fmla="*/ 271903 h 6858000"/>
              <a:gd name="connsiteX839" fmla="*/ 5068068 w 7467600"/>
              <a:gd name="connsiteY839" fmla="*/ 282244 h 6858000"/>
              <a:gd name="connsiteX840" fmla="*/ 5153231 w 7467600"/>
              <a:gd name="connsiteY840" fmla="*/ 292240 h 6858000"/>
              <a:gd name="connsiteX841" fmla="*/ 5426491 w 7467600"/>
              <a:gd name="connsiteY841" fmla="*/ 281128 h 6858000"/>
              <a:gd name="connsiteX842" fmla="*/ 5731212 w 7467600"/>
              <a:gd name="connsiteY842" fmla="*/ 231951 h 6858000"/>
              <a:gd name="connsiteX843" fmla="*/ 5905192 w 7467600"/>
              <a:gd name="connsiteY843" fmla="*/ 163079 h 6858000"/>
              <a:gd name="connsiteX844" fmla="*/ 5944437 w 7467600"/>
              <a:gd name="connsiteY844" fmla="*/ 113829 h 6858000"/>
              <a:gd name="connsiteX845" fmla="*/ 5825032 w 7467600"/>
              <a:gd name="connsiteY845" fmla="*/ 146405 h 6858000"/>
              <a:gd name="connsiteX846" fmla="*/ 4955599 w 7467600"/>
              <a:gd name="connsiteY846" fmla="*/ 247008 h 6858000"/>
              <a:gd name="connsiteX847" fmla="*/ 5210104 w 7467600"/>
              <a:gd name="connsiteY847" fmla="*/ 228123 h 6858000"/>
              <a:gd name="connsiteX848" fmla="*/ 5261015 w 7467600"/>
              <a:gd name="connsiteY848" fmla="*/ 227087 h 6858000"/>
              <a:gd name="connsiteX849" fmla="*/ 5861181 w 7467600"/>
              <a:gd name="connsiteY849" fmla="*/ 143093 h 6858000"/>
              <a:gd name="connsiteX850" fmla="*/ 5961252 w 7467600"/>
              <a:gd name="connsiteY850" fmla="*/ 114820 h 6858000"/>
              <a:gd name="connsiteX851" fmla="*/ 5944437 w 7467600"/>
              <a:gd name="connsiteY851" fmla="*/ 113829 h 6858000"/>
              <a:gd name="connsiteX852" fmla="*/ 3882765 w 7467600"/>
              <a:gd name="connsiteY852" fmla="*/ 0 h 6858000"/>
              <a:gd name="connsiteX853" fmla="*/ 3995099 w 7467600"/>
              <a:gd name="connsiteY853" fmla="*/ 0 h 6858000"/>
              <a:gd name="connsiteX854" fmla="*/ 4163818 w 7467600"/>
              <a:gd name="connsiteY854" fmla="*/ 234104 h 6858000"/>
              <a:gd name="connsiteX855" fmla="*/ 4172099 w 7467600"/>
              <a:gd name="connsiteY855" fmla="*/ 234207 h 6858000"/>
              <a:gd name="connsiteX856" fmla="*/ 4784282 w 7467600"/>
              <a:gd name="connsiteY856" fmla="*/ 276561 h 6858000"/>
              <a:gd name="connsiteX857" fmla="*/ 4801687 w 7467600"/>
              <a:gd name="connsiteY857" fmla="*/ 267764 h 6858000"/>
              <a:gd name="connsiteX858" fmla="*/ 6082788 w 7467600"/>
              <a:gd name="connsiteY858" fmla="*/ 64119 h 6858000"/>
              <a:gd name="connsiteX859" fmla="*/ 6099442 w 7467600"/>
              <a:gd name="connsiteY859" fmla="*/ 82568 h 6858000"/>
              <a:gd name="connsiteX860" fmla="*/ 4804137 w 7467600"/>
              <a:gd name="connsiteY860" fmla="*/ 320931 h 6858000"/>
              <a:gd name="connsiteX861" fmla="*/ 4227047 w 7467600"/>
              <a:gd name="connsiteY861" fmla="*/ 313415 h 6858000"/>
              <a:gd name="connsiteX862" fmla="*/ 4346041 w 7467600"/>
              <a:gd name="connsiteY862" fmla="*/ 456086 h 6858000"/>
              <a:gd name="connsiteX863" fmla="*/ 4870967 w 7467600"/>
              <a:gd name="connsiteY863" fmla="*/ 963061 h 6858000"/>
              <a:gd name="connsiteX864" fmla="*/ 4889647 w 7467600"/>
              <a:gd name="connsiteY864" fmla="*/ 957147 h 6858000"/>
              <a:gd name="connsiteX865" fmla="*/ 5422504 w 7467600"/>
              <a:gd name="connsiteY865" fmla="*/ 805191 h 6858000"/>
              <a:gd name="connsiteX866" fmla="*/ 6087656 w 7467600"/>
              <a:gd name="connsiteY866" fmla="*/ 826703 h 6858000"/>
              <a:gd name="connsiteX867" fmla="*/ 6058717 w 7467600"/>
              <a:gd name="connsiteY867" fmla="*/ 865992 h 6858000"/>
              <a:gd name="connsiteX868" fmla="*/ 4974153 w 7467600"/>
              <a:gd name="connsiteY868" fmla="*/ 1045456 h 6858000"/>
              <a:gd name="connsiteX869" fmla="*/ 5627835 w 7467600"/>
              <a:gd name="connsiteY869" fmla="*/ 1472077 h 6858000"/>
              <a:gd name="connsiteX870" fmla="*/ 5629817 w 7467600"/>
              <a:gd name="connsiteY870" fmla="*/ 1471412 h 6858000"/>
              <a:gd name="connsiteX871" fmla="*/ 5634124 w 7467600"/>
              <a:gd name="connsiteY871" fmla="*/ 1470572 h 6858000"/>
              <a:gd name="connsiteX872" fmla="*/ 5755832 w 7467600"/>
              <a:gd name="connsiteY872" fmla="*/ 1383886 h 6858000"/>
              <a:gd name="connsiteX873" fmla="*/ 6014186 w 7467600"/>
              <a:gd name="connsiteY873" fmla="*/ 1279799 h 6858000"/>
              <a:gd name="connsiteX874" fmla="*/ 6901619 w 7467600"/>
              <a:gd name="connsiteY874" fmla="*/ 1047874 h 6858000"/>
              <a:gd name="connsiteX875" fmla="*/ 6931566 w 7467600"/>
              <a:gd name="connsiteY875" fmla="*/ 1062034 h 6858000"/>
              <a:gd name="connsiteX876" fmla="*/ 5790982 w 7467600"/>
              <a:gd name="connsiteY876" fmla="*/ 1561380 h 6858000"/>
              <a:gd name="connsiteX877" fmla="*/ 6188971 w 7467600"/>
              <a:gd name="connsiteY877" fmla="*/ 1755168 h 6858000"/>
              <a:gd name="connsiteX878" fmla="*/ 6202446 w 7467600"/>
              <a:gd name="connsiteY878" fmla="*/ 1752268 h 6858000"/>
              <a:gd name="connsiteX879" fmla="*/ 7179560 w 7467600"/>
              <a:gd name="connsiteY879" fmla="*/ 1467551 h 6858000"/>
              <a:gd name="connsiteX880" fmla="*/ 7158730 w 7467600"/>
              <a:gd name="connsiteY880" fmla="*/ 1507835 h 6858000"/>
              <a:gd name="connsiteX881" fmla="*/ 6326959 w 7467600"/>
              <a:gd name="connsiteY881" fmla="*/ 1817686 h 6858000"/>
              <a:gd name="connsiteX882" fmla="*/ 6537433 w 7467600"/>
              <a:gd name="connsiteY882" fmla="*/ 1907790 h 6858000"/>
              <a:gd name="connsiteX883" fmla="*/ 6550221 w 7467600"/>
              <a:gd name="connsiteY883" fmla="*/ 1910729 h 6858000"/>
              <a:gd name="connsiteX884" fmla="*/ 6964438 w 7467600"/>
              <a:gd name="connsiteY884" fmla="*/ 2209505 h 6858000"/>
              <a:gd name="connsiteX885" fmla="*/ 7367862 w 7467600"/>
              <a:gd name="connsiteY885" fmla="*/ 2806833 h 6858000"/>
              <a:gd name="connsiteX886" fmla="*/ 7364329 w 7467600"/>
              <a:gd name="connsiteY886" fmla="*/ 2826907 h 6858000"/>
              <a:gd name="connsiteX887" fmla="*/ 7290545 w 7467600"/>
              <a:gd name="connsiteY887" fmla="*/ 2850663 h 6858000"/>
              <a:gd name="connsiteX888" fmla="*/ 6472036 w 7467600"/>
              <a:gd name="connsiteY888" fmla="*/ 1959003 h 6858000"/>
              <a:gd name="connsiteX889" fmla="*/ 5792897 w 7467600"/>
              <a:gd name="connsiteY889" fmla="*/ 1647747 h 6858000"/>
              <a:gd name="connsiteX890" fmla="*/ 5842751 w 7467600"/>
              <a:gd name="connsiteY890" fmla="*/ 1816112 h 6858000"/>
              <a:gd name="connsiteX891" fmla="*/ 5847424 w 7467600"/>
              <a:gd name="connsiteY891" fmla="*/ 1815776 h 6858000"/>
              <a:gd name="connsiteX892" fmla="*/ 6399821 w 7467600"/>
              <a:gd name="connsiteY892" fmla="*/ 2344799 h 6858000"/>
              <a:gd name="connsiteX893" fmla="*/ 6323232 w 7467600"/>
              <a:gd name="connsiteY893" fmla="*/ 2389634 h 6858000"/>
              <a:gd name="connsiteX894" fmla="*/ 5942958 w 7467600"/>
              <a:gd name="connsiteY894" fmla="*/ 2077708 h 6858000"/>
              <a:gd name="connsiteX895" fmla="*/ 5921559 w 7467600"/>
              <a:gd name="connsiteY895" fmla="*/ 2378596 h 6858000"/>
              <a:gd name="connsiteX896" fmla="*/ 5817651 w 7467600"/>
              <a:gd name="connsiteY896" fmla="*/ 3023919 h 6858000"/>
              <a:gd name="connsiteX897" fmla="*/ 5729634 w 7467600"/>
              <a:gd name="connsiteY897" fmla="*/ 3051849 h 6858000"/>
              <a:gd name="connsiteX898" fmla="*/ 5611018 w 7467600"/>
              <a:gd name="connsiteY898" fmla="*/ 2316769 h 6858000"/>
              <a:gd name="connsiteX899" fmla="*/ 5687608 w 7467600"/>
              <a:gd name="connsiteY899" fmla="*/ 2039972 h 6858000"/>
              <a:gd name="connsiteX900" fmla="*/ 5657554 w 7467600"/>
              <a:gd name="connsiteY900" fmla="*/ 1576445 h 6858000"/>
              <a:gd name="connsiteX901" fmla="*/ 5150475 w 7467600"/>
              <a:gd name="connsiteY901" fmla="*/ 1274012 h 6858000"/>
              <a:gd name="connsiteX902" fmla="*/ 5349142 w 7467600"/>
              <a:gd name="connsiteY902" fmla="*/ 2204405 h 6858000"/>
              <a:gd name="connsiteX903" fmla="*/ 5262214 w 7467600"/>
              <a:gd name="connsiteY903" fmla="*/ 2233836 h 6858000"/>
              <a:gd name="connsiteX904" fmla="*/ 4981539 w 7467600"/>
              <a:gd name="connsiteY904" fmla="*/ 1542201 h 6858000"/>
              <a:gd name="connsiteX905" fmla="*/ 4958461 w 7467600"/>
              <a:gd name="connsiteY905" fmla="*/ 1136957 h 6858000"/>
              <a:gd name="connsiteX906" fmla="*/ 4655015 w 7467600"/>
              <a:gd name="connsiteY906" fmla="*/ 891426 h 6858000"/>
              <a:gd name="connsiteX907" fmla="*/ 4348002 w 7467600"/>
              <a:gd name="connsiteY907" fmla="*/ 2205895 h 6858000"/>
              <a:gd name="connsiteX908" fmla="*/ 4262250 w 7467600"/>
              <a:gd name="connsiteY908" fmla="*/ 2219972 h 6858000"/>
              <a:gd name="connsiteX909" fmla="*/ 4550611 w 7467600"/>
              <a:gd name="connsiteY909" fmla="*/ 817540 h 6858000"/>
              <a:gd name="connsiteX910" fmla="*/ 4564418 w 7467600"/>
              <a:gd name="connsiteY910" fmla="*/ 808293 h 6858000"/>
              <a:gd name="connsiteX911" fmla="*/ 4266388 w 7467600"/>
              <a:gd name="connsiteY911" fmla="*/ 500083 h 6858000"/>
              <a:gd name="connsiteX912" fmla="*/ 4032842 w 7467600"/>
              <a:gd name="connsiteY912" fmla="*/ 211809 h 6858000"/>
              <a:gd name="connsiteX913" fmla="*/ 3882765 w 7467600"/>
              <a:gd name="connsiteY913" fmla="*/ 0 h 6858000"/>
              <a:gd name="connsiteX914" fmla="*/ 3721337 w 7467600"/>
              <a:gd name="connsiteY914" fmla="*/ 0 h 6858000"/>
              <a:gd name="connsiteX915" fmla="*/ 3797544 w 7467600"/>
              <a:gd name="connsiteY915" fmla="*/ 0 h 6858000"/>
              <a:gd name="connsiteX916" fmla="*/ 3775734 w 7467600"/>
              <a:gd name="connsiteY916" fmla="*/ 95131 h 6858000"/>
              <a:gd name="connsiteX917" fmla="*/ 3724807 w 7467600"/>
              <a:gd name="connsiteY917" fmla="*/ 272257 h 6858000"/>
              <a:gd name="connsiteX918" fmla="*/ 3726844 w 7467600"/>
              <a:gd name="connsiteY918" fmla="*/ 282988 h 6858000"/>
              <a:gd name="connsiteX919" fmla="*/ 3742664 w 7467600"/>
              <a:gd name="connsiteY919" fmla="*/ 279918 h 6858000"/>
              <a:gd name="connsiteX920" fmla="*/ 4103910 w 7467600"/>
              <a:gd name="connsiteY920" fmla="*/ 1161917 h 6858000"/>
              <a:gd name="connsiteX921" fmla="*/ 4020269 w 7467600"/>
              <a:gd name="connsiteY921" fmla="*/ 1200406 h 6858000"/>
              <a:gd name="connsiteX922" fmla="*/ 3674882 w 7467600"/>
              <a:gd name="connsiteY922" fmla="*/ 488524 h 6858000"/>
              <a:gd name="connsiteX923" fmla="*/ 3132682 w 7467600"/>
              <a:gd name="connsiteY923" fmla="*/ 1072284 h 6858000"/>
              <a:gd name="connsiteX924" fmla="*/ 2716346 w 7467600"/>
              <a:gd name="connsiteY924" fmla="*/ 1276376 h 6858000"/>
              <a:gd name="connsiteX925" fmla="*/ 2716772 w 7467600"/>
              <a:gd name="connsiteY925" fmla="*/ 1255462 h 6858000"/>
              <a:gd name="connsiteX926" fmla="*/ 3471096 w 7467600"/>
              <a:gd name="connsiteY926" fmla="*/ 437072 h 6858000"/>
              <a:gd name="connsiteX927" fmla="*/ 3639057 w 7467600"/>
              <a:gd name="connsiteY927" fmla="*/ 286334 h 6858000"/>
              <a:gd name="connsiteX928" fmla="*/ 3640309 w 7467600"/>
              <a:gd name="connsiteY928" fmla="*/ 284664 h 6858000"/>
              <a:gd name="connsiteX929" fmla="*/ 3646022 w 7467600"/>
              <a:gd name="connsiteY929" fmla="*/ 276711 h 6858000"/>
              <a:gd name="connsiteX930" fmla="*/ 3707943 w 7467600"/>
              <a:gd name="connsiteY930" fmla="*/ 65958 h 6858000"/>
              <a:gd name="connsiteX931" fmla="*/ 3721337 w 7467600"/>
              <a:gd name="connsiteY931" fmla="*/ 0 h 6858000"/>
              <a:gd name="connsiteX932" fmla="*/ 2867960 w 7467600"/>
              <a:gd name="connsiteY932" fmla="*/ 0 h 6858000"/>
              <a:gd name="connsiteX933" fmla="*/ 2926351 w 7467600"/>
              <a:gd name="connsiteY933" fmla="*/ 0 h 6858000"/>
              <a:gd name="connsiteX934" fmla="*/ 2902823 w 7467600"/>
              <a:gd name="connsiteY934" fmla="*/ 262929 h 6858000"/>
              <a:gd name="connsiteX935" fmla="*/ 2940663 w 7467600"/>
              <a:gd name="connsiteY935" fmla="*/ 140884 h 6858000"/>
              <a:gd name="connsiteX936" fmla="*/ 2947039 w 7467600"/>
              <a:gd name="connsiteY936" fmla="*/ 122524 h 6858000"/>
              <a:gd name="connsiteX937" fmla="*/ 2984316 w 7467600"/>
              <a:gd name="connsiteY937" fmla="*/ 0 h 6858000"/>
              <a:gd name="connsiteX938" fmla="*/ 3016114 w 7467600"/>
              <a:gd name="connsiteY938" fmla="*/ 0 h 6858000"/>
              <a:gd name="connsiteX939" fmla="*/ 2979949 w 7467600"/>
              <a:gd name="connsiteY939" fmla="*/ 119274 h 6858000"/>
              <a:gd name="connsiteX940" fmla="*/ 3023879 w 7467600"/>
              <a:gd name="connsiteY940" fmla="*/ 0 h 6858000"/>
              <a:gd name="connsiteX941" fmla="*/ 3105400 w 7467600"/>
              <a:gd name="connsiteY941" fmla="*/ 0 h 6858000"/>
              <a:gd name="connsiteX942" fmla="*/ 3094669 w 7467600"/>
              <a:gd name="connsiteY942" fmla="*/ 30308 h 6858000"/>
              <a:gd name="connsiteX943" fmla="*/ 2901945 w 7467600"/>
              <a:gd name="connsiteY943" fmla="*/ 466538 h 6858000"/>
              <a:gd name="connsiteX944" fmla="*/ 2815209 w 7467600"/>
              <a:gd name="connsiteY944" fmla="*/ 497361 h 6858000"/>
              <a:gd name="connsiteX945" fmla="*/ 2844845 w 7467600"/>
              <a:gd name="connsiteY945" fmla="*/ 127638 h 6858000"/>
              <a:gd name="connsiteX946" fmla="*/ 2867960 w 7467600"/>
              <a:gd name="connsiteY946" fmla="*/ 0 h 6858000"/>
              <a:gd name="connsiteX947" fmla="*/ 1057230 w 7467600"/>
              <a:gd name="connsiteY947" fmla="*/ 0 h 6858000"/>
              <a:gd name="connsiteX948" fmla="*/ 1111003 w 7467600"/>
              <a:gd name="connsiteY948" fmla="*/ 0 h 6858000"/>
              <a:gd name="connsiteX949" fmla="*/ 1125553 w 7467600"/>
              <a:gd name="connsiteY949" fmla="*/ 52588 h 6858000"/>
              <a:gd name="connsiteX950" fmla="*/ 1304276 w 7467600"/>
              <a:gd name="connsiteY950" fmla="*/ 476275 h 6858000"/>
              <a:gd name="connsiteX951" fmla="*/ 1492066 w 7467600"/>
              <a:gd name="connsiteY951" fmla="*/ 886333 h 6858000"/>
              <a:gd name="connsiteX952" fmla="*/ 1423698 w 7467600"/>
              <a:gd name="connsiteY952" fmla="*/ 710817 h 6858000"/>
              <a:gd name="connsiteX953" fmla="*/ 1357609 w 7467600"/>
              <a:gd name="connsiteY953" fmla="*/ 532892 h 6858000"/>
              <a:gd name="connsiteX954" fmla="*/ 1309550 w 7467600"/>
              <a:gd name="connsiteY954" fmla="*/ 374031 h 6858000"/>
              <a:gd name="connsiteX955" fmla="*/ 1193673 w 7467600"/>
              <a:gd name="connsiteY955" fmla="*/ 49533 h 6858000"/>
              <a:gd name="connsiteX956" fmla="*/ 1164391 w 7467600"/>
              <a:gd name="connsiteY956" fmla="*/ 0 h 6858000"/>
              <a:gd name="connsiteX957" fmla="*/ 1200666 w 7467600"/>
              <a:gd name="connsiteY957" fmla="*/ 0 h 6858000"/>
              <a:gd name="connsiteX958" fmla="*/ 1223408 w 7467600"/>
              <a:gd name="connsiteY958" fmla="*/ 38996 h 6858000"/>
              <a:gd name="connsiteX959" fmla="*/ 1339635 w 7467600"/>
              <a:gd name="connsiteY959" fmla="*/ 365517 h 6858000"/>
              <a:gd name="connsiteX960" fmla="*/ 1387469 w 7467600"/>
              <a:gd name="connsiteY960" fmla="*/ 523079 h 6858000"/>
              <a:gd name="connsiteX961" fmla="*/ 1452685 w 7467600"/>
              <a:gd name="connsiteY961" fmla="*/ 699806 h 6858000"/>
              <a:gd name="connsiteX962" fmla="*/ 1492092 w 7467600"/>
              <a:gd name="connsiteY962" fmla="*/ 800424 h 6858000"/>
              <a:gd name="connsiteX963" fmla="*/ 1455302 w 7467600"/>
              <a:gd name="connsiteY963" fmla="*/ 632913 h 6858000"/>
              <a:gd name="connsiteX964" fmla="*/ 1222336 w 7467600"/>
              <a:gd name="connsiteY964" fmla="*/ 9480 h 6858000"/>
              <a:gd name="connsiteX965" fmla="*/ 1214634 w 7467600"/>
              <a:gd name="connsiteY965" fmla="*/ 0 h 6858000"/>
              <a:gd name="connsiteX966" fmla="*/ 1289827 w 7467600"/>
              <a:gd name="connsiteY966" fmla="*/ 0 h 6858000"/>
              <a:gd name="connsiteX967" fmla="*/ 1321076 w 7467600"/>
              <a:gd name="connsiteY967" fmla="*/ 59722 h 6858000"/>
              <a:gd name="connsiteX968" fmla="*/ 1512579 w 7467600"/>
              <a:gd name="connsiteY968" fmla="*/ 626441 h 6858000"/>
              <a:gd name="connsiteX969" fmla="*/ 1506076 w 7467600"/>
              <a:gd name="connsiteY969" fmla="*/ 1089289 h 6858000"/>
              <a:gd name="connsiteX970" fmla="*/ 1486346 w 7467600"/>
              <a:gd name="connsiteY970" fmla="*/ 1079919 h 6858000"/>
              <a:gd name="connsiteX971" fmla="*/ 1070511 w 7467600"/>
              <a:gd name="connsiteY971" fmla="*/ 48609 h 6858000"/>
              <a:gd name="connsiteX972" fmla="*/ 1057230 w 7467600"/>
              <a:gd name="connsiteY972" fmla="*/ 0 h 6858000"/>
              <a:gd name="connsiteX973" fmla="*/ 43151 w 7467600"/>
              <a:gd name="connsiteY973" fmla="*/ 0 h 6858000"/>
              <a:gd name="connsiteX974" fmla="*/ 95283 w 7467600"/>
              <a:gd name="connsiteY974" fmla="*/ 0 h 6858000"/>
              <a:gd name="connsiteX975" fmla="*/ 300708 w 7467600"/>
              <a:gd name="connsiteY975" fmla="*/ 154571 h 6858000"/>
              <a:gd name="connsiteX976" fmla="*/ 530414 w 7467600"/>
              <a:gd name="connsiteY976" fmla="*/ 354673 h 6858000"/>
              <a:gd name="connsiteX977" fmla="*/ 333785 w 7467600"/>
              <a:gd name="connsiteY977" fmla="*/ 161564 h 6858000"/>
              <a:gd name="connsiteX978" fmla="*/ 147005 w 7467600"/>
              <a:gd name="connsiteY978" fmla="*/ 0 h 6858000"/>
              <a:gd name="connsiteX979" fmla="*/ 272509 w 7467600"/>
              <a:gd name="connsiteY979" fmla="*/ 0 h 6858000"/>
              <a:gd name="connsiteX980" fmla="*/ 326276 w 7467600"/>
              <a:gd name="connsiteY980" fmla="*/ 45847 h 6858000"/>
              <a:gd name="connsiteX981" fmla="*/ 823759 w 7467600"/>
              <a:gd name="connsiteY981" fmla="*/ 574145 h 6858000"/>
              <a:gd name="connsiteX982" fmla="*/ 811254 w 7467600"/>
              <a:gd name="connsiteY982" fmla="*/ 665546 h 6858000"/>
              <a:gd name="connsiteX983" fmla="*/ 154042 w 7467600"/>
              <a:gd name="connsiteY983" fmla="*/ 261522 h 6858000"/>
              <a:gd name="connsiteX984" fmla="*/ 13550 w 7467600"/>
              <a:gd name="connsiteY984" fmla="*/ 158423 h 6858000"/>
              <a:gd name="connsiteX985" fmla="*/ 0 w 7467600"/>
              <a:gd name="connsiteY985" fmla="*/ 146618 h 6858000"/>
              <a:gd name="connsiteX986" fmla="*/ 0 w 7467600"/>
              <a:gd name="connsiteY986" fmla="*/ 59161 h 6858000"/>
              <a:gd name="connsiteX987" fmla="*/ 45427 w 7467600"/>
              <a:gd name="connsiteY987" fmla="*/ 101078 h 6858000"/>
              <a:gd name="connsiteX988" fmla="*/ 630103 w 7467600"/>
              <a:gd name="connsiteY988" fmla="*/ 485885 h 6858000"/>
              <a:gd name="connsiteX989" fmla="*/ 532040 w 7467600"/>
              <a:gd name="connsiteY989" fmla="*/ 399359 h 6858000"/>
              <a:gd name="connsiteX990" fmla="*/ 517618 w 7467600"/>
              <a:gd name="connsiteY990" fmla="*/ 385726 h 6858000"/>
              <a:gd name="connsiteX991" fmla="*/ 285074 w 7467600"/>
              <a:gd name="connsiteY991" fmla="*/ 182755 h 6858000"/>
              <a:gd name="connsiteX992" fmla="*/ 43151 w 7467600"/>
              <a:gd name="connsiteY99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91022 w 7467600"/>
              <a:gd name="connsiteY134" fmla="*/ 5158141 h 6858000"/>
              <a:gd name="connsiteX135" fmla="*/ 7312201 w 7467600"/>
              <a:gd name="connsiteY135" fmla="*/ 5128278 h 6858000"/>
              <a:gd name="connsiteX136" fmla="*/ 1903353 w 7467600"/>
              <a:gd name="connsiteY136" fmla="*/ 5044827 h 6858000"/>
              <a:gd name="connsiteX137" fmla="*/ 1936931 w 7467600"/>
              <a:gd name="connsiteY137" fmla="*/ 5093954 h 6858000"/>
              <a:gd name="connsiteX138" fmla="*/ 2195868 w 7467600"/>
              <a:gd name="connsiteY138" fmla="*/ 5396574 h 6858000"/>
              <a:gd name="connsiteX139" fmla="*/ 2088852 w 7467600"/>
              <a:gd name="connsiteY139" fmla="*/ 5166123 h 6858000"/>
              <a:gd name="connsiteX140" fmla="*/ 1958241 w 7467600"/>
              <a:gd name="connsiteY140" fmla="*/ 5067955 h 6858000"/>
              <a:gd name="connsiteX141" fmla="*/ 1903353 w 7467600"/>
              <a:gd name="connsiteY141" fmla="*/ 5044827 h 6858000"/>
              <a:gd name="connsiteX142" fmla="*/ 1979378 w 7467600"/>
              <a:gd name="connsiteY142" fmla="*/ 4769504 h 6858000"/>
              <a:gd name="connsiteX143" fmla="*/ 2882120 w 7467600"/>
              <a:gd name="connsiteY143" fmla="*/ 5064547 h 6858000"/>
              <a:gd name="connsiteX144" fmla="*/ 2793103 w 7467600"/>
              <a:gd name="connsiteY144" fmla="*/ 5039699 h 6858000"/>
              <a:gd name="connsiteX145" fmla="*/ 2770041 w 7467600"/>
              <a:gd name="connsiteY145" fmla="*/ 5033634 h 6858000"/>
              <a:gd name="connsiteX146" fmla="*/ 1979378 w 7467600"/>
              <a:gd name="connsiteY146" fmla="*/ 4769504 h 6858000"/>
              <a:gd name="connsiteX147" fmla="*/ 1927410 w 7467600"/>
              <a:gd name="connsiteY147" fmla="*/ 4716164 h 6858000"/>
              <a:gd name="connsiteX148" fmla="*/ 1959587 w 7467600"/>
              <a:gd name="connsiteY148" fmla="*/ 4728849 h 6858000"/>
              <a:gd name="connsiteX149" fmla="*/ 2777707 w 7467600"/>
              <a:gd name="connsiteY149" fmla="*/ 5003991 h 6858000"/>
              <a:gd name="connsiteX150" fmla="*/ 2800768 w 7467600"/>
              <a:gd name="connsiteY150" fmla="*/ 5010056 h 6858000"/>
              <a:gd name="connsiteX151" fmla="*/ 2879408 w 7467600"/>
              <a:gd name="connsiteY151" fmla="*/ 5031590 h 6858000"/>
              <a:gd name="connsiteX152" fmla="*/ 2862295 w 7467600"/>
              <a:gd name="connsiteY152" fmla="*/ 5022958 h 6858000"/>
              <a:gd name="connsiteX153" fmla="*/ 2813343 w 7467600"/>
              <a:gd name="connsiteY153" fmla="*/ 4998369 h 6858000"/>
              <a:gd name="connsiteX154" fmla="*/ 2646245 w 7467600"/>
              <a:gd name="connsiteY154" fmla="*/ 4930999 h 6858000"/>
              <a:gd name="connsiteX155" fmla="*/ 1999243 w 7467600"/>
              <a:gd name="connsiteY155" fmla="*/ 4730524 h 6858000"/>
              <a:gd name="connsiteX156" fmla="*/ 1979527 w 7467600"/>
              <a:gd name="connsiteY156" fmla="*/ 4726651 h 6858000"/>
              <a:gd name="connsiteX157" fmla="*/ 1927410 w 7467600"/>
              <a:gd name="connsiteY157" fmla="*/ 4716164 h 6858000"/>
              <a:gd name="connsiteX158" fmla="*/ 1997014 w 7467600"/>
              <a:gd name="connsiteY158" fmla="*/ 4698007 h 6858000"/>
              <a:gd name="connsiteX159" fmla="*/ 2005458 w 7467600"/>
              <a:gd name="connsiteY159" fmla="*/ 4699540 h 6858000"/>
              <a:gd name="connsiteX160" fmla="*/ 2657186 w 7467600"/>
              <a:gd name="connsiteY160" fmla="*/ 4901687 h 6858000"/>
              <a:gd name="connsiteX161" fmla="*/ 2826662 w 7467600"/>
              <a:gd name="connsiteY161" fmla="*/ 4970362 h 6858000"/>
              <a:gd name="connsiteX162" fmla="*/ 2876100 w 7467600"/>
              <a:gd name="connsiteY162" fmla="*/ 4995397 h 6858000"/>
              <a:gd name="connsiteX163" fmla="*/ 3042600 w 7467600"/>
              <a:gd name="connsiteY163" fmla="*/ 5059532 h 6858000"/>
              <a:gd name="connsiteX164" fmla="*/ 1997014 w 7467600"/>
              <a:gd name="connsiteY164" fmla="*/ 4698007 h 6858000"/>
              <a:gd name="connsiteX165" fmla="*/ 2305292 w 7467600"/>
              <a:gd name="connsiteY165" fmla="*/ 4219492 h 6858000"/>
              <a:gd name="connsiteX166" fmla="*/ 3360922 w 7467600"/>
              <a:gd name="connsiteY166" fmla="*/ 4529373 h 6858000"/>
              <a:gd name="connsiteX167" fmla="*/ 3492420 w 7467600"/>
              <a:gd name="connsiteY167" fmla="*/ 4510145 h 6858000"/>
              <a:gd name="connsiteX168" fmla="*/ 3364086 w 7467600"/>
              <a:gd name="connsiteY168" fmla="*/ 4480340 h 6858000"/>
              <a:gd name="connsiteX169" fmla="*/ 3225818 w 7467600"/>
              <a:gd name="connsiteY169" fmla="*/ 4411822 h 6858000"/>
              <a:gd name="connsiteX170" fmla="*/ 3129696 w 7467600"/>
              <a:gd name="connsiteY170" fmla="*/ 4360704 h 6858000"/>
              <a:gd name="connsiteX171" fmla="*/ 2814545 w 7467600"/>
              <a:gd name="connsiteY171" fmla="*/ 4282955 h 6858000"/>
              <a:gd name="connsiteX172" fmla="*/ 2305292 w 7467600"/>
              <a:gd name="connsiteY172" fmla="*/ 4219492 h 6858000"/>
              <a:gd name="connsiteX173" fmla="*/ 2626982 w 7467600"/>
              <a:gd name="connsiteY173" fmla="*/ 4206450 h 6858000"/>
              <a:gd name="connsiteX174" fmla="*/ 2490617 w 7467600"/>
              <a:gd name="connsiteY174" fmla="*/ 4206951 h 6858000"/>
              <a:gd name="connsiteX175" fmla="*/ 2819869 w 7467600"/>
              <a:gd name="connsiteY175" fmla="*/ 4252936 h 6858000"/>
              <a:gd name="connsiteX176" fmla="*/ 3143018 w 7467600"/>
              <a:gd name="connsiteY176" fmla="*/ 4332698 h 6858000"/>
              <a:gd name="connsiteX177" fmla="*/ 3241520 w 7467600"/>
              <a:gd name="connsiteY177" fmla="*/ 4385112 h 6858000"/>
              <a:gd name="connsiteX178" fmla="*/ 3374575 w 7467600"/>
              <a:gd name="connsiteY178" fmla="*/ 4451517 h 6858000"/>
              <a:gd name="connsiteX179" fmla="*/ 3505221 w 7467600"/>
              <a:gd name="connsiteY179" fmla="*/ 4480757 h 6858000"/>
              <a:gd name="connsiteX180" fmla="*/ 2626982 w 7467600"/>
              <a:gd name="connsiteY180" fmla="*/ 4206450 h 6858000"/>
              <a:gd name="connsiteX181" fmla="*/ 1310106 w 7467600"/>
              <a:gd name="connsiteY181" fmla="*/ 3943217 h 6858000"/>
              <a:gd name="connsiteX182" fmla="*/ 854994 w 7467600"/>
              <a:gd name="connsiteY182" fmla="*/ 4399136 h 6858000"/>
              <a:gd name="connsiteX183" fmla="*/ 742462 w 7467600"/>
              <a:gd name="connsiteY183" fmla="*/ 4594648 h 6858000"/>
              <a:gd name="connsiteX184" fmla="*/ 820602 w 7467600"/>
              <a:gd name="connsiteY184" fmla="*/ 4485915 h 6858000"/>
              <a:gd name="connsiteX185" fmla="*/ 878295 w 7467600"/>
              <a:gd name="connsiteY185" fmla="*/ 4403594 h 6858000"/>
              <a:gd name="connsiteX186" fmla="*/ 1240607 w 7467600"/>
              <a:gd name="connsiteY186" fmla="*/ 4010401 h 6858000"/>
              <a:gd name="connsiteX187" fmla="*/ 1310106 w 7467600"/>
              <a:gd name="connsiteY187" fmla="*/ 3943217 h 6858000"/>
              <a:gd name="connsiteX188" fmla="*/ 1423113 w 7467600"/>
              <a:gd name="connsiteY188" fmla="*/ 3874565 h 6858000"/>
              <a:gd name="connsiteX189" fmla="*/ 1260565 w 7467600"/>
              <a:gd name="connsiteY189" fmla="*/ 4031982 h 6858000"/>
              <a:gd name="connsiteX190" fmla="*/ 901900 w 7467600"/>
              <a:gd name="connsiteY190" fmla="*/ 4421236 h 6858000"/>
              <a:gd name="connsiteX191" fmla="*/ 845044 w 7467600"/>
              <a:gd name="connsiteY191" fmla="*/ 4502436 h 6858000"/>
              <a:gd name="connsiteX192" fmla="*/ 685926 w 7467600"/>
              <a:gd name="connsiteY192" fmla="*/ 4703069 h 6858000"/>
              <a:gd name="connsiteX193" fmla="*/ 684248 w 7467600"/>
              <a:gd name="connsiteY193" fmla="*/ 4706721 h 6858000"/>
              <a:gd name="connsiteX194" fmla="*/ 1423113 w 7467600"/>
              <a:gd name="connsiteY194" fmla="*/ 3874565 h 6858000"/>
              <a:gd name="connsiteX195" fmla="*/ 3316479 w 7467600"/>
              <a:gd name="connsiteY195" fmla="*/ 3872136 h 6858000"/>
              <a:gd name="connsiteX196" fmla="*/ 3546806 w 7467600"/>
              <a:gd name="connsiteY196" fmla="*/ 4356139 h 6858000"/>
              <a:gd name="connsiteX197" fmla="*/ 3364433 w 7467600"/>
              <a:gd name="connsiteY197" fmla="*/ 3953121 h 6858000"/>
              <a:gd name="connsiteX198" fmla="*/ 3316479 w 7467600"/>
              <a:gd name="connsiteY198" fmla="*/ 3872136 h 6858000"/>
              <a:gd name="connsiteX199" fmla="*/ 3291335 w 7467600"/>
              <a:gd name="connsiteY199" fmla="*/ 3767420 h 6858000"/>
              <a:gd name="connsiteX200" fmla="*/ 3390805 w 7467600"/>
              <a:gd name="connsiteY200" fmla="*/ 3937163 h 6858000"/>
              <a:gd name="connsiteX201" fmla="*/ 3579062 w 7467600"/>
              <a:gd name="connsiteY201" fmla="*/ 4359040 h 6858000"/>
              <a:gd name="connsiteX202" fmla="*/ 3467355 w 7467600"/>
              <a:gd name="connsiteY202" fmla="*/ 3988130 h 6858000"/>
              <a:gd name="connsiteX203" fmla="*/ 3310753 w 7467600"/>
              <a:gd name="connsiteY203" fmla="*/ 3787140 h 6858000"/>
              <a:gd name="connsiteX204" fmla="*/ 3291335 w 7467600"/>
              <a:gd name="connsiteY204" fmla="*/ 3767420 h 6858000"/>
              <a:gd name="connsiteX205" fmla="*/ 1635889 w 7467600"/>
              <a:gd name="connsiteY205" fmla="*/ 3709494 h 6858000"/>
              <a:gd name="connsiteX206" fmla="*/ 1634800 w 7467600"/>
              <a:gd name="connsiteY206" fmla="*/ 3731111 h 6858000"/>
              <a:gd name="connsiteX207" fmla="*/ 1635889 w 7467600"/>
              <a:gd name="connsiteY207" fmla="*/ 3709494 h 6858000"/>
              <a:gd name="connsiteX208" fmla="*/ 1510397 w 7467600"/>
              <a:gd name="connsiteY208" fmla="*/ 3684705 h 6858000"/>
              <a:gd name="connsiteX209" fmla="*/ 1146550 w 7467600"/>
              <a:gd name="connsiteY209" fmla="*/ 3802012 h 6858000"/>
              <a:gd name="connsiteX210" fmla="*/ 698834 w 7467600"/>
              <a:gd name="connsiteY210" fmla="*/ 3952272 h 6858000"/>
              <a:gd name="connsiteX211" fmla="*/ 34256 w 7467600"/>
              <a:gd name="connsiteY211" fmla="*/ 4347603 h 6858000"/>
              <a:gd name="connsiteX212" fmla="*/ 527241 w 7467600"/>
              <a:gd name="connsiteY212" fmla="*/ 4065078 h 6858000"/>
              <a:gd name="connsiteX213" fmla="*/ 1510397 w 7467600"/>
              <a:gd name="connsiteY213" fmla="*/ 3684705 h 6858000"/>
              <a:gd name="connsiteX214" fmla="*/ 1313114 w 7467600"/>
              <a:gd name="connsiteY214" fmla="*/ 3655216 h 6858000"/>
              <a:gd name="connsiteX215" fmla="*/ 1109304 w 7467600"/>
              <a:gd name="connsiteY215" fmla="*/ 3669030 h 6858000"/>
              <a:gd name="connsiteX216" fmla="*/ 8129 w 7467600"/>
              <a:gd name="connsiteY216" fmla="*/ 4330519 h 6858000"/>
              <a:gd name="connsiteX217" fmla="*/ 687572 w 7467600"/>
              <a:gd name="connsiteY217" fmla="*/ 3925629 h 6858000"/>
              <a:gd name="connsiteX218" fmla="*/ 1138365 w 7467600"/>
              <a:gd name="connsiteY218" fmla="*/ 3774515 h 6858000"/>
              <a:gd name="connsiteX219" fmla="*/ 1505579 w 7467600"/>
              <a:gd name="connsiteY219" fmla="*/ 3655526 h 6858000"/>
              <a:gd name="connsiteX220" fmla="*/ 1313114 w 7467600"/>
              <a:gd name="connsiteY220" fmla="*/ 3655216 h 6858000"/>
              <a:gd name="connsiteX221" fmla="*/ 3655073 w 7467600"/>
              <a:gd name="connsiteY221" fmla="*/ 3650884 h 6858000"/>
              <a:gd name="connsiteX222" fmla="*/ 3989938 w 7467600"/>
              <a:gd name="connsiteY222" fmla="*/ 3991685 h 6858000"/>
              <a:gd name="connsiteX223" fmla="*/ 4393907 w 7467600"/>
              <a:gd name="connsiteY223" fmla="*/ 4261258 h 6858000"/>
              <a:gd name="connsiteX224" fmla="*/ 4648051 w 7467600"/>
              <a:gd name="connsiteY224" fmla="*/ 4374051 h 6858000"/>
              <a:gd name="connsiteX225" fmla="*/ 4383389 w 7467600"/>
              <a:gd name="connsiteY225" fmla="*/ 4184369 h 6858000"/>
              <a:gd name="connsiteX226" fmla="*/ 4165508 w 7467600"/>
              <a:gd name="connsiteY226" fmla="*/ 4035196 h 6858000"/>
              <a:gd name="connsiteX227" fmla="*/ 4068162 w 7467600"/>
              <a:gd name="connsiteY227" fmla="*/ 3953394 h 6858000"/>
              <a:gd name="connsiteX228" fmla="*/ 3981416 w 7467600"/>
              <a:gd name="connsiteY228" fmla="*/ 3880482 h 6858000"/>
              <a:gd name="connsiteX229" fmla="*/ 3800147 w 7467600"/>
              <a:gd name="connsiteY229" fmla="*/ 3749872 h 6858000"/>
              <a:gd name="connsiteX230" fmla="*/ 3655073 w 7467600"/>
              <a:gd name="connsiteY230" fmla="*/ 3650884 h 6858000"/>
              <a:gd name="connsiteX231" fmla="*/ 3670252 w 7467600"/>
              <a:gd name="connsiteY231" fmla="*/ 3622798 h 6858000"/>
              <a:gd name="connsiteX232" fmla="*/ 3817258 w 7467600"/>
              <a:gd name="connsiteY232" fmla="*/ 3723577 h 6858000"/>
              <a:gd name="connsiteX233" fmla="*/ 4000461 w 7467600"/>
              <a:gd name="connsiteY233" fmla="*/ 3855966 h 6858000"/>
              <a:gd name="connsiteX234" fmla="*/ 4088180 w 7467600"/>
              <a:gd name="connsiteY234" fmla="*/ 3929774 h 6858000"/>
              <a:gd name="connsiteX235" fmla="*/ 4184555 w 7467600"/>
              <a:gd name="connsiteY235" fmla="*/ 4010683 h 6858000"/>
              <a:gd name="connsiteX236" fmla="*/ 4399563 w 7467600"/>
              <a:gd name="connsiteY236" fmla="*/ 4158106 h 6858000"/>
              <a:gd name="connsiteX237" fmla="*/ 4684469 w 7467600"/>
              <a:gd name="connsiteY237" fmla="*/ 4364680 h 6858000"/>
              <a:gd name="connsiteX238" fmla="*/ 4690271 w 7467600"/>
              <a:gd name="connsiteY238" fmla="*/ 4370034 h 6858000"/>
              <a:gd name="connsiteX239" fmla="*/ 4136093 w 7467600"/>
              <a:gd name="connsiteY239" fmla="*/ 3858466 h 6858000"/>
              <a:gd name="connsiteX240" fmla="*/ 3670252 w 7467600"/>
              <a:gd name="connsiteY240" fmla="*/ 3622798 h 6858000"/>
              <a:gd name="connsiteX241" fmla="*/ 4440129 w 7467600"/>
              <a:gd name="connsiteY241" fmla="*/ 3448571 h 6858000"/>
              <a:gd name="connsiteX242" fmla="*/ 4856525 w 7467600"/>
              <a:gd name="connsiteY242" fmla="*/ 3915351 h 6858000"/>
              <a:gd name="connsiteX243" fmla="*/ 5059055 w 7467600"/>
              <a:gd name="connsiteY243" fmla="*/ 4108918 h 6858000"/>
              <a:gd name="connsiteX244" fmla="*/ 5290070 w 7467600"/>
              <a:gd name="connsiteY244" fmla="*/ 4263619 h 6858000"/>
              <a:gd name="connsiteX245" fmla="*/ 4834991 w 7467600"/>
              <a:gd name="connsiteY245" fmla="*/ 3830985 h 6858000"/>
              <a:gd name="connsiteX246" fmla="*/ 4440129 w 7467600"/>
              <a:gd name="connsiteY246" fmla="*/ 3448571 h 6858000"/>
              <a:gd name="connsiteX247" fmla="*/ 4441737 w 7467600"/>
              <a:gd name="connsiteY247" fmla="*/ 3399734 h 6858000"/>
              <a:gd name="connsiteX248" fmla="*/ 4431236 w 7467600"/>
              <a:gd name="connsiteY248" fmla="*/ 3400954 h 6858000"/>
              <a:gd name="connsiteX249" fmla="*/ 4557150 w 7467600"/>
              <a:gd name="connsiteY249" fmla="*/ 3510023 h 6858000"/>
              <a:gd name="connsiteX250" fmla="*/ 4856936 w 7467600"/>
              <a:gd name="connsiteY250" fmla="*/ 3809146 h 6858000"/>
              <a:gd name="connsiteX251" fmla="*/ 5111996 w 7467600"/>
              <a:gd name="connsiteY251" fmla="*/ 4065759 h 6858000"/>
              <a:gd name="connsiteX252" fmla="*/ 5388878 w 7467600"/>
              <a:gd name="connsiteY252" fmla="*/ 4300185 h 6858000"/>
              <a:gd name="connsiteX253" fmla="*/ 5425556 w 7467600"/>
              <a:gd name="connsiteY253" fmla="*/ 4308967 h 6858000"/>
              <a:gd name="connsiteX254" fmla="*/ 4943646 w 7467600"/>
              <a:gd name="connsiteY254" fmla="*/ 3822916 h 6858000"/>
              <a:gd name="connsiteX255" fmla="*/ 4594837 w 7467600"/>
              <a:gd name="connsiteY255" fmla="*/ 3532274 h 6858000"/>
              <a:gd name="connsiteX256" fmla="*/ 4441737 w 7467600"/>
              <a:gd name="connsiteY256" fmla="*/ 3399734 h 6858000"/>
              <a:gd name="connsiteX257" fmla="*/ 5425834 w 7467600"/>
              <a:gd name="connsiteY257" fmla="*/ 3162785 h 6858000"/>
              <a:gd name="connsiteX258" fmla="*/ 5401644 w 7467600"/>
              <a:gd name="connsiteY258" fmla="*/ 3617847 h 6858000"/>
              <a:gd name="connsiteX259" fmla="*/ 5467256 w 7467600"/>
              <a:gd name="connsiteY259" fmla="*/ 4175494 h 6858000"/>
              <a:gd name="connsiteX260" fmla="*/ 5448069 w 7467600"/>
              <a:gd name="connsiteY260" fmla="*/ 3567554 h 6858000"/>
              <a:gd name="connsiteX261" fmla="*/ 5425834 w 7467600"/>
              <a:gd name="connsiteY261" fmla="*/ 3162785 h 6858000"/>
              <a:gd name="connsiteX262" fmla="*/ 1318687 w 7467600"/>
              <a:gd name="connsiteY262" fmla="*/ 3113840 h 6858000"/>
              <a:gd name="connsiteX263" fmla="*/ 1066793 w 7467600"/>
              <a:gd name="connsiteY263" fmla="*/ 3212171 h 6858000"/>
              <a:gd name="connsiteX264" fmla="*/ 993319 w 7467600"/>
              <a:gd name="connsiteY264" fmla="*/ 3247648 h 6858000"/>
              <a:gd name="connsiteX265" fmla="*/ 853081 w 7467600"/>
              <a:gd name="connsiteY265" fmla="*/ 3312410 h 6858000"/>
              <a:gd name="connsiteX266" fmla="*/ 805957 w 7467600"/>
              <a:gd name="connsiteY266" fmla="*/ 3330443 h 6858000"/>
              <a:gd name="connsiteX267" fmla="*/ 1318687 w 7467600"/>
              <a:gd name="connsiteY267" fmla="*/ 3113840 h 6858000"/>
              <a:gd name="connsiteX268" fmla="*/ 5453702 w 7467600"/>
              <a:gd name="connsiteY268" fmla="*/ 3090882 h 6858000"/>
              <a:gd name="connsiteX269" fmla="*/ 5480135 w 7467600"/>
              <a:gd name="connsiteY269" fmla="*/ 3565802 h 6858000"/>
              <a:gd name="connsiteX270" fmla="*/ 5499023 w 7467600"/>
              <a:gd name="connsiteY270" fmla="*/ 4166310 h 6858000"/>
              <a:gd name="connsiteX271" fmla="*/ 5547022 w 7467600"/>
              <a:gd name="connsiteY271" fmla="*/ 3607838 h 6858000"/>
              <a:gd name="connsiteX272" fmla="*/ 5515964 w 7467600"/>
              <a:gd name="connsiteY272" fmla="*/ 3378541 h 6858000"/>
              <a:gd name="connsiteX273" fmla="*/ 5453702 w 7467600"/>
              <a:gd name="connsiteY273" fmla="*/ 3090882 h 6858000"/>
              <a:gd name="connsiteX274" fmla="*/ 1238695 w 7467600"/>
              <a:gd name="connsiteY274" fmla="*/ 3076820 h 6858000"/>
              <a:gd name="connsiteX275" fmla="*/ 716371 w 7467600"/>
              <a:gd name="connsiteY275" fmla="*/ 3293249 h 6858000"/>
              <a:gd name="connsiteX276" fmla="*/ 579522 w 7467600"/>
              <a:gd name="connsiteY276" fmla="*/ 3371759 h 6858000"/>
              <a:gd name="connsiteX277" fmla="*/ 600288 w 7467600"/>
              <a:gd name="connsiteY277" fmla="*/ 3365555 h 6858000"/>
              <a:gd name="connsiteX278" fmla="*/ 840692 w 7467600"/>
              <a:gd name="connsiteY278" fmla="*/ 3284921 h 6858000"/>
              <a:gd name="connsiteX279" fmla="*/ 979248 w 7467600"/>
              <a:gd name="connsiteY279" fmla="*/ 3221003 h 6858000"/>
              <a:gd name="connsiteX280" fmla="*/ 1053282 w 7467600"/>
              <a:gd name="connsiteY280" fmla="*/ 3185247 h 6858000"/>
              <a:gd name="connsiteX281" fmla="*/ 1320603 w 7467600"/>
              <a:gd name="connsiteY281" fmla="*/ 3081281 h 6858000"/>
              <a:gd name="connsiteX282" fmla="*/ 1238695 w 7467600"/>
              <a:gd name="connsiteY282" fmla="*/ 3076820 h 6858000"/>
              <a:gd name="connsiteX283" fmla="*/ 5425627 w 7467600"/>
              <a:gd name="connsiteY283" fmla="*/ 2954192 h 6858000"/>
              <a:gd name="connsiteX284" fmla="*/ 5470770 w 7467600"/>
              <a:gd name="connsiteY284" fmla="*/ 3005435 h 6858000"/>
              <a:gd name="connsiteX285" fmla="*/ 5519779 w 7467600"/>
              <a:gd name="connsiteY285" fmla="*/ 4359223 h 6858000"/>
              <a:gd name="connsiteX286" fmla="*/ 5520293 w 7467600"/>
              <a:gd name="connsiteY286" fmla="*/ 4360602 h 6858000"/>
              <a:gd name="connsiteX287" fmla="*/ 5767221 w 7467600"/>
              <a:gd name="connsiteY287" fmla="*/ 4665564 h 6858000"/>
              <a:gd name="connsiteX288" fmla="*/ 6937169 w 7467600"/>
              <a:gd name="connsiteY288" fmla="*/ 4815941 h 6858000"/>
              <a:gd name="connsiteX289" fmla="*/ 6953922 w 7467600"/>
              <a:gd name="connsiteY289" fmla="*/ 4890068 h 6858000"/>
              <a:gd name="connsiteX290" fmla="*/ 6071359 w 7467600"/>
              <a:gd name="connsiteY290" fmla="*/ 4770770 h 6858000"/>
              <a:gd name="connsiteX291" fmla="*/ 6038839 w 7467600"/>
              <a:gd name="connsiteY291" fmla="*/ 4764474 h 6858000"/>
              <a:gd name="connsiteX292" fmla="*/ 6038706 w 7467600"/>
              <a:gd name="connsiteY292" fmla="*/ 4763847 h 6858000"/>
              <a:gd name="connsiteX293" fmla="*/ 6037784 w 7467600"/>
              <a:gd name="connsiteY293" fmla="*/ 4764270 h 6858000"/>
              <a:gd name="connsiteX294" fmla="*/ 6038839 w 7467600"/>
              <a:gd name="connsiteY294" fmla="*/ 4764474 h 6858000"/>
              <a:gd name="connsiteX295" fmla="*/ 6040338 w 7467600"/>
              <a:gd name="connsiteY295" fmla="*/ 4771418 h 6858000"/>
              <a:gd name="connsiteX296" fmla="*/ 6024488 w 7467600"/>
              <a:gd name="connsiteY296" fmla="*/ 4809903 h 6858000"/>
              <a:gd name="connsiteX297" fmla="*/ 5599771 w 7467600"/>
              <a:gd name="connsiteY297" fmla="*/ 5509652 h 6858000"/>
              <a:gd name="connsiteX298" fmla="*/ 5548843 w 7467600"/>
              <a:gd name="connsiteY298" fmla="*/ 5563845 h 6858000"/>
              <a:gd name="connsiteX299" fmla="*/ 5940952 w 7467600"/>
              <a:gd name="connsiteY299" fmla="*/ 6250028 h 6858000"/>
              <a:gd name="connsiteX300" fmla="*/ 6043441 w 7467600"/>
              <a:gd name="connsiteY300" fmla="*/ 6665847 h 6858000"/>
              <a:gd name="connsiteX301" fmla="*/ 6093432 w 7467600"/>
              <a:gd name="connsiteY301" fmla="*/ 6858000 h 6858000"/>
              <a:gd name="connsiteX302" fmla="*/ 6034344 w 7467600"/>
              <a:gd name="connsiteY302" fmla="*/ 6858000 h 6858000"/>
              <a:gd name="connsiteX303" fmla="*/ 6026679 w 7467600"/>
              <a:gd name="connsiteY303" fmla="*/ 6836959 h 6858000"/>
              <a:gd name="connsiteX304" fmla="*/ 5800441 w 7467600"/>
              <a:gd name="connsiteY304" fmla="*/ 6335286 h 6858000"/>
              <a:gd name="connsiteX305" fmla="*/ 5526562 w 7467600"/>
              <a:gd name="connsiteY305" fmla="*/ 5705388 h 6858000"/>
              <a:gd name="connsiteX306" fmla="*/ 5519640 w 7467600"/>
              <a:gd name="connsiteY306" fmla="*/ 5683774 h 6858000"/>
              <a:gd name="connsiteX307" fmla="*/ 5844559 w 7467600"/>
              <a:gd name="connsiteY307" fmla="*/ 6553349 h 6858000"/>
              <a:gd name="connsiteX308" fmla="*/ 5975994 w 7467600"/>
              <a:gd name="connsiteY308" fmla="*/ 6858000 h 6858000"/>
              <a:gd name="connsiteX309" fmla="*/ 5898547 w 7467600"/>
              <a:gd name="connsiteY309" fmla="*/ 6858000 h 6858000"/>
              <a:gd name="connsiteX310" fmla="*/ 5682041 w 7467600"/>
              <a:gd name="connsiteY310" fmla="*/ 6355860 h 6858000"/>
              <a:gd name="connsiteX311" fmla="*/ 5461758 w 7467600"/>
              <a:gd name="connsiteY311" fmla="*/ 5820220 h 6858000"/>
              <a:gd name="connsiteX312" fmla="*/ 5237282 w 7467600"/>
              <a:gd name="connsiteY312" fmla="*/ 6579086 h 6858000"/>
              <a:gd name="connsiteX313" fmla="*/ 5115009 w 7467600"/>
              <a:gd name="connsiteY313" fmla="*/ 6858000 h 6858000"/>
              <a:gd name="connsiteX314" fmla="*/ 5028074 w 7467600"/>
              <a:gd name="connsiteY314" fmla="*/ 6858000 h 6858000"/>
              <a:gd name="connsiteX315" fmla="*/ 5079508 w 7467600"/>
              <a:gd name="connsiteY315" fmla="*/ 6749074 h 6858000"/>
              <a:gd name="connsiteX316" fmla="*/ 5371846 w 7467600"/>
              <a:gd name="connsiteY316" fmla="*/ 5924413 h 6858000"/>
              <a:gd name="connsiteX317" fmla="*/ 5270512 w 7467600"/>
              <a:gd name="connsiteY317" fmla="*/ 6138975 h 6858000"/>
              <a:gd name="connsiteX318" fmla="*/ 5062409 w 7467600"/>
              <a:gd name="connsiteY318" fmla="*/ 6653544 h 6858000"/>
              <a:gd name="connsiteX319" fmla="*/ 5036628 w 7467600"/>
              <a:gd name="connsiteY319" fmla="*/ 6754247 h 6858000"/>
              <a:gd name="connsiteX320" fmla="*/ 5009112 w 7467600"/>
              <a:gd name="connsiteY320" fmla="*/ 6858000 h 6858000"/>
              <a:gd name="connsiteX321" fmla="*/ 4976679 w 7467600"/>
              <a:gd name="connsiteY321" fmla="*/ 6858000 h 6858000"/>
              <a:gd name="connsiteX322" fmla="*/ 5006537 w 7467600"/>
              <a:gd name="connsiteY322" fmla="*/ 6747068 h 6858000"/>
              <a:gd name="connsiteX323" fmla="*/ 5032723 w 7467600"/>
              <a:gd name="connsiteY323" fmla="*/ 6644957 h 6858000"/>
              <a:gd name="connsiteX324" fmla="*/ 5242949 w 7467600"/>
              <a:gd name="connsiteY324" fmla="*/ 6125175 h 6858000"/>
              <a:gd name="connsiteX325" fmla="*/ 5286321 w 7467600"/>
              <a:gd name="connsiteY325" fmla="*/ 6033555 h 6858000"/>
              <a:gd name="connsiteX326" fmla="*/ 5008210 w 7467600"/>
              <a:gd name="connsiteY326" fmla="*/ 6649194 h 6858000"/>
              <a:gd name="connsiteX327" fmla="*/ 4986321 w 7467600"/>
              <a:gd name="connsiteY327" fmla="*/ 6765687 h 6858000"/>
              <a:gd name="connsiteX328" fmla="*/ 4973474 w 7467600"/>
              <a:gd name="connsiteY328" fmla="*/ 6858000 h 6858000"/>
              <a:gd name="connsiteX329" fmla="*/ 4907178 w 7467600"/>
              <a:gd name="connsiteY329" fmla="*/ 6858000 h 6858000"/>
              <a:gd name="connsiteX330" fmla="*/ 4910810 w 7467600"/>
              <a:gd name="connsiteY330" fmla="*/ 6829660 h 6858000"/>
              <a:gd name="connsiteX331" fmla="*/ 4987461 w 7467600"/>
              <a:gd name="connsiteY331" fmla="*/ 6432994 h 6858000"/>
              <a:gd name="connsiteX332" fmla="*/ 5179262 w 7467600"/>
              <a:gd name="connsiteY332" fmla="*/ 6035044 h 6858000"/>
              <a:gd name="connsiteX333" fmla="*/ 4689678 w 7467600"/>
              <a:gd name="connsiteY333" fmla="*/ 6440241 h 6858000"/>
              <a:gd name="connsiteX334" fmla="*/ 4477543 w 7467600"/>
              <a:gd name="connsiteY334" fmla="*/ 6674836 h 6858000"/>
              <a:gd name="connsiteX335" fmla="*/ 4329957 w 7467600"/>
              <a:gd name="connsiteY335" fmla="*/ 6858000 h 6858000"/>
              <a:gd name="connsiteX336" fmla="*/ 4218595 w 7467600"/>
              <a:gd name="connsiteY336" fmla="*/ 6858000 h 6858000"/>
              <a:gd name="connsiteX337" fmla="*/ 4368888 w 7467600"/>
              <a:gd name="connsiteY337" fmla="*/ 6668412 h 6858000"/>
              <a:gd name="connsiteX338" fmla="*/ 4563091 w 7467600"/>
              <a:gd name="connsiteY338" fmla="*/ 6442508 h 6858000"/>
              <a:gd name="connsiteX339" fmla="*/ 5387324 w 7467600"/>
              <a:gd name="connsiteY339" fmla="*/ 5705830 h 6858000"/>
              <a:gd name="connsiteX340" fmla="*/ 5073620 w 7467600"/>
              <a:gd name="connsiteY340" fmla="*/ 5955437 h 6858000"/>
              <a:gd name="connsiteX341" fmla="*/ 4689789 w 7467600"/>
              <a:gd name="connsiteY341" fmla="*/ 6268382 h 6858000"/>
              <a:gd name="connsiteX342" fmla="*/ 4418722 w 7467600"/>
              <a:gd name="connsiteY342" fmla="*/ 6570886 h 6858000"/>
              <a:gd name="connsiteX343" fmla="*/ 4214944 w 7467600"/>
              <a:gd name="connsiteY343" fmla="*/ 6858000 h 6858000"/>
              <a:gd name="connsiteX344" fmla="*/ 4177898 w 7467600"/>
              <a:gd name="connsiteY344" fmla="*/ 6858000 h 6858000"/>
              <a:gd name="connsiteX345" fmla="*/ 4391597 w 7467600"/>
              <a:gd name="connsiteY345" fmla="*/ 6556370 h 6858000"/>
              <a:gd name="connsiteX346" fmla="*/ 4668889 w 7467600"/>
              <a:gd name="connsiteY346" fmla="*/ 6246399 h 6858000"/>
              <a:gd name="connsiteX347" fmla="*/ 5055427 w 7467600"/>
              <a:gd name="connsiteY347" fmla="*/ 5931476 h 6858000"/>
              <a:gd name="connsiteX348" fmla="*/ 5371814 w 7467600"/>
              <a:gd name="connsiteY348" fmla="*/ 5678975 h 6858000"/>
              <a:gd name="connsiteX349" fmla="*/ 4987918 w 7467600"/>
              <a:gd name="connsiteY349" fmla="*/ 5838701 h 6858000"/>
              <a:gd name="connsiteX350" fmla="*/ 4317146 w 7467600"/>
              <a:gd name="connsiteY350" fmla="*/ 6587716 h 6858000"/>
              <a:gd name="connsiteX351" fmla="*/ 4171627 w 7467600"/>
              <a:gd name="connsiteY351" fmla="*/ 6858000 h 6858000"/>
              <a:gd name="connsiteX352" fmla="*/ 4081585 w 7467600"/>
              <a:gd name="connsiteY352" fmla="*/ 6858000 h 6858000"/>
              <a:gd name="connsiteX353" fmla="*/ 4238603 w 7467600"/>
              <a:gd name="connsiteY353" fmla="*/ 6559341 h 6858000"/>
              <a:gd name="connsiteX354" fmla="*/ 4778333 w 7467600"/>
              <a:gd name="connsiteY354" fmla="*/ 5873626 h 6858000"/>
              <a:gd name="connsiteX355" fmla="*/ 5414185 w 7467600"/>
              <a:gd name="connsiteY355" fmla="*/ 5573882 h 6858000"/>
              <a:gd name="connsiteX356" fmla="*/ 5959648 w 7467600"/>
              <a:gd name="connsiteY356" fmla="*/ 4760797 h 6858000"/>
              <a:gd name="connsiteX357" fmla="*/ 5355019 w 7467600"/>
              <a:gd name="connsiteY357" fmla="*/ 4734672 h 6858000"/>
              <a:gd name="connsiteX358" fmla="*/ 5083565 w 7467600"/>
              <a:gd name="connsiteY358" fmla="*/ 5179121 h 6858000"/>
              <a:gd name="connsiteX359" fmla="*/ 4713577 w 7467600"/>
              <a:gd name="connsiteY359" fmla="*/ 5616803 h 6858000"/>
              <a:gd name="connsiteX360" fmla="*/ 3989559 w 7467600"/>
              <a:gd name="connsiteY360" fmla="*/ 6145945 h 6858000"/>
              <a:gd name="connsiteX361" fmla="*/ 3939824 w 7467600"/>
              <a:gd name="connsiteY361" fmla="*/ 6066900 h 6858000"/>
              <a:gd name="connsiteX362" fmla="*/ 4584537 w 7467600"/>
              <a:gd name="connsiteY362" fmla="*/ 5324826 h 6858000"/>
              <a:gd name="connsiteX363" fmla="*/ 5037105 w 7467600"/>
              <a:gd name="connsiteY363" fmla="*/ 5088765 h 6858000"/>
              <a:gd name="connsiteX364" fmla="*/ 5039930 w 7467600"/>
              <a:gd name="connsiteY364" fmla="*/ 5089585 h 6858000"/>
              <a:gd name="connsiteX365" fmla="*/ 5263764 w 7467600"/>
              <a:gd name="connsiteY365" fmla="*/ 4735525 h 6858000"/>
              <a:gd name="connsiteX366" fmla="*/ 4086300 w 7467600"/>
              <a:gd name="connsiteY366" fmla="*/ 4884599 h 6858000"/>
              <a:gd name="connsiteX367" fmla="*/ 4085485 w 7467600"/>
              <a:gd name="connsiteY367" fmla="*/ 4899070 h 6858000"/>
              <a:gd name="connsiteX368" fmla="*/ 3871915 w 7467600"/>
              <a:gd name="connsiteY368" fmla="*/ 5253645 h 6858000"/>
              <a:gd name="connsiteX369" fmla="*/ 3799374 w 7467600"/>
              <a:gd name="connsiteY369" fmla="*/ 5466127 h 6858000"/>
              <a:gd name="connsiteX370" fmla="*/ 3498850 w 7467600"/>
              <a:gd name="connsiteY370" fmla="*/ 6661888 h 6858000"/>
              <a:gd name="connsiteX371" fmla="*/ 3399216 w 7467600"/>
              <a:gd name="connsiteY371" fmla="*/ 6858000 h 6858000"/>
              <a:gd name="connsiteX372" fmla="*/ 3303688 w 7467600"/>
              <a:gd name="connsiteY372" fmla="*/ 6858000 h 6858000"/>
              <a:gd name="connsiteX373" fmla="*/ 3391774 w 7467600"/>
              <a:gd name="connsiteY373" fmla="*/ 6697181 h 6858000"/>
              <a:gd name="connsiteX374" fmla="*/ 3735540 w 7467600"/>
              <a:gd name="connsiteY374" fmla="*/ 5546923 h 6858000"/>
              <a:gd name="connsiteX375" fmla="*/ 3729438 w 7467600"/>
              <a:gd name="connsiteY375" fmla="*/ 5569058 h 6858000"/>
              <a:gd name="connsiteX376" fmla="*/ 3707782 w 7467600"/>
              <a:gd name="connsiteY376" fmla="*/ 5644908 h 6858000"/>
              <a:gd name="connsiteX377" fmla="*/ 3583827 w 7467600"/>
              <a:gd name="connsiteY377" fmla="*/ 6039215 h 6858000"/>
              <a:gd name="connsiteX378" fmla="*/ 3547861 w 7467600"/>
              <a:gd name="connsiteY378" fmla="*/ 6129609 h 6858000"/>
              <a:gd name="connsiteX379" fmla="*/ 3490905 w 7467600"/>
              <a:gd name="connsiteY379" fmla="*/ 6277660 h 6858000"/>
              <a:gd name="connsiteX380" fmla="*/ 3455859 w 7467600"/>
              <a:gd name="connsiteY380" fmla="*/ 6391301 h 6858000"/>
              <a:gd name="connsiteX381" fmla="*/ 3429112 w 7467600"/>
              <a:gd name="connsiteY381" fmla="*/ 6479469 h 6858000"/>
              <a:gd name="connsiteX382" fmla="*/ 3304862 w 7467600"/>
              <a:gd name="connsiteY382" fmla="*/ 6796476 h 6858000"/>
              <a:gd name="connsiteX383" fmla="*/ 3276071 w 7467600"/>
              <a:gd name="connsiteY383" fmla="*/ 6858000 h 6858000"/>
              <a:gd name="connsiteX384" fmla="*/ 3240805 w 7467600"/>
              <a:gd name="connsiteY384" fmla="*/ 6858000 h 6858000"/>
              <a:gd name="connsiteX385" fmla="*/ 3275917 w 7467600"/>
              <a:gd name="connsiteY385" fmla="*/ 6783192 h 6858000"/>
              <a:gd name="connsiteX386" fmla="*/ 3399358 w 7467600"/>
              <a:gd name="connsiteY386" fmla="*/ 6469011 h 6858000"/>
              <a:gd name="connsiteX387" fmla="*/ 3425650 w 7467600"/>
              <a:gd name="connsiteY387" fmla="*/ 6381333 h 6858000"/>
              <a:gd name="connsiteX388" fmla="*/ 3460661 w 7467600"/>
              <a:gd name="connsiteY388" fmla="*/ 6266763 h 6858000"/>
              <a:gd name="connsiteX389" fmla="*/ 3518021 w 7467600"/>
              <a:gd name="connsiteY389" fmla="*/ 6117298 h 6858000"/>
              <a:gd name="connsiteX390" fmla="*/ 3554035 w 7467600"/>
              <a:gd name="connsiteY390" fmla="*/ 6027832 h 6858000"/>
              <a:gd name="connsiteX391" fmla="*/ 3677174 w 7467600"/>
              <a:gd name="connsiteY391" fmla="*/ 5636351 h 6858000"/>
              <a:gd name="connsiteX392" fmla="*/ 3698819 w 7467600"/>
              <a:gd name="connsiteY392" fmla="*/ 5560503 h 6858000"/>
              <a:gd name="connsiteX393" fmla="*/ 3702094 w 7467600"/>
              <a:gd name="connsiteY393" fmla="*/ 5549194 h 6858000"/>
              <a:gd name="connsiteX394" fmla="*/ 3398355 w 7467600"/>
              <a:gd name="connsiteY394" fmla="*/ 6094603 h 6858000"/>
              <a:gd name="connsiteX395" fmla="*/ 3193941 w 7467600"/>
              <a:gd name="connsiteY395" fmla="*/ 6798775 h 6858000"/>
              <a:gd name="connsiteX396" fmla="*/ 3184140 w 7467600"/>
              <a:gd name="connsiteY396" fmla="*/ 6858000 h 6858000"/>
              <a:gd name="connsiteX397" fmla="*/ 3099978 w 7467600"/>
              <a:gd name="connsiteY397" fmla="*/ 6858000 h 6858000"/>
              <a:gd name="connsiteX398" fmla="*/ 3101556 w 7467600"/>
              <a:gd name="connsiteY398" fmla="*/ 6843337 h 6858000"/>
              <a:gd name="connsiteX399" fmla="*/ 3370162 w 7467600"/>
              <a:gd name="connsiteY399" fmla="*/ 5785550 h 6858000"/>
              <a:gd name="connsiteX400" fmla="*/ 3746477 w 7467600"/>
              <a:gd name="connsiteY400" fmla="*/ 5377889 h 6858000"/>
              <a:gd name="connsiteX401" fmla="*/ 3863399 w 7467600"/>
              <a:gd name="connsiteY401" fmla="*/ 5087257 h 6858000"/>
              <a:gd name="connsiteX402" fmla="*/ 3968712 w 7467600"/>
              <a:gd name="connsiteY402" fmla="*/ 4913989 h 6858000"/>
              <a:gd name="connsiteX403" fmla="*/ 2792390 w 7467600"/>
              <a:gd name="connsiteY403" fmla="*/ 5382974 h 6858000"/>
              <a:gd name="connsiteX404" fmla="*/ 2714982 w 7467600"/>
              <a:gd name="connsiteY404" fmla="*/ 5427051 h 6858000"/>
              <a:gd name="connsiteX405" fmla="*/ 2813361 w 7467600"/>
              <a:gd name="connsiteY405" fmla="*/ 6023912 h 6858000"/>
              <a:gd name="connsiteX406" fmla="*/ 2688430 w 7467600"/>
              <a:gd name="connsiteY406" fmla="*/ 6801564 h 6858000"/>
              <a:gd name="connsiteX407" fmla="*/ 2629626 w 7467600"/>
              <a:gd name="connsiteY407" fmla="*/ 6763394 h 6858000"/>
              <a:gd name="connsiteX408" fmla="*/ 2565328 w 7467600"/>
              <a:gd name="connsiteY408" fmla="*/ 5516399 h 6858000"/>
              <a:gd name="connsiteX409" fmla="*/ 1922999 w 7467600"/>
              <a:gd name="connsiteY409" fmla="*/ 5980343 h 6858000"/>
              <a:gd name="connsiteX410" fmla="*/ 1950261 w 7467600"/>
              <a:gd name="connsiteY410" fmla="*/ 6405858 h 6858000"/>
              <a:gd name="connsiteX411" fmla="*/ 2365554 w 7467600"/>
              <a:gd name="connsiteY411" fmla="*/ 6759107 h 6858000"/>
              <a:gd name="connsiteX412" fmla="*/ 2424142 w 7467600"/>
              <a:gd name="connsiteY412" fmla="*/ 6858000 h 6858000"/>
              <a:gd name="connsiteX413" fmla="*/ 2395994 w 7467600"/>
              <a:gd name="connsiteY413" fmla="*/ 6858000 h 6858000"/>
              <a:gd name="connsiteX414" fmla="*/ 2392863 w 7467600"/>
              <a:gd name="connsiteY414" fmla="*/ 6852964 h 6858000"/>
              <a:gd name="connsiteX415" fmla="*/ 2017589 w 7467600"/>
              <a:gd name="connsiteY415" fmla="*/ 6493982 h 6858000"/>
              <a:gd name="connsiteX416" fmla="*/ 2147336 w 7467600"/>
              <a:gd name="connsiteY416" fmla="*/ 6594052 h 6858000"/>
              <a:gd name="connsiteX417" fmla="*/ 2207047 w 7467600"/>
              <a:gd name="connsiteY417" fmla="*/ 6654540 h 6858000"/>
              <a:gd name="connsiteX418" fmla="*/ 2299106 w 7467600"/>
              <a:gd name="connsiteY418" fmla="*/ 6778931 h 6858000"/>
              <a:gd name="connsiteX419" fmla="*/ 2314430 w 7467600"/>
              <a:gd name="connsiteY419" fmla="*/ 6801144 h 6858000"/>
              <a:gd name="connsiteX420" fmla="*/ 2352406 w 7467600"/>
              <a:gd name="connsiteY420" fmla="*/ 6858000 h 6858000"/>
              <a:gd name="connsiteX421" fmla="*/ 2314492 w 7467600"/>
              <a:gd name="connsiteY421" fmla="*/ 6858000 h 6858000"/>
              <a:gd name="connsiteX422" fmla="*/ 2288095 w 7467600"/>
              <a:gd name="connsiteY422" fmla="*/ 6818030 h 6858000"/>
              <a:gd name="connsiteX423" fmla="*/ 2272768 w 7467600"/>
              <a:gd name="connsiteY423" fmla="*/ 6795822 h 6858000"/>
              <a:gd name="connsiteX424" fmla="*/ 2182715 w 7467600"/>
              <a:gd name="connsiteY424" fmla="*/ 6675071 h 6858000"/>
              <a:gd name="connsiteX425" fmla="*/ 2032061 w 7467600"/>
              <a:gd name="connsiteY425" fmla="*/ 6541380 h 6858000"/>
              <a:gd name="connsiteX426" fmla="*/ 2257220 w 7467600"/>
              <a:gd name="connsiteY426" fmla="*/ 6826257 h 6858000"/>
              <a:gd name="connsiteX427" fmla="*/ 2281324 w 7467600"/>
              <a:gd name="connsiteY427" fmla="*/ 6858000 h 6858000"/>
              <a:gd name="connsiteX428" fmla="*/ 2242860 w 7467600"/>
              <a:gd name="connsiteY428" fmla="*/ 6858000 h 6858000"/>
              <a:gd name="connsiteX429" fmla="*/ 2232818 w 7467600"/>
              <a:gd name="connsiteY429" fmla="*/ 6844926 h 6858000"/>
              <a:gd name="connsiteX430" fmla="*/ 1990172 w 7467600"/>
              <a:gd name="connsiteY430" fmla="*/ 6542121 h 6858000"/>
              <a:gd name="connsiteX431" fmla="*/ 2124090 w 7467600"/>
              <a:gd name="connsiteY431" fmla="*/ 6761017 h 6858000"/>
              <a:gd name="connsiteX432" fmla="*/ 2200380 w 7467600"/>
              <a:gd name="connsiteY432" fmla="*/ 6858000 h 6858000"/>
              <a:gd name="connsiteX433" fmla="*/ 2147507 w 7467600"/>
              <a:gd name="connsiteY433" fmla="*/ 6858000 h 6858000"/>
              <a:gd name="connsiteX434" fmla="*/ 2070668 w 7467600"/>
              <a:gd name="connsiteY434" fmla="*/ 6761520 h 6858000"/>
              <a:gd name="connsiteX435" fmla="*/ 1975142 w 7467600"/>
              <a:gd name="connsiteY435" fmla="*/ 6585570 h 6858000"/>
              <a:gd name="connsiteX436" fmla="*/ 2050035 w 7467600"/>
              <a:gd name="connsiteY436" fmla="*/ 6813345 h 6858000"/>
              <a:gd name="connsiteX437" fmla="*/ 2063025 w 7467600"/>
              <a:gd name="connsiteY437" fmla="*/ 6858000 h 6858000"/>
              <a:gd name="connsiteX438" fmla="*/ 2021675 w 7467600"/>
              <a:gd name="connsiteY438" fmla="*/ 6858000 h 6858000"/>
              <a:gd name="connsiteX439" fmla="*/ 2019308 w 7467600"/>
              <a:gd name="connsiteY439" fmla="*/ 6847118 h 6858000"/>
              <a:gd name="connsiteX440" fmla="*/ 1938835 w 7467600"/>
              <a:gd name="connsiteY440" fmla="*/ 6551160 h 6858000"/>
              <a:gd name="connsiteX441" fmla="*/ 1953230 w 7467600"/>
              <a:gd name="connsiteY441" fmla="*/ 6759699 h 6858000"/>
              <a:gd name="connsiteX442" fmla="*/ 1956763 w 7467600"/>
              <a:gd name="connsiteY442" fmla="*/ 6778191 h 6858000"/>
              <a:gd name="connsiteX443" fmla="*/ 1967925 w 7467600"/>
              <a:gd name="connsiteY443" fmla="*/ 6858000 h 6858000"/>
              <a:gd name="connsiteX444" fmla="*/ 1936622 w 7467600"/>
              <a:gd name="connsiteY444" fmla="*/ 6858000 h 6858000"/>
              <a:gd name="connsiteX445" fmla="*/ 1926261 w 7467600"/>
              <a:gd name="connsiteY445" fmla="*/ 6784064 h 6858000"/>
              <a:gd name="connsiteX446" fmla="*/ 1922724 w 7467600"/>
              <a:gd name="connsiteY446" fmla="*/ 6765577 h 6858000"/>
              <a:gd name="connsiteX447" fmla="*/ 1904650 w 7467600"/>
              <a:gd name="connsiteY447" fmla="*/ 6639616 h 6858000"/>
              <a:gd name="connsiteX448" fmla="*/ 1885273 w 7467600"/>
              <a:gd name="connsiteY448" fmla="*/ 6858000 h 6858000"/>
              <a:gd name="connsiteX449" fmla="*/ 1854363 w 7467600"/>
              <a:gd name="connsiteY449" fmla="*/ 6858000 h 6858000"/>
              <a:gd name="connsiteX450" fmla="*/ 1880391 w 7467600"/>
              <a:gd name="connsiteY450" fmla="*/ 6603796 h 6858000"/>
              <a:gd name="connsiteX451" fmla="*/ 1818273 w 7467600"/>
              <a:gd name="connsiteY451" fmla="*/ 6715729 h 6858000"/>
              <a:gd name="connsiteX452" fmla="*/ 1794691 w 7467600"/>
              <a:gd name="connsiteY452" fmla="*/ 6843239 h 6858000"/>
              <a:gd name="connsiteX453" fmla="*/ 1794914 w 7467600"/>
              <a:gd name="connsiteY453" fmla="*/ 6858000 h 6858000"/>
              <a:gd name="connsiteX454" fmla="*/ 1746128 w 7467600"/>
              <a:gd name="connsiteY454" fmla="*/ 6858000 h 6858000"/>
              <a:gd name="connsiteX455" fmla="*/ 1753934 w 7467600"/>
              <a:gd name="connsiteY455" fmla="*/ 6724796 h 6858000"/>
              <a:gd name="connsiteX456" fmla="*/ 1792053 w 7467600"/>
              <a:gd name="connsiteY456" fmla="*/ 6572396 h 6858000"/>
              <a:gd name="connsiteX457" fmla="*/ 1862248 w 7467600"/>
              <a:gd name="connsiteY457" fmla="*/ 6266397 h 6858000"/>
              <a:gd name="connsiteX458" fmla="*/ 1862250 w 7467600"/>
              <a:gd name="connsiteY458" fmla="*/ 6033531 h 6858000"/>
              <a:gd name="connsiteX459" fmla="*/ 1211999 w 7467600"/>
              <a:gd name="connsiteY459" fmla="*/ 6683610 h 6858000"/>
              <a:gd name="connsiteX460" fmla="*/ 1213266 w 7467600"/>
              <a:gd name="connsiteY460" fmla="*/ 6691947 h 6858000"/>
              <a:gd name="connsiteX461" fmla="*/ 1203370 w 7467600"/>
              <a:gd name="connsiteY461" fmla="*/ 6850676 h 6858000"/>
              <a:gd name="connsiteX462" fmla="*/ 1203671 w 7467600"/>
              <a:gd name="connsiteY462" fmla="*/ 6858000 h 6858000"/>
              <a:gd name="connsiteX463" fmla="*/ 1143180 w 7467600"/>
              <a:gd name="connsiteY463" fmla="*/ 6858000 h 6858000"/>
              <a:gd name="connsiteX464" fmla="*/ 1142176 w 7467600"/>
              <a:gd name="connsiteY464" fmla="*/ 6766045 h 6858000"/>
              <a:gd name="connsiteX465" fmla="*/ 1067484 w 7467600"/>
              <a:gd name="connsiteY465" fmla="*/ 6858000 h 6858000"/>
              <a:gd name="connsiteX466" fmla="*/ 953928 w 7467600"/>
              <a:gd name="connsiteY466" fmla="*/ 6858000 h 6858000"/>
              <a:gd name="connsiteX467" fmla="*/ 959715 w 7467600"/>
              <a:gd name="connsiteY467" fmla="*/ 6850185 h 6858000"/>
              <a:gd name="connsiteX468" fmla="*/ 1483788 w 7467600"/>
              <a:gd name="connsiteY468" fmla="*/ 6259174 h 6858000"/>
              <a:gd name="connsiteX469" fmla="*/ 1100671 w 7467600"/>
              <a:gd name="connsiteY469" fmla="*/ 6252137 h 6858000"/>
              <a:gd name="connsiteX470" fmla="*/ 1090144 w 7467600"/>
              <a:gd name="connsiteY470" fmla="*/ 6256748 h 6858000"/>
              <a:gd name="connsiteX471" fmla="*/ 1095872 w 7467600"/>
              <a:gd name="connsiteY471" fmla="*/ 6271892 h 6858000"/>
              <a:gd name="connsiteX472" fmla="*/ 262785 w 7467600"/>
              <a:gd name="connsiteY472" fmla="*/ 6845450 h 6858000"/>
              <a:gd name="connsiteX473" fmla="*/ 209968 w 7467600"/>
              <a:gd name="connsiteY473" fmla="*/ 6770713 h 6858000"/>
              <a:gd name="connsiteX474" fmla="*/ 873460 w 7467600"/>
              <a:gd name="connsiteY474" fmla="*/ 6253768 h 6858000"/>
              <a:gd name="connsiteX475" fmla="*/ 192686 w 7467600"/>
              <a:gd name="connsiteY475" fmla="*/ 5849257 h 6858000"/>
              <a:gd name="connsiteX476" fmla="*/ 4696 w 7467600"/>
              <a:gd name="connsiteY476" fmla="*/ 5697668 h 6858000"/>
              <a:gd name="connsiteX477" fmla="*/ 0 w 7467600"/>
              <a:gd name="connsiteY477" fmla="*/ 5689984 h 6858000"/>
              <a:gd name="connsiteX478" fmla="*/ 0 w 7467600"/>
              <a:gd name="connsiteY478" fmla="*/ 5513472 h 6858000"/>
              <a:gd name="connsiteX479" fmla="*/ 174101 w 7467600"/>
              <a:gd name="connsiteY479" fmla="*/ 5620277 h 6858000"/>
              <a:gd name="connsiteX480" fmla="*/ 891800 w 7467600"/>
              <a:gd name="connsiteY480" fmla="*/ 6036935 h 6858000"/>
              <a:gd name="connsiteX481" fmla="*/ 1072219 w 7467600"/>
              <a:gd name="connsiteY481" fmla="*/ 6169443 h 6858000"/>
              <a:gd name="connsiteX482" fmla="*/ 1074117 w 7467600"/>
              <a:gd name="connsiteY482" fmla="*/ 6170301 h 6858000"/>
              <a:gd name="connsiteX483" fmla="*/ 1083114 w 7467600"/>
              <a:gd name="connsiteY483" fmla="*/ 6174131 h 6858000"/>
              <a:gd name="connsiteX484" fmla="*/ 1543010 w 7467600"/>
              <a:gd name="connsiteY484" fmla="*/ 6191140 h 6858000"/>
              <a:gd name="connsiteX485" fmla="*/ 1551080 w 7467600"/>
              <a:gd name="connsiteY485" fmla="*/ 6195006 h 6858000"/>
              <a:gd name="connsiteX486" fmla="*/ 2345443 w 7467600"/>
              <a:gd name="connsiteY486" fmla="*/ 5549882 h 6858000"/>
              <a:gd name="connsiteX487" fmla="*/ 1721499 w 7467600"/>
              <a:gd name="connsiteY487" fmla="*/ 5599969 h 6858000"/>
              <a:gd name="connsiteX488" fmla="*/ 767716 w 7467600"/>
              <a:gd name="connsiteY488" fmla="*/ 5472768 h 6858000"/>
              <a:gd name="connsiteX489" fmla="*/ 722147 w 7467600"/>
              <a:gd name="connsiteY489" fmla="*/ 5393091 h 6858000"/>
              <a:gd name="connsiteX490" fmla="*/ 1485552 w 7467600"/>
              <a:gd name="connsiteY490" fmla="*/ 5313202 h 6858000"/>
              <a:gd name="connsiteX491" fmla="*/ 2143004 w 7467600"/>
              <a:gd name="connsiteY491" fmla="*/ 5402420 h 6858000"/>
              <a:gd name="connsiteX492" fmla="*/ 1933391 w 7467600"/>
              <a:gd name="connsiteY492" fmla="*/ 5156971 h 6858000"/>
              <a:gd name="connsiteX493" fmla="*/ 1827118 w 7467600"/>
              <a:gd name="connsiteY493" fmla="*/ 4968410 h 6858000"/>
              <a:gd name="connsiteX494" fmla="*/ 1837349 w 7467600"/>
              <a:gd name="connsiteY494" fmla="*/ 4956357 h 6858000"/>
              <a:gd name="connsiteX495" fmla="*/ 2162835 w 7467600"/>
              <a:gd name="connsiteY495" fmla="*/ 5187853 h 6858000"/>
              <a:gd name="connsiteX496" fmla="*/ 2257167 w 7467600"/>
              <a:gd name="connsiteY496" fmla="*/ 5462123 h 6858000"/>
              <a:gd name="connsiteX497" fmla="*/ 2261598 w 7467600"/>
              <a:gd name="connsiteY497" fmla="*/ 5467998 h 6858000"/>
              <a:gd name="connsiteX498" fmla="*/ 2437177 w 7467600"/>
              <a:gd name="connsiteY498" fmla="*/ 5479608 h 6858000"/>
              <a:gd name="connsiteX499" fmla="*/ 2445247 w 7467600"/>
              <a:gd name="connsiteY499" fmla="*/ 5483476 h 6858000"/>
              <a:gd name="connsiteX500" fmla="*/ 2743626 w 7467600"/>
              <a:gd name="connsiteY500" fmla="*/ 5304819 h 6858000"/>
              <a:gd name="connsiteX501" fmla="*/ 3048102 w 7467600"/>
              <a:gd name="connsiteY501" fmla="*/ 5150595 h 6858000"/>
              <a:gd name="connsiteX502" fmla="*/ 1799414 w 7467600"/>
              <a:gd name="connsiteY502" fmla="*/ 4694732 h 6858000"/>
              <a:gd name="connsiteX503" fmla="*/ 1771735 w 7467600"/>
              <a:gd name="connsiteY503" fmla="*/ 4619929 h 6858000"/>
              <a:gd name="connsiteX504" fmla="*/ 3104273 w 7467600"/>
              <a:gd name="connsiteY504" fmla="*/ 5076159 h 6858000"/>
              <a:gd name="connsiteX505" fmla="*/ 3113245 w 7467600"/>
              <a:gd name="connsiteY505" fmla="*/ 5090705 h 6858000"/>
              <a:gd name="connsiteX506" fmla="*/ 3126294 w 7467600"/>
              <a:gd name="connsiteY506" fmla="*/ 5114400 h 6858000"/>
              <a:gd name="connsiteX507" fmla="*/ 3937433 w 7467600"/>
              <a:gd name="connsiteY507" fmla="*/ 4830473 h 6858000"/>
              <a:gd name="connsiteX508" fmla="*/ 3590475 w 7467600"/>
              <a:gd name="connsiteY508" fmla="*/ 4597974 h 6858000"/>
              <a:gd name="connsiteX509" fmla="*/ 3100264 w 7467600"/>
              <a:gd name="connsiteY509" fmla="*/ 4579845 h 6858000"/>
              <a:gd name="connsiteX510" fmla="*/ 2183576 w 7467600"/>
              <a:gd name="connsiteY510" fmla="*/ 4227150 h 6858000"/>
              <a:gd name="connsiteX511" fmla="*/ 2151029 w 7467600"/>
              <a:gd name="connsiteY511" fmla="*/ 4146947 h 6858000"/>
              <a:gd name="connsiteX512" fmla="*/ 3563434 w 7467600"/>
              <a:gd name="connsiteY512" fmla="*/ 4469115 h 6858000"/>
              <a:gd name="connsiteX513" fmla="*/ 3177952 w 7467600"/>
              <a:gd name="connsiteY513" fmla="*/ 3657386 h 6858000"/>
              <a:gd name="connsiteX514" fmla="*/ 3189263 w 7467600"/>
              <a:gd name="connsiteY514" fmla="*/ 3625726 h 6858000"/>
              <a:gd name="connsiteX515" fmla="*/ 3560912 w 7467600"/>
              <a:gd name="connsiteY515" fmla="*/ 4079863 h 6858000"/>
              <a:gd name="connsiteX516" fmla="*/ 3626636 w 7467600"/>
              <a:gd name="connsiteY516" fmla="*/ 4512230 h 6858000"/>
              <a:gd name="connsiteX517" fmla="*/ 3653088 w 7467600"/>
              <a:gd name="connsiteY517" fmla="*/ 4521417 h 6858000"/>
              <a:gd name="connsiteX518" fmla="*/ 3988128 w 7467600"/>
              <a:gd name="connsiteY518" fmla="*/ 4817267 h 6858000"/>
              <a:gd name="connsiteX519" fmla="*/ 4830582 w 7467600"/>
              <a:gd name="connsiteY519" fmla="*/ 4676000 h 6858000"/>
              <a:gd name="connsiteX520" fmla="*/ 4830100 w 7467600"/>
              <a:gd name="connsiteY520" fmla="*/ 4675554 h 6858000"/>
              <a:gd name="connsiteX521" fmla="*/ 4036318 w 7467600"/>
              <a:gd name="connsiteY521" fmla="*/ 4147013 h 6858000"/>
              <a:gd name="connsiteX522" fmla="*/ 3432098 w 7467600"/>
              <a:gd name="connsiteY522" fmla="*/ 3537312 h 6858000"/>
              <a:gd name="connsiteX523" fmla="*/ 3446761 w 7467600"/>
              <a:gd name="connsiteY523" fmla="*/ 3461278 h 6858000"/>
              <a:gd name="connsiteX524" fmla="*/ 4419733 w 7467600"/>
              <a:gd name="connsiteY524" fmla="*/ 3963555 h 6858000"/>
              <a:gd name="connsiteX525" fmla="*/ 4781371 w 7467600"/>
              <a:gd name="connsiteY525" fmla="*/ 4458604 h 6858000"/>
              <a:gd name="connsiteX526" fmla="*/ 4780440 w 7467600"/>
              <a:gd name="connsiteY526" fmla="*/ 4470290 h 6858000"/>
              <a:gd name="connsiteX527" fmla="*/ 4898954 w 7467600"/>
              <a:gd name="connsiteY527" fmla="*/ 4662092 h 6858000"/>
              <a:gd name="connsiteX528" fmla="*/ 4900699 w 7467600"/>
              <a:gd name="connsiteY528" fmla="*/ 4670867 h 6858000"/>
              <a:gd name="connsiteX529" fmla="*/ 5714511 w 7467600"/>
              <a:gd name="connsiteY529" fmla="*/ 4663483 h 6858000"/>
              <a:gd name="connsiteX530" fmla="*/ 5464793 w 7467600"/>
              <a:gd name="connsiteY530" fmla="*/ 4393556 h 6858000"/>
              <a:gd name="connsiteX531" fmla="*/ 5461897 w 7467600"/>
              <a:gd name="connsiteY531" fmla="*/ 4390879 h 6858000"/>
              <a:gd name="connsiteX532" fmla="*/ 4294126 w 7467600"/>
              <a:gd name="connsiteY532" fmla="*/ 3303048 h 6858000"/>
              <a:gd name="connsiteX533" fmla="*/ 4305321 w 7467600"/>
              <a:gd name="connsiteY533" fmla="*/ 3256953 h 6858000"/>
              <a:gd name="connsiteX534" fmla="*/ 4949299 w 7467600"/>
              <a:gd name="connsiteY534" fmla="*/ 3766336 h 6858000"/>
              <a:gd name="connsiteX535" fmla="*/ 5291452 w 7467600"/>
              <a:gd name="connsiteY535" fmla="*/ 4076801 h 6858000"/>
              <a:gd name="connsiteX536" fmla="*/ 5434998 w 7467600"/>
              <a:gd name="connsiteY536" fmla="*/ 4254100 h 6858000"/>
              <a:gd name="connsiteX537" fmla="*/ 5351015 w 7467600"/>
              <a:gd name="connsiteY537" fmla="*/ 3760989 h 6858000"/>
              <a:gd name="connsiteX538" fmla="*/ 5413780 w 7467600"/>
              <a:gd name="connsiteY538" fmla="*/ 2966265 h 6858000"/>
              <a:gd name="connsiteX539" fmla="*/ 5425627 w 7467600"/>
              <a:gd name="connsiteY539" fmla="*/ 2954192 h 6858000"/>
              <a:gd name="connsiteX540" fmla="*/ 6604735 w 7467600"/>
              <a:gd name="connsiteY540" fmla="*/ 2041381 h 6858000"/>
              <a:gd name="connsiteX541" fmla="*/ 7204487 w 7467600"/>
              <a:gd name="connsiteY541" fmla="*/ 2742112 h 6858000"/>
              <a:gd name="connsiteX542" fmla="*/ 7131592 w 7467600"/>
              <a:gd name="connsiteY542" fmla="*/ 2672096 h 6858000"/>
              <a:gd name="connsiteX543" fmla="*/ 6996344 w 7467600"/>
              <a:gd name="connsiteY543" fmla="*/ 2518310 h 6858000"/>
              <a:gd name="connsiteX544" fmla="*/ 6735495 w 7467600"/>
              <a:gd name="connsiteY544" fmla="*/ 2196890 h 6858000"/>
              <a:gd name="connsiteX545" fmla="*/ 6721901 w 7467600"/>
              <a:gd name="connsiteY545" fmla="*/ 2179274 h 6858000"/>
              <a:gd name="connsiteX546" fmla="*/ 6604735 w 7467600"/>
              <a:gd name="connsiteY546" fmla="*/ 2041381 h 6858000"/>
              <a:gd name="connsiteX547" fmla="*/ 6591670 w 7467600"/>
              <a:gd name="connsiteY547" fmla="*/ 1988277 h 6858000"/>
              <a:gd name="connsiteX548" fmla="*/ 6747349 w 7467600"/>
              <a:gd name="connsiteY548" fmla="*/ 2160069 h 6858000"/>
              <a:gd name="connsiteX549" fmla="*/ 6760943 w 7467600"/>
              <a:gd name="connsiteY549" fmla="*/ 2177686 h 6858000"/>
              <a:gd name="connsiteX550" fmla="*/ 7021065 w 7467600"/>
              <a:gd name="connsiteY550" fmla="*/ 2498102 h 6858000"/>
              <a:gd name="connsiteX551" fmla="*/ 7155223 w 7467600"/>
              <a:gd name="connsiteY551" fmla="*/ 2650386 h 6858000"/>
              <a:gd name="connsiteX552" fmla="*/ 7203167 w 7467600"/>
              <a:gd name="connsiteY552" fmla="*/ 2697288 h 6858000"/>
              <a:gd name="connsiteX553" fmla="*/ 6937703 w 7467600"/>
              <a:gd name="connsiteY553" fmla="*/ 2321981 h 6858000"/>
              <a:gd name="connsiteX554" fmla="*/ 6591670 w 7467600"/>
              <a:gd name="connsiteY554" fmla="*/ 1988277 h 6858000"/>
              <a:gd name="connsiteX555" fmla="*/ 5798671 w 7467600"/>
              <a:gd name="connsiteY555" fmla="*/ 1981601 h 6858000"/>
              <a:gd name="connsiteX556" fmla="*/ 5754709 w 7467600"/>
              <a:gd name="connsiteY556" fmla="*/ 2071454 h 6858000"/>
              <a:gd name="connsiteX557" fmla="*/ 5763044 w 7467600"/>
              <a:gd name="connsiteY557" fmla="*/ 2842206 h 6858000"/>
              <a:gd name="connsiteX558" fmla="*/ 5764974 w 7467600"/>
              <a:gd name="connsiteY558" fmla="*/ 2799609 h 6858000"/>
              <a:gd name="connsiteX559" fmla="*/ 5767665 w 7467600"/>
              <a:gd name="connsiteY559" fmla="*/ 2666409 h 6858000"/>
              <a:gd name="connsiteX560" fmla="*/ 5763055 w 7467600"/>
              <a:gd name="connsiteY560" fmla="*/ 2579705 h 6858000"/>
              <a:gd name="connsiteX561" fmla="*/ 5758079 w 7467600"/>
              <a:gd name="connsiteY561" fmla="*/ 2492508 h 6858000"/>
              <a:gd name="connsiteX562" fmla="*/ 5779325 w 7467600"/>
              <a:gd name="connsiteY562" fmla="*/ 2197069 h 6858000"/>
              <a:gd name="connsiteX563" fmla="*/ 5798671 w 7467600"/>
              <a:gd name="connsiteY563" fmla="*/ 1981601 h 6858000"/>
              <a:gd name="connsiteX564" fmla="*/ 5829202 w 7467600"/>
              <a:gd name="connsiteY564" fmla="*/ 1971679 h 6858000"/>
              <a:gd name="connsiteX565" fmla="*/ 5809558 w 7467600"/>
              <a:gd name="connsiteY565" fmla="*/ 2198043 h 6858000"/>
              <a:gd name="connsiteX566" fmla="*/ 5788653 w 7467600"/>
              <a:gd name="connsiteY566" fmla="*/ 2489430 h 6858000"/>
              <a:gd name="connsiteX567" fmla="*/ 5793439 w 7467600"/>
              <a:gd name="connsiteY567" fmla="*/ 2575235 h 6858000"/>
              <a:gd name="connsiteX568" fmla="*/ 5796837 w 7467600"/>
              <a:gd name="connsiteY568" fmla="*/ 2637633 h 6858000"/>
              <a:gd name="connsiteX569" fmla="*/ 5818614 w 7467600"/>
              <a:gd name="connsiteY569" fmla="*/ 2473055 h 6858000"/>
              <a:gd name="connsiteX570" fmla="*/ 5829202 w 7467600"/>
              <a:gd name="connsiteY570" fmla="*/ 1971679 h 6858000"/>
              <a:gd name="connsiteX571" fmla="*/ 5911389 w 7467600"/>
              <a:gd name="connsiteY571" fmla="*/ 1898371 h 6858000"/>
              <a:gd name="connsiteX572" fmla="*/ 6237627 w 7467600"/>
              <a:gd name="connsiteY572" fmla="*/ 2231921 h 6858000"/>
              <a:gd name="connsiteX573" fmla="*/ 5911389 w 7467600"/>
              <a:gd name="connsiteY573" fmla="*/ 1898371 h 6858000"/>
              <a:gd name="connsiteX574" fmla="*/ 6944437 w 7467600"/>
              <a:gd name="connsiteY574" fmla="*/ 1575402 h 6858000"/>
              <a:gd name="connsiteX575" fmla="*/ 6304730 w 7467600"/>
              <a:gd name="connsiteY575" fmla="*/ 1766654 h 6858000"/>
              <a:gd name="connsiteX576" fmla="*/ 6944437 w 7467600"/>
              <a:gd name="connsiteY576" fmla="*/ 1575402 h 6858000"/>
              <a:gd name="connsiteX577" fmla="*/ 7019523 w 7467600"/>
              <a:gd name="connsiteY577" fmla="*/ 1519450 h 6858000"/>
              <a:gd name="connsiteX578" fmla="*/ 6298091 w 7467600"/>
              <a:gd name="connsiteY578" fmla="*/ 1737122 h 6858000"/>
              <a:gd name="connsiteX579" fmla="*/ 7019523 w 7467600"/>
              <a:gd name="connsiteY579" fmla="*/ 1519450 h 6858000"/>
              <a:gd name="connsiteX580" fmla="*/ 2399523 w 7467600"/>
              <a:gd name="connsiteY580" fmla="*/ 1428234 h 6858000"/>
              <a:gd name="connsiteX581" fmla="*/ 2224982 w 7467600"/>
              <a:gd name="connsiteY581" fmla="*/ 1826201 h 6858000"/>
              <a:gd name="connsiteX582" fmla="*/ 2096099 w 7467600"/>
              <a:gd name="connsiteY582" fmla="*/ 2345900 h 6858000"/>
              <a:gd name="connsiteX583" fmla="*/ 2283317 w 7467600"/>
              <a:gd name="connsiteY583" fmla="*/ 1796925 h 6858000"/>
              <a:gd name="connsiteX584" fmla="*/ 2399523 w 7467600"/>
              <a:gd name="connsiteY584" fmla="*/ 1428234 h 6858000"/>
              <a:gd name="connsiteX585" fmla="*/ 2448558 w 7467600"/>
              <a:gd name="connsiteY585" fmla="*/ 1373435 h 6858000"/>
              <a:gd name="connsiteX586" fmla="*/ 2312521 w 7467600"/>
              <a:gd name="connsiteY586" fmla="*/ 1806140 h 6858000"/>
              <a:gd name="connsiteX587" fmla="*/ 2127533 w 7467600"/>
              <a:gd name="connsiteY587" fmla="*/ 2348380 h 6858000"/>
              <a:gd name="connsiteX588" fmla="*/ 2358080 w 7467600"/>
              <a:gd name="connsiteY588" fmla="*/ 1866134 h 6858000"/>
              <a:gd name="connsiteX589" fmla="*/ 2407436 w 7467600"/>
              <a:gd name="connsiteY589" fmla="*/ 1651070 h 6858000"/>
              <a:gd name="connsiteX590" fmla="*/ 2448558 w 7467600"/>
              <a:gd name="connsiteY590" fmla="*/ 1373435 h 6858000"/>
              <a:gd name="connsiteX591" fmla="*/ 278707 w 7467600"/>
              <a:gd name="connsiteY591" fmla="*/ 1352270 h 6858000"/>
              <a:gd name="connsiteX592" fmla="*/ 321570 w 7467600"/>
              <a:gd name="connsiteY592" fmla="*/ 1861610 h 6858000"/>
              <a:gd name="connsiteX593" fmla="*/ 294281 w 7467600"/>
              <a:gd name="connsiteY593" fmla="*/ 1440658 h 6858000"/>
              <a:gd name="connsiteX594" fmla="*/ 278707 w 7467600"/>
              <a:gd name="connsiteY594" fmla="*/ 1352270 h 6858000"/>
              <a:gd name="connsiteX595" fmla="*/ 1423821 w 7467600"/>
              <a:gd name="connsiteY595" fmla="*/ 1351958 h 6858000"/>
              <a:gd name="connsiteX596" fmla="*/ 1638521 w 7467600"/>
              <a:gd name="connsiteY596" fmla="*/ 1908470 h 6858000"/>
              <a:gd name="connsiteX597" fmla="*/ 1754199 w 7467600"/>
              <a:gd name="connsiteY597" fmla="*/ 2149284 h 6858000"/>
              <a:gd name="connsiteX598" fmla="*/ 1908359 w 7467600"/>
              <a:gd name="connsiteY598" fmla="*/ 2364988 h 6858000"/>
              <a:gd name="connsiteX599" fmla="*/ 1647661 w 7467600"/>
              <a:gd name="connsiteY599" fmla="*/ 1825945 h 6858000"/>
              <a:gd name="connsiteX600" fmla="*/ 1423821 w 7467600"/>
              <a:gd name="connsiteY600" fmla="*/ 1351958 h 6858000"/>
              <a:gd name="connsiteX601" fmla="*/ 1431890 w 7467600"/>
              <a:gd name="connsiteY601" fmla="*/ 1306475 h 6858000"/>
              <a:gd name="connsiteX602" fmla="*/ 1507597 w 7467600"/>
              <a:gd name="connsiteY602" fmla="*/ 1446132 h 6858000"/>
              <a:gd name="connsiteX603" fmla="*/ 1674586 w 7467600"/>
              <a:gd name="connsiteY603" fmla="*/ 1813832 h 6858000"/>
              <a:gd name="connsiteX604" fmla="*/ 1815950 w 7467600"/>
              <a:gd name="connsiteY604" fmla="*/ 2128564 h 6858000"/>
              <a:gd name="connsiteX605" fmla="*/ 1984242 w 7467600"/>
              <a:gd name="connsiteY605" fmla="*/ 2430829 h 6858000"/>
              <a:gd name="connsiteX606" fmla="*/ 2014023 w 7467600"/>
              <a:gd name="connsiteY606" fmla="*/ 2450995 h 6858000"/>
              <a:gd name="connsiteX607" fmla="*/ 1747337 w 7467600"/>
              <a:gd name="connsiteY607" fmla="*/ 1855264 h 6858000"/>
              <a:gd name="connsiteX608" fmla="*/ 1533749 w 7467600"/>
              <a:gd name="connsiteY608" fmla="*/ 1478656 h 6858000"/>
              <a:gd name="connsiteX609" fmla="*/ 1431890 w 7467600"/>
              <a:gd name="connsiteY609" fmla="*/ 1306475 h 6858000"/>
              <a:gd name="connsiteX610" fmla="*/ 5052692 w 7467600"/>
              <a:gd name="connsiteY610" fmla="*/ 1292994 h 6858000"/>
              <a:gd name="connsiteX611" fmla="*/ 5200661 w 7467600"/>
              <a:gd name="connsiteY611" fmla="*/ 1635186 h 6858000"/>
              <a:gd name="connsiteX612" fmla="*/ 5297138 w 7467600"/>
              <a:gd name="connsiteY612" fmla="*/ 1906351 h 6858000"/>
              <a:gd name="connsiteX613" fmla="*/ 5052692 w 7467600"/>
              <a:gd name="connsiteY613" fmla="*/ 1292994 h 6858000"/>
              <a:gd name="connsiteX614" fmla="*/ 5009948 w 7467600"/>
              <a:gd name="connsiteY614" fmla="*/ 1273619 h 6858000"/>
              <a:gd name="connsiteX615" fmla="*/ 5121777 w 7467600"/>
              <a:gd name="connsiteY615" fmla="*/ 1654213 h 6858000"/>
              <a:gd name="connsiteX616" fmla="*/ 5293545 w 7467600"/>
              <a:gd name="connsiteY616" fmla="*/ 2072247 h 6858000"/>
              <a:gd name="connsiteX617" fmla="*/ 5294042 w 7467600"/>
              <a:gd name="connsiteY617" fmla="*/ 2065019 h 6858000"/>
              <a:gd name="connsiteX618" fmla="*/ 5171936 w 7467600"/>
              <a:gd name="connsiteY618" fmla="*/ 1647613 h 6858000"/>
              <a:gd name="connsiteX619" fmla="*/ 5009948 w 7467600"/>
              <a:gd name="connsiteY619" fmla="*/ 1273619 h 6858000"/>
              <a:gd name="connsiteX620" fmla="*/ 655236 w 7467600"/>
              <a:gd name="connsiteY620" fmla="*/ 1268632 h 6858000"/>
              <a:gd name="connsiteX621" fmla="*/ 839521 w 7467600"/>
              <a:gd name="connsiteY621" fmla="*/ 1685315 h 6858000"/>
              <a:gd name="connsiteX622" fmla="*/ 1109416 w 7467600"/>
              <a:gd name="connsiteY622" fmla="*/ 2061663 h 6858000"/>
              <a:gd name="connsiteX623" fmla="*/ 1298300 w 7467600"/>
              <a:gd name="connsiteY623" fmla="*/ 2247742 h 6858000"/>
              <a:gd name="connsiteX624" fmla="*/ 1125871 w 7467600"/>
              <a:gd name="connsiteY624" fmla="*/ 1989513 h 6858000"/>
              <a:gd name="connsiteX625" fmla="*/ 981574 w 7467600"/>
              <a:gd name="connsiteY625" fmla="*/ 1783157 h 6858000"/>
              <a:gd name="connsiteX626" fmla="*/ 922198 w 7467600"/>
              <a:gd name="connsiteY626" fmla="*/ 1677437 h 6858000"/>
              <a:gd name="connsiteX627" fmla="*/ 869293 w 7467600"/>
              <a:gd name="connsiteY627" fmla="*/ 1583214 h 6858000"/>
              <a:gd name="connsiteX628" fmla="*/ 751431 w 7467600"/>
              <a:gd name="connsiteY628" fmla="*/ 1405731 h 6858000"/>
              <a:gd name="connsiteX629" fmla="*/ 655236 w 7467600"/>
              <a:gd name="connsiteY629" fmla="*/ 1268632 h 6858000"/>
              <a:gd name="connsiteX630" fmla="*/ 6516292 w 7467600"/>
              <a:gd name="connsiteY630" fmla="*/ 1263064 h 6858000"/>
              <a:gd name="connsiteX631" fmla="*/ 5736320 w 7467600"/>
              <a:gd name="connsiteY631" fmla="*/ 1501803 h 6858000"/>
              <a:gd name="connsiteX632" fmla="*/ 6516292 w 7467600"/>
              <a:gd name="connsiteY632" fmla="*/ 1263064 h 6858000"/>
              <a:gd name="connsiteX633" fmla="*/ 291466 w 7467600"/>
              <a:gd name="connsiteY633" fmla="*/ 1250369 h 6858000"/>
              <a:gd name="connsiteX634" fmla="*/ 323180 w 7467600"/>
              <a:gd name="connsiteY634" fmla="*/ 1435283 h 6858000"/>
              <a:gd name="connsiteX635" fmla="*/ 349381 w 7467600"/>
              <a:gd name="connsiteY635" fmla="*/ 1875041 h 6858000"/>
              <a:gd name="connsiteX636" fmla="*/ 374363 w 7467600"/>
              <a:gd name="connsiteY636" fmla="*/ 1506494 h 6858000"/>
              <a:gd name="connsiteX637" fmla="*/ 302168 w 7467600"/>
              <a:gd name="connsiteY637" fmla="*/ 1274495 h 6858000"/>
              <a:gd name="connsiteX638" fmla="*/ 291466 w 7467600"/>
              <a:gd name="connsiteY638" fmla="*/ 1250369 h 6858000"/>
              <a:gd name="connsiteX639" fmla="*/ 678222 w 7467600"/>
              <a:gd name="connsiteY639" fmla="*/ 1248670 h 6858000"/>
              <a:gd name="connsiteX640" fmla="*/ 775536 w 7467600"/>
              <a:gd name="connsiteY640" fmla="*/ 1388015 h 6858000"/>
              <a:gd name="connsiteX641" fmla="*/ 894529 w 7467600"/>
              <a:gd name="connsiteY641" fmla="*/ 1567739 h 6858000"/>
              <a:gd name="connsiteX642" fmla="*/ 948000 w 7467600"/>
              <a:gd name="connsiteY642" fmla="*/ 1663088 h 6858000"/>
              <a:gd name="connsiteX643" fmla="*/ 1006812 w 7467600"/>
              <a:gd name="connsiteY643" fmla="*/ 1767683 h 6858000"/>
              <a:gd name="connsiteX644" fmla="*/ 1149133 w 7467600"/>
              <a:gd name="connsiteY644" fmla="*/ 1971513 h 6858000"/>
              <a:gd name="connsiteX645" fmla="*/ 1333952 w 7467600"/>
              <a:gd name="connsiteY645" fmla="*/ 2251620 h 6858000"/>
              <a:gd name="connsiteX646" fmla="*/ 1337329 w 7467600"/>
              <a:gd name="connsiteY646" fmla="*/ 2258350 h 6858000"/>
              <a:gd name="connsiteX647" fmla="*/ 1014726 w 7467600"/>
              <a:gd name="connsiteY647" fmla="*/ 1615556 h 6858000"/>
              <a:gd name="connsiteX648" fmla="*/ 678222 w 7467600"/>
              <a:gd name="connsiteY648" fmla="*/ 1248670 h 6858000"/>
              <a:gd name="connsiteX649" fmla="*/ 6691602 w 7467600"/>
              <a:gd name="connsiteY649" fmla="*/ 1140573 h 6858000"/>
              <a:gd name="connsiteX650" fmla="*/ 6571100 w 7467600"/>
              <a:gd name="connsiteY650" fmla="*/ 1183662 h 6858000"/>
              <a:gd name="connsiteX651" fmla="*/ 6241687 w 7467600"/>
              <a:gd name="connsiteY651" fmla="*/ 1257600 h 6858000"/>
              <a:gd name="connsiteX652" fmla="*/ 5693009 w 7467600"/>
              <a:gd name="connsiteY652" fmla="*/ 1478256 h 6858000"/>
              <a:gd name="connsiteX653" fmla="*/ 6548420 w 7467600"/>
              <a:gd name="connsiteY653" fmla="*/ 1214599 h 6858000"/>
              <a:gd name="connsiteX654" fmla="*/ 6605473 w 7467600"/>
              <a:gd name="connsiteY654" fmla="*/ 1184686 h 6858000"/>
              <a:gd name="connsiteX655" fmla="*/ 6691602 w 7467600"/>
              <a:gd name="connsiteY655" fmla="*/ 1140573 h 6858000"/>
              <a:gd name="connsiteX656" fmla="*/ 4002475 w 7467600"/>
              <a:gd name="connsiteY656" fmla="*/ 1037802 h 6858000"/>
              <a:gd name="connsiteX657" fmla="*/ 4000324 w 7467600"/>
              <a:gd name="connsiteY657" fmla="*/ 1039362 h 6858000"/>
              <a:gd name="connsiteX658" fmla="*/ 4002862 w 7467600"/>
              <a:gd name="connsiteY658" fmla="*/ 1042866 h 6858000"/>
              <a:gd name="connsiteX659" fmla="*/ 4002475 w 7467600"/>
              <a:gd name="connsiteY659" fmla="*/ 1037802 h 6858000"/>
              <a:gd name="connsiteX660" fmla="*/ 506322 w 7467600"/>
              <a:gd name="connsiteY660" fmla="*/ 1020997 h 6858000"/>
              <a:gd name="connsiteX661" fmla="*/ 533068 w 7467600"/>
              <a:gd name="connsiteY661" fmla="*/ 1029409 h 6858000"/>
              <a:gd name="connsiteX662" fmla="*/ 1232525 w 7467600"/>
              <a:gd name="connsiteY662" fmla="*/ 1804675 h 6858000"/>
              <a:gd name="connsiteX663" fmla="*/ 1388858 w 7467600"/>
              <a:gd name="connsiteY663" fmla="*/ 2368011 h 6858000"/>
              <a:gd name="connsiteX664" fmla="*/ 1384098 w 7467600"/>
              <a:gd name="connsiteY664" fmla="*/ 2378125 h 6858000"/>
              <a:gd name="connsiteX665" fmla="*/ 1425393 w 7467600"/>
              <a:gd name="connsiteY665" fmla="*/ 2589124 h 6858000"/>
              <a:gd name="connsiteX666" fmla="*/ 1424001 w 7467600"/>
              <a:gd name="connsiteY666" fmla="*/ 2597541 h 6858000"/>
              <a:gd name="connsiteX667" fmla="*/ 2152729 w 7467600"/>
              <a:gd name="connsiteY667" fmla="*/ 2864487 h 6858000"/>
              <a:gd name="connsiteX668" fmla="*/ 2020609 w 7467600"/>
              <a:gd name="connsiteY668" fmla="*/ 2539671 h 6858000"/>
              <a:gd name="connsiteX669" fmla="*/ 2018920 w 7467600"/>
              <a:gd name="connsiteY669" fmla="*/ 2536309 h 6858000"/>
              <a:gd name="connsiteX670" fmla="*/ 1342441 w 7467600"/>
              <a:gd name="connsiteY670" fmla="*/ 1173017 h 6858000"/>
              <a:gd name="connsiteX671" fmla="*/ 1367925 w 7467600"/>
              <a:gd name="connsiteY671" fmla="*/ 1135648 h 6858000"/>
              <a:gd name="connsiteX672" fmla="*/ 1771401 w 7467600"/>
              <a:gd name="connsiteY672" fmla="*/ 1806673 h 6858000"/>
              <a:gd name="connsiteX673" fmla="*/ 1972385 w 7467600"/>
              <a:gd name="connsiteY673" fmla="*/ 2198735 h 6858000"/>
              <a:gd name="connsiteX674" fmla="*/ 2040892 w 7467600"/>
              <a:gd name="connsiteY674" fmla="*/ 2405205 h 6858000"/>
              <a:gd name="connsiteX675" fmla="*/ 2131689 w 7467600"/>
              <a:gd name="connsiteY675" fmla="*/ 1936926 h 6858000"/>
              <a:gd name="connsiteX676" fmla="*/ 2454820 w 7467600"/>
              <a:gd name="connsiteY676" fmla="*/ 1248808 h 6858000"/>
              <a:gd name="connsiteX677" fmla="*/ 2492512 w 7467600"/>
              <a:gd name="connsiteY677" fmla="*/ 1302920 h 6858000"/>
              <a:gd name="connsiteX678" fmla="*/ 2081216 w 7467600"/>
              <a:gd name="connsiteY678" fmla="*/ 2527513 h 6858000"/>
              <a:gd name="connsiteX679" fmla="*/ 2081211 w 7467600"/>
              <a:gd name="connsiteY679" fmla="*/ 2528916 h 6858000"/>
              <a:gd name="connsiteX680" fmla="*/ 2199067 w 7467600"/>
              <a:gd name="connsiteY680" fmla="*/ 2884061 h 6858000"/>
              <a:gd name="connsiteX681" fmla="*/ 3192586 w 7467600"/>
              <a:gd name="connsiteY681" fmla="*/ 3411496 h 6858000"/>
              <a:gd name="connsiteX682" fmla="*/ 3182620 w 7467600"/>
              <a:gd name="connsiteY682" fmla="*/ 3483279 h 6858000"/>
              <a:gd name="connsiteX683" fmla="*/ 2435119 w 7467600"/>
              <a:gd name="connsiteY683" fmla="*/ 3080173 h 6858000"/>
              <a:gd name="connsiteX684" fmla="*/ 2410152 w 7467600"/>
              <a:gd name="connsiteY684" fmla="*/ 3063751 h 6858000"/>
              <a:gd name="connsiteX685" fmla="*/ 2408099 w 7467600"/>
              <a:gd name="connsiteY685" fmla="*/ 3064403 h 6858000"/>
              <a:gd name="connsiteX686" fmla="*/ 2407218 w 7467600"/>
              <a:gd name="connsiteY686" fmla="*/ 3070324 h 6858000"/>
              <a:gd name="connsiteX687" fmla="*/ 2380138 w 7467600"/>
              <a:gd name="connsiteY687" fmla="*/ 3099341 h 6858000"/>
              <a:gd name="connsiteX688" fmla="*/ 1765923 w 7467600"/>
              <a:gd name="connsiteY688" fmla="*/ 3581043 h 6858000"/>
              <a:gd name="connsiteX689" fmla="*/ 1702258 w 7467600"/>
              <a:gd name="connsiteY689" fmla="*/ 3612286 h 6858000"/>
              <a:gd name="connsiteX690" fmla="*/ 1538370 w 7467600"/>
              <a:gd name="connsiteY690" fmla="*/ 3811804 h 6858000"/>
              <a:gd name="connsiteX691" fmla="*/ 542867 w 7467600"/>
              <a:gd name="connsiteY691" fmla="*/ 4944092 h 6858000"/>
              <a:gd name="connsiteX692" fmla="*/ 515800 w 7467600"/>
              <a:gd name="connsiteY692" fmla="*/ 4862180 h 6858000"/>
              <a:gd name="connsiteX693" fmla="*/ 909145 w 7467600"/>
              <a:gd name="connsiteY693" fmla="*/ 4199225 h 6858000"/>
              <a:gd name="connsiteX694" fmla="*/ 1214067 w 7467600"/>
              <a:gd name="connsiteY694" fmla="*/ 3908561 h 6858000"/>
              <a:gd name="connsiteX695" fmla="*/ 640967 w 7467600"/>
              <a:gd name="connsiteY695" fmla="*/ 4105601 h 6858000"/>
              <a:gd name="connsiteX696" fmla="*/ 112563 w 7467600"/>
              <a:gd name="connsiteY696" fmla="*/ 4396952 h 6858000"/>
              <a:gd name="connsiteX697" fmla="*/ 0 w 7467600"/>
              <a:gd name="connsiteY697" fmla="*/ 4466006 h 6858000"/>
              <a:gd name="connsiteX698" fmla="*/ 0 w 7467600"/>
              <a:gd name="connsiteY698" fmla="*/ 4233763 h 6858000"/>
              <a:gd name="connsiteX699" fmla="*/ 36881 w 7467600"/>
              <a:gd name="connsiteY699" fmla="*/ 4200118 h 6858000"/>
              <a:gd name="connsiteX700" fmla="*/ 910534 w 7467600"/>
              <a:gd name="connsiteY700" fmla="*/ 3629753 h 6858000"/>
              <a:gd name="connsiteX701" fmla="*/ 1578717 w 7467600"/>
              <a:gd name="connsiteY701" fmla="*/ 3575982 h 6858000"/>
              <a:gd name="connsiteX702" fmla="*/ 2338780 w 7467600"/>
              <a:gd name="connsiteY702" fmla="*/ 3033725 h 6858000"/>
              <a:gd name="connsiteX703" fmla="*/ 1807991 w 7467600"/>
              <a:gd name="connsiteY703" fmla="*/ 2807184 h 6858000"/>
              <a:gd name="connsiteX704" fmla="*/ 1416358 w 7467600"/>
              <a:gd name="connsiteY704" fmla="*/ 3112571 h 6858000"/>
              <a:gd name="connsiteX705" fmla="*/ 939066 w 7467600"/>
              <a:gd name="connsiteY705" fmla="*/ 3378798 h 6858000"/>
              <a:gd name="connsiteX706" fmla="*/ 115099 w 7467600"/>
              <a:gd name="connsiteY706" fmla="*/ 3607650 h 6858000"/>
              <a:gd name="connsiteX707" fmla="*/ 97284 w 7467600"/>
              <a:gd name="connsiteY707" fmla="*/ 3520393 h 6858000"/>
              <a:gd name="connsiteX708" fmla="*/ 922050 w 7467600"/>
              <a:gd name="connsiteY708" fmla="*/ 3074867 h 6858000"/>
              <a:gd name="connsiteX709" fmla="*/ 1405265 w 7467600"/>
              <a:gd name="connsiteY709" fmla="*/ 3016319 h 6858000"/>
              <a:gd name="connsiteX710" fmla="*/ 1407512 w 7467600"/>
              <a:gd name="connsiteY710" fmla="*/ 3018001 h 6858000"/>
              <a:gd name="connsiteX711" fmla="*/ 1726266 w 7467600"/>
              <a:gd name="connsiteY711" fmla="*/ 2777274 h 6858000"/>
              <a:gd name="connsiteX712" fmla="*/ 625390 w 7467600"/>
              <a:gd name="connsiteY712" fmla="*/ 2514541 h 6858000"/>
              <a:gd name="connsiteX713" fmla="*/ 619799 w 7467600"/>
              <a:gd name="connsiteY713" fmla="*/ 2527180 h 6858000"/>
              <a:gd name="connsiteX714" fmla="*/ 310030 w 7467600"/>
              <a:gd name="connsiteY714" fmla="*/ 2771818 h 6858000"/>
              <a:gd name="connsiteX715" fmla="*/ 173877 w 7467600"/>
              <a:gd name="connsiteY715" fmla="*/ 2937056 h 6858000"/>
              <a:gd name="connsiteX716" fmla="*/ 77889 w 7467600"/>
              <a:gd name="connsiteY716" fmla="*/ 3138440 h 6858000"/>
              <a:gd name="connsiteX717" fmla="*/ 0 w 7467600"/>
              <a:gd name="connsiteY717" fmla="*/ 3271395 h 6858000"/>
              <a:gd name="connsiteX718" fmla="*/ 0 w 7467600"/>
              <a:gd name="connsiteY718" fmla="*/ 3153002 h 6858000"/>
              <a:gd name="connsiteX719" fmla="*/ 2386 w 7467600"/>
              <a:gd name="connsiteY719" fmla="*/ 3149203 h 6858000"/>
              <a:gd name="connsiteX720" fmla="*/ 89753 w 7467600"/>
              <a:gd name="connsiteY720" fmla="*/ 2987702 h 6858000"/>
              <a:gd name="connsiteX721" fmla="*/ 76869 w 7467600"/>
              <a:gd name="connsiteY721" fmla="*/ 3005404 h 6858000"/>
              <a:gd name="connsiteX722" fmla="*/ 32049 w 7467600"/>
              <a:gd name="connsiteY722" fmla="*/ 3065814 h 6858000"/>
              <a:gd name="connsiteX723" fmla="*/ 0 w 7467600"/>
              <a:gd name="connsiteY723" fmla="*/ 3108744 h 6858000"/>
              <a:gd name="connsiteX724" fmla="*/ 0 w 7467600"/>
              <a:gd name="connsiteY724" fmla="*/ 3058059 h 6858000"/>
              <a:gd name="connsiteX725" fmla="*/ 7610 w 7467600"/>
              <a:gd name="connsiteY725" fmla="*/ 3047889 h 6858000"/>
              <a:gd name="connsiteX726" fmla="*/ 52419 w 7467600"/>
              <a:gd name="connsiteY726" fmla="*/ 2987479 h 6858000"/>
              <a:gd name="connsiteX727" fmla="*/ 59142 w 7467600"/>
              <a:gd name="connsiteY727" fmla="*/ 2978488 h 6858000"/>
              <a:gd name="connsiteX728" fmla="*/ 0 w 7467600"/>
              <a:gd name="connsiteY728" fmla="*/ 3015334 h 6858000"/>
              <a:gd name="connsiteX729" fmla="*/ 0 w 7467600"/>
              <a:gd name="connsiteY729" fmla="*/ 2914286 h 6858000"/>
              <a:gd name="connsiteX730" fmla="*/ 36383 w 7467600"/>
              <a:gd name="connsiteY730" fmla="*/ 2901128 h 6858000"/>
              <a:gd name="connsiteX731" fmla="*/ 156329 w 7467600"/>
              <a:gd name="connsiteY731" fmla="*/ 2840533 h 6858000"/>
              <a:gd name="connsiteX732" fmla="*/ 358355 w 7467600"/>
              <a:gd name="connsiteY732" fmla="*/ 2620471 h 6858000"/>
              <a:gd name="connsiteX733" fmla="*/ 510577 w 7467600"/>
              <a:gd name="connsiteY733" fmla="*/ 2501244 h 6858000"/>
              <a:gd name="connsiteX734" fmla="*/ 211967 w 7467600"/>
              <a:gd name="connsiteY734" fmla="*/ 2479171 h 6858000"/>
              <a:gd name="connsiteX735" fmla="*/ 0 w 7467600"/>
              <a:gd name="connsiteY735" fmla="*/ 2476398 h 6858000"/>
              <a:gd name="connsiteX736" fmla="*/ 0 w 7467600"/>
              <a:gd name="connsiteY736" fmla="*/ 2389189 h 6858000"/>
              <a:gd name="connsiteX737" fmla="*/ 103062 w 7467600"/>
              <a:gd name="connsiteY737" fmla="*/ 2389518 h 6858000"/>
              <a:gd name="connsiteX738" fmla="*/ 510734 w 7467600"/>
              <a:gd name="connsiteY738" fmla="*/ 2416201 h 6858000"/>
              <a:gd name="connsiteX739" fmla="*/ 279257 w 7467600"/>
              <a:gd name="connsiteY739" fmla="*/ 2092102 h 6858000"/>
              <a:gd name="connsiteX740" fmla="*/ 65265 w 7467600"/>
              <a:gd name="connsiteY740" fmla="*/ 2006049 h 6858000"/>
              <a:gd name="connsiteX741" fmla="*/ 0 w 7467600"/>
              <a:gd name="connsiteY741" fmla="*/ 1982532 h 6858000"/>
              <a:gd name="connsiteX742" fmla="*/ 0 w 7467600"/>
              <a:gd name="connsiteY742" fmla="*/ 1912789 h 6858000"/>
              <a:gd name="connsiteX743" fmla="*/ 97460 w 7467600"/>
              <a:gd name="connsiteY743" fmla="*/ 1953725 h 6858000"/>
              <a:gd name="connsiteX744" fmla="*/ 221272 w 7467600"/>
              <a:gd name="connsiteY744" fmla="*/ 1980766 h 6858000"/>
              <a:gd name="connsiteX745" fmla="*/ 116765 w 7467600"/>
              <a:gd name="connsiteY745" fmla="*/ 1911033 h 6858000"/>
              <a:gd name="connsiteX746" fmla="*/ 16405 w 7467600"/>
              <a:gd name="connsiteY746" fmla="*/ 1803412 h 6858000"/>
              <a:gd name="connsiteX747" fmla="*/ 0 w 7467600"/>
              <a:gd name="connsiteY747" fmla="*/ 1784777 h 6858000"/>
              <a:gd name="connsiteX748" fmla="*/ 0 w 7467600"/>
              <a:gd name="connsiteY748" fmla="*/ 1740082 h 6858000"/>
              <a:gd name="connsiteX749" fmla="*/ 39394 w 7467600"/>
              <a:gd name="connsiteY749" fmla="*/ 1784856 h 6858000"/>
              <a:gd name="connsiteX750" fmla="*/ 135813 w 7467600"/>
              <a:gd name="connsiteY750" fmla="*/ 1888838 h 6858000"/>
              <a:gd name="connsiteX751" fmla="*/ 242575 w 7467600"/>
              <a:gd name="connsiteY751" fmla="*/ 1958841 h 6858000"/>
              <a:gd name="connsiteX752" fmla="*/ 82197 w 7467600"/>
              <a:gd name="connsiteY752" fmla="*/ 1754826 h 6858000"/>
              <a:gd name="connsiteX753" fmla="*/ 0 w 7467600"/>
              <a:gd name="connsiteY753" fmla="*/ 1679650 h 6858000"/>
              <a:gd name="connsiteX754" fmla="*/ 0 w 7467600"/>
              <a:gd name="connsiteY754" fmla="*/ 1602463 h 6858000"/>
              <a:gd name="connsiteX755" fmla="*/ 84689 w 7467600"/>
              <a:gd name="connsiteY755" fmla="*/ 1677442 h 6858000"/>
              <a:gd name="connsiteX756" fmla="*/ 298437 w 7467600"/>
              <a:gd name="connsiteY756" fmla="*/ 1968019 h 6858000"/>
              <a:gd name="connsiteX757" fmla="*/ 227269 w 7467600"/>
              <a:gd name="connsiteY757" fmla="*/ 1114064 h 6858000"/>
              <a:gd name="connsiteX758" fmla="*/ 248003 w 7467600"/>
              <a:gd name="connsiteY758" fmla="*/ 1089613 h 6858000"/>
              <a:gd name="connsiteX759" fmla="*/ 427020 w 7467600"/>
              <a:gd name="connsiteY759" fmla="*/ 1619803 h 6858000"/>
              <a:gd name="connsiteX760" fmla="*/ 340345 w 7467600"/>
              <a:gd name="connsiteY760" fmla="*/ 2027739 h 6858000"/>
              <a:gd name="connsiteX761" fmla="*/ 360865 w 7467600"/>
              <a:gd name="connsiteY761" fmla="*/ 2044827 h 6858000"/>
              <a:gd name="connsiteX762" fmla="*/ 560414 w 7467600"/>
              <a:gd name="connsiteY762" fmla="*/ 2421457 h 6858000"/>
              <a:gd name="connsiteX763" fmla="*/ 1359703 w 7467600"/>
              <a:gd name="connsiteY763" fmla="*/ 2578554 h 6858000"/>
              <a:gd name="connsiteX764" fmla="*/ 1359422 w 7467600"/>
              <a:gd name="connsiteY764" fmla="*/ 2577994 h 6858000"/>
              <a:gd name="connsiteX765" fmla="*/ 828701 w 7467600"/>
              <a:gd name="connsiteY765" fmla="*/ 1839520 h 6858000"/>
              <a:gd name="connsiteX766" fmla="*/ 494427 w 7467600"/>
              <a:gd name="connsiteY766" fmla="*/ 1092333 h 6858000"/>
              <a:gd name="connsiteX767" fmla="*/ 506322 w 7467600"/>
              <a:gd name="connsiteY767" fmla="*/ 1020997 h 6858000"/>
              <a:gd name="connsiteX768" fmla="*/ 4570198 w 7467600"/>
              <a:gd name="connsiteY768" fmla="*/ 978081 h 6858000"/>
              <a:gd name="connsiteX769" fmla="*/ 4523691 w 7467600"/>
              <a:gd name="connsiteY769" fmla="*/ 1127776 h 6858000"/>
              <a:gd name="connsiteX770" fmla="*/ 4509875 w 7467600"/>
              <a:gd name="connsiteY770" fmla="*/ 1167552 h 6858000"/>
              <a:gd name="connsiteX771" fmla="*/ 4478168 w 7467600"/>
              <a:gd name="connsiteY771" fmla="*/ 1260735 h 6858000"/>
              <a:gd name="connsiteX772" fmla="*/ 4409309 w 7467600"/>
              <a:gd name="connsiteY772" fmla="*/ 1666996 h 6858000"/>
              <a:gd name="connsiteX773" fmla="*/ 4370031 w 7467600"/>
              <a:gd name="connsiteY773" fmla="*/ 1955666 h 6858000"/>
              <a:gd name="connsiteX774" fmla="*/ 4570198 w 7467600"/>
              <a:gd name="connsiteY774" fmla="*/ 978081 h 6858000"/>
              <a:gd name="connsiteX775" fmla="*/ 4557898 w 7467600"/>
              <a:gd name="connsiteY775" fmla="*/ 900011 h 6858000"/>
              <a:gd name="connsiteX776" fmla="*/ 4344840 w 7467600"/>
              <a:gd name="connsiteY776" fmla="*/ 1922038 h 6858000"/>
              <a:gd name="connsiteX777" fmla="*/ 4378710 w 7467600"/>
              <a:gd name="connsiteY777" fmla="*/ 1665516 h 6858000"/>
              <a:gd name="connsiteX778" fmla="*/ 4448798 w 7467600"/>
              <a:gd name="connsiteY778" fmla="*/ 1253024 h 6858000"/>
              <a:gd name="connsiteX779" fmla="*/ 4480315 w 7467600"/>
              <a:gd name="connsiteY779" fmla="*/ 1158454 h 6858000"/>
              <a:gd name="connsiteX780" fmla="*/ 4494133 w 7467600"/>
              <a:gd name="connsiteY780" fmla="*/ 1118676 h 6858000"/>
              <a:gd name="connsiteX781" fmla="*/ 4557898 w 7467600"/>
              <a:gd name="connsiteY781" fmla="*/ 900011 h 6858000"/>
              <a:gd name="connsiteX782" fmla="*/ 5870151 w 7467600"/>
              <a:gd name="connsiteY782" fmla="*/ 898890 h 6858000"/>
              <a:gd name="connsiteX783" fmla="*/ 5861335 w 7467600"/>
              <a:gd name="connsiteY783" fmla="*/ 899177 h 6858000"/>
              <a:gd name="connsiteX784" fmla="*/ 5843702 w 7467600"/>
              <a:gd name="connsiteY784" fmla="*/ 899748 h 6858000"/>
              <a:gd name="connsiteX785" fmla="*/ 5651107 w 7467600"/>
              <a:gd name="connsiteY785" fmla="*/ 920306 h 6858000"/>
              <a:gd name="connsiteX786" fmla="*/ 5459407 w 7467600"/>
              <a:gd name="connsiteY786" fmla="*/ 940975 h 6858000"/>
              <a:gd name="connsiteX787" fmla="*/ 5374846 w 7467600"/>
              <a:gd name="connsiteY787" fmla="*/ 941988 h 6858000"/>
              <a:gd name="connsiteX788" fmla="*/ 5256105 w 7467600"/>
              <a:gd name="connsiteY788" fmla="*/ 945632 h 6858000"/>
              <a:gd name="connsiteX789" fmla="*/ 5107071 w 7467600"/>
              <a:gd name="connsiteY789" fmla="*/ 969720 h 6858000"/>
              <a:gd name="connsiteX790" fmla="*/ 4998681 w 7467600"/>
              <a:gd name="connsiteY790" fmla="*/ 988771 h 6858000"/>
              <a:gd name="connsiteX791" fmla="*/ 5870151 w 7467600"/>
              <a:gd name="connsiteY791" fmla="*/ 898890 h 6858000"/>
              <a:gd name="connsiteX792" fmla="*/ 5504425 w 7467600"/>
              <a:gd name="connsiteY792" fmla="*/ 848067 h 6858000"/>
              <a:gd name="connsiteX793" fmla="*/ 4968849 w 7467600"/>
              <a:gd name="connsiteY793" fmla="*/ 962318 h 6858000"/>
              <a:gd name="connsiteX794" fmla="*/ 5104039 w 7467600"/>
              <a:gd name="connsiteY794" fmla="*/ 940634 h 6858000"/>
              <a:gd name="connsiteX795" fmla="*/ 5256311 w 7467600"/>
              <a:gd name="connsiteY795" fmla="*/ 916490 h 6858000"/>
              <a:gd name="connsiteX796" fmla="*/ 5377381 w 7467600"/>
              <a:gd name="connsiteY796" fmla="*/ 912671 h 6858000"/>
              <a:gd name="connsiteX797" fmla="*/ 5460148 w 7467600"/>
              <a:gd name="connsiteY797" fmla="*/ 911442 h 6858000"/>
              <a:gd name="connsiteX798" fmla="*/ 5648971 w 7467600"/>
              <a:gd name="connsiteY798" fmla="*/ 891331 h 6858000"/>
              <a:gd name="connsiteX799" fmla="*/ 5844807 w 7467600"/>
              <a:gd name="connsiteY799" fmla="*/ 870718 h 6858000"/>
              <a:gd name="connsiteX800" fmla="*/ 5862975 w 7467600"/>
              <a:gd name="connsiteY800" fmla="*/ 869756 h 6858000"/>
              <a:gd name="connsiteX801" fmla="*/ 5920887 w 7467600"/>
              <a:gd name="connsiteY801" fmla="*/ 865929 h 6858000"/>
              <a:gd name="connsiteX802" fmla="*/ 5504425 w 7467600"/>
              <a:gd name="connsiteY802" fmla="*/ 848067 h 6858000"/>
              <a:gd name="connsiteX803" fmla="*/ 3607114 w 7467600"/>
              <a:gd name="connsiteY803" fmla="*/ 467441 h 6858000"/>
              <a:gd name="connsiteX804" fmla="*/ 3296242 w 7467600"/>
              <a:gd name="connsiteY804" fmla="*/ 807991 h 6858000"/>
              <a:gd name="connsiteX805" fmla="*/ 3174674 w 7467600"/>
              <a:gd name="connsiteY805" fmla="*/ 919759 h 6858000"/>
              <a:gd name="connsiteX806" fmla="*/ 3042978 w 7467600"/>
              <a:gd name="connsiteY806" fmla="*/ 1054894 h 6858000"/>
              <a:gd name="connsiteX807" fmla="*/ 2968914 w 7467600"/>
              <a:gd name="connsiteY807" fmla="*/ 1133756 h 6858000"/>
              <a:gd name="connsiteX808" fmla="*/ 3103823 w 7467600"/>
              <a:gd name="connsiteY808" fmla="*/ 1026814 h 6858000"/>
              <a:gd name="connsiteX809" fmla="*/ 3607114 w 7467600"/>
              <a:gd name="connsiteY809" fmla="*/ 467441 h 6858000"/>
              <a:gd name="connsiteX810" fmla="*/ 3744487 w 7467600"/>
              <a:gd name="connsiteY810" fmla="*/ 383136 h 6858000"/>
              <a:gd name="connsiteX811" fmla="*/ 3970213 w 7467600"/>
              <a:gd name="connsiteY811" fmla="*/ 995559 h 6858000"/>
              <a:gd name="connsiteX812" fmla="*/ 3744487 w 7467600"/>
              <a:gd name="connsiteY812" fmla="*/ 383136 h 6858000"/>
              <a:gd name="connsiteX813" fmla="*/ 3624562 w 7467600"/>
              <a:gd name="connsiteY813" fmla="*/ 367041 h 6858000"/>
              <a:gd name="connsiteX814" fmla="*/ 3489712 w 7467600"/>
              <a:gd name="connsiteY814" fmla="*/ 485386 h 6858000"/>
              <a:gd name="connsiteX815" fmla="*/ 3182994 w 7467600"/>
              <a:gd name="connsiteY815" fmla="*/ 828265 h 6858000"/>
              <a:gd name="connsiteX816" fmla="*/ 2892114 w 7467600"/>
              <a:gd name="connsiteY816" fmla="*/ 1172635 h 6858000"/>
              <a:gd name="connsiteX817" fmla="*/ 3021459 w 7467600"/>
              <a:gd name="connsiteY817" fmla="*/ 1035385 h 6858000"/>
              <a:gd name="connsiteX818" fmla="*/ 3153873 w 7467600"/>
              <a:gd name="connsiteY818" fmla="*/ 898971 h 6858000"/>
              <a:gd name="connsiteX819" fmla="*/ 3276511 w 7467600"/>
              <a:gd name="connsiteY819" fmla="*/ 786423 h 6858000"/>
              <a:gd name="connsiteX820" fmla="*/ 3584154 w 7467600"/>
              <a:gd name="connsiteY820" fmla="*/ 448218 h 6858000"/>
              <a:gd name="connsiteX821" fmla="*/ 3624562 w 7467600"/>
              <a:gd name="connsiteY821" fmla="*/ 367041 h 6858000"/>
              <a:gd name="connsiteX822" fmla="*/ 3766672 w 7467600"/>
              <a:gd name="connsiteY822" fmla="*/ 359429 h 6858000"/>
              <a:gd name="connsiteX823" fmla="*/ 3996338 w 7467600"/>
              <a:gd name="connsiteY823" fmla="*/ 968237 h 6858000"/>
              <a:gd name="connsiteX824" fmla="*/ 3766672 w 7467600"/>
              <a:gd name="connsiteY824" fmla="*/ 359429 h 6858000"/>
              <a:gd name="connsiteX825" fmla="*/ 5805386 w 7467600"/>
              <a:gd name="connsiteY825" fmla="*/ 239240 h 6858000"/>
              <a:gd name="connsiteX826" fmla="*/ 5736947 w 7467600"/>
              <a:gd name="connsiteY826" fmla="*/ 261367 h 6858000"/>
              <a:gd name="connsiteX827" fmla="*/ 5427012 w 7467600"/>
              <a:gd name="connsiteY827" fmla="*/ 311272 h 6858000"/>
              <a:gd name="connsiteX828" fmla="*/ 5147818 w 7467600"/>
              <a:gd name="connsiteY828" fmla="*/ 322112 h 6858000"/>
              <a:gd name="connsiteX829" fmla="*/ 5060854 w 7467600"/>
              <a:gd name="connsiteY829" fmla="*/ 311882 h 6858000"/>
              <a:gd name="connsiteX830" fmla="*/ 4945989 w 7467600"/>
              <a:gd name="connsiteY830" fmla="*/ 300516 h 6858000"/>
              <a:gd name="connsiteX831" fmla="*/ 5410479 w 7467600"/>
              <a:gd name="connsiteY831" fmla="*/ 348434 h 6858000"/>
              <a:gd name="connsiteX832" fmla="*/ 5805386 w 7467600"/>
              <a:gd name="connsiteY832" fmla="*/ 239240 h 6858000"/>
              <a:gd name="connsiteX833" fmla="*/ 5905192 w 7467600"/>
              <a:gd name="connsiteY833" fmla="*/ 163079 h 6858000"/>
              <a:gd name="connsiteX834" fmla="*/ 5865655 w 7467600"/>
              <a:gd name="connsiteY834" fmla="*/ 171901 h 6858000"/>
              <a:gd name="connsiteX835" fmla="*/ 5259740 w 7467600"/>
              <a:gd name="connsiteY835" fmla="*/ 257013 h 6858000"/>
              <a:gd name="connsiteX836" fmla="*/ 5208466 w 7467600"/>
              <a:gd name="connsiteY836" fmla="*/ 257550 h 6858000"/>
              <a:gd name="connsiteX837" fmla="*/ 4980204 w 7467600"/>
              <a:gd name="connsiteY837" fmla="*/ 271903 h 6858000"/>
              <a:gd name="connsiteX838" fmla="*/ 5068068 w 7467600"/>
              <a:gd name="connsiteY838" fmla="*/ 282244 h 6858000"/>
              <a:gd name="connsiteX839" fmla="*/ 5153231 w 7467600"/>
              <a:gd name="connsiteY839" fmla="*/ 292240 h 6858000"/>
              <a:gd name="connsiteX840" fmla="*/ 5426491 w 7467600"/>
              <a:gd name="connsiteY840" fmla="*/ 281128 h 6858000"/>
              <a:gd name="connsiteX841" fmla="*/ 5731212 w 7467600"/>
              <a:gd name="connsiteY841" fmla="*/ 231951 h 6858000"/>
              <a:gd name="connsiteX842" fmla="*/ 5905192 w 7467600"/>
              <a:gd name="connsiteY842" fmla="*/ 163079 h 6858000"/>
              <a:gd name="connsiteX843" fmla="*/ 5944437 w 7467600"/>
              <a:gd name="connsiteY843" fmla="*/ 113829 h 6858000"/>
              <a:gd name="connsiteX844" fmla="*/ 5825032 w 7467600"/>
              <a:gd name="connsiteY844" fmla="*/ 146405 h 6858000"/>
              <a:gd name="connsiteX845" fmla="*/ 4955599 w 7467600"/>
              <a:gd name="connsiteY845" fmla="*/ 247008 h 6858000"/>
              <a:gd name="connsiteX846" fmla="*/ 5210104 w 7467600"/>
              <a:gd name="connsiteY846" fmla="*/ 228123 h 6858000"/>
              <a:gd name="connsiteX847" fmla="*/ 5261015 w 7467600"/>
              <a:gd name="connsiteY847" fmla="*/ 227087 h 6858000"/>
              <a:gd name="connsiteX848" fmla="*/ 5861181 w 7467600"/>
              <a:gd name="connsiteY848" fmla="*/ 143093 h 6858000"/>
              <a:gd name="connsiteX849" fmla="*/ 5961252 w 7467600"/>
              <a:gd name="connsiteY849" fmla="*/ 114820 h 6858000"/>
              <a:gd name="connsiteX850" fmla="*/ 5944437 w 7467600"/>
              <a:gd name="connsiteY850" fmla="*/ 113829 h 6858000"/>
              <a:gd name="connsiteX851" fmla="*/ 3882765 w 7467600"/>
              <a:gd name="connsiteY851" fmla="*/ 0 h 6858000"/>
              <a:gd name="connsiteX852" fmla="*/ 3995099 w 7467600"/>
              <a:gd name="connsiteY852" fmla="*/ 0 h 6858000"/>
              <a:gd name="connsiteX853" fmla="*/ 4163818 w 7467600"/>
              <a:gd name="connsiteY853" fmla="*/ 234104 h 6858000"/>
              <a:gd name="connsiteX854" fmla="*/ 4172099 w 7467600"/>
              <a:gd name="connsiteY854" fmla="*/ 234207 h 6858000"/>
              <a:gd name="connsiteX855" fmla="*/ 4784282 w 7467600"/>
              <a:gd name="connsiteY855" fmla="*/ 276561 h 6858000"/>
              <a:gd name="connsiteX856" fmla="*/ 4801687 w 7467600"/>
              <a:gd name="connsiteY856" fmla="*/ 267764 h 6858000"/>
              <a:gd name="connsiteX857" fmla="*/ 6082788 w 7467600"/>
              <a:gd name="connsiteY857" fmla="*/ 64119 h 6858000"/>
              <a:gd name="connsiteX858" fmla="*/ 6099442 w 7467600"/>
              <a:gd name="connsiteY858" fmla="*/ 82568 h 6858000"/>
              <a:gd name="connsiteX859" fmla="*/ 4804137 w 7467600"/>
              <a:gd name="connsiteY859" fmla="*/ 320931 h 6858000"/>
              <a:gd name="connsiteX860" fmla="*/ 4227047 w 7467600"/>
              <a:gd name="connsiteY860" fmla="*/ 313415 h 6858000"/>
              <a:gd name="connsiteX861" fmla="*/ 4346041 w 7467600"/>
              <a:gd name="connsiteY861" fmla="*/ 456086 h 6858000"/>
              <a:gd name="connsiteX862" fmla="*/ 4870967 w 7467600"/>
              <a:gd name="connsiteY862" fmla="*/ 963061 h 6858000"/>
              <a:gd name="connsiteX863" fmla="*/ 4889647 w 7467600"/>
              <a:gd name="connsiteY863" fmla="*/ 957147 h 6858000"/>
              <a:gd name="connsiteX864" fmla="*/ 5422504 w 7467600"/>
              <a:gd name="connsiteY864" fmla="*/ 805191 h 6858000"/>
              <a:gd name="connsiteX865" fmla="*/ 6087656 w 7467600"/>
              <a:gd name="connsiteY865" fmla="*/ 826703 h 6858000"/>
              <a:gd name="connsiteX866" fmla="*/ 6058717 w 7467600"/>
              <a:gd name="connsiteY866" fmla="*/ 865992 h 6858000"/>
              <a:gd name="connsiteX867" fmla="*/ 4974153 w 7467600"/>
              <a:gd name="connsiteY867" fmla="*/ 1045456 h 6858000"/>
              <a:gd name="connsiteX868" fmla="*/ 5627835 w 7467600"/>
              <a:gd name="connsiteY868" fmla="*/ 1472077 h 6858000"/>
              <a:gd name="connsiteX869" fmla="*/ 5629817 w 7467600"/>
              <a:gd name="connsiteY869" fmla="*/ 1471412 h 6858000"/>
              <a:gd name="connsiteX870" fmla="*/ 5634124 w 7467600"/>
              <a:gd name="connsiteY870" fmla="*/ 1470572 h 6858000"/>
              <a:gd name="connsiteX871" fmla="*/ 5755832 w 7467600"/>
              <a:gd name="connsiteY871" fmla="*/ 1383886 h 6858000"/>
              <a:gd name="connsiteX872" fmla="*/ 6014186 w 7467600"/>
              <a:gd name="connsiteY872" fmla="*/ 1279799 h 6858000"/>
              <a:gd name="connsiteX873" fmla="*/ 6901619 w 7467600"/>
              <a:gd name="connsiteY873" fmla="*/ 1047874 h 6858000"/>
              <a:gd name="connsiteX874" fmla="*/ 6931566 w 7467600"/>
              <a:gd name="connsiteY874" fmla="*/ 1062034 h 6858000"/>
              <a:gd name="connsiteX875" fmla="*/ 5790982 w 7467600"/>
              <a:gd name="connsiteY875" fmla="*/ 1561380 h 6858000"/>
              <a:gd name="connsiteX876" fmla="*/ 6188971 w 7467600"/>
              <a:gd name="connsiteY876" fmla="*/ 1755168 h 6858000"/>
              <a:gd name="connsiteX877" fmla="*/ 6202446 w 7467600"/>
              <a:gd name="connsiteY877" fmla="*/ 1752268 h 6858000"/>
              <a:gd name="connsiteX878" fmla="*/ 7179560 w 7467600"/>
              <a:gd name="connsiteY878" fmla="*/ 1467551 h 6858000"/>
              <a:gd name="connsiteX879" fmla="*/ 7158730 w 7467600"/>
              <a:gd name="connsiteY879" fmla="*/ 1507835 h 6858000"/>
              <a:gd name="connsiteX880" fmla="*/ 6326959 w 7467600"/>
              <a:gd name="connsiteY880" fmla="*/ 1817686 h 6858000"/>
              <a:gd name="connsiteX881" fmla="*/ 6537433 w 7467600"/>
              <a:gd name="connsiteY881" fmla="*/ 1907790 h 6858000"/>
              <a:gd name="connsiteX882" fmla="*/ 6550221 w 7467600"/>
              <a:gd name="connsiteY882" fmla="*/ 1910729 h 6858000"/>
              <a:gd name="connsiteX883" fmla="*/ 6964438 w 7467600"/>
              <a:gd name="connsiteY883" fmla="*/ 2209505 h 6858000"/>
              <a:gd name="connsiteX884" fmla="*/ 7367862 w 7467600"/>
              <a:gd name="connsiteY884" fmla="*/ 2806833 h 6858000"/>
              <a:gd name="connsiteX885" fmla="*/ 7364329 w 7467600"/>
              <a:gd name="connsiteY885" fmla="*/ 2826907 h 6858000"/>
              <a:gd name="connsiteX886" fmla="*/ 7290545 w 7467600"/>
              <a:gd name="connsiteY886" fmla="*/ 2850663 h 6858000"/>
              <a:gd name="connsiteX887" fmla="*/ 6472036 w 7467600"/>
              <a:gd name="connsiteY887" fmla="*/ 1959003 h 6858000"/>
              <a:gd name="connsiteX888" fmla="*/ 5792897 w 7467600"/>
              <a:gd name="connsiteY888" fmla="*/ 1647747 h 6858000"/>
              <a:gd name="connsiteX889" fmla="*/ 5842751 w 7467600"/>
              <a:gd name="connsiteY889" fmla="*/ 1816112 h 6858000"/>
              <a:gd name="connsiteX890" fmla="*/ 5847424 w 7467600"/>
              <a:gd name="connsiteY890" fmla="*/ 1815776 h 6858000"/>
              <a:gd name="connsiteX891" fmla="*/ 6399821 w 7467600"/>
              <a:gd name="connsiteY891" fmla="*/ 2344799 h 6858000"/>
              <a:gd name="connsiteX892" fmla="*/ 6323232 w 7467600"/>
              <a:gd name="connsiteY892" fmla="*/ 2389634 h 6858000"/>
              <a:gd name="connsiteX893" fmla="*/ 5942958 w 7467600"/>
              <a:gd name="connsiteY893" fmla="*/ 2077708 h 6858000"/>
              <a:gd name="connsiteX894" fmla="*/ 5921559 w 7467600"/>
              <a:gd name="connsiteY894" fmla="*/ 2378596 h 6858000"/>
              <a:gd name="connsiteX895" fmla="*/ 5817651 w 7467600"/>
              <a:gd name="connsiteY895" fmla="*/ 3023919 h 6858000"/>
              <a:gd name="connsiteX896" fmla="*/ 5729634 w 7467600"/>
              <a:gd name="connsiteY896" fmla="*/ 3051849 h 6858000"/>
              <a:gd name="connsiteX897" fmla="*/ 5611018 w 7467600"/>
              <a:gd name="connsiteY897" fmla="*/ 2316769 h 6858000"/>
              <a:gd name="connsiteX898" fmla="*/ 5687608 w 7467600"/>
              <a:gd name="connsiteY898" fmla="*/ 2039972 h 6858000"/>
              <a:gd name="connsiteX899" fmla="*/ 5657554 w 7467600"/>
              <a:gd name="connsiteY899" fmla="*/ 1576445 h 6858000"/>
              <a:gd name="connsiteX900" fmla="*/ 5150475 w 7467600"/>
              <a:gd name="connsiteY900" fmla="*/ 1274012 h 6858000"/>
              <a:gd name="connsiteX901" fmla="*/ 5349142 w 7467600"/>
              <a:gd name="connsiteY901" fmla="*/ 2204405 h 6858000"/>
              <a:gd name="connsiteX902" fmla="*/ 5262214 w 7467600"/>
              <a:gd name="connsiteY902" fmla="*/ 2233836 h 6858000"/>
              <a:gd name="connsiteX903" fmla="*/ 4981539 w 7467600"/>
              <a:gd name="connsiteY903" fmla="*/ 1542201 h 6858000"/>
              <a:gd name="connsiteX904" fmla="*/ 4958461 w 7467600"/>
              <a:gd name="connsiteY904" fmla="*/ 1136957 h 6858000"/>
              <a:gd name="connsiteX905" fmla="*/ 4655015 w 7467600"/>
              <a:gd name="connsiteY905" fmla="*/ 891426 h 6858000"/>
              <a:gd name="connsiteX906" fmla="*/ 4348002 w 7467600"/>
              <a:gd name="connsiteY906" fmla="*/ 2205895 h 6858000"/>
              <a:gd name="connsiteX907" fmla="*/ 4262250 w 7467600"/>
              <a:gd name="connsiteY907" fmla="*/ 2219972 h 6858000"/>
              <a:gd name="connsiteX908" fmla="*/ 4550611 w 7467600"/>
              <a:gd name="connsiteY908" fmla="*/ 817540 h 6858000"/>
              <a:gd name="connsiteX909" fmla="*/ 4564418 w 7467600"/>
              <a:gd name="connsiteY909" fmla="*/ 808293 h 6858000"/>
              <a:gd name="connsiteX910" fmla="*/ 4266388 w 7467600"/>
              <a:gd name="connsiteY910" fmla="*/ 500083 h 6858000"/>
              <a:gd name="connsiteX911" fmla="*/ 4032842 w 7467600"/>
              <a:gd name="connsiteY911" fmla="*/ 211809 h 6858000"/>
              <a:gd name="connsiteX912" fmla="*/ 3882765 w 7467600"/>
              <a:gd name="connsiteY912" fmla="*/ 0 h 6858000"/>
              <a:gd name="connsiteX913" fmla="*/ 3721337 w 7467600"/>
              <a:gd name="connsiteY913" fmla="*/ 0 h 6858000"/>
              <a:gd name="connsiteX914" fmla="*/ 3797544 w 7467600"/>
              <a:gd name="connsiteY914" fmla="*/ 0 h 6858000"/>
              <a:gd name="connsiteX915" fmla="*/ 3775734 w 7467600"/>
              <a:gd name="connsiteY915" fmla="*/ 95131 h 6858000"/>
              <a:gd name="connsiteX916" fmla="*/ 3724807 w 7467600"/>
              <a:gd name="connsiteY916" fmla="*/ 272257 h 6858000"/>
              <a:gd name="connsiteX917" fmla="*/ 3726844 w 7467600"/>
              <a:gd name="connsiteY917" fmla="*/ 282988 h 6858000"/>
              <a:gd name="connsiteX918" fmla="*/ 3742664 w 7467600"/>
              <a:gd name="connsiteY918" fmla="*/ 279918 h 6858000"/>
              <a:gd name="connsiteX919" fmla="*/ 4103910 w 7467600"/>
              <a:gd name="connsiteY919" fmla="*/ 1161917 h 6858000"/>
              <a:gd name="connsiteX920" fmla="*/ 4020269 w 7467600"/>
              <a:gd name="connsiteY920" fmla="*/ 1200406 h 6858000"/>
              <a:gd name="connsiteX921" fmla="*/ 3674882 w 7467600"/>
              <a:gd name="connsiteY921" fmla="*/ 488524 h 6858000"/>
              <a:gd name="connsiteX922" fmla="*/ 3132682 w 7467600"/>
              <a:gd name="connsiteY922" fmla="*/ 1072284 h 6858000"/>
              <a:gd name="connsiteX923" fmla="*/ 2716346 w 7467600"/>
              <a:gd name="connsiteY923" fmla="*/ 1276376 h 6858000"/>
              <a:gd name="connsiteX924" fmla="*/ 2716772 w 7467600"/>
              <a:gd name="connsiteY924" fmla="*/ 1255462 h 6858000"/>
              <a:gd name="connsiteX925" fmla="*/ 3471096 w 7467600"/>
              <a:gd name="connsiteY925" fmla="*/ 437072 h 6858000"/>
              <a:gd name="connsiteX926" fmla="*/ 3639057 w 7467600"/>
              <a:gd name="connsiteY926" fmla="*/ 286334 h 6858000"/>
              <a:gd name="connsiteX927" fmla="*/ 3640309 w 7467600"/>
              <a:gd name="connsiteY927" fmla="*/ 284664 h 6858000"/>
              <a:gd name="connsiteX928" fmla="*/ 3646022 w 7467600"/>
              <a:gd name="connsiteY928" fmla="*/ 276711 h 6858000"/>
              <a:gd name="connsiteX929" fmla="*/ 3707943 w 7467600"/>
              <a:gd name="connsiteY929" fmla="*/ 65958 h 6858000"/>
              <a:gd name="connsiteX930" fmla="*/ 3721337 w 7467600"/>
              <a:gd name="connsiteY930" fmla="*/ 0 h 6858000"/>
              <a:gd name="connsiteX931" fmla="*/ 2867960 w 7467600"/>
              <a:gd name="connsiteY931" fmla="*/ 0 h 6858000"/>
              <a:gd name="connsiteX932" fmla="*/ 2926351 w 7467600"/>
              <a:gd name="connsiteY932" fmla="*/ 0 h 6858000"/>
              <a:gd name="connsiteX933" fmla="*/ 2902823 w 7467600"/>
              <a:gd name="connsiteY933" fmla="*/ 262929 h 6858000"/>
              <a:gd name="connsiteX934" fmla="*/ 2940663 w 7467600"/>
              <a:gd name="connsiteY934" fmla="*/ 140884 h 6858000"/>
              <a:gd name="connsiteX935" fmla="*/ 2947039 w 7467600"/>
              <a:gd name="connsiteY935" fmla="*/ 122524 h 6858000"/>
              <a:gd name="connsiteX936" fmla="*/ 2984316 w 7467600"/>
              <a:gd name="connsiteY936" fmla="*/ 0 h 6858000"/>
              <a:gd name="connsiteX937" fmla="*/ 3016114 w 7467600"/>
              <a:gd name="connsiteY937" fmla="*/ 0 h 6858000"/>
              <a:gd name="connsiteX938" fmla="*/ 2979949 w 7467600"/>
              <a:gd name="connsiteY938" fmla="*/ 119274 h 6858000"/>
              <a:gd name="connsiteX939" fmla="*/ 3023879 w 7467600"/>
              <a:gd name="connsiteY939" fmla="*/ 0 h 6858000"/>
              <a:gd name="connsiteX940" fmla="*/ 3105400 w 7467600"/>
              <a:gd name="connsiteY940" fmla="*/ 0 h 6858000"/>
              <a:gd name="connsiteX941" fmla="*/ 3094669 w 7467600"/>
              <a:gd name="connsiteY941" fmla="*/ 30308 h 6858000"/>
              <a:gd name="connsiteX942" fmla="*/ 2901945 w 7467600"/>
              <a:gd name="connsiteY942" fmla="*/ 466538 h 6858000"/>
              <a:gd name="connsiteX943" fmla="*/ 2815209 w 7467600"/>
              <a:gd name="connsiteY943" fmla="*/ 497361 h 6858000"/>
              <a:gd name="connsiteX944" fmla="*/ 2844845 w 7467600"/>
              <a:gd name="connsiteY944" fmla="*/ 127638 h 6858000"/>
              <a:gd name="connsiteX945" fmla="*/ 2867960 w 7467600"/>
              <a:gd name="connsiteY945" fmla="*/ 0 h 6858000"/>
              <a:gd name="connsiteX946" fmla="*/ 1057230 w 7467600"/>
              <a:gd name="connsiteY946" fmla="*/ 0 h 6858000"/>
              <a:gd name="connsiteX947" fmla="*/ 1111003 w 7467600"/>
              <a:gd name="connsiteY947" fmla="*/ 0 h 6858000"/>
              <a:gd name="connsiteX948" fmla="*/ 1125553 w 7467600"/>
              <a:gd name="connsiteY948" fmla="*/ 52588 h 6858000"/>
              <a:gd name="connsiteX949" fmla="*/ 1304276 w 7467600"/>
              <a:gd name="connsiteY949" fmla="*/ 476275 h 6858000"/>
              <a:gd name="connsiteX950" fmla="*/ 1492066 w 7467600"/>
              <a:gd name="connsiteY950" fmla="*/ 886333 h 6858000"/>
              <a:gd name="connsiteX951" fmla="*/ 1423698 w 7467600"/>
              <a:gd name="connsiteY951" fmla="*/ 710817 h 6858000"/>
              <a:gd name="connsiteX952" fmla="*/ 1357609 w 7467600"/>
              <a:gd name="connsiteY952" fmla="*/ 532892 h 6858000"/>
              <a:gd name="connsiteX953" fmla="*/ 1309550 w 7467600"/>
              <a:gd name="connsiteY953" fmla="*/ 374031 h 6858000"/>
              <a:gd name="connsiteX954" fmla="*/ 1193673 w 7467600"/>
              <a:gd name="connsiteY954" fmla="*/ 49533 h 6858000"/>
              <a:gd name="connsiteX955" fmla="*/ 1164391 w 7467600"/>
              <a:gd name="connsiteY955" fmla="*/ 0 h 6858000"/>
              <a:gd name="connsiteX956" fmla="*/ 1200666 w 7467600"/>
              <a:gd name="connsiteY956" fmla="*/ 0 h 6858000"/>
              <a:gd name="connsiteX957" fmla="*/ 1223408 w 7467600"/>
              <a:gd name="connsiteY957" fmla="*/ 38996 h 6858000"/>
              <a:gd name="connsiteX958" fmla="*/ 1339635 w 7467600"/>
              <a:gd name="connsiteY958" fmla="*/ 365517 h 6858000"/>
              <a:gd name="connsiteX959" fmla="*/ 1387469 w 7467600"/>
              <a:gd name="connsiteY959" fmla="*/ 523079 h 6858000"/>
              <a:gd name="connsiteX960" fmla="*/ 1452685 w 7467600"/>
              <a:gd name="connsiteY960" fmla="*/ 699806 h 6858000"/>
              <a:gd name="connsiteX961" fmla="*/ 1492092 w 7467600"/>
              <a:gd name="connsiteY961" fmla="*/ 800424 h 6858000"/>
              <a:gd name="connsiteX962" fmla="*/ 1455302 w 7467600"/>
              <a:gd name="connsiteY962" fmla="*/ 632913 h 6858000"/>
              <a:gd name="connsiteX963" fmla="*/ 1222336 w 7467600"/>
              <a:gd name="connsiteY963" fmla="*/ 9480 h 6858000"/>
              <a:gd name="connsiteX964" fmla="*/ 1214634 w 7467600"/>
              <a:gd name="connsiteY964" fmla="*/ 0 h 6858000"/>
              <a:gd name="connsiteX965" fmla="*/ 1289827 w 7467600"/>
              <a:gd name="connsiteY965" fmla="*/ 0 h 6858000"/>
              <a:gd name="connsiteX966" fmla="*/ 1321076 w 7467600"/>
              <a:gd name="connsiteY966" fmla="*/ 59722 h 6858000"/>
              <a:gd name="connsiteX967" fmla="*/ 1512579 w 7467600"/>
              <a:gd name="connsiteY967" fmla="*/ 626441 h 6858000"/>
              <a:gd name="connsiteX968" fmla="*/ 1506076 w 7467600"/>
              <a:gd name="connsiteY968" fmla="*/ 1089289 h 6858000"/>
              <a:gd name="connsiteX969" fmla="*/ 1486346 w 7467600"/>
              <a:gd name="connsiteY969" fmla="*/ 1079919 h 6858000"/>
              <a:gd name="connsiteX970" fmla="*/ 1070511 w 7467600"/>
              <a:gd name="connsiteY970" fmla="*/ 48609 h 6858000"/>
              <a:gd name="connsiteX971" fmla="*/ 1057230 w 7467600"/>
              <a:gd name="connsiteY971" fmla="*/ 0 h 6858000"/>
              <a:gd name="connsiteX972" fmla="*/ 43151 w 7467600"/>
              <a:gd name="connsiteY972" fmla="*/ 0 h 6858000"/>
              <a:gd name="connsiteX973" fmla="*/ 95283 w 7467600"/>
              <a:gd name="connsiteY973" fmla="*/ 0 h 6858000"/>
              <a:gd name="connsiteX974" fmla="*/ 300708 w 7467600"/>
              <a:gd name="connsiteY974" fmla="*/ 154571 h 6858000"/>
              <a:gd name="connsiteX975" fmla="*/ 530414 w 7467600"/>
              <a:gd name="connsiteY975" fmla="*/ 354673 h 6858000"/>
              <a:gd name="connsiteX976" fmla="*/ 333785 w 7467600"/>
              <a:gd name="connsiteY976" fmla="*/ 161564 h 6858000"/>
              <a:gd name="connsiteX977" fmla="*/ 147005 w 7467600"/>
              <a:gd name="connsiteY977" fmla="*/ 0 h 6858000"/>
              <a:gd name="connsiteX978" fmla="*/ 272509 w 7467600"/>
              <a:gd name="connsiteY978" fmla="*/ 0 h 6858000"/>
              <a:gd name="connsiteX979" fmla="*/ 326276 w 7467600"/>
              <a:gd name="connsiteY979" fmla="*/ 45847 h 6858000"/>
              <a:gd name="connsiteX980" fmla="*/ 823759 w 7467600"/>
              <a:gd name="connsiteY980" fmla="*/ 574145 h 6858000"/>
              <a:gd name="connsiteX981" fmla="*/ 811254 w 7467600"/>
              <a:gd name="connsiteY981" fmla="*/ 665546 h 6858000"/>
              <a:gd name="connsiteX982" fmla="*/ 154042 w 7467600"/>
              <a:gd name="connsiteY982" fmla="*/ 261522 h 6858000"/>
              <a:gd name="connsiteX983" fmla="*/ 13550 w 7467600"/>
              <a:gd name="connsiteY983" fmla="*/ 158423 h 6858000"/>
              <a:gd name="connsiteX984" fmla="*/ 0 w 7467600"/>
              <a:gd name="connsiteY984" fmla="*/ 146618 h 6858000"/>
              <a:gd name="connsiteX985" fmla="*/ 0 w 7467600"/>
              <a:gd name="connsiteY985" fmla="*/ 59161 h 6858000"/>
              <a:gd name="connsiteX986" fmla="*/ 45427 w 7467600"/>
              <a:gd name="connsiteY986" fmla="*/ 101078 h 6858000"/>
              <a:gd name="connsiteX987" fmla="*/ 630103 w 7467600"/>
              <a:gd name="connsiteY987" fmla="*/ 485885 h 6858000"/>
              <a:gd name="connsiteX988" fmla="*/ 532040 w 7467600"/>
              <a:gd name="connsiteY988" fmla="*/ 399359 h 6858000"/>
              <a:gd name="connsiteX989" fmla="*/ 517618 w 7467600"/>
              <a:gd name="connsiteY989" fmla="*/ 385726 h 6858000"/>
              <a:gd name="connsiteX990" fmla="*/ 285074 w 7467600"/>
              <a:gd name="connsiteY990" fmla="*/ 182755 h 6858000"/>
              <a:gd name="connsiteX991" fmla="*/ 43151 w 7467600"/>
              <a:gd name="connsiteY99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467600 w 7467600"/>
              <a:gd name="connsiteY133" fmla="*/ 5199146 h 6858000"/>
              <a:gd name="connsiteX134" fmla="*/ 7312201 w 7467600"/>
              <a:gd name="connsiteY134" fmla="*/ 5128278 h 6858000"/>
              <a:gd name="connsiteX135" fmla="*/ 1903353 w 7467600"/>
              <a:gd name="connsiteY135" fmla="*/ 5044827 h 6858000"/>
              <a:gd name="connsiteX136" fmla="*/ 1936931 w 7467600"/>
              <a:gd name="connsiteY136" fmla="*/ 5093954 h 6858000"/>
              <a:gd name="connsiteX137" fmla="*/ 2195868 w 7467600"/>
              <a:gd name="connsiteY137" fmla="*/ 5396574 h 6858000"/>
              <a:gd name="connsiteX138" fmla="*/ 2088852 w 7467600"/>
              <a:gd name="connsiteY138" fmla="*/ 5166123 h 6858000"/>
              <a:gd name="connsiteX139" fmla="*/ 1958241 w 7467600"/>
              <a:gd name="connsiteY139" fmla="*/ 5067955 h 6858000"/>
              <a:gd name="connsiteX140" fmla="*/ 1903353 w 7467600"/>
              <a:gd name="connsiteY140" fmla="*/ 5044827 h 6858000"/>
              <a:gd name="connsiteX141" fmla="*/ 1979378 w 7467600"/>
              <a:gd name="connsiteY141" fmla="*/ 4769504 h 6858000"/>
              <a:gd name="connsiteX142" fmla="*/ 2882120 w 7467600"/>
              <a:gd name="connsiteY142" fmla="*/ 5064547 h 6858000"/>
              <a:gd name="connsiteX143" fmla="*/ 2793103 w 7467600"/>
              <a:gd name="connsiteY143" fmla="*/ 5039699 h 6858000"/>
              <a:gd name="connsiteX144" fmla="*/ 2770041 w 7467600"/>
              <a:gd name="connsiteY144" fmla="*/ 5033634 h 6858000"/>
              <a:gd name="connsiteX145" fmla="*/ 1979378 w 7467600"/>
              <a:gd name="connsiteY145" fmla="*/ 4769504 h 6858000"/>
              <a:gd name="connsiteX146" fmla="*/ 1927410 w 7467600"/>
              <a:gd name="connsiteY146" fmla="*/ 4716164 h 6858000"/>
              <a:gd name="connsiteX147" fmla="*/ 1959587 w 7467600"/>
              <a:gd name="connsiteY147" fmla="*/ 4728849 h 6858000"/>
              <a:gd name="connsiteX148" fmla="*/ 2777707 w 7467600"/>
              <a:gd name="connsiteY148" fmla="*/ 5003991 h 6858000"/>
              <a:gd name="connsiteX149" fmla="*/ 2800768 w 7467600"/>
              <a:gd name="connsiteY149" fmla="*/ 5010056 h 6858000"/>
              <a:gd name="connsiteX150" fmla="*/ 2879408 w 7467600"/>
              <a:gd name="connsiteY150" fmla="*/ 5031590 h 6858000"/>
              <a:gd name="connsiteX151" fmla="*/ 2862295 w 7467600"/>
              <a:gd name="connsiteY151" fmla="*/ 5022958 h 6858000"/>
              <a:gd name="connsiteX152" fmla="*/ 2813343 w 7467600"/>
              <a:gd name="connsiteY152" fmla="*/ 4998369 h 6858000"/>
              <a:gd name="connsiteX153" fmla="*/ 2646245 w 7467600"/>
              <a:gd name="connsiteY153" fmla="*/ 4930999 h 6858000"/>
              <a:gd name="connsiteX154" fmla="*/ 1999243 w 7467600"/>
              <a:gd name="connsiteY154" fmla="*/ 4730524 h 6858000"/>
              <a:gd name="connsiteX155" fmla="*/ 1979527 w 7467600"/>
              <a:gd name="connsiteY155" fmla="*/ 4726651 h 6858000"/>
              <a:gd name="connsiteX156" fmla="*/ 1927410 w 7467600"/>
              <a:gd name="connsiteY156" fmla="*/ 4716164 h 6858000"/>
              <a:gd name="connsiteX157" fmla="*/ 1997014 w 7467600"/>
              <a:gd name="connsiteY157" fmla="*/ 4698007 h 6858000"/>
              <a:gd name="connsiteX158" fmla="*/ 2005458 w 7467600"/>
              <a:gd name="connsiteY158" fmla="*/ 4699540 h 6858000"/>
              <a:gd name="connsiteX159" fmla="*/ 2657186 w 7467600"/>
              <a:gd name="connsiteY159" fmla="*/ 4901687 h 6858000"/>
              <a:gd name="connsiteX160" fmla="*/ 2826662 w 7467600"/>
              <a:gd name="connsiteY160" fmla="*/ 4970362 h 6858000"/>
              <a:gd name="connsiteX161" fmla="*/ 2876100 w 7467600"/>
              <a:gd name="connsiteY161" fmla="*/ 4995397 h 6858000"/>
              <a:gd name="connsiteX162" fmla="*/ 3042600 w 7467600"/>
              <a:gd name="connsiteY162" fmla="*/ 5059532 h 6858000"/>
              <a:gd name="connsiteX163" fmla="*/ 1997014 w 7467600"/>
              <a:gd name="connsiteY163" fmla="*/ 4698007 h 6858000"/>
              <a:gd name="connsiteX164" fmla="*/ 2305292 w 7467600"/>
              <a:gd name="connsiteY164" fmla="*/ 4219492 h 6858000"/>
              <a:gd name="connsiteX165" fmla="*/ 3360922 w 7467600"/>
              <a:gd name="connsiteY165" fmla="*/ 4529373 h 6858000"/>
              <a:gd name="connsiteX166" fmla="*/ 3492420 w 7467600"/>
              <a:gd name="connsiteY166" fmla="*/ 4510145 h 6858000"/>
              <a:gd name="connsiteX167" fmla="*/ 3364086 w 7467600"/>
              <a:gd name="connsiteY167" fmla="*/ 4480340 h 6858000"/>
              <a:gd name="connsiteX168" fmla="*/ 3225818 w 7467600"/>
              <a:gd name="connsiteY168" fmla="*/ 4411822 h 6858000"/>
              <a:gd name="connsiteX169" fmla="*/ 3129696 w 7467600"/>
              <a:gd name="connsiteY169" fmla="*/ 4360704 h 6858000"/>
              <a:gd name="connsiteX170" fmla="*/ 2814545 w 7467600"/>
              <a:gd name="connsiteY170" fmla="*/ 4282955 h 6858000"/>
              <a:gd name="connsiteX171" fmla="*/ 2305292 w 7467600"/>
              <a:gd name="connsiteY171" fmla="*/ 4219492 h 6858000"/>
              <a:gd name="connsiteX172" fmla="*/ 2626982 w 7467600"/>
              <a:gd name="connsiteY172" fmla="*/ 4206450 h 6858000"/>
              <a:gd name="connsiteX173" fmla="*/ 2490617 w 7467600"/>
              <a:gd name="connsiteY173" fmla="*/ 4206951 h 6858000"/>
              <a:gd name="connsiteX174" fmla="*/ 2819869 w 7467600"/>
              <a:gd name="connsiteY174" fmla="*/ 4252936 h 6858000"/>
              <a:gd name="connsiteX175" fmla="*/ 3143018 w 7467600"/>
              <a:gd name="connsiteY175" fmla="*/ 4332698 h 6858000"/>
              <a:gd name="connsiteX176" fmla="*/ 3241520 w 7467600"/>
              <a:gd name="connsiteY176" fmla="*/ 4385112 h 6858000"/>
              <a:gd name="connsiteX177" fmla="*/ 3374575 w 7467600"/>
              <a:gd name="connsiteY177" fmla="*/ 4451517 h 6858000"/>
              <a:gd name="connsiteX178" fmla="*/ 3505221 w 7467600"/>
              <a:gd name="connsiteY178" fmla="*/ 4480757 h 6858000"/>
              <a:gd name="connsiteX179" fmla="*/ 2626982 w 7467600"/>
              <a:gd name="connsiteY179" fmla="*/ 4206450 h 6858000"/>
              <a:gd name="connsiteX180" fmla="*/ 1310106 w 7467600"/>
              <a:gd name="connsiteY180" fmla="*/ 3943217 h 6858000"/>
              <a:gd name="connsiteX181" fmla="*/ 854994 w 7467600"/>
              <a:gd name="connsiteY181" fmla="*/ 4399136 h 6858000"/>
              <a:gd name="connsiteX182" fmla="*/ 742462 w 7467600"/>
              <a:gd name="connsiteY182" fmla="*/ 4594648 h 6858000"/>
              <a:gd name="connsiteX183" fmla="*/ 820602 w 7467600"/>
              <a:gd name="connsiteY183" fmla="*/ 4485915 h 6858000"/>
              <a:gd name="connsiteX184" fmla="*/ 878295 w 7467600"/>
              <a:gd name="connsiteY184" fmla="*/ 4403594 h 6858000"/>
              <a:gd name="connsiteX185" fmla="*/ 1240607 w 7467600"/>
              <a:gd name="connsiteY185" fmla="*/ 4010401 h 6858000"/>
              <a:gd name="connsiteX186" fmla="*/ 1310106 w 7467600"/>
              <a:gd name="connsiteY186" fmla="*/ 3943217 h 6858000"/>
              <a:gd name="connsiteX187" fmla="*/ 1423113 w 7467600"/>
              <a:gd name="connsiteY187" fmla="*/ 3874565 h 6858000"/>
              <a:gd name="connsiteX188" fmla="*/ 1260565 w 7467600"/>
              <a:gd name="connsiteY188" fmla="*/ 4031982 h 6858000"/>
              <a:gd name="connsiteX189" fmla="*/ 901900 w 7467600"/>
              <a:gd name="connsiteY189" fmla="*/ 4421236 h 6858000"/>
              <a:gd name="connsiteX190" fmla="*/ 845044 w 7467600"/>
              <a:gd name="connsiteY190" fmla="*/ 4502436 h 6858000"/>
              <a:gd name="connsiteX191" fmla="*/ 685926 w 7467600"/>
              <a:gd name="connsiteY191" fmla="*/ 4703069 h 6858000"/>
              <a:gd name="connsiteX192" fmla="*/ 684248 w 7467600"/>
              <a:gd name="connsiteY192" fmla="*/ 4706721 h 6858000"/>
              <a:gd name="connsiteX193" fmla="*/ 1423113 w 7467600"/>
              <a:gd name="connsiteY193" fmla="*/ 3874565 h 6858000"/>
              <a:gd name="connsiteX194" fmla="*/ 3316479 w 7467600"/>
              <a:gd name="connsiteY194" fmla="*/ 3872136 h 6858000"/>
              <a:gd name="connsiteX195" fmla="*/ 3546806 w 7467600"/>
              <a:gd name="connsiteY195" fmla="*/ 4356139 h 6858000"/>
              <a:gd name="connsiteX196" fmla="*/ 3364433 w 7467600"/>
              <a:gd name="connsiteY196" fmla="*/ 3953121 h 6858000"/>
              <a:gd name="connsiteX197" fmla="*/ 3316479 w 7467600"/>
              <a:gd name="connsiteY197" fmla="*/ 3872136 h 6858000"/>
              <a:gd name="connsiteX198" fmla="*/ 3291335 w 7467600"/>
              <a:gd name="connsiteY198" fmla="*/ 3767420 h 6858000"/>
              <a:gd name="connsiteX199" fmla="*/ 3390805 w 7467600"/>
              <a:gd name="connsiteY199" fmla="*/ 3937163 h 6858000"/>
              <a:gd name="connsiteX200" fmla="*/ 3579062 w 7467600"/>
              <a:gd name="connsiteY200" fmla="*/ 4359040 h 6858000"/>
              <a:gd name="connsiteX201" fmla="*/ 3467355 w 7467600"/>
              <a:gd name="connsiteY201" fmla="*/ 3988130 h 6858000"/>
              <a:gd name="connsiteX202" fmla="*/ 3310753 w 7467600"/>
              <a:gd name="connsiteY202" fmla="*/ 3787140 h 6858000"/>
              <a:gd name="connsiteX203" fmla="*/ 3291335 w 7467600"/>
              <a:gd name="connsiteY203" fmla="*/ 3767420 h 6858000"/>
              <a:gd name="connsiteX204" fmla="*/ 1635889 w 7467600"/>
              <a:gd name="connsiteY204" fmla="*/ 3709494 h 6858000"/>
              <a:gd name="connsiteX205" fmla="*/ 1634800 w 7467600"/>
              <a:gd name="connsiteY205" fmla="*/ 3731111 h 6858000"/>
              <a:gd name="connsiteX206" fmla="*/ 1635889 w 7467600"/>
              <a:gd name="connsiteY206" fmla="*/ 3709494 h 6858000"/>
              <a:gd name="connsiteX207" fmla="*/ 1510397 w 7467600"/>
              <a:gd name="connsiteY207" fmla="*/ 3684705 h 6858000"/>
              <a:gd name="connsiteX208" fmla="*/ 1146550 w 7467600"/>
              <a:gd name="connsiteY208" fmla="*/ 3802012 h 6858000"/>
              <a:gd name="connsiteX209" fmla="*/ 698834 w 7467600"/>
              <a:gd name="connsiteY209" fmla="*/ 3952272 h 6858000"/>
              <a:gd name="connsiteX210" fmla="*/ 34256 w 7467600"/>
              <a:gd name="connsiteY210" fmla="*/ 4347603 h 6858000"/>
              <a:gd name="connsiteX211" fmla="*/ 527241 w 7467600"/>
              <a:gd name="connsiteY211" fmla="*/ 4065078 h 6858000"/>
              <a:gd name="connsiteX212" fmla="*/ 1510397 w 7467600"/>
              <a:gd name="connsiteY212" fmla="*/ 3684705 h 6858000"/>
              <a:gd name="connsiteX213" fmla="*/ 1313114 w 7467600"/>
              <a:gd name="connsiteY213" fmla="*/ 3655216 h 6858000"/>
              <a:gd name="connsiteX214" fmla="*/ 1109304 w 7467600"/>
              <a:gd name="connsiteY214" fmla="*/ 3669030 h 6858000"/>
              <a:gd name="connsiteX215" fmla="*/ 8129 w 7467600"/>
              <a:gd name="connsiteY215" fmla="*/ 4330519 h 6858000"/>
              <a:gd name="connsiteX216" fmla="*/ 687572 w 7467600"/>
              <a:gd name="connsiteY216" fmla="*/ 3925629 h 6858000"/>
              <a:gd name="connsiteX217" fmla="*/ 1138365 w 7467600"/>
              <a:gd name="connsiteY217" fmla="*/ 3774515 h 6858000"/>
              <a:gd name="connsiteX218" fmla="*/ 1505579 w 7467600"/>
              <a:gd name="connsiteY218" fmla="*/ 3655526 h 6858000"/>
              <a:gd name="connsiteX219" fmla="*/ 1313114 w 7467600"/>
              <a:gd name="connsiteY219" fmla="*/ 3655216 h 6858000"/>
              <a:gd name="connsiteX220" fmla="*/ 3655073 w 7467600"/>
              <a:gd name="connsiteY220" fmla="*/ 3650884 h 6858000"/>
              <a:gd name="connsiteX221" fmla="*/ 3989938 w 7467600"/>
              <a:gd name="connsiteY221" fmla="*/ 3991685 h 6858000"/>
              <a:gd name="connsiteX222" fmla="*/ 4393907 w 7467600"/>
              <a:gd name="connsiteY222" fmla="*/ 4261258 h 6858000"/>
              <a:gd name="connsiteX223" fmla="*/ 4648051 w 7467600"/>
              <a:gd name="connsiteY223" fmla="*/ 4374051 h 6858000"/>
              <a:gd name="connsiteX224" fmla="*/ 4383389 w 7467600"/>
              <a:gd name="connsiteY224" fmla="*/ 4184369 h 6858000"/>
              <a:gd name="connsiteX225" fmla="*/ 4165508 w 7467600"/>
              <a:gd name="connsiteY225" fmla="*/ 4035196 h 6858000"/>
              <a:gd name="connsiteX226" fmla="*/ 4068162 w 7467600"/>
              <a:gd name="connsiteY226" fmla="*/ 3953394 h 6858000"/>
              <a:gd name="connsiteX227" fmla="*/ 3981416 w 7467600"/>
              <a:gd name="connsiteY227" fmla="*/ 3880482 h 6858000"/>
              <a:gd name="connsiteX228" fmla="*/ 3800147 w 7467600"/>
              <a:gd name="connsiteY228" fmla="*/ 3749872 h 6858000"/>
              <a:gd name="connsiteX229" fmla="*/ 3655073 w 7467600"/>
              <a:gd name="connsiteY229" fmla="*/ 3650884 h 6858000"/>
              <a:gd name="connsiteX230" fmla="*/ 3670252 w 7467600"/>
              <a:gd name="connsiteY230" fmla="*/ 3622798 h 6858000"/>
              <a:gd name="connsiteX231" fmla="*/ 3817258 w 7467600"/>
              <a:gd name="connsiteY231" fmla="*/ 3723577 h 6858000"/>
              <a:gd name="connsiteX232" fmla="*/ 4000461 w 7467600"/>
              <a:gd name="connsiteY232" fmla="*/ 3855966 h 6858000"/>
              <a:gd name="connsiteX233" fmla="*/ 4088180 w 7467600"/>
              <a:gd name="connsiteY233" fmla="*/ 3929774 h 6858000"/>
              <a:gd name="connsiteX234" fmla="*/ 4184555 w 7467600"/>
              <a:gd name="connsiteY234" fmla="*/ 4010683 h 6858000"/>
              <a:gd name="connsiteX235" fmla="*/ 4399563 w 7467600"/>
              <a:gd name="connsiteY235" fmla="*/ 4158106 h 6858000"/>
              <a:gd name="connsiteX236" fmla="*/ 4684469 w 7467600"/>
              <a:gd name="connsiteY236" fmla="*/ 4364680 h 6858000"/>
              <a:gd name="connsiteX237" fmla="*/ 4690271 w 7467600"/>
              <a:gd name="connsiteY237" fmla="*/ 4370034 h 6858000"/>
              <a:gd name="connsiteX238" fmla="*/ 4136093 w 7467600"/>
              <a:gd name="connsiteY238" fmla="*/ 3858466 h 6858000"/>
              <a:gd name="connsiteX239" fmla="*/ 3670252 w 7467600"/>
              <a:gd name="connsiteY239" fmla="*/ 3622798 h 6858000"/>
              <a:gd name="connsiteX240" fmla="*/ 4440129 w 7467600"/>
              <a:gd name="connsiteY240" fmla="*/ 3448571 h 6858000"/>
              <a:gd name="connsiteX241" fmla="*/ 4856525 w 7467600"/>
              <a:gd name="connsiteY241" fmla="*/ 3915351 h 6858000"/>
              <a:gd name="connsiteX242" fmla="*/ 5059055 w 7467600"/>
              <a:gd name="connsiteY242" fmla="*/ 4108918 h 6858000"/>
              <a:gd name="connsiteX243" fmla="*/ 5290070 w 7467600"/>
              <a:gd name="connsiteY243" fmla="*/ 4263619 h 6858000"/>
              <a:gd name="connsiteX244" fmla="*/ 4834991 w 7467600"/>
              <a:gd name="connsiteY244" fmla="*/ 3830985 h 6858000"/>
              <a:gd name="connsiteX245" fmla="*/ 4440129 w 7467600"/>
              <a:gd name="connsiteY245" fmla="*/ 3448571 h 6858000"/>
              <a:gd name="connsiteX246" fmla="*/ 4441737 w 7467600"/>
              <a:gd name="connsiteY246" fmla="*/ 3399734 h 6858000"/>
              <a:gd name="connsiteX247" fmla="*/ 4431236 w 7467600"/>
              <a:gd name="connsiteY247" fmla="*/ 3400954 h 6858000"/>
              <a:gd name="connsiteX248" fmla="*/ 4557150 w 7467600"/>
              <a:gd name="connsiteY248" fmla="*/ 3510023 h 6858000"/>
              <a:gd name="connsiteX249" fmla="*/ 4856936 w 7467600"/>
              <a:gd name="connsiteY249" fmla="*/ 3809146 h 6858000"/>
              <a:gd name="connsiteX250" fmla="*/ 5111996 w 7467600"/>
              <a:gd name="connsiteY250" fmla="*/ 4065759 h 6858000"/>
              <a:gd name="connsiteX251" fmla="*/ 5388878 w 7467600"/>
              <a:gd name="connsiteY251" fmla="*/ 4300185 h 6858000"/>
              <a:gd name="connsiteX252" fmla="*/ 5425556 w 7467600"/>
              <a:gd name="connsiteY252" fmla="*/ 4308967 h 6858000"/>
              <a:gd name="connsiteX253" fmla="*/ 4943646 w 7467600"/>
              <a:gd name="connsiteY253" fmla="*/ 3822916 h 6858000"/>
              <a:gd name="connsiteX254" fmla="*/ 4594837 w 7467600"/>
              <a:gd name="connsiteY254" fmla="*/ 3532274 h 6858000"/>
              <a:gd name="connsiteX255" fmla="*/ 4441737 w 7467600"/>
              <a:gd name="connsiteY255" fmla="*/ 3399734 h 6858000"/>
              <a:gd name="connsiteX256" fmla="*/ 5425834 w 7467600"/>
              <a:gd name="connsiteY256" fmla="*/ 3162785 h 6858000"/>
              <a:gd name="connsiteX257" fmla="*/ 5401644 w 7467600"/>
              <a:gd name="connsiteY257" fmla="*/ 3617847 h 6858000"/>
              <a:gd name="connsiteX258" fmla="*/ 5467256 w 7467600"/>
              <a:gd name="connsiteY258" fmla="*/ 4175494 h 6858000"/>
              <a:gd name="connsiteX259" fmla="*/ 5448069 w 7467600"/>
              <a:gd name="connsiteY259" fmla="*/ 3567554 h 6858000"/>
              <a:gd name="connsiteX260" fmla="*/ 5425834 w 7467600"/>
              <a:gd name="connsiteY260" fmla="*/ 3162785 h 6858000"/>
              <a:gd name="connsiteX261" fmla="*/ 1318687 w 7467600"/>
              <a:gd name="connsiteY261" fmla="*/ 3113840 h 6858000"/>
              <a:gd name="connsiteX262" fmla="*/ 1066793 w 7467600"/>
              <a:gd name="connsiteY262" fmla="*/ 3212171 h 6858000"/>
              <a:gd name="connsiteX263" fmla="*/ 993319 w 7467600"/>
              <a:gd name="connsiteY263" fmla="*/ 3247648 h 6858000"/>
              <a:gd name="connsiteX264" fmla="*/ 853081 w 7467600"/>
              <a:gd name="connsiteY264" fmla="*/ 3312410 h 6858000"/>
              <a:gd name="connsiteX265" fmla="*/ 805957 w 7467600"/>
              <a:gd name="connsiteY265" fmla="*/ 3330443 h 6858000"/>
              <a:gd name="connsiteX266" fmla="*/ 1318687 w 7467600"/>
              <a:gd name="connsiteY266" fmla="*/ 3113840 h 6858000"/>
              <a:gd name="connsiteX267" fmla="*/ 5453702 w 7467600"/>
              <a:gd name="connsiteY267" fmla="*/ 3090882 h 6858000"/>
              <a:gd name="connsiteX268" fmla="*/ 5480135 w 7467600"/>
              <a:gd name="connsiteY268" fmla="*/ 3565802 h 6858000"/>
              <a:gd name="connsiteX269" fmla="*/ 5499023 w 7467600"/>
              <a:gd name="connsiteY269" fmla="*/ 4166310 h 6858000"/>
              <a:gd name="connsiteX270" fmla="*/ 5547022 w 7467600"/>
              <a:gd name="connsiteY270" fmla="*/ 3607838 h 6858000"/>
              <a:gd name="connsiteX271" fmla="*/ 5515964 w 7467600"/>
              <a:gd name="connsiteY271" fmla="*/ 3378541 h 6858000"/>
              <a:gd name="connsiteX272" fmla="*/ 5453702 w 7467600"/>
              <a:gd name="connsiteY272" fmla="*/ 3090882 h 6858000"/>
              <a:gd name="connsiteX273" fmla="*/ 1238695 w 7467600"/>
              <a:gd name="connsiteY273" fmla="*/ 3076820 h 6858000"/>
              <a:gd name="connsiteX274" fmla="*/ 716371 w 7467600"/>
              <a:gd name="connsiteY274" fmla="*/ 3293249 h 6858000"/>
              <a:gd name="connsiteX275" fmla="*/ 579522 w 7467600"/>
              <a:gd name="connsiteY275" fmla="*/ 3371759 h 6858000"/>
              <a:gd name="connsiteX276" fmla="*/ 600288 w 7467600"/>
              <a:gd name="connsiteY276" fmla="*/ 3365555 h 6858000"/>
              <a:gd name="connsiteX277" fmla="*/ 840692 w 7467600"/>
              <a:gd name="connsiteY277" fmla="*/ 3284921 h 6858000"/>
              <a:gd name="connsiteX278" fmla="*/ 979248 w 7467600"/>
              <a:gd name="connsiteY278" fmla="*/ 3221003 h 6858000"/>
              <a:gd name="connsiteX279" fmla="*/ 1053282 w 7467600"/>
              <a:gd name="connsiteY279" fmla="*/ 3185247 h 6858000"/>
              <a:gd name="connsiteX280" fmla="*/ 1320603 w 7467600"/>
              <a:gd name="connsiteY280" fmla="*/ 3081281 h 6858000"/>
              <a:gd name="connsiteX281" fmla="*/ 1238695 w 7467600"/>
              <a:gd name="connsiteY281" fmla="*/ 3076820 h 6858000"/>
              <a:gd name="connsiteX282" fmla="*/ 5425627 w 7467600"/>
              <a:gd name="connsiteY282" fmla="*/ 2954192 h 6858000"/>
              <a:gd name="connsiteX283" fmla="*/ 5470770 w 7467600"/>
              <a:gd name="connsiteY283" fmla="*/ 3005435 h 6858000"/>
              <a:gd name="connsiteX284" fmla="*/ 5519779 w 7467600"/>
              <a:gd name="connsiteY284" fmla="*/ 4359223 h 6858000"/>
              <a:gd name="connsiteX285" fmla="*/ 5520293 w 7467600"/>
              <a:gd name="connsiteY285" fmla="*/ 4360602 h 6858000"/>
              <a:gd name="connsiteX286" fmla="*/ 5767221 w 7467600"/>
              <a:gd name="connsiteY286" fmla="*/ 4665564 h 6858000"/>
              <a:gd name="connsiteX287" fmla="*/ 6937169 w 7467600"/>
              <a:gd name="connsiteY287" fmla="*/ 4815941 h 6858000"/>
              <a:gd name="connsiteX288" fmla="*/ 6953922 w 7467600"/>
              <a:gd name="connsiteY288" fmla="*/ 4890068 h 6858000"/>
              <a:gd name="connsiteX289" fmla="*/ 6071359 w 7467600"/>
              <a:gd name="connsiteY289" fmla="*/ 4770770 h 6858000"/>
              <a:gd name="connsiteX290" fmla="*/ 6038839 w 7467600"/>
              <a:gd name="connsiteY290" fmla="*/ 4764474 h 6858000"/>
              <a:gd name="connsiteX291" fmla="*/ 6038706 w 7467600"/>
              <a:gd name="connsiteY291" fmla="*/ 4763847 h 6858000"/>
              <a:gd name="connsiteX292" fmla="*/ 6037784 w 7467600"/>
              <a:gd name="connsiteY292" fmla="*/ 4764270 h 6858000"/>
              <a:gd name="connsiteX293" fmla="*/ 6038839 w 7467600"/>
              <a:gd name="connsiteY293" fmla="*/ 4764474 h 6858000"/>
              <a:gd name="connsiteX294" fmla="*/ 6040338 w 7467600"/>
              <a:gd name="connsiteY294" fmla="*/ 4771418 h 6858000"/>
              <a:gd name="connsiteX295" fmla="*/ 6024488 w 7467600"/>
              <a:gd name="connsiteY295" fmla="*/ 4809903 h 6858000"/>
              <a:gd name="connsiteX296" fmla="*/ 5599771 w 7467600"/>
              <a:gd name="connsiteY296" fmla="*/ 5509652 h 6858000"/>
              <a:gd name="connsiteX297" fmla="*/ 5548843 w 7467600"/>
              <a:gd name="connsiteY297" fmla="*/ 5563845 h 6858000"/>
              <a:gd name="connsiteX298" fmla="*/ 5940952 w 7467600"/>
              <a:gd name="connsiteY298" fmla="*/ 6250028 h 6858000"/>
              <a:gd name="connsiteX299" fmla="*/ 6043441 w 7467600"/>
              <a:gd name="connsiteY299" fmla="*/ 6665847 h 6858000"/>
              <a:gd name="connsiteX300" fmla="*/ 6093432 w 7467600"/>
              <a:gd name="connsiteY300" fmla="*/ 6858000 h 6858000"/>
              <a:gd name="connsiteX301" fmla="*/ 6034344 w 7467600"/>
              <a:gd name="connsiteY301" fmla="*/ 6858000 h 6858000"/>
              <a:gd name="connsiteX302" fmla="*/ 6026679 w 7467600"/>
              <a:gd name="connsiteY302" fmla="*/ 6836959 h 6858000"/>
              <a:gd name="connsiteX303" fmla="*/ 5800441 w 7467600"/>
              <a:gd name="connsiteY303" fmla="*/ 6335286 h 6858000"/>
              <a:gd name="connsiteX304" fmla="*/ 5526562 w 7467600"/>
              <a:gd name="connsiteY304" fmla="*/ 5705388 h 6858000"/>
              <a:gd name="connsiteX305" fmla="*/ 5519640 w 7467600"/>
              <a:gd name="connsiteY305" fmla="*/ 5683774 h 6858000"/>
              <a:gd name="connsiteX306" fmla="*/ 5844559 w 7467600"/>
              <a:gd name="connsiteY306" fmla="*/ 6553349 h 6858000"/>
              <a:gd name="connsiteX307" fmla="*/ 5975994 w 7467600"/>
              <a:gd name="connsiteY307" fmla="*/ 6858000 h 6858000"/>
              <a:gd name="connsiteX308" fmla="*/ 5898547 w 7467600"/>
              <a:gd name="connsiteY308" fmla="*/ 6858000 h 6858000"/>
              <a:gd name="connsiteX309" fmla="*/ 5682041 w 7467600"/>
              <a:gd name="connsiteY309" fmla="*/ 6355860 h 6858000"/>
              <a:gd name="connsiteX310" fmla="*/ 5461758 w 7467600"/>
              <a:gd name="connsiteY310" fmla="*/ 5820220 h 6858000"/>
              <a:gd name="connsiteX311" fmla="*/ 5237282 w 7467600"/>
              <a:gd name="connsiteY311" fmla="*/ 6579086 h 6858000"/>
              <a:gd name="connsiteX312" fmla="*/ 5115009 w 7467600"/>
              <a:gd name="connsiteY312" fmla="*/ 6858000 h 6858000"/>
              <a:gd name="connsiteX313" fmla="*/ 5028074 w 7467600"/>
              <a:gd name="connsiteY313" fmla="*/ 6858000 h 6858000"/>
              <a:gd name="connsiteX314" fmla="*/ 5079508 w 7467600"/>
              <a:gd name="connsiteY314" fmla="*/ 6749074 h 6858000"/>
              <a:gd name="connsiteX315" fmla="*/ 5371846 w 7467600"/>
              <a:gd name="connsiteY315" fmla="*/ 5924413 h 6858000"/>
              <a:gd name="connsiteX316" fmla="*/ 5270512 w 7467600"/>
              <a:gd name="connsiteY316" fmla="*/ 6138975 h 6858000"/>
              <a:gd name="connsiteX317" fmla="*/ 5062409 w 7467600"/>
              <a:gd name="connsiteY317" fmla="*/ 6653544 h 6858000"/>
              <a:gd name="connsiteX318" fmla="*/ 5036628 w 7467600"/>
              <a:gd name="connsiteY318" fmla="*/ 6754247 h 6858000"/>
              <a:gd name="connsiteX319" fmla="*/ 5009112 w 7467600"/>
              <a:gd name="connsiteY319" fmla="*/ 6858000 h 6858000"/>
              <a:gd name="connsiteX320" fmla="*/ 4976679 w 7467600"/>
              <a:gd name="connsiteY320" fmla="*/ 6858000 h 6858000"/>
              <a:gd name="connsiteX321" fmla="*/ 5006537 w 7467600"/>
              <a:gd name="connsiteY321" fmla="*/ 6747068 h 6858000"/>
              <a:gd name="connsiteX322" fmla="*/ 5032723 w 7467600"/>
              <a:gd name="connsiteY322" fmla="*/ 6644957 h 6858000"/>
              <a:gd name="connsiteX323" fmla="*/ 5242949 w 7467600"/>
              <a:gd name="connsiteY323" fmla="*/ 6125175 h 6858000"/>
              <a:gd name="connsiteX324" fmla="*/ 5286321 w 7467600"/>
              <a:gd name="connsiteY324" fmla="*/ 6033555 h 6858000"/>
              <a:gd name="connsiteX325" fmla="*/ 5008210 w 7467600"/>
              <a:gd name="connsiteY325" fmla="*/ 6649194 h 6858000"/>
              <a:gd name="connsiteX326" fmla="*/ 4986321 w 7467600"/>
              <a:gd name="connsiteY326" fmla="*/ 6765687 h 6858000"/>
              <a:gd name="connsiteX327" fmla="*/ 4973474 w 7467600"/>
              <a:gd name="connsiteY327" fmla="*/ 6858000 h 6858000"/>
              <a:gd name="connsiteX328" fmla="*/ 4907178 w 7467600"/>
              <a:gd name="connsiteY328" fmla="*/ 6858000 h 6858000"/>
              <a:gd name="connsiteX329" fmla="*/ 4910810 w 7467600"/>
              <a:gd name="connsiteY329" fmla="*/ 6829660 h 6858000"/>
              <a:gd name="connsiteX330" fmla="*/ 4987461 w 7467600"/>
              <a:gd name="connsiteY330" fmla="*/ 6432994 h 6858000"/>
              <a:gd name="connsiteX331" fmla="*/ 5179262 w 7467600"/>
              <a:gd name="connsiteY331" fmla="*/ 6035044 h 6858000"/>
              <a:gd name="connsiteX332" fmla="*/ 4689678 w 7467600"/>
              <a:gd name="connsiteY332" fmla="*/ 6440241 h 6858000"/>
              <a:gd name="connsiteX333" fmla="*/ 4477543 w 7467600"/>
              <a:gd name="connsiteY333" fmla="*/ 6674836 h 6858000"/>
              <a:gd name="connsiteX334" fmla="*/ 4329957 w 7467600"/>
              <a:gd name="connsiteY334" fmla="*/ 6858000 h 6858000"/>
              <a:gd name="connsiteX335" fmla="*/ 4218595 w 7467600"/>
              <a:gd name="connsiteY335" fmla="*/ 6858000 h 6858000"/>
              <a:gd name="connsiteX336" fmla="*/ 4368888 w 7467600"/>
              <a:gd name="connsiteY336" fmla="*/ 6668412 h 6858000"/>
              <a:gd name="connsiteX337" fmla="*/ 4563091 w 7467600"/>
              <a:gd name="connsiteY337" fmla="*/ 6442508 h 6858000"/>
              <a:gd name="connsiteX338" fmla="*/ 5387324 w 7467600"/>
              <a:gd name="connsiteY338" fmla="*/ 5705830 h 6858000"/>
              <a:gd name="connsiteX339" fmla="*/ 5073620 w 7467600"/>
              <a:gd name="connsiteY339" fmla="*/ 5955437 h 6858000"/>
              <a:gd name="connsiteX340" fmla="*/ 4689789 w 7467600"/>
              <a:gd name="connsiteY340" fmla="*/ 6268382 h 6858000"/>
              <a:gd name="connsiteX341" fmla="*/ 4418722 w 7467600"/>
              <a:gd name="connsiteY341" fmla="*/ 6570886 h 6858000"/>
              <a:gd name="connsiteX342" fmla="*/ 4214944 w 7467600"/>
              <a:gd name="connsiteY342" fmla="*/ 6858000 h 6858000"/>
              <a:gd name="connsiteX343" fmla="*/ 4177898 w 7467600"/>
              <a:gd name="connsiteY343" fmla="*/ 6858000 h 6858000"/>
              <a:gd name="connsiteX344" fmla="*/ 4391597 w 7467600"/>
              <a:gd name="connsiteY344" fmla="*/ 6556370 h 6858000"/>
              <a:gd name="connsiteX345" fmla="*/ 4668889 w 7467600"/>
              <a:gd name="connsiteY345" fmla="*/ 6246399 h 6858000"/>
              <a:gd name="connsiteX346" fmla="*/ 5055427 w 7467600"/>
              <a:gd name="connsiteY346" fmla="*/ 5931476 h 6858000"/>
              <a:gd name="connsiteX347" fmla="*/ 5371814 w 7467600"/>
              <a:gd name="connsiteY347" fmla="*/ 5678975 h 6858000"/>
              <a:gd name="connsiteX348" fmla="*/ 4987918 w 7467600"/>
              <a:gd name="connsiteY348" fmla="*/ 5838701 h 6858000"/>
              <a:gd name="connsiteX349" fmla="*/ 4317146 w 7467600"/>
              <a:gd name="connsiteY349" fmla="*/ 6587716 h 6858000"/>
              <a:gd name="connsiteX350" fmla="*/ 4171627 w 7467600"/>
              <a:gd name="connsiteY350" fmla="*/ 6858000 h 6858000"/>
              <a:gd name="connsiteX351" fmla="*/ 4081585 w 7467600"/>
              <a:gd name="connsiteY351" fmla="*/ 6858000 h 6858000"/>
              <a:gd name="connsiteX352" fmla="*/ 4238603 w 7467600"/>
              <a:gd name="connsiteY352" fmla="*/ 6559341 h 6858000"/>
              <a:gd name="connsiteX353" fmla="*/ 4778333 w 7467600"/>
              <a:gd name="connsiteY353" fmla="*/ 5873626 h 6858000"/>
              <a:gd name="connsiteX354" fmla="*/ 5414185 w 7467600"/>
              <a:gd name="connsiteY354" fmla="*/ 5573882 h 6858000"/>
              <a:gd name="connsiteX355" fmla="*/ 5959648 w 7467600"/>
              <a:gd name="connsiteY355" fmla="*/ 4760797 h 6858000"/>
              <a:gd name="connsiteX356" fmla="*/ 5355019 w 7467600"/>
              <a:gd name="connsiteY356" fmla="*/ 4734672 h 6858000"/>
              <a:gd name="connsiteX357" fmla="*/ 5083565 w 7467600"/>
              <a:gd name="connsiteY357" fmla="*/ 5179121 h 6858000"/>
              <a:gd name="connsiteX358" fmla="*/ 4713577 w 7467600"/>
              <a:gd name="connsiteY358" fmla="*/ 5616803 h 6858000"/>
              <a:gd name="connsiteX359" fmla="*/ 3989559 w 7467600"/>
              <a:gd name="connsiteY359" fmla="*/ 6145945 h 6858000"/>
              <a:gd name="connsiteX360" fmla="*/ 3939824 w 7467600"/>
              <a:gd name="connsiteY360" fmla="*/ 6066900 h 6858000"/>
              <a:gd name="connsiteX361" fmla="*/ 4584537 w 7467600"/>
              <a:gd name="connsiteY361" fmla="*/ 5324826 h 6858000"/>
              <a:gd name="connsiteX362" fmla="*/ 5037105 w 7467600"/>
              <a:gd name="connsiteY362" fmla="*/ 5088765 h 6858000"/>
              <a:gd name="connsiteX363" fmla="*/ 5039930 w 7467600"/>
              <a:gd name="connsiteY363" fmla="*/ 5089585 h 6858000"/>
              <a:gd name="connsiteX364" fmla="*/ 5263764 w 7467600"/>
              <a:gd name="connsiteY364" fmla="*/ 4735525 h 6858000"/>
              <a:gd name="connsiteX365" fmla="*/ 4086300 w 7467600"/>
              <a:gd name="connsiteY365" fmla="*/ 4884599 h 6858000"/>
              <a:gd name="connsiteX366" fmla="*/ 4085485 w 7467600"/>
              <a:gd name="connsiteY366" fmla="*/ 4899070 h 6858000"/>
              <a:gd name="connsiteX367" fmla="*/ 3871915 w 7467600"/>
              <a:gd name="connsiteY367" fmla="*/ 5253645 h 6858000"/>
              <a:gd name="connsiteX368" fmla="*/ 3799374 w 7467600"/>
              <a:gd name="connsiteY368" fmla="*/ 5466127 h 6858000"/>
              <a:gd name="connsiteX369" fmla="*/ 3498850 w 7467600"/>
              <a:gd name="connsiteY369" fmla="*/ 6661888 h 6858000"/>
              <a:gd name="connsiteX370" fmla="*/ 3399216 w 7467600"/>
              <a:gd name="connsiteY370" fmla="*/ 6858000 h 6858000"/>
              <a:gd name="connsiteX371" fmla="*/ 3303688 w 7467600"/>
              <a:gd name="connsiteY371" fmla="*/ 6858000 h 6858000"/>
              <a:gd name="connsiteX372" fmla="*/ 3391774 w 7467600"/>
              <a:gd name="connsiteY372" fmla="*/ 6697181 h 6858000"/>
              <a:gd name="connsiteX373" fmla="*/ 3735540 w 7467600"/>
              <a:gd name="connsiteY373" fmla="*/ 5546923 h 6858000"/>
              <a:gd name="connsiteX374" fmla="*/ 3729438 w 7467600"/>
              <a:gd name="connsiteY374" fmla="*/ 5569058 h 6858000"/>
              <a:gd name="connsiteX375" fmla="*/ 3707782 w 7467600"/>
              <a:gd name="connsiteY375" fmla="*/ 5644908 h 6858000"/>
              <a:gd name="connsiteX376" fmla="*/ 3583827 w 7467600"/>
              <a:gd name="connsiteY376" fmla="*/ 6039215 h 6858000"/>
              <a:gd name="connsiteX377" fmla="*/ 3547861 w 7467600"/>
              <a:gd name="connsiteY377" fmla="*/ 6129609 h 6858000"/>
              <a:gd name="connsiteX378" fmla="*/ 3490905 w 7467600"/>
              <a:gd name="connsiteY378" fmla="*/ 6277660 h 6858000"/>
              <a:gd name="connsiteX379" fmla="*/ 3455859 w 7467600"/>
              <a:gd name="connsiteY379" fmla="*/ 6391301 h 6858000"/>
              <a:gd name="connsiteX380" fmla="*/ 3429112 w 7467600"/>
              <a:gd name="connsiteY380" fmla="*/ 6479469 h 6858000"/>
              <a:gd name="connsiteX381" fmla="*/ 3304862 w 7467600"/>
              <a:gd name="connsiteY381" fmla="*/ 6796476 h 6858000"/>
              <a:gd name="connsiteX382" fmla="*/ 3276071 w 7467600"/>
              <a:gd name="connsiteY382" fmla="*/ 6858000 h 6858000"/>
              <a:gd name="connsiteX383" fmla="*/ 3240805 w 7467600"/>
              <a:gd name="connsiteY383" fmla="*/ 6858000 h 6858000"/>
              <a:gd name="connsiteX384" fmla="*/ 3275917 w 7467600"/>
              <a:gd name="connsiteY384" fmla="*/ 6783192 h 6858000"/>
              <a:gd name="connsiteX385" fmla="*/ 3399358 w 7467600"/>
              <a:gd name="connsiteY385" fmla="*/ 6469011 h 6858000"/>
              <a:gd name="connsiteX386" fmla="*/ 3425650 w 7467600"/>
              <a:gd name="connsiteY386" fmla="*/ 6381333 h 6858000"/>
              <a:gd name="connsiteX387" fmla="*/ 3460661 w 7467600"/>
              <a:gd name="connsiteY387" fmla="*/ 6266763 h 6858000"/>
              <a:gd name="connsiteX388" fmla="*/ 3518021 w 7467600"/>
              <a:gd name="connsiteY388" fmla="*/ 6117298 h 6858000"/>
              <a:gd name="connsiteX389" fmla="*/ 3554035 w 7467600"/>
              <a:gd name="connsiteY389" fmla="*/ 6027832 h 6858000"/>
              <a:gd name="connsiteX390" fmla="*/ 3677174 w 7467600"/>
              <a:gd name="connsiteY390" fmla="*/ 5636351 h 6858000"/>
              <a:gd name="connsiteX391" fmla="*/ 3698819 w 7467600"/>
              <a:gd name="connsiteY391" fmla="*/ 5560503 h 6858000"/>
              <a:gd name="connsiteX392" fmla="*/ 3702094 w 7467600"/>
              <a:gd name="connsiteY392" fmla="*/ 5549194 h 6858000"/>
              <a:gd name="connsiteX393" fmla="*/ 3398355 w 7467600"/>
              <a:gd name="connsiteY393" fmla="*/ 6094603 h 6858000"/>
              <a:gd name="connsiteX394" fmla="*/ 3193941 w 7467600"/>
              <a:gd name="connsiteY394" fmla="*/ 6798775 h 6858000"/>
              <a:gd name="connsiteX395" fmla="*/ 3184140 w 7467600"/>
              <a:gd name="connsiteY395" fmla="*/ 6858000 h 6858000"/>
              <a:gd name="connsiteX396" fmla="*/ 3099978 w 7467600"/>
              <a:gd name="connsiteY396" fmla="*/ 6858000 h 6858000"/>
              <a:gd name="connsiteX397" fmla="*/ 3101556 w 7467600"/>
              <a:gd name="connsiteY397" fmla="*/ 6843337 h 6858000"/>
              <a:gd name="connsiteX398" fmla="*/ 3370162 w 7467600"/>
              <a:gd name="connsiteY398" fmla="*/ 5785550 h 6858000"/>
              <a:gd name="connsiteX399" fmla="*/ 3746477 w 7467600"/>
              <a:gd name="connsiteY399" fmla="*/ 5377889 h 6858000"/>
              <a:gd name="connsiteX400" fmla="*/ 3863399 w 7467600"/>
              <a:gd name="connsiteY400" fmla="*/ 5087257 h 6858000"/>
              <a:gd name="connsiteX401" fmla="*/ 3968712 w 7467600"/>
              <a:gd name="connsiteY401" fmla="*/ 4913989 h 6858000"/>
              <a:gd name="connsiteX402" fmla="*/ 2792390 w 7467600"/>
              <a:gd name="connsiteY402" fmla="*/ 5382974 h 6858000"/>
              <a:gd name="connsiteX403" fmla="*/ 2714982 w 7467600"/>
              <a:gd name="connsiteY403" fmla="*/ 5427051 h 6858000"/>
              <a:gd name="connsiteX404" fmla="*/ 2813361 w 7467600"/>
              <a:gd name="connsiteY404" fmla="*/ 6023912 h 6858000"/>
              <a:gd name="connsiteX405" fmla="*/ 2688430 w 7467600"/>
              <a:gd name="connsiteY405" fmla="*/ 6801564 h 6858000"/>
              <a:gd name="connsiteX406" fmla="*/ 2629626 w 7467600"/>
              <a:gd name="connsiteY406" fmla="*/ 6763394 h 6858000"/>
              <a:gd name="connsiteX407" fmla="*/ 2565328 w 7467600"/>
              <a:gd name="connsiteY407" fmla="*/ 5516399 h 6858000"/>
              <a:gd name="connsiteX408" fmla="*/ 1922999 w 7467600"/>
              <a:gd name="connsiteY408" fmla="*/ 5980343 h 6858000"/>
              <a:gd name="connsiteX409" fmla="*/ 1950261 w 7467600"/>
              <a:gd name="connsiteY409" fmla="*/ 6405858 h 6858000"/>
              <a:gd name="connsiteX410" fmla="*/ 2365554 w 7467600"/>
              <a:gd name="connsiteY410" fmla="*/ 6759107 h 6858000"/>
              <a:gd name="connsiteX411" fmla="*/ 2424142 w 7467600"/>
              <a:gd name="connsiteY411" fmla="*/ 6858000 h 6858000"/>
              <a:gd name="connsiteX412" fmla="*/ 2395994 w 7467600"/>
              <a:gd name="connsiteY412" fmla="*/ 6858000 h 6858000"/>
              <a:gd name="connsiteX413" fmla="*/ 2392863 w 7467600"/>
              <a:gd name="connsiteY413" fmla="*/ 6852964 h 6858000"/>
              <a:gd name="connsiteX414" fmla="*/ 2017589 w 7467600"/>
              <a:gd name="connsiteY414" fmla="*/ 6493982 h 6858000"/>
              <a:gd name="connsiteX415" fmla="*/ 2147336 w 7467600"/>
              <a:gd name="connsiteY415" fmla="*/ 6594052 h 6858000"/>
              <a:gd name="connsiteX416" fmla="*/ 2207047 w 7467600"/>
              <a:gd name="connsiteY416" fmla="*/ 6654540 h 6858000"/>
              <a:gd name="connsiteX417" fmla="*/ 2299106 w 7467600"/>
              <a:gd name="connsiteY417" fmla="*/ 6778931 h 6858000"/>
              <a:gd name="connsiteX418" fmla="*/ 2314430 w 7467600"/>
              <a:gd name="connsiteY418" fmla="*/ 6801144 h 6858000"/>
              <a:gd name="connsiteX419" fmla="*/ 2352406 w 7467600"/>
              <a:gd name="connsiteY419" fmla="*/ 6858000 h 6858000"/>
              <a:gd name="connsiteX420" fmla="*/ 2314492 w 7467600"/>
              <a:gd name="connsiteY420" fmla="*/ 6858000 h 6858000"/>
              <a:gd name="connsiteX421" fmla="*/ 2288095 w 7467600"/>
              <a:gd name="connsiteY421" fmla="*/ 6818030 h 6858000"/>
              <a:gd name="connsiteX422" fmla="*/ 2272768 w 7467600"/>
              <a:gd name="connsiteY422" fmla="*/ 6795822 h 6858000"/>
              <a:gd name="connsiteX423" fmla="*/ 2182715 w 7467600"/>
              <a:gd name="connsiteY423" fmla="*/ 6675071 h 6858000"/>
              <a:gd name="connsiteX424" fmla="*/ 2032061 w 7467600"/>
              <a:gd name="connsiteY424" fmla="*/ 6541380 h 6858000"/>
              <a:gd name="connsiteX425" fmla="*/ 2257220 w 7467600"/>
              <a:gd name="connsiteY425" fmla="*/ 6826257 h 6858000"/>
              <a:gd name="connsiteX426" fmla="*/ 2281324 w 7467600"/>
              <a:gd name="connsiteY426" fmla="*/ 6858000 h 6858000"/>
              <a:gd name="connsiteX427" fmla="*/ 2242860 w 7467600"/>
              <a:gd name="connsiteY427" fmla="*/ 6858000 h 6858000"/>
              <a:gd name="connsiteX428" fmla="*/ 2232818 w 7467600"/>
              <a:gd name="connsiteY428" fmla="*/ 6844926 h 6858000"/>
              <a:gd name="connsiteX429" fmla="*/ 1990172 w 7467600"/>
              <a:gd name="connsiteY429" fmla="*/ 6542121 h 6858000"/>
              <a:gd name="connsiteX430" fmla="*/ 2124090 w 7467600"/>
              <a:gd name="connsiteY430" fmla="*/ 6761017 h 6858000"/>
              <a:gd name="connsiteX431" fmla="*/ 2200380 w 7467600"/>
              <a:gd name="connsiteY431" fmla="*/ 6858000 h 6858000"/>
              <a:gd name="connsiteX432" fmla="*/ 2147507 w 7467600"/>
              <a:gd name="connsiteY432" fmla="*/ 6858000 h 6858000"/>
              <a:gd name="connsiteX433" fmla="*/ 2070668 w 7467600"/>
              <a:gd name="connsiteY433" fmla="*/ 6761520 h 6858000"/>
              <a:gd name="connsiteX434" fmla="*/ 1975142 w 7467600"/>
              <a:gd name="connsiteY434" fmla="*/ 6585570 h 6858000"/>
              <a:gd name="connsiteX435" fmla="*/ 2050035 w 7467600"/>
              <a:gd name="connsiteY435" fmla="*/ 6813345 h 6858000"/>
              <a:gd name="connsiteX436" fmla="*/ 2063025 w 7467600"/>
              <a:gd name="connsiteY436" fmla="*/ 6858000 h 6858000"/>
              <a:gd name="connsiteX437" fmla="*/ 2021675 w 7467600"/>
              <a:gd name="connsiteY437" fmla="*/ 6858000 h 6858000"/>
              <a:gd name="connsiteX438" fmla="*/ 2019308 w 7467600"/>
              <a:gd name="connsiteY438" fmla="*/ 6847118 h 6858000"/>
              <a:gd name="connsiteX439" fmla="*/ 1938835 w 7467600"/>
              <a:gd name="connsiteY439" fmla="*/ 6551160 h 6858000"/>
              <a:gd name="connsiteX440" fmla="*/ 1953230 w 7467600"/>
              <a:gd name="connsiteY440" fmla="*/ 6759699 h 6858000"/>
              <a:gd name="connsiteX441" fmla="*/ 1956763 w 7467600"/>
              <a:gd name="connsiteY441" fmla="*/ 6778191 h 6858000"/>
              <a:gd name="connsiteX442" fmla="*/ 1967925 w 7467600"/>
              <a:gd name="connsiteY442" fmla="*/ 6858000 h 6858000"/>
              <a:gd name="connsiteX443" fmla="*/ 1936622 w 7467600"/>
              <a:gd name="connsiteY443" fmla="*/ 6858000 h 6858000"/>
              <a:gd name="connsiteX444" fmla="*/ 1926261 w 7467600"/>
              <a:gd name="connsiteY444" fmla="*/ 6784064 h 6858000"/>
              <a:gd name="connsiteX445" fmla="*/ 1922724 w 7467600"/>
              <a:gd name="connsiteY445" fmla="*/ 6765577 h 6858000"/>
              <a:gd name="connsiteX446" fmla="*/ 1904650 w 7467600"/>
              <a:gd name="connsiteY446" fmla="*/ 6639616 h 6858000"/>
              <a:gd name="connsiteX447" fmla="*/ 1885273 w 7467600"/>
              <a:gd name="connsiteY447" fmla="*/ 6858000 h 6858000"/>
              <a:gd name="connsiteX448" fmla="*/ 1854363 w 7467600"/>
              <a:gd name="connsiteY448" fmla="*/ 6858000 h 6858000"/>
              <a:gd name="connsiteX449" fmla="*/ 1880391 w 7467600"/>
              <a:gd name="connsiteY449" fmla="*/ 6603796 h 6858000"/>
              <a:gd name="connsiteX450" fmla="*/ 1818273 w 7467600"/>
              <a:gd name="connsiteY450" fmla="*/ 6715729 h 6858000"/>
              <a:gd name="connsiteX451" fmla="*/ 1794691 w 7467600"/>
              <a:gd name="connsiteY451" fmla="*/ 6843239 h 6858000"/>
              <a:gd name="connsiteX452" fmla="*/ 1794914 w 7467600"/>
              <a:gd name="connsiteY452" fmla="*/ 6858000 h 6858000"/>
              <a:gd name="connsiteX453" fmla="*/ 1746128 w 7467600"/>
              <a:gd name="connsiteY453" fmla="*/ 6858000 h 6858000"/>
              <a:gd name="connsiteX454" fmla="*/ 1753934 w 7467600"/>
              <a:gd name="connsiteY454" fmla="*/ 6724796 h 6858000"/>
              <a:gd name="connsiteX455" fmla="*/ 1792053 w 7467600"/>
              <a:gd name="connsiteY455" fmla="*/ 6572396 h 6858000"/>
              <a:gd name="connsiteX456" fmla="*/ 1862248 w 7467600"/>
              <a:gd name="connsiteY456" fmla="*/ 6266397 h 6858000"/>
              <a:gd name="connsiteX457" fmla="*/ 1862250 w 7467600"/>
              <a:gd name="connsiteY457" fmla="*/ 6033531 h 6858000"/>
              <a:gd name="connsiteX458" fmla="*/ 1211999 w 7467600"/>
              <a:gd name="connsiteY458" fmla="*/ 6683610 h 6858000"/>
              <a:gd name="connsiteX459" fmla="*/ 1213266 w 7467600"/>
              <a:gd name="connsiteY459" fmla="*/ 6691947 h 6858000"/>
              <a:gd name="connsiteX460" fmla="*/ 1203370 w 7467600"/>
              <a:gd name="connsiteY460" fmla="*/ 6850676 h 6858000"/>
              <a:gd name="connsiteX461" fmla="*/ 1203671 w 7467600"/>
              <a:gd name="connsiteY461" fmla="*/ 6858000 h 6858000"/>
              <a:gd name="connsiteX462" fmla="*/ 1143180 w 7467600"/>
              <a:gd name="connsiteY462" fmla="*/ 6858000 h 6858000"/>
              <a:gd name="connsiteX463" fmla="*/ 1142176 w 7467600"/>
              <a:gd name="connsiteY463" fmla="*/ 6766045 h 6858000"/>
              <a:gd name="connsiteX464" fmla="*/ 1067484 w 7467600"/>
              <a:gd name="connsiteY464" fmla="*/ 6858000 h 6858000"/>
              <a:gd name="connsiteX465" fmla="*/ 953928 w 7467600"/>
              <a:gd name="connsiteY465" fmla="*/ 6858000 h 6858000"/>
              <a:gd name="connsiteX466" fmla="*/ 959715 w 7467600"/>
              <a:gd name="connsiteY466" fmla="*/ 6850185 h 6858000"/>
              <a:gd name="connsiteX467" fmla="*/ 1483788 w 7467600"/>
              <a:gd name="connsiteY467" fmla="*/ 6259174 h 6858000"/>
              <a:gd name="connsiteX468" fmla="*/ 1100671 w 7467600"/>
              <a:gd name="connsiteY468" fmla="*/ 6252137 h 6858000"/>
              <a:gd name="connsiteX469" fmla="*/ 1090144 w 7467600"/>
              <a:gd name="connsiteY469" fmla="*/ 6256748 h 6858000"/>
              <a:gd name="connsiteX470" fmla="*/ 1095872 w 7467600"/>
              <a:gd name="connsiteY470" fmla="*/ 6271892 h 6858000"/>
              <a:gd name="connsiteX471" fmla="*/ 262785 w 7467600"/>
              <a:gd name="connsiteY471" fmla="*/ 6845450 h 6858000"/>
              <a:gd name="connsiteX472" fmla="*/ 209968 w 7467600"/>
              <a:gd name="connsiteY472" fmla="*/ 6770713 h 6858000"/>
              <a:gd name="connsiteX473" fmla="*/ 873460 w 7467600"/>
              <a:gd name="connsiteY473" fmla="*/ 6253768 h 6858000"/>
              <a:gd name="connsiteX474" fmla="*/ 192686 w 7467600"/>
              <a:gd name="connsiteY474" fmla="*/ 5849257 h 6858000"/>
              <a:gd name="connsiteX475" fmla="*/ 4696 w 7467600"/>
              <a:gd name="connsiteY475" fmla="*/ 5697668 h 6858000"/>
              <a:gd name="connsiteX476" fmla="*/ 0 w 7467600"/>
              <a:gd name="connsiteY476" fmla="*/ 5689984 h 6858000"/>
              <a:gd name="connsiteX477" fmla="*/ 0 w 7467600"/>
              <a:gd name="connsiteY477" fmla="*/ 5513472 h 6858000"/>
              <a:gd name="connsiteX478" fmla="*/ 174101 w 7467600"/>
              <a:gd name="connsiteY478" fmla="*/ 5620277 h 6858000"/>
              <a:gd name="connsiteX479" fmla="*/ 891800 w 7467600"/>
              <a:gd name="connsiteY479" fmla="*/ 6036935 h 6858000"/>
              <a:gd name="connsiteX480" fmla="*/ 1072219 w 7467600"/>
              <a:gd name="connsiteY480" fmla="*/ 6169443 h 6858000"/>
              <a:gd name="connsiteX481" fmla="*/ 1074117 w 7467600"/>
              <a:gd name="connsiteY481" fmla="*/ 6170301 h 6858000"/>
              <a:gd name="connsiteX482" fmla="*/ 1083114 w 7467600"/>
              <a:gd name="connsiteY482" fmla="*/ 6174131 h 6858000"/>
              <a:gd name="connsiteX483" fmla="*/ 1543010 w 7467600"/>
              <a:gd name="connsiteY483" fmla="*/ 6191140 h 6858000"/>
              <a:gd name="connsiteX484" fmla="*/ 1551080 w 7467600"/>
              <a:gd name="connsiteY484" fmla="*/ 6195006 h 6858000"/>
              <a:gd name="connsiteX485" fmla="*/ 2345443 w 7467600"/>
              <a:gd name="connsiteY485" fmla="*/ 5549882 h 6858000"/>
              <a:gd name="connsiteX486" fmla="*/ 1721499 w 7467600"/>
              <a:gd name="connsiteY486" fmla="*/ 5599969 h 6858000"/>
              <a:gd name="connsiteX487" fmla="*/ 767716 w 7467600"/>
              <a:gd name="connsiteY487" fmla="*/ 5472768 h 6858000"/>
              <a:gd name="connsiteX488" fmla="*/ 722147 w 7467600"/>
              <a:gd name="connsiteY488" fmla="*/ 5393091 h 6858000"/>
              <a:gd name="connsiteX489" fmla="*/ 1485552 w 7467600"/>
              <a:gd name="connsiteY489" fmla="*/ 5313202 h 6858000"/>
              <a:gd name="connsiteX490" fmla="*/ 2143004 w 7467600"/>
              <a:gd name="connsiteY490" fmla="*/ 5402420 h 6858000"/>
              <a:gd name="connsiteX491" fmla="*/ 1933391 w 7467600"/>
              <a:gd name="connsiteY491" fmla="*/ 5156971 h 6858000"/>
              <a:gd name="connsiteX492" fmla="*/ 1827118 w 7467600"/>
              <a:gd name="connsiteY492" fmla="*/ 4968410 h 6858000"/>
              <a:gd name="connsiteX493" fmla="*/ 1837349 w 7467600"/>
              <a:gd name="connsiteY493" fmla="*/ 4956357 h 6858000"/>
              <a:gd name="connsiteX494" fmla="*/ 2162835 w 7467600"/>
              <a:gd name="connsiteY494" fmla="*/ 5187853 h 6858000"/>
              <a:gd name="connsiteX495" fmla="*/ 2257167 w 7467600"/>
              <a:gd name="connsiteY495" fmla="*/ 5462123 h 6858000"/>
              <a:gd name="connsiteX496" fmla="*/ 2261598 w 7467600"/>
              <a:gd name="connsiteY496" fmla="*/ 5467998 h 6858000"/>
              <a:gd name="connsiteX497" fmla="*/ 2437177 w 7467600"/>
              <a:gd name="connsiteY497" fmla="*/ 5479608 h 6858000"/>
              <a:gd name="connsiteX498" fmla="*/ 2445247 w 7467600"/>
              <a:gd name="connsiteY498" fmla="*/ 5483476 h 6858000"/>
              <a:gd name="connsiteX499" fmla="*/ 2743626 w 7467600"/>
              <a:gd name="connsiteY499" fmla="*/ 5304819 h 6858000"/>
              <a:gd name="connsiteX500" fmla="*/ 3048102 w 7467600"/>
              <a:gd name="connsiteY500" fmla="*/ 5150595 h 6858000"/>
              <a:gd name="connsiteX501" fmla="*/ 1799414 w 7467600"/>
              <a:gd name="connsiteY501" fmla="*/ 4694732 h 6858000"/>
              <a:gd name="connsiteX502" fmla="*/ 1771735 w 7467600"/>
              <a:gd name="connsiteY502" fmla="*/ 4619929 h 6858000"/>
              <a:gd name="connsiteX503" fmla="*/ 3104273 w 7467600"/>
              <a:gd name="connsiteY503" fmla="*/ 5076159 h 6858000"/>
              <a:gd name="connsiteX504" fmla="*/ 3113245 w 7467600"/>
              <a:gd name="connsiteY504" fmla="*/ 5090705 h 6858000"/>
              <a:gd name="connsiteX505" fmla="*/ 3126294 w 7467600"/>
              <a:gd name="connsiteY505" fmla="*/ 5114400 h 6858000"/>
              <a:gd name="connsiteX506" fmla="*/ 3937433 w 7467600"/>
              <a:gd name="connsiteY506" fmla="*/ 4830473 h 6858000"/>
              <a:gd name="connsiteX507" fmla="*/ 3590475 w 7467600"/>
              <a:gd name="connsiteY507" fmla="*/ 4597974 h 6858000"/>
              <a:gd name="connsiteX508" fmla="*/ 3100264 w 7467600"/>
              <a:gd name="connsiteY508" fmla="*/ 4579845 h 6858000"/>
              <a:gd name="connsiteX509" fmla="*/ 2183576 w 7467600"/>
              <a:gd name="connsiteY509" fmla="*/ 4227150 h 6858000"/>
              <a:gd name="connsiteX510" fmla="*/ 2151029 w 7467600"/>
              <a:gd name="connsiteY510" fmla="*/ 4146947 h 6858000"/>
              <a:gd name="connsiteX511" fmla="*/ 3563434 w 7467600"/>
              <a:gd name="connsiteY511" fmla="*/ 4469115 h 6858000"/>
              <a:gd name="connsiteX512" fmla="*/ 3177952 w 7467600"/>
              <a:gd name="connsiteY512" fmla="*/ 3657386 h 6858000"/>
              <a:gd name="connsiteX513" fmla="*/ 3189263 w 7467600"/>
              <a:gd name="connsiteY513" fmla="*/ 3625726 h 6858000"/>
              <a:gd name="connsiteX514" fmla="*/ 3560912 w 7467600"/>
              <a:gd name="connsiteY514" fmla="*/ 4079863 h 6858000"/>
              <a:gd name="connsiteX515" fmla="*/ 3626636 w 7467600"/>
              <a:gd name="connsiteY515" fmla="*/ 4512230 h 6858000"/>
              <a:gd name="connsiteX516" fmla="*/ 3653088 w 7467600"/>
              <a:gd name="connsiteY516" fmla="*/ 4521417 h 6858000"/>
              <a:gd name="connsiteX517" fmla="*/ 3988128 w 7467600"/>
              <a:gd name="connsiteY517" fmla="*/ 4817267 h 6858000"/>
              <a:gd name="connsiteX518" fmla="*/ 4830582 w 7467600"/>
              <a:gd name="connsiteY518" fmla="*/ 4676000 h 6858000"/>
              <a:gd name="connsiteX519" fmla="*/ 4830100 w 7467600"/>
              <a:gd name="connsiteY519" fmla="*/ 4675554 h 6858000"/>
              <a:gd name="connsiteX520" fmla="*/ 4036318 w 7467600"/>
              <a:gd name="connsiteY520" fmla="*/ 4147013 h 6858000"/>
              <a:gd name="connsiteX521" fmla="*/ 3432098 w 7467600"/>
              <a:gd name="connsiteY521" fmla="*/ 3537312 h 6858000"/>
              <a:gd name="connsiteX522" fmla="*/ 3446761 w 7467600"/>
              <a:gd name="connsiteY522" fmla="*/ 3461278 h 6858000"/>
              <a:gd name="connsiteX523" fmla="*/ 4419733 w 7467600"/>
              <a:gd name="connsiteY523" fmla="*/ 3963555 h 6858000"/>
              <a:gd name="connsiteX524" fmla="*/ 4781371 w 7467600"/>
              <a:gd name="connsiteY524" fmla="*/ 4458604 h 6858000"/>
              <a:gd name="connsiteX525" fmla="*/ 4780440 w 7467600"/>
              <a:gd name="connsiteY525" fmla="*/ 4470290 h 6858000"/>
              <a:gd name="connsiteX526" fmla="*/ 4898954 w 7467600"/>
              <a:gd name="connsiteY526" fmla="*/ 4662092 h 6858000"/>
              <a:gd name="connsiteX527" fmla="*/ 4900699 w 7467600"/>
              <a:gd name="connsiteY527" fmla="*/ 4670867 h 6858000"/>
              <a:gd name="connsiteX528" fmla="*/ 5714511 w 7467600"/>
              <a:gd name="connsiteY528" fmla="*/ 4663483 h 6858000"/>
              <a:gd name="connsiteX529" fmla="*/ 5464793 w 7467600"/>
              <a:gd name="connsiteY529" fmla="*/ 4393556 h 6858000"/>
              <a:gd name="connsiteX530" fmla="*/ 5461897 w 7467600"/>
              <a:gd name="connsiteY530" fmla="*/ 4390879 h 6858000"/>
              <a:gd name="connsiteX531" fmla="*/ 4294126 w 7467600"/>
              <a:gd name="connsiteY531" fmla="*/ 3303048 h 6858000"/>
              <a:gd name="connsiteX532" fmla="*/ 4305321 w 7467600"/>
              <a:gd name="connsiteY532" fmla="*/ 3256953 h 6858000"/>
              <a:gd name="connsiteX533" fmla="*/ 4949299 w 7467600"/>
              <a:gd name="connsiteY533" fmla="*/ 3766336 h 6858000"/>
              <a:gd name="connsiteX534" fmla="*/ 5291452 w 7467600"/>
              <a:gd name="connsiteY534" fmla="*/ 4076801 h 6858000"/>
              <a:gd name="connsiteX535" fmla="*/ 5434998 w 7467600"/>
              <a:gd name="connsiteY535" fmla="*/ 4254100 h 6858000"/>
              <a:gd name="connsiteX536" fmla="*/ 5351015 w 7467600"/>
              <a:gd name="connsiteY536" fmla="*/ 3760989 h 6858000"/>
              <a:gd name="connsiteX537" fmla="*/ 5413780 w 7467600"/>
              <a:gd name="connsiteY537" fmla="*/ 2966265 h 6858000"/>
              <a:gd name="connsiteX538" fmla="*/ 5425627 w 7467600"/>
              <a:gd name="connsiteY538" fmla="*/ 2954192 h 6858000"/>
              <a:gd name="connsiteX539" fmla="*/ 6604735 w 7467600"/>
              <a:gd name="connsiteY539" fmla="*/ 2041381 h 6858000"/>
              <a:gd name="connsiteX540" fmla="*/ 7204487 w 7467600"/>
              <a:gd name="connsiteY540" fmla="*/ 2742112 h 6858000"/>
              <a:gd name="connsiteX541" fmla="*/ 7131592 w 7467600"/>
              <a:gd name="connsiteY541" fmla="*/ 2672096 h 6858000"/>
              <a:gd name="connsiteX542" fmla="*/ 6996344 w 7467600"/>
              <a:gd name="connsiteY542" fmla="*/ 2518310 h 6858000"/>
              <a:gd name="connsiteX543" fmla="*/ 6735495 w 7467600"/>
              <a:gd name="connsiteY543" fmla="*/ 2196890 h 6858000"/>
              <a:gd name="connsiteX544" fmla="*/ 6721901 w 7467600"/>
              <a:gd name="connsiteY544" fmla="*/ 2179274 h 6858000"/>
              <a:gd name="connsiteX545" fmla="*/ 6604735 w 7467600"/>
              <a:gd name="connsiteY545" fmla="*/ 2041381 h 6858000"/>
              <a:gd name="connsiteX546" fmla="*/ 6591670 w 7467600"/>
              <a:gd name="connsiteY546" fmla="*/ 1988277 h 6858000"/>
              <a:gd name="connsiteX547" fmla="*/ 6747349 w 7467600"/>
              <a:gd name="connsiteY547" fmla="*/ 2160069 h 6858000"/>
              <a:gd name="connsiteX548" fmla="*/ 6760943 w 7467600"/>
              <a:gd name="connsiteY548" fmla="*/ 2177686 h 6858000"/>
              <a:gd name="connsiteX549" fmla="*/ 7021065 w 7467600"/>
              <a:gd name="connsiteY549" fmla="*/ 2498102 h 6858000"/>
              <a:gd name="connsiteX550" fmla="*/ 7155223 w 7467600"/>
              <a:gd name="connsiteY550" fmla="*/ 2650386 h 6858000"/>
              <a:gd name="connsiteX551" fmla="*/ 7203167 w 7467600"/>
              <a:gd name="connsiteY551" fmla="*/ 2697288 h 6858000"/>
              <a:gd name="connsiteX552" fmla="*/ 6937703 w 7467600"/>
              <a:gd name="connsiteY552" fmla="*/ 2321981 h 6858000"/>
              <a:gd name="connsiteX553" fmla="*/ 6591670 w 7467600"/>
              <a:gd name="connsiteY553" fmla="*/ 1988277 h 6858000"/>
              <a:gd name="connsiteX554" fmla="*/ 5798671 w 7467600"/>
              <a:gd name="connsiteY554" fmla="*/ 1981601 h 6858000"/>
              <a:gd name="connsiteX555" fmla="*/ 5754709 w 7467600"/>
              <a:gd name="connsiteY555" fmla="*/ 2071454 h 6858000"/>
              <a:gd name="connsiteX556" fmla="*/ 5763044 w 7467600"/>
              <a:gd name="connsiteY556" fmla="*/ 2842206 h 6858000"/>
              <a:gd name="connsiteX557" fmla="*/ 5764974 w 7467600"/>
              <a:gd name="connsiteY557" fmla="*/ 2799609 h 6858000"/>
              <a:gd name="connsiteX558" fmla="*/ 5767665 w 7467600"/>
              <a:gd name="connsiteY558" fmla="*/ 2666409 h 6858000"/>
              <a:gd name="connsiteX559" fmla="*/ 5763055 w 7467600"/>
              <a:gd name="connsiteY559" fmla="*/ 2579705 h 6858000"/>
              <a:gd name="connsiteX560" fmla="*/ 5758079 w 7467600"/>
              <a:gd name="connsiteY560" fmla="*/ 2492508 h 6858000"/>
              <a:gd name="connsiteX561" fmla="*/ 5779325 w 7467600"/>
              <a:gd name="connsiteY561" fmla="*/ 2197069 h 6858000"/>
              <a:gd name="connsiteX562" fmla="*/ 5798671 w 7467600"/>
              <a:gd name="connsiteY562" fmla="*/ 1981601 h 6858000"/>
              <a:gd name="connsiteX563" fmla="*/ 5829202 w 7467600"/>
              <a:gd name="connsiteY563" fmla="*/ 1971679 h 6858000"/>
              <a:gd name="connsiteX564" fmla="*/ 5809558 w 7467600"/>
              <a:gd name="connsiteY564" fmla="*/ 2198043 h 6858000"/>
              <a:gd name="connsiteX565" fmla="*/ 5788653 w 7467600"/>
              <a:gd name="connsiteY565" fmla="*/ 2489430 h 6858000"/>
              <a:gd name="connsiteX566" fmla="*/ 5793439 w 7467600"/>
              <a:gd name="connsiteY566" fmla="*/ 2575235 h 6858000"/>
              <a:gd name="connsiteX567" fmla="*/ 5796837 w 7467600"/>
              <a:gd name="connsiteY567" fmla="*/ 2637633 h 6858000"/>
              <a:gd name="connsiteX568" fmla="*/ 5818614 w 7467600"/>
              <a:gd name="connsiteY568" fmla="*/ 2473055 h 6858000"/>
              <a:gd name="connsiteX569" fmla="*/ 5829202 w 7467600"/>
              <a:gd name="connsiteY569" fmla="*/ 1971679 h 6858000"/>
              <a:gd name="connsiteX570" fmla="*/ 5911389 w 7467600"/>
              <a:gd name="connsiteY570" fmla="*/ 1898371 h 6858000"/>
              <a:gd name="connsiteX571" fmla="*/ 6237627 w 7467600"/>
              <a:gd name="connsiteY571" fmla="*/ 2231921 h 6858000"/>
              <a:gd name="connsiteX572" fmla="*/ 5911389 w 7467600"/>
              <a:gd name="connsiteY572" fmla="*/ 1898371 h 6858000"/>
              <a:gd name="connsiteX573" fmla="*/ 6944437 w 7467600"/>
              <a:gd name="connsiteY573" fmla="*/ 1575402 h 6858000"/>
              <a:gd name="connsiteX574" fmla="*/ 6304730 w 7467600"/>
              <a:gd name="connsiteY574" fmla="*/ 1766654 h 6858000"/>
              <a:gd name="connsiteX575" fmla="*/ 6944437 w 7467600"/>
              <a:gd name="connsiteY575" fmla="*/ 1575402 h 6858000"/>
              <a:gd name="connsiteX576" fmla="*/ 7019523 w 7467600"/>
              <a:gd name="connsiteY576" fmla="*/ 1519450 h 6858000"/>
              <a:gd name="connsiteX577" fmla="*/ 6298091 w 7467600"/>
              <a:gd name="connsiteY577" fmla="*/ 1737122 h 6858000"/>
              <a:gd name="connsiteX578" fmla="*/ 7019523 w 7467600"/>
              <a:gd name="connsiteY578" fmla="*/ 1519450 h 6858000"/>
              <a:gd name="connsiteX579" fmla="*/ 2399523 w 7467600"/>
              <a:gd name="connsiteY579" fmla="*/ 1428234 h 6858000"/>
              <a:gd name="connsiteX580" fmla="*/ 2224982 w 7467600"/>
              <a:gd name="connsiteY580" fmla="*/ 1826201 h 6858000"/>
              <a:gd name="connsiteX581" fmla="*/ 2096099 w 7467600"/>
              <a:gd name="connsiteY581" fmla="*/ 2345900 h 6858000"/>
              <a:gd name="connsiteX582" fmla="*/ 2283317 w 7467600"/>
              <a:gd name="connsiteY582" fmla="*/ 1796925 h 6858000"/>
              <a:gd name="connsiteX583" fmla="*/ 2399523 w 7467600"/>
              <a:gd name="connsiteY583" fmla="*/ 1428234 h 6858000"/>
              <a:gd name="connsiteX584" fmla="*/ 2448558 w 7467600"/>
              <a:gd name="connsiteY584" fmla="*/ 1373435 h 6858000"/>
              <a:gd name="connsiteX585" fmla="*/ 2312521 w 7467600"/>
              <a:gd name="connsiteY585" fmla="*/ 1806140 h 6858000"/>
              <a:gd name="connsiteX586" fmla="*/ 2127533 w 7467600"/>
              <a:gd name="connsiteY586" fmla="*/ 2348380 h 6858000"/>
              <a:gd name="connsiteX587" fmla="*/ 2358080 w 7467600"/>
              <a:gd name="connsiteY587" fmla="*/ 1866134 h 6858000"/>
              <a:gd name="connsiteX588" fmla="*/ 2407436 w 7467600"/>
              <a:gd name="connsiteY588" fmla="*/ 1651070 h 6858000"/>
              <a:gd name="connsiteX589" fmla="*/ 2448558 w 7467600"/>
              <a:gd name="connsiteY589" fmla="*/ 1373435 h 6858000"/>
              <a:gd name="connsiteX590" fmla="*/ 278707 w 7467600"/>
              <a:gd name="connsiteY590" fmla="*/ 1352270 h 6858000"/>
              <a:gd name="connsiteX591" fmla="*/ 321570 w 7467600"/>
              <a:gd name="connsiteY591" fmla="*/ 1861610 h 6858000"/>
              <a:gd name="connsiteX592" fmla="*/ 294281 w 7467600"/>
              <a:gd name="connsiteY592" fmla="*/ 1440658 h 6858000"/>
              <a:gd name="connsiteX593" fmla="*/ 278707 w 7467600"/>
              <a:gd name="connsiteY593" fmla="*/ 1352270 h 6858000"/>
              <a:gd name="connsiteX594" fmla="*/ 1423821 w 7467600"/>
              <a:gd name="connsiteY594" fmla="*/ 1351958 h 6858000"/>
              <a:gd name="connsiteX595" fmla="*/ 1638521 w 7467600"/>
              <a:gd name="connsiteY595" fmla="*/ 1908470 h 6858000"/>
              <a:gd name="connsiteX596" fmla="*/ 1754199 w 7467600"/>
              <a:gd name="connsiteY596" fmla="*/ 2149284 h 6858000"/>
              <a:gd name="connsiteX597" fmla="*/ 1908359 w 7467600"/>
              <a:gd name="connsiteY597" fmla="*/ 2364988 h 6858000"/>
              <a:gd name="connsiteX598" fmla="*/ 1647661 w 7467600"/>
              <a:gd name="connsiteY598" fmla="*/ 1825945 h 6858000"/>
              <a:gd name="connsiteX599" fmla="*/ 1423821 w 7467600"/>
              <a:gd name="connsiteY599" fmla="*/ 1351958 h 6858000"/>
              <a:gd name="connsiteX600" fmla="*/ 1431890 w 7467600"/>
              <a:gd name="connsiteY600" fmla="*/ 1306475 h 6858000"/>
              <a:gd name="connsiteX601" fmla="*/ 1507597 w 7467600"/>
              <a:gd name="connsiteY601" fmla="*/ 1446132 h 6858000"/>
              <a:gd name="connsiteX602" fmla="*/ 1674586 w 7467600"/>
              <a:gd name="connsiteY602" fmla="*/ 1813832 h 6858000"/>
              <a:gd name="connsiteX603" fmla="*/ 1815950 w 7467600"/>
              <a:gd name="connsiteY603" fmla="*/ 2128564 h 6858000"/>
              <a:gd name="connsiteX604" fmla="*/ 1984242 w 7467600"/>
              <a:gd name="connsiteY604" fmla="*/ 2430829 h 6858000"/>
              <a:gd name="connsiteX605" fmla="*/ 2014023 w 7467600"/>
              <a:gd name="connsiteY605" fmla="*/ 2450995 h 6858000"/>
              <a:gd name="connsiteX606" fmla="*/ 1747337 w 7467600"/>
              <a:gd name="connsiteY606" fmla="*/ 1855264 h 6858000"/>
              <a:gd name="connsiteX607" fmla="*/ 1533749 w 7467600"/>
              <a:gd name="connsiteY607" fmla="*/ 1478656 h 6858000"/>
              <a:gd name="connsiteX608" fmla="*/ 1431890 w 7467600"/>
              <a:gd name="connsiteY608" fmla="*/ 1306475 h 6858000"/>
              <a:gd name="connsiteX609" fmla="*/ 5052692 w 7467600"/>
              <a:gd name="connsiteY609" fmla="*/ 1292994 h 6858000"/>
              <a:gd name="connsiteX610" fmla="*/ 5200661 w 7467600"/>
              <a:gd name="connsiteY610" fmla="*/ 1635186 h 6858000"/>
              <a:gd name="connsiteX611" fmla="*/ 5297138 w 7467600"/>
              <a:gd name="connsiteY611" fmla="*/ 1906351 h 6858000"/>
              <a:gd name="connsiteX612" fmla="*/ 5052692 w 7467600"/>
              <a:gd name="connsiteY612" fmla="*/ 1292994 h 6858000"/>
              <a:gd name="connsiteX613" fmla="*/ 5009948 w 7467600"/>
              <a:gd name="connsiteY613" fmla="*/ 1273619 h 6858000"/>
              <a:gd name="connsiteX614" fmla="*/ 5121777 w 7467600"/>
              <a:gd name="connsiteY614" fmla="*/ 1654213 h 6858000"/>
              <a:gd name="connsiteX615" fmla="*/ 5293545 w 7467600"/>
              <a:gd name="connsiteY615" fmla="*/ 2072247 h 6858000"/>
              <a:gd name="connsiteX616" fmla="*/ 5294042 w 7467600"/>
              <a:gd name="connsiteY616" fmla="*/ 2065019 h 6858000"/>
              <a:gd name="connsiteX617" fmla="*/ 5171936 w 7467600"/>
              <a:gd name="connsiteY617" fmla="*/ 1647613 h 6858000"/>
              <a:gd name="connsiteX618" fmla="*/ 5009948 w 7467600"/>
              <a:gd name="connsiteY618" fmla="*/ 1273619 h 6858000"/>
              <a:gd name="connsiteX619" fmla="*/ 655236 w 7467600"/>
              <a:gd name="connsiteY619" fmla="*/ 1268632 h 6858000"/>
              <a:gd name="connsiteX620" fmla="*/ 839521 w 7467600"/>
              <a:gd name="connsiteY620" fmla="*/ 1685315 h 6858000"/>
              <a:gd name="connsiteX621" fmla="*/ 1109416 w 7467600"/>
              <a:gd name="connsiteY621" fmla="*/ 2061663 h 6858000"/>
              <a:gd name="connsiteX622" fmla="*/ 1298300 w 7467600"/>
              <a:gd name="connsiteY622" fmla="*/ 2247742 h 6858000"/>
              <a:gd name="connsiteX623" fmla="*/ 1125871 w 7467600"/>
              <a:gd name="connsiteY623" fmla="*/ 1989513 h 6858000"/>
              <a:gd name="connsiteX624" fmla="*/ 981574 w 7467600"/>
              <a:gd name="connsiteY624" fmla="*/ 1783157 h 6858000"/>
              <a:gd name="connsiteX625" fmla="*/ 922198 w 7467600"/>
              <a:gd name="connsiteY625" fmla="*/ 1677437 h 6858000"/>
              <a:gd name="connsiteX626" fmla="*/ 869293 w 7467600"/>
              <a:gd name="connsiteY626" fmla="*/ 1583214 h 6858000"/>
              <a:gd name="connsiteX627" fmla="*/ 751431 w 7467600"/>
              <a:gd name="connsiteY627" fmla="*/ 1405731 h 6858000"/>
              <a:gd name="connsiteX628" fmla="*/ 655236 w 7467600"/>
              <a:gd name="connsiteY628" fmla="*/ 1268632 h 6858000"/>
              <a:gd name="connsiteX629" fmla="*/ 6516292 w 7467600"/>
              <a:gd name="connsiteY629" fmla="*/ 1263064 h 6858000"/>
              <a:gd name="connsiteX630" fmla="*/ 5736320 w 7467600"/>
              <a:gd name="connsiteY630" fmla="*/ 1501803 h 6858000"/>
              <a:gd name="connsiteX631" fmla="*/ 6516292 w 7467600"/>
              <a:gd name="connsiteY631" fmla="*/ 1263064 h 6858000"/>
              <a:gd name="connsiteX632" fmla="*/ 291466 w 7467600"/>
              <a:gd name="connsiteY632" fmla="*/ 1250369 h 6858000"/>
              <a:gd name="connsiteX633" fmla="*/ 323180 w 7467600"/>
              <a:gd name="connsiteY633" fmla="*/ 1435283 h 6858000"/>
              <a:gd name="connsiteX634" fmla="*/ 349381 w 7467600"/>
              <a:gd name="connsiteY634" fmla="*/ 1875041 h 6858000"/>
              <a:gd name="connsiteX635" fmla="*/ 374363 w 7467600"/>
              <a:gd name="connsiteY635" fmla="*/ 1506494 h 6858000"/>
              <a:gd name="connsiteX636" fmla="*/ 302168 w 7467600"/>
              <a:gd name="connsiteY636" fmla="*/ 1274495 h 6858000"/>
              <a:gd name="connsiteX637" fmla="*/ 291466 w 7467600"/>
              <a:gd name="connsiteY637" fmla="*/ 1250369 h 6858000"/>
              <a:gd name="connsiteX638" fmla="*/ 678222 w 7467600"/>
              <a:gd name="connsiteY638" fmla="*/ 1248670 h 6858000"/>
              <a:gd name="connsiteX639" fmla="*/ 775536 w 7467600"/>
              <a:gd name="connsiteY639" fmla="*/ 1388015 h 6858000"/>
              <a:gd name="connsiteX640" fmla="*/ 894529 w 7467600"/>
              <a:gd name="connsiteY640" fmla="*/ 1567739 h 6858000"/>
              <a:gd name="connsiteX641" fmla="*/ 948000 w 7467600"/>
              <a:gd name="connsiteY641" fmla="*/ 1663088 h 6858000"/>
              <a:gd name="connsiteX642" fmla="*/ 1006812 w 7467600"/>
              <a:gd name="connsiteY642" fmla="*/ 1767683 h 6858000"/>
              <a:gd name="connsiteX643" fmla="*/ 1149133 w 7467600"/>
              <a:gd name="connsiteY643" fmla="*/ 1971513 h 6858000"/>
              <a:gd name="connsiteX644" fmla="*/ 1333952 w 7467600"/>
              <a:gd name="connsiteY644" fmla="*/ 2251620 h 6858000"/>
              <a:gd name="connsiteX645" fmla="*/ 1337329 w 7467600"/>
              <a:gd name="connsiteY645" fmla="*/ 2258350 h 6858000"/>
              <a:gd name="connsiteX646" fmla="*/ 1014726 w 7467600"/>
              <a:gd name="connsiteY646" fmla="*/ 1615556 h 6858000"/>
              <a:gd name="connsiteX647" fmla="*/ 678222 w 7467600"/>
              <a:gd name="connsiteY647" fmla="*/ 1248670 h 6858000"/>
              <a:gd name="connsiteX648" fmla="*/ 6691602 w 7467600"/>
              <a:gd name="connsiteY648" fmla="*/ 1140573 h 6858000"/>
              <a:gd name="connsiteX649" fmla="*/ 6571100 w 7467600"/>
              <a:gd name="connsiteY649" fmla="*/ 1183662 h 6858000"/>
              <a:gd name="connsiteX650" fmla="*/ 6241687 w 7467600"/>
              <a:gd name="connsiteY650" fmla="*/ 1257600 h 6858000"/>
              <a:gd name="connsiteX651" fmla="*/ 5693009 w 7467600"/>
              <a:gd name="connsiteY651" fmla="*/ 1478256 h 6858000"/>
              <a:gd name="connsiteX652" fmla="*/ 6548420 w 7467600"/>
              <a:gd name="connsiteY652" fmla="*/ 1214599 h 6858000"/>
              <a:gd name="connsiteX653" fmla="*/ 6605473 w 7467600"/>
              <a:gd name="connsiteY653" fmla="*/ 1184686 h 6858000"/>
              <a:gd name="connsiteX654" fmla="*/ 6691602 w 7467600"/>
              <a:gd name="connsiteY654" fmla="*/ 1140573 h 6858000"/>
              <a:gd name="connsiteX655" fmla="*/ 4002475 w 7467600"/>
              <a:gd name="connsiteY655" fmla="*/ 1037802 h 6858000"/>
              <a:gd name="connsiteX656" fmla="*/ 4000324 w 7467600"/>
              <a:gd name="connsiteY656" fmla="*/ 1039362 h 6858000"/>
              <a:gd name="connsiteX657" fmla="*/ 4002862 w 7467600"/>
              <a:gd name="connsiteY657" fmla="*/ 1042866 h 6858000"/>
              <a:gd name="connsiteX658" fmla="*/ 4002475 w 7467600"/>
              <a:gd name="connsiteY658" fmla="*/ 1037802 h 6858000"/>
              <a:gd name="connsiteX659" fmla="*/ 506322 w 7467600"/>
              <a:gd name="connsiteY659" fmla="*/ 1020997 h 6858000"/>
              <a:gd name="connsiteX660" fmla="*/ 533068 w 7467600"/>
              <a:gd name="connsiteY660" fmla="*/ 1029409 h 6858000"/>
              <a:gd name="connsiteX661" fmla="*/ 1232525 w 7467600"/>
              <a:gd name="connsiteY661" fmla="*/ 1804675 h 6858000"/>
              <a:gd name="connsiteX662" fmla="*/ 1388858 w 7467600"/>
              <a:gd name="connsiteY662" fmla="*/ 2368011 h 6858000"/>
              <a:gd name="connsiteX663" fmla="*/ 1384098 w 7467600"/>
              <a:gd name="connsiteY663" fmla="*/ 2378125 h 6858000"/>
              <a:gd name="connsiteX664" fmla="*/ 1425393 w 7467600"/>
              <a:gd name="connsiteY664" fmla="*/ 2589124 h 6858000"/>
              <a:gd name="connsiteX665" fmla="*/ 1424001 w 7467600"/>
              <a:gd name="connsiteY665" fmla="*/ 2597541 h 6858000"/>
              <a:gd name="connsiteX666" fmla="*/ 2152729 w 7467600"/>
              <a:gd name="connsiteY666" fmla="*/ 2864487 h 6858000"/>
              <a:gd name="connsiteX667" fmla="*/ 2020609 w 7467600"/>
              <a:gd name="connsiteY667" fmla="*/ 2539671 h 6858000"/>
              <a:gd name="connsiteX668" fmla="*/ 2018920 w 7467600"/>
              <a:gd name="connsiteY668" fmla="*/ 2536309 h 6858000"/>
              <a:gd name="connsiteX669" fmla="*/ 1342441 w 7467600"/>
              <a:gd name="connsiteY669" fmla="*/ 1173017 h 6858000"/>
              <a:gd name="connsiteX670" fmla="*/ 1367925 w 7467600"/>
              <a:gd name="connsiteY670" fmla="*/ 1135648 h 6858000"/>
              <a:gd name="connsiteX671" fmla="*/ 1771401 w 7467600"/>
              <a:gd name="connsiteY671" fmla="*/ 1806673 h 6858000"/>
              <a:gd name="connsiteX672" fmla="*/ 1972385 w 7467600"/>
              <a:gd name="connsiteY672" fmla="*/ 2198735 h 6858000"/>
              <a:gd name="connsiteX673" fmla="*/ 2040892 w 7467600"/>
              <a:gd name="connsiteY673" fmla="*/ 2405205 h 6858000"/>
              <a:gd name="connsiteX674" fmla="*/ 2131689 w 7467600"/>
              <a:gd name="connsiteY674" fmla="*/ 1936926 h 6858000"/>
              <a:gd name="connsiteX675" fmla="*/ 2454820 w 7467600"/>
              <a:gd name="connsiteY675" fmla="*/ 1248808 h 6858000"/>
              <a:gd name="connsiteX676" fmla="*/ 2492512 w 7467600"/>
              <a:gd name="connsiteY676" fmla="*/ 1302920 h 6858000"/>
              <a:gd name="connsiteX677" fmla="*/ 2081216 w 7467600"/>
              <a:gd name="connsiteY677" fmla="*/ 2527513 h 6858000"/>
              <a:gd name="connsiteX678" fmla="*/ 2081211 w 7467600"/>
              <a:gd name="connsiteY678" fmla="*/ 2528916 h 6858000"/>
              <a:gd name="connsiteX679" fmla="*/ 2199067 w 7467600"/>
              <a:gd name="connsiteY679" fmla="*/ 2884061 h 6858000"/>
              <a:gd name="connsiteX680" fmla="*/ 3192586 w 7467600"/>
              <a:gd name="connsiteY680" fmla="*/ 3411496 h 6858000"/>
              <a:gd name="connsiteX681" fmla="*/ 3182620 w 7467600"/>
              <a:gd name="connsiteY681" fmla="*/ 3483279 h 6858000"/>
              <a:gd name="connsiteX682" fmla="*/ 2435119 w 7467600"/>
              <a:gd name="connsiteY682" fmla="*/ 3080173 h 6858000"/>
              <a:gd name="connsiteX683" fmla="*/ 2410152 w 7467600"/>
              <a:gd name="connsiteY683" fmla="*/ 3063751 h 6858000"/>
              <a:gd name="connsiteX684" fmla="*/ 2408099 w 7467600"/>
              <a:gd name="connsiteY684" fmla="*/ 3064403 h 6858000"/>
              <a:gd name="connsiteX685" fmla="*/ 2407218 w 7467600"/>
              <a:gd name="connsiteY685" fmla="*/ 3070324 h 6858000"/>
              <a:gd name="connsiteX686" fmla="*/ 2380138 w 7467600"/>
              <a:gd name="connsiteY686" fmla="*/ 3099341 h 6858000"/>
              <a:gd name="connsiteX687" fmla="*/ 1765923 w 7467600"/>
              <a:gd name="connsiteY687" fmla="*/ 3581043 h 6858000"/>
              <a:gd name="connsiteX688" fmla="*/ 1702258 w 7467600"/>
              <a:gd name="connsiteY688" fmla="*/ 3612286 h 6858000"/>
              <a:gd name="connsiteX689" fmla="*/ 1538370 w 7467600"/>
              <a:gd name="connsiteY689" fmla="*/ 3811804 h 6858000"/>
              <a:gd name="connsiteX690" fmla="*/ 542867 w 7467600"/>
              <a:gd name="connsiteY690" fmla="*/ 4944092 h 6858000"/>
              <a:gd name="connsiteX691" fmla="*/ 515800 w 7467600"/>
              <a:gd name="connsiteY691" fmla="*/ 4862180 h 6858000"/>
              <a:gd name="connsiteX692" fmla="*/ 909145 w 7467600"/>
              <a:gd name="connsiteY692" fmla="*/ 4199225 h 6858000"/>
              <a:gd name="connsiteX693" fmla="*/ 1214067 w 7467600"/>
              <a:gd name="connsiteY693" fmla="*/ 3908561 h 6858000"/>
              <a:gd name="connsiteX694" fmla="*/ 640967 w 7467600"/>
              <a:gd name="connsiteY694" fmla="*/ 4105601 h 6858000"/>
              <a:gd name="connsiteX695" fmla="*/ 112563 w 7467600"/>
              <a:gd name="connsiteY695" fmla="*/ 4396952 h 6858000"/>
              <a:gd name="connsiteX696" fmla="*/ 0 w 7467600"/>
              <a:gd name="connsiteY696" fmla="*/ 4466006 h 6858000"/>
              <a:gd name="connsiteX697" fmla="*/ 0 w 7467600"/>
              <a:gd name="connsiteY697" fmla="*/ 4233763 h 6858000"/>
              <a:gd name="connsiteX698" fmla="*/ 36881 w 7467600"/>
              <a:gd name="connsiteY698" fmla="*/ 4200118 h 6858000"/>
              <a:gd name="connsiteX699" fmla="*/ 910534 w 7467600"/>
              <a:gd name="connsiteY699" fmla="*/ 3629753 h 6858000"/>
              <a:gd name="connsiteX700" fmla="*/ 1578717 w 7467600"/>
              <a:gd name="connsiteY700" fmla="*/ 3575982 h 6858000"/>
              <a:gd name="connsiteX701" fmla="*/ 2338780 w 7467600"/>
              <a:gd name="connsiteY701" fmla="*/ 3033725 h 6858000"/>
              <a:gd name="connsiteX702" fmla="*/ 1807991 w 7467600"/>
              <a:gd name="connsiteY702" fmla="*/ 2807184 h 6858000"/>
              <a:gd name="connsiteX703" fmla="*/ 1416358 w 7467600"/>
              <a:gd name="connsiteY703" fmla="*/ 3112571 h 6858000"/>
              <a:gd name="connsiteX704" fmla="*/ 939066 w 7467600"/>
              <a:gd name="connsiteY704" fmla="*/ 3378798 h 6858000"/>
              <a:gd name="connsiteX705" fmla="*/ 115099 w 7467600"/>
              <a:gd name="connsiteY705" fmla="*/ 3607650 h 6858000"/>
              <a:gd name="connsiteX706" fmla="*/ 97284 w 7467600"/>
              <a:gd name="connsiteY706" fmla="*/ 3520393 h 6858000"/>
              <a:gd name="connsiteX707" fmla="*/ 922050 w 7467600"/>
              <a:gd name="connsiteY707" fmla="*/ 3074867 h 6858000"/>
              <a:gd name="connsiteX708" fmla="*/ 1405265 w 7467600"/>
              <a:gd name="connsiteY708" fmla="*/ 3016319 h 6858000"/>
              <a:gd name="connsiteX709" fmla="*/ 1407512 w 7467600"/>
              <a:gd name="connsiteY709" fmla="*/ 3018001 h 6858000"/>
              <a:gd name="connsiteX710" fmla="*/ 1726266 w 7467600"/>
              <a:gd name="connsiteY710" fmla="*/ 2777274 h 6858000"/>
              <a:gd name="connsiteX711" fmla="*/ 625390 w 7467600"/>
              <a:gd name="connsiteY711" fmla="*/ 2514541 h 6858000"/>
              <a:gd name="connsiteX712" fmla="*/ 619799 w 7467600"/>
              <a:gd name="connsiteY712" fmla="*/ 2527180 h 6858000"/>
              <a:gd name="connsiteX713" fmla="*/ 310030 w 7467600"/>
              <a:gd name="connsiteY713" fmla="*/ 2771818 h 6858000"/>
              <a:gd name="connsiteX714" fmla="*/ 173877 w 7467600"/>
              <a:gd name="connsiteY714" fmla="*/ 2937056 h 6858000"/>
              <a:gd name="connsiteX715" fmla="*/ 77889 w 7467600"/>
              <a:gd name="connsiteY715" fmla="*/ 3138440 h 6858000"/>
              <a:gd name="connsiteX716" fmla="*/ 0 w 7467600"/>
              <a:gd name="connsiteY716" fmla="*/ 3271395 h 6858000"/>
              <a:gd name="connsiteX717" fmla="*/ 0 w 7467600"/>
              <a:gd name="connsiteY717" fmla="*/ 3153002 h 6858000"/>
              <a:gd name="connsiteX718" fmla="*/ 2386 w 7467600"/>
              <a:gd name="connsiteY718" fmla="*/ 3149203 h 6858000"/>
              <a:gd name="connsiteX719" fmla="*/ 89753 w 7467600"/>
              <a:gd name="connsiteY719" fmla="*/ 2987702 h 6858000"/>
              <a:gd name="connsiteX720" fmla="*/ 76869 w 7467600"/>
              <a:gd name="connsiteY720" fmla="*/ 3005404 h 6858000"/>
              <a:gd name="connsiteX721" fmla="*/ 32049 w 7467600"/>
              <a:gd name="connsiteY721" fmla="*/ 3065814 h 6858000"/>
              <a:gd name="connsiteX722" fmla="*/ 0 w 7467600"/>
              <a:gd name="connsiteY722" fmla="*/ 3108744 h 6858000"/>
              <a:gd name="connsiteX723" fmla="*/ 0 w 7467600"/>
              <a:gd name="connsiteY723" fmla="*/ 3058059 h 6858000"/>
              <a:gd name="connsiteX724" fmla="*/ 7610 w 7467600"/>
              <a:gd name="connsiteY724" fmla="*/ 3047889 h 6858000"/>
              <a:gd name="connsiteX725" fmla="*/ 52419 w 7467600"/>
              <a:gd name="connsiteY725" fmla="*/ 2987479 h 6858000"/>
              <a:gd name="connsiteX726" fmla="*/ 59142 w 7467600"/>
              <a:gd name="connsiteY726" fmla="*/ 2978488 h 6858000"/>
              <a:gd name="connsiteX727" fmla="*/ 0 w 7467600"/>
              <a:gd name="connsiteY727" fmla="*/ 3015334 h 6858000"/>
              <a:gd name="connsiteX728" fmla="*/ 0 w 7467600"/>
              <a:gd name="connsiteY728" fmla="*/ 2914286 h 6858000"/>
              <a:gd name="connsiteX729" fmla="*/ 36383 w 7467600"/>
              <a:gd name="connsiteY729" fmla="*/ 2901128 h 6858000"/>
              <a:gd name="connsiteX730" fmla="*/ 156329 w 7467600"/>
              <a:gd name="connsiteY730" fmla="*/ 2840533 h 6858000"/>
              <a:gd name="connsiteX731" fmla="*/ 358355 w 7467600"/>
              <a:gd name="connsiteY731" fmla="*/ 2620471 h 6858000"/>
              <a:gd name="connsiteX732" fmla="*/ 510577 w 7467600"/>
              <a:gd name="connsiteY732" fmla="*/ 2501244 h 6858000"/>
              <a:gd name="connsiteX733" fmla="*/ 211967 w 7467600"/>
              <a:gd name="connsiteY733" fmla="*/ 2479171 h 6858000"/>
              <a:gd name="connsiteX734" fmla="*/ 0 w 7467600"/>
              <a:gd name="connsiteY734" fmla="*/ 2476398 h 6858000"/>
              <a:gd name="connsiteX735" fmla="*/ 0 w 7467600"/>
              <a:gd name="connsiteY735" fmla="*/ 2389189 h 6858000"/>
              <a:gd name="connsiteX736" fmla="*/ 103062 w 7467600"/>
              <a:gd name="connsiteY736" fmla="*/ 2389518 h 6858000"/>
              <a:gd name="connsiteX737" fmla="*/ 510734 w 7467600"/>
              <a:gd name="connsiteY737" fmla="*/ 2416201 h 6858000"/>
              <a:gd name="connsiteX738" fmla="*/ 279257 w 7467600"/>
              <a:gd name="connsiteY738" fmla="*/ 2092102 h 6858000"/>
              <a:gd name="connsiteX739" fmla="*/ 65265 w 7467600"/>
              <a:gd name="connsiteY739" fmla="*/ 2006049 h 6858000"/>
              <a:gd name="connsiteX740" fmla="*/ 0 w 7467600"/>
              <a:gd name="connsiteY740" fmla="*/ 1982532 h 6858000"/>
              <a:gd name="connsiteX741" fmla="*/ 0 w 7467600"/>
              <a:gd name="connsiteY741" fmla="*/ 1912789 h 6858000"/>
              <a:gd name="connsiteX742" fmla="*/ 97460 w 7467600"/>
              <a:gd name="connsiteY742" fmla="*/ 1953725 h 6858000"/>
              <a:gd name="connsiteX743" fmla="*/ 221272 w 7467600"/>
              <a:gd name="connsiteY743" fmla="*/ 1980766 h 6858000"/>
              <a:gd name="connsiteX744" fmla="*/ 116765 w 7467600"/>
              <a:gd name="connsiteY744" fmla="*/ 1911033 h 6858000"/>
              <a:gd name="connsiteX745" fmla="*/ 16405 w 7467600"/>
              <a:gd name="connsiteY745" fmla="*/ 1803412 h 6858000"/>
              <a:gd name="connsiteX746" fmla="*/ 0 w 7467600"/>
              <a:gd name="connsiteY746" fmla="*/ 1784777 h 6858000"/>
              <a:gd name="connsiteX747" fmla="*/ 0 w 7467600"/>
              <a:gd name="connsiteY747" fmla="*/ 1740082 h 6858000"/>
              <a:gd name="connsiteX748" fmla="*/ 39394 w 7467600"/>
              <a:gd name="connsiteY748" fmla="*/ 1784856 h 6858000"/>
              <a:gd name="connsiteX749" fmla="*/ 135813 w 7467600"/>
              <a:gd name="connsiteY749" fmla="*/ 1888838 h 6858000"/>
              <a:gd name="connsiteX750" fmla="*/ 242575 w 7467600"/>
              <a:gd name="connsiteY750" fmla="*/ 1958841 h 6858000"/>
              <a:gd name="connsiteX751" fmla="*/ 82197 w 7467600"/>
              <a:gd name="connsiteY751" fmla="*/ 1754826 h 6858000"/>
              <a:gd name="connsiteX752" fmla="*/ 0 w 7467600"/>
              <a:gd name="connsiteY752" fmla="*/ 1679650 h 6858000"/>
              <a:gd name="connsiteX753" fmla="*/ 0 w 7467600"/>
              <a:gd name="connsiteY753" fmla="*/ 1602463 h 6858000"/>
              <a:gd name="connsiteX754" fmla="*/ 84689 w 7467600"/>
              <a:gd name="connsiteY754" fmla="*/ 1677442 h 6858000"/>
              <a:gd name="connsiteX755" fmla="*/ 298437 w 7467600"/>
              <a:gd name="connsiteY755" fmla="*/ 1968019 h 6858000"/>
              <a:gd name="connsiteX756" fmla="*/ 227269 w 7467600"/>
              <a:gd name="connsiteY756" fmla="*/ 1114064 h 6858000"/>
              <a:gd name="connsiteX757" fmla="*/ 248003 w 7467600"/>
              <a:gd name="connsiteY757" fmla="*/ 1089613 h 6858000"/>
              <a:gd name="connsiteX758" fmla="*/ 427020 w 7467600"/>
              <a:gd name="connsiteY758" fmla="*/ 1619803 h 6858000"/>
              <a:gd name="connsiteX759" fmla="*/ 340345 w 7467600"/>
              <a:gd name="connsiteY759" fmla="*/ 2027739 h 6858000"/>
              <a:gd name="connsiteX760" fmla="*/ 360865 w 7467600"/>
              <a:gd name="connsiteY760" fmla="*/ 2044827 h 6858000"/>
              <a:gd name="connsiteX761" fmla="*/ 560414 w 7467600"/>
              <a:gd name="connsiteY761" fmla="*/ 2421457 h 6858000"/>
              <a:gd name="connsiteX762" fmla="*/ 1359703 w 7467600"/>
              <a:gd name="connsiteY762" fmla="*/ 2578554 h 6858000"/>
              <a:gd name="connsiteX763" fmla="*/ 1359422 w 7467600"/>
              <a:gd name="connsiteY763" fmla="*/ 2577994 h 6858000"/>
              <a:gd name="connsiteX764" fmla="*/ 828701 w 7467600"/>
              <a:gd name="connsiteY764" fmla="*/ 1839520 h 6858000"/>
              <a:gd name="connsiteX765" fmla="*/ 494427 w 7467600"/>
              <a:gd name="connsiteY765" fmla="*/ 1092333 h 6858000"/>
              <a:gd name="connsiteX766" fmla="*/ 506322 w 7467600"/>
              <a:gd name="connsiteY766" fmla="*/ 1020997 h 6858000"/>
              <a:gd name="connsiteX767" fmla="*/ 4570198 w 7467600"/>
              <a:gd name="connsiteY767" fmla="*/ 978081 h 6858000"/>
              <a:gd name="connsiteX768" fmla="*/ 4523691 w 7467600"/>
              <a:gd name="connsiteY768" fmla="*/ 1127776 h 6858000"/>
              <a:gd name="connsiteX769" fmla="*/ 4509875 w 7467600"/>
              <a:gd name="connsiteY769" fmla="*/ 1167552 h 6858000"/>
              <a:gd name="connsiteX770" fmla="*/ 4478168 w 7467600"/>
              <a:gd name="connsiteY770" fmla="*/ 1260735 h 6858000"/>
              <a:gd name="connsiteX771" fmla="*/ 4409309 w 7467600"/>
              <a:gd name="connsiteY771" fmla="*/ 1666996 h 6858000"/>
              <a:gd name="connsiteX772" fmla="*/ 4370031 w 7467600"/>
              <a:gd name="connsiteY772" fmla="*/ 1955666 h 6858000"/>
              <a:gd name="connsiteX773" fmla="*/ 4570198 w 7467600"/>
              <a:gd name="connsiteY773" fmla="*/ 978081 h 6858000"/>
              <a:gd name="connsiteX774" fmla="*/ 4557898 w 7467600"/>
              <a:gd name="connsiteY774" fmla="*/ 900011 h 6858000"/>
              <a:gd name="connsiteX775" fmla="*/ 4344840 w 7467600"/>
              <a:gd name="connsiteY775" fmla="*/ 1922038 h 6858000"/>
              <a:gd name="connsiteX776" fmla="*/ 4378710 w 7467600"/>
              <a:gd name="connsiteY776" fmla="*/ 1665516 h 6858000"/>
              <a:gd name="connsiteX777" fmla="*/ 4448798 w 7467600"/>
              <a:gd name="connsiteY777" fmla="*/ 1253024 h 6858000"/>
              <a:gd name="connsiteX778" fmla="*/ 4480315 w 7467600"/>
              <a:gd name="connsiteY778" fmla="*/ 1158454 h 6858000"/>
              <a:gd name="connsiteX779" fmla="*/ 4494133 w 7467600"/>
              <a:gd name="connsiteY779" fmla="*/ 1118676 h 6858000"/>
              <a:gd name="connsiteX780" fmla="*/ 4557898 w 7467600"/>
              <a:gd name="connsiteY780" fmla="*/ 900011 h 6858000"/>
              <a:gd name="connsiteX781" fmla="*/ 5870151 w 7467600"/>
              <a:gd name="connsiteY781" fmla="*/ 898890 h 6858000"/>
              <a:gd name="connsiteX782" fmla="*/ 5861335 w 7467600"/>
              <a:gd name="connsiteY782" fmla="*/ 899177 h 6858000"/>
              <a:gd name="connsiteX783" fmla="*/ 5843702 w 7467600"/>
              <a:gd name="connsiteY783" fmla="*/ 899748 h 6858000"/>
              <a:gd name="connsiteX784" fmla="*/ 5651107 w 7467600"/>
              <a:gd name="connsiteY784" fmla="*/ 920306 h 6858000"/>
              <a:gd name="connsiteX785" fmla="*/ 5459407 w 7467600"/>
              <a:gd name="connsiteY785" fmla="*/ 940975 h 6858000"/>
              <a:gd name="connsiteX786" fmla="*/ 5374846 w 7467600"/>
              <a:gd name="connsiteY786" fmla="*/ 941988 h 6858000"/>
              <a:gd name="connsiteX787" fmla="*/ 5256105 w 7467600"/>
              <a:gd name="connsiteY787" fmla="*/ 945632 h 6858000"/>
              <a:gd name="connsiteX788" fmla="*/ 5107071 w 7467600"/>
              <a:gd name="connsiteY788" fmla="*/ 969720 h 6858000"/>
              <a:gd name="connsiteX789" fmla="*/ 4998681 w 7467600"/>
              <a:gd name="connsiteY789" fmla="*/ 988771 h 6858000"/>
              <a:gd name="connsiteX790" fmla="*/ 5870151 w 7467600"/>
              <a:gd name="connsiteY790" fmla="*/ 898890 h 6858000"/>
              <a:gd name="connsiteX791" fmla="*/ 5504425 w 7467600"/>
              <a:gd name="connsiteY791" fmla="*/ 848067 h 6858000"/>
              <a:gd name="connsiteX792" fmla="*/ 4968849 w 7467600"/>
              <a:gd name="connsiteY792" fmla="*/ 962318 h 6858000"/>
              <a:gd name="connsiteX793" fmla="*/ 5104039 w 7467600"/>
              <a:gd name="connsiteY793" fmla="*/ 940634 h 6858000"/>
              <a:gd name="connsiteX794" fmla="*/ 5256311 w 7467600"/>
              <a:gd name="connsiteY794" fmla="*/ 916490 h 6858000"/>
              <a:gd name="connsiteX795" fmla="*/ 5377381 w 7467600"/>
              <a:gd name="connsiteY795" fmla="*/ 912671 h 6858000"/>
              <a:gd name="connsiteX796" fmla="*/ 5460148 w 7467600"/>
              <a:gd name="connsiteY796" fmla="*/ 911442 h 6858000"/>
              <a:gd name="connsiteX797" fmla="*/ 5648971 w 7467600"/>
              <a:gd name="connsiteY797" fmla="*/ 891331 h 6858000"/>
              <a:gd name="connsiteX798" fmla="*/ 5844807 w 7467600"/>
              <a:gd name="connsiteY798" fmla="*/ 870718 h 6858000"/>
              <a:gd name="connsiteX799" fmla="*/ 5862975 w 7467600"/>
              <a:gd name="connsiteY799" fmla="*/ 869756 h 6858000"/>
              <a:gd name="connsiteX800" fmla="*/ 5920887 w 7467600"/>
              <a:gd name="connsiteY800" fmla="*/ 865929 h 6858000"/>
              <a:gd name="connsiteX801" fmla="*/ 5504425 w 7467600"/>
              <a:gd name="connsiteY801" fmla="*/ 848067 h 6858000"/>
              <a:gd name="connsiteX802" fmla="*/ 3607114 w 7467600"/>
              <a:gd name="connsiteY802" fmla="*/ 467441 h 6858000"/>
              <a:gd name="connsiteX803" fmla="*/ 3296242 w 7467600"/>
              <a:gd name="connsiteY803" fmla="*/ 807991 h 6858000"/>
              <a:gd name="connsiteX804" fmla="*/ 3174674 w 7467600"/>
              <a:gd name="connsiteY804" fmla="*/ 919759 h 6858000"/>
              <a:gd name="connsiteX805" fmla="*/ 3042978 w 7467600"/>
              <a:gd name="connsiteY805" fmla="*/ 1054894 h 6858000"/>
              <a:gd name="connsiteX806" fmla="*/ 2968914 w 7467600"/>
              <a:gd name="connsiteY806" fmla="*/ 1133756 h 6858000"/>
              <a:gd name="connsiteX807" fmla="*/ 3103823 w 7467600"/>
              <a:gd name="connsiteY807" fmla="*/ 1026814 h 6858000"/>
              <a:gd name="connsiteX808" fmla="*/ 3607114 w 7467600"/>
              <a:gd name="connsiteY808" fmla="*/ 467441 h 6858000"/>
              <a:gd name="connsiteX809" fmla="*/ 3744487 w 7467600"/>
              <a:gd name="connsiteY809" fmla="*/ 383136 h 6858000"/>
              <a:gd name="connsiteX810" fmla="*/ 3970213 w 7467600"/>
              <a:gd name="connsiteY810" fmla="*/ 995559 h 6858000"/>
              <a:gd name="connsiteX811" fmla="*/ 3744487 w 7467600"/>
              <a:gd name="connsiteY811" fmla="*/ 383136 h 6858000"/>
              <a:gd name="connsiteX812" fmla="*/ 3624562 w 7467600"/>
              <a:gd name="connsiteY812" fmla="*/ 367041 h 6858000"/>
              <a:gd name="connsiteX813" fmla="*/ 3489712 w 7467600"/>
              <a:gd name="connsiteY813" fmla="*/ 485386 h 6858000"/>
              <a:gd name="connsiteX814" fmla="*/ 3182994 w 7467600"/>
              <a:gd name="connsiteY814" fmla="*/ 828265 h 6858000"/>
              <a:gd name="connsiteX815" fmla="*/ 2892114 w 7467600"/>
              <a:gd name="connsiteY815" fmla="*/ 1172635 h 6858000"/>
              <a:gd name="connsiteX816" fmla="*/ 3021459 w 7467600"/>
              <a:gd name="connsiteY816" fmla="*/ 1035385 h 6858000"/>
              <a:gd name="connsiteX817" fmla="*/ 3153873 w 7467600"/>
              <a:gd name="connsiteY817" fmla="*/ 898971 h 6858000"/>
              <a:gd name="connsiteX818" fmla="*/ 3276511 w 7467600"/>
              <a:gd name="connsiteY818" fmla="*/ 786423 h 6858000"/>
              <a:gd name="connsiteX819" fmla="*/ 3584154 w 7467600"/>
              <a:gd name="connsiteY819" fmla="*/ 448218 h 6858000"/>
              <a:gd name="connsiteX820" fmla="*/ 3624562 w 7467600"/>
              <a:gd name="connsiteY820" fmla="*/ 367041 h 6858000"/>
              <a:gd name="connsiteX821" fmla="*/ 3766672 w 7467600"/>
              <a:gd name="connsiteY821" fmla="*/ 359429 h 6858000"/>
              <a:gd name="connsiteX822" fmla="*/ 3996338 w 7467600"/>
              <a:gd name="connsiteY822" fmla="*/ 968237 h 6858000"/>
              <a:gd name="connsiteX823" fmla="*/ 3766672 w 7467600"/>
              <a:gd name="connsiteY823" fmla="*/ 359429 h 6858000"/>
              <a:gd name="connsiteX824" fmla="*/ 5805386 w 7467600"/>
              <a:gd name="connsiteY824" fmla="*/ 239240 h 6858000"/>
              <a:gd name="connsiteX825" fmla="*/ 5736947 w 7467600"/>
              <a:gd name="connsiteY825" fmla="*/ 261367 h 6858000"/>
              <a:gd name="connsiteX826" fmla="*/ 5427012 w 7467600"/>
              <a:gd name="connsiteY826" fmla="*/ 311272 h 6858000"/>
              <a:gd name="connsiteX827" fmla="*/ 5147818 w 7467600"/>
              <a:gd name="connsiteY827" fmla="*/ 322112 h 6858000"/>
              <a:gd name="connsiteX828" fmla="*/ 5060854 w 7467600"/>
              <a:gd name="connsiteY828" fmla="*/ 311882 h 6858000"/>
              <a:gd name="connsiteX829" fmla="*/ 4945989 w 7467600"/>
              <a:gd name="connsiteY829" fmla="*/ 300516 h 6858000"/>
              <a:gd name="connsiteX830" fmla="*/ 5410479 w 7467600"/>
              <a:gd name="connsiteY830" fmla="*/ 348434 h 6858000"/>
              <a:gd name="connsiteX831" fmla="*/ 5805386 w 7467600"/>
              <a:gd name="connsiteY831" fmla="*/ 239240 h 6858000"/>
              <a:gd name="connsiteX832" fmla="*/ 5905192 w 7467600"/>
              <a:gd name="connsiteY832" fmla="*/ 163079 h 6858000"/>
              <a:gd name="connsiteX833" fmla="*/ 5865655 w 7467600"/>
              <a:gd name="connsiteY833" fmla="*/ 171901 h 6858000"/>
              <a:gd name="connsiteX834" fmla="*/ 5259740 w 7467600"/>
              <a:gd name="connsiteY834" fmla="*/ 257013 h 6858000"/>
              <a:gd name="connsiteX835" fmla="*/ 5208466 w 7467600"/>
              <a:gd name="connsiteY835" fmla="*/ 257550 h 6858000"/>
              <a:gd name="connsiteX836" fmla="*/ 4980204 w 7467600"/>
              <a:gd name="connsiteY836" fmla="*/ 271903 h 6858000"/>
              <a:gd name="connsiteX837" fmla="*/ 5068068 w 7467600"/>
              <a:gd name="connsiteY837" fmla="*/ 282244 h 6858000"/>
              <a:gd name="connsiteX838" fmla="*/ 5153231 w 7467600"/>
              <a:gd name="connsiteY838" fmla="*/ 292240 h 6858000"/>
              <a:gd name="connsiteX839" fmla="*/ 5426491 w 7467600"/>
              <a:gd name="connsiteY839" fmla="*/ 281128 h 6858000"/>
              <a:gd name="connsiteX840" fmla="*/ 5731212 w 7467600"/>
              <a:gd name="connsiteY840" fmla="*/ 231951 h 6858000"/>
              <a:gd name="connsiteX841" fmla="*/ 5905192 w 7467600"/>
              <a:gd name="connsiteY841" fmla="*/ 163079 h 6858000"/>
              <a:gd name="connsiteX842" fmla="*/ 5944437 w 7467600"/>
              <a:gd name="connsiteY842" fmla="*/ 113829 h 6858000"/>
              <a:gd name="connsiteX843" fmla="*/ 5825032 w 7467600"/>
              <a:gd name="connsiteY843" fmla="*/ 146405 h 6858000"/>
              <a:gd name="connsiteX844" fmla="*/ 4955599 w 7467600"/>
              <a:gd name="connsiteY844" fmla="*/ 247008 h 6858000"/>
              <a:gd name="connsiteX845" fmla="*/ 5210104 w 7467600"/>
              <a:gd name="connsiteY845" fmla="*/ 228123 h 6858000"/>
              <a:gd name="connsiteX846" fmla="*/ 5261015 w 7467600"/>
              <a:gd name="connsiteY846" fmla="*/ 227087 h 6858000"/>
              <a:gd name="connsiteX847" fmla="*/ 5861181 w 7467600"/>
              <a:gd name="connsiteY847" fmla="*/ 143093 h 6858000"/>
              <a:gd name="connsiteX848" fmla="*/ 5961252 w 7467600"/>
              <a:gd name="connsiteY848" fmla="*/ 114820 h 6858000"/>
              <a:gd name="connsiteX849" fmla="*/ 5944437 w 7467600"/>
              <a:gd name="connsiteY849" fmla="*/ 113829 h 6858000"/>
              <a:gd name="connsiteX850" fmla="*/ 3882765 w 7467600"/>
              <a:gd name="connsiteY850" fmla="*/ 0 h 6858000"/>
              <a:gd name="connsiteX851" fmla="*/ 3995099 w 7467600"/>
              <a:gd name="connsiteY851" fmla="*/ 0 h 6858000"/>
              <a:gd name="connsiteX852" fmla="*/ 4163818 w 7467600"/>
              <a:gd name="connsiteY852" fmla="*/ 234104 h 6858000"/>
              <a:gd name="connsiteX853" fmla="*/ 4172099 w 7467600"/>
              <a:gd name="connsiteY853" fmla="*/ 234207 h 6858000"/>
              <a:gd name="connsiteX854" fmla="*/ 4784282 w 7467600"/>
              <a:gd name="connsiteY854" fmla="*/ 276561 h 6858000"/>
              <a:gd name="connsiteX855" fmla="*/ 4801687 w 7467600"/>
              <a:gd name="connsiteY855" fmla="*/ 267764 h 6858000"/>
              <a:gd name="connsiteX856" fmla="*/ 6082788 w 7467600"/>
              <a:gd name="connsiteY856" fmla="*/ 64119 h 6858000"/>
              <a:gd name="connsiteX857" fmla="*/ 6099442 w 7467600"/>
              <a:gd name="connsiteY857" fmla="*/ 82568 h 6858000"/>
              <a:gd name="connsiteX858" fmla="*/ 4804137 w 7467600"/>
              <a:gd name="connsiteY858" fmla="*/ 320931 h 6858000"/>
              <a:gd name="connsiteX859" fmla="*/ 4227047 w 7467600"/>
              <a:gd name="connsiteY859" fmla="*/ 313415 h 6858000"/>
              <a:gd name="connsiteX860" fmla="*/ 4346041 w 7467600"/>
              <a:gd name="connsiteY860" fmla="*/ 456086 h 6858000"/>
              <a:gd name="connsiteX861" fmla="*/ 4870967 w 7467600"/>
              <a:gd name="connsiteY861" fmla="*/ 963061 h 6858000"/>
              <a:gd name="connsiteX862" fmla="*/ 4889647 w 7467600"/>
              <a:gd name="connsiteY862" fmla="*/ 957147 h 6858000"/>
              <a:gd name="connsiteX863" fmla="*/ 5422504 w 7467600"/>
              <a:gd name="connsiteY863" fmla="*/ 805191 h 6858000"/>
              <a:gd name="connsiteX864" fmla="*/ 6087656 w 7467600"/>
              <a:gd name="connsiteY864" fmla="*/ 826703 h 6858000"/>
              <a:gd name="connsiteX865" fmla="*/ 6058717 w 7467600"/>
              <a:gd name="connsiteY865" fmla="*/ 865992 h 6858000"/>
              <a:gd name="connsiteX866" fmla="*/ 4974153 w 7467600"/>
              <a:gd name="connsiteY866" fmla="*/ 1045456 h 6858000"/>
              <a:gd name="connsiteX867" fmla="*/ 5627835 w 7467600"/>
              <a:gd name="connsiteY867" fmla="*/ 1472077 h 6858000"/>
              <a:gd name="connsiteX868" fmla="*/ 5629817 w 7467600"/>
              <a:gd name="connsiteY868" fmla="*/ 1471412 h 6858000"/>
              <a:gd name="connsiteX869" fmla="*/ 5634124 w 7467600"/>
              <a:gd name="connsiteY869" fmla="*/ 1470572 h 6858000"/>
              <a:gd name="connsiteX870" fmla="*/ 5755832 w 7467600"/>
              <a:gd name="connsiteY870" fmla="*/ 1383886 h 6858000"/>
              <a:gd name="connsiteX871" fmla="*/ 6014186 w 7467600"/>
              <a:gd name="connsiteY871" fmla="*/ 1279799 h 6858000"/>
              <a:gd name="connsiteX872" fmla="*/ 6901619 w 7467600"/>
              <a:gd name="connsiteY872" fmla="*/ 1047874 h 6858000"/>
              <a:gd name="connsiteX873" fmla="*/ 6931566 w 7467600"/>
              <a:gd name="connsiteY873" fmla="*/ 1062034 h 6858000"/>
              <a:gd name="connsiteX874" fmla="*/ 5790982 w 7467600"/>
              <a:gd name="connsiteY874" fmla="*/ 1561380 h 6858000"/>
              <a:gd name="connsiteX875" fmla="*/ 6188971 w 7467600"/>
              <a:gd name="connsiteY875" fmla="*/ 1755168 h 6858000"/>
              <a:gd name="connsiteX876" fmla="*/ 6202446 w 7467600"/>
              <a:gd name="connsiteY876" fmla="*/ 1752268 h 6858000"/>
              <a:gd name="connsiteX877" fmla="*/ 7179560 w 7467600"/>
              <a:gd name="connsiteY877" fmla="*/ 1467551 h 6858000"/>
              <a:gd name="connsiteX878" fmla="*/ 7158730 w 7467600"/>
              <a:gd name="connsiteY878" fmla="*/ 1507835 h 6858000"/>
              <a:gd name="connsiteX879" fmla="*/ 6326959 w 7467600"/>
              <a:gd name="connsiteY879" fmla="*/ 1817686 h 6858000"/>
              <a:gd name="connsiteX880" fmla="*/ 6537433 w 7467600"/>
              <a:gd name="connsiteY880" fmla="*/ 1907790 h 6858000"/>
              <a:gd name="connsiteX881" fmla="*/ 6550221 w 7467600"/>
              <a:gd name="connsiteY881" fmla="*/ 1910729 h 6858000"/>
              <a:gd name="connsiteX882" fmla="*/ 6964438 w 7467600"/>
              <a:gd name="connsiteY882" fmla="*/ 2209505 h 6858000"/>
              <a:gd name="connsiteX883" fmla="*/ 7367862 w 7467600"/>
              <a:gd name="connsiteY883" fmla="*/ 2806833 h 6858000"/>
              <a:gd name="connsiteX884" fmla="*/ 7364329 w 7467600"/>
              <a:gd name="connsiteY884" fmla="*/ 2826907 h 6858000"/>
              <a:gd name="connsiteX885" fmla="*/ 7290545 w 7467600"/>
              <a:gd name="connsiteY885" fmla="*/ 2850663 h 6858000"/>
              <a:gd name="connsiteX886" fmla="*/ 6472036 w 7467600"/>
              <a:gd name="connsiteY886" fmla="*/ 1959003 h 6858000"/>
              <a:gd name="connsiteX887" fmla="*/ 5792897 w 7467600"/>
              <a:gd name="connsiteY887" fmla="*/ 1647747 h 6858000"/>
              <a:gd name="connsiteX888" fmla="*/ 5842751 w 7467600"/>
              <a:gd name="connsiteY888" fmla="*/ 1816112 h 6858000"/>
              <a:gd name="connsiteX889" fmla="*/ 5847424 w 7467600"/>
              <a:gd name="connsiteY889" fmla="*/ 1815776 h 6858000"/>
              <a:gd name="connsiteX890" fmla="*/ 6399821 w 7467600"/>
              <a:gd name="connsiteY890" fmla="*/ 2344799 h 6858000"/>
              <a:gd name="connsiteX891" fmla="*/ 6323232 w 7467600"/>
              <a:gd name="connsiteY891" fmla="*/ 2389634 h 6858000"/>
              <a:gd name="connsiteX892" fmla="*/ 5942958 w 7467600"/>
              <a:gd name="connsiteY892" fmla="*/ 2077708 h 6858000"/>
              <a:gd name="connsiteX893" fmla="*/ 5921559 w 7467600"/>
              <a:gd name="connsiteY893" fmla="*/ 2378596 h 6858000"/>
              <a:gd name="connsiteX894" fmla="*/ 5817651 w 7467600"/>
              <a:gd name="connsiteY894" fmla="*/ 3023919 h 6858000"/>
              <a:gd name="connsiteX895" fmla="*/ 5729634 w 7467600"/>
              <a:gd name="connsiteY895" fmla="*/ 3051849 h 6858000"/>
              <a:gd name="connsiteX896" fmla="*/ 5611018 w 7467600"/>
              <a:gd name="connsiteY896" fmla="*/ 2316769 h 6858000"/>
              <a:gd name="connsiteX897" fmla="*/ 5687608 w 7467600"/>
              <a:gd name="connsiteY897" fmla="*/ 2039972 h 6858000"/>
              <a:gd name="connsiteX898" fmla="*/ 5657554 w 7467600"/>
              <a:gd name="connsiteY898" fmla="*/ 1576445 h 6858000"/>
              <a:gd name="connsiteX899" fmla="*/ 5150475 w 7467600"/>
              <a:gd name="connsiteY899" fmla="*/ 1274012 h 6858000"/>
              <a:gd name="connsiteX900" fmla="*/ 5349142 w 7467600"/>
              <a:gd name="connsiteY900" fmla="*/ 2204405 h 6858000"/>
              <a:gd name="connsiteX901" fmla="*/ 5262214 w 7467600"/>
              <a:gd name="connsiteY901" fmla="*/ 2233836 h 6858000"/>
              <a:gd name="connsiteX902" fmla="*/ 4981539 w 7467600"/>
              <a:gd name="connsiteY902" fmla="*/ 1542201 h 6858000"/>
              <a:gd name="connsiteX903" fmla="*/ 4958461 w 7467600"/>
              <a:gd name="connsiteY903" fmla="*/ 1136957 h 6858000"/>
              <a:gd name="connsiteX904" fmla="*/ 4655015 w 7467600"/>
              <a:gd name="connsiteY904" fmla="*/ 891426 h 6858000"/>
              <a:gd name="connsiteX905" fmla="*/ 4348002 w 7467600"/>
              <a:gd name="connsiteY905" fmla="*/ 2205895 h 6858000"/>
              <a:gd name="connsiteX906" fmla="*/ 4262250 w 7467600"/>
              <a:gd name="connsiteY906" fmla="*/ 2219972 h 6858000"/>
              <a:gd name="connsiteX907" fmla="*/ 4550611 w 7467600"/>
              <a:gd name="connsiteY907" fmla="*/ 817540 h 6858000"/>
              <a:gd name="connsiteX908" fmla="*/ 4564418 w 7467600"/>
              <a:gd name="connsiteY908" fmla="*/ 808293 h 6858000"/>
              <a:gd name="connsiteX909" fmla="*/ 4266388 w 7467600"/>
              <a:gd name="connsiteY909" fmla="*/ 500083 h 6858000"/>
              <a:gd name="connsiteX910" fmla="*/ 4032842 w 7467600"/>
              <a:gd name="connsiteY910" fmla="*/ 211809 h 6858000"/>
              <a:gd name="connsiteX911" fmla="*/ 3882765 w 7467600"/>
              <a:gd name="connsiteY911" fmla="*/ 0 h 6858000"/>
              <a:gd name="connsiteX912" fmla="*/ 3721337 w 7467600"/>
              <a:gd name="connsiteY912" fmla="*/ 0 h 6858000"/>
              <a:gd name="connsiteX913" fmla="*/ 3797544 w 7467600"/>
              <a:gd name="connsiteY913" fmla="*/ 0 h 6858000"/>
              <a:gd name="connsiteX914" fmla="*/ 3775734 w 7467600"/>
              <a:gd name="connsiteY914" fmla="*/ 95131 h 6858000"/>
              <a:gd name="connsiteX915" fmla="*/ 3724807 w 7467600"/>
              <a:gd name="connsiteY915" fmla="*/ 272257 h 6858000"/>
              <a:gd name="connsiteX916" fmla="*/ 3726844 w 7467600"/>
              <a:gd name="connsiteY916" fmla="*/ 282988 h 6858000"/>
              <a:gd name="connsiteX917" fmla="*/ 3742664 w 7467600"/>
              <a:gd name="connsiteY917" fmla="*/ 279918 h 6858000"/>
              <a:gd name="connsiteX918" fmla="*/ 4103910 w 7467600"/>
              <a:gd name="connsiteY918" fmla="*/ 1161917 h 6858000"/>
              <a:gd name="connsiteX919" fmla="*/ 4020269 w 7467600"/>
              <a:gd name="connsiteY919" fmla="*/ 1200406 h 6858000"/>
              <a:gd name="connsiteX920" fmla="*/ 3674882 w 7467600"/>
              <a:gd name="connsiteY920" fmla="*/ 488524 h 6858000"/>
              <a:gd name="connsiteX921" fmla="*/ 3132682 w 7467600"/>
              <a:gd name="connsiteY921" fmla="*/ 1072284 h 6858000"/>
              <a:gd name="connsiteX922" fmla="*/ 2716346 w 7467600"/>
              <a:gd name="connsiteY922" fmla="*/ 1276376 h 6858000"/>
              <a:gd name="connsiteX923" fmla="*/ 2716772 w 7467600"/>
              <a:gd name="connsiteY923" fmla="*/ 1255462 h 6858000"/>
              <a:gd name="connsiteX924" fmla="*/ 3471096 w 7467600"/>
              <a:gd name="connsiteY924" fmla="*/ 437072 h 6858000"/>
              <a:gd name="connsiteX925" fmla="*/ 3639057 w 7467600"/>
              <a:gd name="connsiteY925" fmla="*/ 286334 h 6858000"/>
              <a:gd name="connsiteX926" fmla="*/ 3640309 w 7467600"/>
              <a:gd name="connsiteY926" fmla="*/ 284664 h 6858000"/>
              <a:gd name="connsiteX927" fmla="*/ 3646022 w 7467600"/>
              <a:gd name="connsiteY927" fmla="*/ 276711 h 6858000"/>
              <a:gd name="connsiteX928" fmla="*/ 3707943 w 7467600"/>
              <a:gd name="connsiteY928" fmla="*/ 65958 h 6858000"/>
              <a:gd name="connsiteX929" fmla="*/ 3721337 w 7467600"/>
              <a:gd name="connsiteY929" fmla="*/ 0 h 6858000"/>
              <a:gd name="connsiteX930" fmla="*/ 2867960 w 7467600"/>
              <a:gd name="connsiteY930" fmla="*/ 0 h 6858000"/>
              <a:gd name="connsiteX931" fmla="*/ 2926351 w 7467600"/>
              <a:gd name="connsiteY931" fmla="*/ 0 h 6858000"/>
              <a:gd name="connsiteX932" fmla="*/ 2902823 w 7467600"/>
              <a:gd name="connsiteY932" fmla="*/ 262929 h 6858000"/>
              <a:gd name="connsiteX933" fmla="*/ 2940663 w 7467600"/>
              <a:gd name="connsiteY933" fmla="*/ 140884 h 6858000"/>
              <a:gd name="connsiteX934" fmla="*/ 2947039 w 7467600"/>
              <a:gd name="connsiteY934" fmla="*/ 122524 h 6858000"/>
              <a:gd name="connsiteX935" fmla="*/ 2984316 w 7467600"/>
              <a:gd name="connsiteY935" fmla="*/ 0 h 6858000"/>
              <a:gd name="connsiteX936" fmla="*/ 3016114 w 7467600"/>
              <a:gd name="connsiteY936" fmla="*/ 0 h 6858000"/>
              <a:gd name="connsiteX937" fmla="*/ 2979949 w 7467600"/>
              <a:gd name="connsiteY937" fmla="*/ 119274 h 6858000"/>
              <a:gd name="connsiteX938" fmla="*/ 3023879 w 7467600"/>
              <a:gd name="connsiteY938" fmla="*/ 0 h 6858000"/>
              <a:gd name="connsiteX939" fmla="*/ 3105400 w 7467600"/>
              <a:gd name="connsiteY939" fmla="*/ 0 h 6858000"/>
              <a:gd name="connsiteX940" fmla="*/ 3094669 w 7467600"/>
              <a:gd name="connsiteY940" fmla="*/ 30308 h 6858000"/>
              <a:gd name="connsiteX941" fmla="*/ 2901945 w 7467600"/>
              <a:gd name="connsiteY941" fmla="*/ 466538 h 6858000"/>
              <a:gd name="connsiteX942" fmla="*/ 2815209 w 7467600"/>
              <a:gd name="connsiteY942" fmla="*/ 497361 h 6858000"/>
              <a:gd name="connsiteX943" fmla="*/ 2844845 w 7467600"/>
              <a:gd name="connsiteY943" fmla="*/ 127638 h 6858000"/>
              <a:gd name="connsiteX944" fmla="*/ 2867960 w 7467600"/>
              <a:gd name="connsiteY944" fmla="*/ 0 h 6858000"/>
              <a:gd name="connsiteX945" fmla="*/ 1057230 w 7467600"/>
              <a:gd name="connsiteY945" fmla="*/ 0 h 6858000"/>
              <a:gd name="connsiteX946" fmla="*/ 1111003 w 7467600"/>
              <a:gd name="connsiteY946" fmla="*/ 0 h 6858000"/>
              <a:gd name="connsiteX947" fmla="*/ 1125553 w 7467600"/>
              <a:gd name="connsiteY947" fmla="*/ 52588 h 6858000"/>
              <a:gd name="connsiteX948" fmla="*/ 1304276 w 7467600"/>
              <a:gd name="connsiteY948" fmla="*/ 476275 h 6858000"/>
              <a:gd name="connsiteX949" fmla="*/ 1492066 w 7467600"/>
              <a:gd name="connsiteY949" fmla="*/ 886333 h 6858000"/>
              <a:gd name="connsiteX950" fmla="*/ 1423698 w 7467600"/>
              <a:gd name="connsiteY950" fmla="*/ 710817 h 6858000"/>
              <a:gd name="connsiteX951" fmla="*/ 1357609 w 7467600"/>
              <a:gd name="connsiteY951" fmla="*/ 532892 h 6858000"/>
              <a:gd name="connsiteX952" fmla="*/ 1309550 w 7467600"/>
              <a:gd name="connsiteY952" fmla="*/ 374031 h 6858000"/>
              <a:gd name="connsiteX953" fmla="*/ 1193673 w 7467600"/>
              <a:gd name="connsiteY953" fmla="*/ 49533 h 6858000"/>
              <a:gd name="connsiteX954" fmla="*/ 1164391 w 7467600"/>
              <a:gd name="connsiteY954" fmla="*/ 0 h 6858000"/>
              <a:gd name="connsiteX955" fmla="*/ 1200666 w 7467600"/>
              <a:gd name="connsiteY955" fmla="*/ 0 h 6858000"/>
              <a:gd name="connsiteX956" fmla="*/ 1223408 w 7467600"/>
              <a:gd name="connsiteY956" fmla="*/ 38996 h 6858000"/>
              <a:gd name="connsiteX957" fmla="*/ 1339635 w 7467600"/>
              <a:gd name="connsiteY957" fmla="*/ 365517 h 6858000"/>
              <a:gd name="connsiteX958" fmla="*/ 1387469 w 7467600"/>
              <a:gd name="connsiteY958" fmla="*/ 523079 h 6858000"/>
              <a:gd name="connsiteX959" fmla="*/ 1452685 w 7467600"/>
              <a:gd name="connsiteY959" fmla="*/ 699806 h 6858000"/>
              <a:gd name="connsiteX960" fmla="*/ 1492092 w 7467600"/>
              <a:gd name="connsiteY960" fmla="*/ 800424 h 6858000"/>
              <a:gd name="connsiteX961" fmla="*/ 1455302 w 7467600"/>
              <a:gd name="connsiteY961" fmla="*/ 632913 h 6858000"/>
              <a:gd name="connsiteX962" fmla="*/ 1222336 w 7467600"/>
              <a:gd name="connsiteY962" fmla="*/ 9480 h 6858000"/>
              <a:gd name="connsiteX963" fmla="*/ 1214634 w 7467600"/>
              <a:gd name="connsiteY963" fmla="*/ 0 h 6858000"/>
              <a:gd name="connsiteX964" fmla="*/ 1289827 w 7467600"/>
              <a:gd name="connsiteY964" fmla="*/ 0 h 6858000"/>
              <a:gd name="connsiteX965" fmla="*/ 1321076 w 7467600"/>
              <a:gd name="connsiteY965" fmla="*/ 59722 h 6858000"/>
              <a:gd name="connsiteX966" fmla="*/ 1512579 w 7467600"/>
              <a:gd name="connsiteY966" fmla="*/ 626441 h 6858000"/>
              <a:gd name="connsiteX967" fmla="*/ 1506076 w 7467600"/>
              <a:gd name="connsiteY967" fmla="*/ 1089289 h 6858000"/>
              <a:gd name="connsiteX968" fmla="*/ 1486346 w 7467600"/>
              <a:gd name="connsiteY968" fmla="*/ 1079919 h 6858000"/>
              <a:gd name="connsiteX969" fmla="*/ 1070511 w 7467600"/>
              <a:gd name="connsiteY969" fmla="*/ 48609 h 6858000"/>
              <a:gd name="connsiteX970" fmla="*/ 1057230 w 7467600"/>
              <a:gd name="connsiteY970" fmla="*/ 0 h 6858000"/>
              <a:gd name="connsiteX971" fmla="*/ 43151 w 7467600"/>
              <a:gd name="connsiteY971" fmla="*/ 0 h 6858000"/>
              <a:gd name="connsiteX972" fmla="*/ 95283 w 7467600"/>
              <a:gd name="connsiteY972" fmla="*/ 0 h 6858000"/>
              <a:gd name="connsiteX973" fmla="*/ 300708 w 7467600"/>
              <a:gd name="connsiteY973" fmla="*/ 154571 h 6858000"/>
              <a:gd name="connsiteX974" fmla="*/ 530414 w 7467600"/>
              <a:gd name="connsiteY974" fmla="*/ 354673 h 6858000"/>
              <a:gd name="connsiteX975" fmla="*/ 333785 w 7467600"/>
              <a:gd name="connsiteY975" fmla="*/ 161564 h 6858000"/>
              <a:gd name="connsiteX976" fmla="*/ 147005 w 7467600"/>
              <a:gd name="connsiteY976" fmla="*/ 0 h 6858000"/>
              <a:gd name="connsiteX977" fmla="*/ 272509 w 7467600"/>
              <a:gd name="connsiteY977" fmla="*/ 0 h 6858000"/>
              <a:gd name="connsiteX978" fmla="*/ 326276 w 7467600"/>
              <a:gd name="connsiteY978" fmla="*/ 45847 h 6858000"/>
              <a:gd name="connsiteX979" fmla="*/ 823759 w 7467600"/>
              <a:gd name="connsiteY979" fmla="*/ 574145 h 6858000"/>
              <a:gd name="connsiteX980" fmla="*/ 811254 w 7467600"/>
              <a:gd name="connsiteY980" fmla="*/ 665546 h 6858000"/>
              <a:gd name="connsiteX981" fmla="*/ 154042 w 7467600"/>
              <a:gd name="connsiteY981" fmla="*/ 261522 h 6858000"/>
              <a:gd name="connsiteX982" fmla="*/ 13550 w 7467600"/>
              <a:gd name="connsiteY982" fmla="*/ 158423 h 6858000"/>
              <a:gd name="connsiteX983" fmla="*/ 0 w 7467600"/>
              <a:gd name="connsiteY983" fmla="*/ 146618 h 6858000"/>
              <a:gd name="connsiteX984" fmla="*/ 0 w 7467600"/>
              <a:gd name="connsiteY984" fmla="*/ 59161 h 6858000"/>
              <a:gd name="connsiteX985" fmla="*/ 45427 w 7467600"/>
              <a:gd name="connsiteY985" fmla="*/ 101078 h 6858000"/>
              <a:gd name="connsiteX986" fmla="*/ 630103 w 7467600"/>
              <a:gd name="connsiteY986" fmla="*/ 485885 h 6858000"/>
              <a:gd name="connsiteX987" fmla="*/ 532040 w 7467600"/>
              <a:gd name="connsiteY987" fmla="*/ 399359 h 6858000"/>
              <a:gd name="connsiteX988" fmla="*/ 517618 w 7467600"/>
              <a:gd name="connsiteY988" fmla="*/ 385726 h 6858000"/>
              <a:gd name="connsiteX989" fmla="*/ 285074 w 7467600"/>
              <a:gd name="connsiteY989" fmla="*/ 182755 h 6858000"/>
              <a:gd name="connsiteX990" fmla="*/ 43151 w 7467600"/>
              <a:gd name="connsiteY99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467600 w 7467600"/>
              <a:gd name="connsiteY132" fmla="*/ 5164774 h 6858000"/>
              <a:gd name="connsiteX133" fmla="*/ 7312201 w 7467600"/>
              <a:gd name="connsiteY133" fmla="*/ 5128278 h 6858000"/>
              <a:gd name="connsiteX134" fmla="*/ 1903353 w 7467600"/>
              <a:gd name="connsiteY134" fmla="*/ 5044827 h 6858000"/>
              <a:gd name="connsiteX135" fmla="*/ 1936931 w 7467600"/>
              <a:gd name="connsiteY135" fmla="*/ 5093954 h 6858000"/>
              <a:gd name="connsiteX136" fmla="*/ 2195868 w 7467600"/>
              <a:gd name="connsiteY136" fmla="*/ 5396574 h 6858000"/>
              <a:gd name="connsiteX137" fmla="*/ 2088852 w 7467600"/>
              <a:gd name="connsiteY137" fmla="*/ 5166123 h 6858000"/>
              <a:gd name="connsiteX138" fmla="*/ 1958241 w 7467600"/>
              <a:gd name="connsiteY138" fmla="*/ 5067955 h 6858000"/>
              <a:gd name="connsiteX139" fmla="*/ 1903353 w 7467600"/>
              <a:gd name="connsiteY139" fmla="*/ 5044827 h 6858000"/>
              <a:gd name="connsiteX140" fmla="*/ 1979378 w 7467600"/>
              <a:gd name="connsiteY140" fmla="*/ 4769504 h 6858000"/>
              <a:gd name="connsiteX141" fmla="*/ 2882120 w 7467600"/>
              <a:gd name="connsiteY141" fmla="*/ 5064547 h 6858000"/>
              <a:gd name="connsiteX142" fmla="*/ 2793103 w 7467600"/>
              <a:gd name="connsiteY142" fmla="*/ 5039699 h 6858000"/>
              <a:gd name="connsiteX143" fmla="*/ 2770041 w 7467600"/>
              <a:gd name="connsiteY143" fmla="*/ 5033634 h 6858000"/>
              <a:gd name="connsiteX144" fmla="*/ 1979378 w 7467600"/>
              <a:gd name="connsiteY144" fmla="*/ 4769504 h 6858000"/>
              <a:gd name="connsiteX145" fmla="*/ 1927410 w 7467600"/>
              <a:gd name="connsiteY145" fmla="*/ 4716164 h 6858000"/>
              <a:gd name="connsiteX146" fmla="*/ 1959587 w 7467600"/>
              <a:gd name="connsiteY146" fmla="*/ 4728849 h 6858000"/>
              <a:gd name="connsiteX147" fmla="*/ 2777707 w 7467600"/>
              <a:gd name="connsiteY147" fmla="*/ 5003991 h 6858000"/>
              <a:gd name="connsiteX148" fmla="*/ 2800768 w 7467600"/>
              <a:gd name="connsiteY148" fmla="*/ 5010056 h 6858000"/>
              <a:gd name="connsiteX149" fmla="*/ 2879408 w 7467600"/>
              <a:gd name="connsiteY149" fmla="*/ 5031590 h 6858000"/>
              <a:gd name="connsiteX150" fmla="*/ 2862295 w 7467600"/>
              <a:gd name="connsiteY150" fmla="*/ 5022958 h 6858000"/>
              <a:gd name="connsiteX151" fmla="*/ 2813343 w 7467600"/>
              <a:gd name="connsiteY151" fmla="*/ 4998369 h 6858000"/>
              <a:gd name="connsiteX152" fmla="*/ 2646245 w 7467600"/>
              <a:gd name="connsiteY152" fmla="*/ 4930999 h 6858000"/>
              <a:gd name="connsiteX153" fmla="*/ 1999243 w 7467600"/>
              <a:gd name="connsiteY153" fmla="*/ 4730524 h 6858000"/>
              <a:gd name="connsiteX154" fmla="*/ 1979527 w 7467600"/>
              <a:gd name="connsiteY154" fmla="*/ 4726651 h 6858000"/>
              <a:gd name="connsiteX155" fmla="*/ 1927410 w 7467600"/>
              <a:gd name="connsiteY155" fmla="*/ 4716164 h 6858000"/>
              <a:gd name="connsiteX156" fmla="*/ 1997014 w 7467600"/>
              <a:gd name="connsiteY156" fmla="*/ 4698007 h 6858000"/>
              <a:gd name="connsiteX157" fmla="*/ 2005458 w 7467600"/>
              <a:gd name="connsiteY157" fmla="*/ 4699540 h 6858000"/>
              <a:gd name="connsiteX158" fmla="*/ 2657186 w 7467600"/>
              <a:gd name="connsiteY158" fmla="*/ 4901687 h 6858000"/>
              <a:gd name="connsiteX159" fmla="*/ 2826662 w 7467600"/>
              <a:gd name="connsiteY159" fmla="*/ 4970362 h 6858000"/>
              <a:gd name="connsiteX160" fmla="*/ 2876100 w 7467600"/>
              <a:gd name="connsiteY160" fmla="*/ 4995397 h 6858000"/>
              <a:gd name="connsiteX161" fmla="*/ 3042600 w 7467600"/>
              <a:gd name="connsiteY161" fmla="*/ 5059532 h 6858000"/>
              <a:gd name="connsiteX162" fmla="*/ 1997014 w 7467600"/>
              <a:gd name="connsiteY162" fmla="*/ 4698007 h 6858000"/>
              <a:gd name="connsiteX163" fmla="*/ 2305292 w 7467600"/>
              <a:gd name="connsiteY163" fmla="*/ 4219492 h 6858000"/>
              <a:gd name="connsiteX164" fmla="*/ 3360922 w 7467600"/>
              <a:gd name="connsiteY164" fmla="*/ 4529373 h 6858000"/>
              <a:gd name="connsiteX165" fmla="*/ 3492420 w 7467600"/>
              <a:gd name="connsiteY165" fmla="*/ 4510145 h 6858000"/>
              <a:gd name="connsiteX166" fmla="*/ 3364086 w 7467600"/>
              <a:gd name="connsiteY166" fmla="*/ 4480340 h 6858000"/>
              <a:gd name="connsiteX167" fmla="*/ 3225818 w 7467600"/>
              <a:gd name="connsiteY167" fmla="*/ 4411822 h 6858000"/>
              <a:gd name="connsiteX168" fmla="*/ 3129696 w 7467600"/>
              <a:gd name="connsiteY168" fmla="*/ 4360704 h 6858000"/>
              <a:gd name="connsiteX169" fmla="*/ 2814545 w 7467600"/>
              <a:gd name="connsiteY169" fmla="*/ 4282955 h 6858000"/>
              <a:gd name="connsiteX170" fmla="*/ 2305292 w 7467600"/>
              <a:gd name="connsiteY170" fmla="*/ 4219492 h 6858000"/>
              <a:gd name="connsiteX171" fmla="*/ 2626982 w 7467600"/>
              <a:gd name="connsiteY171" fmla="*/ 4206450 h 6858000"/>
              <a:gd name="connsiteX172" fmla="*/ 2490617 w 7467600"/>
              <a:gd name="connsiteY172" fmla="*/ 4206951 h 6858000"/>
              <a:gd name="connsiteX173" fmla="*/ 2819869 w 7467600"/>
              <a:gd name="connsiteY173" fmla="*/ 4252936 h 6858000"/>
              <a:gd name="connsiteX174" fmla="*/ 3143018 w 7467600"/>
              <a:gd name="connsiteY174" fmla="*/ 4332698 h 6858000"/>
              <a:gd name="connsiteX175" fmla="*/ 3241520 w 7467600"/>
              <a:gd name="connsiteY175" fmla="*/ 4385112 h 6858000"/>
              <a:gd name="connsiteX176" fmla="*/ 3374575 w 7467600"/>
              <a:gd name="connsiteY176" fmla="*/ 4451517 h 6858000"/>
              <a:gd name="connsiteX177" fmla="*/ 3505221 w 7467600"/>
              <a:gd name="connsiteY177" fmla="*/ 4480757 h 6858000"/>
              <a:gd name="connsiteX178" fmla="*/ 2626982 w 7467600"/>
              <a:gd name="connsiteY178" fmla="*/ 4206450 h 6858000"/>
              <a:gd name="connsiteX179" fmla="*/ 1310106 w 7467600"/>
              <a:gd name="connsiteY179" fmla="*/ 3943217 h 6858000"/>
              <a:gd name="connsiteX180" fmla="*/ 854994 w 7467600"/>
              <a:gd name="connsiteY180" fmla="*/ 4399136 h 6858000"/>
              <a:gd name="connsiteX181" fmla="*/ 742462 w 7467600"/>
              <a:gd name="connsiteY181" fmla="*/ 4594648 h 6858000"/>
              <a:gd name="connsiteX182" fmla="*/ 820602 w 7467600"/>
              <a:gd name="connsiteY182" fmla="*/ 4485915 h 6858000"/>
              <a:gd name="connsiteX183" fmla="*/ 878295 w 7467600"/>
              <a:gd name="connsiteY183" fmla="*/ 4403594 h 6858000"/>
              <a:gd name="connsiteX184" fmla="*/ 1240607 w 7467600"/>
              <a:gd name="connsiteY184" fmla="*/ 4010401 h 6858000"/>
              <a:gd name="connsiteX185" fmla="*/ 1310106 w 7467600"/>
              <a:gd name="connsiteY185" fmla="*/ 3943217 h 6858000"/>
              <a:gd name="connsiteX186" fmla="*/ 1423113 w 7467600"/>
              <a:gd name="connsiteY186" fmla="*/ 3874565 h 6858000"/>
              <a:gd name="connsiteX187" fmla="*/ 1260565 w 7467600"/>
              <a:gd name="connsiteY187" fmla="*/ 4031982 h 6858000"/>
              <a:gd name="connsiteX188" fmla="*/ 901900 w 7467600"/>
              <a:gd name="connsiteY188" fmla="*/ 4421236 h 6858000"/>
              <a:gd name="connsiteX189" fmla="*/ 845044 w 7467600"/>
              <a:gd name="connsiteY189" fmla="*/ 4502436 h 6858000"/>
              <a:gd name="connsiteX190" fmla="*/ 685926 w 7467600"/>
              <a:gd name="connsiteY190" fmla="*/ 4703069 h 6858000"/>
              <a:gd name="connsiteX191" fmla="*/ 684248 w 7467600"/>
              <a:gd name="connsiteY191" fmla="*/ 4706721 h 6858000"/>
              <a:gd name="connsiteX192" fmla="*/ 1423113 w 7467600"/>
              <a:gd name="connsiteY192" fmla="*/ 3874565 h 6858000"/>
              <a:gd name="connsiteX193" fmla="*/ 3316479 w 7467600"/>
              <a:gd name="connsiteY193" fmla="*/ 3872136 h 6858000"/>
              <a:gd name="connsiteX194" fmla="*/ 3546806 w 7467600"/>
              <a:gd name="connsiteY194" fmla="*/ 4356139 h 6858000"/>
              <a:gd name="connsiteX195" fmla="*/ 3364433 w 7467600"/>
              <a:gd name="connsiteY195" fmla="*/ 3953121 h 6858000"/>
              <a:gd name="connsiteX196" fmla="*/ 3316479 w 7467600"/>
              <a:gd name="connsiteY196" fmla="*/ 3872136 h 6858000"/>
              <a:gd name="connsiteX197" fmla="*/ 3291335 w 7467600"/>
              <a:gd name="connsiteY197" fmla="*/ 3767420 h 6858000"/>
              <a:gd name="connsiteX198" fmla="*/ 3390805 w 7467600"/>
              <a:gd name="connsiteY198" fmla="*/ 3937163 h 6858000"/>
              <a:gd name="connsiteX199" fmla="*/ 3579062 w 7467600"/>
              <a:gd name="connsiteY199" fmla="*/ 4359040 h 6858000"/>
              <a:gd name="connsiteX200" fmla="*/ 3467355 w 7467600"/>
              <a:gd name="connsiteY200" fmla="*/ 3988130 h 6858000"/>
              <a:gd name="connsiteX201" fmla="*/ 3310753 w 7467600"/>
              <a:gd name="connsiteY201" fmla="*/ 3787140 h 6858000"/>
              <a:gd name="connsiteX202" fmla="*/ 3291335 w 7467600"/>
              <a:gd name="connsiteY202" fmla="*/ 3767420 h 6858000"/>
              <a:gd name="connsiteX203" fmla="*/ 1635889 w 7467600"/>
              <a:gd name="connsiteY203" fmla="*/ 3709494 h 6858000"/>
              <a:gd name="connsiteX204" fmla="*/ 1634800 w 7467600"/>
              <a:gd name="connsiteY204" fmla="*/ 3731111 h 6858000"/>
              <a:gd name="connsiteX205" fmla="*/ 1635889 w 7467600"/>
              <a:gd name="connsiteY205" fmla="*/ 3709494 h 6858000"/>
              <a:gd name="connsiteX206" fmla="*/ 1510397 w 7467600"/>
              <a:gd name="connsiteY206" fmla="*/ 3684705 h 6858000"/>
              <a:gd name="connsiteX207" fmla="*/ 1146550 w 7467600"/>
              <a:gd name="connsiteY207" fmla="*/ 3802012 h 6858000"/>
              <a:gd name="connsiteX208" fmla="*/ 698834 w 7467600"/>
              <a:gd name="connsiteY208" fmla="*/ 3952272 h 6858000"/>
              <a:gd name="connsiteX209" fmla="*/ 34256 w 7467600"/>
              <a:gd name="connsiteY209" fmla="*/ 4347603 h 6858000"/>
              <a:gd name="connsiteX210" fmla="*/ 527241 w 7467600"/>
              <a:gd name="connsiteY210" fmla="*/ 4065078 h 6858000"/>
              <a:gd name="connsiteX211" fmla="*/ 1510397 w 7467600"/>
              <a:gd name="connsiteY211" fmla="*/ 3684705 h 6858000"/>
              <a:gd name="connsiteX212" fmla="*/ 1313114 w 7467600"/>
              <a:gd name="connsiteY212" fmla="*/ 3655216 h 6858000"/>
              <a:gd name="connsiteX213" fmla="*/ 1109304 w 7467600"/>
              <a:gd name="connsiteY213" fmla="*/ 3669030 h 6858000"/>
              <a:gd name="connsiteX214" fmla="*/ 8129 w 7467600"/>
              <a:gd name="connsiteY214" fmla="*/ 4330519 h 6858000"/>
              <a:gd name="connsiteX215" fmla="*/ 687572 w 7467600"/>
              <a:gd name="connsiteY215" fmla="*/ 3925629 h 6858000"/>
              <a:gd name="connsiteX216" fmla="*/ 1138365 w 7467600"/>
              <a:gd name="connsiteY216" fmla="*/ 3774515 h 6858000"/>
              <a:gd name="connsiteX217" fmla="*/ 1505579 w 7467600"/>
              <a:gd name="connsiteY217" fmla="*/ 3655526 h 6858000"/>
              <a:gd name="connsiteX218" fmla="*/ 1313114 w 7467600"/>
              <a:gd name="connsiteY218" fmla="*/ 3655216 h 6858000"/>
              <a:gd name="connsiteX219" fmla="*/ 3655073 w 7467600"/>
              <a:gd name="connsiteY219" fmla="*/ 3650884 h 6858000"/>
              <a:gd name="connsiteX220" fmla="*/ 3989938 w 7467600"/>
              <a:gd name="connsiteY220" fmla="*/ 3991685 h 6858000"/>
              <a:gd name="connsiteX221" fmla="*/ 4393907 w 7467600"/>
              <a:gd name="connsiteY221" fmla="*/ 4261258 h 6858000"/>
              <a:gd name="connsiteX222" fmla="*/ 4648051 w 7467600"/>
              <a:gd name="connsiteY222" fmla="*/ 4374051 h 6858000"/>
              <a:gd name="connsiteX223" fmla="*/ 4383389 w 7467600"/>
              <a:gd name="connsiteY223" fmla="*/ 4184369 h 6858000"/>
              <a:gd name="connsiteX224" fmla="*/ 4165508 w 7467600"/>
              <a:gd name="connsiteY224" fmla="*/ 4035196 h 6858000"/>
              <a:gd name="connsiteX225" fmla="*/ 4068162 w 7467600"/>
              <a:gd name="connsiteY225" fmla="*/ 3953394 h 6858000"/>
              <a:gd name="connsiteX226" fmla="*/ 3981416 w 7467600"/>
              <a:gd name="connsiteY226" fmla="*/ 3880482 h 6858000"/>
              <a:gd name="connsiteX227" fmla="*/ 3800147 w 7467600"/>
              <a:gd name="connsiteY227" fmla="*/ 3749872 h 6858000"/>
              <a:gd name="connsiteX228" fmla="*/ 3655073 w 7467600"/>
              <a:gd name="connsiteY228" fmla="*/ 3650884 h 6858000"/>
              <a:gd name="connsiteX229" fmla="*/ 3670252 w 7467600"/>
              <a:gd name="connsiteY229" fmla="*/ 3622798 h 6858000"/>
              <a:gd name="connsiteX230" fmla="*/ 3817258 w 7467600"/>
              <a:gd name="connsiteY230" fmla="*/ 3723577 h 6858000"/>
              <a:gd name="connsiteX231" fmla="*/ 4000461 w 7467600"/>
              <a:gd name="connsiteY231" fmla="*/ 3855966 h 6858000"/>
              <a:gd name="connsiteX232" fmla="*/ 4088180 w 7467600"/>
              <a:gd name="connsiteY232" fmla="*/ 3929774 h 6858000"/>
              <a:gd name="connsiteX233" fmla="*/ 4184555 w 7467600"/>
              <a:gd name="connsiteY233" fmla="*/ 4010683 h 6858000"/>
              <a:gd name="connsiteX234" fmla="*/ 4399563 w 7467600"/>
              <a:gd name="connsiteY234" fmla="*/ 4158106 h 6858000"/>
              <a:gd name="connsiteX235" fmla="*/ 4684469 w 7467600"/>
              <a:gd name="connsiteY235" fmla="*/ 4364680 h 6858000"/>
              <a:gd name="connsiteX236" fmla="*/ 4690271 w 7467600"/>
              <a:gd name="connsiteY236" fmla="*/ 4370034 h 6858000"/>
              <a:gd name="connsiteX237" fmla="*/ 4136093 w 7467600"/>
              <a:gd name="connsiteY237" fmla="*/ 3858466 h 6858000"/>
              <a:gd name="connsiteX238" fmla="*/ 3670252 w 7467600"/>
              <a:gd name="connsiteY238" fmla="*/ 3622798 h 6858000"/>
              <a:gd name="connsiteX239" fmla="*/ 4440129 w 7467600"/>
              <a:gd name="connsiteY239" fmla="*/ 3448571 h 6858000"/>
              <a:gd name="connsiteX240" fmla="*/ 4856525 w 7467600"/>
              <a:gd name="connsiteY240" fmla="*/ 3915351 h 6858000"/>
              <a:gd name="connsiteX241" fmla="*/ 5059055 w 7467600"/>
              <a:gd name="connsiteY241" fmla="*/ 4108918 h 6858000"/>
              <a:gd name="connsiteX242" fmla="*/ 5290070 w 7467600"/>
              <a:gd name="connsiteY242" fmla="*/ 4263619 h 6858000"/>
              <a:gd name="connsiteX243" fmla="*/ 4834991 w 7467600"/>
              <a:gd name="connsiteY243" fmla="*/ 3830985 h 6858000"/>
              <a:gd name="connsiteX244" fmla="*/ 4440129 w 7467600"/>
              <a:gd name="connsiteY244" fmla="*/ 3448571 h 6858000"/>
              <a:gd name="connsiteX245" fmla="*/ 4441737 w 7467600"/>
              <a:gd name="connsiteY245" fmla="*/ 3399734 h 6858000"/>
              <a:gd name="connsiteX246" fmla="*/ 4431236 w 7467600"/>
              <a:gd name="connsiteY246" fmla="*/ 3400954 h 6858000"/>
              <a:gd name="connsiteX247" fmla="*/ 4557150 w 7467600"/>
              <a:gd name="connsiteY247" fmla="*/ 3510023 h 6858000"/>
              <a:gd name="connsiteX248" fmla="*/ 4856936 w 7467600"/>
              <a:gd name="connsiteY248" fmla="*/ 3809146 h 6858000"/>
              <a:gd name="connsiteX249" fmla="*/ 5111996 w 7467600"/>
              <a:gd name="connsiteY249" fmla="*/ 4065759 h 6858000"/>
              <a:gd name="connsiteX250" fmla="*/ 5388878 w 7467600"/>
              <a:gd name="connsiteY250" fmla="*/ 4300185 h 6858000"/>
              <a:gd name="connsiteX251" fmla="*/ 5425556 w 7467600"/>
              <a:gd name="connsiteY251" fmla="*/ 4308967 h 6858000"/>
              <a:gd name="connsiteX252" fmla="*/ 4943646 w 7467600"/>
              <a:gd name="connsiteY252" fmla="*/ 3822916 h 6858000"/>
              <a:gd name="connsiteX253" fmla="*/ 4594837 w 7467600"/>
              <a:gd name="connsiteY253" fmla="*/ 3532274 h 6858000"/>
              <a:gd name="connsiteX254" fmla="*/ 4441737 w 7467600"/>
              <a:gd name="connsiteY254" fmla="*/ 3399734 h 6858000"/>
              <a:gd name="connsiteX255" fmla="*/ 5425834 w 7467600"/>
              <a:gd name="connsiteY255" fmla="*/ 3162785 h 6858000"/>
              <a:gd name="connsiteX256" fmla="*/ 5401644 w 7467600"/>
              <a:gd name="connsiteY256" fmla="*/ 3617847 h 6858000"/>
              <a:gd name="connsiteX257" fmla="*/ 5467256 w 7467600"/>
              <a:gd name="connsiteY257" fmla="*/ 4175494 h 6858000"/>
              <a:gd name="connsiteX258" fmla="*/ 5448069 w 7467600"/>
              <a:gd name="connsiteY258" fmla="*/ 3567554 h 6858000"/>
              <a:gd name="connsiteX259" fmla="*/ 5425834 w 7467600"/>
              <a:gd name="connsiteY259" fmla="*/ 3162785 h 6858000"/>
              <a:gd name="connsiteX260" fmla="*/ 1318687 w 7467600"/>
              <a:gd name="connsiteY260" fmla="*/ 3113840 h 6858000"/>
              <a:gd name="connsiteX261" fmla="*/ 1066793 w 7467600"/>
              <a:gd name="connsiteY261" fmla="*/ 3212171 h 6858000"/>
              <a:gd name="connsiteX262" fmla="*/ 993319 w 7467600"/>
              <a:gd name="connsiteY262" fmla="*/ 3247648 h 6858000"/>
              <a:gd name="connsiteX263" fmla="*/ 853081 w 7467600"/>
              <a:gd name="connsiteY263" fmla="*/ 3312410 h 6858000"/>
              <a:gd name="connsiteX264" fmla="*/ 805957 w 7467600"/>
              <a:gd name="connsiteY264" fmla="*/ 3330443 h 6858000"/>
              <a:gd name="connsiteX265" fmla="*/ 1318687 w 7467600"/>
              <a:gd name="connsiteY265" fmla="*/ 3113840 h 6858000"/>
              <a:gd name="connsiteX266" fmla="*/ 5453702 w 7467600"/>
              <a:gd name="connsiteY266" fmla="*/ 3090882 h 6858000"/>
              <a:gd name="connsiteX267" fmla="*/ 5480135 w 7467600"/>
              <a:gd name="connsiteY267" fmla="*/ 3565802 h 6858000"/>
              <a:gd name="connsiteX268" fmla="*/ 5499023 w 7467600"/>
              <a:gd name="connsiteY268" fmla="*/ 4166310 h 6858000"/>
              <a:gd name="connsiteX269" fmla="*/ 5547022 w 7467600"/>
              <a:gd name="connsiteY269" fmla="*/ 3607838 h 6858000"/>
              <a:gd name="connsiteX270" fmla="*/ 5515964 w 7467600"/>
              <a:gd name="connsiteY270" fmla="*/ 3378541 h 6858000"/>
              <a:gd name="connsiteX271" fmla="*/ 5453702 w 7467600"/>
              <a:gd name="connsiteY271" fmla="*/ 3090882 h 6858000"/>
              <a:gd name="connsiteX272" fmla="*/ 1238695 w 7467600"/>
              <a:gd name="connsiteY272" fmla="*/ 3076820 h 6858000"/>
              <a:gd name="connsiteX273" fmla="*/ 716371 w 7467600"/>
              <a:gd name="connsiteY273" fmla="*/ 3293249 h 6858000"/>
              <a:gd name="connsiteX274" fmla="*/ 579522 w 7467600"/>
              <a:gd name="connsiteY274" fmla="*/ 3371759 h 6858000"/>
              <a:gd name="connsiteX275" fmla="*/ 600288 w 7467600"/>
              <a:gd name="connsiteY275" fmla="*/ 3365555 h 6858000"/>
              <a:gd name="connsiteX276" fmla="*/ 840692 w 7467600"/>
              <a:gd name="connsiteY276" fmla="*/ 3284921 h 6858000"/>
              <a:gd name="connsiteX277" fmla="*/ 979248 w 7467600"/>
              <a:gd name="connsiteY277" fmla="*/ 3221003 h 6858000"/>
              <a:gd name="connsiteX278" fmla="*/ 1053282 w 7467600"/>
              <a:gd name="connsiteY278" fmla="*/ 3185247 h 6858000"/>
              <a:gd name="connsiteX279" fmla="*/ 1320603 w 7467600"/>
              <a:gd name="connsiteY279" fmla="*/ 3081281 h 6858000"/>
              <a:gd name="connsiteX280" fmla="*/ 1238695 w 7467600"/>
              <a:gd name="connsiteY280" fmla="*/ 3076820 h 6858000"/>
              <a:gd name="connsiteX281" fmla="*/ 5425627 w 7467600"/>
              <a:gd name="connsiteY281" fmla="*/ 2954192 h 6858000"/>
              <a:gd name="connsiteX282" fmla="*/ 5470770 w 7467600"/>
              <a:gd name="connsiteY282" fmla="*/ 3005435 h 6858000"/>
              <a:gd name="connsiteX283" fmla="*/ 5519779 w 7467600"/>
              <a:gd name="connsiteY283" fmla="*/ 4359223 h 6858000"/>
              <a:gd name="connsiteX284" fmla="*/ 5520293 w 7467600"/>
              <a:gd name="connsiteY284" fmla="*/ 4360602 h 6858000"/>
              <a:gd name="connsiteX285" fmla="*/ 5767221 w 7467600"/>
              <a:gd name="connsiteY285" fmla="*/ 4665564 h 6858000"/>
              <a:gd name="connsiteX286" fmla="*/ 6937169 w 7467600"/>
              <a:gd name="connsiteY286" fmla="*/ 4815941 h 6858000"/>
              <a:gd name="connsiteX287" fmla="*/ 6953922 w 7467600"/>
              <a:gd name="connsiteY287" fmla="*/ 4890068 h 6858000"/>
              <a:gd name="connsiteX288" fmla="*/ 6071359 w 7467600"/>
              <a:gd name="connsiteY288" fmla="*/ 4770770 h 6858000"/>
              <a:gd name="connsiteX289" fmla="*/ 6038839 w 7467600"/>
              <a:gd name="connsiteY289" fmla="*/ 4764474 h 6858000"/>
              <a:gd name="connsiteX290" fmla="*/ 6038706 w 7467600"/>
              <a:gd name="connsiteY290" fmla="*/ 4763847 h 6858000"/>
              <a:gd name="connsiteX291" fmla="*/ 6037784 w 7467600"/>
              <a:gd name="connsiteY291" fmla="*/ 4764270 h 6858000"/>
              <a:gd name="connsiteX292" fmla="*/ 6038839 w 7467600"/>
              <a:gd name="connsiteY292" fmla="*/ 4764474 h 6858000"/>
              <a:gd name="connsiteX293" fmla="*/ 6040338 w 7467600"/>
              <a:gd name="connsiteY293" fmla="*/ 4771418 h 6858000"/>
              <a:gd name="connsiteX294" fmla="*/ 6024488 w 7467600"/>
              <a:gd name="connsiteY294" fmla="*/ 4809903 h 6858000"/>
              <a:gd name="connsiteX295" fmla="*/ 5599771 w 7467600"/>
              <a:gd name="connsiteY295" fmla="*/ 5509652 h 6858000"/>
              <a:gd name="connsiteX296" fmla="*/ 5548843 w 7467600"/>
              <a:gd name="connsiteY296" fmla="*/ 5563845 h 6858000"/>
              <a:gd name="connsiteX297" fmla="*/ 5940952 w 7467600"/>
              <a:gd name="connsiteY297" fmla="*/ 6250028 h 6858000"/>
              <a:gd name="connsiteX298" fmla="*/ 6043441 w 7467600"/>
              <a:gd name="connsiteY298" fmla="*/ 6665847 h 6858000"/>
              <a:gd name="connsiteX299" fmla="*/ 6093432 w 7467600"/>
              <a:gd name="connsiteY299" fmla="*/ 6858000 h 6858000"/>
              <a:gd name="connsiteX300" fmla="*/ 6034344 w 7467600"/>
              <a:gd name="connsiteY300" fmla="*/ 6858000 h 6858000"/>
              <a:gd name="connsiteX301" fmla="*/ 6026679 w 7467600"/>
              <a:gd name="connsiteY301" fmla="*/ 6836959 h 6858000"/>
              <a:gd name="connsiteX302" fmla="*/ 5800441 w 7467600"/>
              <a:gd name="connsiteY302" fmla="*/ 6335286 h 6858000"/>
              <a:gd name="connsiteX303" fmla="*/ 5526562 w 7467600"/>
              <a:gd name="connsiteY303" fmla="*/ 5705388 h 6858000"/>
              <a:gd name="connsiteX304" fmla="*/ 5519640 w 7467600"/>
              <a:gd name="connsiteY304" fmla="*/ 5683774 h 6858000"/>
              <a:gd name="connsiteX305" fmla="*/ 5844559 w 7467600"/>
              <a:gd name="connsiteY305" fmla="*/ 6553349 h 6858000"/>
              <a:gd name="connsiteX306" fmla="*/ 5975994 w 7467600"/>
              <a:gd name="connsiteY306" fmla="*/ 6858000 h 6858000"/>
              <a:gd name="connsiteX307" fmla="*/ 5898547 w 7467600"/>
              <a:gd name="connsiteY307" fmla="*/ 6858000 h 6858000"/>
              <a:gd name="connsiteX308" fmla="*/ 5682041 w 7467600"/>
              <a:gd name="connsiteY308" fmla="*/ 6355860 h 6858000"/>
              <a:gd name="connsiteX309" fmla="*/ 5461758 w 7467600"/>
              <a:gd name="connsiteY309" fmla="*/ 5820220 h 6858000"/>
              <a:gd name="connsiteX310" fmla="*/ 5237282 w 7467600"/>
              <a:gd name="connsiteY310" fmla="*/ 6579086 h 6858000"/>
              <a:gd name="connsiteX311" fmla="*/ 5115009 w 7467600"/>
              <a:gd name="connsiteY311" fmla="*/ 6858000 h 6858000"/>
              <a:gd name="connsiteX312" fmla="*/ 5028074 w 7467600"/>
              <a:gd name="connsiteY312" fmla="*/ 6858000 h 6858000"/>
              <a:gd name="connsiteX313" fmla="*/ 5079508 w 7467600"/>
              <a:gd name="connsiteY313" fmla="*/ 6749074 h 6858000"/>
              <a:gd name="connsiteX314" fmla="*/ 5371846 w 7467600"/>
              <a:gd name="connsiteY314" fmla="*/ 5924413 h 6858000"/>
              <a:gd name="connsiteX315" fmla="*/ 5270512 w 7467600"/>
              <a:gd name="connsiteY315" fmla="*/ 6138975 h 6858000"/>
              <a:gd name="connsiteX316" fmla="*/ 5062409 w 7467600"/>
              <a:gd name="connsiteY316" fmla="*/ 6653544 h 6858000"/>
              <a:gd name="connsiteX317" fmla="*/ 5036628 w 7467600"/>
              <a:gd name="connsiteY317" fmla="*/ 6754247 h 6858000"/>
              <a:gd name="connsiteX318" fmla="*/ 5009112 w 7467600"/>
              <a:gd name="connsiteY318" fmla="*/ 6858000 h 6858000"/>
              <a:gd name="connsiteX319" fmla="*/ 4976679 w 7467600"/>
              <a:gd name="connsiteY319" fmla="*/ 6858000 h 6858000"/>
              <a:gd name="connsiteX320" fmla="*/ 5006537 w 7467600"/>
              <a:gd name="connsiteY320" fmla="*/ 6747068 h 6858000"/>
              <a:gd name="connsiteX321" fmla="*/ 5032723 w 7467600"/>
              <a:gd name="connsiteY321" fmla="*/ 6644957 h 6858000"/>
              <a:gd name="connsiteX322" fmla="*/ 5242949 w 7467600"/>
              <a:gd name="connsiteY322" fmla="*/ 6125175 h 6858000"/>
              <a:gd name="connsiteX323" fmla="*/ 5286321 w 7467600"/>
              <a:gd name="connsiteY323" fmla="*/ 6033555 h 6858000"/>
              <a:gd name="connsiteX324" fmla="*/ 5008210 w 7467600"/>
              <a:gd name="connsiteY324" fmla="*/ 6649194 h 6858000"/>
              <a:gd name="connsiteX325" fmla="*/ 4986321 w 7467600"/>
              <a:gd name="connsiteY325" fmla="*/ 6765687 h 6858000"/>
              <a:gd name="connsiteX326" fmla="*/ 4973474 w 7467600"/>
              <a:gd name="connsiteY326" fmla="*/ 6858000 h 6858000"/>
              <a:gd name="connsiteX327" fmla="*/ 4907178 w 7467600"/>
              <a:gd name="connsiteY327" fmla="*/ 6858000 h 6858000"/>
              <a:gd name="connsiteX328" fmla="*/ 4910810 w 7467600"/>
              <a:gd name="connsiteY328" fmla="*/ 6829660 h 6858000"/>
              <a:gd name="connsiteX329" fmla="*/ 4987461 w 7467600"/>
              <a:gd name="connsiteY329" fmla="*/ 6432994 h 6858000"/>
              <a:gd name="connsiteX330" fmla="*/ 5179262 w 7467600"/>
              <a:gd name="connsiteY330" fmla="*/ 6035044 h 6858000"/>
              <a:gd name="connsiteX331" fmla="*/ 4689678 w 7467600"/>
              <a:gd name="connsiteY331" fmla="*/ 6440241 h 6858000"/>
              <a:gd name="connsiteX332" fmla="*/ 4477543 w 7467600"/>
              <a:gd name="connsiteY332" fmla="*/ 6674836 h 6858000"/>
              <a:gd name="connsiteX333" fmla="*/ 4329957 w 7467600"/>
              <a:gd name="connsiteY333" fmla="*/ 6858000 h 6858000"/>
              <a:gd name="connsiteX334" fmla="*/ 4218595 w 7467600"/>
              <a:gd name="connsiteY334" fmla="*/ 6858000 h 6858000"/>
              <a:gd name="connsiteX335" fmla="*/ 4368888 w 7467600"/>
              <a:gd name="connsiteY335" fmla="*/ 6668412 h 6858000"/>
              <a:gd name="connsiteX336" fmla="*/ 4563091 w 7467600"/>
              <a:gd name="connsiteY336" fmla="*/ 6442508 h 6858000"/>
              <a:gd name="connsiteX337" fmla="*/ 5387324 w 7467600"/>
              <a:gd name="connsiteY337" fmla="*/ 5705830 h 6858000"/>
              <a:gd name="connsiteX338" fmla="*/ 5073620 w 7467600"/>
              <a:gd name="connsiteY338" fmla="*/ 5955437 h 6858000"/>
              <a:gd name="connsiteX339" fmla="*/ 4689789 w 7467600"/>
              <a:gd name="connsiteY339" fmla="*/ 6268382 h 6858000"/>
              <a:gd name="connsiteX340" fmla="*/ 4418722 w 7467600"/>
              <a:gd name="connsiteY340" fmla="*/ 6570886 h 6858000"/>
              <a:gd name="connsiteX341" fmla="*/ 4214944 w 7467600"/>
              <a:gd name="connsiteY341" fmla="*/ 6858000 h 6858000"/>
              <a:gd name="connsiteX342" fmla="*/ 4177898 w 7467600"/>
              <a:gd name="connsiteY342" fmla="*/ 6858000 h 6858000"/>
              <a:gd name="connsiteX343" fmla="*/ 4391597 w 7467600"/>
              <a:gd name="connsiteY343" fmla="*/ 6556370 h 6858000"/>
              <a:gd name="connsiteX344" fmla="*/ 4668889 w 7467600"/>
              <a:gd name="connsiteY344" fmla="*/ 6246399 h 6858000"/>
              <a:gd name="connsiteX345" fmla="*/ 5055427 w 7467600"/>
              <a:gd name="connsiteY345" fmla="*/ 5931476 h 6858000"/>
              <a:gd name="connsiteX346" fmla="*/ 5371814 w 7467600"/>
              <a:gd name="connsiteY346" fmla="*/ 5678975 h 6858000"/>
              <a:gd name="connsiteX347" fmla="*/ 4987918 w 7467600"/>
              <a:gd name="connsiteY347" fmla="*/ 5838701 h 6858000"/>
              <a:gd name="connsiteX348" fmla="*/ 4317146 w 7467600"/>
              <a:gd name="connsiteY348" fmla="*/ 6587716 h 6858000"/>
              <a:gd name="connsiteX349" fmla="*/ 4171627 w 7467600"/>
              <a:gd name="connsiteY349" fmla="*/ 6858000 h 6858000"/>
              <a:gd name="connsiteX350" fmla="*/ 4081585 w 7467600"/>
              <a:gd name="connsiteY350" fmla="*/ 6858000 h 6858000"/>
              <a:gd name="connsiteX351" fmla="*/ 4238603 w 7467600"/>
              <a:gd name="connsiteY351" fmla="*/ 6559341 h 6858000"/>
              <a:gd name="connsiteX352" fmla="*/ 4778333 w 7467600"/>
              <a:gd name="connsiteY352" fmla="*/ 5873626 h 6858000"/>
              <a:gd name="connsiteX353" fmla="*/ 5414185 w 7467600"/>
              <a:gd name="connsiteY353" fmla="*/ 5573882 h 6858000"/>
              <a:gd name="connsiteX354" fmla="*/ 5959648 w 7467600"/>
              <a:gd name="connsiteY354" fmla="*/ 4760797 h 6858000"/>
              <a:gd name="connsiteX355" fmla="*/ 5355019 w 7467600"/>
              <a:gd name="connsiteY355" fmla="*/ 4734672 h 6858000"/>
              <a:gd name="connsiteX356" fmla="*/ 5083565 w 7467600"/>
              <a:gd name="connsiteY356" fmla="*/ 5179121 h 6858000"/>
              <a:gd name="connsiteX357" fmla="*/ 4713577 w 7467600"/>
              <a:gd name="connsiteY357" fmla="*/ 5616803 h 6858000"/>
              <a:gd name="connsiteX358" fmla="*/ 3989559 w 7467600"/>
              <a:gd name="connsiteY358" fmla="*/ 6145945 h 6858000"/>
              <a:gd name="connsiteX359" fmla="*/ 3939824 w 7467600"/>
              <a:gd name="connsiteY359" fmla="*/ 6066900 h 6858000"/>
              <a:gd name="connsiteX360" fmla="*/ 4584537 w 7467600"/>
              <a:gd name="connsiteY360" fmla="*/ 5324826 h 6858000"/>
              <a:gd name="connsiteX361" fmla="*/ 5037105 w 7467600"/>
              <a:gd name="connsiteY361" fmla="*/ 5088765 h 6858000"/>
              <a:gd name="connsiteX362" fmla="*/ 5039930 w 7467600"/>
              <a:gd name="connsiteY362" fmla="*/ 5089585 h 6858000"/>
              <a:gd name="connsiteX363" fmla="*/ 5263764 w 7467600"/>
              <a:gd name="connsiteY363" fmla="*/ 4735525 h 6858000"/>
              <a:gd name="connsiteX364" fmla="*/ 4086300 w 7467600"/>
              <a:gd name="connsiteY364" fmla="*/ 4884599 h 6858000"/>
              <a:gd name="connsiteX365" fmla="*/ 4085485 w 7467600"/>
              <a:gd name="connsiteY365" fmla="*/ 4899070 h 6858000"/>
              <a:gd name="connsiteX366" fmla="*/ 3871915 w 7467600"/>
              <a:gd name="connsiteY366" fmla="*/ 5253645 h 6858000"/>
              <a:gd name="connsiteX367" fmla="*/ 3799374 w 7467600"/>
              <a:gd name="connsiteY367" fmla="*/ 5466127 h 6858000"/>
              <a:gd name="connsiteX368" fmla="*/ 3498850 w 7467600"/>
              <a:gd name="connsiteY368" fmla="*/ 6661888 h 6858000"/>
              <a:gd name="connsiteX369" fmla="*/ 3399216 w 7467600"/>
              <a:gd name="connsiteY369" fmla="*/ 6858000 h 6858000"/>
              <a:gd name="connsiteX370" fmla="*/ 3303688 w 7467600"/>
              <a:gd name="connsiteY370" fmla="*/ 6858000 h 6858000"/>
              <a:gd name="connsiteX371" fmla="*/ 3391774 w 7467600"/>
              <a:gd name="connsiteY371" fmla="*/ 6697181 h 6858000"/>
              <a:gd name="connsiteX372" fmla="*/ 3735540 w 7467600"/>
              <a:gd name="connsiteY372" fmla="*/ 5546923 h 6858000"/>
              <a:gd name="connsiteX373" fmla="*/ 3729438 w 7467600"/>
              <a:gd name="connsiteY373" fmla="*/ 5569058 h 6858000"/>
              <a:gd name="connsiteX374" fmla="*/ 3707782 w 7467600"/>
              <a:gd name="connsiteY374" fmla="*/ 5644908 h 6858000"/>
              <a:gd name="connsiteX375" fmla="*/ 3583827 w 7467600"/>
              <a:gd name="connsiteY375" fmla="*/ 6039215 h 6858000"/>
              <a:gd name="connsiteX376" fmla="*/ 3547861 w 7467600"/>
              <a:gd name="connsiteY376" fmla="*/ 6129609 h 6858000"/>
              <a:gd name="connsiteX377" fmla="*/ 3490905 w 7467600"/>
              <a:gd name="connsiteY377" fmla="*/ 6277660 h 6858000"/>
              <a:gd name="connsiteX378" fmla="*/ 3455859 w 7467600"/>
              <a:gd name="connsiteY378" fmla="*/ 6391301 h 6858000"/>
              <a:gd name="connsiteX379" fmla="*/ 3429112 w 7467600"/>
              <a:gd name="connsiteY379" fmla="*/ 6479469 h 6858000"/>
              <a:gd name="connsiteX380" fmla="*/ 3304862 w 7467600"/>
              <a:gd name="connsiteY380" fmla="*/ 6796476 h 6858000"/>
              <a:gd name="connsiteX381" fmla="*/ 3276071 w 7467600"/>
              <a:gd name="connsiteY381" fmla="*/ 6858000 h 6858000"/>
              <a:gd name="connsiteX382" fmla="*/ 3240805 w 7467600"/>
              <a:gd name="connsiteY382" fmla="*/ 6858000 h 6858000"/>
              <a:gd name="connsiteX383" fmla="*/ 3275917 w 7467600"/>
              <a:gd name="connsiteY383" fmla="*/ 6783192 h 6858000"/>
              <a:gd name="connsiteX384" fmla="*/ 3399358 w 7467600"/>
              <a:gd name="connsiteY384" fmla="*/ 6469011 h 6858000"/>
              <a:gd name="connsiteX385" fmla="*/ 3425650 w 7467600"/>
              <a:gd name="connsiteY385" fmla="*/ 6381333 h 6858000"/>
              <a:gd name="connsiteX386" fmla="*/ 3460661 w 7467600"/>
              <a:gd name="connsiteY386" fmla="*/ 6266763 h 6858000"/>
              <a:gd name="connsiteX387" fmla="*/ 3518021 w 7467600"/>
              <a:gd name="connsiteY387" fmla="*/ 6117298 h 6858000"/>
              <a:gd name="connsiteX388" fmla="*/ 3554035 w 7467600"/>
              <a:gd name="connsiteY388" fmla="*/ 6027832 h 6858000"/>
              <a:gd name="connsiteX389" fmla="*/ 3677174 w 7467600"/>
              <a:gd name="connsiteY389" fmla="*/ 5636351 h 6858000"/>
              <a:gd name="connsiteX390" fmla="*/ 3698819 w 7467600"/>
              <a:gd name="connsiteY390" fmla="*/ 5560503 h 6858000"/>
              <a:gd name="connsiteX391" fmla="*/ 3702094 w 7467600"/>
              <a:gd name="connsiteY391" fmla="*/ 5549194 h 6858000"/>
              <a:gd name="connsiteX392" fmla="*/ 3398355 w 7467600"/>
              <a:gd name="connsiteY392" fmla="*/ 6094603 h 6858000"/>
              <a:gd name="connsiteX393" fmla="*/ 3193941 w 7467600"/>
              <a:gd name="connsiteY393" fmla="*/ 6798775 h 6858000"/>
              <a:gd name="connsiteX394" fmla="*/ 3184140 w 7467600"/>
              <a:gd name="connsiteY394" fmla="*/ 6858000 h 6858000"/>
              <a:gd name="connsiteX395" fmla="*/ 3099978 w 7467600"/>
              <a:gd name="connsiteY395" fmla="*/ 6858000 h 6858000"/>
              <a:gd name="connsiteX396" fmla="*/ 3101556 w 7467600"/>
              <a:gd name="connsiteY396" fmla="*/ 6843337 h 6858000"/>
              <a:gd name="connsiteX397" fmla="*/ 3370162 w 7467600"/>
              <a:gd name="connsiteY397" fmla="*/ 5785550 h 6858000"/>
              <a:gd name="connsiteX398" fmla="*/ 3746477 w 7467600"/>
              <a:gd name="connsiteY398" fmla="*/ 5377889 h 6858000"/>
              <a:gd name="connsiteX399" fmla="*/ 3863399 w 7467600"/>
              <a:gd name="connsiteY399" fmla="*/ 5087257 h 6858000"/>
              <a:gd name="connsiteX400" fmla="*/ 3968712 w 7467600"/>
              <a:gd name="connsiteY400" fmla="*/ 4913989 h 6858000"/>
              <a:gd name="connsiteX401" fmla="*/ 2792390 w 7467600"/>
              <a:gd name="connsiteY401" fmla="*/ 5382974 h 6858000"/>
              <a:gd name="connsiteX402" fmla="*/ 2714982 w 7467600"/>
              <a:gd name="connsiteY402" fmla="*/ 5427051 h 6858000"/>
              <a:gd name="connsiteX403" fmla="*/ 2813361 w 7467600"/>
              <a:gd name="connsiteY403" fmla="*/ 6023912 h 6858000"/>
              <a:gd name="connsiteX404" fmla="*/ 2688430 w 7467600"/>
              <a:gd name="connsiteY404" fmla="*/ 6801564 h 6858000"/>
              <a:gd name="connsiteX405" fmla="*/ 2629626 w 7467600"/>
              <a:gd name="connsiteY405" fmla="*/ 6763394 h 6858000"/>
              <a:gd name="connsiteX406" fmla="*/ 2565328 w 7467600"/>
              <a:gd name="connsiteY406" fmla="*/ 5516399 h 6858000"/>
              <a:gd name="connsiteX407" fmla="*/ 1922999 w 7467600"/>
              <a:gd name="connsiteY407" fmla="*/ 5980343 h 6858000"/>
              <a:gd name="connsiteX408" fmla="*/ 1950261 w 7467600"/>
              <a:gd name="connsiteY408" fmla="*/ 6405858 h 6858000"/>
              <a:gd name="connsiteX409" fmla="*/ 2365554 w 7467600"/>
              <a:gd name="connsiteY409" fmla="*/ 6759107 h 6858000"/>
              <a:gd name="connsiteX410" fmla="*/ 2424142 w 7467600"/>
              <a:gd name="connsiteY410" fmla="*/ 6858000 h 6858000"/>
              <a:gd name="connsiteX411" fmla="*/ 2395994 w 7467600"/>
              <a:gd name="connsiteY411" fmla="*/ 6858000 h 6858000"/>
              <a:gd name="connsiteX412" fmla="*/ 2392863 w 7467600"/>
              <a:gd name="connsiteY412" fmla="*/ 6852964 h 6858000"/>
              <a:gd name="connsiteX413" fmla="*/ 2017589 w 7467600"/>
              <a:gd name="connsiteY413" fmla="*/ 6493982 h 6858000"/>
              <a:gd name="connsiteX414" fmla="*/ 2147336 w 7467600"/>
              <a:gd name="connsiteY414" fmla="*/ 6594052 h 6858000"/>
              <a:gd name="connsiteX415" fmla="*/ 2207047 w 7467600"/>
              <a:gd name="connsiteY415" fmla="*/ 6654540 h 6858000"/>
              <a:gd name="connsiteX416" fmla="*/ 2299106 w 7467600"/>
              <a:gd name="connsiteY416" fmla="*/ 6778931 h 6858000"/>
              <a:gd name="connsiteX417" fmla="*/ 2314430 w 7467600"/>
              <a:gd name="connsiteY417" fmla="*/ 6801144 h 6858000"/>
              <a:gd name="connsiteX418" fmla="*/ 2352406 w 7467600"/>
              <a:gd name="connsiteY418" fmla="*/ 6858000 h 6858000"/>
              <a:gd name="connsiteX419" fmla="*/ 2314492 w 7467600"/>
              <a:gd name="connsiteY419" fmla="*/ 6858000 h 6858000"/>
              <a:gd name="connsiteX420" fmla="*/ 2288095 w 7467600"/>
              <a:gd name="connsiteY420" fmla="*/ 6818030 h 6858000"/>
              <a:gd name="connsiteX421" fmla="*/ 2272768 w 7467600"/>
              <a:gd name="connsiteY421" fmla="*/ 6795822 h 6858000"/>
              <a:gd name="connsiteX422" fmla="*/ 2182715 w 7467600"/>
              <a:gd name="connsiteY422" fmla="*/ 6675071 h 6858000"/>
              <a:gd name="connsiteX423" fmla="*/ 2032061 w 7467600"/>
              <a:gd name="connsiteY423" fmla="*/ 6541380 h 6858000"/>
              <a:gd name="connsiteX424" fmla="*/ 2257220 w 7467600"/>
              <a:gd name="connsiteY424" fmla="*/ 6826257 h 6858000"/>
              <a:gd name="connsiteX425" fmla="*/ 2281324 w 7467600"/>
              <a:gd name="connsiteY425" fmla="*/ 6858000 h 6858000"/>
              <a:gd name="connsiteX426" fmla="*/ 2242860 w 7467600"/>
              <a:gd name="connsiteY426" fmla="*/ 6858000 h 6858000"/>
              <a:gd name="connsiteX427" fmla="*/ 2232818 w 7467600"/>
              <a:gd name="connsiteY427" fmla="*/ 6844926 h 6858000"/>
              <a:gd name="connsiteX428" fmla="*/ 1990172 w 7467600"/>
              <a:gd name="connsiteY428" fmla="*/ 6542121 h 6858000"/>
              <a:gd name="connsiteX429" fmla="*/ 2124090 w 7467600"/>
              <a:gd name="connsiteY429" fmla="*/ 6761017 h 6858000"/>
              <a:gd name="connsiteX430" fmla="*/ 2200380 w 7467600"/>
              <a:gd name="connsiteY430" fmla="*/ 6858000 h 6858000"/>
              <a:gd name="connsiteX431" fmla="*/ 2147507 w 7467600"/>
              <a:gd name="connsiteY431" fmla="*/ 6858000 h 6858000"/>
              <a:gd name="connsiteX432" fmla="*/ 2070668 w 7467600"/>
              <a:gd name="connsiteY432" fmla="*/ 6761520 h 6858000"/>
              <a:gd name="connsiteX433" fmla="*/ 1975142 w 7467600"/>
              <a:gd name="connsiteY433" fmla="*/ 6585570 h 6858000"/>
              <a:gd name="connsiteX434" fmla="*/ 2050035 w 7467600"/>
              <a:gd name="connsiteY434" fmla="*/ 6813345 h 6858000"/>
              <a:gd name="connsiteX435" fmla="*/ 2063025 w 7467600"/>
              <a:gd name="connsiteY435" fmla="*/ 6858000 h 6858000"/>
              <a:gd name="connsiteX436" fmla="*/ 2021675 w 7467600"/>
              <a:gd name="connsiteY436" fmla="*/ 6858000 h 6858000"/>
              <a:gd name="connsiteX437" fmla="*/ 2019308 w 7467600"/>
              <a:gd name="connsiteY437" fmla="*/ 6847118 h 6858000"/>
              <a:gd name="connsiteX438" fmla="*/ 1938835 w 7467600"/>
              <a:gd name="connsiteY438" fmla="*/ 6551160 h 6858000"/>
              <a:gd name="connsiteX439" fmla="*/ 1953230 w 7467600"/>
              <a:gd name="connsiteY439" fmla="*/ 6759699 h 6858000"/>
              <a:gd name="connsiteX440" fmla="*/ 1956763 w 7467600"/>
              <a:gd name="connsiteY440" fmla="*/ 6778191 h 6858000"/>
              <a:gd name="connsiteX441" fmla="*/ 1967925 w 7467600"/>
              <a:gd name="connsiteY441" fmla="*/ 6858000 h 6858000"/>
              <a:gd name="connsiteX442" fmla="*/ 1936622 w 7467600"/>
              <a:gd name="connsiteY442" fmla="*/ 6858000 h 6858000"/>
              <a:gd name="connsiteX443" fmla="*/ 1926261 w 7467600"/>
              <a:gd name="connsiteY443" fmla="*/ 6784064 h 6858000"/>
              <a:gd name="connsiteX444" fmla="*/ 1922724 w 7467600"/>
              <a:gd name="connsiteY444" fmla="*/ 6765577 h 6858000"/>
              <a:gd name="connsiteX445" fmla="*/ 1904650 w 7467600"/>
              <a:gd name="connsiteY445" fmla="*/ 6639616 h 6858000"/>
              <a:gd name="connsiteX446" fmla="*/ 1885273 w 7467600"/>
              <a:gd name="connsiteY446" fmla="*/ 6858000 h 6858000"/>
              <a:gd name="connsiteX447" fmla="*/ 1854363 w 7467600"/>
              <a:gd name="connsiteY447" fmla="*/ 6858000 h 6858000"/>
              <a:gd name="connsiteX448" fmla="*/ 1880391 w 7467600"/>
              <a:gd name="connsiteY448" fmla="*/ 6603796 h 6858000"/>
              <a:gd name="connsiteX449" fmla="*/ 1818273 w 7467600"/>
              <a:gd name="connsiteY449" fmla="*/ 6715729 h 6858000"/>
              <a:gd name="connsiteX450" fmla="*/ 1794691 w 7467600"/>
              <a:gd name="connsiteY450" fmla="*/ 6843239 h 6858000"/>
              <a:gd name="connsiteX451" fmla="*/ 1794914 w 7467600"/>
              <a:gd name="connsiteY451" fmla="*/ 6858000 h 6858000"/>
              <a:gd name="connsiteX452" fmla="*/ 1746128 w 7467600"/>
              <a:gd name="connsiteY452" fmla="*/ 6858000 h 6858000"/>
              <a:gd name="connsiteX453" fmla="*/ 1753934 w 7467600"/>
              <a:gd name="connsiteY453" fmla="*/ 6724796 h 6858000"/>
              <a:gd name="connsiteX454" fmla="*/ 1792053 w 7467600"/>
              <a:gd name="connsiteY454" fmla="*/ 6572396 h 6858000"/>
              <a:gd name="connsiteX455" fmla="*/ 1862248 w 7467600"/>
              <a:gd name="connsiteY455" fmla="*/ 6266397 h 6858000"/>
              <a:gd name="connsiteX456" fmla="*/ 1862250 w 7467600"/>
              <a:gd name="connsiteY456" fmla="*/ 6033531 h 6858000"/>
              <a:gd name="connsiteX457" fmla="*/ 1211999 w 7467600"/>
              <a:gd name="connsiteY457" fmla="*/ 6683610 h 6858000"/>
              <a:gd name="connsiteX458" fmla="*/ 1213266 w 7467600"/>
              <a:gd name="connsiteY458" fmla="*/ 6691947 h 6858000"/>
              <a:gd name="connsiteX459" fmla="*/ 1203370 w 7467600"/>
              <a:gd name="connsiteY459" fmla="*/ 6850676 h 6858000"/>
              <a:gd name="connsiteX460" fmla="*/ 1203671 w 7467600"/>
              <a:gd name="connsiteY460" fmla="*/ 6858000 h 6858000"/>
              <a:gd name="connsiteX461" fmla="*/ 1143180 w 7467600"/>
              <a:gd name="connsiteY461" fmla="*/ 6858000 h 6858000"/>
              <a:gd name="connsiteX462" fmla="*/ 1142176 w 7467600"/>
              <a:gd name="connsiteY462" fmla="*/ 6766045 h 6858000"/>
              <a:gd name="connsiteX463" fmla="*/ 1067484 w 7467600"/>
              <a:gd name="connsiteY463" fmla="*/ 6858000 h 6858000"/>
              <a:gd name="connsiteX464" fmla="*/ 953928 w 7467600"/>
              <a:gd name="connsiteY464" fmla="*/ 6858000 h 6858000"/>
              <a:gd name="connsiteX465" fmla="*/ 959715 w 7467600"/>
              <a:gd name="connsiteY465" fmla="*/ 6850185 h 6858000"/>
              <a:gd name="connsiteX466" fmla="*/ 1483788 w 7467600"/>
              <a:gd name="connsiteY466" fmla="*/ 6259174 h 6858000"/>
              <a:gd name="connsiteX467" fmla="*/ 1100671 w 7467600"/>
              <a:gd name="connsiteY467" fmla="*/ 6252137 h 6858000"/>
              <a:gd name="connsiteX468" fmla="*/ 1090144 w 7467600"/>
              <a:gd name="connsiteY468" fmla="*/ 6256748 h 6858000"/>
              <a:gd name="connsiteX469" fmla="*/ 1095872 w 7467600"/>
              <a:gd name="connsiteY469" fmla="*/ 6271892 h 6858000"/>
              <a:gd name="connsiteX470" fmla="*/ 262785 w 7467600"/>
              <a:gd name="connsiteY470" fmla="*/ 6845450 h 6858000"/>
              <a:gd name="connsiteX471" fmla="*/ 209968 w 7467600"/>
              <a:gd name="connsiteY471" fmla="*/ 6770713 h 6858000"/>
              <a:gd name="connsiteX472" fmla="*/ 873460 w 7467600"/>
              <a:gd name="connsiteY472" fmla="*/ 6253768 h 6858000"/>
              <a:gd name="connsiteX473" fmla="*/ 192686 w 7467600"/>
              <a:gd name="connsiteY473" fmla="*/ 5849257 h 6858000"/>
              <a:gd name="connsiteX474" fmla="*/ 4696 w 7467600"/>
              <a:gd name="connsiteY474" fmla="*/ 5697668 h 6858000"/>
              <a:gd name="connsiteX475" fmla="*/ 0 w 7467600"/>
              <a:gd name="connsiteY475" fmla="*/ 5689984 h 6858000"/>
              <a:gd name="connsiteX476" fmla="*/ 0 w 7467600"/>
              <a:gd name="connsiteY476" fmla="*/ 5513472 h 6858000"/>
              <a:gd name="connsiteX477" fmla="*/ 174101 w 7467600"/>
              <a:gd name="connsiteY477" fmla="*/ 5620277 h 6858000"/>
              <a:gd name="connsiteX478" fmla="*/ 891800 w 7467600"/>
              <a:gd name="connsiteY478" fmla="*/ 6036935 h 6858000"/>
              <a:gd name="connsiteX479" fmla="*/ 1072219 w 7467600"/>
              <a:gd name="connsiteY479" fmla="*/ 6169443 h 6858000"/>
              <a:gd name="connsiteX480" fmla="*/ 1074117 w 7467600"/>
              <a:gd name="connsiteY480" fmla="*/ 6170301 h 6858000"/>
              <a:gd name="connsiteX481" fmla="*/ 1083114 w 7467600"/>
              <a:gd name="connsiteY481" fmla="*/ 6174131 h 6858000"/>
              <a:gd name="connsiteX482" fmla="*/ 1543010 w 7467600"/>
              <a:gd name="connsiteY482" fmla="*/ 6191140 h 6858000"/>
              <a:gd name="connsiteX483" fmla="*/ 1551080 w 7467600"/>
              <a:gd name="connsiteY483" fmla="*/ 6195006 h 6858000"/>
              <a:gd name="connsiteX484" fmla="*/ 2345443 w 7467600"/>
              <a:gd name="connsiteY484" fmla="*/ 5549882 h 6858000"/>
              <a:gd name="connsiteX485" fmla="*/ 1721499 w 7467600"/>
              <a:gd name="connsiteY485" fmla="*/ 5599969 h 6858000"/>
              <a:gd name="connsiteX486" fmla="*/ 767716 w 7467600"/>
              <a:gd name="connsiteY486" fmla="*/ 5472768 h 6858000"/>
              <a:gd name="connsiteX487" fmla="*/ 722147 w 7467600"/>
              <a:gd name="connsiteY487" fmla="*/ 5393091 h 6858000"/>
              <a:gd name="connsiteX488" fmla="*/ 1485552 w 7467600"/>
              <a:gd name="connsiteY488" fmla="*/ 5313202 h 6858000"/>
              <a:gd name="connsiteX489" fmla="*/ 2143004 w 7467600"/>
              <a:gd name="connsiteY489" fmla="*/ 5402420 h 6858000"/>
              <a:gd name="connsiteX490" fmla="*/ 1933391 w 7467600"/>
              <a:gd name="connsiteY490" fmla="*/ 5156971 h 6858000"/>
              <a:gd name="connsiteX491" fmla="*/ 1827118 w 7467600"/>
              <a:gd name="connsiteY491" fmla="*/ 4968410 h 6858000"/>
              <a:gd name="connsiteX492" fmla="*/ 1837349 w 7467600"/>
              <a:gd name="connsiteY492" fmla="*/ 4956357 h 6858000"/>
              <a:gd name="connsiteX493" fmla="*/ 2162835 w 7467600"/>
              <a:gd name="connsiteY493" fmla="*/ 5187853 h 6858000"/>
              <a:gd name="connsiteX494" fmla="*/ 2257167 w 7467600"/>
              <a:gd name="connsiteY494" fmla="*/ 5462123 h 6858000"/>
              <a:gd name="connsiteX495" fmla="*/ 2261598 w 7467600"/>
              <a:gd name="connsiteY495" fmla="*/ 5467998 h 6858000"/>
              <a:gd name="connsiteX496" fmla="*/ 2437177 w 7467600"/>
              <a:gd name="connsiteY496" fmla="*/ 5479608 h 6858000"/>
              <a:gd name="connsiteX497" fmla="*/ 2445247 w 7467600"/>
              <a:gd name="connsiteY497" fmla="*/ 5483476 h 6858000"/>
              <a:gd name="connsiteX498" fmla="*/ 2743626 w 7467600"/>
              <a:gd name="connsiteY498" fmla="*/ 5304819 h 6858000"/>
              <a:gd name="connsiteX499" fmla="*/ 3048102 w 7467600"/>
              <a:gd name="connsiteY499" fmla="*/ 5150595 h 6858000"/>
              <a:gd name="connsiteX500" fmla="*/ 1799414 w 7467600"/>
              <a:gd name="connsiteY500" fmla="*/ 4694732 h 6858000"/>
              <a:gd name="connsiteX501" fmla="*/ 1771735 w 7467600"/>
              <a:gd name="connsiteY501" fmla="*/ 4619929 h 6858000"/>
              <a:gd name="connsiteX502" fmla="*/ 3104273 w 7467600"/>
              <a:gd name="connsiteY502" fmla="*/ 5076159 h 6858000"/>
              <a:gd name="connsiteX503" fmla="*/ 3113245 w 7467600"/>
              <a:gd name="connsiteY503" fmla="*/ 5090705 h 6858000"/>
              <a:gd name="connsiteX504" fmla="*/ 3126294 w 7467600"/>
              <a:gd name="connsiteY504" fmla="*/ 5114400 h 6858000"/>
              <a:gd name="connsiteX505" fmla="*/ 3937433 w 7467600"/>
              <a:gd name="connsiteY505" fmla="*/ 4830473 h 6858000"/>
              <a:gd name="connsiteX506" fmla="*/ 3590475 w 7467600"/>
              <a:gd name="connsiteY506" fmla="*/ 4597974 h 6858000"/>
              <a:gd name="connsiteX507" fmla="*/ 3100264 w 7467600"/>
              <a:gd name="connsiteY507" fmla="*/ 4579845 h 6858000"/>
              <a:gd name="connsiteX508" fmla="*/ 2183576 w 7467600"/>
              <a:gd name="connsiteY508" fmla="*/ 4227150 h 6858000"/>
              <a:gd name="connsiteX509" fmla="*/ 2151029 w 7467600"/>
              <a:gd name="connsiteY509" fmla="*/ 4146947 h 6858000"/>
              <a:gd name="connsiteX510" fmla="*/ 3563434 w 7467600"/>
              <a:gd name="connsiteY510" fmla="*/ 4469115 h 6858000"/>
              <a:gd name="connsiteX511" fmla="*/ 3177952 w 7467600"/>
              <a:gd name="connsiteY511" fmla="*/ 3657386 h 6858000"/>
              <a:gd name="connsiteX512" fmla="*/ 3189263 w 7467600"/>
              <a:gd name="connsiteY512" fmla="*/ 3625726 h 6858000"/>
              <a:gd name="connsiteX513" fmla="*/ 3560912 w 7467600"/>
              <a:gd name="connsiteY513" fmla="*/ 4079863 h 6858000"/>
              <a:gd name="connsiteX514" fmla="*/ 3626636 w 7467600"/>
              <a:gd name="connsiteY514" fmla="*/ 4512230 h 6858000"/>
              <a:gd name="connsiteX515" fmla="*/ 3653088 w 7467600"/>
              <a:gd name="connsiteY515" fmla="*/ 4521417 h 6858000"/>
              <a:gd name="connsiteX516" fmla="*/ 3988128 w 7467600"/>
              <a:gd name="connsiteY516" fmla="*/ 4817267 h 6858000"/>
              <a:gd name="connsiteX517" fmla="*/ 4830582 w 7467600"/>
              <a:gd name="connsiteY517" fmla="*/ 4676000 h 6858000"/>
              <a:gd name="connsiteX518" fmla="*/ 4830100 w 7467600"/>
              <a:gd name="connsiteY518" fmla="*/ 4675554 h 6858000"/>
              <a:gd name="connsiteX519" fmla="*/ 4036318 w 7467600"/>
              <a:gd name="connsiteY519" fmla="*/ 4147013 h 6858000"/>
              <a:gd name="connsiteX520" fmla="*/ 3432098 w 7467600"/>
              <a:gd name="connsiteY520" fmla="*/ 3537312 h 6858000"/>
              <a:gd name="connsiteX521" fmla="*/ 3446761 w 7467600"/>
              <a:gd name="connsiteY521" fmla="*/ 3461278 h 6858000"/>
              <a:gd name="connsiteX522" fmla="*/ 4419733 w 7467600"/>
              <a:gd name="connsiteY522" fmla="*/ 3963555 h 6858000"/>
              <a:gd name="connsiteX523" fmla="*/ 4781371 w 7467600"/>
              <a:gd name="connsiteY523" fmla="*/ 4458604 h 6858000"/>
              <a:gd name="connsiteX524" fmla="*/ 4780440 w 7467600"/>
              <a:gd name="connsiteY524" fmla="*/ 4470290 h 6858000"/>
              <a:gd name="connsiteX525" fmla="*/ 4898954 w 7467600"/>
              <a:gd name="connsiteY525" fmla="*/ 4662092 h 6858000"/>
              <a:gd name="connsiteX526" fmla="*/ 4900699 w 7467600"/>
              <a:gd name="connsiteY526" fmla="*/ 4670867 h 6858000"/>
              <a:gd name="connsiteX527" fmla="*/ 5714511 w 7467600"/>
              <a:gd name="connsiteY527" fmla="*/ 4663483 h 6858000"/>
              <a:gd name="connsiteX528" fmla="*/ 5464793 w 7467600"/>
              <a:gd name="connsiteY528" fmla="*/ 4393556 h 6858000"/>
              <a:gd name="connsiteX529" fmla="*/ 5461897 w 7467600"/>
              <a:gd name="connsiteY529" fmla="*/ 4390879 h 6858000"/>
              <a:gd name="connsiteX530" fmla="*/ 4294126 w 7467600"/>
              <a:gd name="connsiteY530" fmla="*/ 3303048 h 6858000"/>
              <a:gd name="connsiteX531" fmla="*/ 4305321 w 7467600"/>
              <a:gd name="connsiteY531" fmla="*/ 3256953 h 6858000"/>
              <a:gd name="connsiteX532" fmla="*/ 4949299 w 7467600"/>
              <a:gd name="connsiteY532" fmla="*/ 3766336 h 6858000"/>
              <a:gd name="connsiteX533" fmla="*/ 5291452 w 7467600"/>
              <a:gd name="connsiteY533" fmla="*/ 4076801 h 6858000"/>
              <a:gd name="connsiteX534" fmla="*/ 5434998 w 7467600"/>
              <a:gd name="connsiteY534" fmla="*/ 4254100 h 6858000"/>
              <a:gd name="connsiteX535" fmla="*/ 5351015 w 7467600"/>
              <a:gd name="connsiteY535" fmla="*/ 3760989 h 6858000"/>
              <a:gd name="connsiteX536" fmla="*/ 5413780 w 7467600"/>
              <a:gd name="connsiteY536" fmla="*/ 2966265 h 6858000"/>
              <a:gd name="connsiteX537" fmla="*/ 5425627 w 7467600"/>
              <a:gd name="connsiteY537" fmla="*/ 2954192 h 6858000"/>
              <a:gd name="connsiteX538" fmla="*/ 6604735 w 7467600"/>
              <a:gd name="connsiteY538" fmla="*/ 2041381 h 6858000"/>
              <a:gd name="connsiteX539" fmla="*/ 7204487 w 7467600"/>
              <a:gd name="connsiteY539" fmla="*/ 2742112 h 6858000"/>
              <a:gd name="connsiteX540" fmla="*/ 7131592 w 7467600"/>
              <a:gd name="connsiteY540" fmla="*/ 2672096 h 6858000"/>
              <a:gd name="connsiteX541" fmla="*/ 6996344 w 7467600"/>
              <a:gd name="connsiteY541" fmla="*/ 2518310 h 6858000"/>
              <a:gd name="connsiteX542" fmla="*/ 6735495 w 7467600"/>
              <a:gd name="connsiteY542" fmla="*/ 2196890 h 6858000"/>
              <a:gd name="connsiteX543" fmla="*/ 6721901 w 7467600"/>
              <a:gd name="connsiteY543" fmla="*/ 2179274 h 6858000"/>
              <a:gd name="connsiteX544" fmla="*/ 6604735 w 7467600"/>
              <a:gd name="connsiteY544" fmla="*/ 2041381 h 6858000"/>
              <a:gd name="connsiteX545" fmla="*/ 6591670 w 7467600"/>
              <a:gd name="connsiteY545" fmla="*/ 1988277 h 6858000"/>
              <a:gd name="connsiteX546" fmla="*/ 6747349 w 7467600"/>
              <a:gd name="connsiteY546" fmla="*/ 2160069 h 6858000"/>
              <a:gd name="connsiteX547" fmla="*/ 6760943 w 7467600"/>
              <a:gd name="connsiteY547" fmla="*/ 2177686 h 6858000"/>
              <a:gd name="connsiteX548" fmla="*/ 7021065 w 7467600"/>
              <a:gd name="connsiteY548" fmla="*/ 2498102 h 6858000"/>
              <a:gd name="connsiteX549" fmla="*/ 7155223 w 7467600"/>
              <a:gd name="connsiteY549" fmla="*/ 2650386 h 6858000"/>
              <a:gd name="connsiteX550" fmla="*/ 7203167 w 7467600"/>
              <a:gd name="connsiteY550" fmla="*/ 2697288 h 6858000"/>
              <a:gd name="connsiteX551" fmla="*/ 6937703 w 7467600"/>
              <a:gd name="connsiteY551" fmla="*/ 2321981 h 6858000"/>
              <a:gd name="connsiteX552" fmla="*/ 6591670 w 7467600"/>
              <a:gd name="connsiteY552" fmla="*/ 1988277 h 6858000"/>
              <a:gd name="connsiteX553" fmla="*/ 5798671 w 7467600"/>
              <a:gd name="connsiteY553" fmla="*/ 1981601 h 6858000"/>
              <a:gd name="connsiteX554" fmla="*/ 5754709 w 7467600"/>
              <a:gd name="connsiteY554" fmla="*/ 2071454 h 6858000"/>
              <a:gd name="connsiteX555" fmla="*/ 5763044 w 7467600"/>
              <a:gd name="connsiteY555" fmla="*/ 2842206 h 6858000"/>
              <a:gd name="connsiteX556" fmla="*/ 5764974 w 7467600"/>
              <a:gd name="connsiteY556" fmla="*/ 2799609 h 6858000"/>
              <a:gd name="connsiteX557" fmla="*/ 5767665 w 7467600"/>
              <a:gd name="connsiteY557" fmla="*/ 2666409 h 6858000"/>
              <a:gd name="connsiteX558" fmla="*/ 5763055 w 7467600"/>
              <a:gd name="connsiteY558" fmla="*/ 2579705 h 6858000"/>
              <a:gd name="connsiteX559" fmla="*/ 5758079 w 7467600"/>
              <a:gd name="connsiteY559" fmla="*/ 2492508 h 6858000"/>
              <a:gd name="connsiteX560" fmla="*/ 5779325 w 7467600"/>
              <a:gd name="connsiteY560" fmla="*/ 2197069 h 6858000"/>
              <a:gd name="connsiteX561" fmla="*/ 5798671 w 7467600"/>
              <a:gd name="connsiteY561" fmla="*/ 1981601 h 6858000"/>
              <a:gd name="connsiteX562" fmla="*/ 5829202 w 7467600"/>
              <a:gd name="connsiteY562" fmla="*/ 1971679 h 6858000"/>
              <a:gd name="connsiteX563" fmla="*/ 5809558 w 7467600"/>
              <a:gd name="connsiteY563" fmla="*/ 2198043 h 6858000"/>
              <a:gd name="connsiteX564" fmla="*/ 5788653 w 7467600"/>
              <a:gd name="connsiteY564" fmla="*/ 2489430 h 6858000"/>
              <a:gd name="connsiteX565" fmla="*/ 5793439 w 7467600"/>
              <a:gd name="connsiteY565" fmla="*/ 2575235 h 6858000"/>
              <a:gd name="connsiteX566" fmla="*/ 5796837 w 7467600"/>
              <a:gd name="connsiteY566" fmla="*/ 2637633 h 6858000"/>
              <a:gd name="connsiteX567" fmla="*/ 5818614 w 7467600"/>
              <a:gd name="connsiteY567" fmla="*/ 2473055 h 6858000"/>
              <a:gd name="connsiteX568" fmla="*/ 5829202 w 7467600"/>
              <a:gd name="connsiteY568" fmla="*/ 1971679 h 6858000"/>
              <a:gd name="connsiteX569" fmla="*/ 5911389 w 7467600"/>
              <a:gd name="connsiteY569" fmla="*/ 1898371 h 6858000"/>
              <a:gd name="connsiteX570" fmla="*/ 6237627 w 7467600"/>
              <a:gd name="connsiteY570" fmla="*/ 2231921 h 6858000"/>
              <a:gd name="connsiteX571" fmla="*/ 5911389 w 7467600"/>
              <a:gd name="connsiteY571" fmla="*/ 1898371 h 6858000"/>
              <a:gd name="connsiteX572" fmla="*/ 6944437 w 7467600"/>
              <a:gd name="connsiteY572" fmla="*/ 1575402 h 6858000"/>
              <a:gd name="connsiteX573" fmla="*/ 6304730 w 7467600"/>
              <a:gd name="connsiteY573" fmla="*/ 1766654 h 6858000"/>
              <a:gd name="connsiteX574" fmla="*/ 6944437 w 7467600"/>
              <a:gd name="connsiteY574" fmla="*/ 1575402 h 6858000"/>
              <a:gd name="connsiteX575" fmla="*/ 7019523 w 7467600"/>
              <a:gd name="connsiteY575" fmla="*/ 1519450 h 6858000"/>
              <a:gd name="connsiteX576" fmla="*/ 6298091 w 7467600"/>
              <a:gd name="connsiteY576" fmla="*/ 1737122 h 6858000"/>
              <a:gd name="connsiteX577" fmla="*/ 7019523 w 7467600"/>
              <a:gd name="connsiteY577" fmla="*/ 1519450 h 6858000"/>
              <a:gd name="connsiteX578" fmla="*/ 2399523 w 7467600"/>
              <a:gd name="connsiteY578" fmla="*/ 1428234 h 6858000"/>
              <a:gd name="connsiteX579" fmla="*/ 2224982 w 7467600"/>
              <a:gd name="connsiteY579" fmla="*/ 1826201 h 6858000"/>
              <a:gd name="connsiteX580" fmla="*/ 2096099 w 7467600"/>
              <a:gd name="connsiteY580" fmla="*/ 2345900 h 6858000"/>
              <a:gd name="connsiteX581" fmla="*/ 2283317 w 7467600"/>
              <a:gd name="connsiteY581" fmla="*/ 1796925 h 6858000"/>
              <a:gd name="connsiteX582" fmla="*/ 2399523 w 7467600"/>
              <a:gd name="connsiteY582" fmla="*/ 1428234 h 6858000"/>
              <a:gd name="connsiteX583" fmla="*/ 2448558 w 7467600"/>
              <a:gd name="connsiteY583" fmla="*/ 1373435 h 6858000"/>
              <a:gd name="connsiteX584" fmla="*/ 2312521 w 7467600"/>
              <a:gd name="connsiteY584" fmla="*/ 1806140 h 6858000"/>
              <a:gd name="connsiteX585" fmla="*/ 2127533 w 7467600"/>
              <a:gd name="connsiteY585" fmla="*/ 2348380 h 6858000"/>
              <a:gd name="connsiteX586" fmla="*/ 2358080 w 7467600"/>
              <a:gd name="connsiteY586" fmla="*/ 1866134 h 6858000"/>
              <a:gd name="connsiteX587" fmla="*/ 2407436 w 7467600"/>
              <a:gd name="connsiteY587" fmla="*/ 1651070 h 6858000"/>
              <a:gd name="connsiteX588" fmla="*/ 2448558 w 7467600"/>
              <a:gd name="connsiteY588" fmla="*/ 1373435 h 6858000"/>
              <a:gd name="connsiteX589" fmla="*/ 278707 w 7467600"/>
              <a:gd name="connsiteY589" fmla="*/ 1352270 h 6858000"/>
              <a:gd name="connsiteX590" fmla="*/ 321570 w 7467600"/>
              <a:gd name="connsiteY590" fmla="*/ 1861610 h 6858000"/>
              <a:gd name="connsiteX591" fmla="*/ 294281 w 7467600"/>
              <a:gd name="connsiteY591" fmla="*/ 1440658 h 6858000"/>
              <a:gd name="connsiteX592" fmla="*/ 278707 w 7467600"/>
              <a:gd name="connsiteY592" fmla="*/ 1352270 h 6858000"/>
              <a:gd name="connsiteX593" fmla="*/ 1423821 w 7467600"/>
              <a:gd name="connsiteY593" fmla="*/ 1351958 h 6858000"/>
              <a:gd name="connsiteX594" fmla="*/ 1638521 w 7467600"/>
              <a:gd name="connsiteY594" fmla="*/ 1908470 h 6858000"/>
              <a:gd name="connsiteX595" fmla="*/ 1754199 w 7467600"/>
              <a:gd name="connsiteY595" fmla="*/ 2149284 h 6858000"/>
              <a:gd name="connsiteX596" fmla="*/ 1908359 w 7467600"/>
              <a:gd name="connsiteY596" fmla="*/ 2364988 h 6858000"/>
              <a:gd name="connsiteX597" fmla="*/ 1647661 w 7467600"/>
              <a:gd name="connsiteY597" fmla="*/ 1825945 h 6858000"/>
              <a:gd name="connsiteX598" fmla="*/ 1423821 w 7467600"/>
              <a:gd name="connsiteY598" fmla="*/ 1351958 h 6858000"/>
              <a:gd name="connsiteX599" fmla="*/ 1431890 w 7467600"/>
              <a:gd name="connsiteY599" fmla="*/ 1306475 h 6858000"/>
              <a:gd name="connsiteX600" fmla="*/ 1507597 w 7467600"/>
              <a:gd name="connsiteY600" fmla="*/ 1446132 h 6858000"/>
              <a:gd name="connsiteX601" fmla="*/ 1674586 w 7467600"/>
              <a:gd name="connsiteY601" fmla="*/ 1813832 h 6858000"/>
              <a:gd name="connsiteX602" fmla="*/ 1815950 w 7467600"/>
              <a:gd name="connsiteY602" fmla="*/ 2128564 h 6858000"/>
              <a:gd name="connsiteX603" fmla="*/ 1984242 w 7467600"/>
              <a:gd name="connsiteY603" fmla="*/ 2430829 h 6858000"/>
              <a:gd name="connsiteX604" fmla="*/ 2014023 w 7467600"/>
              <a:gd name="connsiteY604" fmla="*/ 2450995 h 6858000"/>
              <a:gd name="connsiteX605" fmla="*/ 1747337 w 7467600"/>
              <a:gd name="connsiteY605" fmla="*/ 1855264 h 6858000"/>
              <a:gd name="connsiteX606" fmla="*/ 1533749 w 7467600"/>
              <a:gd name="connsiteY606" fmla="*/ 1478656 h 6858000"/>
              <a:gd name="connsiteX607" fmla="*/ 1431890 w 7467600"/>
              <a:gd name="connsiteY607" fmla="*/ 1306475 h 6858000"/>
              <a:gd name="connsiteX608" fmla="*/ 5052692 w 7467600"/>
              <a:gd name="connsiteY608" fmla="*/ 1292994 h 6858000"/>
              <a:gd name="connsiteX609" fmla="*/ 5200661 w 7467600"/>
              <a:gd name="connsiteY609" fmla="*/ 1635186 h 6858000"/>
              <a:gd name="connsiteX610" fmla="*/ 5297138 w 7467600"/>
              <a:gd name="connsiteY610" fmla="*/ 1906351 h 6858000"/>
              <a:gd name="connsiteX611" fmla="*/ 5052692 w 7467600"/>
              <a:gd name="connsiteY611" fmla="*/ 1292994 h 6858000"/>
              <a:gd name="connsiteX612" fmla="*/ 5009948 w 7467600"/>
              <a:gd name="connsiteY612" fmla="*/ 1273619 h 6858000"/>
              <a:gd name="connsiteX613" fmla="*/ 5121777 w 7467600"/>
              <a:gd name="connsiteY613" fmla="*/ 1654213 h 6858000"/>
              <a:gd name="connsiteX614" fmla="*/ 5293545 w 7467600"/>
              <a:gd name="connsiteY614" fmla="*/ 2072247 h 6858000"/>
              <a:gd name="connsiteX615" fmla="*/ 5294042 w 7467600"/>
              <a:gd name="connsiteY615" fmla="*/ 2065019 h 6858000"/>
              <a:gd name="connsiteX616" fmla="*/ 5171936 w 7467600"/>
              <a:gd name="connsiteY616" fmla="*/ 1647613 h 6858000"/>
              <a:gd name="connsiteX617" fmla="*/ 5009948 w 7467600"/>
              <a:gd name="connsiteY617" fmla="*/ 1273619 h 6858000"/>
              <a:gd name="connsiteX618" fmla="*/ 655236 w 7467600"/>
              <a:gd name="connsiteY618" fmla="*/ 1268632 h 6858000"/>
              <a:gd name="connsiteX619" fmla="*/ 839521 w 7467600"/>
              <a:gd name="connsiteY619" fmla="*/ 1685315 h 6858000"/>
              <a:gd name="connsiteX620" fmla="*/ 1109416 w 7467600"/>
              <a:gd name="connsiteY620" fmla="*/ 2061663 h 6858000"/>
              <a:gd name="connsiteX621" fmla="*/ 1298300 w 7467600"/>
              <a:gd name="connsiteY621" fmla="*/ 2247742 h 6858000"/>
              <a:gd name="connsiteX622" fmla="*/ 1125871 w 7467600"/>
              <a:gd name="connsiteY622" fmla="*/ 1989513 h 6858000"/>
              <a:gd name="connsiteX623" fmla="*/ 981574 w 7467600"/>
              <a:gd name="connsiteY623" fmla="*/ 1783157 h 6858000"/>
              <a:gd name="connsiteX624" fmla="*/ 922198 w 7467600"/>
              <a:gd name="connsiteY624" fmla="*/ 1677437 h 6858000"/>
              <a:gd name="connsiteX625" fmla="*/ 869293 w 7467600"/>
              <a:gd name="connsiteY625" fmla="*/ 1583214 h 6858000"/>
              <a:gd name="connsiteX626" fmla="*/ 751431 w 7467600"/>
              <a:gd name="connsiteY626" fmla="*/ 1405731 h 6858000"/>
              <a:gd name="connsiteX627" fmla="*/ 655236 w 7467600"/>
              <a:gd name="connsiteY627" fmla="*/ 1268632 h 6858000"/>
              <a:gd name="connsiteX628" fmla="*/ 6516292 w 7467600"/>
              <a:gd name="connsiteY628" fmla="*/ 1263064 h 6858000"/>
              <a:gd name="connsiteX629" fmla="*/ 5736320 w 7467600"/>
              <a:gd name="connsiteY629" fmla="*/ 1501803 h 6858000"/>
              <a:gd name="connsiteX630" fmla="*/ 6516292 w 7467600"/>
              <a:gd name="connsiteY630" fmla="*/ 1263064 h 6858000"/>
              <a:gd name="connsiteX631" fmla="*/ 291466 w 7467600"/>
              <a:gd name="connsiteY631" fmla="*/ 1250369 h 6858000"/>
              <a:gd name="connsiteX632" fmla="*/ 323180 w 7467600"/>
              <a:gd name="connsiteY632" fmla="*/ 1435283 h 6858000"/>
              <a:gd name="connsiteX633" fmla="*/ 349381 w 7467600"/>
              <a:gd name="connsiteY633" fmla="*/ 1875041 h 6858000"/>
              <a:gd name="connsiteX634" fmla="*/ 374363 w 7467600"/>
              <a:gd name="connsiteY634" fmla="*/ 1506494 h 6858000"/>
              <a:gd name="connsiteX635" fmla="*/ 302168 w 7467600"/>
              <a:gd name="connsiteY635" fmla="*/ 1274495 h 6858000"/>
              <a:gd name="connsiteX636" fmla="*/ 291466 w 7467600"/>
              <a:gd name="connsiteY636" fmla="*/ 1250369 h 6858000"/>
              <a:gd name="connsiteX637" fmla="*/ 678222 w 7467600"/>
              <a:gd name="connsiteY637" fmla="*/ 1248670 h 6858000"/>
              <a:gd name="connsiteX638" fmla="*/ 775536 w 7467600"/>
              <a:gd name="connsiteY638" fmla="*/ 1388015 h 6858000"/>
              <a:gd name="connsiteX639" fmla="*/ 894529 w 7467600"/>
              <a:gd name="connsiteY639" fmla="*/ 1567739 h 6858000"/>
              <a:gd name="connsiteX640" fmla="*/ 948000 w 7467600"/>
              <a:gd name="connsiteY640" fmla="*/ 1663088 h 6858000"/>
              <a:gd name="connsiteX641" fmla="*/ 1006812 w 7467600"/>
              <a:gd name="connsiteY641" fmla="*/ 1767683 h 6858000"/>
              <a:gd name="connsiteX642" fmla="*/ 1149133 w 7467600"/>
              <a:gd name="connsiteY642" fmla="*/ 1971513 h 6858000"/>
              <a:gd name="connsiteX643" fmla="*/ 1333952 w 7467600"/>
              <a:gd name="connsiteY643" fmla="*/ 2251620 h 6858000"/>
              <a:gd name="connsiteX644" fmla="*/ 1337329 w 7467600"/>
              <a:gd name="connsiteY644" fmla="*/ 2258350 h 6858000"/>
              <a:gd name="connsiteX645" fmla="*/ 1014726 w 7467600"/>
              <a:gd name="connsiteY645" fmla="*/ 1615556 h 6858000"/>
              <a:gd name="connsiteX646" fmla="*/ 678222 w 7467600"/>
              <a:gd name="connsiteY646" fmla="*/ 1248670 h 6858000"/>
              <a:gd name="connsiteX647" fmla="*/ 6691602 w 7467600"/>
              <a:gd name="connsiteY647" fmla="*/ 1140573 h 6858000"/>
              <a:gd name="connsiteX648" fmla="*/ 6571100 w 7467600"/>
              <a:gd name="connsiteY648" fmla="*/ 1183662 h 6858000"/>
              <a:gd name="connsiteX649" fmla="*/ 6241687 w 7467600"/>
              <a:gd name="connsiteY649" fmla="*/ 1257600 h 6858000"/>
              <a:gd name="connsiteX650" fmla="*/ 5693009 w 7467600"/>
              <a:gd name="connsiteY650" fmla="*/ 1478256 h 6858000"/>
              <a:gd name="connsiteX651" fmla="*/ 6548420 w 7467600"/>
              <a:gd name="connsiteY651" fmla="*/ 1214599 h 6858000"/>
              <a:gd name="connsiteX652" fmla="*/ 6605473 w 7467600"/>
              <a:gd name="connsiteY652" fmla="*/ 1184686 h 6858000"/>
              <a:gd name="connsiteX653" fmla="*/ 6691602 w 7467600"/>
              <a:gd name="connsiteY653" fmla="*/ 1140573 h 6858000"/>
              <a:gd name="connsiteX654" fmla="*/ 4002475 w 7467600"/>
              <a:gd name="connsiteY654" fmla="*/ 1037802 h 6858000"/>
              <a:gd name="connsiteX655" fmla="*/ 4000324 w 7467600"/>
              <a:gd name="connsiteY655" fmla="*/ 1039362 h 6858000"/>
              <a:gd name="connsiteX656" fmla="*/ 4002862 w 7467600"/>
              <a:gd name="connsiteY656" fmla="*/ 1042866 h 6858000"/>
              <a:gd name="connsiteX657" fmla="*/ 4002475 w 7467600"/>
              <a:gd name="connsiteY657" fmla="*/ 1037802 h 6858000"/>
              <a:gd name="connsiteX658" fmla="*/ 506322 w 7467600"/>
              <a:gd name="connsiteY658" fmla="*/ 1020997 h 6858000"/>
              <a:gd name="connsiteX659" fmla="*/ 533068 w 7467600"/>
              <a:gd name="connsiteY659" fmla="*/ 1029409 h 6858000"/>
              <a:gd name="connsiteX660" fmla="*/ 1232525 w 7467600"/>
              <a:gd name="connsiteY660" fmla="*/ 1804675 h 6858000"/>
              <a:gd name="connsiteX661" fmla="*/ 1388858 w 7467600"/>
              <a:gd name="connsiteY661" fmla="*/ 2368011 h 6858000"/>
              <a:gd name="connsiteX662" fmla="*/ 1384098 w 7467600"/>
              <a:gd name="connsiteY662" fmla="*/ 2378125 h 6858000"/>
              <a:gd name="connsiteX663" fmla="*/ 1425393 w 7467600"/>
              <a:gd name="connsiteY663" fmla="*/ 2589124 h 6858000"/>
              <a:gd name="connsiteX664" fmla="*/ 1424001 w 7467600"/>
              <a:gd name="connsiteY664" fmla="*/ 2597541 h 6858000"/>
              <a:gd name="connsiteX665" fmla="*/ 2152729 w 7467600"/>
              <a:gd name="connsiteY665" fmla="*/ 2864487 h 6858000"/>
              <a:gd name="connsiteX666" fmla="*/ 2020609 w 7467600"/>
              <a:gd name="connsiteY666" fmla="*/ 2539671 h 6858000"/>
              <a:gd name="connsiteX667" fmla="*/ 2018920 w 7467600"/>
              <a:gd name="connsiteY667" fmla="*/ 2536309 h 6858000"/>
              <a:gd name="connsiteX668" fmla="*/ 1342441 w 7467600"/>
              <a:gd name="connsiteY668" fmla="*/ 1173017 h 6858000"/>
              <a:gd name="connsiteX669" fmla="*/ 1367925 w 7467600"/>
              <a:gd name="connsiteY669" fmla="*/ 1135648 h 6858000"/>
              <a:gd name="connsiteX670" fmla="*/ 1771401 w 7467600"/>
              <a:gd name="connsiteY670" fmla="*/ 1806673 h 6858000"/>
              <a:gd name="connsiteX671" fmla="*/ 1972385 w 7467600"/>
              <a:gd name="connsiteY671" fmla="*/ 2198735 h 6858000"/>
              <a:gd name="connsiteX672" fmla="*/ 2040892 w 7467600"/>
              <a:gd name="connsiteY672" fmla="*/ 2405205 h 6858000"/>
              <a:gd name="connsiteX673" fmla="*/ 2131689 w 7467600"/>
              <a:gd name="connsiteY673" fmla="*/ 1936926 h 6858000"/>
              <a:gd name="connsiteX674" fmla="*/ 2454820 w 7467600"/>
              <a:gd name="connsiteY674" fmla="*/ 1248808 h 6858000"/>
              <a:gd name="connsiteX675" fmla="*/ 2492512 w 7467600"/>
              <a:gd name="connsiteY675" fmla="*/ 1302920 h 6858000"/>
              <a:gd name="connsiteX676" fmla="*/ 2081216 w 7467600"/>
              <a:gd name="connsiteY676" fmla="*/ 2527513 h 6858000"/>
              <a:gd name="connsiteX677" fmla="*/ 2081211 w 7467600"/>
              <a:gd name="connsiteY677" fmla="*/ 2528916 h 6858000"/>
              <a:gd name="connsiteX678" fmla="*/ 2199067 w 7467600"/>
              <a:gd name="connsiteY678" fmla="*/ 2884061 h 6858000"/>
              <a:gd name="connsiteX679" fmla="*/ 3192586 w 7467600"/>
              <a:gd name="connsiteY679" fmla="*/ 3411496 h 6858000"/>
              <a:gd name="connsiteX680" fmla="*/ 3182620 w 7467600"/>
              <a:gd name="connsiteY680" fmla="*/ 3483279 h 6858000"/>
              <a:gd name="connsiteX681" fmla="*/ 2435119 w 7467600"/>
              <a:gd name="connsiteY681" fmla="*/ 3080173 h 6858000"/>
              <a:gd name="connsiteX682" fmla="*/ 2410152 w 7467600"/>
              <a:gd name="connsiteY682" fmla="*/ 3063751 h 6858000"/>
              <a:gd name="connsiteX683" fmla="*/ 2408099 w 7467600"/>
              <a:gd name="connsiteY683" fmla="*/ 3064403 h 6858000"/>
              <a:gd name="connsiteX684" fmla="*/ 2407218 w 7467600"/>
              <a:gd name="connsiteY684" fmla="*/ 3070324 h 6858000"/>
              <a:gd name="connsiteX685" fmla="*/ 2380138 w 7467600"/>
              <a:gd name="connsiteY685" fmla="*/ 3099341 h 6858000"/>
              <a:gd name="connsiteX686" fmla="*/ 1765923 w 7467600"/>
              <a:gd name="connsiteY686" fmla="*/ 3581043 h 6858000"/>
              <a:gd name="connsiteX687" fmla="*/ 1702258 w 7467600"/>
              <a:gd name="connsiteY687" fmla="*/ 3612286 h 6858000"/>
              <a:gd name="connsiteX688" fmla="*/ 1538370 w 7467600"/>
              <a:gd name="connsiteY688" fmla="*/ 3811804 h 6858000"/>
              <a:gd name="connsiteX689" fmla="*/ 542867 w 7467600"/>
              <a:gd name="connsiteY689" fmla="*/ 4944092 h 6858000"/>
              <a:gd name="connsiteX690" fmla="*/ 515800 w 7467600"/>
              <a:gd name="connsiteY690" fmla="*/ 4862180 h 6858000"/>
              <a:gd name="connsiteX691" fmla="*/ 909145 w 7467600"/>
              <a:gd name="connsiteY691" fmla="*/ 4199225 h 6858000"/>
              <a:gd name="connsiteX692" fmla="*/ 1214067 w 7467600"/>
              <a:gd name="connsiteY692" fmla="*/ 3908561 h 6858000"/>
              <a:gd name="connsiteX693" fmla="*/ 640967 w 7467600"/>
              <a:gd name="connsiteY693" fmla="*/ 4105601 h 6858000"/>
              <a:gd name="connsiteX694" fmla="*/ 112563 w 7467600"/>
              <a:gd name="connsiteY694" fmla="*/ 4396952 h 6858000"/>
              <a:gd name="connsiteX695" fmla="*/ 0 w 7467600"/>
              <a:gd name="connsiteY695" fmla="*/ 4466006 h 6858000"/>
              <a:gd name="connsiteX696" fmla="*/ 0 w 7467600"/>
              <a:gd name="connsiteY696" fmla="*/ 4233763 h 6858000"/>
              <a:gd name="connsiteX697" fmla="*/ 36881 w 7467600"/>
              <a:gd name="connsiteY697" fmla="*/ 4200118 h 6858000"/>
              <a:gd name="connsiteX698" fmla="*/ 910534 w 7467600"/>
              <a:gd name="connsiteY698" fmla="*/ 3629753 h 6858000"/>
              <a:gd name="connsiteX699" fmla="*/ 1578717 w 7467600"/>
              <a:gd name="connsiteY699" fmla="*/ 3575982 h 6858000"/>
              <a:gd name="connsiteX700" fmla="*/ 2338780 w 7467600"/>
              <a:gd name="connsiteY700" fmla="*/ 3033725 h 6858000"/>
              <a:gd name="connsiteX701" fmla="*/ 1807991 w 7467600"/>
              <a:gd name="connsiteY701" fmla="*/ 2807184 h 6858000"/>
              <a:gd name="connsiteX702" fmla="*/ 1416358 w 7467600"/>
              <a:gd name="connsiteY702" fmla="*/ 3112571 h 6858000"/>
              <a:gd name="connsiteX703" fmla="*/ 939066 w 7467600"/>
              <a:gd name="connsiteY703" fmla="*/ 3378798 h 6858000"/>
              <a:gd name="connsiteX704" fmla="*/ 115099 w 7467600"/>
              <a:gd name="connsiteY704" fmla="*/ 3607650 h 6858000"/>
              <a:gd name="connsiteX705" fmla="*/ 97284 w 7467600"/>
              <a:gd name="connsiteY705" fmla="*/ 3520393 h 6858000"/>
              <a:gd name="connsiteX706" fmla="*/ 922050 w 7467600"/>
              <a:gd name="connsiteY706" fmla="*/ 3074867 h 6858000"/>
              <a:gd name="connsiteX707" fmla="*/ 1405265 w 7467600"/>
              <a:gd name="connsiteY707" fmla="*/ 3016319 h 6858000"/>
              <a:gd name="connsiteX708" fmla="*/ 1407512 w 7467600"/>
              <a:gd name="connsiteY708" fmla="*/ 3018001 h 6858000"/>
              <a:gd name="connsiteX709" fmla="*/ 1726266 w 7467600"/>
              <a:gd name="connsiteY709" fmla="*/ 2777274 h 6858000"/>
              <a:gd name="connsiteX710" fmla="*/ 625390 w 7467600"/>
              <a:gd name="connsiteY710" fmla="*/ 2514541 h 6858000"/>
              <a:gd name="connsiteX711" fmla="*/ 619799 w 7467600"/>
              <a:gd name="connsiteY711" fmla="*/ 2527180 h 6858000"/>
              <a:gd name="connsiteX712" fmla="*/ 310030 w 7467600"/>
              <a:gd name="connsiteY712" fmla="*/ 2771818 h 6858000"/>
              <a:gd name="connsiteX713" fmla="*/ 173877 w 7467600"/>
              <a:gd name="connsiteY713" fmla="*/ 2937056 h 6858000"/>
              <a:gd name="connsiteX714" fmla="*/ 77889 w 7467600"/>
              <a:gd name="connsiteY714" fmla="*/ 3138440 h 6858000"/>
              <a:gd name="connsiteX715" fmla="*/ 0 w 7467600"/>
              <a:gd name="connsiteY715" fmla="*/ 3271395 h 6858000"/>
              <a:gd name="connsiteX716" fmla="*/ 0 w 7467600"/>
              <a:gd name="connsiteY716" fmla="*/ 3153002 h 6858000"/>
              <a:gd name="connsiteX717" fmla="*/ 2386 w 7467600"/>
              <a:gd name="connsiteY717" fmla="*/ 3149203 h 6858000"/>
              <a:gd name="connsiteX718" fmla="*/ 89753 w 7467600"/>
              <a:gd name="connsiteY718" fmla="*/ 2987702 h 6858000"/>
              <a:gd name="connsiteX719" fmla="*/ 76869 w 7467600"/>
              <a:gd name="connsiteY719" fmla="*/ 3005404 h 6858000"/>
              <a:gd name="connsiteX720" fmla="*/ 32049 w 7467600"/>
              <a:gd name="connsiteY720" fmla="*/ 3065814 h 6858000"/>
              <a:gd name="connsiteX721" fmla="*/ 0 w 7467600"/>
              <a:gd name="connsiteY721" fmla="*/ 3108744 h 6858000"/>
              <a:gd name="connsiteX722" fmla="*/ 0 w 7467600"/>
              <a:gd name="connsiteY722" fmla="*/ 3058059 h 6858000"/>
              <a:gd name="connsiteX723" fmla="*/ 7610 w 7467600"/>
              <a:gd name="connsiteY723" fmla="*/ 3047889 h 6858000"/>
              <a:gd name="connsiteX724" fmla="*/ 52419 w 7467600"/>
              <a:gd name="connsiteY724" fmla="*/ 2987479 h 6858000"/>
              <a:gd name="connsiteX725" fmla="*/ 59142 w 7467600"/>
              <a:gd name="connsiteY725" fmla="*/ 2978488 h 6858000"/>
              <a:gd name="connsiteX726" fmla="*/ 0 w 7467600"/>
              <a:gd name="connsiteY726" fmla="*/ 3015334 h 6858000"/>
              <a:gd name="connsiteX727" fmla="*/ 0 w 7467600"/>
              <a:gd name="connsiteY727" fmla="*/ 2914286 h 6858000"/>
              <a:gd name="connsiteX728" fmla="*/ 36383 w 7467600"/>
              <a:gd name="connsiteY728" fmla="*/ 2901128 h 6858000"/>
              <a:gd name="connsiteX729" fmla="*/ 156329 w 7467600"/>
              <a:gd name="connsiteY729" fmla="*/ 2840533 h 6858000"/>
              <a:gd name="connsiteX730" fmla="*/ 358355 w 7467600"/>
              <a:gd name="connsiteY730" fmla="*/ 2620471 h 6858000"/>
              <a:gd name="connsiteX731" fmla="*/ 510577 w 7467600"/>
              <a:gd name="connsiteY731" fmla="*/ 2501244 h 6858000"/>
              <a:gd name="connsiteX732" fmla="*/ 211967 w 7467600"/>
              <a:gd name="connsiteY732" fmla="*/ 2479171 h 6858000"/>
              <a:gd name="connsiteX733" fmla="*/ 0 w 7467600"/>
              <a:gd name="connsiteY733" fmla="*/ 2476398 h 6858000"/>
              <a:gd name="connsiteX734" fmla="*/ 0 w 7467600"/>
              <a:gd name="connsiteY734" fmla="*/ 2389189 h 6858000"/>
              <a:gd name="connsiteX735" fmla="*/ 103062 w 7467600"/>
              <a:gd name="connsiteY735" fmla="*/ 2389518 h 6858000"/>
              <a:gd name="connsiteX736" fmla="*/ 510734 w 7467600"/>
              <a:gd name="connsiteY736" fmla="*/ 2416201 h 6858000"/>
              <a:gd name="connsiteX737" fmla="*/ 279257 w 7467600"/>
              <a:gd name="connsiteY737" fmla="*/ 2092102 h 6858000"/>
              <a:gd name="connsiteX738" fmla="*/ 65265 w 7467600"/>
              <a:gd name="connsiteY738" fmla="*/ 2006049 h 6858000"/>
              <a:gd name="connsiteX739" fmla="*/ 0 w 7467600"/>
              <a:gd name="connsiteY739" fmla="*/ 1982532 h 6858000"/>
              <a:gd name="connsiteX740" fmla="*/ 0 w 7467600"/>
              <a:gd name="connsiteY740" fmla="*/ 1912789 h 6858000"/>
              <a:gd name="connsiteX741" fmla="*/ 97460 w 7467600"/>
              <a:gd name="connsiteY741" fmla="*/ 1953725 h 6858000"/>
              <a:gd name="connsiteX742" fmla="*/ 221272 w 7467600"/>
              <a:gd name="connsiteY742" fmla="*/ 1980766 h 6858000"/>
              <a:gd name="connsiteX743" fmla="*/ 116765 w 7467600"/>
              <a:gd name="connsiteY743" fmla="*/ 1911033 h 6858000"/>
              <a:gd name="connsiteX744" fmla="*/ 16405 w 7467600"/>
              <a:gd name="connsiteY744" fmla="*/ 1803412 h 6858000"/>
              <a:gd name="connsiteX745" fmla="*/ 0 w 7467600"/>
              <a:gd name="connsiteY745" fmla="*/ 1784777 h 6858000"/>
              <a:gd name="connsiteX746" fmla="*/ 0 w 7467600"/>
              <a:gd name="connsiteY746" fmla="*/ 1740082 h 6858000"/>
              <a:gd name="connsiteX747" fmla="*/ 39394 w 7467600"/>
              <a:gd name="connsiteY747" fmla="*/ 1784856 h 6858000"/>
              <a:gd name="connsiteX748" fmla="*/ 135813 w 7467600"/>
              <a:gd name="connsiteY748" fmla="*/ 1888838 h 6858000"/>
              <a:gd name="connsiteX749" fmla="*/ 242575 w 7467600"/>
              <a:gd name="connsiteY749" fmla="*/ 1958841 h 6858000"/>
              <a:gd name="connsiteX750" fmla="*/ 82197 w 7467600"/>
              <a:gd name="connsiteY750" fmla="*/ 1754826 h 6858000"/>
              <a:gd name="connsiteX751" fmla="*/ 0 w 7467600"/>
              <a:gd name="connsiteY751" fmla="*/ 1679650 h 6858000"/>
              <a:gd name="connsiteX752" fmla="*/ 0 w 7467600"/>
              <a:gd name="connsiteY752" fmla="*/ 1602463 h 6858000"/>
              <a:gd name="connsiteX753" fmla="*/ 84689 w 7467600"/>
              <a:gd name="connsiteY753" fmla="*/ 1677442 h 6858000"/>
              <a:gd name="connsiteX754" fmla="*/ 298437 w 7467600"/>
              <a:gd name="connsiteY754" fmla="*/ 1968019 h 6858000"/>
              <a:gd name="connsiteX755" fmla="*/ 227269 w 7467600"/>
              <a:gd name="connsiteY755" fmla="*/ 1114064 h 6858000"/>
              <a:gd name="connsiteX756" fmla="*/ 248003 w 7467600"/>
              <a:gd name="connsiteY756" fmla="*/ 1089613 h 6858000"/>
              <a:gd name="connsiteX757" fmla="*/ 427020 w 7467600"/>
              <a:gd name="connsiteY757" fmla="*/ 1619803 h 6858000"/>
              <a:gd name="connsiteX758" fmla="*/ 340345 w 7467600"/>
              <a:gd name="connsiteY758" fmla="*/ 2027739 h 6858000"/>
              <a:gd name="connsiteX759" fmla="*/ 360865 w 7467600"/>
              <a:gd name="connsiteY759" fmla="*/ 2044827 h 6858000"/>
              <a:gd name="connsiteX760" fmla="*/ 560414 w 7467600"/>
              <a:gd name="connsiteY760" fmla="*/ 2421457 h 6858000"/>
              <a:gd name="connsiteX761" fmla="*/ 1359703 w 7467600"/>
              <a:gd name="connsiteY761" fmla="*/ 2578554 h 6858000"/>
              <a:gd name="connsiteX762" fmla="*/ 1359422 w 7467600"/>
              <a:gd name="connsiteY762" fmla="*/ 2577994 h 6858000"/>
              <a:gd name="connsiteX763" fmla="*/ 828701 w 7467600"/>
              <a:gd name="connsiteY763" fmla="*/ 1839520 h 6858000"/>
              <a:gd name="connsiteX764" fmla="*/ 494427 w 7467600"/>
              <a:gd name="connsiteY764" fmla="*/ 1092333 h 6858000"/>
              <a:gd name="connsiteX765" fmla="*/ 506322 w 7467600"/>
              <a:gd name="connsiteY765" fmla="*/ 1020997 h 6858000"/>
              <a:gd name="connsiteX766" fmla="*/ 4570198 w 7467600"/>
              <a:gd name="connsiteY766" fmla="*/ 978081 h 6858000"/>
              <a:gd name="connsiteX767" fmla="*/ 4523691 w 7467600"/>
              <a:gd name="connsiteY767" fmla="*/ 1127776 h 6858000"/>
              <a:gd name="connsiteX768" fmla="*/ 4509875 w 7467600"/>
              <a:gd name="connsiteY768" fmla="*/ 1167552 h 6858000"/>
              <a:gd name="connsiteX769" fmla="*/ 4478168 w 7467600"/>
              <a:gd name="connsiteY769" fmla="*/ 1260735 h 6858000"/>
              <a:gd name="connsiteX770" fmla="*/ 4409309 w 7467600"/>
              <a:gd name="connsiteY770" fmla="*/ 1666996 h 6858000"/>
              <a:gd name="connsiteX771" fmla="*/ 4370031 w 7467600"/>
              <a:gd name="connsiteY771" fmla="*/ 1955666 h 6858000"/>
              <a:gd name="connsiteX772" fmla="*/ 4570198 w 7467600"/>
              <a:gd name="connsiteY772" fmla="*/ 978081 h 6858000"/>
              <a:gd name="connsiteX773" fmla="*/ 4557898 w 7467600"/>
              <a:gd name="connsiteY773" fmla="*/ 900011 h 6858000"/>
              <a:gd name="connsiteX774" fmla="*/ 4344840 w 7467600"/>
              <a:gd name="connsiteY774" fmla="*/ 1922038 h 6858000"/>
              <a:gd name="connsiteX775" fmla="*/ 4378710 w 7467600"/>
              <a:gd name="connsiteY775" fmla="*/ 1665516 h 6858000"/>
              <a:gd name="connsiteX776" fmla="*/ 4448798 w 7467600"/>
              <a:gd name="connsiteY776" fmla="*/ 1253024 h 6858000"/>
              <a:gd name="connsiteX777" fmla="*/ 4480315 w 7467600"/>
              <a:gd name="connsiteY777" fmla="*/ 1158454 h 6858000"/>
              <a:gd name="connsiteX778" fmla="*/ 4494133 w 7467600"/>
              <a:gd name="connsiteY778" fmla="*/ 1118676 h 6858000"/>
              <a:gd name="connsiteX779" fmla="*/ 4557898 w 7467600"/>
              <a:gd name="connsiteY779" fmla="*/ 900011 h 6858000"/>
              <a:gd name="connsiteX780" fmla="*/ 5870151 w 7467600"/>
              <a:gd name="connsiteY780" fmla="*/ 898890 h 6858000"/>
              <a:gd name="connsiteX781" fmla="*/ 5861335 w 7467600"/>
              <a:gd name="connsiteY781" fmla="*/ 899177 h 6858000"/>
              <a:gd name="connsiteX782" fmla="*/ 5843702 w 7467600"/>
              <a:gd name="connsiteY782" fmla="*/ 899748 h 6858000"/>
              <a:gd name="connsiteX783" fmla="*/ 5651107 w 7467600"/>
              <a:gd name="connsiteY783" fmla="*/ 920306 h 6858000"/>
              <a:gd name="connsiteX784" fmla="*/ 5459407 w 7467600"/>
              <a:gd name="connsiteY784" fmla="*/ 940975 h 6858000"/>
              <a:gd name="connsiteX785" fmla="*/ 5374846 w 7467600"/>
              <a:gd name="connsiteY785" fmla="*/ 941988 h 6858000"/>
              <a:gd name="connsiteX786" fmla="*/ 5256105 w 7467600"/>
              <a:gd name="connsiteY786" fmla="*/ 945632 h 6858000"/>
              <a:gd name="connsiteX787" fmla="*/ 5107071 w 7467600"/>
              <a:gd name="connsiteY787" fmla="*/ 969720 h 6858000"/>
              <a:gd name="connsiteX788" fmla="*/ 4998681 w 7467600"/>
              <a:gd name="connsiteY788" fmla="*/ 988771 h 6858000"/>
              <a:gd name="connsiteX789" fmla="*/ 5870151 w 7467600"/>
              <a:gd name="connsiteY789" fmla="*/ 898890 h 6858000"/>
              <a:gd name="connsiteX790" fmla="*/ 5504425 w 7467600"/>
              <a:gd name="connsiteY790" fmla="*/ 848067 h 6858000"/>
              <a:gd name="connsiteX791" fmla="*/ 4968849 w 7467600"/>
              <a:gd name="connsiteY791" fmla="*/ 962318 h 6858000"/>
              <a:gd name="connsiteX792" fmla="*/ 5104039 w 7467600"/>
              <a:gd name="connsiteY792" fmla="*/ 940634 h 6858000"/>
              <a:gd name="connsiteX793" fmla="*/ 5256311 w 7467600"/>
              <a:gd name="connsiteY793" fmla="*/ 916490 h 6858000"/>
              <a:gd name="connsiteX794" fmla="*/ 5377381 w 7467600"/>
              <a:gd name="connsiteY794" fmla="*/ 912671 h 6858000"/>
              <a:gd name="connsiteX795" fmla="*/ 5460148 w 7467600"/>
              <a:gd name="connsiteY795" fmla="*/ 911442 h 6858000"/>
              <a:gd name="connsiteX796" fmla="*/ 5648971 w 7467600"/>
              <a:gd name="connsiteY796" fmla="*/ 891331 h 6858000"/>
              <a:gd name="connsiteX797" fmla="*/ 5844807 w 7467600"/>
              <a:gd name="connsiteY797" fmla="*/ 870718 h 6858000"/>
              <a:gd name="connsiteX798" fmla="*/ 5862975 w 7467600"/>
              <a:gd name="connsiteY798" fmla="*/ 869756 h 6858000"/>
              <a:gd name="connsiteX799" fmla="*/ 5920887 w 7467600"/>
              <a:gd name="connsiteY799" fmla="*/ 865929 h 6858000"/>
              <a:gd name="connsiteX800" fmla="*/ 5504425 w 7467600"/>
              <a:gd name="connsiteY800" fmla="*/ 848067 h 6858000"/>
              <a:gd name="connsiteX801" fmla="*/ 3607114 w 7467600"/>
              <a:gd name="connsiteY801" fmla="*/ 467441 h 6858000"/>
              <a:gd name="connsiteX802" fmla="*/ 3296242 w 7467600"/>
              <a:gd name="connsiteY802" fmla="*/ 807991 h 6858000"/>
              <a:gd name="connsiteX803" fmla="*/ 3174674 w 7467600"/>
              <a:gd name="connsiteY803" fmla="*/ 919759 h 6858000"/>
              <a:gd name="connsiteX804" fmla="*/ 3042978 w 7467600"/>
              <a:gd name="connsiteY804" fmla="*/ 1054894 h 6858000"/>
              <a:gd name="connsiteX805" fmla="*/ 2968914 w 7467600"/>
              <a:gd name="connsiteY805" fmla="*/ 1133756 h 6858000"/>
              <a:gd name="connsiteX806" fmla="*/ 3103823 w 7467600"/>
              <a:gd name="connsiteY806" fmla="*/ 1026814 h 6858000"/>
              <a:gd name="connsiteX807" fmla="*/ 3607114 w 7467600"/>
              <a:gd name="connsiteY807" fmla="*/ 467441 h 6858000"/>
              <a:gd name="connsiteX808" fmla="*/ 3744487 w 7467600"/>
              <a:gd name="connsiteY808" fmla="*/ 383136 h 6858000"/>
              <a:gd name="connsiteX809" fmla="*/ 3970213 w 7467600"/>
              <a:gd name="connsiteY809" fmla="*/ 995559 h 6858000"/>
              <a:gd name="connsiteX810" fmla="*/ 3744487 w 7467600"/>
              <a:gd name="connsiteY810" fmla="*/ 383136 h 6858000"/>
              <a:gd name="connsiteX811" fmla="*/ 3624562 w 7467600"/>
              <a:gd name="connsiteY811" fmla="*/ 367041 h 6858000"/>
              <a:gd name="connsiteX812" fmla="*/ 3489712 w 7467600"/>
              <a:gd name="connsiteY812" fmla="*/ 485386 h 6858000"/>
              <a:gd name="connsiteX813" fmla="*/ 3182994 w 7467600"/>
              <a:gd name="connsiteY813" fmla="*/ 828265 h 6858000"/>
              <a:gd name="connsiteX814" fmla="*/ 2892114 w 7467600"/>
              <a:gd name="connsiteY814" fmla="*/ 1172635 h 6858000"/>
              <a:gd name="connsiteX815" fmla="*/ 3021459 w 7467600"/>
              <a:gd name="connsiteY815" fmla="*/ 1035385 h 6858000"/>
              <a:gd name="connsiteX816" fmla="*/ 3153873 w 7467600"/>
              <a:gd name="connsiteY816" fmla="*/ 898971 h 6858000"/>
              <a:gd name="connsiteX817" fmla="*/ 3276511 w 7467600"/>
              <a:gd name="connsiteY817" fmla="*/ 786423 h 6858000"/>
              <a:gd name="connsiteX818" fmla="*/ 3584154 w 7467600"/>
              <a:gd name="connsiteY818" fmla="*/ 448218 h 6858000"/>
              <a:gd name="connsiteX819" fmla="*/ 3624562 w 7467600"/>
              <a:gd name="connsiteY819" fmla="*/ 367041 h 6858000"/>
              <a:gd name="connsiteX820" fmla="*/ 3766672 w 7467600"/>
              <a:gd name="connsiteY820" fmla="*/ 359429 h 6858000"/>
              <a:gd name="connsiteX821" fmla="*/ 3996338 w 7467600"/>
              <a:gd name="connsiteY821" fmla="*/ 968237 h 6858000"/>
              <a:gd name="connsiteX822" fmla="*/ 3766672 w 7467600"/>
              <a:gd name="connsiteY822" fmla="*/ 359429 h 6858000"/>
              <a:gd name="connsiteX823" fmla="*/ 5805386 w 7467600"/>
              <a:gd name="connsiteY823" fmla="*/ 239240 h 6858000"/>
              <a:gd name="connsiteX824" fmla="*/ 5736947 w 7467600"/>
              <a:gd name="connsiteY824" fmla="*/ 261367 h 6858000"/>
              <a:gd name="connsiteX825" fmla="*/ 5427012 w 7467600"/>
              <a:gd name="connsiteY825" fmla="*/ 311272 h 6858000"/>
              <a:gd name="connsiteX826" fmla="*/ 5147818 w 7467600"/>
              <a:gd name="connsiteY826" fmla="*/ 322112 h 6858000"/>
              <a:gd name="connsiteX827" fmla="*/ 5060854 w 7467600"/>
              <a:gd name="connsiteY827" fmla="*/ 311882 h 6858000"/>
              <a:gd name="connsiteX828" fmla="*/ 4945989 w 7467600"/>
              <a:gd name="connsiteY828" fmla="*/ 300516 h 6858000"/>
              <a:gd name="connsiteX829" fmla="*/ 5410479 w 7467600"/>
              <a:gd name="connsiteY829" fmla="*/ 348434 h 6858000"/>
              <a:gd name="connsiteX830" fmla="*/ 5805386 w 7467600"/>
              <a:gd name="connsiteY830" fmla="*/ 239240 h 6858000"/>
              <a:gd name="connsiteX831" fmla="*/ 5905192 w 7467600"/>
              <a:gd name="connsiteY831" fmla="*/ 163079 h 6858000"/>
              <a:gd name="connsiteX832" fmla="*/ 5865655 w 7467600"/>
              <a:gd name="connsiteY832" fmla="*/ 171901 h 6858000"/>
              <a:gd name="connsiteX833" fmla="*/ 5259740 w 7467600"/>
              <a:gd name="connsiteY833" fmla="*/ 257013 h 6858000"/>
              <a:gd name="connsiteX834" fmla="*/ 5208466 w 7467600"/>
              <a:gd name="connsiteY834" fmla="*/ 257550 h 6858000"/>
              <a:gd name="connsiteX835" fmla="*/ 4980204 w 7467600"/>
              <a:gd name="connsiteY835" fmla="*/ 271903 h 6858000"/>
              <a:gd name="connsiteX836" fmla="*/ 5068068 w 7467600"/>
              <a:gd name="connsiteY836" fmla="*/ 282244 h 6858000"/>
              <a:gd name="connsiteX837" fmla="*/ 5153231 w 7467600"/>
              <a:gd name="connsiteY837" fmla="*/ 292240 h 6858000"/>
              <a:gd name="connsiteX838" fmla="*/ 5426491 w 7467600"/>
              <a:gd name="connsiteY838" fmla="*/ 281128 h 6858000"/>
              <a:gd name="connsiteX839" fmla="*/ 5731212 w 7467600"/>
              <a:gd name="connsiteY839" fmla="*/ 231951 h 6858000"/>
              <a:gd name="connsiteX840" fmla="*/ 5905192 w 7467600"/>
              <a:gd name="connsiteY840" fmla="*/ 163079 h 6858000"/>
              <a:gd name="connsiteX841" fmla="*/ 5944437 w 7467600"/>
              <a:gd name="connsiteY841" fmla="*/ 113829 h 6858000"/>
              <a:gd name="connsiteX842" fmla="*/ 5825032 w 7467600"/>
              <a:gd name="connsiteY842" fmla="*/ 146405 h 6858000"/>
              <a:gd name="connsiteX843" fmla="*/ 4955599 w 7467600"/>
              <a:gd name="connsiteY843" fmla="*/ 247008 h 6858000"/>
              <a:gd name="connsiteX844" fmla="*/ 5210104 w 7467600"/>
              <a:gd name="connsiteY844" fmla="*/ 228123 h 6858000"/>
              <a:gd name="connsiteX845" fmla="*/ 5261015 w 7467600"/>
              <a:gd name="connsiteY845" fmla="*/ 227087 h 6858000"/>
              <a:gd name="connsiteX846" fmla="*/ 5861181 w 7467600"/>
              <a:gd name="connsiteY846" fmla="*/ 143093 h 6858000"/>
              <a:gd name="connsiteX847" fmla="*/ 5961252 w 7467600"/>
              <a:gd name="connsiteY847" fmla="*/ 114820 h 6858000"/>
              <a:gd name="connsiteX848" fmla="*/ 5944437 w 7467600"/>
              <a:gd name="connsiteY848" fmla="*/ 113829 h 6858000"/>
              <a:gd name="connsiteX849" fmla="*/ 3882765 w 7467600"/>
              <a:gd name="connsiteY849" fmla="*/ 0 h 6858000"/>
              <a:gd name="connsiteX850" fmla="*/ 3995099 w 7467600"/>
              <a:gd name="connsiteY850" fmla="*/ 0 h 6858000"/>
              <a:gd name="connsiteX851" fmla="*/ 4163818 w 7467600"/>
              <a:gd name="connsiteY851" fmla="*/ 234104 h 6858000"/>
              <a:gd name="connsiteX852" fmla="*/ 4172099 w 7467600"/>
              <a:gd name="connsiteY852" fmla="*/ 234207 h 6858000"/>
              <a:gd name="connsiteX853" fmla="*/ 4784282 w 7467600"/>
              <a:gd name="connsiteY853" fmla="*/ 276561 h 6858000"/>
              <a:gd name="connsiteX854" fmla="*/ 4801687 w 7467600"/>
              <a:gd name="connsiteY854" fmla="*/ 267764 h 6858000"/>
              <a:gd name="connsiteX855" fmla="*/ 6082788 w 7467600"/>
              <a:gd name="connsiteY855" fmla="*/ 64119 h 6858000"/>
              <a:gd name="connsiteX856" fmla="*/ 6099442 w 7467600"/>
              <a:gd name="connsiteY856" fmla="*/ 82568 h 6858000"/>
              <a:gd name="connsiteX857" fmla="*/ 4804137 w 7467600"/>
              <a:gd name="connsiteY857" fmla="*/ 320931 h 6858000"/>
              <a:gd name="connsiteX858" fmla="*/ 4227047 w 7467600"/>
              <a:gd name="connsiteY858" fmla="*/ 313415 h 6858000"/>
              <a:gd name="connsiteX859" fmla="*/ 4346041 w 7467600"/>
              <a:gd name="connsiteY859" fmla="*/ 456086 h 6858000"/>
              <a:gd name="connsiteX860" fmla="*/ 4870967 w 7467600"/>
              <a:gd name="connsiteY860" fmla="*/ 963061 h 6858000"/>
              <a:gd name="connsiteX861" fmla="*/ 4889647 w 7467600"/>
              <a:gd name="connsiteY861" fmla="*/ 957147 h 6858000"/>
              <a:gd name="connsiteX862" fmla="*/ 5422504 w 7467600"/>
              <a:gd name="connsiteY862" fmla="*/ 805191 h 6858000"/>
              <a:gd name="connsiteX863" fmla="*/ 6087656 w 7467600"/>
              <a:gd name="connsiteY863" fmla="*/ 826703 h 6858000"/>
              <a:gd name="connsiteX864" fmla="*/ 6058717 w 7467600"/>
              <a:gd name="connsiteY864" fmla="*/ 865992 h 6858000"/>
              <a:gd name="connsiteX865" fmla="*/ 4974153 w 7467600"/>
              <a:gd name="connsiteY865" fmla="*/ 1045456 h 6858000"/>
              <a:gd name="connsiteX866" fmla="*/ 5627835 w 7467600"/>
              <a:gd name="connsiteY866" fmla="*/ 1472077 h 6858000"/>
              <a:gd name="connsiteX867" fmla="*/ 5629817 w 7467600"/>
              <a:gd name="connsiteY867" fmla="*/ 1471412 h 6858000"/>
              <a:gd name="connsiteX868" fmla="*/ 5634124 w 7467600"/>
              <a:gd name="connsiteY868" fmla="*/ 1470572 h 6858000"/>
              <a:gd name="connsiteX869" fmla="*/ 5755832 w 7467600"/>
              <a:gd name="connsiteY869" fmla="*/ 1383886 h 6858000"/>
              <a:gd name="connsiteX870" fmla="*/ 6014186 w 7467600"/>
              <a:gd name="connsiteY870" fmla="*/ 1279799 h 6858000"/>
              <a:gd name="connsiteX871" fmla="*/ 6901619 w 7467600"/>
              <a:gd name="connsiteY871" fmla="*/ 1047874 h 6858000"/>
              <a:gd name="connsiteX872" fmla="*/ 6931566 w 7467600"/>
              <a:gd name="connsiteY872" fmla="*/ 1062034 h 6858000"/>
              <a:gd name="connsiteX873" fmla="*/ 5790982 w 7467600"/>
              <a:gd name="connsiteY873" fmla="*/ 1561380 h 6858000"/>
              <a:gd name="connsiteX874" fmla="*/ 6188971 w 7467600"/>
              <a:gd name="connsiteY874" fmla="*/ 1755168 h 6858000"/>
              <a:gd name="connsiteX875" fmla="*/ 6202446 w 7467600"/>
              <a:gd name="connsiteY875" fmla="*/ 1752268 h 6858000"/>
              <a:gd name="connsiteX876" fmla="*/ 7179560 w 7467600"/>
              <a:gd name="connsiteY876" fmla="*/ 1467551 h 6858000"/>
              <a:gd name="connsiteX877" fmla="*/ 7158730 w 7467600"/>
              <a:gd name="connsiteY877" fmla="*/ 1507835 h 6858000"/>
              <a:gd name="connsiteX878" fmla="*/ 6326959 w 7467600"/>
              <a:gd name="connsiteY878" fmla="*/ 1817686 h 6858000"/>
              <a:gd name="connsiteX879" fmla="*/ 6537433 w 7467600"/>
              <a:gd name="connsiteY879" fmla="*/ 1907790 h 6858000"/>
              <a:gd name="connsiteX880" fmla="*/ 6550221 w 7467600"/>
              <a:gd name="connsiteY880" fmla="*/ 1910729 h 6858000"/>
              <a:gd name="connsiteX881" fmla="*/ 6964438 w 7467600"/>
              <a:gd name="connsiteY881" fmla="*/ 2209505 h 6858000"/>
              <a:gd name="connsiteX882" fmla="*/ 7367862 w 7467600"/>
              <a:gd name="connsiteY882" fmla="*/ 2806833 h 6858000"/>
              <a:gd name="connsiteX883" fmla="*/ 7364329 w 7467600"/>
              <a:gd name="connsiteY883" fmla="*/ 2826907 h 6858000"/>
              <a:gd name="connsiteX884" fmla="*/ 7290545 w 7467600"/>
              <a:gd name="connsiteY884" fmla="*/ 2850663 h 6858000"/>
              <a:gd name="connsiteX885" fmla="*/ 6472036 w 7467600"/>
              <a:gd name="connsiteY885" fmla="*/ 1959003 h 6858000"/>
              <a:gd name="connsiteX886" fmla="*/ 5792897 w 7467600"/>
              <a:gd name="connsiteY886" fmla="*/ 1647747 h 6858000"/>
              <a:gd name="connsiteX887" fmla="*/ 5842751 w 7467600"/>
              <a:gd name="connsiteY887" fmla="*/ 1816112 h 6858000"/>
              <a:gd name="connsiteX888" fmla="*/ 5847424 w 7467600"/>
              <a:gd name="connsiteY888" fmla="*/ 1815776 h 6858000"/>
              <a:gd name="connsiteX889" fmla="*/ 6399821 w 7467600"/>
              <a:gd name="connsiteY889" fmla="*/ 2344799 h 6858000"/>
              <a:gd name="connsiteX890" fmla="*/ 6323232 w 7467600"/>
              <a:gd name="connsiteY890" fmla="*/ 2389634 h 6858000"/>
              <a:gd name="connsiteX891" fmla="*/ 5942958 w 7467600"/>
              <a:gd name="connsiteY891" fmla="*/ 2077708 h 6858000"/>
              <a:gd name="connsiteX892" fmla="*/ 5921559 w 7467600"/>
              <a:gd name="connsiteY892" fmla="*/ 2378596 h 6858000"/>
              <a:gd name="connsiteX893" fmla="*/ 5817651 w 7467600"/>
              <a:gd name="connsiteY893" fmla="*/ 3023919 h 6858000"/>
              <a:gd name="connsiteX894" fmla="*/ 5729634 w 7467600"/>
              <a:gd name="connsiteY894" fmla="*/ 3051849 h 6858000"/>
              <a:gd name="connsiteX895" fmla="*/ 5611018 w 7467600"/>
              <a:gd name="connsiteY895" fmla="*/ 2316769 h 6858000"/>
              <a:gd name="connsiteX896" fmla="*/ 5687608 w 7467600"/>
              <a:gd name="connsiteY896" fmla="*/ 2039972 h 6858000"/>
              <a:gd name="connsiteX897" fmla="*/ 5657554 w 7467600"/>
              <a:gd name="connsiteY897" fmla="*/ 1576445 h 6858000"/>
              <a:gd name="connsiteX898" fmla="*/ 5150475 w 7467600"/>
              <a:gd name="connsiteY898" fmla="*/ 1274012 h 6858000"/>
              <a:gd name="connsiteX899" fmla="*/ 5349142 w 7467600"/>
              <a:gd name="connsiteY899" fmla="*/ 2204405 h 6858000"/>
              <a:gd name="connsiteX900" fmla="*/ 5262214 w 7467600"/>
              <a:gd name="connsiteY900" fmla="*/ 2233836 h 6858000"/>
              <a:gd name="connsiteX901" fmla="*/ 4981539 w 7467600"/>
              <a:gd name="connsiteY901" fmla="*/ 1542201 h 6858000"/>
              <a:gd name="connsiteX902" fmla="*/ 4958461 w 7467600"/>
              <a:gd name="connsiteY902" fmla="*/ 1136957 h 6858000"/>
              <a:gd name="connsiteX903" fmla="*/ 4655015 w 7467600"/>
              <a:gd name="connsiteY903" fmla="*/ 891426 h 6858000"/>
              <a:gd name="connsiteX904" fmla="*/ 4348002 w 7467600"/>
              <a:gd name="connsiteY904" fmla="*/ 2205895 h 6858000"/>
              <a:gd name="connsiteX905" fmla="*/ 4262250 w 7467600"/>
              <a:gd name="connsiteY905" fmla="*/ 2219972 h 6858000"/>
              <a:gd name="connsiteX906" fmla="*/ 4550611 w 7467600"/>
              <a:gd name="connsiteY906" fmla="*/ 817540 h 6858000"/>
              <a:gd name="connsiteX907" fmla="*/ 4564418 w 7467600"/>
              <a:gd name="connsiteY907" fmla="*/ 808293 h 6858000"/>
              <a:gd name="connsiteX908" fmla="*/ 4266388 w 7467600"/>
              <a:gd name="connsiteY908" fmla="*/ 500083 h 6858000"/>
              <a:gd name="connsiteX909" fmla="*/ 4032842 w 7467600"/>
              <a:gd name="connsiteY909" fmla="*/ 211809 h 6858000"/>
              <a:gd name="connsiteX910" fmla="*/ 3882765 w 7467600"/>
              <a:gd name="connsiteY910" fmla="*/ 0 h 6858000"/>
              <a:gd name="connsiteX911" fmla="*/ 3721337 w 7467600"/>
              <a:gd name="connsiteY911" fmla="*/ 0 h 6858000"/>
              <a:gd name="connsiteX912" fmla="*/ 3797544 w 7467600"/>
              <a:gd name="connsiteY912" fmla="*/ 0 h 6858000"/>
              <a:gd name="connsiteX913" fmla="*/ 3775734 w 7467600"/>
              <a:gd name="connsiteY913" fmla="*/ 95131 h 6858000"/>
              <a:gd name="connsiteX914" fmla="*/ 3724807 w 7467600"/>
              <a:gd name="connsiteY914" fmla="*/ 272257 h 6858000"/>
              <a:gd name="connsiteX915" fmla="*/ 3726844 w 7467600"/>
              <a:gd name="connsiteY915" fmla="*/ 282988 h 6858000"/>
              <a:gd name="connsiteX916" fmla="*/ 3742664 w 7467600"/>
              <a:gd name="connsiteY916" fmla="*/ 279918 h 6858000"/>
              <a:gd name="connsiteX917" fmla="*/ 4103910 w 7467600"/>
              <a:gd name="connsiteY917" fmla="*/ 1161917 h 6858000"/>
              <a:gd name="connsiteX918" fmla="*/ 4020269 w 7467600"/>
              <a:gd name="connsiteY918" fmla="*/ 1200406 h 6858000"/>
              <a:gd name="connsiteX919" fmla="*/ 3674882 w 7467600"/>
              <a:gd name="connsiteY919" fmla="*/ 488524 h 6858000"/>
              <a:gd name="connsiteX920" fmla="*/ 3132682 w 7467600"/>
              <a:gd name="connsiteY920" fmla="*/ 1072284 h 6858000"/>
              <a:gd name="connsiteX921" fmla="*/ 2716346 w 7467600"/>
              <a:gd name="connsiteY921" fmla="*/ 1276376 h 6858000"/>
              <a:gd name="connsiteX922" fmla="*/ 2716772 w 7467600"/>
              <a:gd name="connsiteY922" fmla="*/ 1255462 h 6858000"/>
              <a:gd name="connsiteX923" fmla="*/ 3471096 w 7467600"/>
              <a:gd name="connsiteY923" fmla="*/ 437072 h 6858000"/>
              <a:gd name="connsiteX924" fmla="*/ 3639057 w 7467600"/>
              <a:gd name="connsiteY924" fmla="*/ 286334 h 6858000"/>
              <a:gd name="connsiteX925" fmla="*/ 3640309 w 7467600"/>
              <a:gd name="connsiteY925" fmla="*/ 284664 h 6858000"/>
              <a:gd name="connsiteX926" fmla="*/ 3646022 w 7467600"/>
              <a:gd name="connsiteY926" fmla="*/ 276711 h 6858000"/>
              <a:gd name="connsiteX927" fmla="*/ 3707943 w 7467600"/>
              <a:gd name="connsiteY927" fmla="*/ 65958 h 6858000"/>
              <a:gd name="connsiteX928" fmla="*/ 3721337 w 7467600"/>
              <a:gd name="connsiteY928" fmla="*/ 0 h 6858000"/>
              <a:gd name="connsiteX929" fmla="*/ 2867960 w 7467600"/>
              <a:gd name="connsiteY929" fmla="*/ 0 h 6858000"/>
              <a:gd name="connsiteX930" fmla="*/ 2926351 w 7467600"/>
              <a:gd name="connsiteY930" fmla="*/ 0 h 6858000"/>
              <a:gd name="connsiteX931" fmla="*/ 2902823 w 7467600"/>
              <a:gd name="connsiteY931" fmla="*/ 262929 h 6858000"/>
              <a:gd name="connsiteX932" fmla="*/ 2940663 w 7467600"/>
              <a:gd name="connsiteY932" fmla="*/ 140884 h 6858000"/>
              <a:gd name="connsiteX933" fmla="*/ 2947039 w 7467600"/>
              <a:gd name="connsiteY933" fmla="*/ 122524 h 6858000"/>
              <a:gd name="connsiteX934" fmla="*/ 2984316 w 7467600"/>
              <a:gd name="connsiteY934" fmla="*/ 0 h 6858000"/>
              <a:gd name="connsiteX935" fmla="*/ 3016114 w 7467600"/>
              <a:gd name="connsiteY935" fmla="*/ 0 h 6858000"/>
              <a:gd name="connsiteX936" fmla="*/ 2979949 w 7467600"/>
              <a:gd name="connsiteY936" fmla="*/ 119274 h 6858000"/>
              <a:gd name="connsiteX937" fmla="*/ 3023879 w 7467600"/>
              <a:gd name="connsiteY937" fmla="*/ 0 h 6858000"/>
              <a:gd name="connsiteX938" fmla="*/ 3105400 w 7467600"/>
              <a:gd name="connsiteY938" fmla="*/ 0 h 6858000"/>
              <a:gd name="connsiteX939" fmla="*/ 3094669 w 7467600"/>
              <a:gd name="connsiteY939" fmla="*/ 30308 h 6858000"/>
              <a:gd name="connsiteX940" fmla="*/ 2901945 w 7467600"/>
              <a:gd name="connsiteY940" fmla="*/ 466538 h 6858000"/>
              <a:gd name="connsiteX941" fmla="*/ 2815209 w 7467600"/>
              <a:gd name="connsiteY941" fmla="*/ 497361 h 6858000"/>
              <a:gd name="connsiteX942" fmla="*/ 2844845 w 7467600"/>
              <a:gd name="connsiteY942" fmla="*/ 127638 h 6858000"/>
              <a:gd name="connsiteX943" fmla="*/ 2867960 w 7467600"/>
              <a:gd name="connsiteY943" fmla="*/ 0 h 6858000"/>
              <a:gd name="connsiteX944" fmla="*/ 1057230 w 7467600"/>
              <a:gd name="connsiteY944" fmla="*/ 0 h 6858000"/>
              <a:gd name="connsiteX945" fmla="*/ 1111003 w 7467600"/>
              <a:gd name="connsiteY945" fmla="*/ 0 h 6858000"/>
              <a:gd name="connsiteX946" fmla="*/ 1125553 w 7467600"/>
              <a:gd name="connsiteY946" fmla="*/ 52588 h 6858000"/>
              <a:gd name="connsiteX947" fmla="*/ 1304276 w 7467600"/>
              <a:gd name="connsiteY947" fmla="*/ 476275 h 6858000"/>
              <a:gd name="connsiteX948" fmla="*/ 1492066 w 7467600"/>
              <a:gd name="connsiteY948" fmla="*/ 886333 h 6858000"/>
              <a:gd name="connsiteX949" fmla="*/ 1423698 w 7467600"/>
              <a:gd name="connsiteY949" fmla="*/ 710817 h 6858000"/>
              <a:gd name="connsiteX950" fmla="*/ 1357609 w 7467600"/>
              <a:gd name="connsiteY950" fmla="*/ 532892 h 6858000"/>
              <a:gd name="connsiteX951" fmla="*/ 1309550 w 7467600"/>
              <a:gd name="connsiteY951" fmla="*/ 374031 h 6858000"/>
              <a:gd name="connsiteX952" fmla="*/ 1193673 w 7467600"/>
              <a:gd name="connsiteY952" fmla="*/ 49533 h 6858000"/>
              <a:gd name="connsiteX953" fmla="*/ 1164391 w 7467600"/>
              <a:gd name="connsiteY953" fmla="*/ 0 h 6858000"/>
              <a:gd name="connsiteX954" fmla="*/ 1200666 w 7467600"/>
              <a:gd name="connsiteY954" fmla="*/ 0 h 6858000"/>
              <a:gd name="connsiteX955" fmla="*/ 1223408 w 7467600"/>
              <a:gd name="connsiteY955" fmla="*/ 38996 h 6858000"/>
              <a:gd name="connsiteX956" fmla="*/ 1339635 w 7467600"/>
              <a:gd name="connsiteY956" fmla="*/ 365517 h 6858000"/>
              <a:gd name="connsiteX957" fmla="*/ 1387469 w 7467600"/>
              <a:gd name="connsiteY957" fmla="*/ 523079 h 6858000"/>
              <a:gd name="connsiteX958" fmla="*/ 1452685 w 7467600"/>
              <a:gd name="connsiteY958" fmla="*/ 699806 h 6858000"/>
              <a:gd name="connsiteX959" fmla="*/ 1492092 w 7467600"/>
              <a:gd name="connsiteY959" fmla="*/ 800424 h 6858000"/>
              <a:gd name="connsiteX960" fmla="*/ 1455302 w 7467600"/>
              <a:gd name="connsiteY960" fmla="*/ 632913 h 6858000"/>
              <a:gd name="connsiteX961" fmla="*/ 1222336 w 7467600"/>
              <a:gd name="connsiteY961" fmla="*/ 9480 h 6858000"/>
              <a:gd name="connsiteX962" fmla="*/ 1214634 w 7467600"/>
              <a:gd name="connsiteY962" fmla="*/ 0 h 6858000"/>
              <a:gd name="connsiteX963" fmla="*/ 1289827 w 7467600"/>
              <a:gd name="connsiteY963" fmla="*/ 0 h 6858000"/>
              <a:gd name="connsiteX964" fmla="*/ 1321076 w 7467600"/>
              <a:gd name="connsiteY964" fmla="*/ 59722 h 6858000"/>
              <a:gd name="connsiteX965" fmla="*/ 1512579 w 7467600"/>
              <a:gd name="connsiteY965" fmla="*/ 626441 h 6858000"/>
              <a:gd name="connsiteX966" fmla="*/ 1506076 w 7467600"/>
              <a:gd name="connsiteY966" fmla="*/ 1089289 h 6858000"/>
              <a:gd name="connsiteX967" fmla="*/ 1486346 w 7467600"/>
              <a:gd name="connsiteY967" fmla="*/ 1079919 h 6858000"/>
              <a:gd name="connsiteX968" fmla="*/ 1070511 w 7467600"/>
              <a:gd name="connsiteY968" fmla="*/ 48609 h 6858000"/>
              <a:gd name="connsiteX969" fmla="*/ 1057230 w 7467600"/>
              <a:gd name="connsiteY969" fmla="*/ 0 h 6858000"/>
              <a:gd name="connsiteX970" fmla="*/ 43151 w 7467600"/>
              <a:gd name="connsiteY970" fmla="*/ 0 h 6858000"/>
              <a:gd name="connsiteX971" fmla="*/ 95283 w 7467600"/>
              <a:gd name="connsiteY971" fmla="*/ 0 h 6858000"/>
              <a:gd name="connsiteX972" fmla="*/ 300708 w 7467600"/>
              <a:gd name="connsiteY972" fmla="*/ 154571 h 6858000"/>
              <a:gd name="connsiteX973" fmla="*/ 530414 w 7467600"/>
              <a:gd name="connsiteY973" fmla="*/ 354673 h 6858000"/>
              <a:gd name="connsiteX974" fmla="*/ 333785 w 7467600"/>
              <a:gd name="connsiteY974" fmla="*/ 161564 h 6858000"/>
              <a:gd name="connsiteX975" fmla="*/ 147005 w 7467600"/>
              <a:gd name="connsiteY975" fmla="*/ 0 h 6858000"/>
              <a:gd name="connsiteX976" fmla="*/ 272509 w 7467600"/>
              <a:gd name="connsiteY976" fmla="*/ 0 h 6858000"/>
              <a:gd name="connsiteX977" fmla="*/ 326276 w 7467600"/>
              <a:gd name="connsiteY977" fmla="*/ 45847 h 6858000"/>
              <a:gd name="connsiteX978" fmla="*/ 823759 w 7467600"/>
              <a:gd name="connsiteY978" fmla="*/ 574145 h 6858000"/>
              <a:gd name="connsiteX979" fmla="*/ 811254 w 7467600"/>
              <a:gd name="connsiteY979" fmla="*/ 665546 h 6858000"/>
              <a:gd name="connsiteX980" fmla="*/ 154042 w 7467600"/>
              <a:gd name="connsiteY980" fmla="*/ 261522 h 6858000"/>
              <a:gd name="connsiteX981" fmla="*/ 13550 w 7467600"/>
              <a:gd name="connsiteY981" fmla="*/ 158423 h 6858000"/>
              <a:gd name="connsiteX982" fmla="*/ 0 w 7467600"/>
              <a:gd name="connsiteY982" fmla="*/ 146618 h 6858000"/>
              <a:gd name="connsiteX983" fmla="*/ 0 w 7467600"/>
              <a:gd name="connsiteY983" fmla="*/ 59161 h 6858000"/>
              <a:gd name="connsiteX984" fmla="*/ 45427 w 7467600"/>
              <a:gd name="connsiteY984" fmla="*/ 101078 h 6858000"/>
              <a:gd name="connsiteX985" fmla="*/ 630103 w 7467600"/>
              <a:gd name="connsiteY985" fmla="*/ 485885 h 6858000"/>
              <a:gd name="connsiteX986" fmla="*/ 532040 w 7467600"/>
              <a:gd name="connsiteY986" fmla="*/ 399359 h 6858000"/>
              <a:gd name="connsiteX987" fmla="*/ 517618 w 7467600"/>
              <a:gd name="connsiteY987" fmla="*/ 385726 h 6858000"/>
              <a:gd name="connsiteX988" fmla="*/ 285074 w 7467600"/>
              <a:gd name="connsiteY988" fmla="*/ 182755 h 6858000"/>
              <a:gd name="connsiteX989" fmla="*/ 43151 w 7467600"/>
              <a:gd name="connsiteY98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427076 w 7467600"/>
              <a:gd name="connsiteY131" fmla="*/ 5142684 h 6858000"/>
              <a:gd name="connsiteX132" fmla="*/ 7312201 w 7467600"/>
              <a:gd name="connsiteY132" fmla="*/ 5128278 h 6858000"/>
              <a:gd name="connsiteX133" fmla="*/ 1903353 w 7467600"/>
              <a:gd name="connsiteY133" fmla="*/ 5044827 h 6858000"/>
              <a:gd name="connsiteX134" fmla="*/ 1936931 w 7467600"/>
              <a:gd name="connsiteY134" fmla="*/ 5093954 h 6858000"/>
              <a:gd name="connsiteX135" fmla="*/ 2195868 w 7467600"/>
              <a:gd name="connsiteY135" fmla="*/ 5396574 h 6858000"/>
              <a:gd name="connsiteX136" fmla="*/ 2088852 w 7467600"/>
              <a:gd name="connsiteY136" fmla="*/ 5166123 h 6858000"/>
              <a:gd name="connsiteX137" fmla="*/ 1958241 w 7467600"/>
              <a:gd name="connsiteY137" fmla="*/ 5067955 h 6858000"/>
              <a:gd name="connsiteX138" fmla="*/ 1903353 w 7467600"/>
              <a:gd name="connsiteY138" fmla="*/ 5044827 h 6858000"/>
              <a:gd name="connsiteX139" fmla="*/ 1979378 w 7467600"/>
              <a:gd name="connsiteY139" fmla="*/ 4769504 h 6858000"/>
              <a:gd name="connsiteX140" fmla="*/ 2882120 w 7467600"/>
              <a:gd name="connsiteY140" fmla="*/ 5064547 h 6858000"/>
              <a:gd name="connsiteX141" fmla="*/ 2793103 w 7467600"/>
              <a:gd name="connsiteY141" fmla="*/ 5039699 h 6858000"/>
              <a:gd name="connsiteX142" fmla="*/ 2770041 w 7467600"/>
              <a:gd name="connsiteY142" fmla="*/ 5033634 h 6858000"/>
              <a:gd name="connsiteX143" fmla="*/ 1979378 w 7467600"/>
              <a:gd name="connsiteY143" fmla="*/ 4769504 h 6858000"/>
              <a:gd name="connsiteX144" fmla="*/ 1927410 w 7467600"/>
              <a:gd name="connsiteY144" fmla="*/ 4716164 h 6858000"/>
              <a:gd name="connsiteX145" fmla="*/ 1959587 w 7467600"/>
              <a:gd name="connsiteY145" fmla="*/ 4728849 h 6858000"/>
              <a:gd name="connsiteX146" fmla="*/ 2777707 w 7467600"/>
              <a:gd name="connsiteY146" fmla="*/ 5003991 h 6858000"/>
              <a:gd name="connsiteX147" fmla="*/ 2800768 w 7467600"/>
              <a:gd name="connsiteY147" fmla="*/ 5010056 h 6858000"/>
              <a:gd name="connsiteX148" fmla="*/ 2879408 w 7467600"/>
              <a:gd name="connsiteY148" fmla="*/ 5031590 h 6858000"/>
              <a:gd name="connsiteX149" fmla="*/ 2862295 w 7467600"/>
              <a:gd name="connsiteY149" fmla="*/ 5022958 h 6858000"/>
              <a:gd name="connsiteX150" fmla="*/ 2813343 w 7467600"/>
              <a:gd name="connsiteY150" fmla="*/ 4998369 h 6858000"/>
              <a:gd name="connsiteX151" fmla="*/ 2646245 w 7467600"/>
              <a:gd name="connsiteY151" fmla="*/ 4930999 h 6858000"/>
              <a:gd name="connsiteX152" fmla="*/ 1999243 w 7467600"/>
              <a:gd name="connsiteY152" fmla="*/ 4730524 h 6858000"/>
              <a:gd name="connsiteX153" fmla="*/ 1979527 w 7467600"/>
              <a:gd name="connsiteY153" fmla="*/ 4726651 h 6858000"/>
              <a:gd name="connsiteX154" fmla="*/ 1927410 w 7467600"/>
              <a:gd name="connsiteY154" fmla="*/ 4716164 h 6858000"/>
              <a:gd name="connsiteX155" fmla="*/ 1997014 w 7467600"/>
              <a:gd name="connsiteY155" fmla="*/ 4698007 h 6858000"/>
              <a:gd name="connsiteX156" fmla="*/ 2005458 w 7467600"/>
              <a:gd name="connsiteY156" fmla="*/ 4699540 h 6858000"/>
              <a:gd name="connsiteX157" fmla="*/ 2657186 w 7467600"/>
              <a:gd name="connsiteY157" fmla="*/ 4901687 h 6858000"/>
              <a:gd name="connsiteX158" fmla="*/ 2826662 w 7467600"/>
              <a:gd name="connsiteY158" fmla="*/ 4970362 h 6858000"/>
              <a:gd name="connsiteX159" fmla="*/ 2876100 w 7467600"/>
              <a:gd name="connsiteY159" fmla="*/ 4995397 h 6858000"/>
              <a:gd name="connsiteX160" fmla="*/ 3042600 w 7467600"/>
              <a:gd name="connsiteY160" fmla="*/ 5059532 h 6858000"/>
              <a:gd name="connsiteX161" fmla="*/ 1997014 w 7467600"/>
              <a:gd name="connsiteY161" fmla="*/ 4698007 h 6858000"/>
              <a:gd name="connsiteX162" fmla="*/ 2305292 w 7467600"/>
              <a:gd name="connsiteY162" fmla="*/ 4219492 h 6858000"/>
              <a:gd name="connsiteX163" fmla="*/ 3360922 w 7467600"/>
              <a:gd name="connsiteY163" fmla="*/ 4529373 h 6858000"/>
              <a:gd name="connsiteX164" fmla="*/ 3492420 w 7467600"/>
              <a:gd name="connsiteY164" fmla="*/ 4510145 h 6858000"/>
              <a:gd name="connsiteX165" fmla="*/ 3364086 w 7467600"/>
              <a:gd name="connsiteY165" fmla="*/ 4480340 h 6858000"/>
              <a:gd name="connsiteX166" fmla="*/ 3225818 w 7467600"/>
              <a:gd name="connsiteY166" fmla="*/ 4411822 h 6858000"/>
              <a:gd name="connsiteX167" fmla="*/ 3129696 w 7467600"/>
              <a:gd name="connsiteY167" fmla="*/ 4360704 h 6858000"/>
              <a:gd name="connsiteX168" fmla="*/ 2814545 w 7467600"/>
              <a:gd name="connsiteY168" fmla="*/ 4282955 h 6858000"/>
              <a:gd name="connsiteX169" fmla="*/ 2305292 w 7467600"/>
              <a:gd name="connsiteY169" fmla="*/ 4219492 h 6858000"/>
              <a:gd name="connsiteX170" fmla="*/ 2626982 w 7467600"/>
              <a:gd name="connsiteY170" fmla="*/ 4206450 h 6858000"/>
              <a:gd name="connsiteX171" fmla="*/ 2490617 w 7467600"/>
              <a:gd name="connsiteY171" fmla="*/ 4206951 h 6858000"/>
              <a:gd name="connsiteX172" fmla="*/ 2819869 w 7467600"/>
              <a:gd name="connsiteY172" fmla="*/ 4252936 h 6858000"/>
              <a:gd name="connsiteX173" fmla="*/ 3143018 w 7467600"/>
              <a:gd name="connsiteY173" fmla="*/ 4332698 h 6858000"/>
              <a:gd name="connsiteX174" fmla="*/ 3241520 w 7467600"/>
              <a:gd name="connsiteY174" fmla="*/ 4385112 h 6858000"/>
              <a:gd name="connsiteX175" fmla="*/ 3374575 w 7467600"/>
              <a:gd name="connsiteY175" fmla="*/ 4451517 h 6858000"/>
              <a:gd name="connsiteX176" fmla="*/ 3505221 w 7467600"/>
              <a:gd name="connsiteY176" fmla="*/ 4480757 h 6858000"/>
              <a:gd name="connsiteX177" fmla="*/ 2626982 w 7467600"/>
              <a:gd name="connsiteY177" fmla="*/ 4206450 h 6858000"/>
              <a:gd name="connsiteX178" fmla="*/ 1310106 w 7467600"/>
              <a:gd name="connsiteY178" fmla="*/ 3943217 h 6858000"/>
              <a:gd name="connsiteX179" fmla="*/ 854994 w 7467600"/>
              <a:gd name="connsiteY179" fmla="*/ 4399136 h 6858000"/>
              <a:gd name="connsiteX180" fmla="*/ 742462 w 7467600"/>
              <a:gd name="connsiteY180" fmla="*/ 4594648 h 6858000"/>
              <a:gd name="connsiteX181" fmla="*/ 820602 w 7467600"/>
              <a:gd name="connsiteY181" fmla="*/ 4485915 h 6858000"/>
              <a:gd name="connsiteX182" fmla="*/ 878295 w 7467600"/>
              <a:gd name="connsiteY182" fmla="*/ 4403594 h 6858000"/>
              <a:gd name="connsiteX183" fmla="*/ 1240607 w 7467600"/>
              <a:gd name="connsiteY183" fmla="*/ 4010401 h 6858000"/>
              <a:gd name="connsiteX184" fmla="*/ 1310106 w 7467600"/>
              <a:gd name="connsiteY184" fmla="*/ 3943217 h 6858000"/>
              <a:gd name="connsiteX185" fmla="*/ 1423113 w 7467600"/>
              <a:gd name="connsiteY185" fmla="*/ 3874565 h 6858000"/>
              <a:gd name="connsiteX186" fmla="*/ 1260565 w 7467600"/>
              <a:gd name="connsiteY186" fmla="*/ 4031982 h 6858000"/>
              <a:gd name="connsiteX187" fmla="*/ 901900 w 7467600"/>
              <a:gd name="connsiteY187" fmla="*/ 4421236 h 6858000"/>
              <a:gd name="connsiteX188" fmla="*/ 845044 w 7467600"/>
              <a:gd name="connsiteY188" fmla="*/ 4502436 h 6858000"/>
              <a:gd name="connsiteX189" fmla="*/ 685926 w 7467600"/>
              <a:gd name="connsiteY189" fmla="*/ 4703069 h 6858000"/>
              <a:gd name="connsiteX190" fmla="*/ 684248 w 7467600"/>
              <a:gd name="connsiteY190" fmla="*/ 4706721 h 6858000"/>
              <a:gd name="connsiteX191" fmla="*/ 1423113 w 7467600"/>
              <a:gd name="connsiteY191" fmla="*/ 3874565 h 6858000"/>
              <a:gd name="connsiteX192" fmla="*/ 3316479 w 7467600"/>
              <a:gd name="connsiteY192" fmla="*/ 3872136 h 6858000"/>
              <a:gd name="connsiteX193" fmla="*/ 3546806 w 7467600"/>
              <a:gd name="connsiteY193" fmla="*/ 4356139 h 6858000"/>
              <a:gd name="connsiteX194" fmla="*/ 3364433 w 7467600"/>
              <a:gd name="connsiteY194" fmla="*/ 3953121 h 6858000"/>
              <a:gd name="connsiteX195" fmla="*/ 3316479 w 7467600"/>
              <a:gd name="connsiteY195" fmla="*/ 3872136 h 6858000"/>
              <a:gd name="connsiteX196" fmla="*/ 3291335 w 7467600"/>
              <a:gd name="connsiteY196" fmla="*/ 3767420 h 6858000"/>
              <a:gd name="connsiteX197" fmla="*/ 3390805 w 7467600"/>
              <a:gd name="connsiteY197" fmla="*/ 3937163 h 6858000"/>
              <a:gd name="connsiteX198" fmla="*/ 3579062 w 7467600"/>
              <a:gd name="connsiteY198" fmla="*/ 4359040 h 6858000"/>
              <a:gd name="connsiteX199" fmla="*/ 3467355 w 7467600"/>
              <a:gd name="connsiteY199" fmla="*/ 3988130 h 6858000"/>
              <a:gd name="connsiteX200" fmla="*/ 3310753 w 7467600"/>
              <a:gd name="connsiteY200" fmla="*/ 3787140 h 6858000"/>
              <a:gd name="connsiteX201" fmla="*/ 3291335 w 7467600"/>
              <a:gd name="connsiteY201" fmla="*/ 3767420 h 6858000"/>
              <a:gd name="connsiteX202" fmla="*/ 1635889 w 7467600"/>
              <a:gd name="connsiteY202" fmla="*/ 3709494 h 6858000"/>
              <a:gd name="connsiteX203" fmla="*/ 1634800 w 7467600"/>
              <a:gd name="connsiteY203" fmla="*/ 3731111 h 6858000"/>
              <a:gd name="connsiteX204" fmla="*/ 1635889 w 7467600"/>
              <a:gd name="connsiteY204" fmla="*/ 3709494 h 6858000"/>
              <a:gd name="connsiteX205" fmla="*/ 1510397 w 7467600"/>
              <a:gd name="connsiteY205" fmla="*/ 3684705 h 6858000"/>
              <a:gd name="connsiteX206" fmla="*/ 1146550 w 7467600"/>
              <a:gd name="connsiteY206" fmla="*/ 3802012 h 6858000"/>
              <a:gd name="connsiteX207" fmla="*/ 698834 w 7467600"/>
              <a:gd name="connsiteY207" fmla="*/ 3952272 h 6858000"/>
              <a:gd name="connsiteX208" fmla="*/ 34256 w 7467600"/>
              <a:gd name="connsiteY208" fmla="*/ 4347603 h 6858000"/>
              <a:gd name="connsiteX209" fmla="*/ 527241 w 7467600"/>
              <a:gd name="connsiteY209" fmla="*/ 4065078 h 6858000"/>
              <a:gd name="connsiteX210" fmla="*/ 1510397 w 7467600"/>
              <a:gd name="connsiteY210" fmla="*/ 3684705 h 6858000"/>
              <a:gd name="connsiteX211" fmla="*/ 1313114 w 7467600"/>
              <a:gd name="connsiteY211" fmla="*/ 3655216 h 6858000"/>
              <a:gd name="connsiteX212" fmla="*/ 1109304 w 7467600"/>
              <a:gd name="connsiteY212" fmla="*/ 3669030 h 6858000"/>
              <a:gd name="connsiteX213" fmla="*/ 8129 w 7467600"/>
              <a:gd name="connsiteY213" fmla="*/ 4330519 h 6858000"/>
              <a:gd name="connsiteX214" fmla="*/ 687572 w 7467600"/>
              <a:gd name="connsiteY214" fmla="*/ 3925629 h 6858000"/>
              <a:gd name="connsiteX215" fmla="*/ 1138365 w 7467600"/>
              <a:gd name="connsiteY215" fmla="*/ 3774515 h 6858000"/>
              <a:gd name="connsiteX216" fmla="*/ 1505579 w 7467600"/>
              <a:gd name="connsiteY216" fmla="*/ 3655526 h 6858000"/>
              <a:gd name="connsiteX217" fmla="*/ 1313114 w 7467600"/>
              <a:gd name="connsiteY217" fmla="*/ 3655216 h 6858000"/>
              <a:gd name="connsiteX218" fmla="*/ 3655073 w 7467600"/>
              <a:gd name="connsiteY218" fmla="*/ 3650884 h 6858000"/>
              <a:gd name="connsiteX219" fmla="*/ 3989938 w 7467600"/>
              <a:gd name="connsiteY219" fmla="*/ 3991685 h 6858000"/>
              <a:gd name="connsiteX220" fmla="*/ 4393907 w 7467600"/>
              <a:gd name="connsiteY220" fmla="*/ 4261258 h 6858000"/>
              <a:gd name="connsiteX221" fmla="*/ 4648051 w 7467600"/>
              <a:gd name="connsiteY221" fmla="*/ 4374051 h 6858000"/>
              <a:gd name="connsiteX222" fmla="*/ 4383389 w 7467600"/>
              <a:gd name="connsiteY222" fmla="*/ 4184369 h 6858000"/>
              <a:gd name="connsiteX223" fmla="*/ 4165508 w 7467600"/>
              <a:gd name="connsiteY223" fmla="*/ 4035196 h 6858000"/>
              <a:gd name="connsiteX224" fmla="*/ 4068162 w 7467600"/>
              <a:gd name="connsiteY224" fmla="*/ 3953394 h 6858000"/>
              <a:gd name="connsiteX225" fmla="*/ 3981416 w 7467600"/>
              <a:gd name="connsiteY225" fmla="*/ 3880482 h 6858000"/>
              <a:gd name="connsiteX226" fmla="*/ 3800147 w 7467600"/>
              <a:gd name="connsiteY226" fmla="*/ 3749872 h 6858000"/>
              <a:gd name="connsiteX227" fmla="*/ 3655073 w 7467600"/>
              <a:gd name="connsiteY227" fmla="*/ 3650884 h 6858000"/>
              <a:gd name="connsiteX228" fmla="*/ 3670252 w 7467600"/>
              <a:gd name="connsiteY228" fmla="*/ 3622798 h 6858000"/>
              <a:gd name="connsiteX229" fmla="*/ 3817258 w 7467600"/>
              <a:gd name="connsiteY229" fmla="*/ 3723577 h 6858000"/>
              <a:gd name="connsiteX230" fmla="*/ 4000461 w 7467600"/>
              <a:gd name="connsiteY230" fmla="*/ 3855966 h 6858000"/>
              <a:gd name="connsiteX231" fmla="*/ 4088180 w 7467600"/>
              <a:gd name="connsiteY231" fmla="*/ 3929774 h 6858000"/>
              <a:gd name="connsiteX232" fmla="*/ 4184555 w 7467600"/>
              <a:gd name="connsiteY232" fmla="*/ 4010683 h 6858000"/>
              <a:gd name="connsiteX233" fmla="*/ 4399563 w 7467600"/>
              <a:gd name="connsiteY233" fmla="*/ 4158106 h 6858000"/>
              <a:gd name="connsiteX234" fmla="*/ 4684469 w 7467600"/>
              <a:gd name="connsiteY234" fmla="*/ 4364680 h 6858000"/>
              <a:gd name="connsiteX235" fmla="*/ 4690271 w 7467600"/>
              <a:gd name="connsiteY235" fmla="*/ 4370034 h 6858000"/>
              <a:gd name="connsiteX236" fmla="*/ 4136093 w 7467600"/>
              <a:gd name="connsiteY236" fmla="*/ 3858466 h 6858000"/>
              <a:gd name="connsiteX237" fmla="*/ 3670252 w 7467600"/>
              <a:gd name="connsiteY237" fmla="*/ 3622798 h 6858000"/>
              <a:gd name="connsiteX238" fmla="*/ 4440129 w 7467600"/>
              <a:gd name="connsiteY238" fmla="*/ 3448571 h 6858000"/>
              <a:gd name="connsiteX239" fmla="*/ 4856525 w 7467600"/>
              <a:gd name="connsiteY239" fmla="*/ 3915351 h 6858000"/>
              <a:gd name="connsiteX240" fmla="*/ 5059055 w 7467600"/>
              <a:gd name="connsiteY240" fmla="*/ 4108918 h 6858000"/>
              <a:gd name="connsiteX241" fmla="*/ 5290070 w 7467600"/>
              <a:gd name="connsiteY241" fmla="*/ 4263619 h 6858000"/>
              <a:gd name="connsiteX242" fmla="*/ 4834991 w 7467600"/>
              <a:gd name="connsiteY242" fmla="*/ 3830985 h 6858000"/>
              <a:gd name="connsiteX243" fmla="*/ 4440129 w 7467600"/>
              <a:gd name="connsiteY243" fmla="*/ 3448571 h 6858000"/>
              <a:gd name="connsiteX244" fmla="*/ 4441737 w 7467600"/>
              <a:gd name="connsiteY244" fmla="*/ 3399734 h 6858000"/>
              <a:gd name="connsiteX245" fmla="*/ 4431236 w 7467600"/>
              <a:gd name="connsiteY245" fmla="*/ 3400954 h 6858000"/>
              <a:gd name="connsiteX246" fmla="*/ 4557150 w 7467600"/>
              <a:gd name="connsiteY246" fmla="*/ 3510023 h 6858000"/>
              <a:gd name="connsiteX247" fmla="*/ 4856936 w 7467600"/>
              <a:gd name="connsiteY247" fmla="*/ 3809146 h 6858000"/>
              <a:gd name="connsiteX248" fmla="*/ 5111996 w 7467600"/>
              <a:gd name="connsiteY248" fmla="*/ 4065759 h 6858000"/>
              <a:gd name="connsiteX249" fmla="*/ 5388878 w 7467600"/>
              <a:gd name="connsiteY249" fmla="*/ 4300185 h 6858000"/>
              <a:gd name="connsiteX250" fmla="*/ 5425556 w 7467600"/>
              <a:gd name="connsiteY250" fmla="*/ 4308967 h 6858000"/>
              <a:gd name="connsiteX251" fmla="*/ 4943646 w 7467600"/>
              <a:gd name="connsiteY251" fmla="*/ 3822916 h 6858000"/>
              <a:gd name="connsiteX252" fmla="*/ 4594837 w 7467600"/>
              <a:gd name="connsiteY252" fmla="*/ 3532274 h 6858000"/>
              <a:gd name="connsiteX253" fmla="*/ 4441737 w 7467600"/>
              <a:gd name="connsiteY253" fmla="*/ 3399734 h 6858000"/>
              <a:gd name="connsiteX254" fmla="*/ 5425834 w 7467600"/>
              <a:gd name="connsiteY254" fmla="*/ 3162785 h 6858000"/>
              <a:gd name="connsiteX255" fmla="*/ 5401644 w 7467600"/>
              <a:gd name="connsiteY255" fmla="*/ 3617847 h 6858000"/>
              <a:gd name="connsiteX256" fmla="*/ 5467256 w 7467600"/>
              <a:gd name="connsiteY256" fmla="*/ 4175494 h 6858000"/>
              <a:gd name="connsiteX257" fmla="*/ 5448069 w 7467600"/>
              <a:gd name="connsiteY257" fmla="*/ 3567554 h 6858000"/>
              <a:gd name="connsiteX258" fmla="*/ 5425834 w 7467600"/>
              <a:gd name="connsiteY258" fmla="*/ 3162785 h 6858000"/>
              <a:gd name="connsiteX259" fmla="*/ 1318687 w 7467600"/>
              <a:gd name="connsiteY259" fmla="*/ 3113840 h 6858000"/>
              <a:gd name="connsiteX260" fmla="*/ 1066793 w 7467600"/>
              <a:gd name="connsiteY260" fmla="*/ 3212171 h 6858000"/>
              <a:gd name="connsiteX261" fmla="*/ 993319 w 7467600"/>
              <a:gd name="connsiteY261" fmla="*/ 3247648 h 6858000"/>
              <a:gd name="connsiteX262" fmla="*/ 853081 w 7467600"/>
              <a:gd name="connsiteY262" fmla="*/ 3312410 h 6858000"/>
              <a:gd name="connsiteX263" fmla="*/ 805957 w 7467600"/>
              <a:gd name="connsiteY263" fmla="*/ 3330443 h 6858000"/>
              <a:gd name="connsiteX264" fmla="*/ 1318687 w 7467600"/>
              <a:gd name="connsiteY264" fmla="*/ 3113840 h 6858000"/>
              <a:gd name="connsiteX265" fmla="*/ 5453702 w 7467600"/>
              <a:gd name="connsiteY265" fmla="*/ 3090882 h 6858000"/>
              <a:gd name="connsiteX266" fmla="*/ 5480135 w 7467600"/>
              <a:gd name="connsiteY266" fmla="*/ 3565802 h 6858000"/>
              <a:gd name="connsiteX267" fmla="*/ 5499023 w 7467600"/>
              <a:gd name="connsiteY267" fmla="*/ 4166310 h 6858000"/>
              <a:gd name="connsiteX268" fmla="*/ 5547022 w 7467600"/>
              <a:gd name="connsiteY268" fmla="*/ 3607838 h 6858000"/>
              <a:gd name="connsiteX269" fmla="*/ 5515964 w 7467600"/>
              <a:gd name="connsiteY269" fmla="*/ 3378541 h 6858000"/>
              <a:gd name="connsiteX270" fmla="*/ 5453702 w 7467600"/>
              <a:gd name="connsiteY270" fmla="*/ 3090882 h 6858000"/>
              <a:gd name="connsiteX271" fmla="*/ 1238695 w 7467600"/>
              <a:gd name="connsiteY271" fmla="*/ 3076820 h 6858000"/>
              <a:gd name="connsiteX272" fmla="*/ 716371 w 7467600"/>
              <a:gd name="connsiteY272" fmla="*/ 3293249 h 6858000"/>
              <a:gd name="connsiteX273" fmla="*/ 579522 w 7467600"/>
              <a:gd name="connsiteY273" fmla="*/ 3371759 h 6858000"/>
              <a:gd name="connsiteX274" fmla="*/ 600288 w 7467600"/>
              <a:gd name="connsiteY274" fmla="*/ 3365555 h 6858000"/>
              <a:gd name="connsiteX275" fmla="*/ 840692 w 7467600"/>
              <a:gd name="connsiteY275" fmla="*/ 3284921 h 6858000"/>
              <a:gd name="connsiteX276" fmla="*/ 979248 w 7467600"/>
              <a:gd name="connsiteY276" fmla="*/ 3221003 h 6858000"/>
              <a:gd name="connsiteX277" fmla="*/ 1053282 w 7467600"/>
              <a:gd name="connsiteY277" fmla="*/ 3185247 h 6858000"/>
              <a:gd name="connsiteX278" fmla="*/ 1320603 w 7467600"/>
              <a:gd name="connsiteY278" fmla="*/ 3081281 h 6858000"/>
              <a:gd name="connsiteX279" fmla="*/ 1238695 w 7467600"/>
              <a:gd name="connsiteY279" fmla="*/ 3076820 h 6858000"/>
              <a:gd name="connsiteX280" fmla="*/ 5425627 w 7467600"/>
              <a:gd name="connsiteY280" fmla="*/ 2954192 h 6858000"/>
              <a:gd name="connsiteX281" fmla="*/ 5470770 w 7467600"/>
              <a:gd name="connsiteY281" fmla="*/ 3005435 h 6858000"/>
              <a:gd name="connsiteX282" fmla="*/ 5519779 w 7467600"/>
              <a:gd name="connsiteY282" fmla="*/ 4359223 h 6858000"/>
              <a:gd name="connsiteX283" fmla="*/ 5520293 w 7467600"/>
              <a:gd name="connsiteY283" fmla="*/ 4360602 h 6858000"/>
              <a:gd name="connsiteX284" fmla="*/ 5767221 w 7467600"/>
              <a:gd name="connsiteY284" fmla="*/ 4665564 h 6858000"/>
              <a:gd name="connsiteX285" fmla="*/ 6937169 w 7467600"/>
              <a:gd name="connsiteY285" fmla="*/ 4815941 h 6858000"/>
              <a:gd name="connsiteX286" fmla="*/ 6953922 w 7467600"/>
              <a:gd name="connsiteY286" fmla="*/ 4890068 h 6858000"/>
              <a:gd name="connsiteX287" fmla="*/ 6071359 w 7467600"/>
              <a:gd name="connsiteY287" fmla="*/ 4770770 h 6858000"/>
              <a:gd name="connsiteX288" fmla="*/ 6038839 w 7467600"/>
              <a:gd name="connsiteY288" fmla="*/ 4764474 h 6858000"/>
              <a:gd name="connsiteX289" fmla="*/ 6038706 w 7467600"/>
              <a:gd name="connsiteY289" fmla="*/ 4763847 h 6858000"/>
              <a:gd name="connsiteX290" fmla="*/ 6037784 w 7467600"/>
              <a:gd name="connsiteY290" fmla="*/ 4764270 h 6858000"/>
              <a:gd name="connsiteX291" fmla="*/ 6038839 w 7467600"/>
              <a:gd name="connsiteY291" fmla="*/ 4764474 h 6858000"/>
              <a:gd name="connsiteX292" fmla="*/ 6040338 w 7467600"/>
              <a:gd name="connsiteY292" fmla="*/ 4771418 h 6858000"/>
              <a:gd name="connsiteX293" fmla="*/ 6024488 w 7467600"/>
              <a:gd name="connsiteY293" fmla="*/ 4809903 h 6858000"/>
              <a:gd name="connsiteX294" fmla="*/ 5599771 w 7467600"/>
              <a:gd name="connsiteY294" fmla="*/ 5509652 h 6858000"/>
              <a:gd name="connsiteX295" fmla="*/ 5548843 w 7467600"/>
              <a:gd name="connsiteY295" fmla="*/ 5563845 h 6858000"/>
              <a:gd name="connsiteX296" fmla="*/ 5940952 w 7467600"/>
              <a:gd name="connsiteY296" fmla="*/ 6250028 h 6858000"/>
              <a:gd name="connsiteX297" fmla="*/ 6043441 w 7467600"/>
              <a:gd name="connsiteY297" fmla="*/ 6665847 h 6858000"/>
              <a:gd name="connsiteX298" fmla="*/ 6093432 w 7467600"/>
              <a:gd name="connsiteY298" fmla="*/ 6858000 h 6858000"/>
              <a:gd name="connsiteX299" fmla="*/ 6034344 w 7467600"/>
              <a:gd name="connsiteY299" fmla="*/ 6858000 h 6858000"/>
              <a:gd name="connsiteX300" fmla="*/ 6026679 w 7467600"/>
              <a:gd name="connsiteY300" fmla="*/ 6836959 h 6858000"/>
              <a:gd name="connsiteX301" fmla="*/ 5800441 w 7467600"/>
              <a:gd name="connsiteY301" fmla="*/ 6335286 h 6858000"/>
              <a:gd name="connsiteX302" fmla="*/ 5526562 w 7467600"/>
              <a:gd name="connsiteY302" fmla="*/ 5705388 h 6858000"/>
              <a:gd name="connsiteX303" fmla="*/ 5519640 w 7467600"/>
              <a:gd name="connsiteY303" fmla="*/ 5683774 h 6858000"/>
              <a:gd name="connsiteX304" fmla="*/ 5844559 w 7467600"/>
              <a:gd name="connsiteY304" fmla="*/ 6553349 h 6858000"/>
              <a:gd name="connsiteX305" fmla="*/ 5975994 w 7467600"/>
              <a:gd name="connsiteY305" fmla="*/ 6858000 h 6858000"/>
              <a:gd name="connsiteX306" fmla="*/ 5898547 w 7467600"/>
              <a:gd name="connsiteY306" fmla="*/ 6858000 h 6858000"/>
              <a:gd name="connsiteX307" fmla="*/ 5682041 w 7467600"/>
              <a:gd name="connsiteY307" fmla="*/ 6355860 h 6858000"/>
              <a:gd name="connsiteX308" fmla="*/ 5461758 w 7467600"/>
              <a:gd name="connsiteY308" fmla="*/ 5820220 h 6858000"/>
              <a:gd name="connsiteX309" fmla="*/ 5237282 w 7467600"/>
              <a:gd name="connsiteY309" fmla="*/ 6579086 h 6858000"/>
              <a:gd name="connsiteX310" fmla="*/ 5115009 w 7467600"/>
              <a:gd name="connsiteY310" fmla="*/ 6858000 h 6858000"/>
              <a:gd name="connsiteX311" fmla="*/ 5028074 w 7467600"/>
              <a:gd name="connsiteY311" fmla="*/ 6858000 h 6858000"/>
              <a:gd name="connsiteX312" fmla="*/ 5079508 w 7467600"/>
              <a:gd name="connsiteY312" fmla="*/ 6749074 h 6858000"/>
              <a:gd name="connsiteX313" fmla="*/ 5371846 w 7467600"/>
              <a:gd name="connsiteY313" fmla="*/ 5924413 h 6858000"/>
              <a:gd name="connsiteX314" fmla="*/ 5270512 w 7467600"/>
              <a:gd name="connsiteY314" fmla="*/ 6138975 h 6858000"/>
              <a:gd name="connsiteX315" fmla="*/ 5062409 w 7467600"/>
              <a:gd name="connsiteY315" fmla="*/ 6653544 h 6858000"/>
              <a:gd name="connsiteX316" fmla="*/ 5036628 w 7467600"/>
              <a:gd name="connsiteY316" fmla="*/ 6754247 h 6858000"/>
              <a:gd name="connsiteX317" fmla="*/ 5009112 w 7467600"/>
              <a:gd name="connsiteY317" fmla="*/ 6858000 h 6858000"/>
              <a:gd name="connsiteX318" fmla="*/ 4976679 w 7467600"/>
              <a:gd name="connsiteY318" fmla="*/ 6858000 h 6858000"/>
              <a:gd name="connsiteX319" fmla="*/ 5006537 w 7467600"/>
              <a:gd name="connsiteY319" fmla="*/ 6747068 h 6858000"/>
              <a:gd name="connsiteX320" fmla="*/ 5032723 w 7467600"/>
              <a:gd name="connsiteY320" fmla="*/ 6644957 h 6858000"/>
              <a:gd name="connsiteX321" fmla="*/ 5242949 w 7467600"/>
              <a:gd name="connsiteY321" fmla="*/ 6125175 h 6858000"/>
              <a:gd name="connsiteX322" fmla="*/ 5286321 w 7467600"/>
              <a:gd name="connsiteY322" fmla="*/ 6033555 h 6858000"/>
              <a:gd name="connsiteX323" fmla="*/ 5008210 w 7467600"/>
              <a:gd name="connsiteY323" fmla="*/ 6649194 h 6858000"/>
              <a:gd name="connsiteX324" fmla="*/ 4986321 w 7467600"/>
              <a:gd name="connsiteY324" fmla="*/ 6765687 h 6858000"/>
              <a:gd name="connsiteX325" fmla="*/ 4973474 w 7467600"/>
              <a:gd name="connsiteY325" fmla="*/ 6858000 h 6858000"/>
              <a:gd name="connsiteX326" fmla="*/ 4907178 w 7467600"/>
              <a:gd name="connsiteY326" fmla="*/ 6858000 h 6858000"/>
              <a:gd name="connsiteX327" fmla="*/ 4910810 w 7467600"/>
              <a:gd name="connsiteY327" fmla="*/ 6829660 h 6858000"/>
              <a:gd name="connsiteX328" fmla="*/ 4987461 w 7467600"/>
              <a:gd name="connsiteY328" fmla="*/ 6432994 h 6858000"/>
              <a:gd name="connsiteX329" fmla="*/ 5179262 w 7467600"/>
              <a:gd name="connsiteY329" fmla="*/ 6035044 h 6858000"/>
              <a:gd name="connsiteX330" fmla="*/ 4689678 w 7467600"/>
              <a:gd name="connsiteY330" fmla="*/ 6440241 h 6858000"/>
              <a:gd name="connsiteX331" fmla="*/ 4477543 w 7467600"/>
              <a:gd name="connsiteY331" fmla="*/ 6674836 h 6858000"/>
              <a:gd name="connsiteX332" fmla="*/ 4329957 w 7467600"/>
              <a:gd name="connsiteY332" fmla="*/ 6858000 h 6858000"/>
              <a:gd name="connsiteX333" fmla="*/ 4218595 w 7467600"/>
              <a:gd name="connsiteY333" fmla="*/ 6858000 h 6858000"/>
              <a:gd name="connsiteX334" fmla="*/ 4368888 w 7467600"/>
              <a:gd name="connsiteY334" fmla="*/ 6668412 h 6858000"/>
              <a:gd name="connsiteX335" fmla="*/ 4563091 w 7467600"/>
              <a:gd name="connsiteY335" fmla="*/ 6442508 h 6858000"/>
              <a:gd name="connsiteX336" fmla="*/ 5387324 w 7467600"/>
              <a:gd name="connsiteY336" fmla="*/ 5705830 h 6858000"/>
              <a:gd name="connsiteX337" fmla="*/ 5073620 w 7467600"/>
              <a:gd name="connsiteY337" fmla="*/ 5955437 h 6858000"/>
              <a:gd name="connsiteX338" fmla="*/ 4689789 w 7467600"/>
              <a:gd name="connsiteY338" fmla="*/ 6268382 h 6858000"/>
              <a:gd name="connsiteX339" fmla="*/ 4418722 w 7467600"/>
              <a:gd name="connsiteY339" fmla="*/ 6570886 h 6858000"/>
              <a:gd name="connsiteX340" fmla="*/ 4214944 w 7467600"/>
              <a:gd name="connsiteY340" fmla="*/ 6858000 h 6858000"/>
              <a:gd name="connsiteX341" fmla="*/ 4177898 w 7467600"/>
              <a:gd name="connsiteY341" fmla="*/ 6858000 h 6858000"/>
              <a:gd name="connsiteX342" fmla="*/ 4391597 w 7467600"/>
              <a:gd name="connsiteY342" fmla="*/ 6556370 h 6858000"/>
              <a:gd name="connsiteX343" fmla="*/ 4668889 w 7467600"/>
              <a:gd name="connsiteY343" fmla="*/ 6246399 h 6858000"/>
              <a:gd name="connsiteX344" fmla="*/ 5055427 w 7467600"/>
              <a:gd name="connsiteY344" fmla="*/ 5931476 h 6858000"/>
              <a:gd name="connsiteX345" fmla="*/ 5371814 w 7467600"/>
              <a:gd name="connsiteY345" fmla="*/ 5678975 h 6858000"/>
              <a:gd name="connsiteX346" fmla="*/ 4987918 w 7467600"/>
              <a:gd name="connsiteY346" fmla="*/ 5838701 h 6858000"/>
              <a:gd name="connsiteX347" fmla="*/ 4317146 w 7467600"/>
              <a:gd name="connsiteY347" fmla="*/ 6587716 h 6858000"/>
              <a:gd name="connsiteX348" fmla="*/ 4171627 w 7467600"/>
              <a:gd name="connsiteY348" fmla="*/ 6858000 h 6858000"/>
              <a:gd name="connsiteX349" fmla="*/ 4081585 w 7467600"/>
              <a:gd name="connsiteY349" fmla="*/ 6858000 h 6858000"/>
              <a:gd name="connsiteX350" fmla="*/ 4238603 w 7467600"/>
              <a:gd name="connsiteY350" fmla="*/ 6559341 h 6858000"/>
              <a:gd name="connsiteX351" fmla="*/ 4778333 w 7467600"/>
              <a:gd name="connsiteY351" fmla="*/ 5873626 h 6858000"/>
              <a:gd name="connsiteX352" fmla="*/ 5414185 w 7467600"/>
              <a:gd name="connsiteY352" fmla="*/ 5573882 h 6858000"/>
              <a:gd name="connsiteX353" fmla="*/ 5959648 w 7467600"/>
              <a:gd name="connsiteY353" fmla="*/ 4760797 h 6858000"/>
              <a:gd name="connsiteX354" fmla="*/ 5355019 w 7467600"/>
              <a:gd name="connsiteY354" fmla="*/ 4734672 h 6858000"/>
              <a:gd name="connsiteX355" fmla="*/ 5083565 w 7467600"/>
              <a:gd name="connsiteY355" fmla="*/ 5179121 h 6858000"/>
              <a:gd name="connsiteX356" fmla="*/ 4713577 w 7467600"/>
              <a:gd name="connsiteY356" fmla="*/ 5616803 h 6858000"/>
              <a:gd name="connsiteX357" fmla="*/ 3989559 w 7467600"/>
              <a:gd name="connsiteY357" fmla="*/ 6145945 h 6858000"/>
              <a:gd name="connsiteX358" fmla="*/ 3939824 w 7467600"/>
              <a:gd name="connsiteY358" fmla="*/ 6066900 h 6858000"/>
              <a:gd name="connsiteX359" fmla="*/ 4584537 w 7467600"/>
              <a:gd name="connsiteY359" fmla="*/ 5324826 h 6858000"/>
              <a:gd name="connsiteX360" fmla="*/ 5037105 w 7467600"/>
              <a:gd name="connsiteY360" fmla="*/ 5088765 h 6858000"/>
              <a:gd name="connsiteX361" fmla="*/ 5039930 w 7467600"/>
              <a:gd name="connsiteY361" fmla="*/ 5089585 h 6858000"/>
              <a:gd name="connsiteX362" fmla="*/ 5263764 w 7467600"/>
              <a:gd name="connsiteY362" fmla="*/ 4735525 h 6858000"/>
              <a:gd name="connsiteX363" fmla="*/ 4086300 w 7467600"/>
              <a:gd name="connsiteY363" fmla="*/ 4884599 h 6858000"/>
              <a:gd name="connsiteX364" fmla="*/ 4085485 w 7467600"/>
              <a:gd name="connsiteY364" fmla="*/ 4899070 h 6858000"/>
              <a:gd name="connsiteX365" fmla="*/ 3871915 w 7467600"/>
              <a:gd name="connsiteY365" fmla="*/ 5253645 h 6858000"/>
              <a:gd name="connsiteX366" fmla="*/ 3799374 w 7467600"/>
              <a:gd name="connsiteY366" fmla="*/ 5466127 h 6858000"/>
              <a:gd name="connsiteX367" fmla="*/ 3498850 w 7467600"/>
              <a:gd name="connsiteY367" fmla="*/ 6661888 h 6858000"/>
              <a:gd name="connsiteX368" fmla="*/ 3399216 w 7467600"/>
              <a:gd name="connsiteY368" fmla="*/ 6858000 h 6858000"/>
              <a:gd name="connsiteX369" fmla="*/ 3303688 w 7467600"/>
              <a:gd name="connsiteY369" fmla="*/ 6858000 h 6858000"/>
              <a:gd name="connsiteX370" fmla="*/ 3391774 w 7467600"/>
              <a:gd name="connsiteY370" fmla="*/ 6697181 h 6858000"/>
              <a:gd name="connsiteX371" fmla="*/ 3735540 w 7467600"/>
              <a:gd name="connsiteY371" fmla="*/ 5546923 h 6858000"/>
              <a:gd name="connsiteX372" fmla="*/ 3729438 w 7467600"/>
              <a:gd name="connsiteY372" fmla="*/ 5569058 h 6858000"/>
              <a:gd name="connsiteX373" fmla="*/ 3707782 w 7467600"/>
              <a:gd name="connsiteY373" fmla="*/ 5644908 h 6858000"/>
              <a:gd name="connsiteX374" fmla="*/ 3583827 w 7467600"/>
              <a:gd name="connsiteY374" fmla="*/ 6039215 h 6858000"/>
              <a:gd name="connsiteX375" fmla="*/ 3547861 w 7467600"/>
              <a:gd name="connsiteY375" fmla="*/ 6129609 h 6858000"/>
              <a:gd name="connsiteX376" fmla="*/ 3490905 w 7467600"/>
              <a:gd name="connsiteY376" fmla="*/ 6277660 h 6858000"/>
              <a:gd name="connsiteX377" fmla="*/ 3455859 w 7467600"/>
              <a:gd name="connsiteY377" fmla="*/ 6391301 h 6858000"/>
              <a:gd name="connsiteX378" fmla="*/ 3429112 w 7467600"/>
              <a:gd name="connsiteY378" fmla="*/ 6479469 h 6858000"/>
              <a:gd name="connsiteX379" fmla="*/ 3304862 w 7467600"/>
              <a:gd name="connsiteY379" fmla="*/ 6796476 h 6858000"/>
              <a:gd name="connsiteX380" fmla="*/ 3276071 w 7467600"/>
              <a:gd name="connsiteY380" fmla="*/ 6858000 h 6858000"/>
              <a:gd name="connsiteX381" fmla="*/ 3240805 w 7467600"/>
              <a:gd name="connsiteY381" fmla="*/ 6858000 h 6858000"/>
              <a:gd name="connsiteX382" fmla="*/ 3275917 w 7467600"/>
              <a:gd name="connsiteY382" fmla="*/ 6783192 h 6858000"/>
              <a:gd name="connsiteX383" fmla="*/ 3399358 w 7467600"/>
              <a:gd name="connsiteY383" fmla="*/ 6469011 h 6858000"/>
              <a:gd name="connsiteX384" fmla="*/ 3425650 w 7467600"/>
              <a:gd name="connsiteY384" fmla="*/ 6381333 h 6858000"/>
              <a:gd name="connsiteX385" fmla="*/ 3460661 w 7467600"/>
              <a:gd name="connsiteY385" fmla="*/ 6266763 h 6858000"/>
              <a:gd name="connsiteX386" fmla="*/ 3518021 w 7467600"/>
              <a:gd name="connsiteY386" fmla="*/ 6117298 h 6858000"/>
              <a:gd name="connsiteX387" fmla="*/ 3554035 w 7467600"/>
              <a:gd name="connsiteY387" fmla="*/ 6027832 h 6858000"/>
              <a:gd name="connsiteX388" fmla="*/ 3677174 w 7467600"/>
              <a:gd name="connsiteY388" fmla="*/ 5636351 h 6858000"/>
              <a:gd name="connsiteX389" fmla="*/ 3698819 w 7467600"/>
              <a:gd name="connsiteY389" fmla="*/ 5560503 h 6858000"/>
              <a:gd name="connsiteX390" fmla="*/ 3702094 w 7467600"/>
              <a:gd name="connsiteY390" fmla="*/ 5549194 h 6858000"/>
              <a:gd name="connsiteX391" fmla="*/ 3398355 w 7467600"/>
              <a:gd name="connsiteY391" fmla="*/ 6094603 h 6858000"/>
              <a:gd name="connsiteX392" fmla="*/ 3193941 w 7467600"/>
              <a:gd name="connsiteY392" fmla="*/ 6798775 h 6858000"/>
              <a:gd name="connsiteX393" fmla="*/ 3184140 w 7467600"/>
              <a:gd name="connsiteY393" fmla="*/ 6858000 h 6858000"/>
              <a:gd name="connsiteX394" fmla="*/ 3099978 w 7467600"/>
              <a:gd name="connsiteY394" fmla="*/ 6858000 h 6858000"/>
              <a:gd name="connsiteX395" fmla="*/ 3101556 w 7467600"/>
              <a:gd name="connsiteY395" fmla="*/ 6843337 h 6858000"/>
              <a:gd name="connsiteX396" fmla="*/ 3370162 w 7467600"/>
              <a:gd name="connsiteY396" fmla="*/ 5785550 h 6858000"/>
              <a:gd name="connsiteX397" fmla="*/ 3746477 w 7467600"/>
              <a:gd name="connsiteY397" fmla="*/ 5377889 h 6858000"/>
              <a:gd name="connsiteX398" fmla="*/ 3863399 w 7467600"/>
              <a:gd name="connsiteY398" fmla="*/ 5087257 h 6858000"/>
              <a:gd name="connsiteX399" fmla="*/ 3968712 w 7467600"/>
              <a:gd name="connsiteY399" fmla="*/ 4913989 h 6858000"/>
              <a:gd name="connsiteX400" fmla="*/ 2792390 w 7467600"/>
              <a:gd name="connsiteY400" fmla="*/ 5382974 h 6858000"/>
              <a:gd name="connsiteX401" fmla="*/ 2714982 w 7467600"/>
              <a:gd name="connsiteY401" fmla="*/ 5427051 h 6858000"/>
              <a:gd name="connsiteX402" fmla="*/ 2813361 w 7467600"/>
              <a:gd name="connsiteY402" fmla="*/ 6023912 h 6858000"/>
              <a:gd name="connsiteX403" fmla="*/ 2688430 w 7467600"/>
              <a:gd name="connsiteY403" fmla="*/ 6801564 h 6858000"/>
              <a:gd name="connsiteX404" fmla="*/ 2629626 w 7467600"/>
              <a:gd name="connsiteY404" fmla="*/ 6763394 h 6858000"/>
              <a:gd name="connsiteX405" fmla="*/ 2565328 w 7467600"/>
              <a:gd name="connsiteY405" fmla="*/ 5516399 h 6858000"/>
              <a:gd name="connsiteX406" fmla="*/ 1922999 w 7467600"/>
              <a:gd name="connsiteY406" fmla="*/ 5980343 h 6858000"/>
              <a:gd name="connsiteX407" fmla="*/ 1950261 w 7467600"/>
              <a:gd name="connsiteY407" fmla="*/ 6405858 h 6858000"/>
              <a:gd name="connsiteX408" fmla="*/ 2365554 w 7467600"/>
              <a:gd name="connsiteY408" fmla="*/ 6759107 h 6858000"/>
              <a:gd name="connsiteX409" fmla="*/ 2424142 w 7467600"/>
              <a:gd name="connsiteY409" fmla="*/ 6858000 h 6858000"/>
              <a:gd name="connsiteX410" fmla="*/ 2395994 w 7467600"/>
              <a:gd name="connsiteY410" fmla="*/ 6858000 h 6858000"/>
              <a:gd name="connsiteX411" fmla="*/ 2392863 w 7467600"/>
              <a:gd name="connsiteY411" fmla="*/ 6852964 h 6858000"/>
              <a:gd name="connsiteX412" fmla="*/ 2017589 w 7467600"/>
              <a:gd name="connsiteY412" fmla="*/ 6493982 h 6858000"/>
              <a:gd name="connsiteX413" fmla="*/ 2147336 w 7467600"/>
              <a:gd name="connsiteY413" fmla="*/ 6594052 h 6858000"/>
              <a:gd name="connsiteX414" fmla="*/ 2207047 w 7467600"/>
              <a:gd name="connsiteY414" fmla="*/ 6654540 h 6858000"/>
              <a:gd name="connsiteX415" fmla="*/ 2299106 w 7467600"/>
              <a:gd name="connsiteY415" fmla="*/ 6778931 h 6858000"/>
              <a:gd name="connsiteX416" fmla="*/ 2314430 w 7467600"/>
              <a:gd name="connsiteY416" fmla="*/ 6801144 h 6858000"/>
              <a:gd name="connsiteX417" fmla="*/ 2352406 w 7467600"/>
              <a:gd name="connsiteY417" fmla="*/ 6858000 h 6858000"/>
              <a:gd name="connsiteX418" fmla="*/ 2314492 w 7467600"/>
              <a:gd name="connsiteY418" fmla="*/ 6858000 h 6858000"/>
              <a:gd name="connsiteX419" fmla="*/ 2288095 w 7467600"/>
              <a:gd name="connsiteY419" fmla="*/ 6818030 h 6858000"/>
              <a:gd name="connsiteX420" fmla="*/ 2272768 w 7467600"/>
              <a:gd name="connsiteY420" fmla="*/ 6795822 h 6858000"/>
              <a:gd name="connsiteX421" fmla="*/ 2182715 w 7467600"/>
              <a:gd name="connsiteY421" fmla="*/ 6675071 h 6858000"/>
              <a:gd name="connsiteX422" fmla="*/ 2032061 w 7467600"/>
              <a:gd name="connsiteY422" fmla="*/ 6541380 h 6858000"/>
              <a:gd name="connsiteX423" fmla="*/ 2257220 w 7467600"/>
              <a:gd name="connsiteY423" fmla="*/ 6826257 h 6858000"/>
              <a:gd name="connsiteX424" fmla="*/ 2281324 w 7467600"/>
              <a:gd name="connsiteY424" fmla="*/ 6858000 h 6858000"/>
              <a:gd name="connsiteX425" fmla="*/ 2242860 w 7467600"/>
              <a:gd name="connsiteY425" fmla="*/ 6858000 h 6858000"/>
              <a:gd name="connsiteX426" fmla="*/ 2232818 w 7467600"/>
              <a:gd name="connsiteY426" fmla="*/ 6844926 h 6858000"/>
              <a:gd name="connsiteX427" fmla="*/ 1990172 w 7467600"/>
              <a:gd name="connsiteY427" fmla="*/ 6542121 h 6858000"/>
              <a:gd name="connsiteX428" fmla="*/ 2124090 w 7467600"/>
              <a:gd name="connsiteY428" fmla="*/ 6761017 h 6858000"/>
              <a:gd name="connsiteX429" fmla="*/ 2200380 w 7467600"/>
              <a:gd name="connsiteY429" fmla="*/ 6858000 h 6858000"/>
              <a:gd name="connsiteX430" fmla="*/ 2147507 w 7467600"/>
              <a:gd name="connsiteY430" fmla="*/ 6858000 h 6858000"/>
              <a:gd name="connsiteX431" fmla="*/ 2070668 w 7467600"/>
              <a:gd name="connsiteY431" fmla="*/ 6761520 h 6858000"/>
              <a:gd name="connsiteX432" fmla="*/ 1975142 w 7467600"/>
              <a:gd name="connsiteY432" fmla="*/ 6585570 h 6858000"/>
              <a:gd name="connsiteX433" fmla="*/ 2050035 w 7467600"/>
              <a:gd name="connsiteY433" fmla="*/ 6813345 h 6858000"/>
              <a:gd name="connsiteX434" fmla="*/ 2063025 w 7467600"/>
              <a:gd name="connsiteY434" fmla="*/ 6858000 h 6858000"/>
              <a:gd name="connsiteX435" fmla="*/ 2021675 w 7467600"/>
              <a:gd name="connsiteY435" fmla="*/ 6858000 h 6858000"/>
              <a:gd name="connsiteX436" fmla="*/ 2019308 w 7467600"/>
              <a:gd name="connsiteY436" fmla="*/ 6847118 h 6858000"/>
              <a:gd name="connsiteX437" fmla="*/ 1938835 w 7467600"/>
              <a:gd name="connsiteY437" fmla="*/ 6551160 h 6858000"/>
              <a:gd name="connsiteX438" fmla="*/ 1953230 w 7467600"/>
              <a:gd name="connsiteY438" fmla="*/ 6759699 h 6858000"/>
              <a:gd name="connsiteX439" fmla="*/ 1956763 w 7467600"/>
              <a:gd name="connsiteY439" fmla="*/ 6778191 h 6858000"/>
              <a:gd name="connsiteX440" fmla="*/ 1967925 w 7467600"/>
              <a:gd name="connsiteY440" fmla="*/ 6858000 h 6858000"/>
              <a:gd name="connsiteX441" fmla="*/ 1936622 w 7467600"/>
              <a:gd name="connsiteY441" fmla="*/ 6858000 h 6858000"/>
              <a:gd name="connsiteX442" fmla="*/ 1926261 w 7467600"/>
              <a:gd name="connsiteY442" fmla="*/ 6784064 h 6858000"/>
              <a:gd name="connsiteX443" fmla="*/ 1922724 w 7467600"/>
              <a:gd name="connsiteY443" fmla="*/ 6765577 h 6858000"/>
              <a:gd name="connsiteX444" fmla="*/ 1904650 w 7467600"/>
              <a:gd name="connsiteY444" fmla="*/ 6639616 h 6858000"/>
              <a:gd name="connsiteX445" fmla="*/ 1885273 w 7467600"/>
              <a:gd name="connsiteY445" fmla="*/ 6858000 h 6858000"/>
              <a:gd name="connsiteX446" fmla="*/ 1854363 w 7467600"/>
              <a:gd name="connsiteY446" fmla="*/ 6858000 h 6858000"/>
              <a:gd name="connsiteX447" fmla="*/ 1880391 w 7467600"/>
              <a:gd name="connsiteY447" fmla="*/ 6603796 h 6858000"/>
              <a:gd name="connsiteX448" fmla="*/ 1818273 w 7467600"/>
              <a:gd name="connsiteY448" fmla="*/ 6715729 h 6858000"/>
              <a:gd name="connsiteX449" fmla="*/ 1794691 w 7467600"/>
              <a:gd name="connsiteY449" fmla="*/ 6843239 h 6858000"/>
              <a:gd name="connsiteX450" fmla="*/ 1794914 w 7467600"/>
              <a:gd name="connsiteY450" fmla="*/ 6858000 h 6858000"/>
              <a:gd name="connsiteX451" fmla="*/ 1746128 w 7467600"/>
              <a:gd name="connsiteY451" fmla="*/ 6858000 h 6858000"/>
              <a:gd name="connsiteX452" fmla="*/ 1753934 w 7467600"/>
              <a:gd name="connsiteY452" fmla="*/ 6724796 h 6858000"/>
              <a:gd name="connsiteX453" fmla="*/ 1792053 w 7467600"/>
              <a:gd name="connsiteY453" fmla="*/ 6572396 h 6858000"/>
              <a:gd name="connsiteX454" fmla="*/ 1862248 w 7467600"/>
              <a:gd name="connsiteY454" fmla="*/ 6266397 h 6858000"/>
              <a:gd name="connsiteX455" fmla="*/ 1862250 w 7467600"/>
              <a:gd name="connsiteY455" fmla="*/ 6033531 h 6858000"/>
              <a:gd name="connsiteX456" fmla="*/ 1211999 w 7467600"/>
              <a:gd name="connsiteY456" fmla="*/ 6683610 h 6858000"/>
              <a:gd name="connsiteX457" fmla="*/ 1213266 w 7467600"/>
              <a:gd name="connsiteY457" fmla="*/ 6691947 h 6858000"/>
              <a:gd name="connsiteX458" fmla="*/ 1203370 w 7467600"/>
              <a:gd name="connsiteY458" fmla="*/ 6850676 h 6858000"/>
              <a:gd name="connsiteX459" fmla="*/ 1203671 w 7467600"/>
              <a:gd name="connsiteY459" fmla="*/ 6858000 h 6858000"/>
              <a:gd name="connsiteX460" fmla="*/ 1143180 w 7467600"/>
              <a:gd name="connsiteY460" fmla="*/ 6858000 h 6858000"/>
              <a:gd name="connsiteX461" fmla="*/ 1142176 w 7467600"/>
              <a:gd name="connsiteY461" fmla="*/ 6766045 h 6858000"/>
              <a:gd name="connsiteX462" fmla="*/ 1067484 w 7467600"/>
              <a:gd name="connsiteY462" fmla="*/ 6858000 h 6858000"/>
              <a:gd name="connsiteX463" fmla="*/ 953928 w 7467600"/>
              <a:gd name="connsiteY463" fmla="*/ 6858000 h 6858000"/>
              <a:gd name="connsiteX464" fmla="*/ 959715 w 7467600"/>
              <a:gd name="connsiteY464" fmla="*/ 6850185 h 6858000"/>
              <a:gd name="connsiteX465" fmla="*/ 1483788 w 7467600"/>
              <a:gd name="connsiteY465" fmla="*/ 6259174 h 6858000"/>
              <a:gd name="connsiteX466" fmla="*/ 1100671 w 7467600"/>
              <a:gd name="connsiteY466" fmla="*/ 6252137 h 6858000"/>
              <a:gd name="connsiteX467" fmla="*/ 1090144 w 7467600"/>
              <a:gd name="connsiteY467" fmla="*/ 6256748 h 6858000"/>
              <a:gd name="connsiteX468" fmla="*/ 1095872 w 7467600"/>
              <a:gd name="connsiteY468" fmla="*/ 6271892 h 6858000"/>
              <a:gd name="connsiteX469" fmla="*/ 262785 w 7467600"/>
              <a:gd name="connsiteY469" fmla="*/ 6845450 h 6858000"/>
              <a:gd name="connsiteX470" fmla="*/ 209968 w 7467600"/>
              <a:gd name="connsiteY470" fmla="*/ 6770713 h 6858000"/>
              <a:gd name="connsiteX471" fmla="*/ 873460 w 7467600"/>
              <a:gd name="connsiteY471" fmla="*/ 6253768 h 6858000"/>
              <a:gd name="connsiteX472" fmla="*/ 192686 w 7467600"/>
              <a:gd name="connsiteY472" fmla="*/ 5849257 h 6858000"/>
              <a:gd name="connsiteX473" fmla="*/ 4696 w 7467600"/>
              <a:gd name="connsiteY473" fmla="*/ 5697668 h 6858000"/>
              <a:gd name="connsiteX474" fmla="*/ 0 w 7467600"/>
              <a:gd name="connsiteY474" fmla="*/ 5689984 h 6858000"/>
              <a:gd name="connsiteX475" fmla="*/ 0 w 7467600"/>
              <a:gd name="connsiteY475" fmla="*/ 5513472 h 6858000"/>
              <a:gd name="connsiteX476" fmla="*/ 174101 w 7467600"/>
              <a:gd name="connsiteY476" fmla="*/ 5620277 h 6858000"/>
              <a:gd name="connsiteX477" fmla="*/ 891800 w 7467600"/>
              <a:gd name="connsiteY477" fmla="*/ 6036935 h 6858000"/>
              <a:gd name="connsiteX478" fmla="*/ 1072219 w 7467600"/>
              <a:gd name="connsiteY478" fmla="*/ 6169443 h 6858000"/>
              <a:gd name="connsiteX479" fmla="*/ 1074117 w 7467600"/>
              <a:gd name="connsiteY479" fmla="*/ 6170301 h 6858000"/>
              <a:gd name="connsiteX480" fmla="*/ 1083114 w 7467600"/>
              <a:gd name="connsiteY480" fmla="*/ 6174131 h 6858000"/>
              <a:gd name="connsiteX481" fmla="*/ 1543010 w 7467600"/>
              <a:gd name="connsiteY481" fmla="*/ 6191140 h 6858000"/>
              <a:gd name="connsiteX482" fmla="*/ 1551080 w 7467600"/>
              <a:gd name="connsiteY482" fmla="*/ 6195006 h 6858000"/>
              <a:gd name="connsiteX483" fmla="*/ 2345443 w 7467600"/>
              <a:gd name="connsiteY483" fmla="*/ 5549882 h 6858000"/>
              <a:gd name="connsiteX484" fmla="*/ 1721499 w 7467600"/>
              <a:gd name="connsiteY484" fmla="*/ 5599969 h 6858000"/>
              <a:gd name="connsiteX485" fmla="*/ 767716 w 7467600"/>
              <a:gd name="connsiteY485" fmla="*/ 5472768 h 6858000"/>
              <a:gd name="connsiteX486" fmla="*/ 722147 w 7467600"/>
              <a:gd name="connsiteY486" fmla="*/ 5393091 h 6858000"/>
              <a:gd name="connsiteX487" fmla="*/ 1485552 w 7467600"/>
              <a:gd name="connsiteY487" fmla="*/ 5313202 h 6858000"/>
              <a:gd name="connsiteX488" fmla="*/ 2143004 w 7467600"/>
              <a:gd name="connsiteY488" fmla="*/ 5402420 h 6858000"/>
              <a:gd name="connsiteX489" fmla="*/ 1933391 w 7467600"/>
              <a:gd name="connsiteY489" fmla="*/ 5156971 h 6858000"/>
              <a:gd name="connsiteX490" fmla="*/ 1827118 w 7467600"/>
              <a:gd name="connsiteY490" fmla="*/ 4968410 h 6858000"/>
              <a:gd name="connsiteX491" fmla="*/ 1837349 w 7467600"/>
              <a:gd name="connsiteY491" fmla="*/ 4956357 h 6858000"/>
              <a:gd name="connsiteX492" fmla="*/ 2162835 w 7467600"/>
              <a:gd name="connsiteY492" fmla="*/ 5187853 h 6858000"/>
              <a:gd name="connsiteX493" fmla="*/ 2257167 w 7467600"/>
              <a:gd name="connsiteY493" fmla="*/ 5462123 h 6858000"/>
              <a:gd name="connsiteX494" fmla="*/ 2261598 w 7467600"/>
              <a:gd name="connsiteY494" fmla="*/ 5467998 h 6858000"/>
              <a:gd name="connsiteX495" fmla="*/ 2437177 w 7467600"/>
              <a:gd name="connsiteY495" fmla="*/ 5479608 h 6858000"/>
              <a:gd name="connsiteX496" fmla="*/ 2445247 w 7467600"/>
              <a:gd name="connsiteY496" fmla="*/ 5483476 h 6858000"/>
              <a:gd name="connsiteX497" fmla="*/ 2743626 w 7467600"/>
              <a:gd name="connsiteY497" fmla="*/ 5304819 h 6858000"/>
              <a:gd name="connsiteX498" fmla="*/ 3048102 w 7467600"/>
              <a:gd name="connsiteY498" fmla="*/ 5150595 h 6858000"/>
              <a:gd name="connsiteX499" fmla="*/ 1799414 w 7467600"/>
              <a:gd name="connsiteY499" fmla="*/ 4694732 h 6858000"/>
              <a:gd name="connsiteX500" fmla="*/ 1771735 w 7467600"/>
              <a:gd name="connsiteY500" fmla="*/ 4619929 h 6858000"/>
              <a:gd name="connsiteX501" fmla="*/ 3104273 w 7467600"/>
              <a:gd name="connsiteY501" fmla="*/ 5076159 h 6858000"/>
              <a:gd name="connsiteX502" fmla="*/ 3113245 w 7467600"/>
              <a:gd name="connsiteY502" fmla="*/ 5090705 h 6858000"/>
              <a:gd name="connsiteX503" fmla="*/ 3126294 w 7467600"/>
              <a:gd name="connsiteY503" fmla="*/ 5114400 h 6858000"/>
              <a:gd name="connsiteX504" fmla="*/ 3937433 w 7467600"/>
              <a:gd name="connsiteY504" fmla="*/ 4830473 h 6858000"/>
              <a:gd name="connsiteX505" fmla="*/ 3590475 w 7467600"/>
              <a:gd name="connsiteY505" fmla="*/ 4597974 h 6858000"/>
              <a:gd name="connsiteX506" fmla="*/ 3100264 w 7467600"/>
              <a:gd name="connsiteY506" fmla="*/ 4579845 h 6858000"/>
              <a:gd name="connsiteX507" fmla="*/ 2183576 w 7467600"/>
              <a:gd name="connsiteY507" fmla="*/ 4227150 h 6858000"/>
              <a:gd name="connsiteX508" fmla="*/ 2151029 w 7467600"/>
              <a:gd name="connsiteY508" fmla="*/ 4146947 h 6858000"/>
              <a:gd name="connsiteX509" fmla="*/ 3563434 w 7467600"/>
              <a:gd name="connsiteY509" fmla="*/ 4469115 h 6858000"/>
              <a:gd name="connsiteX510" fmla="*/ 3177952 w 7467600"/>
              <a:gd name="connsiteY510" fmla="*/ 3657386 h 6858000"/>
              <a:gd name="connsiteX511" fmla="*/ 3189263 w 7467600"/>
              <a:gd name="connsiteY511" fmla="*/ 3625726 h 6858000"/>
              <a:gd name="connsiteX512" fmla="*/ 3560912 w 7467600"/>
              <a:gd name="connsiteY512" fmla="*/ 4079863 h 6858000"/>
              <a:gd name="connsiteX513" fmla="*/ 3626636 w 7467600"/>
              <a:gd name="connsiteY513" fmla="*/ 4512230 h 6858000"/>
              <a:gd name="connsiteX514" fmla="*/ 3653088 w 7467600"/>
              <a:gd name="connsiteY514" fmla="*/ 4521417 h 6858000"/>
              <a:gd name="connsiteX515" fmla="*/ 3988128 w 7467600"/>
              <a:gd name="connsiteY515" fmla="*/ 4817267 h 6858000"/>
              <a:gd name="connsiteX516" fmla="*/ 4830582 w 7467600"/>
              <a:gd name="connsiteY516" fmla="*/ 4676000 h 6858000"/>
              <a:gd name="connsiteX517" fmla="*/ 4830100 w 7467600"/>
              <a:gd name="connsiteY517" fmla="*/ 4675554 h 6858000"/>
              <a:gd name="connsiteX518" fmla="*/ 4036318 w 7467600"/>
              <a:gd name="connsiteY518" fmla="*/ 4147013 h 6858000"/>
              <a:gd name="connsiteX519" fmla="*/ 3432098 w 7467600"/>
              <a:gd name="connsiteY519" fmla="*/ 3537312 h 6858000"/>
              <a:gd name="connsiteX520" fmla="*/ 3446761 w 7467600"/>
              <a:gd name="connsiteY520" fmla="*/ 3461278 h 6858000"/>
              <a:gd name="connsiteX521" fmla="*/ 4419733 w 7467600"/>
              <a:gd name="connsiteY521" fmla="*/ 3963555 h 6858000"/>
              <a:gd name="connsiteX522" fmla="*/ 4781371 w 7467600"/>
              <a:gd name="connsiteY522" fmla="*/ 4458604 h 6858000"/>
              <a:gd name="connsiteX523" fmla="*/ 4780440 w 7467600"/>
              <a:gd name="connsiteY523" fmla="*/ 4470290 h 6858000"/>
              <a:gd name="connsiteX524" fmla="*/ 4898954 w 7467600"/>
              <a:gd name="connsiteY524" fmla="*/ 4662092 h 6858000"/>
              <a:gd name="connsiteX525" fmla="*/ 4900699 w 7467600"/>
              <a:gd name="connsiteY525" fmla="*/ 4670867 h 6858000"/>
              <a:gd name="connsiteX526" fmla="*/ 5714511 w 7467600"/>
              <a:gd name="connsiteY526" fmla="*/ 4663483 h 6858000"/>
              <a:gd name="connsiteX527" fmla="*/ 5464793 w 7467600"/>
              <a:gd name="connsiteY527" fmla="*/ 4393556 h 6858000"/>
              <a:gd name="connsiteX528" fmla="*/ 5461897 w 7467600"/>
              <a:gd name="connsiteY528" fmla="*/ 4390879 h 6858000"/>
              <a:gd name="connsiteX529" fmla="*/ 4294126 w 7467600"/>
              <a:gd name="connsiteY529" fmla="*/ 3303048 h 6858000"/>
              <a:gd name="connsiteX530" fmla="*/ 4305321 w 7467600"/>
              <a:gd name="connsiteY530" fmla="*/ 3256953 h 6858000"/>
              <a:gd name="connsiteX531" fmla="*/ 4949299 w 7467600"/>
              <a:gd name="connsiteY531" fmla="*/ 3766336 h 6858000"/>
              <a:gd name="connsiteX532" fmla="*/ 5291452 w 7467600"/>
              <a:gd name="connsiteY532" fmla="*/ 4076801 h 6858000"/>
              <a:gd name="connsiteX533" fmla="*/ 5434998 w 7467600"/>
              <a:gd name="connsiteY533" fmla="*/ 4254100 h 6858000"/>
              <a:gd name="connsiteX534" fmla="*/ 5351015 w 7467600"/>
              <a:gd name="connsiteY534" fmla="*/ 3760989 h 6858000"/>
              <a:gd name="connsiteX535" fmla="*/ 5413780 w 7467600"/>
              <a:gd name="connsiteY535" fmla="*/ 2966265 h 6858000"/>
              <a:gd name="connsiteX536" fmla="*/ 5425627 w 7467600"/>
              <a:gd name="connsiteY536" fmla="*/ 2954192 h 6858000"/>
              <a:gd name="connsiteX537" fmla="*/ 6604735 w 7467600"/>
              <a:gd name="connsiteY537" fmla="*/ 2041381 h 6858000"/>
              <a:gd name="connsiteX538" fmla="*/ 7204487 w 7467600"/>
              <a:gd name="connsiteY538" fmla="*/ 2742112 h 6858000"/>
              <a:gd name="connsiteX539" fmla="*/ 7131592 w 7467600"/>
              <a:gd name="connsiteY539" fmla="*/ 2672096 h 6858000"/>
              <a:gd name="connsiteX540" fmla="*/ 6996344 w 7467600"/>
              <a:gd name="connsiteY540" fmla="*/ 2518310 h 6858000"/>
              <a:gd name="connsiteX541" fmla="*/ 6735495 w 7467600"/>
              <a:gd name="connsiteY541" fmla="*/ 2196890 h 6858000"/>
              <a:gd name="connsiteX542" fmla="*/ 6721901 w 7467600"/>
              <a:gd name="connsiteY542" fmla="*/ 2179274 h 6858000"/>
              <a:gd name="connsiteX543" fmla="*/ 6604735 w 7467600"/>
              <a:gd name="connsiteY543" fmla="*/ 2041381 h 6858000"/>
              <a:gd name="connsiteX544" fmla="*/ 6591670 w 7467600"/>
              <a:gd name="connsiteY544" fmla="*/ 1988277 h 6858000"/>
              <a:gd name="connsiteX545" fmla="*/ 6747349 w 7467600"/>
              <a:gd name="connsiteY545" fmla="*/ 2160069 h 6858000"/>
              <a:gd name="connsiteX546" fmla="*/ 6760943 w 7467600"/>
              <a:gd name="connsiteY546" fmla="*/ 2177686 h 6858000"/>
              <a:gd name="connsiteX547" fmla="*/ 7021065 w 7467600"/>
              <a:gd name="connsiteY547" fmla="*/ 2498102 h 6858000"/>
              <a:gd name="connsiteX548" fmla="*/ 7155223 w 7467600"/>
              <a:gd name="connsiteY548" fmla="*/ 2650386 h 6858000"/>
              <a:gd name="connsiteX549" fmla="*/ 7203167 w 7467600"/>
              <a:gd name="connsiteY549" fmla="*/ 2697288 h 6858000"/>
              <a:gd name="connsiteX550" fmla="*/ 6937703 w 7467600"/>
              <a:gd name="connsiteY550" fmla="*/ 2321981 h 6858000"/>
              <a:gd name="connsiteX551" fmla="*/ 6591670 w 7467600"/>
              <a:gd name="connsiteY551" fmla="*/ 1988277 h 6858000"/>
              <a:gd name="connsiteX552" fmla="*/ 5798671 w 7467600"/>
              <a:gd name="connsiteY552" fmla="*/ 1981601 h 6858000"/>
              <a:gd name="connsiteX553" fmla="*/ 5754709 w 7467600"/>
              <a:gd name="connsiteY553" fmla="*/ 2071454 h 6858000"/>
              <a:gd name="connsiteX554" fmla="*/ 5763044 w 7467600"/>
              <a:gd name="connsiteY554" fmla="*/ 2842206 h 6858000"/>
              <a:gd name="connsiteX555" fmla="*/ 5764974 w 7467600"/>
              <a:gd name="connsiteY555" fmla="*/ 2799609 h 6858000"/>
              <a:gd name="connsiteX556" fmla="*/ 5767665 w 7467600"/>
              <a:gd name="connsiteY556" fmla="*/ 2666409 h 6858000"/>
              <a:gd name="connsiteX557" fmla="*/ 5763055 w 7467600"/>
              <a:gd name="connsiteY557" fmla="*/ 2579705 h 6858000"/>
              <a:gd name="connsiteX558" fmla="*/ 5758079 w 7467600"/>
              <a:gd name="connsiteY558" fmla="*/ 2492508 h 6858000"/>
              <a:gd name="connsiteX559" fmla="*/ 5779325 w 7467600"/>
              <a:gd name="connsiteY559" fmla="*/ 2197069 h 6858000"/>
              <a:gd name="connsiteX560" fmla="*/ 5798671 w 7467600"/>
              <a:gd name="connsiteY560" fmla="*/ 1981601 h 6858000"/>
              <a:gd name="connsiteX561" fmla="*/ 5829202 w 7467600"/>
              <a:gd name="connsiteY561" fmla="*/ 1971679 h 6858000"/>
              <a:gd name="connsiteX562" fmla="*/ 5809558 w 7467600"/>
              <a:gd name="connsiteY562" fmla="*/ 2198043 h 6858000"/>
              <a:gd name="connsiteX563" fmla="*/ 5788653 w 7467600"/>
              <a:gd name="connsiteY563" fmla="*/ 2489430 h 6858000"/>
              <a:gd name="connsiteX564" fmla="*/ 5793439 w 7467600"/>
              <a:gd name="connsiteY564" fmla="*/ 2575235 h 6858000"/>
              <a:gd name="connsiteX565" fmla="*/ 5796837 w 7467600"/>
              <a:gd name="connsiteY565" fmla="*/ 2637633 h 6858000"/>
              <a:gd name="connsiteX566" fmla="*/ 5818614 w 7467600"/>
              <a:gd name="connsiteY566" fmla="*/ 2473055 h 6858000"/>
              <a:gd name="connsiteX567" fmla="*/ 5829202 w 7467600"/>
              <a:gd name="connsiteY567" fmla="*/ 1971679 h 6858000"/>
              <a:gd name="connsiteX568" fmla="*/ 5911389 w 7467600"/>
              <a:gd name="connsiteY568" fmla="*/ 1898371 h 6858000"/>
              <a:gd name="connsiteX569" fmla="*/ 6237627 w 7467600"/>
              <a:gd name="connsiteY569" fmla="*/ 2231921 h 6858000"/>
              <a:gd name="connsiteX570" fmla="*/ 5911389 w 7467600"/>
              <a:gd name="connsiteY570" fmla="*/ 1898371 h 6858000"/>
              <a:gd name="connsiteX571" fmla="*/ 6944437 w 7467600"/>
              <a:gd name="connsiteY571" fmla="*/ 1575402 h 6858000"/>
              <a:gd name="connsiteX572" fmla="*/ 6304730 w 7467600"/>
              <a:gd name="connsiteY572" fmla="*/ 1766654 h 6858000"/>
              <a:gd name="connsiteX573" fmla="*/ 6944437 w 7467600"/>
              <a:gd name="connsiteY573" fmla="*/ 1575402 h 6858000"/>
              <a:gd name="connsiteX574" fmla="*/ 7019523 w 7467600"/>
              <a:gd name="connsiteY574" fmla="*/ 1519450 h 6858000"/>
              <a:gd name="connsiteX575" fmla="*/ 6298091 w 7467600"/>
              <a:gd name="connsiteY575" fmla="*/ 1737122 h 6858000"/>
              <a:gd name="connsiteX576" fmla="*/ 7019523 w 7467600"/>
              <a:gd name="connsiteY576" fmla="*/ 1519450 h 6858000"/>
              <a:gd name="connsiteX577" fmla="*/ 2399523 w 7467600"/>
              <a:gd name="connsiteY577" fmla="*/ 1428234 h 6858000"/>
              <a:gd name="connsiteX578" fmla="*/ 2224982 w 7467600"/>
              <a:gd name="connsiteY578" fmla="*/ 1826201 h 6858000"/>
              <a:gd name="connsiteX579" fmla="*/ 2096099 w 7467600"/>
              <a:gd name="connsiteY579" fmla="*/ 2345900 h 6858000"/>
              <a:gd name="connsiteX580" fmla="*/ 2283317 w 7467600"/>
              <a:gd name="connsiteY580" fmla="*/ 1796925 h 6858000"/>
              <a:gd name="connsiteX581" fmla="*/ 2399523 w 7467600"/>
              <a:gd name="connsiteY581" fmla="*/ 1428234 h 6858000"/>
              <a:gd name="connsiteX582" fmla="*/ 2448558 w 7467600"/>
              <a:gd name="connsiteY582" fmla="*/ 1373435 h 6858000"/>
              <a:gd name="connsiteX583" fmla="*/ 2312521 w 7467600"/>
              <a:gd name="connsiteY583" fmla="*/ 1806140 h 6858000"/>
              <a:gd name="connsiteX584" fmla="*/ 2127533 w 7467600"/>
              <a:gd name="connsiteY584" fmla="*/ 2348380 h 6858000"/>
              <a:gd name="connsiteX585" fmla="*/ 2358080 w 7467600"/>
              <a:gd name="connsiteY585" fmla="*/ 1866134 h 6858000"/>
              <a:gd name="connsiteX586" fmla="*/ 2407436 w 7467600"/>
              <a:gd name="connsiteY586" fmla="*/ 1651070 h 6858000"/>
              <a:gd name="connsiteX587" fmla="*/ 2448558 w 7467600"/>
              <a:gd name="connsiteY587" fmla="*/ 1373435 h 6858000"/>
              <a:gd name="connsiteX588" fmla="*/ 278707 w 7467600"/>
              <a:gd name="connsiteY588" fmla="*/ 1352270 h 6858000"/>
              <a:gd name="connsiteX589" fmla="*/ 321570 w 7467600"/>
              <a:gd name="connsiteY589" fmla="*/ 1861610 h 6858000"/>
              <a:gd name="connsiteX590" fmla="*/ 294281 w 7467600"/>
              <a:gd name="connsiteY590" fmla="*/ 1440658 h 6858000"/>
              <a:gd name="connsiteX591" fmla="*/ 278707 w 7467600"/>
              <a:gd name="connsiteY591" fmla="*/ 1352270 h 6858000"/>
              <a:gd name="connsiteX592" fmla="*/ 1423821 w 7467600"/>
              <a:gd name="connsiteY592" fmla="*/ 1351958 h 6858000"/>
              <a:gd name="connsiteX593" fmla="*/ 1638521 w 7467600"/>
              <a:gd name="connsiteY593" fmla="*/ 1908470 h 6858000"/>
              <a:gd name="connsiteX594" fmla="*/ 1754199 w 7467600"/>
              <a:gd name="connsiteY594" fmla="*/ 2149284 h 6858000"/>
              <a:gd name="connsiteX595" fmla="*/ 1908359 w 7467600"/>
              <a:gd name="connsiteY595" fmla="*/ 2364988 h 6858000"/>
              <a:gd name="connsiteX596" fmla="*/ 1647661 w 7467600"/>
              <a:gd name="connsiteY596" fmla="*/ 1825945 h 6858000"/>
              <a:gd name="connsiteX597" fmla="*/ 1423821 w 7467600"/>
              <a:gd name="connsiteY597" fmla="*/ 1351958 h 6858000"/>
              <a:gd name="connsiteX598" fmla="*/ 1431890 w 7467600"/>
              <a:gd name="connsiteY598" fmla="*/ 1306475 h 6858000"/>
              <a:gd name="connsiteX599" fmla="*/ 1507597 w 7467600"/>
              <a:gd name="connsiteY599" fmla="*/ 1446132 h 6858000"/>
              <a:gd name="connsiteX600" fmla="*/ 1674586 w 7467600"/>
              <a:gd name="connsiteY600" fmla="*/ 1813832 h 6858000"/>
              <a:gd name="connsiteX601" fmla="*/ 1815950 w 7467600"/>
              <a:gd name="connsiteY601" fmla="*/ 2128564 h 6858000"/>
              <a:gd name="connsiteX602" fmla="*/ 1984242 w 7467600"/>
              <a:gd name="connsiteY602" fmla="*/ 2430829 h 6858000"/>
              <a:gd name="connsiteX603" fmla="*/ 2014023 w 7467600"/>
              <a:gd name="connsiteY603" fmla="*/ 2450995 h 6858000"/>
              <a:gd name="connsiteX604" fmla="*/ 1747337 w 7467600"/>
              <a:gd name="connsiteY604" fmla="*/ 1855264 h 6858000"/>
              <a:gd name="connsiteX605" fmla="*/ 1533749 w 7467600"/>
              <a:gd name="connsiteY605" fmla="*/ 1478656 h 6858000"/>
              <a:gd name="connsiteX606" fmla="*/ 1431890 w 7467600"/>
              <a:gd name="connsiteY606" fmla="*/ 1306475 h 6858000"/>
              <a:gd name="connsiteX607" fmla="*/ 5052692 w 7467600"/>
              <a:gd name="connsiteY607" fmla="*/ 1292994 h 6858000"/>
              <a:gd name="connsiteX608" fmla="*/ 5200661 w 7467600"/>
              <a:gd name="connsiteY608" fmla="*/ 1635186 h 6858000"/>
              <a:gd name="connsiteX609" fmla="*/ 5297138 w 7467600"/>
              <a:gd name="connsiteY609" fmla="*/ 1906351 h 6858000"/>
              <a:gd name="connsiteX610" fmla="*/ 5052692 w 7467600"/>
              <a:gd name="connsiteY610" fmla="*/ 1292994 h 6858000"/>
              <a:gd name="connsiteX611" fmla="*/ 5009948 w 7467600"/>
              <a:gd name="connsiteY611" fmla="*/ 1273619 h 6858000"/>
              <a:gd name="connsiteX612" fmla="*/ 5121777 w 7467600"/>
              <a:gd name="connsiteY612" fmla="*/ 1654213 h 6858000"/>
              <a:gd name="connsiteX613" fmla="*/ 5293545 w 7467600"/>
              <a:gd name="connsiteY613" fmla="*/ 2072247 h 6858000"/>
              <a:gd name="connsiteX614" fmla="*/ 5294042 w 7467600"/>
              <a:gd name="connsiteY614" fmla="*/ 2065019 h 6858000"/>
              <a:gd name="connsiteX615" fmla="*/ 5171936 w 7467600"/>
              <a:gd name="connsiteY615" fmla="*/ 1647613 h 6858000"/>
              <a:gd name="connsiteX616" fmla="*/ 5009948 w 7467600"/>
              <a:gd name="connsiteY616" fmla="*/ 1273619 h 6858000"/>
              <a:gd name="connsiteX617" fmla="*/ 655236 w 7467600"/>
              <a:gd name="connsiteY617" fmla="*/ 1268632 h 6858000"/>
              <a:gd name="connsiteX618" fmla="*/ 839521 w 7467600"/>
              <a:gd name="connsiteY618" fmla="*/ 1685315 h 6858000"/>
              <a:gd name="connsiteX619" fmla="*/ 1109416 w 7467600"/>
              <a:gd name="connsiteY619" fmla="*/ 2061663 h 6858000"/>
              <a:gd name="connsiteX620" fmla="*/ 1298300 w 7467600"/>
              <a:gd name="connsiteY620" fmla="*/ 2247742 h 6858000"/>
              <a:gd name="connsiteX621" fmla="*/ 1125871 w 7467600"/>
              <a:gd name="connsiteY621" fmla="*/ 1989513 h 6858000"/>
              <a:gd name="connsiteX622" fmla="*/ 981574 w 7467600"/>
              <a:gd name="connsiteY622" fmla="*/ 1783157 h 6858000"/>
              <a:gd name="connsiteX623" fmla="*/ 922198 w 7467600"/>
              <a:gd name="connsiteY623" fmla="*/ 1677437 h 6858000"/>
              <a:gd name="connsiteX624" fmla="*/ 869293 w 7467600"/>
              <a:gd name="connsiteY624" fmla="*/ 1583214 h 6858000"/>
              <a:gd name="connsiteX625" fmla="*/ 751431 w 7467600"/>
              <a:gd name="connsiteY625" fmla="*/ 1405731 h 6858000"/>
              <a:gd name="connsiteX626" fmla="*/ 655236 w 7467600"/>
              <a:gd name="connsiteY626" fmla="*/ 1268632 h 6858000"/>
              <a:gd name="connsiteX627" fmla="*/ 6516292 w 7467600"/>
              <a:gd name="connsiteY627" fmla="*/ 1263064 h 6858000"/>
              <a:gd name="connsiteX628" fmla="*/ 5736320 w 7467600"/>
              <a:gd name="connsiteY628" fmla="*/ 1501803 h 6858000"/>
              <a:gd name="connsiteX629" fmla="*/ 6516292 w 7467600"/>
              <a:gd name="connsiteY629" fmla="*/ 1263064 h 6858000"/>
              <a:gd name="connsiteX630" fmla="*/ 291466 w 7467600"/>
              <a:gd name="connsiteY630" fmla="*/ 1250369 h 6858000"/>
              <a:gd name="connsiteX631" fmla="*/ 323180 w 7467600"/>
              <a:gd name="connsiteY631" fmla="*/ 1435283 h 6858000"/>
              <a:gd name="connsiteX632" fmla="*/ 349381 w 7467600"/>
              <a:gd name="connsiteY632" fmla="*/ 1875041 h 6858000"/>
              <a:gd name="connsiteX633" fmla="*/ 374363 w 7467600"/>
              <a:gd name="connsiteY633" fmla="*/ 1506494 h 6858000"/>
              <a:gd name="connsiteX634" fmla="*/ 302168 w 7467600"/>
              <a:gd name="connsiteY634" fmla="*/ 1274495 h 6858000"/>
              <a:gd name="connsiteX635" fmla="*/ 291466 w 7467600"/>
              <a:gd name="connsiteY635" fmla="*/ 1250369 h 6858000"/>
              <a:gd name="connsiteX636" fmla="*/ 678222 w 7467600"/>
              <a:gd name="connsiteY636" fmla="*/ 1248670 h 6858000"/>
              <a:gd name="connsiteX637" fmla="*/ 775536 w 7467600"/>
              <a:gd name="connsiteY637" fmla="*/ 1388015 h 6858000"/>
              <a:gd name="connsiteX638" fmla="*/ 894529 w 7467600"/>
              <a:gd name="connsiteY638" fmla="*/ 1567739 h 6858000"/>
              <a:gd name="connsiteX639" fmla="*/ 948000 w 7467600"/>
              <a:gd name="connsiteY639" fmla="*/ 1663088 h 6858000"/>
              <a:gd name="connsiteX640" fmla="*/ 1006812 w 7467600"/>
              <a:gd name="connsiteY640" fmla="*/ 1767683 h 6858000"/>
              <a:gd name="connsiteX641" fmla="*/ 1149133 w 7467600"/>
              <a:gd name="connsiteY641" fmla="*/ 1971513 h 6858000"/>
              <a:gd name="connsiteX642" fmla="*/ 1333952 w 7467600"/>
              <a:gd name="connsiteY642" fmla="*/ 2251620 h 6858000"/>
              <a:gd name="connsiteX643" fmla="*/ 1337329 w 7467600"/>
              <a:gd name="connsiteY643" fmla="*/ 2258350 h 6858000"/>
              <a:gd name="connsiteX644" fmla="*/ 1014726 w 7467600"/>
              <a:gd name="connsiteY644" fmla="*/ 1615556 h 6858000"/>
              <a:gd name="connsiteX645" fmla="*/ 678222 w 7467600"/>
              <a:gd name="connsiteY645" fmla="*/ 1248670 h 6858000"/>
              <a:gd name="connsiteX646" fmla="*/ 6691602 w 7467600"/>
              <a:gd name="connsiteY646" fmla="*/ 1140573 h 6858000"/>
              <a:gd name="connsiteX647" fmla="*/ 6571100 w 7467600"/>
              <a:gd name="connsiteY647" fmla="*/ 1183662 h 6858000"/>
              <a:gd name="connsiteX648" fmla="*/ 6241687 w 7467600"/>
              <a:gd name="connsiteY648" fmla="*/ 1257600 h 6858000"/>
              <a:gd name="connsiteX649" fmla="*/ 5693009 w 7467600"/>
              <a:gd name="connsiteY649" fmla="*/ 1478256 h 6858000"/>
              <a:gd name="connsiteX650" fmla="*/ 6548420 w 7467600"/>
              <a:gd name="connsiteY650" fmla="*/ 1214599 h 6858000"/>
              <a:gd name="connsiteX651" fmla="*/ 6605473 w 7467600"/>
              <a:gd name="connsiteY651" fmla="*/ 1184686 h 6858000"/>
              <a:gd name="connsiteX652" fmla="*/ 6691602 w 7467600"/>
              <a:gd name="connsiteY652" fmla="*/ 1140573 h 6858000"/>
              <a:gd name="connsiteX653" fmla="*/ 4002475 w 7467600"/>
              <a:gd name="connsiteY653" fmla="*/ 1037802 h 6858000"/>
              <a:gd name="connsiteX654" fmla="*/ 4000324 w 7467600"/>
              <a:gd name="connsiteY654" fmla="*/ 1039362 h 6858000"/>
              <a:gd name="connsiteX655" fmla="*/ 4002862 w 7467600"/>
              <a:gd name="connsiteY655" fmla="*/ 1042866 h 6858000"/>
              <a:gd name="connsiteX656" fmla="*/ 4002475 w 7467600"/>
              <a:gd name="connsiteY656" fmla="*/ 1037802 h 6858000"/>
              <a:gd name="connsiteX657" fmla="*/ 506322 w 7467600"/>
              <a:gd name="connsiteY657" fmla="*/ 1020997 h 6858000"/>
              <a:gd name="connsiteX658" fmla="*/ 533068 w 7467600"/>
              <a:gd name="connsiteY658" fmla="*/ 1029409 h 6858000"/>
              <a:gd name="connsiteX659" fmla="*/ 1232525 w 7467600"/>
              <a:gd name="connsiteY659" fmla="*/ 1804675 h 6858000"/>
              <a:gd name="connsiteX660" fmla="*/ 1388858 w 7467600"/>
              <a:gd name="connsiteY660" fmla="*/ 2368011 h 6858000"/>
              <a:gd name="connsiteX661" fmla="*/ 1384098 w 7467600"/>
              <a:gd name="connsiteY661" fmla="*/ 2378125 h 6858000"/>
              <a:gd name="connsiteX662" fmla="*/ 1425393 w 7467600"/>
              <a:gd name="connsiteY662" fmla="*/ 2589124 h 6858000"/>
              <a:gd name="connsiteX663" fmla="*/ 1424001 w 7467600"/>
              <a:gd name="connsiteY663" fmla="*/ 2597541 h 6858000"/>
              <a:gd name="connsiteX664" fmla="*/ 2152729 w 7467600"/>
              <a:gd name="connsiteY664" fmla="*/ 2864487 h 6858000"/>
              <a:gd name="connsiteX665" fmla="*/ 2020609 w 7467600"/>
              <a:gd name="connsiteY665" fmla="*/ 2539671 h 6858000"/>
              <a:gd name="connsiteX666" fmla="*/ 2018920 w 7467600"/>
              <a:gd name="connsiteY666" fmla="*/ 2536309 h 6858000"/>
              <a:gd name="connsiteX667" fmla="*/ 1342441 w 7467600"/>
              <a:gd name="connsiteY667" fmla="*/ 1173017 h 6858000"/>
              <a:gd name="connsiteX668" fmla="*/ 1367925 w 7467600"/>
              <a:gd name="connsiteY668" fmla="*/ 1135648 h 6858000"/>
              <a:gd name="connsiteX669" fmla="*/ 1771401 w 7467600"/>
              <a:gd name="connsiteY669" fmla="*/ 1806673 h 6858000"/>
              <a:gd name="connsiteX670" fmla="*/ 1972385 w 7467600"/>
              <a:gd name="connsiteY670" fmla="*/ 2198735 h 6858000"/>
              <a:gd name="connsiteX671" fmla="*/ 2040892 w 7467600"/>
              <a:gd name="connsiteY671" fmla="*/ 2405205 h 6858000"/>
              <a:gd name="connsiteX672" fmla="*/ 2131689 w 7467600"/>
              <a:gd name="connsiteY672" fmla="*/ 1936926 h 6858000"/>
              <a:gd name="connsiteX673" fmla="*/ 2454820 w 7467600"/>
              <a:gd name="connsiteY673" fmla="*/ 1248808 h 6858000"/>
              <a:gd name="connsiteX674" fmla="*/ 2492512 w 7467600"/>
              <a:gd name="connsiteY674" fmla="*/ 1302920 h 6858000"/>
              <a:gd name="connsiteX675" fmla="*/ 2081216 w 7467600"/>
              <a:gd name="connsiteY675" fmla="*/ 2527513 h 6858000"/>
              <a:gd name="connsiteX676" fmla="*/ 2081211 w 7467600"/>
              <a:gd name="connsiteY676" fmla="*/ 2528916 h 6858000"/>
              <a:gd name="connsiteX677" fmla="*/ 2199067 w 7467600"/>
              <a:gd name="connsiteY677" fmla="*/ 2884061 h 6858000"/>
              <a:gd name="connsiteX678" fmla="*/ 3192586 w 7467600"/>
              <a:gd name="connsiteY678" fmla="*/ 3411496 h 6858000"/>
              <a:gd name="connsiteX679" fmla="*/ 3182620 w 7467600"/>
              <a:gd name="connsiteY679" fmla="*/ 3483279 h 6858000"/>
              <a:gd name="connsiteX680" fmla="*/ 2435119 w 7467600"/>
              <a:gd name="connsiteY680" fmla="*/ 3080173 h 6858000"/>
              <a:gd name="connsiteX681" fmla="*/ 2410152 w 7467600"/>
              <a:gd name="connsiteY681" fmla="*/ 3063751 h 6858000"/>
              <a:gd name="connsiteX682" fmla="*/ 2408099 w 7467600"/>
              <a:gd name="connsiteY682" fmla="*/ 3064403 h 6858000"/>
              <a:gd name="connsiteX683" fmla="*/ 2407218 w 7467600"/>
              <a:gd name="connsiteY683" fmla="*/ 3070324 h 6858000"/>
              <a:gd name="connsiteX684" fmla="*/ 2380138 w 7467600"/>
              <a:gd name="connsiteY684" fmla="*/ 3099341 h 6858000"/>
              <a:gd name="connsiteX685" fmla="*/ 1765923 w 7467600"/>
              <a:gd name="connsiteY685" fmla="*/ 3581043 h 6858000"/>
              <a:gd name="connsiteX686" fmla="*/ 1702258 w 7467600"/>
              <a:gd name="connsiteY686" fmla="*/ 3612286 h 6858000"/>
              <a:gd name="connsiteX687" fmla="*/ 1538370 w 7467600"/>
              <a:gd name="connsiteY687" fmla="*/ 3811804 h 6858000"/>
              <a:gd name="connsiteX688" fmla="*/ 542867 w 7467600"/>
              <a:gd name="connsiteY688" fmla="*/ 4944092 h 6858000"/>
              <a:gd name="connsiteX689" fmla="*/ 515800 w 7467600"/>
              <a:gd name="connsiteY689" fmla="*/ 4862180 h 6858000"/>
              <a:gd name="connsiteX690" fmla="*/ 909145 w 7467600"/>
              <a:gd name="connsiteY690" fmla="*/ 4199225 h 6858000"/>
              <a:gd name="connsiteX691" fmla="*/ 1214067 w 7467600"/>
              <a:gd name="connsiteY691" fmla="*/ 3908561 h 6858000"/>
              <a:gd name="connsiteX692" fmla="*/ 640967 w 7467600"/>
              <a:gd name="connsiteY692" fmla="*/ 4105601 h 6858000"/>
              <a:gd name="connsiteX693" fmla="*/ 112563 w 7467600"/>
              <a:gd name="connsiteY693" fmla="*/ 4396952 h 6858000"/>
              <a:gd name="connsiteX694" fmla="*/ 0 w 7467600"/>
              <a:gd name="connsiteY694" fmla="*/ 4466006 h 6858000"/>
              <a:gd name="connsiteX695" fmla="*/ 0 w 7467600"/>
              <a:gd name="connsiteY695" fmla="*/ 4233763 h 6858000"/>
              <a:gd name="connsiteX696" fmla="*/ 36881 w 7467600"/>
              <a:gd name="connsiteY696" fmla="*/ 4200118 h 6858000"/>
              <a:gd name="connsiteX697" fmla="*/ 910534 w 7467600"/>
              <a:gd name="connsiteY697" fmla="*/ 3629753 h 6858000"/>
              <a:gd name="connsiteX698" fmla="*/ 1578717 w 7467600"/>
              <a:gd name="connsiteY698" fmla="*/ 3575982 h 6858000"/>
              <a:gd name="connsiteX699" fmla="*/ 2338780 w 7467600"/>
              <a:gd name="connsiteY699" fmla="*/ 3033725 h 6858000"/>
              <a:gd name="connsiteX700" fmla="*/ 1807991 w 7467600"/>
              <a:gd name="connsiteY700" fmla="*/ 2807184 h 6858000"/>
              <a:gd name="connsiteX701" fmla="*/ 1416358 w 7467600"/>
              <a:gd name="connsiteY701" fmla="*/ 3112571 h 6858000"/>
              <a:gd name="connsiteX702" fmla="*/ 939066 w 7467600"/>
              <a:gd name="connsiteY702" fmla="*/ 3378798 h 6858000"/>
              <a:gd name="connsiteX703" fmla="*/ 115099 w 7467600"/>
              <a:gd name="connsiteY703" fmla="*/ 3607650 h 6858000"/>
              <a:gd name="connsiteX704" fmla="*/ 97284 w 7467600"/>
              <a:gd name="connsiteY704" fmla="*/ 3520393 h 6858000"/>
              <a:gd name="connsiteX705" fmla="*/ 922050 w 7467600"/>
              <a:gd name="connsiteY705" fmla="*/ 3074867 h 6858000"/>
              <a:gd name="connsiteX706" fmla="*/ 1405265 w 7467600"/>
              <a:gd name="connsiteY706" fmla="*/ 3016319 h 6858000"/>
              <a:gd name="connsiteX707" fmla="*/ 1407512 w 7467600"/>
              <a:gd name="connsiteY707" fmla="*/ 3018001 h 6858000"/>
              <a:gd name="connsiteX708" fmla="*/ 1726266 w 7467600"/>
              <a:gd name="connsiteY708" fmla="*/ 2777274 h 6858000"/>
              <a:gd name="connsiteX709" fmla="*/ 625390 w 7467600"/>
              <a:gd name="connsiteY709" fmla="*/ 2514541 h 6858000"/>
              <a:gd name="connsiteX710" fmla="*/ 619799 w 7467600"/>
              <a:gd name="connsiteY710" fmla="*/ 2527180 h 6858000"/>
              <a:gd name="connsiteX711" fmla="*/ 310030 w 7467600"/>
              <a:gd name="connsiteY711" fmla="*/ 2771818 h 6858000"/>
              <a:gd name="connsiteX712" fmla="*/ 173877 w 7467600"/>
              <a:gd name="connsiteY712" fmla="*/ 2937056 h 6858000"/>
              <a:gd name="connsiteX713" fmla="*/ 77889 w 7467600"/>
              <a:gd name="connsiteY713" fmla="*/ 3138440 h 6858000"/>
              <a:gd name="connsiteX714" fmla="*/ 0 w 7467600"/>
              <a:gd name="connsiteY714" fmla="*/ 3271395 h 6858000"/>
              <a:gd name="connsiteX715" fmla="*/ 0 w 7467600"/>
              <a:gd name="connsiteY715" fmla="*/ 3153002 h 6858000"/>
              <a:gd name="connsiteX716" fmla="*/ 2386 w 7467600"/>
              <a:gd name="connsiteY716" fmla="*/ 3149203 h 6858000"/>
              <a:gd name="connsiteX717" fmla="*/ 89753 w 7467600"/>
              <a:gd name="connsiteY717" fmla="*/ 2987702 h 6858000"/>
              <a:gd name="connsiteX718" fmla="*/ 76869 w 7467600"/>
              <a:gd name="connsiteY718" fmla="*/ 3005404 h 6858000"/>
              <a:gd name="connsiteX719" fmla="*/ 32049 w 7467600"/>
              <a:gd name="connsiteY719" fmla="*/ 3065814 h 6858000"/>
              <a:gd name="connsiteX720" fmla="*/ 0 w 7467600"/>
              <a:gd name="connsiteY720" fmla="*/ 3108744 h 6858000"/>
              <a:gd name="connsiteX721" fmla="*/ 0 w 7467600"/>
              <a:gd name="connsiteY721" fmla="*/ 3058059 h 6858000"/>
              <a:gd name="connsiteX722" fmla="*/ 7610 w 7467600"/>
              <a:gd name="connsiteY722" fmla="*/ 3047889 h 6858000"/>
              <a:gd name="connsiteX723" fmla="*/ 52419 w 7467600"/>
              <a:gd name="connsiteY723" fmla="*/ 2987479 h 6858000"/>
              <a:gd name="connsiteX724" fmla="*/ 59142 w 7467600"/>
              <a:gd name="connsiteY724" fmla="*/ 2978488 h 6858000"/>
              <a:gd name="connsiteX725" fmla="*/ 0 w 7467600"/>
              <a:gd name="connsiteY725" fmla="*/ 3015334 h 6858000"/>
              <a:gd name="connsiteX726" fmla="*/ 0 w 7467600"/>
              <a:gd name="connsiteY726" fmla="*/ 2914286 h 6858000"/>
              <a:gd name="connsiteX727" fmla="*/ 36383 w 7467600"/>
              <a:gd name="connsiteY727" fmla="*/ 2901128 h 6858000"/>
              <a:gd name="connsiteX728" fmla="*/ 156329 w 7467600"/>
              <a:gd name="connsiteY728" fmla="*/ 2840533 h 6858000"/>
              <a:gd name="connsiteX729" fmla="*/ 358355 w 7467600"/>
              <a:gd name="connsiteY729" fmla="*/ 2620471 h 6858000"/>
              <a:gd name="connsiteX730" fmla="*/ 510577 w 7467600"/>
              <a:gd name="connsiteY730" fmla="*/ 2501244 h 6858000"/>
              <a:gd name="connsiteX731" fmla="*/ 211967 w 7467600"/>
              <a:gd name="connsiteY731" fmla="*/ 2479171 h 6858000"/>
              <a:gd name="connsiteX732" fmla="*/ 0 w 7467600"/>
              <a:gd name="connsiteY732" fmla="*/ 2476398 h 6858000"/>
              <a:gd name="connsiteX733" fmla="*/ 0 w 7467600"/>
              <a:gd name="connsiteY733" fmla="*/ 2389189 h 6858000"/>
              <a:gd name="connsiteX734" fmla="*/ 103062 w 7467600"/>
              <a:gd name="connsiteY734" fmla="*/ 2389518 h 6858000"/>
              <a:gd name="connsiteX735" fmla="*/ 510734 w 7467600"/>
              <a:gd name="connsiteY735" fmla="*/ 2416201 h 6858000"/>
              <a:gd name="connsiteX736" fmla="*/ 279257 w 7467600"/>
              <a:gd name="connsiteY736" fmla="*/ 2092102 h 6858000"/>
              <a:gd name="connsiteX737" fmla="*/ 65265 w 7467600"/>
              <a:gd name="connsiteY737" fmla="*/ 2006049 h 6858000"/>
              <a:gd name="connsiteX738" fmla="*/ 0 w 7467600"/>
              <a:gd name="connsiteY738" fmla="*/ 1982532 h 6858000"/>
              <a:gd name="connsiteX739" fmla="*/ 0 w 7467600"/>
              <a:gd name="connsiteY739" fmla="*/ 1912789 h 6858000"/>
              <a:gd name="connsiteX740" fmla="*/ 97460 w 7467600"/>
              <a:gd name="connsiteY740" fmla="*/ 1953725 h 6858000"/>
              <a:gd name="connsiteX741" fmla="*/ 221272 w 7467600"/>
              <a:gd name="connsiteY741" fmla="*/ 1980766 h 6858000"/>
              <a:gd name="connsiteX742" fmla="*/ 116765 w 7467600"/>
              <a:gd name="connsiteY742" fmla="*/ 1911033 h 6858000"/>
              <a:gd name="connsiteX743" fmla="*/ 16405 w 7467600"/>
              <a:gd name="connsiteY743" fmla="*/ 1803412 h 6858000"/>
              <a:gd name="connsiteX744" fmla="*/ 0 w 7467600"/>
              <a:gd name="connsiteY744" fmla="*/ 1784777 h 6858000"/>
              <a:gd name="connsiteX745" fmla="*/ 0 w 7467600"/>
              <a:gd name="connsiteY745" fmla="*/ 1740082 h 6858000"/>
              <a:gd name="connsiteX746" fmla="*/ 39394 w 7467600"/>
              <a:gd name="connsiteY746" fmla="*/ 1784856 h 6858000"/>
              <a:gd name="connsiteX747" fmla="*/ 135813 w 7467600"/>
              <a:gd name="connsiteY747" fmla="*/ 1888838 h 6858000"/>
              <a:gd name="connsiteX748" fmla="*/ 242575 w 7467600"/>
              <a:gd name="connsiteY748" fmla="*/ 1958841 h 6858000"/>
              <a:gd name="connsiteX749" fmla="*/ 82197 w 7467600"/>
              <a:gd name="connsiteY749" fmla="*/ 1754826 h 6858000"/>
              <a:gd name="connsiteX750" fmla="*/ 0 w 7467600"/>
              <a:gd name="connsiteY750" fmla="*/ 1679650 h 6858000"/>
              <a:gd name="connsiteX751" fmla="*/ 0 w 7467600"/>
              <a:gd name="connsiteY751" fmla="*/ 1602463 h 6858000"/>
              <a:gd name="connsiteX752" fmla="*/ 84689 w 7467600"/>
              <a:gd name="connsiteY752" fmla="*/ 1677442 h 6858000"/>
              <a:gd name="connsiteX753" fmla="*/ 298437 w 7467600"/>
              <a:gd name="connsiteY753" fmla="*/ 1968019 h 6858000"/>
              <a:gd name="connsiteX754" fmla="*/ 227269 w 7467600"/>
              <a:gd name="connsiteY754" fmla="*/ 1114064 h 6858000"/>
              <a:gd name="connsiteX755" fmla="*/ 248003 w 7467600"/>
              <a:gd name="connsiteY755" fmla="*/ 1089613 h 6858000"/>
              <a:gd name="connsiteX756" fmla="*/ 427020 w 7467600"/>
              <a:gd name="connsiteY756" fmla="*/ 1619803 h 6858000"/>
              <a:gd name="connsiteX757" fmla="*/ 340345 w 7467600"/>
              <a:gd name="connsiteY757" fmla="*/ 2027739 h 6858000"/>
              <a:gd name="connsiteX758" fmla="*/ 360865 w 7467600"/>
              <a:gd name="connsiteY758" fmla="*/ 2044827 h 6858000"/>
              <a:gd name="connsiteX759" fmla="*/ 560414 w 7467600"/>
              <a:gd name="connsiteY759" fmla="*/ 2421457 h 6858000"/>
              <a:gd name="connsiteX760" fmla="*/ 1359703 w 7467600"/>
              <a:gd name="connsiteY760" fmla="*/ 2578554 h 6858000"/>
              <a:gd name="connsiteX761" fmla="*/ 1359422 w 7467600"/>
              <a:gd name="connsiteY761" fmla="*/ 2577994 h 6858000"/>
              <a:gd name="connsiteX762" fmla="*/ 828701 w 7467600"/>
              <a:gd name="connsiteY762" fmla="*/ 1839520 h 6858000"/>
              <a:gd name="connsiteX763" fmla="*/ 494427 w 7467600"/>
              <a:gd name="connsiteY763" fmla="*/ 1092333 h 6858000"/>
              <a:gd name="connsiteX764" fmla="*/ 506322 w 7467600"/>
              <a:gd name="connsiteY764" fmla="*/ 1020997 h 6858000"/>
              <a:gd name="connsiteX765" fmla="*/ 4570198 w 7467600"/>
              <a:gd name="connsiteY765" fmla="*/ 978081 h 6858000"/>
              <a:gd name="connsiteX766" fmla="*/ 4523691 w 7467600"/>
              <a:gd name="connsiteY766" fmla="*/ 1127776 h 6858000"/>
              <a:gd name="connsiteX767" fmla="*/ 4509875 w 7467600"/>
              <a:gd name="connsiteY767" fmla="*/ 1167552 h 6858000"/>
              <a:gd name="connsiteX768" fmla="*/ 4478168 w 7467600"/>
              <a:gd name="connsiteY768" fmla="*/ 1260735 h 6858000"/>
              <a:gd name="connsiteX769" fmla="*/ 4409309 w 7467600"/>
              <a:gd name="connsiteY769" fmla="*/ 1666996 h 6858000"/>
              <a:gd name="connsiteX770" fmla="*/ 4370031 w 7467600"/>
              <a:gd name="connsiteY770" fmla="*/ 1955666 h 6858000"/>
              <a:gd name="connsiteX771" fmla="*/ 4570198 w 7467600"/>
              <a:gd name="connsiteY771" fmla="*/ 978081 h 6858000"/>
              <a:gd name="connsiteX772" fmla="*/ 4557898 w 7467600"/>
              <a:gd name="connsiteY772" fmla="*/ 900011 h 6858000"/>
              <a:gd name="connsiteX773" fmla="*/ 4344840 w 7467600"/>
              <a:gd name="connsiteY773" fmla="*/ 1922038 h 6858000"/>
              <a:gd name="connsiteX774" fmla="*/ 4378710 w 7467600"/>
              <a:gd name="connsiteY774" fmla="*/ 1665516 h 6858000"/>
              <a:gd name="connsiteX775" fmla="*/ 4448798 w 7467600"/>
              <a:gd name="connsiteY775" fmla="*/ 1253024 h 6858000"/>
              <a:gd name="connsiteX776" fmla="*/ 4480315 w 7467600"/>
              <a:gd name="connsiteY776" fmla="*/ 1158454 h 6858000"/>
              <a:gd name="connsiteX777" fmla="*/ 4494133 w 7467600"/>
              <a:gd name="connsiteY777" fmla="*/ 1118676 h 6858000"/>
              <a:gd name="connsiteX778" fmla="*/ 4557898 w 7467600"/>
              <a:gd name="connsiteY778" fmla="*/ 900011 h 6858000"/>
              <a:gd name="connsiteX779" fmla="*/ 5870151 w 7467600"/>
              <a:gd name="connsiteY779" fmla="*/ 898890 h 6858000"/>
              <a:gd name="connsiteX780" fmla="*/ 5861335 w 7467600"/>
              <a:gd name="connsiteY780" fmla="*/ 899177 h 6858000"/>
              <a:gd name="connsiteX781" fmla="*/ 5843702 w 7467600"/>
              <a:gd name="connsiteY781" fmla="*/ 899748 h 6858000"/>
              <a:gd name="connsiteX782" fmla="*/ 5651107 w 7467600"/>
              <a:gd name="connsiteY782" fmla="*/ 920306 h 6858000"/>
              <a:gd name="connsiteX783" fmla="*/ 5459407 w 7467600"/>
              <a:gd name="connsiteY783" fmla="*/ 940975 h 6858000"/>
              <a:gd name="connsiteX784" fmla="*/ 5374846 w 7467600"/>
              <a:gd name="connsiteY784" fmla="*/ 941988 h 6858000"/>
              <a:gd name="connsiteX785" fmla="*/ 5256105 w 7467600"/>
              <a:gd name="connsiteY785" fmla="*/ 945632 h 6858000"/>
              <a:gd name="connsiteX786" fmla="*/ 5107071 w 7467600"/>
              <a:gd name="connsiteY786" fmla="*/ 969720 h 6858000"/>
              <a:gd name="connsiteX787" fmla="*/ 4998681 w 7467600"/>
              <a:gd name="connsiteY787" fmla="*/ 988771 h 6858000"/>
              <a:gd name="connsiteX788" fmla="*/ 5870151 w 7467600"/>
              <a:gd name="connsiteY788" fmla="*/ 898890 h 6858000"/>
              <a:gd name="connsiteX789" fmla="*/ 5504425 w 7467600"/>
              <a:gd name="connsiteY789" fmla="*/ 848067 h 6858000"/>
              <a:gd name="connsiteX790" fmla="*/ 4968849 w 7467600"/>
              <a:gd name="connsiteY790" fmla="*/ 962318 h 6858000"/>
              <a:gd name="connsiteX791" fmla="*/ 5104039 w 7467600"/>
              <a:gd name="connsiteY791" fmla="*/ 940634 h 6858000"/>
              <a:gd name="connsiteX792" fmla="*/ 5256311 w 7467600"/>
              <a:gd name="connsiteY792" fmla="*/ 916490 h 6858000"/>
              <a:gd name="connsiteX793" fmla="*/ 5377381 w 7467600"/>
              <a:gd name="connsiteY793" fmla="*/ 912671 h 6858000"/>
              <a:gd name="connsiteX794" fmla="*/ 5460148 w 7467600"/>
              <a:gd name="connsiteY794" fmla="*/ 911442 h 6858000"/>
              <a:gd name="connsiteX795" fmla="*/ 5648971 w 7467600"/>
              <a:gd name="connsiteY795" fmla="*/ 891331 h 6858000"/>
              <a:gd name="connsiteX796" fmla="*/ 5844807 w 7467600"/>
              <a:gd name="connsiteY796" fmla="*/ 870718 h 6858000"/>
              <a:gd name="connsiteX797" fmla="*/ 5862975 w 7467600"/>
              <a:gd name="connsiteY797" fmla="*/ 869756 h 6858000"/>
              <a:gd name="connsiteX798" fmla="*/ 5920887 w 7467600"/>
              <a:gd name="connsiteY798" fmla="*/ 865929 h 6858000"/>
              <a:gd name="connsiteX799" fmla="*/ 5504425 w 7467600"/>
              <a:gd name="connsiteY799" fmla="*/ 848067 h 6858000"/>
              <a:gd name="connsiteX800" fmla="*/ 3607114 w 7467600"/>
              <a:gd name="connsiteY800" fmla="*/ 467441 h 6858000"/>
              <a:gd name="connsiteX801" fmla="*/ 3296242 w 7467600"/>
              <a:gd name="connsiteY801" fmla="*/ 807991 h 6858000"/>
              <a:gd name="connsiteX802" fmla="*/ 3174674 w 7467600"/>
              <a:gd name="connsiteY802" fmla="*/ 919759 h 6858000"/>
              <a:gd name="connsiteX803" fmla="*/ 3042978 w 7467600"/>
              <a:gd name="connsiteY803" fmla="*/ 1054894 h 6858000"/>
              <a:gd name="connsiteX804" fmla="*/ 2968914 w 7467600"/>
              <a:gd name="connsiteY804" fmla="*/ 1133756 h 6858000"/>
              <a:gd name="connsiteX805" fmla="*/ 3103823 w 7467600"/>
              <a:gd name="connsiteY805" fmla="*/ 1026814 h 6858000"/>
              <a:gd name="connsiteX806" fmla="*/ 3607114 w 7467600"/>
              <a:gd name="connsiteY806" fmla="*/ 467441 h 6858000"/>
              <a:gd name="connsiteX807" fmla="*/ 3744487 w 7467600"/>
              <a:gd name="connsiteY807" fmla="*/ 383136 h 6858000"/>
              <a:gd name="connsiteX808" fmla="*/ 3970213 w 7467600"/>
              <a:gd name="connsiteY808" fmla="*/ 995559 h 6858000"/>
              <a:gd name="connsiteX809" fmla="*/ 3744487 w 7467600"/>
              <a:gd name="connsiteY809" fmla="*/ 383136 h 6858000"/>
              <a:gd name="connsiteX810" fmla="*/ 3624562 w 7467600"/>
              <a:gd name="connsiteY810" fmla="*/ 367041 h 6858000"/>
              <a:gd name="connsiteX811" fmla="*/ 3489712 w 7467600"/>
              <a:gd name="connsiteY811" fmla="*/ 485386 h 6858000"/>
              <a:gd name="connsiteX812" fmla="*/ 3182994 w 7467600"/>
              <a:gd name="connsiteY812" fmla="*/ 828265 h 6858000"/>
              <a:gd name="connsiteX813" fmla="*/ 2892114 w 7467600"/>
              <a:gd name="connsiteY813" fmla="*/ 1172635 h 6858000"/>
              <a:gd name="connsiteX814" fmla="*/ 3021459 w 7467600"/>
              <a:gd name="connsiteY814" fmla="*/ 1035385 h 6858000"/>
              <a:gd name="connsiteX815" fmla="*/ 3153873 w 7467600"/>
              <a:gd name="connsiteY815" fmla="*/ 898971 h 6858000"/>
              <a:gd name="connsiteX816" fmla="*/ 3276511 w 7467600"/>
              <a:gd name="connsiteY816" fmla="*/ 786423 h 6858000"/>
              <a:gd name="connsiteX817" fmla="*/ 3584154 w 7467600"/>
              <a:gd name="connsiteY817" fmla="*/ 448218 h 6858000"/>
              <a:gd name="connsiteX818" fmla="*/ 3624562 w 7467600"/>
              <a:gd name="connsiteY818" fmla="*/ 367041 h 6858000"/>
              <a:gd name="connsiteX819" fmla="*/ 3766672 w 7467600"/>
              <a:gd name="connsiteY819" fmla="*/ 359429 h 6858000"/>
              <a:gd name="connsiteX820" fmla="*/ 3996338 w 7467600"/>
              <a:gd name="connsiteY820" fmla="*/ 968237 h 6858000"/>
              <a:gd name="connsiteX821" fmla="*/ 3766672 w 7467600"/>
              <a:gd name="connsiteY821" fmla="*/ 359429 h 6858000"/>
              <a:gd name="connsiteX822" fmla="*/ 5805386 w 7467600"/>
              <a:gd name="connsiteY822" fmla="*/ 239240 h 6858000"/>
              <a:gd name="connsiteX823" fmla="*/ 5736947 w 7467600"/>
              <a:gd name="connsiteY823" fmla="*/ 261367 h 6858000"/>
              <a:gd name="connsiteX824" fmla="*/ 5427012 w 7467600"/>
              <a:gd name="connsiteY824" fmla="*/ 311272 h 6858000"/>
              <a:gd name="connsiteX825" fmla="*/ 5147818 w 7467600"/>
              <a:gd name="connsiteY825" fmla="*/ 322112 h 6858000"/>
              <a:gd name="connsiteX826" fmla="*/ 5060854 w 7467600"/>
              <a:gd name="connsiteY826" fmla="*/ 311882 h 6858000"/>
              <a:gd name="connsiteX827" fmla="*/ 4945989 w 7467600"/>
              <a:gd name="connsiteY827" fmla="*/ 300516 h 6858000"/>
              <a:gd name="connsiteX828" fmla="*/ 5410479 w 7467600"/>
              <a:gd name="connsiteY828" fmla="*/ 348434 h 6858000"/>
              <a:gd name="connsiteX829" fmla="*/ 5805386 w 7467600"/>
              <a:gd name="connsiteY829" fmla="*/ 239240 h 6858000"/>
              <a:gd name="connsiteX830" fmla="*/ 5905192 w 7467600"/>
              <a:gd name="connsiteY830" fmla="*/ 163079 h 6858000"/>
              <a:gd name="connsiteX831" fmla="*/ 5865655 w 7467600"/>
              <a:gd name="connsiteY831" fmla="*/ 171901 h 6858000"/>
              <a:gd name="connsiteX832" fmla="*/ 5259740 w 7467600"/>
              <a:gd name="connsiteY832" fmla="*/ 257013 h 6858000"/>
              <a:gd name="connsiteX833" fmla="*/ 5208466 w 7467600"/>
              <a:gd name="connsiteY833" fmla="*/ 257550 h 6858000"/>
              <a:gd name="connsiteX834" fmla="*/ 4980204 w 7467600"/>
              <a:gd name="connsiteY834" fmla="*/ 271903 h 6858000"/>
              <a:gd name="connsiteX835" fmla="*/ 5068068 w 7467600"/>
              <a:gd name="connsiteY835" fmla="*/ 282244 h 6858000"/>
              <a:gd name="connsiteX836" fmla="*/ 5153231 w 7467600"/>
              <a:gd name="connsiteY836" fmla="*/ 292240 h 6858000"/>
              <a:gd name="connsiteX837" fmla="*/ 5426491 w 7467600"/>
              <a:gd name="connsiteY837" fmla="*/ 281128 h 6858000"/>
              <a:gd name="connsiteX838" fmla="*/ 5731212 w 7467600"/>
              <a:gd name="connsiteY838" fmla="*/ 231951 h 6858000"/>
              <a:gd name="connsiteX839" fmla="*/ 5905192 w 7467600"/>
              <a:gd name="connsiteY839" fmla="*/ 163079 h 6858000"/>
              <a:gd name="connsiteX840" fmla="*/ 5944437 w 7467600"/>
              <a:gd name="connsiteY840" fmla="*/ 113829 h 6858000"/>
              <a:gd name="connsiteX841" fmla="*/ 5825032 w 7467600"/>
              <a:gd name="connsiteY841" fmla="*/ 146405 h 6858000"/>
              <a:gd name="connsiteX842" fmla="*/ 4955599 w 7467600"/>
              <a:gd name="connsiteY842" fmla="*/ 247008 h 6858000"/>
              <a:gd name="connsiteX843" fmla="*/ 5210104 w 7467600"/>
              <a:gd name="connsiteY843" fmla="*/ 228123 h 6858000"/>
              <a:gd name="connsiteX844" fmla="*/ 5261015 w 7467600"/>
              <a:gd name="connsiteY844" fmla="*/ 227087 h 6858000"/>
              <a:gd name="connsiteX845" fmla="*/ 5861181 w 7467600"/>
              <a:gd name="connsiteY845" fmla="*/ 143093 h 6858000"/>
              <a:gd name="connsiteX846" fmla="*/ 5961252 w 7467600"/>
              <a:gd name="connsiteY846" fmla="*/ 114820 h 6858000"/>
              <a:gd name="connsiteX847" fmla="*/ 5944437 w 7467600"/>
              <a:gd name="connsiteY847" fmla="*/ 113829 h 6858000"/>
              <a:gd name="connsiteX848" fmla="*/ 3882765 w 7467600"/>
              <a:gd name="connsiteY848" fmla="*/ 0 h 6858000"/>
              <a:gd name="connsiteX849" fmla="*/ 3995099 w 7467600"/>
              <a:gd name="connsiteY849" fmla="*/ 0 h 6858000"/>
              <a:gd name="connsiteX850" fmla="*/ 4163818 w 7467600"/>
              <a:gd name="connsiteY850" fmla="*/ 234104 h 6858000"/>
              <a:gd name="connsiteX851" fmla="*/ 4172099 w 7467600"/>
              <a:gd name="connsiteY851" fmla="*/ 234207 h 6858000"/>
              <a:gd name="connsiteX852" fmla="*/ 4784282 w 7467600"/>
              <a:gd name="connsiteY852" fmla="*/ 276561 h 6858000"/>
              <a:gd name="connsiteX853" fmla="*/ 4801687 w 7467600"/>
              <a:gd name="connsiteY853" fmla="*/ 267764 h 6858000"/>
              <a:gd name="connsiteX854" fmla="*/ 6082788 w 7467600"/>
              <a:gd name="connsiteY854" fmla="*/ 64119 h 6858000"/>
              <a:gd name="connsiteX855" fmla="*/ 6099442 w 7467600"/>
              <a:gd name="connsiteY855" fmla="*/ 82568 h 6858000"/>
              <a:gd name="connsiteX856" fmla="*/ 4804137 w 7467600"/>
              <a:gd name="connsiteY856" fmla="*/ 320931 h 6858000"/>
              <a:gd name="connsiteX857" fmla="*/ 4227047 w 7467600"/>
              <a:gd name="connsiteY857" fmla="*/ 313415 h 6858000"/>
              <a:gd name="connsiteX858" fmla="*/ 4346041 w 7467600"/>
              <a:gd name="connsiteY858" fmla="*/ 456086 h 6858000"/>
              <a:gd name="connsiteX859" fmla="*/ 4870967 w 7467600"/>
              <a:gd name="connsiteY859" fmla="*/ 963061 h 6858000"/>
              <a:gd name="connsiteX860" fmla="*/ 4889647 w 7467600"/>
              <a:gd name="connsiteY860" fmla="*/ 957147 h 6858000"/>
              <a:gd name="connsiteX861" fmla="*/ 5422504 w 7467600"/>
              <a:gd name="connsiteY861" fmla="*/ 805191 h 6858000"/>
              <a:gd name="connsiteX862" fmla="*/ 6087656 w 7467600"/>
              <a:gd name="connsiteY862" fmla="*/ 826703 h 6858000"/>
              <a:gd name="connsiteX863" fmla="*/ 6058717 w 7467600"/>
              <a:gd name="connsiteY863" fmla="*/ 865992 h 6858000"/>
              <a:gd name="connsiteX864" fmla="*/ 4974153 w 7467600"/>
              <a:gd name="connsiteY864" fmla="*/ 1045456 h 6858000"/>
              <a:gd name="connsiteX865" fmla="*/ 5627835 w 7467600"/>
              <a:gd name="connsiteY865" fmla="*/ 1472077 h 6858000"/>
              <a:gd name="connsiteX866" fmla="*/ 5629817 w 7467600"/>
              <a:gd name="connsiteY866" fmla="*/ 1471412 h 6858000"/>
              <a:gd name="connsiteX867" fmla="*/ 5634124 w 7467600"/>
              <a:gd name="connsiteY867" fmla="*/ 1470572 h 6858000"/>
              <a:gd name="connsiteX868" fmla="*/ 5755832 w 7467600"/>
              <a:gd name="connsiteY868" fmla="*/ 1383886 h 6858000"/>
              <a:gd name="connsiteX869" fmla="*/ 6014186 w 7467600"/>
              <a:gd name="connsiteY869" fmla="*/ 1279799 h 6858000"/>
              <a:gd name="connsiteX870" fmla="*/ 6901619 w 7467600"/>
              <a:gd name="connsiteY870" fmla="*/ 1047874 h 6858000"/>
              <a:gd name="connsiteX871" fmla="*/ 6931566 w 7467600"/>
              <a:gd name="connsiteY871" fmla="*/ 1062034 h 6858000"/>
              <a:gd name="connsiteX872" fmla="*/ 5790982 w 7467600"/>
              <a:gd name="connsiteY872" fmla="*/ 1561380 h 6858000"/>
              <a:gd name="connsiteX873" fmla="*/ 6188971 w 7467600"/>
              <a:gd name="connsiteY873" fmla="*/ 1755168 h 6858000"/>
              <a:gd name="connsiteX874" fmla="*/ 6202446 w 7467600"/>
              <a:gd name="connsiteY874" fmla="*/ 1752268 h 6858000"/>
              <a:gd name="connsiteX875" fmla="*/ 7179560 w 7467600"/>
              <a:gd name="connsiteY875" fmla="*/ 1467551 h 6858000"/>
              <a:gd name="connsiteX876" fmla="*/ 7158730 w 7467600"/>
              <a:gd name="connsiteY876" fmla="*/ 1507835 h 6858000"/>
              <a:gd name="connsiteX877" fmla="*/ 6326959 w 7467600"/>
              <a:gd name="connsiteY877" fmla="*/ 1817686 h 6858000"/>
              <a:gd name="connsiteX878" fmla="*/ 6537433 w 7467600"/>
              <a:gd name="connsiteY878" fmla="*/ 1907790 h 6858000"/>
              <a:gd name="connsiteX879" fmla="*/ 6550221 w 7467600"/>
              <a:gd name="connsiteY879" fmla="*/ 1910729 h 6858000"/>
              <a:gd name="connsiteX880" fmla="*/ 6964438 w 7467600"/>
              <a:gd name="connsiteY880" fmla="*/ 2209505 h 6858000"/>
              <a:gd name="connsiteX881" fmla="*/ 7367862 w 7467600"/>
              <a:gd name="connsiteY881" fmla="*/ 2806833 h 6858000"/>
              <a:gd name="connsiteX882" fmla="*/ 7364329 w 7467600"/>
              <a:gd name="connsiteY882" fmla="*/ 2826907 h 6858000"/>
              <a:gd name="connsiteX883" fmla="*/ 7290545 w 7467600"/>
              <a:gd name="connsiteY883" fmla="*/ 2850663 h 6858000"/>
              <a:gd name="connsiteX884" fmla="*/ 6472036 w 7467600"/>
              <a:gd name="connsiteY884" fmla="*/ 1959003 h 6858000"/>
              <a:gd name="connsiteX885" fmla="*/ 5792897 w 7467600"/>
              <a:gd name="connsiteY885" fmla="*/ 1647747 h 6858000"/>
              <a:gd name="connsiteX886" fmla="*/ 5842751 w 7467600"/>
              <a:gd name="connsiteY886" fmla="*/ 1816112 h 6858000"/>
              <a:gd name="connsiteX887" fmla="*/ 5847424 w 7467600"/>
              <a:gd name="connsiteY887" fmla="*/ 1815776 h 6858000"/>
              <a:gd name="connsiteX888" fmla="*/ 6399821 w 7467600"/>
              <a:gd name="connsiteY888" fmla="*/ 2344799 h 6858000"/>
              <a:gd name="connsiteX889" fmla="*/ 6323232 w 7467600"/>
              <a:gd name="connsiteY889" fmla="*/ 2389634 h 6858000"/>
              <a:gd name="connsiteX890" fmla="*/ 5942958 w 7467600"/>
              <a:gd name="connsiteY890" fmla="*/ 2077708 h 6858000"/>
              <a:gd name="connsiteX891" fmla="*/ 5921559 w 7467600"/>
              <a:gd name="connsiteY891" fmla="*/ 2378596 h 6858000"/>
              <a:gd name="connsiteX892" fmla="*/ 5817651 w 7467600"/>
              <a:gd name="connsiteY892" fmla="*/ 3023919 h 6858000"/>
              <a:gd name="connsiteX893" fmla="*/ 5729634 w 7467600"/>
              <a:gd name="connsiteY893" fmla="*/ 3051849 h 6858000"/>
              <a:gd name="connsiteX894" fmla="*/ 5611018 w 7467600"/>
              <a:gd name="connsiteY894" fmla="*/ 2316769 h 6858000"/>
              <a:gd name="connsiteX895" fmla="*/ 5687608 w 7467600"/>
              <a:gd name="connsiteY895" fmla="*/ 2039972 h 6858000"/>
              <a:gd name="connsiteX896" fmla="*/ 5657554 w 7467600"/>
              <a:gd name="connsiteY896" fmla="*/ 1576445 h 6858000"/>
              <a:gd name="connsiteX897" fmla="*/ 5150475 w 7467600"/>
              <a:gd name="connsiteY897" fmla="*/ 1274012 h 6858000"/>
              <a:gd name="connsiteX898" fmla="*/ 5349142 w 7467600"/>
              <a:gd name="connsiteY898" fmla="*/ 2204405 h 6858000"/>
              <a:gd name="connsiteX899" fmla="*/ 5262214 w 7467600"/>
              <a:gd name="connsiteY899" fmla="*/ 2233836 h 6858000"/>
              <a:gd name="connsiteX900" fmla="*/ 4981539 w 7467600"/>
              <a:gd name="connsiteY900" fmla="*/ 1542201 h 6858000"/>
              <a:gd name="connsiteX901" fmla="*/ 4958461 w 7467600"/>
              <a:gd name="connsiteY901" fmla="*/ 1136957 h 6858000"/>
              <a:gd name="connsiteX902" fmla="*/ 4655015 w 7467600"/>
              <a:gd name="connsiteY902" fmla="*/ 891426 h 6858000"/>
              <a:gd name="connsiteX903" fmla="*/ 4348002 w 7467600"/>
              <a:gd name="connsiteY903" fmla="*/ 2205895 h 6858000"/>
              <a:gd name="connsiteX904" fmla="*/ 4262250 w 7467600"/>
              <a:gd name="connsiteY904" fmla="*/ 2219972 h 6858000"/>
              <a:gd name="connsiteX905" fmla="*/ 4550611 w 7467600"/>
              <a:gd name="connsiteY905" fmla="*/ 817540 h 6858000"/>
              <a:gd name="connsiteX906" fmla="*/ 4564418 w 7467600"/>
              <a:gd name="connsiteY906" fmla="*/ 808293 h 6858000"/>
              <a:gd name="connsiteX907" fmla="*/ 4266388 w 7467600"/>
              <a:gd name="connsiteY907" fmla="*/ 500083 h 6858000"/>
              <a:gd name="connsiteX908" fmla="*/ 4032842 w 7467600"/>
              <a:gd name="connsiteY908" fmla="*/ 211809 h 6858000"/>
              <a:gd name="connsiteX909" fmla="*/ 3882765 w 7467600"/>
              <a:gd name="connsiteY909" fmla="*/ 0 h 6858000"/>
              <a:gd name="connsiteX910" fmla="*/ 3721337 w 7467600"/>
              <a:gd name="connsiteY910" fmla="*/ 0 h 6858000"/>
              <a:gd name="connsiteX911" fmla="*/ 3797544 w 7467600"/>
              <a:gd name="connsiteY911" fmla="*/ 0 h 6858000"/>
              <a:gd name="connsiteX912" fmla="*/ 3775734 w 7467600"/>
              <a:gd name="connsiteY912" fmla="*/ 95131 h 6858000"/>
              <a:gd name="connsiteX913" fmla="*/ 3724807 w 7467600"/>
              <a:gd name="connsiteY913" fmla="*/ 272257 h 6858000"/>
              <a:gd name="connsiteX914" fmla="*/ 3726844 w 7467600"/>
              <a:gd name="connsiteY914" fmla="*/ 282988 h 6858000"/>
              <a:gd name="connsiteX915" fmla="*/ 3742664 w 7467600"/>
              <a:gd name="connsiteY915" fmla="*/ 279918 h 6858000"/>
              <a:gd name="connsiteX916" fmla="*/ 4103910 w 7467600"/>
              <a:gd name="connsiteY916" fmla="*/ 1161917 h 6858000"/>
              <a:gd name="connsiteX917" fmla="*/ 4020269 w 7467600"/>
              <a:gd name="connsiteY917" fmla="*/ 1200406 h 6858000"/>
              <a:gd name="connsiteX918" fmla="*/ 3674882 w 7467600"/>
              <a:gd name="connsiteY918" fmla="*/ 488524 h 6858000"/>
              <a:gd name="connsiteX919" fmla="*/ 3132682 w 7467600"/>
              <a:gd name="connsiteY919" fmla="*/ 1072284 h 6858000"/>
              <a:gd name="connsiteX920" fmla="*/ 2716346 w 7467600"/>
              <a:gd name="connsiteY920" fmla="*/ 1276376 h 6858000"/>
              <a:gd name="connsiteX921" fmla="*/ 2716772 w 7467600"/>
              <a:gd name="connsiteY921" fmla="*/ 1255462 h 6858000"/>
              <a:gd name="connsiteX922" fmla="*/ 3471096 w 7467600"/>
              <a:gd name="connsiteY922" fmla="*/ 437072 h 6858000"/>
              <a:gd name="connsiteX923" fmla="*/ 3639057 w 7467600"/>
              <a:gd name="connsiteY923" fmla="*/ 286334 h 6858000"/>
              <a:gd name="connsiteX924" fmla="*/ 3640309 w 7467600"/>
              <a:gd name="connsiteY924" fmla="*/ 284664 h 6858000"/>
              <a:gd name="connsiteX925" fmla="*/ 3646022 w 7467600"/>
              <a:gd name="connsiteY925" fmla="*/ 276711 h 6858000"/>
              <a:gd name="connsiteX926" fmla="*/ 3707943 w 7467600"/>
              <a:gd name="connsiteY926" fmla="*/ 65958 h 6858000"/>
              <a:gd name="connsiteX927" fmla="*/ 3721337 w 7467600"/>
              <a:gd name="connsiteY927" fmla="*/ 0 h 6858000"/>
              <a:gd name="connsiteX928" fmla="*/ 2867960 w 7467600"/>
              <a:gd name="connsiteY928" fmla="*/ 0 h 6858000"/>
              <a:gd name="connsiteX929" fmla="*/ 2926351 w 7467600"/>
              <a:gd name="connsiteY929" fmla="*/ 0 h 6858000"/>
              <a:gd name="connsiteX930" fmla="*/ 2902823 w 7467600"/>
              <a:gd name="connsiteY930" fmla="*/ 262929 h 6858000"/>
              <a:gd name="connsiteX931" fmla="*/ 2940663 w 7467600"/>
              <a:gd name="connsiteY931" fmla="*/ 140884 h 6858000"/>
              <a:gd name="connsiteX932" fmla="*/ 2947039 w 7467600"/>
              <a:gd name="connsiteY932" fmla="*/ 122524 h 6858000"/>
              <a:gd name="connsiteX933" fmla="*/ 2984316 w 7467600"/>
              <a:gd name="connsiteY933" fmla="*/ 0 h 6858000"/>
              <a:gd name="connsiteX934" fmla="*/ 3016114 w 7467600"/>
              <a:gd name="connsiteY934" fmla="*/ 0 h 6858000"/>
              <a:gd name="connsiteX935" fmla="*/ 2979949 w 7467600"/>
              <a:gd name="connsiteY935" fmla="*/ 119274 h 6858000"/>
              <a:gd name="connsiteX936" fmla="*/ 3023879 w 7467600"/>
              <a:gd name="connsiteY936" fmla="*/ 0 h 6858000"/>
              <a:gd name="connsiteX937" fmla="*/ 3105400 w 7467600"/>
              <a:gd name="connsiteY937" fmla="*/ 0 h 6858000"/>
              <a:gd name="connsiteX938" fmla="*/ 3094669 w 7467600"/>
              <a:gd name="connsiteY938" fmla="*/ 30308 h 6858000"/>
              <a:gd name="connsiteX939" fmla="*/ 2901945 w 7467600"/>
              <a:gd name="connsiteY939" fmla="*/ 466538 h 6858000"/>
              <a:gd name="connsiteX940" fmla="*/ 2815209 w 7467600"/>
              <a:gd name="connsiteY940" fmla="*/ 497361 h 6858000"/>
              <a:gd name="connsiteX941" fmla="*/ 2844845 w 7467600"/>
              <a:gd name="connsiteY941" fmla="*/ 127638 h 6858000"/>
              <a:gd name="connsiteX942" fmla="*/ 2867960 w 7467600"/>
              <a:gd name="connsiteY942" fmla="*/ 0 h 6858000"/>
              <a:gd name="connsiteX943" fmla="*/ 1057230 w 7467600"/>
              <a:gd name="connsiteY943" fmla="*/ 0 h 6858000"/>
              <a:gd name="connsiteX944" fmla="*/ 1111003 w 7467600"/>
              <a:gd name="connsiteY944" fmla="*/ 0 h 6858000"/>
              <a:gd name="connsiteX945" fmla="*/ 1125553 w 7467600"/>
              <a:gd name="connsiteY945" fmla="*/ 52588 h 6858000"/>
              <a:gd name="connsiteX946" fmla="*/ 1304276 w 7467600"/>
              <a:gd name="connsiteY946" fmla="*/ 476275 h 6858000"/>
              <a:gd name="connsiteX947" fmla="*/ 1492066 w 7467600"/>
              <a:gd name="connsiteY947" fmla="*/ 886333 h 6858000"/>
              <a:gd name="connsiteX948" fmla="*/ 1423698 w 7467600"/>
              <a:gd name="connsiteY948" fmla="*/ 710817 h 6858000"/>
              <a:gd name="connsiteX949" fmla="*/ 1357609 w 7467600"/>
              <a:gd name="connsiteY949" fmla="*/ 532892 h 6858000"/>
              <a:gd name="connsiteX950" fmla="*/ 1309550 w 7467600"/>
              <a:gd name="connsiteY950" fmla="*/ 374031 h 6858000"/>
              <a:gd name="connsiteX951" fmla="*/ 1193673 w 7467600"/>
              <a:gd name="connsiteY951" fmla="*/ 49533 h 6858000"/>
              <a:gd name="connsiteX952" fmla="*/ 1164391 w 7467600"/>
              <a:gd name="connsiteY952" fmla="*/ 0 h 6858000"/>
              <a:gd name="connsiteX953" fmla="*/ 1200666 w 7467600"/>
              <a:gd name="connsiteY953" fmla="*/ 0 h 6858000"/>
              <a:gd name="connsiteX954" fmla="*/ 1223408 w 7467600"/>
              <a:gd name="connsiteY954" fmla="*/ 38996 h 6858000"/>
              <a:gd name="connsiteX955" fmla="*/ 1339635 w 7467600"/>
              <a:gd name="connsiteY955" fmla="*/ 365517 h 6858000"/>
              <a:gd name="connsiteX956" fmla="*/ 1387469 w 7467600"/>
              <a:gd name="connsiteY956" fmla="*/ 523079 h 6858000"/>
              <a:gd name="connsiteX957" fmla="*/ 1452685 w 7467600"/>
              <a:gd name="connsiteY957" fmla="*/ 699806 h 6858000"/>
              <a:gd name="connsiteX958" fmla="*/ 1492092 w 7467600"/>
              <a:gd name="connsiteY958" fmla="*/ 800424 h 6858000"/>
              <a:gd name="connsiteX959" fmla="*/ 1455302 w 7467600"/>
              <a:gd name="connsiteY959" fmla="*/ 632913 h 6858000"/>
              <a:gd name="connsiteX960" fmla="*/ 1222336 w 7467600"/>
              <a:gd name="connsiteY960" fmla="*/ 9480 h 6858000"/>
              <a:gd name="connsiteX961" fmla="*/ 1214634 w 7467600"/>
              <a:gd name="connsiteY961" fmla="*/ 0 h 6858000"/>
              <a:gd name="connsiteX962" fmla="*/ 1289827 w 7467600"/>
              <a:gd name="connsiteY962" fmla="*/ 0 h 6858000"/>
              <a:gd name="connsiteX963" fmla="*/ 1321076 w 7467600"/>
              <a:gd name="connsiteY963" fmla="*/ 59722 h 6858000"/>
              <a:gd name="connsiteX964" fmla="*/ 1512579 w 7467600"/>
              <a:gd name="connsiteY964" fmla="*/ 626441 h 6858000"/>
              <a:gd name="connsiteX965" fmla="*/ 1506076 w 7467600"/>
              <a:gd name="connsiteY965" fmla="*/ 1089289 h 6858000"/>
              <a:gd name="connsiteX966" fmla="*/ 1486346 w 7467600"/>
              <a:gd name="connsiteY966" fmla="*/ 1079919 h 6858000"/>
              <a:gd name="connsiteX967" fmla="*/ 1070511 w 7467600"/>
              <a:gd name="connsiteY967" fmla="*/ 48609 h 6858000"/>
              <a:gd name="connsiteX968" fmla="*/ 1057230 w 7467600"/>
              <a:gd name="connsiteY968" fmla="*/ 0 h 6858000"/>
              <a:gd name="connsiteX969" fmla="*/ 43151 w 7467600"/>
              <a:gd name="connsiteY969" fmla="*/ 0 h 6858000"/>
              <a:gd name="connsiteX970" fmla="*/ 95283 w 7467600"/>
              <a:gd name="connsiteY970" fmla="*/ 0 h 6858000"/>
              <a:gd name="connsiteX971" fmla="*/ 300708 w 7467600"/>
              <a:gd name="connsiteY971" fmla="*/ 154571 h 6858000"/>
              <a:gd name="connsiteX972" fmla="*/ 530414 w 7467600"/>
              <a:gd name="connsiteY972" fmla="*/ 354673 h 6858000"/>
              <a:gd name="connsiteX973" fmla="*/ 333785 w 7467600"/>
              <a:gd name="connsiteY973" fmla="*/ 161564 h 6858000"/>
              <a:gd name="connsiteX974" fmla="*/ 147005 w 7467600"/>
              <a:gd name="connsiteY974" fmla="*/ 0 h 6858000"/>
              <a:gd name="connsiteX975" fmla="*/ 272509 w 7467600"/>
              <a:gd name="connsiteY975" fmla="*/ 0 h 6858000"/>
              <a:gd name="connsiteX976" fmla="*/ 326276 w 7467600"/>
              <a:gd name="connsiteY976" fmla="*/ 45847 h 6858000"/>
              <a:gd name="connsiteX977" fmla="*/ 823759 w 7467600"/>
              <a:gd name="connsiteY977" fmla="*/ 574145 h 6858000"/>
              <a:gd name="connsiteX978" fmla="*/ 811254 w 7467600"/>
              <a:gd name="connsiteY978" fmla="*/ 665546 h 6858000"/>
              <a:gd name="connsiteX979" fmla="*/ 154042 w 7467600"/>
              <a:gd name="connsiteY979" fmla="*/ 261522 h 6858000"/>
              <a:gd name="connsiteX980" fmla="*/ 13550 w 7467600"/>
              <a:gd name="connsiteY980" fmla="*/ 158423 h 6858000"/>
              <a:gd name="connsiteX981" fmla="*/ 0 w 7467600"/>
              <a:gd name="connsiteY981" fmla="*/ 146618 h 6858000"/>
              <a:gd name="connsiteX982" fmla="*/ 0 w 7467600"/>
              <a:gd name="connsiteY982" fmla="*/ 59161 h 6858000"/>
              <a:gd name="connsiteX983" fmla="*/ 45427 w 7467600"/>
              <a:gd name="connsiteY983" fmla="*/ 101078 h 6858000"/>
              <a:gd name="connsiteX984" fmla="*/ 630103 w 7467600"/>
              <a:gd name="connsiteY984" fmla="*/ 485885 h 6858000"/>
              <a:gd name="connsiteX985" fmla="*/ 532040 w 7467600"/>
              <a:gd name="connsiteY985" fmla="*/ 399359 h 6858000"/>
              <a:gd name="connsiteX986" fmla="*/ 517618 w 7467600"/>
              <a:gd name="connsiteY986" fmla="*/ 385726 h 6858000"/>
              <a:gd name="connsiteX987" fmla="*/ 285074 w 7467600"/>
              <a:gd name="connsiteY987" fmla="*/ 182755 h 6858000"/>
              <a:gd name="connsiteX988" fmla="*/ 43151 w 7467600"/>
              <a:gd name="connsiteY98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467600 w 7467600"/>
              <a:gd name="connsiteY130" fmla="*/ 5158623 h 6858000"/>
              <a:gd name="connsiteX131" fmla="*/ 7312201 w 7467600"/>
              <a:gd name="connsiteY131" fmla="*/ 5128278 h 6858000"/>
              <a:gd name="connsiteX132" fmla="*/ 1903353 w 7467600"/>
              <a:gd name="connsiteY132" fmla="*/ 5044827 h 6858000"/>
              <a:gd name="connsiteX133" fmla="*/ 1936931 w 7467600"/>
              <a:gd name="connsiteY133" fmla="*/ 5093954 h 6858000"/>
              <a:gd name="connsiteX134" fmla="*/ 2195868 w 7467600"/>
              <a:gd name="connsiteY134" fmla="*/ 5396574 h 6858000"/>
              <a:gd name="connsiteX135" fmla="*/ 2088852 w 7467600"/>
              <a:gd name="connsiteY135" fmla="*/ 5166123 h 6858000"/>
              <a:gd name="connsiteX136" fmla="*/ 1958241 w 7467600"/>
              <a:gd name="connsiteY136" fmla="*/ 5067955 h 6858000"/>
              <a:gd name="connsiteX137" fmla="*/ 1903353 w 7467600"/>
              <a:gd name="connsiteY137" fmla="*/ 5044827 h 6858000"/>
              <a:gd name="connsiteX138" fmla="*/ 1979378 w 7467600"/>
              <a:gd name="connsiteY138" fmla="*/ 4769504 h 6858000"/>
              <a:gd name="connsiteX139" fmla="*/ 2882120 w 7467600"/>
              <a:gd name="connsiteY139" fmla="*/ 5064547 h 6858000"/>
              <a:gd name="connsiteX140" fmla="*/ 2793103 w 7467600"/>
              <a:gd name="connsiteY140" fmla="*/ 5039699 h 6858000"/>
              <a:gd name="connsiteX141" fmla="*/ 2770041 w 7467600"/>
              <a:gd name="connsiteY141" fmla="*/ 5033634 h 6858000"/>
              <a:gd name="connsiteX142" fmla="*/ 1979378 w 7467600"/>
              <a:gd name="connsiteY142" fmla="*/ 4769504 h 6858000"/>
              <a:gd name="connsiteX143" fmla="*/ 1927410 w 7467600"/>
              <a:gd name="connsiteY143" fmla="*/ 4716164 h 6858000"/>
              <a:gd name="connsiteX144" fmla="*/ 1959587 w 7467600"/>
              <a:gd name="connsiteY144" fmla="*/ 4728849 h 6858000"/>
              <a:gd name="connsiteX145" fmla="*/ 2777707 w 7467600"/>
              <a:gd name="connsiteY145" fmla="*/ 5003991 h 6858000"/>
              <a:gd name="connsiteX146" fmla="*/ 2800768 w 7467600"/>
              <a:gd name="connsiteY146" fmla="*/ 5010056 h 6858000"/>
              <a:gd name="connsiteX147" fmla="*/ 2879408 w 7467600"/>
              <a:gd name="connsiteY147" fmla="*/ 5031590 h 6858000"/>
              <a:gd name="connsiteX148" fmla="*/ 2862295 w 7467600"/>
              <a:gd name="connsiteY148" fmla="*/ 5022958 h 6858000"/>
              <a:gd name="connsiteX149" fmla="*/ 2813343 w 7467600"/>
              <a:gd name="connsiteY149" fmla="*/ 4998369 h 6858000"/>
              <a:gd name="connsiteX150" fmla="*/ 2646245 w 7467600"/>
              <a:gd name="connsiteY150" fmla="*/ 4930999 h 6858000"/>
              <a:gd name="connsiteX151" fmla="*/ 1999243 w 7467600"/>
              <a:gd name="connsiteY151" fmla="*/ 4730524 h 6858000"/>
              <a:gd name="connsiteX152" fmla="*/ 1979527 w 7467600"/>
              <a:gd name="connsiteY152" fmla="*/ 4726651 h 6858000"/>
              <a:gd name="connsiteX153" fmla="*/ 1927410 w 7467600"/>
              <a:gd name="connsiteY153" fmla="*/ 4716164 h 6858000"/>
              <a:gd name="connsiteX154" fmla="*/ 1997014 w 7467600"/>
              <a:gd name="connsiteY154" fmla="*/ 4698007 h 6858000"/>
              <a:gd name="connsiteX155" fmla="*/ 2005458 w 7467600"/>
              <a:gd name="connsiteY155" fmla="*/ 4699540 h 6858000"/>
              <a:gd name="connsiteX156" fmla="*/ 2657186 w 7467600"/>
              <a:gd name="connsiteY156" fmla="*/ 4901687 h 6858000"/>
              <a:gd name="connsiteX157" fmla="*/ 2826662 w 7467600"/>
              <a:gd name="connsiteY157" fmla="*/ 4970362 h 6858000"/>
              <a:gd name="connsiteX158" fmla="*/ 2876100 w 7467600"/>
              <a:gd name="connsiteY158" fmla="*/ 4995397 h 6858000"/>
              <a:gd name="connsiteX159" fmla="*/ 3042600 w 7467600"/>
              <a:gd name="connsiteY159" fmla="*/ 5059532 h 6858000"/>
              <a:gd name="connsiteX160" fmla="*/ 1997014 w 7467600"/>
              <a:gd name="connsiteY160" fmla="*/ 4698007 h 6858000"/>
              <a:gd name="connsiteX161" fmla="*/ 2305292 w 7467600"/>
              <a:gd name="connsiteY161" fmla="*/ 4219492 h 6858000"/>
              <a:gd name="connsiteX162" fmla="*/ 3360922 w 7467600"/>
              <a:gd name="connsiteY162" fmla="*/ 4529373 h 6858000"/>
              <a:gd name="connsiteX163" fmla="*/ 3492420 w 7467600"/>
              <a:gd name="connsiteY163" fmla="*/ 4510145 h 6858000"/>
              <a:gd name="connsiteX164" fmla="*/ 3364086 w 7467600"/>
              <a:gd name="connsiteY164" fmla="*/ 4480340 h 6858000"/>
              <a:gd name="connsiteX165" fmla="*/ 3225818 w 7467600"/>
              <a:gd name="connsiteY165" fmla="*/ 4411822 h 6858000"/>
              <a:gd name="connsiteX166" fmla="*/ 3129696 w 7467600"/>
              <a:gd name="connsiteY166" fmla="*/ 4360704 h 6858000"/>
              <a:gd name="connsiteX167" fmla="*/ 2814545 w 7467600"/>
              <a:gd name="connsiteY167" fmla="*/ 4282955 h 6858000"/>
              <a:gd name="connsiteX168" fmla="*/ 2305292 w 7467600"/>
              <a:gd name="connsiteY168" fmla="*/ 4219492 h 6858000"/>
              <a:gd name="connsiteX169" fmla="*/ 2626982 w 7467600"/>
              <a:gd name="connsiteY169" fmla="*/ 4206450 h 6858000"/>
              <a:gd name="connsiteX170" fmla="*/ 2490617 w 7467600"/>
              <a:gd name="connsiteY170" fmla="*/ 4206951 h 6858000"/>
              <a:gd name="connsiteX171" fmla="*/ 2819869 w 7467600"/>
              <a:gd name="connsiteY171" fmla="*/ 4252936 h 6858000"/>
              <a:gd name="connsiteX172" fmla="*/ 3143018 w 7467600"/>
              <a:gd name="connsiteY172" fmla="*/ 4332698 h 6858000"/>
              <a:gd name="connsiteX173" fmla="*/ 3241520 w 7467600"/>
              <a:gd name="connsiteY173" fmla="*/ 4385112 h 6858000"/>
              <a:gd name="connsiteX174" fmla="*/ 3374575 w 7467600"/>
              <a:gd name="connsiteY174" fmla="*/ 4451517 h 6858000"/>
              <a:gd name="connsiteX175" fmla="*/ 3505221 w 7467600"/>
              <a:gd name="connsiteY175" fmla="*/ 4480757 h 6858000"/>
              <a:gd name="connsiteX176" fmla="*/ 2626982 w 7467600"/>
              <a:gd name="connsiteY176" fmla="*/ 4206450 h 6858000"/>
              <a:gd name="connsiteX177" fmla="*/ 1310106 w 7467600"/>
              <a:gd name="connsiteY177" fmla="*/ 3943217 h 6858000"/>
              <a:gd name="connsiteX178" fmla="*/ 854994 w 7467600"/>
              <a:gd name="connsiteY178" fmla="*/ 4399136 h 6858000"/>
              <a:gd name="connsiteX179" fmla="*/ 742462 w 7467600"/>
              <a:gd name="connsiteY179" fmla="*/ 4594648 h 6858000"/>
              <a:gd name="connsiteX180" fmla="*/ 820602 w 7467600"/>
              <a:gd name="connsiteY180" fmla="*/ 4485915 h 6858000"/>
              <a:gd name="connsiteX181" fmla="*/ 878295 w 7467600"/>
              <a:gd name="connsiteY181" fmla="*/ 4403594 h 6858000"/>
              <a:gd name="connsiteX182" fmla="*/ 1240607 w 7467600"/>
              <a:gd name="connsiteY182" fmla="*/ 4010401 h 6858000"/>
              <a:gd name="connsiteX183" fmla="*/ 1310106 w 7467600"/>
              <a:gd name="connsiteY183" fmla="*/ 3943217 h 6858000"/>
              <a:gd name="connsiteX184" fmla="*/ 1423113 w 7467600"/>
              <a:gd name="connsiteY184" fmla="*/ 3874565 h 6858000"/>
              <a:gd name="connsiteX185" fmla="*/ 1260565 w 7467600"/>
              <a:gd name="connsiteY185" fmla="*/ 4031982 h 6858000"/>
              <a:gd name="connsiteX186" fmla="*/ 901900 w 7467600"/>
              <a:gd name="connsiteY186" fmla="*/ 4421236 h 6858000"/>
              <a:gd name="connsiteX187" fmla="*/ 845044 w 7467600"/>
              <a:gd name="connsiteY187" fmla="*/ 4502436 h 6858000"/>
              <a:gd name="connsiteX188" fmla="*/ 685926 w 7467600"/>
              <a:gd name="connsiteY188" fmla="*/ 4703069 h 6858000"/>
              <a:gd name="connsiteX189" fmla="*/ 684248 w 7467600"/>
              <a:gd name="connsiteY189" fmla="*/ 4706721 h 6858000"/>
              <a:gd name="connsiteX190" fmla="*/ 1423113 w 7467600"/>
              <a:gd name="connsiteY190" fmla="*/ 3874565 h 6858000"/>
              <a:gd name="connsiteX191" fmla="*/ 3316479 w 7467600"/>
              <a:gd name="connsiteY191" fmla="*/ 3872136 h 6858000"/>
              <a:gd name="connsiteX192" fmla="*/ 3546806 w 7467600"/>
              <a:gd name="connsiteY192" fmla="*/ 4356139 h 6858000"/>
              <a:gd name="connsiteX193" fmla="*/ 3364433 w 7467600"/>
              <a:gd name="connsiteY193" fmla="*/ 3953121 h 6858000"/>
              <a:gd name="connsiteX194" fmla="*/ 3316479 w 7467600"/>
              <a:gd name="connsiteY194" fmla="*/ 3872136 h 6858000"/>
              <a:gd name="connsiteX195" fmla="*/ 3291335 w 7467600"/>
              <a:gd name="connsiteY195" fmla="*/ 3767420 h 6858000"/>
              <a:gd name="connsiteX196" fmla="*/ 3390805 w 7467600"/>
              <a:gd name="connsiteY196" fmla="*/ 3937163 h 6858000"/>
              <a:gd name="connsiteX197" fmla="*/ 3579062 w 7467600"/>
              <a:gd name="connsiteY197" fmla="*/ 4359040 h 6858000"/>
              <a:gd name="connsiteX198" fmla="*/ 3467355 w 7467600"/>
              <a:gd name="connsiteY198" fmla="*/ 3988130 h 6858000"/>
              <a:gd name="connsiteX199" fmla="*/ 3310753 w 7467600"/>
              <a:gd name="connsiteY199" fmla="*/ 3787140 h 6858000"/>
              <a:gd name="connsiteX200" fmla="*/ 3291335 w 7467600"/>
              <a:gd name="connsiteY200" fmla="*/ 3767420 h 6858000"/>
              <a:gd name="connsiteX201" fmla="*/ 1635889 w 7467600"/>
              <a:gd name="connsiteY201" fmla="*/ 3709494 h 6858000"/>
              <a:gd name="connsiteX202" fmla="*/ 1634800 w 7467600"/>
              <a:gd name="connsiteY202" fmla="*/ 3731111 h 6858000"/>
              <a:gd name="connsiteX203" fmla="*/ 1635889 w 7467600"/>
              <a:gd name="connsiteY203" fmla="*/ 3709494 h 6858000"/>
              <a:gd name="connsiteX204" fmla="*/ 1510397 w 7467600"/>
              <a:gd name="connsiteY204" fmla="*/ 3684705 h 6858000"/>
              <a:gd name="connsiteX205" fmla="*/ 1146550 w 7467600"/>
              <a:gd name="connsiteY205" fmla="*/ 3802012 h 6858000"/>
              <a:gd name="connsiteX206" fmla="*/ 698834 w 7467600"/>
              <a:gd name="connsiteY206" fmla="*/ 3952272 h 6858000"/>
              <a:gd name="connsiteX207" fmla="*/ 34256 w 7467600"/>
              <a:gd name="connsiteY207" fmla="*/ 4347603 h 6858000"/>
              <a:gd name="connsiteX208" fmla="*/ 527241 w 7467600"/>
              <a:gd name="connsiteY208" fmla="*/ 4065078 h 6858000"/>
              <a:gd name="connsiteX209" fmla="*/ 1510397 w 7467600"/>
              <a:gd name="connsiteY209" fmla="*/ 3684705 h 6858000"/>
              <a:gd name="connsiteX210" fmla="*/ 1313114 w 7467600"/>
              <a:gd name="connsiteY210" fmla="*/ 3655216 h 6858000"/>
              <a:gd name="connsiteX211" fmla="*/ 1109304 w 7467600"/>
              <a:gd name="connsiteY211" fmla="*/ 3669030 h 6858000"/>
              <a:gd name="connsiteX212" fmla="*/ 8129 w 7467600"/>
              <a:gd name="connsiteY212" fmla="*/ 4330519 h 6858000"/>
              <a:gd name="connsiteX213" fmla="*/ 687572 w 7467600"/>
              <a:gd name="connsiteY213" fmla="*/ 3925629 h 6858000"/>
              <a:gd name="connsiteX214" fmla="*/ 1138365 w 7467600"/>
              <a:gd name="connsiteY214" fmla="*/ 3774515 h 6858000"/>
              <a:gd name="connsiteX215" fmla="*/ 1505579 w 7467600"/>
              <a:gd name="connsiteY215" fmla="*/ 3655526 h 6858000"/>
              <a:gd name="connsiteX216" fmla="*/ 1313114 w 7467600"/>
              <a:gd name="connsiteY216" fmla="*/ 3655216 h 6858000"/>
              <a:gd name="connsiteX217" fmla="*/ 3655073 w 7467600"/>
              <a:gd name="connsiteY217" fmla="*/ 3650884 h 6858000"/>
              <a:gd name="connsiteX218" fmla="*/ 3989938 w 7467600"/>
              <a:gd name="connsiteY218" fmla="*/ 3991685 h 6858000"/>
              <a:gd name="connsiteX219" fmla="*/ 4393907 w 7467600"/>
              <a:gd name="connsiteY219" fmla="*/ 4261258 h 6858000"/>
              <a:gd name="connsiteX220" fmla="*/ 4648051 w 7467600"/>
              <a:gd name="connsiteY220" fmla="*/ 4374051 h 6858000"/>
              <a:gd name="connsiteX221" fmla="*/ 4383389 w 7467600"/>
              <a:gd name="connsiteY221" fmla="*/ 4184369 h 6858000"/>
              <a:gd name="connsiteX222" fmla="*/ 4165508 w 7467600"/>
              <a:gd name="connsiteY222" fmla="*/ 4035196 h 6858000"/>
              <a:gd name="connsiteX223" fmla="*/ 4068162 w 7467600"/>
              <a:gd name="connsiteY223" fmla="*/ 3953394 h 6858000"/>
              <a:gd name="connsiteX224" fmla="*/ 3981416 w 7467600"/>
              <a:gd name="connsiteY224" fmla="*/ 3880482 h 6858000"/>
              <a:gd name="connsiteX225" fmla="*/ 3800147 w 7467600"/>
              <a:gd name="connsiteY225" fmla="*/ 3749872 h 6858000"/>
              <a:gd name="connsiteX226" fmla="*/ 3655073 w 7467600"/>
              <a:gd name="connsiteY226" fmla="*/ 3650884 h 6858000"/>
              <a:gd name="connsiteX227" fmla="*/ 3670252 w 7467600"/>
              <a:gd name="connsiteY227" fmla="*/ 3622798 h 6858000"/>
              <a:gd name="connsiteX228" fmla="*/ 3817258 w 7467600"/>
              <a:gd name="connsiteY228" fmla="*/ 3723577 h 6858000"/>
              <a:gd name="connsiteX229" fmla="*/ 4000461 w 7467600"/>
              <a:gd name="connsiteY229" fmla="*/ 3855966 h 6858000"/>
              <a:gd name="connsiteX230" fmla="*/ 4088180 w 7467600"/>
              <a:gd name="connsiteY230" fmla="*/ 3929774 h 6858000"/>
              <a:gd name="connsiteX231" fmla="*/ 4184555 w 7467600"/>
              <a:gd name="connsiteY231" fmla="*/ 4010683 h 6858000"/>
              <a:gd name="connsiteX232" fmla="*/ 4399563 w 7467600"/>
              <a:gd name="connsiteY232" fmla="*/ 4158106 h 6858000"/>
              <a:gd name="connsiteX233" fmla="*/ 4684469 w 7467600"/>
              <a:gd name="connsiteY233" fmla="*/ 4364680 h 6858000"/>
              <a:gd name="connsiteX234" fmla="*/ 4690271 w 7467600"/>
              <a:gd name="connsiteY234" fmla="*/ 4370034 h 6858000"/>
              <a:gd name="connsiteX235" fmla="*/ 4136093 w 7467600"/>
              <a:gd name="connsiteY235" fmla="*/ 3858466 h 6858000"/>
              <a:gd name="connsiteX236" fmla="*/ 3670252 w 7467600"/>
              <a:gd name="connsiteY236" fmla="*/ 3622798 h 6858000"/>
              <a:gd name="connsiteX237" fmla="*/ 4440129 w 7467600"/>
              <a:gd name="connsiteY237" fmla="*/ 3448571 h 6858000"/>
              <a:gd name="connsiteX238" fmla="*/ 4856525 w 7467600"/>
              <a:gd name="connsiteY238" fmla="*/ 3915351 h 6858000"/>
              <a:gd name="connsiteX239" fmla="*/ 5059055 w 7467600"/>
              <a:gd name="connsiteY239" fmla="*/ 4108918 h 6858000"/>
              <a:gd name="connsiteX240" fmla="*/ 5290070 w 7467600"/>
              <a:gd name="connsiteY240" fmla="*/ 4263619 h 6858000"/>
              <a:gd name="connsiteX241" fmla="*/ 4834991 w 7467600"/>
              <a:gd name="connsiteY241" fmla="*/ 3830985 h 6858000"/>
              <a:gd name="connsiteX242" fmla="*/ 4440129 w 7467600"/>
              <a:gd name="connsiteY242" fmla="*/ 3448571 h 6858000"/>
              <a:gd name="connsiteX243" fmla="*/ 4441737 w 7467600"/>
              <a:gd name="connsiteY243" fmla="*/ 3399734 h 6858000"/>
              <a:gd name="connsiteX244" fmla="*/ 4431236 w 7467600"/>
              <a:gd name="connsiteY244" fmla="*/ 3400954 h 6858000"/>
              <a:gd name="connsiteX245" fmla="*/ 4557150 w 7467600"/>
              <a:gd name="connsiteY245" fmla="*/ 3510023 h 6858000"/>
              <a:gd name="connsiteX246" fmla="*/ 4856936 w 7467600"/>
              <a:gd name="connsiteY246" fmla="*/ 3809146 h 6858000"/>
              <a:gd name="connsiteX247" fmla="*/ 5111996 w 7467600"/>
              <a:gd name="connsiteY247" fmla="*/ 4065759 h 6858000"/>
              <a:gd name="connsiteX248" fmla="*/ 5388878 w 7467600"/>
              <a:gd name="connsiteY248" fmla="*/ 4300185 h 6858000"/>
              <a:gd name="connsiteX249" fmla="*/ 5425556 w 7467600"/>
              <a:gd name="connsiteY249" fmla="*/ 4308967 h 6858000"/>
              <a:gd name="connsiteX250" fmla="*/ 4943646 w 7467600"/>
              <a:gd name="connsiteY250" fmla="*/ 3822916 h 6858000"/>
              <a:gd name="connsiteX251" fmla="*/ 4594837 w 7467600"/>
              <a:gd name="connsiteY251" fmla="*/ 3532274 h 6858000"/>
              <a:gd name="connsiteX252" fmla="*/ 4441737 w 7467600"/>
              <a:gd name="connsiteY252" fmla="*/ 3399734 h 6858000"/>
              <a:gd name="connsiteX253" fmla="*/ 5425834 w 7467600"/>
              <a:gd name="connsiteY253" fmla="*/ 3162785 h 6858000"/>
              <a:gd name="connsiteX254" fmla="*/ 5401644 w 7467600"/>
              <a:gd name="connsiteY254" fmla="*/ 3617847 h 6858000"/>
              <a:gd name="connsiteX255" fmla="*/ 5467256 w 7467600"/>
              <a:gd name="connsiteY255" fmla="*/ 4175494 h 6858000"/>
              <a:gd name="connsiteX256" fmla="*/ 5448069 w 7467600"/>
              <a:gd name="connsiteY256" fmla="*/ 3567554 h 6858000"/>
              <a:gd name="connsiteX257" fmla="*/ 5425834 w 7467600"/>
              <a:gd name="connsiteY257" fmla="*/ 3162785 h 6858000"/>
              <a:gd name="connsiteX258" fmla="*/ 1318687 w 7467600"/>
              <a:gd name="connsiteY258" fmla="*/ 3113840 h 6858000"/>
              <a:gd name="connsiteX259" fmla="*/ 1066793 w 7467600"/>
              <a:gd name="connsiteY259" fmla="*/ 3212171 h 6858000"/>
              <a:gd name="connsiteX260" fmla="*/ 993319 w 7467600"/>
              <a:gd name="connsiteY260" fmla="*/ 3247648 h 6858000"/>
              <a:gd name="connsiteX261" fmla="*/ 853081 w 7467600"/>
              <a:gd name="connsiteY261" fmla="*/ 3312410 h 6858000"/>
              <a:gd name="connsiteX262" fmla="*/ 805957 w 7467600"/>
              <a:gd name="connsiteY262" fmla="*/ 3330443 h 6858000"/>
              <a:gd name="connsiteX263" fmla="*/ 1318687 w 7467600"/>
              <a:gd name="connsiteY263" fmla="*/ 3113840 h 6858000"/>
              <a:gd name="connsiteX264" fmla="*/ 5453702 w 7467600"/>
              <a:gd name="connsiteY264" fmla="*/ 3090882 h 6858000"/>
              <a:gd name="connsiteX265" fmla="*/ 5480135 w 7467600"/>
              <a:gd name="connsiteY265" fmla="*/ 3565802 h 6858000"/>
              <a:gd name="connsiteX266" fmla="*/ 5499023 w 7467600"/>
              <a:gd name="connsiteY266" fmla="*/ 4166310 h 6858000"/>
              <a:gd name="connsiteX267" fmla="*/ 5547022 w 7467600"/>
              <a:gd name="connsiteY267" fmla="*/ 3607838 h 6858000"/>
              <a:gd name="connsiteX268" fmla="*/ 5515964 w 7467600"/>
              <a:gd name="connsiteY268" fmla="*/ 3378541 h 6858000"/>
              <a:gd name="connsiteX269" fmla="*/ 5453702 w 7467600"/>
              <a:gd name="connsiteY269" fmla="*/ 3090882 h 6858000"/>
              <a:gd name="connsiteX270" fmla="*/ 1238695 w 7467600"/>
              <a:gd name="connsiteY270" fmla="*/ 3076820 h 6858000"/>
              <a:gd name="connsiteX271" fmla="*/ 716371 w 7467600"/>
              <a:gd name="connsiteY271" fmla="*/ 3293249 h 6858000"/>
              <a:gd name="connsiteX272" fmla="*/ 579522 w 7467600"/>
              <a:gd name="connsiteY272" fmla="*/ 3371759 h 6858000"/>
              <a:gd name="connsiteX273" fmla="*/ 600288 w 7467600"/>
              <a:gd name="connsiteY273" fmla="*/ 3365555 h 6858000"/>
              <a:gd name="connsiteX274" fmla="*/ 840692 w 7467600"/>
              <a:gd name="connsiteY274" fmla="*/ 3284921 h 6858000"/>
              <a:gd name="connsiteX275" fmla="*/ 979248 w 7467600"/>
              <a:gd name="connsiteY275" fmla="*/ 3221003 h 6858000"/>
              <a:gd name="connsiteX276" fmla="*/ 1053282 w 7467600"/>
              <a:gd name="connsiteY276" fmla="*/ 3185247 h 6858000"/>
              <a:gd name="connsiteX277" fmla="*/ 1320603 w 7467600"/>
              <a:gd name="connsiteY277" fmla="*/ 3081281 h 6858000"/>
              <a:gd name="connsiteX278" fmla="*/ 1238695 w 7467600"/>
              <a:gd name="connsiteY278" fmla="*/ 3076820 h 6858000"/>
              <a:gd name="connsiteX279" fmla="*/ 5425627 w 7467600"/>
              <a:gd name="connsiteY279" fmla="*/ 2954192 h 6858000"/>
              <a:gd name="connsiteX280" fmla="*/ 5470770 w 7467600"/>
              <a:gd name="connsiteY280" fmla="*/ 3005435 h 6858000"/>
              <a:gd name="connsiteX281" fmla="*/ 5519779 w 7467600"/>
              <a:gd name="connsiteY281" fmla="*/ 4359223 h 6858000"/>
              <a:gd name="connsiteX282" fmla="*/ 5520293 w 7467600"/>
              <a:gd name="connsiteY282" fmla="*/ 4360602 h 6858000"/>
              <a:gd name="connsiteX283" fmla="*/ 5767221 w 7467600"/>
              <a:gd name="connsiteY283" fmla="*/ 4665564 h 6858000"/>
              <a:gd name="connsiteX284" fmla="*/ 6937169 w 7467600"/>
              <a:gd name="connsiteY284" fmla="*/ 4815941 h 6858000"/>
              <a:gd name="connsiteX285" fmla="*/ 6953922 w 7467600"/>
              <a:gd name="connsiteY285" fmla="*/ 4890068 h 6858000"/>
              <a:gd name="connsiteX286" fmla="*/ 6071359 w 7467600"/>
              <a:gd name="connsiteY286" fmla="*/ 4770770 h 6858000"/>
              <a:gd name="connsiteX287" fmla="*/ 6038839 w 7467600"/>
              <a:gd name="connsiteY287" fmla="*/ 4764474 h 6858000"/>
              <a:gd name="connsiteX288" fmla="*/ 6038706 w 7467600"/>
              <a:gd name="connsiteY288" fmla="*/ 4763847 h 6858000"/>
              <a:gd name="connsiteX289" fmla="*/ 6037784 w 7467600"/>
              <a:gd name="connsiteY289" fmla="*/ 4764270 h 6858000"/>
              <a:gd name="connsiteX290" fmla="*/ 6038839 w 7467600"/>
              <a:gd name="connsiteY290" fmla="*/ 4764474 h 6858000"/>
              <a:gd name="connsiteX291" fmla="*/ 6040338 w 7467600"/>
              <a:gd name="connsiteY291" fmla="*/ 4771418 h 6858000"/>
              <a:gd name="connsiteX292" fmla="*/ 6024488 w 7467600"/>
              <a:gd name="connsiteY292" fmla="*/ 4809903 h 6858000"/>
              <a:gd name="connsiteX293" fmla="*/ 5599771 w 7467600"/>
              <a:gd name="connsiteY293" fmla="*/ 5509652 h 6858000"/>
              <a:gd name="connsiteX294" fmla="*/ 5548843 w 7467600"/>
              <a:gd name="connsiteY294" fmla="*/ 5563845 h 6858000"/>
              <a:gd name="connsiteX295" fmla="*/ 5940952 w 7467600"/>
              <a:gd name="connsiteY295" fmla="*/ 6250028 h 6858000"/>
              <a:gd name="connsiteX296" fmla="*/ 6043441 w 7467600"/>
              <a:gd name="connsiteY296" fmla="*/ 6665847 h 6858000"/>
              <a:gd name="connsiteX297" fmla="*/ 6093432 w 7467600"/>
              <a:gd name="connsiteY297" fmla="*/ 6858000 h 6858000"/>
              <a:gd name="connsiteX298" fmla="*/ 6034344 w 7467600"/>
              <a:gd name="connsiteY298" fmla="*/ 6858000 h 6858000"/>
              <a:gd name="connsiteX299" fmla="*/ 6026679 w 7467600"/>
              <a:gd name="connsiteY299" fmla="*/ 6836959 h 6858000"/>
              <a:gd name="connsiteX300" fmla="*/ 5800441 w 7467600"/>
              <a:gd name="connsiteY300" fmla="*/ 6335286 h 6858000"/>
              <a:gd name="connsiteX301" fmla="*/ 5526562 w 7467600"/>
              <a:gd name="connsiteY301" fmla="*/ 5705388 h 6858000"/>
              <a:gd name="connsiteX302" fmla="*/ 5519640 w 7467600"/>
              <a:gd name="connsiteY302" fmla="*/ 5683774 h 6858000"/>
              <a:gd name="connsiteX303" fmla="*/ 5844559 w 7467600"/>
              <a:gd name="connsiteY303" fmla="*/ 6553349 h 6858000"/>
              <a:gd name="connsiteX304" fmla="*/ 5975994 w 7467600"/>
              <a:gd name="connsiteY304" fmla="*/ 6858000 h 6858000"/>
              <a:gd name="connsiteX305" fmla="*/ 5898547 w 7467600"/>
              <a:gd name="connsiteY305" fmla="*/ 6858000 h 6858000"/>
              <a:gd name="connsiteX306" fmla="*/ 5682041 w 7467600"/>
              <a:gd name="connsiteY306" fmla="*/ 6355860 h 6858000"/>
              <a:gd name="connsiteX307" fmla="*/ 5461758 w 7467600"/>
              <a:gd name="connsiteY307" fmla="*/ 5820220 h 6858000"/>
              <a:gd name="connsiteX308" fmla="*/ 5237282 w 7467600"/>
              <a:gd name="connsiteY308" fmla="*/ 6579086 h 6858000"/>
              <a:gd name="connsiteX309" fmla="*/ 5115009 w 7467600"/>
              <a:gd name="connsiteY309" fmla="*/ 6858000 h 6858000"/>
              <a:gd name="connsiteX310" fmla="*/ 5028074 w 7467600"/>
              <a:gd name="connsiteY310" fmla="*/ 6858000 h 6858000"/>
              <a:gd name="connsiteX311" fmla="*/ 5079508 w 7467600"/>
              <a:gd name="connsiteY311" fmla="*/ 6749074 h 6858000"/>
              <a:gd name="connsiteX312" fmla="*/ 5371846 w 7467600"/>
              <a:gd name="connsiteY312" fmla="*/ 5924413 h 6858000"/>
              <a:gd name="connsiteX313" fmla="*/ 5270512 w 7467600"/>
              <a:gd name="connsiteY313" fmla="*/ 6138975 h 6858000"/>
              <a:gd name="connsiteX314" fmla="*/ 5062409 w 7467600"/>
              <a:gd name="connsiteY314" fmla="*/ 6653544 h 6858000"/>
              <a:gd name="connsiteX315" fmla="*/ 5036628 w 7467600"/>
              <a:gd name="connsiteY315" fmla="*/ 6754247 h 6858000"/>
              <a:gd name="connsiteX316" fmla="*/ 5009112 w 7467600"/>
              <a:gd name="connsiteY316" fmla="*/ 6858000 h 6858000"/>
              <a:gd name="connsiteX317" fmla="*/ 4976679 w 7467600"/>
              <a:gd name="connsiteY317" fmla="*/ 6858000 h 6858000"/>
              <a:gd name="connsiteX318" fmla="*/ 5006537 w 7467600"/>
              <a:gd name="connsiteY318" fmla="*/ 6747068 h 6858000"/>
              <a:gd name="connsiteX319" fmla="*/ 5032723 w 7467600"/>
              <a:gd name="connsiteY319" fmla="*/ 6644957 h 6858000"/>
              <a:gd name="connsiteX320" fmla="*/ 5242949 w 7467600"/>
              <a:gd name="connsiteY320" fmla="*/ 6125175 h 6858000"/>
              <a:gd name="connsiteX321" fmla="*/ 5286321 w 7467600"/>
              <a:gd name="connsiteY321" fmla="*/ 6033555 h 6858000"/>
              <a:gd name="connsiteX322" fmla="*/ 5008210 w 7467600"/>
              <a:gd name="connsiteY322" fmla="*/ 6649194 h 6858000"/>
              <a:gd name="connsiteX323" fmla="*/ 4986321 w 7467600"/>
              <a:gd name="connsiteY323" fmla="*/ 6765687 h 6858000"/>
              <a:gd name="connsiteX324" fmla="*/ 4973474 w 7467600"/>
              <a:gd name="connsiteY324" fmla="*/ 6858000 h 6858000"/>
              <a:gd name="connsiteX325" fmla="*/ 4907178 w 7467600"/>
              <a:gd name="connsiteY325" fmla="*/ 6858000 h 6858000"/>
              <a:gd name="connsiteX326" fmla="*/ 4910810 w 7467600"/>
              <a:gd name="connsiteY326" fmla="*/ 6829660 h 6858000"/>
              <a:gd name="connsiteX327" fmla="*/ 4987461 w 7467600"/>
              <a:gd name="connsiteY327" fmla="*/ 6432994 h 6858000"/>
              <a:gd name="connsiteX328" fmla="*/ 5179262 w 7467600"/>
              <a:gd name="connsiteY328" fmla="*/ 6035044 h 6858000"/>
              <a:gd name="connsiteX329" fmla="*/ 4689678 w 7467600"/>
              <a:gd name="connsiteY329" fmla="*/ 6440241 h 6858000"/>
              <a:gd name="connsiteX330" fmla="*/ 4477543 w 7467600"/>
              <a:gd name="connsiteY330" fmla="*/ 6674836 h 6858000"/>
              <a:gd name="connsiteX331" fmla="*/ 4329957 w 7467600"/>
              <a:gd name="connsiteY331" fmla="*/ 6858000 h 6858000"/>
              <a:gd name="connsiteX332" fmla="*/ 4218595 w 7467600"/>
              <a:gd name="connsiteY332" fmla="*/ 6858000 h 6858000"/>
              <a:gd name="connsiteX333" fmla="*/ 4368888 w 7467600"/>
              <a:gd name="connsiteY333" fmla="*/ 6668412 h 6858000"/>
              <a:gd name="connsiteX334" fmla="*/ 4563091 w 7467600"/>
              <a:gd name="connsiteY334" fmla="*/ 6442508 h 6858000"/>
              <a:gd name="connsiteX335" fmla="*/ 5387324 w 7467600"/>
              <a:gd name="connsiteY335" fmla="*/ 5705830 h 6858000"/>
              <a:gd name="connsiteX336" fmla="*/ 5073620 w 7467600"/>
              <a:gd name="connsiteY336" fmla="*/ 5955437 h 6858000"/>
              <a:gd name="connsiteX337" fmla="*/ 4689789 w 7467600"/>
              <a:gd name="connsiteY337" fmla="*/ 6268382 h 6858000"/>
              <a:gd name="connsiteX338" fmla="*/ 4418722 w 7467600"/>
              <a:gd name="connsiteY338" fmla="*/ 6570886 h 6858000"/>
              <a:gd name="connsiteX339" fmla="*/ 4214944 w 7467600"/>
              <a:gd name="connsiteY339" fmla="*/ 6858000 h 6858000"/>
              <a:gd name="connsiteX340" fmla="*/ 4177898 w 7467600"/>
              <a:gd name="connsiteY340" fmla="*/ 6858000 h 6858000"/>
              <a:gd name="connsiteX341" fmla="*/ 4391597 w 7467600"/>
              <a:gd name="connsiteY341" fmla="*/ 6556370 h 6858000"/>
              <a:gd name="connsiteX342" fmla="*/ 4668889 w 7467600"/>
              <a:gd name="connsiteY342" fmla="*/ 6246399 h 6858000"/>
              <a:gd name="connsiteX343" fmla="*/ 5055427 w 7467600"/>
              <a:gd name="connsiteY343" fmla="*/ 5931476 h 6858000"/>
              <a:gd name="connsiteX344" fmla="*/ 5371814 w 7467600"/>
              <a:gd name="connsiteY344" fmla="*/ 5678975 h 6858000"/>
              <a:gd name="connsiteX345" fmla="*/ 4987918 w 7467600"/>
              <a:gd name="connsiteY345" fmla="*/ 5838701 h 6858000"/>
              <a:gd name="connsiteX346" fmla="*/ 4317146 w 7467600"/>
              <a:gd name="connsiteY346" fmla="*/ 6587716 h 6858000"/>
              <a:gd name="connsiteX347" fmla="*/ 4171627 w 7467600"/>
              <a:gd name="connsiteY347" fmla="*/ 6858000 h 6858000"/>
              <a:gd name="connsiteX348" fmla="*/ 4081585 w 7467600"/>
              <a:gd name="connsiteY348" fmla="*/ 6858000 h 6858000"/>
              <a:gd name="connsiteX349" fmla="*/ 4238603 w 7467600"/>
              <a:gd name="connsiteY349" fmla="*/ 6559341 h 6858000"/>
              <a:gd name="connsiteX350" fmla="*/ 4778333 w 7467600"/>
              <a:gd name="connsiteY350" fmla="*/ 5873626 h 6858000"/>
              <a:gd name="connsiteX351" fmla="*/ 5414185 w 7467600"/>
              <a:gd name="connsiteY351" fmla="*/ 5573882 h 6858000"/>
              <a:gd name="connsiteX352" fmla="*/ 5959648 w 7467600"/>
              <a:gd name="connsiteY352" fmla="*/ 4760797 h 6858000"/>
              <a:gd name="connsiteX353" fmla="*/ 5355019 w 7467600"/>
              <a:gd name="connsiteY353" fmla="*/ 4734672 h 6858000"/>
              <a:gd name="connsiteX354" fmla="*/ 5083565 w 7467600"/>
              <a:gd name="connsiteY354" fmla="*/ 5179121 h 6858000"/>
              <a:gd name="connsiteX355" fmla="*/ 4713577 w 7467600"/>
              <a:gd name="connsiteY355" fmla="*/ 5616803 h 6858000"/>
              <a:gd name="connsiteX356" fmla="*/ 3989559 w 7467600"/>
              <a:gd name="connsiteY356" fmla="*/ 6145945 h 6858000"/>
              <a:gd name="connsiteX357" fmla="*/ 3939824 w 7467600"/>
              <a:gd name="connsiteY357" fmla="*/ 6066900 h 6858000"/>
              <a:gd name="connsiteX358" fmla="*/ 4584537 w 7467600"/>
              <a:gd name="connsiteY358" fmla="*/ 5324826 h 6858000"/>
              <a:gd name="connsiteX359" fmla="*/ 5037105 w 7467600"/>
              <a:gd name="connsiteY359" fmla="*/ 5088765 h 6858000"/>
              <a:gd name="connsiteX360" fmla="*/ 5039930 w 7467600"/>
              <a:gd name="connsiteY360" fmla="*/ 5089585 h 6858000"/>
              <a:gd name="connsiteX361" fmla="*/ 5263764 w 7467600"/>
              <a:gd name="connsiteY361" fmla="*/ 4735525 h 6858000"/>
              <a:gd name="connsiteX362" fmla="*/ 4086300 w 7467600"/>
              <a:gd name="connsiteY362" fmla="*/ 4884599 h 6858000"/>
              <a:gd name="connsiteX363" fmla="*/ 4085485 w 7467600"/>
              <a:gd name="connsiteY363" fmla="*/ 4899070 h 6858000"/>
              <a:gd name="connsiteX364" fmla="*/ 3871915 w 7467600"/>
              <a:gd name="connsiteY364" fmla="*/ 5253645 h 6858000"/>
              <a:gd name="connsiteX365" fmla="*/ 3799374 w 7467600"/>
              <a:gd name="connsiteY365" fmla="*/ 5466127 h 6858000"/>
              <a:gd name="connsiteX366" fmla="*/ 3498850 w 7467600"/>
              <a:gd name="connsiteY366" fmla="*/ 6661888 h 6858000"/>
              <a:gd name="connsiteX367" fmla="*/ 3399216 w 7467600"/>
              <a:gd name="connsiteY367" fmla="*/ 6858000 h 6858000"/>
              <a:gd name="connsiteX368" fmla="*/ 3303688 w 7467600"/>
              <a:gd name="connsiteY368" fmla="*/ 6858000 h 6858000"/>
              <a:gd name="connsiteX369" fmla="*/ 3391774 w 7467600"/>
              <a:gd name="connsiteY369" fmla="*/ 6697181 h 6858000"/>
              <a:gd name="connsiteX370" fmla="*/ 3735540 w 7467600"/>
              <a:gd name="connsiteY370" fmla="*/ 5546923 h 6858000"/>
              <a:gd name="connsiteX371" fmla="*/ 3729438 w 7467600"/>
              <a:gd name="connsiteY371" fmla="*/ 5569058 h 6858000"/>
              <a:gd name="connsiteX372" fmla="*/ 3707782 w 7467600"/>
              <a:gd name="connsiteY372" fmla="*/ 5644908 h 6858000"/>
              <a:gd name="connsiteX373" fmla="*/ 3583827 w 7467600"/>
              <a:gd name="connsiteY373" fmla="*/ 6039215 h 6858000"/>
              <a:gd name="connsiteX374" fmla="*/ 3547861 w 7467600"/>
              <a:gd name="connsiteY374" fmla="*/ 6129609 h 6858000"/>
              <a:gd name="connsiteX375" fmla="*/ 3490905 w 7467600"/>
              <a:gd name="connsiteY375" fmla="*/ 6277660 h 6858000"/>
              <a:gd name="connsiteX376" fmla="*/ 3455859 w 7467600"/>
              <a:gd name="connsiteY376" fmla="*/ 6391301 h 6858000"/>
              <a:gd name="connsiteX377" fmla="*/ 3429112 w 7467600"/>
              <a:gd name="connsiteY377" fmla="*/ 6479469 h 6858000"/>
              <a:gd name="connsiteX378" fmla="*/ 3304862 w 7467600"/>
              <a:gd name="connsiteY378" fmla="*/ 6796476 h 6858000"/>
              <a:gd name="connsiteX379" fmla="*/ 3276071 w 7467600"/>
              <a:gd name="connsiteY379" fmla="*/ 6858000 h 6858000"/>
              <a:gd name="connsiteX380" fmla="*/ 3240805 w 7467600"/>
              <a:gd name="connsiteY380" fmla="*/ 6858000 h 6858000"/>
              <a:gd name="connsiteX381" fmla="*/ 3275917 w 7467600"/>
              <a:gd name="connsiteY381" fmla="*/ 6783192 h 6858000"/>
              <a:gd name="connsiteX382" fmla="*/ 3399358 w 7467600"/>
              <a:gd name="connsiteY382" fmla="*/ 6469011 h 6858000"/>
              <a:gd name="connsiteX383" fmla="*/ 3425650 w 7467600"/>
              <a:gd name="connsiteY383" fmla="*/ 6381333 h 6858000"/>
              <a:gd name="connsiteX384" fmla="*/ 3460661 w 7467600"/>
              <a:gd name="connsiteY384" fmla="*/ 6266763 h 6858000"/>
              <a:gd name="connsiteX385" fmla="*/ 3518021 w 7467600"/>
              <a:gd name="connsiteY385" fmla="*/ 6117298 h 6858000"/>
              <a:gd name="connsiteX386" fmla="*/ 3554035 w 7467600"/>
              <a:gd name="connsiteY386" fmla="*/ 6027832 h 6858000"/>
              <a:gd name="connsiteX387" fmla="*/ 3677174 w 7467600"/>
              <a:gd name="connsiteY387" fmla="*/ 5636351 h 6858000"/>
              <a:gd name="connsiteX388" fmla="*/ 3698819 w 7467600"/>
              <a:gd name="connsiteY388" fmla="*/ 5560503 h 6858000"/>
              <a:gd name="connsiteX389" fmla="*/ 3702094 w 7467600"/>
              <a:gd name="connsiteY389" fmla="*/ 5549194 h 6858000"/>
              <a:gd name="connsiteX390" fmla="*/ 3398355 w 7467600"/>
              <a:gd name="connsiteY390" fmla="*/ 6094603 h 6858000"/>
              <a:gd name="connsiteX391" fmla="*/ 3193941 w 7467600"/>
              <a:gd name="connsiteY391" fmla="*/ 6798775 h 6858000"/>
              <a:gd name="connsiteX392" fmla="*/ 3184140 w 7467600"/>
              <a:gd name="connsiteY392" fmla="*/ 6858000 h 6858000"/>
              <a:gd name="connsiteX393" fmla="*/ 3099978 w 7467600"/>
              <a:gd name="connsiteY393" fmla="*/ 6858000 h 6858000"/>
              <a:gd name="connsiteX394" fmla="*/ 3101556 w 7467600"/>
              <a:gd name="connsiteY394" fmla="*/ 6843337 h 6858000"/>
              <a:gd name="connsiteX395" fmla="*/ 3370162 w 7467600"/>
              <a:gd name="connsiteY395" fmla="*/ 5785550 h 6858000"/>
              <a:gd name="connsiteX396" fmla="*/ 3746477 w 7467600"/>
              <a:gd name="connsiteY396" fmla="*/ 5377889 h 6858000"/>
              <a:gd name="connsiteX397" fmla="*/ 3863399 w 7467600"/>
              <a:gd name="connsiteY397" fmla="*/ 5087257 h 6858000"/>
              <a:gd name="connsiteX398" fmla="*/ 3968712 w 7467600"/>
              <a:gd name="connsiteY398" fmla="*/ 4913989 h 6858000"/>
              <a:gd name="connsiteX399" fmla="*/ 2792390 w 7467600"/>
              <a:gd name="connsiteY399" fmla="*/ 5382974 h 6858000"/>
              <a:gd name="connsiteX400" fmla="*/ 2714982 w 7467600"/>
              <a:gd name="connsiteY400" fmla="*/ 5427051 h 6858000"/>
              <a:gd name="connsiteX401" fmla="*/ 2813361 w 7467600"/>
              <a:gd name="connsiteY401" fmla="*/ 6023912 h 6858000"/>
              <a:gd name="connsiteX402" fmla="*/ 2688430 w 7467600"/>
              <a:gd name="connsiteY402" fmla="*/ 6801564 h 6858000"/>
              <a:gd name="connsiteX403" fmla="*/ 2629626 w 7467600"/>
              <a:gd name="connsiteY403" fmla="*/ 6763394 h 6858000"/>
              <a:gd name="connsiteX404" fmla="*/ 2565328 w 7467600"/>
              <a:gd name="connsiteY404" fmla="*/ 5516399 h 6858000"/>
              <a:gd name="connsiteX405" fmla="*/ 1922999 w 7467600"/>
              <a:gd name="connsiteY405" fmla="*/ 5980343 h 6858000"/>
              <a:gd name="connsiteX406" fmla="*/ 1950261 w 7467600"/>
              <a:gd name="connsiteY406" fmla="*/ 6405858 h 6858000"/>
              <a:gd name="connsiteX407" fmla="*/ 2365554 w 7467600"/>
              <a:gd name="connsiteY407" fmla="*/ 6759107 h 6858000"/>
              <a:gd name="connsiteX408" fmla="*/ 2424142 w 7467600"/>
              <a:gd name="connsiteY408" fmla="*/ 6858000 h 6858000"/>
              <a:gd name="connsiteX409" fmla="*/ 2395994 w 7467600"/>
              <a:gd name="connsiteY409" fmla="*/ 6858000 h 6858000"/>
              <a:gd name="connsiteX410" fmla="*/ 2392863 w 7467600"/>
              <a:gd name="connsiteY410" fmla="*/ 6852964 h 6858000"/>
              <a:gd name="connsiteX411" fmla="*/ 2017589 w 7467600"/>
              <a:gd name="connsiteY411" fmla="*/ 6493982 h 6858000"/>
              <a:gd name="connsiteX412" fmla="*/ 2147336 w 7467600"/>
              <a:gd name="connsiteY412" fmla="*/ 6594052 h 6858000"/>
              <a:gd name="connsiteX413" fmla="*/ 2207047 w 7467600"/>
              <a:gd name="connsiteY413" fmla="*/ 6654540 h 6858000"/>
              <a:gd name="connsiteX414" fmla="*/ 2299106 w 7467600"/>
              <a:gd name="connsiteY414" fmla="*/ 6778931 h 6858000"/>
              <a:gd name="connsiteX415" fmla="*/ 2314430 w 7467600"/>
              <a:gd name="connsiteY415" fmla="*/ 6801144 h 6858000"/>
              <a:gd name="connsiteX416" fmla="*/ 2352406 w 7467600"/>
              <a:gd name="connsiteY416" fmla="*/ 6858000 h 6858000"/>
              <a:gd name="connsiteX417" fmla="*/ 2314492 w 7467600"/>
              <a:gd name="connsiteY417" fmla="*/ 6858000 h 6858000"/>
              <a:gd name="connsiteX418" fmla="*/ 2288095 w 7467600"/>
              <a:gd name="connsiteY418" fmla="*/ 6818030 h 6858000"/>
              <a:gd name="connsiteX419" fmla="*/ 2272768 w 7467600"/>
              <a:gd name="connsiteY419" fmla="*/ 6795822 h 6858000"/>
              <a:gd name="connsiteX420" fmla="*/ 2182715 w 7467600"/>
              <a:gd name="connsiteY420" fmla="*/ 6675071 h 6858000"/>
              <a:gd name="connsiteX421" fmla="*/ 2032061 w 7467600"/>
              <a:gd name="connsiteY421" fmla="*/ 6541380 h 6858000"/>
              <a:gd name="connsiteX422" fmla="*/ 2257220 w 7467600"/>
              <a:gd name="connsiteY422" fmla="*/ 6826257 h 6858000"/>
              <a:gd name="connsiteX423" fmla="*/ 2281324 w 7467600"/>
              <a:gd name="connsiteY423" fmla="*/ 6858000 h 6858000"/>
              <a:gd name="connsiteX424" fmla="*/ 2242860 w 7467600"/>
              <a:gd name="connsiteY424" fmla="*/ 6858000 h 6858000"/>
              <a:gd name="connsiteX425" fmla="*/ 2232818 w 7467600"/>
              <a:gd name="connsiteY425" fmla="*/ 6844926 h 6858000"/>
              <a:gd name="connsiteX426" fmla="*/ 1990172 w 7467600"/>
              <a:gd name="connsiteY426" fmla="*/ 6542121 h 6858000"/>
              <a:gd name="connsiteX427" fmla="*/ 2124090 w 7467600"/>
              <a:gd name="connsiteY427" fmla="*/ 6761017 h 6858000"/>
              <a:gd name="connsiteX428" fmla="*/ 2200380 w 7467600"/>
              <a:gd name="connsiteY428" fmla="*/ 6858000 h 6858000"/>
              <a:gd name="connsiteX429" fmla="*/ 2147507 w 7467600"/>
              <a:gd name="connsiteY429" fmla="*/ 6858000 h 6858000"/>
              <a:gd name="connsiteX430" fmla="*/ 2070668 w 7467600"/>
              <a:gd name="connsiteY430" fmla="*/ 6761520 h 6858000"/>
              <a:gd name="connsiteX431" fmla="*/ 1975142 w 7467600"/>
              <a:gd name="connsiteY431" fmla="*/ 6585570 h 6858000"/>
              <a:gd name="connsiteX432" fmla="*/ 2050035 w 7467600"/>
              <a:gd name="connsiteY432" fmla="*/ 6813345 h 6858000"/>
              <a:gd name="connsiteX433" fmla="*/ 2063025 w 7467600"/>
              <a:gd name="connsiteY433" fmla="*/ 6858000 h 6858000"/>
              <a:gd name="connsiteX434" fmla="*/ 2021675 w 7467600"/>
              <a:gd name="connsiteY434" fmla="*/ 6858000 h 6858000"/>
              <a:gd name="connsiteX435" fmla="*/ 2019308 w 7467600"/>
              <a:gd name="connsiteY435" fmla="*/ 6847118 h 6858000"/>
              <a:gd name="connsiteX436" fmla="*/ 1938835 w 7467600"/>
              <a:gd name="connsiteY436" fmla="*/ 6551160 h 6858000"/>
              <a:gd name="connsiteX437" fmla="*/ 1953230 w 7467600"/>
              <a:gd name="connsiteY437" fmla="*/ 6759699 h 6858000"/>
              <a:gd name="connsiteX438" fmla="*/ 1956763 w 7467600"/>
              <a:gd name="connsiteY438" fmla="*/ 6778191 h 6858000"/>
              <a:gd name="connsiteX439" fmla="*/ 1967925 w 7467600"/>
              <a:gd name="connsiteY439" fmla="*/ 6858000 h 6858000"/>
              <a:gd name="connsiteX440" fmla="*/ 1936622 w 7467600"/>
              <a:gd name="connsiteY440" fmla="*/ 6858000 h 6858000"/>
              <a:gd name="connsiteX441" fmla="*/ 1926261 w 7467600"/>
              <a:gd name="connsiteY441" fmla="*/ 6784064 h 6858000"/>
              <a:gd name="connsiteX442" fmla="*/ 1922724 w 7467600"/>
              <a:gd name="connsiteY442" fmla="*/ 6765577 h 6858000"/>
              <a:gd name="connsiteX443" fmla="*/ 1904650 w 7467600"/>
              <a:gd name="connsiteY443" fmla="*/ 6639616 h 6858000"/>
              <a:gd name="connsiteX444" fmla="*/ 1885273 w 7467600"/>
              <a:gd name="connsiteY444" fmla="*/ 6858000 h 6858000"/>
              <a:gd name="connsiteX445" fmla="*/ 1854363 w 7467600"/>
              <a:gd name="connsiteY445" fmla="*/ 6858000 h 6858000"/>
              <a:gd name="connsiteX446" fmla="*/ 1880391 w 7467600"/>
              <a:gd name="connsiteY446" fmla="*/ 6603796 h 6858000"/>
              <a:gd name="connsiteX447" fmla="*/ 1818273 w 7467600"/>
              <a:gd name="connsiteY447" fmla="*/ 6715729 h 6858000"/>
              <a:gd name="connsiteX448" fmla="*/ 1794691 w 7467600"/>
              <a:gd name="connsiteY448" fmla="*/ 6843239 h 6858000"/>
              <a:gd name="connsiteX449" fmla="*/ 1794914 w 7467600"/>
              <a:gd name="connsiteY449" fmla="*/ 6858000 h 6858000"/>
              <a:gd name="connsiteX450" fmla="*/ 1746128 w 7467600"/>
              <a:gd name="connsiteY450" fmla="*/ 6858000 h 6858000"/>
              <a:gd name="connsiteX451" fmla="*/ 1753934 w 7467600"/>
              <a:gd name="connsiteY451" fmla="*/ 6724796 h 6858000"/>
              <a:gd name="connsiteX452" fmla="*/ 1792053 w 7467600"/>
              <a:gd name="connsiteY452" fmla="*/ 6572396 h 6858000"/>
              <a:gd name="connsiteX453" fmla="*/ 1862248 w 7467600"/>
              <a:gd name="connsiteY453" fmla="*/ 6266397 h 6858000"/>
              <a:gd name="connsiteX454" fmla="*/ 1862250 w 7467600"/>
              <a:gd name="connsiteY454" fmla="*/ 6033531 h 6858000"/>
              <a:gd name="connsiteX455" fmla="*/ 1211999 w 7467600"/>
              <a:gd name="connsiteY455" fmla="*/ 6683610 h 6858000"/>
              <a:gd name="connsiteX456" fmla="*/ 1213266 w 7467600"/>
              <a:gd name="connsiteY456" fmla="*/ 6691947 h 6858000"/>
              <a:gd name="connsiteX457" fmla="*/ 1203370 w 7467600"/>
              <a:gd name="connsiteY457" fmla="*/ 6850676 h 6858000"/>
              <a:gd name="connsiteX458" fmla="*/ 1203671 w 7467600"/>
              <a:gd name="connsiteY458" fmla="*/ 6858000 h 6858000"/>
              <a:gd name="connsiteX459" fmla="*/ 1143180 w 7467600"/>
              <a:gd name="connsiteY459" fmla="*/ 6858000 h 6858000"/>
              <a:gd name="connsiteX460" fmla="*/ 1142176 w 7467600"/>
              <a:gd name="connsiteY460" fmla="*/ 6766045 h 6858000"/>
              <a:gd name="connsiteX461" fmla="*/ 1067484 w 7467600"/>
              <a:gd name="connsiteY461" fmla="*/ 6858000 h 6858000"/>
              <a:gd name="connsiteX462" fmla="*/ 953928 w 7467600"/>
              <a:gd name="connsiteY462" fmla="*/ 6858000 h 6858000"/>
              <a:gd name="connsiteX463" fmla="*/ 959715 w 7467600"/>
              <a:gd name="connsiteY463" fmla="*/ 6850185 h 6858000"/>
              <a:gd name="connsiteX464" fmla="*/ 1483788 w 7467600"/>
              <a:gd name="connsiteY464" fmla="*/ 6259174 h 6858000"/>
              <a:gd name="connsiteX465" fmla="*/ 1100671 w 7467600"/>
              <a:gd name="connsiteY465" fmla="*/ 6252137 h 6858000"/>
              <a:gd name="connsiteX466" fmla="*/ 1090144 w 7467600"/>
              <a:gd name="connsiteY466" fmla="*/ 6256748 h 6858000"/>
              <a:gd name="connsiteX467" fmla="*/ 1095872 w 7467600"/>
              <a:gd name="connsiteY467" fmla="*/ 6271892 h 6858000"/>
              <a:gd name="connsiteX468" fmla="*/ 262785 w 7467600"/>
              <a:gd name="connsiteY468" fmla="*/ 6845450 h 6858000"/>
              <a:gd name="connsiteX469" fmla="*/ 209968 w 7467600"/>
              <a:gd name="connsiteY469" fmla="*/ 6770713 h 6858000"/>
              <a:gd name="connsiteX470" fmla="*/ 873460 w 7467600"/>
              <a:gd name="connsiteY470" fmla="*/ 6253768 h 6858000"/>
              <a:gd name="connsiteX471" fmla="*/ 192686 w 7467600"/>
              <a:gd name="connsiteY471" fmla="*/ 5849257 h 6858000"/>
              <a:gd name="connsiteX472" fmla="*/ 4696 w 7467600"/>
              <a:gd name="connsiteY472" fmla="*/ 5697668 h 6858000"/>
              <a:gd name="connsiteX473" fmla="*/ 0 w 7467600"/>
              <a:gd name="connsiteY473" fmla="*/ 5689984 h 6858000"/>
              <a:gd name="connsiteX474" fmla="*/ 0 w 7467600"/>
              <a:gd name="connsiteY474" fmla="*/ 5513472 h 6858000"/>
              <a:gd name="connsiteX475" fmla="*/ 174101 w 7467600"/>
              <a:gd name="connsiteY475" fmla="*/ 5620277 h 6858000"/>
              <a:gd name="connsiteX476" fmla="*/ 891800 w 7467600"/>
              <a:gd name="connsiteY476" fmla="*/ 6036935 h 6858000"/>
              <a:gd name="connsiteX477" fmla="*/ 1072219 w 7467600"/>
              <a:gd name="connsiteY477" fmla="*/ 6169443 h 6858000"/>
              <a:gd name="connsiteX478" fmla="*/ 1074117 w 7467600"/>
              <a:gd name="connsiteY478" fmla="*/ 6170301 h 6858000"/>
              <a:gd name="connsiteX479" fmla="*/ 1083114 w 7467600"/>
              <a:gd name="connsiteY479" fmla="*/ 6174131 h 6858000"/>
              <a:gd name="connsiteX480" fmla="*/ 1543010 w 7467600"/>
              <a:gd name="connsiteY480" fmla="*/ 6191140 h 6858000"/>
              <a:gd name="connsiteX481" fmla="*/ 1551080 w 7467600"/>
              <a:gd name="connsiteY481" fmla="*/ 6195006 h 6858000"/>
              <a:gd name="connsiteX482" fmla="*/ 2345443 w 7467600"/>
              <a:gd name="connsiteY482" fmla="*/ 5549882 h 6858000"/>
              <a:gd name="connsiteX483" fmla="*/ 1721499 w 7467600"/>
              <a:gd name="connsiteY483" fmla="*/ 5599969 h 6858000"/>
              <a:gd name="connsiteX484" fmla="*/ 767716 w 7467600"/>
              <a:gd name="connsiteY484" fmla="*/ 5472768 h 6858000"/>
              <a:gd name="connsiteX485" fmla="*/ 722147 w 7467600"/>
              <a:gd name="connsiteY485" fmla="*/ 5393091 h 6858000"/>
              <a:gd name="connsiteX486" fmla="*/ 1485552 w 7467600"/>
              <a:gd name="connsiteY486" fmla="*/ 5313202 h 6858000"/>
              <a:gd name="connsiteX487" fmla="*/ 2143004 w 7467600"/>
              <a:gd name="connsiteY487" fmla="*/ 5402420 h 6858000"/>
              <a:gd name="connsiteX488" fmla="*/ 1933391 w 7467600"/>
              <a:gd name="connsiteY488" fmla="*/ 5156971 h 6858000"/>
              <a:gd name="connsiteX489" fmla="*/ 1827118 w 7467600"/>
              <a:gd name="connsiteY489" fmla="*/ 4968410 h 6858000"/>
              <a:gd name="connsiteX490" fmla="*/ 1837349 w 7467600"/>
              <a:gd name="connsiteY490" fmla="*/ 4956357 h 6858000"/>
              <a:gd name="connsiteX491" fmla="*/ 2162835 w 7467600"/>
              <a:gd name="connsiteY491" fmla="*/ 5187853 h 6858000"/>
              <a:gd name="connsiteX492" fmla="*/ 2257167 w 7467600"/>
              <a:gd name="connsiteY492" fmla="*/ 5462123 h 6858000"/>
              <a:gd name="connsiteX493" fmla="*/ 2261598 w 7467600"/>
              <a:gd name="connsiteY493" fmla="*/ 5467998 h 6858000"/>
              <a:gd name="connsiteX494" fmla="*/ 2437177 w 7467600"/>
              <a:gd name="connsiteY494" fmla="*/ 5479608 h 6858000"/>
              <a:gd name="connsiteX495" fmla="*/ 2445247 w 7467600"/>
              <a:gd name="connsiteY495" fmla="*/ 5483476 h 6858000"/>
              <a:gd name="connsiteX496" fmla="*/ 2743626 w 7467600"/>
              <a:gd name="connsiteY496" fmla="*/ 5304819 h 6858000"/>
              <a:gd name="connsiteX497" fmla="*/ 3048102 w 7467600"/>
              <a:gd name="connsiteY497" fmla="*/ 5150595 h 6858000"/>
              <a:gd name="connsiteX498" fmla="*/ 1799414 w 7467600"/>
              <a:gd name="connsiteY498" fmla="*/ 4694732 h 6858000"/>
              <a:gd name="connsiteX499" fmla="*/ 1771735 w 7467600"/>
              <a:gd name="connsiteY499" fmla="*/ 4619929 h 6858000"/>
              <a:gd name="connsiteX500" fmla="*/ 3104273 w 7467600"/>
              <a:gd name="connsiteY500" fmla="*/ 5076159 h 6858000"/>
              <a:gd name="connsiteX501" fmla="*/ 3113245 w 7467600"/>
              <a:gd name="connsiteY501" fmla="*/ 5090705 h 6858000"/>
              <a:gd name="connsiteX502" fmla="*/ 3126294 w 7467600"/>
              <a:gd name="connsiteY502" fmla="*/ 5114400 h 6858000"/>
              <a:gd name="connsiteX503" fmla="*/ 3937433 w 7467600"/>
              <a:gd name="connsiteY503" fmla="*/ 4830473 h 6858000"/>
              <a:gd name="connsiteX504" fmla="*/ 3590475 w 7467600"/>
              <a:gd name="connsiteY504" fmla="*/ 4597974 h 6858000"/>
              <a:gd name="connsiteX505" fmla="*/ 3100264 w 7467600"/>
              <a:gd name="connsiteY505" fmla="*/ 4579845 h 6858000"/>
              <a:gd name="connsiteX506" fmla="*/ 2183576 w 7467600"/>
              <a:gd name="connsiteY506" fmla="*/ 4227150 h 6858000"/>
              <a:gd name="connsiteX507" fmla="*/ 2151029 w 7467600"/>
              <a:gd name="connsiteY507" fmla="*/ 4146947 h 6858000"/>
              <a:gd name="connsiteX508" fmla="*/ 3563434 w 7467600"/>
              <a:gd name="connsiteY508" fmla="*/ 4469115 h 6858000"/>
              <a:gd name="connsiteX509" fmla="*/ 3177952 w 7467600"/>
              <a:gd name="connsiteY509" fmla="*/ 3657386 h 6858000"/>
              <a:gd name="connsiteX510" fmla="*/ 3189263 w 7467600"/>
              <a:gd name="connsiteY510" fmla="*/ 3625726 h 6858000"/>
              <a:gd name="connsiteX511" fmla="*/ 3560912 w 7467600"/>
              <a:gd name="connsiteY511" fmla="*/ 4079863 h 6858000"/>
              <a:gd name="connsiteX512" fmla="*/ 3626636 w 7467600"/>
              <a:gd name="connsiteY512" fmla="*/ 4512230 h 6858000"/>
              <a:gd name="connsiteX513" fmla="*/ 3653088 w 7467600"/>
              <a:gd name="connsiteY513" fmla="*/ 4521417 h 6858000"/>
              <a:gd name="connsiteX514" fmla="*/ 3988128 w 7467600"/>
              <a:gd name="connsiteY514" fmla="*/ 4817267 h 6858000"/>
              <a:gd name="connsiteX515" fmla="*/ 4830582 w 7467600"/>
              <a:gd name="connsiteY515" fmla="*/ 4676000 h 6858000"/>
              <a:gd name="connsiteX516" fmla="*/ 4830100 w 7467600"/>
              <a:gd name="connsiteY516" fmla="*/ 4675554 h 6858000"/>
              <a:gd name="connsiteX517" fmla="*/ 4036318 w 7467600"/>
              <a:gd name="connsiteY517" fmla="*/ 4147013 h 6858000"/>
              <a:gd name="connsiteX518" fmla="*/ 3432098 w 7467600"/>
              <a:gd name="connsiteY518" fmla="*/ 3537312 h 6858000"/>
              <a:gd name="connsiteX519" fmla="*/ 3446761 w 7467600"/>
              <a:gd name="connsiteY519" fmla="*/ 3461278 h 6858000"/>
              <a:gd name="connsiteX520" fmla="*/ 4419733 w 7467600"/>
              <a:gd name="connsiteY520" fmla="*/ 3963555 h 6858000"/>
              <a:gd name="connsiteX521" fmla="*/ 4781371 w 7467600"/>
              <a:gd name="connsiteY521" fmla="*/ 4458604 h 6858000"/>
              <a:gd name="connsiteX522" fmla="*/ 4780440 w 7467600"/>
              <a:gd name="connsiteY522" fmla="*/ 4470290 h 6858000"/>
              <a:gd name="connsiteX523" fmla="*/ 4898954 w 7467600"/>
              <a:gd name="connsiteY523" fmla="*/ 4662092 h 6858000"/>
              <a:gd name="connsiteX524" fmla="*/ 4900699 w 7467600"/>
              <a:gd name="connsiteY524" fmla="*/ 4670867 h 6858000"/>
              <a:gd name="connsiteX525" fmla="*/ 5714511 w 7467600"/>
              <a:gd name="connsiteY525" fmla="*/ 4663483 h 6858000"/>
              <a:gd name="connsiteX526" fmla="*/ 5464793 w 7467600"/>
              <a:gd name="connsiteY526" fmla="*/ 4393556 h 6858000"/>
              <a:gd name="connsiteX527" fmla="*/ 5461897 w 7467600"/>
              <a:gd name="connsiteY527" fmla="*/ 4390879 h 6858000"/>
              <a:gd name="connsiteX528" fmla="*/ 4294126 w 7467600"/>
              <a:gd name="connsiteY528" fmla="*/ 3303048 h 6858000"/>
              <a:gd name="connsiteX529" fmla="*/ 4305321 w 7467600"/>
              <a:gd name="connsiteY529" fmla="*/ 3256953 h 6858000"/>
              <a:gd name="connsiteX530" fmla="*/ 4949299 w 7467600"/>
              <a:gd name="connsiteY530" fmla="*/ 3766336 h 6858000"/>
              <a:gd name="connsiteX531" fmla="*/ 5291452 w 7467600"/>
              <a:gd name="connsiteY531" fmla="*/ 4076801 h 6858000"/>
              <a:gd name="connsiteX532" fmla="*/ 5434998 w 7467600"/>
              <a:gd name="connsiteY532" fmla="*/ 4254100 h 6858000"/>
              <a:gd name="connsiteX533" fmla="*/ 5351015 w 7467600"/>
              <a:gd name="connsiteY533" fmla="*/ 3760989 h 6858000"/>
              <a:gd name="connsiteX534" fmla="*/ 5413780 w 7467600"/>
              <a:gd name="connsiteY534" fmla="*/ 2966265 h 6858000"/>
              <a:gd name="connsiteX535" fmla="*/ 5425627 w 7467600"/>
              <a:gd name="connsiteY535" fmla="*/ 2954192 h 6858000"/>
              <a:gd name="connsiteX536" fmla="*/ 6604735 w 7467600"/>
              <a:gd name="connsiteY536" fmla="*/ 2041381 h 6858000"/>
              <a:gd name="connsiteX537" fmla="*/ 7204487 w 7467600"/>
              <a:gd name="connsiteY537" fmla="*/ 2742112 h 6858000"/>
              <a:gd name="connsiteX538" fmla="*/ 7131592 w 7467600"/>
              <a:gd name="connsiteY538" fmla="*/ 2672096 h 6858000"/>
              <a:gd name="connsiteX539" fmla="*/ 6996344 w 7467600"/>
              <a:gd name="connsiteY539" fmla="*/ 2518310 h 6858000"/>
              <a:gd name="connsiteX540" fmla="*/ 6735495 w 7467600"/>
              <a:gd name="connsiteY540" fmla="*/ 2196890 h 6858000"/>
              <a:gd name="connsiteX541" fmla="*/ 6721901 w 7467600"/>
              <a:gd name="connsiteY541" fmla="*/ 2179274 h 6858000"/>
              <a:gd name="connsiteX542" fmla="*/ 6604735 w 7467600"/>
              <a:gd name="connsiteY542" fmla="*/ 2041381 h 6858000"/>
              <a:gd name="connsiteX543" fmla="*/ 6591670 w 7467600"/>
              <a:gd name="connsiteY543" fmla="*/ 1988277 h 6858000"/>
              <a:gd name="connsiteX544" fmla="*/ 6747349 w 7467600"/>
              <a:gd name="connsiteY544" fmla="*/ 2160069 h 6858000"/>
              <a:gd name="connsiteX545" fmla="*/ 6760943 w 7467600"/>
              <a:gd name="connsiteY545" fmla="*/ 2177686 h 6858000"/>
              <a:gd name="connsiteX546" fmla="*/ 7021065 w 7467600"/>
              <a:gd name="connsiteY546" fmla="*/ 2498102 h 6858000"/>
              <a:gd name="connsiteX547" fmla="*/ 7155223 w 7467600"/>
              <a:gd name="connsiteY547" fmla="*/ 2650386 h 6858000"/>
              <a:gd name="connsiteX548" fmla="*/ 7203167 w 7467600"/>
              <a:gd name="connsiteY548" fmla="*/ 2697288 h 6858000"/>
              <a:gd name="connsiteX549" fmla="*/ 6937703 w 7467600"/>
              <a:gd name="connsiteY549" fmla="*/ 2321981 h 6858000"/>
              <a:gd name="connsiteX550" fmla="*/ 6591670 w 7467600"/>
              <a:gd name="connsiteY550" fmla="*/ 1988277 h 6858000"/>
              <a:gd name="connsiteX551" fmla="*/ 5798671 w 7467600"/>
              <a:gd name="connsiteY551" fmla="*/ 1981601 h 6858000"/>
              <a:gd name="connsiteX552" fmla="*/ 5754709 w 7467600"/>
              <a:gd name="connsiteY552" fmla="*/ 2071454 h 6858000"/>
              <a:gd name="connsiteX553" fmla="*/ 5763044 w 7467600"/>
              <a:gd name="connsiteY553" fmla="*/ 2842206 h 6858000"/>
              <a:gd name="connsiteX554" fmla="*/ 5764974 w 7467600"/>
              <a:gd name="connsiteY554" fmla="*/ 2799609 h 6858000"/>
              <a:gd name="connsiteX555" fmla="*/ 5767665 w 7467600"/>
              <a:gd name="connsiteY555" fmla="*/ 2666409 h 6858000"/>
              <a:gd name="connsiteX556" fmla="*/ 5763055 w 7467600"/>
              <a:gd name="connsiteY556" fmla="*/ 2579705 h 6858000"/>
              <a:gd name="connsiteX557" fmla="*/ 5758079 w 7467600"/>
              <a:gd name="connsiteY557" fmla="*/ 2492508 h 6858000"/>
              <a:gd name="connsiteX558" fmla="*/ 5779325 w 7467600"/>
              <a:gd name="connsiteY558" fmla="*/ 2197069 h 6858000"/>
              <a:gd name="connsiteX559" fmla="*/ 5798671 w 7467600"/>
              <a:gd name="connsiteY559" fmla="*/ 1981601 h 6858000"/>
              <a:gd name="connsiteX560" fmla="*/ 5829202 w 7467600"/>
              <a:gd name="connsiteY560" fmla="*/ 1971679 h 6858000"/>
              <a:gd name="connsiteX561" fmla="*/ 5809558 w 7467600"/>
              <a:gd name="connsiteY561" fmla="*/ 2198043 h 6858000"/>
              <a:gd name="connsiteX562" fmla="*/ 5788653 w 7467600"/>
              <a:gd name="connsiteY562" fmla="*/ 2489430 h 6858000"/>
              <a:gd name="connsiteX563" fmla="*/ 5793439 w 7467600"/>
              <a:gd name="connsiteY563" fmla="*/ 2575235 h 6858000"/>
              <a:gd name="connsiteX564" fmla="*/ 5796837 w 7467600"/>
              <a:gd name="connsiteY564" fmla="*/ 2637633 h 6858000"/>
              <a:gd name="connsiteX565" fmla="*/ 5818614 w 7467600"/>
              <a:gd name="connsiteY565" fmla="*/ 2473055 h 6858000"/>
              <a:gd name="connsiteX566" fmla="*/ 5829202 w 7467600"/>
              <a:gd name="connsiteY566" fmla="*/ 1971679 h 6858000"/>
              <a:gd name="connsiteX567" fmla="*/ 5911389 w 7467600"/>
              <a:gd name="connsiteY567" fmla="*/ 1898371 h 6858000"/>
              <a:gd name="connsiteX568" fmla="*/ 6237627 w 7467600"/>
              <a:gd name="connsiteY568" fmla="*/ 2231921 h 6858000"/>
              <a:gd name="connsiteX569" fmla="*/ 5911389 w 7467600"/>
              <a:gd name="connsiteY569" fmla="*/ 1898371 h 6858000"/>
              <a:gd name="connsiteX570" fmla="*/ 6944437 w 7467600"/>
              <a:gd name="connsiteY570" fmla="*/ 1575402 h 6858000"/>
              <a:gd name="connsiteX571" fmla="*/ 6304730 w 7467600"/>
              <a:gd name="connsiteY571" fmla="*/ 1766654 h 6858000"/>
              <a:gd name="connsiteX572" fmla="*/ 6944437 w 7467600"/>
              <a:gd name="connsiteY572" fmla="*/ 1575402 h 6858000"/>
              <a:gd name="connsiteX573" fmla="*/ 7019523 w 7467600"/>
              <a:gd name="connsiteY573" fmla="*/ 1519450 h 6858000"/>
              <a:gd name="connsiteX574" fmla="*/ 6298091 w 7467600"/>
              <a:gd name="connsiteY574" fmla="*/ 1737122 h 6858000"/>
              <a:gd name="connsiteX575" fmla="*/ 7019523 w 7467600"/>
              <a:gd name="connsiteY575" fmla="*/ 1519450 h 6858000"/>
              <a:gd name="connsiteX576" fmla="*/ 2399523 w 7467600"/>
              <a:gd name="connsiteY576" fmla="*/ 1428234 h 6858000"/>
              <a:gd name="connsiteX577" fmla="*/ 2224982 w 7467600"/>
              <a:gd name="connsiteY577" fmla="*/ 1826201 h 6858000"/>
              <a:gd name="connsiteX578" fmla="*/ 2096099 w 7467600"/>
              <a:gd name="connsiteY578" fmla="*/ 2345900 h 6858000"/>
              <a:gd name="connsiteX579" fmla="*/ 2283317 w 7467600"/>
              <a:gd name="connsiteY579" fmla="*/ 1796925 h 6858000"/>
              <a:gd name="connsiteX580" fmla="*/ 2399523 w 7467600"/>
              <a:gd name="connsiteY580" fmla="*/ 1428234 h 6858000"/>
              <a:gd name="connsiteX581" fmla="*/ 2448558 w 7467600"/>
              <a:gd name="connsiteY581" fmla="*/ 1373435 h 6858000"/>
              <a:gd name="connsiteX582" fmla="*/ 2312521 w 7467600"/>
              <a:gd name="connsiteY582" fmla="*/ 1806140 h 6858000"/>
              <a:gd name="connsiteX583" fmla="*/ 2127533 w 7467600"/>
              <a:gd name="connsiteY583" fmla="*/ 2348380 h 6858000"/>
              <a:gd name="connsiteX584" fmla="*/ 2358080 w 7467600"/>
              <a:gd name="connsiteY584" fmla="*/ 1866134 h 6858000"/>
              <a:gd name="connsiteX585" fmla="*/ 2407436 w 7467600"/>
              <a:gd name="connsiteY585" fmla="*/ 1651070 h 6858000"/>
              <a:gd name="connsiteX586" fmla="*/ 2448558 w 7467600"/>
              <a:gd name="connsiteY586" fmla="*/ 1373435 h 6858000"/>
              <a:gd name="connsiteX587" fmla="*/ 278707 w 7467600"/>
              <a:gd name="connsiteY587" fmla="*/ 1352270 h 6858000"/>
              <a:gd name="connsiteX588" fmla="*/ 321570 w 7467600"/>
              <a:gd name="connsiteY588" fmla="*/ 1861610 h 6858000"/>
              <a:gd name="connsiteX589" fmla="*/ 294281 w 7467600"/>
              <a:gd name="connsiteY589" fmla="*/ 1440658 h 6858000"/>
              <a:gd name="connsiteX590" fmla="*/ 278707 w 7467600"/>
              <a:gd name="connsiteY590" fmla="*/ 1352270 h 6858000"/>
              <a:gd name="connsiteX591" fmla="*/ 1423821 w 7467600"/>
              <a:gd name="connsiteY591" fmla="*/ 1351958 h 6858000"/>
              <a:gd name="connsiteX592" fmla="*/ 1638521 w 7467600"/>
              <a:gd name="connsiteY592" fmla="*/ 1908470 h 6858000"/>
              <a:gd name="connsiteX593" fmla="*/ 1754199 w 7467600"/>
              <a:gd name="connsiteY593" fmla="*/ 2149284 h 6858000"/>
              <a:gd name="connsiteX594" fmla="*/ 1908359 w 7467600"/>
              <a:gd name="connsiteY594" fmla="*/ 2364988 h 6858000"/>
              <a:gd name="connsiteX595" fmla="*/ 1647661 w 7467600"/>
              <a:gd name="connsiteY595" fmla="*/ 1825945 h 6858000"/>
              <a:gd name="connsiteX596" fmla="*/ 1423821 w 7467600"/>
              <a:gd name="connsiteY596" fmla="*/ 1351958 h 6858000"/>
              <a:gd name="connsiteX597" fmla="*/ 1431890 w 7467600"/>
              <a:gd name="connsiteY597" fmla="*/ 1306475 h 6858000"/>
              <a:gd name="connsiteX598" fmla="*/ 1507597 w 7467600"/>
              <a:gd name="connsiteY598" fmla="*/ 1446132 h 6858000"/>
              <a:gd name="connsiteX599" fmla="*/ 1674586 w 7467600"/>
              <a:gd name="connsiteY599" fmla="*/ 1813832 h 6858000"/>
              <a:gd name="connsiteX600" fmla="*/ 1815950 w 7467600"/>
              <a:gd name="connsiteY600" fmla="*/ 2128564 h 6858000"/>
              <a:gd name="connsiteX601" fmla="*/ 1984242 w 7467600"/>
              <a:gd name="connsiteY601" fmla="*/ 2430829 h 6858000"/>
              <a:gd name="connsiteX602" fmla="*/ 2014023 w 7467600"/>
              <a:gd name="connsiteY602" fmla="*/ 2450995 h 6858000"/>
              <a:gd name="connsiteX603" fmla="*/ 1747337 w 7467600"/>
              <a:gd name="connsiteY603" fmla="*/ 1855264 h 6858000"/>
              <a:gd name="connsiteX604" fmla="*/ 1533749 w 7467600"/>
              <a:gd name="connsiteY604" fmla="*/ 1478656 h 6858000"/>
              <a:gd name="connsiteX605" fmla="*/ 1431890 w 7467600"/>
              <a:gd name="connsiteY605" fmla="*/ 1306475 h 6858000"/>
              <a:gd name="connsiteX606" fmla="*/ 5052692 w 7467600"/>
              <a:gd name="connsiteY606" fmla="*/ 1292994 h 6858000"/>
              <a:gd name="connsiteX607" fmla="*/ 5200661 w 7467600"/>
              <a:gd name="connsiteY607" fmla="*/ 1635186 h 6858000"/>
              <a:gd name="connsiteX608" fmla="*/ 5297138 w 7467600"/>
              <a:gd name="connsiteY608" fmla="*/ 1906351 h 6858000"/>
              <a:gd name="connsiteX609" fmla="*/ 5052692 w 7467600"/>
              <a:gd name="connsiteY609" fmla="*/ 1292994 h 6858000"/>
              <a:gd name="connsiteX610" fmla="*/ 5009948 w 7467600"/>
              <a:gd name="connsiteY610" fmla="*/ 1273619 h 6858000"/>
              <a:gd name="connsiteX611" fmla="*/ 5121777 w 7467600"/>
              <a:gd name="connsiteY611" fmla="*/ 1654213 h 6858000"/>
              <a:gd name="connsiteX612" fmla="*/ 5293545 w 7467600"/>
              <a:gd name="connsiteY612" fmla="*/ 2072247 h 6858000"/>
              <a:gd name="connsiteX613" fmla="*/ 5294042 w 7467600"/>
              <a:gd name="connsiteY613" fmla="*/ 2065019 h 6858000"/>
              <a:gd name="connsiteX614" fmla="*/ 5171936 w 7467600"/>
              <a:gd name="connsiteY614" fmla="*/ 1647613 h 6858000"/>
              <a:gd name="connsiteX615" fmla="*/ 5009948 w 7467600"/>
              <a:gd name="connsiteY615" fmla="*/ 1273619 h 6858000"/>
              <a:gd name="connsiteX616" fmla="*/ 655236 w 7467600"/>
              <a:gd name="connsiteY616" fmla="*/ 1268632 h 6858000"/>
              <a:gd name="connsiteX617" fmla="*/ 839521 w 7467600"/>
              <a:gd name="connsiteY617" fmla="*/ 1685315 h 6858000"/>
              <a:gd name="connsiteX618" fmla="*/ 1109416 w 7467600"/>
              <a:gd name="connsiteY618" fmla="*/ 2061663 h 6858000"/>
              <a:gd name="connsiteX619" fmla="*/ 1298300 w 7467600"/>
              <a:gd name="connsiteY619" fmla="*/ 2247742 h 6858000"/>
              <a:gd name="connsiteX620" fmla="*/ 1125871 w 7467600"/>
              <a:gd name="connsiteY620" fmla="*/ 1989513 h 6858000"/>
              <a:gd name="connsiteX621" fmla="*/ 981574 w 7467600"/>
              <a:gd name="connsiteY621" fmla="*/ 1783157 h 6858000"/>
              <a:gd name="connsiteX622" fmla="*/ 922198 w 7467600"/>
              <a:gd name="connsiteY622" fmla="*/ 1677437 h 6858000"/>
              <a:gd name="connsiteX623" fmla="*/ 869293 w 7467600"/>
              <a:gd name="connsiteY623" fmla="*/ 1583214 h 6858000"/>
              <a:gd name="connsiteX624" fmla="*/ 751431 w 7467600"/>
              <a:gd name="connsiteY624" fmla="*/ 1405731 h 6858000"/>
              <a:gd name="connsiteX625" fmla="*/ 655236 w 7467600"/>
              <a:gd name="connsiteY625" fmla="*/ 1268632 h 6858000"/>
              <a:gd name="connsiteX626" fmla="*/ 6516292 w 7467600"/>
              <a:gd name="connsiteY626" fmla="*/ 1263064 h 6858000"/>
              <a:gd name="connsiteX627" fmla="*/ 5736320 w 7467600"/>
              <a:gd name="connsiteY627" fmla="*/ 1501803 h 6858000"/>
              <a:gd name="connsiteX628" fmla="*/ 6516292 w 7467600"/>
              <a:gd name="connsiteY628" fmla="*/ 1263064 h 6858000"/>
              <a:gd name="connsiteX629" fmla="*/ 291466 w 7467600"/>
              <a:gd name="connsiteY629" fmla="*/ 1250369 h 6858000"/>
              <a:gd name="connsiteX630" fmla="*/ 323180 w 7467600"/>
              <a:gd name="connsiteY630" fmla="*/ 1435283 h 6858000"/>
              <a:gd name="connsiteX631" fmla="*/ 349381 w 7467600"/>
              <a:gd name="connsiteY631" fmla="*/ 1875041 h 6858000"/>
              <a:gd name="connsiteX632" fmla="*/ 374363 w 7467600"/>
              <a:gd name="connsiteY632" fmla="*/ 1506494 h 6858000"/>
              <a:gd name="connsiteX633" fmla="*/ 302168 w 7467600"/>
              <a:gd name="connsiteY633" fmla="*/ 1274495 h 6858000"/>
              <a:gd name="connsiteX634" fmla="*/ 291466 w 7467600"/>
              <a:gd name="connsiteY634" fmla="*/ 1250369 h 6858000"/>
              <a:gd name="connsiteX635" fmla="*/ 678222 w 7467600"/>
              <a:gd name="connsiteY635" fmla="*/ 1248670 h 6858000"/>
              <a:gd name="connsiteX636" fmla="*/ 775536 w 7467600"/>
              <a:gd name="connsiteY636" fmla="*/ 1388015 h 6858000"/>
              <a:gd name="connsiteX637" fmla="*/ 894529 w 7467600"/>
              <a:gd name="connsiteY637" fmla="*/ 1567739 h 6858000"/>
              <a:gd name="connsiteX638" fmla="*/ 948000 w 7467600"/>
              <a:gd name="connsiteY638" fmla="*/ 1663088 h 6858000"/>
              <a:gd name="connsiteX639" fmla="*/ 1006812 w 7467600"/>
              <a:gd name="connsiteY639" fmla="*/ 1767683 h 6858000"/>
              <a:gd name="connsiteX640" fmla="*/ 1149133 w 7467600"/>
              <a:gd name="connsiteY640" fmla="*/ 1971513 h 6858000"/>
              <a:gd name="connsiteX641" fmla="*/ 1333952 w 7467600"/>
              <a:gd name="connsiteY641" fmla="*/ 2251620 h 6858000"/>
              <a:gd name="connsiteX642" fmla="*/ 1337329 w 7467600"/>
              <a:gd name="connsiteY642" fmla="*/ 2258350 h 6858000"/>
              <a:gd name="connsiteX643" fmla="*/ 1014726 w 7467600"/>
              <a:gd name="connsiteY643" fmla="*/ 1615556 h 6858000"/>
              <a:gd name="connsiteX644" fmla="*/ 678222 w 7467600"/>
              <a:gd name="connsiteY644" fmla="*/ 1248670 h 6858000"/>
              <a:gd name="connsiteX645" fmla="*/ 6691602 w 7467600"/>
              <a:gd name="connsiteY645" fmla="*/ 1140573 h 6858000"/>
              <a:gd name="connsiteX646" fmla="*/ 6571100 w 7467600"/>
              <a:gd name="connsiteY646" fmla="*/ 1183662 h 6858000"/>
              <a:gd name="connsiteX647" fmla="*/ 6241687 w 7467600"/>
              <a:gd name="connsiteY647" fmla="*/ 1257600 h 6858000"/>
              <a:gd name="connsiteX648" fmla="*/ 5693009 w 7467600"/>
              <a:gd name="connsiteY648" fmla="*/ 1478256 h 6858000"/>
              <a:gd name="connsiteX649" fmla="*/ 6548420 w 7467600"/>
              <a:gd name="connsiteY649" fmla="*/ 1214599 h 6858000"/>
              <a:gd name="connsiteX650" fmla="*/ 6605473 w 7467600"/>
              <a:gd name="connsiteY650" fmla="*/ 1184686 h 6858000"/>
              <a:gd name="connsiteX651" fmla="*/ 6691602 w 7467600"/>
              <a:gd name="connsiteY651" fmla="*/ 1140573 h 6858000"/>
              <a:gd name="connsiteX652" fmla="*/ 4002475 w 7467600"/>
              <a:gd name="connsiteY652" fmla="*/ 1037802 h 6858000"/>
              <a:gd name="connsiteX653" fmla="*/ 4000324 w 7467600"/>
              <a:gd name="connsiteY653" fmla="*/ 1039362 h 6858000"/>
              <a:gd name="connsiteX654" fmla="*/ 4002862 w 7467600"/>
              <a:gd name="connsiteY654" fmla="*/ 1042866 h 6858000"/>
              <a:gd name="connsiteX655" fmla="*/ 4002475 w 7467600"/>
              <a:gd name="connsiteY655" fmla="*/ 1037802 h 6858000"/>
              <a:gd name="connsiteX656" fmla="*/ 506322 w 7467600"/>
              <a:gd name="connsiteY656" fmla="*/ 1020997 h 6858000"/>
              <a:gd name="connsiteX657" fmla="*/ 533068 w 7467600"/>
              <a:gd name="connsiteY657" fmla="*/ 1029409 h 6858000"/>
              <a:gd name="connsiteX658" fmla="*/ 1232525 w 7467600"/>
              <a:gd name="connsiteY658" fmla="*/ 1804675 h 6858000"/>
              <a:gd name="connsiteX659" fmla="*/ 1388858 w 7467600"/>
              <a:gd name="connsiteY659" fmla="*/ 2368011 h 6858000"/>
              <a:gd name="connsiteX660" fmla="*/ 1384098 w 7467600"/>
              <a:gd name="connsiteY660" fmla="*/ 2378125 h 6858000"/>
              <a:gd name="connsiteX661" fmla="*/ 1425393 w 7467600"/>
              <a:gd name="connsiteY661" fmla="*/ 2589124 h 6858000"/>
              <a:gd name="connsiteX662" fmla="*/ 1424001 w 7467600"/>
              <a:gd name="connsiteY662" fmla="*/ 2597541 h 6858000"/>
              <a:gd name="connsiteX663" fmla="*/ 2152729 w 7467600"/>
              <a:gd name="connsiteY663" fmla="*/ 2864487 h 6858000"/>
              <a:gd name="connsiteX664" fmla="*/ 2020609 w 7467600"/>
              <a:gd name="connsiteY664" fmla="*/ 2539671 h 6858000"/>
              <a:gd name="connsiteX665" fmla="*/ 2018920 w 7467600"/>
              <a:gd name="connsiteY665" fmla="*/ 2536309 h 6858000"/>
              <a:gd name="connsiteX666" fmla="*/ 1342441 w 7467600"/>
              <a:gd name="connsiteY666" fmla="*/ 1173017 h 6858000"/>
              <a:gd name="connsiteX667" fmla="*/ 1367925 w 7467600"/>
              <a:gd name="connsiteY667" fmla="*/ 1135648 h 6858000"/>
              <a:gd name="connsiteX668" fmla="*/ 1771401 w 7467600"/>
              <a:gd name="connsiteY668" fmla="*/ 1806673 h 6858000"/>
              <a:gd name="connsiteX669" fmla="*/ 1972385 w 7467600"/>
              <a:gd name="connsiteY669" fmla="*/ 2198735 h 6858000"/>
              <a:gd name="connsiteX670" fmla="*/ 2040892 w 7467600"/>
              <a:gd name="connsiteY670" fmla="*/ 2405205 h 6858000"/>
              <a:gd name="connsiteX671" fmla="*/ 2131689 w 7467600"/>
              <a:gd name="connsiteY671" fmla="*/ 1936926 h 6858000"/>
              <a:gd name="connsiteX672" fmla="*/ 2454820 w 7467600"/>
              <a:gd name="connsiteY672" fmla="*/ 1248808 h 6858000"/>
              <a:gd name="connsiteX673" fmla="*/ 2492512 w 7467600"/>
              <a:gd name="connsiteY673" fmla="*/ 1302920 h 6858000"/>
              <a:gd name="connsiteX674" fmla="*/ 2081216 w 7467600"/>
              <a:gd name="connsiteY674" fmla="*/ 2527513 h 6858000"/>
              <a:gd name="connsiteX675" fmla="*/ 2081211 w 7467600"/>
              <a:gd name="connsiteY675" fmla="*/ 2528916 h 6858000"/>
              <a:gd name="connsiteX676" fmla="*/ 2199067 w 7467600"/>
              <a:gd name="connsiteY676" fmla="*/ 2884061 h 6858000"/>
              <a:gd name="connsiteX677" fmla="*/ 3192586 w 7467600"/>
              <a:gd name="connsiteY677" fmla="*/ 3411496 h 6858000"/>
              <a:gd name="connsiteX678" fmla="*/ 3182620 w 7467600"/>
              <a:gd name="connsiteY678" fmla="*/ 3483279 h 6858000"/>
              <a:gd name="connsiteX679" fmla="*/ 2435119 w 7467600"/>
              <a:gd name="connsiteY679" fmla="*/ 3080173 h 6858000"/>
              <a:gd name="connsiteX680" fmla="*/ 2410152 w 7467600"/>
              <a:gd name="connsiteY680" fmla="*/ 3063751 h 6858000"/>
              <a:gd name="connsiteX681" fmla="*/ 2408099 w 7467600"/>
              <a:gd name="connsiteY681" fmla="*/ 3064403 h 6858000"/>
              <a:gd name="connsiteX682" fmla="*/ 2407218 w 7467600"/>
              <a:gd name="connsiteY682" fmla="*/ 3070324 h 6858000"/>
              <a:gd name="connsiteX683" fmla="*/ 2380138 w 7467600"/>
              <a:gd name="connsiteY683" fmla="*/ 3099341 h 6858000"/>
              <a:gd name="connsiteX684" fmla="*/ 1765923 w 7467600"/>
              <a:gd name="connsiteY684" fmla="*/ 3581043 h 6858000"/>
              <a:gd name="connsiteX685" fmla="*/ 1702258 w 7467600"/>
              <a:gd name="connsiteY685" fmla="*/ 3612286 h 6858000"/>
              <a:gd name="connsiteX686" fmla="*/ 1538370 w 7467600"/>
              <a:gd name="connsiteY686" fmla="*/ 3811804 h 6858000"/>
              <a:gd name="connsiteX687" fmla="*/ 542867 w 7467600"/>
              <a:gd name="connsiteY687" fmla="*/ 4944092 h 6858000"/>
              <a:gd name="connsiteX688" fmla="*/ 515800 w 7467600"/>
              <a:gd name="connsiteY688" fmla="*/ 4862180 h 6858000"/>
              <a:gd name="connsiteX689" fmla="*/ 909145 w 7467600"/>
              <a:gd name="connsiteY689" fmla="*/ 4199225 h 6858000"/>
              <a:gd name="connsiteX690" fmla="*/ 1214067 w 7467600"/>
              <a:gd name="connsiteY690" fmla="*/ 3908561 h 6858000"/>
              <a:gd name="connsiteX691" fmla="*/ 640967 w 7467600"/>
              <a:gd name="connsiteY691" fmla="*/ 4105601 h 6858000"/>
              <a:gd name="connsiteX692" fmla="*/ 112563 w 7467600"/>
              <a:gd name="connsiteY692" fmla="*/ 4396952 h 6858000"/>
              <a:gd name="connsiteX693" fmla="*/ 0 w 7467600"/>
              <a:gd name="connsiteY693" fmla="*/ 4466006 h 6858000"/>
              <a:gd name="connsiteX694" fmla="*/ 0 w 7467600"/>
              <a:gd name="connsiteY694" fmla="*/ 4233763 h 6858000"/>
              <a:gd name="connsiteX695" fmla="*/ 36881 w 7467600"/>
              <a:gd name="connsiteY695" fmla="*/ 4200118 h 6858000"/>
              <a:gd name="connsiteX696" fmla="*/ 910534 w 7467600"/>
              <a:gd name="connsiteY696" fmla="*/ 3629753 h 6858000"/>
              <a:gd name="connsiteX697" fmla="*/ 1578717 w 7467600"/>
              <a:gd name="connsiteY697" fmla="*/ 3575982 h 6858000"/>
              <a:gd name="connsiteX698" fmla="*/ 2338780 w 7467600"/>
              <a:gd name="connsiteY698" fmla="*/ 3033725 h 6858000"/>
              <a:gd name="connsiteX699" fmla="*/ 1807991 w 7467600"/>
              <a:gd name="connsiteY699" fmla="*/ 2807184 h 6858000"/>
              <a:gd name="connsiteX700" fmla="*/ 1416358 w 7467600"/>
              <a:gd name="connsiteY700" fmla="*/ 3112571 h 6858000"/>
              <a:gd name="connsiteX701" fmla="*/ 939066 w 7467600"/>
              <a:gd name="connsiteY701" fmla="*/ 3378798 h 6858000"/>
              <a:gd name="connsiteX702" fmla="*/ 115099 w 7467600"/>
              <a:gd name="connsiteY702" fmla="*/ 3607650 h 6858000"/>
              <a:gd name="connsiteX703" fmla="*/ 97284 w 7467600"/>
              <a:gd name="connsiteY703" fmla="*/ 3520393 h 6858000"/>
              <a:gd name="connsiteX704" fmla="*/ 922050 w 7467600"/>
              <a:gd name="connsiteY704" fmla="*/ 3074867 h 6858000"/>
              <a:gd name="connsiteX705" fmla="*/ 1405265 w 7467600"/>
              <a:gd name="connsiteY705" fmla="*/ 3016319 h 6858000"/>
              <a:gd name="connsiteX706" fmla="*/ 1407512 w 7467600"/>
              <a:gd name="connsiteY706" fmla="*/ 3018001 h 6858000"/>
              <a:gd name="connsiteX707" fmla="*/ 1726266 w 7467600"/>
              <a:gd name="connsiteY707" fmla="*/ 2777274 h 6858000"/>
              <a:gd name="connsiteX708" fmla="*/ 625390 w 7467600"/>
              <a:gd name="connsiteY708" fmla="*/ 2514541 h 6858000"/>
              <a:gd name="connsiteX709" fmla="*/ 619799 w 7467600"/>
              <a:gd name="connsiteY709" fmla="*/ 2527180 h 6858000"/>
              <a:gd name="connsiteX710" fmla="*/ 310030 w 7467600"/>
              <a:gd name="connsiteY710" fmla="*/ 2771818 h 6858000"/>
              <a:gd name="connsiteX711" fmla="*/ 173877 w 7467600"/>
              <a:gd name="connsiteY711" fmla="*/ 2937056 h 6858000"/>
              <a:gd name="connsiteX712" fmla="*/ 77889 w 7467600"/>
              <a:gd name="connsiteY712" fmla="*/ 3138440 h 6858000"/>
              <a:gd name="connsiteX713" fmla="*/ 0 w 7467600"/>
              <a:gd name="connsiteY713" fmla="*/ 3271395 h 6858000"/>
              <a:gd name="connsiteX714" fmla="*/ 0 w 7467600"/>
              <a:gd name="connsiteY714" fmla="*/ 3153002 h 6858000"/>
              <a:gd name="connsiteX715" fmla="*/ 2386 w 7467600"/>
              <a:gd name="connsiteY715" fmla="*/ 3149203 h 6858000"/>
              <a:gd name="connsiteX716" fmla="*/ 89753 w 7467600"/>
              <a:gd name="connsiteY716" fmla="*/ 2987702 h 6858000"/>
              <a:gd name="connsiteX717" fmla="*/ 76869 w 7467600"/>
              <a:gd name="connsiteY717" fmla="*/ 3005404 h 6858000"/>
              <a:gd name="connsiteX718" fmla="*/ 32049 w 7467600"/>
              <a:gd name="connsiteY718" fmla="*/ 3065814 h 6858000"/>
              <a:gd name="connsiteX719" fmla="*/ 0 w 7467600"/>
              <a:gd name="connsiteY719" fmla="*/ 3108744 h 6858000"/>
              <a:gd name="connsiteX720" fmla="*/ 0 w 7467600"/>
              <a:gd name="connsiteY720" fmla="*/ 3058059 h 6858000"/>
              <a:gd name="connsiteX721" fmla="*/ 7610 w 7467600"/>
              <a:gd name="connsiteY721" fmla="*/ 3047889 h 6858000"/>
              <a:gd name="connsiteX722" fmla="*/ 52419 w 7467600"/>
              <a:gd name="connsiteY722" fmla="*/ 2987479 h 6858000"/>
              <a:gd name="connsiteX723" fmla="*/ 59142 w 7467600"/>
              <a:gd name="connsiteY723" fmla="*/ 2978488 h 6858000"/>
              <a:gd name="connsiteX724" fmla="*/ 0 w 7467600"/>
              <a:gd name="connsiteY724" fmla="*/ 3015334 h 6858000"/>
              <a:gd name="connsiteX725" fmla="*/ 0 w 7467600"/>
              <a:gd name="connsiteY725" fmla="*/ 2914286 h 6858000"/>
              <a:gd name="connsiteX726" fmla="*/ 36383 w 7467600"/>
              <a:gd name="connsiteY726" fmla="*/ 2901128 h 6858000"/>
              <a:gd name="connsiteX727" fmla="*/ 156329 w 7467600"/>
              <a:gd name="connsiteY727" fmla="*/ 2840533 h 6858000"/>
              <a:gd name="connsiteX728" fmla="*/ 358355 w 7467600"/>
              <a:gd name="connsiteY728" fmla="*/ 2620471 h 6858000"/>
              <a:gd name="connsiteX729" fmla="*/ 510577 w 7467600"/>
              <a:gd name="connsiteY729" fmla="*/ 2501244 h 6858000"/>
              <a:gd name="connsiteX730" fmla="*/ 211967 w 7467600"/>
              <a:gd name="connsiteY730" fmla="*/ 2479171 h 6858000"/>
              <a:gd name="connsiteX731" fmla="*/ 0 w 7467600"/>
              <a:gd name="connsiteY731" fmla="*/ 2476398 h 6858000"/>
              <a:gd name="connsiteX732" fmla="*/ 0 w 7467600"/>
              <a:gd name="connsiteY732" fmla="*/ 2389189 h 6858000"/>
              <a:gd name="connsiteX733" fmla="*/ 103062 w 7467600"/>
              <a:gd name="connsiteY733" fmla="*/ 2389518 h 6858000"/>
              <a:gd name="connsiteX734" fmla="*/ 510734 w 7467600"/>
              <a:gd name="connsiteY734" fmla="*/ 2416201 h 6858000"/>
              <a:gd name="connsiteX735" fmla="*/ 279257 w 7467600"/>
              <a:gd name="connsiteY735" fmla="*/ 2092102 h 6858000"/>
              <a:gd name="connsiteX736" fmla="*/ 65265 w 7467600"/>
              <a:gd name="connsiteY736" fmla="*/ 2006049 h 6858000"/>
              <a:gd name="connsiteX737" fmla="*/ 0 w 7467600"/>
              <a:gd name="connsiteY737" fmla="*/ 1982532 h 6858000"/>
              <a:gd name="connsiteX738" fmla="*/ 0 w 7467600"/>
              <a:gd name="connsiteY738" fmla="*/ 1912789 h 6858000"/>
              <a:gd name="connsiteX739" fmla="*/ 97460 w 7467600"/>
              <a:gd name="connsiteY739" fmla="*/ 1953725 h 6858000"/>
              <a:gd name="connsiteX740" fmla="*/ 221272 w 7467600"/>
              <a:gd name="connsiteY740" fmla="*/ 1980766 h 6858000"/>
              <a:gd name="connsiteX741" fmla="*/ 116765 w 7467600"/>
              <a:gd name="connsiteY741" fmla="*/ 1911033 h 6858000"/>
              <a:gd name="connsiteX742" fmla="*/ 16405 w 7467600"/>
              <a:gd name="connsiteY742" fmla="*/ 1803412 h 6858000"/>
              <a:gd name="connsiteX743" fmla="*/ 0 w 7467600"/>
              <a:gd name="connsiteY743" fmla="*/ 1784777 h 6858000"/>
              <a:gd name="connsiteX744" fmla="*/ 0 w 7467600"/>
              <a:gd name="connsiteY744" fmla="*/ 1740082 h 6858000"/>
              <a:gd name="connsiteX745" fmla="*/ 39394 w 7467600"/>
              <a:gd name="connsiteY745" fmla="*/ 1784856 h 6858000"/>
              <a:gd name="connsiteX746" fmla="*/ 135813 w 7467600"/>
              <a:gd name="connsiteY746" fmla="*/ 1888838 h 6858000"/>
              <a:gd name="connsiteX747" fmla="*/ 242575 w 7467600"/>
              <a:gd name="connsiteY747" fmla="*/ 1958841 h 6858000"/>
              <a:gd name="connsiteX748" fmla="*/ 82197 w 7467600"/>
              <a:gd name="connsiteY748" fmla="*/ 1754826 h 6858000"/>
              <a:gd name="connsiteX749" fmla="*/ 0 w 7467600"/>
              <a:gd name="connsiteY749" fmla="*/ 1679650 h 6858000"/>
              <a:gd name="connsiteX750" fmla="*/ 0 w 7467600"/>
              <a:gd name="connsiteY750" fmla="*/ 1602463 h 6858000"/>
              <a:gd name="connsiteX751" fmla="*/ 84689 w 7467600"/>
              <a:gd name="connsiteY751" fmla="*/ 1677442 h 6858000"/>
              <a:gd name="connsiteX752" fmla="*/ 298437 w 7467600"/>
              <a:gd name="connsiteY752" fmla="*/ 1968019 h 6858000"/>
              <a:gd name="connsiteX753" fmla="*/ 227269 w 7467600"/>
              <a:gd name="connsiteY753" fmla="*/ 1114064 h 6858000"/>
              <a:gd name="connsiteX754" fmla="*/ 248003 w 7467600"/>
              <a:gd name="connsiteY754" fmla="*/ 1089613 h 6858000"/>
              <a:gd name="connsiteX755" fmla="*/ 427020 w 7467600"/>
              <a:gd name="connsiteY755" fmla="*/ 1619803 h 6858000"/>
              <a:gd name="connsiteX756" fmla="*/ 340345 w 7467600"/>
              <a:gd name="connsiteY756" fmla="*/ 2027739 h 6858000"/>
              <a:gd name="connsiteX757" fmla="*/ 360865 w 7467600"/>
              <a:gd name="connsiteY757" fmla="*/ 2044827 h 6858000"/>
              <a:gd name="connsiteX758" fmla="*/ 560414 w 7467600"/>
              <a:gd name="connsiteY758" fmla="*/ 2421457 h 6858000"/>
              <a:gd name="connsiteX759" fmla="*/ 1359703 w 7467600"/>
              <a:gd name="connsiteY759" fmla="*/ 2578554 h 6858000"/>
              <a:gd name="connsiteX760" fmla="*/ 1359422 w 7467600"/>
              <a:gd name="connsiteY760" fmla="*/ 2577994 h 6858000"/>
              <a:gd name="connsiteX761" fmla="*/ 828701 w 7467600"/>
              <a:gd name="connsiteY761" fmla="*/ 1839520 h 6858000"/>
              <a:gd name="connsiteX762" fmla="*/ 494427 w 7467600"/>
              <a:gd name="connsiteY762" fmla="*/ 1092333 h 6858000"/>
              <a:gd name="connsiteX763" fmla="*/ 506322 w 7467600"/>
              <a:gd name="connsiteY763" fmla="*/ 1020997 h 6858000"/>
              <a:gd name="connsiteX764" fmla="*/ 4570198 w 7467600"/>
              <a:gd name="connsiteY764" fmla="*/ 978081 h 6858000"/>
              <a:gd name="connsiteX765" fmla="*/ 4523691 w 7467600"/>
              <a:gd name="connsiteY765" fmla="*/ 1127776 h 6858000"/>
              <a:gd name="connsiteX766" fmla="*/ 4509875 w 7467600"/>
              <a:gd name="connsiteY766" fmla="*/ 1167552 h 6858000"/>
              <a:gd name="connsiteX767" fmla="*/ 4478168 w 7467600"/>
              <a:gd name="connsiteY767" fmla="*/ 1260735 h 6858000"/>
              <a:gd name="connsiteX768" fmla="*/ 4409309 w 7467600"/>
              <a:gd name="connsiteY768" fmla="*/ 1666996 h 6858000"/>
              <a:gd name="connsiteX769" fmla="*/ 4370031 w 7467600"/>
              <a:gd name="connsiteY769" fmla="*/ 1955666 h 6858000"/>
              <a:gd name="connsiteX770" fmla="*/ 4570198 w 7467600"/>
              <a:gd name="connsiteY770" fmla="*/ 978081 h 6858000"/>
              <a:gd name="connsiteX771" fmla="*/ 4557898 w 7467600"/>
              <a:gd name="connsiteY771" fmla="*/ 900011 h 6858000"/>
              <a:gd name="connsiteX772" fmla="*/ 4344840 w 7467600"/>
              <a:gd name="connsiteY772" fmla="*/ 1922038 h 6858000"/>
              <a:gd name="connsiteX773" fmla="*/ 4378710 w 7467600"/>
              <a:gd name="connsiteY773" fmla="*/ 1665516 h 6858000"/>
              <a:gd name="connsiteX774" fmla="*/ 4448798 w 7467600"/>
              <a:gd name="connsiteY774" fmla="*/ 1253024 h 6858000"/>
              <a:gd name="connsiteX775" fmla="*/ 4480315 w 7467600"/>
              <a:gd name="connsiteY775" fmla="*/ 1158454 h 6858000"/>
              <a:gd name="connsiteX776" fmla="*/ 4494133 w 7467600"/>
              <a:gd name="connsiteY776" fmla="*/ 1118676 h 6858000"/>
              <a:gd name="connsiteX777" fmla="*/ 4557898 w 7467600"/>
              <a:gd name="connsiteY777" fmla="*/ 900011 h 6858000"/>
              <a:gd name="connsiteX778" fmla="*/ 5870151 w 7467600"/>
              <a:gd name="connsiteY778" fmla="*/ 898890 h 6858000"/>
              <a:gd name="connsiteX779" fmla="*/ 5861335 w 7467600"/>
              <a:gd name="connsiteY779" fmla="*/ 899177 h 6858000"/>
              <a:gd name="connsiteX780" fmla="*/ 5843702 w 7467600"/>
              <a:gd name="connsiteY780" fmla="*/ 899748 h 6858000"/>
              <a:gd name="connsiteX781" fmla="*/ 5651107 w 7467600"/>
              <a:gd name="connsiteY781" fmla="*/ 920306 h 6858000"/>
              <a:gd name="connsiteX782" fmla="*/ 5459407 w 7467600"/>
              <a:gd name="connsiteY782" fmla="*/ 940975 h 6858000"/>
              <a:gd name="connsiteX783" fmla="*/ 5374846 w 7467600"/>
              <a:gd name="connsiteY783" fmla="*/ 941988 h 6858000"/>
              <a:gd name="connsiteX784" fmla="*/ 5256105 w 7467600"/>
              <a:gd name="connsiteY784" fmla="*/ 945632 h 6858000"/>
              <a:gd name="connsiteX785" fmla="*/ 5107071 w 7467600"/>
              <a:gd name="connsiteY785" fmla="*/ 969720 h 6858000"/>
              <a:gd name="connsiteX786" fmla="*/ 4998681 w 7467600"/>
              <a:gd name="connsiteY786" fmla="*/ 988771 h 6858000"/>
              <a:gd name="connsiteX787" fmla="*/ 5870151 w 7467600"/>
              <a:gd name="connsiteY787" fmla="*/ 898890 h 6858000"/>
              <a:gd name="connsiteX788" fmla="*/ 5504425 w 7467600"/>
              <a:gd name="connsiteY788" fmla="*/ 848067 h 6858000"/>
              <a:gd name="connsiteX789" fmla="*/ 4968849 w 7467600"/>
              <a:gd name="connsiteY789" fmla="*/ 962318 h 6858000"/>
              <a:gd name="connsiteX790" fmla="*/ 5104039 w 7467600"/>
              <a:gd name="connsiteY790" fmla="*/ 940634 h 6858000"/>
              <a:gd name="connsiteX791" fmla="*/ 5256311 w 7467600"/>
              <a:gd name="connsiteY791" fmla="*/ 916490 h 6858000"/>
              <a:gd name="connsiteX792" fmla="*/ 5377381 w 7467600"/>
              <a:gd name="connsiteY792" fmla="*/ 912671 h 6858000"/>
              <a:gd name="connsiteX793" fmla="*/ 5460148 w 7467600"/>
              <a:gd name="connsiteY793" fmla="*/ 911442 h 6858000"/>
              <a:gd name="connsiteX794" fmla="*/ 5648971 w 7467600"/>
              <a:gd name="connsiteY794" fmla="*/ 891331 h 6858000"/>
              <a:gd name="connsiteX795" fmla="*/ 5844807 w 7467600"/>
              <a:gd name="connsiteY795" fmla="*/ 870718 h 6858000"/>
              <a:gd name="connsiteX796" fmla="*/ 5862975 w 7467600"/>
              <a:gd name="connsiteY796" fmla="*/ 869756 h 6858000"/>
              <a:gd name="connsiteX797" fmla="*/ 5920887 w 7467600"/>
              <a:gd name="connsiteY797" fmla="*/ 865929 h 6858000"/>
              <a:gd name="connsiteX798" fmla="*/ 5504425 w 7467600"/>
              <a:gd name="connsiteY798" fmla="*/ 848067 h 6858000"/>
              <a:gd name="connsiteX799" fmla="*/ 3607114 w 7467600"/>
              <a:gd name="connsiteY799" fmla="*/ 467441 h 6858000"/>
              <a:gd name="connsiteX800" fmla="*/ 3296242 w 7467600"/>
              <a:gd name="connsiteY800" fmla="*/ 807991 h 6858000"/>
              <a:gd name="connsiteX801" fmla="*/ 3174674 w 7467600"/>
              <a:gd name="connsiteY801" fmla="*/ 919759 h 6858000"/>
              <a:gd name="connsiteX802" fmla="*/ 3042978 w 7467600"/>
              <a:gd name="connsiteY802" fmla="*/ 1054894 h 6858000"/>
              <a:gd name="connsiteX803" fmla="*/ 2968914 w 7467600"/>
              <a:gd name="connsiteY803" fmla="*/ 1133756 h 6858000"/>
              <a:gd name="connsiteX804" fmla="*/ 3103823 w 7467600"/>
              <a:gd name="connsiteY804" fmla="*/ 1026814 h 6858000"/>
              <a:gd name="connsiteX805" fmla="*/ 3607114 w 7467600"/>
              <a:gd name="connsiteY805" fmla="*/ 467441 h 6858000"/>
              <a:gd name="connsiteX806" fmla="*/ 3744487 w 7467600"/>
              <a:gd name="connsiteY806" fmla="*/ 383136 h 6858000"/>
              <a:gd name="connsiteX807" fmla="*/ 3970213 w 7467600"/>
              <a:gd name="connsiteY807" fmla="*/ 995559 h 6858000"/>
              <a:gd name="connsiteX808" fmla="*/ 3744487 w 7467600"/>
              <a:gd name="connsiteY808" fmla="*/ 383136 h 6858000"/>
              <a:gd name="connsiteX809" fmla="*/ 3624562 w 7467600"/>
              <a:gd name="connsiteY809" fmla="*/ 367041 h 6858000"/>
              <a:gd name="connsiteX810" fmla="*/ 3489712 w 7467600"/>
              <a:gd name="connsiteY810" fmla="*/ 485386 h 6858000"/>
              <a:gd name="connsiteX811" fmla="*/ 3182994 w 7467600"/>
              <a:gd name="connsiteY811" fmla="*/ 828265 h 6858000"/>
              <a:gd name="connsiteX812" fmla="*/ 2892114 w 7467600"/>
              <a:gd name="connsiteY812" fmla="*/ 1172635 h 6858000"/>
              <a:gd name="connsiteX813" fmla="*/ 3021459 w 7467600"/>
              <a:gd name="connsiteY813" fmla="*/ 1035385 h 6858000"/>
              <a:gd name="connsiteX814" fmla="*/ 3153873 w 7467600"/>
              <a:gd name="connsiteY814" fmla="*/ 898971 h 6858000"/>
              <a:gd name="connsiteX815" fmla="*/ 3276511 w 7467600"/>
              <a:gd name="connsiteY815" fmla="*/ 786423 h 6858000"/>
              <a:gd name="connsiteX816" fmla="*/ 3584154 w 7467600"/>
              <a:gd name="connsiteY816" fmla="*/ 448218 h 6858000"/>
              <a:gd name="connsiteX817" fmla="*/ 3624562 w 7467600"/>
              <a:gd name="connsiteY817" fmla="*/ 367041 h 6858000"/>
              <a:gd name="connsiteX818" fmla="*/ 3766672 w 7467600"/>
              <a:gd name="connsiteY818" fmla="*/ 359429 h 6858000"/>
              <a:gd name="connsiteX819" fmla="*/ 3996338 w 7467600"/>
              <a:gd name="connsiteY819" fmla="*/ 968237 h 6858000"/>
              <a:gd name="connsiteX820" fmla="*/ 3766672 w 7467600"/>
              <a:gd name="connsiteY820" fmla="*/ 359429 h 6858000"/>
              <a:gd name="connsiteX821" fmla="*/ 5805386 w 7467600"/>
              <a:gd name="connsiteY821" fmla="*/ 239240 h 6858000"/>
              <a:gd name="connsiteX822" fmla="*/ 5736947 w 7467600"/>
              <a:gd name="connsiteY822" fmla="*/ 261367 h 6858000"/>
              <a:gd name="connsiteX823" fmla="*/ 5427012 w 7467600"/>
              <a:gd name="connsiteY823" fmla="*/ 311272 h 6858000"/>
              <a:gd name="connsiteX824" fmla="*/ 5147818 w 7467600"/>
              <a:gd name="connsiteY824" fmla="*/ 322112 h 6858000"/>
              <a:gd name="connsiteX825" fmla="*/ 5060854 w 7467600"/>
              <a:gd name="connsiteY825" fmla="*/ 311882 h 6858000"/>
              <a:gd name="connsiteX826" fmla="*/ 4945989 w 7467600"/>
              <a:gd name="connsiteY826" fmla="*/ 300516 h 6858000"/>
              <a:gd name="connsiteX827" fmla="*/ 5410479 w 7467600"/>
              <a:gd name="connsiteY827" fmla="*/ 348434 h 6858000"/>
              <a:gd name="connsiteX828" fmla="*/ 5805386 w 7467600"/>
              <a:gd name="connsiteY828" fmla="*/ 239240 h 6858000"/>
              <a:gd name="connsiteX829" fmla="*/ 5905192 w 7467600"/>
              <a:gd name="connsiteY829" fmla="*/ 163079 h 6858000"/>
              <a:gd name="connsiteX830" fmla="*/ 5865655 w 7467600"/>
              <a:gd name="connsiteY830" fmla="*/ 171901 h 6858000"/>
              <a:gd name="connsiteX831" fmla="*/ 5259740 w 7467600"/>
              <a:gd name="connsiteY831" fmla="*/ 257013 h 6858000"/>
              <a:gd name="connsiteX832" fmla="*/ 5208466 w 7467600"/>
              <a:gd name="connsiteY832" fmla="*/ 257550 h 6858000"/>
              <a:gd name="connsiteX833" fmla="*/ 4980204 w 7467600"/>
              <a:gd name="connsiteY833" fmla="*/ 271903 h 6858000"/>
              <a:gd name="connsiteX834" fmla="*/ 5068068 w 7467600"/>
              <a:gd name="connsiteY834" fmla="*/ 282244 h 6858000"/>
              <a:gd name="connsiteX835" fmla="*/ 5153231 w 7467600"/>
              <a:gd name="connsiteY835" fmla="*/ 292240 h 6858000"/>
              <a:gd name="connsiteX836" fmla="*/ 5426491 w 7467600"/>
              <a:gd name="connsiteY836" fmla="*/ 281128 h 6858000"/>
              <a:gd name="connsiteX837" fmla="*/ 5731212 w 7467600"/>
              <a:gd name="connsiteY837" fmla="*/ 231951 h 6858000"/>
              <a:gd name="connsiteX838" fmla="*/ 5905192 w 7467600"/>
              <a:gd name="connsiteY838" fmla="*/ 163079 h 6858000"/>
              <a:gd name="connsiteX839" fmla="*/ 5944437 w 7467600"/>
              <a:gd name="connsiteY839" fmla="*/ 113829 h 6858000"/>
              <a:gd name="connsiteX840" fmla="*/ 5825032 w 7467600"/>
              <a:gd name="connsiteY840" fmla="*/ 146405 h 6858000"/>
              <a:gd name="connsiteX841" fmla="*/ 4955599 w 7467600"/>
              <a:gd name="connsiteY841" fmla="*/ 247008 h 6858000"/>
              <a:gd name="connsiteX842" fmla="*/ 5210104 w 7467600"/>
              <a:gd name="connsiteY842" fmla="*/ 228123 h 6858000"/>
              <a:gd name="connsiteX843" fmla="*/ 5261015 w 7467600"/>
              <a:gd name="connsiteY843" fmla="*/ 227087 h 6858000"/>
              <a:gd name="connsiteX844" fmla="*/ 5861181 w 7467600"/>
              <a:gd name="connsiteY844" fmla="*/ 143093 h 6858000"/>
              <a:gd name="connsiteX845" fmla="*/ 5961252 w 7467600"/>
              <a:gd name="connsiteY845" fmla="*/ 114820 h 6858000"/>
              <a:gd name="connsiteX846" fmla="*/ 5944437 w 7467600"/>
              <a:gd name="connsiteY846" fmla="*/ 113829 h 6858000"/>
              <a:gd name="connsiteX847" fmla="*/ 3882765 w 7467600"/>
              <a:gd name="connsiteY847" fmla="*/ 0 h 6858000"/>
              <a:gd name="connsiteX848" fmla="*/ 3995099 w 7467600"/>
              <a:gd name="connsiteY848" fmla="*/ 0 h 6858000"/>
              <a:gd name="connsiteX849" fmla="*/ 4163818 w 7467600"/>
              <a:gd name="connsiteY849" fmla="*/ 234104 h 6858000"/>
              <a:gd name="connsiteX850" fmla="*/ 4172099 w 7467600"/>
              <a:gd name="connsiteY850" fmla="*/ 234207 h 6858000"/>
              <a:gd name="connsiteX851" fmla="*/ 4784282 w 7467600"/>
              <a:gd name="connsiteY851" fmla="*/ 276561 h 6858000"/>
              <a:gd name="connsiteX852" fmla="*/ 4801687 w 7467600"/>
              <a:gd name="connsiteY852" fmla="*/ 267764 h 6858000"/>
              <a:gd name="connsiteX853" fmla="*/ 6082788 w 7467600"/>
              <a:gd name="connsiteY853" fmla="*/ 64119 h 6858000"/>
              <a:gd name="connsiteX854" fmla="*/ 6099442 w 7467600"/>
              <a:gd name="connsiteY854" fmla="*/ 82568 h 6858000"/>
              <a:gd name="connsiteX855" fmla="*/ 4804137 w 7467600"/>
              <a:gd name="connsiteY855" fmla="*/ 320931 h 6858000"/>
              <a:gd name="connsiteX856" fmla="*/ 4227047 w 7467600"/>
              <a:gd name="connsiteY856" fmla="*/ 313415 h 6858000"/>
              <a:gd name="connsiteX857" fmla="*/ 4346041 w 7467600"/>
              <a:gd name="connsiteY857" fmla="*/ 456086 h 6858000"/>
              <a:gd name="connsiteX858" fmla="*/ 4870967 w 7467600"/>
              <a:gd name="connsiteY858" fmla="*/ 963061 h 6858000"/>
              <a:gd name="connsiteX859" fmla="*/ 4889647 w 7467600"/>
              <a:gd name="connsiteY859" fmla="*/ 957147 h 6858000"/>
              <a:gd name="connsiteX860" fmla="*/ 5422504 w 7467600"/>
              <a:gd name="connsiteY860" fmla="*/ 805191 h 6858000"/>
              <a:gd name="connsiteX861" fmla="*/ 6087656 w 7467600"/>
              <a:gd name="connsiteY861" fmla="*/ 826703 h 6858000"/>
              <a:gd name="connsiteX862" fmla="*/ 6058717 w 7467600"/>
              <a:gd name="connsiteY862" fmla="*/ 865992 h 6858000"/>
              <a:gd name="connsiteX863" fmla="*/ 4974153 w 7467600"/>
              <a:gd name="connsiteY863" fmla="*/ 1045456 h 6858000"/>
              <a:gd name="connsiteX864" fmla="*/ 5627835 w 7467600"/>
              <a:gd name="connsiteY864" fmla="*/ 1472077 h 6858000"/>
              <a:gd name="connsiteX865" fmla="*/ 5629817 w 7467600"/>
              <a:gd name="connsiteY865" fmla="*/ 1471412 h 6858000"/>
              <a:gd name="connsiteX866" fmla="*/ 5634124 w 7467600"/>
              <a:gd name="connsiteY866" fmla="*/ 1470572 h 6858000"/>
              <a:gd name="connsiteX867" fmla="*/ 5755832 w 7467600"/>
              <a:gd name="connsiteY867" fmla="*/ 1383886 h 6858000"/>
              <a:gd name="connsiteX868" fmla="*/ 6014186 w 7467600"/>
              <a:gd name="connsiteY868" fmla="*/ 1279799 h 6858000"/>
              <a:gd name="connsiteX869" fmla="*/ 6901619 w 7467600"/>
              <a:gd name="connsiteY869" fmla="*/ 1047874 h 6858000"/>
              <a:gd name="connsiteX870" fmla="*/ 6931566 w 7467600"/>
              <a:gd name="connsiteY870" fmla="*/ 1062034 h 6858000"/>
              <a:gd name="connsiteX871" fmla="*/ 5790982 w 7467600"/>
              <a:gd name="connsiteY871" fmla="*/ 1561380 h 6858000"/>
              <a:gd name="connsiteX872" fmla="*/ 6188971 w 7467600"/>
              <a:gd name="connsiteY872" fmla="*/ 1755168 h 6858000"/>
              <a:gd name="connsiteX873" fmla="*/ 6202446 w 7467600"/>
              <a:gd name="connsiteY873" fmla="*/ 1752268 h 6858000"/>
              <a:gd name="connsiteX874" fmla="*/ 7179560 w 7467600"/>
              <a:gd name="connsiteY874" fmla="*/ 1467551 h 6858000"/>
              <a:gd name="connsiteX875" fmla="*/ 7158730 w 7467600"/>
              <a:gd name="connsiteY875" fmla="*/ 1507835 h 6858000"/>
              <a:gd name="connsiteX876" fmla="*/ 6326959 w 7467600"/>
              <a:gd name="connsiteY876" fmla="*/ 1817686 h 6858000"/>
              <a:gd name="connsiteX877" fmla="*/ 6537433 w 7467600"/>
              <a:gd name="connsiteY877" fmla="*/ 1907790 h 6858000"/>
              <a:gd name="connsiteX878" fmla="*/ 6550221 w 7467600"/>
              <a:gd name="connsiteY878" fmla="*/ 1910729 h 6858000"/>
              <a:gd name="connsiteX879" fmla="*/ 6964438 w 7467600"/>
              <a:gd name="connsiteY879" fmla="*/ 2209505 h 6858000"/>
              <a:gd name="connsiteX880" fmla="*/ 7367862 w 7467600"/>
              <a:gd name="connsiteY880" fmla="*/ 2806833 h 6858000"/>
              <a:gd name="connsiteX881" fmla="*/ 7364329 w 7467600"/>
              <a:gd name="connsiteY881" fmla="*/ 2826907 h 6858000"/>
              <a:gd name="connsiteX882" fmla="*/ 7290545 w 7467600"/>
              <a:gd name="connsiteY882" fmla="*/ 2850663 h 6858000"/>
              <a:gd name="connsiteX883" fmla="*/ 6472036 w 7467600"/>
              <a:gd name="connsiteY883" fmla="*/ 1959003 h 6858000"/>
              <a:gd name="connsiteX884" fmla="*/ 5792897 w 7467600"/>
              <a:gd name="connsiteY884" fmla="*/ 1647747 h 6858000"/>
              <a:gd name="connsiteX885" fmla="*/ 5842751 w 7467600"/>
              <a:gd name="connsiteY885" fmla="*/ 1816112 h 6858000"/>
              <a:gd name="connsiteX886" fmla="*/ 5847424 w 7467600"/>
              <a:gd name="connsiteY886" fmla="*/ 1815776 h 6858000"/>
              <a:gd name="connsiteX887" fmla="*/ 6399821 w 7467600"/>
              <a:gd name="connsiteY887" fmla="*/ 2344799 h 6858000"/>
              <a:gd name="connsiteX888" fmla="*/ 6323232 w 7467600"/>
              <a:gd name="connsiteY888" fmla="*/ 2389634 h 6858000"/>
              <a:gd name="connsiteX889" fmla="*/ 5942958 w 7467600"/>
              <a:gd name="connsiteY889" fmla="*/ 2077708 h 6858000"/>
              <a:gd name="connsiteX890" fmla="*/ 5921559 w 7467600"/>
              <a:gd name="connsiteY890" fmla="*/ 2378596 h 6858000"/>
              <a:gd name="connsiteX891" fmla="*/ 5817651 w 7467600"/>
              <a:gd name="connsiteY891" fmla="*/ 3023919 h 6858000"/>
              <a:gd name="connsiteX892" fmla="*/ 5729634 w 7467600"/>
              <a:gd name="connsiteY892" fmla="*/ 3051849 h 6858000"/>
              <a:gd name="connsiteX893" fmla="*/ 5611018 w 7467600"/>
              <a:gd name="connsiteY893" fmla="*/ 2316769 h 6858000"/>
              <a:gd name="connsiteX894" fmla="*/ 5687608 w 7467600"/>
              <a:gd name="connsiteY894" fmla="*/ 2039972 h 6858000"/>
              <a:gd name="connsiteX895" fmla="*/ 5657554 w 7467600"/>
              <a:gd name="connsiteY895" fmla="*/ 1576445 h 6858000"/>
              <a:gd name="connsiteX896" fmla="*/ 5150475 w 7467600"/>
              <a:gd name="connsiteY896" fmla="*/ 1274012 h 6858000"/>
              <a:gd name="connsiteX897" fmla="*/ 5349142 w 7467600"/>
              <a:gd name="connsiteY897" fmla="*/ 2204405 h 6858000"/>
              <a:gd name="connsiteX898" fmla="*/ 5262214 w 7467600"/>
              <a:gd name="connsiteY898" fmla="*/ 2233836 h 6858000"/>
              <a:gd name="connsiteX899" fmla="*/ 4981539 w 7467600"/>
              <a:gd name="connsiteY899" fmla="*/ 1542201 h 6858000"/>
              <a:gd name="connsiteX900" fmla="*/ 4958461 w 7467600"/>
              <a:gd name="connsiteY900" fmla="*/ 1136957 h 6858000"/>
              <a:gd name="connsiteX901" fmla="*/ 4655015 w 7467600"/>
              <a:gd name="connsiteY901" fmla="*/ 891426 h 6858000"/>
              <a:gd name="connsiteX902" fmla="*/ 4348002 w 7467600"/>
              <a:gd name="connsiteY902" fmla="*/ 2205895 h 6858000"/>
              <a:gd name="connsiteX903" fmla="*/ 4262250 w 7467600"/>
              <a:gd name="connsiteY903" fmla="*/ 2219972 h 6858000"/>
              <a:gd name="connsiteX904" fmla="*/ 4550611 w 7467600"/>
              <a:gd name="connsiteY904" fmla="*/ 817540 h 6858000"/>
              <a:gd name="connsiteX905" fmla="*/ 4564418 w 7467600"/>
              <a:gd name="connsiteY905" fmla="*/ 808293 h 6858000"/>
              <a:gd name="connsiteX906" fmla="*/ 4266388 w 7467600"/>
              <a:gd name="connsiteY906" fmla="*/ 500083 h 6858000"/>
              <a:gd name="connsiteX907" fmla="*/ 4032842 w 7467600"/>
              <a:gd name="connsiteY907" fmla="*/ 211809 h 6858000"/>
              <a:gd name="connsiteX908" fmla="*/ 3882765 w 7467600"/>
              <a:gd name="connsiteY908" fmla="*/ 0 h 6858000"/>
              <a:gd name="connsiteX909" fmla="*/ 3721337 w 7467600"/>
              <a:gd name="connsiteY909" fmla="*/ 0 h 6858000"/>
              <a:gd name="connsiteX910" fmla="*/ 3797544 w 7467600"/>
              <a:gd name="connsiteY910" fmla="*/ 0 h 6858000"/>
              <a:gd name="connsiteX911" fmla="*/ 3775734 w 7467600"/>
              <a:gd name="connsiteY911" fmla="*/ 95131 h 6858000"/>
              <a:gd name="connsiteX912" fmla="*/ 3724807 w 7467600"/>
              <a:gd name="connsiteY912" fmla="*/ 272257 h 6858000"/>
              <a:gd name="connsiteX913" fmla="*/ 3726844 w 7467600"/>
              <a:gd name="connsiteY913" fmla="*/ 282988 h 6858000"/>
              <a:gd name="connsiteX914" fmla="*/ 3742664 w 7467600"/>
              <a:gd name="connsiteY914" fmla="*/ 279918 h 6858000"/>
              <a:gd name="connsiteX915" fmla="*/ 4103910 w 7467600"/>
              <a:gd name="connsiteY915" fmla="*/ 1161917 h 6858000"/>
              <a:gd name="connsiteX916" fmla="*/ 4020269 w 7467600"/>
              <a:gd name="connsiteY916" fmla="*/ 1200406 h 6858000"/>
              <a:gd name="connsiteX917" fmla="*/ 3674882 w 7467600"/>
              <a:gd name="connsiteY917" fmla="*/ 488524 h 6858000"/>
              <a:gd name="connsiteX918" fmla="*/ 3132682 w 7467600"/>
              <a:gd name="connsiteY918" fmla="*/ 1072284 h 6858000"/>
              <a:gd name="connsiteX919" fmla="*/ 2716346 w 7467600"/>
              <a:gd name="connsiteY919" fmla="*/ 1276376 h 6858000"/>
              <a:gd name="connsiteX920" fmla="*/ 2716772 w 7467600"/>
              <a:gd name="connsiteY920" fmla="*/ 1255462 h 6858000"/>
              <a:gd name="connsiteX921" fmla="*/ 3471096 w 7467600"/>
              <a:gd name="connsiteY921" fmla="*/ 437072 h 6858000"/>
              <a:gd name="connsiteX922" fmla="*/ 3639057 w 7467600"/>
              <a:gd name="connsiteY922" fmla="*/ 286334 h 6858000"/>
              <a:gd name="connsiteX923" fmla="*/ 3640309 w 7467600"/>
              <a:gd name="connsiteY923" fmla="*/ 284664 h 6858000"/>
              <a:gd name="connsiteX924" fmla="*/ 3646022 w 7467600"/>
              <a:gd name="connsiteY924" fmla="*/ 276711 h 6858000"/>
              <a:gd name="connsiteX925" fmla="*/ 3707943 w 7467600"/>
              <a:gd name="connsiteY925" fmla="*/ 65958 h 6858000"/>
              <a:gd name="connsiteX926" fmla="*/ 3721337 w 7467600"/>
              <a:gd name="connsiteY926" fmla="*/ 0 h 6858000"/>
              <a:gd name="connsiteX927" fmla="*/ 2867960 w 7467600"/>
              <a:gd name="connsiteY927" fmla="*/ 0 h 6858000"/>
              <a:gd name="connsiteX928" fmla="*/ 2926351 w 7467600"/>
              <a:gd name="connsiteY928" fmla="*/ 0 h 6858000"/>
              <a:gd name="connsiteX929" fmla="*/ 2902823 w 7467600"/>
              <a:gd name="connsiteY929" fmla="*/ 262929 h 6858000"/>
              <a:gd name="connsiteX930" fmla="*/ 2940663 w 7467600"/>
              <a:gd name="connsiteY930" fmla="*/ 140884 h 6858000"/>
              <a:gd name="connsiteX931" fmla="*/ 2947039 w 7467600"/>
              <a:gd name="connsiteY931" fmla="*/ 122524 h 6858000"/>
              <a:gd name="connsiteX932" fmla="*/ 2984316 w 7467600"/>
              <a:gd name="connsiteY932" fmla="*/ 0 h 6858000"/>
              <a:gd name="connsiteX933" fmla="*/ 3016114 w 7467600"/>
              <a:gd name="connsiteY933" fmla="*/ 0 h 6858000"/>
              <a:gd name="connsiteX934" fmla="*/ 2979949 w 7467600"/>
              <a:gd name="connsiteY934" fmla="*/ 119274 h 6858000"/>
              <a:gd name="connsiteX935" fmla="*/ 3023879 w 7467600"/>
              <a:gd name="connsiteY935" fmla="*/ 0 h 6858000"/>
              <a:gd name="connsiteX936" fmla="*/ 3105400 w 7467600"/>
              <a:gd name="connsiteY936" fmla="*/ 0 h 6858000"/>
              <a:gd name="connsiteX937" fmla="*/ 3094669 w 7467600"/>
              <a:gd name="connsiteY937" fmla="*/ 30308 h 6858000"/>
              <a:gd name="connsiteX938" fmla="*/ 2901945 w 7467600"/>
              <a:gd name="connsiteY938" fmla="*/ 466538 h 6858000"/>
              <a:gd name="connsiteX939" fmla="*/ 2815209 w 7467600"/>
              <a:gd name="connsiteY939" fmla="*/ 497361 h 6858000"/>
              <a:gd name="connsiteX940" fmla="*/ 2844845 w 7467600"/>
              <a:gd name="connsiteY940" fmla="*/ 127638 h 6858000"/>
              <a:gd name="connsiteX941" fmla="*/ 2867960 w 7467600"/>
              <a:gd name="connsiteY941" fmla="*/ 0 h 6858000"/>
              <a:gd name="connsiteX942" fmla="*/ 1057230 w 7467600"/>
              <a:gd name="connsiteY942" fmla="*/ 0 h 6858000"/>
              <a:gd name="connsiteX943" fmla="*/ 1111003 w 7467600"/>
              <a:gd name="connsiteY943" fmla="*/ 0 h 6858000"/>
              <a:gd name="connsiteX944" fmla="*/ 1125553 w 7467600"/>
              <a:gd name="connsiteY944" fmla="*/ 52588 h 6858000"/>
              <a:gd name="connsiteX945" fmla="*/ 1304276 w 7467600"/>
              <a:gd name="connsiteY945" fmla="*/ 476275 h 6858000"/>
              <a:gd name="connsiteX946" fmla="*/ 1492066 w 7467600"/>
              <a:gd name="connsiteY946" fmla="*/ 886333 h 6858000"/>
              <a:gd name="connsiteX947" fmla="*/ 1423698 w 7467600"/>
              <a:gd name="connsiteY947" fmla="*/ 710817 h 6858000"/>
              <a:gd name="connsiteX948" fmla="*/ 1357609 w 7467600"/>
              <a:gd name="connsiteY948" fmla="*/ 532892 h 6858000"/>
              <a:gd name="connsiteX949" fmla="*/ 1309550 w 7467600"/>
              <a:gd name="connsiteY949" fmla="*/ 374031 h 6858000"/>
              <a:gd name="connsiteX950" fmla="*/ 1193673 w 7467600"/>
              <a:gd name="connsiteY950" fmla="*/ 49533 h 6858000"/>
              <a:gd name="connsiteX951" fmla="*/ 1164391 w 7467600"/>
              <a:gd name="connsiteY951" fmla="*/ 0 h 6858000"/>
              <a:gd name="connsiteX952" fmla="*/ 1200666 w 7467600"/>
              <a:gd name="connsiteY952" fmla="*/ 0 h 6858000"/>
              <a:gd name="connsiteX953" fmla="*/ 1223408 w 7467600"/>
              <a:gd name="connsiteY953" fmla="*/ 38996 h 6858000"/>
              <a:gd name="connsiteX954" fmla="*/ 1339635 w 7467600"/>
              <a:gd name="connsiteY954" fmla="*/ 365517 h 6858000"/>
              <a:gd name="connsiteX955" fmla="*/ 1387469 w 7467600"/>
              <a:gd name="connsiteY955" fmla="*/ 523079 h 6858000"/>
              <a:gd name="connsiteX956" fmla="*/ 1452685 w 7467600"/>
              <a:gd name="connsiteY956" fmla="*/ 699806 h 6858000"/>
              <a:gd name="connsiteX957" fmla="*/ 1492092 w 7467600"/>
              <a:gd name="connsiteY957" fmla="*/ 800424 h 6858000"/>
              <a:gd name="connsiteX958" fmla="*/ 1455302 w 7467600"/>
              <a:gd name="connsiteY958" fmla="*/ 632913 h 6858000"/>
              <a:gd name="connsiteX959" fmla="*/ 1222336 w 7467600"/>
              <a:gd name="connsiteY959" fmla="*/ 9480 h 6858000"/>
              <a:gd name="connsiteX960" fmla="*/ 1214634 w 7467600"/>
              <a:gd name="connsiteY960" fmla="*/ 0 h 6858000"/>
              <a:gd name="connsiteX961" fmla="*/ 1289827 w 7467600"/>
              <a:gd name="connsiteY961" fmla="*/ 0 h 6858000"/>
              <a:gd name="connsiteX962" fmla="*/ 1321076 w 7467600"/>
              <a:gd name="connsiteY962" fmla="*/ 59722 h 6858000"/>
              <a:gd name="connsiteX963" fmla="*/ 1512579 w 7467600"/>
              <a:gd name="connsiteY963" fmla="*/ 626441 h 6858000"/>
              <a:gd name="connsiteX964" fmla="*/ 1506076 w 7467600"/>
              <a:gd name="connsiteY964" fmla="*/ 1089289 h 6858000"/>
              <a:gd name="connsiteX965" fmla="*/ 1486346 w 7467600"/>
              <a:gd name="connsiteY965" fmla="*/ 1079919 h 6858000"/>
              <a:gd name="connsiteX966" fmla="*/ 1070511 w 7467600"/>
              <a:gd name="connsiteY966" fmla="*/ 48609 h 6858000"/>
              <a:gd name="connsiteX967" fmla="*/ 1057230 w 7467600"/>
              <a:gd name="connsiteY967" fmla="*/ 0 h 6858000"/>
              <a:gd name="connsiteX968" fmla="*/ 43151 w 7467600"/>
              <a:gd name="connsiteY968" fmla="*/ 0 h 6858000"/>
              <a:gd name="connsiteX969" fmla="*/ 95283 w 7467600"/>
              <a:gd name="connsiteY969" fmla="*/ 0 h 6858000"/>
              <a:gd name="connsiteX970" fmla="*/ 300708 w 7467600"/>
              <a:gd name="connsiteY970" fmla="*/ 154571 h 6858000"/>
              <a:gd name="connsiteX971" fmla="*/ 530414 w 7467600"/>
              <a:gd name="connsiteY971" fmla="*/ 354673 h 6858000"/>
              <a:gd name="connsiteX972" fmla="*/ 333785 w 7467600"/>
              <a:gd name="connsiteY972" fmla="*/ 161564 h 6858000"/>
              <a:gd name="connsiteX973" fmla="*/ 147005 w 7467600"/>
              <a:gd name="connsiteY973" fmla="*/ 0 h 6858000"/>
              <a:gd name="connsiteX974" fmla="*/ 272509 w 7467600"/>
              <a:gd name="connsiteY974" fmla="*/ 0 h 6858000"/>
              <a:gd name="connsiteX975" fmla="*/ 326276 w 7467600"/>
              <a:gd name="connsiteY975" fmla="*/ 45847 h 6858000"/>
              <a:gd name="connsiteX976" fmla="*/ 823759 w 7467600"/>
              <a:gd name="connsiteY976" fmla="*/ 574145 h 6858000"/>
              <a:gd name="connsiteX977" fmla="*/ 811254 w 7467600"/>
              <a:gd name="connsiteY977" fmla="*/ 665546 h 6858000"/>
              <a:gd name="connsiteX978" fmla="*/ 154042 w 7467600"/>
              <a:gd name="connsiteY978" fmla="*/ 261522 h 6858000"/>
              <a:gd name="connsiteX979" fmla="*/ 13550 w 7467600"/>
              <a:gd name="connsiteY979" fmla="*/ 158423 h 6858000"/>
              <a:gd name="connsiteX980" fmla="*/ 0 w 7467600"/>
              <a:gd name="connsiteY980" fmla="*/ 146618 h 6858000"/>
              <a:gd name="connsiteX981" fmla="*/ 0 w 7467600"/>
              <a:gd name="connsiteY981" fmla="*/ 59161 h 6858000"/>
              <a:gd name="connsiteX982" fmla="*/ 45427 w 7467600"/>
              <a:gd name="connsiteY982" fmla="*/ 101078 h 6858000"/>
              <a:gd name="connsiteX983" fmla="*/ 630103 w 7467600"/>
              <a:gd name="connsiteY983" fmla="*/ 485885 h 6858000"/>
              <a:gd name="connsiteX984" fmla="*/ 532040 w 7467600"/>
              <a:gd name="connsiteY984" fmla="*/ 399359 h 6858000"/>
              <a:gd name="connsiteX985" fmla="*/ 517618 w 7467600"/>
              <a:gd name="connsiteY985" fmla="*/ 385726 h 6858000"/>
              <a:gd name="connsiteX986" fmla="*/ 285074 w 7467600"/>
              <a:gd name="connsiteY986" fmla="*/ 182755 h 6858000"/>
              <a:gd name="connsiteX987" fmla="*/ 43151 w 7467600"/>
              <a:gd name="connsiteY98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467600 w 7467600"/>
              <a:gd name="connsiteY129" fmla="*/ 5142496 h 6858000"/>
              <a:gd name="connsiteX130" fmla="*/ 7312201 w 7467600"/>
              <a:gd name="connsiteY130" fmla="*/ 5128278 h 6858000"/>
              <a:gd name="connsiteX131" fmla="*/ 1903353 w 7467600"/>
              <a:gd name="connsiteY131" fmla="*/ 5044827 h 6858000"/>
              <a:gd name="connsiteX132" fmla="*/ 1936931 w 7467600"/>
              <a:gd name="connsiteY132" fmla="*/ 5093954 h 6858000"/>
              <a:gd name="connsiteX133" fmla="*/ 2195868 w 7467600"/>
              <a:gd name="connsiteY133" fmla="*/ 5396574 h 6858000"/>
              <a:gd name="connsiteX134" fmla="*/ 2088852 w 7467600"/>
              <a:gd name="connsiteY134" fmla="*/ 5166123 h 6858000"/>
              <a:gd name="connsiteX135" fmla="*/ 1958241 w 7467600"/>
              <a:gd name="connsiteY135" fmla="*/ 5067955 h 6858000"/>
              <a:gd name="connsiteX136" fmla="*/ 1903353 w 7467600"/>
              <a:gd name="connsiteY136" fmla="*/ 5044827 h 6858000"/>
              <a:gd name="connsiteX137" fmla="*/ 1979378 w 7467600"/>
              <a:gd name="connsiteY137" fmla="*/ 4769504 h 6858000"/>
              <a:gd name="connsiteX138" fmla="*/ 2882120 w 7467600"/>
              <a:gd name="connsiteY138" fmla="*/ 5064547 h 6858000"/>
              <a:gd name="connsiteX139" fmla="*/ 2793103 w 7467600"/>
              <a:gd name="connsiteY139" fmla="*/ 5039699 h 6858000"/>
              <a:gd name="connsiteX140" fmla="*/ 2770041 w 7467600"/>
              <a:gd name="connsiteY140" fmla="*/ 5033634 h 6858000"/>
              <a:gd name="connsiteX141" fmla="*/ 1979378 w 7467600"/>
              <a:gd name="connsiteY141" fmla="*/ 4769504 h 6858000"/>
              <a:gd name="connsiteX142" fmla="*/ 1927410 w 7467600"/>
              <a:gd name="connsiteY142" fmla="*/ 4716164 h 6858000"/>
              <a:gd name="connsiteX143" fmla="*/ 1959587 w 7467600"/>
              <a:gd name="connsiteY143" fmla="*/ 4728849 h 6858000"/>
              <a:gd name="connsiteX144" fmla="*/ 2777707 w 7467600"/>
              <a:gd name="connsiteY144" fmla="*/ 5003991 h 6858000"/>
              <a:gd name="connsiteX145" fmla="*/ 2800768 w 7467600"/>
              <a:gd name="connsiteY145" fmla="*/ 5010056 h 6858000"/>
              <a:gd name="connsiteX146" fmla="*/ 2879408 w 7467600"/>
              <a:gd name="connsiteY146" fmla="*/ 5031590 h 6858000"/>
              <a:gd name="connsiteX147" fmla="*/ 2862295 w 7467600"/>
              <a:gd name="connsiteY147" fmla="*/ 5022958 h 6858000"/>
              <a:gd name="connsiteX148" fmla="*/ 2813343 w 7467600"/>
              <a:gd name="connsiteY148" fmla="*/ 4998369 h 6858000"/>
              <a:gd name="connsiteX149" fmla="*/ 2646245 w 7467600"/>
              <a:gd name="connsiteY149" fmla="*/ 4930999 h 6858000"/>
              <a:gd name="connsiteX150" fmla="*/ 1999243 w 7467600"/>
              <a:gd name="connsiteY150" fmla="*/ 4730524 h 6858000"/>
              <a:gd name="connsiteX151" fmla="*/ 1979527 w 7467600"/>
              <a:gd name="connsiteY151" fmla="*/ 4726651 h 6858000"/>
              <a:gd name="connsiteX152" fmla="*/ 1927410 w 7467600"/>
              <a:gd name="connsiteY152" fmla="*/ 4716164 h 6858000"/>
              <a:gd name="connsiteX153" fmla="*/ 1997014 w 7467600"/>
              <a:gd name="connsiteY153" fmla="*/ 4698007 h 6858000"/>
              <a:gd name="connsiteX154" fmla="*/ 2005458 w 7467600"/>
              <a:gd name="connsiteY154" fmla="*/ 4699540 h 6858000"/>
              <a:gd name="connsiteX155" fmla="*/ 2657186 w 7467600"/>
              <a:gd name="connsiteY155" fmla="*/ 4901687 h 6858000"/>
              <a:gd name="connsiteX156" fmla="*/ 2826662 w 7467600"/>
              <a:gd name="connsiteY156" fmla="*/ 4970362 h 6858000"/>
              <a:gd name="connsiteX157" fmla="*/ 2876100 w 7467600"/>
              <a:gd name="connsiteY157" fmla="*/ 4995397 h 6858000"/>
              <a:gd name="connsiteX158" fmla="*/ 3042600 w 7467600"/>
              <a:gd name="connsiteY158" fmla="*/ 5059532 h 6858000"/>
              <a:gd name="connsiteX159" fmla="*/ 1997014 w 7467600"/>
              <a:gd name="connsiteY159" fmla="*/ 4698007 h 6858000"/>
              <a:gd name="connsiteX160" fmla="*/ 2305292 w 7467600"/>
              <a:gd name="connsiteY160" fmla="*/ 4219492 h 6858000"/>
              <a:gd name="connsiteX161" fmla="*/ 3360922 w 7467600"/>
              <a:gd name="connsiteY161" fmla="*/ 4529373 h 6858000"/>
              <a:gd name="connsiteX162" fmla="*/ 3492420 w 7467600"/>
              <a:gd name="connsiteY162" fmla="*/ 4510145 h 6858000"/>
              <a:gd name="connsiteX163" fmla="*/ 3364086 w 7467600"/>
              <a:gd name="connsiteY163" fmla="*/ 4480340 h 6858000"/>
              <a:gd name="connsiteX164" fmla="*/ 3225818 w 7467600"/>
              <a:gd name="connsiteY164" fmla="*/ 4411822 h 6858000"/>
              <a:gd name="connsiteX165" fmla="*/ 3129696 w 7467600"/>
              <a:gd name="connsiteY165" fmla="*/ 4360704 h 6858000"/>
              <a:gd name="connsiteX166" fmla="*/ 2814545 w 7467600"/>
              <a:gd name="connsiteY166" fmla="*/ 4282955 h 6858000"/>
              <a:gd name="connsiteX167" fmla="*/ 2305292 w 7467600"/>
              <a:gd name="connsiteY167" fmla="*/ 4219492 h 6858000"/>
              <a:gd name="connsiteX168" fmla="*/ 2626982 w 7467600"/>
              <a:gd name="connsiteY168" fmla="*/ 4206450 h 6858000"/>
              <a:gd name="connsiteX169" fmla="*/ 2490617 w 7467600"/>
              <a:gd name="connsiteY169" fmla="*/ 4206951 h 6858000"/>
              <a:gd name="connsiteX170" fmla="*/ 2819869 w 7467600"/>
              <a:gd name="connsiteY170" fmla="*/ 4252936 h 6858000"/>
              <a:gd name="connsiteX171" fmla="*/ 3143018 w 7467600"/>
              <a:gd name="connsiteY171" fmla="*/ 4332698 h 6858000"/>
              <a:gd name="connsiteX172" fmla="*/ 3241520 w 7467600"/>
              <a:gd name="connsiteY172" fmla="*/ 4385112 h 6858000"/>
              <a:gd name="connsiteX173" fmla="*/ 3374575 w 7467600"/>
              <a:gd name="connsiteY173" fmla="*/ 4451517 h 6858000"/>
              <a:gd name="connsiteX174" fmla="*/ 3505221 w 7467600"/>
              <a:gd name="connsiteY174" fmla="*/ 4480757 h 6858000"/>
              <a:gd name="connsiteX175" fmla="*/ 2626982 w 7467600"/>
              <a:gd name="connsiteY175" fmla="*/ 4206450 h 6858000"/>
              <a:gd name="connsiteX176" fmla="*/ 1310106 w 7467600"/>
              <a:gd name="connsiteY176" fmla="*/ 3943217 h 6858000"/>
              <a:gd name="connsiteX177" fmla="*/ 854994 w 7467600"/>
              <a:gd name="connsiteY177" fmla="*/ 4399136 h 6858000"/>
              <a:gd name="connsiteX178" fmla="*/ 742462 w 7467600"/>
              <a:gd name="connsiteY178" fmla="*/ 4594648 h 6858000"/>
              <a:gd name="connsiteX179" fmla="*/ 820602 w 7467600"/>
              <a:gd name="connsiteY179" fmla="*/ 4485915 h 6858000"/>
              <a:gd name="connsiteX180" fmla="*/ 878295 w 7467600"/>
              <a:gd name="connsiteY180" fmla="*/ 4403594 h 6858000"/>
              <a:gd name="connsiteX181" fmla="*/ 1240607 w 7467600"/>
              <a:gd name="connsiteY181" fmla="*/ 4010401 h 6858000"/>
              <a:gd name="connsiteX182" fmla="*/ 1310106 w 7467600"/>
              <a:gd name="connsiteY182" fmla="*/ 3943217 h 6858000"/>
              <a:gd name="connsiteX183" fmla="*/ 1423113 w 7467600"/>
              <a:gd name="connsiteY183" fmla="*/ 3874565 h 6858000"/>
              <a:gd name="connsiteX184" fmla="*/ 1260565 w 7467600"/>
              <a:gd name="connsiteY184" fmla="*/ 4031982 h 6858000"/>
              <a:gd name="connsiteX185" fmla="*/ 901900 w 7467600"/>
              <a:gd name="connsiteY185" fmla="*/ 4421236 h 6858000"/>
              <a:gd name="connsiteX186" fmla="*/ 845044 w 7467600"/>
              <a:gd name="connsiteY186" fmla="*/ 4502436 h 6858000"/>
              <a:gd name="connsiteX187" fmla="*/ 685926 w 7467600"/>
              <a:gd name="connsiteY187" fmla="*/ 4703069 h 6858000"/>
              <a:gd name="connsiteX188" fmla="*/ 684248 w 7467600"/>
              <a:gd name="connsiteY188" fmla="*/ 4706721 h 6858000"/>
              <a:gd name="connsiteX189" fmla="*/ 1423113 w 7467600"/>
              <a:gd name="connsiteY189" fmla="*/ 3874565 h 6858000"/>
              <a:gd name="connsiteX190" fmla="*/ 3316479 w 7467600"/>
              <a:gd name="connsiteY190" fmla="*/ 3872136 h 6858000"/>
              <a:gd name="connsiteX191" fmla="*/ 3546806 w 7467600"/>
              <a:gd name="connsiteY191" fmla="*/ 4356139 h 6858000"/>
              <a:gd name="connsiteX192" fmla="*/ 3364433 w 7467600"/>
              <a:gd name="connsiteY192" fmla="*/ 3953121 h 6858000"/>
              <a:gd name="connsiteX193" fmla="*/ 3316479 w 7467600"/>
              <a:gd name="connsiteY193" fmla="*/ 3872136 h 6858000"/>
              <a:gd name="connsiteX194" fmla="*/ 3291335 w 7467600"/>
              <a:gd name="connsiteY194" fmla="*/ 3767420 h 6858000"/>
              <a:gd name="connsiteX195" fmla="*/ 3390805 w 7467600"/>
              <a:gd name="connsiteY195" fmla="*/ 3937163 h 6858000"/>
              <a:gd name="connsiteX196" fmla="*/ 3579062 w 7467600"/>
              <a:gd name="connsiteY196" fmla="*/ 4359040 h 6858000"/>
              <a:gd name="connsiteX197" fmla="*/ 3467355 w 7467600"/>
              <a:gd name="connsiteY197" fmla="*/ 3988130 h 6858000"/>
              <a:gd name="connsiteX198" fmla="*/ 3310753 w 7467600"/>
              <a:gd name="connsiteY198" fmla="*/ 3787140 h 6858000"/>
              <a:gd name="connsiteX199" fmla="*/ 3291335 w 7467600"/>
              <a:gd name="connsiteY199" fmla="*/ 3767420 h 6858000"/>
              <a:gd name="connsiteX200" fmla="*/ 1635889 w 7467600"/>
              <a:gd name="connsiteY200" fmla="*/ 3709494 h 6858000"/>
              <a:gd name="connsiteX201" fmla="*/ 1634800 w 7467600"/>
              <a:gd name="connsiteY201" fmla="*/ 3731111 h 6858000"/>
              <a:gd name="connsiteX202" fmla="*/ 1635889 w 7467600"/>
              <a:gd name="connsiteY202" fmla="*/ 3709494 h 6858000"/>
              <a:gd name="connsiteX203" fmla="*/ 1510397 w 7467600"/>
              <a:gd name="connsiteY203" fmla="*/ 3684705 h 6858000"/>
              <a:gd name="connsiteX204" fmla="*/ 1146550 w 7467600"/>
              <a:gd name="connsiteY204" fmla="*/ 3802012 h 6858000"/>
              <a:gd name="connsiteX205" fmla="*/ 698834 w 7467600"/>
              <a:gd name="connsiteY205" fmla="*/ 3952272 h 6858000"/>
              <a:gd name="connsiteX206" fmla="*/ 34256 w 7467600"/>
              <a:gd name="connsiteY206" fmla="*/ 4347603 h 6858000"/>
              <a:gd name="connsiteX207" fmla="*/ 527241 w 7467600"/>
              <a:gd name="connsiteY207" fmla="*/ 4065078 h 6858000"/>
              <a:gd name="connsiteX208" fmla="*/ 1510397 w 7467600"/>
              <a:gd name="connsiteY208" fmla="*/ 3684705 h 6858000"/>
              <a:gd name="connsiteX209" fmla="*/ 1313114 w 7467600"/>
              <a:gd name="connsiteY209" fmla="*/ 3655216 h 6858000"/>
              <a:gd name="connsiteX210" fmla="*/ 1109304 w 7467600"/>
              <a:gd name="connsiteY210" fmla="*/ 3669030 h 6858000"/>
              <a:gd name="connsiteX211" fmla="*/ 8129 w 7467600"/>
              <a:gd name="connsiteY211" fmla="*/ 4330519 h 6858000"/>
              <a:gd name="connsiteX212" fmla="*/ 687572 w 7467600"/>
              <a:gd name="connsiteY212" fmla="*/ 3925629 h 6858000"/>
              <a:gd name="connsiteX213" fmla="*/ 1138365 w 7467600"/>
              <a:gd name="connsiteY213" fmla="*/ 3774515 h 6858000"/>
              <a:gd name="connsiteX214" fmla="*/ 1505579 w 7467600"/>
              <a:gd name="connsiteY214" fmla="*/ 3655526 h 6858000"/>
              <a:gd name="connsiteX215" fmla="*/ 1313114 w 7467600"/>
              <a:gd name="connsiteY215" fmla="*/ 3655216 h 6858000"/>
              <a:gd name="connsiteX216" fmla="*/ 3655073 w 7467600"/>
              <a:gd name="connsiteY216" fmla="*/ 3650884 h 6858000"/>
              <a:gd name="connsiteX217" fmla="*/ 3989938 w 7467600"/>
              <a:gd name="connsiteY217" fmla="*/ 3991685 h 6858000"/>
              <a:gd name="connsiteX218" fmla="*/ 4393907 w 7467600"/>
              <a:gd name="connsiteY218" fmla="*/ 4261258 h 6858000"/>
              <a:gd name="connsiteX219" fmla="*/ 4648051 w 7467600"/>
              <a:gd name="connsiteY219" fmla="*/ 4374051 h 6858000"/>
              <a:gd name="connsiteX220" fmla="*/ 4383389 w 7467600"/>
              <a:gd name="connsiteY220" fmla="*/ 4184369 h 6858000"/>
              <a:gd name="connsiteX221" fmla="*/ 4165508 w 7467600"/>
              <a:gd name="connsiteY221" fmla="*/ 4035196 h 6858000"/>
              <a:gd name="connsiteX222" fmla="*/ 4068162 w 7467600"/>
              <a:gd name="connsiteY222" fmla="*/ 3953394 h 6858000"/>
              <a:gd name="connsiteX223" fmla="*/ 3981416 w 7467600"/>
              <a:gd name="connsiteY223" fmla="*/ 3880482 h 6858000"/>
              <a:gd name="connsiteX224" fmla="*/ 3800147 w 7467600"/>
              <a:gd name="connsiteY224" fmla="*/ 3749872 h 6858000"/>
              <a:gd name="connsiteX225" fmla="*/ 3655073 w 7467600"/>
              <a:gd name="connsiteY225" fmla="*/ 3650884 h 6858000"/>
              <a:gd name="connsiteX226" fmla="*/ 3670252 w 7467600"/>
              <a:gd name="connsiteY226" fmla="*/ 3622798 h 6858000"/>
              <a:gd name="connsiteX227" fmla="*/ 3817258 w 7467600"/>
              <a:gd name="connsiteY227" fmla="*/ 3723577 h 6858000"/>
              <a:gd name="connsiteX228" fmla="*/ 4000461 w 7467600"/>
              <a:gd name="connsiteY228" fmla="*/ 3855966 h 6858000"/>
              <a:gd name="connsiteX229" fmla="*/ 4088180 w 7467600"/>
              <a:gd name="connsiteY229" fmla="*/ 3929774 h 6858000"/>
              <a:gd name="connsiteX230" fmla="*/ 4184555 w 7467600"/>
              <a:gd name="connsiteY230" fmla="*/ 4010683 h 6858000"/>
              <a:gd name="connsiteX231" fmla="*/ 4399563 w 7467600"/>
              <a:gd name="connsiteY231" fmla="*/ 4158106 h 6858000"/>
              <a:gd name="connsiteX232" fmla="*/ 4684469 w 7467600"/>
              <a:gd name="connsiteY232" fmla="*/ 4364680 h 6858000"/>
              <a:gd name="connsiteX233" fmla="*/ 4690271 w 7467600"/>
              <a:gd name="connsiteY233" fmla="*/ 4370034 h 6858000"/>
              <a:gd name="connsiteX234" fmla="*/ 4136093 w 7467600"/>
              <a:gd name="connsiteY234" fmla="*/ 3858466 h 6858000"/>
              <a:gd name="connsiteX235" fmla="*/ 3670252 w 7467600"/>
              <a:gd name="connsiteY235" fmla="*/ 3622798 h 6858000"/>
              <a:gd name="connsiteX236" fmla="*/ 4440129 w 7467600"/>
              <a:gd name="connsiteY236" fmla="*/ 3448571 h 6858000"/>
              <a:gd name="connsiteX237" fmla="*/ 4856525 w 7467600"/>
              <a:gd name="connsiteY237" fmla="*/ 3915351 h 6858000"/>
              <a:gd name="connsiteX238" fmla="*/ 5059055 w 7467600"/>
              <a:gd name="connsiteY238" fmla="*/ 4108918 h 6858000"/>
              <a:gd name="connsiteX239" fmla="*/ 5290070 w 7467600"/>
              <a:gd name="connsiteY239" fmla="*/ 4263619 h 6858000"/>
              <a:gd name="connsiteX240" fmla="*/ 4834991 w 7467600"/>
              <a:gd name="connsiteY240" fmla="*/ 3830985 h 6858000"/>
              <a:gd name="connsiteX241" fmla="*/ 4440129 w 7467600"/>
              <a:gd name="connsiteY241" fmla="*/ 3448571 h 6858000"/>
              <a:gd name="connsiteX242" fmla="*/ 4441737 w 7467600"/>
              <a:gd name="connsiteY242" fmla="*/ 3399734 h 6858000"/>
              <a:gd name="connsiteX243" fmla="*/ 4431236 w 7467600"/>
              <a:gd name="connsiteY243" fmla="*/ 3400954 h 6858000"/>
              <a:gd name="connsiteX244" fmla="*/ 4557150 w 7467600"/>
              <a:gd name="connsiteY244" fmla="*/ 3510023 h 6858000"/>
              <a:gd name="connsiteX245" fmla="*/ 4856936 w 7467600"/>
              <a:gd name="connsiteY245" fmla="*/ 3809146 h 6858000"/>
              <a:gd name="connsiteX246" fmla="*/ 5111996 w 7467600"/>
              <a:gd name="connsiteY246" fmla="*/ 4065759 h 6858000"/>
              <a:gd name="connsiteX247" fmla="*/ 5388878 w 7467600"/>
              <a:gd name="connsiteY247" fmla="*/ 4300185 h 6858000"/>
              <a:gd name="connsiteX248" fmla="*/ 5425556 w 7467600"/>
              <a:gd name="connsiteY248" fmla="*/ 4308967 h 6858000"/>
              <a:gd name="connsiteX249" fmla="*/ 4943646 w 7467600"/>
              <a:gd name="connsiteY249" fmla="*/ 3822916 h 6858000"/>
              <a:gd name="connsiteX250" fmla="*/ 4594837 w 7467600"/>
              <a:gd name="connsiteY250" fmla="*/ 3532274 h 6858000"/>
              <a:gd name="connsiteX251" fmla="*/ 4441737 w 7467600"/>
              <a:gd name="connsiteY251" fmla="*/ 3399734 h 6858000"/>
              <a:gd name="connsiteX252" fmla="*/ 5425834 w 7467600"/>
              <a:gd name="connsiteY252" fmla="*/ 3162785 h 6858000"/>
              <a:gd name="connsiteX253" fmla="*/ 5401644 w 7467600"/>
              <a:gd name="connsiteY253" fmla="*/ 3617847 h 6858000"/>
              <a:gd name="connsiteX254" fmla="*/ 5467256 w 7467600"/>
              <a:gd name="connsiteY254" fmla="*/ 4175494 h 6858000"/>
              <a:gd name="connsiteX255" fmla="*/ 5448069 w 7467600"/>
              <a:gd name="connsiteY255" fmla="*/ 3567554 h 6858000"/>
              <a:gd name="connsiteX256" fmla="*/ 5425834 w 7467600"/>
              <a:gd name="connsiteY256" fmla="*/ 3162785 h 6858000"/>
              <a:gd name="connsiteX257" fmla="*/ 1318687 w 7467600"/>
              <a:gd name="connsiteY257" fmla="*/ 3113840 h 6858000"/>
              <a:gd name="connsiteX258" fmla="*/ 1066793 w 7467600"/>
              <a:gd name="connsiteY258" fmla="*/ 3212171 h 6858000"/>
              <a:gd name="connsiteX259" fmla="*/ 993319 w 7467600"/>
              <a:gd name="connsiteY259" fmla="*/ 3247648 h 6858000"/>
              <a:gd name="connsiteX260" fmla="*/ 853081 w 7467600"/>
              <a:gd name="connsiteY260" fmla="*/ 3312410 h 6858000"/>
              <a:gd name="connsiteX261" fmla="*/ 805957 w 7467600"/>
              <a:gd name="connsiteY261" fmla="*/ 3330443 h 6858000"/>
              <a:gd name="connsiteX262" fmla="*/ 1318687 w 7467600"/>
              <a:gd name="connsiteY262" fmla="*/ 3113840 h 6858000"/>
              <a:gd name="connsiteX263" fmla="*/ 5453702 w 7467600"/>
              <a:gd name="connsiteY263" fmla="*/ 3090882 h 6858000"/>
              <a:gd name="connsiteX264" fmla="*/ 5480135 w 7467600"/>
              <a:gd name="connsiteY264" fmla="*/ 3565802 h 6858000"/>
              <a:gd name="connsiteX265" fmla="*/ 5499023 w 7467600"/>
              <a:gd name="connsiteY265" fmla="*/ 4166310 h 6858000"/>
              <a:gd name="connsiteX266" fmla="*/ 5547022 w 7467600"/>
              <a:gd name="connsiteY266" fmla="*/ 3607838 h 6858000"/>
              <a:gd name="connsiteX267" fmla="*/ 5515964 w 7467600"/>
              <a:gd name="connsiteY267" fmla="*/ 3378541 h 6858000"/>
              <a:gd name="connsiteX268" fmla="*/ 5453702 w 7467600"/>
              <a:gd name="connsiteY268" fmla="*/ 3090882 h 6858000"/>
              <a:gd name="connsiteX269" fmla="*/ 1238695 w 7467600"/>
              <a:gd name="connsiteY269" fmla="*/ 3076820 h 6858000"/>
              <a:gd name="connsiteX270" fmla="*/ 716371 w 7467600"/>
              <a:gd name="connsiteY270" fmla="*/ 3293249 h 6858000"/>
              <a:gd name="connsiteX271" fmla="*/ 579522 w 7467600"/>
              <a:gd name="connsiteY271" fmla="*/ 3371759 h 6858000"/>
              <a:gd name="connsiteX272" fmla="*/ 600288 w 7467600"/>
              <a:gd name="connsiteY272" fmla="*/ 3365555 h 6858000"/>
              <a:gd name="connsiteX273" fmla="*/ 840692 w 7467600"/>
              <a:gd name="connsiteY273" fmla="*/ 3284921 h 6858000"/>
              <a:gd name="connsiteX274" fmla="*/ 979248 w 7467600"/>
              <a:gd name="connsiteY274" fmla="*/ 3221003 h 6858000"/>
              <a:gd name="connsiteX275" fmla="*/ 1053282 w 7467600"/>
              <a:gd name="connsiteY275" fmla="*/ 3185247 h 6858000"/>
              <a:gd name="connsiteX276" fmla="*/ 1320603 w 7467600"/>
              <a:gd name="connsiteY276" fmla="*/ 3081281 h 6858000"/>
              <a:gd name="connsiteX277" fmla="*/ 1238695 w 7467600"/>
              <a:gd name="connsiteY277" fmla="*/ 3076820 h 6858000"/>
              <a:gd name="connsiteX278" fmla="*/ 5425627 w 7467600"/>
              <a:gd name="connsiteY278" fmla="*/ 2954192 h 6858000"/>
              <a:gd name="connsiteX279" fmla="*/ 5470770 w 7467600"/>
              <a:gd name="connsiteY279" fmla="*/ 3005435 h 6858000"/>
              <a:gd name="connsiteX280" fmla="*/ 5519779 w 7467600"/>
              <a:gd name="connsiteY280" fmla="*/ 4359223 h 6858000"/>
              <a:gd name="connsiteX281" fmla="*/ 5520293 w 7467600"/>
              <a:gd name="connsiteY281" fmla="*/ 4360602 h 6858000"/>
              <a:gd name="connsiteX282" fmla="*/ 5767221 w 7467600"/>
              <a:gd name="connsiteY282" fmla="*/ 4665564 h 6858000"/>
              <a:gd name="connsiteX283" fmla="*/ 6937169 w 7467600"/>
              <a:gd name="connsiteY283" fmla="*/ 4815941 h 6858000"/>
              <a:gd name="connsiteX284" fmla="*/ 6953922 w 7467600"/>
              <a:gd name="connsiteY284" fmla="*/ 4890068 h 6858000"/>
              <a:gd name="connsiteX285" fmla="*/ 6071359 w 7467600"/>
              <a:gd name="connsiteY285" fmla="*/ 4770770 h 6858000"/>
              <a:gd name="connsiteX286" fmla="*/ 6038839 w 7467600"/>
              <a:gd name="connsiteY286" fmla="*/ 4764474 h 6858000"/>
              <a:gd name="connsiteX287" fmla="*/ 6038706 w 7467600"/>
              <a:gd name="connsiteY287" fmla="*/ 4763847 h 6858000"/>
              <a:gd name="connsiteX288" fmla="*/ 6037784 w 7467600"/>
              <a:gd name="connsiteY288" fmla="*/ 4764270 h 6858000"/>
              <a:gd name="connsiteX289" fmla="*/ 6038839 w 7467600"/>
              <a:gd name="connsiteY289" fmla="*/ 4764474 h 6858000"/>
              <a:gd name="connsiteX290" fmla="*/ 6040338 w 7467600"/>
              <a:gd name="connsiteY290" fmla="*/ 4771418 h 6858000"/>
              <a:gd name="connsiteX291" fmla="*/ 6024488 w 7467600"/>
              <a:gd name="connsiteY291" fmla="*/ 4809903 h 6858000"/>
              <a:gd name="connsiteX292" fmla="*/ 5599771 w 7467600"/>
              <a:gd name="connsiteY292" fmla="*/ 5509652 h 6858000"/>
              <a:gd name="connsiteX293" fmla="*/ 5548843 w 7467600"/>
              <a:gd name="connsiteY293" fmla="*/ 5563845 h 6858000"/>
              <a:gd name="connsiteX294" fmla="*/ 5940952 w 7467600"/>
              <a:gd name="connsiteY294" fmla="*/ 6250028 h 6858000"/>
              <a:gd name="connsiteX295" fmla="*/ 6043441 w 7467600"/>
              <a:gd name="connsiteY295" fmla="*/ 6665847 h 6858000"/>
              <a:gd name="connsiteX296" fmla="*/ 6093432 w 7467600"/>
              <a:gd name="connsiteY296" fmla="*/ 6858000 h 6858000"/>
              <a:gd name="connsiteX297" fmla="*/ 6034344 w 7467600"/>
              <a:gd name="connsiteY297" fmla="*/ 6858000 h 6858000"/>
              <a:gd name="connsiteX298" fmla="*/ 6026679 w 7467600"/>
              <a:gd name="connsiteY298" fmla="*/ 6836959 h 6858000"/>
              <a:gd name="connsiteX299" fmla="*/ 5800441 w 7467600"/>
              <a:gd name="connsiteY299" fmla="*/ 6335286 h 6858000"/>
              <a:gd name="connsiteX300" fmla="*/ 5526562 w 7467600"/>
              <a:gd name="connsiteY300" fmla="*/ 5705388 h 6858000"/>
              <a:gd name="connsiteX301" fmla="*/ 5519640 w 7467600"/>
              <a:gd name="connsiteY301" fmla="*/ 5683774 h 6858000"/>
              <a:gd name="connsiteX302" fmla="*/ 5844559 w 7467600"/>
              <a:gd name="connsiteY302" fmla="*/ 6553349 h 6858000"/>
              <a:gd name="connsiteX303" fmla="*/ 5975994 w 7467600"/>
              <a:gd name="connsiteY303" fmla="*/ 6858000 h 6858000"/>
              <a:gd name="connsiteX304" fmla="*/ 5898547 w 7467600"/>
              <a:gd name="connsiteY304" fmla="*/ 6858000 h 6858000"/>
              <a:gd name="connsiteX305" fmla="*/ 5682041 w 7467600"/>
              <a:gd name="connsiteY305" fmla="*/ 6355860 h 6858000"/>
              <a:gd name="connsiteX306" fmla="*/ 5461758 w 7467600"/>
              <a:gd name="connsiteY306" fmla="*/ 5820220 h 6858000"/>
              <a:gd name="connsiteX307" fmla="*/ 5237282 w 7467600"/>
              <a:gd name="connsiteY307" fmla="*/ 6579086 h 6858000"/>
              <a:gd name="connsiteX308" fmla="*/ 5115009 w 7467600"/>
              <a:gd name="connsiteY308" fmla="*/ 6858000 h 6858000"/>
              <a:gd name="connsiteX309" fmla="*/ 5028074 w 7467600"/>
              <a:gd name="connsiteY309" fmla="*/ 6858000 h 6858000"/>
              <a:gd name="connsiteX310" fmla="*/ 5079508 w 7467600"/>
              <a:gd name="connsiteY310" fmla="*/ 6749074 h 6858000"/>
              <a:gd name="connsiteX311" fmla="*/ 5371846 w 7467600"/>
              <a:gd name="connsiteY311" fmla="*/ 5924413 h 6858000"/>
              <a:gd name="connsiteX312" fmla="*/ 5270512 w 7467600"/>
              <a:gd name="connsiteY312" fmla="*/ 6138975 h 6858000"/>
              <a:gd name="connsiteX313" fmla="*/ 5062409 w 7467600"/>
              <a:gd name="connsiteY313" fmla="*/ 6653544 h 6858000"/>
              <a:gd name="connsiteX314" fmla="*/ 5036628 w 7467600"/>
              <a:gd name="connsiteY314" fmla="*/ 6754247 h 6858000"/>
              <a:gd name="connsiteX315" fmla="*/ 5009112 w 7467600"/>
              <a:gd name="connsiteY315" fmla="*/ 6858000 h 6858000"/>
              <a:gd name="connsiteX316" fmla="*/ 4976679 w 7467600"/>
              <a:gd name="connsiteY316" fmla="*/ 6858000 h 6858000"/>
              <a:gd name="connsiteX317" fmla="*/ 5006537 w 7467600"/>
              <a:gd name="connsiteY317" fmla="*/ 6747068 h 6858000"/>
              <a:gd name="connsiteX318" fmla="*/ 5032723 w 7467600"/>
              <a:gd name="connsiteY318" fmla="*/ 6644957 h 6858000"/>
              <a:gd name="connsiteX319" fmla="*/ 5242949 w 7467600"/>
              <a:gd name="connsiteY319" fmla="*/ 6125175 h 6858000"/>
              <a:gd name="connsiteX320" fmla="*/ 5286321 w 7467600"/>
              <a:gd name="connsiteY320" fmla="*/ 6033555 h 6858000"/>
              <a:gd name="connsiteX321" fmla="*/ 5008210 w 7467600"/>
              <a:gd name="connsiteY321" fmla="*/ 6649194 h 6858000"/>
              <a:gd name="connsiteX322" fmla="*/ 4986321 w 7467600"/>
              <a:gd name="connsiteY322" fmla="*/ 6765687 h 6858000"/>
              <a:gd name="connsiteX323" fmla="*/ 4973474 w 7467600"/>
              <a:gd name="connsiteY323" fmla="*/ 6858000 h 6858000"/>
              <a:gd name="connsiteX324" fmla="*/ 4907178 w 7467600"/>
              <a:gd name="connsiteY324" fmla="*/ 6858000 h 6858000"/>
              <a:gd name="connsiteX325" fmla="*/ 4910810 w 7467600"/>
              <a:gd name="connsiteY325" fmla="*/ 6829660 h 6858000"/>
              <a:gd name="connsiteX326" fmla="*/ 4987461 w 7467600"/>
              <a:gd name="connsiteY326" fmla="*/ 6432994 h 6858000"/>
              <a:gd name="connsiteX327" fmla="*/ 5179262 w 7467600"/>
              <a:gd name="connsiteY327" fmla="*/ 6035044 h 6858000"/>
              <a:gd name="connsiteX328" fmla="*/ 4689678 w 7467600"/>
              <a:gd name="connsiteY328" fmla="*/ 6440241 h 6858000"/>
              <a:gd name="connsiteX329" fmla="*/ 4477543 w 7467600"/>
              <a:gd name="connsiteY329" fmla="*/ 6674836 h 6858000"/>
              <a:gd name="connsiteX330" fmla="*/ 4329957 w 7467600"/>
              <a:gd name="connsiteY330" fmla="*/ 6858000 h 6858000"/>
              <a:gd name="connsiteX331" fmla="*/ 4218595 w 7467600"/>
              <a:gd name="connsiteY331" fmla="*/ 6858000 h 6858000"/>
              <a:gd name="connsiteX332" fmla="*/ 4368888 w 7467600"/>
              <a:gd name="connsiteY332" fmla="*/ 6668412 h 6858000"/>
              <a:gd name="connsiteX333" fmla="*/ 4563091 w 7467600"/>
              <a:gd name="connsiteY333" fmla="*/ 6442508 h 6858000"/>
              <a:gd name="connsiteX334" fmla="*/ 5387324 w 7467600"/>
              <a:gd name="connsiteY334" fmla="*/ 5705830 h 6858000"/>
              <a:gd name="connsiteX335" fmla="*/ 5073620 w 7467600"/>
              <a:gd name="connsiteY335" fmla="*/ 5955437 h 6858000"/>
              <a:gd name="connsiteX336" fmla="*/ 4689789 w 7467600"/>
              <a:gd name="connsiteY336" fmla="*/ 6268382 h 6858000"/>
              <a:gd name="connsiteX337" fmla="*/ 4418722 w 7467600"/>
              <a:gd name="connsiteY337" fmla="*/ 6570886 h 6858000"/>
              <a:gd name="connsiteX338" fmla="*/ 4214944 w 7467600"/>
              <a:gd name="connsiteY338" fmla="*/ 6858000 h 6858000"/>
              <a:gd name="connsiteX339" fmla="*/ 4177898 w 7467600"/>
              <a:gd name="connsiteY339" fmla="*/ 6858000 h 6858000"/>
              <a:gd name="connsiteX340" fmla="*/ 4391597 w 7467600"/>
              <a:gd name="connsiteY340" fmla="*/ 6556370 h 6858000"/>
              <a:gd name="connsiteX341" fmla="*/ 4668889 w 7467600"/>
              <a:gd name="connsiteY341" fmla="*/ 6246399 h 6858000"/>
              <a:gd name="connsiteX342" fmla="*/ 5055427 w 7467600"/>
              <a:gd name="connsiteY342" fmla="*/ 5931476 h 6858000"/>
              <a:gd name="connsiteX343" fmla="*/ 5371814 w 7467600"/>
              <a:gd name="connsiteY343" fmla="*/ 5678975 h 6858000"/>
              <a:gd name="connsiteX344" fmla="*/ 4987918 w 7467600"/>
              <a:gd name="connsiteY344" fmla="*/ 5838701 h 6858000"/>
              <a:gd name="connsiteX345" fmla="*/ 4317146 w 7467600"/>
              <a:gd name="connsiteY345" fmla="*/ 6587716 h 6858000"/>
              <a:gd name="connsiteX346" fmla="*/ 4171627 w 7467600"/>
              <a:gd name="connsiteY346" fmla="*/ 6858000 h 6858000"/>
              <a:gd name="connsiteX347" fmla="*/ 4081585 w 7467600"/>
              <a:gd name="connsiteY347" fmla="*/ 6858000 h 6858000"/>
              <a:gd name="connsiteX348" fmla="*/ 4238603 w 7467600"/>
              <a:gd name="connsiteY348" fmla="*/ 6559341 h 6858000"/>
              <a:gd name="connsiteX349" fmla="*/ 4778333 w 7467600"/>
              <a:gd name="connsiteY349" fmla="*/ 5873626 h 6858000"/>
              <a:gd name="connsiteX350" fmla="*/ 5414185 w 7467600"/>
              <a:gd name="connsiteY350" fmla="*/ 5573882 h 6858000"/>
              <a:gd name="connsiteX351" fmla="*/ 5959648 w 7467600"/>
              <a:gd name="connsiteY351" fmla="*/ 4760797 h 6858000"/>
              <a:gd name="connsiteX352" fmla="*/ 5355019 w 7467600"/>
              <a:gd name="connsiteY352" fmla="*/ 4734672 h 6858000"/>
              <a:gd name="connsiteX353" fmla="*/ 5083565 w 7467600"/>
              <a:gd name="connsiteY353" fmla="*/ 5179121 h 6858000"/>
              <a:gd name="connsiteX354" fmla="*/ 4713577 w 7467600"/>
              <a:gd name="connsiteY354" fmla="*/ 5616803 h 6858000"/>
              <a:gd name="connsiteX355" fmla="*/ 3989559 w 7467600"/>
              <a:gd name="connsiteY355" fmla="*/ 6145945 h 6858000"/>
              <a:gd name="connsiteX356" fmla="*/ 3939824 w 7467600"/>
              <a:gd name="connsiteY356" fmla="*/ 6066900 h 6858000"/>
              <a:gd name="connsiteX357" fmla="*/ 4584537 w 7467600"/>
              <a:gd name="connsiteY357" fmla="*/ 5324826 h 6858000"/>
              <a:gd name="connsiteX358" fmla="*/ 5037105 w 7467600"/>
              <a:gd name="connsiteY358" fmla="*/ 5088765 h 6858000"/>
              <a:gd name="connsiteX359" fmla="*/ 5039930 w 7467600"/>
              <a:gd name="connsiteY359" fmla="*/ 5089585 h 6858000"/>
              <a:gd name="connsiteX360" fmla="*/ 5263764 w 7467600"/>
              <a:gd name="connsiteY360" fmla="*/ 4735525 h 6858000"/>
              <a:gd name="connsiteX361" fmla="*/ 4086300 w 7467600"/>
              <a:gd name="connsiteY361" fmla="*/ 4884599 h 6858000"/>
              <a:gd name="connsiteX362" fmla="*/ 4085485 w 7467600"/>
              <a:gd name="connsiteY362" fmla="*/ 4899070 h 6858000"/>
              <a:gd name="connsiteX363" fmla="*/ 3871915 w 7467600"/>
              <a:gd name="connsiteY363" fmla="*/ 5253645 h 6858000"/>
              <a:gd name="connsiteX364" fmla="*/ 3799374 w 7467600"/>
              <a:gd name="connsiteY364" fmla="*/ 5466127 h 6858000"/>
              <a:gd name="connsiteX365" fmla="*/ 3498850 w 7467600"/>
              <a:gd name="connsiteY365" fmla="*/ 6661888 h 6858000"/>
              <a:gd name="connsiteX366" fmla="*/ 3399216 w 7467600"/>
              <a:gd name="connsiteY366" fmla="*/ 6858000 h 6858000"/>
              <a:gd name="connsiteX367" fmla="*/ 3303688 w 7467600"/>
              <a:gd name="connsiteY367" fmla="*/ 6858000 h 6858000"/>
              <a:gd name="connsiteX368" fmla="*/ 3391774 w 7467600"/>
              <a:gd name="connsiteY368" fmla="*/ 6697181 h 6858000"/>
              <a:gd name="connsiteX369" fmla="*/ 3735540 w 7467600"/>
              <a:gd name="connsiteY369" fmla="*/ 5546923 h 6858000"/>
              <a:gd name="connsiteX370" fmla="*/ 3729438 w 7467600"/>
              <a:gd name="connsiteY370" fmla="*/ 5569058 h 6858000"/>
              <a:gd name="connsiteX371" fmla="*/ 3707782 w 7467600"/>
              <a:gd name="connsiteY371" fmla="*/ 5644908 h 6858000"/>
              <a:gd name="connsiteX372" fmla="*/ 3583827 w 7467600"/>
              <a:gd name="connsiteY372" fmla="*/ 6039215 h 6858000"/>
              <a:gd name="connsiteX373" fmla="*/ 3547861 w 7467600"/>
              <a:gd name="connsiteY373" fmla="*/ 6129609 h 6858000"/>
              <a:gd name="connsiteX374" fmla="*/ 3490905 w 7467600"/>
              <a:gd name="connsiteY374" fmla="*/ 6277660 h 6858000"/>
              <a:gd name="connsiteX375" fmla="*/ 3455859 w 7467600"/>
              <a:gd name="connsiteY375" fmla="*/ 6391301 h 6858000"/>
              <a:gd name="connsiteX376" fmla="*/ 3429112 w 7467600"/>
              <a:gd name="connsiteY376" fmla="*/ 6479469 h 6858000"/>
              <a:gd name="connsiteX377" fmla="*/ 3304862 w 7467600"/>
              <a:gd name="connsiteY377" fmla="*/ 6796476 h 6858000"/>
              <a:gd name="connsiteX378" fmla="*/ 3276071 w 7467600"/>
              <a:gd name="connsiteY378" fmla="*/ 6858000 h 6858000"/>
              <a:gd name="connsiteX379" fmla="*/ 3240805 w 7467600"/>
              <a:gd name="connsiteY379" fmla="*/ 6858000 h 6858000"/>
              <a:gd name="connsiteX380" fmla="*/ 3275917 w 7467600"/>
              <a:gd name="connsiteY380" fmla="*/ 6783192 h 6858000"/>
              <a:gd name="connsiteX381" fmla="*/ 3399358 w 7467600"/>
              <a:gd name="connsiteY381" fmla="*/ 6469011 h 6858000"/>
              <a:gd name="connsiteX382" fmla="*/ 3425650 w 7467600"/>
              <a:gd name="connsiteY382" fmla="*/ 6381333 h 6858000"/>
              <a:gd name="connsiteX383" fmla="*/ 3460661 w 7467600"/>
              <a:gd name="connsiteY383" fmla="*/ 6266763 h 6858000"/>
              <a:gd name="connsiteX384" fmla="*/ 3518021 w 7467600"/>
              <a:gd name="connsiteY384" fmla="*/ 6117298 h 6858000"/>
              <a:gd name="connsiteX385" fmla="*/ 3554035 w 7467600"/>
              <a:gd name="connsiteY385" fmla="*/ 6027832 h 6858000"/>
              <a:gd name="connsiteX386" fmla="*/ 3677174 w 7467600"/>
              <a:gd name="connsiteY386" fmla="*/ 5636351 h 6858000"/>
              <a:gd name="connsiteX387" fmla="*/ 3698819 w 7467600"/>
              <a:gd name="connsiteY387" fmla="*/ 5560503 h 6858000"/>
              <a:gd name="connsiteX388" fmla="*/ 3702094 w 7467600"/>
              <a:gd name="connsiteY388" fmla="*/ 5549194 h 6858000"/>
              <a:gd name="connsiteX389" fmla="*/ 3398355 w 7467600"/>
              <a:gd name="connsiteY389" fmla="*/ 6094603 h 6858000"/>
              <a:gd name="connsiteX390" fmla="*/ 3193941 w 7467600"/>
              <a:gd name="connsiteY390" fmla="*/ 6798775 h 6858000"/>
              <a:gd name="connsiteX391" fmla="*/ 3184140 w 7467600"/>
              <a:gd name="connsiteY391" fmla="*/ 6858000 h 6858000"/>
              <a:gd name="connsiteX392" fmla="*/ 3099978 w 7467600"/>
              <a:gd name="connsiteY392" fmla="*/ 6858000 h 6858000"/>
              <a:gd name="connsiteX393" fmla="*/ 3101556 w 7467600"/>
              <a:gd name="connsiteY393" fmla="*/ 6843337 h 6858000"/>
              <a:gd name="connsiteX394" fmla="*/ 3370162 w 7467600"/>
              <a:gd name="connsiteY394" fmla="*/ 5785550 h 6858000"/>
              <a:gd name="connsiteX395" fmla="*/ 3746477 w 7467600"/>
              <a:gd name="connsiteY395" fmla="*/ 5377889 h 6858000"/>
              <a:gd name="connsiteX396" fmla="*/ 3863399 w 7467600"/>
              <a:gd name="connsiteY396" fmla="*/ 5087257 h 6858000"/>
              <a:gd name="connsiteX397" fmla="*/ 3968712 w 7467600"/>
              <a:gd name="connsiteY397" fmla="*/ 4913989 h 6858000"/>
              <a:gd name="connsiteX398" fmla="*/ 2792390 w 7467600"/>
              <a:gd name="connsiteY398" fmla="*/ 5382974 h 6858000"/>
              <a:gd name="connsiteX399" fmla="*/ 2714982 w 7467600"/>
              <a:gd name="connsiteY399" fmla="*/ 5427051 h 6858000"/>
              <a:gd name="connsiteX400" fmla="*/ 2813361 w 7467600"/>
              <a:gd name="connsiteY400" fmla="*/ 6023912 h 6858000"/>
              <a:gd name="connsiteX401" fmla="*/ 2688430 w 7467600"/>
              <a:gd name="connsiteY401" fmla="*/ 6801564 h 6858000"/>
              <a:gd name="connsiteX402" fmla="*/ 2629626 w 7467600"/>
              <a:gd name="connsiteY402" fmla="*/ 6763394 h 6858000"/>
              <a:gd name="connsiteX403" fmla="*/ 2565328 w 7467600"/>
              <a:gd name="connsiteY403" fmla="*/ 5516399 h 6858000"/>
              <a:gd name="connsiteX404" fmla="*/ 1922999 w 7467600"/>
              <a:gd name="connsiteY404" fmla="*/ 5980343 h 6858000"/>
              <a:gd name="connsiteX405" fmla="*/ 1950261 w 7467600"/>
              <a:gd name="connsiteY405" fmla="*/ 6405858 h 6858000"/>
              <a:gd name="connsiteX406" fmla="*/ 2365554 w 7467600"/>
              <a:gd name="connsiteY406" fmla="*/ 6759107 h 6858000"/>
              <a:gd name="connsiteX407" fmla="*/ 2424142 w 7467600"/>
              <a:gd name="connsiteY407" fmla="*/ 6858000 h 6858000"/>
              <a:gd name="connsiteX408" fmla="*/ 2395994 w 7467600"/>
              <a:gd name="connsiteY408" fmla="*/ 6858000 h 6858000"/>
              <a:gd name="connsiteX409" fmla="*/ 2392863 w 7467600"/>
              <a:gd name="connsiteY409" fmla="*/ 6852964 h 6858000"/>
              <a:gd name="connsiteX410" fmla="*/ 2017589 w 7467600"/>
              <a:gd name="connsiteY410" fmla="*/ 6493982 h 6858000"/>
              <a:gd name="connsiteX411" fmla="*/ 2147336 w 7467600"/>
              <a:gd name="connsiteY411" fmla="*/ 6594052 h 6858000"/>
              <a:gd name="connsiteX412" fmla="*/ 2207047 w 7467600"/>
              <a:gd name="connsiteY412" fmla="*/ 6654540 h 6858000"/>
              <a:gd name="connsiteX413" fmla="*/ 2299106 w 7467600"/>
              <a:gd name="connsiteY413" fmla="*/ 6778931 h 6858000"/>
              <a:gd name="connsiteX414" fmla="*/ 2314430 w 7467600"/>
              <a:gd name="connsiteY414" fmla="*/ 6801144 h 6858000"/>
              <a:gd name="connsiteX415" fmla="*/ 2352406 w 7467600"/>
              <a:gd name="connsiteY415" fmla="*/ 6858000 h 6858000"/>
              <a:gd name="connsiteX416" fmla="*/ 2314492 w 7467600"/>
              <a:gd name="connsiteY416" fmla="*/ 6858000 h 6858000"/>
              <a:gd name="connsiteX417" fmla="*/ 2288095 w 7467600"/>
              <a:gd name="connsiteY417" fmla="*/ 6818030 h 6858000"/>
              <a:gd name="connsiteX418" fmla="*/ 2272768 w 7467600"/>
              <a:gd name="connsiteY418" fmla="*/ 6795822 h 6858000"/>
              <a:gd name="connsiteX419" fmla="*/ 2182715 w 7467600"/>
              <a:gd name="connsiteY419" fmla="*/ 6675071 h 6858000"/>
              <a:gd name="connsiteX420" fmla="*/ 2032061 w 7467600"/>
              <a:gd name="connsiteY420" fmla="*/ 6541380 h 6858000"/>
              <a:gd name="connsiteX421" fmla="*/ 2257220 w 7467600"/>
              <a:gd name="connsiteY421" fmla="*/ 6826257 h 6858000"/>
              <a:gd name="connsiteX422" fmla="*/ 2281324 w 7467600"/>
              <a:gd name="connsiteY422" fmla="*/ 6858000 h 6858000"/>
              <a:gd name="connsiteX423" fmla="*/ 2242860 w 7467600"/>
              <a:gd name="connsiteY423" fmla="*/ 6858000 h 6858000"/>
              <a:gd name="connsiteX424" fmla="*/ 2232818 w 7467600"/>
              <a:gd name="connsiteY424" fmla="*/ 6844926 h 6858000"/>
              <a:gd name="connsiteX425" fmla="*/ 1990172 w 7467600"/>
              <a:gd name="connsiteY425" fmla="*/ 6542121 h 6858000"/>
              <a:gd name="connsiteX426" fmla="*/ 2124090 w 7467600"/>
              <a:gd name="connsiteY426" fmla="*/ 6761017 h 6858000"/>
              <a:gd name="connsiteX427" fmla="*/ 2200380 w 7467600"/>
              <a:gd name="connsiteY427" fmla="*/ 6858000 h 6858000"/>
              <a:gd name="connsiteX428" fmla="*/ 2147507 w 7467600"/>
              <a:gd name="connsiteY428" fmla="*/ 6858000 h 6858000"/>
              <a:gd name="connsiteX429" fmla="*/ 2070668 w 7467600"/>
              <a:gd name="connsiteY429" fmla="*/ 6761520 h 6858000"/>
              <a:gd name="connsiteX430" fmla="*/ 1975142 w 7467600"/>
              <a:gd name="connsiteY430" fmla="*/ 6585570 h 6858000"/>
              <a:gd name="connsiteX431" fmla="*/ 2050035 w 7467600"/>
              <a:gd name="connsiteY431" fmla="*/ 6813345 h 6858000"/>
              <a:gd name="connsiteX432" fmla="*/ 2063025 w 7467600"/>
              <a:gd name="connsiteY432" fmla="*/ 6858000 h 6858000"/>
              <a:gd name="connsiteX433" fmla="*/ 2021675 w 7467600"/>
              <a:gd name="connsiteY433" fmla="*/ 6858000 h 6858000"/>
              <a:gd name="connsiteX434" fmla="*/ 2019308 w 7467600"/>
              <a:gd name="connsiteY434" fmla="*/ 6847118 h 6858000"/>
              <a:gd name="connsiteX435" fmla="*/ 1938835 w 7467600"/>
              <a:gd name="connsiteY435" fmla="*/ 6551160 h 6858000"/>
              <a:gd name="connsiteX436" fmla="*/ 1953230 w 7467600"/>
              <a:gd name="connsiteY436" fmla="*/ 6759699 h 6858000"/>
              <a:gd name="connsiteX437" fmla="*/ 1956763 w 7467600"/>
              <a:gd name="connsiteY437" fmla="*/ 6778191 h 6858000"/>
              <a:gd name="connsiteX438" fmla="*/ 1967925 w 7467600"/>
              <a:gd name="connsiteY438" fmla="*/ 6858000 h 6858000"/>
              <a:gd name="connsiteX439" fmla="*/ 1936622 w 7467600"/>
              <a:gd name="connsiteY439" fmla="*/ 6858000 h 6858000"/>
              <a:gd name="connsiteX440" fmla="*/ 1926261 w 7467600"/>
              <a:gd name="connsiteY440" fmla="*/ 6784064 h 6858000"/>
              <a:gd name="connsiteX441" fmla="*/ 1922724 w 7467600"/>
              <a:gd name="connsiteY441" fmla="*/ 6765577 h 6858000"/>
              <a:gd name="connsiteX442" fmla="*/ 1904650 w 7467600"/>
              <a:gd name="connsiteY442" fmla="*/ 6639616 h 6858000"/>
              <a:gd name="connsiteX443" fmla="*/ 1885273 w 7467600"/>
              <a:gd name="connsiteY443" fmla="*/ 6858000 h 6858000"/>
              <a:gd name="connsiteX444" fmla="*/ 1854363 w 7467600"/>
              <a:gd name="connsiteY444" fmla="*/ 6858000 h 6858000"/>
              <a:gd name="connsiteX445" fmla="*/ 1880391 w 7467600"/>
              <a:gd name="connsiteY445" fmla="*/ 6603796 h 6858000"/>
              <a:gd name="connsiteX446" fmla="*/ 1818273 w 7467600"/>
              <a:gd name="connsiteY446" fmla="*/ 6715729 h 6858000"/>
              <a:gd name="connsiteX447" fmla="*/ 1794691 w 7467600"/>
              <a:gd name="connsiteY447" fmla="*/ 6843239 h 6858000"/>
              <a:gd name="connsiteX448" fmla="*/ 1794914 w 7467600"/>
              <a:gd name="connsiteY448" fmla="*/ 6858000 h 6858000"/>
              <a:gd name="connsiteX449" fmla="*/ 1746128 w 7467600"/>
              <a:gd name="connsiteY449" fmla="*/ 6858000 h 6858000"/>
              <a:gd name="connsiteX450" fmla="*/ 1753934 w 7467600"/>
              <a:gd name="connsiteY450" fmla="*/ 6724796 h 6858000"/>
              <a:gd name="connsiteX451" fmla="*/ 1792053 w 7467600"/>
              <a:gd name="connsiteY451" fmla="*/ 6572396 h 6858000"/>
              <a:gd name="connsiteX452" fmla="*/ 1862248 w 7467600"/>
              <a:gd name="connsiteY452" fmla="*/ 6266397 h 6858000"/>
              <a:gd name="connsiteX453" fmla="*/ 1862250 w 7467600"/>
              <a:gd name="connsiteY453" fmla="*/ 6033531 h 6858000"/>
              <a:gd name="connsiteX454" fmla="*/ 1211999 w 7467600"/>
              <a:gd name="connsiteY454" fmla="*/ 6683610 h 6858000"/>
              <a:gd name="connsiteX455" fmla="*/ 1213266 w 7467600"/>
              <a:gd name="connsiteY455" fmla="*/ 6691947 h 6858000"/>
              <a:gd name="connsiteX456" fmla="*/ 1203370 w 7467600"/>
              <a:gd name="connsiteY456" fmla="*/ 6850676 h 6858000"/>
              <a:gd name="connsiteX457" fmla="*/ 1203671 w 7467600"/>
              <a:gd name="connsiteY457" fmla="*/ 6858000 h 6858000"/>
              <a:gd name="connsiteX458" fmla="*/ 1143180 w 7467600"/>
              <a:gd name="connsiteY458" fmla="*/ 6858000 h 6858000"/>
              <a:gd name="connsiteX459" fmla="*/ 1142176 w 7467600"/>
              <a:gd name="connsiteY459" fmla="*/ 6766045 h 6858000"/>
              <a:gd name="connsiteX460" fmla="*/ 1067484 w 7467600"/>
              <a:gd name="connsiteY460" fmla="*/ 6858000 h 6858000"/>
              <a:gd name="connsiteX461" fmla="*/ 953928 w 7467600"/>
              <a:gd name="connsiteY461" fmla="*/ 6858000 h 6858000"/>
              <a:gd name="connsiteX462" fmla="*/ 959715 w 7467600"/>
              <a:gd name="connsiteY462" fmla="*/ 6850185 h 6858000"/>
              <a:gd name="connsiteX463" fmla="*/ 1483788 w 7467600"/>
              <a:gd name="connsiteY463" fmla="*/ 6259174 h 6858000"/>
              <a:gd name="connsiteX464" fmla="*/ 1100671 w 7467600"/>
              <a:gd name="connsiteY464" fmla="*/ 6252137 h 6858000"/>
              <a:gd name="connsiteX465" fmla="*/ 1090144 w 7467600"/>
              <a:gd name="connsiteY465" fmla="*/ 6256748 h 6858000"/>
              <a:gd name="connsiteX466" fmla="*/ 1095872 w 7467600"/>
              <a:gd name="connsiteY466" fmla="*/ 6271892 h 6858000"/>
              <a:gd name="connsiteX467" fmla="*/ 262785 w 7467600"/>
              <a:gd name="connsiteY467" fmla="*/ 6845450 h 6858000"/>
              <a:gd name="connsiteX468" fmla="*/ 209968 w 7467600"/>
              <a:gd name="connsiteY468" fmla="*/ 6770713 h 6858000"/>
              <a:gd name="connsiteX469" fmla="*/ 873460 w 7467600"/>
              <a:gd name="connsiteY469" fmla="*/ 6253768 h 6858000"/>
              <a:gd name="connsiteX470" fmla="*/ 192686 w 7467600"/>
              <a:gd name="connsiteY470" fmla="*/ 5849257 h 6858000"/>
              <a:gd name="connsiteX471" fmla="*/ 4696 w 7467600"/>
              <a:gd name="connsiteY471" fmla="*/ 5697668 h 6858000"/>
              <a:gd name="connsiteX472" fmla="*/ 0 w 7467600"/>
              <a:gd name="connsiteY472" fmla="*/ 5689984 h 6858000"/>
              <a:gd name="connsiteX473" fmla="*/ 0 w 7467600"/>
              <a:gd name="connsiteY473" fmla="*/ 5513472 h 6858000"/>
              <a:gd name="connsiteX474" fmla="*/ 174101 w 7467600"/>
              <a:gd name="connsiteY474" fmla="*/ 5620277 h 6858000"/>
              <a:gd name="connsiteX475" fmla="*/ 891800 w 7467600"/>
              <a:gd name="connsiteY475" fmla="*/ 6036935 h 6858000"/>
              <a:gd name="connsiteX476" fmla="*/ 1072219 w 7467600"/>
              <a:gd name="connsiteY476" fmla="*/ 6169443 h 6858000"/>
              <a:gd name="connsiteX477" fmla="*/ 1074117 w 7467600"/>
              <a:gd name="connsiteY477" fmla="*/ 6170301 h 6858000"/>
              <a:gd name="connsiteX478" fmla="*/ 1083114 w 7467600"/>
              <a:gd name="connsiteY478" fmla="*/ 6174131 h 6858000"/>
              <a:gd name="connsiteX479" fmla="*/ 1543010 w 7467600"/>
              <a:gd name="connsiteY479" fmla="*/ 6191140 h 6858000"/>
              <a:gd name="connsiteX480" fmla="*/ 1551080 w 7467600"/>
              <a:gd name="connsiteY480" fmla="*/ 6195006 h 6858000"/>
              <a:gd name="connsiteX481" fmla="*/ 2345443 w 7467600"/>
              <a:gd name="connsiteY481" fmla="*/ 5549882 h 6858000"/>
              <a:gd name="connsiteX482" fmla="*/ 1721499 w 7467600"/>
              <a:gd name="connsiteY482" fmla="*/ 5599969 h 6858000"/>
              <a:gd name="connsiteX483" fmla="*/ 767716 w 7467600"/>
              <a:gd name="connsiteY483" fmla="*/ 5472768 h 6858000"/>
              <a:gd name="connsiteX484" fmla="*/ 722147 w 7467600"/>
              <a:gd name="connsiteY484" fmla="*/ 5393091 h 6858000"/>
              <a:gd name="connsiteX485" fmla="*/ 1485552 w 7467600"/>
              <a:gd name="connsiteY485" fmla="*/ 5313202 h 6858000"/>
              <a:gd name="connsiteX486" fmla="*/ 2143004 w 7467600"/>
              <a:gd name="connsiteY486" fmla="*/ 5402420 h 6858000"/>
              <a:gd name="connsiteX487" fmla="*/ 1933391 w 7467600"/>
              <a:gd name="connsiteY487" fmla="*/ 5156971 h 6858000"/>
              <a:gd name="connsiteX488" fmla="*/ 1827118 w 7467600"/>
              <a:gd name="connsiteY488" fmla="*/ 4968410 h 6858000"/>
              <a:gd name="connsiteX489" fmla="*/ 1837349 w 7467600"/>
              <a:gd name="connsiteY489" fmla="*/ 4956357 h 6858000"/>
              <a:gd name="connsiteX490" fmla="*/ 2162835 w 7467600"/>
              <a:gd name="connsiteY490" fmla="*/ 5187853 h 6858000"/>
              <a:gd name="connsiteX491" fmla="*/ 2257167 w 7467600"/>
              <a:gd name="connsiteY491" fmla="*/ 5462123 h 6858000"/>
              <a:gd name="connsiteX492" fmla="*/ 2261598 w 7467600"/>
              <a:gd name="connsiteY492" fmla="*/ 5467998 h 6858000"/>
              <a:gd name="connsiteX493" fmla="*/ 2437177 w 7467600"/>
              <a:gd name="connsiteY493" fmla="*/ 5479608 h 6858000"/>
              <a:gd name="connsiteX494" fmla="*/ 2445247 w 7467600"/>
              <a:gd name="connsiteY494" fmla="*/ 5483476 h 6858000"/>
              <a:gd name="connsiteX495" fmla="*/ 2743626 w 7467600"/>
              <a:gd name="connsiteY495" fmla="*/ 5304819 h 6858000"/>
              <a:gd name="connsiteX496" fmla="*/ 3048102 w 7467600"/>
              <a:gd name="connsiteY496" fmla="*/ 5150595 h 6858000"/>
              <a:gd name="connsiteX497" fmla="*/ 1799414 w 7467600"/>
              <a:gd name="connsiteY497" fmla="*/ 4694732 h 6858000"/>
              <a:gd name="connsiteX498" fmla="*/ 1771735 w 7467600"/>
              <a:gd name="connsiteY498" fmla="*/ 4619929 h 6858000"/>
              <a:gd name="connsiteX499" fmla="*/ 3104273 w 7467600"/>
              <a:gd name="connsiteY499" fmla="*/ 5076159 h 6858000"/>
              <a:gd name="connsiteX500" fmla="*/ 3113245 w 7467600"/>
              <a:gd name="connsiteY500" fmla="*/ 5090705 h 6858000"/>
              <a:gd name="connsiteX501" fmla="*/ 3126294 w 7467600"/>
              <a:gd name="connsiteY501" fmla="*/ 5114400 h 6858000"/>
              <a:gd name="connsiteX502" fmla="*/ 3937433 w 7467600"/>
              <a:gd name="connsiteY502" fmla="*/ 4830473 h 6858000"/>
              <a:gd name="connsiteX503" fmla="*/ 3590475 w 7467600"/>
              <a:gd name="connsiteY503" fmla="*/ 4597974 h 6858000"/>
              <a:gd name="connsiteX504" fmla="*/ 3100264 w 7467600"/>
              <a:gd name="connsiteY504" fmla="*/ 4579845 h 6858000"/>
              <a:gd name="connsiteX505" fmla="*/ 2183576 w 7467600"/>
              <a:gd name="connsiteY505" fmla="*/ 4227150 h 6858000"/>
              <a:gd name="connsiteX506" fmla="*/ 2151029 w 7467600"/>
              <a:gd name="connsiteY506" fmla="*/ 4146947 h 6858000"/>
              <a:gd name="connsiteX507" fmla="*/ 3563434 w 7467600"/>
              <a:gd name="connsiteY507" fmla="*/ 4469115 h 6858000"/>
              <a:gd name="connsiteX508" fmla="*/ 3177952 w 7467600"/>
              <a:gd name="connsiteY508" fmla="*/ 3657386 h 6858000"/>
              <a:gd name="connsiteX509" fmla="*/ 3189263 w 7467600"/>
              <a:gd name="connsiteY509" fmla="*/ 3625726 h 6858000"/>
              <a:gd name="connsiteX510" fmla="*/ 3560912 w 7467600"/>
              <a:gd name="connsiteY510" fmla="*/ 4079863 h 6858000"/>
              <a:gd name="connsiteX511" fmla="*/ 3626636 w 7467600"/>
              <a:gd name="connsiteY511" fmla="*/ 4512230 h 6858000"/>
              <a:gd name="connsiteX512" fmla="*/ 3653088 w 7467600"/>
              <a:gd name="connsiteY512" fmla="*/ 4521417 h 6858000"/>
              <a:gd name="connsiteX513" fmla="*/ 3988128 w 7467600"/>
              <a:gd name="connsiteY513" fmla="*/ 4817267 h 6858000"/>
              <a:gd name="connsiteX514" fmla="*/ 4830582 w 7467600"/>
              <a:gd name="connsiteY514" fmla="*/ 4676000 h 6858000"/>
              <a:gd name="connsiteX515" fmla="*/ 4830100 w 7467600"/>
              <a:gd name="connsiteY515" fmla="*/ 4675554 h 6858000"/>
              <a:gd name="connsiteX516" fmla="*/ 4036318 w 7467600"/>
              <a:gd name="connsiteY516" fmla="*/ 4147013 h 6858000"/>
              <a:gd name="connsiteX517" fmla="*/ 3432098 w 7467600"/>
              <a:gd name="connsiteY517" fmla="*/ 3537312 h 6858000"/>
              <a:gd name="connsiteX518" fmla="*/ 3446761 w 7467600"/>
              <a:gd name="connsiteY518" fmla="*/ 3461278 h 6858000"/>
              <a:gd name="connsiteX519" fmla="*/ 4419733 w 7467600"/>
              <a:gd name="connsiteY519" fmla="*/ 3963555 h 6858000"/>
              <a:gd name="connsiteX520" fmla="*/ 4781371 w 7467600"/>
              <a:gd name="connsiteY520" fmla="*/ 4458604 h 6858000"/>
              <a:gd name="connsiteX521" fmla="*/ 4780440 w 7467600"/>
              <a:gd name="connsiteY521" fmla="*/ 4470290 h 6858000"/>
              <a:gd name="connsiteX522" fmla="*/ 4898954 w 7467600"/>
              <a:gd name="connsiteY522" fmla="*/ 4662092 h 6858000"/>
              <a:gd name="connsiteX523" fmla="*/ 4900699 w 7467600"/>
              <a:gd name="connsiteY523" fmla="*/ 4670867 h 6858000"/>
              <a:gd name="connsiteX524" fmla="*/ 5714511 w 7467600"/>
              <a:gd name="connsiteY524" fmla="*/ 4663483 h 6858000"/>
              <a:gd name="connsiteX525" fmla="*/ 5464793 w 7467600"/>
              <a:gd name="connsiteY525" fmla="*/ 4393556 h 6858000"/>
              <a:gd name="connsiteX526" fmla="*/ 5461897 w 7467600"/>
              <a:gd name="connsiteY526" fmla="*/ 4390879 h 6858000"/>
              <a:gd name="connsiteX527" fmla="*/ 4294126 w 7467600"/>
              <a:gd name="connsiteY527" fmla="*/ 3303048 h 6858000"/>
              <a:gd name="connsiteX528" fmla="*/ 4305321 w 7467600"/>
              <a:gd name="connsiteY528" fmla="*/ 3256953 h 6858000"/>
              <a:gd name="connsiteX529" fmla="*/ 4949299 w 7467600"/>
              <a:gd name="connsiteY529" fmla="*/ 3766336 h 6858000"/>
              <a:gd name="connsiteX530" fmla="*/ 5291452 w 7467600"/>
              <a:gd name="connsiteY530" fmla="*/ 4076801 h 6858000"/>
              <a:gd name="connsiteX531" fmla="*/ 5434998 w 7467600"/>
              <a:gd name="connsiteY531" fmla="*/ 4254100 h 6858000"/>
              <a:gd name="connsiteX532" fmla="*/ 5351015 w 7467600"/>
              <a:gd name="connsiteY532" fmla="*/ 3760989 h 6858000"/>
              <a:gd name="connsiteX533" fmla="*/ 5413780 w 7467600"/>
              <a:gd name="connsiteY533" fmla="*/ 2966265 h 6858000"/>
              <a:gd name="connsiteX534" fmla="*/ 5425627 w 7467600"/>
              <a:gd name="connsiteY534" fmla="*/ 2954192 h 6858000"/>
              <a:gd name="connsiteX535" fmla="*/ 6604735 w 7467600"/>
              <a:gd name="connsiteY535" fmla="*/ 2041381 h 6858000"/>
              <a:gd name="connsiteX536" fmla="*/ 7204487 w 7467600"/>
              <a:gd name="connsiteY536" fmla="*/ 2742112 h 6858000"/>
              <a:gd name="connsiteX537" fmla="*/ 7131592 w 7467600"/>
              <a:gd name="connsiteY537" fmla="*/ 2672096 h 6858000"/>
              <a:gd name="connsiteX538" fmla="*/ 6996344 w 7467600"/>
              <a:gd name="connsiteY538" fmla="*/ 2518310 h 6858000"/>
              <a:gd name="connsiteX539" fmla="*/ 6735495 w 7467600"/>
              <a:gd name="connsiteY539" fmla="*/ 2196890 h 6858000"/>
              <a:gd name="connsiteX540" fmla="*/ 6721901 w 7467600"/>
              <a:gd name="connsiteY540" fmla="*/ 2179274 h 6858000"/>
              <a:gd name="connsiteX541" fmla="*/ 6604735 w 7467600"/>
              <a:gd name="connsiteY541" fmla="*/ 2041381 h 6858000"/>
              <a:gd name="connsiteX542" fmla="*/ 6591670 w 7467600"/>
              <a:gd name="connsiteY542" fmla="*/ 1988277 h 6858000"/>
              <a:gd name="connsiteX543" fmla="*/ 6747349 w 7467600"/>
              <a:gd name="connsiteY543" fmla="*/ 2160069 h 6858000"/>
              <a:gd name="connsiteX544" fmla="*/ 6760943 w 7467600"/>
              <a:gd name="connsiteY544" fmla="*/ 2177686 h 6858000"/>
              <a:gd name="connsiteX545" fmla="*/ 7021065 w 7467600"/>
              <a:gd name="connsiteY545" fmla="*/ 2498102 h 6858000"/>
              <a:gd name="connsiteX546" fmla="*/ 7155223 w 7467600"/>
              <a:gd name="connsiteY546" fmla="*/ 2650386 h 6858000"/>
              <a:gd name="connsiteX547" fmla="*/ 7203167 w 7467600"/>
              <a:gd name="connsiteY547" fmla="*/ 2697288 h 6858000"/>
              <a:gd name="connsiteX548" fmla="*/ 6937703 w 7467600"/>
              <a:gd name="connsiteY548" fmla="*/ 2321981 h 6858000"/>
              <a:gd name="connsiteX549" fmla="*/ 6591670 w 7467600"/>
              <a:gd name="connsiteY549" fmla="*/ 1988277 h 6858000"/>
              <a:gd name="connsiteX550" fmla="*/ 5798671 w 7467600"/>
              <a:gd name="connsiteY550" fmla="*/ 1981601 h 6858000"/>
              <a:gd name="connsiteX551" fmla="*/ 5754709 w 7467600"/>
              <a:gd name="connsiteY551" fmla="*/ 2071454 h 6858000"/>
              <a:gd name="connsiteX552" fmla="*/ 5763044 w 7467600"/>
              <a:gd name="connsiteY552" fmla="*/ 2842206 h 6858000"/>
              <a:gd name="connsiteX553" fmla="*/ 5764974 w 7467600"/>
              <a:gd name="connsiteY553" fmla="*/ 2799609 h 6858000"/>
              <a:gd name="connsiteX554" fmla="*/ 5767665 w 7467600"/>
              <a:gd name="connsiteY554" fmla="*/ 2666409 h 6858000"/>
              <a:gd name="connsiteX555" fmla="*/ 5763055 w 7467600"/>
              <a:gd name="connsiteY555" fmla="*/ 2579705 h 6858000"/>
              <a:gd name="connsiteX556" fmla="*/ 5758079 w 7467600"/>
              <a:gd name="connsiteY556" fmla="*/ 2492508 h 6858000"/>
              <a:gd name="connsiteX557" fmla="*/ 5779325 w 7467600"/>
              <a:gd name="connsiteY557" fmla="*/ 2197069 h 6858000"/>
              <a:gd name="connsiteX558" fmla="*/ 5798671 w 7467600"/>
              <a:gd name="connsiteY558" fmla="*/ 1981601 h 6858000"/>
              <a:gd name="connsiteX559" fmla="*/ 5829202 w 7467600"/>
              <a:gd name="connsiteY559" fmla="*/ 1971679 h 6858000"/>
              <a:gd name="connsiteX560" fmla="*/ 5809558 w 7467600"/>
              <a:gd name="connsiteY560" fmla="*/ 2198043 h 6858000"/>
              <a:gd name="connsiteX561" fmla="*/ 5788653 w 7467600"/>
              <a:gd name="connsiteY561" fmla="*/ 2489430 h 6858000"/>
              <a:gd name="connsiteX562" fmla="*/ 5793439 w 7467600"/>
              <a:gd name="connsiteY562" fmla="*/ 2575235 h 6858000"/>
              <a:gd name="connsiteX563" fmla="*/ 5796837 w 7467600"/>
              <a:gd name="connsiteY563" fmla="*/ 2637633 h 6858000"/>
              <a:gd name="connsiteX564" fmla="*/ 5818614 w 7467600"/>
              <a:gd name="connsiteY564" fmla="*/ 2473055 h 6858000"/>
              <a:gd name="connsiteX565" fmla="*/ 5829202 w 7467600"/>
              <a:gd name="connsiteY565" fmla="*/ 1971679 h 6858000"/>
              <a:gd name="connsiteX566" fmla="*/ 5911389 w 7467600"/>
              <a:gd name="connsiteY566" fmla="*/ 1898371 h 6858000"/>
              <a:gd name="connsiteX567" fmla="*/ 6237627 w 7467600"/>
              <a:gd name="connsiteY567" fmla="*/ 2231921 h 6858000"/>
              <a:gd name="connsiteX568" fmla="*/ 5911389 w 7467600"/>
              <a:gd name="connsiteY568" fmla="*/ 1898371 h 6858000"/>
              <a:gd name="connsiteX569" fmla="*/ 6944437 w 7467600"/>
              <a:gd name="connsiteY569" fmla="*/ 1575402 h 6858000"/>
              <a:gd name="connsiteX570" fmla="*/ 6304730 w 7467600"/>
              <a:gd name="connsiteY570" fmla="*/ 1766654 h 6858000"/>
              <a:gd name="connsiteX571" fmla="*/ 6944437 w 7467600"/>
              <a:gd name="connsiteY571" fmla="*/ 1575402 h 6858000"/>
              <a:gd name="connsiteX572" fmla="*/ 7019523 w 7467600"/>
              <a:gd name="connsiteY572" fmla="*/ 1519450 h 6858000"/>
              <a:gd name="connsiteX573" fmla="*/ 6298091 w 7467600"/>
              <a:gd name="connsiteY573" fmla="*/ 1737122 h 6858000"/>
              <a:gd name="connsiteX574" fmla="*/ 7019523 w 7467600"/>
              <a:gd name="connsiteY574" fmla="*/ 1519450 h 6858000"/>
              <a:gd name="connsiteX575" fmla="*/ 2399523 w 7467600"/>
              <a:gd name="connsiteY575" fmla="*/ 1428234 h 6858000"/>
              <a:gd name="connsiteX576" fmla="*/ 2224982 w 7467600"/>
              <a:gd name="connsiteY576" fmla="*/ 1826201 h 6858000"/>
              <a:gd name="connsiteX577" fmla="*/ 2096099 w 7467600"/>
              <a:gd name="connsiteY577" fmla="*/ 2345900 h 6858000"/>
              <a:gd name="connsiteX578" fmla="*/ 2283317 w 7467600"/>
              <a:gd name="connsiteY578" fmla="*/ 1796925 h 6858000"/>
              <a:gd name="connsiteX579" fmla="*/ 2399523 w 7467600"/>
              <a:gd name="connsiteY579" fmla="*/ 1428234 h 6858000"/>
              <a:gd name="connsiteX580" fmla="*/ 2448558 w 7467600"/>
              <a:gd name="connsiteY580" fmla="*/ 1373435 h 6858000"/>
              <a:gd name="connsiteX581" fmla="*/ 2312521 w 7467600"/>
              <a:gd name="connsiteY581" fmla="*/ 1806140 h 6858000"/>
              <a:gd name="connsiteX582" fmla="*/ 2127533 w 7467600"/>
              <a:gd name="connsiteY582" fmla="*/ 2348380 h 6858000"/>
              <a:gd name="connsiteX583" fmla="*/ 2358080 w 7467600"/>
              <a:gd name="connsiteY583" fmla="*/ 1866134 h 6858000"/>
              <a:gd name="connsiteX584" fmla="*/ 2407436 w 7467600"/>
              <a:gd name="connsiteY584" fmla="*/ 1651070 h 6858000"/>
              <a:gd name="connsiteX585" fmla="*/ 2448558 w 7467600"/>
              <a:gd name="connsiteY585" fmla="*/ 1373435 h 6858000"/>
              <a:gd name="connsiteX586" fmla="*/ 278707 w 7467600"/>
              <a:gd name="connsiteY586" fmla="*/ 1352270 h 6858000"/>
              <a:gd name="connsiteX587" fmla="*/ 321570 w 7467600"/>
              <a:gd name="connsiteY587" fmla="*/ 1861610 h 6858000"/>
              <a:gd name="connsiteX588" fmla="*/ 294281 w 7467600"/>
              <a:gd name="connsiteY588" fmla="*/ 1440658 h 6858000"/>
              <a:gd name="connsiteX589" fmla="*/ 278707 w 7467600"/>
              <a:gd name="connsiteY589" fmla="*/ 1352270 h 6858000"/>
              <a:gd name="connsiteX590" fmla="*/ 1423821 w 7467600"/>
              <a:gd name="connsiteY590" fmla="*/ 1351958 h 6858000"/>
              <a:gd name="connsiteX591" fmla="*/ 1638521 w 7467600"/>
              <a:gd name="connsiteY591" fmla="*/ 1908470 h 6858000"/>
              <a:gd name="connsiteX592" fmla="*/ 1754199 w 7467600"/>
              <a:gd name="connsiteY592" fmla="*/ 2149284 h 6858000"/>
              <a:gd name="connsiteX593" fmla="*/ 1908359 w 7467600"/>
              <a:gd name="connsiteY593" fmla="*/ 2364988 h 6858000"/>
              <a:gd name="connsiteX594" fmla="*/ 1647661 w 7467600"/>
              <a:gd name="connsiteY594" fmla="*/ 1825945 h 6858000"/>
              <a:gd name="connsiteX595" fmla="*/ 1423821 w 7467600"/>
              <a:gd name="connsiteY595" fmla="*/ 1351958 h 6858000"/>
              <a:gd name="connsiteX596" fmla="*/ 1431890 w 7467600"/>
              <a:gd name="connsiteY596" fmla="*/ 1306475 h 6858000"/>
              <a:gd name="connsiteX597" fmla="*/ 1507597 w 7467600"/>
              <a:gd name="connsiteY597" fmla="*/ 1446132 h 6858000"/>
              <a:gd name="connsiteX598" fmla="*/ 1674586 w 7467600"/>
              <a:gd name="connsiteY598" fmla="*/ 1813832 h 6858000"/>
              <a:gd name="connsiteX599" fmla="*/ 1815950 w 7467600"/>
              <a:gd name="connsiteY599" fmla="*/ 2128564 h 6858000"/>
              <a:gd name="connsiteX600" fmla="*/ 1984242 w 7467600"/>
              <a:gd name="connsiteY600" fmla="*/ 2430829 h 6858000"/>
              <a:gd name="connsiteX601" fmla="*/ 2014023 w 7467600"/>
              <a:gd name="connsiteY601" fmla="*/ 2450995 h 6858000"/>
              <a:gd name="connsiteX602" fmla="*/ 1747337 w 7467600"/>
              <a:gd name="connsiteY602" fmla="*/ 1855264 h 6858000"/>
              <a:gd name="connsiteX603" fmla="*/ 1533749 w 7467600"/>
              <a:gd name="connsiteY603" fmla="*/ 1478656 h 6858000"/>
              <a:gd name="connsiteX604" fmla="*/ 1431890 w 7467600"/>
              <a:gd name="connsiteY604" fmla="*/ 1306475 h 6858000"/>
              <a:gd name="connsiteX605" fmla="*/ 5052692 w 7467600"/>
              <a:gd name="connsiteY605" fmla="*/ 1292994 h 6858000"/>
              <a:gd name="connsiteX606" fmla="*/ 5200661 w 7467600"/>
              <a:gd name="connsiteY606" fmla="*/ 1635186 h 6858000"/>
              <a:gd name="connsiteX607" fmla="*/ 5297138 w 7467600"/>
              <a:gd name="connsiteY607" fmla="*/ 1906351 h 6858000"/>
              <a:gd name="connsiteX608" fmla="*/ 5052692 w 7467600"/>
              <a:gd name="connsiteY608" fmla="*/ 1292994 h 6858000"/>
              <a:gd name="connsiteX609" fmla="*/ 5009948 w 7467600"/>
              <a:gd name="connsiteY609" fmla="*/ 1273619 h 6858000"/>
              <a:gd name="connsiteX610" fmla="*/ 5121777 w 7467600"/>
              <a:gd name="connsiteY610" fmla="*/ 1654213 h 6858000"/>
              <a:gd name="connsiteX611" fmla="*/ 5293545 w 7467600"/>
              <a:gd name="connsiteY611" fmla="*/ 2072247 h 6858000"/>
              <a:gd name="connsiteX612" fmla="*/ 5294042 w 7467600"/>
              <a:gd name="connsiteY612" fmla="*/ 2065019 h 6858000"/>
              <a:gd name="connsiteX613" fmla="*/ 5171936 w 7467600"/>
              <a:gd name="connsiteY613" fmla="*/ 1647613 h 6858000"/>
              <a:gd name="connsiteX614" fmla="*/ 5009948 w 7467600"/>
              <a:gd name="connsiteY614" fmla="*/ 1273619 h 6858000"/>
              <a:gd name="connsiteX615" fmla="*/ 655236 w 7467600"/>
              <a:gd name="connsiteY615" fmla="*/ 1268632 h 6858000"/>
              <a:gd name="connsiteX616" fmla="*/ 839521 w 7467600"/>
              <a:gd name="connsiteY616" fmla="*/ 1685315 h 6858000"/>
              <a:gd name="connsiteX617" fmla="*/ 1109416 w 7467600"/>
              <a:gd name="connsiteY617" fmla="*/ 2061663 h 6858000"/>
              <a:gd name="connsiteX618" fmla="*/ 1298300 w 7467600"/>
              <a:gd name="connsiteY618" fmla="*/ 2247742 h 6858000"/>
              <a:gd name="connsiteX619" fmla="*/ 1125871 w 7467600"/>
              <a:gd name="connsiteY619" fmla="*/ 1989513 h 6858000"/>
              <a:gd name="connsiteX620" fmla="*/ 981574 w 7467600"/>
              <a:gd name="connsiteY620" fmla="*/ 1783157 h 6858000"/>
              <a:gd name="connsiteX621" fmla="*/ 922198 w 7467600"/>
              <a:gd name="connsiteY621" fmla="*/ 1677437 h 6858000"/>
              <a:gd name="connsiteX622" fmla="*/ 869293 w 7467600"/>
              <a:gd name="connsiteY622" fmla="*/ 1583214 h 6858000"/>
              <a:gd name="connsiteX623" fmla="*/ 751431 w 7467600"/>
              <a:gd name="connsiteY623" fmla="*/ 1405731 h 6858000"/>
              <a:gd name="connsiteX624" fmla="*/ 655236 w 7467600"/>
              <a:gd name="connsiteY624" fmla="*/ 1268632 h 6858000"/>
              <a:gd name="connsiteX625" fmla="*/ 6516292 w 7467600"/>
              <a:gd name="connsiteY625" fmla="*/ 1263064 h 6858000"/>
              <a:gd name="connsiteX626" fmla="*/ 5736320 w 7467600"/>
              <a:gd name="connsiteY626" fmla="*/ 1501803 h 6858000"/>
              <a:gd name="connsiteX627" fmla="*/ 6516292 w 7467600"/>
              <a:gd name="connsiteY627" fmla="*/ 1263064 h 6858000"/>
              <a:gd name="connsiteX628" fmla="*/ 291466 w 7467600"/>
              <a:gd name="connsiteY628" fmla="*/ 1250369 h 6858000"/>
              <a:gd name="connsiteX629" fmla="*/ 323180 w 7467600"/>
              <a:gd name="connsiteY629" fmla="*/ 1435283 h 6858000"/>
              <a:gd name="connsiteX630" fmla="*/ 349381 w 7467600"/>
              <a:gd name="connsiteY630" fmla="*/ 1875041 h 6858000"/>
              <a:gd name="connsiteX631" fmla="*/ 374363 w 7467600"/>
              <a:gd name="connsiteY631" fmla="*/ 1506494 h 6858000"/>
              <a:gd name="connsiteX632" fmla="*/ 302168 w 7467600"/>
              <a:gd name="connsiteY632" fmla="*/ 1274495 h 6858000"/>
              <a:gd name="connsiteX633" fmla="*/ 291466 w 7467600"/>
              <a:gd name="connsiteY633" fmla="*/ 1250369 h 6858000"/>
              <a:gd name="connsiteX634" fmla="*/ 678222 w 7467600"/>
              <a:gd name="connsiteY634" fmla="*/ 1248670 h 6858000"/>
              <a:gd name="connsiteX635" fmla="*/ 775536 w 7467600"/>
              <a:gd name="connsiteY635" fmla="*/ 1388015 h 6858000"/>
              <a:gd name="connsiteX636" fmla="*/ 894529 w 7467600"/>
              <a:gd name="connsiteY636" fmla="*/ 1567739 h 6858000"/>
              <a:gd name="connsiteX637" fmla="*/ 948000 w 7467600"/>
              <a:gd name="connsiteY637" fmla="*/ 1663088 h 6858000"/>
              <a:gd name="connsiteX638" fmla="*/ 1006812 w 7467600"/>
              <a:gd name="connsiteY638" fmla="*/ 1767683 h 6858000"/>
              <a:gd name="connsiteX639" fmla="*/ 1149133 w 7467600"/>
              <a:gd name="connsiteY639" fmla="*/ 1971513 h 6858000"/>
              <a:gd name="connsiteX640" fmla="*/ 1333952 w 7467600"/>
              <a:gd name="connsiteY640" fmla="*/ 2251620 h 6858000"/>
              <a:gd name="connsiteX641" fmla="*/ 1337329 w 7467600"/>
              <a:gd name="connsiteY641" fmla="*/ 2258350 h 6858000"/>
              <a:gd name="connsiteX642" fmla="*/ 1014726 w 7467600"/>
              <a:gd name="connsiteY642" fmla="*/ 1615556 h 6858000"/>
              <a:gd name="connsiteX643" fmla="*/ 678222 w 7467600"/>
              <a:gd name="connsiteY643" fmla="*/ 1248670 h 6858000"/>
              <a:gd name="connsiteX644" fmla="*/ 6691602 w 7467600"/>
              <a:gd name="connsiteY644" fmla="*/ 1140573 h 6858000"/>
              <a:gd name="connsiteX645" fmla="*/ 6571100 w 7467600"/>
              <a:gd name="connsiteY645" fmla="*/ 1183662 h 6858000"/>
              <a:gd name="connsiteX646" fmla="*/ 6241687 w 7467600"/>
              <a:gd name="connsiteY646" fmla="*/ 1257600 h 6858000"/>
              <a:gd name="connsiteX647" fmla="*/ 5693009 w 7467600"/>
              <a:gd name="connsiteY647" fmla="*/ 1478256 h 6858000"/>
              <a:gd name="connsiteX648" fmla="*/ 6548420 w 7467600"/>
              <a:gd name="connsiteY648" fmla="*/ 1214599 h 6858000"/>
              <a:gd name="connsiteX649" fmla="*/ 6605473 w 7467600"/>
              <a:gd name="connsiteY649" fmla="*/ 1184686 h 6858000"/>
              <a:gd name="connsiteX650" fmla="*/ 6691602 w 7467600"/>
              <a:gd name="connsiteY650" fmla="*/ 1140573 h 6858000"/>
              <a:gd name="connsiteX651" fmla="*/ 4002475 w 7467600"/>
              <a:gd name="connsiteY651" fmla="*/ 1037802 h 6858000"/>
              <a:gd name="connsiteX652" fmla="*/ 4000324 w 7467600"/>
              <a:gd name="connsiteY652" fmla="*/ 1039362 h 6858000"/>
              <a:gd name="connsiteX653" fmla="*/ 4002862 w 7467600"/>
              <a:gd name="connsiteY653" fmla="*/ 1042866 h 6858000"/>
              <a:gd name="connsiteX654" fmla="*/ 4002475 w 7467600"/>
              <a:gd name="connsiteY654" fmla="*/ 1037802 h 6858000"/>
              <a:gd name="connsiteX655" fmla="*/ 506322 w 7467600"/>
              <a:gd name="connsiteY655" fmla="*/ 1020997 h 6858000"/>
              <a:gd name="connsiteX656" fmla="*/ 533068 w 7467600"/>
              <a:gd name="connsiteY656" fmla="*/ 1029409 h 6858000"/>
              <a:gd name="connsiteX657" fmla="*/ 1232525 w 7467600"/>
              <a:gd name="connsiteY657" fmla="*/ 1804675 h 6858000"/>
              <a:gd name="connsiteX658" fmla="*/ 1388858 w 7467600"/>
              <a:gd name="connsiteY658" fmla="*/ 2368011 h 6858000"/>
              <a:gd name="connsiteX659" fmla="*/ 1384098 w 7467600"/>
              <a:gd name="connsiteY659" fmla="*/ 2378125 h 6858000"/>
              <a:gd name="connsiteX660" fmla="*/ 1425393 w 7467600"/>
              <a:gd name="connsiteY660" fmla="*/ 2589124 h 6858000"/>
              <a:gd name="connsiteX661" fmla="*/ 1424001 w 7467600"/>
              <a:gd name="connsiteY661" fmla="*/ 2597541 h 6858000"/>
              <a:gd name="connsiteX662" fmla="*/ 2152729 w 7467600"/>
              <a:gd name="connsiteY662" fmla="*/ 2864487 h 6858000"/>
              <a:gd name="connsiteX663" fmla="*/ 2020609 w 7467600"/>
              <a:gd name="connsiteY663" fmla="*/ 2539671 h 6858000"/>
              <a:gd name="connsiteX664" fmla="*/ 2018920 w 7467600"/>
              <a:gd name="connsiteY664" fmla="*/ 2536309 h 6858000"/>
              <a:gd name="connsiteX665" fmla="*/ 1342441 w 7467600"/>
              <a:gd name="connsiteY665" fmla="*/ 1173017 h 6858000"/>
              <a:gd name="connsiteX666" fmla="*/ 1367925 w 7467600"/>
              <a:gd name="connsiteY666" fmla="*/ 1135648 h 6858000"/>
              <a:gd name="connsiteX667" fmla="*/ 1771401 w 7467600"/>
              <a:gd name="connsiteY667" fmla="*/ 1806673 h 6858000"/>
              <a:gd name="connsiteX668" fmla="*/ 1972385 w 7467600"/>
              <a:gd name="connsiteY668" fmla="*/ 2198735 h 6858000"/>
              <a:gd name="connsiteX669" fmla="*/ 2040892 w 7467600"/>
              <a:gd name="connsiteY669" fmla="*/ 2405205 h 6858000"/>
              <a:gd name="connsiteX670" fmla="*/ 2131689 w 7467600"/>
              <a:gd name="connsiteY670" fmla="*/ 1936926 h 6858000"/>
              <a:gd name="connsiteX671" fmla="*/ 2454820 w 7467600"/>
              <a:gd name="connsiteY671" fmla="*/ 1248808 h 6858000"/>
              <a:gd name="connsiteX672" fmla="*/ 2492512 w 7467600"/>
              <a:gd name="connsiteY672" fmla="*/ 1302920 h 6858000"/>
              <a:gd name="connsiteX673" fmla="*/ 2081216 w 7467600"/>
              <a:gd name="connsiteY673" fmla="*/ 2527513 h 6858000"/>
              <a:gd name="connsiteX674" fmla="*/ 2081211 w 7467600"/>
              <a:gd name="connsiteY674" fmla="*/ 2528916 h 6858000"/>
              <a:gd name="connsiteX675" fmla="*/ 2199067 w 7467600"/>
              <a:gd name="connsiteY675" fmla="*/ 2884061 h 6858000"/>
              <a:gd name="connsiteX676" fmla="*/ 3192586 w 7467600"/>
              <a:gd name="connsiteY676" fmla="*/ 3411496 h 6858000"/>
              <a:gd name="connsiteX677" fmla="*/ 3182620 w 7467600"/>
              <a:gd name="connsiteY677" fmla="*/ 3483279 h 6858000"/>
              <a:gd name="connsiteX678" fmla="*/ 2435119 w 7467600"/>
              <a:gd name="connsiteY678" fmla="*/ 3080173 h 6858000"/>
              <a:gd name="connsiteX679" fmla="*/ 2410152 w 7467600"/>
              <a:gd name="connsiteY679" fmla="*/ 3063751 h 6858000"/>
              <a:gd name="connsiteX680" fmla="*/ 2408099 w 7467600"/>
              <a:gd name="connsiteY680" fmla="*/ 3064403 h 6858000"/>
              <a:gd name="connsiteX681" fmla="*/ 2407218 w 7467600"/>
              <a:gd name="connsiteY681" fmla="*/ 3070324 h 6858000"/>
              <a:gd name="connsiteX682" fmla="*/ 2380138 w 7467600"/>
              <a:gd name="connsiteY682" fmla="*/ 3099341 h 6858000"/>
              <a:gd name="connsiteX683" fmla="*/ 1765923 w 7467600"/>
              <a:gd name="connsiteY683" fmla="*/ 3581043 h 6858000"/>
              <a:gd name="connsiteX684" fmla="*/ 1702258 w 7467600"/>
              <a:gd name="connsiteY684" fmla="*/ 3612286 h 6858000"/>
              <a:gd name="connsiteX685" fmla="*/ 1538370 w 7467600"/>
              <a:gd name="connsiteY685" fmla="*/ 3811804 h 6858000"/>
              <a:gd name="connsiteX686" fmla="*/ 542867 w 7467600"/>
              <a:gd name="connsiteY686" fmla="*/ 4944092 h 6858000"/>
              <a:gd name="connsiteX687" fmla="*/ 515800 w 7467600"/>
              <a:gd name="connsiteY687" fmla="*/ 4862180 h 6858000"/>
              <a:gd name="connsiteX688" fmla="*/ 909145 w 7467600"/>
              <a:gd name="connsiteY688" fmla="*/ 4199225 h 6858000"/>
              <a:gd name="connsiteX689" fmla="*/ 1214067 w 7467600"/>
              <a:gd name="connsiteY689" fmla="*/ 3908561 h 6858000"/>
              <a:gd name="connsiteX690" fmla="*/ 640967 w 7467600"/>
              <a:gd name="connsiteY690" fmla="*/ 4105601 h 6858000"/>
              <a:gd name="connsiteX691" fmla="*/ 112563 w 7467600"/>
              <a:gd name="connsiteY691" fmla="*/ 4396952 h 6858000"/>
              <a:gd name="connsiteX692" fmla="*/ 0 w 7467600"/>
              <a:gd name="connsiteY692" fmla="*/ 4466006 h 6858000"/>
              <a:gd name="connsiteX693" fmla="*/ 0 w 7467600"/>
              <a:gd name="connsiteY693" fmla="*/ 4233763 h 6858000"/>
              <a:gd name="connsiteX694" fmla="*/ 36881 w 7467600"/>
              <a:gd name="connsiteY694" fmla="*/ 4200118 h 6858000"/>
              <a:gd name="connsiteX695" fmla="*/ 910534 w 7467600"/>
              <a:gd name="connsiteY695" fmla="*/ 3629753 h 6858000"/>
              <a:gd name="connsiteX696" fmla="*/ 1578717 w 7467600"/>
              <a:gd name="connsiteY696" fmla="*/ 3575982 h 6858000"/>
              <a:gd name="connsiteX697" fmla="*/ 2338780 w 7467600"/>
              <a:gd name="connsiteY697" fmla="*/ 3033725 h 6858000"/>
              <a:gd name="connsiteX698" fmla="*/ 1807991 w 7467600"/>
              <a:gd name="connsiteY698" fmla="*/ 2807184 h 6858000"/>
              <a:gd name="connsiteX699" fmla="*/ 1416358 w 7467600"/>
              <a:gd name="connsiteY699" fmla="*/ 3112571 h 6858000"/>
              <a:gd name="connsiteX700" fmla="*/ 939066 w 7467600"/>
              <a:gd name="connsiteY700" fmla="*/ 3378798 h 6858000"/>
              <a:gd name="connsiteX701" fmla="*/ 115099 w 7467600"/>
              <a:gd name="connsiteY701" fmla="*/ 3607650 h 6858000"/>
              <a:gd name="connsiteX702" fmla="*/ 97284 w 7467600"/>
              <a:gd name="connsiteY702" fmla="*/ 3520393 h 6858000"/>
              <a:gd name="connsiteX703" fmla="*/ 922050 w 7467600"/>
              <a:gd name="connsiteY703" fmla="*/ 3074867 h 6858000"/>
              <a:gd name="connsiteX704" fmla="*/ 1405265 w 7467600"/>
              <a:gd name="connsiteY704" fmla="*/ 3016319 h 6858000"/>
              <a:gd name="connsiteX705" fmla="*/ 1407512 w 7467600"/>
              <a:gd name="connsiteY705" fmla="*/ 3018001 h 6858000"/>
              <a:gd name="connsiteX706" fmla="*/ 1726266 w 7467600"/>
              <a:gd name="connsiteY706" fmla="*/ 2777274 h 6858000"/>
              <a:gd name="connsiteX707" fmla="*/ 625390 w 7467600"/>
              <a:gd name="connsiteY707" fmla="*/ 2514541 h 6858000"/>
              <a:gd name="connsiteX708" fmla="*/ 619799 w 7467600"/>
              <a:gd name="connsiteY708" fmla="*/ 2527180 h 6858000"/>
              <a:gd name="connsiteX709" fmla="*/ 310030 w 7467600"/>
              <a:gd name="connsiteY709" fmla="*/ 2771818 h 6858000"/>
              <a:gd name="connsiteX710" fmla="*/ 173877 w 7467600"/>
              <a:gd name="connsiteY710" fmla="*/ 2937056 h 6858000"/>
              <a:gd name="connsiteX711" fmla="*/ 77889 w 7467600"/>
              <a:gd name="connsiteY711" fmla="*/ 3138440 h 6858000"/>
              <a:gd name="connsiteX712" fmla="*/ 0 w 7467600"/>
              <a:gd name="connsiteY712" fmla="*/ 3271395 h 6858000"/>
              <a:gd name="connsiteX713" fmla="*/ 0 w 7467600"/>
              <a:gd name="connsiteY713" fmla="*/ 3153002 h 6858000"/>
              <a:gd name="connsiteX714" fmla="*/ 2386 w 7467600"/>
              <a:gd name="connsiteY714" fmla="*/ 3149203 h 6858000"/>
              <a:gd name="connsiteX715" fmla="*/ 89753 w 7467600"/>
              <a:gd name="connsiteY715" fmla="*/ 2987702 h 6858000"/>
              <a:gd name="connsiteX716" fmla="*/ 76869 w 7467600"/>
              <a:gd name="connsiteY716" fmla="*/ 3005404 h 6858000"/>
              <a:gd name="connsiteX717" fmla="*/ 32049 w 7467600"/>
              <a:gd name="connsiteY717" fmla="*/ 3065814 h 6858000"/>
              <a:gd name="connsiteX718" fmla="*/ 0 w 7467600"/>
              <a:gd name="connsiteY718" fmla="*/ 3108744 h 6858000"/>
              <a:gd name="connsiteX719" fmla="*/ 0 w 7467600"/>
              <a:gd name="connsiteY719" fmla="*/ 3058059 h 6858000"/>
              <a:gd name="connsiteX720" fmla="*/ 7610 w 7467600"/>
              <a:gd name="connsiteY720" fmla="*/ 3047889 h 6858000"/>
              <a:gd name="connsiteX721" fmla="*/ 52419 w 7467600"/>
              <a:gd name="connsiteY721" fmla="*/ 2987479 h 6858000"/>
              <a:gd name="connsiteX722" fmla="*/ 59142 w 7467600"/>
              <a:gd name="connsiteY722" fmla="*/ 2978488 h 6858000"/>
              <a:gd name="connsiteX723" fmla="*/ 0 w 7467600"/>
              <a:gd name="connsiteY723" fmla="*/ 3015334 h 6858000"/>
              <a:gd name="connsiteX724" fmla="*/ 0 w 7467600"/>
              <a:gd name="connsiteY724" fmla="*/ 2914286 h 6858000"/>
              <a:gd name="connsiteX725" fmla="*/ 36383 w 7467600"/>
              <a:gd name="connsiteY725" fmla="*/ 2901128 h 6858000"/>
              <a:gd name="connsiteX726" fmla="*/ 156329 w 7467600"/>
              <a:gd name="connsiteY726" fmla="*/ 2840533 h 6858000"/>
              <a:gd name="connsiteX727" fmla="*/ 358355 w 7467600"/>
              <a:gd name="connsiteY727" fmla="*/ 2620471 h 6858000"/>
              <a:gd name="connsiteX728" fmla="*/ 510577 w 7467600"/>
              <a:gd name="connsiteY728" fmla="*/ 2501244 h 6858000"/>
              <a:gd name="connsiteX729" fmla="*/ 211967 w 7467600"/>
              <a:gd name="connsiteY729" fmla="*/ 2479171 h 6858000"/>
              <a:gd name="connsiteX730" fmla="*/ 0 w 7467600"/>
              <a:gd name="connsiteY730" fmla="*/ 2476398 h 6858000"/>
              <a:gd name="connsiteX731" fmla="*/ 0 w 7467600"/>
              <a:gd name="connsiteY731" fmla="*/ 2389189 h 6858000"/>
              <a:gd name="connsiteX732" fmla="*/ 103062 w 7467600"/>
              <a:gd name="connsiteY732" fmla="*/ 2389518 h 6858000"/>
              <a:gd name="connsiteX733" fmla="*/ 510734 w 7467600"/>
              <a:gd name="connsiteY733" fmla="*/ 2416201 h 6858000"/>
              <a:gd name="connsiteX734" fmla="*/ 279257 w 7467600"/>
              <a:gd name="connsiteY734" fmla="*/ 2092102 h 6858000"/>
              <a:gd name="connsiteX735" fmla="*/ 65265 w 7467600"/>
              <a:gd name="connsiteY735" fmla="*/ 2006049 h 6858000"/>
              <a:gd name="connsiteX736" fmla="*/ 0 w 7467600"/>
              <a:gd name="connsiteY736" fmla="*/ 1982532 h 6858000"/>
              <a:gd name="connsiteX737" fmla="*/ 0 w 7467600"/>
              <a:gd name="connsiteY737" fmla="*/ 1912789 h 6858000"/>
              <a:gd name="connsiteX738" fmla="*/ 97460 w 7467600"/>
              <a:gd name="connsiteY738" fmla="*/ 1953725 h 6858000"/>
              <a:gd name="connsiteX739" fmla="*/ 221272 w 7467600"/>
              <a:gd name="connsiteY739" fmla="*/ 1980766 h 6858000"/>
              <a:gd name="connsiteX740" fmla="*/ 116765 w 7467600"/>
              <a:gd name="connsiteY740" fmla="*/ 1911033 h 6858000"/>
              <a:gd name="connsiteX741" fmla="*/ 16405 w 7467600"/>
              <a:gd name="connsiteY741" fmla="*/ 1803412 h 6858000"/>
              <a:gd name="connsiteX742" fmla="*/ 0 w 7467600"/>
              <a:gd name="connsiteY742" fmla="*/ 1784777 h 6858000"/>
              <a:gd name="connsiteX743" fmla="*/ 0 w 7467600"/>
              <a:gd name="connsiteY743" fmla="*/ 1740082 h 6858000"/>
              <a:gd name="connsiteX744" fmla="*/ 39394 w 7467600"/>
              <a:gd name="connsiteY744" fmla="*/ 1784856 h 6858000"/>
              <a:gd name="connsiteX745" fmla="*/ 135813 w 7467600"/>
              <a:gd name="connsiteY745" fmla="*/ 1888838 h 6858000"/>
              <a:gd name="connsiteX746" fmla="*/ 242575 w 7467600"/>
              <a:gd name="connsiteY746" fmla="*/ 1958841 h 6858000"/>
              <a:gd name="connsiteX747" fmla="*/ 82197 w 7467600"/>
              <a:gd name="connsiteY747" fmla="*/ 1754826 h 6858000"/>
              <a:gd name="connsiteX748" fmla="*/ 0 w 7467600"/>
              <a:gd name="connsiteY748" fmla="*/ 1679650 h 6858000"/>
              <a:gd name="connsiteX749" fmla="*/ 0 w 7467600"/>
              <a:gd name="connsiteY749" fmla="*/ 1602463 h 6858000"/>
              <a:gd name="connsiteX750" fmla="*/ 84689 w 7467600"/>
              <a:gd name="connsiteY750" fmla="*/ 1677442 h 6858000"/>
              <a:gd name="connsiteX751" fmla="*/ 298437 w 7467600"/>
              <a:gd name="connsiteY751" fmla="*/ 1968019 h 6858000"/>
              <a:gd name="connsiteX752" fmla="*/ 227269 w 7467600"/>
              <a:gd name="connsiteY752" fmla="*/ 1114064 h 6858000"/>
              <a:gd name="connsiteX753" fmla="*/ 248003 w 7467600"/>
              <a:gd name="connsiteY753" fmla="*/ 1089613 h 6858000"/>
              <a:gd name="connsiteX754" fmla="*/ 427020 w 7467600"/>
              <a:gd name="connsiteY754" fmla="*/ 1619803 h 6858000"/>
              <a:gd name="connsiteX755" fmla="*/ 340345 w 7467600"/>
              <a:gd name="connsiteY755" fmla="*/ 2027739 h 6858000"/>
              <a:gd name="connsiteX756" fmla="*/ 360865 w 7467600"/>
              <a:gd name="connsiteY756" fmla="*/ 2044827 h 6858000"/>
              <a:gd name="connsiteX757" fmla="*/ 560414 w 7467600"/>
              <a:gd name="connsiteY757" fmla="*/ 2421457 h 6858000"/>
              <a:gd name="connsiteX758" fmla="*/ 1359703 w 7467600"/>
              <a:gd name="connsiteY758" fmla="*/ 2578554 h 6858000"/>
              <a:gd name="connsiteX759" fmla="*/ 1359422 w 7467600"/>
              <a:gd name="connsiteY759" fmla="*/ 2577994 h 6858000"/>
              <a:gd name="connsiteX760" fmla="*/ 828701 w 7467600"/>
              <a:gd name="connsiteY760" fmla="*/ 1839520 h 6858000"/>
              <a:gd name="connsiteX761" fmla="*/ 494427 w 7467600"/>
              <a:gd name="connsiteY761" fmla="*/ 1092333 h 6858000"/>
              <a:gd name="connsiteX762" fmla="*/ 506322 w 7467600"/>
              <a:gd name="connsiteY762" fmla="*/ 1020997 h 6858000"/>
              <a:gd name="connsiteX763" fmla="*/ 4570198 w 7467600"/>
              <a:gd name="connsiteY763" fmla="*/ 978081 h 6858000"/>
              <a:gd name="connsiteX764" fmla="*/ 4523691 w 7467600"/>
              <a:gd name="connsiteY764" fmla="*/ 1127776 h 6858000"/>
              <a:gd name="connsiteX765" fmla="*/ 4509875 w 7467600"/>
              <a:gd name="connsiteY765" fmla="*/ 1167552 h 6858000"/>
              <a:gd name="connsiteX766" fmla="*/ 4478168 w 7467600"/>
              <a:gd name="connsiteY766" fmla="*/ 1260735 h 6858000"/>
              <a:gd name="connsiteX767" fmla="*/ 4409309 w 7467600"/>
              <a:gd name="connsiteY767" fmla="*/ 1666996 h 6858000"/>
              <a:gd name="connsiteX768" fmla="*/ 4370031 w 7467600"/>
              <a:gd name="connsiteY768" fmla="*/ 1955666 h 6858000"/>
              <a:gd name="connsiteX769" fmla="*/ 4570198 w 7467600"/>
              <a:gd name="connsiteY769" fmla="*/ 978081 h 6858000"/>
              <a:gd name="connsiteX770" fmla="*/ 4557898 w 7467600"/>
              <a:gd name="connsiteY770" fmla="*/ 900011 h 6858000"/>
              <a:gd name="connsiteX771" fmla="*/ 4344840 w 7467600"/>
              <a:gd name="connsiteY771" fmla="*/ 1922038 h 6858000"/>
              <a:gd name="connsiteX772" fmla="*/ 4378710 w 7467600"/>
              <a:gd name="connsiteY772" fmla="*/ 1665516 h 6858000"/>
              <a:gd name="connsiteX773" fmla="*/ 4448798 w 7467600"/>
              <a:gd name="connsiteY773" fmla="*/ 1253024 h 6858000"/>
              <a:gd name="connsiteX774" fmla="*/ 4480315 w 7467600"/>
              <a:gd name="connsiteY774" fmla="*/ 1158454 h 6858000"/>
              <a:gd name="connsiteX775" fmla="*/ 4494133 w 7467600"/>
              <a:gd name="connsiteY775" fmla="*/ 1118676 h 6858000"/>
              <a:gd name="connsiteX776" fmla="*/ 4557898 w 7467600"/>
              <a:gd name="connsiteY776" fmla="*/ 900011 h 6858000"/>
              <a:gd name="connsiteX777" fmla="*/ 5870151 w 7467600"/>
              <a:gd name="connsiteY777" fmla="*/ 898890 h 6858000"/>
              <a:gd name="connsiteX778" fmla="*/ 5861335 w 7467600"/>
              <a:gd name="connsiteY778" fmla="*/ 899177 h 6858000"/>
              <a:gd name="connsiteX779" fmla="*/ 5843702 w 7467600"/>
              <a:gd name="connsiteY779" fmla="*/ 899748 h 6858000"/>
              <a:gd name="connsiteX780" fmla="*/ 5651107 w 7467600"/>
              <a:gd name="connsiteY780" fmla="*/ 920306 h 6858000"/>
              <a:gd name="connsiteX781" fmla="*/ 5459407 w 7467600"/>
              <a:gd name="connsiteY781" fmla="*/ 940975 h 6858000"/>
              <a:gd name="connsiteX782" fmla="*/ 5374846 w 7467600"/>
              <a:gd name="connsiteY782" fmla="*/ 941988 h 6858000"/>
              <a:gd name="connsiteX783" fmla="*/ 5256105 w 7467600"/>
              <a:gd name="connsiteY783" fmla="*/ 945632 h 6858000"/>
              <a:gd name="connsiteX784" fmla="*/ 5107071 w 7467600"/>
              <a:gd name="connsiteY784" fmla="*/ 969720 h 6858000"/>
              <a:gd name="connsiteX785" fmla="*/ 4998681 w 7467600"/>
              <a:gd name="connsiteY785" fmla="*/ 988771 h 6858000"/>
              <a:gd name="connsiteX786" fmla="*/ 5870151 w 7467600"/>
              <a:gd name="connsiteY786" fmla="*/ 898890 h 6858000"/>
              <a:gd name="connsiteX787" fmla="*/ 5504425 w 7467600"/>
              <a:gd name="connsiteY787" fmla="*/ 848067 h 6858000"/>
              <a:gd name="connsiteX788" fmla="*/ 4968849 w 7467600"/>
              <a:gd name="connsiteY788" fmla="*/ 962318 h 6858000"/>
              <a:gd name="connsiteX789" fmla="*/ 5104039 w 7467600"/>
              <a:gd name="connsiteY789" fmla="*/ 940634 h 6858000"/>
              <a:gd name="connsiteX790" fmla="*/ 5256311 w 7467600"/>
              <a:gd name="connsiteY790" fmla="*/ 916490 h 6858000"/>
              <a:gd name="connsiteX791" fmla="*/ 5377381 w 7467600"/>
              <a:gd name="connsiteY791" fmla="*/ 912671 h 6858000"/>
              <a:gd name="connsiteX792" fmla="*/ 5460148 w 7467600"/>
              <a:gd name="connsiteY792" fmla="*/ 911442 h 6858000"/>
              <a:gd name="connsiteX793" fmla="*/ 5648971 w 7467600"/>
              <a:gd name="connsiteY793" fmla="*/ 891331 h 6858000"/>
              <a:gd name="connsiteX794" fmla="*/ 5844807 w 7467600"/>
              <a:gd name="connsiteY794" fmla="*/ 870718 h 6858000"/>
              <a:gd name="connsiteX795" fmla="*/ 5862975 w 7467600"/>
              <a:gd name="connsiteY795" fmla="*/ 869756 h 6858000"/>
              <a:gd name="connsiteX796" fmla="*/ 5920887 w 7467600"/>
              <a:gd name="connsiteY796" fmla="*/ 865929 h 6858000"/>
              <a:gd name="connsiteX797" fmla="*/ 5504425 w 7467600"/>
              <a:gd name="connsiteY797" fmla="*/ 848067 h 6858000"/>
              <a:gd name="connsiteX798" fmla="*/ 3607114 w 7467600"/>
              <a:gd name="connsiteY798" fmla="*/ 467441 h 6858000"/>
              <a:gd name="connsiteX799" fmla="*/ 3296242 w 7467600"/>
              <a:gd name="connsiteY799" fmla="*/ 807991 h 6858000"/>
              <a:gd name="connsiteX800" fmla="*/ 3174674 w 7467600"/>
              <a:gd name="connsiteY800" fmla="*/ 919759 h 6858000"/>
              <a:gd name="connsiteX801" fmla="*/ 3042978 w 7467600"/>
              <a:gd name="connsiteY801" fmla="*/ 1054894 h 6858000"/>
              <a:gd name="connsiteX802" fmla="*/ 2968914 w 7467600"/>
              <a:gd name="connsiteY802" fmla="*/ 1133756 h 6858000"/>
              <a:gd name="connsiteX803" fmla="*/ 3103823 w 7467600"/>
              <a:gd name="connsiteY803" fmla="*/ 1026814 h 6858000"/>
              <a:gd name="connsiteX804" fmla="*/ 3607114 w 7467600"/>
              <a:gd name="connsiteY804" fmla="*/ 467441 h 6858000"/>
              <a:gd name="connsiteX805" fmla="*/ 3744487 w 7467600"/>
              <a:gd name="connsiteY805" fmla="*/ 383136 h 6858000"/>
              <a:gd name="connsiteX806" fmla="*/ 3970213 w 7467600"/>
              <a:gd name="connsiteY806" fmla="*/ 995559 h 6858000"/>
              <a:gd name="connsiteX807" fmla="*/ 3744487 w 7467600"/>
              <a:gd name="connsiteY807" fmla="*/ 383136 h 6858000"/>
              <a:gd name="connsiteX808" fmla="*/ 3624562 w 7467600"/>
              <a:gd name="connsiteY808" fmla="*/ 367041 h 6858000"/>
              <a:gd name="connsiteX809" fmla="*/ 3489712 w 7467600"/>
              <a:gd name="connsiteY809" fmla="*/ 485386 h 6858000"/>
              <a:gd name="connsiteX810" fmla="*/ 3182994 w 7467600"/>
              <a:gd name="connsiteY810" fmla="*/ 828265 h 6858000"/>
              <a:gd name="connsiteX811" fmla="*/ 2892114 w 7467600"/>
              <a:gd name="connsiteY811" fmla="*/ 1172635 h 6858000"/>
              <a:gd name="connsiteX812" fmla="*/ 3021459 w 7467600"/>
              <a:gd name="connsiteY812" fmla="*/ 1035385 h 6858000"/>
              <a:gd name="connsiteX813" fmla="*/ 3153873 w 7467600"/>
              <a:gd name="connsiteY813" fmla="*/ 898971 h 6858000"/>
              <a:gd name="connsiteX814" fmla="*/ 3276511 w 7467600"/>
              <a:gd name="connsiteY814" fmla="*/ 786423 h 6858000"/>
              <a:gd name="connsiteX815" fmla="*/ 3584154 w 7467600"/>
              <a:gd name="connsiteY815" fmla="*/ 448218 h 6858000"/>
              <a:gd name="connsiteX816" fmla="*/ 3624562 w 7467600"/>
              <a:gd name="connsiteY816" fmla="*/ 367041 h 6858000"/>
              <a:gd name="connsiteX817" fmla="*/ 3766672 w 7467600"/>
              <a:gd name="connsiteY817" fmla="*/ 359429 h 6858000"/>
              <a:gd name="connsiteX818" fmla="*/ 3996338 w 7467600"/>
              <a:gd name="connsiteY818" fmla="*/ 968237 h 6858000"/>
              <a:gd name="connsiteX819" fmla="*/ 3766672 w 7467600"/>
              <a:gd name="connsiteY819" fmla="*/ 359429 h 6858000"/>
              <a:gd name="connsiteX820" fmla="*/ 5805386 w 7467600"/>
              <a:gd name="connsiteY820" fmla="*/ 239240 h 6858000"/>
              <a:gd name="connsiteX821" fmla="*/ 5736947 w 7467600"/>
              <a:gd name="connsiteY821" fmla="*/ 261367 h 6858000"/>
              <a:gd name="connsiteX822" fmla="*/ 5427012 w 7467600"/>
              <a:gd name="connsiteY822" fmla="*/ 311272 h 6858000"/>
              <a:gd name="connsiteX823" fmla="*/ 5147818 w 7467600"/>
              <a:gd name="connsiteY823" fmla="*/ 322112 h 6858000"/>
              <a:gd name="connsiteX824" fmla="*/ 5060854 w 7467600"/>
              <a:gd name="connsiteY824" fmla="*/ 311882 h 6858000"/>
              <a:gd name="connsiteX825" fmla="*/ 4945989 w 7467600"/>
              <a:gd name="connsiteY825" fmla="*/ 300516 h 6858000"/>
              <a:gd name="connsiteX826" fmla="*/ 5410479 w 7467600"/>
              <a:gd name="connsiteY826" fmla="*/ 348434 h 6858000"/>
              <a:gd name="connsiteX827" fmla="*/ 5805386 w 7467600"/>
              <a:gd name="connsiteY827" fmla="*/ 239240 h 6858000"/>
              <a:gd name="connsiteX828" fmla="*/ 5905192 w 7467600"/>
              <a:gd name="connsiteY828" fmla="*/ 163079 h 6858000"/>
              <a:gd name="connsiteX829" fmla="*/ 5865655 w 7467600"/>
              <a:gd name="connsiteY829" fmla="*/ 171901 h 6858000"/>
              <a:gd name="connsiteX830" fmla="*/ 5259740 w 7467600"/>
              <a:gd name="connsiteY830" fmla="*/ 257013 h 6858000"/>
              <a:gd name="connsiteX831" fmla="*/ 5208466 w 7467600"/>
              <a:gd name="connsiteY831" fmla="*/ 257550 h 6858000"/>
              <a:gd name="connsiteX832" fmla="*/ 4980204 w 7467600"/>
              <a:gd name="connsiteY832" fmla="*/ 271903 h 6858000"/>
              <a:gd name="connsiteX833" fmla="*/ 5068068 w 7467600"/>
              <a:gd name="connsiteY833" fmla="*/ 282244 h 6858000"/>
              <a:gd name="connsiteX834" fmla="*/ 5153231 w 7467600"/>
              <a:gd name="connsiteY834" fmla="*/ 292240 h 6858000"/>
              <a:gd name="connsiteX835" fmla="*/ 5426491 w 7467600"/>
              <a:gd name="connsiteY835" fmla="*/ 281128 h 6858000"/>
              <a:gd name="connsiteX836" fmla="*/ 5731212 w 7467600"/>
              <a:gd name="connsiteY836" fmla="*/ 231951 h 6858000"/>
              <a:gd name="connsiteX837" fmla="*/ 5905192 w 7467600"/>
              <a:gd name="connsiteY837" fmla="*/ 163079 h 6858000"/>
              <a:gd name="connsiteX838" fmla="*/ 5944437 w 7467600"/>
              <a:gd name="connsiteY838" fmla="*/ 113829 h 6858000"/>
              <a:gd name="connsiteX839" fmla="*/ 5825032 w 7467600"/>
              <a:gd name="connsiteY839" fmla="*/ 146405 h 6858000"/>
              <a:gd name="connsiteX840" fmla="*/ 4955599 w 7467600"/>
              <a:gd name="connsiteY840" fmla="*/ 247008 h 6858000"/>
              <a:gd name="connsiteX841" fmla="*/ 5210104 w 7467600"/>
              <a:gd name="connsiteY841" fmla="*/ 228123 h 6858000"/>
              <a:gd name="connsiteX842" fmla="*/ 5261015 w 7467600"/>
              <a:gd name="connsiteY842" fmla="*/ 227087 h 6858000"/>
              <a:gd name="connsiteX843" fmla="*/ 5861181 w 7467600"/>
              <a:gd name="connsiteY843" fmla="*/ 143093 h 6858000"/>
              <a:gd name="connsiteX844" fmla="*/ 5961252 w 7467600"/>
              <a:gd name="connsiteY844" fmla="*/ 114820 h 6858000"/>
              <a:gd name="connsiteX845" fmla="*/ 5944437 w 7467600"/>
              <a:gd name="connsiteY845" fmla="*/ 113829 h 6858000"/>
              <a:gd name="connsiteX846" fmla="*/ 3882765 w 7467600"/>
              <a:gd name="connsiteY846" fmla="*/ 0 h 6858000"/>
              <a:gd name="connsiteX847" fmla="*/ 3995099 w 7467600"/>
              <a:gd name="connsiteY847" fmla="*/ 0 h 6858000"/>
              <a:gd name="connsiteX848" fmla="*/ 4163818 w 7467600"/>
              <a:gd name="connsiteY848" fmla="*/ 234104 h 6858000"/>
              <a:gd name="connsiteX849" fmla="*/ 4172099 w 7467600"/>
              <a:gd name="connsiteY849" fmla="*/ 234207 h 6858000"/>
              <a:gd name="connsiteX850" fmla="*/ 4784282 w 7467600"/>
              <a:gd name="connsiteY850" fmla="*/ 276561 h 6858000"/>
              <a:gd name="connsiteX851" fmla="*/ 4801687 w 7467600"/>
              <a:gd name="connsiteY851" fmla="*/ 267764 h 6858000"/>
              <a:gd name="connsiteX852" fmla="*/ 6082788 w 7467600"/>
              <a:gd name="connsiteY852" fmla="*/ 64119 h 6858000"/>
              <a:gd name="connsiteX853" fmla="*/ 6099442 w 7467600"/>
              <a:gd name="connsiteY853" fmla="*/ 82568 h 6858000"/>
              <a:gd name="connsiteX854" fmla="*/ 4804137 w 7467600"/>
              <a:gd name="connsiteY854" fmla="*/ 320931 h 6858000"/>
              <a:gd name="connsiteX855" fmla="*/ 4227047 w 7467600"/>
              <a:gd name="connsiteY855" fmla="*/ 313415 h 6858000"/>
              <a:gd name="connsiteX856" fmla="*/ 4346041 w 7467600"/>
              <a:gd name="connsiteY856" fmla="*/ 456086 h 6858000"/>
              <a:gd name="connsiteX857" fmla="*/ 4870967 w 7467600"/>
              <a:gd name="connsiteY857" fmla="*/ 963061 h 6858000"/>
              <a:gd name="connsiteX858" fmla="*/ 4889647 w 7467600"/>
              <a:gd name="connsiteY858" fmla="*/ 957147 h 6858000"/>
              <a:gd name="connsiteX859" fmla="*/ 5422504 w 7467600"/>
              <a:gd name="connsiteY859" fmla="*/ 805191 h 6858000"/>
              <a:gd name="connsiteX860" fmla="*/ 6087656 w 7467600"/>
              <a:gd name="connsiteY860" fmla="*/ 826703 h 6858000"/>
              <a:gd name="connsiteX861" fmla="*/ 6058717 w 7467600"/>
              <a:gd name="connsiteY861" fmla="*/ 865992 h 6858000"/>
              <a:gd name="connsiteX862" fmla="*/ 4974153 w 7467600"/>
              <a:gd name="connsiteY862" fmla="*/ 1045456 h 6858000"/>
              <a:gd name="connsiteX863" fmla="*/ 5627835 w 7467600"/>
              <a:gd name="connsiteY863" fmla="*/ 1472077 h 6858000"/>
              <a:gd name="connsiteX864" fmla="*/ 5629817 w 7467600"/>
              <a:gd name="connsiteY864" fmla="*/ 1471412 h 6858000"/>
              <a:gd name="connsiteX865" fmla="*/ 5634124 w 7467600"/>
              <a:gd name="connsiteY865" fmla="*/ 1470572 h 6858000"/>
              <a:gd name="connsiteX866" fmla="*/ 5755832 w 7467600"/>
              <a:gd name="connsiteY866" fmla="*/ 1383886 h 6858000"/>
              <a:gd name="connsiteX867" fmla="*/ 6014186 w 7467600"/>
              <a:gd name="connsiteY867" fmla="*/ 1279799 h 6858000"/>
              <a:gd name="connsiteX868" fmla="*/ 6901619 w 7467600"/>
              <a:gd name="connsiteY868" fmla="*/ 1047874 h 6858000"/>
              <a:gd name="connsiteX869" fmla="*/ 6931566 w 7467600"/>
              <a:gd name="connsiteY869" fmla="*/ 1062034 h 6858000"/>
              <a:gd name="connsiteX870" fmla="*/ 5790982 w 7467600"/>
              <a:gd name="connsiteY870" fmla="*/ 1561380 h 6858000"/>
              <a:gd name="connsiteX871" fmla="*/ 6188971 w 7467600"/>
              <a:gd name="connsiteY871" fmla="*/ 1755168 h 6858000"/>
              <a:gd name="connsiteX872" fmla="*/ 6202446 w 7467600"/>
              <a:gd name="connsiteY872" fmla="*/ 1752268 h 6858000"/>
              <a:gd name="connsiteX873" fmla="*/ 7179560 w 7467600"/>
              <a:gd name="connsiteY873" fmla="*/ 1467551 h 6858000"/>
              <a:gd name="connsiteX874" fmla="*/ 7158730 w 7467600"/>
              <a:gd name="connsiteY874" fmla="*/ 1507835 h 6858000"/>
              <a:gd name="connsiteX875" fmla="*/ 6326959 w 7467600"/>
              <a:gd name="connsiteY875" fmla="*/ 1817686 h 6858000"/>
              <a:gd name="connsiteX876" fmla="*/ 6537433 w 7467600"/>
              <a:gd name="connsiteY876" fmla="*/ 1907790 h 6858000"/>
              <a:gd name="connsiteX877" fmla="*/ 6550221 w 7467600"/>
              <a:gd name="connsiteY877" fmla="*/ 1910729 h 6858000"/>
              <a:gd name="connsiteX878" fmla="*/ 6964438 w 7467600"/>
              <a:gd name="connsiteY878" fmla="*/ 2209505 h 6858000"/>
              <a:gd name="connsiteX879" fmla="*/ 7367862 w 7467600"/>
              <a:gd name="connsiteY879" fmla="*/ 2806833 h 6858000"/>
              <a:gd name="connsiteX880" fmla="*/ 7364329 w 7467600"/>
              <a:gd name="connsiteY880" fmla="*/ 2826907 h 6858000"/>
              <a:gd name="connsiteX881" fmla="*/ 7290545 w 7467600"/>
              <a:gd name="connsiteY881" fmla="*/ 2850663 h 6858000"/>
              <a:gd name="connsiteX882" fmla="*/ 6472036 w 7467600"/>
              <a:gd name="connsiteY882" fmla="*/ 1959003 h 6858000"/>
              <a:gd name="connsiteX883" fmla="*/ 5792897 w 7467600"/>
              <a:gd name="connsiteY883" fmla="*/ 1647747 h 6858000"/>
              <a:gd name="connsiteX884" fmla="*/ 5842751 w 7467600"/>
              <a:gd name="connsiteY884" fmla="*/ 1816112 h 6858000"/>
              <a:gd name="connsiteX885" fmla="*/ 5847424 w 7467600"/>
              <a:gd name="connsiteY885" fmla="*/ 1815776 h 6858000"/>
              <a:gd name="connsiteX886" fmla="*/ 6399821 w 7467600"/>
              <a:gd name="connsiteY886" fmla="*/ 2344799 h 6858000"/>
              <a:gd name="connsiteX887" fmla="*/ 6323232 w 7467600"/>
              <a:gd name="connsiteY887" fmla="*/ 2389634 h 6858000"/>
              <a:gd name="connsiteX888" fmla="*/ 5942958 w 7467600"/>
              <a:gd name="connsiteY888" fmla="*/ 2077708 h 6858000"/>
              <a:gd name="connsiteX889" fmla="*/ 5921559 w 7467600"/>
              <a:gd name="connsiteY889" fmla="*/ 2378596 h 6858000"/>
              <a:gd name="connsiteX890" fmla="*/ 5817651 w 7467600"/>
              <a:gd name="connsiteY890" fmla="*/ 3023919 h 6858000"/>
              <a:gd name="connsiteX891" fmla="*/ 5729634 w 7467600"/>
              <a:gd name="connsiteY891" fmla="*/ 3051849 h 6858000"/>
              <a:gd name="connsiteX892" fmla="*/ 5611018 w 7467600"/>
              <a:gd name="connsiteY892" fmla="*/ 2316769 h 6858000"/>
              <a:gd name="connsiteX893" fmla="*/ 5687608 w 7467600"/>
              <a:gd name="connsiteY893" fmla="*/ 2039972 h 6858000"/>
              <a:gd name="connsiteX894" fmla="*/ 5657554 w 7467600"/>
              <a:gd name="connsiteY894" fmla="*/ 1576445 h 6858000"/>
              <a:gd name="connsiteX895" fmla="*/ 5150475 w 7467600"/>
              <a:gd name="connsiteY895" fmla="*/ 1274012 h 6858000"/>
              <a:gd name="connsiteX896" fmla="*/ 5349142 w 7467600"/>
              <a:gd name="connsiteY896" fmla="*/ 2204405 h 6858000"/>
              <a:gd name="connsiteX897" fmla="*/ 5262214 w 7467600"/>
              <a:gd name="connsiteY897" fmla="*/ 2233836 h 6858000"/>
              <a:gd name="connsiteX898" fmla="*/ 4981539 w 7467600"/>
              <a:gd name="connsiteY898" fmla="*/ 1542201 h 6858000"/>
              <a:gd name="connsiteX899" fmla="*/ 4958461 w 7467600"/>
              <a:gd name="connsiteY899" fmla="*/ 1136957 h 6858000"/>
              <a:gd name="connsiteX900" fmla="*/ 4655015 w 7467600"/>
              <a:gd name="connsiteY900" fmla="*/ 891426 h 6858000"/>
              <a:gd name="connsiteX901" fmla="*/ 4348002 w 7467600"/>
              <a:gd name="connsiteY901" fmla="*/ 2205895 h 6858000"/>
              <a:gd name="connsiteX902" fmla="*/ 4262250 w 7467600"/>
              <a:gd name="connsiteY902" fmla="*/ 2219972 h 6858000"/>
              <a:gd name="connsiteX903" fmla="*/ 4550611 w 7467600"/>
              <a:gd name="connsiteY903" fmla="*/ 817540 h 6858000"/>
              <a:gd name="connsiteX904" fmla="*/ 4564418 w 7467600"/>
              <a:gd name="connsiteY904" fmla="*/ 808293 h 6858000"/>
              <a:gd name="connsiteX905" fmla="*/ 4266388 w 7467600"/>
              <a:gd name="connsiteY905" fmla="*/ 500083 h 6858000"/>
              <a:gd name="connsiteX906" fmla="*/ 4032842 w 7467600"/>
              <a:gd name="connsiteY906" fmla="*/ 211809 h 6858000"/>
              <a:gd name="connsiteX907" fmla="*/ 3882765 w 7467600"/>
              <a:gd name="connsiteY907" fmla="*/ 0 h 6858000"/>
              <a:gd name="connsiteX908" fmla="*/ 3721337 w 7467600"/>
              <a:gd name="connsiteY908" fmla="*/ 0 h 6858000"/>
              <a:gd name="connsiteX909" fmla="*/ 3797544 w 7467600"/>
              <a:gd name="connsiteY909" fmla="*/ 0 h 6858000"/>
              <a:gd name="connsiteX910" fmla="*/ 3775734 w 7467600"/>
              <a:gd name="connsiteY910" fmla="*/ 95131 h 6858000"/>
              <a:gd name="connsiteX911" fmla="*/ 3724807 w 7467600"/>
              <a:gd name="connsiteY911" fmla="*/ 272257 h 6858000"/>
              <a:gd name="connsiteX912" fmla="*/ 3726844 w 7467600"/>
              <a:gd name="connsiteY912" fmla="*/ 282988 h 6858000"/>
              <a:gd name="connsiteX913" fmla="*/ 3742664 w 7467600"/>
              <a:gd name="connsiteY913" fmla="*/ 279918 h 6858000"/>
              <a:gd name="connsiteX914" fmla="*/ 4103910 w 7467600"/>
              <a:gd name="connsiteY914" fmla="*/ 1161917 h 6858000"/>
              <a:gd name="connsiteX915" fmla="*/ 4020269 w 7467600"/>
              <a:gd name="connsiteY915" fmla="*/ 1200406 h 6858000"/>
              <a:gd name="connsiteX916" fmla="*/ 3674882 w 7467600"/>
              <a:gd name="connsiteY916" fmla="*/ 488524 h 6858000"/>
              <a:gd name="connsiteX917" fmla="*/ 3132682 w 7467600"/>
              <a:gd name="connsiteY917" fmla="*/ 1072284 h 6858000"/>
              <a:gd name="connsiteX918" fmla="*/ 2716346 w 7467600"/>
              <a:gd name="connsiteY918" fmla="*/ 1276376 h 6858000"/>
              <a:gd name="connsiteX919" fmla="*/ 2716772 w 7467600"/>
              <a:gd name="connsiteY919" fmla="*/ 1255462 h 6858000"/>
              <a:gd name="connsiteX920" fmla="*/ 3471096 w 7467600"/>
              <a:gd name="connsiteY920" fmla="*/ 437072 h 6858000"/>
              <a:gd name="connsiteX921" fmla="*/ 3639057 w 7467600"/>
              <a:gd name="connsiteY921" fmla="*/ 286334 h 6858000"/>
              <a:gd name="connsiteX922" fmla="*/ 3640309 w 7467600"/>
              <a:gd name="connsiteY922" fmla="*/ 284664 h 6858000"/>
              <a:gd name="connsiteX923" fmla="*/ 3646022 w 7467600"/>
              <a:gd name="connsiteY923" fmla="*/ 276711 h 6858000"/>
              <a:gd name="connsiteX924" fmla="*/ 3707943 w 7467600"/>
              <a:gd name="connsiteY924" fmla="*/ 65958 h 6858000"/>
              <a:gd name="connsiteX925" fmla="*/ 3721337 w 7467600"/>
              <a:gd name="connsiteY925" fmla="*/ 0 h 6858000"/>
              <a:gd name="connsiteX926" fmla="*/ 2867960 w 7467600"/>
              <a:gd name="connsiteY926" fmla="*/ 0 h 6858000"/>
              <a:gd name="connsiteX927" fmla="*/ 2926351 w 7467600"/>
              <a:gd name="connsiteY927" fmla="*/ 0 h 6858000"/>
              <a:gd name="connsiteX928" fmla="*/ 2902823 w 7467600"/>
              <a:gd name="connsiteY928" fmla="*/ 262929 h 6858000"/>
              <a:gd name="connsiteX929" fmla="*/ 2940663 w 7467600"/>
              <a:gd name="connsiteY929" fmla="*/ 140884 h 6858000"/>
              <a:gd name="connsiteX930" fmla="*/ 2947039 w 7467600"/>
              <a:gd name="connsiteY930" fmla="*/ 122524 h 6858000"/>
              <a:gd name="connsiteX931" fmla="*/ 2984316 w 7467600"/>
              <a:gd name="connsiteY931" fmla="*/ 0 h 6858000"/>
              <a:gd name="connsiteX932" fmla="*/ 3016114 w 7467600"/>
              <a:gd name="connsiteY932" fmla="*/ 0 h 6858000"/>
              <a:gd name="connsiteX933" fmla="*/ 2979949 w 7467600"/>
              <a:gd name="connsiteY933" fmla="*/ 119274 h 6858000"/>
              <a:gd name="connsiteX934" fmla="*/ 3023879 w 7467600"/>
              <a:gd name="connsiteY934" fmla="*/ 0 h 6858000"/>
              <a:gd name="connsiteX935" fmla="*/ 3105400 w 7467600"/>
              <a:gd name="connsiteY935" fmla="*/ 0 h 6858000"/>
              <a:gd name="connsiteX936" fmla="*/ 3094669 w 7467600"/>
              <a:gd name="connsiteY936" fmla="*/ 30308 h 6858000"/>
              <a:gd name="connsiteX937" fmla="*/ 2901945 w 7467600"/>
              <a:gd name="connsiteY937" fmla="*/ 466538 h 6858000"/>
              <a:gd name="connsiteX938" fmla="*/ 2815209 w 7467600"/>
              <a:gd name="connsiteY938" fmla="*/ 497361 h 6858000"/>
              <a:gd name="connsiteX939" fmla="*/ 2844845 w 7467600"/>
              <a:gd name="connsiteY939" fmla="*/ 127638 h 6858000"/>
              <a:gd name="connsiteX940" fmla="*/ 2867960 w 7467600"/>
              <a:gd name="connsiteY940" fmla="*/ 0 h 6858000"/>
              <a:gd name="connsiteX941" fmla="*/ 1057230 w 7467600"/>
              <a:gd name="connsiteY941" fmla="*/ 0 h 6858000"/>
              <a:gd name="connsiteX942" fmla="*/ 1111003 w 7467600"/>
              <a:gd name="connsiteY942" fmla="*/ 0 h 6858000"/>
              <a:gd name="connsiteX943" fmla="*/ 1125553 w 7467600"/>
              <a:gd name="connsiteY943" fmla="*/ 52588 h 6858000"/>
              <a:gd name="connsiteX944" fmla="*/ 1304276 w 7467600"/>
              <a:gd name="connsiteY944" fmla="*/ 476275 h 6858000"/>
              <a:gd name="connsiteX945" fmla="*/ 1492066 w 7467600"/>
              <a:gd name="connsiteY945" fmla="*/ 886333 h 6858000"/>
              <a:gd name="connsiteX946" fmla="*/ 1423698 w 7467600"/>
              <a:gd name="connsiteY946" fmla="*/ 710817 h 6858000"/>
              <a:gd name="connsiteX947" fmla="*/ 1357609 w 7467600"/>
              <a:gd name="connsiteY947" fmla="*/ 532892 h 6858000"/>
              <a:gd name="connsiteX948" fmla="*/ 1309550 w 7467600"/>
              <a:gd name="connsiteY948" fmla="*/ 374031 h 6858000"/>
              <a:gd name="connsiteX949" fmla="*/ 1193673 w 7467600"/>
              <a:gd name="connsiteY949" fmla="*/ 49533 h 6858000"/>
              <a:gd name="connsiteX950" fmla="*/ 1164391 w 7467600"/>
              <a:gd name="connsiteY950" fmla="*/ 0 h 6858000"/>
              <a:gd name="connsiteX951" fmla="*/ 1200666 w 7467600"/>
              <a:gd name="connsiteY951" fmla="*/ 0 h 6858000"/>
              <a:gd name="connsiteX952" fmla="*/ 1223408 w 7467600"/>
              <a:gd name="connsiteY952" fmla="*/ 38996 h 6858000"/>
              <a:gd name="connsiteX953" fmla="*/ 1339635 w 7467600"/>
              <a:gd name="connsiteY953" fmla="*/ 365517 h 6858000"/>
              <a:gd name="connsiteX954" fmla="*/ 1387469 w 7467600"/>
              <a:gd name="connsiteY954" fmla="*/ 523079 h 6858000"/>
              <a:gd name="connsiteX955" fmla="*/ 1452685 w 7467600"/>
              <a:gd name="connsiteY955" fmla="*/ 699806 h 6858000"/>
              <a:gd name="connsiteX956" fmla="*/ 1492092 w 7467600"/>
              <a:gd name="connsiteY956" fmla="*/ 800424 h 6858000"/>
              <a:gd name="connsiteX957" fmla="*/ 1455302 w 7467600"/>
              <a:gd name="connsiteY957" fmla="*/ 632913 h 6858000"/>
              <a:gd name="connsiteX958" fmla="*/ 1222336 w 7467600"/>
              <a:gd name="connsiteY958" fmla="*/ 9480 h 6858000"/>
              <a:gd name="connsiteX959" fmla="*/ 1214634 w 7467600"/>
              <a:gd name="connsiteY959" fmla="*/ 0 h 6858000"/>
              <a:gd name="connsiteX960" fmla="*/ 1289827 w 7467600"/>
              <a:gd name="connsiteY960" fmla="*/ 0 h 6858000"/>
              <a:gd name="connsiteX961" fmla="*/ 1321076 w 7467600"/>
              <a:gd name="connsiteY961" fmla="*/ 59722 h 6858000"/>
              <a:gd name="connsiteX962" fmla="*/ 1512579 w 7467600"/>
              <a:gd name="connsiteY962" fmla="*/ 626441 h 6858000"/>
              <a:gd name="connsiteX963" fmla="*/ 1506076 w 7467600"/>
              <a:gd name="connsiteY963" fmla="*/ 1089289 h 6858000"/>
              <a:gd name="connsiteX964" fmla="*/ 1486346 w 7467600"/>
              <a:gd name="connsiteY964" fmla="*/ 1079919 h 6858000"/>
              <a:gd name="connsiteX965" fmla="*/ 1070511 w 7467600"/>
              <a:gd name="connsiteY965" fmla="*/ 48609 h 6858000"/>
              <a:gd name="connsiteX966" fmla="*/ 1057230 w 7467600"/>
              <a:gd name="connsiteY966" fmla="*/ 0 h 6858000"/>
              <a:gd name="connsiteX967" fmla="*/ 43151 w 7467600"/>
              <a:gd name="connsiteY967" fmla="*/ 0 h 6858000"/>
              <a:gd name="connsiteX968" fmla="*/ 95283 w 7467600"/>
              <a:gd name="connsiteY968" fmla="*/ 0 h 6858000"/>
              <a:gd name="connsiteX969" fmla="*/ 300708 w 7467600"/>
              <a:gd name="connsiteY969" fmla="*/ 154571 h 6858000"/>
              <a:gd name="connsiteX970" fmla="*/ 530414 w 7467600"/>
              <a:gd name="connsiteY970" fmla="*/ 354673 h 6858000"/>
              <a:gd name="connsiteX971" fmla="*/ 333785 w 7467600"/>
              <a:gd name="connsiteY971" fmla="*/ 161564 h 6858000"/>
              <a:gd name="connsiteX972" fmla="*/ 147005 w 7467600"/>
              <a:gd name="connsiteY972" fmla="*/ 0 h 6858000"/>
              <a:gd name="connsiteX973" fmla="*/ 272509 w 7467600"/>
              <a:gd name="connsiteY973" fmla="*/ 0 h 6858000"/>
              <a:gd name="connsiteX974" fmla="*/ 326276 w 7467600"/>
              <a:gd name="connsiteY974" fmla="*/ 45847 h 6858000"/>
              <a:gd name="connsiteX975" fmla="*/ 823759 w 7467600"/>
              <a:gd name="connsiteY975" fmla="*/ 574145 h 6858000"/>
              <a:gd name="connsiteX976" fmla="*/ 811254 w 7467600"/>
              <a:gd name="connsiteY976" fmla="*/ 665546 h 6858000"/>
              <a:gd name="connsiteX977" fmla="*/ 154042 w 7467600"/>
              <a:gd name="connsiteY977" fmla="*/ 261522 h 6858000"/>
              <a:gd name="connsiteX978" fmla="*/ 13550 w 7467600"/>
              <a:gd name="connsiteY978" fmla="*/ 158423 h 6858000"/>
              <a:gd name="connsiteX979" fmla="*/ 0 w 7467600"/>
              <a:gd name="connsiteY979" fmla="*/ 146618 h 6858000"/>
              <a:gd name="connsiteX980" fmla="*/ 0 w 7467600"/>
              <a:gd name="connsiteY980" fmla="*/ 59161 h 6858000"/>
              <a:gd name="connsiteX981" fmla="*/ 45427 w 7467600"/>
              <a:gd name="connsiteY981" fmla="*/ 101078 h 6858000"/>
              <a:gd name="connsiteX982" fmla="*/ 630103 w 7467600"/>
              <a:gd name="connsiteY982" fmla="*/ 485885 h 6858000"/>
              <a:gd name="connsiteX983" fmla="*/ 532040 w 7467600"/>
              <a:gd name="connsiteY983" fmla="*/ 399359 h 6858000"/>
              <a:gd name="connsiteX984" fmla="*/ 517618 w 7467600"/>
              <a:gd name="connsiteY984" fmla="*/ 385726 h 6858000"/>
              <a:gd name="connsiteX985" fmla="*/ 285074 w 7467600"/>
              <a:gd name="connsiteY985" fmla="*/ 182755 h 6858000"/>
              <a:gd name="connsiteX986" fmla="*/ 43151 w 7467600"/>
              <a:gd name="connsiteY98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7312201 w 7467600"/>
              <a:gd name="connsiteY127" fmla="*/ 5128278 h 6858000"/>
              <a:gd name="connsiteX128" fmla="*/ 7450656 w 7467600"/>
              <a:gd name="connsiteY128" fmla="*/ 5134750 h 6858000"/>
              <a:gd name="connsiteX129" fmla="*/ 7312201 w 7467600"/>
              <a:gd name="connsiteY129" fmla="*/ 5128278 h 6858000"/>
              <a:gd name="connsiteX130" fmla="*/ 1903353 w 7467600"/>
              <a:gd name="connsiteY130" fmla="*/ 5044827 h 6858000"/>
              <a:gd name="connsiteX131" fmla="*/ 1936931 w 7467600"/>
              <a:gd name="connsiteY131" fmla="*/ 5093954 h 6858000"/>
              <a:gd name="connsiteX132" fmla="*/ 2195868 w 7467600"/>
              <a:gd name="connsiteY132" fmla="*/ 5396574 h 6858000"/>
              <a:gd name="connsiteX133" fmla="*/ 2088852 w 7467600"/>
              <a:gd name="connsiteY133" fmla="*/ 5166123 h 6858000"/>
              <a:gd name="connsiteX134" fmla="*/ 1958241 w 7467600"/>
              <a:gd name="connsiteY134" fmla="*/ 5067955 h 6858000"/>
              <a:gd name="connsiteX135" fmla="*/ 1903353 w 7467600"/>
              <a:gd name="connsiteY135" fmla="*/ 5044827 h 6858000"/>
              <a:gd name="connsiteX136" fmla="*/ 1979378 w 7467600"/>
              <a:gd name="connsiteY136" fmla="*/ 4769504 h 6858000"/>
              <a:gd name="connsiteX137" fmla="*/ 2882120 w 7467600"/>
              <a:gd name="connsiteY137" fmla="*/ 5064547 h 6858000"/>
              <a:gd name="connsiteX138" fmla="*/ 2793103 w 7467600"/>
              <a:gd name="connsiteY138" fmla="*/ 5039699 h 6858000"/>
              <a:gd name="connsiteX139" fmla="*/ 2770041 w 7467600"/>
              <a:gd name="connsiteY139" fmla="*/ 5033634 h 6858000"/>
              <a:gd name="connsiteX140" fmla="*/ 1979378 w 7467600"/>
              <a:gd name="connsiteY140" fmla="*/ 4769504 h 6858000"/>
              <a:gd name="connsiteX141" fmla="*/ 1927410 w 7467600"/>
              <a:gd name="connsiteY141" fmla="*/ 4716164 h 6858000"/>
              <a:gd name="connsiteX142" fmla="*/ 1959587 w 7467600"/>
              <a:gd name="connsiteY142" fmla="*/ 4728849 h 6858000"/>
              <a:gd name="connsiteX143" fmla="*/ 2777707 w 7467600"/>
              <a:gd name="connsiteY143" fmla="*/ 5003991 h 6858000"/>
              <a:gd name="connsiteX144" fmla="*/ 2800768 w 7467600"/>
              <a:gd name="connsiteY144" fmla="*/ 5010056 h 6858000"/>
              <a:gd name="connsiteX145" fmla="*/ 2879408 w 7467600"/>
              <a:gd name="connsiteY145" fmla="*/ 5031590 h 6858000"/>
              <a:gd name="connsiteX146" fmla="*/ 2862295 w 7467600"/>
              <a:gd name="connsiteY146" fmla="*/ 5022958 h 6858000"/>
              <a:gd name="connsiteX147" fmla="*/ 2813343 w 7467600"/>
              <a:gd name="connsiteY147" fmla="*/ 4998369 h 6858000"/>
              <a:gd name="connsiteX148" fmla="*/ 2646245 w 7467600"/>
              <a:gd name="connsiteY148" fmla="*/ 4930999 h 6858000"/>
              <a:gd name="connsiteX149" fmla="*/ 1999243 w 7467600"/>
              <a:gd name="connsiteY149" fmla="*/ 4730524 h 6858000"/>
              <a:gd name="connsiteX150" fmla="*/ 1979527 w 7467600"/>
              <a:gd name="connsiteY150" fmla="*/ 4726651 h 6858000"/>
              <a:gd name="connsiteX151" fmla="*/ 1927410 w 7467600"/>
              <a:gd name="connsiteY151" fmla="*/ 4716164 h 6858000"/>
              <a:gd name="connsiteX152" fmla="*/ 1997014 w 7467600"/>
              <a:gd name="connsiteY152" fmla="*/ 4698007 h 6858000"/>
              <a:gd name="connsiteX153" fmla="*/ 2005458 w 7467600"/>
              <a:gd name="connsiteY153" fmla="*/ 4699540 h 6858000"/>
              <a:gd name="connsiteX154" fmla="*/ 2657186 w 7467600"/>
              <a:gd name="connsiteY154" fmla="*/ 4901687 h 6858000"/>
              <a:gd name="connsiteX155" fmla="*/ 2826662 w 7467600"/>
              <a:gd name="connsiteY155" fmla="*/ 4970362 h 6858000"/>
              <a:gd name="connsiteX156" fmla="*/ 2876100 w 7467600"/>
              <a:gd name="connsiteY156" fmla="*/ 4995397 h 6858000"/>
              <a:gd name="connsiteX157" fmla="*/ 3042600 w 7467600"/>
              <a:gd name="connsiteY157" fmla="*/ 5059532 h 6858000"/>
              <a:gd name="connsiteX158" fmla="*/ 1997014 w 7467600"/>
              <a:gd name="connsiteY158" fmla="*/ 4698007 h 6858000"/>
              <a:gd name="connsiteX159" fmla="*/ 2305292 w 7467600"/>
              <a:gd name="connsiteY159" fmla="*/ 4219492 h 6858000"/>
              <a:gd name="connsiteX160" fmla="*/ 3360922 w 7467600"/>
              <a:gd name="connsiteY160" fmla="*/ 4529373 h 6858000"/>
              <a:gd name="connsiteX161" fmla="*/ 3492420 w 7467600"/>
              <a:gd name="connsiteY161" fmla="*/ 4510145 h 6858000"/>
              <a:gd name="connsiteX162" fmla="*/ 3364086 w 7467600"/>
              <a:gd name="connsiteY162" fmla="*/ 4480340 h 6858000"/>
              <a:gd name="connsiteX163" fmla="*/ 3225818 w 7467600"/>
              <a:gd name="connsiteY163" fmla="*/ 4411822 h 6858000"/>
              <a:gd name="connsiteX164" fmla="*/ 3129696 w 7467600"/>
              <a:gd name="connsiteY164" fmla="*/ 4360704 h 6858000"/>
              <a:gd name="connsiteX165" fmla="*/ 2814545 w 7467600"/>
              <a:gd name="connsiteY165" fmla="*/ 4282955 h 6858000"/>
              <a:gd name="connsiteX166" fmla="*/ 2305292 w 7467600"/>
              <a:gd name="connsiteY166" fmla="*/ 4219492 h 6858000"/>
              <a:gd name="connsiteX167" fmla="*/ 2626982 w 7467600"/>
              <a:gd name="connsiteY167" fmla="*/ 4206450 h 6858000"/>
              <a:gd name="connsiteX168" fmla="*/ 2490617 w 7467600"/>
              <a:gd name="connsiteY168" fmla="*/ 4206951 h 6858000"/>
              <a:gd name="connsiteX169" fmla="*/ 2819869 w 7467600"/>
              <a:gd name="connsiteY169" fmla="*/ 4252936 h 6858000"/>
              <a:gd name="connsiteX170" fmla="*/ 3143018 w 7467600"/>
              <a:gd name="connsiteY170" fmla="*/ 4332698 h 6858000"/>
              <a:gd name="connsiteX171" fmla="*/ 3241520 w 7467600"/>
              <a:gd name="connsiteY171" fmla="*/ 4385112 h 6858000"/>
              <a:gd name="connsiteX172" fmla="*/ 3374575 w 7467600"/>
              <a:gd name="connsiteY172" fmla="*/ 4451517 h 6858000"/>
              <a:gd name="connsiteX173" fmla="*/ 3505221 w 7467600"/>
              <a:gd name="connsiteY173" fmla="*/ 4480757 h 6858000"/>
              <a:gd name="connsiteX174" fmla="*/ 2626982 w 7467600"/>
              <a:gd name="connsiteY174" fmla="*/ 4206450 h 6858000"/>
              <a:gd name="connsiteX175" fmla="*/ 1310106 w 7467600"/>
              <a:gd name="connsiteY175" fmla="*/ 3943217 h 6858000"/>
              <a:gd name="connsiteX176" fmla="*/ 854994 w 7467600"/>
              <a:gd name="connsiteY176" fmla="*/ 4399136 h 6858000"/>
              <a:gd name="connsiteX177" fmla="*/ 742462 w 7467600"/>
              <a:gd name="connsiteY177" fmla="*/ 4594648 h 6858000"/>
              <a:gd name="connsiteX178" fmla="*/ 820602 w 7467600"/>
              <a:gd name="connsiteY178" fmla="*/ 4485915 h 6858000"/>
              <a:gd name="connsiteX179" fmla="*/ 878295 w 7467600"/>
              <a:gd name="connsiteY179" fmla="*/ 4403594 h 6858000"/>
              <a:gd name="connsiteX180" fmla="*/ 1240607 w 7467600"/>
              <a:gd name="connsiteY180" fmla="*/ 4010401 h 6858000"/>
              <a:gd name="connsiteX181" fmla="*/ 1310106 w 7467600"/>
              <a:gd name="connsiteY181" fmla="*/ 3943217 h 6858000"/>
              <a:gd name="connsiteX182" fmla="*/ 1423113 w 7467600"/>
              <a:gd name="connsiteY182" fmla="*/ 3874565 h 6858000"/>
              <a:gd name="connsiteX183" fmla="*/ 1260565 w 7467600"/>
              <a:gd name="connsiteY183" fmla="*/ 4031982 h 6858000"/>
              <a:gd name="connsiteX184" fmla="*/ 901900 w 7467600"/>
              <a:gd name="connsiteY184" fmla="*/ 4421236 h 6858000"/>
              <a:gd name="connsiteX185" fmla="*/ 845044 w 7467600"/>
              <a:gd name="connsiteY185" fmla="*/ 4502436 h 6858000"/>
              <a:gd name="connsiteX186" fmla="*/ 685926 w 7467600"/>
              <a:gd name="connsiteY186" fmla="*/ 4703069 h 6858000"/>
              <a:gd name="connsiteX187" fmla="*/ 684248 w 7467600"/>
              <a:gd name="connsiteY187" fmla="*/ 4706721 h 6858000"/>
              <a:gd name="connsiteX188" fmla="*/ 1423113 w 7467600"/>
              <a:gd name="connsiteY188" fmla="*/ 3874565 h 6858000"/>
              <a:gd name="connsiteX189" fmla="*/ 3316479 w 7467600"/>
              <a:gd name="connsiteY189" fmla="*/ 3872136 h 6858000"/>
              <a:gd name="connsiteX190" fmla="*/ 3546806 w 7467600"/>
              <a:gd name="connsiteY190" fmla="*/ 4356139 h 6858000"/>
              <a:gd name="connsiteX191" fmla="*/ 3364433 w 7467600"/>
              <a:gd name="connsiteY191" fmla="*/ 3953121 h 6858000"/>
              <a:gd name="connsiteX192" fmla="*/ 3316479 w 7467600"/>
              <a:gd name="connsiteY192" fmla="*/ 3872136 h 6858000"/>
              <a:gd name="connsiteX193" fmla="*/ 3291335 w 7467600"/>
              <a:gd name="connsiteY193" fmla="*/ 3767420 h 6858000"/>
              <a:gd name="connsiteX194" fmla="*/ 3390805 w 7467600"/>
              <a:gd name="connsiteY194" fmla="*/ 3937163 h 6858000"/>
              <a:gd name="connsiteX195" fmla="*/ 3579062 w 7467600"/>
              <a:gd name="connsiteY195" fmla="*/ 4359040 h 6858000"/>
              <a:gd name="connsiteX196" fmla="*/ 3467355 w 7467600"/>
              <a:gd name="connsiteY196" fmla="*/ 3988130 h 6858000"/>
              <a:gd name="connsiteX197" fmla="*/ 3310753 w 7467600"/>
              <a:gd name="connsiteY197" fmla="*/ 3787140 h 6858000"/>
              <a:gd name="connsiteX198" fmla="*/ 3291335 w 7467600"/>
              <a:gd name="connsiteY198" fmla="*/ 3767420 h 6858000"/>
              <a:gd name="connsiteX199" fmla="*/ 1635889 w 7467600"/>
              <a:gd name="connsiteY199" fmla="*/ 3709494 h 6858000"/>
              <a:gd name="connsiteX200" fmla="*/ 1634800 w 7467600"/>
              <a:gd name="connsiteY200" fmla="*/ 3731111 h 6858000"/>
              <a:gd name="connsiteX201" fmla="*/ 1635889 w 7467600"/>
              <a:gd name="connsiteY201" fmla="*/ 3709494 h 6858000"/>
              <a:gd name="connsiteX202" fmla="*/ 1510397 w 7467600"/>
              <a:gd name="connsiteY202" fmla="*/ 3684705 h 6858000"/>
              <a:gd name="connsiteX203" fmla="*/ 1146550 w 7467600"/>
              <a:gd name="connsiteY203" fmla="*/ 3802012 h 6858000"/>
              <a:gd name="connsiteX204" fmla="*/ 698834 w 7467600"/>
              <a:gd name="connsiteY204" fmla="*/ 3952272 h 6858000"/>
              <a:gd name="connsiteX205" fmla="*/ 34256 w 7467600"/>
              <a:gd name="connsiteY205" fmla="*/ 4347603 h 6858000"/>
              <a:gd name="connsiteX206" fmla="*/ 527241 w 7467600"/>
              <a:gd name="connsiteY206" fmla="*/ 4065078 h 6858000"/>
              <a:gd name="connsiteX207" fmla="*/ 1510397 w 7467600"/>
              <a:gd name="connsiteY207" fmla="*/ 3684705 h 6858000"/>
              <a:gd name="connsiteX208" fmla="*/ 1313114 w 7467600"/>
              <a:gd name="connsiteY208" fmla="*/ 3655216 h 6858000"/>
              <a:gd name="connsiteX209" fmla="*/ 1109304 w 7467600"/>
              <a:gd name="connsiteY209" fmla="*/ 3669030 h 6858000"/>
              <a:gd name="connsiteX210" fmla="*/ 8129 w 7467600"/>
              <a:gd name="connsiteY210" fmla="*/ 4330519 h 6858000"/>
              <a:gd name="connsiteX211" fmla="*/ 687572 w 7467600"/>
              <a:gd name="connsiteY211" fmla="*/ 3925629 h 6858000"/>
              <a:gd name="connsiteX212" fmla="*/ 1138365 w 7467600"/>
              <a:gd name="connsiteY212" fmla="*/ 3774515 h 6858000"/>
              <a:gd name="connsiteX213" fmla="*/ 1505579 w 7467600"/>
              <a:gd name="connsiteY213" fmla="*/ 3655526 h 6858000"/>
              <a:gd name="connsiteX214" fmla="*/ 1313114 w 7467600"/>
              <a:gd name="connsiteY214" fmla="*/ 3655216 h 6858000"/>
              <a:gd name="connsiteX215" fmla="*/ 3655073 w 7467600"/>
              <a:gd name="connsiteY215" fmla="*/ 3650884 h 6858000"/>
              <a:gd name="connsiteX216" fmla="*/ 3989938 w 7467600"/>
              <a:gd name="connsiteY216" fmla="*/ 3991685 h 6858000"/>
              <a:gd name="connsiteX217" fmla="*/ 4393907 w 7467600"/>
              <a:gd name="connsiteY217" fmla="*/ 4261258 h 6858000"/>
              <a:gd name="connsiteX218" fmla="*/ 4648051 w 7467600"/>
              <a:gd name="connsiteY218" fmla="*/ 4374051 h 6858000"/>
              <a:gd name="connsiteX219" fmla="*/ 4383389 w 7467600"/>
              <a:gd name="connsiteY219" fmla="*/ 4184369 h 6858000"/>
              <a:gd name="connsiteX220" fmla="*/ 4165508 w 7467600"/>
              <a:gd name="connsiteY220" fmla="*/ 4035196 h 6858000"/>
              <a:gd name="connsiteX221" fmla="*/ 4068162 w 7467600"/>
              <a:gd name="connsiteY221" fmla="*/ 3953394 h 6858000"/>
              <a:gd name="connsiteX222" fmla="*/ 3981416 w 7467600"/>
              <a:gd name="connsiteY222" fmla="*/ 3880482 h 6858000"/>
              <a:gd name="connsiteX223" fmla="*/ 3800147 w 7467600"/>
              <a:gd name="connsiteY223" fmla="*/ 3749872 h 6858000"/>
              <a:gd name="connsiteX224" fmla="*/ 3655073 w 7467600"/>
              <a:gd name="connsiteY224" fmla="*/ 3650884 h 6858000"/>
              <a:gd name="connsiteX225" fmla="*/ 3670252 w 7467600"/>
              <a:gd name="connsiteY225" fmla="*/ 3622798 h 6858000"/>
              <a:gd name="connsiteX226" fmla="*/ 3817258 w 7467600"/>
              <a:gd name="connsiteY226" fmla="*/ 3723577 h 6858000"/>
              <a:gd name="connsiteX227" fmla="*/ 4000461 w 7467600"/>
              <a:gd name="connsiteY227" fmla="*/ 3855966 h 6858000"/>
              <a:gd name="connsiteX228" fmla="*/ 4088180 w 7467600"/>
              <a:gd name="connsiteY228" fmla="*/ 3929774 h 6858000"/>
              <a:gd name="connsiteX229" fmla="*/ 4184555 w 7467600"/>
              <a:gd name="connsiteY229" fmla="*/ 4010683 h 6858000"/>
              <a:gd name="connsiteX230" fmla="*/ 4399563 w 7467600"/>
              <a:gd name="connsiteY230" fmla="*/ 4158106 h 6858000"/>
              <a:gd name="connsiteX231" fmla="*/ 4684469 w 7467600"/>
              <a:gd name="connsiteY231" fmla="*/ 4364680 h 6858000"/>
              <a:gd name="connsiteX232" fmla="*/ 4690271 w 7467600"/>
              <a:gd name="connsiteY232" fmla="*/ 4370034 h 6858000"/>
              <a:gd name="connsiteX233" fmla="*/ 4136093 w 7467600"/>
              <a:gd name="connsiteY233" fmla="*/ 3858466 h 6858000"/>
              <a:gd name="connsiteX234" fmla="*/ 3670252 w 7467600"/>
              <a:gd name="connsiteY234" fmla="*/ 3622798 h 6858000"/>
              <a:gd name="connsiteX235" fmla="*/ 4440129 w 7467600"/>
              <a:gd name="connsiteY235" fmla="*/ 3448571 h 6858000"/>
              <a:gd name="connsiteX236" fmla="*/ 4856525 w 7467600"/>
              <a:gd name="connsiteY236" fmla="*/ 3915351 h 6858000"/>
              <a:gd name="connsiteX237" fmla="*/ 5059055 w 7467600"/>
              <a:gd name="connsiteY237" fmla="*/ 4108918 h 6858000"/>
              <a:gd name="connsiteX238" fmla="*/ 5290070 w 7467600"/>
              <a:gd name="connsiteY238" fmla="*/ 4263619 h 6858000"/>
              <a:gd name="connsiteX239" fmla="*/ 4834991 w 7467600"/>
              <a:gd name="connsiteY239" fmla="*/ 3830985 h 6858000"/>
              <a:gd name="connsiteX240" fmla="*/ 4440129 w 7467600"/>
              <a:gd name="connsiteY240" fmla="*/ 3448571 h 6858000"/>
              <a:gd name="connsiteX241" fmla="*/ 4441737 w 7467600"/>
              <a:gd name="connsiteY241" fmla="*/ 3399734 h 6858000"/>
              <a:gd name="connsiteX242" fmla="*/ 4431236 w 7467600"/>
              <a:gd name="connsiteY242" fmla="*/ 3400954 h 6858000"/>
              <a:gd name="connsiteX243" fmla="*/ 4557150 w 7467600"/>
              <a:gd name="connsiteY243" fmla="*/ 3510023 h 6858000"/>
              <a:gd name="connsiteX244" fmla="*/ 4856936 w 7467600"/>
              <a:gd name="connsiteY244" fmla="*/ 3809146 h 6858000"/>
              <a:gd name="connsiteX245" fmla="*/ 5111996 w 7467600"/>
              <a:gd name="connsiteY245" fmla="*/ 4065759 h 6858000"/>
              <a:gd name="connsiteX246" fmla="*/ 5388878 w 7467600"/>
              <a:gd name="connsiteY246" fmla="*/ 4300185 h 6858000"/>
              <a:gd name="connsiteX247" fmla="*/ 5425556 w 7467600"/>
              <a:gd name="connsiteY247" fmla="*/ 4308967 h 6858000"/>
              <a:gd name="connsiteX248" fmla="*/ 4943646 w 7467600"/>
              <a:gd name="connsiteY248" fmla="*/ 3822916 h 6858000"/>
              <a:gd name="connsiteX249" fmla="*/ 4594837 w 7467600"/>
              <a:gd name="connsiteY249" fmla="*/ 3532274 h 6858000"/>
              <a:gd name="connsiteX250" fmla="*/ 4441737 w 7467600"/>
              <a:gd name="connsiteY250" fmla="*/ 3399734 h 6858000"/>
              <a:gd name="connsiteX251" fmla="*/ 5425834 w 7467600"/>
              <a:gd name="connsiteY251" fmla="*/ 3162785 h 6858000"/>
              <a:gd name="connsiteX252" fmla="*/ 5401644 w 7467600"/>
              <a:gd name="connsiteY252" fmla="*/ 3617847 h 6858000"/>
              <a:gd name="connsiteX253" fmla="*/ 5467256 w 7467600"/>
              <a:gd name="connsiteY253" fmla="*/ 4175494 h 6858000"/>
              <a:gd name="connsiteX254" fmla="*/ 5448069 w 7467600"/>
              <a:gd name="connsiteY254" fmla="*/ 3567554 h 6858000"/>
              <a:gd name="connsiteX255" fmla="*/ 5425834 w 7467600"/>
              <a:gd name="connsiteY255" fmla="*/ 3162785 h 6858000"/>
              <a:gd name="connsiteX256" fmla="*/ 1318687 w 7467600"/>
              <a:gd name="connsiteY256" fmla="*/ 3113840 h 6858000"/>
              <a:gd name="connsiteX257" fmla="*/ 1066793 w 7467600"/>
              <a:gd name="connsiteY257" fmla="*/ 3212171 h 6858000"/>
              <a:gd name="connsiteX258" fmla="*/ 993319 w 7467600"/>
              <a:gd name="connsiteY258" fmla="*/ 3247648 h 6858000"/>
              <a:gd name="connsiteX259" fmla="*/ 853081 w 7467600"/>
              <a:gd name="connsiteY259" fmla="*/ 3312410 h 6858000"/>
              <a:gd name="connsiteX260" fmla="*/ 805957 w 7467600"/>
              <a:gd name="connsiteY260" fmla="*/ 3330443 h 6858000"/>
              <a:gd name="connsiteX261" fmla="*/ 1318687 w 7467600"/>
              <a:gd name="connsiteY261" fmla="*/ 3113840 h 6858000"/>
              <a:gd name="connsiteX262" fmla="*/ 5453702 w 7467600"/>
              <a:gd name="connsiteY262" fmla="*/ 3090882 h 6858000"/>
              <a:gd name="connsiteX263" fmla="*/ 5480135 w 7467600"/>
              <a:gd name="connsiteY263" fmla="*/ 3565802 h 6858000"/>
              <a:gd name="connsiteX264" fmla="*/ 5499023 w 7467600"/>
              <a:gd name="connsiteY264" fmla="*/ 4166310 h 6858000"/>
              <a:gd name="connsiteX265" fmla="*/ 5547022 w 7467600"/>
              <a:gd name="connsiteY265" fmla="*/ 3607838 h 6858000"/>
              <a:gd name="connsiteX266" fmla="*/ 5515964 w 7467600"/>
              <a:gd name="connsiteY266" fmla="*/ 3378541 h 6858000"/>
              <a:gd name="connsiteX267" fmla="*/ 5453702 w 7467600"/>
              <a:gd name="connsiteY267" fmla="*/ 3090882 h 6858000"/>
              <a:gd name="connsiteX268" fmla="*/ 1238695 w 7467600"/>
              <a:gd name="connsiteY268" fmla="*/ 3076820 h 6858000"/>
              <a:gd name="connsiteX269" fmla="*/ 716371 w 7467600"/>
              <a:gd name="connsiteY269" fmla="*/ 3293249 h 6858000"/>
              <a:gd name="connsiteX270" fmla="*/ 579522 w 7467600"/>
              <a:gd name="connsiteY270" fmla="*/ 3371759 h 6858000"/>
              <a:gd name="connsiteX271" fmla="*/ 600288 w 7467600"/>
              <a:gd name="connsiteY271" fmla="*/ 3365555 h 6858000"/>
              <a:gd name="connsiteX272" fmla="*/ 840692 w 7467600"/>
              <a:gd name="connsiteY272" fmla="*/ 3284921 h 6858000"/>
              <a:gd name="connsiteX273" fmla="*/ 979248 w 7467600"/>
              <a:gd name="connsiteY273" fmla="*/ 3221003 h 6858000"/>
              <a:gd name="connsiteX274" fmla="*/ 1053282 w 7467600"/>
              <a:gd name="connsiteY274" fmla="*/ 3185247 h 6858000"/>
              <a:gd name="connsiteX275" fmla="*/ 1320603 w 7467600"/>
              <a:gd name="connsiteY275" fmla="*/ 3081281 h 6858000"/>
              <a:gd name="connsiteX276" fmla="*/ 1238695 w 7467600"/>
              <a:gd name="connsiteY276" fmla="*/ 3076820 h 6858000"/>
              <a:gd name="connsiteX277" fmla="*/ 5425627 w 7467600"/>
              <a:gd name="connsiteY277" fmla="*/ 2954192 h 6858000"/>
              <a:gd name="connsiteX278" fmla="*/ 5470770 w 7467600"/>
              <a:gd name="connsiteY278" fmla="*/ 3005435 h 6858000"/>
              <a:gd name="connsiteX279" fmla="*/ 5519779 w 7467600"/>
              <a:gd name="connsiteY279" fmla="*/ 4359223 h 6858000"/>
              <a:gd name="connsiteX280" fmla="*/ 5520293 w 7467600"/>
              <a:gd name="connsiteY280" fmla="*/ 4360602 h 6858000"/>
              <a:gd name="connsiteX281" fmla="*/ 5767221 w 7467600"/>
              <a:gd name="connsiteY281" fmla="*/ 4665564 h 6858000"/>
              <a:gd name="connsiteX282" fmla="*/ 6937169 w 7467600"/>
              <a:gd name="connsiteY282" fmla="*/ 4815941 h 6858000"/>
              <a:gd name="connsiteX283" fmla="*/ 6953922 w 7467600"/>
              <a:gd name="connsiteY283" fmla="*/ 4890068 h 6858000"/>
              <a:gd name="connsiteX284" fmla="*/ 6071359 w 7467600"/>
              <a:gd name="connsiteY284" fmla="*/ 4770770 h 6858000"/>
              <a:gd name="connsiteX285" fmla="*/ 6038839 w 7467600"/>
              <a:gd name="connsiteY285" fmla="*/ 4764474 h 6858000"/>
              <a:gd name="connsiteX286" fmla="*/ 6038706 w 7467600"/>
              <a:gd name="connsiteY286" fmla="*/ 4763847 h 6858000"/>
              <a:gd name="connsiteX287" fmla="*/ 6037784 w 7467600"/>
              <a:gd name="connsiteY287" fmla="*/ 4764270 h 6858000"/>
              <a:gd name="connsiteX288" fmla="*/ 6038839 w 7467600"/>
              <a:gd name="connsiteY288" fmla="*/ 4764474 h 6858000"/>
              <a:gd name="connsiteX289" fmla="*/ 6040338 w 7467600"/>
              <a:gd name="connsiteY289" fmla="*/ 4771418 h 6858000"/>
              <a:gd name="connsiteX290" fmla="*/ 6024488 w 7467600"/>
              <a:gd name="connsiteY290" fmla="*/ 4809903 h 6858000"/>
              <a:gd name="connsiteX291" fmla="*/ 5599771 w 7467600"/>
              <a:gd name="connsiteY291" fmla="*/ 5509652 h 6858000"/>
              <a:gd name="connsiteX292" fmla="*/ 5548843 w 7467600"/>
              <a:gd name="connsiteY292" fmla="*/ 5563845 h 6858000"/>
              <a:gd name="connsiteX293" fmla="*/ 5940952 w 7467600"/>
              <a:gd name="connsiteY293" fmla="*/ 6250028 h 6858000"/>
              <a:gd name="connsiteX294" fmla="*/ 6043441 w 7467600"/>
              <a:gd name="connsiteY294" fmla="*/ 6665847 h 6858000"/>
              <a:gd name="connsiteX295" fmla="*/ 6093432 w 7467600"/>
              <a:gd name="connsiteY295" fmla="*/ 6858000 h 6858000"/>
              <a:gd name="connsiteX296" fmla="*/ 6034344 w 7467600"/>
              <a:gd name="connsiteY296" fmla="*/ 6858000 h 6858000"/>
              <a:gd name="connsiteX297" fmla="*/ 6026679 w 7467600"/>
              <a:gd name="connsiteY297" fmla="*/ 6836959 h 6858000"/>
              <a:gd name="connsiteX298" fmla="*/ 5800441 w 7467600"/>
              <a:gd name="connsiteY298" fmla="*/ 6335286 h 6858000"/>
              <a:gd name="connsiteX299" fmla="*/ 5526562 w 7467600"/>
              <a:gd name="connsiteY299" fmla="*/ 5705388 h 6858000"/>
              <a:gd name="connsiteX300" fmla="*/ 5519640 w 7467600"/>
              <a:gd name="connsiteY300" fmla="*/ 5683774 h 6858000"/>
              <a:gd name="connsiteX301" fmla="*/ 5844559 w 7467600"/>
              <a:gd name="connsiteY301" fmla="*/ 6553349 h 6858000"/>
              <a:gd name="connsiteX302" fmla="*/ 5975994 w 7467600"/>
              <a:gd name="connsiteY302" fmla="*/ 6858000 h 6858000"/>
              <a:gd name="connsiteX303" fmla="*/ 5898547 w 7467600"/>
              <a:gd name="connsiteY303" fmla="*/ 6858000 h 6858000"/>
              <a:gd name="connsiteX304" fmla="*/ 5682041 w 7467600"/>
              <a:gd name="connsiteY304" fmla="*/ 6355860 h 6858000"/>
              <a:gd name="connsiteX305" fmla="*/ 5461758 w 7467600"/>
              <a:gd name="connsiteY305" fmla="*/ 5820220 h 6858000"/>
              <a:gd name="connsiteX306" fmla="*/ 5237282 w 7467600"/>
              <a:gd name="connsiteY306" fmla="*/ 6579086 h 6858000"/>
              <a:gd name="connsiteX307" fmla="*/ 5115009 w 7467600"/>
              <a:gd name="connsiteY307" fmla="*/ 6858000 h 6858000"/>
              <a:gd name="connsiteX308" fmla="*/ 5028074 w 7467600"/>
              <a:gd name="connsiteY308" fmla="*/ 6858000 h 6858000"/>
              <a:gd name="connsiteX309" fmla="*/ 5079508 w 7467600"/>
              <a:gd name="connsiteY309" fmla="*/ 6749074 h 6858000"/>
              <a:gd name="connsiteX310" fmla="*/ 5371846 w 7467600"/>
              <a:gd name="connsiteY310" fmla="*/ 5924413 h 6858000"/>
              <a:gd name="connsiteX311" fmla="*/ 5270512 w 7467600"/>
              <a:gd name="connsiteY311" fmla="*/ 6138975 h 6858000"/>
              <a:gd name="connsiteX312" fmla="*/ 5062409 w 7467600"/>
              <a:gd name="connsiteY312" fmla="*/ 6653544 h 6858000"/>
              <a:gd name="connsiteX313" fmla="*/ 5036628 w 7467600"/>
              <a:gd name="connsiteY313" fmla="*/ 6754247 h 6858000"/>
              <a:gd name="connsiteX314" fmla="*/ 5009112 w 7467600"/>
              <a:gd name="connsiteY314" fmla="*/ 6858000 h 6858000"/>
              <a:gd name="connsiteX315" fmla="*/ 4976679 w 7467600"/>
              <a:gd name="connsiteY315" fmla="*/ 6858000 h 6858000"/>
              <a:gd name="connsiteX316" fmla="*/ 5006537 w 7467600"/>
              <a:gd name="connsiteY316" fmla="*/ 6747068 h 6858000"/>
              <a:gd name="connsiteX317" fmla="*/ 5032723 w 7467600"/>
              <a:gd name="connsiteY317" fmla="*/ 6644957 h 6858000"/>
              <a:gd name="connsiteX318" fmla="*/ 5242949 w 7467600"/>
              <a:gd name="connsiteY318" fmla="*/ 6125175 h 6858000"/>
              <a:gd name="connsiteX319" fmla="*/ 5286321 w 7467600"/>
              <a:gd name="connsiteY319" fmla="*/ 6033555 h 6858000"/>
              <a:gd name="connsiteX320" fmla="*/ 5008210 w 7467600"/>
              <a:gd name="connsiteY320" fmla="*/ 6649194 h 6858000"/>
              <a:gd name="connsiteX321" fmla="*/ 4986321 w 7467600"/>
              <a:gd name="connsiteY321" fmla="*/ 6765687 h 6858000"/>
              <a:gd name="connsiteX322" fmla="*/ 4973474 w 7467600"/>
              <a:gd name="connsiteY322" fmla="*/ 6858000 h 6858000"/>
              <a:gd name="connsiteX323" fmla="*/ 4907178 w 7467600"/>
              <a:gd name="connsiteY323" fmla="*/ 6858000 h 6858000"/>
              <a:gd name="connsiteX324" fmla="*/ 4910810 w 7467600"/>
              <a:gd name="connsiteY324" fmla="*/ 6829660 h 6858000"/>
              <a:gd name="connsiteX325" fmla="*/ 4987461 w 7467600"/>
              <a:gd name="connsiteY325" fmla="*/ 6432994 h 6858000"/>
              <a:gd name="connsiteX326" fmla="*/ 5179262 w 7467600"/>
              <a:gd name="connsiteY326" fmla="*/ 6035044 h 6858000"/>
              <a:gd name="connsiteX327" fmla="*/ 4689678 w 7467600"/>
              <a:gd name="connsiteY327" fmla="*/ 6440241 h 6858000"/>
              <a:gd name="connsiteX328" fmla="*/ 4477543 w 7467600"/>
              <a:gd name="connsiteY328" fmla="*/ 6674836 h 6858000"/>
              <a:gd name="connsiteX329" fmla="*/ 4329957 w 7467600"/>
              <a:gd name="connsiteY329" fmla="*/ 6858000 h 6858000"/>
              <a:gd name="connsiteX330" fmla="*/ 4218595 w 7467600"/>
              <a:gd name="connsiteY330" fmla="*/ 6858000 h 6858000"/>
              <a:gd name="connsiteX331" fmla="*/ 4368888 w 7467600"/>
              <a:gd name="connsiteY331" fmla="*/ 6668412 h 6858000"/>
              <a:gd name="connsiteX332" fmla="*/ 4563091 w 7467600"/>
              <a:gd name="connsiteY332" fmla="*/ 6442508 h 6858000"/>
              <a:gd name="connsiteX333" fmla="*/ 5387324 w 7467600"/>
              <a:gd name="connsiteY333" fmla="*/ 5705830 h 6858000"/>
              <a:gd name="connsiteX334" fmla="*/ 5073620 w 7467600"/>
              <a:gd name="connsiteY334" fmla="*/ 5955437 h 6858000"/>
              <a:gd name="connsiteX335" fmla="*/ 4689789 w 7467600"/>
              <a:gd name="connsiteY335" fmla="*/ 6268382 h 6858000"/>
              <a:gd name="connsiteX336" fmla="*/ 4418722 w 7467600"/>
              <a:gd name="connsiteY336" fmla="*/ 6570886 h 6858000"/>
              <a:gd name="connsiteX337" fmla="*/ 4214944 w 7467600"/>
              <a:gd name="connsiteY337" fmla="*/ 6858000 h 6858000"/>
              <a:gd name="connsiteX338" fmla="*/ 4177898 w 7467600"/>
              <a:gd name="connsiteY338" fmla="*/ 6858000 h 6858000"/>
              <a:gd name="connsiteX339" fmla="*/ 4391597 w 7467600"/>
              <a:gd name="connsiteY339" fmla="*/ 6556370 h 6858000"/>
              <a:gd name="connsiteX340" fmla="*/ 4668889 w 7467600"/>
              <a:gd name="connsiteY340" fmla="*/ 6246399 h 6858000"/>
              <a:gd name="connsiteX341" fmla="*/ 5055427 w 7467600"/>
              <a:gd name="connsiteY341" fmla="*/ 5931476 h 6858000"/>
              <a:gd name="connsiteX342" fmla="*/ 5371814 w 7467600"/>
              <a:gd name="connsiteY342" fmla="*/ 5678975 h 6858000"/>
              <a:gd name="connsiteX343" fmla="*/ 4987918 w 7467600"/>
              <a:gd name="connsiteY343" fmla="*/ 5838701 h 6858000"/>
              <a:gd name="connsiteX344" fmla="*/ 4317146 w 7467600"/>
              <a:gd name="connsiteY344" fmla="*/ 6587716 h 6858000"/>
              <a:gd name="connsiteX345" fmla="*/ 4171627 w 7467600"/>
              <a:gd name="connsiteY345" fmla="*/ 6858000 h 6858000"/>
              <a:gd name="connsiteX346" fmla="*/ 4081585 w 7467600"/>
              <a:gd name="connsiteY346" fmla="*/ 6858000 h 6858000"/>
              <a:gd name="connsiteX347" fmla="*/ 4238603 w 7467600"/>
              <a:gd name="connsiteY347" fmla="*/ 6559341 h 6858000"/>
              <a:gd name="connsiteX348" fmla="*/ 4778333 w 7467600"/>
              <a:gd name="connsiteY348" fmla="*/ 5873626 h 6858000"/>
              <a:gd name="connsiteX349" fmla="*/ 5414185 w 7467600"/>
              <a:gd name="connsiteY349" fmla="*/ 5573882 h 6858000"/>
              <a:gd name="connsiteX350" fmla="*/ 5959648 w 7467600"/>
              <a:gd name="connsiteY350" fmla="*/ 4760797 h 6858000"/>
              <a:gd name="connsiteX351" fmla="*/ 5355019 w 7467600"/>
              <a:gd name="connsiteY351" fmla="*/ 4734672 h 6858000"/>
              <a:gd name="connsiteX352" fmla="*/ 5083565 w 7467600"/>
              <a:gd name="connsiteY352" fmla="*/ 5179121 h 6858000"/>
              <a:gd name="connsiteX353" fmla="*/ 4713577 w 7467600"/>
              <a:gd name="connsiteY353" fmla="*/ 5616803 h 6858000"/>
              <a:gd name="connsiteX354" fmla="*/ 3989559 w 7467600"/>
              <a:gd name="connsiteY354" fmla="*/ 6145945 h 6858000"/>
              <a:gd name="connsiteX355" fmla="*/ 3939824 w 7467600"/>
              <a:gd name="connsiteY355" fmla="*/ 6066900 h 6858000"/>
              <a:gd name="connsiteX356" fmla="*/ 4584537 w 7467600"/>
              <a:gd name="connsiteY356" fmla="*/ 5324826 h 6858000"/>
              <a:gd name="connsiteX357" fmla="*/ 5037105 w 7467600"/>
              <a:gd name="connsiteY357" fmla="*/ 5088765 h 6858000"/>
              <a:gd name="connsiteX358" fmla="*/ 5039930 w 7467600"/>
              <a:gd name="connsiteY358" fmla="*/ 5089585 h 6858000"/>
              <a:gd name="connsiteX359" fmla="*/ 5263764 w 7467600"/>
              <a:gd name="connsiteY359" fmla="*/ 4735525 h 6858000"/>
              <a:gd name="connsiteX360" fmla="*/ 4086300 w 7467600"/>
              <a:gd name="connsiteY360" fmla="*/ 4884599 h 6858000"/>
              <a:gd name="connsiteX361" fmla="*/ 4085485 w 7467600"/>
              <a:gd name="connsiteY361" fmla="*/ 4899070 h 6858000"/>
              <a:gd name="connsiteX362" fmla="*/ 3871915 w 7467600"/>
              <a:gd name="connsiteY362" fmla="*/ 5253645 h 6858000"/>
              <a:gd name="connsiteX363" fmla="*/ 3799374 w 7467600"/>
              <a:gd name="connsiteY363" fmla="*/ 5466127 h 6858000"/>
              <a:gd name="connsiteX364" fmla="*/ 3498850 w 7467600"/>
              <a:gd name="connsiteY364" fmla="*/ 6661888 h 6858000"/>
              <a:gd name="connsiteX365" fmla="*/ 3399216 w 7467600"/>
              <a:gd name="connsiteY365" fmla="*/ 6858000 h 6858000"/>
              <a:gd name="connsiteX366" fmla="*/ 3303688 w 7467600"/>
              <a:gd name="connsiteY366" fmla="*/ 6858000 h 6858000"/>
              <a:gd name="connsiteX367" fmla="*/ 3391774 w 7467600"/>
              <a:gd name="connsiteY367" fmla="*/ 6697181 h 6858000"/>
              <a:gd name="connsiteX368" fmla="*/ 3735540 w 7467600"/>
              <a:gd name="connsiteY368" fmla="*/ 5546923 h 6858000"/>
              <a:gd name="connsiteX369" fmla="*/ 3729438 w 7467600"/>
              <a:gd name="connsiteY369" fmla="*/ 5569058 h 6858000"/>
              <a:gd name="connsiteX370" fmla="*/ 3707782 w 7467600"/>
              <a:gd name="connsiteY370" fmla="*/ 5644908 h 6858000"/>
              <a:gd name="connsiteX371" fmla="*/ 3583827 w 7467600"/>
              <a:gd name="connsiteY371" fmla="*/ 6039215 h 6858000"/>
              <a:gd name="connsiteX372" fmla="*/ 3547861 w 7467600"/>
              <a:gd name="connsiteY372" fmla="*/ 6129609 h 6858000"/>
              <a:gd name="connsiteX373" fmla="*/ 3490905 w 7467600"/>
              <a:gd name="connsiteY373" fmla="*/ 6277660 h 6858000"/>
              <a:gd name="connsiteX374" fmla="*/ 3455859 w 7467600"/>
              <a:gd name="connsiteY374" fmla="*/ 6391301 h 6858000"/>
              <a:gd name="connsiteX375" fmla="*/ 3429112 w 7467600"/>
              <a:gd name="connsiteY375" fmla="*/ 6479469 h 6858000"/>
              <a:gd name="connsiteX376" fmla="*/ 3304862 w 7467600"/>
              <a:gd name="connsiteY376" fmla="*/ 6796476 h 6858000"/>
              <a:gd name="connsiteX377" fmla="*/ 3276071 w 7467600"/>
              <a:gd name="connsiteY377" fmla="*/ 6858000 h 6858000"/>
              <a:gd name="connsiteX378" fmla="*/ 3240805 w 7467600"/>
              <a:gd name="connsiteY378" fmla="*/ 6858000 h 6858000"/>
              <a:gd name="connsiteX379" fmla="*/ 3275917 w 7467600"/>
              <a:gd name="connsiteY379" fmla="*/ 6783192 h 6858000"/>
              <a:gd name="connsiteX380" fmla="*/ 3399358 w 7467600"/>
              <a:gd name="connsiteY380" fmla="*/ 6469011 h 6858000"/>
              <a:gd name="connsiteX381" fmla="*/ 3425650 w 7467600"/>
              <a:gd name="connsiteY381" fmla="*/ 6381333 h 6858000"/>
              <a:gd name="connsiteX382" fmla="*/ 3460661 w 7467600"/>
              <a:gd name="connsiteY382" fmla="*/ 6266763 h 6858000"/>
              <a:gd name="connsiteX383" fmla="*/ 3518021 w 7467600"/>
              <a:gd name="connsiteY383" fmla="*/ 6117298 h 6858000"/>
              <a:gd name="connsiteX384" fmla="*/ 3554035 w 7467600"/>
              <a:gd name="connsiteY384" fmla="*/ 6027832 h 6858000"/>
              <a:gd name="connsiteX385" fmla="*/ 3677174 w 7467600"/>
              <a:gd name="connsiteY385" fmla="*/ 5636351 h 6858000"/>
              <a:gd name="connsiteX386" fmla="*/ 3698819 w 7467600"/>
              <a:gd name="connsiteY386" fmla="*/ 5560503 h 6858000"/>
              <a:gd name="connsiteX387" fmla="*/ 3702094 w 7467600"/>
              <a:gd name="connsiteY387" fmla="*/ 5549194 h 6858000"/>
              <a:gd name="connsiteX388" fmla="*/ 3398355 w 7467600"/>
              <a:gd name="connsiteY388" fmla="*/ 6094603 h 6858000"/>
              <a:gd name="connsiteX389" fmla="*/ 3193941 w 7467600"/>
              <a:gd name="connsiteY389" fmla="*/ 6798775 h 6858000"/>
              <a:gd name="connsiteX390" fmla="*/ 3184140 w 7467600"/>
              <a:gd name="connsiteY390" fmla="*/ 6858000 h 6858000"/>
              <a:gd name="connsiteX391" fmla="*/ 3099978 w 7467600"/>
              <a:gd name="connsiteY391" fmla="*/ 6858000 h 6858000"/>
              <a:gd name="connsiteX392" fmla="*/ 3101556 w 7467600"/>
              <a:gd name="connsiteY392" fmla="*/ 6843337 h 6858000"/>
              <a:gd name="connsiteX393" fmla="*/ 3370162 w 7467600"/>
              <a:gd name="connsiteY393" fmla="*/ 5785550 h 6858000"/>
              <a:gd name="connsiteX394" fmla="*/ 3746477 w 7467600"/>
              <a:gd name="connsiteY394" fmla="*/ 5377889 h 6858000"/>
              <a:gd name="connsiteX395" fmla="*/ 3863399 w 7467600"/>
              <a:gd name="connsiteY395" fmla="*/ 5087257 h 6858000"/>
              <a:gd name="connsiteX396" fmla="*/ 3968712 w 7467600"/>
              <a:gd name="connsiteY396" fmla="*/ 4913989 h 6858000"/>
              <a:gd name="connsiteX397" fmla="*/ 2792390 w 7467600"/>
              <a:gd name="connsiteY397" fmla="*/ 5382974 h 6858000"/>
              <a:gd name="connsiteX398" fmla="*/ 2714982 w 7467600"/>
              <a:gd name="connsiteY398" fmla="*/ 5427051 h 6858000"/>
              <a:gd name="connsiteX399" fmla="*/ 2813361 w 7467600"/>
              <a:gd name="connsiteY399" fmla="*/ 6023912 h 6858000"/>
              <a:gd name="connsiteX400" fmla="*/ 2688430 w 7467600"/>
              <a:gd name="connsiteY400" fmla="*/ 6801564 h 6858000"/>
              <a:gd name="connsiteX401" fmla="*/ 2629626 w 7467600"/>
              <a:gd name="connsiteY401" fmla="*/ 6763394 h 6858000"/>
              <a:gd name="connsiteX402" fmla="*/ 2565328 w 7467600"/>
              <a:gd name="connsiteY402" fmla="*/ 5516399 h 6858000"/>
              <a:gd name="connsiteX403" fmla="*/ 1922999 w 7467600"/>
              <a:gd name="connsiteY403" fmla="*/ 5980343 h 6858000"/>
              <a:gd name="connsiteX404" fmla="*/ 1950261 w 7467600"/>
              <a:gd name="connsiteY404" fmla="*/ 6405858 h 6858000"/>
              <a:gd name="connsiteX405" fmla="*/ 2365554 w 7467600"/>
              <a:gd name="connsiteY405" fmla="*/ 6759107 h 6858000"/>
              <a:gd name="connsiteX406" fmla="*/ 2424142 w 7467600"/>
              <a:gd name="connsiteY406" fmla="*/ 6858000 h 6858000"/>
              <a:gd name="connsiteX407" fmla="*/ 2395994 w 7467600"/>
              <a:gd name="connsiteY407" fmla="*/ 6858000 h 6858000"/>
              <a:gd name="connsiteX408" fmla="*/ 2392863 w 7467600"/>
              <a:gd name="connsiteY408" fmla="*/ 6852964 h 6858000"/>
              <a:gd name="connsiteX409" fmla="*/ 2017589 w 7467600"/>
              <a:gd name="connsiteY409" fmla="*/ 6493982 h 6858000"/>
              <a:gd name="connsiteX410" fmla="*/ 2147336 w 7467600"/>
              <a:gd name="connsiteY410" fmla="*/ 6594052 h 6858000"/>
              <a:gd name="connsiteX411" fmla="*/ 2207047 w 7467600"/>
              <a:gd name="connsiteY411" fmla="*/ 6654540 h 6858000"/>
              <a:gd name="connsiteX412" fmla="*/ 2299106 w 7467600"/>
              <a:gd name="connsiteY412" fmla="*/ 6778931 h 6858000"/>
              <a:gd name="connsiteX413" fmla="*/ 2314430 w 7467600"/>
              <a:gd name="connsiteY413" fmla="*/ 6801144 h 6858000"/>
              <a:gd name="connsiteX414" fmla="*/ 2352406 w 7467600"/>
              <a:gd name="connsiteY414" fmla="*/ 6858000 h 6858000"/>
              <a:gd name="connsiteX415" fmla="*/ 2314492 w 7467600"/>
              <a:gd name="connsiteY415" fmla="*/ 6858000 h 6858000"/>
              <a:gd name="connsiteX416" fmla="*/ 2288095 w 7467600"/>
              <a:gd name="connsiteY416" fmla="*/ 6818030 h 6858000"/>
              <a:gd name="connsiteX417" fmla="*/ 2272768 w 7467600"/>
              <a:gd name="connsiteY417" fmla="*/ 6795822 h 6858000"/>
              <a:gd name="connsiteX418" fmla="*/ 2182715 w 7467600"/>
              <a:gd name="connsiteY418" fmla="*/ 6675071 h 6858000"/>
              <a:gd name="connsiteX419" fmla="*/ 2032061 w 7467600"/>
              <a:gd name="connsiteY419" fmla="*/ 6541380 h 6858000"/>
              <a:gd name="connsiteX420" fmla="*/ 2257220 w 7467600"/>
              <a:gd name="connsiteY420" fmla="*/ 6826257 h 6858000"/>
              <a:gd name="connsiteX421" fmla="*/ 2281324 w 7467600"/>
              <a:gd name="connsiteY421" fmla="*/ 6858000 h 6858000"/>
              <a:gd name="connsiteX422" fmla="*/ 2242860 w 7467600"/>
              <a:gd name="connsiteY422" fmla="*/ 6858000 h 6858000"/>
              <a:gd name="connsiteX423" fmla="*/ 2232818 w 7467600"/>
              <a:gd name="connsiteY423" fmla="*/ 6844926 h 6858000"/>
              <a:gd name="connsiteX424" fmla="*/ 1990172 w 7467600"/>
              <a:gd name="connsiteY424" fmla="*/ 6542121 h 6858000"/>
              <a:gd name="connsiteX425" fmla="*/ 2124090 w 7467600"/>
              <a:gd name="connsiteY425" fmla="*/ 6761017 h 6858000"/>
              <a:gd name="connsiteX426" fmla="*/ 2200380 w 7467600"/>
              <a:gd name="connsiteY426" fmla="*/ 6858000 h 6858000"/>
              <a:gd name="connsiteX427" fmla="*/ 2147507 w 7467600"/>
              <a:gd name="connsiteY427" fmla="*/ 6858000 h 6858000"/>
              <a:gd name="connsiteX428" fmla="*/ 2070668 w 7467600"/>
              <a:gd name="connsiteY428" fmla="*/ 6761520 h 6858000"/>
              <a:gd name="connsiteX429" fmla="*/ 1975142 w 7467600"/>
              <a:gd name="connsiteY429" fmla="*/ 6585570 h 6858000"/>
              <a:gd name="connsiteX430" fmla="*/ 2050035 w 7467600"/>
              <a:gd name="connsiteY430" fmla="*/ 6813345 h 6858000"/>
              <a:gd name="connsiteX431" fmla="*/ 2063025 w 7467600"/>
              <a:gd name="connsiteY431" fmla="*/ 6858000 h 6858000"/>
              <a:gd name="connsiteX432" fmla="*/ 2021675 w 7467600"/>
              <a:gd name="connsiteY432" fmla="*/ 6858000 h 6858000"/>
              <a:gd name="connsiteX433" fmla="*/ 2019308 w 7467600"/>
              <a:gd name="connsiteY433" fmla="*/ 6847118 h 6858000"/>
              <a:gd name="connsiteX434" fmla="*/ 1938835 w 7467600"/>
              <a:gd name="connsiteY434" fmla="*/ 6551160 h 6858000"/>
              <a:gd name="connsiteX435" fmla="*/ 1953230 w 7467600"/>
              <a:gd name="connsiteY435" fmla="*/ 6759699 h 6858000"/>
              <a:gd name="connsiteX436" fmla="*/ 1956763 w 7467600"/>
              <a:gd name="connsiteY436" fmla="*/ 6778191 h 6858000"/>
              <a:gd name="connsiteX437" fmla="*/ 1967925 w 7467600"/>
              <a:gd name="connsiteY437" fmla="*/ 6858000 h 6858000"/>
              <a:gd name="connsiteX438" fmla="*/ 1936622 w 7467600"/>
              <a:gd name="connsiteY438" fmla="*/ 6858000 h 6858000"/>
              <a:gd name="connsiteX439" fmla="*/ 1926261 w 7467600"/>
              <a:gd name="connsiteY439" fmla="*/ 6784064 h 6858000"/>
              <a:gd name="connsiteX440" fmla="*/ 1922724 w 7467600"/>
              <a:gd name="connsiteY440" fmla="*/ 6765577 h 6858000"/>
              <a:gd name="connsiteX441" fmla="*/ 1904650 w 7467600"/>
              <a:gd name="connsiteY441" fmla="*/ 6639616 h 6858000"/>
              <a:gd name="connsiteX442" fmla="*/ 1885273 w 7467600"/>
              <a:gd name="connsiteY442" fmla="*/ 6858000 h 6858000"/>
              <a:gd name="connsiteX443" fmla="*/ 1854363 w 7467600"/>
              <a:gd name="connsiteY443" fmla="*/ 6858000 h 6858000"/>
              <a:gd name="connsiteX444" fmla="*/ 1880391 w 7467600"/>
              <a:gd name="connsiteY444" fmla="*/ 6603796 h 6858000"/>
              <a:gd name="connsiteX445" fmla="*/ 1818273 w 7467600"/>
              <a:gd name="connsiteY445" fmla="*/ 6715729 h 6858000"/>
              <a:gd name="connsiteX446" fmla="*/ 1794691 w 7467600"/>
              <a:gd name="connsiteY446" fmla="*/ 6843239 h 6858000"/>
              <a:gd name="connsiteX447" fmla="*/ 1794914 w 7467600"/>
              <a:gd name="connsiteY447" fmla="*/ 6858000 h 6858000"/>
              <a:gd name="connsiteX448" fmla="*/ 1746128 w 7467600"/>
              <a:gd name="connsiteY448" fmla="*/ 6858000 h 6858000"/>
              <a:gd name="connsiteX449" fmla="*/ 1753934 w 7467600"/>
              <a:gd name="connsiteY449" fmla="*/ 6724796 h 6858000"/>
              <a:gd name="connsiteX450" fmla="*/ 1792053 w 7467600"/>
              <a:gd name="connsiteY450" fmla="*/ 6572396 h 6858000"/>
              <a:gd name="connsiteX451" fmla="*/ 1862248 w 7467600"/>
              <a:gd name="connsiteY451" fmla="*/ 6266397 h 6858000"/>
              <a:gd name="connsiteX452" fmla="*/ 1862250 w 7467600"/>
              <a:gd name="connsiteY452" fmla="*/ 6033531 h 6858000"/>
              <a:gd name="connsiteX453" fmla="*/ 1211999 w 7467600"/>
              <a:gd name="connsiteY453" fmla="*/ 6683610 h 6858000"/>
              <a:gd name="connsiteX454" fmla="*/ 1213266 w 7467600"/>
              <a:gd name="connsiteY454" fmla="*/ 6691947 h 6858000"/>
              <a:gd name="connsiteX455" fmla="*/ 1203370 w 7467600"/>
              <a:gd name="connsiteY455" fmla="*/ 6850676 h 6858000"/>
              <a:gd name="connsiteX456" fmla="*/ 1203671 w 7467600"/>
              <a:gd name="connsiteY456" fmla="*/ 6858000 h 6858000"/>
              <a:gd name="connsiteX457" fmla="*/ 1143180 w 7467600"/>
              <a:gd name="connsiteY457" fmla="*/ 6858000 h 6858000"/>
              <a:gd name="connsiteX458" fmla="*/ 1142176 w 7467600"/>
              <a:gd name="connsiteY458" fmla="*/ 6766045 h 6858000"/>
              <a:gd name="connsiteX459" fmla="*/ 1067484 w 7467600"/>
              <a:gd name="connsiteY459" fmla="*/ 6858000 h 6858000"/>
              <a:gd name="connsiteX460" fmla="*/ 953928 w 7467600"/>
              <a:gd name="connsiteY460" fmla="*/ 6858000 h 6858000"/>
              <a:gd name="connsiteX461" fmla="*/ 959715 w 7467600"/>
              <a:gd name="connsiteY461" fmla="*/ 6850185 h 6858000"/>
              <a:gd name="connsiteX462" fmla="*/ 1483788 w 7467600"/>
              <a:gd name="connsiteY462" fmla="*/ 6259174 h 6858000"/>
              <a:gd name="connsiteX463" fmla="*/ 1100671 w 7467600"/>
              <a:gd name="connsiteY463" fmla="*/ 6252137 h 6858000"/>
              <a:gd name="connsiteX464" fmla="*/ 1090144 w 7467600"/>
              <a:gd name="connsiteY464" fmla="*/ 6256748 h 6858000"/>
              <a:gd name="connsiteX465" fmla="*/ 1095872 w 7467600"/>
              <a:gd name="connsiteY465" fmla="*/ 6271892 h 6858000"/>
              <a:gd name="connsiteX466" fmla="*/ 262785 w 7467600"/>
              <a:gd name="connsiteY466" fmla="*/ 6845450 h 6858000"/>
              <a:gd name="connsiteX467" fmla="*/ 209968 w 7467600"/>
              <a:gd name="connsiteY467" fmla="*/ 6770713 h 6858000"/>
              <a:gd name="connsiteX468" fmla="*/ 873460 w 7467600"/>
              <a:gd name="connsiteY468" fmla="*/ 6253768 h 6858000"/>
              <a:gd name="connsiteX469" fmla="*/ 192686 w 7467600"/>
              <a:gd name="connsiteY469" fmla="*/ 5849257 h 6858000"/>
              <a:gd name="connsiteX470" fmla="*/ 4696 w 7467600"/>
              <a:gd name="connsiteY470" fmla="*/ 5697668 h 6858000"/>
              <a:gd name="connsiteX471" fmla="*/ 0 w 7467600"/>
              <a:gd name="connsiteY471" fmla="*/ 5689984 h 6858000"/>
              <a:gd name="connsiteX472" fmla="*/ 0 w 7467600"/>
              <a:gd name="connsiteY472" fmla="*/ 5513472 h 6858000"/>
              <a:gd name="connsiteX473" fmla="*/ 174101 w 7467600"/>
              <a:gd name="connsiteY473" fmla="*/ 5620277 h 6858000"/>
              <a:gd name="connsiteX474" fmla="*/ 891800 w 7467600"/>
              <a:gd name="connsiteY474" fmla="*/ 6036935 h 6858000"/>
              <a:gd name="connsiteX475" fmla="*/ 1072219 w 7467600"/>
              <a:gd name="connsiteY475" fmla="*/ 6169443 h 6858000"/>
              <a:gd name="connsiteX476" fmla="*/ 1074117 w 7467600"/>
              <a:gd name="connsiteY476" fmla="*/ 6170301 h 6858000"/>
              <a:gd name="connsiteX477" fmla="*/ 1083114 w 7467600"/>
              <a:gd name="connsiteY477" fmla="*/ 6174131 h 6858000"/>
              <a:gd name="connsiteX478" fmla="*/ 1543010 w 7467600"/>
              <a:gd name="connsiteY478" fmla="*/ 6191140 h 6858000"/>
              <a:gd name="connsiteX479" fmla="*/ 1551080 w 7467600"/>
              <a:gd name="connsiteY479" fmla="*/ 6195006 h 6858000"/>
              <a:gd name="connsiteX480" fmla="*/ 2345443 w 7467600"/>
              <a:gd name="connsiteY480" fmla="*/ 5549882 h 6858000"/>
              <a:gd name="connsiteX481" fmla="*/ 1721499 w 7467600"/>
              <a:gd name="connsiteY481" fmla="*/ 5599969 h 6858000"/>
              <a:gd name="connsiteX482" fmla="*/ 767716 w 7467600"/>
              <a:gd name="connsiteY482" fmla="*/ 5472768 h 6858000"/>
              <a:gd name="connsiteX483" fmla="*/ 722147 w 7467600"/>
              <a:gd name="connsiteY483" fmla="*/ 5393091 h 6858000"/>
              <a:gd name="connsiteX484" fmla="*/ 1485552 w 7467600"/>
              <a:gd name="connsiteY484" fmla="*/ 5313202 h 6858000"/>
              <a:gd name="connsiteX485" fmla="*/ 2143004 w 7467600"/>
              <a:gd name="connsiteY485" fmla="*/ 5402420 h 6858000"/>
              <a:gd name="connsiteX486" fmla="*/ 1933391 w 7467600"/>
              <a:gd name="connsiteY486" fmla="*/ 5156971 h 6858000"/>
              <a:gd name="connsiteX487" fmla="*/ 1827118 w 7467600"/>
              <a:gd name="connsiteY487" fmla="*/ 4968410 h 6858000"/>
              <a:gd name="connsiteX488" fmla="*/ 1837349 w 7467600"/>
              <a:gd name="connsiteY488" fmla="*/ 4956357 h 6858000"/>
              <a:gd name="connsiteX489" fmla="*/ 2162835 w 7467600"/>
              <a:gd name="connsiteY489" fmla="*/ 5187853 h 6858000"/>
              <a:gd name="connsiteX490" fmla="*/ 2257167 w 7467600"/>
              <a:gd name="connsiteY490" fmla="*/ 5462123 h 6858000"/>
              <a:gd name="connsiteX491" fmla="*/ 2261598 w 7467600"/>
              <a:gd name="connsiteY491" fmla="*/ 5467998 h 6858000"/>
              <a:gd name="connsiteX492" fmla="*/ 2437177 w 7467600"/>
              <a:gd name="connsiteY492" fmla="*/ 5479608 h 6858000"/>
              <a:gd name="connsiteX493" fmla="*/ 2445247 w 7467600"/>
              <a:gd name="connsiteY493" fmla="*/ 5483476 h 6858000"/>
              <a:gd name="connsiteX494" fmla="*/ 2743626 w 7467600"/>
              <a:gd name="connsiteY494" fmla="*/ 5304819 h 6858000"/>
              <a:gd name="connsiteX495" fmla="*/ 3048102 w 7467600"/>
              <a:gd name="connsiteY495" fmla="*/ 5150595 h 6858000"/>
              <a:gd name="connsiteX496" fmla="*/ 1799414 w 7467600"/>
              <a:gd name="connsiteY496" fmla="*/ 4694732 h 6858000"/>
              <a:gd name="connsiteX497" fmla="*/ 1771735 w 7467600"/>
              <a:gd name="connsiteY497" fmla="*/ 4619929 h 6858000"/>
              <a:gd name="connsiteX498" fmla="*/ 3104273 w 7467600"/>
              <a:gd name="connsiteY498" fmla="*/ 5076159 h 6858000"/>
              <a:gd name="connsiteX499" fmla="*/ 3113245 w 7467600"/>
              <a:gd name="connsiteY499" fmla="*/ 5090705 h 6858000"/>
              <a:gd name="connsiteX500" fmla="*/ 3126294 w 7467600"/>
              <a:gd name="connsiteY500" fmla="*/ 5114400 h 6858000"/>
              <a:gd name="connsiteX501" fmla="*/ 3937433 w 7467600"/>
              <a:gd name="connsiteY501" fmla="*/ 4830473 h 6858000"/>
              <a:gd name="connsiteX502" fmla="*/ 3590475 w 7467600"/>
              <a:gd name="connsiteY502" fmla="*/ 4597974 h 6858000"/>
              <a:gd name="connsiteX503" fmla="*/ 3100264 w 7467600"/>
              <a:gd name="connsiteY503" fmla="*/ 4579845 h 6858000"/>
              <a:gd name="connsiteX504" fmla="*/ 2183576 w 7467600"/>
              <a:gd name="connsiteY504" fmla="*/ 4227150 h 6858000"/>
              <a:gd name="connsiteX505" fmla="*/ 2151029 w 7467600"/>
              <a:gd name="connsiteY505" fmla="*/ 4146947 h 6858000"/>
              <a:gd name="connsiteX506" fmla="*/ 3563434 w 7467600"/>
              <a:gd name="connsiteY506" fmla="*/ 4469115 h 6858000"/>
              <a:gd name="connsiteX507" fmla="*/ 3177952 w 7467600"/>
              <a:gd name="connsiteY507" fmla="*/ 3657386 h 6858000"/>
              <a:gd name="connsiteX508" fmla="*/ 3189263 w 7467600"/>
              <a:gd name="connsiteY508" fmla="*/ 3625726 h 6858000"/>
              <a:gd name="connsiteX509" fmla="*/ 3560912 w 7467600"/>
              <a:gd name="connsiteY509" fmla="*/ 4079863 h 6858000"/>
              <a:gd name="connsiteX510" fmla="*/ 3626636 w 7467600"/>
              <a:gd name="connsiteY510" fmla="*/ 4512230 h 6858000"/>
              <a:gd name="connsiteX511" fmla="*/ 3653088 w 7467600"/>
              <a:gd name="connsiteY511" fmla="*/ 4521417 h 6858000"/>
              <a:gd name="connsiteX512" fmla="*/ 3988128 w 7467600"/>
              <a:gd name="connsiteY512" fmla="*/ 4817267 h 6858000"/>
              <a:gd name="connsiteX513" fmla="*/ 4830582 w 7467600"/>
              <a:gd name="connsiteY513" fmla="*/ 4676000 h 6858000"/>
              <a:gd name="connsiteX514" fmla="*/ 4830100 w 7467600"/>
              <a:gd name="connsiteY514" fmla="*/ 4675554 h 6858000"/>
              <a:gd name="connsiteX515" fmla="*/ 4036318 w 7467600"/>
              <a:gd name="connsiteY515" fmla="*/ 4147013 h 6858000"/>
              <a:gd name="connsiteX516" fmla="*/ 3432098 w 7467600"/>
              <a:gd name="connsiteY516" fmla="*/ 3537312 h 6858000"/>
              <a:gd name="connsiteX517" fmla="*/ 3446761 w 7467600"/>
              <a:gd name="connsiteY517" fmla="*/ 3461278 h 6858000"/>
              <a:gd name="connsiteX518" fmla="*/ 4419733 w 7467600"/>
              <a:gd name="connsiteY518" fmla="*/ 3963555 h 6858000"/>
              <a:gd name="connsiteX519" fmla="*/ 4781371 w 7467600"/>
              <a:gd name="connsiteY519" fmla="*/ 4458604 h 6858000"/>
              <a:gd name="connsiteX520" fmla="*/ 4780440 w 7467600"/>
              <a:gd name="connsiteY520" fmla="*/ 4470290 h 6858000"/>
              <a:gd name="connsiteX521" fmla="*/ 4898954 w 7467600"/>
              <a:gd name="connsiteY521" fmla="*/ 4662092 h 6858000"/>
              <a:gd name="connsiteX522" fmla="*/ 4900699 w 7467600"/>
              <a:gd name="connsiteY522" fmla="*/ 4670867 h 6858000"/>
              <a:gd name="connsiteX523" fmla="*/ 5714511 w 7467600"/>
              <a:gd name="connsiteY523" fmla="*/ 4663483 h 6858000"/>
              <a:gd name="connsiteX524" fmla="*/ 5464793 w 7467600"/>
              <a:gd name="connsiteY524" fmla="*/ 4393556 h 6858000"/>
              <a:gd name="connsiteX525" fmla="*/ 5461897 w 7467600"/>
              <a:gd name="connsiteY525" fmla="*/ 4390879 h 6858000"/>
              <a:gd name="connsiteX526" fmla="*/ 4294126 w 7467600"/>
              <a:gd name="connsiteY526" fmla="*/ 3303048 h 6858000"/>
              <a:gd name="connsiteX527" fmla="*/ 4305321 w 7467600"/>
              <a:gd name="connsiteY527" fmla="*/ 3256953 h 6858000"/>
              <a:gd name="connsiteX528" fmla="*/ 4949299 w 7467600"/>
              <a:gd name="connsiteY528" fmla="*/ 3766336 h 6858000"/>
              <a:gd name="connsiteX529" fmla="*/ 5291452 w 7467600"/>
              <a:gd name="connsiteY529" fmla="*/ 4076801 h 6858000"/>
              <a:gd name="connsiteX530" fmla="*/ 5434998 w 7467600"/>
              <a:gd name="connsiteY530" fmla="*/ 4254100 h 6858000"/>
              <a:gd name="connsiteX531" fmla="*/ 5351015 w 7467600"/>
              <a:gd name="connsiteY531" fmla="*/ 3760989 h 6858000"/>
              <a:gd name="connsiteX532" fmla="*/ 5413780 w 7467600"/>
              <a:gd name="connsiteY532" fmla="*/ 2966265 h 6858000"/>
              <a:gd name="connsiteX533" fmla="*/ 5425627 w 7467600"/>
              <a:gd name="connsiteY533" fmla="*/ 2954192 h 6858000"/>
              <a:gd name="connsiteX534" fmla="*/ 6604735 w 7467600"/>
              <a:gd name="connsiteY534" fmla="*/ 2041381 h 6858000"/>
              <a:gd name="connsiteX535" fmla="*/ 7204487 w 7467600"/>
              <a:gd name="connsiteY535" fmla="*/ 2742112 h 6858000"/>
              <a:gd name="connsiteX536" fmla="*/ 7131592 w 7467600"/>
              <a:gd name="connsiteY536" fmla="*/ 2672096 h 6858000"/>
              <a:gd name="connsiteX537" fmla="*/ 6996344 w 7467600"/>
              <a:gd name="connsiteY537" fmla="*/ 2518310 h 6858000"/>
              <a:gd name="connsiteX538" fmla="*/ 6735495 w 7467600"/>
              <a:gd name="connsiteY538" fmla="*/ 2196890 h 6858000"/>
              <a:gd name="connsiteX539" fmla="*/ 6721901 w 7467600"/>
              <a:gd name="connsiteY539" fmla="*/ 2179274 h 6858000"/>
              <a:gd name="connsiteX540" fmla="*/ 6604735 w 7467600"/>
              <a:gd name="connsiteY540" fmla="*/ 2041381 h 6858000"/>
              <a:gd name="connsiteX541" fmla="*/ 6591670 w 7467600"/>
              <a:gd name="connsiteY541" fmla="*/ 1988277 h 6858000"/>
              <a:gd name="connsiteX542" fmla="*/ 6747349 w 7467600"/>
              <a:gd name="connsiteY542" fmla="*/ 2160069 h 6858000"/>
              <a:gd name="connsiteX543" fmla="*/ 6760943 w 7467600"/>
              <a:gd name="connsiteY543" fmla="*/ 2177686 h 6858000"/>
              <a:gd name="connsiteX544" fmla="*/ 7021065 w 7467600"/>
              <a:gd name="connsiteY544" fmla="*/ 2498102 h 6858000"/>
              <a:gd name="connsiteX545" fmla="*/ 7155223 w 7467600"/>
              <a:gd name="connsiteY545" fmla="*/ 2650386 h 6858000"/>
              <a:gd name="connsiteX546" fmla="*/ 7203167 w 7467600"/>
              <a:gd name="connsiteY546" fmla="*/ 2697288 h 6858000"/>
              <a:gd name="connsiteX547" fmla="*/ 6937703 w 7467600"/>
              <a:gd name="connsiteY547" fmla="*/ 2321981 h 6858000"/>
              <a:gd name="connsiteX548" fmla="*/ 6591670 w 7467600"/>
              <a:gd name="connsiteY548" fmla="*/ 1988277 h 6858000"/>
              <a:gd name="connsiteX549" fmla="*/ 5798671 w 7467600"/>
              <a:gd name="connsiteY549" fmla="*/ 1981601 h 6858000"/>
              <a:gd name="connsiteX550" fmla="*/ 5754709 w 7467600"/>
              <a:gd name="connsiteY550" fmla="*/ 2071454 h 6858000"/>
              <a:gd name="connsiteX551" fmla="*/ 5763044 w 7467600"/>
              <a:gd name="connsiteY551" fmla="*/ 2842206 h 6858000"/>
              <a:gd name="connsiteX552" fmla="*/ 5764974 w 7467600"/>
              <a:gd name="connsiteY552" fmla="*/ 2799609 h 6858000"/>
              <a:gd name="connsiteX553" fmla="*/ 5767665 w 7467600"/>
              <a:gd name="connsiteY553" fmla="*/ 2666409 h 6858000"/>
              <a:gd name="connsiteX554" fmla="*/ 5763055 w 7467600"/>
              <a:gd name="connsiteY554" fmla="*/ 2579705 h 6858000"/>
              <a:gd name="connsiteX555" fmla="*/ 5758079 w 7467600"/>
              <a:gd name="connsiteY555" fmla="*/ 2492508 h 6858000"/>
              <a:gd name="connsiteX556" fmla="*/ 5779325 w 7467600"/>
              <a:gd name="connsiteY556" fmla="*/ 2197069 h 6858000"/>
              <a:gd name="connsiteX557" fmla="*/ 5798671 w 7467600"/>
              <a:gd name="connsiteY557" fmla="*/ 1981601 h 6858000"/>
              <a:gd name="connsiteX558" fmla="*/ 5829202 w 7467600"/>
              <a:gd name="connsiteY558" fmla="*/ 1971679 h 6858000"/>
              <a:gd name="connsiteX559" fmla="*/ 5809558 w 7467600"/>
              <a:gd name="connsiteY559" fmla="*/ 2198043 h 6858000"/>
              <a:gd name="connsiteX560" fmla="*/ 5788653 w 7467600"/>
              <a:gd name="connsiteY560" fmla="*/ 2489430 h 6858000"/>
              <a:gd name="connsiteX561" fmla="*/ 5793439 w 7467600"/>
              <a:gd name="connsiteY561" fmla="*/ 2575235 h 6858000"/>
              <a:gd name="connsiteX562" fmla="*/ 5796837 w 7467600"/>
              <a:gd name="connsiteY562" fmla="*/ 2637633 h 6858000"/>
              <a:gd name="connsiteX563" fmla="*/ 5818614 w 7467600"/>
              <a:gd name="connsiteY563" fmla="*/ 2473055 h 6858000"/>
              <a:gd name="connsiteX564" fmla="*/ 5829202 w 7467600"/>
              <a:gd name="connsiteY564" fmla="*/ 1971679 h 6858000"/>
              <a:gd name="connsiteX565" fmla="*/ 5911389 w 7467600"/>
              <a:gd name="connsiteY565" fmla="*/ 1898371 h 6858000"/>
              <a:gd name="connsiteX566" fmla="*/ 6237627 w 7467600"/>
              <a:gd name="connsiteY566" fmla="*/ 2231921 h 6858000"/>
              <a:gd name="connsiteX567" fmla="*/ 5911389 w 7467600"/>
              <a:gd name="connsiteY567" fmla="*/ 1898371 h 6858000"/>
              <a:gd name="connsiteX568" fmla="*/ 6944437 w 7467600"/>
              <a:gd name="connsiteY568" fmla="*/ 1575402 h 6858000"/>
              <a:gd name="connsiteX569" fmla="*/ 6304730 w 7467600"/>
              <a:gd name="connsiteY569" fmla="*/ 1766654 h 6858000"/>
              <a:gd name="connsiteX570" fmla="*/ 6944437 w 7467600"/>
              <a:gd name="connsiteY570" fmla="*/ 1575402 h 6858000"/>
              <a:gd name="connsiteX571" fmla="*/ 7019523 w 7467600"/>
              <a:gd name="connsiteY571" fmla="*/ 1519450 h 6858000"/>
              <a:gd name="connsiteX572" fmla="*/ 6298091 w 7467600"/>
              <a:gd name="connsiteY572" fmla="*/ 1737122 h 6858000"/>
              <a:gd name="connsiteX573" fmla="*/ 7019523 w 7467600"/>
              <a:gd name="connsiteY573" fmla="*/ 1519450 h 6858000"/>
              <a:gd name="connsiteX574" fmla="*/ 2399523 w 7467600"/>
              <a:gd name="connsiteY574" fmla="*/ 1428234 h 6858000"/>
              <a:gd name="connsiteX575" fmla="*/ 2224982 w 7467600"/>
              <a:gd name="connsiteY575" fmla="*/ 1826201 h 6858000"/>
              <a:gd name="connsiteX576" fmla="*/ 2096099 w 7467600"/>
              <a:gd name="connsiteY576" fmla="*/ 2345900 h 6858000"/>
              <a:gd name="connsiteX577" fmla="*/ 2283317 w 7467600"/>
              <a:gd name="connsiteY577" fmla="*/ 1796925 h 6858000"/>
              <a:gd name="connsiteX578" fmla="*/ 2399523 w 7467600"/>
              <a:gd name="connsiteY578" fmla="*/ 1428234 h 6858000"/>
              <a:gd name="connsiteX579" fmla="*/ 2448558 w 7467600"/>
              <a:gd name="connsiteY579" fmla="*/ 1373435 h 6858000"/>
              <a:gd name="connsiteX580" fmla="*/ 2312521 w 7467600"/>
              <a:gd name="connsiteY580" fmla="*/ 1806140 h 6858000"/>
              <a:gd name="connsiteX581" fmla="*/ 2127533 w 7467600"/>
              <a:gd name="connsiteY581" fmla="*/ 2348380 h 6858000"/>
              <a:gd name="connsiteX582" fmla="*/ 2358080 w 7467600"/>
              <a:gd name="connsiteY582" fmla="*/ 1866134 h 6858000"/>
              <a:gd name="connsiteX583" fmla="*/ 2407436 w 7467600"/>
              <a:gd name="connsiteY583" fmla="*/ 1651070 h 6858000"/>
              <a:gd name="connsiteX584" fmla="*/ 2448558 w 7467600"/>
              <a:gd name="connsiteY584" fmla="*/ 1373435 h 6858000"/>
              <a:gd name="connsiteX585" fmla="*/ 278707 w 7467600"/>
              <a:gd name="connsiteY585" fmla="*/ 1352270 h 6858000"/>
              <a:gd name="connsiteX586" fmla="*/ 321570 w 7467600"/>
              <a:gd name="connsiteY586" fmla="*/ 1861610 h 6858000"/>
              <a:gd name="connsiteX587" fmla="*/ 294281 w 7467600"/>
              <a:gd name="connsiteY587" fmla="*/ 1440658 h 6858000"/>
              <a:gd name="connsiteX588" fmla="*/ 278707 w 7467600"/>
              <a:gd name="connsiteY588" fmla="*/ 1352270 h 6858000"/>
              <a:gd name="connsiteX589" fmla="*/ 1423821 w 7467600"/>
              <a:gd name="connsiteY589" fmla="*/ 1351958 h 6858000"/>
              <a:gd name="connsiteX590" fmla="*/ 1638521 w 7467600"/>
              <a:gd name="connsiteY590" fmla="*/ 1908470 h 6858000"/>
              <a:gd name="connsiteX591" fmla="*/ 1754199 w 7467600"/>
              <a:gd name="connsiteY591" fmla="*/ 2149284 h 6858000"/>
              <a:gd name="connsiteX592" fmla="*/ 1908359 w 7467600"/>
              <a:gd name="connsiteY592" fmla="*/ 2364988 h 6858000"/>
              <a:gd name="connsiteX593" fmla="*/ 1647661 w 7467600"/>
              <a:gd name="connsiteY593" fmla="*/ 1825945 h 6858000"/>
              <a:gd name="connsiteX594" fmla="*/ 1423821 w 7467600"/>
              <a:gd name="connsiteY594" fmla="*/ 1351958 h 6858000"/>
              <a:gd name="connsiteX595" fmla="*/ 1431890 w 7467600"/>
              <a:gd name="connsiteY595" fmla="*/ 1306475 h 6858000"/>
              <a:gd name="connsiteX596" fmla="*/ 1507597 w 7467600"/>
              <a:gd name="connsiteY596" fmla="*/ 1446132 h 6858000"/>
              <a:gd name="connsiteX597" fmla="*/ 1674586 w 7467600"/>
              <a:gd name="connsiteY597" fmla="*/ 1813832 h 6858000"/>
              <a:gd name="connsiteX598" fmla="*/ 1815950 w 7467600"/>
              <a:gd name="connsiteY598" fmla="*/ 2128564 h 6858000"/>
              <a:gd name="connsiteX599" fmla="*/ 1984242 w 7467600"/>
              <a:gd name="connsiteY599" fmla="*/ 2430829 h 6858000"/>
              <a:gd name="connsiteX600" fmla="*/ 2014023 w 7467600"/>
              <a:gd name="connsiteY600" fmla="*/ 2450995 h 6858000"/>
              <a:gd name="connsiteX601" fmla="*/ 1747337 w 7467600"/>
              <a:gd name="connsiteY601" fmla="*/ 1855264 h 6858000"/>
              <a:gd name="connsiteX602" fmla="*/ 1533749 w 7467600"/>
              <a:gd name="connsiteY602" fmla="*/ 1478656 h 6858000"/>
              <a:gd name="connsiteX603" fmla="*/ 1431890 w 7467600"/>
              <a:gd name="connsiteY603" fmla="*/ 1306475 h 6858000"/>
              <a:gd name="connsiteX604" fmla="*/ 5052692 w 7467600"/>
              <a:gd name="connsiteY604" fmla="*/ 1292994 h 6858000"/>
              <a:gd name="connsiteX605" fmla="*/ 5200661 w 7467600"/>
              <a:gd name="connsiteY605" fmla="*/ 1635186 h 6858000"/>
              <a:gd name="connsiteX606" fmla="*/ 5297138 w 7467600"/>
              <a:gd name="connsiteY606" fmla="*/ 1906351 h 6858000"/>
              <a:gd name="connsiteX607" fmla="*/ 5052692 w 7467600"/>
              <a:gd name="connsiteY607" fmla="*/ 1292994 h 6858000"/>
              <a:gd name="connsiteX608" fmla="*/ 5009948 w 7467600"/>
              <a:gd name="connsiteY608" fmla="*/ 1273619 h 6858000"/>
              <a:gd name="connsiteX609" fmla="*/ 5121777 w 7467600"/>
              <a:gd name="connsiteY609" fmla="*/ 1654213 h 6858000"/>
              <a:gd name="connsiteX610" fmla="*/ 5293545 w 7467600"/>
              <a:gd name="connsiteY610" fmla="*/ 2072247 h 6858000"/>
              <a:gd name="connsiteX611" fmla="*/ 5294042 w 7467600"/>
              <a:gd name="connsiteY611" fmla="*/ 2065019 h 6858000"/>
              <a:gd name="connsiteX612" fmla="*/ 5171936 w 7467600"/>
              <a:gd name="connsiteY612" fmla="*/ 1647613 h 6858000"/>
              <a:gd name="connsiteX613" fmla="*/ 5009948 w 7467600"/>
              <a:gd name="connsiteY613" fmla="*/ 1273619 h 6858000"/>
              <a:gd name="connsiteX614" fmla="*/ 655236 w 7467600"/>
              <a:gd name="connsiteY614" fmla="*/ 1268632 h 6858000"/>
              <a:gd name="connsiteX615" fmla="*/ 839521 w 7467600"/>
              <a:gd name="connsiteY615" fmla="*/ 1685315 h 6858000"/>
              <a:gd name="connsiteX616" fmla="*/ 1109416 w 7467600"/>
              <a:gd name="connsiteY616" fmla="*/ 2061663 h 6858000"/>
              <a:gd name="connsiteX617" fmla="*/ 1298300 w 7467600"/>
              <a:gd name="connsiteY617" fmla="*/ 2247742 h 6858000"/>
              <a:gd name="connsiteX618" fmla="*/ 1125871 w 7467600"/>
              <a:gd name="connsiteY618" fmla="*/ 1989513 h 6858000"/>
              <a:gd name="connsiteX619" fmla="*/ 981574 w 7467600"/>
              <a:gd name="connsiteY619" fmla="*/ 1783157 h 6858000"/>
              <a:gd name="connsiteX620" fmla="*/ 922198 w 7467600"/>
              <a:gd name="connsiteY620" fmla="*/ 1677437 h 6858000"/>
              <a:gd name="connsiteX621" fmla="*/ 869293 w 7467600"/>
              <a:gd name="connsiteY621" fmla="*/ 1583214 h 6858000"/>
              <a:gd name="connsiteX622" fmla="*/ 751431 w 7467600"/>
              <a:gd name="connsiteY622" fmla="*/ 1405731 h 6858000"/>
              <a:gd name="connsiteX623" fmla="*/ 655236 w 7467600"/>
              <a:gd name="connsiteY623" fmla="*/ 1268632 h 6858000"/>
              <a:gd name="connsiteX624" fmla="*/ 6516292 w 7467600"/>
              <a:gd name="connsiteY624" fmla="*/ 1263064 h 6858000"/>
              <a:gd name="connsiteX625" fmla="*/ 5736320 w 7467600"/>
              <a:gd name="connsiteY625" fmla="*/ 1501803 h 6858000"/>
              <a:gd name="connsiteX626" fmla="*/ 6516292 w 7467600"/>
              <a:gd name="connsiteY626" fmla="*/ 1263064 h 6858000"/>
              <a:gd name="connsiteX627" fmla="*/ 291466 w 7467600"/>
              <a:gd name="connsiteY627" fmla="*/ 1250369 h 6858000"/>
              <a:gd name="connsiteX628" fmla="*/ 323180 w 7467600"/>
              <a:gd name="connsiteY628" fmla="*/ 1435283 h 6858000"/>
              <a:gd name="connsiteX629" fmla="*/ 349381 w 7467600"/>
              <a:gd name="connsiteY629" fmla="*/ 1875041 h 6858000"/>
              <a:gd name="connsiteX630" fmla="*/ 374363 w 7467600"/>
              <a:gd name="connsiteY630" fmla="*/ 1506494 h 6858000"/>
              <a:gd name="connsiteX631" fmla="*/ 302168 w 7467600"/>
              <a:gd name="connsiteY631" fmla="*/ 1274495 h 6858000"/>
              <a:gd name="connsiteX632" fmla="*/ 291466 w 7467600"/>
              <a:gd name="connsiteY632" fmla="*/ 1250369 h 6858000"/>
              <a:gd name="connsiteX633" fmla="*/ 678222 w 7467600"/>
              <a:gd name="connsiteY633" fmla="*/ 1248670 h 6858000"/>
              <a:gd name="connsiteX634" fmla="*/ 775536 w 7467600"/>
              <a:gd name="connsiteY634" fmla="*/ 1388015 h 6858000"/>
              <a:gd name="connsiteX635" fmla="*/ 894529 w 7467600"/>
              <a:gd name="connsiteY635" fmla="*/ 1567739 h 6858000"/>
              <a:gd name="connsiteX636" fmla="*/ 948000 w 7467600"/>
              <a:gd name="connsiteY636" fmla="*/ 1663088 h 6858000"/>
              <a:gd name="connsiteX637" fmla="*/ 1006812 w 7467600"/>
              <a:gd name="connsiteY637" fmla="*/ 1767683 h 6858000"/>
              <a:gd name="connsiteX638" fmla="*/ 1149133 w 7467600"/>
              <a:gd name="connsiteY638" fmla="*/ 1971513 h 6858000"/>
              <a:gd name="connsiteX639" fmla="*/ 1333952 w 7467600"/>
              <a:gd name="connsiteY639" fmla="*/ 2251620 h 6858000"/>
              <a:gd name="connsiteX640" fmla="*/ 1337329 w 7467600"/>
              <a:gd name="connsiteY640" fmla="*/ 2258350 h 6858000"/>
              <a:gd name="connsiteX641" fmla="*/ 1014726 w 7467600"/>
              <a:gd name="connsiteY641" fmla="*/ 1615556 h 6858000"/>
              <a:gd name="connsiteX642" fmla="*/ 678222 w 7467600"/>
              <a:gd name="connsiteY642" fmla="*/ 1248670 h 6858000"/>
              <a:gd name="connsiteX643" fmla="*/ 6691602 w 7467600"/>
              <a:gd name="connsiteY643" fmla="*/ 1140573 h 6858000"/>
              <a:gd name="connsiteX644" fmla="*/ 6571100 w 7467600"/>
              <a:gd name="connsiteY644" fmla="*/ 1183662 h 6858000"/>
              <a:gd name="connsiteX645" fmla="*/ 6241687 w 7467600"/>
              <a:gd name="connsiteY645" fmla="*/ 1257600 h 6858000"/>
              <a:gd name="connsiteX646" fmla="*/ 5693009 w 7467600"/>
              <a:gd name="connsiteY646" fmla="*/ 1478256 h 6858000"/>
              <a:gd name="connsiteX647" fmla="*/ 6548420 w 7467600"/>
              <a:gd name="connsiteY647" fmla="*/ 1214599 h 6858000"/>
              <a:gd name="connsiteX648" fmla="*/ 6605473 w 7467600"/>
              <a:gd name="connsiteY648" fmla="*/ 1184686 h 6858000"/>
              <a:gd name="connsiteX649" fmla="*/ 6691602 w 7467600"/>
              <a:gd name="connsiteY649" fmla="*/ 1140573 h 6858000"/>
              <a:gd name="connsiteX650" fmla="*/ 4002475 w 7467600"/>
              <a:gd name="connsiteY650" fmla="*/ 1037802 h 6858000"/>
              <a:gd name="connsiteX651" fmla="*/ 4000324 w 7467600"/>
              <a:gd name="connsiteY651" fmla="*/ 1039362 h 6858000"/>
              <a:gd name="connsiteX652" fmla="*/ 4002862 w 7467600"/>
              <a:gd name="connsiteY652" fmla="*/ 1042866 h 6858000"/>
              <a:gd name="connsiteX653" fmla="*/ 4002475 w 7467600"/>
              <a:gd name="connsiteY653" fmla="*/ 1037802 h 6858000"/>
              <a:gd name="connsiteX654" fmla="*/ 506322 w 7467600"/>
              <a:gd name="connsiteY654" fmla="*/ 1020997 h 6858000"/>
              <a:gd name="connsiteX655" fmla="*/ 533068 w 7467600"/>
              <a:gd name="connsiteY655" fmla="*/ 1029409 h 6858000"/>
              <a:gd name="connsiteX656" fmla="*/ 1232525 w 7467600"/>
              <a:gd name="connsiteY656" fmla="*/ 1804675 h 6858000"/>
              <a:gd name="connsiteX657" fmla="*/ 1388858 w 7467600"/>
              <a:gd name="connsiteY657" fmla="*/ 2368011 h 6858000"/>
              <a:gd name="connsiteX658" fmla="*/ 1384098 w 7467600"/>
              <a:gd name="connsiteY658" fmla="*/ 2378125 h 6858000"/>
              <a:gd name="connsiteX659" fmla="*/ 1425393 w 7467600"/>
              <a:gd name="connsiteY659" fmla="*/ 2589124 h 6858000"/>
              <a:gd name="connsiteX660" fmla="*/ 1424001 w 7467600"/>
              <a:gd name="connsiteY660" fmla="*/ 2597541 h 6858000"/>
              <a:gd name="connsiteX661" fmla="*/ 2152729 w 7467600"/>
              <a:gd name="connsiteY661" fmla="*/ 2864487 h 6858000"/>
              <a:gd name="connsiteX662" fmla="*/ 2020609 w 7467600"/>
              <a:gd name="connsiteY662" fmla="*/ 2539671 h 6858000"/>
              <a:gd name="connsiteX663" fmla="*/ 2018920 w 7467600"/>
              <a:gd name="connsiteY663" fmla="*/ 2536309 h 6858000"/>
              <a:gd name="connsiteX664" fmla="*/ 1342441 w 7467600"/>
              <a:gd name="connsiteY664" fmla="*/ 1173017 h 6858000"/>
              <a:gd name="connsiteX665" fmla="*/ 1367925 w 7467600"/>
              <a:gd name="connsiteY665" fmla="*/ 1135648 h 6858000"/>
              <a:gd name="connsiteX666" fmla="*/ 1771401 w 7467600"/>
              <a:gd name="connsiteY666" fmla="*/ 1806673 h 6858000"/>
              <a:gd name="connsiteX667" fmla="*/ 1972385 w 7467600"/>
              <a:gd name="connsiteY667" fmla="*/ 2198735 h 6858000"/>
              <a:gd name="connsiteX668" fmla="*/ 2040892 w 7467600"/>
              <a:gd name="connsiteY668" fmla="*/ 2405205 h 6858000"/>
              <a:gd name="connsiteX669" fmla="*/ 2131689 w 7467600"/>
              <a:gd name="connsiteY669" fmla="*/ 1936926 h 6858000"/>
              <a:gd name="connsiteX670" fmla="*/ 2454820 w 7467600"/>
              <a:gd name="connsiteY670" fmla="*/ 1248808 h 6858000"/>
              <a:gd name="connsiteX671" fmla="*/ 2492512 w 7467600"/>
              <a:gd name="connsiteY671" fmla="*/ 1302920 h 6858000"/>
              <a:gd name="connsiteX672" fmla="*/ 2081216 w 7467600"/>
              <a:gd name="connsiteY672" fmla="*/ 2527513 h 6858000"/>
              <a:gd name="connsiteX673" fmla="*/ 2081211 w 7467600"/>
              <a:gd name="connsiteY673" fmla="*/ 2528916 h 6858000"/>
              <a:gd name="connsiteX674" fmla="*/ 2199067 w 7467600"/>
              <a:gd name="connsiteY674" fmla="*/ 2884061 h 6858000"/>
              <a:gd name="connsiteX675" fmla="*/ 3192586 w 7467600"/>
              <a:gd name="connsiteY675" fmla="*/ 3411496 h 6858000"/>
              <a:gd name="connsiteX676" fmla="*/ 3182620 w 7467600"/>
              <a:gd name="connsiteY676" fmla="*/ 3483279 h 6858000"/>
              <a:gd name="connsiteX677" fmla="*/ 2435119 w 7467600"/>
              <a:gd name="connsiteY677" fmla="*/ 3080173 h 6858000"/>
              <a:gd name="connsiteX678" fmla="*/ 2410152 w 7467600"/>
              <a:gd name="connsiteY678" fmla="*/ 3063751 h 6858000"/>
              <a:gd name="connsiteX679" fmla="*/ 2408099 w 7467600"/>
              <a:gd name="connsiteY679" fmla="*/ 3064403 h 6858000"/>
              <a:gd name="connsiteX680" fmla="*/ 2407218 w 7467600"/>
              <a:gd name="connsiteY680" fmla="*/ 3070324 h 6858000"/>
              <a:gd name="connsiteX681" fmla="*/ 2380138 w 7467600"/>
              <a:gd name="connsiteY681" fmla="*/ 3099341 h 6858000"/>
              <a:gd name="connsiteX682" fmla="*/ 1765923 w 7467600"/>
              <a:gd name="connsiteY682" fmla="*/ 3581043 h 6858000"/>
              <a:gd name="connsiteX683" fmla="*/ 1702258 w 7467600"/>
              <a:gd name="connsiteY683" fmla="*/ 3612286 h 6858000"/>
              <a:gd name="connsiteX684" fmla="*/ 1538370 w 7467600"/>
              <a:gd name="connsiteY684" fmla="*/ 3811804 h 6858000"/>
              <a:gd name="connsiteX685" fmla="*/ 542867 w 7467600"/>
              <a:gd name="connsiteY685" fmla="*/ 4944092 h 6858000"/>
              <a:gd name="connsiteX686" fmla="*/ 515800 w 7467600"/>
              <a:gd name="connsiteY686" fmla="*/ 4862180 h 6858000"/>
              <a:gd name="connsiteX687" fmla="*/ 909145 w 7467600"/>
              <a:gd name="connsiteY687" fmla="*/ 4199225 h 6858000"/>
              <a:gd name="connsiteX688" fmla="*/ 1214067 w 7467600"/>
              <a:gd name="connsiteY688" fmla="*/ 3908561 h 6858000"/>
              <a:gd name="connsiteX689" fmla="*/ 640967 w 7467600"/>
              <a:gd name="connsiteY689" fmla="*/ 4105601 h 6858000"/>
              <a:gd name="connsiteX690" fmla="*/ 112563 w 7467600"/>
              <a:gd name="connsiteY690" fmla="*/ 4396952 h 6858000"/>
              <a:gd name="connsiteX691" fmla="*/ 0 w 7467600"/>
              <a:gd name="connsiteY691" fmla="*/ 4466006 h 6858000"/>
              <a:gd name="connsiteX692" fmla="*/ 0 w 7467600"/>
              <a:gd name="connsiteY692" fmla="*/ 4233763 h 6858000"/>
              <a:gd name="connsiteX693" fmla="*/ 36881 w 7467600"/>
              <a:gd name="connsiteY693" fmla="*/ 4200118 h 6858000"/>
              <a:gd name="connsiteX694" fmla="*/ 910534 w 7467600"/>
              <a:gd name="connsiteY694" fmla="*/ 3629753 h 6858000"/>
              <a:gd name="connsiteX695" fmla="*/ 1578717 w 7467600"/>
              <a:gd name="connsiteY695" fmla="*/ 3575982 h 6858000"/>
              <a:gd name="connsiteX696" fmla="*/ 2338780 w 7467600"/>
              <a:gd name="connsiteY696" fmla="*/ 3033725 h 6858000"/>
              <a:gd name="connsiteX697" fmla="*/ 1807991 w 7467600"/>
              <a:gd name="connsiteY697" fmla="*/ 2807184 h 6858000"/>
              <a:gd name="connsiteX698" fmla="*/ 1416358 w 7467600"/>
              <a:gd name="connsiteY698" fmla="*/ 3112571 h 6858000"/>
              <a:gd name="connsiteX699" fmla="*/ 939066 w 7467600"/>
              <a:gd name="connsiteY699" fmla="*/ 3378798 h 6858000"/>
              <a:gd name="connsiteX700" fmla="*/ 115099 w 7467600"/>
              <a:gd name="connsiteY700" fmla="*/ 3607650 h 6858000"/>
              <a:gd name="connsiteX701" fmla="*/ 97284 w 7467600"/>
              <a:gd name="connsiteY701" fmla="*/ 3520393 h 6858000"/>
              <a:gd name="connsiteX702" fmla="*/ 922050 w 7467600"/>
              <a:gd name="connsiteY702" fmla="*/ 3074867 h 6858000"/>
              <a:gd name="connsiteX703" fmla="*/ 1405265 w 7467600"/>
              <a:gd name="connsiteY703" fmla="*/ 3016319 h 6858000"/>
              <a:gd name="connsiteX704" fmla="*/ 1407512 w 7467600"/>
              <a:gd name="connsiteY704" fmla="*/ 3018001 h 6858000"/>
              <a:gd name="connsiteX705" fmla="*/ 1726266 w 7467600"/>
              <a:gd name="connsiteY705" fmla="*/ 2777274 h 6858000"/>
              <a:gd name="connsiteX706" fmla="*/ 625390 w 7467600"/>
              <a:gd name="connsiteY706" fmla="*/ 2514541 h 6858000"/>
              <a:gd name="connsiteX707" fmla="*/ 619799 w 7467600"/>
              <a:gd name="connsiteY707" fmla="*/ 2527180 h 6858000"/>
              <a:gd name="connsiteX708" fmla="*/ 310030 w 7467600"/>
              <a:gd name="connsiteY708" fmla="*/ 2771818 h 6858000"/>
              <a:gd name="connsiteX709" fmla="*/ 173877 w 7467600"/>
              <a:gd name="connsiteY709" fmla="*/ 2937056 h 6858000"/>
              <a:gd name="connsiteX710" fmla="*/ 77889 w 7467600"/>
              <a:gd name="connsiteY710" fmla="*/ 3138440 h 6858000"/>
              <a:gd name="connsiteX711" fmla="*/ 0 w 7467600"/>
              <a:gd name="connsiteY711" fmla="*/ 3271395 h 6858000"/>
              <a:gd name="connsiteX712" fmla="*/ 0 w 7467600"/>
              <a:gd name="connsiteY712" fmla="*/ 3153002 h 6858000"/>
              <a:gd name="connsiteX713" fmla="*/ 2386 w 7467600"/>
              <a:gd name="connsiteY713" fmla="*/ 3149203 h 6858000"/>
              <a:gd name="connsiteX714" fmla="*/ 89753 w 7467600"/>
              <a:gd name="connsiteY714" fmla="*/ 2987702 h 6858000"/>
              <a:gd name="connsiteX715" fmla="*/ 76869 w 7467600"/>
              <a:gd name="connsiteY715" fmla="*/ 3005404 h 6858000"/>
              <a:gd name="connsiteX716" fmla="*/ 32049 w 7467600"/>
              <a:gd name="connsiteY716" fmla="*/ 3065814 h 6858000"/>
              <a:gd name="connsiteX717" fmla="*/ 0 w 7467600"/>
              <a:gd name="connsiteY717" fmla="*/ 3108744 h 6858000"/>
              <a:gd name="connsiteX718" fmla="*/ 0 w 7467600"/>
              <a:gd name="connsiteY718" fmla="*/ 3058059 h 6858000"/>
              <a:gd name="connsiteX719" fmla="*/ 7610 w 7467600"/>
              <a:gd name="connsiteY719" fmla="*/ 3047889 h 6858000"/>
              <a:gd name="connsiteX720" fmla="*/ 52419 w 7467600"/>
              <a:gd name="connsiteY720" fmla="*/ 2987479 h 6858000"/>
              <a:gd name="connsiteX721" fmla="*/ 59142 w 7467600"/>
              <a:gd name="connsiteY721" fmla="*/ 2978488 h 6858000"/>
              <a:gd name="connsiteX722" fmla="*/ 0 w 7467600"/>
              <a:gd name="connsiteY722" fmla="*/ 3015334 h 6858000"/>
              <a:gd name="connsiteX723" fmla="*/ 0 w 7467600"/>
              <a:gd name="connsiteY723" fmla="*/ 2914286 h 6858000"/>
              <a:gd name="connsiteX724" fmla="*/ 36383 w 7467600"/>
              <a:gd name="connsiteY724" fmla="*/ 2901128 h 6858000"/>
              <a:gd name="connsiteX725" fmla="*/ 156329 w 7467600"/>
              <a:gd name="connsiteY725" fmla="*/ 2840533 h 6858000"/>
              <a:gd name="connsiteX726" fmla="*/ 358355 w 7467600"/>
              <a:gd name="connsiteY726" fmla="*/ 2620471 h 6858000"/>
              <a:gd name="connsiteX727" fmla="*/ 510577 w 7467600"/>
              <a:gd name="connsiteY727" fmla="*/ 2501244 h 6858000"/>
              <a:gd name="connsiteX728" fmla="*/ 211967 w 7467600"/>
              <a:gd name="connsiteY728" fmla="*/ 2479171 h 6858000"/>
              <a:gd name="connsiteX729" fmla="*/ 0 w 7467600"/>
              <a:gd name="connsiteY729" fmla="*/ 2476398 h 6858000"/>
              <a:gd name="connsiteX730" fmla="*/ 0 w 7467600"/>
              <a:gd name="connsiteY730" fmla="*/ 2389189 h 6858000"/>
              <a:gd name="connsiteX731" fmla="*/ 103062 w 7467600"/>
              <a:gd name="connsiteY731" fmla="*/ 2389518 h 6858000"/>
              <a:gd name="connsiteX732" fmla="*/ 510734 w 7467600"/>
              <a:gd name="connsiteY732" fmla="*/ 2416201 h 6858000"/>
              <a:gd name="connsiteX733" fmla="*/ 279257 w 7467600"/>
              <a:gd name="connsiteY733" fmla="*/ 2092102 h 6858000"/>
              <a:gd name="connsiteX734" fmla="*/ 65265 w 7467600"/>
              <a:gd name="connsiteY734" fmla="*/ 2006049 h 6858000"/>
              <a:gd name="connsiteX735" fmla="*/ 0 w 7467600"/>
              <a:gd name="connsiteY735" fmla="*/ 1982532 h 6858000"/>
              <a:gd name="connsiteX736" fmla="*/ 0 w 7467600"/>
              <a:gd name="connsiteY736" fmla="*/ 1912789 h 6858000"/>
              <a:gd name="connsiteX737" fmla="*/ 97460 w 7467600"/>
              <a:gd name="connsiteY737" fmla="*/ 1953725 h 6858000"/>
              <a:gd name="connsiteX738" fmla="*/ 221272 w 7467600"/>
              <a:gd name="connsiteY738" fmla="*/ 1980766 h 6858000"/>
              <a:gd name="connsiteX739" fmla="*/ 116765 w 7467600"/>
              <a:gd name="connsiteY739" fmla="*/ 1911033 h 6858000"/>
              <a:gd name="connsiteX740" fmla="*/ 16405 w 7467600"/>
              <a:gd name="connsiteY740" fmla="*/ 1803412 h 6858000"/>
              <a:gd name="connsiteX741" fmla="*/ 0 w 7467600"/>
              <a:gd name="connsiteY741" fmla="*/ 1784777 h 6858000"/>
              <a:gd name="connsiteX742" fmla="*/ 0 w 7467600"/>
              <a:gd name="connsiteY742" fmla="*/ 1740082 h 6858000"/>
              <a:gd name="connsiteX743" fmla="*/ 39394 w 7467600"/>
              <a:gd name="connsiteY743" fmla="*/ 1784856 h 6858000"/>
              <a:gd name="connsiteX744" fmla="*/ 135813 w 7467600"/>
              <a:gd name="connsiteY744" fmla="*/ 1888838 h 6858000"/>
              <a:gd name="connsiteX745" fmla="*/ 242575 w 7467600"/>
              <a:gd name="connsiteY745" fmla="*/ 1958841 h 6858000"/>
              <a:gd name="connsiteX746" fmla="*/ 82197 w 7467600"/>
              <a:gd name="connsiteY746" fmla="*/ 1754826 h 6858000"/>
              <a:gd name="connsiteX747" fmla="*/ 0 w 7467600"/>
              <a:gd name="connsiteY747" fmla="*/ 1679650 h 6858000"/>
              <a:gd name="connsiteX748" fmla="*/ 0 w 7467600"/>
              <a:gd name="connsiteY748" fmla="*/ 1602463 h 6858000"/>
              <a:gd name="connsiteX749" fmla="*/ 84689 w 7467600"/>
              <a:gd name="connsiteY749" fmla="*/ 1677442 h 6858000"/>
              <a:gd name="connsiteX750" fmla="*/ 298437 w 7467600"/>
              <a:gd name="connsiteY750" fmla="*/ 1968019 h 6858000"/>
              <a:gd name="connsiteX751" fmla="*/ 227269 w 7467600"/>
              <a:gd name="connsiteY751" fmla="*/ 1114064 h 6858000"/>
              <a:gd name="connsiteX752" fmla="*/ 248003 w 7467600"/>
              <a:gd name="connsiteY752" fmla="*/ 1089613 h 6858000"/>
              <a:gd name="connsiteX753" fmla="*/ 427020 w 7467600"/>
              <a:gd name="connsiteY753" fmla="*/ 1619803 h 6858000"/>
              <a:gd name="connsiteX754" fmla="*/ 340345 w 7467600"/>
              <a:gd name="connsiteY754" fmla="*/ 2027739 h 6858000"/>
              <a:gd name="connsiteX755" fmla="*/ 360865 w 7467600"/>
              <a:gd name="connsiteY755" fmla="*/ 2044827 h 6858000"/>
              <a:gd name="connsiteX756" fmla="*/ 560414 w 7467600"/>
              <a:gd name="connsiteY756" fmla="*/ 2421457 h 6858000"/>
              <a:gd name="connsiteX757" fmla="*/ 1359703 w 7467600"/>
              <a:gd name="connsiteY757" fmla="*/ 2578554 h 6858000"/>
              <a:gd name="connsiteX758" fmla="*/ 1359422 w 7467600"/>
              <a:gd name="connsiteY758" fmla="*/ 2577994 h 6858000"/>
              <a:gd name="connsiteX759" fmla="*/ 828701 w 7467600"/>
              <a:gd name="connsiteY759" fmla="*/ 1839520 h 6858000"/>
              <a:gd name="connsiteX760" fmla="*/ 494427 w 7467600"/>
              <a:gd name="connsiteY760" fmla="*/ 1092333 h 6858000"/>
              <a:gd name="connsiteX761" fmla="*/ 506322 w 7467600"/>
              <a:gd name="connsiteY761" fmla="*/ 1020997 h 6858000"/>
              <a:gd name="connsiteX762" fmla="*/ 4570198 w 7467600"/>
              <a:gd name="connsiteY762" fmla="*/ 978081 h 6858000"/>
              <a:gd name="connsiteX763" fmla="*/ 4523691 w 7467600"/>
              <a:gd name="connsiteY763" fmla="*/ 1127776 h 6858000"/>
              <a:gd name="connsiteX764" fmla="*/ 4509875 w 7467600"/>
              <a:gd name="connsiteY764" fmla="*/ 1167552 h 6858000"/>
              <a:gd name="connsiteX765" fmla="*/ 4478168 w 7467600"/>
              <a:gd name="connsiteY765" fmla="*/ 1260735 h 6858000"/>
              <a:gd name="connsiteX766" fmla="*/ 4409309 w 7467600"/>
              <a:gd name="connsiteY766" fmla="*/ 1666996 h 6858000"/>
              <a:gd name="connsiteX767" fmla="*/ 4370031 w 7467600"/>
              <a:gd name="connsiteY767" fmla="*/ 1955666 h 6858000"/>
              <a:gd name="connsiteX768" fmla="*/ 4570198 w 7467600"/>
              <a:gd name="connsiteY768" fmla="*/ 978081 h 6858000"/>
              <a:gd name="connsiteX769" fmla="*/ 4557898 w 7467600"/>
              <a:gd name="connsiteY769" fmla="*/ 900011 h 6858000"/>
              <a:gd name="connsiteX770" fmla="*/ 4344840 w 7467600"/>
              <a:gd name="connsiteY770" fmla="*/ 1922038 h 6858000"/>
              <a:gd name="connsiteX771" fmla="*/ 4378710 w 7467600"/>
              <a:gd name="connsiteY771" fmla="*/ 1665516 h 6858000"/>
              <a:gd name="connsiteX772" fmla="*/ 4448798 w 7467600"/>
              <a:gd name="connsiteY772" fmla="*/ 1253024 h 6858000"/>
              <a:gd name="connsiteX773" fmla="*/ 4480315 w 7467600"/>
              <a:gd name="connsiteY773" fmla="*/ 1158454 h 6858000"/>
              <a:gd name="connsiteX774" fmla="*/ 4494133 w 7467600"/>
              <a:gd name="connsiteY774" fmla="*/ 1118676 h 6858000"/>
              <a:gd name="connsiteX775" fmla="*/ 4557898 w 7467600"/>
              <a:gd name="connsiteY775" fmla="*/ 900011 h 6858000"/>
              <a:gd name="connsiteX776" fmla="*/ 5870151 w 7467600"/>
              <a:gd name="connsiteY776" fmla="*/ 898890 h 6858000"/>
              <a:gd name="connsiteX777" fmla="*/ 5861335 w 7467600"/>
              <a:gd name="connsiteY777" fmla="*/ 899177 h 6858000"/>
              <a:gd name="connsiteX778" fmla="*/ 5843702 w 7467600"/>
              <a:gd name="connsiteY778" fmla="*/ 899748 h 6858000"/>
              <a:gd name="connsiteX779" fmla="*/ 5651107 w 7467600"/>
              <a:gd name="connsiteY779" fmla="*/ 920306 h 6858000"/>
              <a:gd name="connsiteX780" fmla="*/ 5459407 w 7467600"/>
              <a:gd name="connsiteY780" fmla="*/ 940975 h 6858000"/>
              <a:gd name="connsiteX781" fmla="*/ 5374846 w 7467600"/>
              <a:gd name="connsiteY781" fmla="*/ 941988 h 6858000"/>
              <a:gd name="connsiteX782" fmla="*/ 5256105 w 7467600"/>
              <a:gd name="connsiteY782" fmla="*/ 945632 h 6858000"/>
              <a:gd name="connsiteX783" fmla="*/ 5107071 w 7467600"/>
              <a:gd name="connsiteY783" fmla="*/ 969720 h 6858000"/>
              <a:gd name="connsiteX784" fmla="*/ 4998681 w 7467600"/>
              <a:gd name="connsiteY784" fmla="*/ 988771 h 6858000"/>
              <a:gd name="connsiteX785" fmla="*/ 5870151 w 7467600"/>
              <a:gd name="connsiteY785" fmla="*/ 898890 h 6858000"/>
              <a:gd name="connsiteX786" fmla="*/ 5504425 w 7467600"/>
              <a:gd name="connsiteY786" fmla="*/ 848067 h 6858000"/>
              <a:gd name="connsiteX787" fmla="*/ 4968849 w 7467600"/>
              <a:gd name="connsiteY787" fmla="*/ 962318 h 6858000"/>
              <a:gd name="connsiteX788" fmla="*/ 5104039 w 7467600"/>
              <a:gd name="connsiteY788" fmla="*/ 940634 h 6858000"/>
              <a:gd name="connsiteX789" fmla="*/ 5256311 w 7467600"/>
              <a:gd name="connsiteY789" fmla="*/ 916490 h 6858000"/>
              <a:gd name="connsiteX790" fmla="*/ 5377381 w 7467600"/>
              <a:gd name="connsiteY790" fmla="*/ 912671 h 6858000"/>
              <a:gd name="connsiteX791" fmla="*/ 5460148 w 7467600"/>
              <a:gd name="connsiteY791" fmla="*/ 911442 h 6858000"/>
              <a:gd name="connsiteX792" fmla="*/ 5648971 w 7467600"/>
              <a:gd name="connsiteY792" fmla="*/ 891331 h 6858000"/>
              <a:gd name="connsiteX793" fmla="*/ 5844807 w 7467600"/>
              <a:gd name="connsiteY793" fmla="*/ 870718 h 6858000"/>
              <a:gd name="connsiteX794" fmla="*/ 5862975 w 7467600"/>
              <a:gd name="connsiteY794" fmla="*/ 869756 h 6858000"/>
              <a:gd name="connsiteX795" fmla="*/ 5920887 w 7467600"/>
              <a:gd name="connsiteY795" fmla="*/ 865929 h 6858000"/>
              <a:gd name="connsiteX796" fmla="*/ 5504425 w 7467600"/>
              <a:gd name="connsiteY796" fmla="*/ 848067 h 6858000"/>
              <a:gd name="connsiteX797" fmla="*/ 3607114 w 7467600"/>
              <a:gd name="connsiteY797" fmla="*/ 467441 h 6858000"/>
              <a:gd name="connsiteX798" fmla="*/ 3296242 w 7467600"/>
              <a:gd name="connsiteY798" fmla="*/ 807991 h 6858000"/>
              <a:gd name="connsiteX799" fmla="*/ 3174674 w 7467600"/>
              <a:gd name="connsiteY799" fmla="*/ 919759 h 6858000"/>
              <a:gd name="connsiteX800" fmla="*/ 3042978 w 7467600"/>
              <a:gd name="connsiteY800" fmla="*/ 1054894 h 6858000"/>
              <a:gd name="connsiteX801" fmla="*/ 2968914 w 7467600"/>
              <a:gd name="connsiteY801" fmla="*/ 1133756 h 6858000"/>
              <a:gd name="connsiteX802" fmla="*/ 3103823 w 7467600"/>
              <a:gd name="connsiteY802" fmla="*/ 1026814 h 6858000"/>
              <a:gd name="connsiteX803" fmla="*/ 3607114 w 7467600"/>
              <a:gd name="connsiteY803" fmla="*/ 467441 h 6858000"/>
              <a:gd name="connsiteX804" fmla="*/ 3744487 w 7467600"/>
              <a:gd name="connsiteY804" fmla="*/ 383136 h 6858000"/>
              <a:gd name="connsiteX805" fmla="*/ 3970213 w 7467600"/>
              <a:gd name="connsiteY805" fmla="*/ 995559 h 6858000"/>
              <a:gd name="connsiteX806" fmla="*/ 3744487 w 7467600"/>
              <a:gd name="connsiteY806" fmla="*/ 383136 h 6858000"/>
              <a:gd name="connsiteX807" fmla="*/ 3624562 w 7467600"/>
              <a:gd name="connsiteY807" fmla="*/ 367041 h 6858000"/>
              <a:gd name="connsiteX808" fmla="*/ 3489712 w 7467600"/>
              <a:gd name="connsiteY808" fmla="*/ 485386 h 6858000"/>
              <a:gd name="connsiteX809" fmla="*/ 3182994 w 7467600"/>
              <a:gd name="connsiteY809" fmla="*/ 828265 h 6858000"/>
              <a:gd name="connsiteX810" fmla="*/ 2892114 w 7467600"/>
              <a:gd name="connsiteY810" fmla="*/ 1172635 h 6858000"/>
              <a:gd name="connsiteX811" fmla="*/ 3021459 w 7467600"/>
              <a:gd name="connsiteY811" fmla="*/ 1035385 h 6858000"/>
              <a:gd name="connsiteX812" fmla="*/ 3153873 w 7467600"/>
              <a:gd name="connsiteY812" fmla="*/ 898971 h 6858000"/>
              <a:gd name="connsiteX813" fmla="*/ 3276511 w 7467600"/>
              <a:gd name="connsiteY813" fmla="*/ 786423 h 6858000"/>
              <a:gd name="connsiteX814" fmla="*/ 3584154 w 7467600"/>
              <a:gd name="connsiteY814" fmla="*/ 448218 h 6858000"/>
              <a:gd name="connsiteX815" fmla="*/ 3624562 w 7467600"/>
              <a:gd name="connsiteY815" fmla="*/ 367041 h 6858000"/>
              <a:gd name="connsiteX816" fmla="*/ 3766672 w 7467600"/>
              <a:gd name="connsiteY816" fmla="*/ 359429 h 6858000"/>
              <a:gd name="connsiteX817" fmla="*/ 3996338 w 7467600"/>
              <a:gd name="connsiteY817" fmla="*/ 968237 h 6858000"/>
              <a:gd name="connsiteX818" fmla="*/ 3766672 w 7467600"/>
              <a:gd name="connsiteY818" fmla="*/ 359429 h 6858000"/>
              <a:gd name="connsiteX819" fmla="*/ 5805386 w 7467600"/>
              <a:gd name="connsiteY819" fmla="*/ 239240 h 6858000"/>
              <a:gd name="connsiteX820" fmla="*/ 5736947 w 7467600"/>
              <a:gd name="connsiteY820" fmla="*/ 261367 h 6858000"/>
              <a:gd name="connsiteX821" fmla="*/ 5427012 w 7467600"/>
              <a:gd name="connsiteY821" fmla="*/ 311272 h 6858000"/>
              <a:gd name="connsiteX822" fmla="*/ 5147818 w 7467600"/>
              <a:gd name="connsiteY822" fmla="*/ 322112 h 6858000"/>
              <a:gd name="connsiteX823" fmla="*/ 5060854 w 7467600"/>
              <a:gd name="connsiteY823" fmla="*/ 311882 h 6858000"/>
              <a:gd name="connsiteX824" fmla="*/ 4945989 w 7467600"/>
              <a:gd name="connsiteY824" fmla="*/ 300516 h 6858000"/>
              <a:gd name="connsiteX825" fmla="*/ 5410479 w 7467600"/>
              <a:gd name="connsiteY825" fmla="*/ 348434 h 6858000"/>
              <a:gd name="connsiteX826" fmla="*/ 5805386 w 7467600"/>
              <a:gd name="connsiteY826" fmla="*/ 239240 h 6858000"/>
              <a:gd name="connsiteX827" fmla="*/ 5905192 w 7467600"/>
              <a:gd name="connsiteY827" fmla="*/ 163079 h 6858000"/>
              <a:gd name="connsiteX828" fmla="*/ 5865655 w 7467600"/>
              <a:gd name="connsiteY828" fmla="*/ 171901 h 6858000"/>
              <a:gd name="connsiteX829" fmla="*/ 5259740 w 7467600"/>
              <a:gd name="connsiteY829" fmla="*/ 257013 h 6858000"/>
              <a:gd name="connsiteX830" fmla="*/ 5208466 w 7467600"/>
              <a:gd name="connsiteY830" fmla="*/ 257550 h 6858000"/>
              <a:gd name="connsiteX831" fmla="*/ 4980204 w 7467600"/>
              <a:gd name="connsiteY831" fmla="*/ 271903 h 6858000"/>
              <a:gd name="connsiteX832" fmla="*/ 5068068 w 7467600"/>
              <a:gd name="connsiteY832" fmla="*/ 282244 h 6858000"/>
              <a:gd name="connsiteX833" fmla="*/ 5153231 w 7467600"/>
              <a:gd name="connsiteY833" fmla="*/ 292240 h 6858000"/>
              <a:gd name="connsiteX834" fmla="*/ 5426491 w 7467600"/>
              <a:gd name="connsiteY834" fmla="*/ 281128 h 6858000"/>
              <a:gd name="connsiteX835" fmla="*/ 5731212 w 7467600"/>
              <a:gd name="connsiteY835" fmla="*/ 231951 h 6858000"/>
              <a:gd name="connsiteX836" fmla="*/ 5905192 w 7467600"/>
              <a:gd name="connsiteY836" fmla="*/ 163079 h 6858000"/>
              <a:gd name="connsiteX837" fmla="*/ 5944437 w 7467600"/>
              <a:gd name="connsiteY837" fmla="*/ 113829 h 6858000"/>
              <a:gd name="connsiteX838" fmla="*/ 5825032 w 7467600"/>
              <a:gd name="connsiteY838" fmla="*/ 146405 h 6858000"/>
              <a:gd name="connsiteX839" fmla="*/ 4955599 w 7467600"/>
              <a:gd name="connsiteY839" fmla="*/ 247008 h 6858000"/>
              <a:gd name="connsiteX840" fmla="*/ 5210104 w 7467600"/>
              <a:gd name="connsiteY840" fmla="*/ 228123 h 6858000"/>
              <a:gd name="connsiteX841" fmla="*/ 5261015 w 7467600"/>
              <a:gd name="connsiteY841" fmla="*/ 227087 h 6858000"/>
              <a:gd name="connsiteX842" fmla="*/ 5861181 w 7467600"/>
              <a:gd name="connsiteY842" fmla="*/ 143093 h 6858000"/>
              <a:gd name="connsiteX843" fmla="*/ 5961252 w 7467600"/>
              <a:gd name="connsiteY843" fmla="*/ 114820 h 6858000"/>
              <a:gd name="connsiteX844" fmla="*/ 5944437 w 7467600"/>
              <a:gd name="connsiteY844" fmla="*/ 113829 h 6858000"/>
              <a:gd name="connsiteX845" fmla="*/ 3882765 w 7467600"/>
              <a:gd name="connsiteY845" fmla="*/ 0 h 6858000"/>
              <a:gd name="connsiteX846" fmla="*/ 3995099 w 7467600"/>
              <a:gd name="connsiteY846" fmla="*/ 0 h 6858000"/>
              <a:gd name="connsiteX847" fmla="*/ 4163818 w 7467600"/>
              <a:gd name="connsiteY847" fmla="*/ 234104 h 6858000"/>
              <a:gd name="connsiteX848" fmla="*/ 4172099 w 7467600"/>
              <a:gd name="connsiteY848" fmla="*/ 234207 h 6858000"/>
              <a:gd name="connsiteX849" fmla="*/ 4784282 w 7467600"/>
              <a:gd name="connsiteY849" fmla="*/ 276561 h 6858000"/>
              <a:gd name="connsiteX850" fmla="*/ 4801687 w 7467600"/>
              <a:gd name="connsiteY850" fmla="*/ 267764 h 6858000"/>
              <a:gd name="connsiteX851" fmla="*/ 6082788 w 7467600"/>
              <a:gd name="connsiteY851" fmla="*/ 64119 h 6858000"/>
              <a:gd name="connsiteX852" fmla="*/ 6099442 w 7467600"/>
              <a:gd name="connsiteY852" fmla="*/ 82568 h 6858000"/>
              <a:gd name="connsiteX853" fmla="*/ 4804137 w 7467600"/>
              <a:gd name="connsiteY853" fmla="*/ 320931 h 6858000"/>
              <a:gd name="connsiteX854" fmla="*/ 4227047 w 7467600"/>
              <a:gd name="connsiteY854" fmla="*/ 313415 h 6858000"/>
              <a:gd name="connsiteX855" fmla="*/ 4346041 w 7467600"/>
              <a:gd name="connsiteY855" fmla="*/ 456086 h 6858000"/>
              <a:gd name="connsiteX856" fmla="*/ 4870967 w 7467600"/>
              <a:gd name="connsiteY856" fmla="*/ 963061 h 6858000"/>
              <a:gd name="connsiteX857" fmla="*/ 4889647 w 7467600"/>
              <a:gd name="connsiteY857" fmla="*/ 957147 h 6858000"/>
              <a:gd name="connsiteX858" fmla="*/ 5422504 w 7467600"/>
              <a:gd name="connsiteY858" fmla="*/ 805191 h 6858000"/>
              <a:gd name="connsiteX859" fmla="*/ 6087656 w 7467600"/>
              <a:gd name="connsiteY859" fmla="*/ 826703 h 6858000"/>
              <a:gd name="connsiteX860" fmla="*/ 6058717 w 7467600"/>
              <a:gd name="connsiteY860" fmla="*/ 865992 h 6858000"/>
              <a:gd name="connsiteX861" fmla="*/ 4974153 w 7467600"/>
              <a:gd name="connsiteY861" fmla="*/ 1045456 h 6858000"/>
              <a:gd name="connsiteX862" fmla="*/ 5627835 w 7467600"/>
              <a:gd name="connsiteY862" fmla="*/ 1472077 h 6858000"/>
              <a:gd name="connsiteX863" fmla="*/ 5629817 w 7467600"/>
              <a:gd name="connsiteY863" fmla="*/ 1471412 h 6858000"/>
              <a:gd name="connsiteX864" fmla="*/ 5634124 w 7467600"/>
              <a:gd name="connsiteY864" fmla="*/ 1470572 h 6858000"/>
              <a:gd name="connsiteX865" fmla="*/ 5755832 w 7467600"/>
              <a:gd name="connsiteY865" fmla="*/ 1383886 h 6858000"/>
              <a:gd name="connsiteX866" fmla="*/ 6014186 w 7467600"/>
              <a:gd name="connsiteY866" fmla="*/ 1279799 h 6858000"/>
              <a:gd name="connsiteX867" fmla="*/ 6901619 w 7467600"/>
              <a:gd name="connsiteY867" fmla="*/ 1047874 h 6858000"/>
              <a:gd name="connsiteX868" fmla="*/ 6931566 w 7467600"/>
              <a:gd name="connsiteY868" fmla="*/ 1062034 h 6858000"/>
              <a:gd name="connsiteX869" fmla="*/ 5790982 w 7467600"/>
              <a:gd name="connsiteY869" fmla="*/ 1561380 h 6858000"/>
              <a:gd name="connsiteX870" fmla="*/ 6188971 w 7467600"/>
              <a:gd name="connsiteY870" fmla="*/ 1755168 h 6858000"/>
              <a:gd name="connsiteX871" fmla="*/ 6202446 w 7467600"/>
              <a:gd name="connsiteY871" fmla="*/ 1752268 h 6858000"/>
              <a:gd name="connsiteX872" fmla="*/ 7179560 w 7467600"/>
              <a:gd name="connsiteY872" fmla="*/ 1467551 h 6858000"/>
              <a:gd name="connsiteX873" fmla="*/ 7158730 w 7467600"/>
              <a:gd name="connsiteY873" fmla="*/ 1507835 h 6858000"/>
              <a:gd name="connsiteX874" fmla="*/ 6326959 w 7467600"/>
              <a:gd name="connsiteY874" fmla="*/ 1817686 h 6858000"/>
              <a:gd name="connsiteX875" fmla="*/ 6537433 w 7467600"/>
              <a:gd name="connsiteY875" fmla="*/ 1907790 h 6858000"/>
              <a:gd name="connsiteX876" fmla="*/ 6550221 w 7467600"/>
              <a:gd name="connsiteY876" fmla="*/ 1910729 h 6858000"/>
              <a:gd name="connsiteX877" fmla="*/ 6964438 w 7467600"/>
              <a:gd name="connsiteY877" fmla="*/ 2209505 h 6858000"/>
              <a:gd name="connsiteX878" fmla="*/ 7367862 w 7467600"/>
              <a:gd name="connsiteY878" fmla="*/ 2806833 h 6858000"/>
              <a:gd name="connsiteX879" fmla="*/ 7364329 w 7467600"/>
              <a:gd name="connsiteY879" fmla="*/ 2826907 h 6858000"/>
              <a:gd name="connsiteX880" fmla="*/ 7290545 w 7467600"/>
              <a:gd name="connsiteY880" fmla="*/ 2850663 h 6858000"/>
              <a:gd name="connsiteX881" fmla="*/ 6472036 w 7467600"/>
              <a:gd name="connsiteY881" fmla="*/ 1959003 h 6858000"/>
              <a:gd name="connsiteX882" fmla="*/ 5792897 w 7467600"/>
              <a:gd name="connsiteY882" fmla="*/ 1647747 h 6858000"/>
              <a:gd name="connsiteX883" fmla="*/ 5842751 w 7467600"/>
              <a:gd name="connsiteY883" fmla="*/ 1816112 h 6858000"/>
              <a:gd name="connsiteX884" fmla="*/ 5847424 w 7467600"/>
              <a:gd name="connsiteY884" fmla="*/ 1815776 h 6858000"/>
              <a:gd name="connsiteX885" fmla="*/ 6399821 w 7467600"/>
              <a:gd name="connsiteY885" fmla="*/ 2344799 h 6858000"/>
              <a:gd name="connsiteX886" fmla="*/ 6323232 w 7467600"/>
              <a:gd name="connsiteY886" fmla="*/ 2389634 h 6858000"/>
              <a:gd name="connsiteX887" fmla="*/ 5942958 w 7467600"/>
              <a:gd name="connsiteY887" fmla="*/ 2077708 h 6858000"/>
              <a:gd name="connsiteX888" fmla="*/ 5921559 w 7467600"/>
              <a:gd name="connsiteY888" fmla="*/ 2378596 h 6858000"/>
              <a:gd name="connsiteX889" fmla="*/ 5817651 w 7467600"/>
              <a:gd name="connsiteY889" fmla="*/ 3023919 h 6858000"/>
              <a:gd name="connsiteX890" fmla="*/ 5729634 w 7467600"/>
              <a:gd name="connsiteY890" fmla="*/ 3051849 h 6858000"/>
              <a:gd name="connsiteX891" fmla="*/ 5611018 w 7467600"/>
              <a:gd name="connsiteY891" fmla="*/ 2316769 h 6858000"/>
              <a:gd name="connsiteX892" fmla="*/ 5687608 w 7467600"/>
              <a:gd name="connsiteY892" fmla="*/ 2039972 h 6858000"/>
              <a:gd name="connsiteX893" fmla="*/ 5657554 w 7467600"/>
              <a:gd name="connsiteY893" fmla="*/ 1576445 h 6858000"/>
              <a:gd name="connsiteX894" fmla="*/ 5150475 w 7467600"/>
              <a:gd name="connsiteY894" fmla="*/ 1274012 h 6858000"/>
              <a:gd name="connsiteX895" fmla="*/ 5349142 w 7467600"/>
              <a:gd name="connsiteY895" fmla="*/ 2204405 h 6858000"/>
              <a:gd name="connsiteX896" fmla="*/ 5262214 w 7467600"/>
              <a:gd name="connsiteY896" fmla="*/ 2233836 h 6858000"/>
              <a:gd name="connsiteX897" fmla="*/ 4981539 w 7467600"/>
              <a:gd name="connsiteY897" fmla="*/ 1542201 h 6858000"/>
              <a:gd name="connsiteX898" fmla="*/ 4958461 w 7467600"/>
              <a:gd name="connsiteY898" fmla="*/ 1136957 h 6858000"/>
              <a:gd name="connsiteX899" fmla="*/ 4655015 w 7467600"/>
              <a:gd name="connsiteY899" fmla="*/ 891426 h 6858000"/>
              <a:gd name="connsiteX900" fmla="*/ 4348002 w 7467600"/>
              <a:gd name="connsiteY900" fmla="*/ 2205895 h 6858000"/>
              <a:gd name="connsiteX901" fmla="*/ 4262250 w 7467600"/>
              <a:gd name="connsiteY901" fmla="*/ 2219972 h 6858000"/>
              <a:gd name="connsiteX902" fmla="*/ 4550611 w 7467600"/>
              <a:gd name="connsiteY902" fmla="*/ 817540 h 6858000"/>
              <a:gd name="connsiteX903" fmla="*/ 4564418 w 7467600"/>
              <a:gd name="connsiteY903" fmla="*/ 808293 h 6858000"/>
              <a:gd name="connsiteX904" fmla="*/ 4266388 w 7467600"/>
              <a:gd name="connsiteY904" fmla="*/ 500083 h 6858000"/>
              <a:gd name="connsiteX905" fmla="*/ 4032842 w 7467600"/>
              <a:gd name="connsiteY905" fmla="*/ 211809 h 6858000"/>
              <a:gd name="connsiteX906" fmla="*/ 3882765 w 7467600"/>
              <a:gd name="connsiteY906" fmla="*/ 0 h 6858000"/>
              <a:gd name="connsiteX907" fmla="*/ 3721337 w 7467600"/>
              <a:gd name="connsiteY907" fmla="*/ 0 h 6858000"/>
              <a:gd name="connsiteX908" fmla="*/ 3797544 w 7467600"/>
              <a:gd name="connsiteY908" fmla="*/ 0 h 6858000"/>
              <a:gd name="connsiteX909" fmla="*/ 3775734 w 7467600"/>
              <a:gd name="connsiteY909" fmla="*/ 95131 h 6858000"/>
              <a:gd name="connsiteX910" fmla="*/ 3724807 w 7467600"/>
              <a:gd name="connsiteY910" fmla="*/ 272257 h 6858000"/>
              <a:gd name="connsiteX911" fmla="*/ 3726844 w 7467600"/>
              <a:gd name="connsiteY911" fmla="*/ 282988 h 6858000"/>
              <a:gd name="connsiteX912" fmla="*/ 3742664 w 7467600"/>
              <a:gd name="connsiteY912" fmla="*/ 279918 h 6858000"/>
              <a:gd name="connsiteX913" fmla="*/ 4103910 w 7467600"/>
              <a:gd name="connsiteY913" fmla="*/ 1161917 h 6858000"/>
              <a:gd name="connsiteX914" fmla="*/ 4020269 w 7467600"/>
              <a:gd name="connsiteY914" fmla="*/ 1200406 h 6858000"/>
              <a:gd name="connsiteX915" fmla="*/ 3674882 w 7467600"/>
              <a:gd name="connsiteY915" fmla="*/ 488524 h 6858000"/>
              <a:gd name="connsiteX916" fmla="*/ 3132682 w 7467600"/>
              <a:gd name="connsiteY916" fmla="*/ 1072284 h 6858000"/>
              <a:gd name="connsiteX917" fmla="*/ 2716346 w 7467600"/>
              <a:gd name="connsiteY917" fmla="*/ 1276376 h 6858000"/>
              <a:gd name="connsiteX918" fmla="*/ 2716772 w 7467600"/>
              <a:gd name="connsiteY918" fmla="*/ 1255462 h 6858000"/>
              <a:gd name="connsiteX919" fmla="*/ 3471096 w 7467600"/>
              <a:gd name="connsiteY919" fmla="*/ 437072 h 6858000"/>
              <a:gd name="connsiteX920" fmla="*/ 3639057 w 7467600"/>
              <a:gd name="connsiteY920" fmla="*/ 286334 h 6858000"/>
              <a:gd name="connsiteX921" fmla="*/ 3640309 w 7467600"/>
              <a:gd name="connsiteY921" fmla="*/ 284664 h 6858000"/>
              <a:gd name="connsiteX922" fmla="*/ 3646022 w 7467600"/>
              <a:gd name="connsiteY922" fmla="*/ 276711 h 6858000"/>
              <a:gd name="connsiteX923" fmla="*/ 3707943 w 7467600"/>
              <a:gd name="connsiteY923" fmla="*/ 65958 h 6858000"/>
              <a:gd name="connsiteX924" fmla="*/ 3721337 w 7467600"/>
              <a:gd name="connsiteY924" fmla="*/ 0 h 6858000"/>
              <a:gd name="connsiteX925" fmla="*/ 2867960 w 7467600"/>
              <a:gd name="connsiteY925" fmla="*/ 0 h 6858000"/>
              <a:gd name="connsiteX926" fmla="*/ 2926351 w 7467600"/>
              <a:gd name="connsiteY926" fmla="*/ 0 h 6858000"/>
              <a:gd name="connsiteX927" fmla="*/ 2902823 w 7467600"/>
              <a:gd name="connsiteY927" fmla="*/ 262929 h 6858000"/>
              <a:gd name="connsiteX928" fmla="*/ 2940663 w 7467600"/>
              <a:gd name="connsiteY928" fmla="*/ 140884 h 6858000"/>
              <a:gd name="connsiteX929" fmla="*/ 2947039 w 7467600"/>
              <a:gd name="connsiteY929" fmla="*/ 122524 h 6858000"/>
              <a:gd name="connsiteX930" fmla="*/ 2984316 w 7467600"/>
              <a:gd name="connsiteY930" fmla="*/ 0 h 6858000"/>
              <a:gd name="connsiteX931" fmla="*/ 3016114 w 7467600"/>
              <a:gd name="connsiteY931" fmla="*/ 0 h 6858000"/>
              <a:gd name="connsiteX932" fmla="*/ 2979949 w 7467600"/>
              <a:gd name="connsiteY932" fmla="*/ 119274 h 6858000"/>
              <a:gd name="connsiteX933" fmla="*/ 3023879 w 7467600"/>
              <a:gd name="connsiteY933" fmla="*/ 0 h 6858000"/>
              <a:gd name="connsiteX934" fmla="*/ 3105400 w 7467600"/>
              <a:gd name="connsiteY934" fmla="*/ 0 h 6858000"/>
              <a:gd name="connsiteX935" fmla="*/ 3094669 w 7467600"/>
              <a:gd name="connsiteY935" fmla="*/ 30308 h 6858000"/>
              <a:gd name="connsiteX936" fmla="*/ 2901945 w 7467600"/>
              <a:gd name="connsiteY936" fmla="*/ 466538 h 6858000"/>
              <a:gd name="connsiteX937" fmla="*/ 2815209 w 7467600"/>
              <a:gd name="connsiteY937" fmla="*/ 497361 h 6858000"/>
              <a:gd name="connsiteX938" fmla="*/ 2844845 w 7467600"/>
              <a:gd name="connsiteY938" fmla="*/ 127638 h 6858000"/>
              <a:gd name="connsiteX939" fmla="*/ 2867960 w 7467600"/>
              <a:gd name="connsiteY939" fmla="*/ 0 h 6858000"/>
              <a:gd name="connsiteX940" fmla="*/ 1057230 w 7467600"/>
              <a:gd name="connsiteY940" fmla="*/ 0 h 6858000"/>
              <a:gd name="connsiteX941" fmla="*/ 1111003 w 7467600"/>
              <a:gd name="connsiteY941" fmla="*/ 0 h 6858000"/>
              <a:gd name="connsiteX942" fmla="*/ 1125553 w 7467600"/>
              <a:gd name="connsiteY942" fmla="*/ 52588 h 6858000"/>
              <a:gd name="connsiteX943" fmla="*/ 1304276 w 7467600"/>
              <a:gd name="connsiteY943" fmla="*/ 476275 h 6858000"/>
              <a:gd name="connsiteX944" fmla="*/ 1492066 w 7467600"/>
              <a:gd name="connsiteY944" fmla="*/ 886333 h 6858000"/>
              <a:gd name="connsiteX945" fmla="*/ 1423698 w 7467600"/>
              <a:gd name="connsiteY945" fmla="*/ 710817 h 6858000"/>
              <a:gd name="connsiteX946" fmla="*/ 1357609 w 7467600"/>
              <a:gd name="connsiteY946" fmla="*/ 532892 h 6858000"/>
              <a:gd name="connsiteX947" fmla="*/ 1309550 w 7467600"/>
              <a:gd name="connsiteY947" fmla="*/ 374031 h 6858000"/>
              <a:gd name="connsiteX948" fmla="*/ 1193673 w 7467600"/>
              <a:gd name="connsiteY948" fmla="*/ 49533 h 6858000"/>
              <a:gd name="connsiteX949" fmla="*/ 1164391 w 7467600"/>
              <a:gd name="connsiteY949" fmla="*/ 0 h 6858000"/>
              <a:gd name="connsiteX950" fmla="*/ 1200666 w 7467600"/>
              <a:gd name="connsiteY950" fmla="*/ 0 h 6858000"/>
              <a:gd name="connsiteX951" fmla="*/ 1223408 w 7467600"/>
              <a:gd name="connsiteY951" fmla="*/ 38996 h 6858000"/>
              <a:gd name="connsiteX952" fmla="*/ 1339635 w 7467600"/>
              <a:gd name="connsiteY952" fmla="*/ 365517 h 6858000"/>
              <a:gd name="connsiteX953" fmla="*/ 1387469 w 7467600"/>
              <a:gd name="connsiteY953" fmla="*/ 523079 h 6858000"/>
              <a:gd name="connsiteX954" fmla="*/ 1452685 w 7467600"/>
              <a:gd name="connsiteY954" fmla="*/ 699806 h 6858000"/>
              <a:gd name="connsiteX955" fmla="*/ 1492092 w 7467600"/>
              <a:gd name="connsiteY955" fmla="*/ 800424 h 6858000"/>
              <a:gd name="connsiteX956" fmla="*/ 1455302 w 7467600"/>
              <a:gd name="connsiteY956" fmla="*/ 632913 h 6858000"/>
              <a:gd name="connsiteX957" fmla="*/ 1222336 w 7467600"/>
              <a:gd name="connsiteY957" fmla="*/ 9480 h 6858000"/>
              <a:gd name="connsiteX958" fmla="*/ 1214634 w 7467600"/>
              <a:gd name="connsiteY958" fmla="*/ 0 h 6858000"/>
              <a:gd name="connsiteX959" fmla="*/ 1289827 w 7467600"/>
              <a:gd name="connsiteY959" fmla="*/ 0 h 6858000"/>
              <a:gd name="connsiteX960" fmla="*/ 1321076 w 7467600"/>
              <a:gd name="connsiteY960" fmla="*/ 59722 h 6858000"/>
              <a:gd name="connsiteX961" fmla="*/ 1512579 w 7467600"/>
              <a:gd name="connsiteY961" fmla="*/ 626441 h 6858000"/>
              <a:gd name="connsiteX962" fmla="*/ 1506076 w 7467600"/>
              <a:gd name="connsiteY962" fmla="*/ 1089289 h 6858000"/>
              <a:gd name="connsiteX963" fmla="*/ 1486346 w 7467600"/>
              <a:gd name="connsiteY963" fmla="*/ 1079919 h 6858000"/>
              <a:gd name="connsiteX964" fmla="*/ 1070511 w 7467600"/>
              <a:gd name="connsiteY964" fmla="*/ 48609 h 6858000"/>
              <a:gd name="connsiteX965" fmla="*/ 1057230 w 7467600"/>
              <a:gd name="connsiteY965" fmla="*/ 0 h 6858000"/>
              <a:gd name="connsiteX966" fmla="*/ 43151 w 7467600"/>
              <a:gd name="connsiteY966" fmla="*/ 0 h 6858000"/>
              <a:gd name="connsiteX967" fmla="*/ 95283 w 7467600"/>
              <a:gd name="connsiteY967" fmla="*/ 0 h 6858000"/>
              <a:gd name="connsiteX968" fmla="*/ 300708 w 7467600"/>
              <a:gd name="connsiteY968" fmla="*/ 154571 h 6858000"/>
              <a:gd name="connsiteX969" fmla="*/ 530414 w 7467600"/>
              <a:gd name="connsiteY969" fmla="*/ 354673 h 6858000"/>
              <a:gd name="connsiteX970" fmla="*/ 333785 w 7467600"/>
              <a:gd name="connsiteY970" fmla="*/ 161564 h 6858000"/>
              <a:gd name="connsiteX971" fmla="*/ 147005 w 7467600"/>
              <a:gd name="connsiteY971" fmla="*/ 0 h 6858000"/>
              <a:gd name="connsiteX972" fmla="*/ 272509 w 7467600"/>
              <a:gd name="connsiteY972" fmla="*/ 0 h 6858000"/>
              <a:gd name="connsiteX973" fmla="*/ 326276 w 7467600"/>
              <a:gd name="connsiteY973" fmla="*/ 45847 h 6858000"/>
              <a:gd name="connsiteX974" fmla="*/ 823759 w 7467600"/>
              <a:gd name="connsiteY974" fmla="*/ 574145 h 6858000"/>
              <a:gd name="connsiteX975" fmla="*/ 811254 w 7467600"/>
              <a:gd name="connsiteY975" fmla="*/ 665546 h 6858000"/>
              <a:gd name="connsiteX976" fmla="*/ 154042 w 7467600"/>
              <a:gd name="connsiteY976" fmla="*/ 261522 h 6858000"/>
              <a:gd name="connsiteX977" fmla="*/ 13550 w 7467600"/>
              <a:gd name="connsiteY977" fmla="*/ 158423 h 6858000"/>
              <a:gd name="connsiteX978" fmla="*/ 0 w 7467600"/>
              <a:gd name="connsiteY978" fmla="*/ 146618 h 6858000"/>
              <a:gd name="connsiteX979" fmla="*/ 0 w 7467600"/>
              <a:gd name="connsiteY979" fmla="*/ 59161 h 6858000"/>
              <a:gd name="connsiteX980" fmla="*/ 45427 w 7467600"/>
              <a:gd name="connsiteY980" fmla="*/ 101078 h 6858000"/>
              <a:gd name="connsiteX981" fmla="*/ 630103 w 7467600"/>
              <a:gd name="connsiteY981" fmla="*/ 485885 h 6858000"/>
              <a:gd name="connsiteX982" fmla="*/ 532040 w 7467600"/>
              <a:gd name="connsiteY982" fmla="*/ 399359 h 6858000"/>
              <a:gd name="connsiteX983" fmla="*/ 517618 w 7467600"/>
              <a:gd name="connsiteY983" fmla="*/ 385726 h 6858000"/>
              <a:gd name="connsiteX984" fmla="*/ 285074 w 7467600"/>
              <a:gd name="connsiteY984" fmla="*/ 182755 h 6858000"/>
              <a:gd name="connsiteX985" fmla="*/ 43151 w 7467600"/>
              <a:gd name="connsiteY98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61797 w 7467600"/>
              <a:gd name="connsiteY76" fmla="*/ 5419899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6861797 w 7467600"/>
              <a:gd name="connsiteY103" fmla="*/ 5419899 h 6858000"/>
              <a:gd name="connsiteX104" fmla="*/ 1456157 w 7467600"/>
              <a:gd name="connsiteY104" fmla="*/ 5371404 h 6858000"/>
              <a:gd name="connsiteX105" fmla="*/ 1244432 w 7467600"/>
              <a:gd name="connsiteY105" fmla="*/ 5385601 h 6858000"/>
              <a:gd name="connsiteX106" fmla="*/ 973990 w 7467600"/>
              <a:gd name="connsiteY106" fmla="*/ 5424940 h 6858000"/>
              <a:gd name="connsiteX107" fmla="*/ 1103809 w 7467600"/>
              <a:gd name="connsiteY107" fmla="*/ 5433720 h 6858000"/>
              <a:gd name="connsiteX108" fmla="*/ 1123454 w 7467600"/>
              <a:gd name="connsiteY108" fmla="*/ 5435727 h 6858000"/>
              <a:gd name="connsiteX109" fmla="*/ 1737017 w 7467600"/>
              <a:gd name="connsiteY109" fmla="*/ 5452183 h 6858000"/>
              <a:gd name="connsiteX110" fmla="*/ 1824397 w 7467600"/>
              <a:gd name="connsiteY110" fmla="*/ 5447757 h 6858000"/>
              <a:gd name="connsiteX111" fmla="*/ 2070059 w 7467600"/>
              <a:gd name="connsiteY111" fmla="*/ 5441660 h 6858000"/>
              <a:gd name="connsiteX112" fmla="*/ 1456157 w 7467600"/>
              <a:gd name="connsiteY112" fmla="*/ 5371404 h 6858000"/>
              <a:gd name="connsiteX113" fmla="*/ 4988186 w 7467600"/>
              <a:gd name="connsiteY113" fmla="*/ 5216467 h 6858000"/>
              <a:gd name="connsiteX114" fmla="*/ 4777334 w 7467600"/>
              <a:gd name="connsiteY114" fmla="*/ 5406072 h 6858000"/>
              <a:gd name="connsiteX115" fmla="*/ 4718341 w 7467600"/>
              <a:gd name="connsiteY115" fmla="*/ 5468043 h 6858000"/>
              <a:gd name="connsiteX116" fmla="*/ 4604655 w 7467600"/>
              <a:gd name="connsiteY116" fmla="*/ 5583434 h 6858000"/>
              <a:gd name="connsiteX117" fmla="*/ 4565074 w 7467600"/>
              <a:gd name="connsiteY117" fmla="*/ 5618550 h 6858000"/>
              <a:gd name="connsiteX118" fmla="*/ 4988186 w 7467600"/>
              <a:gd name="connsiteY118" fmla="*/ 5216467 h 6858000"/>
              <a:gd name="connsiteX119" fmla="*/ 4978032 w 7467600"/>
              <a:gd name="connsiteY119" fmla="*/ 5183809 h 6858000"/>
              <a:gd name="connsiteX120" fmla="*/ 4463413 w 7467600"/>
              <a:gd name="connsiteY120" fmla="*/ 5615162 h 6858000"/>
              <a:gd name="connsiteX121" fmla="*/ 4358134 w 7467600"/>
              <a:gd name="connsiteY121" fmla="*/ 5742791 h 6858000"/>
              <a:gd name="connsiteX122" fmla="*/ 4376219 w 7467600"/>
              <a:gd name="connsiteY122" fmla="*/ 5729027 h 6858000"/>
              <a:gd name="connsiteX123" fmla="*/ 4582340 w 7467600"/>
              <a:gd name="connsiteY123" fmla="*/ 5561037 h 6858000"/>
              <a:gd name="connsiteX124" fmla="*/ 4694684 w 7467600"/>
              <a:gd name="connsiteY124" fmla="*/ 5447098 h 6858000"/>
              <a:gd name="connsiteX125" fmla="*/ 4754123 w 7467600"/>
              <a:gd name="connsiteY125" fmla="*/ 5384643 h 6858000"/>
              <a:gd name="connsiteX126" fmla="*/ 4978032 w 7467600"/>
              <a:gd name="connsiteY126" fmla="*/ 5183809 h 6858000"/>
              <a:gd name="connsiteX127" fmla="*/ 1903353 w 7467600"/>
              <a:gd name="connsiteY127" fmla="*/ 5044827 h 6858000"/>
              <a:gd name="connsiteX128" fmla="*/ 1936931 w 7467600"/>
              <a:gd name="connsiteY128" fmla="*/ 5093954 h 6858000"/>
              <a:gd name="connsiteX129" fmla="*/ 2195868 w 7467600"/>
              <a:gd name="connsiteY129" fmla="*/ 5396574 h 6858000"/>
              <a:gd name="connsiteX130" fmla="*/ 2088852 w 7467600"/>
              <a:gd name="connsiteY130" fmla="*/ 5166123 h 6858000"/>
              <a:gd name="connsiteX131" fmla="*/ 1958241 w 7467600"/>
              <a:gd name="connsiteY131" fmla="*/ 5067955 h 6858000"/>
              <a:gd name="connsiteX132" fmla="*/ 1903353 w 7467600"/>
              <a:gd name="connsiteY132" fmla="*/ 5044827 h 6858000"/>
              <a:gd name="connsiteX133" fmla="*/ 1979378 w 7467600"/>
              <a:gd name="connsiteY133" fmla="*/ 4769504 h 6858000"/>
              <a:gd name="connsiteX134" fmla="*/ 2882120 w 7467600"/>
              <a:gd name="connsiteY134" fmla="*/ 5064547 h 6858000"/>
              <a:gd name="connsiteX135" fmla="*/ 2793103 w 7467600"/>
              <a:gd name="connsiteY135" fmla="*/ 5039699 h 6858000"/>
              <a:gd name="connsiteX136" fmla="*/ 2770041 w 7467600"/>
              <a:gd name="connsiteY136" fmla="*/ 5033634 h 6858000"/>
              <a:gd name="connsiteX137" fmla="*/ 1979378 w 7467600"/>
              <a:gd name="connsiteY137" fmla="*/ 4769504 h 6858000"/>
              <a:gd name="connsiteX138" fmla="*/ 1927410 w 7467600"/>
              <a:gd name="connsiteY138" fmla="*/ 4716164 h 6858000"/>
              <a:gd name="connsiteX139" fmla="*/ 1959587 w 7467600"/>
              <a:gd name="connsiteY139" fmla="*/ 4728849 h 6858000"/>
              <a:gd name="connsiteX140" fmla="*/ 2777707 w 7467600"/>
              <a:gd name="connsiteY140" fmla="*/ 5003991 h 6858000"/>
              <a:gd name="connsiteX141" fmla="*/ 2800768 w 7467600"/>
              <a:gd name="connsiteY141" fmla="*/ 5010056 h 6858000"/>
              <a:gd name="connsiteX142" fmla="*/ 2879408 w 7467600"/>
              <a:gd name="connsiteY142" fmla="*/ 5031590 h 6858000"/>
              <a:gd name="connsiteX143" fmla="*/ 2862295 w 7467600"/>
              <a:gd name="connsiteY143" fmla="*/ 5022958 h 6858000"/>
              <a:gd name="connsiteX144" fmla="*/ 2813343 w 7467600"/>
              <a:gd name="connsiteY144" fmla="*/ 4998369 h 6858000"/>
              <a:gd name="connsiteX145" fmla="*/ 2646245 w 7467600"/>
              <a:gd name="connsiteY145" fmla="*/ 4930999 h 6858000"/>
              <a:gd name="connsiteX146" fmla="*/ 1999243 w 7467600"/>
              <a:gd name="connsiteY146" fmla="*/ 4730524 h 6858000"/>
              <a:gd name="connsiteX147" fmla="*/ 1979527 w 7467600"/>
              <a:gd name="connsiteY147" fmla="*/ 4726651 h 6858000"/>
              <a:gd name="connsiteX148" fmla="*/ 1927410 w 7467600"/>
              <a:gd name="connsiteY148" fmla="*/ 4716164 h 6858000"/>
              <a:gd name="connsiteX149" fmla="*/ 1997014 w 7467600"/>
              <a:gd name="connsiteY149" fmla="*/ 4698007 h 6858000"/>
              <a:gd name="connsiteX150" fmla="*/ 2005458 w 7467600"/>
              <a:gd name="connsiteY150" fmla="*/ 4699540 h 6858000"/>
              <a:gd name="connsiteX151" fmla="*/ 2657186 w 7467600"/>
              <a:gd name="connsiteY151" fmla="*/ 4901687 h 6858000"/>
              <a:gd name="connsiteX152" fmla="*/ 2826662 w 7467600"/>
              <a:gd name="connsiteY152" fmla="*/ 4970362 h 6858000"/>
              <a:gd name="connsiteX153" fmla="*/ 2876100 w 7467600"/>
              <a:gd name="connsiteY153" fmla="*/ 4995397 h 6858000"/>
              <a:gd name="connsiteX154" fmla="*/ 3042600 w 7467600"/>
              <a:gd name="connsiteY154" fmla="*/ 5059532 h 6858000"/>
              <a:gd name="connsiteX155" fmla="*/ 1997014 w 7467600"/>
              <a:gd name="connsiteY155" fmla="*/ 4698007 h 6858000"/>
              <a:gd name="connsiteX156" fmla="*/ 2305292 w 7467600"/>
              <a:gd name="connsiteY156" fmla="*/ 4219492 h 6858000"/>
              <a:gd name="connsiteX157" fmla="*/ 3360922 w 7467600"/>
              <a:gd name="connsiteY157" fmla="*/ 4529373 h 6858000"/>
              <a:gd name="connsiteX158" fmla="*/ 3492420 w 7467600"/>
              <a:gd name="connsiteY158" fmla="*/ 4510145 h 6858000"/>
              <a:gd name="connsiteX159" fmla="*/ 3364086 w 7467600"/>
              <a:gd name="connsiteY159" fmla="*/ 4480340 h 6858000"/>
              <a:gd name="connsiteX160" fmla="*/ 3225818 w 7467600"/>
              <a:gd name="connsiteY160" fmla="*/ 4411822 h 6858000"/>
              <a:gd name="connsiteX161" fmla="*/ 3129696 w 7467600"/>
              <a:gd name="connsiteY161" fmla="*/ 4360704 h 6858000"/>
              <a:gd name="connsiteX162" fmla="*/ 2814545 w 7467600"/>
              <a:gd name="connsiteY162" fmla="*/ 4282955 h 6858000"/>
              <a:gd name="connsiteX163" fmla="*/ 2305292 w 7467600"/>
              <a:gd name="connsiteY163" fmla="*/ 4219492 h 6858000"/>
              <a:gd name="connsiteX164" fmla="*/ 2626982 w 7467600"/>
              <a:gd name="connsiteY164" fmla="*/ 4206450 h 6858000"/>
              <a:gd name="connsiteX165" fmla="*/ 2490617 w 7467600"/>
              <a:gd name="connsiteY165" fmla="*/ 4206951 h 6858000"/>
              <a:gd name="connsiteX166" fmla="*/ 2819869 w 7467600"/>
              <a:gd name="connsiteY166" fmla="*/ 4252936 h 6858000"/>
              <a:gd name="connsiteX167" fmla="*/ 3143018 w 7467600"/>
              <a:gd name="connsiteY167" fmla="*/ 4332698 h 6858000"/>
              <a:gd name="connsiteX168" fmla="*/ 3241520 w 7467600"/>
              <a:gd name="connsiteY168" fmla="*/ 4385112 h 6858000"/>
              <a:gd name="connsiteX169" fmla="*/ 3374575 w 7467600"/>
              <a:gd name="connsiteY169" fmla="*/ 4451517 h 6858000"/>
              <a:gd name="connsiteX170" fmla="*/ 3505221 w 7467600"/>
              <a:gd name="connsiteY170" fmla="*/ 4480757 h 6858000"/>
              <a:gd name="connsiteX171" fmla="*/ 2626982 w 7467600"/>
              <a:gd name="connsiteY171" fmla="*/ 4206450 h 6858000"/>
              <a:gd name="connsiteX172" fmla="*/ 1310106 w 7467600"/>
              <a:gd name="connsiteY172" fmla="*/ 3943217 h 6858000"/>
              <a:gd name="connsiteX173" fmla="*/ 854994 w 7467600"/>
              <a:gd name="connsiteY173" fmla="*/ 4399136 h 6858000"/>
              <a:gd name="connsiteX174" fmla="*/ 742462 w 7467600"/>
              <a:gd name="connsiteY174" fmla="*/ 4594648 h 6858000"/>
              <a:gd name="connsiteX175" fmla="*/ 820602 w 7467600"/>
              <a:gd name="connsiteY175" fmla="*/ 4485915 h 6858000"/>
              <a:gd name="connsiteX176" fmla="*/ 878295 w 7467600"/>
              <a:gd name="connsiteY176" fmla="*/ 4403594 h 6858000"/>
              <a:gd name="connsiteX177" fmla="*/ 1240607 w 7467600"/>
              <a:gd name="connsiteY177" fmla="*/ 4010401 h 6858000"/>
              <a:gd name="connsiteX178" fmla="*/ 1310106 w 7467600"/>
              <a:gd name="connsiteY178" fmla="*/ 3943217 h 6858000"/>
              <a:gd name="connsiteX179" fmla="*/ 1423113 w 7467600"/>
              <a:gd name="connsiteY179" fmla="*/ 3874565 h 6858000"/>
              <a:gd name="connsiteX180" fmla="*/ 1260565 w 7467600"/>
              <a:gd name="connsiteY180" fmla="*/ 4031982 h 6858000"/>
              <a:gd name="connsiteX181" fmla="*/ 901900 w 7467600"/>
              <a:gd name="connsiteY181" fmla="*/ 4421236 h 6858000"/>
              <a:gd name="connsiteX182" fmla="*/ 845044 w 7467600"/>
              <a:gd name="connsiteY182" fmla="*/ 4502436 h 6858000"/>
              <a:gd name="connsiteX183" fmla="*/ 685926 w 7467600"/>
              <a:gd name="connsiteY183" fmla="*/ 4703069 h 6858000"/>
              <a:gd name="connsiteX184" fmla="*/ 684248 w 7467600"/>
              <a:gd name="connsiteY184" fmla="*/ 4706721 h 6858000"/>
              <a:gd name="connsiteX185" fmla="*/ 1423113 w 7467600"/>
              <a:gd name="connsiteY185" fmla="*/ 3874565 h 6858000"/>
              <a:gd name="connsiteX186" fmla="*/ 3316479 w 7467600"/>
              <a:gd name="connsiteY186" fmla="*/ 3872136 h 6858000"/>
              <a:gd name="connsiteX187" fmla="*/ 3546806 w 7467600"/>
              <a:gd name="connsiteY187" fmla="*/ 4356139 h 6858000"/>
              <a:gd name="connsiteX188" fmla="*/ 3364433 w 7467600"/>
              <a:gd name="connsiteY188" fmla="*/ 3953121 h 6858000"/>
              <a:gd name="connsiteX189" fmla="*/ 3316479 w 7467600"/>
              <a:gd name="connsiteY189" fmla="*/ 3872136 h 6858000"/>
              <a:gd name="connsiteX190" fmla="*/ 3291335 w 7467600"/>
              <a:gd name="connsiteY190" fmla="*/ 3767420 h 6858000"/>
              <a:gd name="connsiteX191" fmla="*/ 3390805 w 7467600"/>
              <a:gd name="connsiteY191" fmla="*/ 3937163 h 6858000"/>
              <a:gd name="connsiteX192" fmla="*/ 3579062 w 7467600"/>
              <a:gd name="connsiteY192" fmla="*/ 4359040 h 6858000"/>
              <a:gd name="connsiteX193" fmla="*/ 3467355 w 7467600"/>
              <a:gd name="connsiteY193" fmla="*/ 3988130 h 6858000"/>
              <a:gd name="connsiteX194" fmla="*/ 3310753 w 7467600"/>
              <a:gd name="connsiteY194" fmla="*/ 3787140 h 6858000"/>
              <a:gd name="connsiteX195" fmla="*/ 3291335 w 7467600"/>
              <a:gd name="connsiteY195" fmla="*/ 3767420 h 6858000"/>
              <a:gd name="connsiteX196" fmla="*/ 1635889 w 7467600"/>
              <a:gd name="connsiteY196" fmla="*/ 3709494 h 6858000"/>
              <a:gd name="connsiteX197" fmla="*/ 1634800 w 7467600"/>
              <a:gd name="connsiteY197" fmla="*/ 3731111 h 6858000"/>
              <a:gd name="connsiteX198" fmla="*/ 1635889 w 7467600"/>
              <a:gd name="connsiteY198" fmla="*/ 3709494 h 6858000"/>
              <a:gd name="connsiteX199" fmla="*/ 1510397 w 7467600"/>
              <a:gd name="connsiteY199" fmla="*/ 3684705 h 6858000"/>
              <a:gd name="connsiteX200" fmla="*/ 1146550 w 7467600"/>
              <a:gd name="connsiteY200" fmla="*/ 3802012 h 6858000"/>
              <a:gd name="connsiteX201" fmla="*/ 698834 w 7467600"/>
              <a:gd name="connsiteY201" fmla="*/ 3952272 h 6858000"/>
              <a:gd name="connsiteX202" fmla="*/ 34256 w 7467600"/>
              <a:gd name="connsiteY202" fmla="*/ 4347603 h 6858000"/>
              <a:gd name="connsiteX203" fmla="*/ 527241 w 7467600"/>
              <a:gd name="connsiteY203" fmla="*/ 4065078 h 6858000"/>
              <a:gd name="connsiteX204" fmla="*/ 1510397 w 7467600"/>
              <a:gd name="connsiteY204" fmla="*/ 3684705 h 6858000"/>
              <a:gd name="connsiteX205" fmla="*/ 1313114 w 7467600"/>
              <a:gd name="connsiteY205" fmla="*/ 3655216 h 6858000"/>
              <a:gd name="connsiteX206" fmla="*/ 1109304 w 7467600"/>
              <a:gd name="connsiteY206" fmla="*/ 3669030 h 6858000"/>
              <a:gd name="connsiteX207" fmla="*/ 8129 w 7467600"/>
              <a:gd name="connsiteY207" fmla="*/ 4330519 h 6858000"/>
              <a:gd name="connsiteX208" fmla="*/ 687572 w 7467600"/>
              <a:gd name="connsiteY208" fmla="*/ 3925629 h 6858000"/>
              <a:gd name="connsiteX209" fmla="*/ 1138365 w 7467600"/>
              <a:gd name="connsiteY209" fmla="*/ 3774515 h 6858000"/>
              <a:gd name="connsiteX210" fmla="*/ 1505579 w 7467600"/>
              <a:gd name="connsiteY210" fmla="*/ 3655526 h 6858000"/>
              <a:gd name="connsiteX211" fmla="*/ 1313114 w 7467600"/>
              <a:gd name="connsiteY211" fmla="*/ 3655216 h 6858000"/>
              <a:gd name="connsiteX212" fmla="*/ 3655073 w 7467600"/>
              <a:gd name="connsiteY212" fmla="*/ 3650884 h 6858000"/>
              <a:gd name="connsiteX213" fmla="*/ 3989938 w 7467600"/>
              <a:gd name="connsiteY213" fmla="*/ 3991685 h 6858000"/>
              <a:gd name="connsiteX214" fmla="*/ 4393907 w 7467600"/>
              <a:gd name="connsiteY214" fmla="*/ 4261258 h 6858000"/>
              <a:gd name="connsiteX215" fmla="*/ 4648051 w 7467600"/>
              <a:gd name="connsiteY215" fmla="*/ 4374051 h 6858000"/>
              <a:gd name="connsiteX216" fmla="*/ 4383389 w 7467600"/>
              <a:gd name="connsiteY216" fmla="*/ 4184369 h 6858000"/>
              <a:gd name="connsiteX217" fmla="*/ 4165508 w 7467600"/>
              <a:gd name="connsiteY217" fmla="*/ 4035196 h 6858000"/>
              <a:gd name="connsiteX218" fmla="*/ 4068162 w 7467600"/>
              <a:gd name="connsiteY218" fmla="*/ 3953394 h 6858000"/>
              <a:gd name="connsiteX219" fmla="*/ 3981416 w 7467600"/>
              <a:gd name="connsiteY219" fmla="*/ 3880482 h 6858000"/>
              <a:gd name="connsiteX220" fmla="*/ 3800147 w 7467600"/>
              <a:gd name="connsiteY220" fmla="*/ 3749872 h 6858000"/>
              <a:gd name="connsiteX221" fmla="*/ 3655073 w 7467600"/>
              <a:gd name="connsiteY221" fmla="*/ 3650884 h 6858000"/>
              <a:gd name="connsiteX222" fmla="*/ 3670252 w 7467600"/>
              <a:gd name="connsiteY222" fmla="*/ 3622798 h 6858000"/>
              <a:gd name="connsiteX223" fmla="*/ 3817258 w 7467600"/>
              <a:gd name="connsiteY223" fmla="*/ 3723577 h 6858000"/>
              <a:gd name="connsiteX224" fmla="*/ 4000461 w 7467600"/>
              <a:gd name="connsiteY224" fmla="*/ 3855966 h 6858000"/>
              <a:gd name="connsiteX225" fmla="*/ 4088180 w 7467600"/>
              <a:gd name="connsiteY225" fmla="*/ 3929774 h 6858000"/>
              <a:gd name="connsiteX226" fmla="*/ 4184555 w 7467600"/>
              <a:gd name="connsiteY226" fmla="*/ 4010683 h 6858000"/>
              <a:gd name="connsiteX227" fmla="*/ 4399563 w 7467600"/>
              <a:gd name="connsiteY227" fmla="*/ 4158106 h 6858000"/>
              <a:gd name="connsiteX228" fmla="*/ 4684469 w 7467600"/>
              <a:gd name="connsiteY228" fmla="*/ 4364680 h 6858000"/>
              <a:gd name="connsiteX229" fmla="*/ 4690271 w 7467600"/>
              <a:gd name="connsiteY229" fmla="*/ 4370034 h 6858000"/>
              <a:gd name="connsiteX230" fmla="*/ 4136093 w 7467600"/>
              <a:gd name="connsiteY230" fmla="*/ 3858466 h 6858000"/>
              <a:gd name="connsiteX231" fmla="*/ 3670252 w 7467600"/>
              <a:gd name="connsiteY231" fmla="*/ 3622798 h 6858000"/>
              <a:gd name="connsiteX232" fmla="*/ 4440129 w 7467600"/>
              <a:gd name="connsiteY232" fmla="*/ 3448571 h 6858000"/>
              <a:gd name="connsiteX233" fmla="*/ 4856525 w 7467600"/>
              <a:gd name="connsiteY233" fmla="*/ 3915351 h 6858000"/>
              <a:gd name="connsiteX234" fmla="*/ 5059055 w 7467600"/>
              <a:gd name="connsiteY234" fmla="*/ 4108918 h 6858000"/>
              <a:gd name="connsiteX235" fmla="*/ 5290070 w 7467600"/>
              <a:gd name="connsiteY235" fmla="*/ 4263619 h 6858000"/>
              <a:gd name="connsiteX236" fmla="*/ 4834991 w 7467600"/>
              <a:gd name="connsiteY236" fmla="*/ 3830985 h 6858000"/>
              <a:gd name="connsiteX237" fmla="*/ 4440129 w 7467600"/>
              <a:gd name="connsiteY237" fmla="*/ 3448571 h 6858000"/>
              <a:gd name="connsiteX238" fmla="*/ 4441737 w 7467600"/>
              <a:gd name="connsiteY238" fmla="*/ 3399734 h 6858000"/>
              <a:gd name="connsiteX239" fmla="*/ 4431236 w 7467600"/>
              <a:gd name="connsiteY239" fmla="*/ 3400954 h 6858000"/>
              <a:gd name="connsiteX240" fmla="*/ 4557150 w 7467600"/>
              <a:gd name="connsiteY240" fmla="*/ 3510023 h 6858000"/>
              <a:gd name="connsiteX241" fmla="*/ 4856936 w 7467600"/>
              <a:gd name="connsiteY241" fmla="*/ 3809146 h 6858000"/>
              <a:gd name="connsiteX242" fmla="*/ 5111996 w 7467600"/>
              <a:gd name="connsiteY242" fmla="*/ 4065759 h 6858000"/>
              <a:gd name="connsiteX243" fmla="*/ 5388878 w 7467600"/>
              <a:gd name="connsiteY243" fmla="*/ 4300185 h 6858000"/>
              <a:gd name="connsiteX244" fmla="*/ 5425556 w 7467600"/>
              <a:gd name="connsiteY244" fmla="*/ 4308967 h 6858000"/>
              <a:gd name="connsiteX245" fmla="*/ 4943646 w 7467600"/>
              <a:gd name="connsiteY245" fmla="*/ 3822916 h 6858000"/>
              <a:gd name="connsiteX246" fmla="*/ 4594837 w 7467600"/>
              <a:gd name="connsiteY246" fmla="*/ 3532274 h 6858000"/>
              <a:gd name="connsiteX247" fmla="*/ 4441737 w 7467600"/>
              <a:gd name="connsiteY247" fmla="*/ 3399734 h 6858000"/>
              <a:gd name="connsiteX248" fmla="*/ 5425834 w 7467600"/>
              <a:gd name="connsiteY248" fmla="*/ 3162785 h 6858000"/>
              <a:gd name="connsiteX249" fmla="*/ 5401644 w 7467600"/>
              <a:gd name="connsiteY249" fmla="*/ 3617847 h 6858000"/>
              <a:gd name="connsiteX250" fmla="*/ 5467256 w 7467600"/>
              <a:gd name="connsiteY250" fmla="*/ 4175494 h 6858000"/>
              <a:gd name="connsiteX251" fmla="*/ 5448069 w 7467600"/>
              <a:gd name="connsiteY251" fmla="*/ 3567554 h 6858000"/>
              <a:gd name="connsiteX252" fmla="*/ 5425834 w 7467600"/>
              <a:gd name="connsiteY252" fmla="*/ 3162785 h 6858000"/>
              <a:gd name="connsiteX253" fmla="*/ 1318687 w 7467600"/>
              <a:gd name="connsiteY253" fmla="*/ 3113840 h 6858000"/>
              <a:gd name="connsiteX254" fmla="*/ 1066793 w 7467600"/>
              <a:gd name="connsiteY254" fmla="*/ 3212171 h 6858000"/>
              <a:gd name="connsiteX255" fmla="*/ 993319 w 7467600"/>
              <a:gd name="connsiteY255" fmla="*/ 3247648 h 6858000"/>
              <a:gd name="connsiteX256" fmla="*/ 853081 w 7467600"/>
              <a:gd name="connsiteY256" fmla="*/ 3312410 h 6858000"/>
              <a:gd name="connsiteX257" fmla="*/ 805957 w 7467600"/>
              <a:gd name="connsiteY257" fmla="*/ 3330443 h 6858000"/>
              <a:gd name="connsiteX258" fmla="*/ 1318687 w 7467600"/>
              <a:gd name="connsiteY258" fmla="*/ 3113840 h 6858000"/>
              <a:gd name="connsiteX259" fmla="*/ 5453702 w 7467600"/>
              <a:gd name="connsiteY259" fmla="*/ 3090882 h 6858000"/>
              <a:gd name="connsiteX260" fmla="*/ 5480135 w 7467600"/>
              <a:gd name="connsiteY260" fmla="*/ 3565802 h 6858000"/>
              <a:gd name="connsiteX261" fmla="*/ 5499023 w 7467600"/>
              <a:gd name="connsiteY261" fmla="*/ 4166310 h 6858000"/>
              <a:gd name="connsiteX262" fmla="*/ 5547022 w 7467600"/>
              <a:gd name="connsiteY262" fmla="*/ 3607838 h 6858000"/>
              <a:gd name="connsiteX263" fmla="*/ 5515964 w 7467600"/>
              <a:gd name="connsiteY263" fmla="*/ 3378541 h 6858000"/>
              <a:gd name="connsiteX264" fmla="*/ 5453702 w 7467600"/>
              <a:gd name="connsiteY264" fmla="*/ 3090882 h 6858000"/>
              <a:gd name="connsiteX265" fmla="*/ 1238695 w 7467600"/>
              <a:gd name="connsiteY265" fmla="*/ 3076820 h 6858000"/>
              <a:gd name="connsiteX266" fmla="*/ 716371 w 7467600"/>
              <a:gd name="connsiteY266" fmla="*/ 3293249 h 6858000"/>
              <a:gd name="connsiteX267" fmla="*/ 579522 w 7467600"/>
              <a:gd name="connsiteY267" fmla="*/ 3371759 h 6858000"/>
              <a:gd name="connsiteX268" fmla="*/ 600288 w 7467600"/>
              <a:gd name="connsiteY268" fmla="*/ 3365555 h 6858000"/>
              <a:gd name="connsiteX269" fmla="*/ 840692 w 7467600"/>
              <a:gd name="connsiteY269" fmla="*/ 3284921 h 6858000"/>
              <a:gd name="connsiteX270" fmla="*/ 979248 w 7467600"/>
              <a:gd name="connsiteY270" fmla="*/ 3221003 h 6858000"/>
              <a:gd name="connsiteX271" fmla="*/ 1053282 w 7467600"/>
              <a:gd name="connsiteY271" fmla="*/ 3185247 h 6858000"/>
              <a:gd name="connsiteX272" fmla="*/ 1320603 w 7467600"/>
              <a:gd name="connsiteY272" fmla="*/ 3081281 h 6858000"/>
              <a:gd name="connsiteX273" fmla="*/ 1238695 w 7467600"/>
              <a:gd name="connsiteY273" fmla="*/ 3076820 h 6858000"/>
              <a:gd name="connsiteX274" fmla="*/ 5425627 w 7467600"/>
              <a:gd name="connsiteY274" fmla="*/ 2954192 h 6858000"/>
              <a:gd name="connsiteX275" fmla="*/ 5470770 w 7467600"/>
              <a:gd name="connsiteY275" fmla="*/ 3005435 h 6858000"/>
              <a:gd name="connsiteX276" fmla="*/ 5519779 w 7467600"/>
              <a:gd name="connsiteY276" fmla="*/ 4359223 h 6858000"/>
              <a:gd name="connsiteX277" fmla="*/ 5520293 w 7467600"/>
              <a:gd name="connsiteY277" fmla="*/ 4360602 h 6858000"/>
              <a:gd name="connsiteX278" fmla="*/ 5767221 w 7467600"/>
              <a:gd name="connsiteY278" fmla="*/ 4665564 h 6858000"/>
              <a:gd name="connsiteX279" fmla="*/ 6937169 w 7467600"/>
              <a:gd name="connsiteY279" fmla="*/ 4815941 h 6858000"/>
              <a:gd name="connsiteX280" fmla="*/ 6953922 w 7467600"/>
              <a:gd name="connsiteY280" fmla="*/ 4890068 h 6858000"/>
              <a:gd name="connsiteX281" fmla="*/ 6071359 w 7467600"/>
              <a:gd name="connsiteY281" fmla="*/ 4770770 h 6858000"/>
              <a:gd name="connsiteX282" fmla="*/ 6038839 w 7467600"/>
              <a:gd name="connsiteY282" fmla="*/ 4764474 h 6858000"/>
              <a:gd name="connsiteX283" fmla="*/ 6038706 w 7467600"/>
              <a:gd name="connsiteY283" fmla="*/ 4763847 h 6858000"/>
              <a:gd name="connsiteX284" fmla="*/ 6037784 w 7467600"/>
              <a:gd name="connsiteY284" fmla="*/ 4764270 h 6858000"/>
              <a:gd name="connsiteX285" fmla="*/ 6038839 w 7467600"/>
              <a:gd name="connsiteY285" fmla="*/ 4764474 h 6858000"/>
              <a:gd name="connsiteX286" fmla="*/ 6040338 w 7467600"/>
              <a:gd name="connsiteY286" fmla="*/ 4771418 h 6858000"/>
              <a:gd name="connsiteX287" fmla="*/ 6024488 w 7467600"/>
              <a:gd name="connsiteY287" fmla="*/ 4809903 h 6858000"/>
              <a:gd name="connsiteX288" fmla="*/ 5599771 w 7467600"/>
              <a:gd name="connsiteY288" fmla="*/ 5509652 h 6858000"/>
              <a:gd name="connsiteX289" fmla="*/ 5548843 w 7467600"/>
              <a:gd name="connsiteY289" fmla="*/ 5563845 h 6858000"/>
              <a:gd name="connsiteX290" fmla="*/ 5940952 w 7467600"/>
              <a:gd name="connsiteY290" fmla="*/ 6250028 h 6858000"/>
              <a:gd name="connsiteX291" fmla="*/ 6043441 w 7467600"/>
              <a:gd name="connsiteY291" fmla="*/ 6665847 h 6858000"/>
              <a:gd name="connsiteX292" fmla="*/ 6093432 w 7467600"/>
              <a:gd name="connsiteY292" fmla="*/ 6858000 h 6858000"/>
              <a:gd name="connsiteX293" fmla="*/ 6034344 w 7467600"/>
              <a:gd name="connsiteY293" fmla="*/ 6858000 h 6858000"/>
              <a:gd name="connsiteX294" fmla="*/ 6026679 w 7467600"/>
              <a:gd name="connsiteY294" fmla="*/ 6836959 h 6858000"/>
              <a:gd name="connsiteX295" fmla="*/ 5800441 w 7467600"/>
              <a:gd name="connsiteY295" fmla="*/ 6335286 h 6858000"/>
              <a:gd name="connsiteX296" fmla="*/ 5526562 w 7467600"/>
              <a:gd name="connsiteY296" fmla="*/ 5705388 h 6858000"/>
              <a:gd name="connsiteX297" fmla="*/ 5519640 w 7467600"/>
              <a:gd name="connsiteY297" fmla="*/ 5683774 h 6858000"/>
              <a:gd name="connsiteX298" fmla="*/ 5844559 w 7467600"/>
              <a:gd name="connsiteY298" fmla="*/ 6553349 h 6858000"/>
              <a:gd name="connsiteX299" fmla="*/ 5975994 w 7467600"/>
              <a:gd name="connsiteY299" fmla="*/ 6858000 h 6858000"/>
              <a:gd name="connsiteX300" fmla="*/ 5898547 w 7467600"/>
              <a:gd name="connsiteY300" fmla="*/ 6858000 h 6858000"/>
              <a:gd name="connsiteX301" fmla="*/ 5682041 w 7467600"/>
              <a:gd name="connsiteY301" fmla="*/ 6355860 h 6858000"/>
              <a:gd name="connsiteX302" fmla="*/ 5461758 w 7467600"/>
              <a:gd name="connsiteY302" fmla="*/ 5820220 h 6858000"/>
              <a:gd name="connsiteX303" fmla="*/ 5237282 w 7467600"/>
              <a:gd name="connsiteY303" fmla="*/ 6579086 h 6858000"/>
              <a:gd name="connsiteX304" fmla="*/ 5115009 w 7467600"/>
              <a:gd name="connsiteY304" fmla="*/ 6858000 h 6858000"/>
              <a:gd name="connsiteX305" fmla="*/ 5028074 w 7467600"/>
              <a:gd name="connsiteY305" fmla="*/ 6858000 h 6858000"/>
              <a:gd name="connsiteX306" fmla="*/ 5079508 w 7467600"/>
              <a:gd name="connsiteY306" fmla="*/ 6749074 h 6858000"/>
              <a:gd name="connsiteX307" fmla="*/ 5371846 w 7467600"/>
              <a:gd name="connsiteY307" fmla="*/ 5924413 h 6858000"/>
              <a:gd name="connsiteX308" fmla="*/ 5270512 w 7467600"/>
              <a:gd name="connsiteY308" fmla="*/ 6138975 h 6858000"/>
              <a:gd name="connsiteX309" fmla="*/ 5062409 w 7467600"/>
              <a:gd name="connsiteY309" fmla="*/ 6653544 h 6858000"/>
              <a:gd name="connsiteX310" fmla="*/ 5036628 w 7467600"/>
              <a:gd name="connsiteY310" fmla="*/ 6754247 h 6858000"/>
              <a:gd name="connsiteX311" fmla="*/ 5009112 w 7467600"/>
              <a:gd name="connsiteY311" fmla="*/ 6858000 h 6858000"/>
              <a:gd name="connsiteX312" fmla="*/ 4976679 w 7467600"/>
              <a:gd name="connsiteY312" fmla="*/ 6858000 h 6858000"/>
              <a:gd name="connsiteX313" fmla="*/ 5006537 w 7467600"/>
              <a:gd name="connsiteY313" fmla="*/ 6747068 h 6858000"/>
              <a:gd name="connsiteX314" fmla="*/ 5032723 w 7467600"/>
              <a:gd name="connsiteY314" fmla="*/ 6644957 h 6858000"/>
              <a:gd name="connsiteX315" fmla="*/ 5242949 w 7467600"/>
              <a:gd name="connsiteY315" fmla="*/ 6125175 h 6858000"/>
              <a:gd name="connsiteX316" fmla="*/ 5286321 w 7467600"/>
              <a:gd name="connsiteY316" fmla="*/ 6033555 h 6858000"/>
              <a:gd name="connsiteX317" fmla="*/ 5008210 w 7467600"/>
              <a:gd name="connsiteY317" fmla="*/ 6649194 h 6858000"/>
              <a:gd name="connsiteX318" fmla="*/ 4986321 w 7467600"/>
              <a:gd name="connsiteY318" fmla="*/ 6765687 h 6858000"/>
              <a:gd name="connsiteX319" fmla="*/ 4973474 w 7467600"/>
              <a:gd name="connsiteY319" fmla="*/ 6858000 h 6858000"/>
              <a:gd name="connsiteX320" fmla="*/ 4907178 w 7467600"/>
              <a:gd name="connsiteY320" fmla="*/ 6858000 h 6858000"/>
              <a:gd name="connsiteX321" fmla="*/ 4910810 w 7467600"/>
              <a:gd name="connsiteY321" fmla="*/ 6829660 h 6858000"/>
              <a:gd name="connsiteX322" fmla="*/ 4987461 w 7467600"/>
              <a:gd name="connsiteY322" fmla="*/ 6432994 h 6858000"/>
              <a:gd name="connsiteX323" fmla="*/ 5179262 w 7467600"/>
              <a:gd name="connsiteY323" fmla="*/ 6035044 h 6858000"/>
              <a:gd name="connsiteX324" fmla="*/ 4689678 w 7467600"/>
              <a:gd name="connsiteY324" fmla="*/ 6440241 h 6858000"/>
              <a:gd name="connsiteX325" fmla="*/ 4477543 w 7467600"/>
              <a:gd name="connsiteY325" fmla="*/ 6674836 h 6858000"/>
              <a:gd name="connsiteX326" fmla="*/ 4329957 w 7467600"/>
              <a:gd name="connsiteY326" fmla="*/ 6858000 h 6858000"/>
              <a:gd name="connsiteX327" fmla="*/ 4218595 w 7467600"/>
              <a:gd name="connsiteY327" fmla="*/ 6858000 h 6858000"/>
              <a:gd name="connsiteX328" fmla="*/ 4368888 w 7467600"/>
              <a:gd name="connsiteY328" fmla="*/ 6668412 h 6858000"/>
              <a:gd name="connsiteX329" fmla="*/ 4563091 w 7467600"/>
              <a:gd name="connsiteY329" fmla="*/ 6442508 h 6858000"/>
              <a:gd name="connsiteX330" fmla="*/ 5387324 w 7467600"/>
              <a:gd name="connsiteY330" fmla="*/ 5705830 h 6858000"/>
              <a:gd name="connsiteX331" fmla="*/ 5073620 w 7467600"/>
              <a:gd name="connsiteY331" fmla="*/ 5955437 h 6858000"/>
              <a:gd name="connsiteX332" fmla="*/ 4689789 w 7467600"/>
              <a:gd name="connsiteY332" fmla="*/ 6268382 h 6858000"/>
              <a:gd name="connsiteX333" fmla="*/ 4418722 w 7467600"/>
              <a:gd name="connsiteY333" fmla="*/ 6570886 h 6858000"/>
              <a:gd name="connsiteX334" fmla="*/ 4214944 w 7467600"/>
              <a:gd name="connsiteY334" fmla="*/ 6858000 h 6858000"/>
              <a:gd name="connsiteX335" fmla="*/ 4177898 w 7467600"/>
              <a:gd name="connsiteY335" fmla="*/ 6858000 h 6858000"/>
              <a:gd name="connsiteX336" fmla="*/ 4391597 w 7467600"/>
              <a:gd name="connsiteY336" fmla="*/ 6556370 h 6858000"/>
              <a:gd name="connsiteX337" fmla="*/ 4668889 w 7467600"/>
              <a:gd name="connsiteY337" fmla="*/ 6246399 h 6858000"/>
              <a:gd name="connsiteX338" fmla="*/ 5055427 w 7467600"/>
              <a:gd name="connsiteY338" fmla="*/ 5931476 h 6858000"/>
              <a:gd name="connsiteX339" fmla="*/ 5371814 w 7467600"/>
              <a:gd name="connsiteY339" fmla="*/ 5678975 h 6858000"/>
              <a:gd name="connsiteX340" fmla="*/ 4987918 w 7467600"/>
              <a:gd name="connsiteY340" fmla="*/ 5838701 h 6858000"/>
              <a:gd name="connsiteX341" fmla="*/ 4317146 w 7467600"/>
              <a:gd name="connsiteY341" fmla="*/ 6587716 h 6858000"/>
              <a:gd name="connsiteX342" fmla="*/ 4171627 w 7467600"/>
              <a:gd name="connsiteY342" fmla="*/ 6858000 h 6858000"/>
              <a:gd name="connsiteX343" fmla="*/ 4081585 w 7467600"/>
              <a:gd name="connsiteY343" fmla="*/ 6858000 h 6858000"/>
              <a:gd name="connsiteX344" fmla="*/ 4238603 w 7467600"/>
              <a:gd name="connsiteY344" fmla="*/ 6559341 h 6858000"/>
              <a:gd name="connsiteX345" fmla="*/ 4778333 w 7467600"/>
              <a:gd name="connsiteY345" fmla="*/ 5873626 h 6858000"/>
              <a:gd name="connsiteX346" fmla="*/ 5414185 w 7467600"/>
              <a:gd name="connsiteY346" fmla="*/ 5573882 h 6858000"/>
              <a:gd name="connsiteX347" fmla="*/ 5959648 w 7467600"/>
              <a:gd name="connsiteY347" fmla="*/ 4760797 h 6858000"/>
              <a:gd name="connsiteX348" fmla="*/ 5355019 w 7467600"/>
              <a:gd name="connsiteY348" fmla="*/ 4734672 h 6858000"/>
              <a:gd name="connsiteX349" fmla="*/ 5083565 w 7467600"/>
              <a:gd name="connsiteY349" fmla="*/ 5179121 h 6858000"/>
              <a:gd name="connsiteX350" fmla="*/ 4713577 w 7467600"/>
              <a:gd name="connsiteY350" fmla="*/ 5616803 h 6858000"/>
              <a:gd name="connsiteX351" fmla="*/ 3989559 w 7467600"/>
              <a:gd name="connsiteY351" fmla="*/ 6145945 h 6858000"/>
              <a:gd name="connsiteX352" fmla="*/ 3939824 w 7467600"/>
              <a:gd name="connsiteY352" fmla="*/ 6066900 h 6858000"/>
              <a:gd name="connsiteX353" fmla="*/ 4584537 w 7467600"/>
              <a:gd name="connsiteY353" fmla="*/ 5324826 h 6858000"/>
              <a:gd name="connsiteX354" fmla="*/ 5037105 w 7467600"/>
              <a:gd name="connsiteY354" fmla="*/ 5088765 h 6858000"/>
              <a:gd name="connsiteX355" fmla="*/ 5039930 w 7467600"/>
              <a:gd name="connsiteY355" fmla="*/ 5089585 h 6858000"/>
              <a:gd name="connsiteX356" fmla="*/ 5263764 w 7467600"/>
              <a:gd name="connsiteY356" fmla="*/ 4735525 h 6858000"/>
              <a:gd name="connsiteX357" fmla="*/ 4086300 w 7467600"/>
              <a:gd name="connsiteY357" fmla="*/ 4884599 h 6858000"/>
              <a:gd name="connsiteX358" fmla="*/ 4085485 w 7467600"/>
              <a:gd name="connsiteY358" fmla="*/ 4899070 h 6858000"/>
              <a:gd name="connsiteX359" fmla="*/ 3871915 w 7467600"/>
              <a:gd name="connsiteY359" fmla="*/ 5253645 h 6858000"/>
              <a:gd name="connsiteX360" fmla="*/ 3799374 w 7467600"/>
              <a:gd name="connsiteY360" fmla="*/ 5466127 h 6858000"/>
              <a:gd name="connsiteX361" fmla="*/ 3498850 w 7467600"/>
              <a:gd name="connsiteY361" fmla="*/ 6661888 h 6858000"/>
              <a:gd name="connsiteX362" fmla="*/ 3399216 w 7467600"/>
              <a:gd name="connsiteY362" fmla="*/ 6858000 h 6858000"/>
              <a:gd name="connsiteX363" fmla="*/ 3303688 w 7467600"/>
              <a:gd name="connsiteY363" fmla="*/ 6858000 h 6858000"/>
              <a:gd name="connsiteX364" fmla="*/ 3391774 w 7467600"/>
              <a:gd name="connsiteY364" fmla="*/ 6697181 h 6858000"/>
              <a:gd name="connsiteX365" fmla="*/ 3735540 w 7467600"/>
              <a:gd name="connsiteY365" fmla="*/ 5546923 h 6858000"/>
              <a:gd name="connsiteX366" fmla="*/ 3729438 w 7467600"/>
              <a:gd name="connsiteY366" fmla="*/ 5569058 h 6858000"/>
              <a:gd name="connsiteX367" fmla="*/ 3707782 w 7467600"/>
              <a:gd name="connsiteY367" fmla="*/ 5644908 h 6858000"/>
              <a:gd name="connsiteX368" fmla="*/ 3583827 w 7467600"/>
              <a:gd name="connsiteY368" fmla="*/ 6039215 h 6858000"/>
              <a:gd name="connsiteX369" fmla="*/ 3547861 w 7467600"/>
              <a:gd name="connsiteY369" fmla="*/ 6129609 h 6858000"/>
              <a:gd name="connsiteX370" fmla="*/ 3490905 w 7467600"/>
              <a:gd name="connsiteY370" fmla="*/ 6277660 h 6858000"/>
              <a:gd name="connsiteX371" fmla="*/ 3455859 w 7467600"/>
              <a:gd name="connsiteY371" fmla="*/ 6391301 h 6858000"/>
              <a:gd name="connsiteX372" fmla="*/ 3429112 w 7467600"/>
              <a:gd name="connsiteY372" fmla="*/ 6479469 h 6858000"/>
              <a:gd name="connsiteX373" fmla="*/ 3304862 w 7467600"/>
              <a:gd name="connsiteY373" fmla="*/ 6796476 h 6858000"/>
              <a:gd name="connsiteX374" fmla="*/ 3276071 w 7467600"/>
              <a:gd name="connsiteY374" fmla="*/ 6858000 h 6858000"/>
              <a:gd name="connsiteX375" fmla="*/ 3240805 w 7467600"/>
              <a:gd name="connsiteY375" fmla="*/ 6858000 h 6858000"/>
              <a:gd name="connsiteX376" fmla="*/ 3275917 w 7467600"/>
              <a:gd name="connsiteY376" fmla="*/ 6783192 h 6858000"/>
              <a:gd name="connsiteX377" fmla="*/ 3399358 w 7467600"/>
              <a:gd name="connsiteY377" fmla="*/ 6469011 h 6858000"/>
              <a:gd name="connsiteX378" fmla="*/ 3425650 w 7467600"/>
              <a:gd name="connsiteY378" fmla="*/ 6381333 h 6858000"/>
              <a:gd name="connsiteX379" fmla="*/ 3460661 w 7467600"/>
              <a:gd name="connsiteY379" fmla="*/ 6266763 h 6858000"/>
              <a:gd name="connsiteX380" fmla="*/ 3518021 w 7467600"/>
              <a:gd name="connsiteY380" fmla="*/ 6117298 h 6858000"/>
              <a:gd name="connsiteX381" fmla="*/ 3554035 w 7467600"/>
              <a:gd name="connsiteY381" fmla="*/ 6027832 h 6858000"/>
              <a:gd name="connsiteX382" fmla="*/ 3677174 w 7467600"/>
              <a:gd name="connsiteY382" fmla="*/ 5636351 h 6858000"/>
              <a:gd name="connsiteX383" fmla="*/ 3698819 w 7467600"/>
              <a:gd name="connsiteY383" fmla="*/ 5560503 h 6858000"/>
              <a:gd name="connsiteX384" fmla="*/ 3702094 w 7467600"/>
              <a:gd name="connsiteY384" fmla="*/ 5549194 h 6858000"/>
              <a:gd name="connsiteX385" fmla="*/ 3398355 w 7467600"/>
              <a:gd name="connsiteY385" fmla="*/ 6094603 h 6858000"/>
              <a:gd name="connsiteX386" fmla="*/ 3193941 w 7467600"/>
              <a:gd name="connsiteY386" fmla="*/ 6798775 h 6858000"/>
              <a:gd name="connsiteX387" fmla="*/ 3184140 w 7467600"/>
              <a:gd name="connsiteY387" fmla="*/ 6858000 h 6858000"/>
              <a:gd name="connsiteX388" fmla="*/ 3099978 w 7467600"/>
              <a:gd name="connsiteY388" fmla="*/ 6858000 h 6858000"/>
              <a:gd name="connsiteX389" fmla="*/ 3101556 w 7467600"/>
              <a:gd name="connsiteY389" fmla="*/ 6843337 h 6858000"/>
              <a:gd name="connsiteX390" fmla="*/ 3370162 w 7467600"/>
              <a:gd name="connsiteY390" fmla="*/ 5785550 h 6858000"/>
              <a:gd name="connsiteX391" fmla="*/ 3746477 w 7467600"/>
              <a:gd name="connsiteY391" fmla="*/ 5377889 h 6858000"/>
              <a:gd name="connsiteX392" fmla="*/ 3863399 w 7467600"/>
              <a:gd name="connsiteY392" fmla="*/ 5087257 h 6858000"/>
              <a:gd name="connsiteX393" fmla="*/ 3968712 w 7467600"/>
              <a:gd name="connsiteY393" fmla="*/ 4913989 h 6858000"/>
              <a:gd name="connsiteX394" fmla="*/ 2792390 w 7467600"/>
              <a:gd name="connsiteY394" fmla="*/ 5382974 h 6858000"/>
              <a:gd name="connsiteX395" fmla="*/ 2714982 w 7467600"/>
              <a:gd name="connsiteY395" fmla="*/ 5427051 h 6858000"/>
              <a:gd name="connsiteX396" fmla="*/ 2813361 w 7467600"/>
              <a:gd name="connsiteY396" fmla="*/ 6023912 h 6858000"/>
              <a:gd name="connsiteX397" fmla="*/ 2688430 w 7467600"/>
              <a:gd name="connsiteY397" fmla="*/ 6801564 h 6858000"/>
              <a:gd name="connsiteX398" fmla="*/ 2629626 w 7467600"/>
              <a:gd name="connsiteY398" fmla="*/ 6763394 h 6858000"/>
              <a:gd name="connsiteX399" fmla="*/ 2565328 w 7467600"/>
              <a:gd name="connsiteY399" fmla="*/ 5516399 h 6858000"/>
              <a:gd name="connsiteX400" fmla="*/ 1922999 w 7467600"/>
              <a:gd name="connsiteY400" fmla="*/ 5980343 h 6858000"/>
              <a:gd name="connsiteX401" fmla="*/ 1950261 w 7467600"/>
              <a:gd name="connsiteY401" fmla="*/ 6405858 h 6858000"/>
              <a:gd name="connsiteX402" fmla="*/ 2365554 w 7467600"/>
              <a:gd name="connsiteY402" fmla="*/ 6759107 h 6858000"/>
              <a:gd name="connsiteX403" fmla="*/ 2424142 w 7467600"/>
              <a:gd name="connsiteY403" fmla="*/ 6858000 h 6858000"/>
              <a:gd name="connsiteX404" fmla="*/ 2395994 w 7467600"/>
              <a:gd name="connsiteY404" fmla="*/ 6858000 h 6858000"/>
              <a:gd name="connsiteX405" fmla="*/ 2392863 w 7467600"/>
              <a:gd name="connsiteY405" fmla="*/ 6852964 h 6858000"/>
              <a:gd name="connsiteX406" fmla="*/ 2017589 w 7467600"/>
              <a:gd name="connsiteY406" fmla="*/ 6493982 h 6858000"/>
              <a:gd name="connsiteX407" fmla="*/ 2147336 w 7467600"/>
              <a:gd name="connsiteY407" fmla="*/ 6594052 h 6858000"/>
              <a:gd name="connsiteX408" fmla="*/ 2207047 w 7467600"/>
              <a:gd name="connsiteY408" fmla="*/ 6654540 h 6858000"/>
              <a:gd name="connsiteX409" fmla="*/ 2299106 w 7467600"/>
              <a:gd name="connsiteY409" fmla="*/ 6778931 h 6858000"/>
              <a:gd name="connsiteX410" fmla="*/ 2314430 w 7467600"/>
              <a:gd name="connsiteY410" fmla="*/ 6801144 h 6858000"/>
              <a:gd name="connsiteX411" fmla="*/ 2352406 w 7467600"/>
              <a:gd name="connsiteY411" fmla="*/ 6858000 h 6858000"/>
              <a:gd name="connsiteX412" fmla="*/ 2314492 w 7467600"/>
              <a:gd name="connsiteY412" fmla="*/ 6858000 h 6858000"/>
              <a:gd name="connsiteX413" fmla="*/ 2288095 w 7467600"/>
              <a:gd name="connsiteY413" fmla="*/ 6818030 h 6858000"/>
              <a:gd name="connsiteX414" fmla="*/ 2272768 w 7467600"/>
              <a:gd name="connsiteY414" fmla="*/ 6795822 h 6858000"/>
              <a:gd name="connsiteX415" fmla="*/ 2182715 w 7467600"/>
              <a:gd name="connsiteY415" fmla="*/ 6675071 h 6858000"/>
              <a:gd name="connsiteX416" fmla="*/ 2032061 w 7467600"/>
              <a:gd name="connsiteY416" fmla="*/ 6541380 h 6858000"/>
              <a:gd name="connsiteX417" fmla="*/ 2257220 w 7467600"/>
              <a:gd name="connsiteY417" fmla="*/ 6826257 h 6858000"/>
              <a:gd name="connsiteX418" fmla="*/ 2281324 w 7467600"/>
              <a:gd name="connsiteY418" fmla="*/ 6858000 h 6858000"/>
              <a:gd name="connsiteX419" fmla="*/ 2242860 w 7467600"/>
              <a:gd name="connsiteY419" fmla="*/ 6858000 h 6858000"/>
              <a:gd name="connsiteX420" fmla="*/ 2232818 w 7467600"/>
              <a:gd name="connsiteY420" fmla="*/ 6844926 h 6858000"/>
              <a:gd name="connsiteX421" fmla="*/ 1990172 w 7467600"/>
              <a:gd name="connsiteY421" fmla="*/ 6542121 h 6858000"/>
              <a:gd name="connsiteX422" fmla="*/ 2124090 w 7467600"/>
              <a:gd name="connsiteY422" fmla="*/ 6761017 h 6858000"/>
              <a:gd name="connsiteX423" fmla="*/ 2200380 w 7467600"/>
              <a:gd name="connsiteY423" fmla="*/ 6858000 h 6858000"/>
              <a:gd name="connsiteX424" fmla="*/ 2147507 w 7467600"/>
              <a:gd name="connsiteY424" fmla="*/ 6858000 h 6858000"/>
              <a:gd name="connsiteX425" fmla="*/ 2070668 w 7467600"/>
              <a:gd name="connsiteY425" fmla="*/ 6761520 h 6858000"/>
              <a:gd name="connsiteX426" fmla="*/ 1975142 w 7467600"/>
              <a:gd name="connsiteY426" fmla="*/ 6585570 h 6858000"/>
              <a:gd name="connsiteX427" fmla="*/ 2050035 w 7467600"/>
              <a:gd name="connsiteY427" fmla="*/ 6813345 h 6858000"/>
              <a:gd name="connsiteX428" fmla="*/ 2063025 w 7467600"/>
              <a:gd name="connsiteY428" fmla="*/ 6858000 h 6858000"/>
              <a:gd name="connsiteX429" fmla="*/ 2021675 w 7467600"/>
              <a:gd name="connsiteY429" fmla="*/ 6858000 h 6858000"/>
              <a:gd name="connsiteX430" fmla="*/ 2019308 w 7467600"/>
              <a:gd name="connsiteY430" fmla="*/ 6847118 h 6858000"/>
              <a:gd name="connsiteX431" fmla="*/ 1938835 w 7467600"/>
              <a:gd name="connsiteY431" fmla="*/ 6551160 h 6858000"/>
              <a:gd name="connsiteX432" fmla="*/ 1953230 w 7467600"/>
              <a:gd name="connsiteY432" fmla="*/ 6759699 h 6858000"/>
              <a:gd name="connsiteX433" fmla="*/ 1956763 w 7467600"/>
              <a:gd name="connsiteY433" fmla="*/ 6778191 h 6858000"/>
              <a:gd name="connsiteX434" fmla="*/ 1967925 w 7467600"/>
              <a:gd name="connsiteY434" fmla="*/ 6858000 h 6858000"/>
              <a:gd name="connsiteX435" fmla="*/ 1936622 w 7467600"/>
              <a:gd name="connsiteY435" fmla="*/ 6858000 h 6858000"/>
              <a:gd name="connsiteX436" fmla="*/ 1926261 w 7467600"/>
              <a:gd name="connsiteY436" fmla="*/ 6784064 h 6858000"/>
              <a:gd name="connsiteX437" fmla="*/ 1922724 w 7467600"/>
              <a:gd name="connsiteY437" fmla="*/ 6765577 h 6858000"/>
              <a:gd name="connsiteX438" fmla="*/ 1904650 w 7467600"/>
              <a:gd name="connsiteY438" fmla="*/ 6639616 h 6858000"/>
              <a:gd name="connsiteX439" fmla="*/ 1885273 w 7467600"/>
              <a:gd name="connsiteY439" fmla="*/ 6858000 h 6858000"/>
              <a:gd name="connsiteX440" fmla="*/ 1854363 w 7467600"/>
              <a:gd name="connsiteY440" fmla="*/ 6858000 h 6858000"/>
              <a:gd name="connsiteX441" fmla="*/ 1880391 w 7467600"/>
              <a:gd name="connsiteY441" fmla="*/ 6603796 h 6858000"/>
              <a:gd name="connsiteX442" fmla="*/ 1818273 w 7467600"/>
              <a:gd name="connsiteY442" fmla="*/ 6715729 h 6858000"/>
              <a:gd name="connsiteX443" fmla="*/ 1794691 w 7467600"/>
              <a:gd name="connsiteY443" fmla="*/ 6843239 h 6858000"/>
              <a:gd name="connsiteX444" fmla="*/ 1794914 w 7467600"/>
              <a:gd name="connsiteY444" fmla="*/ 6858000 h 6858000"/>
              <a:gd name="connsiteX445" fmla="*/ 1746128 w 7467600"/>
              <a:gd name="connsiteY445" fmla="*/ 6858000 h 6858000"/>
              <a:gd name="connsiteX446" fmla="*/ 1753934 w 7467600"/>
              <a:gd name="connsiteY446" fmla="*/ 6724796 h 6858000"/>
              <a:gd name="connsiteX447" fmla="*/ 1792053 w 7467600"/>
              <a:gd name="connsiteY447" fmla="*/ 6572396 h 6858000"/>
              <a:gd name="connsiteX448" fmla="*/ 1862248 w 7467600"/>
              <a:gd name="connsiteY448" fmla="*/ 6266397 h 6858000"/>
              <a:gd name="connsiteX449" fmla="*/ 1862250 w 7467600"/>
              <a:gd name="connsiteY449" fmla="*/ 6033531 h 6858000"/>
              <a:gd name="connsiteX450" fmla="*/ 1211999 w 7467600"/>
              <a:gd name="connsiteY450" fmla="*/ 6683610 h 6858000"/>
              <a:gd name="connsiteX451" fmla="*/ 1213266 w 7467600"/>
              <a:gd name="connsiteY451" fmla="*/ 6691947 h 6858000"/>
              <a:gd name="connsiteX452" fmla="*/ 1203370 w 7467600"/>
              <a:gd name="connsiteY452" fmla="*/ 6850676 h 6858000"/>
              <a:gd name="connsiteX453" fmla="*/ 1203671 w 7467600"/>
              <a:gd name="connsiteY453" fmla="*/ 6858000 h 6858000"/>
              <a:gd name="connsiteX454" fmla="*/ 1143180 w 7467600"/>
              <a:gd name="connsiteY454" fmla="*/ 6858000 h 6858000"/>
              <a:gd name="connsiteX455" fmla="*/ 1142176 w 7467600"/>
              <a:gd name="connsiteY455" fmla="*/ 6766045 h 6858000"/>
              <a:gd name="connsiteX456" fmla="*/ 1067484 w 7467600"/>
              <a:gd name="connsiteY456" fmla="*/ 6858000 h 6858000"/>
              <a:gd name="connsiteX457" fmla="*/ 953928 w 7467600"/>
              <a:gd name="connsiteY457" fmla="*/ 6858000 h 6858000"/>
              <a:gd name="connsiteX458" fmla="*/ 959715 w 7467600"/>
              <a:gd name="connsiteY458" fmla="*/ 6850185 h 6858000"/>
              <a:gd name="connsiteX459" fmla="*/ 1483788 w 7467600"/>
              <a:gd name="connsiteY459" fmla="*/ 6259174 h 6858000"/>
              <a:gd name="connsiteX460" fmla="*/ 1100671 w 7467600"/>
              <a:gd name="connsiteY460" fmla="*/ 6252137 h 6858000"/>
              <a:gd name="connsiteX461" fmla="*/ 1090144 w 7467600"/>
              <a:gd name="connsiteY461" fmla="*/ 6256748 h 6858000"/>
              <a:gd name="connsiteX462" fmla="*/ 1095872 w 7467600"/>
              <a:gd name="connsiteY462" fmla="*/ 6271892 h 6858000"/>
              <a:gd name="connsiteX463" fmla="*/ 262785 w 7467600"/>
              <a:gd name="connsiteY463" fmla="*/ 6845450 h 6858000"/>
              <a:gd name="connsiteX464" fmla="*/ 209968 w 7467600"/>
              <a:gd name="connsiteY464" fmla="*/ 6770713 h 6858000"/>
              <a:gd name="connsiteX465" fmla="*/ 873460 w 7467600"/>
              <a:gd name="connsiteY465" fmla="*/ 6253768 h 6858000"/>
              <a:gd name="connsiteX466" fmla="*/ 192686 w 7467600"/>
              <a:gd name="connsiteY466" fmla="*/ 5849257 h 6858000"/>
              <a:gd name="connsiteX467" fmla="*/ 4696 w 7467600"/>
              <a:gd name="connsiteY467" fmla="*/ 5697668 h 6858000"/>
              <a:gd name="connsiteX468" fmla="*/ 0 w 7467600"/>
              <a:gd name="connsiteY468" fmla="*/ 5689984 h 6858000"/>
              <a:gd name="connsiteX469" fmla="*/ 0 w 7467600"/>
              <a:gd name="connsiteY469" fmla="*/ 5513472 h 6858000"/>
              <a:gd name="connsiteX470" fmla="*/ 174101 w 7467600"/>
              <a:gd name="connsiteY470" fmla="*/ 5620277 h 6858000"/>
              <a:gd name="connsiteX471" fmla="*/ 891800 w 7467600"/>
              <a:gd name="connsiteY471" fmla="*/ 6036935 h 6858000"/>
              <a:gd name="connsiteX472" fmla="*/ 1072219 w 7467600"/>
              <a:gd name="connsiteY472" fmla="*/ 6169443 h 6858000"/>
              <a:gd name="connsiteX473" fmla="*/ 1074117 w 7467600"/>
              <a:gd name="connsiteY473" fmla="*/ 6170301 h 6858000"/>
              <a:gd name="connsiteX474" fmla="*/ 1083114 w 7467600"/>
              <a:gd name="connsiteY474" fmla="*/ 6174131 h 6858000"/>
              <a:gd name="connsiteX475" fmla="*/ 1543010 w 7467600"/>
              <a:gd name="connsiteY475" fmla="*/ 6191140 h 6858000"/>
              <a:gd name="connsiteX476" fmla="*/ 1551080 w 7467600"/>
              <a:gd name="connsiteY476" fmla="*/ 6195006 h 6858000"/>
              <a:gd name="connsiteX477" fmla="*/ 2345443 w 7467600"/>
              <a:gd name="connsiteY477" fmla="*/ 5549882 h 6858000"/>
              <a:gd name="connsiteX478" fmla="*/ 1721499 w 7467600"/>
              <a:gd name="connsiteY478" fmla="*/ 5599969 h 6858000"/>
              <a:gd name="connsiteX479" fmla="*/ 767716 w 7467600"/>
              <a:gd name="connsiteY479" fmla="*/ 5472768 h 6858000"/>
              <a:gd name="connsiteX480" fmla="*/ 722147 w 7467600"/>
              <a:gd name="connsiteY480" fmla="*/ 5393091 h 6858000"/>
              <a:gd name="connsiteX481" fmla="*/ 1485552 w 7467600"/>
              <a:gd name="connsiteY481" fmla="*/ 5313202 h 6858000"/>
              <a:gd name="connsiteX482" fmla="*/ 2143004 w 7467600"/>
              <a:gd name="connsiteY482" fmla="*/ 5402420 h 6858000"/>
              <a:gd name="connsiteX483" fmla="*/ 1933391 w 7467600"/>
              <a:gd name="connsiteY483" fmla="*/ 5156971 h 6858000"/>
              <a:gd name="connsiteX484" fmla="*/ 1827118 w 7467600"/>
              <a:gd name="connsiteY484" fmla="*/ 4968410 h 6858000"/>
              <a:gd name="connsiteX485" fmla="*/ 1837349 w 7467600"/>
              <a:gd name="connsiteY485" fmla="*/ 4956357 h 6858000"/>
              <a:gd name="connsiteX486" fmla="*/ 2162835 w 7467600"/>
              <a:gd name="connsiteY486" fmla="*/ 5187853 h 6858000"/>
              <a:gd name="connsiteX487" fmla="*/ 2257167 w 7467600"/>
              <a:gd name="connsiteY487" fmla="*/ 5462123 h 6858000"/>
              <a:gd name="connsiteX488" fmla="*/ 2261598 w 7467600"/>
              <a:gd name="connsiteY488" fmla="*/ 5467998 h 6858000"/>
              <a:gd name="connsiteX489" fmla="*/ 2437177 w 7467600"/>
              <a:gd name="connsiteY489" fmla="*/ 5479608 h 6858000"/>
              <a:gd name="connsiteX490" fmla="*/ 2445247 w 7467600"/>
              <a:gd name="connsiteY490" fmla="*/ 5483476 h 6858000"/>
              <a:gd name="connsiteX491" fmla="*/ 2743626 w 7467600"/>
              <a:gd name="connsiteY491" fmla="*/ 5304819 h 6858000"/>
              <a:gd name="connsiteX492" fmla="*/ 3048102 w 7467600"/>
              <a:gd name="connsiteY492" fmla="*/ 5150595 h 6858000"/>
              <a:gd name="connsiteX493" fmla="*/ 1799414 w 7467600"/>
              <a:gd name="connsiteY493" fmla="*/ 4694732 h 6858000"/>
              <a:gd name="connsiteX494" fmla="*/ 1771735 w 7467600"/>
              <a:gd name="connsiteY494" fmla="*/ 4619929 h 6858000"/>
              <a:gd name="connsiteX495" fmla="*/ 3104273 w 7467600"/>
              <a:gd name="connsiteY495" fmla="*/ 5076159 h 6858000"/>
              <a:gd name="connsiteX496" fmla="*/ 3113245 w 7467600"/>
              <a:gd name="connsiteY496" fmla="*/ 5090705 h 6858000"/>
              <a:gd name="connsiteX497" fmla="*/ 3126294 w 7467600"/>
              <a:gd name="connsiteY497" fmla="*/ 5114400 h 6858000"/>
              <a:gd name="connsiteX498" fmla="*/ 3937433 w 7467600"/>
              <a:gd name="connsiteY498" fmla="*/ 4830473 h 6858000"/>
              <a:gd name="connsiteX499" fmla="*/ 3590475 w 7467600"/>
              <a:gd name="connsiteY499" fmla="*/ 4597974 h 6858000"/>
              <a:gd name="connsiteX500" fmla="*/ 3100264 w 7467600"/>
              <a:gd name="connsiteY500" fmla="*/ 4579845 h 6858000"/>
              <a:gd name="connsiteX501" fmla="*/ 2183576 w 7467600"/>
              <a:gd name="connsiteY501" fmla="*/ 4227150 h 6858000"/>
              <a:gd name="connsiteX502" fmla="*/ 2151029 w 7467600"/>
              <a:gd name="connsiteY502" fmla="*/ 4146947 h 6858000"/>
              <a:gd name="connsiteX503" fmla="*/ 3563434 w 7467600"/>
              <a:gd name="connsiteY503" fmla="*/ 4469115 h 6858000"/>
              <a:gd name="connsiteX504" fmla="*/ 3177952 w 7467600"/>
              <a:gd name="connsiteY504" fmla="*/ 3657386 h 6858000"/>
              <a:gd name="connsiteX505" fmla="*/ 3189263 w 7467600"/>
              <a:gd name="connsiteY505" fmla="*/ 3625726 h 6858000"/>
              <a:gd name="connsiteX506" fmla="*/ 3560912 w 7467600"/>
              <a:gd name="connsiteY506" fmla="*/ 4079863 h 6858000"/>
              <a:gd name="connsiteX507" fmla="*/ 3626636 w 7467600"/>
              <a:gd name="connsiteY507" fmla="*/ 4512230 h 6858000"/>
              <a:gd name="connsiteX508" fmla="*/ 3653088 w 7467600"/>
              <a:gd name="connsiteY508" fmla="*/ 4521417 h 6858000"/>
              <a:gd name="connsiteX509" fmla="*/ 3988128 w 7467600"/>
              <a:gd name="connsiteY509" fmla="*/ 4817267 h 6858000"/>
              <a:gd name="connsiteX510" fmla="*/ 4830582 w 7467600"/>
              <a:gd name="connsiteY510" fmla="*/ 4676000 h 6858000"/>
              <a:gd name="connsiteX511" fmla="*/ 4830100 w 7467600"/>
              <a:gd name="connsiteY511" fmla="*/ 4675554 h 6858000"/>
              <a:gd name="connsiteX512" fmla="*/ 4036318 w 7467600"/>
              <a:gd name="connsiteY512" fmla="*/ 4147013 h 6858000"/>
              <a:gd name="connsiteX513" fmla="*/ 3432098 w 7467600"/>
              <a:gd name="connsiteY513" fmla="*/ 3537312 h 6858000"/>
              <a:gd name="connsiteX514" fmla="*/ 3446761 w 7467600"/>
              <a:gd name="connsiteY514" fmla="*/ 3461278 h 6858000"/>
              <a:gd name="connsiteX515" fmla="*/ 4419733 w 7467600"/>
              <a:gd name="connsiteY515" fmla="*/ 3963555 h 6858000"/>
              <a:gd name="connsiteX516" fmla="*/ 4781371 w 7467600"/>
              <a:gd name="connsiteY516" fmla="*/ 4458604 h 6858000"/>
              <a:gd name="connsiteX517" fmla="*/ 4780440 w 7467600"/>
              <a:gd name="connsiteY517" fmla="*/ 4470290 h 6858000"/>
              <a:gd name="connsiteX518" fmla="*/ 4898954 w 7467600"/>
              <a:gd name="connsiteY518" fmla="*/ 4662092 h 6858000"/>
              <a:gd name="connsiteX519" fmla="*/ 4900699 w 7467600"/>
              <a:gd name="connsiteY519" fmla="*/ 4670867 h 6858000"/>
              <a:gd name="connsiteX520" fmla="*/ 5714511 w 7467600"/>
              <a:gd name="connsiteY520" fmla="*/ 4663483 h 6858000"/>
              <a:gd name="connsiteX521" fmla="*/ 5464793 w 7467600"/>
              <a:gd name="connsiteY521" fmla="*/ 4393556 h 6858000"/>
              <a:gd name="connsiteX522" fmla="*/ 5461897 w 7467600"/>
              <a:gd name="connsiteY522" fmla="*/ 4390879 h 6858000"/>
              <a:gd name="connsiteX523" fmla="*/ 4294126 w 7467600"/>
              <a:gd name="connsiteY523" fmla="*/ 3303048 h 6858000"/>
              <a:gd name="connsiteX524" fmla="*/ 4305321 w 7467600"/>
              <a:gd name="connsiteY524" fmla="*/ 3256953 h 6858000"/>
              <a:gd name="connsiteX525" fmla="*/ 4949299 w 7467600"/>
              <a:gd name="connsiteY525" fmla="*/ 3766336 h 6858000"/>
              <a:gd name="connsiteX526" fmla="*/ 5291452 w 7467600"/>
              <a:gd name="connsiteY526" fmla="*/ 4076801 h 6858000"/>
              <a:gd name="connsiteX527" fmla="*/ 5434998 w 7467600"/>
              <a:gd name="connsiteY527" fmla="*/ 4254100 h 6858000"/>
              <a:gd name="connsiteX528" fmla="*/ 5351015 w 7467600"/>
              <a:gd name="connsiteY528" fmla="*/ 3760989 h 6858000"/>
              <a:gd name="connsiteX529" fmla="*/ 5413780 w 7467600"/>
              <a:gd name="connsiteY529" fmla="*/ 2966265 h 6858000"/>
              <a:gd name="connsiteX530" fmla="*/ 5425627 w 7467600"/>
              <a:gd name="connsiteY530" fmla="*/ 2954192 h 6858000"/>
              <a:gd name="connsiteX531" fmla="*/ 6604735 w 7467600"/>
              <a:gd name="connsiteY531" fmla="*/ 2041381 h 6858000"/>
              <a:gd name="connsiteX532" fmla="*/ 7204487 w 7467600"/>
              <a:gd name="connsiteY532" fmla="*/ 2742112 h 6858000"/>
              <a:gd name="connsiteX533" fmla="*/ 7131592 w 7467600"/>
              <a:gd name="connsiteY533" fmla="*/ 2672096 h 6858000"/>
              <a:gd name="connsiteX534" fmla="*/ 6996344 w 7467600"/>
              <a:gd name="connsiteY534" fmla="*/ 2518310 h 6858000"/>
              <a:gd name="connsiteX535" fmla="*/ 6735495 w 7467600"/>
              <a:gd name="connsiteY535" fmla="*/ 2196890 h 6858000"/>
              <a:gd name="connsiteX536" fmla="*/ 6721901 w 7467600"/>
              <a:gd name="connsiteY536" fmla="*/ 2179274 h 6858000"/>
              <a:gd name="connsiteX537" fmla="*/ 6604735 w 7467600"/>
              <a:gd name="connsiteY537" fmla="*/ 2041381 h 6858000"/>
              <a:gd name="connsiteX538" fmla="*/ 6591670 w 7467600"/>
              <a:gd name="connsiteY538" fmla="*/ 1988277 h 6858000"/>
              <a:gd name="connsiteX539" fmla="*/ 6747349 w 7467600"/>
              <a:gd name="connsiteY539" fmla="*/ 2160069 h 6858000"/>
              <a:gd name="connsiteX540" fmla="*/ 6760943 w 7467600"/>
              <a:gd name="connsiteY540" fmla="*/ 2177686 h 6858000"/>
              <a:gd name="connsiteX541" fmla="*/ 7021065 w 7467600"/>
              <a:gd name="connsiteY541" fmla="*/ 2498102 h 6858000"/>
              <a:gd name="connsiteX542" fmla="*/ 7155223 w 7467600"/>
              <a:gd name="connsiteY542" fmla="*/ 2650386 h 6858000"/>
              <a:gd name="connsiteX543" fmla="*/ 7203167 w 7467600"/>
              <a:gd name="connsiteY543" fmla="*/ 2697288 h 6858000"/>
              <a:gd name="connsiteX544" fmla="*/ 6937703 w 7467600"/>
              <a:gd name="connsiteY544" fmla="*/ 2321981 h 6858000"/>
              <a:gd name="connsiteX545" fmla="*/ 6591670 w 7467600"/>
              <a:gd name="connsiteY545" fmla="*/ 1988277 h 6858000"/>
              <a:gd name="connsiteX546" fmla="*/ 5798671 w 7467600"/>
              <a:gd name="connsiteY546" fmla="*/ 1981601 h 6858000"/>
              <a:gd name="connsiteX547" fmla="*/ 5754709 w 7467600"/>
              <a:gd name="connsiteY547" fmla="*/ 2071454 h 6858000"/>
              <a:gd name="connsiteX548" fmla="*/ 5763044 w 7467600"/>
              <a:gd name="connsiteY548" fmla="*/ 2842206 h 6858000"/>
              <a:gd name="connsiteX549" fmla="*/ 5764974 w 7467600"/>
              <a:gd name="connsiteY549" fmla="*/ 2799609 h 6858000"/>
              <a:gd name="connsiteX550" fmla="*/ 5767665 w 7467600"/>
              <a:gd name="connsiteY550" fmla="*/ 2666409 h 6858000"/>
              <a:gd name="connsiteX551" fmla="*/ 5763055 w 7467600"/>
              <a:gd name="connsiteY551" fmla="*/ 2579705 h 6858000"/>
              <a:gd name="connsiteX552" fmla="*/ 5758079 w 7467600"/>
              <a:gd name="connsiteY552" fmla="*/ 2492508 h 6858000"/>
              <a:gd name="connsiteX553" fmla="*/ 5779325 w 7467600"/>
              <a:gd name="connsiteY553" fmla="*/ 2197069 h 6858000"/>
              <a:gd name="connsiteX554" fmla="*/ 5798671 w 7467600"/>
              <a:gd name="connsiteY554" fmla="*/ 1981601 h 6858000"/>
              <a:gd name="connsiteX555" fmla="*/ 5829202 w 7467600"/>
              <a:gd name="connsiteY555" fmla="*/ 1971679 h 6858000"/>
              <a:gd name="connsiteX556" fmla="*/ 5809558 w 7467600"/>
              <a:gd name="connsiteY556" fmla="*/ 2198043 h 6858000"/>
              <a:gd name="connsiteX557" fmla="*/ 5788653 w 7467600"/>
              <a:gd name="connsiteY557" fmla="*/ 2489430 h 6858000"/>
              <a:gd name="connsiteX558" fmla="*/ 5793439 w 7467600"/>
              <a:gd name="connsiteY558" fmla="*/ 2575235 h 6858000"/>
              <a:gd name="connsiteX559" fmla="*/ 5796837 w 7467600"/>
              <a:gd name="connsiteY559" fmla="*/ 2637633 h 6858000"/>
              <a:gd name="connsiteX560" fmla="*/ 5818614 w 7467600"/>
              <a:gd name="connsiteY560" fmla="*/ 2473055 h 6858000"/>
              <a:gd name="connsiteX561" fmla="*/ 5829202 w 7467600"/>
              <a:gd name="connsiteY561" fmla="*/ 1971679 h 6858000"/>
              <a:gd name="connsiteX562" fmla="*/ 5911389 w 7467600"/>
              <a:gd name="connsiteY562" fmla="*/ 1898371 h 6858000"/>
              <a:gd name="connsiteX563" fmla="*/ 6237627 w 7467600"/>
              <a:gd name="connsiteY563" fmla="*/ 2231921 h 6858000"/>
              <a:gd name="connsiteX564" fmla="*/ 5911389 w 7467600"/>
              <a:gd name="connsiteY564" fmla="*/ 1898371 h 6858000"/>
              <a:gd name="connsiteX565" fmla="*/ 6944437 w 7467600"/>
              <a:gd name="connsiteY565" fmla="*/ 1575402 h 6858000"/>
              <a:gd name="connsiteX566" fmla="*/ 6304730 w 7467600"/>
              <a:gd name="connsiteY566" fmla="*/ 1766654 h 6858000"/>
              <a:gd name="connsiteX567" fmla="*/ 6944437 w 7467600"/>
              <a:gd name="connsiteY567" fmla="*/ 1575402 h 6858000"/>
              <a:gd name="connsiteX568" fmla="*/ 7019523 w 7467600"/>
              <a:gd name="connsiteY568" fmla="*/ 1519450 h 6858000"/>
              <a:gd name="connsiteX569" fmla="*/ 6298091 w 7467600"/>
              <a:gd name="connsiteY569" fmla="*/ 1737122 h 6858000"/>
              <a:gd name="connsiteX570" fmla="*/ 7019523 w 7467600"/>
              <a:gd name="connsiteY570" fmla="*/ 1519450 h 6858000"/>
              <a:gd name="connsiteX571" fmla="*/ 2399523 w 7467600"/>
              <a:gd name="connsiteY571" fmla="*/ 1428234 h 6858000"/>
              <a:gd name="connsiteX572" fmla="*/ 2224982 w 7467600"/>
              <a:gd name="connsiteY572" fmla="*/ 1826201 h 6858000"/>
              <a:gd name="connsiteX573" fmla="*/ 2096099 w 7467600"/>
              <a:gd name="connsiteY573" fmla="*/ 2345900 h 6858000"/>
              <a:gd name="connsiteX574" fmla="*/ 2283317 w 7467600"/>
              <a:gd name="connsiteY574" fmla="*/ 1796925 h 6858000"/>
              <a:gd name="connsiteX575" fmla="*/ 2399523 w 7467600"/>
              <a:gd name="connsiteY575" fmla="*/ 1428234 h 6858000"/>
              <a:gd name="connsiteX576" fmla="*/ 2448558 w 7467600"/>
              <a:gd name="connsiteY576" fmla="*/ 1373435 h 6858000"/>
              <a:gd name="connsiteX577" fmla="*/ 2312521 w 7467600"/>
              <a:gd name="connsiteY577" fmla="*/ 1806140 h 6858000"/>
              <a:gd name="connsiteX578" fmla="*/ 2127533 w 7467600"/>
              <a:gd name="connsiteY578" fmla="*/ 2348380 h 6858000"/>
              <a:gd name="connsiteX579" fmla="*/ 2358080 w 7467600"/>
              <a:gd name="connsiteY579" fmla="*/ 1866134 h 6858000"/>
              <a:gd name="connsiteX580" fmla="*/ 2407436 w 7467600"/>
              <a:gd name="connsiteY580" fmla="*/ 1651070 h 6858000"/>
              <a:gd name="connsiteX581" fmla="*/ 2448558 w 7467600"/>
              <a:gd name="connsiteY581" fmla="*/ 1373435 h 6858000"/>
              <a:gd name="connsiteX582" fmla="*/ 278707 w 7467600"/>
              <a:gd name="connsiteY582" fmla="*/ 1352270 h 6858000"/>
              <a:gd name="connsiteX583" fmla="*/ 321570 w 7467600"/>
              <a:gd name="connsiteY583" fmla="*/ 1861610 h 6858000"/>
              <a:gd name="connsiteX584" fmla="*/ 294281 w 7467600"/>
              <a:gd name="connsiteY584" fmla="*/ 1440658 h 6858000"/>
              <a:gd name="connsiteX585" fmla="*/ 278707 w 7467600"/>
              <a:gd name="connsiteY585" fmla="*/ 1352270 h 6858000"/>
              <a:gd name="connsiteX586" fmla="*/ 1423821 w 7467600"/>
              <a:gd name="connsiteY586" fmla="*/ 1351958 h 6858000"/>
              <a:gd name="connsiteX587" fmla="*/ 1638521 w 7467600"/>
              <a:gd name="connsiteY587" fmla="*/ 1908470 h 6858000"/>
              <a:gd name="connsiteX588" fmla="*/ 1754199 w 7467600"/>
              <a:gd name="connsiteY588" fmla="*/ 2149284 h 6858000"/>
              <a:gd name="connsiteX589" fmla="*/ 1908359 w 7467600"/>
              <a:gd name="connsiteY589" fmla="*/ 2364988 h 6858000"/>
              <a:gd name="connsiteX590" fmla="*/ 1647661 w 7467600"/>
              <a:gd name="connsiteY590" fmla="*/ 1825945 h 6858000"/>
              <a:gd name="connsiteX591" fmla="*/ 1423821 w 7467600"/>
              <a:gd name="connsiteY591" fmla="*/ 1351958 h 6858000"/>
              <a:gd name="connsiteX592" fmla="*/ 1431890 w 7467600"/>
              <a:gd name="connsiteY592" fmla="*/ 1306475 h 6858000"/>
              <a:gd name="connsiteX593" fmla="*/ 1507597 w 7467600"/>
              <a:gd name="connsiteY593" fmla="*/ 1446132 h 6858000"/>
              <a:gd name="connsiteX594" fmla="*/ 1674586 w 7467600"/>
              <a:gd name="connsiteY594" fmla="*/ 1813832 h 6858000"/>
              <a:gd name="connsiteX595" fmla="*/ 1815950 w 7467600"/>
              <a:gd name="connsiteY595" fmla="*/ 2128564 h 6858000"/>
              <a:gd name="connsiteX596" fmla="*/ 1984242 w 7467600"/>
              <a:gd name="connsiteY596" fmla="*/ 2430829 h 6858000"/>
              <a:gd name="connsiteX597" fmla="*/ 2014023 w 7467600"/>
              <a:gd name="connsiteY597" fmla="*/ 2450995 h 6858000"/>
              <a:gd name="connsiteX598" fmla="*/ 1747337 w 7467600"/>
              <a:gd name="connsiteY598" fmla="*/ 1855264 h 6858000"/>
              <a:gd name="connsiteX599" fmla="*/ 1533749 w 7467600"/>
              <a:gd name="connsiteY599" fmla="*/ 1478656 h 6858000"/>
              <a:gd name="connsiteX600" fmla="*/ 1431890 w 7467600"/>
              <a:gd name="connsiteY600" fmla="*/ 1306475 h 6858000"/>
              <a:gd name="connsiteX601" fmla="*/ 5052692 w 7467600"/>
              <a:gd name="connsiteY601" fmla="*/ 1292994 h 6858000"/>
              <a:gd name="connsiteX602" fmla="*/ 5200661 w 7467600"/>
              <a:gd name="connsiteY602" fmla="*/ 1635186 h 6858000"/>
              <a:gd name="connsiteX603" fmla="*/ 5297138 w 7467600"/>
              <a:gd name="connsiteY603" fmla="*/ 1906351 h 6858000"/>
              <a:gd name="connsiteX604" fmla="*/ 5052692 w 7467600"/>
              <a:gd name="connsiteY604" fmla="*/ 1292994 h 6858000"/>
              <a:gd name="connsiteX605" fmla="*/ 5009948 w 7467600"/>
              <a:gd name="connsiteY605" fmla="*/ 1273619 h 6858000"/>
              <a:gd name="connsiteX606" fmla="*/ 5121777 w 7467600"/>
              <a:gd name="connsiteY606" fmla="*/ 1654213 h 6858000"/>
              <a:gd name="connsiteX607" fmla="*/ 5293545 w 7467600"/>
              <a:gd name="connsiteY607" fmla="*/ 2072247 h 6858000"/>
              <a:gd name="connsiteX608" fmla="*/ 5294042 w 7467600"/>
              <a:gd name="connsiteY608" fmla="*/ 2065019 h 6858000"/>
              <a:gd name="connsiteX609" fmla="*/ 5171936 w 7467600"/>
              <a:gd name="connsiteY609" fmla="*/ 1647613 h 6858000"/>
              <a:gd name="connsiteX610" fmla="*/ 5009948 w 7467600"/>
              <a:gd name="connsiteY610" fmla="*/ 1273619 h 6858000"/>
              <a:gd name="connsiteX611" fmla="*/ 655236 w 7467600"/>
              <a:gd name="connsiteY611" fmla="*/ 1268632 h 6858000"/>
              <a:gd name="connsiteX612" fmla="*/ 839521 w 7467600"/>
              <a:gd name="connsiteY612" fmla="*/ 1685315 h 6858000"/>
              <a:gd name="connsiteX613" fmla="*/ 1109416 w 7467600"/>
              <a:gd name="connsiteY613" fmla="*/ 2061663 h 6858000"/>
              <a:gd name="connsiteX614" fmla="*/ 1298300 w 7467600"/>
              <a:gd name="connsiteY614" fmla="*/ 2247742 h 6858000"/>
              <a:gd name="connsiteX615" fmla="*/ 1125871 w 7467600"/>
              <a:gd name="connsiteY615" fmla="*/ 1989513 h 6858000"/>
              <a:gd name="connsiteX616" fmla="*/ 981574 w 7467600"/>
              <a:gd name="connsiteY616" fmla="*/ 1783157 h 6858000"/>
              <a:gd name="connsiteX617" fmla="*/ 922198 w 7467600"/>
              <a:gd name="connsiteY617" fmla="*/ 1677437 h 6858000"/>
              <a:gd name="connsiteX618" fmla="*/ 869293 w 7467600"/>
              <a:gd name="connsiteY618" fmla="*/ 1583214 h 6858000"/>
              <a:gd name="connsiteX619" fmla="*/ 751431 w 7467600"/>
              <a:gd name="connsiteY619" fmla="*/ 1405731 h 6858000"/>
              <a:gd name="connsiteX620" fmla="*/ 655236 w 7467600"/>
              <a:gd name="connsiteY620" fmla="*/ 1268632 h 6858000"/>
              <a:gd name="connsiteX621" fmla="*/ 6516292 w 7467600"/>
              <a:gd name="connsiteY621" fmla="*/ 1263064 h 6858000"/>
              <a:gd name="connsiteX622" fmla="*/ 5736320 w 7467600"/>
              <a:gd name="connsiteY622" fmla="*/ 1501803 h 6858000"/>
              <a:gd name="connsiteX623" fmla="*/ 6516292 w 7467600"/>
              <a:gd name="connsiteY623" fmla="*/ 1263064 h 6858000"/>
              <a:gd name="connsiteX624" fmla="*/ 291466 w 7467600"/>
              <a:gd name="connsiteY624" fmla="*/ 1250369 h 6858000"/>
              <a:gd name="connsiteX625" fmla="*/ 323180 w 7467600"/>
              <a:gd name="connsiteY625" fmla="*/ 1435283 h 6858000"/>
              <a:gd name="connsiteX626" fmla="*/ 349381 w 7467600"/>
              <a:gd name="connsiteY626" fmla="*/ 1875041 h 6858000"/>
              <a:gd name="connsiteX627" fmla="*/ 374363 w 7467600"/>
              <a:gd name="connsiteY627" fmla="*/ 1506494 h 6858000"/>
              <a:gd name="connsiteX628" fmla="*/ 302168 w 7467600"/>
              <a:gd name="connsiteY628" fmla="*/ 1274495 h 6858000"/>
              <a:gd name="connsiteX629" fmla="*/ 291466 w 7467600"/>
              <a:gd name="connsiteY629" fmla="*/ 1250369 h 6858000"/>
              <a:gd name="connsiteX630" fmla="*/ 678222 w 7467600"/>
              <a:gd name="connsiteY630" fmla="*/ 1248670 h 6858000"/>
              <a:gd name="connsiteX631" fmla="*/ 775536 w 7467600"/>
              <a:gd name="connsiteY631" fmla="*/ 1388015 h 6858000"/>
              <a:gd name="connsiteX632" fmla="*/ 894529 w 7467600"/>
              <a:gd name="connsiteY632" fmla="*/ 1567739 h 6858000"/>
              <a:gd name="connsiteX633" fmla="*/ 948000 w 7467600"/>
              <a:gd name="connsiteY633" fmla="*/ 1663088 h 6858000"/>
              <a:gd name="connsiteX634" fmla="*/ 1006812 w 7467600"/>
              <a:gd name="connsiteY634" fmla="*/ 1767683 h 6858000"/>
              <a:gd name="connsiteX635" fmla="*/ 1149133 w 7467600"/>
              <a:gd name="connsiteY635" fmla="*/ 1971513 h 6858000"/>
              <a:gd name="connsiteX636" fmla="*/ 1333952 w 7467600"/>
              <a:gd name="connsiteY636" fmla="*/ 2251620 h 6858000"/>
              <a:gd name="connsiteX637" fmla="*/ 1337329 w 7467600"/>
              <a:gd name="connsiteY637" fmla="*/ 2258350 h 6858000"/>
              <a:gd name="connsiteX638" fmla="*/ 1014726 w 7467600"/>
              <a:gd name="connsiteY638" fmla="*/ 1615556 h 6858000"/>
              <a:gd name="connsiteX639" fmla="*/ 678222 w 7467600"/>
              <a:gd name="connsiteY639" fmla="*/ 1248670 h 6858000"/>
              <a:gd name="connsiteX640" fmla="*/ 6691602 w 7467600"/>
              <a:gd name="connsiteY640" fmla="*/ 1140573 h 6858000"/>
              <a:gd name="connsiteX641" fmla="*/ 6571100 w 7467600"/>
              <a:gd name="connsiteY641" fmla="*/ 1183662 h 6858000"/>
              <a:gd name="connsiteX642" fmla="*/ 6241687 w 7467600"/>
              <a:gd name="connsiteY642" fmla="*/ 1257600 h 6858000"/>
              <a:gd name="connsiteX643" fmla="*/ 5693009 w 7467600"/>
              <a:gd name="connsiteY643" fmla="*/ 1478256 h 6858000"/>
              <a:gd name="connsiteX644" fmla="*/ 6548420 w 7467600"/>
              <a:gd name="connsiteY644" fmla="*/ 1214599 h 6858000"/>
              <a:gd name="connsiteX645" fmla="*/ 6605473 w 7467600"/>
              <a:gd name="connsiteY645" fmla="*/ 1184686 h 6858000"/>
              <a:gd name="connsiteX646" fmla="*/ 6691602 w 7467600"/>
              <a:gd name="connsiteY646" fmla="*/ 1140573 h 6858000"/>
              <a:gd name="connsiteX647" fmla="*/ 4002475 w 7467600"/>
              <a:gd name="connsiteY647" fmla="*/ 1037802 h 6858000"/>
              <a:gd name="connsiteX648" fmla="*/ 4000324 w 7467600"/>
              <a:gd name="connsiteY648" fmla="*/ 1039362 h 6858000"/>
              <a:gd name="connsiteX649" fmla="*/ 4002862 w 7467600"/>
              <a:gd name="connsiteY649" fmla="*/ 1042866 h 6858000"/>
              <a:gd name="connsiteX650" fmla="*/ 4002475 w 7467600"/>
              <a:gd name="connsiteY650" fmla="*/ 1037802 h 6858000"/>
              <a:gd name="connsiteX651" fmla="*/ 506322 w 7467600"/>
              <a:gd name="connsiteY651" fmla="*/ 1020997 h 6858000"/>
              <a:gd name="connsiteX652" fmla="*/ 533068 w 7467600"/>
              <a:gd name="connsiteY652" fmla="*/ 1029409 h 6858000"/>
              <a:gd name="connsiteX653" fmla="*/ 1232525 w 7467600"/>
              <a:gd name="connsiteY653" fmla="*/ 1804675 h 6858000"/>
              <a:gd name="connsiteX654" fmla="*/ 1388858 w 7467600"/>
              <a:gd name="connsiteY654" fmla="*/ 2368011 h 6858000"/>
              <a:gd name="connsiteX655" fmla="*/ 1384098 w 7467600"/>
              <a:gd name="connsiteY655" fmla="*/ 2378125 h 6858000"/>
              <a:gd name="connsiteX656" fmla="*/ 1425393 w 7467600"/>
              <a:gd name="connsiteY656" fmla="*/ 2589124 h 6858000"/>
              <a:gd name="connsiteX657" fmla="*/ 1424001 w 7467600"/>
              <a:gd name="connsiteY657" fmla="*/ 2597541 h 6858000"/>
              <a:gd name="connsiteX658" fmla="*/ 2152729 w 7467600"/>
              <a:gd name="connsiteY658" fmla="*/ 2864487 h 6858000"/>
              <a:gd name="connsiteX659" fmla="*/ 2020609 w 7467600"/>
              <a:gd name="connsiteY659" fmla="*/ 2539671 h 6858000"/>
              <a:gd name="connsiteX660" fmla="*/ 2018920 w 7467600"/>
              <a:gd name="connsiteY660" fmla="*/ 2536309 h 6858000"/>
              <a:gd name="connsiteX661" fmla="*/ 1342441 w 7467600"/>
              <a:gd name="connsiteY661" fmla="*/ 1173017 h 6858000"/>
              <a:gd name="connsiteX662" fmla="*/ 1367925 w 7467600"/>
              <a:gd name="connsiteY662" fmla="*/ 1135648 h 6858000"/>
              <a:gd name="connsiteX663" fmla="*/ 1771401 w 7467600"/>
              <a:gd name="connsiteY663" fmla="*/ 1806673 h 6858000"/>
              <a:gd name="connsiteX664" fmla="*/ 1972385 w 7467600"/>
              <a:gd name="connsiteY664" fmla="*/ 2198735 h 6858000"/>
              <a:gd name="connsiteX665" fmla="*/ 2040892 w 7467600"/>
              <a:gd name="connsiteY665" fmla="*/ 2405205 h 6858000"/>
              <a:gd name="connsiteX666" fmla="*/ 2131689 w 7467600"/>
              <a:gd name="connsiteY666" fmla="*/ 1936926 h 6858000"/>
              <a:gd name="connsiteX667" fmla="*/ 2454820 w 7467600"/>
              <a:gd name="connsiteY667" fmla="*/ 1248808 h 6858000"/>
              <a:gd name="connsiteX668" fmla="*/ 2492512 w 7467600"/>
              <a:gd name="connsiteY668" fmla="*/ 1302920 h 6858000"/>
              <a:gd name="connsiteX669" fmla="*/ 2081216 w 7467600"/>
              <a:gd name="connsiteY669" fmla="*/ 2527513 h 6858000"/>
              <a:gd name="connsiteX670" fmla="*/ 2081211 w 7467600"/>
              <a:gd name="connsiteY670" fmla="*/ 2528916 h 6858000"/>
              <a:gd name="connsiteX671" fmla="*/ 2199067 w 7467600"/>
              <a:gd name="connsiteY671" fmla="*/ 2884061 h 6858000"/>
              <a:gd name="connsiteX672" fmla="*/ 3192586 w 7467600"/>
              <a:gd name="connsiteY672" fmla="*/ 3411496 h 6858000"/>
              <a:gd name="connsiteX673" fmla="*/ 3182620 w 7467600"/>
              <a:gd name="connsiteY673" fmla="*/ 3483279 h 6858000"/>
              <a:gd name="connsiteX674" fmla="*/ 2435119 w 7467600"/>
              <a:gd name="connsiteY674" fmla="*/ 3080173 h 6858000"/>
              <a:gd name="connsiteX675" fmla="*/ 2410152 w 7467600"/>
              <a:gd name="connsiteY675" fmla="*/ 3063751 h 6858000"/>
              <a:gd name="connsiteX676" fmla="*/ 2408099 w 7467600"/>
              <a:gd name="connsiteY676" fmla="*/ 3064403 h 6858000"/>
              <a:gd name="connsiteX677" fmla="*/ 2407218 w 7467600"/>
              <a:gd name="connsiteY677" fmla="*/ 3070324 h 6858000"/>
              <a:gd name="connsiteX678" fmla="*/ 2380138 w 7467600"/>
              <a:gd name="connsiteY678" fmla="*/ 3099341 h 6858000"/>
              <a:gd name="connsiteX679" fmla="*/ 1765923 w 7467600"/>
              <a:gd name="connsiteY679" fmla="*/ 3581043 h 6858000"/>
              <a:gd name="connsiteX680" fmla="*/ 1702258 w 7467600"/>
              <a:gd name="connsiteY680" fmla="*/ 3612286 h 6858000"/>
              <a:gd name="connsiteX681" fmla="*/ 1538370 w 7467600"/>
              <a:gd name="connsiteY681" fmla="*/ 3811804 h 6858000"/>
              <a:gd name="connsiteX682" fmla="*/ 542867 w 7467600"/>
              <a:gd name="connsiteY682" fmla="*/ 4944092 h 6858000"/>
              <a:gd name="connsiteX683" fmla="*/ 515800 w 7467600"/>
              <a:gd name="connsiteY683" fmla="*/ 4862180 h 6858000"/>
              <a:gd name="connsiteX684" fmla="*/ 909145 w 7467600"/>
              <a:gd name="connsiteY684" fmla="*/ 4199225 h 6858000"/>
              <a:gd name="connsiteX685" fmla="*/ 1214067 w 7467600"/>
              <a:gd name="connsiteY685" fmla="*/ 3908561 h 6858000"/>
              <a:gd name="connsiteX686" fmla="*/ 640967 w 7467600"/>
              <a:gd name="connsiteY686" fmla="*/ 4105601 h 6858000"/>
              <a:gd name="connsiteX687" fmla="*/ 112563 w 7467600"/>
              <a:gd name="connsiteY687" fmla="*/ 4396952 h 6858000"/>
              <a:gd name="connsiteX688" fmla="*/ 0 w 7467600"/>
              <a:gd name="connsiteY688" fmla="*/ 4466006 h 6858000"/>
              <a:gd name="connsiteX689" fmla="*/ 0 w 7467600"/>
              <a:gd name="connsiteY689" fmla="*/ 4233763 h 6858000"/>
              <a:gd name="connsiteX690" fmla="*/ 36881 w 7467600"/>
              <a:gd name="connsiteY690" fmla="*/ 4200118 h 6858000"/>
              <a:gd name="connsiteX691" fmla="*/ 910534 w 7467600"/>
              <a:gd name="connsiteY691" fmla="*/ 3629753 h 6858000"/>
              <a:gd name="connsiteX692" fmla="*/ 1578717 w 7467600"/>
              <a:gd name="connsiteY692" fmla="*/ 3575982 h 6858000"/>
              <a:gd name="connsiteX693" fmla="*/ 2338780 w 7467600"/>
              <a:gd name="connsiteY693" fmla="*/ 3033725 h 6858000"/>
              <a:gd name="connsiteX694" fmla="*/ 1807991 w 7467600"/>
              <a:gd name="connsiteY694" fmla="*/ 2807184 h 6858000"/>
              <a:gd name="connsiteX695" fmla="*/ 1416358 w 7467600"/>
              <a:gd name="connsiteY695" fmla="*/ 3112571 h 6858000"/>
              <a:gd name="connsiteX696" fmla="*/ 939066 w 7467600"/>
              <a:gd name="connsiteY696" fmla="*/ 3378798 h 6858000"/>
              <a:gd name="connsiteX697" fmla="*/ 115099 w 7467600"/>
              <a:gd name="connsiteY697" fmla="*/ 3607650 h 6858000"/>
              <a:gd name="connsiteX698" fmla="*/ 97284 w 7467600"/>
              <a:gd name="connsiteY698" fmla="*/ 3520393 h 6858000"/>
              <a:gd name="connsiteX699" fmla="*/ 922050 w 7467600"/>
              <a:gd name="connsiteY699" fmla="*/ 3074867 h 6858000"/>
              <a:gd name="connsiteX700" fmla="*/ 1405265 w 7467600"/>
              <a:gd name="connsiteY700" fmla="*/ 3016319 h 6858000"/>
              <a:gd name="connsiteX701" fmla="*/ 1407512 w 7467600"/>
              <a:gd name="connsiteY701" fmla="*/ 3018001 h 6858000"/>
              <a:gd name="connsiteX702" fmla="*/ 1726266 w 7467600"/>
              <a:gd name="connsiteY702" fmla="*/ 2777274 h 6858000"/>
              <a:gd name="connsiteX703" fmla="*/ 625390 w 7467600"/>
              <a:gd name="connsiteY703" fmla="*/ 2514541 h 6858000"/>
              <a:gd name="connsiteX704" fmla="*/ 619799 w 7467600"/>
              <a:gd name="connsiteY704" fmla="*/ 2527180 h 6858000"/>
              <a:gd name="connsiteX705" fmla="*/ 310030 w 7467600"/>
              <a:gd name="connsiteY705" fmla="*/ 2771818 h 6858000"/>
              <a:gd name="connsiteX706" fmla="*/ 173877 w 7467600"/>
              <a:gd name="connsiteY706" fmla="*/ 2937056 h 6858000"/>
              <a:gd name="connsiteX707" fmla="*/ 77889 w 7467600"/>
              <a:gd name="connsiteY707" fmla="*/ 3138440 h 6858000"/>
              <a:gd name="connsiteX708" fmla="*/ 0 w 7467600"/>
              <a:gd name="connsiteY708" fmla="*/ 3271395 h 6858000"/>
              <a:gd name="connsiteX709" fmla="*/ 0 w 7467600"/>
              <a:gd name="connsiteY709" fmla="*/ 3153002 h 6858000"/>
              <a:gd name="connsiteX710" fmla="*/ 2386 w 7467600"/>
              <a:gd name="connsiteY710" fmla="*/ 3149203 h 6858000"/>
              <a:gd name="connsiteX711" fmla="*/ 89753 w 7467600"/>
              <a:gd name="connsiteY711" fmla="*/ 2987702 h 6858000"/>
              <a:gd name="connsiteX712" fmla="*/ 76869 w 7467600"/>
              <a:gd name="connsiteY712" fmla="*/ 3005404 h 6858000"/>
              <a:gd name="connsiteX713" fmla="*/ 32049 w 7467600"/>
              <a:gd name="connsiteY713" fmla="*/ 3065814 h 6858000"/>
              <a:gd name="connsiteX714" fmla="*/ 0 w 7467600"/>
              <a:gd name="connsiteY714" fmla="*/ 3108744 h 6858000"/>
              <a:gd name="connsiteX715" fmla="*/ 0 w 7467600"/>
              <a:gd name="connsiteY715" fmla="*/ 3058059 h 6858000"/>
              <a:gd name="connsiteX716" fmla="*/ 7610 w 7467600"/>
              <a:gd name="connsiteY716" fmla="*/ 3047889 h 6858000"/>
              <a:gd name="connsiteX717" fmla="*/ 52419 w 7467600"/>
              <a:gd name="connsiteY717" fmla="*/ 2987479 h 6858000"/>
              <a:gd name="connsiteX718" fmla="*/ 59142 w 7467600"/>
              <a:gd name="connsiteY718" fmla="*/ 2978488 h 6858000"/>
              <a:gd name="connsiteX719" fmla="*/ 0 w 7467600"/>
              <a:gd name="connsiteY719" fmla="*/ 3015334 h 6858000"/>
              <a:gd name="connsiteX720" fmla="*/ 0 w 7467600"/>
              <a:gd name="connsiteY720" fmla="*/ 2914286 h 6858000"/>
              <a:gd name="connsiteX721" fmla="*/ 36383 w 7467600"/>
              <a:gd name="connsiteY721" fmla="*/ 2901128 h 6858000"/>
              <a:gd name="connsiteX722" fmla="*/ 156329 w 7467600"/>
              <a:gd name="connsiteY722" fmla="*/ 2840533 h 6858000"/>
              <a:gd name="connsiteX723" fmla="*/ 358355 w 7467600"/>
              <a:gd name="connsiteY723" fmla="*/ 2620471 h 6858000"/>
              <a:gd name="connsiteX724" fmla="*/ 510577 w 7467600"/>
              <a:gd name="connsiteY724" fmla="*/ 2501244 h 6858000"/>
              <a:gd name="connsiteX725" fmla="*/ 211967 w 7467600"/>
              <a:gd name="connsiteY725" fmla="*/ 2479171 h 6858000"/>
              <a:gd name="connsiteX726" fmla="*/ 0 w 7467600"/>
              <a:gd name="connsiteY726" fmla="*/ 2476398 h 6858000"/>
              <a:gd name="connsiteX727" fmla="*/ 0 w 7467600"/>
              <a:gd name="connsiteY727" fmla="*/ 2389189 h 6858000"/>
              <a:gd name="connsiteX728" fmla="*/ 103062 w 7467600"/>
              <a:gd name="connsiteY728" fmla="*/ 2389518 h 6858000"/>
              <a:gd name="connsiteX729" fmla="*/ 510734 w 7467600"/>
              <a:gd name="connsiteY729" fmla="*/ 2416201 h 6858000"/>
              <a:gd name="connsiteX730" fmla="*/ 279257 w 7467600"/>
              <a:gd name="connsiteY730" fmla="*/ 2092102 h 6858000"/>
              <a:gd name="connsiteX731" fmla="*/ 65265 w 7467600"/>
              <a:gd name="connsiteY731" fmla="*/ 2006049 h 6858000"/>
              <a:gd name="connsiteX732" fmla="*/ 0 w 7467600"/>
              <a:gd name="connsiteY732" fmla="*/ 1982532 h 6858000"/>
              <a:gd name="connsiteX733" fmla="*/ 0 w 7467600"/>
              <a:gd name="connsiteY733" fmla="*/ 1912789 h 6858000"/>
              <a:gd name="connsiteX734" fmla="*/ 97460 w 7467600"/>
              <a:gd name="connsiteY734" fmla="*/ 1953725 h 6858000"/>
              <a:gd name="connsiteX735" fmla="*/ 221272 w 7467600"/>
              <a:gd name="connsiteY735" fmla="*/ 1980766 h 6858000"/>
              <a:gd name="connsiteX736" fmla="*/ 116765 w 7467600"/>
              <a:gd name="connsiteY736" fmla="*/ 1911033 h 6858000"/>
              <a:gd name="connsiteX737" fmla="*/ 16405 w 7467600"/>
              <a:gd name="connsiteY737" fmla="*/ 1803412 h 6858000"/>
              <a:gd name="connsiteX738" fmla="*/ 0 w 7467600"/>
              <a:gd name="connsiteY738" fmla="*/ 1784777 h 6858000"/>
              <a:gd name="connsiteX739" fmla="*/ 0 w 7467600"/>
              <a:gd name="connsiteY739" fmla="*/ 1740082 h 6858000"/>
              <a:gd name="connsiteX740" fmla="*/ 39394 w 7467600"/>
              <a:gd name="connsiteY740" fmla="*/ 1784856 h 6858000"/>
              <a:gd name="connsiteX741" fmla="*/ 135813 w 7467600"/>
              <a:gd name="connsiteY741" fmla="*/ 1888838 h 6858000"/>
              <a:gd name="connsiteX742" fmla="*/ 242575 w 7467600"/>
              <a:gd name="connsiteY742" fmla="*/ 1958841 h 6858000"/>
              <a:gd name="connsiteX743" fmla="*/ 82197 w 7467600"/>
              <a:gd name="connsiteY743" fmla="*/ 1754826 h 6858000"/>
              <a:gd name="connsiteX744" fmla="*/ 0 w 7467600"/>
              <a:gd name="connsiteY744" fmla="*/ 1679650 h 6858000"/>
              <a:gd name="connsiteX745" fmla="*/ 0 w 7467600"/>
              <a:gd name="connsiteY745" fmla="*/ 1602463 h 6858000"/>
              <a:gd name="connsiteX746" fmla="*/ 84689 w 7467600"/>
              <a:gd name="connsiteY746" fmla="*/ 1677442 h 6858000"/>
              <a:gd name="connsiteX747" fmla="*/ 298437 w 7467600"/>
              <a:gd name="connsiteY747" fmla="*/ 1968019 h 6858000"/>
              <a:gd name="connsiteX748" fmla="*/ 227269 w 7467600"/>
              <a:gd name="connsiteY748" fmla="*/ 1114064 h 6858000"/>
              <a:gd name="connsiteX749" fmla="*/ 248003 w 7467600"/>
              <a:gd name="connsiteY749" fmla="*/ 1089613 h 6858000"/>
              <a:gd name="connsiteX750" fmla="*/ 427020 w 7467600"/>
              <a:gd name="connsiteY750" fmla="*/ 1619803 h 6858000"/>
              <a:gd name="connsiteX751" fmla="*/ 340345 w 7467600"/>
              <a:gd name="connsiteY751" fmla="*/ 2027739 h 6858000"/>
              <a:gd name="connsiteX752" fmla="*/ 360865 w 7467600"/>
              <a:gd name="connsiteY752" fmla="*/ 2044827 h 6858000"/>
              <a:gd name="connsiteX753" fmla="*/ 560414 w 7467600"/>
              <a:gd name="connsiteY753" fmla="*/ 2421457 h 6858000"/>
              <a:gd name="connsiteX754" fmla="*/ 1359703 w 7467600"/>
              <a:gd name="connsiteY754" fmla="*/ 2578554 h 6858000"/>
              <a:gd name="connsiteX755" fmla="*/ 1359422 w 7467600"/>
              <a:gd name="connsiteY755" fmla="*/ 2577994 h 6858000"/>
              <a:gd name="connsiteX756" fmla="*/ 828701 w 7467600"/>
              <a:gd name="connsiteY756" fmla="*/ 1839520 h 6858000"/>
              <a:gd name="connsiteX757" fmla="*/ 494427 w 7467600"/>
              <a:gd name="connsiteY757" fmla="*/ 1092333 h 6858000"/>
              <a:gd name="connsiteX758" fmla="*/ 506322 w 7467600"/>
              <a:gd name="connsiteY758" fmla="*/ 1020997 h 6858000"/>
              <a:gd name="connsiteX759" fmla="*/ 4570198 w 7467600"/>
              <a:gd name="connsiteY759" fmla="*/ 978081 h 6858000"/>
              <a:gd name="connsiteX760" fmla="*/ 4523691 w 7467600"/>
              <a:gd name="connsiteY760" fmla="*/ 1127776 h 6858000"/>
              <a:gd name="connsiteX761" fmla="*/ 4509875 w 7467600"/>
              <a:gd name="connsiteY761" fmla="*/ 1167552 h 6858000"/>
              <a:gd name="connsiteX762" fmla="*/ 4478168 w 7467600"/>
              <a:gd name="connsiteY762" fmla="*/ 1260735 h 6858000"/>
              <a:gd name="connsiteX763" fmla="*/ 4409309 w 7467600"/>
              <a:gd name="connsiteY763" fmla="*/ 1666996 h 6858000"/>
              <a:gd name="connsiteX764" fmla="*/ 4370031 w 7467600"/>
              <a:gd name="connsiteY764" fmla="*/ 1955666 h 6858000"/>
              <a:gd name="connsiteX765" fmla="*/ 4570198 w 7467600"/>
              <a:gd name="connsiteY765" fmla="*/ 978081 h 6858000"/>
              <a:gd name="connsiteX766" fmla="*/ 4557898 w 7467600"/>
              <a:gd name="connsiteY766" fmla="*/ 900011 h 6858000"/>
              <a:gd name="connsiteX767" fmla="*/ 4344840 w 7467600"/>
              <a:gd name="connsiteY767" fmla="*/ 1922038 h 6858000"/>
              <a:gd name="connsiteX768" fmla="*/ 4378710 w 7467600"/>
              <a:gd name="connsiteY768" fmla="*/ 1665516 h 6858000"/>
              <a:gd name="connsiteX769" fmla="*/ 4448798 w 7467600"/>
              <a:gd name="connsiteY769" fmla="*/ 1253024 h 6858000"/>
              <a:gd name="connsiteX770" fmla="*/ 4480315 w 7467600"/>
              <a:gd name="connsiteY770" fmla="*/ 1158454 h 6858000"/>
              <a:gd name="connsiteX771" fmla="*/ 4494133 w 7467600"/>
              <a:gd name="connsiteY771" fmla="*/ 1118676 h 6858000"/>
              <a:gd name="connsiteX772" fmla="*/ 4557898 w 7467600"/>
              <a:gd name="connsiteY772" fmla="*/ 900011 h 6858000"/>
              <a:gd name="connsiteX773" fmla="*/ 5870151 w 7467600"/>
              <a:gd name="connsiteY773" fmla="*/ 898890 h 6858000"/>
              <a:gd name="connsiteX774" fmla="*/ 5861335 w 7467600"/>
              <a:gd name="connsiteY774" fmla="*/ 899177 h 6858000"/>
              <a:gd name="connsiteX775" fmla="*/ 5843702 w 7467600"/>
              <a:gd name="connsiteY775" fmla="*/ 899748 h 6858000"/>
              <a:gd name="connsiteX776" fmla="*/ 5651107 w 7467600"/>
              <a:gd name="connsiteY776" fmla="*/ 920306 h 6858000"/>
              <a:gd name="connsiteX777" fmla="*/ 5459407 w 7467600"/>
              <a:gd name="connsiteY777" fmla="*/ 940975 h 6858000"/>
              <a:gd name="connsiteX778" fmla="*/ 5374846 w 7467600"/>
              <a:gd name="connsiteY778" fmla="*/ 941988 h 6858000"/>
              <a:gd name="connsiteX779" fmla="*/ 5256105 w 7467600"/>
              <a:gd name="connsiteY779" fmla="*/ 945632 h 6858000"/>
              <a:gd name="connsiteX780" fmla="*/ 5107071 w 7467600"/>
              <a:gd name="connsiteY780" fmla="*/ 969720 h 6858000"/>
              <a:gd name="connsiteX781" fmla="*/ 4998681 w 7467600"/>
              <a:gd name="connsiteY781" fmla="*/ 988771 h 6858000"/>
              <a:gd name="connsiteX782" fmla="*/ 5870151 w 7467600"/>
              <a:gd name="connsiteY782" fmla="*/ 898890 h 6858000"/>
              <a:gd name="connsiteX783" fmla="*/ 5504425 w 7467600"/>
              <a:gd name="connsiteY783" fmla="*/ 848067 h 6858000"/>
              <a:gd name="connsiteX784" fmla="*/ 4968849 w 7467600"/>
              <a:gd name="connsiteY784" fmla="*/ 962318 h 6858000"/>
              <a:gd name="connsiteX785" fmla="*/ 5104039 w 7467600"/>
              <a:gd name="connsiteY785" fmla="*/ 940634 h 6858000"/>
              <a:gd name="connsiteX786" fmla="*/ 5256311 w 7467600"/>
              <a:gd name="connsiteY786" fmla="*/ 916490 h 6858000"/>
              <a:gd name="connsiteX787" fmla="*/ 5377381 w 7467600"/>
              <a:gd name="connsiteY787" fmla="*/ 912671 h 6858000"/>
              <a:gd name="connsiteX788" fmla="*/ 5460148 w 7467600"/>
              <a:gd name="connsiteY788" fmla="*/ 911442 h 6858000"/>
              <a:gd name="connsiteX789" fmla="*/ 5648971 w 7467600"/>
              <a:gd name="connsiteY789" fmla="*/ 891331 h 6858000"/>
              <a:gd name="connsiteX790" fmla="*/ 5844807 w 7467600"/>
              <a:gd name="connsiteY790" fmla="*/ 870718 h 6858000"/>
              <a:gd name="connsiteX791" fmla="*/ 5862975 w 7467600"/>
              <a:gd name="connsiteY791" fmla="*/ 869756 h 6858000"/>
              <a:gd name="connsiteX792" fmla="*/ 5920887 w 7467600"/>
              <a:gd name="connsiteY792" fmla="*/ 865929 h 6858000"/>
              <a:gd name="connsiteX793" fmla="*/ 5504425 w 7467600"/>
              <a:gd name="connsiteY793" fmla="*/ 848067 h 6858000"/>
              <a:gd name="connsiteX794" fmla="*/ 3607114 w 7467600"/>
              <a:gd name="connsiteY794" fmla="*/ 467441 h 6858000"/>
              <a:gd name="connsiteX795" fmla="*/ 3296242 w 7467600"/>
              <a:gd name="connsiteY795" fmla="*/ 807991 h 6858000"/>
              <a:gd name="connsiteX796" fmla="*/ 3174674 w 7467600"/>
              <a:gd name="connsiteY796" fmla="*/ 919759 h 6858000"/>
              <a:gd name="connsiteX797" fmla="*/ 3042978 w 7467600"/>
              <a:gd name="connsiteY797" fmla="*/ 1054894 h 6858000"/>
              <a:gd name="connsiteX798" fmla="*/ 2968914 w 7467600"/>
              <a:gd name="connsiteY798" fmla="*/ 1133756 h 6858000"/>
              <a:gd name="connsiteX799" fmla="*/ 3103823 w 7467600"/>
              <a:gd name="connsiteY799" fmla="*/ 1026814 h 6858000"/>
              <a:gd name="connsiteX800" fmla="*/ 3607114 w 7467600"/>
              <a:gd name="connsiteY800" fmla="*/ 467441 h 6858000"/>
              <a:gd name="connsiteX801" fmla="*/ 3744487 w 7467600"/>
              <a:gd name="connsiteY801" fmla="*/ 383136 h 6858000"/>
              <a:gd name="connsiteX802" fmla="*/ 3970213 w 7467600"/>
              <a:gd name="connsiteY802" fmla="*/ 995559 h 6858000"/>
              <a:gd name="connsiteX803" fmla="*/ 3744487 w 7467600"/>
              <a:gd name="connsiteY803" fmla="*/ 383136 h 6858000"/>
              <a:gd name="connsiteX804" fmla="*/ 3624562 w 7467600"/>
              <a:gd name="connsiteY804" fmla="*/ 367041 h 6858000"/>
              <a:gd name="connsiteX805" fmla="*/ 3489712 w 7467600"/>
              <a:gd name="connsiteY805" fmla="*/ 485386 h 6858000"/>
              <a:gd name="connsiteX806" fmla="*/ 3182994 w 7467600"/>
              <a:gd name="connsiteY806" fmla="*/ 828265 h 6858000"/>
              <a:gd name="connsiteX807" fmla="*/ 2892114 w 7467600"/>
              <a:gd name="connsiteY807" fmla="*/ 1172635 h 6858000"/>
              <a:gd name="connsiteX808" fmla="*/ 3021459 w 7467600"/>
              <a:gd name="connsiteY808" fmla="*/ 1035385 h 6858000"/>
              <a:gd name="connsiteX809" fmla="*/ 3153873 w 7467600"/>
              <a:gd name="connsiteY809" fmla="*/ 898971 h 6858000"/>
              <a:gd name="connsiteX810" fmla="*/ 3276511 w 7467600"/>
              <a:gd name="connsiteY810" fmla="*/ 786423 h 6858000"/>
              <a:gd name="connsiteX811" fmla="*/ 3584154 w 7467600"/>
              <a:gd name="connsiteY811" fmla="*/ 448218 h 6858000"/>
              <a:gd name="connsiteX812" fmla="*/ 3624562 w 7467600"/>
              <a:gd name="connsiteY812" fmla="*/ 367041 h 6858000"/>
              <a:gd name="connsiteX813" fmla="*/ 3766672 w 7467600"/>
              <a:gd name="connsiteY813" fmla="*/ 359429 h 6858000"/>
              <a:gd name="connsiteX814" fmla="*/ 3996338 w 7467600"/>
              <a:gd name="connsiteY814" fmla="*/ 968237 h 6858000"/>
              <a:gd name="connsiteX815" fmla="*/ 3766672 w 7467600"/>
              <a:gd name="connsiteY815" fmla="*/ 359429 h 6858000"/>
              <a:gd name="connsiteX816" fmla="*/ 5805386 w 7467600"/>
              <a:gd name="connsiteY816" fmla="*/ 239240 h 6858000"/>
              <a:gd name="connsiteX817" fmla="*/ 5736947 w 7467600"/>
              <a:gd name="connsiteY817" fmla="*/ 261367 h 6858000"/>
              <a:gd name="connsiteX818" fmla="*/ 5427012 w 7467600"/>
              <a:gd name="connsiteY818" fmla="*/ 311272 h 6858000"/>
              <a:gd name="connsiteX819" fmla="*/ 5147818 w 7467600"/>
              <a:gd name="connsiteY819" fmla="*/ 322112 h 6858000"/>
              <a:gd name="connsiteX820" fmla="*/ 5060854 w 7467600"/>
              <a:gd name="connsiteY820" fmla="*/ 311882 h 6858000"/>
              <a:gd name="connsiteX821" fmla="*/ 4945989 w 7467600"/>
              <a:gd name="connsiteY821" fmla="*/ 300516 h 6858000"/>
              <a:gd name="connsiteX822" fmla="*/ 5410479 w 7467600"/>
              <a:gd name="connsiteY822" fmla="*/ 348434 h 6858000"/>
              <a:gd name="connsiteX823" fmla="*/ 5805386 w 7467600"/>
              <a:gd name="connsiteY823" fmla="*/ 239240 h 6858000"/>
              <a:gd name="connsiteX824" fmla="*/ 5905192 w 7467600"/>
              <a:gd name="connsiteY824" fmla="*/ 163079 h 6858000"/>
              <a:gd name="connsiteX825" fmla="*/ 5865655 w 7467600"/>
              <a:gd name="connsiteY825" fmla="*/ 171901 h 6858000"/>
              <a:gd name="connsiteX826" fmla="*/ 5259740 w 7467600"/>
              <a:gd name="connsiteY826" fmla="*/ 257013 h 6858000"/>
              <a:gd name="connsiteX827" fmla="*/ 5208466 w 7467600"/>
              <a:gd name="connsiteY827" fmla="*/ 257550 h 6858000"/>
              <a:gd name="connsiteX828" fmla="*/ 4980204 w 7467600"/>
              <a:gd name="connsiteY828" fmla="*/ 271903 h 6858000"/>
              <a:gd name="connsiteX829" fmla="*/ 5068068 w 7467600"/>
              <a:gd name="connsiteY829" fmla="*/ 282244 h 6858000"/>
              <a:gd name="connsiteX830" fmla="*/ 5153231 w 7467600"/>
              <a:gd name="connsiteY830" fmla="*/ 292240 h 6858000"/>
              <a:gd name="connsiteX831" fmla="*/ 5426491 w 7467600"/>
              <a:gd name="connsiteY831" fmla="*/ 281128 h 6858000"/>
              <a:gd name="connsiteX832" fmla="*/ 5731212 w 7467600"/>
              <a:gd name="connsiteY832" fmla="*/ 231951 h 6858000"/>
              <a:gd name="connsiteX833" fmla="*/ 5905192 w 7467600"/>
              <a:gd name="connsiteY833" fmla="*/ 163079 h 6858000"/>
              <a:gd name="connsiteX834" fmla="*/ 5944437 w 7467600"/>
              <a:gd name="connsiteY834" fmla="*/ 113829 h 6858000"/>
              <a:gd name="connsiteX835" fmla="*/ 5825032 w 7467600"/>
              <a:gd name="connsiteY835" fmla="*/ 146405 h 6858000"/>
              <a:gd name="connsiteX836" fmla="*/ 4955599 w 7467600"/>
              <a:gd name="connsiteY836" fmla="*/ 247008 h 6858000"/>
              <a:gd name="connsiteX837" fmla="*/ 5210104 w 7467600"/>
              <a:gd name="connsiteY837" fmla="*/ 228123 h 6858000"/>
              <a:gd name="connsiteX838" fmla="*/ 5261015 w 7467600"/>
              <a:gd name="connsiteY838" fmla="*/ 227087 h 6858000"/>
              <a:gd name="connsiteX839" fmla="*/ 5861181 w 7467600"/>
              <a:gd name="connsiteY839" fmla="*/ 143093 h 6858000"/>
              <a:gd name="connsiteX840" fmla="*/ 5961252 w 7467600"/>
              <a:gd name="connsiteY840" fmla="*/ 114820 h 6858000"/>
              <a:gd name="connsiteX841" fmla="*/ 5944437 w 7467600"/>
              <a:gd name="connsiteY841" fmla="*/ 113829 h 6858000"/>
              <a:gd name="connsiteX842" fmla="*/ 3882765 w 7467600"/>
              <a:gd name="connsiteY842" fmla="*/ 0 h 6858000"/>
              <a:gd name="connsiteX843" fmla="*/ 3995099 w 7467600"/>
              <a:gd name="connsiteY843" fmla="*/ 0 h 6858000"/>
              <a:gd name="connsiteX844" fmla="*/ 4163818 w 7467600"/>
              <a:gd name="connsiteY844" fmla="*/ 234104 h 6858000"/>
              <a:gd name="connsiteX845" fmla="*/ 4172099 w 7467600"/>
              <a:gd name="connsiteY845" fmla="*/ 234207 h 6858000"/>
              <a:gd name="connsiteX846" fmla="*/ 4784282 w 7467600"/>
              <a:gd name="connsiteY846" fmla="*/ 276561 h 6858000"/>
              <a:gd name="connsiteX847" fmla="*/ 4801687 w 7467600"/>
              <a:gd name="connsiteY847" fmla="*/ 267764 h 6858000"/>
              <a:gd name="connsiteX848" fmla="*/ 6082788 w 7467600"/>
              <a:gd name="connsiteY848" fmla="*/ 64119 h 6858000"/>
              <a:gd name="connsiteX849" fmla="*/ 6099442 w 7467600"/>
              <a:gd name="connsiteY849" fmla="*/ 82568 h 6858000"/>
              <a:gd name="connsiteX850" fmla="*/ 4804137 w 7467600"/>
              <a:gd name="connsiteY850" fmla="*/ 320931 h 6858000"/>
              <a:gd name="connsiteX851" fmla="*/ 4227047 w 7467600"/>
              <a:gd name="connsiteY851" fmla="*/ 313415 h 6858000"/>
              <a:gd name="connsiteX852" fmla="*/ 4346041 w 7467600"/>
              <a:gd name="connsiteY852" fmla="*/ 456086 h 6858000"/>
              <a:gd name="connsiteX853" fmla="*/ 4870967 w 7467600"/>
              <a:gd name="connsiteY853" fmla="*/ 963061 h 6858000"/>
              <a:gd name="connsiteX854" fmla="*/ 4889647 w 7467600"/>
              <a:gd name="connsiteY854" fmla="*/ 957147 h 6858000"/>
              <a:gd name="connsiteX855" fmla="*/ 5422504 w 7467600"/>
              <a:gd name="connsiteY855" fmla="*/ 805191 h 6858000"/>
              <a:gd name="connsiteX856" fmla="*/ 6087656 w 7467600"/>
              <a:gd name="connsiteY856" fmla="*/ 826703 h 6858000"/>
              <a:gd name="connsiteX857" fmla="*/ 6058717 w 7467600"/>
              <a:gd name="connsiteY857" fmla="*/ 865992 h 6858000"/>
              <a:gd name="connsiteX858" fmla="*/ 4974153 w 7467600"/>
              <a:gd name="connsiteY858" fmla="*/ 1045456 h 6858000"/>
              <a:gd name="connsiteX859" fmla="*/ 5627835 w 7467600"/>
              <a:gd name="connsiteY859" fmla="*/ 1472077 h 6858000"/>
              <a:gd name="connsiteX860" fmla="*/ 5629817 w 7467600"/>
              <a:gd name="connsiteY860" fmla="*/ 1471412 h 6858000"/>
              <a:gd name="connsiteX861" fmla="*/ 5634124 w 7467600"/>
              <a:gd name="connsiteY861" fmla="*/ 1470572 h 6858000"/>
              <a:gd name="connsiteX862" fmla="*/ 5755832 w 7467600"/>
              <a:gd name="connsiteY862" fmla="*/ 1383886 h 6858000"/>
              <a:gd name="connsiteX863" fmla="*/ 6014186 w 7467600"/>
              <a:gd name="connsiteY863" fmla="*/ 1279799 h 6858000"/>
              <a:gd name="connsiteX864" fmla="*/ 6901619 w 7467600"/>
              <a:gd name="connsiteY864" fmla="*/ 1047874 h 6858000"/>
              <a:gd name="connsiteX865" fmla="*/ 6931566 w 7467600"/>
              <a:gd name="connsiteY865" fmla="*/ 1062034 h 6858000"/>
              <a:gd name="connsiteX866" fmla="*/ 5790982 w 7467600"/>
              <a:gd name="connsiteY866" fmla="*/ 1561380 h 6858000"/>
              <a:gd name="connsiteX867" fmla="*/ 6188971 w 7467600"/>
              <a:gd name="connsiteY867" fmla="*/ 1755168 h 6858000"/>
              <a:gd name="connsiteX868" fmla="*/ 6202446 w 7467600"/>
              <a:gd name="connsiteY868" fmla="*/ 1752268 h 6858000"/>
              <a:gd name="connsiteX869" fmla="*/ 7179560 w 7467600"/>
              <a:gd name="connsiteY869" fmla="*/ 1467551 h 6858000"/>
              <a:gd name="connsiteX870" fmla="*/ 7158730 w 7467600"/>
              <a:gd name="connsiteY870" fmla="*/ 1507835 h 6858000"/>
              <a:gd name="connsiteX871" fmla="*/ 6326959 w 7467600"/>
              <a:gd name="connsiteY871" fmla="*/ 1817686 h 6858000"/>
              <a:gd name="connsiteX872" fmla="*/ 6537433 w 7467600"/>
              <a:gd name="connsiteY872" fmla="*/ 1907790 h 6858000"/>
              <a:gd name="connsiteX873" fmla="*/ 6550221 w 7467600"/>
              <a:gd name="connsiteY873" fmla="*/ 1910729 h 6858000"/>
              <a:gd name="connsiteX874" fmla="*/ 6964438 w 7467600"/>
              <a:gd name="connsiteY874" fmla="*/ 2209505 h 6858000"/>
              <a:gd name="connsiteX875" fmla="*/ 7367862 w 7467600"/>
              <a:gd name="connsiteY875" fmla="*/ 2806833 h 6858000"/>
              <a:gd name="connsiteX876" fmla="*/ 7364329 w 7467600"/>
              <a:gd name="connsiteY876" fmla="*/ 2826907 h 6858000"/>
              <a:gd name="connsiteX877" fmla="*/ 7290545 w 7467600"/>
              <a:gd name="connsiteY877" fmla="*/ 2850663 h 6858000"/>
              <a:gd name="connsiteX878" fmla="*/ 6472036 w 7467600"/>
              <a:gd name="connsiteY878" fmla="*/ 1959003 h 6858000"/>
              <a:gd name="connsiteX879" fmla="*/ 5792897 w 7467600"/>
              <a:gd name="connsiteY879" fmla="*/ 1647747 h 6858000"/>
              <a:gd name="connsiteX880" fmla="*/ 5842751 w 7467600"/>
              <a:gd name="connsiteY880" fmla="*/ 1816112 h 6858000"/>
              <a:gd name="connsiteX881" fmla="*/ 5847424 w 7467600"/>
              <a:gd name="connsiteY881" fmla="*/ 1815776 h 6858000"/>
              <a:gd name="connsiteX882" fmla="*/ 6399821 w 7467600"/>
              <a:gd name="connsiteY882" fmla="*/ 2344799 h 6858000"/>
              <a:gd name="connsiteX883" fmla="*/ 6323232 w 7467600"/>
              <a:gd name="connsiteY883" fmla="*/ 2389634 h 6858000"/>
              <a:gd name="connsiteX884" fmla="*/ 5942958 w 7467600"/>
              <a:gd name="connsiteY884" fmla="*/ 2077708 h 6858000"/>
              <a:gd name="connsiteX885" fmla="*/ 5921559 w 7467600"/>
              <a:gd name="connsiteY885" fmla="*/ 2378596 h 6858000"/>
              <a:gd name="connsiteX886" fmla="*/ 5817651 w 7467600"/>
              <a:gd name="connsiteY886" fmla="*/ 3023919 h 6858000"/>
              <a:gd name="connsiteX887" fmla="*/ 5729634 w 7467600"/>
              <a:gd name="connsiteY887" fmla="*/ 3051849 h 6858000"/>
              <a:gd name="connsiteX888" fmla="*/ 5611018 w 7467600"/>
              <a:gd name="connsiteY888" fmla="*/ 2316769 h 6858000"/>
              <a:gd name="connsiteX889" fmla="*/ 5687608 w 7467600"/>
              <a:gd name="connsiteY889" fmla="*/ 2039972 h 6858000"/>
              <a:gd name="connsiteX890" fmla="*/ 5657554 w 7467600"/>
              <a:gd name="connsiteY890" fmla="*/ 1576445 h 6858000"/>
              <a:gd name="connsiteX891" fmla="*/ 5150475 w 7467600"/>
              <a:gd name="connsiteY891" fmla="*/ 1274012 h 6858000"/>
              <a:gd name="connsiteX892" fmla="*/ 5349142 w 7467600"/>
              <a:gd name="connsiteY892" fmla="*/ 2204405 h 6858000"/>
              <a:gd name="connsiteX893" fmla="*/ 5262214 w 7467600"/>
              <a:gd name="connsiteY893" fmla="*/ 2233836 h 6858000"/>
              <a:gd name="connsiteX894" fmla="*/ 4981539 w 7467600"/>
              <a:gd name="connsiteY894" fmla="*/ 1542201 h 6858000"/>
              <a:gd name="connsiteX895" fmla="*/ 4958461 w 7467600"/>
              <a:gd name="connsiteY895" fmla="*/ 1136957 h 6858000"/>
              <a:gd name="connsiteX896" fmla="*/ 4655015 w 7467600"/>
              <a:gd name="connsiteY896" fmla="*/ 891426 h 6858000"/>
              <a:gd name="connsiteX897" fmla="*/ 4348002 w 7467600"/>
              <a:gd name="connsiteY897" fmla="*/ 2205895 h 6858000"/>
              <a:gd name="connsiteX898" fmla="*/ 4262250 w 7467600"/>
              <a:gd name="connsiteY898" fmla="*/ 2219972 h 6858000"/>
              <a:gd name="connsiteX899" fmla="*/ 4550611 w 7467600"/>
              <a:gd name="connsiteY899" fmla="*/ 817540 h 6858000"/>
              <a:gd name="connsiteX900" fmla="*/ 4564418 w 7467600"/>
              <a:gd name="connsiteY900" fmla="*/ 808293 h 6858000"/>
              <a:gd name="connsiteX901" fmla="*/ 4266388 w 7467600"/>
              <a:gd name="connsiteY901" fmla="*/ 500083 h 6858000"/>
              <a:gd name="connsiteX902" fmla="*/ 4032842 w 7467600"/>
              <a:gd name="connsiteY902" fmla="*/ 211809 h 6858000"/>
              <a:gd name="connsiteX903" fmla="*/ 3882765 w 7467600"/>
              <a:gd name="connsiteY903" fmla="*/ 0 h 6858000"/>
              <a:gd name="connsiteX904" fmla="*/ 3721337 w 7467600"/>
              <a:gd name="connsiteY904" fmla="*/ 0 h 6858000"/>
              <a:gd name="connsiteX905" fmla="*/ 3797544 w 7467600"/>
              <a:gd name="connsiteY905" fmla="*/ 0 h 6858000"/>
              <a:gd name="connsiteX906" fmla="*/ 3775734 w 7467600"/>
              <a:gd name="connsiteY906" fmla="*/ 95131 h 6858000"/>
              <a:gd name="connsiteX907" fmla="*/ 3724807 w 7467600"/>
              <a:gd name="connsiteY907" fmla="*/ 272257 h 6858000"/>
              <a:gd name="connsiteX908" fmla="*/ 3726844 w 7467600"/>
              <a:gd name="connsiteY908" fmla="*/ 282988 h 6858000"/>
              <a:gd name="connsiteX909" fmla="*/ 3742664 w 7467600"/>
              <a:gd name="connsiteY909" fmla="*/ 279918 h 6858000"/>
              <a:gd name="connsiteX910" fmla="*/ 4103910 w 7467600"/>
              <a:gd name="connsiteY910" fmla="*/ 1161917 h 6858000"/>
              <a:gd name="connsiteX911" fmla="*/ 4020269 w 7467600"/>
              <a:gd name="connsiteY911" fmla="*/ 1200406 h 6858000"/>
              <a:gd name="connsiteX912" fmla="*/ 3674882 w 7467600"/>
              <a:gd name="connsiteY912" fmla="*/ 488524 h 6858000"/>
              <a:gd name="connsiteX913" fmla="*/ 3132682 w 7467600"/>
              <a:gd name="connsiteY913" fmla="*/ 1072284 h 6858000"/>
              <a:gd name="connsiteX914" fmla="*/ 2716346 w 7467600"/>
              <a:gd name="connsiteY914" fmla="*/ 1276376 h 6858000"/>
              <a:gd name="connsiteX915" fmla="*/ 2716772 w 7467600"/>
              <a:gd name="connsiteY915" fmla="*/ 1255462 h 6858000"/>
              <a:gd name="connsiteX916" fmla="*/ 3471096 w 7467600"/>
              <a:gd name="connsiteY916" fmla="*/ 437072 h 6858000"/>
              <a:gd name="connsiteX917" fmla="*/ 3639057 w 7467600"/>
              <a:gd name="connsiteY917" fmla="*/ 286334 h 6858000"/>
              <a:gd name="connsiteX918" fmla="*/ 3640309 w 7467600"/>
              <a:gd name="connsiteY918" fmla="*/ 284664 h 6858000"/>
              <a:gd name="connsiteX919" fmla="*/ 3646022 w 7467600"/>
              <a:gd name="connsiteY919" fmla="*/ 276711 h 6858000"/>
              <a:gd name="connsiteX920" fmla="*/ 3707943 w 7467600"/>
              <a:gd name="connsiteY920" fmla="*/ 65958 h 6858000"/>
              <a:gd name="connsiteX921" fmla="*/ 3721337 w 7467600"/>
              <a:gd name="connsiteY921" fmla="*/ 0 h 6858000"/>
              <a:gd name="connsiteX922" fmla="*/ 2867960 w 7467600"/>
              <a:gd name="connsiteY922" fmla="*/ 0 h 6858000"/>
              <a:gd name="connsiteX923" fmla="*/ 2926351 w 7467600"/>
              <a:gd name="connsiteY923" fmla="*/ 0 h 6858000"/>
              <a:gd name="connsiteX924" fmla="*/ 2902823 w 7467600"/>
              <a:gd name="connsiteY924" fmla="*/ 262929 h 6858000"/>
              <a:gd name="connsiteX925" fmla="*/ 2940663 w 7467600"/>
              <a:gd name="connsiteY925" fmla="*/ 140884 h 6858000"/>
              <a:gd name="connsiteX926" fmla="*/ 2947039 w 7467600"/>
              <a:gd name="connsiteY926" fmla="*/ 122524 h 6858000"/>
              <a:gd name="connsiteX927" fmla="*/ 2984316 w 7467600"/>
              <a:gd name="connsiteY927" fmla="*/ 0 h 6858000"/>
              <a:gd name="connsiteX928" fmla="*/ 3016114 w 7467600"/>
              <a:gd name="connsiteY928" fmla="*/ 0 h 6858000"/>
              <a:gd name="connsiteX929" fmla="*/ 2979949 w 7467600"/>
              <a:gd name="connsiteY929" fmla="*/ 119274 h 6858000"/>
              <a:gd name="connsiteX930" fmla="*/ 3023879 w 7467600"/>
              <a:gd name="connsiteY930" fmla="*/ 0 h 6858000"/>
              <a:gd name="connsiteX931" fmla="*/ 3105400 w 7467600"/>
              <a:gd name="connsiteY931" fmla="*/ 0 h 6858000"/>
              <a:gd name="connsiteX932" fmla="*/ 3094669 w 7467600"/>
              <a:gd name="connsiteY932" fmla="*/ 30308 h 6858000"/>
              <a:gd name="connsiteX933" fmla="*/ 2901945 w 7467600"/>
              <a:gd name="connsiteY933" fmla="*/ 466538 h 6858000"/>
              <a:gd name="connsiteX934" fmla="*/ 2815209 w 7467600"/>
              <a:gd name="connsiteY934" fmla="*/ 497361 h 6858000"/>
              <a:gd name="connsiteX935" fmla="*/ 2844845 w 7467600"/>
              <a:gd name="connsiteY935" fmla="*/ 127638 h 6858000"/>
              <a:gd name="connsiteX936" fmla="*/ 2867960 w 7467600"/>
              <a:gd name="connsiteY936" fmla="*/ 0 h 6858000"/>
              <a:gd name="connsiteX937" fmla="*/ 1057230 w 7467600"/>
              <a:gd name="connsiteY937" fmla="*/ 0 h 6858000"/>
              <a:gd name="connsiteX938" fmla="*/ 1111003 w 7467600"/>
              <a:gd name="connsiteY938" fmla="*/ 0 h 6858000"/>
              <a:gd name="connsiteX939" fmla="*/ 1125553 w 7467600"/>
              <a:gd name="connsiteY939" fmla="*/ 52588 h 6858000"/>
              <a:gd name="connsiteX940" fmla="*/ 1304276 w 7467600"/>
              <a:gd name="connsiteY940" fmla="*/ 476275 h 6858000"/>
              <a:gd name="connsiteX941" fmla="*/ 1492066 w 7467600"/>
              <a:gd name="connsiteY941" fmla="*/ 886333 h 6858000"/>
              <a:gd name="connsiteX942" fmla="*/ 1423698 w 7467600"/>
              <a:gd name="connsiteY942" fmla="*/ 710817 h 6858000"/>
              <a:gd name="connsiteX943" fmla="*/ 1357609 w 7467600"/>
              <a:gd name="connsiteY943" fmla="*/ 532892 h 6858000"/>
              <a:gd name="connsiteX944" fmla="*/ 1309550 w 7467600"/>
              <a:gd name="connsiteY944" fmla="*/ 374031 h 6858000"/>
              <a:gd name="connsiteX945" fmla="*/ 1193673 w 7467600"/>
              <a:gd name="connsiteY945" fmla="*/ 49533 h 6858000"/>
              <a:gd name="connsiteX946" fmla="*/ 1164391 w 7467600"/>
              <a:gd name="connsiteY946" fmla="*/ 0 h 6858000"/>
              <a:gd name="connsiteX947" fmla="*/ 1200666 w 7467600"/>
              <a:gd name="connsiteY947" fmla="*/ 0 h 6858000"/>
              <a:gd name="connsiteX948" fmla="*/ 1223408 w 7467600"/>
              <a:gd name="connsiteY948" fmla="*/ 38996 h 6858000"/>
              <a:gd name="connsiteX949" fmla="*/ 1339635 w 7467600"/>
              <a:gd name="connsiteY949" fmla="*/ 365517 h 6858000"/>
              <a:gd name="connsiteX950" fmla="*/ 1387469 w 7467600"/>
              <a:gd name="connsiteY950" fmla="*/ 523079 h 6858000"/>
              <a:gd name="connsiteX951" fmla="*/ 1452685 w 7467600"/>
              <a:gd name="connsiteY951" fmla="*/ 699806 h 6858000"/>
              <a:gd name="connsiteX952" fmla="*/ 1492092 w 7467600"/>
              <a:gd name="connsiteY952" fmla="*/ 800424 h 6858000"/>
              <a:gd name="connsiteX953" fmla="*/ 1455302 w 7467600"/>
              <a:gd name="connsiteY953" fmla="*/ 632913 h 6858000"/>
              <a:gd name="connsiteX954" fmla="*/ 1222336 w 7467600"/>
              <a:gd name="connsiteY954" fmla="*/ 9480 h 6858000"/>
              <a:gd name="connsiteX955" fmla="*/ 1214634 w 7467600"/>
              <a:gd name="connsiteY955" fmla="*/ 0 h 6858000"/>
              <a:gd name="connsiteX956" fmla="*/ 1289827 w 7467600"/>
              <a:gd name="connsiteY956" fmla="*/ 0 h 6858000"/>
              <a:gd name="connsiteX957" fmla="*/ 1321076 w 7467600"/>
              <a:gd name="connsiteY957" fmla="*/ 59722 h 6858000"/>
              <a:gd name="connsiteX958" fmla="*/ 1512579 w 7467600"/>
              <a:gd name="connsiteY958" fmla="*/ 626441 h 6858000"/>
              <a:gd name="connsiteX959" fmla="*/ 1506076 w 7467600"/>
              <a:gd name="connsiteY959" fmla="*/ 1089289 h 6858000"/>
              <a:gd name="connsiteX960" fmla="*/ 1486346 w 7467600"/>
              <a:gd name="connsiteY960" fmla="*/ 1079919 h 6858000"/>
              <a:gd name="connsiteX961" fmla="*/ 1070511 w 7467600"/>
              <a:gd name="connsiteY961" fmla="*/ 48609 h 6858000"/>
              <a:gd name="connsiteX962" fmla="*/ 1057230 w 7467600"/>
              <a:gd name="connsiteY962" fmla="*/ 0 h 6858000"/>
              <a:gd name="connsiteX963" fmla="*/ 43151 w 7467600"/>
              <a:gd name="connsiteY963" fmla="*/ 0 h 6858000"/>
              <a:gd name="connsiteX964" fmla="*/ 95283 w 7467600"/>
              <a:gd name="connsiteY964" fmla="*/ 0 h 6858000"/>
              <a:gd name="connsiteX965" fmla="*/ 300708 w 7467600"/>
              <a:gd name="connsiteY965" fmla="*/ 154571 h 6858000"/>
              <a:gd name="connsiteX966" fmla="*/ 530414 w 7467600"/>
              <a:gd name="connsiteY966" fmla="*/ 354673 h 6858000"/>
              <a:gd name="connsiteX967" fmla="*/ 333785 w 7467600"/>
              <a:gd name="connsiteY967" fmla="*/ 161564 h 6858000"/>
              <a:gd name="connsiteX968" fmla="*/ 147005 w 7467600"/>
              <a:gd name="connsiteY968" fmla="*/ 0 h 6858000"/>
              <a:gd name="connsiteX969" fmla="*/ 272509 w 7467600"/>
              <a:gd name="connsiteY969" fmla="*/ 0 h 6858000"/>
              <a:gd name="connsiteX970" fmla="*/ 326276 w 7467600"/>
              <a:gd name="connsiteY970" fmla="*/ 45847 h 6858000"/>
              <a:gd name="connsiteX971" fmla="*/ 823759 w 7467600"/>
              <a:gd name="connsiteY971" fmla="*/ 574145 h 6858000"/>
              <a:gd name="connsiteX972" fmla="*/ 811254 w 7467600"/>
              <a:gd name="connsiteY972" fmla="*/ 665546 h 6858000"/>
              <a:gd name="connsiteX973" fmla="*/ 154042 w 7467600"/>
              <a:gd name="connsiteY973" fmla="*/ 261522 h 6858000"/>
              <a:gd name="connsiteX974" fmla="*/ 13550 w 7467600"/>
              <a:gd name="connsiteY974" fmla="*/ 158423 h 6858000"/>
              <a:gd name="connsiteX975" fmla="*/ 0 w 7467600"/>
              <a:gd name="connsiteY975" fmla="*/ 146618 h 6858000"/>
              <a:gd name="connsiteX976" fmla="*/ 0 w 7467600"/>
              <a:gd name="connsiteY976" fmla="*/ 59161 h 6858000"/>
              <a:gd name="connsiteX977" fmla="*/ 45427 w 7467600"/>
              <a:gd name="connsiteY977" fmla="*/ 101078 h 6858000"/>
              <a:gd name="connsiteX978" fmla="*/ 630103 w 7467600"/>
              <a:gd name="connsiteY978" fmla="*/ 485885 h 6858000"/>
              <a:gd name="connsiteX979" fmla="*/ 532040 w 7467600"/>
              <a:gd name="connsiteY979" fmla="*/ 399359 h 6858000"/>
              <a:gd name="connsiteX980" fmla="*/ 517618 w 7467600"/>
              <a:gd name="connsiteY980" fmla="*/ 385726 h 6858000"/>
              <a:gd name="connsiteX981" fmla="*/ 285074 w 7467600"/>
              <a:gd name="connsiteY981" fmla="*/ 182755 h 6858000"/>
              <a:gd name="connsiteX982" fmla="*/ 43151 w 7467600"/>
              <a:gd name="connsiteY98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44835 w 7467600"/>
              <a:gd name="connsiteY76" fmla="*/ 5424988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126431 w 7467600"/>
              <a:gd name="connsiteY90" fmla="*/ 5737872 h 6858000"/>
              <a:gd name="connsiteX91" fmla="*/ 7356878 w 7467600"/>
              <a:gd name="connsiteY91" fmla="*/ 5981332 h 6858000"/>
              <a:gd name="connsiteX92" fmla="*/ 7467600 w 7467600"/>
              <a:gd name="connsiteY92" fmla="*/ 6117703 h 6858000"/>
              <a:gd name="connsiteX93" fmla="*/ 7467600 w 7467600"/>
              <a:gd name="connsiteY93" fmla="*/ 6163634 h 6858000"/>
              <a:gd name="connsiteX94" fmla="*/ 7403637 w 7467600"/>
              <a:gd name="connsiteY94" fmla="*/ 6083957 h 6858000"/>
              <a:gd name="connsiteX95" fmla="*/ 7254615 w 7467600"/>
              <a:gd name="connsiteY95" fmla="*/ 5911918 h 6858000"/>
              <a:gd name="connsiteX96" fmla="*/ 7312589 w 7467600"/>
              <a:gd name="connsiteY96" fmla="*/ 5982309 h 6858000"/>
              <a:gd name="connsiteX97" fmla="*/ 7448321 w 7467600"/>
              <a:gd name="connsiteY97" fmla="*/ 6190991 h 6858000"/>
              <a:gd name="connsiteX98" fmla="*/ 7467600 w 7467600"/>
              <a:gd name="connsiteY98" fmla="*/ 6221686 h 6858000"/>
              <a:gd name="connsiteX99" fmla="*/ 7467600 w 7467600"/>
              <a:gd name="connsiteY99" fmla="*/ 6334256 h 6858000"/>
              <a:gd name="connsiteX100" fmla="*/ 7454976 w 7467600"/>
              <a:gd name="connsiteY100" fmla="*/ 6318297 h 6858000"/>
              <a:gd name="connsiteX101" fmla="*/ 7042773 w 7467600"/>
              <a:gd name="connsiteY101" fmla="*/ 5734011 h 6858000"/>
              <a:gd name="connsiteX102" fmla="*/ 6844835 w 7467600"/>
              <a:gd name="connsiteY102" fmla="*/ 5424988 h 6858000"/>
              <a:gd name="connsiteX103" fmla="*/ 1456157 w 7467600"/>
              <a:gd name="connsiteY103" fmla="*/ 5371404 h 6858000"/>
              <a:gd name="connsiteX104" fmla="*/ 1244432 w 7467600"/>
              <a:gd name="connsiteY104" fmla="*/ 5385601 h 6858000"/>
              <a:gd name="connsiteX105" fmla="*/ 973990 w 7467600"/>
              <a:gd name="connsiteY105" fmla="*/ 5424940 h 6858000"/>
              <a:gd name="connsiteX106" fmla="*/ 1103809 w 7467600"/>
              <a:gd name="connsiteY106" fmla="*/ 5433720 h 6858000"/>
              <a:gd name="connsiteX107" fmla="*/ 1123454 w 7467600"/>
              <a:gd name="connsiteY107" fmla="*/ 5435727 h 6858000"/>
              <a:gd name="connsiteX108" fmla="*/ 1737017 w 7467600"/>
              <a:gd name="connsiteY108" fmla="*/ 5452183 h 6858000"/>
              <a:gd name="connsiteX109" fmla="*/ 1824397 w 7467600"/>
              <a:gd name="connsiteY109" fmla="*/ 5447757 h 6858000"/>
              <a:gd name="connsiteX110" fmla="*/ 2070059 w 7467600"/>
              <a:gd name="connsiteY110" fmla="*/ 5441660 h 6858000"/>
              <a:gd name="connsiteX111" fmla="*/ 1456157 w 7467600"/>
              <a:gd name="connsiteY111" fmla="*/ 5371404 h 6858000"/>
              <a:gd name="connsiteX112" fmla="*/ 4988186 w 7467600"/>
              <a:gd name="connsiteY112" fmla="*/ 5216467 h 6858000"/>
              <a:gd name="connsiteX113" fmla="*/ 4777334 w 7467600"/>
              <a:gd name="connsiteY113" fmla="*/ 5406072 h 6858000"/>
              <a:gd name="connsiteX114" fmla="*/ 4718341 w 7467600"/>
              <a:gd name="connsiteY114" fmla="*/ 5468043 h 6858000"/>
              <a:gd name="connsiteX115" fmla="*/ 4604655 w 7467600"/>
              <a:gd name="connsiteY115" fmla="*/ 5583434 h 6858000"/>
              <a:gd name="connsiteX116" fmla="*/ 4565074 w 7467600"/>
              <a:gd name="connsiteY116" fmla="*/ 5618550 h 6858000"/>
              <a:gd name="connsiteX117" fmla="*/ 4988186 w 7467600"/>
              <a:gd name="connsiteY117" fmla="*/ 5216467 h 6858000"/>
              <a:gd name="connsiteX118" fmla="*/ 4978032 w 7467600"/>
              <a:gd name="connsiteY118" fmla="*/ 5183809 h 6858000"/>
              <a:gd name="connsiteX119" fmla="*/ 4463413 w 7467600"/>
              <a:gd name="connsiteY119" fmla="*/ 5615162 h 6858000"/>
              <a:gd name="connsiteX120" fmla="*/ 4358134 w 7467600"/>
              <a:gd name="connsiteY120" fmla="*/ 5742791 h 6858000"/>
              <a:gd name="connsiteX121" fmla="*/ 4376219 w 7467600"/>
              <a:gd name="connsiteY121" fmla="*/ 5729027 h 6858000"/>
              <a:gd name="connsiteX122" fmla="*/ 4582340 w 7467600"/>
              <a:gd name="connsiteY122" fmla="*/ 5561037 h 6858000"/>
              <a:gd name="connsiteX123" fmla="*/ 4694684 w 7467600"/>
              <a:gd name="connsiteY123" fmla="*/ 5447098 h 6858000"/>
              <a:gd name="connsiteX124" fmla="*/ 4754123 w 7467600"/>
              <a:gd name="connsiteY124" fmla="*/ 5384643 h 6858000"/>
              <a:gd name="connsiteX125" fmla="*/ 4978032 w 7467600"/>
              <a:gd name="connsiteY125" fmla="*/ 5183809 h 6858000"/>
              <a:gd name="connsiteX126" fmla="*/ 1903353 w 7467600"/>
              <a:gd name="connsiteY126" fmla="*/ 5044827 h 6858000"/>
              <a:gd name="connsiteX127" fmla="*/ 1936931 w 7467600"/>
              <a:gd name="connsiteY127" fmla="*/ 5093954 h 6858000"/>
              <a:gd name="connsiteX128" fmla="*/ 2195868 w 7467600"/>
              <a:gd name="connsiteY128" fmla="*/ 5396574 h 6858000"/>
              <a:gd name="connsiteX129" fmla="*/ 2088852 w 7467600"/>
              <a:gd name="connsiteY129" fmla="*/ 5166123 h 6858000"/>
              <a:gd name="connsiteX130" fmla="*/ 1958241 w 7467600"/>
              <a:gd name="connsiteY130" fmla="*/ 5067955 h 6858000"/>
              <a:gd name="connsiteX131" fmla="*/ 1903353 w 7467600"/>
              <a:gd name="connsiteY131" fmla="*/ 5044827 h 6858000"/>
              <a:gd name="connsiteX132" fmla="*/ 1979378 w 7467600"/>
              <a:gd name="connsiteY132" fmla="*/ 4769504 h 6858000"/>
              <a:gd name="connsiteX133" fmla="*/ 2882120 w 7467600"/>
              <a:gd name="connsiteY133" fmla="*/ 5064547 h 6858000"/>
              <a:gd name="connsiteX134" fmla="*/ 2793103 w 7467600"/>
              <a:gd name="connsiteY134" fmla="*/ 5039699 h 6858000"/>
              <a:gd name="connsiteX135" fmla="*/ 2770041 w 7467600"/>
              <a:gd name="connsiteY135" fmla="*/ 5033634 h 6858000"/>
              <a:gd name="connsiteX136" fmla="*/ 1979378 w 7467600"/>
              <a:gd name="connsiteY136" fmla="*/ 4769504 h 6858000"/>
              <a:gd name="connsiteX137" fmla="*/ 1927410 w 7467600"/>
              <a:gd name="connsiteY137" fmla="*/ 4716164 h 6858000"/>
              <a:gd name="connsiteX138" fmla="*/ 1959587 w 7467600"/>
              <a:gd name="connsiteY138" fmla="*/ 4728849 h 6858000"/>
              <a:gd name="connsiteX139" fmla="*/ 2777707 w 7467600"/>
              <a:gd name="connsiteY139" fmla="*/ 5003991 h 6858000"/>
              <a:gd name="connsiteX140" fmla="*/ 2800768 w 7467600"/>
              <a:gd name="connsiteY140" fmla="*/ 5010056 h 6858000"/>
              <a:gd name="connsiteX141" fmla="*/ 2879408 w 7467600"/>
              <a:gd name="connsiteY141" fmla="*/ 5031590 h 6858000"/>
              <a:gd name="connsiteX142" fmla="*/ 2862295 w 7467600"/>
              <a:gd name="connsiteY142" fmla="*/ 5022958 h 6858000"/>
              <a:gd name="connsiteX143" fmla="*/ 2813343 w 7467600"/>
              <a:gd name="connsiteY143" fmla="*/ 4998369 h 6858000"/>
              <a:gd name="connsiteX144" fmla="*/ 2646245 w 7467600"/>
              <a:gd name="connsiteY144" fmla="*/ 4930999 h 6858000"/>
              <a:gd name="connsiteX145" fmla="*/ 1999243 w 7467600"/>
              <a:gd name="connsiteY145" fmla="*/ 4730524 h 6858000"/>
              <a:gd name="connsiteX146" fmla="*/ 1979527 w 7467600"/>
              <a:gd name="connsiteY146" fmla="*/ 4726651 h 6858000"/>
              <a:gd name="connsiteX147" fmla="*/ 1927410 w 7467600"/>
              <a:gd name="connsiteY147" fmla="*/ 4716164 h 6858000"/>
              <a:gd name="connsiteX148" fmla="*/ 1997014 w 7467600"/>
              <a:gd name="connsiteY148" fmla="*/ 4698007 h 6858000"/>
              <a:gd name="connsiteX149" fmla="*/ 2005458 w 7467600"/>
              <a:gd name="connsiteY149" fmla="*/ 4699540 h 6858000"/>
              <a:gd name="connsiteX150" fmla="*/ 2657186 w 7467600"/>
              <a:gd name="connsiteY150" fmla="*/ 4901687 h 6858000"/>
              <a:gd name="connsiteX151" fmla="*/ 2826662 w 7467600"/>
              <a:gd name="connsiteY151" fmla="*/ 4970362 h 6858000"/>
              <a:gd name="connsiteX152" fmla="*/ 2876100 w 7467600"/>
              <a:gd name="connsiteY152" fmla="*/ 4995397 h 6858000"/>
              <a:gd name="connsiteX153" fmla="*/ 3042600 w 7467600"/>
              <a:gd name="connsiteY153" fmla="*/ 5059532 h 6858000"/>
              <a:gd name="connsiteX154" fmla="*/ 1997014 w 7467600"/>
              <a:gd name="connsiteY154" fmla="*/ 4698007 h 6858000"/>
              <a:gd name="connsiteX155" fmla="*/ 2305292 w 7467600"/>
              <a:gd name="connsiteY155" fmla="*/ 4219492 h 6858000"/>
              <a:gd name="connsiteX156" fmla="*/ 3360922 w 7467600"/>
              <a:gd name="connsiteY156" fmla="*/ 4529373 h 6858000"/>
              <a:gd name="connsiteX157" fmla="*/ 3492420 w 7467600"/>
              <a:gd name="connsiteY157" fmla="*/ 4510145 h 6858000"/>
              <a:gd name="connsiteX158" fmla="*/ 3364086 w 7467600"/>
              <a:gd name="connsiteY158" fmla="*/ 4480340 h 6858000"/>
              <a:gd name="connsiteX159" fmla="*/ 3225818 w 7467600"/>
              <a:gd name="connsiteY159" fmla="*/ 4411822 h 6858000"/>
              <a:gd name="connsiteX160" fmla="*/ 3129696 w 7467600"/>
              <a:gd name="connsiteY160" fmla="*/ 4360704 h 6858000"/>
              <a:gd name="connsiteX161" fmla="*/ 2814545 w 7467600"/>
              <a:gd name="connsiteY161" fmla="*/ 4282955 h 6858000"/>
              <a:gd name="connsiteX162" fmla="*/ 2305292 w 7467600"/>
              <a:gd name="connsiteY162" fmla="*/ 4219492 h 6858000"/>
              <a:gd name="connsiteX163" fmla="*/ 2626982 w 7467600"/>
              <a:gd name="connsiteY163" fmla="*/ 4206450 h 6858000"/>
              <a:gd name="connsiteX164" fmla="*/ 2490617 w 7467600"/>
              <a:gd name="connsiteY164" fmla="*/ 4206951 h 6858000"/>
              <a:gd name="connsiteX165" fmla="*/ 2819869 w 7467600"/>
              <a:gd name="connsiteY165" fmla="*/ 4252936 h 6858000"/>
              <a:gd name="connsiteX166" fmla="*/ 3143018 w 7467600"/>
              <a:gd name="connsiteY166" fmla="*/ 4332698 h 6858000"/>
              <a:gd name="connsiteX167" fmla="*/ 3241520 w 7467600"/>
              <a:gd name="connsiteY167" fmla="*/ 4385112 h 6858000"/>
              <a:gd name="connsiteX168" fmla="*/ 3374575 w 7467600"/>
              <a:gd name="connsiteY168" fmla="*/ 4451517 h 6858000"/>
              <a:gd name="connsiteX169" fmla="*/ 3505221 w 7467600"/>
              <a:gd name="connsiteY169" fmla="*/ 4480757 h 6858000"/>
              <a:gd name="connsiteX170" fmla="*/ 2626982 w 7467600"/>
              <a:gd name="connsiteY170" fmla="*/ 4206450 h 6858000"/>
              <a:gd name="connsiteX171" fmla="*/ 1310106 w 7467600"/>
              <a:gd name="connsiteY171" fmla="*/ 3943217 h 6858000"/>
              <a:gd name="connsiteX172" fmla="*/ 854994 w 7467600"/>
              <a:gd name="connsiteY172" fmla="*/ 4399136 h 6858000"/>
              <a:gd name="connsiteX173" fmla="*/ 742462 w 7467600"/>
              <a:gd name="connsiteY173" fmla="*/ 4594648 h 6858000"/>
              <a:gd name="connsiteX174" fmla="*/ 820602 w 7467600"/>
              <a:gd name="connsiteY174" fmla="*/ 4485915 h 6858000"/>
              <a:gd name="connsiteX175" fmla="*/ 878295 w 7467600"/>
              <a:gd name="connsiteY175" fmla="*/ 4403594 h 6858000"/>
              <a:gd name="connsiteX176" fmla="*/ 1240607 w 7467600"/>
              <a:gd name="connsiteY176" fmla="*/ 4010401 h 6858000"/>
              <a:gd name="connsiteX177" fmla="*/ 1310106 w 7467600"/>
              <a:gd name="connsiteY177" fmla="*/ 3943217 h 6858000"/>
              <a:gd name="connsiteX178" fmla="*/ 1423113 w 7467600"/>
              <a:gd name="connsiteY178" fmla="*/ 3874565 h 6858000"/>
              <a:gd name="connsiteX179" fmla="*/ 1260565 w 7467600"/>
              <a:gd name="connsiteY179" fmla="*/ 4031982 h 6858000"/>
              <a:gd name="connsiteX180" fmla="*/ 901900 w 7467600"/>
              <a:gd name="connsiteY180" fmla="*/ 4421236 h 6858000"/>
              <a:gd name="connsiteX181" fmla="*/ 845044 w 7467600"/>
              <a:gd name="connsiteY181" fmla="*/ 4502436 h 6858000"/>
              <a:gd name="connsiteX182" fmla="*/ 685926 w 7467600"/>
              <a:gd name="connsiteY182" fmla="*/ 4703069 h 6858000"/>
              <a:gd name="connsiteX183" fmla="*/ 684248 w 7467600"/>
              <a:gd name="connsiteY183" fmla="*/ 4706721 h 6858000"/>
              <a:gd name="connsiteX184" fmla="*/ 1423113 w 7467600"/>
              <a:gd name="connsiteY184" fmla="*/ 3874565 h 6858000"/>
              <a:gd name="connsiteX185" fmla="*/ 3316479 w 7467600"/>
              <a:gd name="connsiteY185" fmla="*/ 3872136 h 6858000"/>
              <a:gd name="connsiteX186" fmla="*/ 3546806 w 7467600"/>
              <a:gd name="connsiteY186" fmla="*/ 4356139 h 6858000"/>
              <a:gd name="connsiteX187" fmla="*/ 3364433 w 7467600"/>
              <a:gd name="connsiteY187" fmla="*/ 3953121 h 6858000"/>
              <a:gd name="connsiteX188" fmla="*/ 3316479 w 7467600"/>
              <a:gd name="connsiteY188" fmla="*/ 3872136 h 6858000"/>
              <a:gd name="connsiteX189" fmla="*/ 3291335 w 7467600"/>
              <a:gd name="connsiteY189" fmla="*/ 3767420 h 6858000"/>
              <a:gd name="connsiteX190" fmla="*/ 3390805 w 7467600"/>
              <a:gd name="connsiteY190" fmla="*/ 3937163 h 6858000"/>
              <a:gd name="connsiteX191" fmla="*/ 3579062 w 7467600"/>
              <a:gd name="connsiteY191" fmla="*/ 4359040 h 6858000"/>
              <a:gd name="connsiteX192" fmla="*/ 3467355 w 7467600"/>
              <a:gd name="connsiteY192" fmla="*/ 3988130 h 6858000"/>
              <a:gd name="connsiteX193" fmla="*/ 3310753 w 7467600"/>
              <a:gd name="connsiteY193" fmla="*/ 3787140 h 6858000"/>
              <a:gd name="connsiteX194" fmla="*/ 3291335 w 7467600"/>
              <a:gd name="connsiteY194" fmla="*/ 3767420 h 6858000"/>
              <a:gd name="connsiteX195" fmla="*/ 1635889 w 7467600"/>
              <a:gd name="connsiteY195" fmla="*/ 3709494 h 6858000"/>
              <a:gd name="connsiteX196" fmla="*/ 1634800 w 7467600"/>
              <a:gd name="connsiteY196" fmla="*/ 3731111 h 6858000"/>
              <a:gd name="connsiteX197" fmla="*/ 1635889 w 7467600"/>
              <a:gd name="connsiteY197" fmla="*/ 3709494 h 6858000"/>
              <a:gd name="connsiteX198" fmla="*/ 1510397 w 7467600"/>
              <a:gd name="connsiteY198" fmla="*/ 3684705 h 6858000"/>
              <a:gd name="connsiteX199" fmla="*/ 1146550 w 7467600"/>
              <a:gd name="connsiteY199" fmla="*/ 3802012 h 6858000"/>
              <a:gd name="connsiteX200" fmla="*/ 698834 w 7467600"/>
              <a:gd name="connsiteY200" fmla="*/ 3952272 h 6858000"/>
              <a:gd name="connsiteX201" fmla="*/ 34256 w 7467600"/>
              <a:gd name="connsiteY201" fmla="*/ 4347603 h 6858000"/>
              <a:gd name="connsiteX202" fmla="*/ 527241 w 7467600"/>
              <a:gd name="connsiteY202" fmla="*/ 4065078 h 6858000"/>
              <a:gd name="connsiteX203" fmla="*/ 1510397 w 7467600"/>
              <a:gd name="connsiteY203" fmla="*/ 3684705 h 6858000"/>
              <a:gd name="connsiteX204" fmla="*/ 1313114 w 7467600"/>
              <a:gd name="connsiteY204" fmla="*/ 3655216 h 6858000"/>
              <a:gd name="connsiteX205" fmla="*/ 1109304 w 7467600"/>
              <a:gd name="connsiteY205" fmla="*/ 3669030 h 6858000"/>
              <a:gd name="connsiteX206" fmla="*/ 8129 w 7467600"/>
              <a:gd name="connsiteY206" fmla="*/ 4330519 h 6858000"/>
              <a:gd name="connsiteX207" fmla="*/ 687572 w 7467600"/>
              <a:gd name="connsiteY207" fmla="*/ 3925629 h 6858000"/>
              <a:gd name="connsiteX208" fmla="*/ 1138365 w 7467600"/>
              <a:gd name="connsiteY208" fmla="*/ 3774515 h 6858000"/>
              <a:gd name="connsiteX209" fmla="*/ 1505579 w 7467600"/>
              <a:gd name="connsiteY209" fmla="*/ 3655526 h 6858000"/>
              <a:gd name="connsiteX210" fmla="*/ 1313114 w 7467600"/>
              <a:gd name="connsiteY210" fmla="*/ 3655216 h 6858000"/>
              <a:gd name="connsiteX211" fmla="*/ 3655073 w 7467600"/>
              <a:gd name="connsiteY211" fmla="*/ 3650884 h 6858000"/>
              <a:gd name="connsiteX212" fmla="*/ 3989938 w 7467600"/>
              <a:gd name="connsiteY212" fmla="*/ 3991685 h 6858000"/>
              <a:gd name="connsiteX213" fmla="*/ 4393907 w 7467600"/>
              <a:gd name="connsiteY213" fmla="*/ 4261258 h 6858000"/>
              <a:gd name="connsiteX214" fmla="*/ 4648051 w 7467600"/>
              <a:gd name="connsiteY214" fmla="*/ 4374051 h 6858000"/>
              <a:gd name="connsiteX215" fmla="*/ 4383389 w 7467600"/>
              <a:gd name="connsiteY215" fmla="*/ 4184369 h 6858000"/>
              <a:gd name="connsiteX216" fmla="*/ 4165508 w 7467600"/>
              <a:gd name="connsiteY216" fmla="*/ 4035196 h 6858000"/>
              <a:gd name="connsiteX217" fmla="*/ 4068162 w 7467600"/>
              <a:gd name="connsiteY217" fmla="*/ 3953394 h 6858000"/>
              <a:gd name="connsiteX218" fmla="*/ 3981416 w 7467600"/>
              <a:gd name="connsiteY218" fmla="*/ 3880482 h 6858000"/>
              <a:gd name="connsiteX219" fmla="*/ 3800147 w 7467600"/>
              <a:gd name="connsiteY219" fmla="*/ 3749872 h 6858000"/>
              <a:gd name="connsiteX220" fmla="*/ 3655073 w 7467600"/>
              <a:gd name="connsiteY220" fmla="*/ 3650884 h 6858000"/>
              <a:gd name="connsiteX221" fmla="*/ 3670252 w 7467600"/>
              <a:gd name="connsiteY221" fmla="*/ 3622798 h 6858000"/>
              <a:gd name="connsiteX222" fmla="*/ 3817258 w 7467600"/>
              <a:gd name="connsiteY222" fmla="*/ 3723577 h 6858000"/>
              <a:gd name="connsiteX223" fmla="*/ 4000461 w 7467600"/>
              <a:gd name="connsiteY223" fmla="*/ 3855966 h 6858000"/>
              <a:gd name="connsiteX224" fmla="*/ 4088180 w 7467600"/>
              <a:gd name="connsiteY224" fmla="*/ 3929774 h 6858000"/>
              <a:gd name="connsiteX225" fmla="*/ 4184555 w 7467600"/>
              <a:gd name="connsiteY225" fmla="*/ 4010683 h 6858000"/>
              <a:gd name="connsiteX226" fmla="*/ 4399563 w 7467600"/>
              <a:gd name="connsiteY226" fmla="*/ 4158106 h 6858000"/>
              <a:gd name="connsiteX227" fmla="*/ 4684469 w 7467600"/>
              <a:gd name="connsiteY227" fmla="*/ 4364680 h 6858000"/>
              <a:gd name="connsiteX228" fmla="*/ 4690271 w 7467600"/>
              <a:gd name="connsiteY228" fmla="*/ 4370034 h 6858000"/>
              <a:gd name="connsiteX229" fmla="*/ 4136093 w 7467600"/>
              <a:gd name="connsiteY229" fmla="*/ 3858466 h 6858000"/>
              <a:gd name="connsiteX230" fmla="*/ 3670252 w 7467600"/>
              <a:gd name="connsiteY230" fmla="*/ 3622798 h 6858000"/>
              <a:gd name="connsiteX231" fmla="*/ 4440129 w 7467600"/>
              <a:gd name="connsiteY231" fmla="*/ 3448571 h 6858000"/>
              <a:gd name="connsiteX232" fmla="*/ 4856525 w 7467600"/>
              <a:gd name="connsiteY232" fmla="*/ 3915351 h 6858000"/>
              <a:gd name="connsiteX233" fmla="*/ 5059055 w 7467600"/>
              <a:gd name="connsiteY233" fmla="*/ 4108918 h 6858000"/>
              <a:gd name="connsiteX234" fmla="*/ 5290070 w 7467600"/>
              <a:gd name="connsiteY234" fmla="*/ 4263619 h 6858000"/>
              <a:gd name="connsiteX235" fmla="*/ 4834991 w 7467600"/>
              <a:gd name="connsiteY235" fmla="*/ 3830985 h 6858000"/>
              <a:gd name="connsiteX236" fmla="*/ 4440129 w 7467600"/>
              <a:gd name="connsiteY236" fmla="*/ 3448571 h 6858000"/>
              <a:gd name="connsiteX237" fmla="*/ 4441737 w 7467600"/>
              <a:gd name="connsiteY237" fmla="*/ 3399734 h 6858000"/>
              <a:gd name="connsiteX238" fmla="*/ 4431236 w 7467600"/>
              <a:gd name="connsiteY238" fmla="*/ 3400954 h 6858000"/>
              <a:gd name="connsiteX239" fmla="*/ 4557150 w 7467600"/>
              <a:gd name="connsiteY239" fmla="*/ 3510023 h 6858000"/>
              <a:gd name="connsiteX240" fmla="*/ 4856936 w 7467600"/>
              <a:gd name="connsiteY240" fmla="*/ 3809146 h 6858000"/>
              <a:gd name="connsiteX241" fmla="*/ 5111996 w 7467600"/>
              <a:gd name="connsiteY241" fmla="*/ 4065759 h 6858000"/>
              <a:gd name="connsiteX242" fmla="*/ 5388878 w 7467600"/>
              <a:gd name="connsiteY242" fmla="*/ 4300185 h 6858000"/>
              <a:gd name="connsiteX243" fmla="*/ 5425556 w 7467600"/>
              <a:gd name="connsiteY243" fmla="*/ 4308967 h 6858000"/>
              <a:gd name="connsiteX244" fmla="*/ 4943646 w 7467600"/>
              <a:gd name="connsiteY244" fmla="*/ 3822916 h 6858000"/>
              <a:gd name="connsiteX245" fmla="*/ 4594837 w 7467600"/>
              <a:gd name="connsiteY245" fmla="*/ 3532274 h 6858000"/>
              <a:gd name="connsiteX246" fmla="*/ 4441737 w 7467600"/>
              <a:gd name="connsiteY246" fmla="*/ 3399734 h 6858000"/>
              <a:gd name="connsiteX247" fmla="*/ 5425834 w 7467600"/>
              <a:gd name="connsiteY247" fmla="*/ 3162785 h 6858000"/>
              <a:gd name="connsiteX248" fmla="*/ 5401644 w 7467600"/>
              <a:gd name="connsiteY248" fmla="*/ 3617847 h 6858000"/>
              <a:gd name="connsiteX249" fmla="*/ 5467256 w 7467600"/>
              <a:gd name="connsiteY249" fmla="*/ 4175494 h 6858000"/>
              <a:gd name="connsiteX250" fmla="*/ 5448069 w 7467600"/>
              <a:gd name="connsiteY250" fmla="*/ 3567554 h 6858000"/>
              <a:gd name="connsiteX251" fmla="*/ 5425834 w 7467600"/>
              <a:gd name="connsiteY251" fmla="*/ 3162785 h 6858000"/>
              <a:gd name="connsiteX252" fmla="*/ 1318687 w 7467600"/>
              <a:gd name="connsiteY252" fmla="*/ 3113840 h 6858000"/>
              <a:gd name="connsiteX253" fmla="*/ 1066793 w 7467600"/>
              <a:gd name="connsiteY253" fmla="*/ 3212171 h 6858000"/>
              <a:gd name="connsiteX254" fmla="*/ 993319 w 7467600"/>
              <a:gd name="connsiteY254" fmla="*/ 3247648 h 6858000"/>
              <a:gd name="connsiteX255" fmla="*/ 853081 w 7467600"/>
              <a:gd name="connsiteY255" fmla="*/ 3312410 h 6858000"/>
              <a:gd name="connsiteX256" fmla="*/ 805957 w 7467600"/>
              <a:gd name="connsiteY256" fmla="*/ 3330443 h 6858000"/>
              <a:gd name="connsiteX257" fmla="*/ 1318687 w 7467600"/>
              <a:gd name="connsiteY257" fmla="*/ 3113840 h 6858000"/>
              <a:gd name="connsiteX258" fmla="*/ 5453702 w 7467600"/>
              <a:gd name="connsiteY258" fmla="*/ 3090882 h 6858000"/>
              <a:gd name="connsiteX259" fmla="*/ 5480135 w 7467600"/>
              <a:gd name="connsiteY259" fmla="*/ 3565802 h 6858000"/>
              <a:gd name="connsiteX260" fmla="*/ 5499023 w 7467600"/>
              <a:gd name="connsiteY260" fmla="*/ 4166310 h 6858000"/>
              <a:gd name="connsiteX261" fmla="*/ 5547022 w 7467600"/>
              <a:gd name="connsiteY261" fmla="*/ 3607838 h 6858000"/>
              <a:gd name="connsiteX262" fmla="*/ 5515964 w 7467600"/>
              <a:gd name="connsiteY262" fmla="*/ 3378541 h 6858000"/>
              <a:gd name="connsiteX263" fmla="*/ 5453702 w 7467600"/>
              <a:gd name="connsiteY263" fmla="*/ 3090882 h 6858000"/>
              <a:gd name="connsiteX264" fmla="*/ 1238695 w 7467600"/>
              <a:gd name="connsiteY264" fmla="*/ 3076820 h 6858000"/>
              <a:gd name="connsiteX265" fmla="*/ 716371 w 7467600"/>
              <a:gd name="connsiteY265" fmla="*/ 3293249 h 6858000"/>
              <a:gd name="connsiteX266" fmla="*/ 579522 w 7467600"/>
              <a:gd name="connsiteY266" fmla="*/ 3371759 h 6858000"/>
              <a:gd name="connsiteX267" fmla="*/ 600288 w 7467600"/>
              <a:gd name="connsiteY267" fmla="*/ 3365555 h 6858000"/>
              <a:gd name="connsiteX268" fmla="*/ 840692 w 7467600"/>
              <a:gd name="connsiteY268" fmla="*/ 3284921 h 6858000"/>
              <a:gd name="connsiteX269" fmla="*/ 979248 w 7467600"/>
              <a:gd name="connsiteY269" fmla="*/ 3221003 h 6858000"/>
              <a:gd name="connsiteX270" fmla="*/ 1053282 w 7467600"/>
              <a:gd name="connsiteY270" fmla="*/ 3185247 h 6858000"/>
              <a:gd name="connsiteX271" fmla="*/ 1320603 w 7467600"/>
              <a:gd name="connsiteY271" fmla="*/ 3081281 h 6858000"/>
              <a:gd name="connsiteX272" fmla="*/ 1238695 w 7467600"/>
              <a:gd name="connsiteY272" fmla="*/ 3076820 h 6858000"/>
              <a:gd name="connsiteX273" fmla="*/ 5425627 w 7467600"/>
              <a:gd name="connsiteY273" fmla="*/ 2954192 h 6858000"/>
              <a:gd name="connsiteX274" fmla="*/ 5470770 w 7467600"/>
              <a:gd name="connsiteY274" fmla="*/ 3005435 h 6858000"/>
              <a:gd name="connsiteX275" fmla="*/ 5519779 w 7467600"/>
              <a:gd name="connsiteY275" fmla="*/ 4359223 h 6858000"/>
              <a:gd name="connsiteX276" fmla="*/ 5520293 w 7467600"/>
              <a:gd name="connsiteY276" fmla="*/ 4360602 h 6858000"/>
              <a:gd name="connsiteX277" fmla="*/ 5767221 w 7467600"/>
              <a:gd name="connsiteY277" fmla="*/ 4665564 h 6858000"/>
              <a:gd name="connsiteX278" fmla="*/ 6937169 w 7467600"/>
              <a:gd name="connsiteY278" fmla="*/ 4815941 h 6858000"/>
              <a:gd name="connsiteX279" fmla="*/ 6953922 w 7467600"/>
              <a:gd name="connsiteY279" fmla="*/ 4890068 h 6858000"/>
              <a:gd name="connsiteX280" fmla="*/ 6071359 w 7467600"/>
              <a:gd name="connsiteY280" fmla="*/ 4770770 h 6858000"/>
              <a:gd name="connsiteX281" fmla="*/ 6038839 w 7467600"/>
              <a:gd name="connsiteY281" fmla="*/ 4764474 h 6858000"/>
              <a:gd name="connsiteX282" fmla="*/ 6038706 w 7467600"/>
              <a:gd name="connsiteY282" fmla="*/ 4763847 h 6858000"/>
              <a:gd name="connsiteX283" fmla="*/ 6037784 w 7467600"/>
              <a:gd name="connsiteY283" fmla="*/ 4764270 h 6858000"/>
              <a:gd name="connsiteX284" fmla="*/ 6038839 w 7467600"/>
              <a:gd name="connsiteY284" fmla="*/ 4764474 h 6858000"/>
              <a:gd name="connsiteX285" fmla="*/ 6040338 w 7467600"/>
              <a:gd name="connsiteY285" fmla="*/ 4771418 h 6858000"/>
              <a:gd name="connsiteX286" fmla="*/ 6024488 w 7467600"/>
              <a:gd name="connsiteY286" fmla="*/ 4809903 h 6858000"/>
              <a:gd name="connsiteX287" fmla="*/ 5599771 w 7467600"/>
              <a:gd name="connsiteY287" fmla="*/ 5509652 h 6858000"/>
              <a:gd name="connsiteX288" fmla="*/ 5548843 w 7467600"/>
              <a:gd name="connsiteY288" fmla="*/ 5563845 h 6858000"/>
              <a:gd name="connsiteX289" fmla="*/ 5940952 w 7467600"/>
              <a:gd name="connsiteY289" fmla="*/ 6250028 h 6858000"/>
              <a:gd name="connsiteX290" fmla="*/ 6043441 w 7467600"/>
              <a:gd name="connsiteY290" fmla="*/ 6665847 h 6858000"/>
              <a:gd name="connsiteX291" fmla="*/ 6093432 w 7467600"/>
              <a:gd name="connsiteY291" fmla="*/ 6858000 h 6858000"/>
              <a:gd name="connsiteX292" fmla="*/ 6034344 w 7467600"/>
              <a:gd name="connsiteY292" fmla="*/ 6858000 h 6858000"/>
              <a:gd name="connsiteX293" fmla="*/ 6026679 w 7467600"/>
              <a:gd name="connsiteY293" fmla="*/ 6836959 h 6858000"/>
              <a:gd name="connsiteX294" fmla="*/ 5800441 w 7467600"/>
              <a:gd name="connsiteY294" fmla="*/ 6335286 h 6858000"/>
              <a:gd name="connsiteX295" fmla="*/ 5526562 w 7467600"/>
              <a:gd name="connsiteY295" fmla="*/ 5705388 h 6858000"/>
              <a:gd name="connsiteX296" fmla="*/ 5519640 w 7467600"/>
              <a:gd name="connsiteY296" fmla="*/ 5683774 h 6858000"/>
              <a:gd name="connsiteX297" fmla="*/ 5844559 w 7467600"/>
              <a:gd name="connsiteY297" fmla="*/ 6553349 h 6858000"/>
              <a:gd name="connsiteX298" fmla="*/ 5975994 w 7467600"/>
              <a:gd name="connsiteY298" fmla="*/ 6858000 h 6858000"/>
              <a:gd name="connsiteX299" fmla="*/ 5898547 w 7467600"/>
              <a:gd name="connsiteY299" fmla="*/ 6858000 h 6858000"/>
              <a:gd name="connsiteX300" fmla="*/ 5682041 w 7467600"/>
              <a:gd name="connsiteY300" fmla="*/ 6355860 h 6858000"/>
              <a:gd name="connsiteX301" fmla="*/ 5461758 w 7467600"/>
              <a:gd name="connsiteY301" fmla="*/ 5820220 h 6858000"/>
              <a:gd name="connsiteX302" fmla="*/ 5237282 w 7467600"/>
              <a:gd name="connsiteY302" fmla="*/ 6579086 h 6858000"/>
              <a:gd name="connsiteX303" fmla="*/ 5115009 w 7467600"/>
              <a:gd name="connsiteY303" fmla="*/ 6858000 h 6858000"/>
              <a:gd name="connsiteX304" fmla="*/ 5028074 w 7467600"/>
              <a:gd name="connsiteY304" fmla="*/ 6858000 h 6858000"/>
              <a:gd name="connsiteX305" fmla="*/ 5079508 w 7467600"/>
              <a:gd name="connsiteY305" fmla="*/ 6749074 h 6858000"/>
              <a:gd name="connsiteX306" fmla="*/ 5371846 w 7467600"/>
              <a:gd name="connsiteY306" fmla="*/ 5924413 h 6858000"/>
              <a:gd name="connsiteX307" fmla="*/ 5270512 w 7467600"/>
              <a:gd name="connsiteY307" fmla="*/ 6138975 h 6858000"/>
              <a:gd name="connsiteX308" fmla="*/ 5062409 w 7467600"/>
              <a:gd name="connsiteY308" fmla="*/ 6653544 h 6858000"/>
              <a:gd name="connsiteX309" fmla="*/ 5036628 w 7467600"/>
              <a:gd name="connsiteY309" fmla="*/ 6754247 h 6858000"/>
              <a:gd name="connsiteX310" fmla="*/ 5009112 w 7467600"/>
              <a:gd name="connsiteY310" fmla="*/ 6858000 h 6858000"/>
              <a:gd name="connsiteX311" fmla="*/ 4976679 w 7467600"/>
              <a:gd name="connsiteY311" fmla="*/ 6858000 h 6858000"/>
              <a:gd name="connsiteX312" fmla="*/ 5006537 w 7467600"/>
              <a:gd name="connsiteY312" fmla="*/ 6747068 h 6858000"/>
              <a:gd name="connsiteX313" fmla="*/ 5032723 w 7467600"/>
              <a:gd name="connsiteY313" fmla="*/ 6644957 h 6858000"/>
              <a:gd name="connsiteX314" fmla="*/ 5242949 w 7467600"/>
              <a:gd name="connsiteY314" fmla="*/ 6125175 h 6858000"/>
              <a:gd name="connsiteX315" fmla="*/ 5286321 w 7467600"/>
              <a:gd name="connsiteY315" fmla="*/ 6033555 h 6858000"/>
              <a:gd name="connsiteX316" fmla="*/ 5008210 w 7467600"/>
              <a:gd name="connsiteY316" fmla="*/ 6649194 h 6858000"/>
              <a:gd name="connsiteX317" fmla="*/ 4986321 w 7467600"/>
              <a:gd name="connsiteY317" fmla="*/ 6765687 h 6858000"/>
              <a:gd name="connsiteX318" fmla="*/ 4973474 w 7467600"/>
              <a:gd name="connsiteY318" fmla="*/ 6858000 h 6858000"/>
              <a:gd name="connsiteX319" fmla="*/ 4907178 w 7467600"/>
              <a:gd name="connsiteY319" fmla="*/ 6858000 h 6858000"/>
              <a:gd name="connsiteX320" fmla="*/ 4910810 w 7467600"/>
              <a:gd name="connsiteY320" fmla="*/ 6829660 h 6858000"/>
              <a:gd name="connsiteX321" fmla="*/ 4987461 w 7467600"/>
              <a:gd name="connsiteY321" fmla="*/ 6432994 h 6858000"/>
              <a:gd name="connsiteX322" fmla="*/ 5179262 w 7467600"/>
              <a:gd name="connsiteY322" fmla="*/ 6035044 h 6858000"/>
              <a:gd name="connsiteX323" fmla="*/ 4689678 w 7467600"/>
              <a:gd name="connsiteY323" fmla="*/ 6440241 h 6858000"/>
              <a:gd name="connsiteX324" fmla="*/ 4477543 w 7467600"/>
              <a:gd name="connsiteY324" fmla="*/ 6674836 h 6858000"/>
              <a:gd name="connsiteX325" fmla="*/ 4329957 w 7467600"/>
              <a:gd name="connsiteY325" fmla="*/ 6858000 h 6858000"/>
              <a:gd name="connsiteX326" fmla="*/ 4218595 w 7467600"/>
              <a:gd name="connsiteY326" fmla="*/ 6858000 h 6858000"/>
              <a:gd name="connsiteX327" fmla="*/ 4368888 w 7467600"/>
              <a:gd name="connsiteY327" fmla="*/ 6668412 h 6858000"/>
              <a:gd name="connsiteX328" fmla="*/ 4563091 w 7467600"/>
              <a:gd name="connsiteY328" fmla="*/ 6442508 h 6858000"/>
              <a:gd name="connsiteX329" fmla="*/ 5387324 w 7467600"/>
              <a:gd name="connsiteY329" fmla="*/ 5705830 h 6858000"/>
              <a:gd name="connsiteX330" fmla="*/ 5073620 w 7467600"/>
              <a:gd name="connsiteY330" fmla="*/ 5955437 h 6858000"/>
              <a:gd name="connsiteX331" fmla="*/ 4689789 w 7467600"/>
              <a:gd name="connsiteY331" fmla="*/ 6268382 h 6858000"/>
              <a:gd name="connsiteX332" fmla="*/ 4418722 w 7467600"/>
              <a:gd name="connsiteY332" fmla="*/ 6570886 h 6858000"/>
              <a:gd name="connsiteX333" fmla="*/ 4214944 w 7467600"/>
              <a:gd name="connsiteY333" fmla="*/ 6858000 h 6858000"/>
              <a:gd name="connsiteX334" fmla="*/ 4177898 w 7467600"/>
              <a:gd name="connsiteY334" fmla="*/ 6858000 h 6858000"/>
              <a:gd name="connsiteX335" fmla="*/ 4391597 w 7467600"/>
              <a:gd name="connsiteY335" fmla="*/ 6556370 h 6858000"/>
              <a:gd name="connsiteX336" fmla="*/ 4668889 w 7467600"/>
              <a:gd name="connsiteY336" fmla="*/ 6246399 h 6858000"/>
              <a:gd name="connsiteX337" fmla="*/ 5055427 w 7467600"/>
              <a:gd name="connsiteY337" fmla="*/ 5931476 h 6858000"/>
              <a:gd name="connsiteX338" fmla="*/ 5371814 w 7467600"/>
              <a:gd name="connsiteY338" fmla="*/ 5678975 h 6858000"/>
              <a:gd name="connsiteX339" fmla="*/ 4987918 w 7467600"/>
              <a:gd name="connsiteY339" fmla="*/ 5838701 h 6858000"/>
              <a:gd name="connsiteX340" fmla="*/ 4317146 w 7467600"/>
              <a:gd name="connsiteY340" fmla="*/ 6587716 h 6858000"/>
              <a:gd name="connsiteX341" fmla="*/ 4171627 w 7467600"/>
              <a:gd name="connsiteY341" fmla="*/ 6858000 h 6858000"/>
              <a:gd name="connsiteX342" fmla="*/ 4081585 w 7467600"/>
              <a:gd name="connsiteY342" fmla="*/ 6858000 h 6858000"/>
              <a:gd name="connsiteX343" fmla="*/ 4238603 w 7467600"/>
              <a:gd name="connsiteY343" fmla="*/ 6559341 h 6858000"/>
              <a:gd name="connsiteX344" fmla="*/ 4778333 w 7467600"/>
              <a:gd name="connsiteY344" fmla="*/ 5873626 h 6858000"/>
              <a:gd name="connsiteX345" fmla="*/ 5414185 w 7467600"/>
              <a:gd name="connsiteY345" fmla="*/ 5573882 h 6858000"/>
              <a:gd name="connsiteX346" fmla="*/ 5959648 w 7467600"/>
              <a:gd name="connsiteY346" fmla="*/ 4760797 h 6858000"/>
              <a:gd name="connsiteX347" fmla="*/ 5355019 w 7467600"/>
              <a:gd name="connsiteY347" fmla="*/ 4734672 h 6858000"/>
              <a:gd name="connsiteX348" fmla="*/ 5083565 w 7467600"/>
              <a:gd name="connsiteY348" fmla="*/ 5179121 h 6858000"/>
              <a:gd name="connsiteX349" fmla="*/ 4713577 w 7467600"/>
              <a:gd name="connsiteY349" fmla="*/ 5616803 h 6858000"/>
              <a:gd name="connsiteX350" fmla="*/ 3989559 w 7467600"/>
              <a:gd name="connsiteY350" fmla="*/ 6145945 h 6858000"/>
              <a:gd name="connsiteX351" fmla="*/ 3939824 w 7467600"/>
              <a:gd name="connsiteY351" fmla="*/ 6066900 h 6858000"/>
              <a:gd name="connsiteX352" fmla="*/ 4584537 w 7467600"/>
              <a:gd name="connsiteY352" fmla="*/ 5324826 h 6858000"/>
              <a:gd name="connsiteX353" fmla="*/ 5037105 w 7467600"/>
              <a:gd name="connsiteY353" fmla="*/ 5088765 h 6858000"/>
              <a:gd name="connsiteX354" fmla="*/ 5039930 w 7467600"/>
              <a:gd name="connsiteY354" fmla="*/ 5089585 h 6858000"/>
              <a:gd name="connsiteX355" fmla="*/ 5263764 w 7467600"/>
              <a:gd name="connsiteY355" fmla="*/ 4735525 h 6858000"/>
              <a:gd name="connsiteX356" fmla="*/ 4086300 w 7467600"/>
              <a:gd name="connsiteY356" fmla="*/ 4884599 h 6858000"/>
              <a:gd name="connsiteX357" fmla="*/ 4085485 w 7467600"/>
              <a:gd name="connsiteY357" fmla="*/ 4899070 h 6858000"/>
              <a:gd name="connsiteX358" fmla="*/ 3871915 w 7467600"/>
              <a:gd name="connsiteY358" fmla="*/ 5253645 h 6858000"/>
              <a:gd name="connsiteX359" fmla="*/ 3799374 w 7467600"/>
              <a:gd name="connsiteY359" fmla="*/ 5466127 h 6858000"/>
              <a:gd name="connsiteX360" fmla="*/ 3498850 w 7467600"/>
              <a:gd name="connsiteY360" fmla="*/ 6661888 h 6858000"/>
              <a:gd name="connsiteX361" fmla="*/ 3399216 w 7467600"/>
              <a:gd name="connsiteY361" fmla="*/ 6858000 h 6858000"/>
              <a:gd name="connsiteX362" fmla="*/ 3303688 w 7467600"/>
              <a:gd name="connsiteY362" fmla="*/ 6858000 h 6858000"/>
              <a:gd name="connsiteX363" fmla="*/ 3391774 w 7467600"/>
              <a:gd name="connsiteY363" fmla="*/ 6697181 h 6858000"/>
              <a:gd name="connsiteX364" fmla="*/ 3735540 w 7467600"/>
              <a:gd name="connsiteY364" fmla="*/ 5546923 h 6858000"/>
              <a:gd name="connsiteX365" fmla="*/ 3729438 w 7467600"/>
              <a:gd name="connsiteY365" fmla="*/ 5569058 h 6858000"/>
              <a:gd name="connsiteX366" fmla="*/ 3707782 w 7467600"/>
              <a:gd name="connsiteY366" fmla="*/ 5644908 h 6858000"/>
              <a:gd name="connsiteX367" fmla="*/ 3583827 w 7467600"/>
              <a:gd name="connsiteY367" fmla="*/ 6039215 h 6858000"/>
              <a:gd name="connsiteX368" fmla="*/ 3547861 w 7467600"/>
              <a:gd name="connsiteY368" fmla="*/ 6129609 h 6858000"/>
              <a:gd name="connsiteX369" fmla="*/ 3490905 w 7467600"/>
              <a:gd name="connsiteY369" fmla="*/ 6277660 h 6858000"/>
              <a:gd name="connsiteX370" fmla="*/ 3455859 w 7467600"/>
              <a:gd name="connsiteY370" fmla="*/ 6391301 h 6858000"/>
              <a:gd name="connsiteX371" fmla="*/ 3429112 w 7467600"/>
              <a:gd name="connsiteY371" fmla="*/ 6479469 h 6858000"/>
              <a:gd name="connsiteX372" fmla="*/ 3304862 w 7467600"/>
              <a:gd name="connsiteY372" fmla="*/ 6796476 h 6858000"/>
              <a:gd name="connsiteX373" fmla="*/ 3276071 w 7467600"/>
              <a:gd name="connsiteY373" fmla="*/ 6858000 h 6858000"/>
              <a:gd name="connsiteX374" fmla="*/ 3240805 w 7467600"/>
              <a:gd name="connsiteY374" fmla="*/ 6858000 h 6858000"/>
              <a:gd name="connsiteX375" fmla="*/ 3275917 w 7467600"/>
              <a:gd name="connsiteY375" fmla="*/ 6783192 h 6858000"/>
              <a:gd name="connsiteX376" fmla="*/ 3399358 w 7467600"/>
              <a:gd name="connsiteY376" fmla="*/ 6469011 h 6858000"/>
              <a:gd name="connsiteX377" fmla="*/ 3425650 w 7467600"/>
              <a:gd name="connsiteY377" fmla="*/ 6381333 h 6858000"/>
              <a:gd name="connsiteX378" fmla="*/ 3460661 w 7467600"/>
              <a:gd name="connsiteY378" fmla="*/ 6266763 h 6858000"/>
              <a:gd name="connsiteX379" fmla="*/ 3518021 w 7467600"/>
              <a:gd name="connsiteY379" fmla="*/ 6117298 h 6858000"/>
              <a:gd name="connsiteX380" fmla="*/ 3554035 w 7467600"/>
              <a:gd name="connsiteY380" fmla="*/ 6027832 h 6858000"/>
              <a:gd name="connsiteX381" fmla="*/ 3677174 w 7467600"/>
              <a:gd name="connsiteY381" fmla="*/ 5636351 h 6858000"/>
              <a:gd name="connsiteX382" fmla="*/ 3698819 w 7467600"/>
              <a:gd name="connsiteY382" fmla="*/ 5560503 h 6858000"/>
              <a:gd name="connsiteX383" fmla="*/ 3702094 w 7467600"/>
              <a:gd name="connsiteY383" fmla="*/ 5549194 h 6858000"/>
              <a:gd name="connsiteX384" fmla="*/ 3398355 w 7467600"/>
              <a:gd name="connsiteY384" fmla="*/ 6094603 h 6858000"/>
              <a:gd name="connsiteX385" fmla="*/ 3193941 w 7467600"/>
              <a:gd name="connsiteY385" fmla="*/ 6798775 h 6858000"/>
              <a:gd name="connsiteX386" fmla="*/ 3184140 w 7467600"/>
              <a:gd name="connsiteY386" fmla="*/ 6858000 h 6858000"/>
              <a:gd name="connsiteX387" fmla="*/ 3099978 w 7467600"/>
              <a:gd name="connsiteY387" fmla="*/ 6858000 h 6858000"/>
              <a:gd name="connsiteX388" fmla="*/ 3101556 w 7467600"/>
              <a:gd name="connsiteY388" fmla="*/ 6843337 h 6858000"/>
              <a:gd name="connsiteX389" fmla="*/ 3370162 w 7467600"/>
              <a:gd name="connsiteY389" fmla="*/ 5785550 h 6858000"/>
              <a:gd name="connsiteX390" fmla="*/ 3746477 w 7467600"/>
              <a:gd name="connsiteY390" fmla="*/ 5377889 h 6858000"/>
              <a:gd name="connsiteX391" fmla="*/ 3863399 w 7467600"/>
              <a:gd name="connsiteY391" fmla="*/ 5087257 h 6858000"/>
              <a:gd name="connsiteX392" fmla="*/ 3968712 w 7467600"/>
              <a:gd name="connsiteY392" fmla="*/ 4913989 h 6858000"/>
              <a:gd name="connsiteX393" fmla="*/ 2792390 w 7467600"/>
              <a:gd name="connsiteY393" fmla="*/ 5382974 h 6858000"/>
              <a:gd name="connsiteX394" fmla="*/ 2714982 w 7467600"/>
              <a:gd name="connsiteY394" fmla="*/ 5427051 h 6858000"/>
              <a:gd name="connsiteX395" fmla="*/ 2813361 w 7467600"/>
              <a:gd name="connsiteY395" fmla="*/ 6023912 h 6858000"/>
              <a:gd name="connsiteX396" fmla="*/ 2688430 w 7467600"/>
              <a:gd name="connsiteY396" fmla="*/ 6801564 h 6858000"/>
              <a:gd name="connsiteX397" fmla="*/ 2629626 w 7467600"/>
              <a:gd name="connsiteY397" fmla="*/ 6763394 h 6858000"/>
              <a:gd name="connsiteX398" fmla="*/ 2565328 w 7467600"/>
              <a:gd name="connsiteY398" fmla="*/ 5516399 h 6858000"/>
              <a:gd name="connsiteX399" fmla="*/ 1922999 w 7467600"/>
              <a:gd name="connsiteY399" fmla="*/ 5980343 h 6858000"/>
              <a:gd name="connsiteX400" fmla="*/ 1950261 w 7467600"/>
              <a:gd name="connsiteY400" fmla="*/ 6405858 h 6858000"/>
              <a:gd name="connsiteX401" fmla="*/ 2365554 w 7467600"/>
              <a:gd name="connsiteY401" fmla="*/ 6759107 h 6858000"/>
              <a:gd name="connsiteX402" fmla="*/ 2424142 w 7467600"/>
              <a:gd name="connsiteY402" fmla="*/ 6858000 h 6858000"/>
              <a:gd name="connsiteX403" fmla="*/ 2395994 w 7467600"/>
              <a:gd name="connsiteY403" fmla="*/ 6858000 h 6858000"/>
              <a:gd name="connsiteX404" fmla="*/ 2392863 w 7467600"/>
              <a:gd name="connsiteY404" fmla="*/ 6852964 h 6858000"/>
              <a:gd name="connsiteX405" fmla="*/ 2017589 w 7467600"/>
              <a:gd name="connsiteY405" fmla="*/ 6493982 h 6858000"/>
              <a:gd name="connsiteX406" fmla="*/ 2147336 w 7467600"/>
              <a:gd name="connsiteY406" fmla="*/ 6594052 h 6858000"/>
              <a:gd name="connsiteX407" fmla="*/ 2207047 w 7467600"/>
              <a:gd name="connsiteY407" fmla="*/ 6654540 h 6858000"/>
              <a:gd name="connsiteX408" fmla="*/ 2299106 w 7467600"/>
              <a:gd name="connsiteY408" fmla="*/ 6778931 h 6858000"/>
              <a:gd name="connsiteX409" fmla="*/ 2314430 w 7467600"/>
              <a:gd name="connsiteY409" fmla="*/ 6801144 h 6858000"/>
              <a:gd name="connsiteX410" fmla="*/ 2352406 w 7467600"/>
              <a:gd name="connsiteY410" fmla="*/ 6858000 h 6858000"/>
              <a:gd name="connsiteX411" fmla="*/ 2314492 w 7467600"/>
              <a:gd name="connsiteY411" fmla="*/ 6858000 h 6858000"/>
              <a:gd name="connsiteX412" fmla="*/ 2288095 w 7467600"/>
              <a:gd name="connsiteY412" fmla="*/ 6818030 h 6858000"/>
              <a:gd name="connsiteX413" fmla="*/ 2272768 w 7467600"/>
              <a:gd name="connsiteY413" fmla="*/ 6795822 h 6858000"/>
              <a:gd name="connsiteX414" fmla="*/ 2182715 w 7467600"/>
              <a:gd name="connsiteY414" fmla="*/ 6675071 h 6858000"/>
              <a:gd name="connsiteX415" fmla="*/ 2032061 w 7467600"/>
              <a:gd name="connsiteY415" fmla="*/ 6541380 h 6858000"/>
              <a:gd name="connsiteX416" fmla="*/ 2257220 w 7467600"/>
              <a:gd name="connsiteY416" fmla="*/ 6826257 h 6858000"/>
              <a:gd name="connsiteX417" fmla="*/ 2281324 w 7467600"/>
              <a:gd name="connsiteY417" fmla="*/ 6858000 h 6858000"/>
              <a:gd name="connsiteX418" fmla="*/ 2242860 w 7467600"/>
              <a:gd name="connsiteY418" fmla="*/ 6858000 h 6858000"/>
              <a:gd name="connsiteX419" fmla="*/ 2232818 w 7467600"/>
              <a:gd name="connsiteY419" fmla="*/ 6844926 h 6858000"/>
              <a:gd name="connsiteX420" fmla="*/ 1990172 w 7467600"/>
              <a:gd name="connsiteY420" fmla="*/ 6542121 h 6858000"/>
              <a:gd name="connsiteX421" fmla="*/ 2124090 w 7467600"/>
              <a:gd name="connsiteY421" fmla="*/ 6761017 h 6858000"/>
              <a:gd name="connsiteX422" fmla="*/ 2200380 w 7467600"/>
              <a:gd name="connsiteY422" fmla="*/ 6858000 h 6858000"/>
              <a:gd name="connsiteX423" fmla="*/ 2147507 w 7467600"/>
              <a:gd name="connsiteY423" fmla="*/ 6858000 h 6858000"/>
              <a:gd name="connsiteX424" fmla="*/ 2070668 w 7467600"/>
              <a:gd name="connsiteY424" fmla="*/ 6761520 h 6858000"/>
              <a:gd name="connsiteX425" fmla="*/ 1975142 w 7467600"/>
              <a:gd name="connsiteY425" fmla="*/ 6585570 h 6858000"/>
              <a:gd name="connsiteX426" fmla="*/ 2050035 w 7467600"/>
              <a:gd name="connsiteY426" fmla="*/ 6813345 h 6858000"/>
              <a:gd name="connsiteX427" fmla="*/ 2063025 w 7467600"/>
              <a:gd name="connsiteY427" fmla="*/ 6858000 h 6858000"/>
              <a:gd name="connsiteX428" fmla="*/ 2021675 w 7467600"/>
              <a:gd name="connsiteY428" fmla="*/ 6858000 h 6858000"/>
              <a:gd name="connsiteX429" fmla="*/ 2019308 w 7467600"/>
              <a:gd name="connsiteY429" fmla="*/ 6847118 h 6858000"/>
              <a:gd name="connsiteX430" fmla="*/ 1938835 w 7467600"/>
              <a:gd name="connsiteY430" fmla="*/ 6551160 h 6858000"/>
              <a:gd name="connsiteX431" fmla="*/ 1953230 w 7467600"/>
              <a:gd name="connsiteY431" fmla="*/ 6759699 h 6858000"/>
              <a:gd name="connsiteX432" fmla="*/ 1956763 w 7467600"/>
              <a:gd name="connsiteY432" fmla="*/ 6778191 h 6858000"/>
              <a:gd name="connsiteX433" fmla="*/ 1967925 w 7467600"/>
              <a:gd name="connsiteY433" fmla="*/ 6858000 h 6858000"/>
              <a:gd name="connsiteX434" fmla="*/ 1936622 w 7467600"/>
              <a:gd name="connsiteY434" fmla="*/ 6858000 h 6858000"/>
              <a:gd name="connsiteX435" fmla="*/ 1926261 w 7467600"/>
              <a:gd name="connsiteY435" fmla="*/ 6784064 h 6858000"/>
              <a:gd name="connsiteX436" fmla="*/ 1922724 w 7467600"/>
              <a:gd name="connsiteY436" fmla="*/ 6765577 h 6858000"/>
              <a:gd name="connsiteX437" fmla="*/ 1904650 w 7467600"/>
              <a:gd name="connsiteY437" fmla="*/ 6639616 h 6858000"/>
              <a:gd name="connsiteX438" fmla="*/ 1885273 w 7467600"/>
              <a:gd name="connsiteY438" fmla="*/ 6858000 h 6858000"/>
              <a:gd name="connsiteX439" fmla="*/ 1854363 w 7467600"/>
              <a:gd name="connsiteY439" fmla="*/ 6858000 h 6858000"/>
              <a:gd name="connsiteX440" fmla="*/ 1880391 w 7467600"/>
              <a:gd name="connsiteY440" fmla="*/ 6603796 h 6858000"/>
              <a:gd name="connsiteX441" fmla="*/ 1818273 w 7467600"/>
              <a:gd name="connsiteY441" fmla="*/ 6715729 h 6858000"/>
              <a:gd name="connsiteX442" fmla="*/ 1794691 w 7467600"/>
              <a:gd name="connsiteY442" fmla="*/ 6843239 h 6858000"/>
              <a:gd name="connsiteX443" fmla="*/ 1794914 w 7467600"/>
              <a:gd name="connsiteY443" fmla="*/ 6858000 h 6858000"/>
              <a:gd name="connsiteX444" fmla="*/ 1746128 w 7467600"/>
              <a:gd name="connsiteY444" fmla="*/ 6858000 h 6858000"/>
              <a:gd name="connsiteX445" fmla="*/ 1753934 w 7467600"/>
              <a:gd name="connsiteY445" fmla="*/ 6724796 h 6858000"/>
              <a:gd name="connsiteX446" fmla="*/ 1792053 w 7467600"/>
              <a:gd name="connsiteY446" fmla="*/ 6572396 h 6858000"/>
              <a:gd name="connsiteX447" fmla="*/ 1862248 w 7467600"/>
              <a:gd name="connsiteY447" fmla="*/ 6266397 h 6858000"/>
              <a:gd name="connsiteX448" fmla="*/ 1862250 w 7467600"/>
              <a:gd name="connsiteY448" fmla="*/ 6033531 h 6858000"/>
              <a:gd name="connsiteX449" fmla="*/ 1211999 w 7467600"/>
              <a:gd name="connsiteY449" fmla="*/ 6683610 h 6858000"/>
              <a:gd name="connsiteX450" fmla="*/ 1213266 w 7467600"/>
              <a:gd name="connsiteY450" fmla="*/ 6691947 h 6858000"/>
              <a:gd name="connsiteX451" fmla="*/ 1203370 w 7467600"/>
              <a:gd name="connsiteY451" fmla="*/ 6850676 h 6858000"/>
              <a:gd name="connsiteX452" fmla="*/ 1203671 w 7467600"/>
              <a:gd name="connsiteY452" fmla="*/ 6858000 h 6858000"/>
              <a:gd name="connsiteX453" fmla="*/ 1143180 w 7467600"/>
              <a:gd name="connsiteY453" fmla="*/ 6858000 h 6858000"/>
              <a:gd name="connsiteX454" fmla="*/ 1142176 w 7467600"/>
              <a:gd name="connsiteY454" fmla="*/ 6766045 h 6858000"/>
              <a:gd name="connsiteX455" fmla="*/ 1067484 w 7467600"/>
              <a:gd name="connsiteY455" fmla="*/ 6858000 h 6858000"/>
              <a:gd name="connsiteX456" fmla="*/ 953928 w 7467600"/>
              <a:gd name="connsiteY456" fmla="*/ 6858000 h 6858000"/>
              <a:gd name="connsiteX457" fmla="*/ 959715 w 7467600"/>
              <a:gd name="connsiteY457" fmla="*/ 6850185 h 6858000"/>
              <a:gd name="connsiteX458" fmla="*/ 1483788 w 7467600"/>
              <a:gd name="connsiteY458" fmla="*/ 6259174 h 6858000"/>
              <a:gd name="connsiteX459" fmla="*/ 1100671 w 7467600"/>
              <a:gd name="connsiteY459" fmla="*/ 6252137 h 6858000"/>
              <a:gd name="connsiteX460" fmla="*/ 1090144 w 7467600"/>
              <a:gd name="connsiteY460" fmla="*/ 6256748 h 6858000"/>
              <a:gd name="connsiteX461" fmla="*/ 1095872 w 7467600"/>
              <a:gd name="connsiteY461" fmla="*/ 6271892 h 6858000"/>
              <a:gd name="connsiteX462" fmla="*/ 262785 w 7467600"/>
              <a:gd name="connsiteY462" fmla="*/ 6845450 h 6858000"/>
              <a:gd name="connsiteX463" fmla="*/ 209968 w 7467600"/>
              <a:gd name="connsiteY463" fmla="*/ 6770713 h 6858000"/>
              <a:gd name="connsiteX464" fmla="*/ 873460 w 7467600"/>
              <a:gd name="connsiteY464" fmla="*/ 6253768 h 6858000"/>
              <a:gd name="connsiteX465" fmla="*/ 192686 w 7467600"/>
              <a:gd name="connsiteY465" fmla="*/ 5849257 h 6858000"/>
              <a:gd name="connsiteX466" fmla="*/ 4696 w 7467600"/>
              <a:gd name="connsiteY466" fmla="*/ 5697668 h 6858000"/>
              <a:gd name="connsiteX467" fmla="*/ 0 w 7467600"/>
              <a:gd name="connsiteY467" fmla="*/ 5689984 h 6858000"/>
              <a:gd name="connsiteX468" fmla="*/ 0 w 7467600"/>
              <a:gd name="connsiteY468" fmla="*/ 5513472 h 6858000"/>
              <a:gd name="connsiteX469" fmla="*/ 174101 w 7467600"/>
              <a:gd name="connsiteY469" fmla="*/ 5620277 h 6858000"/>
              <a:gd name="connsiteX470" fmla="*/ 891800 w 7467600"/>
              <a:gd name="connsiteY470" fmla="*/ 6036935 h 6858000"/>
              <a:gd name="connsiteX471" fmla="*/ 1072219 w 7467600"/>
              <a:gd name="connsiteY471" fmla="*/ 6169443 h 6858000"/>
              <a:gd name="connsiteX472" fmla="*/ 1074117 w 7467600"/>
              <a:gd name="connsiteY472" fmla="*/ 6170301 h 6858000"/>
              <a:gd name="connsiteX473" fmla="*/ 1083114 w 7467600"/>
              <a:gd name="connsiteY473" fmla="*/ 6174131 h 6858000"/>
              <a:gd name="connsiteX474" fmla="*/ 1543010 w 7467600"/>
              <a:gd name="connsiteY474" fmla="*/ 6191140 h 6858000"/>
              <a:gd name="connsiteX475" fmla="*/ 1551080 w 7467600"/>
              <a:gd name="connsiteY475" fmla="*/ 6195006 h 6858000"/>
              <a:gd name="connsiteX476" fmla="*/ 2345443 w 7467600"/>
              <a:gd name="connsiteY476" fmla="*/ 5549882 h 6858000"/>
              <a:gd name="connsiteX477" fmla="*/ 1721499 w 7467600"/>
              <a:gd name="connsiteY477" fmla="*/ 5599969 h 6858000"/>
              <a:gd name="connsiteX478" fmla="*/ 767716 w 7467600"/>
              <a:gd name="connsiteY478" fmla="*/ 5472768 h 6858000"/>
              <a:gd name="connsiteX479" fmla="*/ 722147 w 7467600"/>
              <a:gd name="connsiteY479" fmla="*/ 5393091 h 6858000"/>
              <a:gd name="connsiteX480" fmla="*/ 1485552 w 7467600"/>
              <a:gd name="connsiteY480" fmla="*/ 5313202 h 6858000"/>
              <a:gd name="connsiteX481" fmla="*/ 2143004 w 7467600"/>
              <a:gd name="connsiteY481" fmla="*/ 5402420 h 6858000"/>
              <a:gd name="connsiteX482" fmla="*/ 1933391 w 7467600"/>
              <a:gd name="connsiteY482" fmla="*/ 5156971 h 6858000"/>
              <a:gd name="connsiteX483" fmla="*/ 1827118 w 7467600"/>
              <a:gd name="connsiteY483" fmla="*/ 4968410 h 6858000"/>
              <a:gd name="connsiteX484" fmla="*/ 1837349 w 7467600"/>
              <a:gd name="connsiteY484" fmla="*/ 4956357 h 6858000"/>
              <a:gd name="connsiteX485" fmla="*/ 2162835 w 7467600"/>
              <a:gd name="connsiteY485" fmla="*/ 5187853 h 6858000"/>
              <a:gd name="connsiteX486" fmla="*/ 2257167 w 7467600"/>
              <a:gd name="connsiteY486" fmla="*/ 5462123 h 6858000"/>
              <a:gd name="connsiteX487" fmla="*/ 2261598 w 7467600"/>
              <a:gd name="connsiteY487" fmla="*/ 5467998 h 6858000"/>
              <a:gd name="connsiteX488" fmla="*/ 2437177 w 7467600"/>
              <a:gd name="connsiteY488" fmla="*/ 5479608 h 6858000"/>
              <a:gd name="connsiteX489" fmla="*/ 2445247 w 7467600"/>
              <a:gd name="connsiteY489" fmla="*/ 5483476 h 6858000"/>
              <a:gd name="connsiteX490" fmla="*/ 2743626 w 7467600"/>
              <a:gd name="connsiteY490" fmla="*/ 5304819 h 6858000"/>
              <a:gd name="connsiteX491" fmla="*/ 3048102 w 7467600"/>
              <a:gd name="connsiteY491" fmla="*/ 5150595 h 6858000"/>
              <a:gd name="connsiteX492" fmla="*/ 1799414 w 7467600"/>
              <a:gd name="connsiteY492" fmla="*/ 4694732 h 6858000"/>
              <a:gd name="connsiteX493" fmla="*/ 1771735 w 7467600"/>
              <a:gd name="connsiteY493" fmla="*/ 4619929 h 6858000"/>
              <a:gd name="connsiteX494" fmla="*/ 3104273 w 7467600"/>
              <a:gd name="connsiteY494" fmla="*/ 5076159 h 6858000"/>
              <a:gd name="connsiteX495" fmla="*/ 3113245 w 7467600"/>
              <a:gd name="connsiteY495" fmla="*/ 5090705 h 6858000"/>
              <a:gd name="connsiteX496" fmla="*/ 3126294 w 7467600"/>
              <a:gd name="connsiteY496" fmla="*/ 5114400 h 6858000"/>
              <a:gd name="connsiteX497" fmla="*/ 3937433 w 7467600"/>
              <a:gd name="connsiteY497" fmla="*/ 4830473 h 6858000"/>
              <a:gd name="connsiteX498" fmla="*/ 3590475 w 7467600"/>
              <a:gd name="connsiteY498" fmla="*/ 4597974 h 6858000"/>
              <a:gd name="connsiteX499" fmla="*/ 3100264 w 7467600"/>
              <a:gd name="connsiteY499" fmla="*/ 4579845 h 6858000"/>
              <a:gd name="connsiteX500" fmla="*/ 2183576 w 7467600"/>
              <a:gd name="connsiteY500" fmla="*/ 4227150 h 6858000"/>
              <a:gd name="connsiteX501" fmla="*/ 2151029 w 7467600"/>
              <a:gd name="connsiteY501" fmla="*/ 4146947 h 6858000"/>
              <a:gd name="connsiteX502" fmla="*/ 3563434 w 7467600"/>
              <a:gd name="connsiteY502" fmla="*/ 4469115 h 6858000"/>
              <a:gd name="connsiteX503" fmla="*/ 3177952 w 7467600"/>
              <a:gd name="connsiteY503" fmla="*/ 3657386 h 6858000"/>
              <a:gd name="connsiteX504" fmla="*/ 3189263 w 7467600"/>
              <a:gd name="connsiteY504" fmla="*/ 3625726 h 6858000"/>
              <a:gd name="connsiteX505" fmla="*/ 3560912 w 7467600"/>
              <a:gd name="connsiteY505" fmla="*/ 4079863 h 6858000"/>
              <a:gd name="connsiteX506" fmla="*/ 3626636 w 7467600"/>
              <a:gd name="connsiteY506" fmla="*/ 4512230 h 6858000"/>
              <a:gd name="connsiteX507" fmla="*/ 3653088 w 7467600"/>
              <a:gd name="connsiteY507" fmla="*/ 4521417 h 6858000"/>
              <a:gd name="connsiteX508" fmla="*/ 3988128 w 7467600"/>
              <a:gd name="connsiteY508" fmla="*/ 4817267 h 6858000"/>
              <a:gd name="connsiteX509" fmla="*/ 4830582 w 7467600"/>
              <a:gd name="connsiteY509" fmla="*/ 4676000 h 6858000"/>
              <a:gd name="connsiteX510" fmla="*/ 4830100 w 7467600"/>
              <a:gd name="connsiteY510" fmla="*/ 4675554 h 6858000"/>
              <a:gd name="connsiteX511" fmla="*/ 4036318 w 7467600"/>
              <a:gd name="connsiteY511" fmla="*/ 4147013 h 6858000"/>
              <a:gd name="connsiteX512" fmla="*/ 3432098 w 7467600"/>
              <a:gd name="connsiteY512" fmla="*/ 3537312 h 6858000"/>
              <a:gd name="connsiteX513" fmla="*/ 3446761 w 7467600"/>
              <a:gd name="connsiteY513" fmla="*/ 3461278 h 6858000"/>
              <a:gd name="connsiteX514" fmla="*/ 4419733 w 7467600"/>
              <a:gd name="connsiteY514" fmla="*/ 3963555 h 6858000"/>
              <a:gd name="connsiteX515" fmla="*/ 4781371 w 7467600"/>
              <a:gd name="connsiteY515" fmla="*/ 4458604 h 6858000"/>
              <a:gd name="connsiteX516" fmla="*/ 4780440 w 7467600"/>
              <a:gd name="connsiteY516" fmla="*/ 4470290 h 6858000"/>
              <a:gd name="connsiteX517" fmla="*/ 4898954 w 7467600"/>
              <a:gd name="connsiteY517" fmla="*/ 4662092 h 6858000"/>
              <a:gd name="connsiteX518" fmla="*/ 4900699 w 7467600"/>
              <a:gd name="connsiteY518" fmla="*/ 4670867 h 6858000"/>
              <a:gd name="connsiteX519" fmla="*/ 5714511 w 7467600"/>
              <a:gd name="connsiteY519" fmla="*/ 4663483 h 6858000"/>
              <a:gd name="connsiteX520" fmla="*/ 5464793 w 7467600"/>
              <a:gd name="connsiteY520" fmla="*/ 4393556 h 6858000"/>
              <a:gd name="connsiteX521" fmla="*/ 5461897 w 7467600"/>
              <a:gd name="connsiteY521" fmla="*/ 4390879 h 6858000"/>
              <a:gd name="connsiteX522" fmla="*/ 4294126 w 7467600"/>
              <a:gd name="connsiteY522" fmla="*/ 3303048 h 6858000"/>
              <a:gd name="connsiteX523" fmla="*/ 4305321 w 7467600"/>
              <a:gd name="connsiteY523" fmla="*/ 3256953 h 6858000"/>
              <a:gd name="connsiteX524" fmla="*/ 4949299 w 7467600"/>
              <a:gd name="connsiteY524" fmla="*/ 3766336 h 6858000"/>
              <a:gd name="connsiteX525" fmla="*/ 5291452 w 7467600"/>
              <a:gd name="connsiteY525" fmla="*/ 4076801 h 6858000"/>
              <a:gd name="connsiteX526" fmla="*/ 5434998 w 7467600"/>
              <a:gd name="connsiteY526" fmla="*/ 4254100 h 6858000"/>
              <a:gd name="connsiteX527" fmla="*/ 5351015 w 7467600"/>
              <a:gd name="connsiteY527" fmla="*/ 3760989 h 6858000"/>
              <a:gd name="connsiteX528" fmla="*/ 5413780 w 7467600"/>
              <a:gd name="connsiteY528" fmla="*/ 2966265 h 6858000"/>
              <a:gd name="connsiteX529" fmla="*/ 5425627 w 7467600"/>
              <a:gd name="connsiteY529" fmla="*/ 2954192 h 6858000"/>
              <a:gd name="connsiteX530" fmla="*/ 6604735 w 7467600"/>
              <a:gd name="connsiteY530" fmla="*/ 2041381 h 6858000"/>
              <a:gd name="connsiteX531" fmla="*/ 7204487 w 7467600"/>
              <a:gd name="connsiteY531" fmla="*/ 2742112 h 6858000"/>
              <a:gd name="connsiteX532" fmla="*/ 7131592 w 7467600"/>
              <a:gd name="connsiteY532" fmla="*/ 2672096 h 6858000"/>
              <a:gd name="connsiteX533" fmla="*/ 6996344 w 7467600"/>
              <a:gd name="connsiteY533" fmla="*/ 2518310 h 6858000"/>
              <a:gd name="connsiteX534" fmla="*/ 6735495 w 7467600"/>
              <a:gd name="connsiteY534" fmla="*/ 2196890 h 6858000"/>
              <a:gd name="connsiteX535" fmla="*/ 6721901 w 7467600"/>
              <a:gd name="connsiteY535" fmla="*/ 2179274 h 6858000"/>
              <a:gd name="connsiteX536" fmla="*/ 6604735 w 7467600"/>
              <a:gd name="connsiteY536" fmla="*/ 2041381 h 6858000"/>
              <a:gd name="connsiteX537" fmla="*/ 6591670 w 7467600"/>
              <a:gd name="connsiteY537" fmla="*/ 1988277 h 6858000"/>
              <a:gd name="connsiteX538" fmla="*/ 6747349 w 7467600"/>
              <a:gd name="connsiteY538" fmla="*/ 2160069 h 6858000"/>
              <a:gd name="connsiteX539" fmla="*/ 6760943 w 7467600"/>
              <a:gd name="connsiteY539" fmla="*/ 2177686 h 6858000"/>
              <a:gd name="connsiteX540" fmla="*/ 7021065 w 7467600"/>
              <a:gd name="connsiteY540" fmla="*/ 2498102 h 6858000"/>
              <a:gd name="connsiteX541" fmla="*/ 7155223 w 7467600"/>
              <a:gd name="connsiteY541" fmla="*/ 2650386 h 6858000"/>
              <a:gd name="connsiteX542" fmla="*/ 7203167 w 7467600"/>
              <a:gd name="connsiteY542" fmla="*/ 2697288 h 6858000"/>
              <a:gd name="connsiteX543" fmla="*/ 6937703 w 7467600"/>
              <a:gd name="connsiteY543" fmla="*/ 2321981 h 6858000"/>
              <a:gd name="connsiteX544" fmla="*/ 6591670 w 7467600"/>
              <a:gd name="connsiteY544" fmla="*/ 1988277 h 6858000"/>
              <a:gd name="connsiteX545" fmla="*/ 5798671 w 7467600"/>
              <a:gd name="connsiteY545" fmla="*/ 1981601 h 6858000"/>
              <a:gd name="connsiteX546" fmla="*/ 5754709 w 7467600"/>
              <a:gd name="connsiteY546" fmla="*/ 2071454 h 6858000"/>
              <a:gd name="connsiteX547" fmla="*/ 5763044 w 7467600"/>
              <a:gd name="connsiteY547" fmla="*/ 2842206 h 6858000"/>
              <a:gd name="connsiteX548" fmla="*/ 5764974 w 7467600"/>
              <a:gd name="connsiteY548" fmla="*/ 2799609 h 6858000"/>
              <a:gd name="connsiteX549" fmla="*/ 5767665 w 7467600"/>
              <a:gd name="connsiteY549" fmla="*/ 2666409 h 6858000"/>
              <a:gd name="connsiteX550" fmla="*/ 5763055 w 7467600"/>
              <a:gd name="connsiteY550" fmla="*/ 2579705 h 6858000"/>
              <a:gd name="connsiteX551" fmla="*/ 5758079 w 7467600"/>
              <a:gd name="connsiteY551" fmla="*/ 2492508 h 6858000"/>
              <a:gd name="connsiteX552" fmla="*/ 5779325 w 7467600"/>
              <a:gd name="connsiteY552" fmla="*/ 2197069 h 6858000"/>
              <a:gd name="connsiteX553" fmla="*/ 5798671 w 7467600"/>
              <a:gd name="connsiteY553" fmla="*/ 1981601 h 6858000"/>
              <a:gd name="connsiteX554" fmla="*/ 5829202 w 7467600"/>
              <a:gd name="connsiteY554" fmla="*/ 1971679 h 6858000"/>
              <a:gd name="connsiteX555" fmla="*/ 5809558 w 7467600"/>
              <a:gd name="connsiteY555" fmla="*/ 2198043 h 6858000"/>
              <a:gd name="connsiteX556" fmla="*/ 5788653 w 7467600"/>
              <a:gd name="connsiteY556" fmla="*/ 2489430 h 6858000"/>
              <a:gd name="connsiteX557" fmla="*/ 5793439 w 7467600"/>
              <a:gd name="connsiteY557" fmla="*/ 2575235 h 6858000"/>
              <a:gd name="connsiteX558" fmla="*/ 5796837 w 7467600"/>
              <a:gd name="connsiteY558" fmla="*/ 2637633 h 6858000"/>
              <a:gd name="connsiteX559" fmla="*/ 5818614 w 7467600"/>
              <a:gd name="connsiteY559" fmla="*/ 2473055 h 6858000"/>
              <a:gd name="connsiteX560" fmla="*/ 5829202 w 7467600"/>
              <a:gd name="connsiteY560" fmla="*/ 1971679 h 6858000"/>
              <a:gd name="connsiteX561" fmla="*/ 5911389 w 7467600"/>
              <a:gd name="connsiteY561" fmla="*/ 1898371 h 6858000"/>
              <a:gd name="connsiteX562" fmla="*/ 6237627 w 7467600"/>
              <a:gd name="connsiteY562" fmla="*/ 2231921 h 6858000"/>
              <a:gd name="connsiteX563" fmla="*/ 5911389 w 7467600"/>
              <a:gd name="connsiteY563" fmla="*/ 1898371 h 6858000"/>
              <a:gd name="connsiteX564" fmla="*/ 6944437 w 7467600"/>
              <a:gd name="connsiteY564" fmla="*/ 1575402 h 6858000"/>
              <a:gd name="connsiteX565" fmla="*/ 6304730 w 7467600"/>
              <a:gd name="connsiteY565" fmla="*/ 1766654 h 6858000"/>
              <a:gd name="connsiteX566" fmla="*/ 6944437 w 7467600"/>
              <a:gd name="connsiteY566" fmla="*/ 1575402 h 6858000"/>
              <a:gd name="connsiteX567" fmla="*/ 7019523 w 7467600"/>
              <a:gd name="connsiteY567" fmla="*/ 1519450 h 6858000"/>
              <a:gd name="connsiteX568" fmla="*/ 6298091 w 7467600"/>
              <a:gd name="connsiteY568" fmla="*/ 1737122 h 6858000"/>
              <a:gd name="connsiteX569" fmla="*/ 7019523 w 7467600"/>
              <a:gd name="connsiteY569" fmla="*/ 1519450 h 6858000"/>
              <a:gd name="connsiteX570" fmla="*/ 2399523 w 7467600"/>
              <a:gd name="connsiteY570" fmla="*/ 1428234 h 6858000"/>
              <a:gd name="connsiteX571" fmla="*/ 2224982 w 7467600"/>
              <a:gd name="connsiteY571" fmla="*/ 1826201 h 6858000"/>
              <a:gd name="connsiteX572" fmla="*/ 2096099 w 7467600"/>
              <a:gd name="connsiteY572" fmla="*/ 2345900 h 6858000"/>
              <a:gd name="connsiteX573" fmla="*/ 2283317 w 7467600"/>
              <a:gd name="connsiteY573" fmla="*/ 1796925 h 6858000"/>
              <a:gd name="connsiteX574" fmla="*/ 2399523 w 7467600"/>
              <a:gd name="connsiteY574" fmla="*/ 1428234 h 6858000"/>
              <a:gd name="connsiteX575" fmla="*/ 2448558 w 7467600"/>
              <a:gd name="connsiteY575" fmla="*/ 1373435 h 6858000"/>
              <a:gd name="connsiteX576" fmla="*/ 2312521 w 7467600"/>
              <a:gd name="connsiteY576" fmla="*/ 1806140 h 6858000"/>
              <a:gd name="connsiteX577" fmla="*/ 2127533 w 7467600"/>
              <a:gd name="connsiteY577" fmla="*/ 2348380 h 6858000"/>
              <a:gd name="connsiteX578" fmla="*/ 2358080 w 7467600"/>
              <a:gd name="connsiteY578" fmla="*/ 1866134 h 6858000"/>
              <a:gd name="connsiteX579" fmla="*/ 2407436 w 7467600"/>
              <a:gd name="connsiteY579" fmla="*/ 1651070 h 6858000"/>
              <a:gd name="connsiteX580" fmla="*/ 2448558 w 7467600"/>
              <a:gd name="connsiteY580" fmla="*/ 1373435 h 6858000"/>
              <a:gd name="connsiteX581" fmla="*/ 278707 w 7467600"/>
              <a:gd name="connsiteY581" fmla="*/ 1352270 h 6858000"/>
              <a:gd name="connsiteX582" fmla="*/ 321570 w 7467600"/>
              <a:gd name="connsiteY582" fmla="*/ 1861610 h 6858000"/>
              <a:gd name="connsiteX583" fmla="*/ 294281 w 7467600"/>
              <a:gd name="connsiteY583" fmla="*/ 1440658 h 6858000"/>
              <a:gd name="connsiteX584" fmla="*/ 278707 w 7467600"/>
              <a:gd name="connsiteY584" fmla="*/ 1352270 h 6858000"/>
              <a:gd name="connsiteX585" fmla="*/ 1423821 w 7467600"/>
              <a:gd name="connsiteY585" fmla="*/ 1351958 h 6858000"/>
              <a:gd name="connsiteX586" fmla="*/ 1638521 w 7467600"/>
              <a:gd name="connsiteY586" fmla="*/ 1908470 h 6858000"/>
              <a:gd name="connsiteX587" fmla="*/ 1754199 w 7467600"/>
              <a:gd name="connsiteY587" fmla="*/ 2149284 h 6858000"/>
              <a:gd name="connsiteX588" fmla="*/ 1908359 w 7467600"/>
              <a:gd name="connsiteY588" fmla="*/ 2364988 h 6858000"/>
              <a:gd name="connsiteX589" fmla="*/ 1647661 w 7467600"/>
              <a:gd name="connsiteY589" fmla="*/ 1825945 h 6858000"/>
              <a:gd name="connsiteX590" fmla="*/ 1423821 w 7467600"/>
              <a:gd name="connsiteY590" fmla="*/ 1351958 h 6858000"/>
              <a:gd name="connsiteX591" fmla="*/ 1431890 w 7467600"/>
              <a:gd name="connsiteY591" fmla="*/ 1306475 h 6858000"/>
              <a:gd name="connsiteX592" fmla="*/ 1507597 w 7467600"/>
              <a:gd name="connsiteY592" fmla="*/ 1446132 h 6858000"/>
              <a:gd name="connsiteX593" fmla="*/ 1674586 w 7467600"/>
              <a:gd name="connsiteY593" fmla="*/ 1813832 h 6858000"/>
              <a:gd name="connsiteX594" fmla="*/ 1815950 w 7467600"/>
              <a:gd name="connsiteY594" fmla="*/ 2128564 h 6858000"/>
              <a:gd name="connsiteX595" fmla="*/ 1984242 w 7467600"/>
              <a:gd name="connsiteY595" fmla="*/ 2430829 h 6858000"/>
              <a:gd name="connsiteX596" fmla="*/ 2014023 w 7467600"/>
              <a:gd name="connsiteY596" fmla="*/ 2450995 h 6858000"/>
              <a:gd name="connsiteX597" fmla="*/ 1747337 w 7467600"/>
              <a:gd name="connsiteY597" fmla="*/ 1855264 h 6858000"/>
              <a:gd name="connsiteX598" fmla="*/ 1533749 w 7467600"/>
              <a:gd name="connsiteY598" fmla="*/ 1478656 h 6858000"/>
              <a:gd name="connsiteX599" fmla="*/ 1431890 w 7467600"/>
              <a:gd name="connsiteY599" fmla="*/ 1306475 h 6858000"/>
              <a:gd name="connsiteX600" fmla="*/ 5052692 w 7467600"/>
              <a:gd name="connsiteY600" fmla="*/ 1292994 h 6858000"/>
              <a:gd name="connsiteX601" fmla="*/ 5200661 w 7467600"/>
              <a:gd name="connsiteY601" fmla="*/ 1635186 h 6858000"/>
              <a:gd name="connsiteX602" fmla="*/ 5297138 w 7467600"/>
              <a:gd name="connsiteY602" fmla="*/ 1906351 h 6858000"/>
              <a:gd name="connsiteX603" fmla="*/ 5052692 w 7467600"/>
              <a:gd name="connsiteY603" fmla="*/ 1292994 h 6858000"/>
              <a:gd name="connsiteX604" fmla="*/ 5009948 w 7467600"/>
              <a:gd name="connsiteY604" fmla="*/ 1273619 h 6858000"/>
              <a:gd name="connsiteX605" fmla="*/ 5121777 w 7467600"/>
              <a:gd name="connsiteY605" fmla="*/ 1654213 h 6858000"/>
              <a:gd name="connsiteX606" fmla="*/ 5293545 w 7467600"/>
              <a:gd name="connsiteY606" fmla="*/ 2072247 h 6858000"/>
              <a:gd name="connsiteX607" fmla="*/ 5294042 w 7467600"/>
              <a:gd name="connsiteY607" fmla="*/ 2065019 h 6858000"/>
              <a:gd name="connsiteX608" fmla="*/ 5171936 w 7467600"/>
              <a:gd name="connsiteY608" fmla="*/ 1647613 h 6858000"/>
              <a:gd name="connsiteX609" fmla="*/ 5009948 w 7467600"/>
              <a:gd name="connsiteY609" fmla="*/ 1273619 h 6858000"/>
              <a:gd name="connsiteX610" fmla="*/ 655236 w 7467600"/>
              <a:gd name="connsiteY610" fmla="*/ 1268632 h 6858000"/>
              <a:gd name="connsiteX611" fmla="*/ 839521 w 7467600"/>
              <a:gd name="connsiteY611" fmla="*/ 1685315 h 6858000"/>
              <a:gd name="connsiteX612" fmla="*/ 1109416 w 7467600"/>
              <a:gd name="connsiteY612" fmla="*/ 2061663 h 6858000"/>
              <a:gd name="connsiteX613" fmla="*/ 1298300 w 7467600"/>
              <a:gd name="connsiteY613" fmla="*/ 2247742 h 6858000"/>
              <a:gd name="connsiteX614" fmla="*/ 1125871 w 7467600"/>
              <a:gd name="connsiteY614" fmla="*/ 1989513 h 6858000"/>
              <a:gd name="connsiteX615" fmla="*/ 981574 w 7467600"/>
              <a:gd name="connsiteY615" fmla="*/ 1783157 h 6858000"/>
              <a:gd name="connsiteX616" fmla="*/ 922198 w 7467600"/>
              <a:gd name="connsiteY616" fmla="*/ 1677437 h 6858000"/>
              <a:gd name="connsiteX617" fmla="*/ 869293 w 7467600"/>
              <a:gd name="connsiteY617" fmla="*/ 1583214 h 6858000"/>
              <a:gd name="connsiteX618" fmla="*/ 751431 w 7467600"/>
              <a:gd name="connsiteY618" fmla="*/ 1405731 h 6858000"/>
              <a:gd name="connsiteX619" fmla="*/ 655236 w 7467600"/>
              <a:gd name="connsiteY619" fmla="*/ 1268632 h 6858000"/>
              <a:gd name="connsiteX620" fmla="*/ 6516292 w 7467600"/>
              <a:gd name="connsiteY620" fmla="*/ 1263064 h 6858000"/>
              <a:gd name="connsiteX621" fmla="*/ 5736320 w 7467600"/>
              <a:gd name="connsiteY621" fmla="*/ 1501803 h 6858000"/>
              <a:gd name="connsiteX622" fmla="*/ 6516292 w 7467600"/>
              <a:gd name="connsiteY622" fmla="*/ 1263064 h 6858000"/>
              <a:gd name="connsiteX623" fmla="*/ 291466 w 7467600"/>
              <a:gd name="connsiteY623" fmla="*/ 1250369 h 6858000"/>
              <a:gd name="connsiteX624" fmla="*/ 323180 w 7467600"/>
              <a:gd name="connsiteY624" fmla="*/ 1435283 h 6858000"/>
              <a:gd name="connsiteX625" fmla="*/ 349381 w 7467600"/>
              <a:gd name="connsiteY625" fmla="*/ 1875041 h 6858000"/>
              <a:gd name="connsiteX626" fmla="*/ 374363 w 7467600"/>
              <a:gd name="connsiteY626" fmla="*/ 1506494 h 6858000"/>
              <a:gd name="connsiteX627" fmla="*/ 302168 w 7467600"/>
              <a:gd name="connsiteY627" fmla="*/ 1274495 h 6858000"/>
              <a:gd name="connsiteX628" fmla="*/ 291466 w 7467600"/>
              <a:gd name="connsiteY628" fmla="*/ 1250369 h 6858000"/>
              <a:gd name="connsiteX629" fmla="*/ 678222 w 7467600"/>
              <a:gd name="connsiteY629" fmla="*/ 1248670 h 6858000"/>
              <a:gd name="connsiteX630" fmla="*/ 775536 w 7467600"/>
              <a:gd name="connsiteY630" fmla="*/ 1388015 h 6858000"/>
              <a:gd name="connsiteX631" fmla="*/ 894529 w 7467600"/>
              <a:gd name="connsiteY631" fmla="*/ 1567739 h 6858000"/>
              <a:gd name="connsiteX632" fmla="*/ 948000 w 7467600"/>
              <a:gd name="connsiteY632" fmla="*/ 1663088 h 6858000"/>
              <a:gd name="connsiteX633" fmla="*/ 1006812 w 7467600"/>
              <a:gd name="connsiteY633" fmla="*/ 1767683 h 6858000"/>
              <a:gd name="connsiteX634" fmla="*/ 1149133 w 7467600"/>
              <a:gd name="connsiteY634" fmla="*/ 1971513 h 6858000"/>
              <a:gd name="connsiteX635" fmla="*/ 1333952 w 7467600"/>
              <a:gd name="connsiteY635" fmla="*/ 2251620 h 6858000"/>
              <a:gd name="connsiteX636" fmla="*/ 1337329 w 7467600"/>
              <a:gd name="connsiteY636" fmla="*/ 2258350 h 6858000"/>
              <a:gd name="connsiteX637" fmla="*/ 1014726 w 7467600"/>
              <a:gd name="connsiteY637" fmla="*/ 1615556 h 6858000"/>
              <a:gd name="connsiteX638" fmla="*/ 678222 w 7467600"/>
              <a:gd name="connsiteY638" fmla="*/ 1248670 h 6858000"/>
              <a:gd name="connsiteX639" fmla="*/ 6691602 w 7467600"/>
              <a:gd name="connsiteY639" fmla="*/ 1140573 h 6858000"/>
              <a:gd name="connsiteX640" fmla="*/ 6571100 w 7467600"/>
              <a:gd name="connsiteY640" fmla="*/ 1183662 h 6858000"/>
              <a:gd name="connsiteX641" fmla="*/ 6241687 w 7467600"/>
              <a:gd name="connsiteY641" fmla="*/ 1257600 h 6858000"/>
              <a:gd name="connsiteX642" fmla="*/ 5693009 w 7467600"/>
              <a:gd name="connsiteY642" fmla="*/ 1478256 h 6858000"/>
              <a:gd name="connsiteX643" fmla="*/ 6548420 w 7467600"/>
              <a:gd name="connsiteY643" fmla="*/ 1214599 h 6858000"/>
              <a:gd name="connsiteX644" fmla="*/ 6605473 w 7467600"/>
              <a:gd name="connsiteY644" fmla="*/ 1184686 h 6858000"/>
              <a:gd name="connsiteX645" fmla="*/ 6691602 w 7467600"/>
              <a:gd name="connsiteY645" fmla="*/ 1140573 h 6858000"/>
              <a:gd name="connsiteX646" fmla="*/ 4002475 w 7467600"/>
              <a:gd name="connsiteY646" fmla="*/ 1037802 h 6858000"/>
              <a:gd name="connsiteX647" fmla="*/ 4000324 w 7467600"/>
              <a:gd name="connsiteY647" fmla="*/ 1039362 h 6858000"/>
              <a:gd name="connsiteX648" fmla="*/ 4002862 w 7467600"/>
              <a:gd name="connsiteY648" fmla="*/ 1042866 h 6858000"/>
              <a:gd name="connsiteX649" fmla="*/ 4002475 w 7467600"/>
              <a:gd name="connsiteY649" fmla="*/ 1037802 h 6858000"/>
              <a:gd name="connsiteX650" fmla="*/ 506322 w 7467600"/>
              <a:gd name="connsiteY650" fmla="*/ 1020997 h 6858000"/>
              <a:gd name="connsiteX651" fmla="*/ 533068 w 7467600"/>
              <a:gd name="connsiteY651" fmla="*/ 1029409 h 6858000"/>
              <a:gd name="connsiteX652" fmla="*/ 1232525 w 7467600"/>
              <a:gd name="connsiteY652" fmla="*/ 1804675 h 6858000"/>
              <a:gd name="connsiteX653" fmla="*/ 1388858 w 7467600"/>
              <a:gd name="connsiteY653" fmla="*/ 2368011 h 6858000"/>
              <a:gd name="connsiteX654" fmla="*/ 1384098 w 7467600"/>
              <a:gd name="connsiteY654" fmla="*/ 2378125 h 6858000"/>
              <a:gd name="connsiteX655" fmla="*/ 1425393 w 7467600"/>
              <a:gd name="connsiteY655" fmla="*/ 2589124 h 6858000"/>
              <a:gd name="connsiteX656" fmla="*/ 1424001 w 7467600"/>
              <a:gd name="connsiteY656" fmla="*/ 2597541 h 6858000"/>
              <a:gd name="connsiteX657" fmla="*/ 2152729 w 7467600"/>
              <a:gd name="connsiteY657" fmla="*/ 2864487 h 6858000"/>
              <a:gd name="connsiteX658" fmla="*/ 2020609 w 7467600"/>
              <a:gd name="connsiteY658" fmla="*/ 2539671 h 6858000"/>
              <a:gd name="connsiteX659" fmla="*/ 2018920 w 7467600"/>
              <a:gd name="connsiteY659" fmla="*/ 2536309 h 6858000"/>
              <a:gd name="connsiteX660" fmla="*/ 1342441 w 7467600"/>
              <a:gd name="connsiteY660" fmla="*/ 1173017 h 6858000"/>
              <a:gd name="connsiteX661" fmla="*/ 1367925 w 7467600"/>
              <a:gd name="connsiteY661" fmla="*/ 1135648 h 6858000"/>
              <a:gd name="connsiteX662" fmla="*/ 1771401 w 7467600"/>
              <a:gd name="connsiteY662" fmla="*/ 1806673 h 6858000"/>
              <a:gd name="connsiteX663" fmla="*/ 1972385 w 7467600"/>
              <a:gd name="connsiteY663" fmla="*/ 2198735 h 6858000"/>
              <a:gd name="connsiteX664" fmla="*/ 2040892 w 7467600"/>
              <a:gd name="connsiteY664" fmla="*/ 2405205 h 6858000"/>
              <a:gd name="connsiteX665" fmla="*/ 2131689 w 7467600"/>
              <a:gd name="connsiteY665" fmla="*/ 1936926 h 6858000"/>
              <a:gd name="connsiteX666" fmla="*/ 2454820 w 7467600"/>
              <a:gd name="connsiteY666" fmla="*/ 1248808 h 6858000"/>
              <a:gd name="connsiteX667" fmla="*/ 2492512 w 7467600"/>
              <a:gd name="connsiteY667" fmla="*/ 1302920 h 6858000"/>
              <a:gd name="connsiteX668" fmla="*/ 2081216 w 7467600"/>
              <a:gd name="connsiteY668" fmla="*/ 2527513 h 6858000"/>
              <a:gd name="connsiteX669" fmla="*/ 2081211 w 7467600"/>
              <a:gd name="connsiteY669" fmla="*/ 2528916 h 6858000"/>
              <a:gd name="connsiteX670" fmla="*/ 2199067 w 7467600"/>
              <a:gd name="connsiteY670" fmla="*/ 2884061 h 6858000"/>
              <a:gd name="connsiteX671" fmla="*/ 3192586 w 7467600"/>
              <a:gd name="connsiteY671" fmla="*/ 3411496 h 6858000"/>
              <a:gd name="connsiteX672" fmla="*/ 3182620 w 7467600"/>
              <a:gd name="connsiteY672" fmla="*/ 3483279 h 6858000"/>
              <a:gd name="connsiteX673" fmla="*/ 2435119 w 7467600"/>
              <a:gd name="connsiteY673" fmla="*/ 3080173 h 6858000"/>
              <a:gd name="connsiteX674" fmla="*/ 2410152 w 7467600"/>
              <a:gd name="connsiteY674" fmla="*/ 3063751 h 6858000"/>
              <a:gd name="connsiteX675" fmla="*/ 2408099 w 7467600"/>
              <a:gd name="connsiteY675" fmla="*/ 3064403 h 6858000"/>
              <a:gd name="connsiteX676" fmla="*/ 2407218 w 7467600"/>
              <a:gd name="connsiteY676" fmla="*/ 3070324 h 6858000"/>
              <a:gd name="connsiteX677" fmla="*/ 2380138 w 7467600"/>
              <a:gd name="connsiteY677" fmla="*/ 3099341 h 6858000"/>
              <a:gd name="connsiteX678" fmla="*/ 1765923 w 7467600"/>
              <a:gd name="connsiteY678" fmla="*/ 3581043 h 6858000"/>
              <a:gd name="connsiteX679" fmla="*/ 1702258 w 7467600"/>
              <a:gd name="connsiteY679" fmla="*/ 3612286 h 6858000"/>
              <a:gd name="connsiteX680" fmla="*/ 1538370 w 7467600"/>
              <a:gd name="connsiteY680" fmla="*/ 3811804 h 6858000"/>
              <a:gd name="connsiteX681" fmla="*/ 542867 w 7467600"/>
              <a:gd name="connsiteY681" fmla="*/ 4944092 h 6858000"/>
              <a:gd name="connsiteX682" fmla="*/ 515800 w 7467600"/>
              <a:gd name="connsiteY682" fmla="*/ 4862180 h 6858000"/>
              <a:gd name="connsiteX683" fmla="*/ 909145 w 7467600"/>
              <a:gd name="connsiteY683" fmla="*/ 4199225 h 6858000"/>
              <a:gd name="connsiteX684" fmla="*/ 1214067 w 7467600"/>
              <a:gd name="connsiteY684" fmla="*/ 3908561 h 6858000"/>
              <a:gd name="connsiteX685" fmla="*/ 640967 w 7467600"/>
              <a:gd name="connsiteY685" fmla="*/ 4105601 h 6858000"/>
              <a:gd name="connsiteX686" fmla="*/ 112563 w 7467600"/>
              <a:gd name="connsiteY686" fmla="*/ 4396952 h 6858000"/>
              <a:gd name="connsiteX687" fmla="*/ 0 w 7467600"/>
              <a:gd name="connsiteY687" fmla="*/ 4466006 h 6858000"/>
              <a:gd name="connsiteX688" fmla="*/ 0 w 7467600"/>
              <a:gd name="connsiteY688" fmla="*/ 4233763 h 6858000"/>
              <a:gd name="connsiteX689" fmla="*/ 36881 w 7467600"/>
              <a:gd name="connsiteY689" fmla="*/ 4200118 h 6858000"/>
              <a:gd name="connsiteX690" fmla="*/ 910534 w 7467600"/>
              <a:gd name="connsiteY690" fmla="*/ 3629753 h 6858000"/>
              <a:gd name="connsiteX691" fmla="*/ 1578717 w 7467600"/>
              <a:gd name="connsiteY691" fmla="*/ 3575982 h 6858000"/>
              <a:gd name="connsiteX692" fmla="*/ 2338780 w 7467600"/>
              <a:gd name="connsiteY692" fmla="*/ 3033725 h 6858000"/>
              <a:gd name="connsiteX693" fmla="*/ 1807991 w 7467600"/>
              <a:gd name="connsiteY693" fmla="*/ 2807184 h 6858000"/>
              <a:gd name="connsiteX694" fmla="*/ 1416358 w 7467600"/>
              <a:gd name="connsiteY694" fmla="*/ 3112571 h 6858000"/>
              <a:gd name="connsiteX695" fmla="*/ 939066 w 7467600"/>
              <a:gd name="connsiteY695" fmla="*/ 3378798 h 6858000"/>
              <a:gd name="connsiteX696" fmla="*/ 115099 w 7467600"/>
              <a:gd name="connsiteY696" fmla="*/ 3607650 h 6858000"/>
              <a:gd name="connsiteX697" fmla="*/ 97284 w 7467600"/>
              <a:gd name="connsiteY697" fmla="*/ 3520393 h 6858000"/>
              <a:gd name="connsiteX698" fmla="*/ 922050 w 7467600"/>
              <a:gd name="connsiteY698" fmla="*/ 3074867 h 6858000"/>
              <a:gd name="connsiteX699" fmla="*/ 1405265 w 7467600"/>
              <a:gd name="connsiteY699" fmla="*/ 3016319 h 6858000"/>
              <a:gd name="connsiteX700" fmla="*/ 1407512 w 7467600"/>
              <a:gd name="connsiteY700" fmla="*/ 3018001 h 6858000"/>
              <a:gd name="connsiteX701" fmla="*/ 1726266 w 7467600"/>
              <a:gd name="connsiteY701" fmla="*/ 2777274 h 6858000"/>
              <a:gd name="connsiteX702" fmla="*/ 625390 w 7467600"/>
              <a:gd name="connsiteY702" fmla="*/ 2514541 h 6858000"/>
              <a:gd name="connsiteX703" fmla="*/ 619799 w 7467600"/>
              <a:gd name="connsiteY703" fmla="*/ 2527180 h 6858000"/>
              <a:gd name="connsiteX704" fmla="*/ 310030 w 7467600"/>
              <a:gd name="connsiteY704" fmla="*/ 2771818 h 6858000"/>
              <a:gd name="connsiteX705" fmla="*/ 173877 w 7467600"/>
              <a:gd name="connsiteY705" fmla="*/ 2937056 h 6858000"/>
              <a:gd name="connsiteX706" fmla="*/ 77889 w 7467600"/>
              <a:gd name="connsiteY706" fmla="*/ 3138440 h 6858000"/>
              <a:gd name="connsiteX707" fmla="*/ 0 w 7467600"/>
              <a:gd name="connsiteY707" fmla="*/ 3271395 h 6858000"/>
              <a:gd name="connsiteX708" fmla="*/ 0 w 7467600"/>
              <a:gd name="connsiteY708" fmla="*/ 3153002 h 6858000"/>
              <a:gd name="connsiteX709" fmla="*/ 2386 w 7467600"/>
              <a:gd name="connsiteY709" fmla="*/ 3149203 h 6858000"/>
              <a:gd name="connsiteX710" fmla="*/ 89753 w 7467600"/>
              <a:gd name="connsiteY710" fmla="*/ 2987702 h 6858000"/>
              <a:gd name="connsiteX711" fmla="*/ 76869 w 7467600"/>
              <a:gd name="connsiteY711" fmla="*/ 3005404 h 6858000"/>
              <a:gd name="connsiteX712" fmla="*/ 32049 w 7467600"/>
              <a:gd name="connsiteY712" fmla="*/ 3065814 h 6858000"/>
              <a:gd name="connsiteX713" fmla="*/ 0 w 7467600"/>
              <a:gd name="connsiteY713" fmla="*/ 3108744 h 6858000"/>
              <a:gd name="connsiteX714" fmla="*/ 0 w 7467600"/>
              <a:gd name="connsiteY714" fmla="*/ 3058059 h 6858000"/>
              <a:gd name="connsiteX715" fmla="*/ 7610 w 7467600"/>
              <a:gd name="connsiteY715" fmla="*/ 3047889 h 6858000"/>
              <a:gd name="connsiteX716" fmla="*/ 52419 w 7467600"/>
              <a:gd name="connsiteY716" fmla="*/ 2987479 h 6858000"/>
              <a:gd name="connsiteX717" fmla="*/ 59142 w 7467600"/>
              <a:gd name="connsiteY717" fmla="*/ 2978488 h 6858000"/>
              <a:gd name="connsiteX718" fmla="*/ 0 w 7467600"/>
              <a:gd name="connsiteY718" fmla="*/ 3015334 h 6858000"/>
              <a:gd name="connsiteX719" fmla="*/ 0 w 7467600"/>
              <a:gd name="connsiteY719" fmla="*/ 2914286 h 6858000"/>
              <a:gd name="connsiteX720" fmla="*/ 36383 w 7467600"/>
              <a:gd name="connsiteY720" fmla="*/ 2901128 h 6858000"/>
              <a:gd name="connsiteX721" fmla="*/ 156329 w 7467600"/>
              <a:gd name="connsiteY721" fmla="*/ 2840533 h 6858000"/>
              <a:gd name="connsiteX722" fmla="*/ 358355 w 7467600"/>
              <a:gd name="connsiteY722" fmla="*/ 2620471 h 6858000"/>
              <a:gd name="connsiteX723" fmla="*/ 510577 w 7467600"/>
              <a:gd name="connsiteY723" fmla="*/ 2501244 h 6858000"/>
              <a:gd name="connsiteX724" fmla="*/ 211967 w 7467600"/>
              <a:gd name="connsiteY724" fmla="*/ 2479171 h 6858000"/>
              <a:gd name="connsiteX725" fmla="*/ 0 w 7467600"/>
              <a:gd name="connsiteY725" fmla="*/ 2476398 h 6858000"/>
              <a:gd name="connsiteX726" fmla="*/ 0 w 7467600"/>
              <a:gd name="connsiteY726" fmla="*/ 2389189 h 6858000"/>
              <a:gd name="connsiteX727" fmla="*/ 103062 w 7467600"/>
              <a:gd name="connsiteY727" fmla="*/ 2389518 h 6858000"/>
              <a:gd name="connsiteX728" fmla="*/ 510734 w 7467600"/>
              <a:gd name="connsiteY728" fmla="*/ 2416201 h 6858000"/>
              <a:gd name="connsiteX729" fmla="*/ 279257 w 7467600"/>
              <a:gd name="connsiteY729" fmla="*/ 2092102 h 6858000"/>
              <a:gd name="connsiteX730" fmla="*/ 65265 w 7467600"/>
              <a:gd name="connsiteY730" fmla="*/ 2006049 h 6858000"/>
              <a:gd name="connsiteX731" fmla="*/ 0 w 7467600"/>
              <a:gd name="connsiteY731" fmla="*/ 1982532 h 6858000"/>
              <a:gd name="connsiteX732" fmla="*/ 0 w 7467600"/>
              <a:gd name="connsiteY732" fmla="*/ 1912789 h 6858000"/>
              <a:gd name="connsiteX733" fmla="*/ 97460 w 7467600"/>
              <a:gd name="connsiteY733" fmla="*/ 1953725 h 6858000"/>
              <a:gd name="connsiteX734" fmla="*/ 221272 w 7467600"/>
              <a:gd name="connsiteY734" fmla="*/ 1980766 h 6858000"/>
              <a:gd name="connsiteX735" fmla="*/ 116765 w 7467600"/>
              <a:gd name="connsiteY735" fmla="*/ 1911033 h 6858000"/>
              <a:gd name="connsiteX736" fmla="*/ 16405 w 7467600"/>
              <a:gd name="connsiteY736" fmla="*/ 1803412 h 6858000"/>
              <a:gd name="connsiteX737" fmla="*/ 0 w 7467600"/>
              <a:gd name="connsiteY737" fmla="*/ 1784777 h 6858000"/>
              <a:gd name="connsiteX738" fmla="*/ 0 w 7467600"/>
              <a:gd name="connsiteY738" fmla="*/ 1740082 h 6858000"/>
              <a:gd name="connsiteX739" fmla="*/ 39394 w 7467600"/>
              <a:gd name="connsiteY739" fmla="*/ 1784856 h 6858000"/>
              <a:gd name="connsiteX740" fmla="*/ 135813 w 7467600"/>
              <a:gd name="connsiteY740" fmla="*/ 1888838 h 6858000"/>
              <a:gd name="connsiteX741" fmla="*/ 242575 w 7467600"/>
              <a:gd name="connsiteY741" fmla="*/ 1958841 h 6858000"/>
              <a:gd name="connsiteX742" fmla="*/ 82197 w 7467600"/>
              <a:gd name="connsiteY742" fmla="*/ 1754826 h 6858000"/>
              <a:gd name="connsiteX743" fmla="*/ 0 w 7467600"/>
              <a:gd name="connsiteY743" fmla="*/ 1679650 h 6858000"/>
              <a:gd name="connsiteX744" fmla="*/ 0 w 7467600"/>
              <a:gd name="connsiteY744" fmla="*/ 1602463 h 6858000"/>
              <a:gd name="connsiteX745" fmla="*/ 84689 w 7467600"/>
              <a:gd name="connsiteY745" fmla="*/ 1677442 h 6858000"/>
              <a:gd name="connsiteX746" fmla="*/ 298437 w 7467600"/>
              <a:gd name="connsiteY746" fmla="*/ 1968019 h 6858000"/>
              <a:gd name="connsiteX747" fmla="*/ 227269 w 7467600"/>
              <a:gd name="connsiteY747" fmla="*/ 1114064 h 6858000"/>
              <a:gd name="connsiteX748" fmla="*/ 248003 w 7467600"/>
              <a:gd name="connsiteY748" fmla="*/ 1089613 h 6858000"/>
              <a:gd name="connsiteX749" fmla="*/ 427020 w 7467600"/>
              <a:gd name="connsiteY749" fmla="*/ 1619803 h 6858000"/>
              <a:gd name="connsiteX750" fmla="*/ 340345 w 7467600"/>
              <a:gd name="connsiteY750" fmla="*/ 2027739 h 6858000"/>
              <a:gd name="connsiteX751" fmla="*/ 360865 w 7467600"/>
              <a:gd name="connsiteY751" fmla="*/ 2044827 h 6858000"/>
              <a:gd name="connsiteX752" fmla="*/ 560414 w 7467600"/>
              <a:gd name="connsiteY752" fmla="*/ 2421457 h 6858000"/>
              <a:gd name="connsiteX753" fmla="*/ 1359703 w 7467600"/>
              <a:gd name="connsiteY753" fmla="*/ 2578554 h 6858000"/>
              <a:gd name="connsiteX754" fmla="*/ 1359422 w 7467600"/>
              <a:gd name="connsiteY754" fmla="*/ 2577994 h 6858000"/>
              <a:gd name="connsiteX755" fmla="*/ 828701 w 7467600"/>
              <a:gd name="connsiteY755" fmla="*/ 1839520 h 6858000"/>
              <a:gd name="connsiteX756" fmla="*/ 494427 w 7467600"/>
              <a:gd name="connsiteY756" fmla="*/ 1092333 h 6858000"/>
              <a:gd name="connsiteX757" fmla="*/ 506322 w 7467600"/>
              <a:gd name="connsiteY757" fmla="*/ 1020997 h 6858000"/>
              <a:gd name="connsiteX758" fmla="*/ 4570198 w 7467600"/>
              <a:gd name="connsiteY758" fmla="*/ 978081 h 6858000"/>
              <a:gd name="connsiteX759" fmla="*/ 4523691 w 7467600"/>
              <a:gd name="connsiteY759" fmla="*/ 1127776 h 6858000"/>
              <a:gd name="connsiteX760" fmla="*/ 4509875 w 7467600"/>
              <a:gd name="connsiteY760" fmla="*/ 1167552 h 6858000"/>
              <a:gd name="connsiteX761" fmla="*/ 4478168 w 7467600"/>
              <a:gd name="connsiteY761" fmla="*/ 1260735 h 6858000"/>
              <a:gd name="connsiteX762" fmla="*/ 4409309 w 7467600"/>
              <a:gd name="connsiteY762" fmla="*/ 1666996 h 6858000"/>
              <a:gd name="connsiteX763" fmla="*/ 4370031 w 7467600"/>
              <a:gd name="connsiteY763" fmla="*/ 1955666 h 6858000"/>
              <a:gd name="connsiteX764" fmla="*/ 4570198 w 7467600"/>
              <a:gd name="connsiteY764" fmla="*/ 978081 h 6858000"/>
              <a:gd name="connsiteX765" fmla="*/ 4557898 w 7467600"/>
              <a:gd name="connsiteY765" fmla="*/ 900011 h 6858000"/>
              <a:gd name="connsiteX766" fmla="*/ 4344840 w 7467600"/>
              <a:gd name="connsiteY766" fmla="*/ 1922038 h 6858000"/>
              <a:gd name="connsiteX767" fmla="*/ 4378710 w 7467600"/>
              <a:gd name="connsiteY767" fmla="*/ 1665516 h 6858000"/>
              <a:gd name="connsiteX768" fmla="*/ 4448798 w 7467600"/>
              <a:gd name="connsiteY768" fmla="*/ 1253024 h 6858000"/>
              <a:gd name="connsiteX769" fmla="*/ 4480315 w 7467600"/>
              <a:gd name="connsiteY769" fmla="*/ 1158454 h 6858000"/>
              <a:gd name="connsiteX770" fmla="*/ 4494133 w 7467600"/>
              <a:gd name="connsiteY770" fmla="*/ 1118676 h 6858000"/>
              <a:gd name="connsiteX771" fmla="*/ 4557898 w 7467600"/>
              <a:gd name="connsiteY771" fmla="*/ 900011 h 6858000"/>
              <a:gd name="connsiteX772" fmla="*/ 5870151 w 7467600"/>
              <a:gd name="connsiteY772" fmla="*/ 898890 h 6858000"/>
              <a:gd name="connsiteX773" fmla="*/ 5861335 w 7467600"/>
              <a:gd name="connsiteY773" fmla="*/ 899177 h 6858000"/>
              <a:gd name="connsiteX774" fmla="*/ 5843702 w 7467600"/>
              <a:gd name="connsiteY774" fmla="*/ 899748 h 6858000"/>
              <a:gd name="connsiteX775" fmla="*/ 5651107 w 7467600"/>
              <a:gd name="connsiteY775" fmla="*/ 920306 h 6858000"/>
              <a:gd name="connsiteX776" fmla="*/ 5459407 w 7467600"/>
              <a:gd name="connsiteY776" fmla="*/ 940975 h 6858000"/>
              <a:gd name="connsiteX777" fmla="*/ 5374846 w 7467600"/>
              <a:gd name="connsiteY777" fmla="*/ 941988 h 6858000"/>
              <a:gd name="connsiteX778" fmla="*/ 5256105 w 7467600"/>
              <a:gd name="connsiteY778" fmla="*/ 945632 h 6858000"/>
              <a:gd name="connsiteX779" fmla="*/ 5107071 w 7467600"/>
              <a:gd name="connsiteY779" fmla="*/ 969720 h 6858000"/>
              <a:gd name="connsiteX780" fmla="*/ 4998681 w 7467600"/>
              <a:gd name="connsiteY780" fmla="*/ 988771 h 6858000"/>
              <a:gd name="connsiteX781" fmla="*/ 5870151 w 7467600"/>
              <a:gd name="connsiteY781" fmla="*/ 898890 h 6858000"/>
              <a:gd name="connsiteX782" fmla="*/ 5504425 w 7467600"/>
              <a:gd name="connsiteY782" fmla="*/ 848067 h 6858000"/>
              <a:gd name="connsiteX783" fmla="*/ 4968849 w 7467600"/>
              <a:gd name="connsiteY783" fmla="*/ 962318 h 6858000"/>
              <a:gd name="connsiteX784" fmla="*/ 5104039 w 7467600"/>
              <a:gd name="connsiteY784" fmla="*/ 940634 h 6858000"/>
              <a:gd name="connsiteX785" fmla="*/ 5256311 w 7467600"/>
              <a:gd name="connsiteY785" fmla="*/ 916490 h 6858000"/>
              <a:gd name="connsiteX786" fmla="*/ 5377381 w 7467600"/>
              <a:gd name="connsiteY786" fmla="*/ 912671 h 6858000"/>
              <a:gd name="connsiteX787" fmla="*/ 5460148 w 7467600"/>
              <a:gd name="connsiteY787" fmla="*/ 911442 h 6858000"/>
              <a:gd name="connsiteX788" fmla="*/ 5648971 w 7467600"/>
              <a:gd name="connsiteY788" fmla="*/ 891331 h 6858000"/>
              <a:gd name="connsiteX789" fmla="*/ 5844807 w 7467600"/>
              <a:gd name="connsiteY789" fmla="*/ 870718 h 6858000"/>
              <a:gd name="connsiteX790" fmla="*/ 5862975 w 7467600"/>
              <a:gd name="connsiteY790" fmla="*/ 869756 h 6858000"/>
              <a:gd name="connsiteX791" fmla="*/ 5920887 w 7467600"/>
              <a:gd name="connsiteY791" fmla="*/ 865929 h 6858000"/>
              <a:gd name="connsiteX792" fmla="*/ 5504425 w 7467600"/>
              <a:gd name="connsiteY792" fmla="*/ 848067 h 6858000"/>
              <a:gd name="connsiteX793" fmla="*/ 3607114 w 7467600"/>
              <a:gd name="connsiteY793" fmla="*/ 467441 h 6858000"/>
              <a:gd name="connsiteX794" fmla="*/ 3296242 w 7467600"/>
              <a:gd name="connsiteY794" fmla="*/ 807991 h 6858000"/>
              <a:gd name="connsiteX795" fmla="*/ 3174674 w 7467600"/>
              <a:gd name="connsiteY795" fmla="*/ 919759 h 6858000"/>
              <a:gd name="connsiteX796" fmla="*/ 3042978 w 7467600"/>
              <a:gd name="connsiteY796" fmla="*/ 1054894 h 6858000"/>
              <a:gd name="connsiteX797" fmla="*/ 2968914 w 7467600"/>
              <a:gd name="connsiteY797" fmla="*/ 1133756 h 6858000"/>
              <a:gd name="connsiteX798" fmla="*/ 3103823 w 7467600"/>
              <a:gd name="connsiteY798" fmla="*/ 1026814 h 6858000"/>
              <a:gd name="connsiteX799" fmla="*/ 3607114 w 7467600"/>
              <a:gd name="connsiteY799" fmla="*/ 467441 h 6858000"/>
              <a:gd name="connsiteX800" fmla="*/ 3744487 w 7467600"/>
              <a:gd name="connsiteY800" fmla="*/ 383136 h 6858000"/>
              <a:gd name="connsiteX801" fmla="*/ 3970213 w 7467600"/>
              <a:gd name="connsiteY801" fmla="*/ 995559 h 6858000"/>
              <a:gd name="connsiteX802" fmla="*/ 3744487 w 7467600"/>
              <a:gd name="connsiteY802" fmla="*/ 383136 h 6858000"/>
              <a:gd name="connsiteX803" fmla="*/ 3624562 w 7467600"/>
              <a:gd name="connsiteY803" fmla="*/ 367041 h 6858000"/>
              <a:gd name="connsiteX804" fmla="*/ 3489712 w 7467600"/>
              <a:gd name="connsiteY804" fmla="*/ 485386 h 6858000"/>
              <a:gd name="connsiteX805" fmla="*/ 3182994 w 7467600"/>
              <a:gd name="connsiteY805" fmla="*/ 828265 h 6858000"/>
              <a:gd name="connsiteX806" fmla="*/ 2892114 w 7467600"/>
              <a:gd name="connsiteY806" fmla="*/ 1172635 h 6858000"/>
              <a:gd name="connsiteX807" fmla="*/ 3021459 w 7467600"/>
              <a:gd name="connsiteY807" fmla="*/ 1035385 h 6858000"/>
              <a:gd name="connsiteX808" fmla="*/ 3153873 w 7467600"/>
              <a:gd name="connsiteY808" fmla="*/ 898971 h 6858000"/>
              <a:gd name="connsiteX809" fmla="*/ 3276511 w 7467600"/>
              <a:gd name="connsiteY809" fmla="*/ 786423 h 6858000"/>
              <a:gd name="connsiteX810" fmla="*/ 3584154 w 7467600"/>
              <a:gd name="connsiteY810" fmla="*/ 448218 h 6858000"/>
              <a:gd name="connsiteX811" fmla="*/ 3624562 w 7467600"/>
              <a:gd name="connsiteY811" fmla="*/ 367041 h 6858000"/>
              <a:gd name="connsiteX812" fmla="*/ 3766672 w 7467600"/>
              <a:gd name="connsiteY812" fmla="*/ 359429 h 6858000"/>
              <a:gd name="connsiteX813" fmla="*/ 3996338 w 7467600"/>
              <a:gd name="connsiteY813" fmla="*/ 968237 h 6858000"/>
              <a:gd name="connsiteX814" fmla="*/ 3766672 w 7467600"/>
              <a:gd name="connsiteY814" fmla="*/ 359429 h 6858000"/>
              <a:gd name="connsiteX815" fmla="*/ 5805386 w 7467600"/>
              <a:gd name="connsiteY815" fmla="*/ 239240 h 6858000"/>
              <a:gd name="connsiteX816" fmla="*/ 5736947 w 7467600"/>
              <a:gd name="connsiteY816" fmla="*/ 261367 h 6858000"/>
              <a:gd name="connsiteX817" fmla="*/ 5427012 w 7467600"/>
              <a:gd name="connsiteY817" fmla="*/ 311272 h 6858000"/>
              <a:gd name="connsiteX818" fmla="*/ 5147818 w 7467600"/>
              <a:gd name="connsiteY818" fmla="*/ 322112 h 6858000"/>
              <a:gd name="connsiteX819" fmla="*/ 5060854 w 7467600"/>
              <a:gd name="connsiteY819" fmla="*/ 311882 h 6858000"/>
              <a:gd name="connsiteX820" fmla="*/ 4945989 w 7467600"/>
              <a:gd name="connsiteY820" fmla="*/ 300516 h 6858000"/>
              <a:gd name="connsiteX821" fmla="*/ 5410479 w 7467600"/>
              <a:gd name="connsiteY821" fmla="*/ 348434 h 6858000"/>
              <a:gd name="connsiteX822" fmla="*/ 5805386 w 7467600"/>
              <a:gd name="connsiteY822" fmla="*/ 239240 h 6858000"/>
              <a:gd name="connsiteX823" fmla="*/ 5905192 w 7467600"/>
              <a:gd name="connsiteY823" fmla="*/ 163079 h 6858000"/>
              <a:gd name="connsiteX824" fmla="*/ 5865655 w 7467600"/>
              <a:gd name="connsiteY824" fmla="*/ 171901 h 6858000"/>
              <a:gd name="connsiteX825" fmla="*/ 5259740 w 7467600"/>
              <a:gd name="connsiteY825" fmla="*/ 257013 h 6858000"/>
              <a:gd name="connsiteX826" fmla="*/ 5208466 w 7467600"/>
              <a:gd name="connsiteY826" fmla="*/ 257550 h 6858000"/>
              <a:gd name="connsiteX827" fmla="*/ 4980204 w 7467600"/>
              <a:gd name="connsiteY827" fmla="*/ 271903 h 6858000"/>
              <a:gd name="connsiteX828" fmla="*/ 5068068 w 7467600"/>
              <a:gd name="connsiteY828" fmla="*/ 282244 h 6858000"/>
              <a:gd name="connsiteX829" fmla="*/ 5153231 w 7467600"/>
              <a:gd name="connsiteY829" fmla="*/ 292240 h 6858000"/>
              <a:gd name="connsiteX830" fmla="*/ 5426491 w 7467600"/>
              <a:gd name="connsiteY830" fmla="*/ 281128 h 6858000"/>
              <a:gd name="connsiteX831" fmla="*/ 5731212 w 7467600"/>
              <a:gd name="connsiteY831" fmla="*/ 231951 h 6858000"/>
              <a:gd name="connsiteX832" fmla="*/ 5905192 w 7467600"/>
              <a:gd name="connsiteY832" fmla="*/ 163079 h 6858000"/>
              <a:gd name="connsiteX833" fmla="*/ 5944437 w 7467600"/>
              <a:gd name="connsiteY833" fmla="*/ 113829 h 6858000"/>
              <a:gd name="connsiteX834" fmla="*/ 5825032 w 7467600"/>
              <a:gd name="connsiteY834" fmla="*/ 146405 h 6858000"/>
              <a:gd name="connsiteX835" fmla="*/ 4955599 w 7467600"/>
              <a:gd name="connsiteY835" fmla="*/ 247008 h 6858000"/>
              <a:gd name="connsiteX836" fmla="*/ 5210104 w 7467600"/>
              <a:gd name="connsiteY836" fmla="*/ 228123 h 6858000"/>
              <a:gd name="connsiteX837" fmla="*/ 5261015 w 7467600"/>
              <a:gd name="connsiteY837" fmla="*/ 227087 h 6858000"/>
              <a:gd name="connsiteX838" fmla="*/ 5861181 w 7467600"/>
              <a:gd name="connsiteY838" fmla="*/ 143093 h 6858000"/>
              <a:gd name="connsiteX839" fmla="*/ 5961252 w 7467600"/>
              <a:gd name="connsiteY839" fmla="*/ 114820 h 6858000"/>
              <a:gd name="connsiteX840" fmla="*/ 5944437 w 7467600"/>
              <a:gd name="connsiteY840" fmla="*/ 113829 h 6858000"/>
              <a:gd name="connsiteX841" fmla="*/ 3882765 w 7467600"/>
              <a:gd name="connsiteY841" fmla="*/ 0 h 6858000"/>
              <a:gd name="connsiteX842" fmla="*/ 3995099 w 7467600"/>
              <a:gd name="connsiteY842" fmla="*/ 0 h 6858000"/>
              <a:gd name="connsiteX843" fmla="*/ 4163818 w 7467600"/>
              <a:gd name="connsiteY843" fmla="*/ 234104 h 6858000"/>
              <a:gd name="connsiteX844" fmla="*/ 4172099 w 7467600"/>
              <a:gd name="connsiteY844" fmla="*/ 234207 h 6858000"/>
              <a:gd name="connsiteX845" fmla="*/ 4784282 w 7467600"/>
              <a:gd name="connsiteY845" fmla="*/ 276561 h 6858000"/>
              <a:gd name="connsiteX846" fmla="*/ 4801687 w 7467600"/>
              <a:gd name="connsiteY846" fmla="*/ 267764 h 6858000"/>
              <a:gd name="connsiteX847" fmla="*/ 6082788 w 7467600"/>
              <a:gd name="connsiteY847" fmla="*/ 64119 h 6858000"/>
              <a:gd name="connsiteX848" fmla="*/ 6099442 w 7467600"/>
              <a:gd name="connsiteY848" fmla="*/ 82568 h 6858000"/>
              <a:gd name="connsiteX849" fmla="*/ 4804137 w 7467600"/>
              <a:gd name="connsiteY849" fmla="*/ 320931 h 6858000"/>
              <a:gd name="connsiteX850" fmla="*/ 4227047 w 7467600"/>
              <a:gd name="connsiteY850" fmla="*/ 313415 h 6858000"/>
              <a:gd name="connsiteX851" fmla="*/ 4346041 w 7467600"/>
              <a:gd name="connsiteY851" fmla="*/ 456086 h 6858000"/>
              <a:gd name="connsiteX852" fmla="*/ 4870967 w 7467600"/>
              <a:gd name="connsiteY852" fmla="*/ 963061 h 6858000"/>
              <a:gd name="connsiteX853" fmla="*/ 4889647 w 7467600"/>
              <a:gd name="connsiteY853" fmla="*/ 957147 h 6858000"/>
              <a:gd name="connsiteX854" fmla="*/ 5422504 w 7467600"/>
              <a:gd name="connsiteY854" fmla="*/ 805191 h 6858000"/>
              <a:gd name="connsiteX855" fmla="*/ 6087656 w 7467600"/>
              <a:gd name="connsiteY855" fmla="*/ 826703 h 6858000"/>
              <a:gd name="connsiteX856" fmla="*/ 6058717 w 7467600"/>
              <a:gd name="connsiteY856" fmla="*/ 865992 h 6858000"/>
              <a:gd name="connsiteX857" fmla="*/ 4974153 w 7467600"/>
              <a:gd name="connsiteY857" fmla="*/ 1045456 h 6858000"/>
              <a:gd name="connsiteX858" fmla="*/ 5627835 w 7467600"/>
              <a:gd name="connsiteY858" fmla="*/ 1472077 h 6858000"/>
              <a:gd name="connsiteX859" fmla="*/ 5629817 w 7467600"/>
              <a:gd name="connsiteY859" fmla="*/ 1471412 h 6858000"/>
              <a:gd name="connsiteX860" fmla="*/ 5634124 w 7467600"/>
              <a:gd name="connsiteY860" fmla="*/ 1470572 h 6858000"/>
              <a:gd name="connsiteX861" fmla="*/ 5755832 w 7467600"/>
              <a:gd name="connsiteY861" fmla="*/ 1383886 h 6858000"/>
              <a:gd name="connsiteX862" fmla="*/ 6014186 w 7467600"/>
              <a:gd name="connsiteY862" fmla="*/ 1279799 h 6858000"/>
              <a:gd name="connsiteX863" fmla="*/ 6901619 w 7467600"/>
              <a:gd name="connsiteY863" fmla="*/ 1047874 h 6858000"/>
              <a:gd name="connsiteX864" fmla="*/ 6931566 w 7467600"/>
              <a:gd name="connsiteY864" fmla="*/ 1062034 h 6858000"/>
              <a:gd name="connsiteX865" fmla="*/ 5790982 w 7467600"/>
              <a:gd name="connsiteY865" fmla="*/ 1561380 h 6858000"/>
              <a:gd name="connsiteX866" fmla="*/ 6188971 w 7467600"/>
              <a:gd name="connsiteY866" fmla="*/ 1755168 h 6858000"/>
              <a:gd name="connsiteX867" fmla="*/ 6202446 w 7467600"/>
              <a:gd name="connsiteY867" fmla="*/ 1752268 h 6858000"/>
              <a:gd name="connsiteX868" fmla="*/ 7179560 w 7467600"/>
              <a:gd name="connsiteY868" fmla="*/ 1467551 h 6858000"/>
              <a:gd name="connsiteX869" fmla="*/ 7158730 w 7467600"/>
              <a:gd name="connsiteY869" fmla="*/ 1507835 h 6858000"/>
              <a:gd name="connsiteX870" fmla="*/ 6326959 w 7467600"/>
              <a:gd name="connsiteY870" fmla="*/ 1817686 h 6858000"/>
              <a:gd name="connsiteX871" fmla="*/ 6537433 w 7467600"/>
              <a:gd name="connsiteY871" fmla="*/ 1907790 h 6858000"/>
              <a:gd name="connsiteX872" fmla="*/ 6550221 w 7467600"/>
              <a:gd name="connsiteY872" fmla="*/ 1910729 h 6858000"/>
              <a:gd name="connsiteX873" fmla="*/ 6964438 w 7467600"/>
              <a:gd name="connsiteY873" fmla="*/ 2209505 h 6858000"/>
              <a:gd name="connsiteX874" fmla="*/ 7367862 w 7467600"/>
              <a:gd name="connsiteY874" fmla="*/ 2806833 h 6858000"/>
              <a:gd name="connsiteX875" fmla="*/ 7364329 w 7467600"/>
              <a:gd name="connsiteY875" fmla="*/ 2826907 h 6858000"/>
              <a:gd name="connsiteX876" fmla="*/ 7290545 w 7467600"/>
              <a:gd name="connsiteY876" fmla="*/ 2850663 h 6858000"/>
              <a:gd name="connsiteX877" fmla="*/ 6472036 w 7467600"/>
              <a:gd name="connsiteY877" fmla="*/ 1959003 h 6858000"/>
              <a:gd name="connsiteX878" fmla="*/ 5792897 w 7467600"/>
              <a:gd name="connsiteY878" fmla="*/ 1647747 h 6858000"/>
              <a:gd name="connsiteX879" fmla="*/ 5842751 w 7467600"/>
              <a:gd name="connsiteY879" fmla="*/ 1816112 h 6858000"/>
              <a:gd name="connsiteX880" fmla="*/ 5847424 w 7467600"/>
              <a:gd name="connsiteY880" fmla="*/ 1815776 h 6858000"/>
              <a:gd name="connsiteX881" fmla="*/ 6399821 w 7467600"/>
              <a:gd name="connsiteY881" fmla="*/ 2344799 h 6858000"/>
              <a:gd name="connsiteX882" fmla="*/ 6323232 w 7467600"/>
              <a:gd name="connsiteY882" fmla="*/ 2389634 h 6858000"/>
              <a:gd name="connsiteX883" fmla="*/ 5942958 w 7467600"/>
              <a:gd name="connsiteY883" fmla="*/ 2077708 h 6858000"/>
              <a:gd name="connsiteX884" fmla="*/ 5921559 w 7467600"/>
              <a:gd name="connsiteY884" fmla="*/ 2378596 h 6858000"/>
              <a:gd name="connsiteX885" fmla="*/ 5817651 w 7467600"/>
              <a:gd name="connsiteY885" fmla="*/ 3023919 h 6858000"/>
              <a:gd name="connsiteX886" fmla="*/ 5729634 w 7467600"/>
              <a:gd name="connsiteY886" fmla="*/ 3051849 h 6858000"/>
              <a:gd name="connsiteX887" fmla="*/ 5611018 w 7467600"/>
              <a:gd name="connsiteY887" fmla="*/ 2316769 h 6858000"/>
              <a:gd name="connsiteX888" fmla="*/ 5687608 w 7467600"/>
              <a:gd name="connsiteY888" fmla="*/ 2039972 h 6858000"/>
              <a:gd name="connsiteX889" fmla="*/ 5657554 w 7467600"/>
              <a:gd name="connsiteY889" fmla="*/ 1576445 h 6858000"/>
              <a:gd name="connsiteX890" fmla="*/ 5150475 w 7467600"/>
              <a:gd name="connsiteY890" fmla="*/ 1274012 h 6858000"/>
              <a:gd name="connsiteX891" fmla="*/ 5349142 w 7467600"/>
              <a:gd name="connsiteY891" fmla="*/ 2204405 h 6858000"/>
              <a:gd name="connsiteX892" fmla="*/ 5262214 w 7467600"/>
              <a:gd name="connsiteY892" fmla="*/ 2233836 h 6858000"/>
              <a:gd name="connsiteX893" fmla="*/ 4981539 w 7467600"/>
              <a:gd name="connsiteY893" fmla="*/ 1542201 h 6858000"/>
              <a:gd name="connsiteX894" fmla="*/ 4958461 w 7467600"/>
              <a:gd name="connsiteY894" fmla="*/ 1136957 h 6858000"/>
              <a:gd name="connsiteX895" fmla="*/ 4655015 w 7467600"/>
              <a:gd name="connsiteY895" fmla="*/ 891426 h 6858000"/>
              <a:gd name="connsiteX896" fmla="*/ 4348002 w 7467600"/>
              <a:gd name="connsiteY896" fmla="*/ 2205895 h 6858000"/>
              <a:gd name="connsiteX897" fmla="*/ 4262250 w 7467600"/>
              <a:gd name="connsiteY897" fmla="*/ 2219972 h 6858000"/>
              <a:gd name="connsiteX898" fmla="*/ 4550611 w 7467600"/>
              <a:gd name="connsiteY898" fmla="*/ 817540 h 6858000"/>
              <a:gd name="connsiteX899" fmla="*/ 4564418 w 7467600"/>
              <a:gd name="connsiteY899" fmla="*/ 808293 h 6858000"/>
              <a:gd name="connsiteX900" fmla="*/ 4266388 w 7467600"/>
              <a:gd name="connsiteY900" fmla="*/ 500083 h 6858000"/>
              <a:gd name="connsiteX901" fmla="*/ 4032842 w 7467600"/>
              <a:gd name="connsiteY901" fmla="*/ 211809 h 6858000"/>
              <a:gd name="connsiteX902" fmla="*/ 3882765 w 7467600"/>
              <a:gd name="connsiteY902" fmla="*/ 0 h 6858000"/>
              <a:gd name="connsiteX903" fmla="*/ 3721337 w 7467600"/>
              <a:gd name="connsiteY903" fmla="*/ 0 h 6858000"/>
              <a:gd name="connsiteX904" fmla="*/ 3797544 w 7467600"/>
              <a:gd name="connsiteY904" fmla="*/ 0 h 6858000"/>
              <a:gd name="connsiteX905" fmla="*/ 3775734 w 7467600"/>
              <a:gd name="connsiteY905" fmla="*/ 95131 h 6858000"/>
              <a:gd name="connsiteX906" fmla="*/ 3724807 w 7467600"/>
              <a:gd name="connsiteY906" fmla="*/ 272257 h 6858000"/>
              <a:gd name="connsiteX907" fmla="*/ 3726844 w 7467600"/>
              <a:gd name="connsiteY907" fmla="*/ 282988 h 6858000"/>
              <a:gd name="connsiteX908" fmla="*/ 3742664 w 7467600"/>
              <a:gd name="connsiteY908" fmla="*/ 279918 h 6858000"/>
              <a:gd name="connsiteX909" fmla="*/ 4103910 w 7467600"/>
              <a:gd name="connsiteY909" fmla="*/ 1161917 h 6858000"/>
              <a:gd name="connsiteX910" fmla="*/ 4020269 w 7467600"/>
              <a:gd name="connsiteY910" fmla="*/ 1200406 h 6858000"/>
              <a:gd name="connsiteX911" fmla="*/ 3674882 w 7467600"/>
              <a:gd name="connsiteY911" fmla="*/ 488524 h 6858000"/>
              <a:gd name="connsiteX912" fmla="*/ 3132682 w 7467600"/>
              <a:gd name="connsiteY912" fmla="*/ 1072284 h 6858000"/>
              <a:gd name="connsiteX913" fmla="*/ 2716346 w 7467600"/>
              <a:gd name="connsiteY913" fmla="*/ 1276376 h 6858000"/>
              <a:gd name="connsiteX914" fmla="*/ 2716772 w 7467600"/>
              <a:gd name="connsiteY914" fmla="*/ 1255462 h 6858000"/>
              <a:gd name="connsiteX915" fmla="*/ 3471096 w 7467600"/>
              <a:gd name="connsiteY915" fmla="*/ 437072 h 6858000"/>
              <a:gd name="connsiteX916" fmla="*/ 3639057 w 7467600"/>
              <a:gd name="connsiteY916" fmla="*/ 286334 h 6858000"/>
              <a:gd name="connsiteX917" fmla="*/ 3640309 w 7467600"/>
              <a:gd name="connsiteY917" fmla="*/ 284664 h 6858000"/>
              <a:gd name="connsiteX918" fmla="*/ 3646022 w 7467600"/>
              <a:gd name="connsiteY918" fmla="*/ 276711 h 6858000"/>
              <a:gd name="connsiteX919" fmla="*/ 3707943 w 7467600"/>
              <a:gd name="connsiteY919" fmla="*/ 65958 h 6858000"/>
              <a:gd name="connsiteX920" fmla="*/ 3721337 w 7467600"/>
              <a:gd name="connsiteY920" fmla="*/ 0 h 6858000"/>
              <a:gd name="connsiteX921" fmla="*/ 2867960 w 7467600"/>
              <a:gd name="connsiteY921" fmla="*/ 0 h 6858000"/>
              <a:gd name="connsiteX922" fmla="*/ 2926351 w 7467600"/>
              <a:gd name="connsiteY922" fmla="*/ 0 h 6858000"/>
              <a:gd name="connsiteX923" fmla="*/ 2902823 w 7467600"/>
              <a:gd name="connsiteY923" fmla="*/ 262929 h 6858000"/>
              <a:gd name="connsiteX924" fmla="*/ 2940663 w 7467600"/>
              <a:gd name="connsiteY924" fmla="*/ 140884 h 6858000"/>
              <a:gd name="connsiteX925" fmla="*/ 2947039 w 7467600"/>
              <a:gd name="connsiteY925" fmla="*/ 122524 h 6858000"/>
              <a:gd name="connsiteX926" fmla="*/ 2984316 w 7467600"/>
              <a:gd name="connsiteY926" fmla="*/ 0 h 6858000"/>
              <a:gd name="connsiteX927" fmla="*/ 3016114 w 7467600"/>
              <a:gd name="connsiteY927" fmla="*/ 0 h 6858000"/>
              <a:gd name="connsiteX928" fmla="*/ 2979949 w 7467600"/>
              <a:gd name="connsiteY928" fmla="*/ 119274 h 6858000"/>
              <a:gd name="connsiteX929" fmla="*/ 3023879 w 7467600"/>
              <a:gd name="connsiteY929" fmla="*/ 0 h 6858000"/>
              <a:gd name="connsiteX930" fmla="*/ 3105400 w 7467600"/>
              <a:gd name="connsiteY930" fmla="*/ 0 h 6858000"/>
              <a:gd name="connsiteX931" fmla="*/ 3094669 w 7467600"/>
              <a:gd name="connsiteY931" fmla="*/ 30308 h 6858000"/>
              <a:gd name="connsiteX932" fmla="*/ 2901945 w 7467600"/>
              <a:gd name="connsiteY932" fmla="*/ 466538 h 6858000"/>
              <a:gd name="connsiteX933" fmla="*/ 2815209 w 7467600"/>
              <a:gd name="connsiteY933" fmla="*/ 497361 h 6858000"/>
              <a:gd name="connsiteX934" fmla="*/ 2844845 w 7467600"/>
              <a:gd name="connsiteY934" fmla="*/ 127638 h 6858000"/>
              <a:gd name="connsiteX935" fmla="*/ 2867960 w 7467600"/>
              <a:gd name="connsiteY935" fmla="*/ 0 h 6858000"/>
              <a:gd name="connsiteX936" fmla="*/ 1057230 w 7467600"/>
              <a:gd name="connsiteY936" fmla="*/ 0 h 6858000"/>
              <a:gd name="connsiteX937" fmla="*/ 1111003 w 7467600"/>
              <a:gd name="connsiteY937" fmla="*/ 0 h 6858000"/>
              <a:gd name="connsiteX938" fmla="*/ 1125553 w 7467600"/>
              <a:gd name="connsiteY938" fmla="*/ 52588 h 6858000"/>
              <a:gd name="connsiteX939" fmla="*/ 1304276 w 7467600"/>
              <a:gd name="connsiteY939" fmla="*/ 476275 h 6858000"/>
              <a:gd name="connsiteX940" fmla="*/ 1492066 w 7467600"/>
              <a:gd name="connsiteY940" fmla="*/ 886333 h 6858000"/>
              <a:gd name="connsiteX941" fmla="*/ 1423698 w 7467600"/>
              <a:gd name="connsiteY941" fmla="*/ 710817 h 6858000"/>
              <a:gd name="connsiteX942" fmla="*/ 1357609 w 7467600"/>
              <a:gd name="connsiteY942" fmla="*/ 532892 h 6858000"/>
              <a:gd name="connsiteX943" fmla="*/ 1309550 w 7467600"/>
              <a:gd name="connsiteY943" fmla="*/ 374031 h 6858000"/>
              <a:gd name="connsiteX944" fmla="*/ 1193673 w 7467600"/>
              <a:gd name="connsiteY944" fmla="*/ 49533 h 6858000"/>
              <a:gd name="connsiteX945" fmla="*/ 1164391 w 7467600"/>
              <a:gd name="connsiteY945" fmla="*/ 0 h 6858000"/>
              <a:gd name="connsiteX946" fmla="*/ 1200666 w 7467600"/>
              <a:gd name="connsiteY946" fmla="*/ 0 h 6858000"/>
              <a:gd name="connsiteX947" fmla="*/ 1223408 w 7467600"/>
              <a:gd name="connsiteY947" fmla="*/ 38996 h 6858000"/>
              <a:gd name="connsiteX948" fmla="*/ 1339635 w 7467600"/>
              <a:gd name="connsiteY948" fmla="*/ 365517 h 6858000"/>
              <a:gd name="connsiteX949" fmla="*/ 1387469 w 7467600"/>
              <a:gd name="connsiteY949" fmla="*/ 523079 h 6858000"/>
              <a:gd name="connsiteX950" fmla="*/ 1452685 w 7467600"/>
              <a:gd name="connsiteY950" fmla="*/ 699806 h 6858000"/>
              <a:gd name="connsiteX951" fmla="*/ 1492092 w 7467600"/>
              <a:gd name="connsiteY951" fmla="*/ 800424 h 6858000"/>
              <a:gd name="connsiteX952" fmla="*/ 1455302 w 7467600"/>
              <a:gd name="connsiteY952" fmla="*/ 632913 h 6858000"/>
              <a:gd name="connsiteX953" fmla="*/ 1222336 w 7467600"/>
              <a:gd name="connsiteY953" fmla="*/ 9480 h 6858000"/>
              <a:gd name="connsiteX954" fmla="*/ 1214634 w 7467600"/>
              <a:gd name="connsiteY954" fmla="*/ 0 h 6858000"/>
              <a:gd name="connsiteX955" fmla="*/ 1289827 w 7467600"/>
              <a:gd name="connsiteY955" fmla="*/ 0 h 6858000"/>
              <a:gd name="connsiteX956" fmla="*/ 1321076 w 7467600"/>
              <a:gd name="connsiteY956" fmla="*/ 59722 h 6858000"/>
              <a:gd name="connsiteX957" fmla="*/ 1512579 w 7467600"/>
              <a:gd name="connsiteY957" fmla="*/ 626441 h 6858000"/>
              <a:gd name="connsiteX958" fmla="*/ 1506076 w 7467600"/>
              <a:gd name="connsiteY958" fmla="*/ 1089289 h 6858000"/>
              <a:gd name="connsiteX959" fmla="*/ 1486346 w 7467600"/>
              <a:gd name="connsiteY959" fmla="*/ 1079919 h 6858000"/>
              <a:gd name="connsiteX960" fmla="*/ 1070511 w 7467600"/>
              <a:gd name="connsiteY960" fmla="*/ 48609 h 6858000"/>
              <a:gd name="connsiteX961" fmla="*/ 1057230 w 7467600"/>
              <a:gd name="connsiteY961" fmla="*/ 0 h 6858000"/>
              <a:gd name="connsiteX962" fmla="*/ 43151 w 7467600"/>
              <a:gd name="connsiteY962" fmla="*/ 0 h 6858000"/>
              <a:gd name="connsiteX963" fmla="*/ 95283 w 7467600"/>
              <a:gd name="connsiteY963" fmla="*/ 0 h 6858000"/>
              <a:gd name="connsiteX964" fmla="*/ 300708 w 7467600"/>
              <a:gd name="connsiteY964" fmla="*/ 154571 h 6858000"/>
              <a:gd name="connsiteX965" fmla="*/ 530414 w 7467600"/>
              <a:gd name="connsiteY965" fmla="*/ 354673 h 6858000"/>
              <a:gd name="connsiteX966" fmla="*/ 333785 w 7467600"/>
              <a:gd name="connsiteY966" fmla="*/ 161564 h 6858000"/>
              <a:gd name="connsiteX967" fmla="*/ 147005 w 7467600"/>
              <a:gd name="connsiteY967" fmla="*/ 0 h 6858000"/>
              <a:gd name="connsiteX968" fmla="*/ 272509 w 7467600"/>
              <a:gd name="connsiteY968" fmla="*/ 0 h 6858000"/>
              <a:gd name="connsiteX969" fmla="*/ 326276 w 7467600"/>
              <a:gd name="connsiteY969" fmla="*/ 45847 h 6858000"/>
              <a:gd name="connsiteX970" fmla="*/ 823759 w 7467600"/>
              <a:gd name="connsiteY970" fmla="*/ 574145 h 6858000"/>
              <a:gd name="connsiteX971" fmla="*/ 811254 w 7467600"/>
              <a:gd name="connsiteY971" fmla="*/ 665546 h 6858000"/>
              <a:gd name="connsiteX972" fmla="*/ 154042 w 7467600"/>
              <a:gd name="connsiteY972" fmla="*/ 261522 h 6858000"/>
              <a:gd name="connsiteX973" fmla="*/ 13550 w 7467600"/>
              <a:gd name="connsiteY973" fmla="*/ 158423 h 6858000"/>
              <a:gd name="connsiteX974" fmla="*/ 0 w 7467600"/>
              <a:gd name="connsiteY974" fmla="*/ 146618 h 6858000"/>
              <a:gd name="connsiteX975" fmla="*/ 0 w 7467600"/>
              <a:gd name="connsiteY975" fmla="*/ 59161 h 6858000"/>
              <a:gd name="connsiteX976" fmla="*/ 45427 w 7467600"/>
              <a:gd name="connsiteY976" fmla="*/ 101078 h 6858000"/>
              <a:gd name="connsiteX977" fmla="*/ 630103 w 7467600"/>
              <a:gd name="connsiteY977" fmla="*/ 485885 h 6858000"/>
              <a:gd name="connsiteX978" fmla="*/ 532040 w 7467600"/>
              <a:gd name="connsiteY978" fmla="*/ 399359 h 6858000"/>
              <a:gd name="connsiteX979" fmla="*/ 517618 w 7467600"/>
              <a:gd name="connsiteY979" fmla="*/ 385726 h 6858000"/>
              <a:gd name="connsiteX980" fmla="*/ 285074 w 7467600"/>
              <a:gd name="connsiteY980" fmla="*/ 182755 h 6858000"/>
              <a:gd name="connsiteX981" fmla="*/ 43151 w 7467600"/>
              <a:gd name="connsiteY98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90188 w 7467600"/>
              <a:gd name="connsiteY4" fmla="*/ 658436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7090188 w 7467600"/>
              <a:gd name="connsiteY22" fmla="*/ 6584365 h 6858000"/>
              <a:gd name="connsiteX23" fmla="*/ 1019354 w 7467600"/>
              <a:gd name="connsiteY23" fmla="*/ 6315006 h 6858000"/>
              <a:gd name="connsiteX24" fmla="*/ 441046 w 7467600"/>
              <a:gd name="connsiteY24" fmla="*/ 6691153 h 6858000"/>
              <a:gd name="connsiteX25" fmla="*/ 1019354 w 7467600"/>
              <a:gd name="connsiteY25" fmla="*/ 6315006 h 6858000"/>
              <a:gd name="connsiteX26" fmla="*/ 991680 w 7467600"/>
              <a:gd name="connsiteY26" fmla="*/ 6298413 h 6858000"/>
              <a:gd name="connsiteX27" fmla="*/ 409060 w 7467600"/>
              <a:gd name="connsiteY27" fmla="*/ 6671470 h 6858000"/>
              <a:gd name="connsiteX28" fmla="*/ 991680 w 7467600"/>
              <a:gd name="connsiteY28" fmla="*/ 6298413 h 6858000"/>
              <a:gd name="connsiteX29" fmla="*/ 103333 w 7467600"/>
              <a:gd name="connsiteY29" fmla="*/ 5699602 h 6858000"/>
              <a:gd name="connsiteX30" fmla="*/ 233938 w 7467600"/>
              <a:gd name="connsiteY30" fmla="*/ 5809416 h 6858000"/>
              <a:gd name="connsiteX31" fmla="*/ 883580 w 7467600"/>
              <a:gd name="connsiteY31" fmla="*/ 6180710 h 6858000"/>
              <a:gd name="connsiteX32" fmla="*/ 487337 w 7467600"/>
              <a:gd name="connsiteY32" fmla="*/ 5950182 h 6858000"/>
              <a:gd name="connsiteX33" fmla="*/ 354051 w 7467600"/>
              <a:gd name="connsiteY33" fmla="*/ 5854912 h 6858000"/>
              <a:gd name="connsiteX34" fmla="*/ 195436 w 7467600"/>
              <a:gd name="connsiteY34" fmla="*/ 5755068 h 6858000"/>
              <a:gd name="connsiteX35" fmla="*/ 103333 w 7467600"/>
              <a:gd name="connsiteY35" fmla="*/ 5699602 h 6858000"/>
              <a:gd name="connsiteX36" fmla="*/ 5539432 w 7467600"/>
              <a:gd name="connsiteY36" fmla="*/ 5642928 h 6858000"/>
              <a:gd name="connsiteX37" fmla="*/ 5555462 w 7467600"/>
              <a:gd name="connsiteY37" fmla="*/ 5694454 h 6858000"/>
              <a:gd name="connsiteX38" fmla="*/ 5828270 w 7467600"/>
              <a:gd name="connsiteY38" fmla="*/ 6320663 h 6858000"/>
              <a:gd name="connsiteX39" fmla="*/ 5947416 w 7467600"/>
              <a:gd name="connsiteY39" fmla="*/ 6574846 h 6858000"/>
              <a:gd name="connsiteX40" fmla="*/ 5539432 w 7467600"/>
              <a:gd name="connsiteY40" fmla="*/ 5642928 h 6858000"/>
              <a:gd name="connsiteX41" fmla="*/ 51253 w 7467600"/>
              <a:gd name="connsiteY41" fmla="*/ 5631825 h 6858000"/>
              <a:gd name="connsiteX42" fmla="*/ 211622 w 7467600"/>
              <a:gd name="connsiteY42" fmla="*/ 5728803 h 6858000"/>
              <a:gd name="connsiteX43" fmla="*/ 371652 w 7467600"/>
              <a:gd name="connsiteY43" fmla="*/ 5829062 h 6858000"/>
              <a:gd name="connsiteX44" fmla="*/ 505903 w 7467600"/>
              <a:gd name="connsiteY44" fmla="*/ 5925221 h 6858000"/>
              <a:gd name="connsiteX45" fmla="*/ 899240 w 7467600"/>
              <a:gd name="connsiteY45" fmla="*/ 6153068 h 6858000"/>
              <a:gd name="connsiteX46" fmla="*/ 988114 w 7467600"/>
              <a:gd name="connsiteY46" fmla="*/ 6174204 h 6858000"/>
              <a:gd name="connsiteX47" fmla="*/ 845971 w 7467600"/>
              <a:gd name="connsiteY47" fmla="*/ 6067177 h 6858000"/>
              <a:gd name="connsiteX48" fmla="*/ 448057 w 7467600"/>
              <a:gd name="connsiteY48" fmla="*/ 5841376 h 6858000"/>
              <a:gd name="connsiteX49" fmla="*/ 51253 w 7467600"/>
              <a:gd name="connsiteY49" fmla="*/ 5631825 h 6858000"/>
              <a:gd name="connsiteX50" fmla="*/ 2606687 w 7467600"/>
              <a:gd name="connsiteY50" fmla="*/ 5630718 h 6858000"/>
              <a:gd name="connsiteX51" fmla="*/ 2645658 w 7467600"/>
              <a:gd name="connsiteY51" fmla="*/ 6640259 h 6858000"/>
              <a:gd name="connsiteX52" fmla="*/ 2606687 w 7467600"/>
              <a:gd name="connsiteY52" fmla="*/ 5630718 h 6858000"/>
              <a:gd name="connsiteX53" fmla="*/ 3642057 w 7467600"/>
              <a:gd name="connsiteY53" fmla="*/ 5573487 h 6858000"/>
              <a:gd name="connsiteX54" fmla="*/ 3632981 w 7467600"/>
              <a:gd name="connsiteY54" fmla="*/ 5579437 h 6858000"/>
              <a:gd name="connsiteX55" fmla="*/ 3382436 w 7467600"/>
              <a:gd name="connsiteY55" fmla="*/ 5952726 h 6858000"/>
              <a:gd name="connsiteX56" fmla="*/ 3191929 w 7467600"/>
              <a:gd name="connsiteY56" fmla="*/ 6662669 h 6858000"/>
              <a:gd name="connsiteX57" fmla="*/ 3369898 w 7467600"/>
              <a:gd name="connsiteY57" fmla="*/ 6081771 h 6858000"/>
              <a:gd name="connsiteX58" fmla="*/ 3642057 w 7467600"/>
              <a:gd name="connsiteY58" fmla="*/ 5573487 h 6858000"/>
              <a:gd name="connsiteX59" fmla="*/ 2650666 w 7467600"/>
              <a:gd name="connsiteY59" fmla="*/ 5530686 h 6858000"/>
              <a:gd name="connsiteX60" fmla="*/ 2650249 w 7467600"/>
              <a:gd name="connsiteY60" fmla="*/ 5532101 h 6858000"/>
              <a:gd name="connsiteX61" fmla="*/ 2663808 w 7467600"/>
              <a:gd name="connsiteY61" fmla="*/ 6535215 h 6858000"/>
              <a:gd name="connsiteX62" fmla="*/ 2665418 w 7467600"/>
              <a:gd name="connsiteY62" fmla="*/ 6132756 h 6858000"/>
              <a:gd name="connsiteX63" fmla="*/ 2650666 w 7467600"/>
              <a:gd name="connsiteY63" fmla="*/ 5530686 h 6858000"/>
              <a:gd name="connsiteX64" fmla="*/ 2680277 w 7467600"/>
              <a:gd name="connsiteY64" fmla="*/ 5479204 h 6858000"/>
              <a:gd name="connsiteX65" fmla="*/ 2678972 w 7467600"/>
              <a:gd name="connsiteY65" fmla="*/ 5481582 h 6858000"/>
              <a:gd name="connsiteX66" fmla="*/ 2696666 w 7467600"/>
              <a:gd name="connsiteY66" fmla="*/ 6133836 h 6858000"/>
              <a:gd name="connsiteX67" fmla="*/ 2695769 w 7467600"/>
              <a:gd name="connsiteY67" fmla="*/ 6390955 h 6858000"/>
              <a:gd name="connsiteX68" fmla="*/ 2739893 w 7467600"/>
              <a:gd name="connsiteY68" fmla="*/ 6108357 h 6858000"/>
              <a:gd name="connsiteX69" fmla="*/ 2680277 w 7467600"/>
              <a:gd name="connsiteY69" fmla="*/ 5479204 h 6858000"/>
              <a:gd name="connsiteX70" fmla="*/ 1132195 w 7467600"/>
              <a:gd name="connsiteY70" fmla="*/ 5467980 h 6858000"/>
              <a:gd name="connsiteX71" fmla="*/ 1679056 w 7467600"/>
              <a:gd name="connsiteY71" fmla="*/ 5516907 h 6858000"/>
              <a:gd name="connsiteX72" fmla="*/ 2128648 w 7467600"/>
              <a:gd name="connsiteY72" fmla="*/ 5474249 h 6858000"/>
              <a:gd name="connsiteX73" fmla="*/ 1825619 w 7467600"/>
              <a:gd name="connsiteY73" fmla="*/ 5478447 h 6858000"/>
              <a:gd name="connsiteX74" fmla="*/ 1737798 w 7467600"/>
              <a:gd name="connsiteY74" fmla="*/ 5483353 h 6858000"/>
              <a:gd name="connsiteX75" fmla="*/ 1132195 w 7467600"/>
              <a:gd name="connsiteY75" fmla="*/ 5467980 h 6858000"/>
              <a:gd name="connsiteX76" fmla="*/ 6844835 w 7467600"/>
              <a:gd name="connsiteY76" fmla="*/ 5424988 h 6858000"/>
              <a:gd name="connsiteX77" fmla="*/ 6879594 w 7467600"/>
              <a:gd name="connsiteY77" fmla="*/ 5424547 h 6858000"/>
              <a:gd name="connsiteX78" fmla="*/ 7379510 w 7467600"/>
              <a:gd name="connsiteY78" fmla="*/ 5755454 h 6858000"/>
              <a:gd name="connsiteX79" fmla="*/ 7467600 w 7467600"/>
              <a:gd name="connsiteY79" fmla="*/ 5845526 h 6858000"/>
              <a:gd name="connsiteX80" fmla="*/ 7467600 w 7467600"/>
              <a:gd name="connsiteY80" fmla="*/ 5925131 h 6858000"/>
              <a:gd name="connsiteX81" fmla="*/ 7271900 w 7467600"/>
              <a:gd name="connsiteY81" fmla="*/ 5734551 h 6858000"/>
              <a:gd name="connsiteX82" fmla="*/ 7015907 w 7467600"/>
              <a:gd name="connsiteY82" fmla="*/ 5541548 h 6858000"/>
              <a:gd name="connsiteX83" fmla="*/ 7259646 w 7467600"/>
              <a:gd name="connsiteY83" fmla="*/ 5765985 h 6858000"/>
              <a:gd name="connsiteX84" fmla="*/ 7467600 w 7467600"/>
              <a:gd name="connsiteY84" fmla="*/ 5971257 h 6858000"/>
              <a:gd name="connsiteX85" fmla="*/ 7467600 w 7467600"/>
              <a:gd name="connsiteY85" fmla="*/ 6012219 h 6858000"/>
              <a:gd name="connsiteX86" fmla="*/ 7240170 w 7467600"/>
              <a:gd name="connsiteY86" fmla="*/ 5787985 h 6858000"/>
              <a:gd name="connsiteX87" fmla="*/ 6946849 w 7467600"/>
              <a:gd name="connsiteY87" fmla="*/ 5523271 h 6858000"/>
              <a:gd name="connsiteX88" fmla="*/ 6946972 w 7467600"/>
              <a:gd name="connsiteY88" fmla="*/ 5526491 h 6858000"/>
              <a:gd name="connsiteX89" fmla="*/ 7105827 w 7467600"/>
              <a:gd name="connsiteY89" fmla="*/ 5718700 h 6858000"/>
              <a:gd name="connsiteX90" fmla="*/ 7356878 w 7467600"/>
              <a:gd name="connsiteY90" fmla="*/ 5981332 h 6858000"/>
              <a:gd name="connsiteX91" fmla="*/ 7467600 w 7467600"/>
              <a:gd name="connsiteY91" fmla="*/ 6117703 h 6858000"/>
              <a:gd name="connsiteX92" fmla="*/ 7467600 w 7467600"/>
              <a:gd name="connsiteY92" fmla="*/ 6163634 h 6858000"/>
              <a:gd name="connsiteX93" fmla="*/ 7403637 w 7467600"/>
              <a:gd name="connsiteY93" fmla="*/ 6083957 h 6858000"/>
              <a:gd name="connsiteX94" fmla="*/ 7254615 w 7467600"/>
              <a:gd name="connsiteY94" fmla="*/ 5911918 h 6858000"/>
              <a:gd name="connsiteX95" fmla="*/ 7312589 w 7467600"/>
              <a:gd name="connsiteY95" fmla="*/ 5982309 h 6858000"/>
              <a:gd name="connsiteX96" fmla="*/ 7448321 w 7467600"/>
              <a:gd name="connsiteY96" fmla="*/ 6190991 h 6858000"/>
              <a:gd name="connsiteX97" fmla="*/ 7467600 w 7467600"/>
              <a:gd name="connsiteY97" fmla="*/ 6221686 h 6858000"/>
              <a:gd name="connsiteX98" fmla="*/ 7467600 w 7467600"/>
              <a:gd name="connsiteY98" fmla="*/ 6334256 h 6858000"/>
              <a:gd name="connsiteX99" fmla="*/ 7454976 w 7467600"/>
              <a:gd name="connsiteY99" fmla="*/ 6318297 h 6858000"/>
              <a:gd name="connsiteX100" fmla="*/ 7042773 w 7467600"/>
              <a:gd name="connsiteY100" fmla="*/ 5734011 h 6858000"/>
              <a:gd name="connsiteX101" fmla="*/ 6844835 w 7467600"/>
              <a:gd name="connsiteY101" fmla="*/ 5424988 h 6858000"/>
              <a:gd name="connsiteX102" fmla="*/ 1456157 w 7467600"/>
              <a:gd name="connsiteY102" fmla="*/ 5371404 h 6858000"/>
              <a:gd name="connsiteX103" fmla="*/ 1244432 w 7467600"/>
              <a:gd name="connsiteY103" fmla="*/ 5385601 h 6858000"/>
              <a:gd name="connsiteX104" fmla="*/ 973990 w 7467600"/>
              <a:gd name="connsiteY104" fmla="*/ 5424940 h 6858000"/>
              <a:gd name="connsiteX105" fmla="*/ 1103809 w 7467600"/>
              <a:gd name="connsiteY105" fmla="*/ 5433720 h 6858000"/>
              <a:gd name="connsiteX106" fmla="*/ 1123454 w 7467600"/>
              <a:gd name="connsiteY106" fmla="*/ 5435727 h 6858000"/>
              <a:gd name="connsiteX107" fmla="*/ 1737017 w 7467600"/>
              <a:gd name="connsiteY107" fmla="*/ 5452183 h 6858000"/>
              <a:gd name="connsiteX108" fmla="*/ 1824397 w 7467600"/>
              <a:gd name="connsiteY108" fmla="*/ 5447757 h 6858000"/>
              <a:gd name="connsiteX109" fmla="*/ 2070059 w 7467600"/>
              <a:gd name="connsiteY109" fmla="*/ 5441660 h 6858000"/>
              <a:gd name="connsiteX110" fmla="*/ 1456157 w 7467600"/>
              <a:gd name="connsiteY110" fmla="*/ 5371404 h 6858000"/>
              <a:gd name="connsiteX111" fmla="*/ 4988186 w 7467600"/>
              <a:gd name="connsiteY111" fmla="*/ 5216467 h 6858000"/>
              <a:gd name="connsiteX112" fmla="*/ 4777334 w 7467600"/>
              <a:gd name="connsiteY112" fmla="*/ 5406072 h 6858000"/>
              <a:gd name="connsiteX113" fmla="*/ 4718341 w 7467600"/>
              <a:gd name="connsiteY113" fmla="*/ 5468043 h 6858000"/>
              <a:gd name="connsiteX114" fmla="*/ 4604655 w 7467600"/>
              <a:gd name="connsiteY114" fmla="*/ 5583434 h 6858000"/>
              <a:gd name="connsiteX115" fmla="*/ 4565074 w 7467600"/>
              <a:gd name="connsiteY115" fmla="*/ 5618550 h 6858000"/>
              <a:gd name="connsiteX116" fmla="*/ 4988186 w 7467600"/>
              <a:gd name="connsiteY116" fmla="*/ 5216467 h 6858000"/>
              <a:gd name="connsiteX117" fmla="*/ 4978032 w 7467600"/>
              <a:gd name="connsiteY117" fmla="*/ 5183809 h 6858000"/>
              <a:gd name="connsiteX118" fmla="*/ 4463413 w 7467600"/>
              <a:gd name="connsiteY118" fmla="*/ 5615162 h 6858000"/>
              <a:gd name="connsiteX119" fmla="*/ 4358134 w 7467600"/>
              <a:gd name="connsiteY119" fmla="*/ 5742791 h 6858000"/>
              <a:gd name="connsiteX120" fmla="*/ 4376219 w 7467600"/>
              <a:gd name="connsiteY120" fmla="*/ 5729027 h 6858000"/>
              <a:gd name="connsiteX121" fmla="*/ 4582340 w 7467600"/>
              <a:gd name="connsiteY121" fmla="*/ 5561037 h 6858000"/>
              <a:gd name="connsiteX122" fmla="*/ 4694684 w 7467600"/>
              <a:gd name="connsiteY122" fmla="*/ 5447098 h 6858000"/>
              <a:gd name="connsiteX123" fmla="*/ 4754123 w 7467600"/>
              <a:gd name="connsiteY123" fmla="*/ 5384643 h 6858000"/>
              <a:gd name="connsiteX124" fmla="*/ 4978032 w 7467600"/>
              <a:gd name="connsiteY124" fmla="*/ 5183809 h 6858000"/>
              <a:gd name="connsiteX125" fmla="*/ 1903353 w 7467600"/>
              <a:gd name="connsiteY125" fmla="*/ 5044827 h 6858000"/>
              <a:gd name="connsiteX126" fmla="*/ 1936931 w 7467600"/>
              <a:gd name="connsiteY126" fmla="*/ 5093954 h 6858000"/>
              <a:gd name="connsiteX127" fmla="*/ 2195868 w 7467600"/>
              <a:gd name="connsiteY127" fmla="*/ 5396574 h 6858000"/>
              <a:gd name="connsiteX128" fmla="*/ 2088852 w 7467600"/>
              <a:gd name="connsiteY128" fmla="*/ 5166123 h 6858000"/>
              <a:gd name="connsiteX129" fmla="*/ 1958241 w 7467600"/>
              <a:gd name="connsiteY129" fmla="*/ 5067955 h 6858000"/>
              <a:gd name="connsiteX130" fmla="*/ 1903353 w 7467600"/>
              <a:gd name="connsiteY130" fmla="*/ 5044827 h 6858000"/>
              <a:gd name="connsiteX131" fmla="*/ 1979378 w 7467600"/>
              <a:gd name="connsiteY131" fmla="*/ 4769504 h 6858000"/>
              <a:gd name="connsiteX132" fmla="*/ 2882120 w 7467600"/>
              <a:gd name="connsiteY132" fmla="*/ 5064547 h 6858000"/>
              <a:gd name="connsiteX133" fmla="*/ 2793103 w 7467600"/>
              <a:gd name="connsiteY133" fmla="*/ 5039699 h 6858000"/>
              <a:gd name="connsiteX134" fmla="*/ 2770041 w 7467600"/>
              <a:gd name="connsiteY134" fmla="*/ 5033634 h 6858000"/>
              <a:gd name="connsiteX135" fmla="*/ 1979378 w 7467600"/>
              <a:gd name="connsiteY135" fmla="*/ 4769504 h 6858000"/>
              <a:gd name="connsiteX136" fmla="*/ 1927410 w 7467600"/>
              <a:gd name="connsiteY136" fmla="*/ 4716164 h 6858000"/>
              <a:gd name="connsiteX137" fmla="*/ 1959587 w 7467600"/>
              <a:gd name="connsiteY137" fmla="*/ 4728849 h 6858000"/>
              <a:gd name="connsiteX138" fmla="*/ 2777707 w 7467600"/>
              <a:gd name="connsiteY138" fmla="*/ 5003991 h 6858000"/>
              <a:gd name="connsiteX139" fmla="*/ 2800768 w 7467600"/>
              <a:gd name="connsiteY139" fmla="*/ 5010056 h 6858000"/>
              <a:gd name="connsiteX140" fmla="*/ 2879408 w 7467600"/>
              <a:gd name="connsiteY140" fmla="*/ 5031590 h 6858000"/>
              <a:gd name="connsiteX141" fmla="*/ 2862295 w 7467600"/>
              <a:gd name="connsiteY141" fmla="*/ 5022958 h 6858000"/>
              <a:gd name="connsiteX142" fmla="*/ 2813343 w 7467600"/>
              <a:gd name="connsiteY142" fmla="*/ 4998369 h 6858000"/>
              <a:gd name="connsiteX143" fmla="*/ 2646245 w 7467600"/>
              <a:gd name="connsiteY143" fmla="*/ 4930999 h 6858000"/>
              <a:gd name="connsiteX144" fmla="*/ 1999243 w 7467600"/>
              <a:gd name="connsiteY144" fmla="*/ 4730524 h 6858000"/>
              <a:gd name="connsiteX145" fmla="*/ 1979527 w 7467600"/>
              <a:gd name="connsiteY145" fmla="*/ 4726651 h 6858000"/>
              <a:gd name="connsiteX146" fmla="*/ 1927410 w 7467600"/>
              <a:gd name="connsiteY146" fmla="*/ 4716164 h 6858000"/>
              <a:gd name="connsiteX147" fmla="*/ 1997014 w 7467600"/>
              <a:gd name="connsiteY147" fmla="*/ 4698007 h 6858000"/>
              <a:gd name="connsiteX148" fmla="*/ 2005458 w 7467600"/>
              <a:gd name="connsiteY148" fmla="*/ 4699540 h 6858000"/>
              <a:gd name="connsiteX149" fmla="*/ 2657186 w 7467600"/>
              <a:gd name="connsiteY149" fmla="*/ 4901687 h 6858000"/>
              <a:gd name="connsiteX150" fmla="*/ 2826662 w 7467600"/>
              <a:gd name="connsiteY150" fmla="*/ 4970362 h 6858000"/>
              <a:gd name="connsiteX151" fmla="*/ 2876100 w 7467600"/>
              <a:gd name="connsiteY151" fmla="*/ 4995397 h 6858000"/>
              <a:gd name="connsiteX152" fmla="*/ 3042600 w 7467600"/>
              <a:gd name="connsiteY152" fmla="*/ 5059532 h 6858000"/>
              <a:gd name="connsiteX153" fmla="*/ 1997014 w 7467600"/>
              <a:gd name="connsiteY153" fmla="*/ 4698007 h 6858000"/>
              <a:gd name="connsiteX154" fmla="*/ 2305292 w 7467600"/>
              <a:gd name="connsiteY154" fmla="*/ 4219492 h 6858000"/>
              <a:gd name="connsiteX155" fmla="*/ 3360922 w 7467600"/>
              <a:gd name="connsiteY155" fmla="*/ 4529373 h 6858000"/>
              <a:gd name="connsiteX156" fmla="*/ 3492420 w 7467600"/>
              <a:gd name="connsiteY156" fmla="*/ 4510145 h 6858000"/>
              <a:gd name="connsiteX157" fmla="*/ 3364086 w 7467600"/>
              <a:gd name="connsiteY157" fmla="*/ 4480340 h 6858000"/>
              <a:gd name="connsiteX158" fmla="*/ 3225818 w 7467600"/>
              <a:gd name="connsiteY158" fmla="*/ 4411822 h 6858000"/>
              <a:gd name="connsiteX159" fmla="*/ 3129696 w 7467600"/>
              <a:gd name="connsiteY159" fmla="*/ 4360704 h 6858000"/>
              <a:gd name="connsiteX160" fmla="*/ 2814545 w 7467600"/>
              <a:gd name="connsiteY160" fmla="*/ 4282955 h 6858000"/>
              <a:gd name="connsiteX161" fmla="*/ 2305292 w 7467600"/>
              <a:gd name="connsiteY161" fmla="*/ 4219492 h 6858000"/>
              <a:gd name="connsiteX162" fmla="*/ 2626982 w 7467600"/>
              <a:gd name="connsiteY162" fmla="*/ 4206450 h 6858000"/>
              <a:gd name="connsiteX163" fmla="*/ 2490617 w 7467600"/>
              <a:gd name="connsiteY163" fmla="*/ 4206951 h 6858000"/>
              <a:gd name="connsiteX164" fmla="*/ 2819869 w 7467600"/>
              <a:gd name="connsiteY164" fmla="*/ 4252936 h 6858000"/>
              <a:gd name="connsiteX165" fmla="*/ 3143018 w 7467600"/>
              <a:gd name="connsiteY165" fmla="*/ 4332698 h 6858000"/>
              <a:gd name="connsiteX166" fmla="*/ 3241520 w 7467600"/>
              <a:gd name="connsiteY166" fmla="*/ 4385112 h 6858000"/>
              <a:gd name="connsiteX167" fmla="*/ 3374575 w 7467600"/>
              <a:gd name="connsiteY167" fmla="*/ 4451517 h 6858000"/>
              <a:gd name="connsiteX168" fmla="*/ 3505221 w 7467600"/>
              <a:gd name="connsiteY168" fmla="*/ 4480757 h 6858000"/>
              <a:gd name="connsiteX169" fmla="*/ 2626982 w 7467600"/>
              <a:gd name="connsiteY169" fmla="*/ 4206450 h 6858000"/>
              <a:gd name="connsiteX170" fmla="*/ 1310106 w 7467600"/>
              <a:gd name="connsiteY170" fmla="*/ 3943217 h 6858000"/>
              <a:gd name="connsiteX171" fmla="*/ 854994 w 7467600"/>
              <a:gd name="connsiteY171" fmla="*/ 4399136 h 6858000"/>
              <a:gd name="connsiteX172" fmla="*/ 742462 w 7467600"/>
              <a:gd name="connsiteY172" fmla="*/ 4594648 h 6858000"/>
              <a:gd name="connsiteX173" fmla="*/ 820602 w 7467600"/>
              <a:gd name="connsiteY173" fmla="*/ 4485915 h 6858000"/>
              <a:gd name="connsiteX174" fmla="*/ 878295 w 7467600"/>
              <a:gd name="connsiteY174" fmla="*/ 4403594 h 6858000"/>
              <a:gd name="connsiteX175" fmla="*/ 1240607 w 7467600"/>
              <a:gd name="connsiteY175" fmla="*/ 4010401 h 6858000"/>
              <a:gd name="connsiteX176" fmla="*/ 1310106 w 7467600"/>
              <a:gd name="connsiteY176" fmla="*/ 3943217 h 6858000"/>
              <a:gd name="connsiteX177" fmla="*/ 1423113 w 7467600"/>
              <a:gd name="connsiteY177" fmla="*/ 3874565 h 6858000"/>
              <a:gd name="connsiteX178" fmla="*/ 1260565 w 7467600"/>
              <a:gd name="connsiteY178" fmla="*/ 4031982 h 6858000"/>
              <a:gd name="connsiteX179" fmla="*/ 901900 w 7467600"/>
              <a:gd name="connsiteY179" fmla="*/ 4421236 h 6858000"/>
              <a:gd name="connsiteX180" fmla="*/ 845044 w 7467600"/>
              <a:gd name="connsiteY180" fmla="*/ 4502436 h 6858000"/>
              <a:gd name="connsiteX181" fmla="*/ 685926 w 7467600"/>
              <a:gd name="connsiteY181" fmla="*/ 4703069 h 6858000"/>
              <a:gd name="connsiteX182" fmla="*/ 684248 w 7467600"/>
              <a:gd name="connsiteY182" fmla="*/ 4706721 h 6858000"/>
              <a:gd name="connsiteX183" fmla="*/ 1423113 w 7467600"/>
              <a:gd name="connsiteY183" fmla="*/ 3874565 h 6858000"/>
              <a:gd name="connsiteX184" fmla="*/ 3316479 w 7467600"/>
              <a:gd name="connsiteY184" fmla="*/ 3872136 h 6858000"/>
              <a:gd name="connsiteX185" fmla="*/ 3546806 w 7467600"/>
              <a:gd name="connsiteY185" fmla="*/ 4356139 h 6858000"/>
              <a:gd name="connsiteX186" fmla="*/ 3364433 w 7467600"/>
              <a:gd name="connsiteY186" fmla="*/ 3953121 h 6858000"/>
              <a:gd name="connsiteX187" fmla="*/ 3316479 w 7467600"/>
              <a:gd name="connsiteY187" fmla="*/ 3872136 h 6858000"/>
              <a:gd name="connsiteX188" fmla="*/ 3291335 w 7467600"/>
              <a:gd name="connsiteY188" fmla="*/ 3767420 h 6858000"/>
              <a:gd name="connsiteX189" fmla="*/ 3390805 w 7467600"/>
              <a:gd name="connsiteY189" fmla="*/ 3937163 h 6858000"/>
              <a:gd name="connsiteX190" fmla="*/ 3579062 w 7467600"/>
              <a:gd name="connsiteY190" fmla="*/ 4359040 h 6858000"/>
              <a:gd name="connsiteX191" fmla="*/ 3467355 w 7467600"/>
              <a:gd name="connsiteY191" fmla="*/ 3988130 h 6858000"/>
              <a:gd name="connsiteX192" fmla="*/ 3310753 w 7467600"/>
              <a:gd name="connsiteY192" fmla="*/ 3787140 h 6858000"/>
              <a:gd name="connsiteX193" fmla="*/ 3291335 w 7467600"/>
              <a:gd name="connsiteY193" fmla="*/ 3767420 h 6858000"/>
              <a:gd name="connsiteX194" fmla="*/ 1635889 w 7467600"/>
              <a:gd name="connsiteY194" fmla="*/ 3709494 h 6858000"/>
              <a:gd name="connsiteX195" fmla="*/ 1634800 w 7467600"/>
              <a:gd name="connsiteY195" fmla="*/ 3731111 h 6858000"/>
              <a:gd name="connsiteX196" fmla="*/ 1635889 w 7467600"/>
              <a:gd name="connsiteY196" fmla="*/ 3709494 h 6858000"/>
              <a:gd name="connsiteX197" fmla="*/ 1510397 w 7467600"/>
              <a:gd name="connsiteY197" fmla="*/ 3684705 h 6858000"/>
              <a:gd name="connsiteX198" fmla="*/ 1146550 w 7467600"/>
              <a:gd name="connsiteY198" fmla="*/ 3802012 h 6858000"/>
              <a:gd name="connsiteX199" fmla="*/ 698834 w 7467600"/>
              <a:gd name="connsiteY199" fmla="*/ 3952272 h 6858000"/>
              <a:gd name="connsiteX200" fmla="*/ 34256 w 7467600"/>
              <a:gd name="connsiteY200" fmla="*/ 4347603 h 6858000"/>
              <a:gd name="connsiteX201" fmla="*/ 527241 w 7467600"/>
              <a:gd name="connsiteY201" fmla="*/ 4065078 h 6858000"/>
              <a:gd name="connsiteX202" fmla="*/ 1510397 w 7467600"/>
              <a:gd name="connsiteY202" fmla="*/ 3684705 h 6858000"/>
              <a:gd name="connsiteX203" fmla="*/ 1313114 w 7467600"/>
              <a:gd name="connsiteY203" fmla="*/ 3655216 h 6858000"/>
              <a:gd name="connsiteX204" fmla="*/ 1109304 w 7467600"/>
              <a:gd name="connsiteY204" fmla="*/ 3669030 h 6858000"/>
              <a:gd name="connsiteX205" fmla="*/ 8129 w 7467600"/>
              <a:gd name="connsiteY205" fmla="*/ 4330519 h 6858000"/>
              <a:gd name="connsiteX206" fmla="*/ 687572 w 7467600"/>
              <a:gd name="connsiteY206" fmla="*/ 3925629 h 6858000"/>
              <a:gd name="connsiteX207" fmla="*/ 1138365 w 7467600"/>
              <a:gd name="connsiteY207" fmla="*/ 3774515 h 6858000"/>
              <a:gd name="connsiteX208" fmla="*/ 1505579 w 7467600"/>
              <a:gd name="connsiteY208" fmla="*/ 3655526 h 6858000"/>
              <a:gd name="connsiteX209" fmla="*/ 1313114 w 7467600"/>
              <a:gd name="connsiteY209" fmla="*/ 3655216 h 6858000"/>
              <a:gd name="connsiteX210" fmla="*/ 3655073 w 7467600"/>
              <a:gd name="connsiteY210" fmla="*/ 3650884 h 6858000"/>
              <a:gd name="connsiteX211" fmla="*/ 3989938 w 7467600"/>
              <a:gd name="connsiteY211" fmla="*/ 3991685 h 6858000"/>
              <a:gd name="connsiteX212" fmla="*/ 4393907 w 7467600"/>
              <a:gd name="connsiteY212" fmla="*/ 4261258 h 6858000"/>
              <a:gd name="connsiteX213" fmla="*/ 4648051 w 7467600"/>
              <a:gd name="connsiteY213" fmla="*/ 4374051 h 6858000"/>
              <a:gd name="connsiteX214" fmla="*/ 4383389 w 7467600"/>
              <a:gd name="connsiteY214" fmla="*/ 4184369 h 6858000"/>
              <a:gd name="connsiteX215" fmla="*/ 4165508 w 7467600"/>
              <a:gd name="connsiteY215" fmla="*/ 4035196 h 6858000"/>
              <a:gd name="connsiteX216" fmla="*/ 4068162 w 7467600"/>
              <a:gd name="connsiteY216" fmla="*/ 3953394 h 6858000"/>
              <a:gd name="connsiteX217" fmla="*/ 3981416 w 7467600"/>
              <a:gd name="connsiteY217" fmla="*/ 3880482 h 6858000"/>
              <a:gd name="connsiteX218" fmla="*/ 3800147 w 7467600"/>
              <a:gd name="connsiteY218" fmla="*/ 3749872 h 6858000"/>
              <a:gd name="connsiteX219" fmla="*/ 3655073 w 7467600"/>
              <a:gd name="connsiteY219" fmla="*/ 3650884 h 6858000"/>
              <a:gd name="connsiteX220" fmla="*/ 3670252 w 7467600"/>
              <a:gd name="connsiteY220" fmla="*/ 3622798 h 6858000"/>
              <a:gd name="connsiteX221" fmla="*/ 3817258 w 7467600"/>
              <a:gd name="connsiteY221" fmla="*/ 3723577 h 6858000"/>
              <a:gd name="connsiteX222" fmla="*/ 4000461 w 7467600"/>
              <a:gd name="connsiteY222" fmla="*/ 3855966 h 6858000"/>
              <a:gd name="connsiteX223" fmla="*/ 4088180 w 7467600"/>
              <a:gd name="connsiteY223" fmla="*/ 3929774 h 6858000"/>
              <a:gd name="connsiteX224" fmla="*/ 4184555 w 7467600"/>
              <a:gd name="connsiteY224" fmla="*/ 4010683 h 6858000"/>
              <a:gd name="connsiteX225" fmla="*/ 4399563 w 7467600"/>
              <a:gd name="connsiteY225" fmla="*/ 4158106 h 6858000"/>
              <a:gd name="connsiteX226" fmla="*/ 4684469 w 7467600"/>
              <a:gd name="connsiteY226" fmla="*/ 4364680 h 6858000"/>
              <a:gd name="connsiteX227" fmla="*/ 4690271 w 7467600"/>
              <a:gd name="connsiteY227" fmla="*/ 4370034 h 6858000"/>
              <a:gd name="connsiteX228" fmla="*/ 4136093 w 7467600"/>
              <a:gd name="connsiteY228" fmla="*/ 3858466 h 6858000"/>
              <a:gd name="connsiteX229" fmla="*/ 3670252 w 7467600"/>
              <a:gd name="connsiteY229" fmla="*/ 3622798 h 6858000"/>
              <a:gd name="connsiteX230" fmla="*/ 4440129 w 7467600"/>
              <a:gd name="connsiteY230" fmla="*/ 3448571 h 6858000"/>
              <a:gd name="connsiteX231" fmla="*/ 4856525 w 7467600"/>
              <a:gd name="connsiteY231" fmla="*/ 3915351 h 6858000"/>
              <a:gd name="connsiteX232" fmla="*/ 5059055 w 7467600"/>
              <a:gd name="connsiteY232" fmla="*/ 4108918 h 6858000"/>
              <a:gd name="connsiteX233" fmla="*/ 5290070 w 7467600"/>
              <a:gd name="connsiteY233" fmla="*/ 4263619 h 6858000"/>
              <a:gd name="connsiteX234" fmla="*/ 4834991 w 7467600"/>
              <a:gd name="connsiteY234" fmla="*/ 3830985 h 6858000"/>
              <a:gd name="connsiteX235" fmla="*/ 4440129 w 7467600"/>
              <a:gd name="connsiteY235" fmla="*/ 3448571 h 6858000"/>
              <a:gd name="connsiteX236" fmla="*/ 4441737 w 7467600"/>
              <a:gd name="connsiteY236" fmla="*/ 3399734 h 6858000"/>
              <a:gd name="connsiteX237" fmla="*/ 4431236 w 7467600"/>
              <a:gd name="connsiteY237" fmla="*/ 3400954 h 6858000"/>
              <a:gd name="connsiteX238" fmla="*/ 4557150 w 7467600"/>
              <a:gd name="connsiteY238" fmla="*/ 3510023 h 6858000"/>
              <a:gd name="connsiteX239" fmla="*/ 4856936 w 7467600"/>
              <a:gd name="connsiteY239" fmla="*/ 3809146 h 6858000"/>
              <a:gd name="connsiteX240" fmla="*/ 5111996 w 7467600"/>
              <a:gd name="connsiteY240" fmla="*/ 4065759 h 6858000"/>
              <a:gd name="connsiteX241" fmla="*/ 5388878 w 7467600"/>
              <a:gd name="connsiteY241" fmla="*/ 4300185 h 6858000"/>
              <a:gd name="connsiteX242" fmla="*/ 5425556 w 7467600"/>
              <a:gd name="connsiteY242" fmla="*/ 4308967 h 6858000"/>
              <a:gd name="connsiteX243" fmla="*/ 4943646 w 7467600"/>
              <a:gd name="connsiteY243" fmla="*/ 3822916 h 6858000"/>
              <a:gd name="connsiteX244" fmla="*/ 4594837 w 7467600"/>
              <a:gd name="connsiteY244" fmla="*/ 3532274 h 6858000"/>
              <a:gd name="connsiteX245" fmla="*/ 4441737 w 7467600"/>
              <a:gd name="connsiteY245" fmla="*/ 3399734 h 6858000"/>
              <a:gd name="connsiteX246" fmla="*/ 5425834 w 7467600"/>
              <a:gd name="connsiteY246" fmla="*/ 3162785 h 6858000"/>
              <a:gd name="connsiteX247" fmla="*/ 5401644 w 7467600"/>
              <a:gd name="connsiteY247" fmla="*/ 3617847 h 6858000"/>
              <a:gd name="connsiteX248" fmla="*/ 5467256 w 7467600"/>
              <a:gd name="connsiteY248" fmla="*/ 4175494 h 6858000"/>
              <a:gd name="connsiteX249" fmla="*/ 5448069 w 7467600"/>
              <a:gd name="connsiteY249" fmla="*/ 3567554 h 6858000"/>
              <a:gd name="connsiteX250" fmla="*/ 5425834 w 7467600"/>
              <a:gd name="connsiteY250" fmla="*/ 3162785 h 6858000"/>
              <a:gd name="connsiteX251" fmla="*/ 1318687 w 7467600"/>
              <a:gd name="connsiteY251" fmla="*/ 3113840 h 6858000"/>
              <a:gd name="connsiteX252" fmla="*/ 1066793 w 7467600"/>
              <a:gd name="connsiteY252" fmla="*/ 3212171 h 6858000"/>
              <a:gd name="connsiteX253" fmla="*/ 993319 w 7467600"/>
              <a:gd name="connsiteY253" fmla="*/ 3247648 h 6858000"/>
              <a:gd name="connsiteX254" fmla="*/ 853081 w 7467600"/>
              <a:gd name="connsiteY254" fmla="*/ 3312410 h 6858000"/>
              <a:gd name="connsiteX255" fmla="*/ 805957 w 7467600"/>
              <a:gd name="connsiteY255" fmla="*/ 3330443 h 6858000"/>
              <a:gd name="connsiteX256" fmla="*/ 1318687 w 7467600"/>
              <a:gd name="connsiteY256" fmla="*/ 3113840 h 6858000"/>
              <a:gd name="connsiteX257" fmla="*/ 5453702 w 7467600"/>
              <a:gd name="connsiteY257" fmla="*/ 3090882 h 6858000"/>
              <a:gd name="connsiteX258" fmla="*/ 5480135 w 7467600"/>
              <a:gd name="connsiteY258" fmla="*/ 3565802 h 6858000"/>
              <a:gd name="connsiteX259" fmla="*/ 5499023 w 7467600"/>
              <a:gd name="connsiteY259" fmla="*/ 4166310 h 6858000"/>
              <a:gd name="connsiteX260" fmla="*/ 5547022 w 7467600"/>
              <a:gd name="connsiteY260" fmla="*/ 3607838 h 6858000"/>
              <a:gd name="connsiteX261" fmla="*/ 5515964 w 7467600"/>
              <a:gd name="connsiteY261" fmla="*/ 3378541 h 6858000"/>
              <a:gd name="connsiteX262" fmla="*/ 5453702 w 7467600"/>
              <a:gd name="connsiteY262" fmla="*/ 3090882 h 6858000"/>
              <a:gd name="connsiteX263" fmla="*/ 1238695 w 7467600"/>
              <a:gd name="connsiteY263" fmla="*/ 3076820 h 6858000"/>
              <a:gd name="connsiteX264" fmla="*/ 716371 w 7467600"/>
              <a:gd name="connsiteY264" fmla="*/ 3293249 h 6858000"/>
              <a:gd name="connsiteX265" fmla="*/ 579522 w 7467600"/>
              <a:gd name="connsiteY265" fmla="*/ 3371759 h 6858000"/>
              <a:gd name="connsiteX266" fmla="*/ 600288 w 7467600"/>
              <a:gd name="connsiteY266" fmla="*/ 3365555 h 6858000"/>
              <a:gd name="connsiteX267" fmla="*/ 840692 w 7467600"/>
              <a:gd name="connsiteY267" fmla="*/ 3284921 h 6858000"/>
              <a:gd name="connsiteX268" fmla="*/ 979248 w 7467600"/>
              <a:gd name="connsiteY268" fmla="*/ 3221003 h 6858000"/>
              <a:gd name="connsiteX269" fmla="*/ 1053282 w 7467600"/>
              <a:gd name="connsiteY269" fmla="*/ 3185247 h 6858000"/>
              <a:gd name="connsiteX270" fmla="*/ 1320603 w 7467600"/>
              <a:gd name="connsiteY270" fmla="*/ 3081281 h 6858000"/>
              <a:gd name="connsiteX271" fmla="*/ 1238695 w 7467600"/>
              <a:gd name="connsiteY271" fmla="*/ 3076820 h 6858000"/>
              <a:gd name="connsiteX272" fmla="*/ 5425627 w 7467600"/>
              <a:gd name="connsiteY272" fmla="*/ 2954192 h 6858000"/>
              <a:gd name="connsiteX273" fmla="*/ 5470770 w 7467600"/>
              <a:gd name="connsiteY273" fmla="*/ 3005435 h 6858000"/>
              <a:gd name="connsiteX274" fmla="*/ 5519779 w 7467600"/>
              <a:gd name="connsiteY274" fmla="*/ 4359223 h 6858000"/>
              <a:gd name="connsiteX275" fmla="*/ 5520293 w 7467600"/>
              <a:gd name="connsiteY275" fmla="*/ 4360602 h 6858000"/>
              <a:gd name="connsiteX276" fmla="*/ 5767221 w 7467600"/>
              <a:gd name="connsiteY276" fmla="*/ 4665564 h 6858000"/>
              <a:gd name="connsiteX277" fmla="*/ 6937169 w 7467600"/>
              <a:gd name="connsiteY277" fmla="*/ 4815941 h 6858000"/>
              <a:gd name="connsiteX278" fmla="*/ 6953922 w 7467600"/>
              <a:gd name="connsiteY278" fmla="*/ 4890068 h 6858000"/>
              <a:gd name="connsiteX279" fmla="*/ 6071359 w 7467600"/>
              <a:gd name="connsiteY279" fmla="*/ 4770770 h 6858000"/>
              <a:gd name="connsiteX280" fmla="*/ 6038839 w 7467600"/>
              <a:gd name="connsiteY280" fmla="*/ 4764474 h 6858000"/>
              <a:gd name="connsiteX281" fmla="*/ 6038706 w 7467600"/>
              <a:gd name="connsiteY281" fmla="*/ 4763847 h 6858000"/>
              <a:gd name="connsiteX282" fmla="*/ 6037784 w 7467600"/>
              <a:gd name="connsiteY282" fmla="*/ 4764270 h 6858000"/>
              <a:gd name="connsiteX283" fmla="*/ 6038839 w 7467600"/>
              <a:gd name="connsiteY283" fmla="*/ 4764474 h 6858000"/>
              <a:gd name="connsiteX284" fmla="*/ 6040338 w 7467600"/>
              <a:gd name="connsiteY284" fmla="*/ 4771418 h 6858000"/>
              <a:gd name="connsiteX285" fmla="*/ 6024488 w 7467600"/>
              <a:gd name="connsiteY285" fmla="*/ 4809903 h 6858000"/>
              <a:gd name="connsiteX286" fmla="*/ 5599771 w 7467600"/>
              <a:gd name="connsiteY286" fmla="*/ 5509652 h 6858000"/>
              <a:gd name="connsiteX287" fmla="*/ 5548843 w 7467600"/>
              <a:gd name="connsiteY287" fmla="*/ 5563845 h 6858000"/>
              <a:gd name="connsiteX288" fmla="*/ 5940952 w 7467600"/>
              <a:gd name="connsiteY288" fmla="*/ 6250028 h 6858000"/>
              <a:gd name="connsiteX289" fmla="*/ 6043441 w 7467600"/>
              <a:gd name="connsiteY289" fmla="*/ 6665847 h 6858000"/>
              <a:gd name="connsiteX290" fmla="*/ 6093432 w 7467600"/>
              <a:gd name="connsiteY290" fmla="*/ 6858000 h 6858000"/>
              <a:gd name="connsiteX291" fmla="*/ 6034344 w 7467600"/>
              <a:gd name="connsiteY291" fmla="*/ 6858000 h 6858000"/>
              <a:gd name="connsiteX292" fmla="*/ 6026679 w 7467600"/>
              <a:gd name="connsiteY292" fmla="*/ 6836959 h 6858000"/>
              <a:gd name="connsiteX293" fmla="*/ 5800441 w 7467600"/>
              <a:gd name="connsiteY293" fmla="*/ 6335286 h 6858000"/>
              <a:gd name="connsiteX294" fmla="*/ 5526562 w 7467600"/>
              <a:gd name="connsiteY294" fmla="*/ 5705388 h 6858000"/>
              <a:gd name="connsiteX295" fmla="*/ 5519640 w 7467600"/>
              <a:gd name="connsiteY295" fmla="*/ 5683774 h 6858000"/>
              <a:gd name="connsiteX296" fmla="*/ 5844559 w 7467600"/>
              <a:gd name="connsiteY296" fmla="*/ 6553349 h 6858000"/>
              <a:gd name="connsiteX297" fmla="*/ 5975994 w 7467600"/>
              <a:gd name="connsiteY297" fmla="*/ 6858000 h 6858000"/>
              <a:gd name="connsiteX298" fmla="*/ 5898547 w 7467600"/>
              <a:gd name="connsiteY298" fmla="*/ 6858000 h 6858000"/>
              <a:gd name="connsiteX299" fmla="*/ 5682041 w 7467600"/>
              <a:gd name="connsiteY299" fmla="*/ 6355860 h 6858000"/>
              <a:gd name="connsiteX300" fmla="*/ 5461758 w 7467600"/>
              <a:gd name="connsiteY300" fmla="*/ 5820220 h 6858000"/>
              <a:gd name="connsiteX301" fmla="*/ 5237282 w 7467600"/>
              <a:gd name="connsiteY301" fmla="*/ 6579086 h 6858000"/>
              <a:gd name="connsiteX302" fmla="*/ 5115009 w 7467600"/>
              <a:gd name="connsiteY302" fmla="*/ 6858000 h 6858000"/>
              <a:gd name="connsiteX303" fmla="*/ 5028074 w 7467600"/>
              <a:gd name="connsiteY303" fmla="*/ 6858000 h 6858000"/>
              <a:gd name="connsiteX304" fmla="*/ 5079508 w 7467600"/>
              <a:gd name="connsiteY304" fmla="*/ 6749074 h 6858000"/>
              <a:gd name="connsiteX305" fmla="*/ 5371846 w 7467600"/>
              <a:gd name="connsiteY305" fmla="*/ 5924413 h 6858000"/>
              <a:gd name="connsiteX306" fmla="*/ 5270512 w 7467600"/>
              <a:gd name="connsiteY306" fmla="*/ 6138975 h 6858000"/>
              <a:gd name="connsiteX307" fmla="*/ 5062409 w 7467600"/>
              <a:gd name="connsiteY307" fmla="*/ 6653544 h 6858000"/>
              <a:gd name="connsiteX308" fmla="*/ 5036628 w 7467600"/>
              <a:gd name="connsiteY308" fmla="*/ 6754247 h 6858000"/>
              <a:gd name="connsiteX309" fmla="*/ 5009112 w 7467600"/>
              <a:gd name="connsiteY309" fmla="*/ 6858000 h 6858000"/>
              <a:gd name="connsiteX310" fmla="*/ 4976679 w 7467600"/>
              <a:gd name="connsiteY310" fmla="*/ 6858000 h 6858000"/>
              <a:gd name="connsiteX311" fmla="*/ 5006537 w 7467600"/>
              <a:gd name="connsiteY311" fmla="*/ 6747068 h 6858000"/>
              <a:gd name="connsiteX312" fmla="*/ 5032723 w 7467600"/>
              <a:gd name="connsiteY312" fmla="*/ 6644957 h 6858000"/>
              <a:gd name="connsiteX313" fmla="*/ 5242949 w 7467600"/>
              <a:gd name="connsiteY313" fmla="*/ 6125175 h 6858000"/>
              <a:gd name="connsiteX314" fmla="*/ 5286321 w 7467600"/>
              <a:gd name="connsiteY314" fmla="*/ 6033555 h 6858000"/>
              <a:gd name="connsiteX315" fmla="*/ 5008210 w 7467600"/>
              <a:gd name="connsiteY315" fmla="*/ 6649194 h 6858000"/>
              <a:gd name="connsiteX316" fmla="*/ 4986321 w 7467600"/>
              <a:gd name="connsiteY316" fmla="*/ 6765687 h 6858000"/>
              <a:gd name="connsiteX317" fmla="*/ 4973474 w 7467600"/>
              <a:gd name="connsiteY317" fmla="*/ 6858000 h 6858000"/>
              <a:gd name="connsiteX318" fmla="*/ 4907178 w 7467600"/>
              <a:gd name="connsiteY318" fmla="*/ 6858000 h 6858000"/>
              <a:gd name="connsiteX319" fmla="*/ 4910810 w 7467600"/>
              <a:gd name="connsiteY319" fmla="*/ 6829660 h 6858000"/>
              <a:gd name="connsiteX320" fmla="*/ 4987461 w 7467600"/>
              <a:gd name="connsiteY320" fmla="*/ 6432994 h 6858000"/>
              <a:gd name="connsiteX321" fmla="*/ 5179262 w 7467600"/>
              <a:gd name="connsiteY321" fmla="*/ 6035044 h 6858000"/>
              <a:gd name="connsiteX322" fmla="*/ 4689678 w 7467600"/>
              <a:gd name="connsiteY322" fmla="*/ 6440241 h 6858000"/>
              <a:gd name="connsiteX323" fmla="*/ 4477543 w 7467600"/>
              <a:gd name="connsiteY323" fmla="*/ 6674836 h 6858000"/>
              <a:gd name="connsiteX324" fmla="*/ 4329957 w 7467600"/>
              <a:gd name="connsiteY324" fmla="*/ 6858000 h 6858000"/>
              <a:gd name="connsiteX325" fmla="*/ 4218595 w 7467600"/>
              <a:gd name="connsiteY325" fmla="*/ 6858000 h 6858000"/>
              <a:gd name="connsiteX326" fmla="*/ 4368888 w 7467600"/>
              <a:gd name="connsiteY326" fmla="*/ 6668412 h 6858000"/>
              <a:gd name="connsiteX327" fmla="*/ 4563091 w 7467600"/>
              <a:gd name="connsiteY327" fmla="*/ 6442508 h 6858000"/>
              <a:gd name="connsiteX328" fmla="*/ 5387324 w 7467600"/>
              <a:gd name="connsiteY328" fmla="*/ 5705830 h 6858000"/>
              <a:gd name="connsiteX329" fmla="*/ 5073620 w 7467600"/>
              <a:gd name="connsiteY329" fmla="*/ 5955437 h 6858000"/>
              <a:gd name="connsiteX330" fmla="*/ 4689789 w 7467600"/>
              <a:gd name="connsiteY330" fmla="*/ 6268382 h 6858000"/>
              <a:gd name="connsiteX331" fmla="*/ 4418722 w 7467600"/>
              <a:gd name="connsiteY331" fmla="*/ 6570886 h 6858000"/>
              <a:gd name="connsiteX332" fmla="*/ 4214944 w 7467600"/>
              <a:gd name="connsiteY332" fmla="*/ 6858000 h 6858000"/>
              <a:gd name="connsiteX333" fmla="*/ 4177898 w 7467600"/>
              <a:gd name="connsiteY333" fmla="*/ 6858000 h 6858000"/>
              <a:gd name="connsiteX334" fmla="*/ 4391597 w 7467600"/>
              <a:gd name="connsiteY334" fmla="*/ 6556370 h 6858000"/>
              <a:gd name="connsiteX335" fmla="*/ 4668889 w 7467600"/>
              <a:gd name="connsiteY335" fmla="*/ 6246399 h 6858000"/>
              <a:gd name="connsiteX336" fmla="*/ 5055427 w 7467600"/>
              <a:gd name="connsiteY336" fmla="*/ 5931476 h 6858000"/>
              <a:gd name="connsiteX337" fmla="*/ 5371814 w 7467600"/>
              <a:gd name="connsiteY337" fmla="*/ 5678975 h 6858000"/>
              <a:gd name="connsiteX338" fmla="*/ 4987918 w 7467600"/>
              <a:gd name="connsiteY338" fmla="*/ 5838701 h 6858000"/>
              <a:gd name="connsiteX339" fmla="*/ 4317146 w 7467600"/>
              <a:gd name="connsiteY339" fmla="*/ 6587716 h 6858000"/>
              <a:gd name="connsiteX340" fmla="*/ 4171627 w 7467600"/>
              <a:gd name="connsiteY340" fmla="*/ 6858000 h 6858000"/>
              <a:gd name="connsiteX341" fmla="*/ 4081585 w 7467600"/>
              <a:gd name="connsiteY341" fmla="*/ 6858000 h 6858000"/>
              <a:gd name="connsiteX342" fmla="*/ 4238603 w 7467600"/>
              <a:gd name="connsiteY342" fmla="*/ 6559341 h 6858000"/>
              <a:gd name="connsiteX343" fmla="*/ 4778333 w 7467600"/>
              <a:gd name="connsiteY343" fmla="*/ 5873626 h 6858000"/>
              <a:gd name="connsiteX344" fmla="*/ 5414185 w 7467600"/>
              <a:gd name="connsiteY344" fmla="*/ 5573882 h 6858000"/>
              <a:gd name="connsiteX345" fmla="*/ 5959648 w 7467600"/>
              <a:gd name="connsiteY345" fmla="*/ 4760797 h 6858000"/>
              <a:gd name="connsiteX346" fmla="*/ 5355019 w 7467600"/>
              <a:gd name="connsiteY346" fmla="*/ 4734672 h 6858000"/>
              <a:gd name="connsiteX347" fmla="*/ 5083565 w 7467600"/>
              <a:gd name="connsiteY347" fmla="*/ 5179121 h 6858000"/>
              <a:gd name="connsiteX348" fmla="*/ 4713577 w 7467600"/>
              <a:gd name="connsiteY348" fmla="*/ 5616803 h 6858000"/>
              <a:gd name="connsiteX349" fmla="*/ 3989559 w 7467600"/>
              <a:gd name="connsiteY349" fmla="*/ 6145945 h 6858000"/>
              <a:gd name="connsiteX350" fmla="*/ 3939824 w 7467600"/>
              <a:gd name="connsiteY350" fmla="*/ 6066900 h 6858000"/>
              <a:gd name="connsiteX351" fmla="*/ 4584537 w 7467600"/>
              <a:gd name="connsiteY351" fmla="*/ 5324826 h 6858000"/>
              <a:gd name="connsiteX352" fmla="*/ 5037105 w 7467600"/>
              <a:gd name="connsiteY352" fmla="*/ 5088765 h 6858000"/>
              <a:gd name="connsiteX353" fmla="*/ 5039930 w 7467600"/>
              <a:gd name="connsiteY353" fmla="*/ 5089585 h 6858000"/>
              <a:gd name="connsiteX354" fmla="*/ 5263764 w 7467600"/>
              <a:gd name="connsiteY354" fmla="*/ 4735525 h 6858000"/>
              <a:gd name="connsiteX355" fmla="*/ 4086300 w 7467600"/>
              <a:gd name="connsiteY355" fmla="*/ 4884599 h 6858000"/>
              <a:gd name="connsiteX356" fmla="*/ 4085485 w 7467600"/>
              <a:gd name="connsiteY356" fmla="*/ 4899070 h 6858000"/>
              <a:gd name="connsiteX357" fmla="*/ 3871915 w 7467600"/>
              <a:gd name="connsiteY357" fmla="*/ 5253645 h 6858000"/>
              <a:gd name="connsiteX358" fmla="*/ 3799374 w 7467600"/>
              <a:gd name="connsiteY358" fmla="*/ 5466127 h 6858000"/>
              <a:gd name="connsiteX359" fmla="*/ 3498850 w 7467600"/>
              <a:gd name="connsiteY359" fmla="*/ 6661888 h 6858000"/>
              <a:gd name="connsiteX360" fmla="*/ 3399216 w 7467600"/>
              <a:gd name="connsiteY360" fmla="*/ 6858000 h 6858000"/>
              <a:gd name="connsiteX361" fmla="*/ 3303688 w 7467600"/>
              <a:gd name="connsiteY361" fmla="*/ 6858000 h 6858000"/>
              <a:gd name="connsiteX362" fmla="*/ 3391774 w 7467600"/>
              <a:gd name="connsiteY362" fmla="*/ 6697181 h 6858000"/>
              <a:gd name="connsiteX363" fmla="*/ 3735540 w 7467600"/>
              <a:gd name="connsiteY363" fmla="*/ 5546923 h 6858000"/>
              <a:gd name="connsiteX364" fmla="*/ 3729438 w 7467600"/>
              <a:gd name="connsiteY364" fmla="*/ 5569058 h 6858000"/>
              <a:gd name="connsiteX365" fmla="*/ 3707782 w 7467600"/>
              <a:gd name="connsiteY365" fmla="*/ 5644908 h 6858000"/>
              <a:gd name="connsiteX366" fmla="*/ 3583827 w 7467600"/>
              <a:gd name="connsiteY366" fmla="*/ 6039215 h 6858000"/>
              <a:gd name="connsiteX367" fmla="*/ 3547861 w 7467600"/>
              <a:gd name="connsiteY367" fmla="*/ 6129609 h 6858000"/>
              <a:gd name="connsiteX368" fmla="*/ 3490905 w 7467600"/>
              <a:gd name="connsiteY368" fmla="*/ 6277660 h 6858000"/>
              <a:gd name="connsiteX369" fmla="*/ 3455859 w 7467600"/>
              <a:gd name="connsiteY369" fmla="*/ 6391301 h 6858000"/>
              <a:gd name="connsiteX370" fmla="*/ 3429112 w 7467600"/>
              <a:gd name="connsiteY370" fmla="*/ 6479469 h 6858000"/>
              <a:gd name="connsiteX371" fmla="*/ 3304862 w 7467600"/>
              <a:gd name="connsiteY371" fmla="*/ 6796476 h 6858000"/>
              <a:gd name="connsiteX372" fmla="*/ 3276071 w 7467600"/>
              <a:gd name="connsiteY372" fmla="*/ 6858000 h 6858000"/>
              <a:gd name="connsiteX373" fmla="*/ 3240805 w 7467600"/>
              <a:gd name="connsiteY373" fmla="*/ 6858000 h 6858000"/>
              <a:gd name="connsiteX374" fmla="*/ 3275917 w 7467600"/>
              <a:gd name="connsiteY374" fmla="*/ 6783192 h 6858000"/>
              <a:gd name="connsiteX375" fmla="*/ 3399358 w 7467600"/>
              <a:gd name="connsiteY375" fmla="*/ 6469011 h 6858000"/>
              <a:gd name="connsiteX376" fmla="*/ 3425650 w 7467600"/>
              <a:gd name="connsiteY376" fmla="*/ 6381333 h 6858000"/>
              <a:gd name="connsiteX377" fmla="*/ 3460661 w 7467600"/>
              <a:gd name="connsiteY377" fmla="*/ 6266763 h 6858000"/>
              <a:gd name="connsiteX378" fmla="*/ 3518021 w 7467600"/>
              <a:gd name="connsiteY378" fmla="*/ 6117298 h 6858000"/>
              <a:gd name="connsiteX379" fmla="*/ 3554035 w 7467600"/>
              <a:gd name="connsiteY379" fmla="*/ 6027832 h 6858000"/>
              <a:gd name="connsiteX380" fmla="*/ 3677174 w 7467600"/>
              <a:gd name="connsiteY380" fmla="*/ 5636351 h 6858000"/>
              <a:gd name="connsiteX381" fmla="*/ 3698819 w 7467600"/>
              <a:gd name="connsiteY381" fmla="*/ 5560503 h 6858000"/>
              <a:gd name="connsiteX382" fmla="*/ 3702094 w 7467600"/>
              <a:gd name="connsiteY382" fmla="*/ 5549194 h 6858000"/>
              <a:gd name="connsiteX383" fmla="*/ 3398355 w 7467600"/>
              <a:gd name="connsiteY383" fmla="*/ 6094603 h 6858000"/>
              <a:gd name="connsiteX384" fmla="*/ 3193941 w 7467600"/>
              <a:gd name="connsiteY384" fmla="*/ 6798775 h 6858000"/>
              <a:gd name="connsiteX385" fmla="*/ 3184140 w 7467600"/>
              <a:gd name="connsiteY385" fmla="*/ 6858000 h 6858000"/>
              <a:gd name="connsiteX386" fmla="*/ 3099978 w 7467600"/>
              <a:gd name="connsiteY386" fmla="*/ 6858000 h 6858000"/>
              <a:gd name="connsiteX387" fmla="*/ 3101556 w 7467600"/>
              <a:gd name="connsiteY387" fmla="*/ 6843337 h 6858000"/>
              <a:gd name="connsiteX388" fmla="*/ 3370162 w 7467600"/>
              <a:gd name="connsiteY388" fmla="*/ 5785550 h 6858000"/>
              <a:gd name="connsiteX389" fmla="*/ 3746477 w 7467600"/>
              <a:gd name="connsiteY389" fmla="*/ 5377889 h 6858000"/>
              <a:gd name="connsiteX390" fmla="*/ 3863399 w 7467600"/>
              <a:gd name="connsiteY390" fmla="*/ 5087257 h 6858000"/>
              <a:gd name="connsiteX391" fmla="*/ 3968712 w 7467600"/>
              <a:gd name="connsiteY391" fmla="*/ 4913989 h 6858000"/>
              <a:gd name="connsiteX392" fmla="*/ 2792390 w 7467600"/>
              <a:gd name="connsiteY392" fmla="*/ 5382974 h 6858000"/>
              <a:gd name="connsiteX393" fmla="*/ 2714982 w 7467600"/>
              <a:gd name="connsiteY393" fmla="*/ 5427051 h 6858000"/>
              <a:gd name="connsiteX394" fmla="*/ 2813361 w 7467600"/>
              <a:gd name="connsiteY394" fmla="*/ 6023912 h 6858000"/>
              <a:gd name="connsiteX395" fmla="*/ 2688430 w 7467600"/>
              <a:gd name="connsiteY395" fmla="*/ 6801564 h 6858000"/>
              <a:gd name="connsiteX396" fmla="*/ 2629626 w 7467600"/>
              <a:gd name="connsiteY396" fmla="*/ 6763394 h 6858000"/>
              <a:gd name="connsiteX397" fmla="*/ 2565328 w 7467600"/>
              <a:gd name="connsiteY397" fmla="*/ 5516399 h 6858000"/>
              <a:gd name="connsiteX398" fmla="*/ 1922999 w 7467600"/>
              <a:gd name="connsiteY398" fmla="*/ 5980343 h 6858000"/>
              <a:gd name="connsiteX399" fmla="*/ 1950261 w 7467600"/>
              <a:gd name="connsiteY399" fmla="*/ 6405858 h 6858000"/>
              <a:gd name="connsiteX400" fmla="*/ 2365554 w 7467600"/>
              <a:gd name="connsiteY400" fmla="*/ 6759107 h 6858000"/>
              <a:gd name="connsiteX401" fmla="*/ 2424142 w 7467600"/>
              <a:gd name="connsiteY401" fmla="*/ 6858000 h 6858000"/>
              <a:gd name="connsiteX402" fmla="*/ 2395994 w 7467600"/>
              <a:gd name="connsiteY402" fmla="*/ 6858000 h 6858000"/>
              <a:gd name="connsiteX403" fmla="*/ 2392863 w 7467600"/>
              <a:gd name="connsiteY403" fmla="*/ 6852964 h 6858000"/>
              <a:gd name="connsiteX404" fmla="*/ 2017589 w 7467600"/>
              <a:gd name="connsiteY404" fmla="*/ 6493982 h 6858000"/>
              <a:gd name="connsiteX405" fmla="*/ 2147336 w 7467600"/>
              <a:gd name="connsiteY405" fmla="*/ 6594052 h 6858000"/>
              <a:gd name="connsiteX406" fmla="*/ 2207047 w 7467600"/>
              <a:gd name="connsiteY406" fmla="*/ 6654540 h 6858000"/>
              <a:gd name="connsiteX407" fmla="*/ 2299106 w 7467600"/>
              <a:gd name="connsiteY407" fmla="*/ 6778931 h 6858000"/>
              <a:gd name="connsiteX408" fmla="*/ 2314430 w 7467600"/>
              <a:gd name="connsiteY408" fmla="*/ 6801144 h 6858000"/>
              <a:gd name="connsiteX409" fmla="*/ 2352406 w 7467600"/>
              <a:gd name="connsiteY409" fmla="*/ 6858000 h 6858000"/>
              <a:gd name="connsiteX410" fmla="*/ 2314492 w 7467600"/>
              <a:gd name="connsiteY410" fmla="*/ 6858000 h 6858000"/>
              <a:gd name="connsiteX411" fmla="*/ 2288095 w 7467600"/>
              <a:gd name="connsiteY411" fmla="*/ 6818030 h 6858000"/>
              <a:gd name="connsiteX412" fmla="*/ 2272768 w 7467600"/>
              <a:gd name="connsiteY412" fmla="*/ 6795822 h 6858000"/>
              <a:gd name="connsiteX413" fmla="*/ 2182715 w 7467600"/>
              <a:gd name="connsiteY413" fmla="*/ 6675071 h 6858000"/>
              <a:gd name="connsiteX414" fmla="*/ 2032061 w 7467600"/>
              <a:gd name="connsiteY414" fmla="*/ 6541380 h 6858000"/>
              <a:gd name="connsiteX415" fmla="*/ 2257220 w 7467600"/>
              <a:gd name="connsiteY415" fmla="*/ 6826257 h 6858000"/>
              <a:gd name="connsiteX416" fmla="*/ 2281324 w 7467600"/>
              <a:gd name="connsiteY416" fmla="*/ 6858000 h 6858000"/>
              <a:gd name="connsiteX417" fmla="*/ 2242860 w 7467600"/>
              <a:gd name="connsiteY417" fmla="*/ 6858000 h 6858000"/>
              <a:gd name="connsiteX418" fmla="*/ 2232818 w 7467600"/>
              <a:gd name="connsiteY418" fmla="*/ 6844926 h 6858000"/>
              <a:gd name="connsiteX419" fmla="*/ 1990172 w 7467600"/>
              <a:gd name="connsiteY419" fmla="*/ 6542121 h 6858000"/>
              <a:gd name="connsiteX420" fmla="*/ 2124090 w 7467600"/>
              <a:gd name="connsiteY420" fmla="*/ 6761017 h 6858000"/>
              <a:gd name="connsiteX421" fmla="*/ 2200380 w 7467600"/>
              <a:gd name="connsiteY421" fmla="*/ 6858000 h 6858000"/>
              <a:gd name="connsiteX422" fmla="*/ 2147507 w 7467600"/>
              <a:gd name="connsiteY422" fmla="*/ 6858000 h 6858000"/>
              <a:gd name="connsiteX423" fmla="*/ 2070668 w 7467600"/>
              <a:gd name="connsiteY423" fmla="*/ 6761520 h 6858000"/>
              <a:gd name="connsiteX424" fmla="*/ 1975142 w 7467600"/>
              <a:gd name="connsiteY424" fmla="*/ 6585570 h 6858000"/>
              <a:gd name="connsiteX425" fmla="*/ 2050035 w 7467600"/>
              <a:gd name="connsiteY425" fmla="*/ 6813345 h 6858000"/>
              <a:gd name="connsiteX426" fmla="*/ 2063025 w 7467600"/>
              <a:gd name="connsiteY426" fmla="*/ 6858000 h 6858000"/>
              <a:gd name="connsiteX427" fmla="*/ 2021675 w 7467600"/>
              <a:gd name="connsiteY427" fmla="*/ 6858000 h 6858000"/>
              <a:gd name="connsiteX428" fmla="*/ 2019308 w 7467600"/>
              <a:gd name="connsiteY428" fmla="*/ 6847118 h 6858000"/>
              <a:gd name="connsiteX429" fmla="*/ 1938835 w 7467600"/>
              <a:gd name="connsiteY429" fmla="*/ 6551160 h 6858000"/>
              <a:gd name="connsiteX430" fmla="*/ 1953230 w 7467600"/>
              <a:gd name="connsiteY430" fmla="*/ 6759699 h 6858000"/>
              <a:gd name="connsiteX431" fmla="*/ 1956763 w 7467600"/>
              <a:gd name="connsiteY431" fmla="*/ 6778191 h 6858000"/>
              <a:gd name="connsiteX432" fmla="*/ 1967925 w 7467600"/>
              <a:gd name="connsiteY432" fmla="*/ 6858000 h 6858000"/>
              <a:gd name="connsiteX433" fmla="*/ 1936622 w 7467600"/>
              <a:gd name="connsiteY433" fmla="*/ 6858000 h 6858000"/>
              <a:gd name="connsiteX434" fmla="*/ 1926261 w 7467600"/>
              <a:gd name="connsiteY434" fmla="*/ 6784064 h 6858000"/>
              <a:gd name="connsiteX435" fmla="*/ 1922724 w 7467600"/>
              <a:gd name="connsiteY435" fmla="*/ 6765577 h 6858000"/>
              <a:gd name="connsiteX436" fmla="*/ 1904650 w 7467600"/>
              <a:gd name="connsiteY436" fmla="*/ 6639616 h 6858000"/>
              <a:gd name="connsiteX437" fmla="*/ 1885273 w 7467600"/>
              <a:gd name="connsiteY437" fmla="*/ 6858000 h 6858000"/>
              <a:gd name="connsiteX438" fmla="*/ 1854363 w 7467600"/>
              <a:gd name="connsiteY438" fmla="*/ 6858000 h 6858000"/>
              <a:gd name="connsiteX439" fmla="*/ 1880391 w 7467600"/>
              <a:gd name="connsiteY439" fmla="*/ 6603796 h 6858000"/>
              <a:gd name="connsiteX440" fmla="*/ 1818273 w 7467600"/>
              <a:gd name="connsiteY440" fmla="*/ 6715729 h 6858000"/>
              <a:gd name="connsiteX441" fmla="*/ 1794691 w 7467600"/>
              <a:gd name="connsiteY441" fmla="*/ 6843239 h 6858000"/>
              <a:gd name="connsiteX442" fmla="*/ 1794914 w 7467600"/>
              <a:gd name="connsiteY442" fmla="*/ 6858000 h 6858000"/>
              <a:gd name="connsiteX443" fmla="*/ 1746128 w 7467600"/>
              <a:gd name="connsiteY443" fmla="*/ 6858000 h 6858000"/>
              <a:gd name="connsiteX444" fmla="*/ 1753934 w 7467600"/>
              <a:gd name="connsiteY444" fmla="*/ 6724796 h 6858000"/>
              <a:gd name="connsiteX445" fmla="*/ 1792053 w 7467600"/>
              <a:gd name="connsiteY445" fmla="*/ 6572396 h 6858000"/>
              <a:gd name="connsiteX446" fmla="*/ 1862248 w 7467600"/>
              <a:gd name="connsiteY446" fmla="*/ 6266397 h 6858000"/>
              <a:gd name="connsiteX447" fmla="*/ 1862250 w 7467600"/>
              <a:gd name="connsiteY447" fmla="*/ 6033531 h 6858000"/>
              <a:gd name="connsiteX448" fmla="*/ 1211999 w 7467600"/>
              <a:gd name="connsiteY448" fmla="*/ 6683610 h 6858000"/>
              <a:gd name="connsiteX449" fmla="*/ 1213266 w 7467600"/>
              <a:gd name="connsiteY449" fmla="*/ 6691947 h 6858000"/>
              <a:gd name="connsiteX450" fmla="*/ 1203370 w 7467600"/>
              <a:gd name="connsiteY450" fmla="*/ 6850676 h 6858000"/>
              <a:gd name="connsiteX451" fmla="*/ 1203671 w 7467600"/>
              <a:gd name="connsiteY451" fmla="*/ 6858000 h 6858000"/>
              <a:gd name="connsiteX452" fmla="*/ 1143180 w 7467600"/>
              <a:gd name="connsiteY452" fmla="*/ 6858000 h 6858000"/>
              <a:gd name="connsiteX453" fmla="*/ 1142176 w 7467600"/>
              <a:gd name="connsiteY453" fmla="*/ 6766045 h 6858000"/>
              <a:gd name="connsiteX454" fmla="*/ 1067484 w 7467600"/>
              <a:gd name="connsiteY454" fmla="*/ 6858000 h 6858000"/>
              <a:gd name="connsiteX455" fmla="*/ 953928 w 7467600"/>
              <a:gd name="connsiteY455" fmla="*/ 6858000 h 6858000"/>
              <a:gd name="connsiteX456" fmla="*/ 959715 w 7467600"/>
              <a:gd name="connsiteY456" fmla="*/ 6850185 h 6858000"/>
              <a:gd name="connsiteX457" fmla="*/ 1483788 w 7467600"/>
              <a:gd name="connsiteY457" fmla="*/ 6259174 h 6858000"/>
              <a:gd name="connsiteX458" fmla="*/ 1100671 w 7467600"/>
              <a:gd name="connsiteY458" fmla="*/ 6252137 h 6858000"/>
              <a:gd name="connsiteX459" fmla="*/ 1090144 w 7467600"/>
              <a:gd name="connsiteY459" fmla="*/ 6256748 h 6858000"/>
              <a:gd name="connsiteX460" fmla="*/ 1095872 w 7467600"/>
              <a:gd name="connsiteY460" fmla="*/ 6271892 h 6858000"/>
              <a:gd name="connsiteX461" fmla="*/ 262785 w 7467600"/>
              <a:gd name="connsiteY461" fmla="*/ 6845450 h 6858000"/>
              <a:gd name="connsiteX462" fmla="*/ 209968 w 7467600"/>
              <a:gd name="connsiteY462" fmla="*/ 6770713 h 6858000"/>
              <a:gd name="connsiteX463" fmla="*/ 873460 w 7467600"/>
              <a:gd name="connsiteY463" fmla="*/ 6253768 h 6858000"/>
              <a:gd name="connsiteX464" fmla="*/ 192686 w 7467600"/>
              <a:gd name="connsiteY464" fmla="*/ 5849257 h 6858000"/>
              <a:gd name="connsiteX465" fmla="*/ 4696 w 7467600"/>
              <a:gd name="connsiteY465" fmla="*/ 5697668 h 6858000"/>
              <a:gd name="connsiteX466" fmla="*/ 0 w 7467600"/>
              <a:gd name="connsiteY466" fmla="*/ 5689984 h 6858000"/>
              <a:gd name="connsiteX467" fmla="*/ 0 w 7467600"/>
              <a:gd name="connsiteY467" fmla="*/ 5513472 h 6858000"/>
              <a:gd name="connsiteX468" fmla="*/ 174101 w 7467600"/>
              <a:gd name="connsiteY468" fmla="*/ 5620277 h 6858000"/>
              <a:gd name="connsiteX469" fmla="*/ 891800 w 7467600"/>
              <a:gd name="connsiteY469" fmla="*/ 6036935 h 6858000"/>
              <a:gd name="connsiteX470" fmla="*/ 1072219 w 7467600"/>
              <a:gd name="connsiteY470" fmla="*/ 6169443 h 6858000"/>
              <a:gd name="connsiteX471" fmla="*/ 1074117 w 7467600"/>
              <a:gd name="connsiteY471" fmla="*/ 6170301 h 6858000"/>
              <a:gd name="connsiteX472" fmla="*/ 1083114 w 7467600"/>
              <a:gd name="connsiteY472" fmla="*/ 6174131 h 6858000"/>
              <a:gd name="connsiteX473" fmla="*/ 1543010 w 7467600"/>
              <a:gd name="connsiteY473" fmla="*/ 6191140 h 6858000"/>
              <a:gd name="connsiteX474" fmla="*/ 1551080 w 7467600"/>
              <a:gd name="connsiteY474" fmla="*/ 6195006 h 6858000"/>
              <a:gd name="connsiteX475" fmla="*/ 2345443 w 7467600"/>
              <a:gd name="connsiteY475" fmla="*/ 5549882 h 6858000"/>
              <a:gd name="connsiteX476" fmla="*/ 1721499 w 7467600"/>
              <a:gd name="connsiteY476" fmla="*/ 5599969 h 6858000"/>
              <a:gd name="connsiteX477" fmla="*/ 767716 w 7467600"/>
              <a:gd name="connsiteY477" fmla="*/ 5472768 h 6858000"/>
              <a:gd name="connsiteX478" fmla="*/ 722147 w 7467600"/>
              <a:gd name="connsiteY478" fmla="*/ 5393091 h 6858000"/>
              <a:gd name="connsiteX479" fmla="*/ 1485552 w 7467600"/>
              <a:gd name="connsiteY479" fmla="*/ 5313202 h 6858000"/>
              <a:gd name="connsiteX480" fmla="*/ 2143004 w 7467600"/>
              <a:gd name="connsiteY480" fmla="*/ 5402420 h 6858000"/>
              <a:gd name="connsiteX481" fmla="*/ 1933391 w 7467600"/>
              <a:gd name="connsiteY481" fmla="*/ 5156971 h 6858000"/>
              <a:gd name="connsiteX482" fmla="*/ 1827118 w 7467600"/>
              <a:gd name="connsiteY482" fmla="*/ 4968410 h 6858000"/>
              <a:gd name="connsiteX483" fmla="*/ 1837349 w 7467600"/>
              <a:gd name="connsiteY483" fmla="*/ 4956357 h 6858000"/>
              <a:gd name="connsiteX484" fmla="*/ 2162835 w 7467600"/>
              <a:gd name="connsiteY484" fmla="*/ 5187853 h 6858000"/>
              <a:gd name="connsiteX485" fmla="*/ 2257167 w 7467600"/>
              <a:gd name="connsiteY485" fmla="*/ 5462123 h 6858000"/>
              <a:gd name="connsiteX486" fmla="*/ 2261598 w 7467600"/>
              <a:gd name="connsiteY486" fmla="*/ 5467998 h 6858000"/>
              <a:gd name="connsiteX487" fmla="*/ 2437177 w 7467600"/>
              <a:gd name="connsiteY487" fmla="*/ 5479608 h 6858000"/>
              <a:gd name="connsiteX488" fmla="*/ 2445247 w 7467600"/>
              <a:gd name="connsiteY488" fmla="*/ 5483476 h 6858000"/>
              <a:gd name="connsiteX489" fmla="*/ 2743626 w 7467600"/>
              <a:gd name="connsiteY489" fmla="*/ 5304819 h 6858000"/>
              <a:gd name="connsiteX490" fmla="*/ 3048102 w 7467600"/>
              <a:gd name="connsiteY490" fmla="*/ 5150595 h 6858000"/>
              <a:gd name="connsiteX491" fmla="*/ 1799414 w 7467600"/>
              <a:gd name="connsiteY491" fmla="*/ 4694732 h 6858000"/>
              <a:gd name="connsiteX492" fmla="*/ 1771735 w 7467600"/>
              <a:gd name="connsiteY492" fmla="*/ 4619929 h 6858000"/>
              <a:gd name="connsiteX493" fmla="*/ 3104273 w 7467600"/>
              <a:gd name="connsiteY493" fmla="*/ 5076159 h 6858000"/>
              <a:gd name="connsiteX494" fmla="*/ 3113245 w 7467600"/>
              <a:gd name="connsiteY494" fmla="*/ 5090705 h 6858000"/>
              <a:gd name="connsiteX495" fmla="*/ 3126294 w 7467600"/>
              <a:gd name="connsiteY495" fmla="*/ 5114400 h 6858000"/>
              <a:gd name="connsiteX496" fmla="*/ 3937433 w 7467600"/>
              <a:gd name="connsiteY496" fmla="*/ 4830473 h 6858000"/>
              <a:gd name="connsiteX497" fmla="*/ 3590475 w 7467600"/>
              <a:gd name="connsiteY497" fmla="*/ 4597974 h 6858000"/>
              <a:gd name="connsiteX498" fmla="*/ 3100264 w 7467600"/>
              <a:gd name="connsiteY498" fmla="*/ 4579845 h 6858000"/>
              <a:gd name="connsiteX499" fmla="*/ 2183576 w 7467600"/>
              <a:gd name="connsiteY499" fmla="*/ 4227150 h 6858000"/>
              <a:gd name="connsiteX500" fmla="*/ 2151029 w 7467600"/>
              <a:gd name="connsiteY500" fmla="*/ 4146947 h 6858000"/>
              <a:gd name="connsiteX501" fmla="*/ 3563434 w 7467600"/>
              <a:gd name="connsiteY501" fmla="*/ 4469115 h 6858000"/>
              <a:gd name="connsiteX502" fmla="*/ 3177952 w 7467600"/>
              <a:gd name="connsiteY502" fmla="*/ 3657386 h 6858000"/>
              <a:gd name="connsiteX503" fmla="*/ 3189263 w 7467600"/>
              <a:gd name="connsiteY503" fmla="*/ 3625726 h 6858000"/>
              <a:gd name="connsiteX504" fmla="*/ 3560912 w 7467600"/>
              <a:gd name="connsiteY504" fmla="*/ 4079863 h 6858000"/>
              <a:gd name="connsiteX505" fmla="*/ 3626636 w 7467600"/>
              <a:gd name="connsiteY505" fmla="*/ 4512230 h 6858000"/>
              <a:gd name="connsiteX506" fmla="*/ 3653088 w 7467600"/>
              <a:gd name="connsiteY506" fmla="*/ 4521417 h 6858000"/>
              <a:gd name="connsiteX507" fmla="*/ 3988128 w 7467600"/>
              <a:gd name="connsiteY507" fmla="*/ 4817267 h 6858000"/>
              <a:gd name="connsiteX508" fmla="*/ 4830582 w 7467600"/>
              <a:gd name="connsiteY508" fmla="*/ 4676000 h 6858000"/>
              <a:gd name="connsiteX509" fmla="*/ 4830100 w 7467600"/>
              <a:gd name="connsiteY509" fmla="*/ 4675554 h 6858000"/>
              <a:gd name="connsiteX510" fmla="*/ 4036318 w 7467600"/>
              <a:gd name="connsiteY510" fmla="*/ 4147013 h 6858000"/>
              <a:gd name="connsiteX511" fmla="*/ 3432098 w 7467600"/>
              <a:gd name="connsiteY511" fmla="*/ 3537312 h 6858000"/>
              <a:gd name="connsiteX512" fmla="*/ 3446761 w 7467600"/>
              <a:gd name="connsiteY512" fmla="*/ 3461278 h 6858000"/>
              <a:gd name="connsiteX513" fmla="*/ 4419733 w 7467600"/>
              <a:gd name="connsiteY513" fmla="*/ 3963555 h 6858000"/>
              <a:gd name="connsiteX514" fmla="*/ 4781371 w 7467600"/>
              <a:gd name="connsiteY514" fmla="*/ 4458604 h 6858000"/>
              <a:gd name="connsiteX515" fmla="*/ 4780440 w 7467600"/>
              <a:gd name="connsiteY515" fmla="*/ 4470290 h 6858000"/>
              <a:gd name="connsiteX516" fmla="*/ 4898954 w 7467600"/>
              <a:gd name="connsiteY516" fmla="*/ 4662092 h 6858000"/>
              <a:gd name="connsiteX517" fmla="*/ 4900699 w 7467600"/>
              <a:gd name="connsiteY517" fmla="*/ 4670867 h 6858000"/>
              <a:gd name="connsiteX518" fmla="*/ 5714511 w 7467600"/>
              <a:gd name="connsiteY518" fmla="*/ 4663483 h 6858000"/>
              <a:gd name="connsiteX519" fmla="*/ 5464793 w 7467600"/>
              <a:gd name="connsiteY519" fmla="*/ 4393556 h 6858000"/>
              <a:gd name="connsiteX520" fmla="*/ 5461897 w 7467600"/>
              <a:gd name="connsiteY520" fmla="*/ 4390879 h 6858000"/>
              <a:gd name="connsiteX521" fmla="*/ 4294126 w 7467600"/>
              <a:gd name="connsiteY521" fmla="*/ 3303048 h 6858000"/>
              <a:gd name="connsiteX522" fmla="*/ 4305321 w 7467600"/>
              <a:gd name="connsiteY522" fmla="*/ 3256953 h 6858000"/>
              <a:gd name="connsiteX523" fmla="*/ 4949299 w 7467600"/>
              <a:gd name="connsiteY523" fmla="*/ 3766336 h 6858000"/>
              <a:gd name="connsiteX524" fmla="*/ 5291452 w 7467600"/>
              <a:gd name="connsiteY524" fmla="*/ 4076801 h 6858000"/>
              <a:gd name="connsiteX525" fmla="*/ 5434998 w 7467600"/>
              <a:gd name="connsiteY525" fmla="*/ 4254100 h 6858000"/>
              <a:gd name="connsiteX526" fmla="*/ 5351015 w 7467600"/>
              <a:gd name="connsiteY526" fmla="*/ 3760989 h 6858000"/>
              <a:gd name="connsiteX527" fmla="*/ 5413780 w 7467600"/>
              <a:gd name="connsiteY527" fmla="*/ 2966265 h 6858000"/>
              <a:gd name="connsiteX528" fmla="*/ 5425627 w 7467600"/>
              <a:gd name="connsiteY528" fmla="*/ 2954192 h 6858000"/>
              <a:gd name="connsiteX529" fmla="*/ 6604735 w 7467600"/>
              <a:gd name="connsiteY529" fmla="*/ 2041381 h 6858000"/>
              <a:gd name="connsiteX530" fmla="*/ 7204487 w 7467600"/>
              <a:gd name="connsiteY530" fmla="*/ 2742112 h 6858000"/>
              <a:gd name="connsiteX531" fmla="*/ 7131592 w 7467600"/>
              <a:gd name="connsiteY531" fmla="*/ 2672096 h 6858000"/>
              <a:gd name="connsiteX532" fmla="*/ 6996344 w 7467600"/>
              <a:gd name="connsiteY532" fmla="*/ 2518310 h 6858000"/>
              <a:gd name="connsiteX533" fmla="*/ 6735495 w 7467600"/>
              <a:gd name="connsiteY533" fmla="*/ 2196890 h 6858000"/>
              <a:gd name="connsiteX534" fmla="*/ 6721901 w 7467600"/>
              <a:gd name="connsiteY534" fmla="*/ 2179274 h 6858000"/>
              <a:gd name="connsiteX535" fmla="*/ 6604735 w 7467600"/>
              <a:gd name="connsiteY535" fmla="*/ 2041381 h 6858000"/>
              <a:gd name="connsiteX536" fmla="*/ 6591670 w 7467600"/>
              <a:gd name="connsiteY536" fmla="*/ 1988277 h 6858000"/>
              <a:gd name="connsiteX537" fmla="*/ 6747349 w 7467600"/>
              <a:gd name="connsiteY537" fmla="*/ 2160069 h 6858000"/>
              <a:gd name="connsiteX538" fmla="*/ 6760943 w 7467600"/>
              <a:gd name="connsiteY538" fmla="*/ 2177686 h 6858000"/>
              <a:gd name="connsiteX539" fmla="*/ 7021065 w 7467600"/>
              <a:gd name="connsiteY539" fmla="*/ 2498102 h 6858000"/>
              <a:gd name="connsiteX540" fmla="*/ 7155223 w 7467600"/>
              <a:gd name="connsiteY540" fmla="*/ 2650386 h 6858000"/>
              <a:gd name="connsiteX541" fmla="*/ 7203167 w 7467600"/>
              <a:gd name="connsiteY541" fmla="*/ 2697288 h 6858000"/>
              <a:gd name="connsiteX542" fmla="*/ 6937703 w 7467600"/>
              <a:gd name="connsiteY542" fmla="*/ 2321981 h 6858000"/>
              <a:gd name="connsiteX543" fmla="*/ 6591670 w 7467600"/>
              <a:gd name="connsiteY543" fmla="*/ 1988277 h 6858000"/>
              <a:gd name="connsiteX544" fmla="*/ 5798671 w 7467600"/>
              <a:gd name="connsiteY544" fmla="*/ 1981601 h 6858000"/>
              <a:gd name="connsiteX545" fmla="*/ 5754709 w 7467600"/>
              <a:gd name="connsiteY545" fmla="*/ 2071454 h 6858000"/>
              <a:gd name="connsiteX546" fmla="*/ 5763044 w 7467600"/>
              <a:gd name="connsiteY546" fmla="*/ 2842206 h 6858000"/>
              <a:gd name="connsiteX547" fmla="*/ 5764974 w 7467600"/>
              <a:gd name="connsiteY547" fmla="*/ 2799609 h 6858000"/>
              <a:gd name="connsiteX548" fmla="*/ 5767665 w 7467600"/>
              <a:gd name="connsiteY548" fmla="*/ 2666409 h 6858000"/>
              <a:gd name="connsiteX549" fmla="*/ 5763055 w 7467600"/>
              <a:gd name="connsiteY549" fmla="*/ 2579705 h 6858000"/>
              <a:gd name="connsiteX550" fmla="*/ 5758079 w 7467600"/>
              <a:gd name="connsiteY550" fmla="*/ 2492508 h 6858000"/>
              <a:gd name="connsiteX551" fmla="*/ 5779325 w 7467600"/>
              <a:gd name="connsiteY551" fmla="*/ 2197069 h 6858000"/>
              <a:gd name="connsiteX552" fmla="*/ 5798671 w 7467600"/>
              <a:gd name="connsiteY552" fmla="*/ 1981601 h 6858000"/>
              <a:gd name="connsiteX553" fmla="*/ 5829202 w 7467600"/>
              <a:gd name="connsiteY553" fmla="*/ 1971679 h 6858000"/>
              <a:gd name="connsiteX554" fmla="*/ 5809558 w 7467600"/>
              <a:gd name="connsiteY554" fmla="*/ 2198043 h 6858000"/>
              <a:gd name="connsiteX555" fmla="*/ 5788653 w 7467600"/>
              <a:gd name="connsiteY555" fmla="*/ 2489430 h 6858000"/>
              <a:gd name="connsiteX556" fmla="*/ 5793439 w 7467600"/>
              <a:gd name="connsiteY556" fmla="*/ 2575235 h 6858000"/>
              <a:gd name="connsiteX557" fmla="*/ 5796837 w 7467600"/>
              <a:gd name="connsiteY557" fmla="*/ 2637633 h 6858000"/>
              <a:gd name="connsiteX558" fmla="*/ 5818614 w 7467600"/>
              <a:gd name="connsiteY558" fmla="*/ 2473055 h 6858000"/>
              <a:gd name="connsiteX559" fmla="*/ 5829202 w 7467600"/>
              <a:gd name="connsiteY559" fmla="*/ 1971679 h 6858000"/>
              <a:gd name="connsiteX560" fmla="*/ 5911389 w 7467600"/>
              <a:gd name="connsiteY560" fmla="*/ 1898371 h 6858000"/>
              <a:gd name="connsiteX561" fmla="*/ 6237627 w 7467600"/>
              <a:gd name="connsiteY561" fmla="*/ 2231921 h 6858000"/>
              <a:gd name="connsiteX562" fmla="*/ 5911389 w 7467600"/>
              <a:gd name="connsiteY562" fmla="*/ 1898371 h 6858000"/>
              <a:gd name="connsiteX563" fmla="*/ 6944437 w 7467600"/>
              <a:gd name="connsiteY563" fmla="*/ 1575402 h 6858000"/>
              <a:gd name="connsiteX564" fmla="*/ 6304730 w 7467600"/>
              <a:gd name="connsiteY564" fmla="*/ 1766654 h 6858000"/>
              <a:gd name="connsiteX565" fmla="*/ 6944437 w 7467600"/>
              <a:gd name="connsiteY565" fmla="*/ 1575402 h 6858000"/>
              <a:gd name="connsiteX566" fmla="*/ 7019523 w 7467600"/>
              <a:gd name="connsiteY566" fmla="*/ 1519450 h 6858000"/>
              <a:gd name="connsiteX567" fmla="*/ 6298091 w 7467600"/>
              <a:gd name="connsiteY567" fmla="*/ 1737122 h 6858000"/>
              <a:gd name="connsiteX568" fmla="*/ 7019523 w 7467600"/>
              <a:gd name="connsiteY568" fmla="*/ 1519450 h 6858000"/>
              <a:gd name="connsiteX569" fmla="*/ 2399523 w 7467600"/>
              <a:gd name="connsiteY569" fmla="*/ 1428234 h 6858000"/>
              <a:gd name="connsiteX570" fmla="*/ 2224982 w 7467600"/>
              <a:gd name="connsiteY570" fmla="*/ 1826201 h 6858000"/>
              <a:gd name="connsiteX571" fmla="*/ 2096099 w 7467600"/>
              <a:gd name="connsiteY571" fmla="*/ 2345900 h 6858000"/>
              <a:gd name="connsiteX572" fmla="*/ 2283317 w 7467600"/>
              <a:gd name="connsiteY572" fmla="*/ 1796925 h 6858000"/>
              <a:gd name="connsiteX573" fmla="*/ 2399523 w 7467600"/>
              <a:gd name="connsiteY573" fmla="*/ 1428234 h 6858000"/>
              <a:gd name="connsiteX574" fmla="*/ 2448558 w 7467600"/>
              <a:gd name="connsiteY574" fmla="*/ 1373435 h 6858000"/>
              <a:gd name="connsiteX575" fmla="*/ 2312521 w 7467600"/>
              <a:gd name="connsiteY575" fmla="*/ 1806140 h 6858000"/>
              <a:gd name="connsiteX576" fmla="*/ 2127533 w 7467600"/>
              <a:gd name="connsiteY576" fmla="*/ 2348380 h 6858000"/>
              <a:gd name="connsiteX577" fmla="*/ 2358080 w 7467600"/>
              <a:gd name="connsiteY577" fmla="*/ 1866134 h 6858000"/>
              <a:gd name="connsiteX578" fmla="*/ 2407436 w 7467600"/>
              <a:gd name="connsiteY578" fmla="*/ 1651070 h 6858000"/>
              <a:gd name="connsiteX579" fmla="*/ 2448558 w 7467600"/>
              <a:gd name="connsiteY579" fmla="*/ 1373435 h 6858000"/>
              <a:gd name="connsiteX580" fmla="*/ 278707 w 7467600"/>
              <a:gd name="connsiteY580" fmla="*/ 1352270 h 6858000"/>
              <a:gd name="connsiteX581" fmla="*/ 321570 w 7467600"/>
              <a:gd name="connsiteY581" fmla="*/ 1861610 h 6858000"/>
              <a:gd name="connsiteX582" fmla="*/ 294281 w 7467600"/>
              <a:gd name="connsiteY582" fmla="*/ 1440658 h 6858000"/>
              <a:gd name="connsiteX583" fmla="*/ 278707 w 7467600"/>
              <a:gd name="connsiteY583" fmla="*/ 1352270 h 6858000"/>
              <a:gd name="connsiteX584" fmla="*/ 1423821 w 7467600"/>
              <a:gd name="connsiteY584" fmla="*/ 1351958 h 6858000"/>
              <a:gd name="connsiteX585" fmla="*/ 1638521 w 7467600"/>
              <a:gd name="connsiteY585" fmla="*/ 1908470 h 6858000"/>
              <a:gd name="connsiteX586" fmla="*/ 1754199 w 7467600"/>
              <a:gd name="connsiteY586" fmla="*/ 2149284 h 6858000"/>
              <a:gd name="connsiteX587" fmla="*/ 1908359 w 7467600"/>
              <a:gd name="connsiteY587" fmla="*/ 2364988 h 6858000"/>
              <a:gd name="connsiteX588" fmla="*/ 1647661 w 7467600"/>
              <a:gd name="connsiteY588" fmla="*/ 1825945 h 6858000"/>
              <a:gd name="connsiteX589" fmla="*/ 1423821 w 7467600"/>
              <a:gd name="connsiteY589" fmla="*/ 1351958 h 6858000"/>
              <a:gd name="connsiteX590" fmla="*/ 1431890 w 7467600"/>
              <a:gd name="connsiteY590" fmla="*/ 1306475 h 6858000"/>
              <a:gd name="connsiteX591" fmla="*/ 1507597 w 7467600"/>
              <a:gd name="connsiteY591" fmla="*/ 1446132 h 6858000"/>
              <a:gd name="connsiteX592" fmla="*/ 1674586 w 7467600"/>
              <a:gd name="connsiteY592" fmla="*/ 1813832 h 6858000"/>
              <a:gd name="connsiteX593" fmla="*/ 1815950 w 7467600"/>
              <a:gd name="connsiteY593" fmla="*/ 2128564 h 6858000"/>
              <a:gd name="connsiteX594" fmla="*/ 1984242 w 7467600"/>
              <a:gd name="connsiteY594" fmla="*/ 2430829 h 6858000"/>
              <a:gd name="connsiteX595" fmla="*/ 2014023 w 7467600"/>
              <a:gd name="connsiteY595" fmla="*/ 2450995 h 6858000"/>
              <a:gd name="connsiteX596" fmla="*/ 1747337 w 7467600"/>
              <a:gd name="connsiteY596" fmla="*/ 1855264 h 6858000"/>
              <a:gd name="connsiteX597" fmla="*/ 1533749 w 7467600"/>
              <a:gd name="connsiteY597" fmla="*/ 1478656 h 6858000"/>
              <a:gd name="connsiteX598" fmla="*/ 1431890 w 7467600"/>
              <a:gd name="connsiteY598" fmla="*/ 1306475 h 6858000"/>
              <a:gd name="connsiteX599" fmla="*/ 5052692 w 7467600"/>
              <a:gd name="connsiteY599" fmla="*/ 1292994 h 6858000"/>
              <a:gd name="connsiteX600" fmla="*/ 5200661 w 7467600"/>
              <a:gd name="connsiteY600" fmla="*/ 1635186 h 6858000"/>
              <a:gd name="connsiteX601" fmla="*/ 5297138 w 7467600"/>
              <a:gd name="connsiteY601" fmla="*/ 1906351 h 6858000"/>
              <a:gd name="connsiteX602" fmla="*/ 5052692 w 7467600"/>
              <a:gd name="connsiteY602" fmla="*/ 1292994 h 6858000"/>
              <a:gd name="connsiteX603" fmla="*/ 5009948 w 7467600"/>
              <a:gd name="connsiteY603" fmla="*/ 1273619 h 6858000"/>
              <a:gd name="connsiteX604" fmla="*/ 5121777 w 7467600"/>
              <a:gd name="connsiteY604" fmla="*/ 1654213 h 6858000"/>
              <a:gd name="connsiteX605" fmla="*/ 5293545 w 7467600"/>
              <a:gd name="connsiteY605" fmla="*/ 2072247 h 6858000"/>
              <a:gd name="connsiteX606" fmla="*/ 5294042 w 7467600"/>
              <a:gd name="connsiteY606" fmla="*/ 2065019 h 6858000"/>
              <a:gd name="connsiteX607" fmla="*/ 5171936 w 7467600"/>
              <a:gd name="connsiteY607" fmla="*/ 1647613 h 6858000"/>
              <a:gd name="connsiteX608" fmla="*/ 5009948 w 7467600"/>
              <a:gd name="connsiteY608" fmla="*/ 1273619 h 6858000"/>
              <a:gd name="connsiteX609" fmla="*/ 655236 w 7467600"/>
              <a:gd name="connsiteY609" fmla="*/ 1268632 h 6858000"/>
              <a:gd name="connsiteX610" fmla="*/ 839521 w 7467600"/>
              <a:gd name="connsiteY610" fmla="*/ 1685315 h 6858000"/>
              <a:gd name="connsiteX611" fmla="*/ 1109416 w 7467600"/>
              <a:gd name="connsiteY611" fmla="*/ 2061663 h 6858000"/>
              <a:gd name="connsiteX612" fmla="*/ 1298300 w 7467600"/>
              <a:gd name="connsiteY612" fmla="*/ 2247742 h 6858000"/>
              <a:gd name="connsiteX613" fmla="*/ 1125871 w 7467600"/>
              <a:gd name="connsiteY613" fmla="*/ 1989513 h 6858000"/>
              <a:gd name="connsiteX614" fmla="*/ 981574 w 7467600"/>
              <a:gd name="connsiteY614" fmla="*/ 1783157 h 6858000"/>
              <a:gd name="connsiteX615" fmla="*/ 922198 w 7467600"/>
              <a:gd name="connsiteY615" fmla="*/ 1677437 h 6858000"/>
              <a:gd name="connsiteX616" fmla="*/ 869293 w 7467600"/>
              <a:gd name="connsiteY616" fmla="*/ 1583214 h 6858000"/>
              <a:gd name="connsiteX617" fmla="*/ 751431 w 7467600"/>
              <a:gd name="connsiteY617" fmla="*/ 1405731 h 6858000"/>
              <a:gd name="connsiteX618" fmla="*/ 655236 w 7467600"/>
              <a:gd name="connsiteY618" fmla="*/ 1268632 h 6858000"/>
              <a:gd name="connsiteX619" fmla="*/ 6516292 w 7467600"/>
              <a:gd name="connsiteY619" fmla="*/ 1263064 h 6858000"/>
              <a:gd name="connsiteX620" fmla="*/ 5736320 w 7467600"/>
              <a:gd name="connsiteY620" fmla="*/ 1501803 h 6858000"/>
              <a:gd name="connsiteX621" fmla="*/ 6516292 w 7467600"/>
              <a:gd name="connsiteY621" fmla="*/ 1263064 h 6858000"/>
              <a:gd name="connsiteX622" fmla="*/ 291466 w 7467600"/>
              <a:gd name="connsiteY622" fmla="*/ 1250369 h 6858000"/>
              <a:gd name="connsiteX623" fmla="*/ 323180 w 7467600"/>
              <a:gd name="connsiteY623" fmla="*/ 1435283 h 6858000"/>
              <a:gd name="connsiteX624" fmla="*/ 349381 w 7467600"/>
              <a:gd name="connsiteY624" fmla="*/ 1875041 h 6858000"/>
              <a:gd name="connsiteX625" fmla="*/ 374363 w 7467600"/>
              <a:gd name="connsiteY625" fmla="*/ 1506494 h 6858000"/>
              <a:gd name="connsiteX626" fmla="*/ 302168 w 7467600"/>
              <a:gd name="connsiteY626" fmla="*/ 1274495 h 6858000"/>
              <a:gd name="connsiteX627" fmla="*/ 291466 w 7467600"/>
              <a:gd name="connsiteY627" fmla="*/ 1250369 h 6858000"/>
              <a:gd name="connsiteX628" fmla="*/ 678222 w 7467600"/>
              <a:gd name="connsiteY628" fmla="*/ 1248670 h 6858000"/>
              <a:gd name="connsiteX629" fmla="*/ 775536 w 7467600"/>
              <a:gd name="connsiteY629" fmla="*/ 1388015 h 6858000"/>
              <a:gd name="connsiteX630" fmla="*/ 894529 w 7467600"/>
              <a:gd name="connsiteY630" fmla="*/ 1567739 h 6858000"/>
              <a:gd name="connsiteX631" fmla="*/ 948000 w 7467600"/>
              <a:gd name="connsiteY631" fmla="*/ 1663088 h 6858000"/>
              <a:gd name="connsiteX632" fmla="*/ 1006812 w 7467600"/>
              <a:gd name="connsiteY632" fmla="*/ 1767683 h 6858000"/>
              <a:gd name="connsiteX633" fmla="*/ 1149133 w 7467600"/>
              <a:gd name="connsiteY633" fmla="*/ 1971513 h 6858000"/>
              <a:gd name="connsiteX634" fmla="*/ 1333952 w 7467600"/>
              <a:gd name="connsiteY634" fmla="*/ 2251620 h 6858000"/>
              <a:gd name="connsiteX635" fmla="*/ 1337329 w 7467600"/>
              <a:gd name="connsiteY635" fmla="*/ 2258350 h 6858000"/>
              <a:gd name="connsiteX636" fmla="*/ 1014726 w 7467600"/>
              <a:gd name="connsiteY636" fmla="*/ 1615556 h 6858000"/>
              <a:gd name="connsiteX637" fmla="*/ 678222 w 7467600"/>
              <a:gd name="connsiteY637" fmla="*/ 1248670 h 6858000"/>
              <a:gd name="connsiteX638" fmla="*/ 6691602 w 7467600"/>
              <a:gd name="connsiteY638" fmla="*/ 1140573 h 6858000"/>
              <a:gd name="connsiteX639" fmla="*/ 6571100 w 7467600"/>
              <a:gd name="connsiteY639" fmla="*/ 1183662 h 6858000"/>
              <a:gd name="connsiteX640" fmla="*/ 6241687 w 7467600"/>
              <a:gd name="connsiteY640" fmla="*/ 1257600 h 6858000"/>
              <a:gd name="connsiteX641" fmla="*/ 5693009 w 7467600"/>
              <a:gd name="connsiteY641" fmla="*/ 1478256 h 6858000"/>
              <a:gd name="connsiteX642" fmla="*/ 6548420 w 7467600"/>
              <a:gd name="connsiteY642" fmla="*/ 1214599 h 6858000"/>
              <a:gd name="connsiteX643" fmla="*/ 6605473 w 7467600"/>
              <a:gd name="connsiteY643" fmla="*/ 1184686 h 6858000"/>
              <a:gd name="connsiteX644" fmla="*/ 6691602 w 7467600"/>
              <a:gd name="connsiteY644" fmla="*/ 1140573 h 6858000"/>
              <a:gd name="connsiteX645" fmla="*/ 4002475 w 7467600"/>
              <a:gd name="connsiteY645" fmla="*/ 1037802 h 6858000"/>
              <a:gd name="connsiteX646" fmla="*/ 4000324 w 7467600"/>
              <a:gd name="connsiteY646" fmla="*/ 1039362 h 6858000"/>
              <a:gd name="connsiteX647" fmla="*/ 4002862 w 7467600"/>
              <a:gd name="connsiteY647" fmla="*/ 1042866 h 6858000"/>
              <a:gd name="connsiteX648" fmla="*/ 4002475 w 7467600"/>
              <a:gd name="connsiteY648" fmla="*/ 1037802 h 6858000"/>
              <a:gd name="connsiteX649" fmla="*/ 506322 w 7467600"/>
              <a:gd name="connsiteY649" fmla="*/ 1020997 h 6858000"/>
              <a:gd name="connsiteX650" fmla="*/ 533068 w 7467600"/>
              <a:gd name="connsiteY650" fmla="*/ 1029409 h 6858000"/>
              <a:gd name="connsiteX651" fmla="*/ 1232525 w 7467600"/>
              <a:gd name="connsiteY651" fmla="*/ 1804675 h 6858000"/>
              <a:gd name="connsiteX652" fmla="*/ 1388858 w 7467600"/>
              <a:gd name="connsiteY652" fmla="*/ 2368011 h 6858000"/>
              <a:gd name="connsiteX653" fmla="*/ 1384098 w 7467600"/>
              <a:gd name="connsiteY653" fmla="*/ 2378125 h 6858000"/>
              <a:gd name="connsiteX654" fmla="*/ 1425393 w 7467600"/>
              <a:gd name="connsiteY654" fmla="*/ 2589124 h 6858000"/>
              <a:gd name="connsiteX655" fmla="*/ 1424001 w 7467600"/>
              <a:gd name="connsiteY655" fmla="*/ 2597541 h 6858000"/>
              <a:gd name="connsiteX656" fmla="*/ 2152729 w 7467600"/>
              <a:gd name="connsiteY656" fmla="*/ 2864487 h 6858000"/>
              <a:gd name="connsiteX657" fmla="*/ 2020609 w 7467600"/>
              <a:gd name="connsiteY657" fmla="*/ 2539671 h 6858000"/>
              <a:gd name="connsiteX658" fmla="*/ 2018920 w 7467600"/>
              <a:gd name="connsiteY658" fmla="*/ 2536309 h 6858000"/>
              <a:gd name="connsiteX659" fmla="*/ 1342441 w 7467600"/>
              <a:gd name="connsiteY659" fmla="*/ 1173017 h 6858000"/>
              <a:gd name="connsiteX660" fmla="*/ 1367925 w 7467600"/>
              <a:gd name="connsiteY660" fmla="*/ 1135648 h 6858000"/>
              <a:gd name="connsiteX661" fmla="*/ 1771401 w 7467600"/>
              <a:gd name="connsiteY661" fmla="*/ 1806673 h 6858000"/>
              <a:gd name="connsiteX662" fmla="*/ 1972385 w 7467600"/>
              <a:gd name="connsiteY662" fmla="*/ 2198735 h 6858000"/>
              <a:gd name="connsiteX663" fmla="*/ 2040892 w 7467600"/>
              <a:gd name="connsiteY663" fmla="*/ 2405205 h 6858000"/>
              <a:gd name="connsiteX664" fmla="*/ 2131689 w 7467600"/>
              <a:gd name="connsiteY664" fmla="*/ 1936926 h 6858000"/>
              <a:gd name="connsiteX665" fmla="*/ 2454820 w 7467600"/>
              <a:gd name="connsiteY665" fmla="*/ 1248808 h 6858000"/>
              <a:gd name="connsiteX666" fmla="*/ 2492512 w 7467600"/>
              <a:gd name="connsiteY666" fmla="*/ 1302920 h 6858000"/>
              <a:gd name="connsiteX667" fmla="*/ 2081216 w 7467600"/>
              <a:gd name="connsiteY667" fmla="*/ 2527513 h 6858000"/>
              <a:gd name="connsiteX668" fmla="*/ 2081211 w 7467600"/>
              <a:gd name="connsiteY668" fmla="*/ 2528916 h 6858000"/>
              <a:gd name="connsiteX669" fmla="*/ 2199067 w 7467600"/>
              <a:gd name="connsiteY669" fmla="*/ 2884061 h 6858000"/>
              <a:gd name="connsiteX670" fmla="*/ 3192586 w 7467600"/>
              <a:gd name="connsiteY670" fmla="*/ 3411496 h 6858000"/>
              <a:gd name="connsiteX671" fmla="*/ 3182620 w 7467600"/>
              <a:gd name="connsiteY671" fmla="*/ 3483279 h 6858000"/>
              <a:gd name="connsiteX672" fmla="*/ 2435119 w 7467600"/>
              <a:gd name="connsiteY672" fmla="*/ 3080173 h 6858000"/>
              <a:gd name="connsiteX673" fmla="*/ 2410152 w 7467600"/>
              <a:gd name="connsiteY673" fmla="*/ 3063751 h 6858000"/>
              <a:gd name="connsiteX674" fmla="*/ 2408099 w 7467600"/>
              <a:gd name="connsiteY674" fmla="*/ 3064403 h 6858000"/>
              <a:gd name="connsiteX675" fmla="*/ 2407218 w 7467600"/>
              <a:gd name="connsiteY675" fmla="*/ 3070324 h 6858000"/>
              <a:gd name="connsiteX676" fmla="*/ 2380138 w 7467600"/>
              <a:gd name="connsiteY676" fmla="*/ 3099341 h 6858000"/>
              <a:gd name="connsiteX677" fmla="*/ 1765923 w 7467600"/>
              <a:gd name="connsiteY677" fmla="*/ 3581043 h 6858000"/>
              <a:gd name="connsiteX678" fmla="*/ 1702258 w 7467600"/>
              <a:gd name="connsiteY678" fmla="*/ 3612286 h 6858000"/>
              <a:gd name="connsiteX679" fmla="*/ 1538370 w 7467600"/>
              <a:gd name="connsiteY679" fmla="*/ 3811804 h 6858000"/>
              <a:gd name="connsiteX680" fmla="*/ 542867 w 7467600"/>
              <a:gd name="connsiteY680" fmla="*/ 4944092 h 6858000"/>
              <a:gd name="connsiteX681" fmla="*/ 515800 w 7467600"/>
              <a:gd name="connsiteY681" fmla="*/ 4862180 h 6858000"/>
              <a:gd name="connsiteX682" fmla="*/ 909145 w 7467600"/>
              <a:gd name="connsiteY682" fmla="*/ 4199225 h 6858000"/>
              <a:gd name="connsiteX683" fmla="*/ 1214067 w 7467600"/>
              <a:gd name="connsiteY683" fmla="*/ 3908561 h 6858000"/>
              <a:gd name="connsiteX684" fmla="*/ 640967 w 7467600"/>
              <a:gd name="connsiteY684" fmla="*/ 4105601 h 6858000"/>
              <a:gd name="connsiteX685" fmla="*/ 112563 w 7467600"/>
              <a:gd name="connsiteY685" fmla="*/ 4396952 h 6858000"/>
              <a:gd name="connsiteX686" fmla="*/ 0 w 7467600"/>
              <a:gd name="connsiteY686" fmla="*/ 4466006 h 6858000"/>
              <a:gd name="connsiteX687" fmla="*/ 0 w 7467600"/>
              <a:gd name="connsiteY687" fmla="*/ 4233763 h 6858000"/>
              <a:gd name="connsiteX688" fmla="*/ 36881 w 7467600"/>
              <a:gd name="connsiteY688" fmla="*/ 4200118 h 6858000"/>
              <a:gd name="connsiteX689" fmla="*/ 910534 w 7467600"/>
              <a:gd name="connsiteY689" fmla="*/ 3629753 h 6858000"/>
              <a:gd name="connsiteX690" fmla="*/ 1578717 w 7467600"/>
              <a:gd name="connsiteY690" fmla="*/ 3575982 h 6858000"/>
              <a:gd name="connsiteX691" fmla="*/ 2338780 w 7467600"/>
              <a:gd name="connsiteY691" fmla="*/ 3033725 h 6858000"/>
              <a:gd name="connsiteX692" fmla="*/ 1807991 w 7467600"/>
              <a:gd name="connsiteY692" fmla="*/ 2807184 h 6858000"/>
              <a:gd name="connsiteX693" fmla="*/ 1416358 w 7467600"/>
              <a:gd name="connsiteY693" fmla="*/ 3112571 h 6858000"/>
              <a:gd name="connsiteX694" fmla="*/ 939066 w 7467600"/>
              <a:gd name="connsiteY694" fmla="*/ 3378798 h 6858000"/>
              <a:gd name="connsiteX695" fmla="*/ 115099 w 7467600"/>
              <a:gd name="connsiteY695" fmla="*/ 3607650 h 6858000"/>
              <a:gd name="connsiteX696" fmla="*/ 97284 w 7467600"/>
              <a:gd name="connsiteY696" fmla="*/ 3520393 h 6858000"/>
              <a:gd name="connsiteX697" fmla="*/ 922050 w 7467600"/>
              <a:gd name="connsiteY697" fmla="*/ 3074867 h 6858000"/>
              <a:gd name="connsiteX698" fmla="*/ 1405265 w 7467600"/>
              <a:gd name="connsiteY698" fmla="*/ 3016319 h 6858000"/>
              <a:gd name="connsiteX699" fmla="*/ 1407512 w 7467600"/>
              <a:gd name="connsiteY699" fmla="*/ 3018001 h 6858000"/>
              <a:gd name="connsiteX700" fmla="*/ 1726266 w 7467600"/>
              <a:gd name="connsiteY700" fmla="*/ 2777274 h 6858000"/>
              <a:gd name="connsiteX701" fmla="*/ 625390 w 7467600"/>
              <a:gd name="connsiteY701" fmla="*/ 2514541 h 6858000"/>
              <a:gd name="connsiteX702" fmla="*/ 619799 w 7467600"/>
              <a:gd name="connsiteY702" fmla="*/ 2527180 h 6858000"/>
              <a:gd name="connsiteX703" fmla="*/ 310030 w 7467600"/>
              <a:gd name="connsiteY703" fmla="*/ 2771818 h 6858000"/>
              <a:gd name="connsiteX704" fmla="*/ 173877 w 7467600"/>
              <a:gd name="connsiteY704" fmla="*/ 2937056 h 6858000"/>
              <a:gd name="connsiteX705" fmla="*/ 77889 w 7467600"/>
              <a:gd name="connsiteY705" fmla="*/ 3138440 h 6858000"/>
              <a:gd name="connsiteX706" fmla="*/ 0 w 7467600"/>
              <a:gd name="connsiteY706" fmla="*/ 3271395 h 6858000"/>
              <a:gd name="connsiteX707" fmla="*/ 0 w 7467600"/>
              <a:gd name="connsiteY707" fmla="*/ 3153002 h 6858000"/>
              <a:gd name="connsiteX708" fmla="*/ 2386 w 7467600"/>
              <a:gd name="connsiteY708" fmla="*/ 3149203 h 6858000"/>
              <a:gd name="connsiteX709" fmla="*/ 89753 w 7467600"/>
              <a:gd name="connsiteY709" fmla="*/ 2987702 h 6858000"/>
              <a:gd name="connsiteX710" fmla="*/ 76869 w 7467600"/>
              <a:gd name="connsiteY710" fmla="*/ 3005404 h 6858000"/>
              <a:gd name="connsiteX711" fmla="*/ 32049 w 7467600"/>
              <a:gd name="connsiteY711" fmla="*/ 3065814 h 6858000"/>
              <a:gd name="connsiteX712" fmla="*/ 0 w 7467600"/>
              <a:gd name="connsiteY712" fmla="*/ 3108744 h 6858000"/>
              <a:gd name="connsiteX713" fmla="*/ 0 w 7467600"/>
              <a:gd name="connsiteY713" fmla="*/ 3058059 h 6858000"/>
              <a:gd name="connsiteX714" fmla="*/ 7610 w 7467600"/>
              <a:gd name="connsiteY714" fmla="*/ 3047889 h 6858000"/>
              <a:gd name="connsiteX715" fmla="*/ 52419 w 7467600"/>
              <a:gd name="connsiteY715" fmla="*/ 2987479 h 6858000"/>
              <a:gd name="connsiteX716" fmla="*/ 59142 w 7467600"/>
              <a:gd name="connsiteY716" fmla="*/ 2978488 h 6858000"/>
              <a:gd name="connsiteX717" fmla="*/ 0 w 7467600"/>
              <a:gd name="connsiteY717" fmla="*/ 3015334 h 6858000"/>
              <a:gd name="connsiteX718" fmla="*/ 0 w 7467600"/>
              <a:gd name="connsiteY718" fmla="*/ 2914286 h 6858000"/>
              <a:gd name="connsiteX719" fmla="*/ 36383 w 7467600"/>
              <a:gd name="connsiteY719" fmla="*/ 2901128 h 6858000"/>
              <a:gd name="connsiteX720" fmla="*/ 156329 w 7467600"/>
              <a:gd name="connsiteY720" fmla="*/ 2840533 h 6858000"/>
              <a:gd name="connsiteX721" fmla="*/ 358355 w 7467600"/>
              <a:gd name="connsiteY721" fmla="*/ 2620471 h 6858000"/>
              <a:gd name="connsiteX722" fmla="*/ 510577 w 7467600"/>
              <a:gd name="connsiteY722" fmla="*/ 2501244 h 6858000"/>
              <a:gd name="connsiteX723" fmla="*/ 211967 w 7467600"/>
              <a:gd name="connsiteY723" fmla="*/ 2479171 h 6858000"/>
              <a:gd name="connsiteX724" fmla="*/ 0 w 7467600"/>
              <a:gd name="connsiteY724" fmla="*/ 2476398 h 6858000"/>
              <a:gd name="connsiteX725" fmla="*/ 0 w 7467600"/>
              <a:gd name="connsiteY725" fmla="*/ 2389189 h 6858000"/>
              <a:gd name="connsiteX726" fmla="*/ 103062 w 7467600"/>
              <a:gd name="connsiteY726" fmla="*/ 2389518 h 6858000"/>
              <a:gd name="connsiteX727" fmla="*/ 510734 w 7467600"/>
              <a:gd name="connsiteY727" fmla="*/ 2416201 h 6858000"/>
              <a:gd name="connsiteX728" fmla="*/ 279257 w 7467600"/>
              <a:gd name="connsiteY728" fmla="*/ 2092102 h 6858000"/>
              <a:gd name="connsiteX729" fmla="*/ 65265 w 7467600"/>
              <a:gd name="connsiteY729" fmla="*/ 2006049 h 6858000"/>
              <a:gd name="connsiteX730" fmla="*/ 0 w 7467600"/>
              <a:gd name="connsiteY730" fmla="*/ 1982532 h 6858000"/>
              <a:gd name="connsiteX731" fmla="*/ 0 w 7467600"/>
              <a:gd name="connsiteY731" fmla="*/ 1912789 h 6858000"/>
              <a:gd name="connsiteX732" fmla="*/ 97460 w 7467600"/>
              <a:gd name="connsiteY732" fmla="*/ 1953725 h 6858000"/>
              <a:gd name="connsiteX733" fmla="*/ 221272 w 7467600"/>
              <a:gd name="connsiteY733" fmla="*/ 1980766 h 6858000"/>
              <a:gd name="connsiteX734" fmla="*/ 116765 w 7467600"/>
              <a:gd name="connsiteY734" fmla="*/ 1911033 h 6858000"/>
              <a:gd name="connsiteX735" fmla="*/ 16405 w 7467600"/>
              <a:gd name="connsiteY735" fmla="*/ 1803412 h 6858000"/>
              <a:gd name="connsiteX736" fmla="*/ 0 w 7467600"/>
              <a:gd name="connsiteY736" fmla="*/ 1784777 h 6858000"/>
              <a:gd name="connsiteX737" fmla="*/ 0 w 7467600"/>
              <a:gd name="connsiteY737" fmla="*/ 1740082 h 6858000"/>
              <a:gd name="connsiteX738" fmla="*/ 39394 w 7467600"/>
              <a:gd name="connsiteY738" fmla="*/ 1784856 h 6858000"/>
              <a:gd name="connsiteX739" fmla="*/ 135813 w 7467600"/>
              <a:gd name="connsiteY739" fmla="*/ 1888838 h 6858000"/>
              <a:gd name="connsiteX740" fmla="*/ 242575 w 7467600"/>
              <a:gd name="connsiteY740" fmla="*/ 1958841 h 6858000"/>
              <a:gd name="connsiteX741" fmla="*/ 82197 w 7467600"/>
              <a:gd name="connsiteY741" fmla="*/ 1754826 h 6858000"/>
              <a:gd name="connsiteX742" fmla="*/ 0 w 7467600"/>
              <a:gd name="connsiteY742" fmla="*/ 1679650 h 6858000"/>
              <a:gd name="connsiteX743" fmla="*/ 0 w 7467600"/>
              <a:gd name="connsiteY743" fmla="*/ 1602463 h 6858000"/>
              <a:gd name="connsiteX744" fmla="*/ 84689 w 7467600"/>
              <a:gd name="connsiteY744" fmla="*/ 1677442 h 6858000"/>
              <a:gd name="connsiteX745" fmla="*/ 298437 w 7467600"/>
              <a:gd name="connsiteY745" fmla="*/ 1968019 h 6858000"/>
              <a:gd name="connsiteX746" fmla="*/ 227269 w 7467600"/>
              <a:gd name="connsiteY746" fmla="*/ 1114064 h 6858000"/>
              <a:gd name="connsiteX747" fmla="*/ 248003 w 7467600"/>
              <a:gd name="connsiteY747" fmla="*/ 1089613 h 6858000"/>
              <a:gd name="connsiteX748" fmla="*/ 427020 w 7467600"/>
              <a:gd name="connsiteY748" fmla="*/ 1619803 h 6858000"/>
              <a:gd name="connsiteX749" fmla="*/ 340345 w 7467600"/>
              <a:gd name="connsiteY749" fmla="*/ 2027739 h 6858000"/>
              <a:gd name="connsiteX750" fmla="*/ 360865 w 7467600"/>
              <a:gd name="connsiteY750" fmla="*/ 2044827 h 6858000"/>
              <a:gd name="connsiteX751" fmla="*/ 560414 w 7467600"/>
              <a:gd name="connsiteY751" fmla="*/ 2421457 h 6858000"/>
              <a:gd name="connsiteX752" fmla="*/ 1359703 w 7467600"/>
              <a:gd name="connsiteY752" fmla="*/ 2578554 h 6858000"/>
              <a:gd name="connsiteX753" fmla="*/ 1359422 w 7467600"/>
              <a:gd name="connsiteY753" fmla="*/ 2577994 h 6858000"/>
              <a:gd name="connsiteX754" fmla="*/ 828701 w 7467600"/>
              <a:gd name="connsiteY754" fmla="*/ 1839520 h 6858000"/>
              <a:gd name="connsiteX755" fmla="*/ 494427 w 7467600"/>
              <a:gd name="connsiteY755" fmla="*/ 1092333 h 6858000"/>
              <a:gd name="connsiteX756" fmla="*/ 506322 w 7467600"/>
              <a:gd name="connsiteY756" fmla="*/ 1020997 h 6858000"/>
              <a:gd name="connsiteX757" fmla="*/ 4570198 w 7467600"/>
              <a:gd name="connsiteY757" fmla="*/ 978081 h 6858000"/>
              <a:gd name="connsiteX758" fmla="*/ 4523691 w 7467600"/>
              <a:gd name="connsiteY758" fmla="*/ 1127776 h 6858000"/>
              <a:gd name="connsiteX759" fmla="*/ 4509875 w 7467600"/>
              <a:gd name="connsiteY759" fmla="*/ 1167552 h 6858000"/>
              <a:gd name="connsiteX760" fmla="*/ 4478168 w 7467600"/>
              <a:gd name="connsiteY760" fmla="*/ 1260735 h 6858000"/>
              <a:gd name="connsiteX761" fmla="*/ 4409309 w 7467600"/>
              <a:gd name="connsiteY761" fmla="*/ 1666996 h 6858000"/>
              <a:gd name="connsiteX762" fmla="*/ 4370031 w 7467600"/>
              <a:gd name="connsiteY762" fmla="*/ 1955666 h 6858000"/>
              <a:gd name="connsiteX763" fmla="*/ 4570198 w 7467600"/>
              <a:gd name="connsiteY763" fmla="*/ 978081 h 6858000"/>
              <a:gd name="connsiteX764" fmla="*/ 4557898 w 7467600"/>
              <a:gd name="connsiteY764" fmla="*/ 900011 h 6858000"/>
              <a:gd name="connsiteX765" fmla="*/ 4344840 w 7467600"/>
              <a:gd name="connsiteY765" fmla="*/ 1922038 h 6858000"/>
              <a:gd name="connsiteX766" fmla="*/ 4378710 w 7467600"/>
              <a:gd name="connsiteY766" fmla="*/ 1665516 h 6858000"/>
              <a:gd name="connsiteX767" fmla="*/ 4448798 w 7467600"/>
              <a:gd name="connsiteY767" fmla="*/ 1253024 h 6858000"/>
              <a:gd name="connsiteX768" fmla="*/ 4480315 w 7467600"/>
              <a:gd name="connsiteY768" fmla="*/ 1158454 h 6858000"/>
              <a:gd name="connsiteX769" fmla="*/ 4494133 w 7467600"/>
              <a:gd name="connsiteY769" fmla="*/ 1118676 h 6858000"/>
              <a:gd name="connsiteX770" fmla="*/ 4557898 w 7467600"/>
              <a:gd name="connsiteY770" fmla="*/ 900011 h 6858000"/>
              <a:gd name="connsiteX771" fmla="*/ 5870151 w 7467600"/>
              <a:gd name="connsiteY771" fmla="*/ 898890 h 6858000"/>
              <a:gd name="connsiteX772" fmla="*/ 5861335 w 7467600"/>
              <a:gd name="connsiteY772" fmla="*/ 899177 h 6858000"/>
              <a:gd name="connsiteX773" fmla="*/ 5843702 w 7467600"/>
              <a:gd name="connsiteY773" fmla="*/ 899748 h 6858000"/>
              <a:gd name="connsiteX774" fmla="*/ 5651107 w 7467600"/>
              <a:gd name="connsiteY774" fmla="*/ 920306 h 6858000"/>
              <a:gd name="connsiteX775" fmla="*/ 5459407 w 7467600"/>
              <a:gd name="connsiteY775" fmla="*/ 940975 h 6858000"/>
              <a:gd name="connsiteX776" fmla="*/ 5374846 w 7467600"/>
              <a:gd name="connsiteY776" fmla="*/ 941988 h 6858000"/>
              <a:gd name="connsiteX777" fmla="*/ 5256105 w 7467600"/>
              <a:gd name="connsiteY777" fmla="*/ 945632 h 6858000"/>
              <a:gd name="connsiteX778" fmla="*/ 5107071 w 7467600"/>
              <a:gd name="connsiteY778" fmla="*/ 969720 h 6858000"/>
              <a:gd name="connsiteX779" fmla="*/ 4998681 w 7467600"/>
              <a:gd name="connsiteY779" fmla="*/ 988771 h 6858000"/>
              <a:gd name="connsiteX780" fmla="*/ 5870151 w 7467600"/>
              <a:gd name="connsiteY780" fmla="*/ 898890 h 6858000"/>
              <a:gd name="connsiteX781" fmla="*/ 5504425 w 7467600"/>
              <a:gd name="connsiteY781" fmla="*/ 848067 h 6858000"/>
              <a:gd name="connsiteX782" fmla="*/ 4968849 w 7467600"/>
              <a:gd name="connsiteY782" fmla="*/ 962318 h 6858000"/>
              <a:gd name="connsiteX783" fmla="*/ 5104039 w 7467600"/>
              <a:gd name="connsiteY783" fmla="*/ 940634 h 6858000"/>
              <a:gd name="connsiteX784" fmla="*/ 5256311 w 7467600"/>
              <a:gd name="connsiteY784" fmla="*/ 916490 h 6858000"/>
              <a:gd name="connsiteX785" fmla="*/ 5377381 w 7467600"/>
              <a:gd name="connsiteY785" fmla="*/ 912671 h 6858000"/>
              <a:gd name="connsiteX786" fmla="*/ 5460148 w 7467600"/>
              <a:gd name="connsiteY786" fmla="*/ 911442 h 6858000"/>
              <a:gd name="connsiteX787" fmla="*/ 5648971 w 7467600"/>
              <a:gd name="connsiteY787" fmla="*/ 891331 h 6858000"/>
              <a:gd name="connsiteX788" fmla="*/ 5844807 w 7467600"/>
              <a:gd name="connsiteY788" fmla="*/ 870718 h 6858000"/>
              <a:gd name="connsiteX789" fmla="*/ 5862975 w 7467600"/>
              <a:gd name="connsiteY789" fmla="*/ 869756 h 6858000"/>
              <a:gd name="connsiteX790" fmla="*/ 5920887 w 7467600"/>
              <a:gd name="connsiteY790" fmla="*/ 865929 h 6858000"/>
              <a:gd name="connsiteX791" fmla="*/ 5504425 w 7467600"/>
              <a:gd name="connsiteY791" fmla="*/ 848067 h 6858000"/>
              <a:gd name="connsiteX792" fmla="*/ 3607114 w 7467600"/>
              <a:gd name="connsiteY792" fmla="*/ 467441 h 6858000"/>
              <a:gd name="connsiteX793" fmla="*/ 3296242 w 7467600"/>
              <a:gd name="connsiteY793" fmla="*/ 807991 h 6858000"/>
              <a:gd name="connsiteX794" fmla="*/ 3174674 w 7467600"/>
              <a:gd name="connsiteY794" fmla="*/ 919759 h 6858000"/>
              <a:gd name="connsiteX795" fmla="*/ 3042978 w 7467600"/>
              <a:gd name="connsiteY795" fmla="*/ 1054894 h 6858000"/>
              <a:gd name="connsiteX796" fmla="*/ 2968914 w 7467600"/>
              <a:gd name="connsiteY796" fmla="*/ 1133756 h 6858000"/>
              <a:gd name="connsiteX797" fmla="*/ 3103823 w 7467600"/>
              <a:gd name="connsiteY797" fmla="*/ 1026814 h 6858000"/>
              <a:gd name="connsiteX798" fmla="*/ 3607114 w 7467600"/>
              <a:gd name="connsiteY798" fmla="*/ 467441 h 6858000"/>
              <a:gd name="connsiteX799" fmla="*/ 3744487 w 7467600"/>
              <a:gd name="connsiteY799" fmla="*/ 383136 h 6858000"/>
              <a:gd name="connsiteX800" fmla="*/ 3970213 w 7467600"/>
              <a:gd name="connsiteY800" fmla="*/ 995559 h 6858000"/>
              <a:gd name="connsiteX801" fmla="*/ 3744487 w 7467600"/>
              <a:gd name="connsiteY801" fmla="*/ 383136 h 6858000"/>
              <a:gd name="connsiteX802" fmla="*/ 3624562 w 7467600"/>
              <a:gd name="connsiteY802" fmla="*/ 367041 h 6858000"/>
              <a:gd name="connsiteX803" fmla="*/ 3489712 w 7467600"/>
              <a:gd name="connsiteY803" fmla="*/ 485386 h 6858000"/>
              <a:gd name="connsiteX804" fmla="*/ 3182994 w 7467600"/>
              <a:gd name="connsiteY804" fmla="*/ 828265 h 6858000"/>
              <a:gd name="connsiteX805" fmla="*/ 2892114 w 7467600"/>
              <a:gd name="connsiteY805" fmla="*/ 1172635 h 6858000"/>
              <a:gd name="connsiteX806" fmla="*/ 3021459 w 7467600"/>
              <a:gd name="connsiteY806" fmla="*/ 1035385 h 6858000"/>
              <a:gd name="connsiteX807" fmla="*/ 3153873 w 7467600"/>
              <a:gd name="connsiteY807" fmla="*/ 898971 h 6858000"/>
              <a:gd name="connsiteX808" fmla="*/ 3276511 w 7467600"/>
              <a:gd name="connsiteY808" fmla="*/ 786423 h 6858000"/>
              <a:gd name="connsiteX809" fmla="*/ 3584154 w 7467600"/>
              <a:gd name="connsiteY809" fmla="*/ 448218 h 6858000"/>
              <a:gd name="connsiteX810" fmla="*/ 3624562 w 7467600"/>
              <a:gd name="connsiteY810" fmla="*/ 367041 h 6858000"/>
              <a:gd name="connsiteX811" fmla="*/ 3766672 w 7467600"/>
              <a:gd name="connsiteY811" fmla="*/ 359429 h 6858000"/>
              <a:gd name="connsiteX812" fmla="*/ 3996338 w 7467600"/>
              <a:gd name="connsiteY812" fmla="*/ 968237 h 6858000"/>
              <a:gd name="connsiteX813" fmla="*/ 3766672 w 7467600"/>
              <a:gd name="connsiteY813" fmla="*/ 359429 h 6858000"/>
              <a:gd name="connsiteX814" fmla="*/ 5805386 w 7467600"/>
              <a:gd name="connsiteY814" fmla="*/ 239240 h 6858000"/>
              <a:gd name="connsiteX815" fmla="*/ 5736947 w 7467600"/>
              <a:gd name="connsiteY815" fmla="*/ 261367 h 6858000"/>
              <a:gd name="connsiteX816" fmla="*/ 5427012 w 7467600"/>
              <a:gd name="connsiteY816" fmla="*/ 311272 h 6858000"/>
              <a:gd name="connsiteX817" fmla="*/ 5147818 w 7467600"/>
              <a:gd name="connsiteY817" fmla="*/ 322112 h 6858000"/>
              <a:gd name="connsiteX818" fmla="*/ 5060854 w 7467600"/>
              <a:gd name="connsiteY818" fmla="*/ 311882 h 6858000"/>
              <a:gd name="connsiteX819" fmla="*/ 4945989 w 7467600"/>
              <a:gd name="connsiteY819" fmla="*/ 300516 h 6858000"/>
              <a:gd name="connsiteX820" fmla="*/ 5410479 w 7467600"/>
              <a:gd name="connsiteY820" fmla="*/ 348434 h 6858000"/>
              <a:gd name="connsiteX821" fmla="*/ 5805386 w 7467600"/>
              <a:gd name="connsiteY821" fmla="*/ 239240 h 6858000"/>
              <a:gd name="connsiteX822" fmla="*/ 5905192 w 7467600"/>
              <a:gd name="connsiteY822" fmla="*/ 163079 h 6858000"/>
              <a:gd name="connsiteX823" fmla="*/ 5865655 w 7467600"/>
              <a:gd name="connsiteY823" fmla="*/ 171901 h 6858000"/>
              <a:gd name="connsiteX824" fmla="*/ 5259740 w 7467600"/>
              <a:gd name="connsiteY824" fmla="*/ 257013 h 6858000"/>
              <a:gd name="connsiteX825" fmla="*/ 5208466 w 7467600"/>
              <a:gd name="connsiteY825" fmla="*/ 257550 h 6858000"/>
              <a:gd name="connsiteX826" fmla="*/ 4980204 w 7467600"/>
              <a:gd name="connsiteY826" fmla="*/ 271903 h 6858000"/>
              <a:gd name="connsiteX827" fmla="*/ 5068068 w 7467600"/>
              <a:gd name="connsiteY827" fmla="*/ 282244 h 6858000"/>
              <a:gd name="connsiteX828" fmla="*/ 5153231 w 7467600"/>
              <a:gd name="connsiteY828" fmla="*/ 292240 h 6858000"/>
              <a:gd name="connsiteX829" fmla="*/ 5426491 w 7467600"/>
              <a:gd name="connsiteY829" fmla="*/ 281128 h 6858000"/>
              <a:gd name="connsiteX830" fmla="*/ 5731212 w 7467600"/>
              <a:gd name="connsiteY830" fmla="*/ 231951 h 6858000"/>
              <a:gd name="connsiteX831" fmla="*/ 5905192 w 7467600"/>
              <a:gd name="connsiteY831" fmla="*/ 163079 h 6858000"/>
              <a:gd name="connsiteX832" fmla="*/ 5944437 w 7467600"/>
              <a:gd name="connsiteY832" fmla="*/ 113829 h 6858000"/>
              <a:gd name="connsiteX833" fmla="*/ 5825032 w 7467600"/>
              <a:gd name="connsiteY833" fmla="*/ 146405 h 6858000"/>
              <a:gd name="connsiteX834" fmla="*/ 4955599 w 7467600"/>
              <a:gd name="connsiteY834" fmla="*/ 247008 h 6858000"/>
              <a:gd name="connsiteX835" fmla="*/ 5210104 w 7467600"/>
              <a:gd name="connsiteY835" fmla="*/ 228123 h 6858000"/>
              <a:gd name="connsiteX836" fmla="*/ 5261015 w 7467600"/>
              <a:gd name="connsiteY836" fmla="*/ 227087 h 6858000"/>
              <a:gd name="connsiteX837" fmla="*/ 5861181 w 7467600"/>
              <a:gd name="connsiteY837" fmla="*/ 143093 h 6858000"/>
              <a:gd name="connsiteX838" fmla="*/ 5961252 w 7467600"/>
              <a:gd name="connsiteY838" fmla="*/ 114820 h 6858000"/>
              <a:gd name="connsiteX839" fmla="*/ 5944437 w 7467600"/>
              <a:gd name="connsiteY839" fmla="*/ 113829 h 6858000"/>
              <a:gd name="connsiteX840" fmla="*/ 3882765 w 7467600"/>
              <a:gd name="connsiteY840" fmla="*/ 0 h 6858000"/>
              <a:gd name="connsiteX841" fmla="*/ 3995099 w 7467600"/>
              <a:gd name="connsiteY841" fmla="*/ 0 h 6858000"/>
              <a:gd name="connsiteX842" fmla="*/ 4163818 w 7467600"/>
              <a:gd name="connsiteY842" fmla="*/ 234104 h 6858000"/>
              <a:gd name="connsiteX843" fmla="*/ 4172099 w 7467600"/>
              <a:gd name="connsiteY843" fmla="*/ 234207 h 6858000"/>
              <a:gd name="connsiteX844" fmla="*/ 4784282 w 7467600"/>
              <a:gd name="connsiteY844" fmla="*/ 276561 h 6858000"/>
              <a:gd name="connsiteX845" fmla="*/ 4801687 w 7467600"/>
              <a:gd name="connsiteY845" fmla="*/ 267764 h 6858000"/>
              <a:gd name="connsiteX846" fmla="*/ 6082788 w 7467600"/>
              <a:gd name="connsiteY846" fmla="*/ 64119 h 6858000"/>
              <a:gd name="connsiteX847" fmla="*/ 6099442 w 7467600"/>
              <a:gd name="connsiteY847" fmla="*/ 82568 h 6858000"/>
              <a:gd name="connsiteX848" fmla="*/ 4804137 w 7467600"/>
              <a:gd name="connsiteY848" fmla="*/ 320931 h 6858000"/>
              <a:gd name="connsiteX849" fmla="*/ 4227047 w 7467600"/>
              <a:gd name="connsiteY849" fmla="*/ 313415 h 6858000"/>
              <a:gd name="connsiteX850" fmla="*/ 4346041 w 7467600"/>
              <a:gd name="connsiteY850" fmla="*/ 456086 h 6858000"/>
              <a:gd name="connsiteX851" fmla="*/ 4870967 w 7467600"/>
              <a:gd name="connsiteY851" fmla="*/ 963061 h 6858000"/>
              <a:gd name="connsiteX852" fmla="*/ 4889647 w 7467600"/>
              <a:gd name="connsiteY852" fmla="*/ 957147 h 6858000"/>
              <a:gd name="connsiteX853" fmla="*/ 5422504 w 7467600"/>
              <a:gd name="connsiteY853" fmla="*/ 805191 h 6858000"/>
              <a:gd name="connsiteX854" fmla="*/ 6087656 w 7467600"/>
              <a:gd name="connsiteY854" fmla="*/ 826703 h 6858000"/>
              <a:gd name="connsiteX855" fmla="*/ 6058717 w 7467600"/>
              <a:gd name="connsiteY855" fmla="*/ 865992 h 6858000"/>
              <a:gd name="connsiteX856" fmla="*/ 4974153 w 7467600"/>
              <a:gd name="connsiteY856" fmla="*/ 1045456 h 6858000"/>
              <a:gd name="connsiteX857" fmla="*/ 5627835 w 7467600"/>
              <a:gd name="connsiteY857" fmla="*/ 1472077 h 6858000"/>
              <a:gd name="connsiteX858" fmla="*/ 5629817 w 7467600"/>
              <a:gd name="connsiteY858" fmla="*/ 1471412 h 6858000"/>
              <a:gd name="connsiteX859" fmla="*/ 5634124 w 7467600"/>
              <a:gd name="connsiteY859" fmla="*/ 1470572 h 6858000"/>
              <a:gd name="connsiteX860" fmla="*/ 5755832 w 7467600"/>
              <a:gd name="connsiteY860" fmla="*/ 1383886 h 6858000"/>
              <a:gd name="connsiteX861" fmla="*/ 6014186 w 7467600"/>
              <a:gd name="connsiteY861" fmla="*/ 1279799 h 6858000"/>
              <a:gd name="connsiteX862" fmla="*/ 6901619 w 7467600"/>
              <a:gd name="connsiteY862" fmla="*/ 1047874 h 6858000"/>
              <a:gd name="connsiteX863" fmla="*/ 6931566 w 7467600"/>
              <a:gd name="connsiteY863" fmla="*/ 1062034 h 6858000"/>
              <a:gd name="connsiteX864" fmla="*/ 5790982 w 7467600"/>
              <a:gd name="connsiteY864" fmla="*/ 1561380 h 6858000"/>
              <a:gd name="connsiteX865" fmla="*/ 6188971 w 7467600"/>
              <a:gd name="connsiteY865" fmla="*/ 1755168 h 6858000"/>
              <a:gd name="connsiteX866" fmla="*/ 6202446 w 7467600"/>
              <a:gd name="connsiteY866" fmla="*/ 1752268 h 6858000"/>
              <a:gd name="connsiteX867" fmla="*/ 7179560 w 7467600"/>
              <a:gd name="connsiteY867" fmla="*/ 1467551 h 6858000"/>
              <a:gd name="connsiteX868" fmla="*/ 7158730 w 7467600"/>
              <a:gd name="connsiteY868" fmla="*/ 1507835 h 6858000"/>
              <a:gd name="connsiteX869" fmla="*/ 6326959 w 7467600"/>
              <a:gd name="connsiteY869" fmla="*/ 1817686 h 6858000"/>
              <a:gd name="connsiteX870" fmla="*/ 6537433 w 7467600"/>
              <a:gd name="connsiteY870" fmla="*/ 1907790 h 6858000"/>
              <a:gd name="connsiteX871" fmla="*/ 6550221 w 7467600"/>
              <a:gd name="connsiteY871" fmla="*/ 1910729 h 6858000"/>
              <a:gd name="connsiteX872" fmla="*/ 6964438 w 7467600"/>
              <a:gd name="connsiteY872" fmla="*/ 2209505 h 6858000"/>
              <a:gd name="connsiteX873" fmla="*/ 7367862 w 7467600"/>
              <a:gd name="connsiteY873" fmla="*/ 2806833 h 6858000"/>
              <a:gd name="connsiteX874" fmla="*/ 7364329 w 7467600"/>
              <a:gd name="connsiteY874" fmla="*/ 2826907 h 6858000"/>
              <a:gd name="connsiteX875" fmla="*/ 7290545 w 7467600"/>
              <a:gd name="connsiteY875" fmla="*/ 2850663 h 6858000"/>
              <a:gd name="connsiteX876" fmla="*/ 6472036 w 7467600"/>
              <a:gd name="connsiteY876" fmla="*/ 1959003 h 6858000"/>
              <a:gd name="connsiteX877" fmla="*/ 5792897 w 7467600"/>
              <a:gd name="connsiteY877" fmla="*/ 1647747 h 6858000"/>
              <a:gd name="connsiteX878" fmla="*/ 5842751 w 7467600"/>
              <a:gd name="connsiteY878" fmla="*/ 1816112 h 6858000"/>
              <a:gd name="connsiteX879" fmla="*/ 5847424 w 7467600"/>
              <a:gd name="connsiteY879" fmla="*/ 1815776 h 6858000"/>
              <a:gd name="connsiteX880" fmla="*/ 6399821 w 7467600"/>
              <a:gd name="connsiteY880" fmla="*/ 2344799 h 6858000"/>
              <a:gd name="connsiteX881" fmla="*/ 6323232 w 7467600"/>
              <a:gd name="connsiteY881" fmla="*/ 2389634 h 6858000"/>
              <a:gd name="connsiteX882" fmla="*/ 5942958 w 7467600"/>
              <a:gd name="connsiteY882" fmla="*/ 2077708 h 6858000"/>
              <a:gd name="connsiteX883" fmla="*/ 5921559 w 7467600"/>
              <a:gd name="connsiteY883" fmla="*/ 2378596 h 6858000"/>
              <a:gd name="connsiteX884" fmla="*/ 5817651 w 7467600"/>
              <a:gd name="connsiteY884" fmla="*/ 3023919 h 6858000"/>
              <a:gd name="connsiteX885" fmla="*/ 5729634 w 7467600"/>
              <a:gd name="connsiteY885" fmla="*/ 3051849 h 6858000"/>
              <a:gd name="connsiteX886" fmla="*/ 5611018 w 7467600"/>
              <a:gd name="connsiteY886" fmla="*/ 2316769 h 6858000"/>
              <a:gd name="connsiteX887" fmla="*/ 5687608 w 7467600"/>
              <a:gd name="connsiteY887" fmla="*/ 2039972 h 6858000"/>
              <a:gd name="connsiteX888" fmla="*/ 5657554 w 7467600"/>
              <a:gd name="connsiteY888" fmla="*/ 1576445 h 6858000"/>
              <a:gd name="connsiteX889" fmla="*/ 5150475 w 7467600"/>
              <a:gd name="connsiteY889" fmla="*/ 1274012 h 6858000"/>
              <a:gd name="connsiteX890" fmla="*/ 5349142 w 7467600"/>
              <a:gd name="connsiteY890" fmla="*/ 2204405 h 6858000"/>
              <a:gd name="connsiteX891" fmla="*/ 5262214 w 7467600"/>
              <a:gd name="connsiteY891" fmla="*/ 2233836 h 6858000"/>
              <a:gd name="connsiteX892" fmla="*/ 4981539 w 7467600"/>
              <a:gd name="connsiteY892" fmla="*/ 1542201 h 6858000"/>
              <a:gd name="connsiteX893" fmla="*/ 4958461 w 7467600"/>
              <a:gd name="connsiteY893" fmla="*/ 1136957 h 6858000"/>
              <a:gd name="connsiteX894" fmla="*/ 4655015 w 7467600"/>
              <a:gd name="connsiteY894" fmla="*/ 891426 h 6858000"/>
              <a:gd name="connsiteX895" fmla="*/ 4348002 w 7467600"/>
              <a:gd name="connsiteY895" fmla="*/ 2205895 h 6858000"/>
              <a:gd name="connsiteX896" fmla="*/ 4262250 w 7467600"/>
              <a:gd name="connsiteY896" fmla="*/ 2219972 h 6858000"/>
              <a:gd name="connsiteX897" fmla="*/ 4550611 w 7467600"/>
              <a:gd name="connsiteY897" fmla="*/ 817540 h 6858000"/>
              <a:gd name="connsiteX898" fmla="*/ 4564418 w 7467600"/>
              <a:gd name="connsiteY898" fmla="*/ 808293 h 6858000"/>
              <a:gd name="connsiteX899" fmla="*/ 4266388 w 7467600"/>
              <a:gd name="connsiteY899" fmla="*/ 500083 h 6858000"/>
              <a:gd name="connsiteX900" fmla="*/ 4032842 w 7467600"/>
              <a:gd name="connsiteY900" fmla="*/ 211809 h 6858000"/>
              <a:gd name="connsiteX901" fmla="*/ 3882765 w 7467600"/>
              <a:gd name="connsiteY901" fmla="*/ 0 h 6858000"/>
              <a:gd name="connsiteX902" fmla="*/ 3721337 w 7467600"/>
              <a:gd name="connsiteY902" fmla="*/ 0 h 6858000"/>
              <a:gd name="connsiteX903" fmla="*/ 3797544 w 7467600"/>
              <a:gd name="connsiteY903" fmla="*/ 0 h 6858000"/>
              <a:gd name="connsiteX904" fmla="*/ 3775734 w 7467600"/>
              <a:gd name="connsiteY904" fmla="*/ 95131 h 6858000"/>
              <a:gd name="connsiteX905" fmla="*/ 3724807 w 7467600"/>
              <a:gd name="connsiteY905" fmla="*/ 272257 h 6858000"/>
              <a:gd name="connsiteX906" fmla="*/ 3726844 w 7467600"/>
              <a:gd name="connsiteY906" fmla="*/ 282988 h 6858000"/>
              <a:gd name="connsiteX907" fmla="*/ 3742664 w 7467600"/>
              <a:gd name="connsiteY907" fmla="*/ 279918 h 6858000"/>
              <a:gd name="connsiteX908" fmla="*/ 4103910 w 7467600"/>
              <a:gd name="connsiteY908" fmla="*/ 1161917 h 6858000"/>
              <a:gd name="connsiteX909" fmla="*/ 4020269 w 7467600"/>
              <a:gd name="connsiteY909" fmla="*/ 1200406 h 6858000"/>
              <a:gd name="connsiteX910" fmla="*/ 3674882 w 7467600"/>
              <a:gd name="connsiteY910" fmla="*/ 488524 h 6858000"/>
              <a:gd name="connsiteX911" fmla="*/ 3132682 w 7467600"/>
              <a:gd name="connsiteY911" fmla="*/ 1072284 h 6858000"/>
              <a:gd name="connsiteX912" fmla="*/ 2716346 w 7467600"/>
              <a:gd name="connsiteY912" fmla="*/ 1276376 h 6858000"/>
              <a:gd name="connsiteX913" fmla="*/ 2716772 w 7467600"/>
              <a:gd name="connsiteY913" fmla="*/ 1255462 h 6858000"/>
              <a:gd name="connsiteX914" fmla="*/ 3471096 w 7467600"/>
              <a:gd name="connsiteY914" fmla="*/ 437072 h 6858000"/>
              <a:gd name="connsiteX915" fmla="*/ 3639057 w 7467600"/>
              <a:gd name="connsiteY915" fmla="*/ 286334 h 6858000"/>
              <a:gd name="connsiteX916" fmla="*/ 3640309 w 7467600"/>
              <a:gd name="connsiteY916" fmla="*/ 284664 h 6858000"/>
              <a:gd name="connsiteX917" fmla="*/ 3646022 w 7467600"/>
              <a:gd name="connsiteY917" fmla="*/ 276711 h 6858000"/>
              <a:gd name="connsiteX918" fmla="*/ 3707943 w 7467600"/>
              <a:gd name="connsiteY918" fmla="*/ 65958 h 6858000"/>
              <a:gd name="connsiteX919" fmla="*/ 3721337 w 7467600"/>
              <a:gd name="connsiteY919" fmla="*/ 0 h 6858000"/>
              <a:gd name="connsiteX920" fmla="*/ 2867960 w 7467600"/>
              <a:gd name="connsiteY920" fmla="*/ 0 h 6858000"/>
              <a:gd name="connsiteX921" fmla="*/ 2926351 w 7467600"/>
              <a:gd name="connsiteY921" fmla="*/ 0 h 6858000"/>
              <a:gd name="connsiteX922" fmla="*/ 2902823 w 7467600"/>
              <a:gd name="connsiteY922" fmla="*/ 262929 h 6858000"/>
              <a:gd name="connsiteX923" fmla="*/ 2940663 w 7467600"/>
              <a:gd name="connsiteY923" fmla="*/ 140884 h 6858000"/>
              <a:gd name="connsiteX924" fmla="*/ 2947039 w 7467600"/>
              <a:gd name="connsiteY924" fmla="*/ 122524 h 6858000"/>
              <a:gd name="connsiteX925" fmla="*/ 2984316 w 7467600"/>
              <a:gd name="connsiteY925" fmla="*/ 0 h 6858000"/>
              <a:gd name="connsiteX926" fmla="*/ 3016114 w 7467600"/>
              <a:gd name="connsiteY926" fmla="*/ 0 h 6858000"/>
              <a:gd name="connsiteX927" fmla="*/ 2979949 w 7467600"/>
              <a:gd name="connsiteY927" fmla="*/ 119274 h 6858000"/>
              <a:gd name="connsiteX928" fmla="*/ 3023879 w 7467600"/>
              <a:gd name="connsiteY928" fmla="*/ 0 h 6858000"/>
              <a:gd name="connsiteX929" fmla="*/ 3105400 w 7467600"/>
              <a:gd name="connsiteY929" fmla="*/ 0 h 6858000"/>
              <a:gd name="connsiteX930" fmla="*/ 3094669 w 7467600"/>
              <a:gd name="connsiteY930" fmla="*/ 30308 h 6858000"/>
              <a:gd name="connsiteX931" fmla="*/ 2901945 w 7467600"/>
              <a:gd name="connsiteY931" fmla="*/ 466538 h 6858000"/>
              <a:gd name="connsiteX932" fmla="*/ 2815209 w 7467600"/>
              <a:gd name="connsiteY932" fmla="*/ 497361 h 6858000"/>
              <a:gd name="connsiteX933" fmla="*/ 2844845 w 7467600"/>
              <a:gd name="connsiteY933" fmla="*/ 127638 h 6858000"/>
              <a:gd name="connsiteX934" fmla="*/ 2867960 w 7467600"/>
              <a:gd name="connsiteY934" fmla="*/ 0 h 6858000"/>
              <a:gd name="connsiteX935" fmla="*/ 1057230 w 7467600"/>
              <a:gd name="connsiteY935" fmla="*/ 0 h 6858000"/>
              <a:gd name="connsiteX936" fmla="*/ 1111003 w 7467600"/>
              <a:gd name="connsiteY936" fmla="*/ 0 h 6858000"/>
              <a:gd name="connsiteX937" fmla="*/ 1125553 w 7467600"/>
              <a:gd name="connsiteY937" fmla="*/ 52588 h 6858000"/>
              <a:gd name="connsiteX938" fmla="*/ 1304276 w 7467600"/>
              <a:gd name="connsiteY938" fmla="*/ 476275 h 6858000"/>
              <a:gd name="connsiteX939" fmla="*/ 1492066 w 7467600"/>
              <a:gd name="connsiteY939" fmla="*/ 886333 h 6858000"/>
              <a:gd name="connsiteX940" fmla="*/ 1423698 w 7467600"/>
              <a:gd name="connsiteY940" fmla="*/ 710817 h 6858000"/>
              <a:gd name="connsiteX941" fmla="*/ 1357609 w 7467600"/>
              <a:gd name="connsiteY941" fmla="*/ 532892 h 6858000"/>
              <a:gd name="connsiteX942" fmla="*/ 1309550 w 7467600"/>
              <a:gd name="connsiteY942" fmla="*/ 374031 h 6858000"/>
              <a:gd name="connsiteX943" fmla="*/ 1193673 w 7467600"/>
              <a:gd name="connsiteY943" fmla="*/ 49533 h 6858000"/>
              <a:gd name="connsiteX944" fmla="*/ 1164391 w 7467600"/>
              <a:gd name="connsiteY944" fmla="*/ 0 h 6858000"/>
              <a:gd name="connsiteX945" fmla="*/ 1200666 w 7467600"/>
              <a:gd name="connsiteY945" fmla="*/ 0 h 6858000"/>
              <a:gd name="connsiteX946" fmla="*/ 1223408 w 7467600"/>
              <a:gd name="connsiteY946" fmla="*/ 38996 h 6858000"/>
              <a:gd name="connsiteX947" fmla="*/ 1339635 w 7467600"/>
              <a:gd name="connsiteY947" fmla="*/ 365517 h 6858000"/>
              <a:gd name="connsiteX948" fmla="*/ 1387469 w 7467600"/>
              <a:gd name="connsiteY948" fmla="*/ 523079 h 6858000"/>
              <a:gd name="connsiteX949" fmla="*/ 1452685 w 7467600"/>
              <a:gd name="connsiteY949" fmla="*/ 699806 h 6858000"/>
              <a:gd name="connsiteX950" fmla="*/ 1492092 w 7467600"/>
              <a:gd name="connsiteY950" fmla="*/ 800424 h 6858000"/>
              <a:gd name="connsiteX951" fmla="*/ 1455302 w 7467600"/>
              <a:gd name="connsiteY951" fmla="*/ 632913 h 6858000"/>
              <a:gd name="connsiteX952" fmla="*/ 1222336 w 7467600"/>
              <a:gd name="connsiteY952" fmla="*/ 9480 h 6858000"/>
              <a:gd name="connsiteX953" fmla="*/ 1214634 w 7467600"/>
              <a:gd name="connsiteY953" fmla="*/ 0 h 6858000"/>
              <a:gd name="connsiteX954" fmla="*/ 1289827 w 7467600"/>
              <a:gd name="connsiteY954" fmla="*/ 0 h 6858000"/>
              <a:gd name="connsiteX955" fmla="*/ 1321076 w 7467600"/>
              <a:gd name="connsiteY955" fmla="*/ 59722 h 6858000"/>
              <a:gd name="connsiteX956" fmla="*/ 1512579 w 7467600"/>
              <a:gd name="connsiteY956" fmla="*/ 626441 h 6858000"/>
              <a:gd name="connsiteX957" fmla="*/ 1506076 w 7467600"/>
              <a:gd name="connsiteY957" fmla="*/ 1089289 h 6858000"/>
              <a:gd name="connsiteX958" fmla="*/ 1486346 w 7467600"/>
              <a:gd name="connsiteY958" fmla="*/ 1079919 h 6858000"/>
              <a:gd name="connsiteX959" fmla="*/ 1070511 w 7467600"/>
              <a:gd name="connsiteY959" fmla="*/ 48609 h 6858000"/>
              <a:gd name="connsiteX960" fmla="*/ 1057230 w 7467600"/>
              <a:gd name="connsiteY960" fmla="*/ 0 h 6858000"/>
              <a:gd name="connsiteX961" fmla="*/ 43151 w 7467600"/>
              <a:gd name="connsiteY961" fmla="*/ 0 h 6858000"/>
              <a:gd name="connsiteX962" fmla="*/ 95283 w 7467600"/>
              <a:gd name="connsiteY962" fmla="*/ 0 h 6858000"/>
              <a:gd name="connsiteX963" fmla="*/ 300708 w 7467600"/>
              <a:gd name="connsiteY963" fmla="*/ 154571 h 6858000"/>
              <a:gd name="connsiteX964" fmla="*/ 530414 w 7467600"/>
              <a:gd name="connsiteY964" fmla="*/ 354673 h 6858000"/>
              <a:gd name="connsiteX965" fmla="*/ 333785 w 7467600"/>
              <a:gd name="connsiteY965" fmla="*/ 161564 h 6858000"/>
              <a:gd name="connsiteX966" fmla="*/ 147005 w 7467600"/>
              <a:gd name="connsiteY966" fmla="*/ 0 h 6858000"/>
              <a:gd name="connsiteX967" fmla="*/ 272509 w 7467600"/>
              <a:gd name="connsiteY967" fmla="*/ 0 h 6858000"/>
              <a:gd name="connsiteX968" fmla="*/ 326276 w 7467600"/>
              <a:gd name="connsiteY968" fmla="*/ 45847 h 6858000"/>
              <a:gd name="connsiteX969" fmla="*/ 823759 w 7467600"/>
              <a:gd name="connsiteY969" fmla="*/ 574145 h 6858000"/>
              <a:gd name="connsiteX970" fmla="*/ 811254 w 7467600"/>
              <a:gd name="connsiteY970" fmla="*/ 665546 h 6858000"/>
              <a:gd name="connsiteX971" fmla="*/ 154042 w 7467600"/>
              <a:gd name="connsiteY971" fmla="*/ 261522 h 6858000"/>
              <a:gd name="connsiteX972" fmla="*/ 13550 w 7467600"/>
              <a:gd name="connsiteY972" fmla="*/ 158423 h 6858000"/>
              <a:gd name="connsiteX973" fmla="*/ 0 w 7467600"/>
              <a:gd name="connsiteY973" fmla="*/ 146618 h 6858000"/>
              <a:gd name="connsiteX974" fmla="*/ 0 w 7467600"/>
              <a:gd name="connsiteY974" fmla="*/ 59161 h 6858000"/>
              <a:gd name="connsiteX975" fmla="*/ 45427 w 7467600"/>
              <a:gd name="connsiteY975" fmla="*/ 101078 h 6858000"/>
              <a:gd name="connsiteX976" fmla="*/ 630103 w 7467600"/>
              <a:gd name="connsiteY976" fmla="*/ 485885 h 6858000"/>
              <a:gd name="connsiteX977" fmla="*/ 532040 w 7467600"/>
              <a:gd name="connsiteY977" fmla="*/ 399359 h 6858000"/>
              <a:gd name="connsiteX978" fmla="*/ 517618 w 7467600"/>
              <a:gd name="connsiteY978" fmla="*/ 385726 h 6858000"/>
              <a:gd name="connsiteX979" fmla="*/ 285074 w 7467600"/>
              <a:gd name="connsiteY979" fmla="*/ 182755 h 6858000"/>
              <a:gd name="connsiteX980" fmla="*/ 43151 w 7467600"/>
              <a:gd name="connsiteY98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271814 w 7467600"/>
              <a:gd name="connsiteY16" fmla="*/ 6684601 h 6858000"/>
              <a:gd name="connsiteX17" fmla="*/ 7392158 w 7467600"/>
              <a:gd name="connsiteY17" fmla="*/ 6771365 h 6858000"/>
              <a:gd name="connsiteX18" fmla="*/ 7467600 w 7467600"/>
              <a:gd name="connsiteY18" fmla="*/ 6805948 h 6858000"/>
              <a:gd name="connsiteX19" fmla="*/ 7467600 w 7467600"/>
              <a:gd name="connsiteY19" fmla="*/ 6831490 h 6858000"/>
              <a:gd name="connsiteX20" fmla="*/ 7410696 w 7467600"/>
              <a:gd name="connsiteY20" fmla="*/ 6803861 h 6858000"/>
              <a:gd name="connsiteX21" fmla="*/ 7088673 w 7467600"/>
              <a:gd name="connsiteY21" fmla="*/ 6610396 h 6858000"/>
              <a:gd name="connsiteX22" fmla="*/ 1019354 w 7467600"/>
              <a:gd name="connsiteY22" fmla="*/ 6315006 h 6858000"/>
              <a:gd name="connsiteX23" fmla="*/ 441046 w 7467600"/>
              <a:gd name="connsiteY23" fmla="*/ 6691153 h 6858000"/>
              <a:gd name="connsiteX24" fmla="*/ 1019354 w 7467600"/>
              <a:gd name="connsiteY24" fmla="*/ 6315006 h 6858000"/>
              <a:gd name="connsiteX25" fmla="*/ 991680 w 7467600"/>
              <a:gd name="connsiteY25" fmla="*/ 6298413 h 6858000"/>
              <a:gd name="connsiteX26" fmla="*/ 409060 w 7467600"/>
              <a:gd name="connsiteY26" fmla="*/ 6671470 h 6858000"/>
              <a:gd name="connsiteX27" fmla="*/ 991680 w 7467600"/>
              <a:gd name="connsiteY27" fmla="*/ 6298413 h 6858000"/>
              <a:gd name="connsiteX28" fmla="*/ 103333 w 7467600"/>
              <a:gd name="connsiteY28" fmla="*/ 5699602 h 6858000"/>
              <a:gd name="connsiteX29" fmla="*/ 233938 w 7467600"/>
              <a:gd name="connsiteY29" fmla="*/ 5809416 h 6858000"/>
              <a:gd name="connsiteX30" fmla="*/ 883580 w 7467600"/>
              <a:gd name="connsiteY30" fmla="*/ 6180710 h 6858000"/>
              <a:gd name="connsiteX31" fmla="*/ 487337 w 7467600"/>
              <a:gd name="connsiteY31" fmla="*/ 5950182 h 6858000"/>
              <a:gd name="connsiteX32" fmla="*/ 354051 w 7467600"/>
              <a:gd name="connsiteY32" fmla="*/ 5854912 h 6858000"/>
              <a:gd name="connsiteX33" fmla="*/ 195436 w 7467600"/>
              <a:gd name="connsiteY33" fmla="*/ 5755068 h 6858000"/>
              <a:gd name="connsiteX34" fmla="*/ 103333 w 7467600"/>
              <a:gd name="connsiteY34" fmla="*/ 5699602 h 6858000"/>
              <a:gd name="connsiteX35" fmla="*/ 5539432 w 7467600"/>
              <a:gd name="connsiteY35" fmla="*/ 5642928 h 6858000"/>
              <a:gd name="connsiteX36" fmla="*/ 5555462 w 7467600"/>
              <a:gd name="connsiteY36" fmla="*/ 5694454 h 6858000"/>
              <a:gd name="connsiteX37" fmla="*/ 5828270 w 7467600"/>
              <a:gd name="connsiteY37" fmla="*/ 6320663 h 6858000"/>
              <a:gd name="connsiteX38" fmla="*/ 5947416 w 7467600"/>
              <a:gd name="connsiteY38" fmla="*/ 6574846 h 6858000"/>
              <a:gd name="connsiteX39" fmla="*/ 5539432 w 7467600"/>
              <a:gd name="connsiteY39" fmla="*/ 5642928 h 6858000"/>
              <a:gd name="connsiteX40" fmla="*/ 51253 w 7467600"/>
              <a:gd name="connsiteY40" fmla="*/ 5631825 h 6858000"/>
              <a:gd name="connsiteX41" fmla="*/ 211622 w 7467600"/>
              <a:gd name="connsiteY41" fmla="*/ 5728803 h 6858000"/>
              <a:gd name="connsiteX42" fmla="*/ 371652 w 7467600"/>
              <a:gd name="connsiteY42" fmla="*/ 5829062 h 6858000"/>
              <a:gd name="connsiteX43" fmla="*/ 505903 w 7467600"/>
              <a:gd name="connsiteY43" fmla="*/ 5925221 h 6858000"/>
              <a:gd name="connsiteX44" fmla="*/ 899240 w 7467600"/>
              <a:gd name="connsiteY44" fmla="*/ 6153068 h 6858000"/>
              <a:gd name="connsiteX45" fmla="*/ 988114 w 7467600"/>
              <a:gd name="connsiteY45" fmla="*/ 6174204 h 6858000"/>
              <a:gd name="connsiteX46" fmla="*/ 845971 w 7467600"/>
              <a:gd name="connsiteY46" fmla="*/ 6067177 h 6858000"/>
              <a:gd name="connsiteX47" fmla="*/ 448057 w 7467600"/>
              <a:gd name="connsiteY47" fmla="*/ 5841376 h 6858000"/>
              <a:gd name="connsiteX48" fmla="*/ 51253 w 7467600"/>
              <a:gd name="connsiteY48" fmla="*/ 5631825 h 6858000"/>
              <a:gd name="connsiteX49" fmla="*/ 2606687 w 7467600"/>
              <a:gd name="connsiteY49" fmla="*/ 5630718 h 6858000"/>
              <a:gd name="connsiteX50" fmla="*/ 2645658 w 7467600"/>
              <a:gd name="connsiteY50" fmla="*/ 6640259 h 6858000"/>
              <a:gd name="connsiteX51" fmla="*/ 2606687 w 7467600"/>
              <a:gd name="connsiteY51" fmla="*/ 5630718 h 6858000"/>
              <a:gd name="connsiteX52" fmla="*/ 3642057 w 7467600"/>
              <a:gd name="connsiteY52" fmla="*/ 5573487 h 6858000"/>
              <a:gd name="connsiteX53" fmla="*/ 3632981 w 7467600"/>
              <a:gd name="connsiteY53" fmla="*/ 5579437 h 6858000"/>
              <a:gd name="connsiteX54" fmla="*/ 3382436 w 7467600"/>
              <a:gd name="connsiteY54" fmla="*/ 5952726 h 6858000"/>
              <a:gd name="connsiteX55" fmla="*/ 3191929 w 7467600"/>
              <a:gd name="connsiteY55" fmla="*/ 6662669 h 6858000"/>
              <a:gd name="connsiteX56" fmla="*/ 3369898 w 7467600"/>
              <a:gd name="connsiteY56" fmla="*/ 6081771 h 6858000"/>
              <a:gd name="connsiteX57" fmla="*/ 3642057 w 7467600"/>
              <a:gd name="connsiteY57" fmla="*/ 5573487 h 6858000"/>
              <a:gd name="connsiteX58" fmla="*/ 2650666 w 7467600"/>
              <a:gd name="connsiteY58" fmla="*/ 5530686 h 6858000"/>
              <a:gd name="connsiteX59" fmla="*/ 2650249 w 7467600"/>
              <a:gd name="connsiteY59" fmla="*/ 5532101 h 6858000"/>
              <a:gd name="connsiteX60" fmla="*/ 2663808 w 7467600"/>
              <a:gd name="connsiteY60" fmla="*/ 6535215 h 6858000"/>
              <a:gd name="connsiteX61" fmla="*/ 2665418 w 7467600"/>
              <a:gd name="connsiteY61" fmla="*/ 6132756 h 6858000"/>
              <a:gd name="connsiteX62" fmla="*/ 2650666 w 7467600"/>
              <a:gd name="connsiteY62" fmla="*/ 5530686 h 6858000"/>
              <a:gd name="connsiteX63" fmla="*/ 2680277 w 7467600"/>
              <a:gd name="connsiteY63" fmla="*/ 5479204 h 6858000"/>
              <a:gd name="connsiteX64" fmla="*/ 2678972 w 7467600"/>
              <a:gd name="connsiteY64" fmla="*/ 5481582 h 6858000"/>
              <a:gd name="connsiteX65" fmla="*/ 2696666 w 7467600"/>
              <a:gd name="connsiteY65" fmla="*/ 6133836 h 6858000"/>
              <a:gd name="connsiteX66" fmla="*/ 2695769 w 7467600"/>
              <a:gd name="connsiteY66" fmla="*/ 6390955 h 6858000"/>
              <a:gd name="connsiteX67" fmla="*/ 2739893 w 7467600"/>
              <a:gd name="connsiteY67" fmla="*/ 6108357 h 6858000"/>
              <a:gd name="connsiteX68" fmla="*/ 2680277 w 7467600"/>
              <a:gd name="connsiteY68" fmla="*/ 5479204 h 6858000"/>
              <a:gd name="connsiteX69" fmla="*/ 1132195 w 7467600"/>
              <a:gd name="connsiteY69" fmla="*/ 5467980 h 6858000"/>
              <a:gd name="connsiteX70" fmla="*/ 1679056 w 7467600"/>
              <a:gd name="connsiteY70" fmla="*/ 5516907 h 6858000"/>
              <a:gd name="connsiteX71" fmla="*/ 2128648 w 7467600"/>
              <a:gd name="connsiteY71" fmla="*/ 5474249 h 6858000"/>
              <a:gd name="connsiteX72" fmla="*/ 1825619 w 7467600"/>
              <a:gd name="connsiteY72" fmla="*/ 5478447 h 6858000"/>
              <a:gd name="connsiteX73" fmla="*/ 1737798 w 7467600"/>
              <a:gd name="connsiteY73" fmla="*/ 5483353 h 6858000"/>
              <a:gd name="connsiteX74" fmla="*/ 1132195 w 7467600"/>
              <a:gd name="connsiteY74" fmla="*/ 5467980 h 6858000"/>
              <a:gd name="connsiteX75" fmla="*/ 6844835 w 7467600"/>
              <a:gd name="connsiteY75" fmla="*/ 5424988 h 6858000"/>
              <a:gd name="connsiteX76" fmla="*/ 6879594 w 7467600"/>
              <a:gd name="connsiteY76" fmla="*/ 5424547 h 6858000"/>
              <a:gd name="connsiteX77" fmla="*/ 7379510 w 7467600"/>
              <a:gd name="connsiteY77" fmla="*/ 5755454 h 6858000"/>
              <a:gd name="connsiteX78" fmla="*/ 7467600 w 7467600"/>
              <a:gd name="connsiteY78" fmla="*/ 5845526 h 6858000"/>
              <a:gd name="connsiteX79" fmla="*/ 7467600 w 7467600"/>
              <a:gd name="connsiteY79" fmla="*/ 5925131 h 6858000"/>
              <a:gd name="connsiteX80" fmla="*/ 7271900 w 7467600"/>
              <a:gd name="connsiteY80" fmla="*/ 5734551 h 6858000"/>
              <a:gd name="connsiteX81" fmla="*/ 7015907 w 7467600"/>
              <a:gd name="connsiteY81" fmla="*/ 5541548 h 6858000"/>
              <a:gd name="connsiteX82" fmla="*/ 7259646 w 7467600"/>
              <a:gd name="connsiteY82" fmla="*/ 5765985 h 6858000"/>
              <a:gd name="connsiteX83" fmla="*/ 7467600 w 7467600"/>
              <a:gd name="connsiteY83" fmla="*/ 5971257 h 6858000"/>
              <a:gd name="connsiteX84" fmla="*/ 7467600 w 7467600"/>
              <a:gd name="connsiteY84" fmla="*/ 6012219 h 6858000"/>
              <a:gd name="connsiteX85" fmla="*/ 7240170 w 7467600"/>
              <a:gd name="connsiteY85" fmla="*/ 5787985 h 6858000"/>
              <a:gd name="connsiteX86" fmla="*/ 6946849 w 7467600"/>
              <a:gd name="connsiteY86" fmla="*/ 5523271 h 6858000"/>
              <a:gd name="connsiteX87" fmla="*/ 6946972 w 7467600"/>
              <a:gd name="connsiteY87" fmla="*/ 5526491 h 6858000"/>
              <a:gd name="connsiteX88" fmla="*/ 7105827 w 7467600"/>
              <a:gd name="connsiteY88" fmla="*/ 5718700 h 6858000"/>
              <a:gd name="connsiteX89" fmla="*/ 7356878 w 7467600"/>
              <a:gd name="connsiteY89" fmla="*/ 5981332 h 6858000"/>
              <a:gd name="connsiteX90" fmla="*/ 7467600 w 7467600"/>
              <a:gd name="connsiteY90" fmla="*/ 6117703 h 6858000"/>
              <a:gd name="connsiteX91" fmla="*/ 7467600 w 7467600"/>
              <a:gd name="connsiteY91" fmla="*/ 6163634 h 6858000"/>
              <a:gd name="connsiteX92" fmla="*/ 7403637 w 7467600"/>
              <a:gd name="connsiteY92" fmla="*/ 6083957 h 6858000"/>
              <a:gd name="connsiteX93" fmla="*/ 7254615 w 7467600"/>
              <a:gd name="connsiteY93" fmla="*/ 5911918 h 6858000"/>
              <a:gd name="connsiteX94" fmla="*/ 7312589 w 7467600"/>
              <a:gd name="connsiteY94" fmla="*/ 5982309 h 6858000"/>
              <a:gd name="connsiteX95" fmla="*/ 7448321 w 7467600"/>
              <a:gd name="connsiteY95" fmla="*/ 6190991 h 6858000"/>
              <a:gd name="connsiteX96" fmla="*/ 7467600 w 7467600"/>
              <a:gd name="connsiteY96" fmla="*/ 6221686 h 6858000"/>
              <a:gd name="connsiteX97" fmla="*/ 7467600 w 7467600"/>
              <a:gd name="connsiteY97" fmla="*/ 6334256 h 6858000"/>
              <a:gd name="connsiteX98" fmla="*/ 7454976 w 7467600"/>
              <a:gd name="connsiteY98" fmla="*/ 6318297 h 6858000"/>
              <a:gd name="connsiteX99" fmla="*/ 7042773 w 7467600"/>
              <a:gd name="connsiteY99" fmla="*/ 5734011 h 6858000"/>
              <a:gd name="connsiteX100" fmla="*/ 6844835 w 7467600"/>
              <a:gd name="connsiteY100" fmla="*/ 5424988 h 6858000"/>
              <a:gd name="connsiteX101" fmla="*/ 1456157 w 7467600"/>
              <a:gd name="connsiteY101" fmla="*/ 5371404 h 6858000"/>
              <a:gd name="connsiteX102" fmla="*/ 1244432 w 7467600"/>
              <a:gd name="connsiteY102" fmla="*/ 5385601 h 6858000"/>
              <a:gd name="connsiteX103" fmla="*/ 973990 w 7467600"/>
              <a:gd name="connsiteY103" fmla="*/ 5424940 h 6858000"/>
              <a:gd name="connsiteX104" fmla="*/ 1103809 w 7467600"/>
              <a:gd name="connsiteY104" fmla="*/ 5433720 h 6858000"/>
              <a:gd name="connsiteX105" fmla="*/ 1123454 w 7467600"/>
              <a:gd name="connsiteY105" fmla="*/ 5435727 h 6858000"/>
              <a:gd name="connsiteX106" fmla="*/ 1737017 w 7467600"/>
              <a:gd name="connsiteY106" fmla="*/ 5452183 h 6858000"/>
              <a:gd name="connsiteX107" fmla="*/ 1824397 w 7467600"/>
              <a:gd name="connsiteY107" fmla="*/ 5447757 h 6858000"/>
              <a:gd name="connsiteX108" fmla="*/ 2070059 w 7467600"/>
              <a:gd name="connsiteY108" fmla="*/ 5441660 h 6858000"/>
              <a:gd name="connsiteX109" fmla="*/ 1456157 w 7467600"/>
              <a:gd name="connsiteY109" fmla="*/ 5371404 h 6858000"/>
              <a:gd name="connsiteX110" fmla="*/ 4988186 w 7467600"/>
              <a:gd name="connsiteY110" fmla="*/ 5216467 h 6858000"/>
              <a:gd name="connsiteX111" fmla="*/ 4777334 w 7467600"/>
              <a:gd name="connsiteY111" fmla="*/ 5406072 h 6858000"/>
              <a:gd name="connsiteX112" fmla="*/ 4718341 w 7467600"/>
              <a:gd name="connsiteY112" fmla="*/ 5468043 h 6858000"/>
              <a:gd name="connsiteX113" fmla="*/ 4604655 w 7467600"/>
              <a:gd name="connsiteY113" fmla="*/ 5583434 h 6858000"/>
              <a:gd name="connsiteX114" fmla="*/ 4565074 w 7467600"/>
              <a:gd name="connsiteY114" fmla="*/ 5618550 h 6858000"/>
              <a:gd name="connsiteX115" fmla="*/ 4988186 w 7467600"/>
              <a:gd name="connsiteY115" fmla="*/ 5216467 h 6858000"/>
              <a:gd name="connsiteX116" fmla="*/ 4978032 w 7467600"/>
              <a:gd name="connsiteY116" fmla="*/ 5183809 h 6858000"/>
              <a:gd name="connsiteX117" fmla="*/ 4463413 w 7467600"/>
              <a:gd name="connsiteY117" fmla="*/ 5615162 h 6858000"/>
              <a:gd name="connsiteX118" fmla="*/ 4358134 w 7467600"/>
              <a:gd name="connsiteY118" fmla="*/ 5742791 h 6858000"/>
              <a:gd name="connsiteX119" fmla="*/ 4376219 w 7467600"/>
              <a:gd name="connsiteY119" fmla="*/ 5729027 h 6858000"/>
              <a:gd name="connsiteX120" fmla="*/ 4582340 w 7467600"/>
              <a:gd name="connsiteY120" fmla="*/ 5561037 h 6858000"/>
              <a:gd name="connsiteX121" fmla="*/ 4694684 w 7467600"/>
              <a:gd name="connsiteY121" fmla="*/ 5447098 h 6858000"/>
              <a:gd name="connsiteX122" fmla="*/ 4754123 w 7467600"/>
              <a:gd name="connsiteY122" fmla="*/ 5384643 h 6858000"/>
              <a:gd name="connsiteX123" fmla="*/ 4978032 w 7467600"/>
              <a:gd name="connsiteY123" fmla="*/ 5183809 h 6858000"/>
              <a:gd name="connsiteX124" fmla="*/ 1903353 w 7467600"/>
              <a:gd name="connsiteY124" fmla="*/ 5044827 h 6858000"/>
              <a:gd name="connsiteX125" fmla="*/ 1936931 w 7467600"/>
              <a:gd name="connsiteY125" fmla="*/ 5093954 h 6858000"/>
              <a:gd name="connsiteX126" fmla="*/ 2195868 w 7467600"/>
              <a:gd name="connsiteY126" fmla="*/ 5396574 h 6858000"/>
              <a:gd name="connsiteX127" fmla="*/ 2088852 w 7467600"/>
              <a:gd name="connsiteY127" fmla="*/ 5166123 h 6858000"/>
              <a:gd name="connsiteX128" fmla="*/ 1958241 w 7467600"/>
              <a:gd name="connsiteY128" fmla="*/ 5067955 h 6858000"/>
              <a:gd name="connsiteX129" fmla="*/ 1903353 w 7467600"/>
              <a:gd name="connsiteY129" fmla="*/ 5044827 h 6858000"/>
              <a:gd name="connsiteX130" fmla="*/ 1979378 w 7467600"/>
              <a:gd name="connsiteY130" fmla="*/ 4769504 h 6858000"/>
              <a:gd name="connsiteX131" fmla="*/ 2882120 w 7467600"/>
              <a:gd name="connsiteY131" fmla="*/ 5064547 h 6858000"/>
              <a:gd name="connsiteX132" fmla="*/ 2793103 w 7467600"/>
              <a:gd name="connsiteY132" fmla="*/ 5039699 h 6858000"/>
              <a:gd name="connsiteX133" fmla="*/ 2770041 w 7467600"/>
              <a:gd name="connsiteY133" fmla="*/ 5033634 h 6858000"/>
              <a:gd name="connsiteX134" fmla="*/ 1979378 w 7467600"/>
              <a:gd name="connsiteY134" fmla="*/ 4769504 h 6858000"/>
              <a:gd name="connsiteX135" fmla="*/ 1927410 w 7467600"/>
              <a:gd name="connsiteY135" fmla="*/ 4716164 h 6858000"/>
              <a:gd name="connsiteX136" fmla="*/ 1959587 w 7467600"/>
              <a:gd name="connsiteY136" fmla="*/ 4728849 h 6858000"/>
              <a:gd name="connsiteX137" fmla="*/ 2777707 w 7467600"/>
              <a:gd name="connsiteY137" fmla="*/ 5003991 h 6858000"/>
              <a:gd name="connsiteX138" fmla="*/ 2800768 w 7467600"/>
              <a:gd name="connsiteY138" fmla="*/ 5010056 h 6858000"/>
              <a:gd name="connsiteX139" fmla="*/ 2879408 w 7467600"/>
              <a:gd name="connsiteY139" fmla="*/ 5031590 h 6858000"/>
              <a:gd name="connsiteX140" fmla="*/ 2862295 w 7467600"/>
              <a:gd name="connsiteY140" fmla="*/ 5022958 h 6858000"/>
              <a:gd name="connsiteX141" fmla="*/ 2813343 w 7467600"/>
              <a:gd name="connsiteY141" fmla="*/ 4998369 h 6858000"/>
              <a:gd name="connsiteX142" fmla="*/ 2646245 w 7467600"/>
              <a:gd name="connsiteY142" fmla="*/ 4930999 h 6858000"/>
              <a:gd name="connsiteX143" fmla="*/ 1999243 w 7467600"/>
              <a:gd name="connsiteY143" fmla="*/ 4730524 h 6858000"/>
              <a:gd name="connsiteX144" fmla="*/ 1979527 w 7467600"/>
              <a:gd name="connsiteY144" fmla="*/ 4726651 h 6858000"/>
              <a:gd name="connsiteX145" fmla="*/ 1927410 w 7467600"/>
              <a:gd name="connsiteY145" fmla="*/ 4716164 h 6858000"/>
              <a:gd name="connsiteX146" fmla="*/ 1997014 w 7467600"/>
              <a:gd name="connsiteY146" fmla="*/ 4698007 h 6858000"/>
              <a:gd name="connsiteX147" fmla="*/ 2005458 w 7467600"/>
              <a:gd name="connsiteY147" fmla="*/ 4699540 h 6858000"/>
              <a:gd name="connsiteX148" fmla="*/ 2657186 w 7467600"/>
              <a:gd name="connsiteY148" fmla="*/ 4901687 h 6858000"/>
              <a:gd name="connsiteX149" fmla="*/ 2826662 w 7467600"/>
              <a:gd name="connsiteY149" fmla="*/ 4970362 h 6858000"/>
              <a:gd name="connsiteX150" fmla="*/ 2876100 w 7467600"/>
              <a:gd name="connsiteY150" fmla="*/ 4995397 h 6858000"/>
              <a:gd name="connsiteX151" fmla="*/ 3042600 w 7467600"/>
              <a:gd name="connsiteY151" fmla="*/ 5059532 h 6858000"/>
              <a:gd name="connsiteX152" fmla="*/ 1997014 w 7467600"/>
              <a:gd name="connsiteY152" fmla="*/ 4698007 h 6858000"/>
              <a:gd name="connsiteX153" fmla="*/ 2305292 w 7467600"/>
              <a:gd name="connsiteY153" fmla="*/ 4219492 h 6858000"/>
              <a:gd name="connsiteX154" fmla="*/ 3360922 w 7467600"/>
              <a:gd name="connsiteY154" fmla="*/ 4529373 h 6858000"/>
              <a:gd name="connsiteX155" fmla="*/ 3492420 w 7467600"/>
              <a:gd name="connsiteY155" fmla="*/ 4510145 h 6858000"/>
              <a:gd name="connsiteX156" fmla="*/ 3364086 w 7467600"/>
              <a:gd name="connsiteY156" fmla="*/ 4480340 h 6858000"/>
              <a:gd name="connsiteX157" fmla="*/ 3225818 w 7467600"/>
              <a:gd name="connsiteY157" fmla="*/ 4411822 h 6858000"/>
              <a:gd name="connsiteX158" fmla="*/ 3129696 w 7467600"/>
              <a:gd name="connsiteY158" fmla="*/ 4360704 h 6858000"/>
              <a:gd name="connsiteX159" fmla="*/ 2814545 w 7467600"/>
              <a:gd name="connsiteY159" fmla="*/ 4282955 h 6858000"/>
              <a:gd name="connsiteX160" fmla="*/ 2305292 w 7467600"/>
              <a:gd name="connsiteY160" fmla="*/ 4219492 h 6858000"/>
              <a:gd name="connsiteX161" fmla="*/ 2626982 w 7467600"/>
              <a:gd name="connsiteY161" fmla="*/ 4206450 h 6858000"/>
              <a:gd name="connsiteX162" fmla="*/ 2490617 w 7467600"/>
              <a:gd name="connsiteY162" fmla="*/ 4206951 h 6858000"/>
              <a:gd name="connsiteX163" fmla="*/ 2819869 w 7467600"/>
              <a:gd name="connsiteY163" fmla="*/ 4252936 h 6858000"/>
              <a:gd name="connsiteX164" fmla="*/ 3143018 w 7467600"/>
              <a:gd name="connsiteY164" fmla="*/ 4332698 h 6858000"/>
              <a:gd name="connsiteX165" fmla="*/ 3241520 w 7467600"/>
              <a:gd name="connsiteY165" fmla="*/ 4385112 h 6858000"/>
              <a:gd name="connsiteX166" fmla="*/ 3374575 w 7467600"/>
              <a:gd name="connsiteY166" fmla="*/ 4451517 h 6858000"/>
              <a:gd name="connsiteX167" fmla="*/ 3505221 w 7467600"/>
              <a:gd name="connsiteY167" fmla="*/ 4480757 h 6858000"/>
              <a:gd name="connsiteX168" fmla="*/ 2626982 w 7467600"/>
              <a:gd name="connsiteY168" fmla="*/ 4206450 h 6858000"/>
              <a:gd name="connsiteX169" fmla="*/ 1310106 w 7467600"/>
              <a:gd name="connsiteY169" fmla="*/ 3943217 h 6858000"/>
              <a:gd name="connsiteX170" fmla="*/ 854994 w 7467600"/>
              <a:gd name="connsiteY170" fmla="*/ 4399136 h 6858000"/>
              <a:gd name="connsiteX171" fmla="*/ 742462 w 7467600"/>
              <a:gd name="connsiteY171" fmla="*/ 4594648 h 6858000"/>
              <a:gd name="connsiteX172" fmla="*/ 820602 w 7467600"/>
              <a:gd name="connsiteY172" fmla="*/ 4485915 h 6858000"/>
              <a:gd name="connsiteX173" fmla="*/ 878295 w 7467600"/>
              <a:gd name="connsiteY173" fmla="*/ 4403594 h 6858000"/>
              <a:gd name="connsiteX174" fmla="*/ 1240607 w 7467600"/>
              <a:gd name="connsiteY174" fmla="*/ 4010401 h 6858000"/>
              <a:gd name="connsiteX175" fmla="*/ 1310106 w 7467600"/>
              <a:gd name="connsiteY175" fmla="*/ 3943217 h 6858000"/>
              <a:gd name="connsiteX176" fmla="*/ 1423113 w 7467600"/>
              <a:gd name="connsiteY176" fmla="*/ 3874565 h 6858000"/>
              <a:gd name="connsiteX177" fmla="*/ 1260565 w 7467600"/>
              <a:gd name="connsiteY177" fmla="*/ 4031982 h 6858000"/>
              <a:gd name="connsiteX178" fmla="*/ 901900 w 7467600"/>
              <a:gd name="connsiteY178" fmla="*/ 4421236 h 6858000"/>
              <a:gd name="connsiteX179" fmla="*/ 845044 w 7467600"/>
              <a:gd name="connsiteY179" fmla="*/ 4502436 h 6858000"/>
              <a:gd name="connsiteX180" fmla="*/ 685926 w 7467600"/>
              <a:gd name="connsiteY180" fmla="*/ 4703069 h 6858000"/>
              <a:gd name="connsiteX181" fmla="*/ 684248 w 7467600"/>
              <a:gd name="connsiteY181" fmla="*/ 4706721 h 6858000"/>
              <a:gd name="connsiteX182" fmla="*/ 1423113 w 7467600"/>
              <a:gd name="connsiteY182" fmla="*/ 3874565 h 6858000"/>
              <a:gd name="connsiteX183" fmla="*/ 3316479 w 7467600"/>
              <a:gd name="connsiteY183" fmla="*/ 3872136 h 6858000"/>
              <a:gd name="connsiteX184" fmla="*/ 3546806 w 7467600"/>
              <a:gd name="connsiteY184" fmla="*/ 4356139 h 6858000"/>
              <a:gd name="connsiteX185" fmla="*/ 3364433 w 7467600"/>
              <a:gd name="connsiteY185" fmla="*/ 3953121 h 6858000"/>
              <a:gd name="connsiteX186" fmla="*/ 3316479 w 7467600"/>
              <a:gd name="connsiteY186" fmla="*/ 3872136 h 6858000"/>
              <a:gd name="connsiteX187" fmla="*/ 3291335 w 7467600"/>
              <a:gd name="connsiteY187" fmla="*/ 3767420 h 6858000"/>
              <a:gd name="connsiteX188" fmla="*/ 3390805 w 7467600"/>
              <a:gd name="connsiteY188" fmla="*/ 3937163 h 6858000"/>
              <a:gd name="connsiteX189" fmla="*/ 3579062 w 7467600"/>
              <a:gd name="connsiteY189" fmla="*/ 4359040 h 6858000"/>
              <a:gd name="connsiteX190" fmla="*/ 3467355 w 7467600"/>
              <a:gd name="connsiteY190" fmla="*/ 3988130 h 6858000"/>
              <a:gd name="connsiteX191" fmla="*/ 3310753 w 7467600"/>
              <a:gd name="connsiteY191" fmla="*/ 3787140 h 6858000"/>
              <a:gd name="connsiteX192" fmla="*/ 3291335 w 7467600"/>
              <a:gd name="connsiteY192" fmla="*/ 3767420 h 6858000"/>
              <a:gd name="connsiteX193" fmla="*/ 1635889 w 7467600"/>
              <a:gd name="connsiteY193" fmla="*/ 3709494 h 6858000"/>
              <a:gd name="connsiteX194" fmla="*/ 1634800 w 7467600"/>
              <a:gd name="connsiteY194" fmla="*/ 3731111 h 6858000"/>
              <a:gd name="connsiteX195" fmla="*/ 1635889 w 7467600"/>
              <a:gd name="connsiteY195" fmla="*/ 3709494 h 6858000"/>
              <a:gd name="connsiteX196" fmla="*/ 1510397 w 7467600"/>
              <a:gd name="connsiteY196" fmla="*/ 3684705 h 6858000"/>
              <a:gd name="connsiteX197" fmla="*/ 1146550 w 7467600"/>
              <a:gd name="connsiteY197" fmla="*/ 3802012 h 6858000"/>
              <a:gd name="connsiteX198" fmla="*/ 698834 w 7467600"/>
              <a:gd name="connsiteY198" fmla="*/ 3952272 h 6858000"/>
              <a:gd name="connsiteX199" fmla="*/ 34256 w 7467600"/>
              <a:gd name="connsiteY199" fmla="*/ 4347603 h 6858000"/>
              <a:gd name="connsiteX200" fmla="*/ 527241 w 7467600"/>
              <a:gd name="connsiteY200" fmla="*/ 4065078 h 6858000"/>
              <a:gd name="connsiteX201" fmla="*/ 1510397 w 7467600"/>
              <a:gd name="connsiteY201" fmla="*/ 3684705 h 6858000"/>
              <a:gd name="connsiteX202" fmla="*/ 1313114 w 7467600"/>
              <a:gd name="connsiteY202" fmla="*/ 3655216 h 6858000"/>
              <a:gd name="connsiteX203" fmla="*/ 1109304 w 7467600"/>
              <a:gd name="connsiteY203" fmla="*/ 3669030 h 6858000"/>
              <a:gd name="connsiteX204" fmla="*/ 8129 w 7467600"/>
              <a:gd name="connsiteY204" fmla="*/ 4330519 h 6858000"/>
              <a:gd name="connsiteX205" fmla="*/ 687572 w 7467600"/>
              <a:gd name="connsiteY205" fmla="*/ 3925629 h 6858000"/>
              <a:gd name="connsiteX206" fmla="*/ 1138365 w 7467600"/>
              <a:gd name="connsiteY206" fmla="*/ 3774515 h 6858000"/>
              <a:gd name="connsiteX207" fmla="*/ 1505579 w 7467600"/>
              <a:gd name="connsiteY207" fmla="*/ 3655526 h 6858000"/>
              <a:gd name="connsiteX208" fmla="*/ 1313114 w 7467600"/>
              <a:gd name="connsiteY208" fmla="*/ 3655216 h 6858000"/>
              <a:gd name="connsiteX209" fmla="*/ 3655073 w 7467600"/>
              <a:gd name="connsiteY209" fmla="*/ 3650884 h 6858000"/>
              <a:gd name="connsiteX210" fmla="*/ 3989938 w 7467600"/>
              <a:gd name="connsiteY210" fmla="*/ 3991685 h 6858000"/>
              <a:gd name="connsiteX211" fmla="*/ 4393907 w 7467600"/>
              <a:gd name="connsiteY211" fmla="*/ 4261258 h 6858000"/>
              <a:gd name="connsiteX212" fmla="*/ 4648051 w 7467600"/>
              <a:gd name="connsiteY212" fmla="*/ 4374051 h 6858000"/>
              <a:gd name="connsiteX213" fmla="*/ 4383389 w 7467600"/>
              <a:gd name="connsiteY213" fmla="*/ 4184369 h 6858000"/>
              <a:gd name="connsiteX214" fmla="*/ 4165508 w 7467600"/>
              <a:gd name="connsiteY214" fmla="*/ 4035196 h 6858000"/>
              <a:gd name="connsiteX215" fmla="*/ 4068162 w 7467600"/>
              <a:gd name="connsiteY215" fmla="*/ 3953394 h 6858000"/>
              <a:gd name="connsiteX216" fmla="*/ 3981416 w 7467600"/>
              <a:gd name="connsiteY216" fmla="*/ 3880482 h 6858000"/>
              <a:gd name="connsiteX217" fmla="*/ 3800147 w 7467600"/>
              <a:gd name="connsiteY217" fmla="*/ 3749872 h 6858000"/>
              <a:gd name="connsiteX218" fmla="*/ 3655073 w 7467600"/>
              <a:gd name="connsiteY218" fmla="*/ 3650884 h 6858000"/>
              <a:gd name="connsiteX219" fmla="*/ 3670252 w 7467600"/>
              <a:gd name="connsiteY219" fmla="*/ 3622798 h 6858000"/>
              <a:gd name="connsiteX220" fmla="*/ 3817258 w 7467600"/>
              <a:gd name="connsiteY220" fmla="*/ 3723577 h 6858000"/>
              <a:gd name="connsiteX221" fmla="*/ 4000461 w 7467600"/>
              <a:gd name="connsiteY221" fmla="*/ 3855966 h 6858000"/>
              <a:gd name="connsiteX222" fmla="*/ 4088180 w 7467600"/>
              <a:gd name="connsiteY222" fmla="*/ 3929774 h 6858000"/>
              <a:gd name="connsiteX223" fmla="*/ 4184555 w 7467600"/>
              <a:gd name="connsiteY223" fmla="*/ 4010683 h 6858000"/>
              <a:gd name="connsiteX224" fmla="*/ 4399563 w 7467600"/>
              <a:gd name="connsiteY224" fmla="*/ 4158106 h 6858000"/>
              <a:gd name="connsiteX225" fmla="*/ 4684469 w 7467600"/>
              <a:gd name="connsiteY225" fmla="*/ 4364680 h 6858000"/>
              <a:gd name="connsiteX226" fmla="*/ 4690271 w 7467600"/>
              <a:gd name="connsiteY226" fmla="*/ 4370034 h 6858000"/>
              <a:gd name="connsiteX227" fmla="*/ 4136093 w 7467600"/>
              <a:gd name="connsiteY227" fmla="*/ 3858466 h 6858000"/>
              <a:gd name="connsiteX228" fmla="*/ 3670252 w 7467600"/>
              <a:gd name="connsiteY228" fmla="*/ 3622798 h 6858000"/>
              <a:gd name="connsiteX229" fmla="*/ 4440129 w 7467600"/>
              <a:gd name="connsiteY229" fmla="*/ 3448571 h 6858000"/>
              <a:gd name="connsiteX230" fmla="*/ 4856525 w 7467600"/>
              <a:gd name="connsiteY230" fmla="*/ 3915351 h 6858000"/>
              <a:gd name="connsiteX231" fmla="*/ 5059055 w 7467600"/>
              <a:gd name="connsiteY231" fmla="*/ 4108918 h 6858000"/>
              <a:gd name="connsiteX232" fmla="*/ 5290070 w 7467600"/>
              <a:gd name="connsiteY232" fmla="*/ 4263619 h 6858000"/>
              <a:gd name="connsiteX233" fmla="*/ 4834991 w 7467600"/>
              <a:gd name="connsiteY233" fmla="*/ 3830985 h 6858000"/>
              <a:gd name="connsiteX234" fmla="*/ 4440129 w 7467600"/>
              <a:gd name="connsiteY234" fmla="*/ 3448571 h 6858000"/>
              <a:gd name="connsiteX235" fmla="*/ 4441737 w 7467600"/>
              <a:gd name="connsiteY235" fmla="*/ 3399734 h 6858000"/>
              <a:gd name="connsiteX236" fmla="*/ 4431236 w 7467600"/>
              <a:gd name="connsiteY236" fmla="*/ 3400954 h 6858000"/>
              <a:gd name="connsiteX237" fmla="*/ 4557150 w 7467600"/>
              <a:gd name="connsiteY237" fmla="*/ 3510023 h 6858000"/>
              <a:gd name="connsiteX238" fmla="*/ 4856936 w 7467600"/>
              <a:gd name="connsiteY238" fmla="*/ 3809146 h 6858000"/>
              <a:gd name="connsiteX239" fmla="*/ 5111996 w 7467600"/>
              <a:gd name="connsiteY239" fmla="*/ 4065759 h 6858000"/>
              <a:gd name="connsiteX240" fmla="*/ 5388878 w 7467600"/>
              <a:gd name="connsiteY240" fmla="*/ 4300185 h 6858000"/>
              <a:gd name="connsiteX241" fmla="*/ 5425556 w 7467600"/>
              <a:gd name="connsiteY241" fmla="*/ 4308967 h 6858000"/>
              <a:gd name="connsiteX242" fmla="*/ 4943646 w 7467600"/>
              <a:gd name="connsiteY242" fmla="*/ 3822916 h 6858000"/>
              <a:gd name="connsiteX243" fmla="*/ 4594837 w 7467600"/>
              <a:gd name="connsiteY243" fmla="*/ 3532274 h 6858000"/>
              <a:gd name="connsiteX244" fmla="*/ 4441737 w 7467600"/>
              <a:gd name="connsiteY244" fmla="*/ 3399734 h 6858000"/>
              <a:gd name="connsiteX245" fmla="*/ 5425834 w 7467600"/>
              <a:gd name="connsiteY245" fmla="*/ 3162785 h 6858000"/>
              <a:gd name="connsiteX246" fmla="*/ 5401644 w 7467600"/>
              <a:gd name="connsiteY246" fmla="*/ 3617847 h 6858000"/>
              <a:gd name="connsiteX247" fmla="*/ 5467256 w 7467600"/>
              <a:gd name="connsiteY247" fmla="*/ 4175494 h 6858000"/>
              <a:gd name="connsiteX248" fmla="*/ 5448069 w 7467600"/>
              <a:gd name="connsiteY248" fmla="*/ 3567554 h 6858000"/>
              <a:gd name="connsiteX249" fmla="*/ 5425834 w 7467600"/>
              <a:gd name="connsiteY249" fmla="*/ 3162785 h 6858000"/>
              <a:gd name="connsiteX250" fmla="*/ 1318687 w 7467600"/>
              <a:gd name="connsiteY250" fmla="*/ 3113840 h 6858000"/>
              <a:gd name="connsiteX251" fmla="*/ 1066793 w 7467600"/>
              <a:gd name="connsiteY251" fmla="*/ 3212171 h 6858000"/>
              <a:gd name="connsiteX252" fmla="*/ 993319 w 7467600"/>
              <a:gd name="connsiteY252" fmla="*/ 3247648 h 6858000"/>
              <a:gd name="connsiteX253" fmla="*/ 853081 w 7467600"/>
              <a:gd name="connsiteY253" fmla="*/ 3312410 h 6858000"/>
              <a:gd name="connsiteX254" fmla="*/ 805957 w 7467600"/>
              <a:gd name="connsiteY254" fmla="*/ 3330443 h 6858000"/>
              <a:gd name="connsiteX255" fmla="*/ 1318687 w 7467600"/>
              <a:gd name="connsiteY255" fmla="*/ 3113840 h 6858000"/>
              <a:gd name="connsiteX256" fmla="*/ 5453702 w 7467600"/>
              <a:gd name="connsiteY256" fmla="*/ 3090882 h 6858000"/>
              <a:gd name="connsiteX257" fmla="*/ 5480135 w 7467600"/>
              <a:gd name="connsiteY257" fmla="*/ 3565802 h 6858000"/>
              <a:gd name="connsiteX258" fmla="*/ 5499023 w 7467600"/>
              <a:gd name="connsiteY258" fmla="*/ 4166310 h 6858000"/>
              <a:gd name="connsiteX259" fmla="*/ 5547022 w 7467600"/>
              <a:gd name="connsiteY259" fmla="*/ 3607838 h 6858000"/>
              <a:gd name="connsiteX260" fmla="*/ 5515964 w 7467600"/>
              <a:gd name="connsiteY260" fmla="*/ 3378541 h 6858000"/>
              <a:gd name="connsiteX261" fmla="*/ 5453702 w 7467600"/>
              <a:gd name="connsiteY261" fmla="*/ 3090882 h 6858000"/>
              <a:gd name="connsiteX262" fmla="*/ 1238695 w 7467600"/>
              <a:gd name="connsiteY262" fmla="*/ 3076820 h 6858000"/>
              <a:gd name="connsiteX263" fmla="*/ 716371 w 7467600"/>
              <a:gd name="connsiteY263" fmla="*/ 3293249 h 6858000"/>
              <a:gd name="connsiteX264" fmla="*/ 579522 w 7467600"/>
              <a:gd name="connsiteY264" fmla="*/ 3371759 h 6858000"/>
              <a:gd name="connsiteX265" fmla="*/ 600288 w 7467600"/>
              <a:gd name="connsiteY265" fmla="*/ 3365555 h 6858000"/>
              <a:gd name="connsiteX266" fmla="*/ 840692 w 7467600"/>
              <a:gd name="connsiteY266" fmla="*/ 3284921 h 6858000"/>
              <a:gd name="connsiteX267" fmla="*/ 979248 w 7467600"/>
              <a:gd name="connsiteY267" fmla="*/ 3221003 h 6858000"/>
              <a:gd name="connsiteX268" fmla="*/ 1053282 w 7467600"/>
              <a:gd name="connsiteY268" fmla="*/ 3185247 h 6858000"/>
              <a:gd name="connsiteX269" fmla="*/ 1320603 w 7467600"/>
              <a:gd name="connsiteY269" fmla="*/ 3081281 h 6858000"/>
              <a:gd name="connsiteX270" fmla="*/ 1238695 w 7467600"/>
              <a:gd name="connsiteY270" fmla="*/ 3076820 h 6858000"/>
              <a:gd name="connsiteX271" fmla="*/ 5425627 w 7467600"/>
              <a:gd name="connsiteY271" fmla="*/ 2954192 h 6858000"/>
              <a:gd name="connsiteX272" fmla="*/ 5470770 w 7467600"/>
              <a:gd name="connsiteY272" fmla="*/ 3005435 h 6858000"/>
              <a:gd name="connsiteX273" fmla="*/ 5519779 w 7467600"/>
              <a:gd name="connsiteY273" fmla="*/ 4359223 h 6858000"/>
              <a:gd name="connsiteX274" fmla="*/ 5520293 w 7467600"/>
              <a:gd name="connsiteY274" fmla="*/ 4360602 h 6858000"/>
              <a:gd name="connsiteX275" fmla="*/ 5767221 w 7467600"/>
              <a:gd name="connsiteY275" fmla="*/ 4665564 h 6858000"/>
              <a:gd name="connsiteX276" fmla="*/ 6937169 w 7467600"/>
              <a:gd name="connsiteY276" fmla="*/ 4815941 h 6858000"/>
              <a:gd name="connsiteX277" fmla="*/ 6953922 w 7467600"/>
              <a:gd name="connsiteY277" fmla="*/ 4890068 h 6858000"/>
              <a:gd name="connsiteX278" fmla="*/ 6071359 w 7467600"/>
              <a:gd name="connsiteY278" fmla="*/ 4770770 h 6858000"/>
              <a:gd name="connsiteX279" fmla="*/ 6038839 w 7467600"/>
              <a:gd name="connsiteY279" fmla="*/ 4764474 h 6858000"/>
              <a:gd name="connsiteX280" fmla="*/ 6038706 w 7467600"/>
              <a:gd name="connsiteY280" fmla="*/ 4763847 h 6858000"/>
              <a:gd name="connsiteX281" fmla="*/ 6037784 w 7467600"/>
              <a:gd name="connsiteY281" fmla="*/ 4764270 h 6858000"/>
              <a:gd name="connsiteX282" fmla="*/ 6038839 w 7467600"/>
              <a:gd name="connsiteY282" fmla="*/ 4764474 h 6858000"/>
              <a:gd name="connsiteX283" fmla="*/ 6040338 w 7467600"/>
              <a:gd name="connsiteY283" fmla="*/ 4771418 h 6858000"/>
              <a:gd name="connsiteX284" fmla="*/ 6024488 w 7467600"/>
              <a:gd name="connsiteY284" fmla="*/ 4809903 h 6858000"/>
              <a:gd name="connsiteX285" fmla="*/ 5599771 w 7467600"/>
              <a:gd name="connsiteY285" fmla="*/ 5509652 h 6858000"/>
              <a:gd name="connsiteX286" fmla="*/ 5548843 w 7467600"/>
              <a:gd name="connsiteY286" fmla="*/ 5563845 h 6858000"/>
              <a:gd name="connsiteX287" fmla="*/ 5940952 w 7467600"/>
              <a:gd name="connsiteY287" fmla="*/ 6250028 h 6858000"/>
              <a:gd name="connsiteX288" fmla="*/ 6043441 w 7467600"/>
              <a:gd name="connsiteY288" fmla="*/ 6665847 h 6858000"/>
              <a:gd name="connsiteX289" fmla="*/ 6093432 w 7467600"/>
              <a:gd name="connsiteY289" fmla="*/ 6858000 h 6858000"/>
              <a:gd name="connsiteX290" fmla="*/ 6034344 w 7467600"/>
              <a:gd name="connsiteY290" fmla="*/ 6858000 h 6858000"/>
              <a:gd name="connsiteX291" fmla="*/ 6026679 w 7467600"/>
              <a:gd name="connsiteY291" fmla="*/ 6836959 h 6858000"/>
              <a:gd name="connsiteX292" fmla="*/ 5800441 w 7467600"/>
              <a:gd name="connsiteY292" fmla="*/ 6335286 h 6858000"/>
              <a:gd name="connsiteX293" fmla="*/ 5526562 w 7467600"/>
              <a:gd name="connsiteY293" fmla="*/ 5705388 h 6858000"/>
              <a:gd name="connsiteX294" fmla="*/ 5519640 w 7467600"/>
              <a:gd name="connsiteY294" fmla="*/ 5683774 h 6858000"/>
              <a:gd name="connsiteX295" fmla="*/ 5844559 w 7467600"/>
              <a:gd name="connsiteY295" fmla="*/ 6553349 h 6858000"/>
              <a:gd name="connsiteX296" fmla="*/ 5975994 w 7467600"/>
              <a:gd name="connsiteY296" fmla="*/ 6858000 h 6858000"/>
              <a:gd name="connsiteX297" fmla="*/ 5898547 w 7467600"/>
              <a:gd name="connsiteY297" fmla="*/ 6858000 h 6858000"/>
              <a:gd name="connsiteX298" fmla="*/ 5682041 w 7467600"/>
              <a:gd name="connsiteY298" fmla="*/ 6355860 h 6858000"/>
              <a:gd name="connsiteX299" fmla="*/ 5461758 w 7467600"/>
              <a:gd name="connsiteY299" fmla="*/ 5820220 h 6858000"/>
              <a:gd name="connsiteX300" fmla="*/ 5237282 w 7467600"/>
              <a:gd name="connsiteY300" fmla="*/ 6579086 h 6858000"/>
              <a:gd name="connsiteX301" fmla="*/ 5115009 w 7467600"/>
              <a:gd name="connsiteY301" fmla="*/ 6858000 h 6858000"/>
              <a:gd name="connsiteX302" fmla="*/ 5028074 w 7467600"/>
              <a:gd name="connsiteY302" fmla="*/ 6858000 h 6858000"/>
              <a:gd name="connsiteX303" fmla="*/ 5079508 w 7467600"/>
              <a:gd name="connsiteY303" fmla="*/ 6749074 h 6858000"/>
              <a:gd name="connsiteX304" fmla="*/ 5371846 w 7467600"/>
              <a:gd name="connsiteY304" fmla="*/ 5924413 h 6858000"/>
              <a:gd name="connsiteX305" fmla="*/ 5270512 w 7467600"/>
              <a:gd name="connsiteY305" fmla="*/ 6138975 h 6858000"/>
              <a:gd name="connsiteX306" fmla="*/ 5062409 w 7467600"/>
              <a:gd name="connsiteY306" fmla="*/ 6653544 h 6858000"/>
              <a:gd name="connsiteX307" fmla="*/ 5036628 w 7467600"/>
              <a:gd name="connsiteY307" fmla="*/ 6754247 h 6858000"/>
              <a:gd name="connsiteX308" fmla="*/ 5009112 w 7467600"/>
              <a:gd name="connsiteY308" fmla="*/ 6858000 h 6858000"/>
              <a:gd name="connsiteX309" fmla="*/ 4976679 w 7467600"/>
              <a:gd name="connsiteY309" fmla="*/ 6858000 h 6858000"/>
              <a:gd name="connsiteX310" fmla="*/ 5006537 w 7467600"/>
              <a:gd name="connsiteY310" fmla="*/ 6747068 h 6858000"/>
              <a:gd name="connsiteX311" fmla="*/ 5032723 w 7467600"/>
              <a:gd name="connsiteY311" fmla="*/ 6644957 h 6858000"/>
              <a:gd name="connsiteX312" fmla="*/ 5242949 w 7467600"/>
              <a:gd name="connsiteY312" fmla="*/ 6125175 h 6858000"/>
              <a:gd name="connsiteX313" fmla="*/ 5286321 w 7467600"/>
              <a:gd name="connsiteY313" fmla="*/ 6033555 h 6858000"/>
              <a:gd name="connsiteX314" fmla="*/ 5008210 w 7467600"/>
              <a:gd name="connsiteY314" fmla="*/ 6649194 h 6858000"/>
              <a:gd name="connsiteX315" fmla="*/ 4986321 w 7467600"/>
              <a:gd name="connsiteY315" fmla="*/ 6765687 h 6858000"/>
              <a:gd name="connsiteX316" fmla="*/ 4973474 w 7467600"/>
              <a:gd name="connsiteY316" fmla="*/ 6858000 h 6858000"/>
              <a:gd name="connsiteX317" fmla="*/ 4907178 w 7467600"/>
              <a:gd name="connsiteY317" fmla="*/ 6858000 h 6858000"/>
              <a:gd name="connsiteX318" fmla="*/ 4910810 w 7467600"/>
              <a:gd name="connsiteY318" fmla="*/ 6829660 h 6858000"/>
              <a:gd name="connsiteX319" fmla="*/ 4987461 w 7467600"/>
              <a:gd name="connsiteY319" fmla="*/ 6432994 h 6858000"/>
              <a:gd name="connsiteX320" fmla="*/ 5179262 w 7467600"/>
              <a:gd name="connsiteY320" fmla="*/ 6035044 h 6858000"/>
              <a:gd name="connsiteX321" fmla="*/ 4689678 w 7467600"/>
              <a:gd name="connsiteY321" fmla="*/ 6440241 h 6858000"/>
              <a:gd name="connsiteX322" fmla="*/ 4477543 w 7467600"/>
              <a:gd name="connsiteY322" fmla="*/ 6674836 h 6858000"/>
              <a:gd name="connsiteX323" fmla="*/ 4329957 w 7467600"/>
              <a:gd name="connsiteY323" fmla="*/ 6858000 h 6858000"/>
              <a:gd name="connsiteX324" fmla="*/ 4218595 w 7467600"/>
              <a:gd name="connsiteY324" fmla="*/ 6858000 h 6858000"/>
              <a:gd name="connsiteX325" fmla="*/ 4368888 w 7467600"/>
              <a:gd name="connsiteY325" fmla="*/ 6668412 h 6858000"/>
              <a:gd name="connsiteX326" fmla="*/ 4563091 w 7467600"/>
              <a:gd name="connsiteY326" fmla="*/ 6442508 h 6858000"/>
              <a:gd name="connsiteX327" fmla="*/ 5387324 w 7467600"/>
              <a:gd name="connsiteY327" fmla="*/ 5705830 h 6858000"/>
              <a:gd name="connsiteX328" fmla="*/ 5073620 w 7467600"/>
              <a:gd name="connsiteY328" fmla="*/ 5955437 h 6858000"/>
              <a:gd name="connsiteX329" fmla="*/ 4689789 w 7467600"/>
              <a:gd name="connsiteY329" fmla="*/ 6268382 h 6858000"/>
              <a:gd name="connsiteX330" fmla="*/ 4418722 w 7467600"/>
              <a:gd name="connsiteY330" fmla="*/ 6570886 h 6858000"/>
              <a:gd name="connsiteX331" fmla="*/ 4214944 w 7467600"/>
              <a:gd name="connsiteY331" fmla="*/ 6858000 h 6858000"/>
              <a:gd name="connsiteX332" fmla="*/ 4177898 w 7467600"/>
              <a:gd name="connsiteY332" fmla="*/ 6858000 h 6858000"/>
              <a:gd name="connsiteX333" fmla="*/ 4391597 w 7467600"/>
              <a:gd name="connsiteY333" fmla="*/ 6556370 h 6858000"/>
              <a:gd name="connsiteX334" fmla="*/ 4668889 w 7467600"/>
              <a:gd name="connsiteY334" fmla="*/ 6246399 h 6858000"/>
              <a:gd name="connsiteX335" fmla="*/ 5055427 w 7467600"/>
              <a:gd name="connsiteY335" fmla="*/ 5931476 h 6858000"/>
              <a:gd name="connsiteX336" fmla="*/ 5371814 w 7467600"/>
              <a:gd name="connsiteY336" fmla="*/ 5678975 h 6858000"/>
              <a:gd name="connsiteX337" fmla="*/ 4987918 w 7467600"/>
              <a:gd name="connsiteY337" fmla="*/ 5838701 h 6858000"/>
              <a:gd name="connsiteX338" fmla="*/ 4317146 w 7467600"/>
              <a:gd name="connsiteY338" fmla="*/ 6587716 h 6858000"/>
              <a:gd name="connsiteX339" fmla="*/ 4171627 w 7467600"/>
              <a:gd name="connsiteY339" fmla="*/ 6858000 h 6858000"/>
              <a:gd name="connsiteX340" fmla="*/ 4081585 w 7467600"/>
              <a:gd name="connsiteY340" fmla="*/ 6858000 h 6858000"/>
              <a:gd name="connsiteX341" fmla="*/ 4238603 w 7467600"/>
              <a:gd name="connsiteY341" fmla="*/ 6559341 h 6858000"/>
              <a:gd name="connsiteX342" fmla="*/ 4778333 w 7467600"/>
              <a:gd name="connsiteY342" fmla="*/ 5873626 h 6858000"/>
              <a:gd name="connsiteX343" fmla="*/ 5414185 w 7467600"/>
              <a:gd name="connsiteY343" fmla="*/ 5573882 h 6858000"/>
              <a:gd name="connsiteX344" fmla="*/ 5959648 w 7467600"/>
              <a:gd name="connsiteY344" fmla="*/ 4760797 h 6858000"/>
              <a:gd name="connsiteX345" fmla="*/ 5355019 w 7467600"/>
              <a:gd name="connsiteY345" fmla="*/ 4734672 h 6858000"/>
              <a:gd name="connsiteX346" fmla="*/ 5083565 w 7467600"/>
              <a:gd name="connsiteY346" fmla="*/ 5179121 h 6858000"/>
              <a:gd name="connsiteX347" fmla="*/ 4713577 w 7467600"/>
              <a:gd name="connsiteY347" fmla="*/ 5616803 h 6858000"/>
              <a:gd name="connsiteX348" fmla="*/ 3989559 w 7467600"/>
              <a:gd name="connsiteY348" fmla="*/ 6145945 h 6858000"/>
              <a:gd name="connsiteX349" fmla="*/ 3939824 w 7467600"/>
              <a:gd name="connsiteY349" fmla="*/ 6066900 h 6858000"/>
              <a:gd name="connsiteX350" fmla="*/ 4584537 w 7467600"/>
              <a:gd name="connsiteY350" fmla="*/ 5324826 h 6858000"/>
              <a:gd name="connsiteX351" fmla="*/ 5037105 w 7467600"/>
              <a:gd name="connsiteY351" fmla="*/ 5088765 h 6858000"/>
              <a:gd name="connsiteX352" fmla="*/ 5039930 w 7467600"/>
              <a:gd name="connsiteY352" fmla="*/ 5089585 h 6858000"/>
              <a:gd name="connsiteX353" fmla="*/ 5263764 w 7467600"/>
              <a:gd name="connsiteY353" fmla="*/ 4735525 h 6858000"/>
              <a:gd name="connsiteX354" fmla="*/ 4086300 w 7467600"/>
              <a:gd name="connsiteY354" fmla="*/ 4884599 h 6858000"/>
              <a:gd name="connsiteX355" fmla="*/ 4085485 w 7467600"/>
              <a:gd name="connsiteY355" fmla="*/ 4899070 h 6858000"/>
              <a:gd name="connsiteX356" fmla="*/ 3871915 w 7467600"/>
              <a:gd name="connsiteY356" fmla="*/ 5253645 h 6858000"/>
              <a:gd name="connsiteX357" fmla="*/ 3799374 w 7467600"/>
              <a:gd name="connsiteY357" fmla="*/ 5466127 h 6858000"/>
              <a:gd name="connsiteX358" fmla="*/ 3498850 w 7467600"/>
              <a:gd name="connsiteY358" fmla="*/ 6661888 h 6858000"/>
              <a:gd name="connsiteX359" fmla="*/ 3399216 w 7467600"/>
              <a:gd name="connsiteY359" fmla="*/ 6858000 h 6858000"/>
              <a:gd name="connsiteX360" fmla="*/ 3303688 w 7467600"/>
              <a:gd name="connsiteY360" fmla="*/ 6858000 h 6858000"/>
              <a:gd name="connsiteX361" fmla="*/ 3391774 w 7467600"/>
              <a:gd name="connsiteY361" fmla="*/ 6697181 h 6858000"/>
              <a:gd name="connsiteX362" fmla="*/ 3735540 w 7467600"/>
              <a:gd name="connsiteY362" fmla="*/ 5546923 h 6858000"/>
              <a:gd name="connsiteX363" fmla="*/ 3729438 w 7467600"/>
              <a:gd name="connsiteY363" fmla="*/ 5569058 h 6858000"/>
              <a:gd name="connsiteX364" fmla="*/ 3707782 w 7467600"/>
              <a:gd name="connsiteY364" fmla="*/ 5644908 h 6858000"/>
              <a:gd name="connsiteX365" fmla="*/ 3583827 w 7467600"/>
              <a:gd name="connsiteY365" fmla="*/ 6039215 h 6858000"/>
              <a:gd name="connsiteX366" fmla="*/ 3547861 w 7467600"/>
              <a:gd name="connsiteY366" fmla="*/ 6129609 h 6858000"/>
              <a:gd name="connsiteX367" fmla="*/ 3490905 w 7467600"/>
              <a:gd name="connsiteY367" fmla="*/ 6277660 h 6858000"/>
              <a:gd name="connsiteX368" fmla="*/ 3455859 w 7467600"/>
              <a:gd name="connsiteY368" fmla="*/ 6391301 h 6858000"/>
              <a:gd name="connsiteX369" fmla="*/ 3429112 w 7467600"/>
              <a:gd name="connsiteY369" fmla="*/ 6479469 h 6858000"/>
              <a:gd name="connsiteX370" fmla="*/ 3304862 w 7467600"/>
              <a:gd name="connsiteY370" fmla="*/ 6796476 h 6858000"/>
              <a:gd name="connsiteX371" fmla="*/ 3276071 w 7467600"/>
              <a:gd name="connsiteY371" fmla="*/ 6858000 h 6858000"/>
              <a:gd name="connsiteX372" fmla="*/ 3240805 w 7467600"/>
              <a:gd name="connsiteY372" fmla="*/ 6858000 h 6858000"/>
              <a:gd name="connsiteX373" fmla="*/ 3275917 w 7467600"/>
              <a:gd name="connsiteY373" fmla="*/ 6783192 h 6858000"/>
              <a:gd name="connsiteX374" fmla="*/ 3399358 w 7467600"/>
              <a:gd name="connsiteY374" fmla="*/ 6469011 h 6858000"/>
              <a:gd name="connsiteX375" fmla="*/ 3425650 w 7467600"/>
              <a:gd name="connsiteY375" fmla="*/ 6381333 h 6858000"/>
              <a:gd name="connsiteX376" fmla="*/ 3460661 w 7467600"/>
              <a:gd name="connsiteY376" fmla="*/ 6266763 h 6858000"/>
              <a:gd name="connsiteX377" fmla="*/ 3518021 w 7467600"/>
              <a:gd name="connsiteY377" fmla="*/ 6117298 h 6858000"/>
              <a:gd name="connsiteX378" fmla="*/ 3554035 w 7467600"/>
              <a:gd name="connsiteY378" fmla="*/ 6027832 h 6858000"/>
              <a:gd name="connsiteX379" fmla="*/ 3677174 w 7467600"/>
              <a:gd name="connsiteY379" fmla="*/ 5636351 h 6858000"/>
              <a:gd name="connsiteX380" fmla="*/ 3698819 w 7467600"/>
              <a:gd name="connsiteY380" fmla="*/ 5560503 h 6858000"/>
              <a:gd name="connsiteX381" fmla="*/ 3702094 w 7467600"/>
              <a:gd name="connsiteY381" fmla="*/ 5549194 h 6858000"/>
              <a:gd name="connsiteX382" fmla="*/ 3398355 w 7467600"/>
              <a:gd name="connsiteY382" fmla="*/ 6094603 h 6858000"/>
              <a:gd name="connsiteX383" fmla="*/ 3193941 w 7467600"/>
              <a:gd name="connsiteY383" fmla="*/ 6798775 h 6858000"/>
              <a:gd name="connsiteX384" fmla="*/ 3184140 w 7467600"/>
              <a:gd name="connsiteY384" fmla="*/ 6858000 h 6858000"/>
              <a:gd name="connsiteX385" fmla="*/ 3099978 w 7467600"/>
              <a:gd name="connsiteY385" fmla="*/ 6858000 h 6858000"/>
              <a:gd name="connsiteX386" fmla="*/ 3101556 w 7467600"/>
              <a:gd name="connsiteY386" fmla="*/ 6843337 h 6858000"/>
              <a:gd name="connsiteX387" fmla="*/ 3370162 w 7467600"/>
              <a:gd name="connsiteY387" fmla="*/ 5785550 h 6858000"/>
              <a:gd name="connsiteX388" fmla="*/ 3746477 w 7467600"/>
              <a:gd name="connsiteY388" fmla="*/ 5377889 h 6858000"/>
              <a:gd name="connsiteX389" fmla="*/ 3863399 w 7467600"/>
              <a:gd name="connsiteY389" fmla="*/ 5087257 h 6858000"/>
              <a:gd name="connsiteX390" fmla="*/ 3968712 w 7467600"/>
              <a:gd name="connsiteY390" fmla="*/ 4913989 h 6858000"/>
              <a:gd name="connsiteX391" fmla="*/ 2792390 w 7467600"/>
              <a:gd name="connsiteY391" fmla="*/ 5382974 h 6858000"/>
              <a:gd name="connsiteX392" fmla="*/ 2714982 w 7467600"/>
              <a:gd name="connsiteY392" fmla="*/ 5427051 h 6858000"/>
              <a:gd name="connsiteX393" fmla="*/ 2813361 w 7467600"/>
              <a:gd name="connsiteY393" fmla="*/ 6023912 h 6858000"/>
              <a:gd name="connsiteX394" fmla="*/ 2688430 w 7467600"/>
              <a:gd name="connsiteY394" fmla="*/ 6801564 h 6858000"/>
              <a:gd name="connsiteX395" fmla="*/ 2629626 w 7467600"/>
              <a:gd name="connsiteY395" fmla="*/ 6763394 h 6858000"/>
              <a:gd name="connsiteX396" fmla="*/ 2565328 w 7467600"/>
              <a:gd name="connsiteY396" fmla="*/ 5516399 h 6858000"/>
              <a:gd name="connsiteX397" fmla="*/ 1922999 w 7467600"/>
              <a:gd name="connsiteY397" fmla="*/ 5980343 h 6858000"/>
              <a:gd name="connsiteX398" fmla="*/ 1950261 w 7467600"/>
              <a:gd name="connsiteY398" fmla="*/ 6405858 h 6858000"/>
              <a:gd name="connsiteX399" fmla="*/ 2365554 w 7467600"/>
              <a:gd name="connsiteY399" fmla="*/ 6759107 h 6858000"/>
              <a:gd name="connsiteX400" fmla="*/ 2424142 w 7467600"/>
              <a:gd name="connsiteY400" fmla="*/ 6858000 h 6858000"/>
              <a:gd name="connsiteX401" fmla="*/ 2395994 w 7467600"/>
              <a:gd name="connsiteY401" fmla="*/ 6858000 h 6858000"/>
              <a:gd name="connsiteX402" fmla="*/ 2392863 w 7467600"/>
              <a:gd name="connsiteY402" fmla="*/ 6852964 h 6858000"/>
              <a:gd name="connsiteX403" fmla="*/ 2017589 w 7467600"/>
              <a:gd name="connsiteY403" fmla="*/ 6493982 h 6858000"/>
              <a:gd name="connsiteX404" fmla="*/ 2147336 w 7467600"/>
              <a:gd name="connsiteY404" fmla="*/ 6594052 h 6858000"/>
              <a:gd name="connsiteX405" fmla="*/ 2207047 w 7467600"/>
              <a:gd name="connsiteY405" fmla="*/ 6654540 h 6858000"/>
              <a:gd name="connsiteX406" fmla="*/ 2299106 w 7467600"/>
              <a:gd name="connsiteY406" fmla="*/ 6778931 h 6858000"/>
              <a:gd name="connsiteX407" fmla="*/ 2314430 w 7467600"/>
              <a:gd name="connsiteY407" fmla="*/ 6801144 h 6858000"/>
              <a:gd name="connsiteX408" fmla="*/ 2352406 w 7467600"/>
              <a:gd name="connsiteY408" fmla="*/ 6858000 h 6858000"/>
              <a:gd name="connsiteX409" fmla="*/ 2314492 w 7467600"/>
              <a:gd name="connsiteY409" fmla="*/ 6858000 h 6858000"/>
              <a:gd name="connsiteX410" fmla="*/ 2288095 w 7467600"/>
              <a:gd name="connsiteY410" fmla="*/ 6818030 h 6858000"/>
              <a:gd name="connsiteX411" fmla="*/ 2272768 w 7467600"/>
              <a:gd name="connsiteY411" fmla="*/ 6795822 h 6858000"/>
              <a:gd name="connsiteX412" fmla="*/ 2182715 w 7467600"/>
              <a:gd name="connsiteY412" fmla="*/ 6675071 h 6858000"/>
              <a:gd name="connsiteX413" fmla="*/ 2032061 w 7467600"/>
              <a:gd name="connsiteY413" fmla="*/ 6541380 h 6858000"/>
              <a:gd name="connsiteX414" fmla="*/ 2257220 w 7467600"/>
              <a:gd name="connsiteY414" fmla="*/ 6826257 h 6858000"/>
              <a:gd name="connsiteX415" fmla="*/ 2281324 w 7467600"/>
              <a:gd name="connsiteY415" fmla="*/ 6858000 h 6858000"/>
              <a:gd name="connsiteX416" fmla="*/ 2242860 w 7467600"/>
              <a:gd name="connsiteY416" fmla="*/ 6858000 h 6858000"/>
              <a:gd name="connsiteX417" fmla="*/ 2232818 w 7467600"/>
              <a:gd name="connsiteY417" fmla="*/ 6844926 h 6858000"/>
              <a:gd name="connsiteX418" fmla="*/ 1990172 w 7467600"/>
              <a:gd name="connsiteY418" fmla="*/ 6542121 h 6858000"/>
              <a:gd name="connsiteX419" fmla="*/ 2124090 w 7467600"/>
              <a:gd name="connsiteY419" fmla="*/ 6761017 h 6858000"/>
              <a:gd name="connsiteX420" fmla="*/ 2200380 w 7467600"/>
              <a:gd name="connsiteY420" fmla="*/ 6858000 h 6858000"/>
              <a:gd name="connsiteX421" fmla="*/ 2147507 w 7467600"/>
              <a:gd name="connsiteY421" fmla="*/ 6858000 h 6858000"/>
              <a:gd name="connsiteX422" fmla="*/ 2070668 w 7467600"/>
              <a:gd name="connsiteY422" fmla="*/ 6761520 h 6858000"/>
              <a:gd name="connsiteX423" fmla="*/ 1975142 w 7467600"/>
              <a:gd name="connsiteY423" fmla="*/ 6585570 h 6858000"/>
              <a:gd name="connsiteX424" fmla="*/ 2050035 w 7467600"/>
              <a:gd name="connsiteY424" fmla="*/ 6813345 h 6858000"/>
              <a:gd name="connsiteX425" fmla="*/ 2063025 w 7467600"/>
              <a:gd name="connsiteY425" fmla="*/ 6858000 h 6858000"/>
              <a:gd name="connsiteX426" fmla="*/ 2021675 w 7467600"/>
              <a:gd name="connsiteY426" fmla="*/ 6858000 h 6858000"/>
              <a:gd name="connsiteX427" fmla="*/ 2019308 w 7467600"/>
              <a:gd name="connsiteY427" fmla="*/ 6847118 h 6858000"/>
              <a:gd name="connsiteX428" fmla="*/ 1938835 w 7467600"/>
              <a:gd name="connsiteY428" fmla="*/ 6551160 h 6858000"/>
              <a:gd name="connsiteX429" fmla="*/ 1953230 w 7467600"/>
              <a:gd name="connsiteY429" fmla="*/ 6759699 h 6858000"/>
              <a:gd name="connsiteX430" fmla="*/ 1956763 w 7467600"/>
              <a:gd name="connsiteY430" fmla="*/ 6778191 h 6858000"/>
              <a:gd name="connsiteX431" fmla="*/ 1967925 w 7467600"/>
              <a:gd name="connsiteY431" fmla="*/ 6858000 h 6858000"/>
              <a:gd name="connsiteX432" fmla="*/ 1936622 w 7467600"/>
              <a:gd name="connsiteY432" fmla="*/ 6858000 h 6858000"/>
              <a:gd name="connsiteX433" fmla="*/ 1926261 w 7467600"/>
              <a:gd name="connsiteY433" fmla="*/ 6784064 h 6858000"/>
              <a:gd name="connsiteX434" fmla="*/ 1922724 w 7467600"/>
              <a:gd name="connsiteY434" fmla="*/ 6765577 h 6858000"/>
              <a:gd name="connsiteX435" fmla="*/ 1904650 w 7467600"/>
              <a:gd name="connsiteY435" fmla="*/ 6639616 h 6858000"/>
              <a:gd name="connsiteX436" fmla="*/ 1885273 w 7467600"/>
              <a:gd name="connsiteY436" fmla="*/ 6858000 h 6858000"/>
              <a:gd name="connsiteX437" fmla="*/ 1854363 w 7467600"/>
              <a:gd name="connsiteY437" fmla="*/ 6858000 h 6858000"/>
              <a:gd name="connsiteX438" fmla="*/ 1880391 w 7467600"/>
              <a:gd name="connsiteY438" fmla="*/ 6603796 h 6858000"/>
              <a:gd name="connsiteX439" fmla="*/ 1818273 w 7467600"/>
              <a:gd name="connsiteY439" fmla="*/ 6715729 h 6858000"/>
              <a:gd name="connsiteX440" fmla="*/ 1794691 w 7467600"/>
              <a:gd name="connsiteY440" fmla="*/ 6843239 h 6858000"/>
              <a:gd name="connsiteX441" fmla="*/ 1794914 w 7467600"/>
              <a:gd name="connsiteY441" fmla="*/ 6858000 h 6858000"/>
              <a:gd name="connsiteX442" fmla="*/ 1746128 w 7467600"/>
              <a:gd name="connsiteY442" fmla="*/ 6858000 h 6858000"/>
              <a:gd name="connsiteX443" fmla="*/ 1753934 w 7467600"/>
              <a:gd name="connsiteY443" fmla="*/ 6724796 h 6858000"/>
              <a:gd name="connsiteX444" fmla="*/ 1792053 w 7467600"/>
              <a:gd name="connsiteY444" fmla="*/ 6572396 h 6858000"/>
              <a:gd name="connsiteX445" fmla="*/ 1862248 w 7467600"/>
              <a:gd name="connsiteY445" fmla="*/ 6266397 h 6858000"/>
              <a:gd name="connsiteX446" fmla="*/ 1862250 w 7467600"/>
              <a:gd name="connsiteY446" fmla="*/ 6033531 h 6858000"/>
              <a:gd name="connsiteX447" fmla="*/ 1211999 w 7467600"/>
              <a:gd name="connsiteY447" fmla="*/ 6683610 h 6858000"/>
              <a:gd name="connsiteX448" fmla="*/ 1213266 w 7467600"/>
              <a:gd name="connsiteY448" fmla="*/ 6691947 h 6858000"/>
              <a:gd name="connsiteX449" fmla="*/ 1203370 w 7467600"/>
              <a:gd name="connsiteY449" fmla="*/ 6850676 h 6858000"/>
              <a:gd name="connsiteX450" fmla="*/ 1203671 w 7467600"/>
              <a:gd name="connsiteY450" fmla="*/ 6858000 h 6858000"/>
              <a:gd name="connsiteX451" fmla="*/ 1143180 w 7467600"/>
              <a:gd name="connsiteY451" fmla="*/ 6858000 h 6858000"/>
              <a:gd name="connsiteX452" fmla="*/ 1142176 w 7467600"/>
              <a:gd name="connsiteY452" fmla="*/ 6766045 h 6858000"/>
              <a:gd name="connsiteX453" fmla="*/ 1067484 w 7467600"/>
              <a:gd name="connsiteY453" fmla="*/ 6858000 h 6858000"/>
              <a:gd name="connsiteX454" fmla="*/ 953928 w 7467600"/>
              <a:gd name="connsiteY454" fmla="*/ 6858000 h 6858000"/>
              <a:gd name="connsiteX455" fmla="*/ 959715 w 7467600"/>
              <a:gd name="connsiteY455" fmla="*/ 6850185 h 6858000"/>
              <a:gd name="connsiteX456" fmla="*/ 1483788 w 7467600"/>
              <a:gd name="connsiteY456" fmla="*/ 6259174 h 6858000"/>
              <a:gd name="connsiteX457" fmla="*/ 1100671 w 7467600"/>
              <a:gd name="connsiteY457" fmla="*/ 6252137 h 6858000"/>
              <a:gd name="connsiteX458" fmla="*/ 1090144 w 7467600"/>
              <a:gd name="connsiteY458" fmla="*/ 6256748 h 6858000"/>
              <a:gd name="connsiteX459" fmla="*/ 1095872 w 7467600"/>
              <a:gd name="connsiteY459" fmla="*/ 6271892 h 6858000"/>
              <a:gd name="connsiteX460" fmla="*/ 262785 w 7467600"/>
              <a:gd name="connsiteY460" fmla="*/ 6845450 h 6858000"/>
              <a:gd name="connsiteX461" fmla="*/ 209968 w 7467600"/>
              <a:gd name="connsiteY461" fmla="*/ 6770713 h 6858000"/>
              <a:gd name="connsiteX462" fmla="*/ 873460 w 7467600"/>
              <a:gd name="connsiteY462" fmla="*/ 6253768 h 6858000"/>
              <a:gd name="connsiteX463" fmla="*/ 192686 w 7467600"/>
              <a:gd name="connsiteY463" fmla="*/ 5849257 h 6858000"/>
              <a:gd name="connsiteX464" fmla="*/ 4696 w 7467600"/>
              <a:gd name="connsiteY464" fmla="*/ 5697668 h 6858000"/>
              <a:gd name="connsiteX465" fmla="*/ 0 w 7467600"/>
              <a:gd name="connsiteY465" fmla="*/ 5689984 h 6858000"/>
              <a:gd name="connsiteX466" fmla="*/ 0 w 7467600"/>
              <a:gd name="connsiteY466" fmla="*/ 5513472 h 6858000"/>
              <a:gd name="connsiteX467" fmla="*/ 174101 w 7467600"/>
              <a:gd name="connsiteY467" fmla="*/ 5620277 h 6858000"/>
              <a:gd name="connsiteX468" fmla="*/ 891800 w 7467600"/>
              <a:gd name="connsiteY468" fmla="*/ 6036935 h 6858000"/>
              <a:gd name="connsiteX469" fmla="*/ 1072219 w 7467600"/>
              <a:gd name="connsiteY469" fmla="*/ 6169443 h 6858000"/>
              <a:gd name="connsiteX470" fmla="*/ 1074117 w 7467600"/>
              <a:gd name="connsiteY470" fmla="*/ 6170301 h 6858000"/>
              <a:gd name="connsiteX471" fmla="*/ 1083114 w 7467600"/>
              <a:gd name="connsiteY471" fmla="*/ 6174131 h 6858000"/>
              <a:gd name="connsiteX472" fmla="*/ 1543010 w 7467600"/>
              <a:gd name="connsiteY472" fmla="*/ 6191140 h 6858000"/>
              <a:gd name="connsiteX473" fmla="*/ 1551080 w 7467600"/>
              <a:gd name="connsiteY473" fmla="*/ 6195006 h 6858000"/>
              <a:gd name="connsiteX474" fmla="*/ 2345443 w 7467600"/>
              <a:gd name="connsiteY474" fmla="*/ 5549882 h 6858000"/>
              <a:gd name="connsiteX475" fmla="*/ 1721499 w 7467600"/>
              <a:gd name="connsiteY475" fmla="*/ 5599969 h 6858000"/>
              <a:gd name="connsiteX476" fmla="*/ 767716 w 7467600"/>
              <a:gd name="connsiteY476" fmla="*/ 5472768 h 6858000"/>
              <a:gd name="connsiteX477" fmla="*/ 722147 w 7467600"/>
              <a:gd name="connsiteY477" fmla="*/ 5393091 h 6858000"/>
              <a:gd name="connsiteX478" fmla="*/ 1485552 w 7467600"/>
              <a:gd name="connsiteY478" fmla="*/ 5313202 h 6858000"/>
              <a:gd name="connsiteX479" fmla="*/ 2143004 w 7467600"/>
              <a:gd name="connsiteY479" fmla="*/ 5402420 h 6858000"/>
              <a:gd name="connsiteX480" fmla="*/ 1933391 w 7467600"/>
              <a:gd name="connsiteY480" fmla="*/ 5156971 h 6858000"/>
              <a:gd name="connsiteX481" fmla="*/ 1827118 w 7467600"/>
              <a:gd name="connsiteY481" fmla="*/ 4968410 h 6858000"/>
              <a:gd name="connsiteX482" fmla="*/ 1837349 w 7467600"/>
              <a:gd name="connsiteY482" fmla="*/ 4956357 h 6858000"/>
              <a:gd name="connsiteX483" fmla="*/ 2162835 w 7467600"/>
              <a:gd name="connsiteY483" fmla="*/ 5187853 h 6858000"/>
              <a:gd name="connsiteX484" fmla="*/ 2257167 w 7467600"/>
              <a:gd name="connsiteY484" fmla="*/ 5462123 h 6858000"/>
              <a:gd name="connsiteX485" fmla="*/ 2261598 w 7467600"/>
              <a:gd name="connsiteY485" fmla="*/ 5467998 h 6858000"/>
              <a:gd name="connsiteX486" fmla="*/ 2437177 w 7467600"/>
              <a:gd name="connsiteY486" fmla="*/ 5479608 h 6858000"/>
              <a:gd name="connsiteX487" fmla="*/ 2445247 w 7467600"/>
              <a:gd name="connsiteY487" fmla="*/ 5483476 h 6858000"/>
              <a:gd name="connsiteX488" fmla="*/ 2743626 w 7467600"/>
              <a:gd name="connsiteY488" fmla="*/ 5304819 h 6858000"/>
              <a:gd name="connsiteX489" fmla="*/ 3048102 w 7467600"/>
              <a:gd name="connsiteY489" fmla="*/ 5150595 h 6858000"/>
              <a:gd name="connsiteX490" fmla="*/ 1799414 w 7467600"/>
              <a:gd name="connsiteY490" fmla="*/ 4694732 h 6858000"/>
              <a:gd name="connsiteX491" fmla="*/ 1771735 w 7467600"/>
              <a:gd name="connsiteY491" fmla="*/ 4619929 h 6858000"/>
              <a:gd name="connsiteX492" fmla="*/ 3104273 w 7467600"/>
              <a:gd name="connsiteY492" fmla="*/ 5076159 h 6858000"/>
              <a:gd name="connsiteX493" fmla="*/ 3113245 w 7467600"/>
              <a:gd name="connsiteY493" fmla="*/ 5090705 h 6858000"/>
              <a:gd name="connsiteX494" fmla="*/ 3126294 w 7467600"/>
              <a:gd name="connsiteY494" fmla="*/ 5114400 h 6858000"/>
              <a:gd name="connsiteX495" fmla="*/ 3937433 w 7467600"/>
              <a:gd name="connsiteY495" fmla="*/ 4830473 h 6858000"/>
              <a:gd name="connsiteX496" fmla="*/ 3590475 w 7467600"/>
              <a:gd name="connsiteY496" fmla="*/ 4597974 h 6858000"/>
              <a:gd name="connsiteX497" fmla="*/ 3100264 w 7467600"/>
              <a:gd name="connsiteY497" fmla="*/ 4579845 h 6858000"/>
              <a:gd name="connsiteX498" fmla="*/ 2183576 w 7467600"/>
              <a:gd name="connsiteY498" fmla="*/ 4227150 h 6858000"/>
              <a:gd name="connsiteX499" fmla="*/ 2151029 w 7467600"/>
              <a:gd name="connsiteY499" fmla="*/ 4146947 h 6858000"/>
              <a:gd name="connsiteX500" fmla="*/ 3563434 w 7467600"/>
              <a:gd name="connsiteY500" fmla="*/ 4469115 h 6858000"/>
              <a:gd name="connsiteX501" fmla="*/ 3177952 w 7467600"/>
              <a:gd name="connsiteY501" fmla="*/ 3657386 h 6858000"/>
              <a:gd name="connsiteX502" fmla="*/ 3189263 w 7467600"/>
              <a:gd name="connsiteY502" fmla="*/ 3625726 h 6858000"/>
              <a:gd name="connsiteX503" fmla="*/ 3560912 w 7467600"/>
              <a:gd name="connsiteY503" fmla="*/ 4079863 h 6858000"/>
              <a:gd name="connsiteX504" fmla="*/ 3626636 w 7467600"/>
              <a:gd name="connsiteY504" fmla="*/ 4512230 h 6858000"/>
              <a:gd name="connsiteX505" fmla="*/ 3653088 w 7467600"/>
              <a:gd name="connsiteY505" fmla="*/ 4521417 h 6858000"/>
              <a:gd name="connsiteX506" fmla="*/ 3988128 w 7467600"/>
              <a:gd name="connsiteY506" fmla="*/ 4817267 h 6858000"/>
              <a:gd name="connsiteX507" fmla="*/ 4830582 w 7467600"/>
              <a:gd name="connsiteY507" fmla="*/ 4676000 h 6858000"/>
              <a:gd name="connsiteX508" fmla="*/ 4830100 w 7467600"/>
              <a:gd name="connsiteY508" fmla="*/ 4675554 h 6858000"/>
              <a:gd name="connsiteX509" fmla="*/ 4036318 w 7467600"/>
              <a:gd name="connsiteY509" fmla="*/ 4147013 h 6858000"/>
              <a:gd name="connsiteX510" fmla="*/ 3432098 w 7467600"/>
              <a:gd name="connsiteY510" fmla="*/ 3537312 h 6858000"/>
              <a:gd name="connsiteX511" fmla="*/ 3446761 w 7467600"/>
              <a:gd name="connsiteY511" fmla="*/ 3461278 h 6858000"/>
              <a:gd name="connsiteX512" fmla="*/ 4419733 w 7467600"/>
              <a:gd name="connsiteY512" fmla="*/ 3963555 h 6858000"/>
              <a:gd name="connsiteX513" fmla="*/ 4781371 w 7467600"/>
              <a:gd name="connsiteY513" fmla="*/ 4458604 h 6858000"/>
              <a:gd name="connsiteX514" fmla="*/ 4780440 w 7467600"/>
              <a:gd name="connsiteY514" fmla="*/ 4470290 h 6858000"/>
              <a:gd name="connsiteX515" fmla="*/ 4898954 w 7467600"/>
              <a:gd name="connsiteY515" fmla="*/ 4662092 h 6858000"/>
              <a:gd name="connsiteX516" fmla="*/ 4900699 w 7467600"/>
              <a:gd name="connsiteY516" fmla="*/ 4670867 h 6858000"/>
              <a:gd name="connsiteX517" fmla="*/ 5714511 w 7467600"/>
              <a:gd name="connsiteY517" fmla="*/ 4663483 h 6858000"/>
              <a:gd name="connsiteX518" fmla="*/ 5464793 w 7467600"/>
              <a:gd name="connsiteY518" fmla="*/ 4393556 h 6858000"/>
              <a:gd name="connsiteX519" fmla="*/ 5461897 w 7467600"/>
              <a:gd name="connsiteY519" fmla="*/ 4390879 h 6858000"/>
              <a:gd name="connsiteX520" fmla="*/ 4294126 w 7467600"/>
              <a:gd name="connsiteY520" fmla="*/ 3303048 h 6858000"/>
              <a:gd name="connsiteX521" fmla="*/ 4305321 w 7467600"/>
              <a:gd name="connsiteY521" fmla="*/ 3256953 h 6858000"/>
              <a:gd name="connsiteX522" fmla="*/ 4949299 w 7467600"/>
              <a:gd name="connsiteY522" fmla="*/ 3766336 h 6858000"/>
              <a:gd name="connsiteX523" fmla="*/ 5291452 w 7467600"/>
              <a:gd name="connsiteY523" fmla="*/ 4076801 h 6858000"/>
              <a:gd name="connsiteX524" fmla="*/ 5434998 w 7467600"/>
              <a:gd name="connsiteY524" fmla="*/ 4254100 h 6858000"/>
              <a:gd name="connsiteX525" fmla="*/ 5351015 w 7467600"/>
              <a:gd name="connsiteY525" fmla="*/ 3760989 h 6858000"/>
              <a:gd name="connsiteX526" fmla="*/ 5413780 w 7467600"/>
              <a:gd name="connsiteY526" fmla="*/ 2966265 h 6858000"/>
              <a:gd name="connsiteX527" fmla="*/ 5425627 w 7467600"/>
              <a:gd name="connsiteY527" fmla="*/ 2954192 h 6858000"/>
              <a:gd name="connsiteX528" fmla="*/ 6604735 w 7467600"/>
              <a:gd name="connsiteY528" fmla="*/ 2041381 h 6858000"/>
              <a:gd name="connsiteX529" fmla="*/ 7204487 w 7467600"/>
              <a:gd name="connsiteY529" fmla="*/ 2742112 h 6858000"/>
              <a:gd name="connsiteX530" fmla="*/ 7131592 w 7467600"/>
              <a:gd name="connsiteY530" fmla="*/ 2672096 h 6858000"/>
              <a:gd name="connsiteX531" fmla="*/ 6996344 w 7467600"/>
              <a:gd name="connsiteY531" fmla="*/ 2518310 h 6858000"/>
              <a:gd name="connsiteX532" fmla="*/ 6735495 w 7467600"/>
              <a:gd name="connsiteY532" fmla="*/ 2196890 h 6858000"/>
              <a:gd name="connsiteX533" fmla="*/ 6721901 w 7467600"/>
              <a:gd name="connsiteY533" fmla="*/ 2179274 h 6858000"/>
              <a:gd name="connsiteX534" fmla="*/ 6604735 w 7467600"/>
              <a:gd name="connsiteY534" fmla="*/ 2041381 h 6858000"/>
              <a:gd name="connsiteX535" fmla="*/ 6591670 w 7467600"/>
              <a:gd name="connsiteY535" fmla="*/ 1988277 h 6858000"/>
              <a:gd name="connsiteX536" fmla="*/ 6747349 w 7467600"/>
              <a:gd name="connsiteY536" fmla="*/ 2160069 h 6858000"/>
              <a:gd name="connsiteX537" fmla="*/ 6760943 w 7467600"/>
              <a:gd name="connsiteY537" fmla="*/ 2177686 h 6858000"/>
              <a:gd name="connsiteX538" fmla="*/ 7021065 w 7467600"/>
              <a:gd name="connsiteY538" fmla="*/ 2498102 h 6858000"/>
              <a:gd name="connsiteX539" fmla="*/ 7155223 w 7467600"/>
              <a:gd name="connsiteY539" fmla="*/ 2650386 h 6858000"/>
              <a:gd name="connsiteX540" fmla="*/ 7203167 w 7467600"/>
              <a:gd name="connsiteY540" fmla="*/ 2697288 h 6858000"/>
              <a:gd name="connsiteX541" fmla="*/ 6937703 w 7467600"/>
              <a:gd name="connsiteY541" fmla="*/ 2321981 h 6858000"/>
              <a:gd name="connsiteX542" fmla="*/ 6591670 w 7467600"/>
              <a:gd name="connsiteY542" fmla="*/ 1988277 h 6858000"/>
              <a:gd name="connsiteX543" fmla="*/ 5798671 w 7467600"/>
              <a:gd name="connsiteY543" fmla="*/ 1981601 h 6858000"/>
              <a:gd name="connsiteX544" fmla="*/ 5754709 w 7467600"/>
              <a:gd name="connsiteY544" fmla="*/ 2071454 h 6858000"/>
              <a:gd name="connsiteX545" fmla="*/ 5763044 w 7467600"/>
              <a:gd name="connsiteY545" fmla="*/ 2842206 h 6858000"/>
              <a:gd name="connsiteX546" fmla="*/ 5764974 w 7467600"/>
              <a:gd name="connsiteY546" fmla="*/ 2799609 h 6858000"/>
              <a:gd name="connsiteX547" fmla="*/ 5767665 w 7467600"/>
              <a:gd name="connsiteY547" fmla="*/ 2666409 h 6858000"/>
              <a:gd name="connsiteX548" fmla="*/ 5763055 w 7467600"/>
              <a:gd name="connsiteY548" fmla="*/ 2579705 h 6858000"/>
              <a:gd name="connsiteX549" fmla="*/ 5758079 w 7467600"/>
              <a:gd name="connsiteY549" fmla="*/ 2492508 h 6858000"/>
              <a:gd name="connsiteX550" fmla="*/ 5779325 w 7467600"/>
              <a:gd name="connsiteY550" fmla="*/ 2197069 h 6858000"/>
              <a:gd name="connsiteX551" fmla="*/ 5798671 w 7467600"/>
              <a:gd name="connsiteY551" fmla="*/ 1981601 h 6858000"/>
              <a:gd name="connsiteX552" fmla="*/ 5829202 w 7467600"/>
              <a:gd name="connsiteY552" fmla="*/ 1971679 h 6858000"/>
              <a:gd name="connsiteX553" fmla="*/ 5809558 w 7467600"/>
              <a:gd name="connsiteY553" fmla="*/ 2198043 h 6858000"/>
              <a:gd name="connsiteX554" fmla="*/ 5788653 w 7467600"/>
              <a:gd name="connsiteY554" fmla="*/ 2489430 h 6858000"/>
              <a:gd name="connsiteX555" fmla="*/ 5793439 w 7467600"/>
              <a:gd name="connsiteY555" fmla="*/ 2575235 h 6858000"/>
              <a:gd name="connsiteX556" fmla="*/ 5796837 w 7467600"/>
              <a:gd name="connsiteY556" fmla="*/ 2637633 h 6858000"/>
              <a:gd name="connsiteX557" fmla="*/ 5818614 w 7467600"/>
              <a:gd name="connsiteY557" fmla="*/ 2473055 h 6858000"/>
              <a:gd name="connsiteX558" fmla="*/ 5829202 w 7467600"/>
              <a:gd name="connsiteY558" fmla="*/ 1971679 h 6858000"/>
              <a:gd name="connsiteX559" fmla="*/ 5911389 w 7467600"/>
              <a:gd name="connsiteY559" fmla="*/ 1898371 h 6858000"/>
              <a:gd name="connsiteX560" fmla="*/ 6237627 w 7467600"/>
              <a:gd name="connsiteY560" fmla="*/ 2231921 h 6858000"/>
              <a:gd name="connsiteX561" fmla="*/ 5911389 w 7467600"/>
              <a:gd name="connsiteY561" fmla="*/ 1898371 h 6858000"/>
              <a:gd name="connsiteX562" fmla="*/ 6944437 w 7467600"/>
              <a:gd name="connsiteY562" fmla="*/ 1575402 h 6858000"/>
              <a:gd name="connsiteX563" fmla="*/ 6304730 w 7467600"/>
              <a:gd name="connsiteY563" fmla="*/ 1766654 h 6858000"/>
              <a:gd name="connsiteX564" fmla="*/ 6944437 w 7467600"/>
              <a:gd name="connsiteY564" fmla="*/ 1575402 h 6858000"/>
              <a:gd name="connsiteX565" fmla="*/ 7019523 w 7467600"/>
              <a:gd name="connsiteY565" fmla="*/ 1519450 h 6858000"/>
              <a:gd name="connsiteX566" fmla="*/ 6298091 w 7467600"/>
              <a:gd name="connsiteY566" fmla="*/ 1737122 h 6858000"/>
              <a:gd name="connsiteX567" fmla="*/ 7019523 w 7467600"/>
              <a:gd name="connsiteY567" fmla="*/ 1519450 h 6858000"/>
              <a:gd name="connsiteX568" fmla="*/ 2399523 w 7467600"/>
              <a:gd name="connsiteY568" fmla="*/ 1428234 h 6858000"/>
              <a:gd name="connsiteX569" fmla="*/ 2224982 w 7467600"/>
              <a:gd name="connsiteY569" fmla="*/ 1826201 h 6858000"/>
              <a:gd name="connsiteX570" fmla="*/ 2096099 w 7467600"/>
              <a:gd name="connsiteY570" fmla="*/ 2345900 h 6858000"/>
              <a:gd name="connsiteX571" fmla="*/ 2283317 w 7467600"/>
              <a:gd name="connsiteY571" fmla="*/ 1796925 h 6858000"/>
              <a:gd name="connsiteX572" fmla="*/ 2399523 w 7467600"/>
              <a:gd name="connsiteY572" fmla="*/ 1428234 h 6858000"/>
              <a:gd name="connsiteX573" fmla="*/ 2448558 w 7467600"/>
              <a:gd name="connsiteY573" fmla="*/ 1373435 h 6858000"/>
              <a:gd name="connsiteX574" fmla="*/ 2312521 w 7467600"/>
              <a:gd name="connsiteY574" fmla="*/ 1806140 h 6858000"/>
              <a:gd name="connsiteX575" fmla="*/ 2127533 w 7467600"/>
              <a:gd name="connsiteY575" fmla="*/ 2348380 h 6858000"/>
              <a:gd name="connsiteX576" fmla="*/ 2358080 w 7467600"/>
              <a:gd name="connsiteY576" fmla="*/ 1866134 h 6858000"/>
              <a:gd name="connsiteX577" fmla="*/ 2407436 w 7467600"/>
              <a:gd name="connsiteY577" fmla="*/ 1651070 h 6858000"/>
              <a:gd name="connsiteX578" fmla="*/ 2448558 w 7467600"/>
              <a:gd name="connsiteY578" fmla="*/ 1373435 h 6858000"/>
              <a:gd name="connsiteX579" fmla="*/ 278707 w 7467600"/>
              <a:gd name="connsiteY579" fmla="*/ 1352270 h 6858000"/>
              <a:gd name="connsiteX580" fmla="*/ 321570 w 7467600"/>
              <a:gd name="connsiteY580" fmla="*/ 1861610 h 6858000"/>
              <a:gd name="connsiteX581" fmla="*/ 294281 w 7467600"/>
              <a:gd name="connsiteY581" fmla="*/ 1440658 h 6858000"/>
              <a:gd name="connsiteX582" fmla="*/ 278707 w 7467600"/>
              <a:gd name="connsiteY582" fmla="*/ 1352270 h 6858000"/>
              <a:gd name="connsiteX583" fmla="*/ 1423821 w 7467600"/>
              <a:gd name="connsiteY583" fmla="*/ 1351958 h 6858000"/>
              <a:gd name="connsiteX584" fmla="*/ 1638521 w 7467600"/>
              <a:gd name="connsiteY584" fmla="*/ 1908470 h 6858000"/>
              <a:gd name="connsiteX585" fmla="*/ 1754199 w 7467600"/>
              <a:gd name="connsiteY585" fmla="*/ 2149284 h 6858000"/>
              <a:gd name="connsiteX586" fmla="*/ 1908359 w 7467600"/>
              <a:gd name="connsiteY586" fmla="*/ 2364988 h 6858000"/>
              <a:gd name="connsiteX587" fmla="*/ 1647661 w 7467600"/>
              <a:gd name="connsiteY587" fmla="*/ 1825945 h 6858000"/>
              <a:gd name="connsiteX588" fmla="*/ 1423821 w 7467600"/>
              <a:gd name="connsiteY588" fmla="*/ 1351958 h 6858000"/>
              <a:gd name="connsiteX589" fmla="*/ 1431890 w 7467600"/>
              <a:gd name="connsiteY589" fmla="*/ 1306475 h 6858000"/>
              <a:gd name="connsiteX590" fmla="*/ 1507597 w 7467600"/>
              <a:gd name="connsiteY590" fmla="*/ 1446132 h 6858000"/>
              <a:gd name="connsiteX591" fmla="*/ 1674586 w 7467600"/>
              <a:gd name="connsiteY591" fmla="*/ 1813832 h 6858000"/>
              <a:gd name="connsiteX592" fmla="*/ 1815950 w 7467600"/>
              <a:gd name="connsiteY592" fmla="*/ 2128564 h 6858000"/>
              <a:gd name="connsiteX593" fmla="*/ 1984242 w 7467600"/>
              <a:gd name="connsiteY593" fmla="*/ 2430829 h 6858000"/>
              <a:gd name="connsiteX594" fmla="*/ 2014023 w 7467600"/>
              <a:gd name="connsiteY594" fmla="*/ 2450995 h 6858000"/>
              <a:gd name="connsiteX595" fmla="*/ 1747337 w 7467600"/>
              <a:gd name="connsiteY595" fmla="*/ 1855264 h 6858000"/>
              <a:gd name="connsiteX596" fmla="*/ 1533749 w 7467600"/>
              <a:gd name="connsiteY596" fmla="*/ 1478656 h 6858000"/>
              <a:gd name="connsiteX597" fmla="*/ 1431890 w 7467600"/>
              <a:gd name="connsiteY597" fmla="*/ 1306475 h 6858000"/>
              <a:gd name="connsiteX598" fmla="*/ 5052692 w 7467600"/>
              <a:gd name="connsiteY598" fmla="*/ 1292994 h 6858000"/>
              <a:gd name="connsiteX599" fmla="*/ 5200661 w 7467600"/>
              <a:gd name="connsiteY599" fmla="*/ 1635186 h 6858000"/>
              <a:gd name="connsiteX600" fmla="*/ 5297138 w 7467600"/>
              <a:gd name="connsiteY600" fmla="*/ 1906351 h 6858000"/>
              <a:gd name="connsiteX601" fmla="*/ 5052692 w 7467600"/>
              <a:gd name="connsiteY601" fmla="*/ 1292994 h 6858000"/>
              <a:gd name="connsiteX602" fmla="*/ 5009948 w 7467600"/>
              <a:gd name="connsiteY602" fmla="*/ 1273619 h 6858000"/>
              <a:gd name="connsiteX603" fmla="*/ 5121777 w 7467600"/>
              <a:gd name="connsiteY603" fmla="*/ 1654213 h 6858000"/>
              <a:gd name="connsiteX604" fmla="*/ 5293545 w 7467600"/>
              <a:gd name="connsiteY604" fmla="*/ 2072247 h 6858000"/>
              <a:gd name="connsiteX605" fmla="*/ 5294042 w 7467600"/>
              <a:gd name="connsiteY605" fmla="*/ 2065019 h 6858000"/>
              <a:gd name="connsiteX606" fmla="*/ 5171936 w 7467600"/>
              <a:gd name="connsiteY606" fmla="*/ 1647613 h 6858000"/>
              <a:gd name="connsiteX607" fmla="*/ 5009948 w 7467600"/>
              <a:gd name="connsiteY607" fmla="*/ 1273619 h 6858000"/>
              <a:gd name="connsiteX608" fmla="*/ 655236 w 7467600"/>
              <a:gd name="connsiteY608" fmla="*/ 1268632 h 6858000"/>
              <a:gd name="connsiteX609" fmla="*/ 839521 w 7467600"/>
              <a:gd name="connsiteY609" fmla="*/ 1685315 h 6858000"/>
              <a:gd name="connsiteX610" fmla="*/ 1109416 w 7467600"/>
              <a:gd name="connsiteY610" fmla="*/ 2061663 h 6858000"/>
              <a:gd name="connsiteX611" fmla="*/ 1298300 w 7467600"/>
              <a:gd name="connsiteY611" fmla="*/ 2247742 h 6858000"/>
              <a:gd name="connsiteX612" fmla="*/ 1125871 w 7467600"/>
              <a:gd name="connsiteY612" fmla="*/ 1989513 h 6858000"/>
              <a:gd name="connsiteX613" fmla="*/ 981574 w 7467600"/>
              <a:gd name="connsiteY613" fmla="*/ 1783157 h 6858000"/>
              <a:gd name="connsiteX614" fmla="*/ 922198 w 7467600"/>
              <a:gd name="connsiteY614" fmla="*/ 1677437 h 6858000"/>
              <a:gd name="connsiteX615" fmla="*/ 869293 w 7467600"/>
              <a:gd name="connsiteY615" fmla="*/ 1583214 h 6858000"/>
              <a:gd name="connsiteX616" fmla="*/ 751431 w 7467600"/>
              <a:gd name="connsiteY616" fmla="*/ 1405731 h 6858000"/>
              <a:gd name="connsiteX617" fmla="*/ 655236 w 7467600"/>
              <a:gd name="connsiteY617" fmla="*/ 1268632 h 6858000"/>
              <a:gd name="connsiteX618" fmla="*/ 6516292 w 7467600"/>
              <a:gd name="connsiteY618" fmla="*/ 1263064 h 6858000"/>
              <a:gd name="connsiteX619" fmla="*/ 5736320 w 7467600"/>
              <a:gd name="connsiteY619" fmla="*/ 1501803 h 6858000"/>
              <a:gd name="connsiteX620" fmla="*/ 6516292 w 7467600"/>
              <a:gd name="connsiteY620" fmla="*/ 1263064 h 6858000"/>
              <a:gd name="connsiteX621" fmla="*/ 291466 w 7467600"/>
              <a:gd name="connsiteY621" fmla="*/ 1250369 h 6858000"/>
              <a:gd name="connsiteX622" fmla="*/ 323180 w 7467600"/>
              <a:gd name="connsiteY622" fmla="*/ 1435283 h 6858000"/>
              <a:gd name="connsiteX623" fmla="*/ 349381 w 7467600"/>
              <a:gd name="connsiteY623" fmla="*/ 1875041 h 6858000"/>
              <a:gd name="connsiteX624" fmla="*/ 374363 w 7467600"/>
              <a:gd name="connsiteY624" fmla="*/ 1506494 h 6858000"/>
              <a:gd name="connsiteX625" fmla="*/ 302168 w 7467600"/>
              <a:gd name="connsiteY625" fmla="*/ 1274495 h 6858000"/>
              <a:gd name="connsiteX626" fmla="*/ 291466 w 7467600"/>
              <a:gd name="connsiteY626" fmla="*/ 1250369 h 6858000"/>
              <a:gd name="connsiteX627" fmla="*/ 678222 w 7467600"/>
              <a:gd name="connsiteY627" fmla="*/ 1248670 h 6858000"/>
              <a:gd name="connsiteX628" fmla="*/ 775536 w 7467600"/>
              <a:gd name="connsiteY628" fmla="*/ 1388015 h 6858000"/>
              <a:gd name="connsiteX629" fmla="*/ 894529 w 7467600"/>
              <a:gd name="connsiteY629" fmla="*/ 1567739 h 6858000"/>
              <a:gd name="connsiteX630" fmla="*/ 948000 w 7467600"/>
              <a:gd name="connsiteY630" fmla="*/ 1663088 h 6858000"/>
              <a:gd name="connsiteX631" fmla="*/ 1006812 w 7467600"/>
              <a:gd name="connsiteY631" fmla="*/ 1767683 h 6858000"/>
              <a:gd name="connsiteX632" fmla="*/ 1149133 w 7467600"/>
              <a:gd name="connsiteY632" fmla="*/ 1971513 h 6858000"/>
              <a:gd name="connsiteX633" fmla="*/ 1333952 w 7467600"/>
              <a:gd name="connsiteY633" fmla="*/ 2251620 h 6858000"/>
              <a:gd name="connsiteX634" fmla="*/ 1337329 w 7467600"/>
              <a:gd name="connsiteY634" fmla="*/ 2258350 h 6858000"/>
              <a:gd name="connsiteX635" fmla="*/ 1014726 w 7467600"/>
              <a:gd name="connsiteY635" fmla="*/ 1615556 h 6858000"/>
              <a:gd name="connsiteX636" fmla="*/ 678222 w 7467600"/>
              <a:gd name="connsiteY636" fmla="*/ 1248670 h 6858000"/>
              <a:gd name="connsiteX637" fmla="*/ 6691602 w 7467600"/>
              <a:gd name="connsiteY637" fmla="*/ 1140573 h 6858000"/>
              <a:gd name="connsiteX638" fmla="*/ 6571100 w 7467600"/>
              <a:gd name="connsiteY638" fmla="*/ 1183662 h 6858000"/>
              <a:gd name="connsiteX639" fmla="*/ 6241687 w 7467600"/>
              <a:gd name="connsiteY639" fmla="*/ 1257600 h 6858000"/>
              <a:gd name="connsiteX640" fmla="*/ 5693009 w 7467600"/>
              <a:gd name="connsiteY640" fmla="*/ 1478256 h 6858000"/>
              <a:gd name="connsiteX641" fmla="*/ 6548420 w 7467600"/>
              <a:gd name="connsiteY641" fmla="*/ 1214599 h 6858000"/>
              <a:gd name="connsiteX642" fmla="*/ 6605473 w 7467600"/>
              <a:gd name="connsiteY642" fmla="*/ 1184686 h 6858000"/>
              <a:gd name="connsiteX643" fmla="*/ 6691602 w 7467600"/>
              <a:gd name="connsiteY643" fmla="*/ 1140573 h 6858000"/>
              <a:gd name="connsiteX644" fmla="*/ 4002475 w 7467600"/>
              <a:gd name="connsiteY644" fmla="*/ 1037802 h 6858000"/>
              <a:gd name="connsiteX645" fmla="*/ 4000324 w 7467600"/>
              <a:gd name="connsiteY645" fmla="*/ 1039362 h 6858000"/>
              <a:gd name="connsiteX646" fmla="*/ 4002862 w 7467600"/>
              <a:gd name="connsiteY646" fmla="*/ 1042866 h 6858000"/>
              <a:gd name="connsiteX647" fmla="*/ 4002475 w 7467600"/>
              <a:gd name="connsiteY647" fmla="*/ 1037802 h 6858000"/>
              <a:gd name="connsiteX648" fmla="*/ 506322 w 7467600"/>
              <a:gd name="connsiteY648" fmla="*/ 1020997 h 6858000"/>
              <a:gd name="connsiteX649" fmla="*/ 533068 w 7467600"/>
              <a:gd name="connsiteY649" fmla="*/ 1029409 h 6858000"/>
              <a:gd name="connsiteX650" fmla="*/ 1232525 w 7467600"/>
              <a:gd name="connsiteY650" fmla="*/ 1804675 h 6858000"/>
              <a:gd name="connsiteX651" fmla="*/ 1388858 w 7467600"/>
              <a:gd name="connsiteY651" fmla="*/ 2368011 h 6858000"/>
              <a:gd name="connsiteX652" fmla="*/ 1384098 w 7467600"/>
              <a:gd name="connsiteY652" fmla="*/ 2378125 h 6858000"/>
              <a:gd name="connsiteX653" fmla="*/ 1425393 w 7467600"/>
              <a:gd name="connsiteY653" fmla="*/ 2589124 h 6858000"/>
              <a:gd name="connsiteX654" fmla="*/ 1424001 w 7467600"/>
              <a:gd name="connsiteY654" fmla="*/ 2597541 h 6858000"/>
              <a:gd name="connsiteX655" fmla="*/ 2152729 w 7467600"/>
              <a:gd name="connsiteY655" fmla="*/ 2864487 h 6858000"/>
              <a:gd name="connsiteX656" fmla="*/ 2020609 w 7467600"/>
              <a:gd name="connsiteY656" fmla="*/ 2539671 h 6858000"/>
              <a:gd name="connsiteX657" fmla="*/ 2018920 w 7467600"/>
              <a:gd name="connsiteY657" fmla="*/ 2536309 h 6858000"/>
              <a:gd name="connsiteX658" fmla="*/ 1342441 w 7467600"/>
              <a:gd name="connsiteY658" fmla="*/ 1173017 h 6858000"/>
              <a:gd name="connsiteX659" fmla="*/ 1367925 w 7467600"/>
              <a:gd name="connsiteY659" fmla="*/ 1135648 h 6858000"/>
              <a:gd name="connsiteX660" fmla="*/ 1771401 w 7467600"/>
              <a:gd name="connsiteY660" fmla="*/ 1806673 h 6858000"/>
              <a:gd name="connsiteX661" fmla="*/ 1972385 w 7467600"/>
              <a:gd name="connsiteY661" fmla="*/ 2198735 h 6858000"/>
              <a:gd name="connsiteX662" fmla="*/ 2040892 w 7467600"/>
              <a:gd name="connsiteY662" fmla="*/ 2405205 h 6858000"/>
              <a:gd name="connsiteX663" fmla="*/ 2131689 w 7467600"/>
              <a:gd name="connsiteY663" fmla="*/ 1936926 h 6858000"/>
              <a:gd name="connsiteX664" fmla="*/ 2454820 w 7467600"/>
              <a:gd name="connsiteY664" fmla="*/ 1248808 h 6858000"/>
              <a:gd name="connsiteX665" fmla="*/ 2492512 w 7467600"/>
              <a:gd name="connsiteY665" fmla="*/ 1302920 h 6858000"/>
              <a:gd name="connsiteX666" fmla="*/ 2081216 w 7467600"/>
              <a:gd name="connsiteY666" fmla="*/ 2527513 h 6858000"/>
              <a:gd name="connsiteX667" fmla="*/ 2081211 w 7467600"/>
              <a:gd name="connsiteY667" fmla="*/ 2528916 h 6858000"/>
              <a:gd name="connsiteX668" fmla="*/ 2199067 w 7467600"/>
              <a:gd name="connsiteY668" fmla="*/ 2884061 h 6858000"/>
              <a:gd name="connsiteX669" fmla="*/ 3192586 w 7467600"/>
              <a:gd name="connsiteY669" fmla="*/ 3411496 h 6858000"/>
              <a:gd name="connsiteX670" fmla="*/ 3182620 w 7467600"/>
              <a:gd name="connsiteY670" fmla="*/ 3483279 h 6858000"/>
              <a:gd name="connsiteX671" fmla="*/ 2435119 w 7467600"/>
              <a:gd name="connsiteY671" fmla="*/ 3080173 h 6858000"/>
              <a:gd name="connsiteX672" fmla="*/ 2410152 w 7467600"/>
              <a:gd name="connsiteY672" fmla="*/ 3063751 h 6858000"/>
              <a:gd name="connsiteX673" fmla="*/ 2408099 w 7467600"/>
              <a:gd name="connsiteY673" fmla="*/ 3064403 h 6858000"/>
              <a:gd name="connsiteX674" fmla="*/ 2407218 w 7467600"/>
              <a:gd name="connsiteY674" fmla="*/ 3070324 h 6858000"/>
              <a:gd name="connsiteX675" fmla="*/ 2380138 w 7467600"/>
              <a:gd name="connsiteY675" fmla="*/ 3099341 h 6858000"/>
              <a:gd name="connsiteX676" fmla="*/ 1765923 w 7467600"/>
              <a:gd name="connsiteY676" fmla="*/ 3581043 h 6858000"/>
              <a:gd name="connsiteX677" fmla="*/ 1702258 w 7467600"/>
              <a:gd name="connsiteY677" fmla="*/ 3612286 h 6858000"/>
              <a:gd name="connsiteX678" fmla="*/ 1538370 w 7467600"/>
              <a:gd name="connsiteY678" fmla="*/ 3811804 h 6858000"/>
              <a:gd name="connsiteX679" fmla="*/ 542867 w 7467600"/>
              <a:gd name="connsiteY679" fmla="*/ 4944092 h 6858000"/>
              <a:gd name="connsiteX680" fmla="*/ 515800 w 7467600"/>
              <a:gd name="connsiteY680" fmla="*/ 4862180 h 6858000"/>
              <a:gd name="connsiteX681" fmla="*/ 909145 w 7467600"/>
              <a:gd name="connsiteY681" fmla="*/ 4199225 h 6858000"/>
              <a:gd name="connsiteX682" fmla="*/ 1214067 w 7467600"/>
              <a:gd name="connsiteY682" fmla="*/ 3908561 h 6858000"/>
              <a:gd name="connsiteX683" fmla="*/ 640967 w 7467600"/>
              <a:gd name="connsiteY683" fmla="*/ 4105601 h 6858000"/>
              <a:gd name="connsiteX684" fmla="*/ 112563 w 7467600"/>
              <a:gd name="connsiteY684" fmla="*/ 4396952 h 6858000"/>
              <a:gd name="connsiteX685" fmla="*/ 0 w 7467600"/>
              <a:gd name="connsiteY685" fmla="*/ 4466006 h 6858000"/>
              <a:gd name="connsiteX686" fmla="*/ 0 w 7467600"/>
              <a:gd name="connsiteY686" fmla="*/ 4233763 h 6858000"/>
              <a:gd name="connsiteX687" fmla="*/ 36881 w 7467600"/>
              <a:gd name="connsiteY687" fmla="*/ 4200118 h 6858000"/>
              <a:gd name="connsiteX688" fmla="*/ 910534 w 7467600"/>
              <a:gd name="connsiteY688" fmla="*/ 3629753 h 6858000"/>
              <a:gd name="connsiteX689" fmla="*/ 1578717 w 7467600"/>
              <a:gd name="connsiteY689" fmla="*/ 3575982 h 6858000"/>
              <a:gd name="connsiteX690" fmla="*/ 2338780 w 7467600"/>
              <a:gd name="connsiteY690" fmla="*/ 3033725 h 6858000"/>
              <a:gd name="connsiteX691" fmla="*/ 1807991 w 7467600"/>
              <a:gd name="connsiteY691" fmla="*/ 2807184 h 6858000"/>
              <a:gd name="connsiteX692" fmla="*/ 1416358 w 7467600"/>
              <a:gd name="connsiteY692" fmla="*/ 3112571 h 6858000"/>
              <a:gd name="connsiteX693" fmla="*/ 939066 w 7467600"/>
              <a:gd name="connsiteY693" fmla="*/ 3378798 h 6858000"/>
              <a:gd name="connsiteX694" fmla="*/ 115099 w 7467600"/>
              <a:gd name="connsiteY694" fmla="*/ 3607650 h 6858000"/>
              <a:gd name="connsiteX695" fmla="*/ 97284 w 7467600"/>
              <a:gd name="connsiteY695" fmla="*/ 3520393 h 6858000"/>
              <a:gd name="connsiteX696" fmla="*/ 922050 w 7467600"/>
              <a:gd name="connsiteY696" fmla="*/ 3074867 h 6858000"/>
              <a:gd name="connsiteX697" fmla="*/ 1405265 w 7467600"/>
              <a:gd name="connsiteY697" fmla="*/ 3016319 h 6858000"/>
              <a:gd name="connsiteX698" fmla="*/ 1407512 w 7467600"/>
              <a:gd name="connsiteY698" fmla="*/ 3018001 h 6858000"/>
              <a:gd name="connsiteX699" fmla="*/ 1726266 w 7467600"/>
              <a:gd name="connsiteY699" fmla="*/ 2777274 h 6858000"/>
              <a:gd name="connsiteX700" fmla="*/ 625390 w 7467600"/>
              <a:gd name="connsiteY700" fmla="*/ 2514541 h 6858000"/>
              <a:gd name="connsiteX701" fmla="*/ 619799 w 7467600"/>
              <a:gd name="connsiteY701" fmla="*/ 2527180 h 6858000"/>
              <a:gd name="connsiteX702" fmla="*/ 310030 w 7467600"/>
              <a:gd name="connsiteY702" fmla="*/ 2771818 h 6858000"/>
              <a:gd name="connsiteX703" fmla="*/ 173877 w 7467600"/>
              <a:gd name="connsiteY703" fmla="*/ 2937056 h 6858000"/>
              <a:gd name="connsiteX704" fmla="*/ 77889 w 7467600"/>
              <a:gd name="connsiteY704" fmla="*/ 3138440 h 6858000"/>
              <a:gd name="connsiteX705" fmla="*/ 0 w 7467600"/>
              <a:gd name="connsiteY705" fmla="*/ 3271395 h 6858000"/>
              <a:gd name="connsiteX706" fmla="*/ 0 w 7467600"/>
              <a:gd name="connsiteY706" fmla="*/ 3153002 h 6858000"/>
              <a:gd name="connsiteX707" fmla="*/ 2386 w 7467600"/>
              <a:gd name="connsiteY707" fmla="*/ 3149203 h 6858000"/>
              <a:gd name="connsiteX708" fmla="*/ 89753 w 7467600"/>
              <a:gd name="connsiteY708" fmla="*/ 2987702 h 6858000"/>
              <a:gd name="connsiteX709" fmla="*/ 76869 w 7467600"/>
              <a:gd name="connsiteY709" fmla="*/ 3005404 h 6858000"/>
              <a:gd name="connsiteX710" fmla="*/ 32049 w 7467600"/>
              <a:gd name="connsiteY710" fmla="*/ 3065814 h 6858000"/>
              <a:gd name="connsiteX711" fmla="*/ 0 w 7467600"/>
              <a:gd name="connsiteY711" fmla="*/ 3108744 h 6858000"/>
              <a:gd name="connsiteX712" fmla="*/ 0 w 7467600"/>
              <a:gd name="connsiteY712" fmla="*/ 3058059 h 6858000"/>
              <a:gd name="connsiteX713" fmla="*/ 7610 w 7467600"/>
              <a:gd name="connsiteY713" fmla="*/ 3047889 h 6858000"/>
              <a:gd name="connsiteX714" fmla="*/ 52419 w 7467600"/>
              <a:gd name="connsiteY714" fmla="*/ 2987479 h 6858000"/>
              <a:gd name="connsiteX715" fmla="*/ 59142 w 7467600"/>
              <a:gd name="connsiteY715" fmla="*/ 2978488 h 6858000"/>
              <a:gd name="connsiteX716" fmla="*/ 0 w 7467600"/>
              <a:gd name="connsiteY716" fmla="*/ 3015334 h 6858000"/>
              <a:gd name="connsiteX717" fmla="*/ 0 w 7467600"/>
              <a:gd name="connsiteY717" fmla="*/ 2914286 h 6858000"/>
              <a:gd name="connsiteX718" fmla="*/ 36383 w 7467600"/>
              <a:gd name="connsiteY718" fmla="*/ 2901128 h 6858000"/>
              <a:gd name="connsiteX719" fmla="*/ 156329 w 7467600"/>
              <a:gd name="connsiteY719" fmla="*/ 2840533 h 6858000"/>
              <a:gd name="connsiteX720" fmla="*/ 358355 w 7467600"/>
              <a:gd name="connsiteY720" fmla="*/ 2620471 h 6858000"/>
              <a:gd name="connsiteX721" fmla="*/ 510577 w 7467600"/>
              <a:gd name="connsiteY721" fmla="*/ 2501244 h 6858000"/>
              <a:gd name="connsiteX722" fmla="*/ 211967 w 7467600"/>
              <a:gd name="connsiteY722" fmla="*/ 2479171 h 6858000"/>
              <a:gd name="connsiteX723" fmla="*/ 0 w 7467600"/>
              <a:gd name="connsiteY723" fmla="*/ 2476398 h 6858000"/>
              <a:gd name="connsiteX724" fmla="*/ 0 w 7467600"/>
              <a:gd name="connsiteY724" fmla="*/ 2389189 h 6858000"/>
              <a:gd name="connsiteX725" fmla="*/ 103062 w 7467600"/>
              <a:gd name="connsiteY725" fmla="*/ 2389518 h 6858000"/>
              <a:gd name="connsiteX726" fmla="*/ 510734 w 7467600"/>
              <a:gd name="connsiteY726" fmla="*/ 2416201 h 6858000"/>
              <a:gd name="connsiteX727" fmla="*/ 279257 w 7467600"/>
              <a:gd name="connsiteY727" fmla="*/ 2092102 h 6858000"/>
              <a:gd name="connsiteX728" fmla="*/ 65265 w 7467600"/>
              <a:gd name="connsiteY728" fmla="*/ 2006049 h 6858000"/>
              <a:gd name="connsiteX729" fmla="*/ 0 w 7467600"/>
              <a:gd name="connsiteY729" fmla="*/ 1982532 h 6858000"/>
              <a:gd name="connsiteX730" fmla="*/ 0 w 7467600"/>
              <a:gd name="connsiteY730" fmla="*/ 1912789 h 6858000"/>
              <a:gd name="connsiteX731" fmla="*/ 97460 w 7467600"/>
              <a:gd name="connsiteY731" fmla="*/ 1953725 h 6858000"/>
              <a:gd name="connsiteX732" fmla="*/ 221272 w 7467600"/>
              <a:gd name="connsiteY732" fmla="*/ 1980766 h 6858000"/>
              <a:gd name="connsiteX733" fmla="*/ 116765 w 7467600"/>
              <a:gd name="connsiteY733" fmla="*/ 1911033 h 6858000"/>
              <a:gd name="connsiteX734" fmla="*/ 16405 w 7467600"/>
              <a:gd name="connsiteY734" fmla="*/ 1803412 h 6858000"/>
              <a:gd name="connsiteX735" fmla="*/ 0 w 7467600"/>
              <a:gd name="connsiteY735" fmla="*/ 1784777 h 6858000"/>
              <a:gd name="connsiteX736" fmla="*/ 0 w 7467600"/>
              <a:gd name="connsiteY736" fmla="*/ 1740082 h 6858000"/>
              <a:gd name="connsiteX737" fmla="*/ 39394 w 7467600"/>
              <a:gd name="connsiteY737" fmla="*/ 1784856 h 6858000"/>
              <a:gd name="connsiteX738" fmla="*/ 135813 w 7467600"/>
              <a:gd name="connsiteY738" fmla="*/ 1888838 h 6858000"/>
              <a:gd name="connsiteX739" fmla="*/ 242575 w 7467600"/>
              <a:gd name="connsiteY739" fmla="*/ 1958841 h 6858000"/>
              <a:gd name="connsiteX740" fmla="*/ 82197 w 7467600"/>
              <a:gd name="connsiteY740" fmla="*/ 1754826 h 6858000"/>
              <a:gd name="connsiteX741" fmla="*/ 0 w 7467600"/>
              <a:gd name="connsiteY741" fmla="*/ 1679650 h 6858000"/>
              <a:gd name="connsiteX742" fmla="*/ 0 w 7467600"/>
              <a:gd name="connsiteY742" fmla="*/ 1602463 h 6858000"/>
              <a:gd name="connsiteX743" fmla="*/ 84689 w 7467600"/>
              <a:gd name="connsiteY743" fmla="*/ 1677442 h 6858000"/>
              <a:gd name="connsiteX744" fmla="*/ 298437 w 7467600"/>
              <a:gd name="connsiteY744" fmla="*/ 1968019 h 6858000"/>
              <a:gd name="connsiteX745" fmla="*/ 227269 w 7467600"/>
              <a:gd name="connsiteY745" fmla="*/ 1114064 h 6858000"/>
              <a:gd name="connsiteX746" fmla="*/ 248003 w 7467600"/>
              <a:gd name="connsiteY746" fmla="*/ 1089613 h 6858000"/>
              <a:gd name="connsiteX747" fmla="*/ 427020 w 7467600"/>
              <a:gd name="connsiteY747" fmla="*/ 1619803 h 6858000"/>
              <a:gd name="connsiteX748" fmla="*/ 340345 w 7467600"/>
              <a:gd name="connsiteY748" fmla="*/ 2027739 h 6858000"/>
              <a:gd name="connsiteX749" fmla="*/ 360865 w 7467600"/>
              <a:gd name="connsiteY749" fmla="*/ 2044827 h 6858000"/>
              <a:gd name="connsiteX750" fmla="*/ 560414 w 7467600"/>
              <a:gd name="connsiteY750" fmla="*/ 2421457 h 6858000"/>
              <a:gd name="connsiteX751" fmla="*/ 1359703 w 7467600"/>
              <a:gd name="connsiteY751" fmla="*/ 2578554 h 6858000"/>
              <a:gd name="connsiteX752" fmla="*/ 1359422 w 7467600"/>
              <a:gd name="connsiteY752" fmla="*/ 2577994 h 6858000"/>
              <a:gd name="connsiteX753" fmla="*/ 828701 w 7467600"/>
              <a:gd name="connsiteY753" fmla="*/ 1839520 h 6858000"/>
              <a:gd name="connsiteX754" fmla="*/ 494427 w 7467600"/>
              <a:gd name="connsiteY754" fmla="*/ 1092333 h 6858000"/>
              <a:gd name="connsiteX755" fmla="*/ 506322 w 7467600"/>
              <a:gd name="connsiteY755" fmla="*/ 1020997 h 6858000"/>
              <a:gd name="connsiteX756" fmla="*/ 4570198 w 7467600"/>
              <a:gd name="connsiteY756" fmla="*/ 978081 h 6858000"/>
              <a:gd name="connsiteX757" fmla="*/ 4523691 w 7467600"/>
              <a:gd name="connsiteY757" fmla="*/ 1127776 h 6858000"/>
              <a:gd name="connsiteX758" fmla="*/ 4509875 w 7467600"/>
              <a:gd name="connsiteY758" fmla="*/ 1167552 h 6858000"/>
              <a:gd name="connsiteX759" fmla="*/ 4478168 w 7467600"/>
              <a:gd name="connsiteY759" fmla="*/ 1260735 h 6858000"/>
              <a:gd name="connsiteX760" fmla="*/ 4409309 w 7467600"/>
              <a:gd name="connsiteY760" fmla="*/ 1666996 h 6858000"/>
              <a:gd name="connsiteX761" fmla="*/ 4370031 w 7467600"/>
              <a:gd name="connsiteY761" fmla="*/ 1955666 h 6858000"/>
              <a:gd name="connsiteX762" fmla="*/ 4570198 w 7467600"/>
              <a:gd name="connsiteY762" fmla="*/ 978081 h 6858000"/>
              <a:gd name="connsiteX763" fmla="*/ 4557898 w 7467600"/>
              <a:gd name="connsiteY763" fmla="*/ 900011 h 6858000"/>
              <a:gd name="connsiteX764" fmla="*/ 4344840 w 7467600"/>
              <a:gd name="connsiteY764" fmla="*/ 1922038 h 6858000"/>
              <a:gd name="connsiteX765" fmla="*/ 4378710 w 7467600"/>
              <a:gd name="connsiteY765" fmla="*/ 1665516 h 6858000"/>
              <a:gd name="connsiteX766" fmla="*/ 4448798 w 7467600"/>
              <a:gd name="connsiteY766" fmla="*/ 1253024 h 6858000"/>
              <a:gd name="connsiteX767" fmla="*/ 4480315 w 7467600"/>
              <a:gd name="connsiteY767" fmla="*/ 1158454 h 6858000"/>
              <a:gd name="connsiteX768" fmla="*/ 4494133 w 7467600"/>
              <a:gd name="connsiteY768" fmla="*/ 1118676 h 6858000"/>
              <a:gd name="connsiteX769" fmla="*/ 4557898 w 7467600"/>
              <a:gd name="connsiteY769" fmla="*/ 900011 h 6858000"/>
              <a:gd name="connsiteX770" fmla="*/ 5870151 w 7467600"/>
              <a:gd name="connsiteY770" fmla="*/ 898890 h 6858000"/>
              <a:gd name="connsiteX771" fmla="*/ 5861335 w 7467600"/>
              <a:gd name="connsiteY771" fmla="*/ 899177 h 6858000"/>
              <a:gd name="connsiteX772" fmla="*/ 5843702 w 7467600"/>
              <a:gd name="connsiteY772" fmla="*/ 899748 h 6858000"/>
              <a:gd name="connsiteX773" fmla="*/ 5651107 w 7467600"/>
              <a:gd name="connsiteY773" fmla="*/ 920306 h 6858000"/>
              <a:gd name="connsiteX774" fmla="*/ 5459407 w 7467600"/>
              <a:gd name="connsiteY774" fmla="*/ 940975 h 6858000"/>
              <a:gd name="connsiteX775" fmla="*/ 5374846 w 7467600"/>
              <a:gd name="connsiteY775" fmla="*/ 941988 h 6858000"/>
              <a:gd name="connsiteX776" fmla="*/ 5256105 w 7467600"/>
              <a:gd name="connsiteY776" fmla="*/ 945632 h 6858000"/>
              <a:gd name="connsiteX777" fmla="*/ 5107071 w 7467600"/>
              <a:gd name="connsiteY777" fmla="*/ 969720 h 6858000"/>
              <a:gd name="connsiteX778" fmla="*/ 4998681 w 7467600"/>
              <a:gd name="connsiteY778" fmla="*/ 988771 h 6858000"/>
              <a:gd name="connsiteX779" fmla="*/ 5870151 w 7467600"/>
              <a:gd name="connsiteY779" fmla="*/ 898890 h 6858000"/>
              <a:gd name="connsiteX780" fmla="*/ 5504425 w 7467600"/>
              <a:gd name="connsiteY780" fmla="*/ 848067 h 6858000"/>
              <a:gd name="connsiteX781" fmla="*/ 4968849 w 7467600"/>
              <a:gd name="connsiteY781" fmla="*/ 962318 h 6858000"/>
              <a:gd name="connsiteX782" fmla="*/ 5104039 w 7467600"/>
              <a:gd name="connsiteY782" fmla="*/ 940634 h 6858000"/>
              <a:gd name="connsiteX783" fmla="*/ 5256311 w 7467600"/>
              <a:gd name="connsiteY783" fmla="*/ 916490 h 6858000"/>
              <a:gd name="connsiteX784" fmla="*/ 5377381 w 7467600"/>
              <a:gd name="connsiteY784" fmla="*/ 912671 h 6858000"/>
              <a:gd name="connsiteX785" fmla="*/ 5460148 w 7467600"/>
              <a:gd name="connsiteY785" fmla="*/ 911442 h 6858000"/>
              <a:gd name="connsiteX786" fmla="*/ 5648971 w 7467600"/>
              <a:gd name="connsiteY786" fmla="*/ 891331 h 6858000"/>
              <a:gd name="connsiteX787" fmla="*/ 5844807 w 7467600"/>
              <a:gd name="connsiteY787" fmla="*/ 870718 h 6858000"/>
              <a:gd name="connsiteX788" fmla="*/ 5862975 w 7467600"/>
              <a:gd name="connsiteY788" fmla="*/ 869756 h 6858000"/>
              <a:gd name="connsiteX789" fmla="*/ 5920887 w 7467600"/>
              <a:gd name="connsiteY789" fmla="*/ 865929 h 6858000"/>
              <a:gd name="connsiteX790" fmla="*/ 5504425 w 7467600"/>
              <a:gd name="connsiteY790" fmla="*/ 848067 h 6858000"/>
              <a:gd name="connsiteX791" fmla="*/ 3607114 w 7467600"/>
              <a:gd name="connsiteY791" fmla="*/ 467441 h 6858000"/>
              <a:gd name="connsiteX792" fmla="*/ 3296242 w 7467600"/>
              <a:gd name="connsiteY792" fmla="*/ 807991 h 6858000"/>
              <a:gd name="connsiteX793" fmla="*/ 3174674 w 7467600"/>
              <a:gd name="connsiteY793" fmla="*/ 919759 h 6858000"/>
              <a:gd name="connsiteX794" fmla="*/ 3042978 w 7467600"/>
              <a:gd name="connsiteY794" fmla="*/ 1054894 h 6858000"/>
              <a:gd name="connsiteX795" fmla="*/ 2968914 w 7467600"/>
              <a:gd name="connsiteY795" fmla="*/ 1133756 h 6858000"/>
              <a:gd name="connsiteX796" fmla="*/ 3103823 w 7467600"/>
              <a:gd name="connsiteY796" fmla="*/ 1026814 h 6858000"/>
              <a:gd name="connsiteX797" fmla="*/ 3607114 w 7467600"/>
              <a:gd name="connsiteY797" fmla="*/ 467441 h 6858000"/>
              <a:gd name="connsiteX798" fmla="*/ 3744487 w 7467600"/>
              <a:gd name="connsiteY798" fmla="*/ 383136 h 6858000"/>
              <a:gd name="connsiteX799" fmla="*/ 3970213 w 7467600"/>
              <a:gd name="connsiteY799" fmla="*/ 995559 h 6858000"/>
              <a:gd name="connsiteX800" fmla="*/ 3744487 w 7467600"/>
              <a:gd name="connsiteY800" fmla="*/ 383136 h 6858000"/>
              <a:gd name="connsiteX801" fmla="*/ 3624562 w 7467600"/>
              <a:gd name="connsiteY801" fmla="*/ 367041 h 6858000"/>
              <a:gd name="connsiteX802" fmla="*/ 3489712 w 7467600"/>
              <a:gd name="connsiteY802" fmla="*/ 485386 h 6858000"/>
              <a:gd name="connsiteX803" fmla="*/ 3182994 w 7467600"/>
              <a:gd name="connsiteY803" fmla="*/ 828265 h 6858000"/>
              <a:gd name="connsiteX804" fmla="*/ 2892114 w 7467600"/>
              <a:gd name="connsiteY804" fmla="*/ 1172635 h 6858000"/>
              <a:gd name="connsiteX805" fmla="*/ 3021459 w 7467600"/>
              <a:gd name="connsiteY805" fmla="*/ 1035385 h 6858000"/>
              <a:gd name="connsiteX806" fmla="*/ 3153873 w 7467600"/>
              <a:gd name="connsiteY806" fmla="*/ 898971 h 6858000"/>
              <a:gd name="connsiteX807" fmla="*/ 3276511 w 7467600"/>
              <a:gd name="connsiteY807" fmla="*/ 786423 h 6858000"/>
              <a:gd name="connsiteX808" fmla="*/ 3584154 w 7467600"/>
              <a:gd name="connsiteY808" fmla="*/ 448218 h 6858000"/>
              <a:gd name="connsiteX809" fmla="*/ 3624562 w 7467600"/>
              <a:gd name="connsiteY809" fmla="*/ 367041 h 6858000"/>
              <a:gd name="connsiteX810" fmla="*/ 3766672 w 7467600"/>
              <a:gd name="connsiteY810" fmla="*/ 359429 h 6858000"/>
              <a:gd name="connsiteX811" fmla="*/ 3996338 w 7467600"/>
              <a:gd name="connsiteY811" fmla="*/ 968237 h 6858000"/>
              <a:gd name="connsiteX812" fmla="*/ 3766672 w 7467600"/>
              <a:gd name="connsiteY812" fmla="*/ 359429 h 6858000"/>
              <a:gd name="connsiteX813" fmla="*/ 5805386 w 7467600"/>
              <a:gd name="connsiteY813" fmla="*/ 239240 h 6858000"/>
              <a:gd name="connsiteX814" fmla="*/ 5736947 w 7467600"/>
              <a:gd name="connsiteY814" fmla="*/ 261367 h 6858000"/>
              <a:gd name="connsiteX815" fmla="*/ 5427012 w 7467600"/>
              <a:gd name="connsiteY815" fmla="*/ 311272 h 6858000"/>
              <a:gd name="connsiteX816" fmla="*/ 5147818 w 7467600"/>
              <a:gd name="connsiteY816" fmla="*/ 322112 h 6858000"/>
              <a:gd name="connsiteX817" fmla="*/ 5060854 w 7467600"/>
              <a:gd name="connsiteY817" fmla="*/ 311882 h 6858000"/>
              <a:gd name="connsiteX818" fmla="*/ 4945989 w 7467600"/>
              <a:gd name="connsiteY818" fmla="*/ 300516 h 6858000"/>
              <a:gd name="connsiteX819" fmla="*/ 5410479 w 7467600"/>
              <a:gd name="connsiteY819" fmla="*/ 348434 h 6858000"/>
              <a:gd name="connsiteX820" fmla="*/ 5805386 w 7467600"/>
              <a:gd name="connsiteY820" fmla="*/ 239240 h 6858000"/>
              <a:gd name="connsiteX821" fmla="*/ 5905192 w 7467600"/>
              <a:gd name="connsiteY821" fmla="*/ 163079 h 6858000"/>
              <a:gd name="connsiteX822" fmla="*/ 5865655 w 7467600"/>
              <a:gd name="connsiteY822" fmla="*/ 171901 h 6858000"/>
              <a:gd name="connsiteX823" fmla="*/ 5259740 w 7467600"/>
              <a:gd name="connsiteY823" fmla="*/ 257013 h 6858000"/>
              <a:gd name="connsiteX824" fmla="*/ 5208466 w 7467600"/>
              <a:gd name="connsiteY824" fmla="*/ 257550 h 6858000"/>
              <a:gd name="connsiteX825" fmla="*/ 4980204 w 7467600"/>
              <a:gd name="connsiteY825" fmla="*/ 271903 h 6858000"/>
              <a:gd name="connsiteX826" fmla="*/ 5068068 w 7467600"/>
              <a:gd name="connsiteY826" fmla="*/ 282244 h 6858000"/>
              <a:gd name="connsiteX827" fmla="*/ 5153231 w 7467600"/>
              <a:gd name="connsiteY827" fmla="*/ 292240 h 6858000"/>
              <a:gd name="connsiteX828" fmla="*/ 5426491 w 7467600"/>
              <a:gd name="connsiteY828" fmla="*/ 281128 h 6858000"/>
              <a:gd name="connsiteX829" fmla="*/ 5731212 w 7467600"/>
              <a:gd name="connsiteY829" fmla="*/ 231951 h 6858000"/>
              <a:gd name="connsiteX830" fmla="*/ 5905192 w 7467600"/>
              <a:gd name="connsiteY830" fmla="*/ 163079 h 6858000"/>
              <a:gd name="connsiteX831" fmla="*/ 5944437 w 7467600"/>
              <a:gd name="connsiteY831" fmla="*/ 113829 h 6858000"/>
              <a:gd name="connsiteX832" fmla="*/ 5825032 w 7467600"/>
              <a:gd name="connsiteY832" fmla="*/ 146405 h 6858000"/>
              <a:gd name="connsiteX833" fmla="*/ 4955599 w 7467600"/>
              <a:gd name="connsiteY833" fmla="*/ 247008 h 6858000"/>
              <a:gd name="connsiteX834" fmla="*/ 5210104 w 7467600"/>
              <a:gd name="connsiteY834" fmla="*/ 228123 h 6858000"/>
              <a:gd name="connsiteX835" fmla="*/ 5261015 w 7467600"/>
              <a:gd name="connsiteY835" fmla="*/ 227087 h 6858000"/>
              <a:gd name="connsiteX836" fmla="*/ 5861181 w 7467600"/>
              <a:gd name="connsiteY836" fmla="*/ 143093 h 6858000"/>
              <a:gd name="connsiteX837" fmla="*/ 5961252 w 7467600"/>
              <a:gd name="connsiteY837" fmla="*/ 114820 h 6858000"/>
              <a:gd name="connsiteX838" fmla="*/ 5944437 w 7467600"/>
              <a:gd name="connsiteY838" fmla="*/ 113829 h 6858000"/>
              <a:gd name="connsiteX839" fmla="*/ 3882765 w 7467600"/>
              <a:gd name="connsiteY839" fmla="*/ 0 h 6858000"/>
              <a:gd name="connsiteX840" fmla="*/ 3995099 w 7467600"/>
              <a:gd name="connsiteY840" fmla="*/ 0 h 6858000"/>
              <a:gd name="connsiteX841" fmla="*/ 4163818 w 7467600"/>
              <a:gd name="connsiteY841" fmla="*/ 234104 h 6858000"/>
              <a:gd name="connsiteX842" fmla="*/ 4172099 w 7467600"/>
              <a:gd name="connsiteY842" fmla="*/ 234207 h 6858000"/>
              <a:gd name="connsiteX843" fmla="*/ 4784282 w 7467600"/>
              <a:gd name="connsiteY843" fmla="*/ 276561 h 6858000"/>
              <a:gd name="connsiteX844" fmla="*/ 4801687 w 7467600"/>
              <a:gd name="connsiteY844" fmla="*/ 267764 h 6858000"/>
              <a:gd name="connsiteX845" fmla="*/ 6082788 w 7467600"/>
              <a:gd name="connsiteY845" fmla="*/ 64119 h 6858000"/>
              <a:gd name="connsiteX846" fmla="*/ 6099442 w 7467600"/>
              <a:gd name="connsiteY846" fmla="*/ 82568 h 6858000"/>
              <a:gd name="connsiteX847" fmla="*/ 4804137 w 7467600"/>
              <a:gd name="connsiteY847" fmla="*/ 320931 h 6858000"/>
              <a:gd name="connsiteX848" fmla="*/ 4227047 w 7467600"/>
              <a:gd name="connsiteY848" fmla="*/ 313415 h 6858000"/>
              <a:gd name="connsiteX849" fmla="*/ 4346041 w 7467600"/>
              <a:gd name="connsiteY849" fmla="*/ 456086 h 6858000"/>
              <a:gd name="connsiteX850" fmla="*/ 4870967 w 7467600"/>
              <a:gd name="connsiteY850" fmla="*/ 963061 h 6858000"/>
              <a:gd name="connsiteX851" fmla="*/ 4889647 w 7467600"/>
              <a:gd name="connsiteY851" fmla="*/ 957147 h 6858000"/>
              <a:gd name="connsiteX852" fmla="*/ 5422504 w 7467600"/>
              <a:gd name="connsiteY852" fmla="*/ 805191 h 6858000"/>
              <a:gd name="connsiteX853" fmla="*/ 6087656 w 7467600"/>
              <a:gd name="connsiteY853" fmla="*/ 826703 h 6858000"/>
              <a:gd name="connsiteX854" fmla="*/ 6058717 w 7467600"/>
              <a:gd name="connsiteY854" fmla="*/ 865992 h 6858000"/>
              <a:gd name="connsiteX855" fmla="*/ 4974153 w 7467600"/>
              <a:gd name="connsiteY855" fmla="*/ 1045456 h 6858000"/>
              <a:gd name="connsiteX856" fmla="*/ 5627835 w 7467600"/>
              <a:gd name="connsiteY856" fmla="*/ 1472077 h 6858000"/>
              <a:gd name="connsiteX857" fmla="*/ 5629817 w 7467600"/>
              <a:gd name="connsiteY857" fmla="*/ 1471412 h 6858000"/>
              <a:gd name="connsiteX858" fmla="*/ 5634124 w 7467600"/>
              <a:gd name="connsiteY858" fmla="*/ 1470572 h 6858000"/>
              <a:gd name="connsiteX859" fmla="*/ 5755832 w 7467600"/>
              <a:gd name="connsiteY859" fmla="*/ 1383886 h 6858000"/>
              <a:gd name="connsiteX860" fmla="*/ 6014186 w 7467600"/>
              <a:gd name="connsiteY860" fmla="*/ 1279799 h 6858000"/>
              <a:gd name="connsiteX861" fmla="*/ 6901619 w 7467600"/>
              <a:gd name="connsiteY861" fmla="*/ 1047874 h 6858000"/>
              <a:gd name="connsiteX862" fmla="*/ 6931566 w 7467600"/>
              <a:gd name="connsiteY862" fmla="*/ 1062034 h 6858000"/>
              <a:gd name="connsiteX863" fmla="*/ 5790982 w 7467600"/>
              <a:gd name="connsiteY863" fmla="*/ 1561380 h 6858000"/>
              <a:gd name="connsiteX864" fmla="*/ 6188971 w 7467600"/>
              <a:gd name="connsiteY864" fmla="*/ 1755168 h 6858000"/>
              <a:gd name="connsiteX865" fmla="*/ 6202446 w 7467600"/>
              <a:gd name="connsiteY865" fmla="*/ 1752268 h 6858000"/>
              <a:gd name="connsiteX866" fmla="*/ 7179560 w 7467600"/>
              <a:gd name="connsiteY866" fmla="*/ 1467551 h 6858000"/>
              <a:gd name="connsiteX867" fmla="*/ 7158730 w 7467600"/>
              <a:gd name="connsiteY867" fmla="*/ 1507835 h 6858000"/>
              <a:gd name="connsiteX868" fmla="*/ 6326959 w 7467600"/>
              <a:gd name="connsiteY868" fmla="*/ 1817686 h 6858000"/>
              <a:gd name="connsiteX869" fmla="*/ 6537433 w 7467600"/>
              <a:gd name="connsiteY869" fmla="*/ 1907790 h 6858000"/>
              <a:gd name="connsiteX870" fmla="*/ 6550221 w 7467600"/>
              <a:gd name="connsiteY870" fmla="*/ 1910729 h 6858000"/>
              <a:gd name="connsiteX871" fmla="*/ 6964438 w 7467600"/>
              <a:gd name="connsiteY871" fmla="*/ 2209505 h 6858000"/>
              <a:gd name="connsiteX872" fmla="*/ 7367862 w 7467600"/>
              <a:gd name="connsiteY872" fmla="*/ 2806833 h 6858000"/>
              <a:gd name="connsiteX873" fmla="*/ 7364329 w 7467600"/>
              <a:gd name="connsiteY873" fmla="*/ 2826907 h 6858000"/>
              <a:gd name="connsiteX874" fmla="*/ 7290545 w 7467600"/>
              <a:gd name="connsiteY874" fmla="*/ 2850663 h 6858000"/>
              <a:gd name="connsiteX875" fmla="*/ 6472036 w 7467600"/>
              <a:gd name="connsiteY875" fmla="*/ 1959003 h 6858000"/>
              <a:gd name="connsiteX876" fmla="*/ 5792897 w 7467600"/>
              <a:gd name="connsiteY876" fmla="*/ 1647747 h 6858000"/>
              <a:gd name="connsiteX877" fmla="*/ 5842751 w 7467600"/>
              <a:gd name="connsiteY877" fmla="*/ 1816112 h 6858000"/>
              <a:gd name="connsiteX878" fmla="*/ 5847424 w 7467600"/>
              <a:gd name="connsiteY878" fmla="*/ 1815776 h 6858000"/>
              <a:gd name="connsiteX879" fmla="*/ 6399821 w 7467600"/>
              <a:gd name="connsiteY879" fmla="*/ 2344799 h 6858000"/>
              <a:gd name="connsiteX880" fmla="*/ 6323232 w 7467600"/>
              <a:gd name="connsiteY880" fmla="*/ 2389634 h 6858000"/>
              <a:gd name="connsiteX881" fmla="*/ 5942958 w 7467600"/>
              <a:gd name="connsiteY881" fmla="*/ 2077708 h 6858000"/>
              <a:gd name="connsiteX882" fmla="*/ 5921559 w 7467600"/>
              <a:gd name="connsiteY882" fmla="*/ 2378596 h 6858000"/>
              <a:gd name="connsiteX883" fmla="*/ 5817651 w 7467600"/>
              <a:gd name="connsiteY883" fmla="*/ 3023919 h 6858000"/>
              <a:gd name="connsiteX884" fmla="*/ 5729634 w 7467600"/>
              <a:gd name="connsiteY884" fmla="*/ 3051849 h 6858000"/>
              <a:gd name="connsiteX885" fmla="*/ 5611018 w 7467600"/>
              <a:gd name="connsiteY885" fmla="*/ 2316769 h 6858000"/>
              <a:gd name="connsiteX886" fmla="*/ 5687608 w 7467600"/>
              <a:gd name="connsiteY886" fmla="*/ 2039972 h 6858000"/>
              <a:gd name="connsiteX887" fmla="*/ 5657554 w 7467600"/>
              <a:gd name="connsiteY887" fmla="*/ 1576445 h 6858000"/>
              <a:gd name="connsiteX888" fmla="*/ 5150475 w 7467600"/>
              <a:gd name="connsiteY888" fmla="*/ 1274012 h 6858000"/>
              <a:gd name="connsiteX889" fmla="*/ 5349142 w 7467600"/>
              <a:gd name="connsiteY889" fmla="*/ 2204405 h 6858000"/>
              <a:gd name="connsiteX890" fmla="*/ 5262214 w 7467600"/>
              <a:gd name="connsiteY890" fmla="*/ 2233836 h 6858000"/>
              <a:gd name="connsiteX891" fmla="*/ 4981539 w 7467600"/>
              <a:gd name="connsiteY891" fmla="*/ 1542201 h 6858000"/>
              <a:gd name="connsiteX892" fmla="*/ 4958461 w 7467600"/>
              <a:gd name="connsiteY892" fmla="*/ 1136957 h 6858000"/>
              <a:gd name="connsiteX893" fmla="*/ 4655015 w 7467600"/>
              <a:gd name="connsiteY893" fmla="*/ 891426 h 6858000"/>
              <a:gd name="connsiteX894" fmla="*/ 4348002 w 7467600"/>
              <a:gd name="connsiteY894" fmla="*/ 2205895 h 6858000"/>
              <a:gd name="connsiteX895" fmla="*/ 4262250 w 7467600"/>
              <a:gd name="connsiteY895" fmla="*/ 2219972 h 6858000"/>
              <a:gd name="connsiteX896" fmla="*/ 4550611 w 7467600"/>
              <a:gd name="connsiteY896" fmla="*/ 817540 h 6858000"/>
              <a:gd name="connsiteX897" fmla="*/ 4564418 w 7467600"/>
              <a:gd name="connsiteY897" fmla="*/ 808293 h 6858000"/>
              <a:gd name="connsiteX898" fmla="*/ 4266388 w 7467600"/>
              <a:gd name="connsiteY898" fmla="*/ 500083 h 6858000"/>
              <a:gd name="connsiteX899" fmla="*/ 4032842 w 7467600"/>
              <a:gd name="connsiteY899" fmla="*/ 211809 h 6858000"/>
              <a:gd name="connsiteX900" fmla="*/ 3882765 w 7467600"/>
              <a:gd name="connsiteY900" fmla="*/ 0 h 6858000"/>
              <a:gd name="connsiteX901" fmla="*/ 3721337 w 7467600"/>
              <a:gd name="connsiteY901" fmla="*/ 0 h 6858000"/>
              <a:gd name="connsiteX902" fmla="*/ 3797544 w 7467600"/>
              <a:gd name="connsiteY902" fmla="*/ 0 h 6858000"/>
              <a:gd name="connsiteX903" fmla="*/ 3775734 w 7467600"/>
              <a:gd name="connsiteY903" fmla="*/ 95131 h 6858000"/>
              <a:gd name="connsiteX904" fmla="*/ 3724807 w 7467600"/>
              <a:gd name="connsiteY904" fmla="*/ 272257 h 6858000"/>
              <a:gd name="connsiteX905" fmla="*/ 3726844 w 7467600"/>
              <a:gd name="connsiteY905" fmla="*/ 282988 h 6858000"/>
              <a:gd name="connsiteX906" fmla="*/ 3742664 w 7467600"/>
              <a:gd name="connsiteY906" fmla="*/ 279918 h 6858000"/>
              <a:gd name="connsiteX907" fmla="*/ 4103910 w 7467600"/>
              <a:gd name="connsiteY907" fmla="*/ 1161917 h 6858000"/>
              <a:gd name="connsiteX908" fmla="*/ 4020269 w 7467600"/>
              <a:gd name="connsiteY908" fmla="*/ 1200406 h 6858000"/>
              <a:gd name="connsiteX909" fmla="*/ 3674882 w 7467600"/>
              <a:gd name="connsiteY909" fmla="*/ 488524 h 6858000"/>
              <a:gd name="connsiteX910" fmla="*/ 3132682 w 7467600"/>
              <a:gd name="connsiteY910" fmla="*/ 1072284 h 6858000"/>
              <a:gd name="connsiteX911" fmla="*/ 2716346 w 7467600"/>
              <a:gd name="connsiteY911" fmla="*/ 1276376 h 6858000"/>
              <a:gd name="connsiteX912" fmla="*/ 2716772 w 7467600"/>
              <a:gd name="connsiteY912" fmla="*/ 1255462 h 6858000"/>
              <a:gd name="connsiteX913" fmla="*/ 3471096 w 7467600"/>
              <a:gd name="connsiteY913" fmla="*/ 437072 h 6858000"/>
              <a:gd name="connsiteX914" fmla="*/ 3639057 w 7467600"/>
              <a:gd name="connsiteY914" fmla="*/ 286334 h 6858000"/>
              <a:gd name="connsiteX915" fmla="*/ 3640309 w 7467600"/>
              <a:gd name="connsiteY915" fmla="*/ 284664 h 6858000"/>
              <a:gd name="connsiteX916" fmla="*/ 3646022 w 7467600"/>
              <a:gd name="connsiteY916" fmla="*/ 276711 h 6858000"/>
              <a:gd name="connsiteX917" fmla="*/ 3707943 w 7467600"/>
              <a:gd name="connsiteY917" fmla="*/ 65958 h 6858000"/>
              <a:gd name="connsiteX918" fmla="*/ 3721337 w 7467600"/>
              <a:gd name="connsiteY918" fmla="*/ 0 h 6858000"/>
              <a:gd name="connsiteX919" fmla="*/ 2867960 w 7467600"/>
              <a:gd name="connsiteY919" fmla="*/ 0 h 6858000"/>
              <a:gd name="connsiteX920" fmla="*/ 2926351 w 7467600"/>
              <a:gd name="connsiteY920" fmla="*/ 0 h 6858000"/>
              <a:gd name="connsiteX921" fmla="*/ 2902823 w 7467600"/>
              <a:gd name="connsiteY921" fmla="*/ 262929 h 6858000"/>
              <a:gd name="connsiteX922" fmla="*/ 2940663 w 7467600"/>
              <a:gd name="connsiteY922" fmla="*/ 140884 h 6858000"/>
              <a:gd name="connsiteX923" fmla="*/ 2947039 w 7467600"/>
              <a:gd name="connsiteY923" fmla="*/ 122524 h 6858000"/>
              <a:gd name="connsiteX924" fmla="*/ 2984316 w 7467600"/>
              <a:gd name="connsiteY924" fmla="*/ 0 h 6858000"/>
              <a:gd name="connsiteX925" fmla="*/ 3016114 w 7467600"/>
              <a:gd name="connsiteY925" fmla="*/ 0 h 6858000"/>
              <a:gd name="connsiteX926" fmla="*/ 2979949 w 7467600"/>
              <a:gd name="connsiteY926" fmla="*/ 119274 h 6858000"/>
              <a:gd name="connsiteX927" fmla="*/ 3023879 w 7467600"/>
              <a:gd name="connsiteY927" fmla="*/ 0 h 6858000"/>
              <a:gd name="connsiteX928" fmla="*/ 3105400 w 7467600"/>
              <a:gd name="connsiteY928" fmla="*/ 0 h 6858000"/>
              <a:gd name="connsiteX929" fmla="*/ 3094669 w 7467600"/>
              <a:gd name="connsiteY929" fmla="*/ 30308 h 6858000"/>
              <a:gd name="connsiteX930" fmla="*/ 2901945 w 7467600"/>
              <a:gd name="connsiteY930" fmla="*/ 466538 h 6858000"/>
              <a:gd name="connsiteX931" fmla="*/ 2815209 w 7467600"/>
              <a:gd name="connsiteY931" fmla="*/ 497361 h 6858000"/>
              <a:gd name="connsiteX932" fmla="*/ 2844845 w 7467600"/>
              <a:gd name="connsiteY932" fmla="*/ 127638 h 6858000"/>
              <a:gd name="connsiteX933" fmla="*/ 2867960 w 7467600"/>
              <a:gd name="connsiteY933" fmla="*/ 0 h 6858000"/>
              <a:gd name="connsiteX934" fmla="*/ 1057230 w 7467600"/>
              <a:gd name="connsiteY934" fmla="*/ 0 h 6858000"/>
              <a:gd name="connsiteX935" fmla="*/ 1111003 w 7467600"/>
              <a:gd name="connsiteY935" fmla="*/ 0 h 6858000"/>
              <a:gd name="connsiteX936" fmla="*/ 1125553 w 7467600"/>
              <a:gd name="connsiteY936" fmla="*/ 52588 h 6858000"/>
              <a:gd name="connsiteX937" fmla="*/ 1304276 w 7467600"/>
              <a:gd name="connsiteY937" fmla="*/ 476275 h 6858000"/>
              <a:gd name="connsiteX938" fmla="*/ 1492066 w 7467600"/>
              <a:gd name="connsiteY938" fmla="*/ 886333 h 6858000"/>
              <a:gd name="connsiteX939" fmla="*/ 1423698 w 7467600"/>
              <a:gd name="connsiteY939" fmla="*/ 710817 h 6858000"/>
              <a:gd name="connsiteX940" fmla="*/ 1357609 w 7467600"/>
              <a:gd name="connsiteY940" fmla="*/ 532892 h 6858000"/>
              <a:gd name="connsiteX941" fmla="*/ 1309550 w 7467600"/>
              <a:gd name="connsiteY941" fmla="*/ 374031 h 6858000"/>
              <a:gd name="connsiteX942" fmla="*/ 1193673 w 7467600"/>
              <a:gd name="connsiteY942" fmla="*/ 49533 h 6858000"/>
              <a:gd name="connsiteX943" fmla="*/ 1164391 w 7467600"/>
              <a:gd name="connsiteY943" fmla="*/ 0 h 6858000"/>
              <a:gd name="connsiteX944" fmla="*/ 1200666 w 7467600"/>
              <a:gd name="connsiteY944" fmla="*/ 0 h 6858000"/>
              <a:gd name="connsiteX945" fmla="*/ 1223408 w 7467600"/>
              <a:gd name="connsiteY945" fmla="*/ 38996 h 6858000"/>
              <a:gd name="connsiteX946" fmla="*/ 1339635 w 7467600"/>
              <a:gd name="connsiteY946" fmla="*/ 365517 h 6858000"/>
              <a:gd name="connsiteX947" fmla="*/ 1387469 w 7467600"/>
              <a:gd name="connsiteY947" fmla="*/ 523079 h 6858000"/>
              <a:gd name="connsiteX948" fmla="*/ 1452685 w 7467600"/>
              <a:gd name="connsiteY948" fmla="*/ 699806 h 6858000"/>
              <a:gd name="connsiteX949" fmla="*/ 1492092 w 7467600"/>
              <a:gd name="connsiteY949" fmla="*/ 800424 h 6858000"/>
              <a:gd name="connsiteX950" fmla="*/ 1455302 w 7467600"/>
              <a:gd name="connsiteY950" fmla="*/ 632913 h 6858000"/>
              <a:gd name="connsiteX951" fmla="*/ 1222336 w 7467600"/>
              <a:gd name="connsiteY951" fmla="*/ 9480 h 6858000"/>
              <a:gd name="connsiteX952" fmla="*/ 1214634 w 7467600"/>
              <a:gd name="connsiteY952" fmla="*/ 0 h 6858000"/>
              <a:gd name="connsiteX953" fmla="*/ 1289827 w 7467600"/>
              <a:gd name="connsiteY953" fmla="*/ 0 h 6858000"/>
              <a:gd name="connsiteX954" fmla="*/ 1321076 w 7467600"/>
              <a:gd name="connsiteY954" fmla="*/ 59722 h 6858000"/>
              <a:gd name="connsiteX955" fmla="*/ 1512579 w 7467600"/>
              <a:gd name="connsiteY955" fmla="*/ 626441 h 6858000"/>
              <a:gd name="connsiteX956" fmla="*/ 1506076 w 7467600"/>
              <a:gd name="connsiteY956" fmla="*/ 1089289 h 6858000"/>
              <a:gd name="connsiteX957" fmla="*/ 1486346 w 7467600"/>
              <a:gd name="connsiteY957" fmla="*/ 1079919 h 6858000"/>
              <a:gd name="connsiteX958" fmla="*/ 1070511 w 7467600"/>
              <a:gd name="connsiteY958" fmla="*/ 48609 h 6858000"/>
              <a:gd name="connsiteX959" fmla="*/ 1057230 w 7467600"/>
              <a:gd name="connsiteY959" fmla="*/ 0 h 6858000"/>
              <a:gd name="connsiteX960" fmla="*/ 43151 w 7467600"/>
              <a:gd name="connsiteY960" fmla="*/ 0 h 6858000"/>
              <a:gd name="connsiteX961" fmla="*/ 95283 w 7467600"/>
              <a:gd name="connsiteY961" fmla="*/ 0 h 6858000"/>
              <a:gd name="connsiteX962" fmla="*/ 300708 w 7467600"/>
              <a:gd name="connsiteY962" fmla="*/ 154571 h 6858000"/>
              <a:gd name="connsiteX963" fmla="*/ 530414 w 7467600"/>
              <a:gd name="connsiteY963" fmla="*/ 354673 h 6858000"/>
              <a:gd name="connsiteX964" fmla="*/ 333785 w 7467600"/>
              <a:gd name="connsiteY964" fmla="*/ 161564 h 6858000"/>
              <a:gd name="connsiteX965" fmla="*/ 147005 w 7467600"/>
              <a:gd name="connsiteY965" fmla="*/ 0 h 6858000"/>
              <a:gd name="connsiteX966" fmla="*/ 272509 w 7467600"/>
              <a:gd name="connsiteY966" fmla="*/ 0 h 6858000"/>
              <a:gd name="connsiteX967" fmla="*/ 326276 w 7467600"/>
              <a:gd name="connsiteY967" fmla="*/ 45847 h 6858000"/>
              <a:gd name="connsiteX968" fmla="*/ 823759 w 7467600"/>
              <a:gd name="connsiteY968" fmla="*/ 574145 h 6858000"/>
              <a:gd name="connsiteX969" fmla="*/ 811254 w 7467600"/>
              <a:gd name="connsiteY969" fmla="*/ 665546 h 6858000"/>
              <a:gd name="connsiteX970" fmla="*/ 154042 w 7467600"/>
              <a:gd name="connsiteY970" fmla="*/ 261522 h 6858000"/>
              <a:gd name="connsiteX971" fmla="*/ 13550 w 7467600"/>
              <a:gd name="connsiteY971" fmla="*/ 158423 h 6858000"/>
              <a:gd name="connsiteX972" fmla="*/ 0 w 7467600"/>
              <a:gd name="connsiteY972" fmla="*/ 146618 h 6858000"/>
              <a:gd name="connsiteX973" fmla="*/ 0 w 7467600"/>
              <a:gd name="connsiteY973" fmla="*/ 59161 h 6858000"/>
              <a:gd name="connsiteX974" fmla="*/ 45427 w 7467600"/>
              <a:gd name="connsiteY974" fmla="*/ 101078 h 6858000"/>
              <a:gd name="connsiteX975" fmla="*/ 630103 w 7467600"/>
              <a:gd name="connsiteY975" fmla="*/ 485885 h 6858000"/>
              <a:gd name="connsiteX976" fmla="*/ 532040 w 7467600"/>
              <a:gd name="connsiteY976" fmla="*/ 399359 h 6858000"/>
              <a:gd name="connsiteX977" fmla="*/ 517618 w 7467600"/>
              <a:gd name="connsiteY977" fmla="*/ 385726 h 6858000"/>
              <a:gd name="connsiteX978" fmla="*/ 285074 w 7467600"/>
              <a:gd name="connsiteY978" fmla="*/ 182755 h 6858000"/>
              <a:gd name="connsiteX979" fmla="*/ 43151 w 7467600"/>
              <a:gd name="connsiteY97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7240170 w 7467600"/>
              <a:gd name="connsiteY84" fmla="*/ 5787985 h 6858000"/>
              <a:gd name="connsiteX85" fmla="*/ 6946849 w 7467600"/>
              <a:gd name="connsiteY85" fmla="*/ 5523271 h 6858000"/>
              <a:gd name="connsiteX86" fmla="*/ 6946972 w 7467600"/>
              <a:gd name="connsiteY86" fmla="*/ 5526491 h 6858000"/>
              <a:gd name="connsiteX87" fmla="*/ 7105827 w 7467600"/>
              <a:gd name="connsiteY87" fmla="*/ 5718700 h 6858000"/>
              <a:gd name="connsiteX88" fmla="*/ 7356878 w 7467600"/>
              <a:gd name="connsiteY88" fmla="*/ 5981332 h 6858000"/>
              <a:gd name="connsiteX89" fmla="*/ 7467600 w 7467600"/>
              <a:gd name="connsiteY89" fmla="*/ 6117703 h 6858000"/>
              <a:gd name="connsiteX90" fmla="*/ 7467600 w 7467600"/>
              <a:gd name="connsiteY90" fmla="*/ 6163634 h 6858000"/>
              <a:gd name="connsiteX91" fmla="*/ 7403637 w 7467600"/>
              <a:gd name="connsiteY91" fmla="*/ 6083957 h 6858000"/>
              <a:gd name="connsiteX92" fmla="*/ 7254615 w 7467600"/>
              <a:gd name="connsiteY92" fmla="*/ 5911918 h 6858000"/>
              <a:gd name="connsiteX93" fmla="*/ 7312589 w 7467600"/>
              <a:gd name="connsiteY93" fmla="*/ 5982309 h 6858000"/>
              <a:gd name="connsiteX94" fmla="*/ 7448321 w 7467600"/>
              <a:gd name="connsiteY94" fmla="*/ 6190991 h 6858000"/>
              <a:gd name="connsiteX95" fmla="*/ 7467600 w 7467600"/>
              <a:gd name="connsiteY95" fmla="*/ 6221686 h 6858000"/>
              <a:gd name="connsiteX96" fmla="*/ 7467600 w 7467600"/>
              <a:gd name="connsiteY96" fmla="*/ 6334256 h 6858000"/>
              <a:gd name="connsiteX97" fmla="*/ 7454976 w 7467600"/>
              <a:gd name="connsiteY97" fmla="*/ 6318297 h 6858000"/>
              <a:gd name="connsiteX98" fmla="*/ 7042773 w 7467600"/>
              <a:gd name="connsiteY98" fmla="*/ 5734011 h 6858000"/>
              <a:gd name="connsiteX99" fmla="*/ 6844835 w 7467600"/>
              <a:gd name="connsiteY99" fmla="*/ 5424988 h 6858000"/>
              <a:gd name="connsiteX100" fmla="*/ 1456157 w 7467600"/>
              <a:gd name="connsiteY100" fmla="*/ 5371404 h 6858000"/>
              <a:gd name="connsiteX101" fmla="*/ 1244432 w 7467600"/>
              <a:gd name="connsiteY101" fmla="*/ 5385601 h 6858000"/>
              <a:gd name="connsiteX102" fmla="*/ 973990 w 7467600"/>
              <a:gd name="connsiteY102" fmla="*/ 5424940 h 6858000"/>
              <a:gd name="connsiteX103" fmla="*/ 1103809 w 7467600"/>
              <a:gd name="connsiteY103" fmla="*/ 5433720 h 6858000"/>
              <a:gd name="connsiteX104" fmla="*/ 1123454 w 7467600"/>
              <a:gd name="connsiteY104" fmla="*/ 5435727 h 6858000"/>
              <a:gd name="connsiteX105" fmla="*/ 1737017 w 7467600"/>
              <a:gd name="connsiteY105" fmla="*/ 5452183 h 6858000"/>
              <a:gd name="connsiteX106" fmla="*/ 1824397 w 7467600"/>
              <a:gd name="connsiteY106" fmla="*/ 5447757 h 6858000"/>
              <a:gd name="connsiteX107" fmla="*/ 2070059 w 7467600"/>
              <a:gd name="connsiteY107" fmla="*/ 5441660 h 6858000"/>
              <a:gd name="connsiteX108" fmla="*/ 1456157 w 7467600"/>
              <a:gd name="connsiteY108" fmla="*/ 5371404 h 6858000"/>
              <a:gd name="connsiteX109" fmla="*/ 4988186 w 7467600"/>
              <a:gd name="connsiteY109" fmla="*/ 5216467 h 6858000"/>
              <a:gd name="connsiteX110" fmla="*/ 4777334 w 7467600"/>
              <a:gd name="connsiteY110" fmla="*/ 5406072 h 6858000"/>
              <a:gd name="connsiteX111" fmla="*/ 4718341 w 7467600"/>
              <a:gd name="connsiteY111" fmla="*/ 5468043 h 6858000"/>
              <a:gd name="connsiteX112" fmla="*/ 4604655 w 7467600"/>
              <a:gd name="connsiteY112" fmla="*/ 5583434 h 6858000"/>
              <a:gd name="connsiteX113" fmla="*/ 4565074 w 7467600"/>
              <a:gd name="connsiteY113" fmla="*/ 5618550 h 6858000"/>
              <a:gd name="connsiteX114" fmla="*/ 4988186 w 7467600"/>
              <a:gd name="connsiteY114" fmla="*/ 5216467 h 6858000"/>
              <a:gd name="connsiteX115" fmla="*/ 4978032 w 7467600"/>
              <a:gd name="connsiteY115" fmla="*/ 5183809 h 6858000"/>
              <a:gd name="connsiteX116" fmla="*/ 4463413 w 7467600"/>
              <a:gd name="connsiteY116" fmla="*/ 5615162 h 6858000"/>
              <a:gd name="connsiteX117" fmla="*/ 4358134 w 7467600"/>
              <a:gd name="connsiteY117" fmla="*/ 5742791 h 6858000"/>
              <a:gd name="connsiteX118" fmla="*/ 4376219 w 7467600"/>
              <a:gd name="connsiteY118" fmla="*/ 5729027 h 6858000"/>
              <a:gd name="connsiteX119" fmla="*/ 4582340 w 7467600"/>
              <a:gd name="connsiteY119" fmla="*/ 5561037 h 6858000"/>
              <a:gd name="connsiteX120" fmla="*/ 4694684 w 7467600"/>
              <a:gd name="connsiteY120" fmla="*/ 5447098 h 6858000"/>
              <a:gd name="connsiteX121" fmla="*/ 4754123 w 7467600"/>
              <a:gd name="connsiteY121" fmla="*/ 5384643 h 6858000"/>
              <a:gd name="connsiteX122" fmla="*/ 4978032 w 7467600"/>
              <a:gd name="connsiteY122" fmla="*/ 5183809 h 6858000"/>
              <a:gd name="connsiteX123" fmla="*/ 1903353 w 7467600"/>
              <a:gd name="connsiteY123" fmla="*/ 5044827 h 6858000"/>
              <a:gd name="connsiteX124" fmla="*/ 1936931 w 7467600"/>
              <a:gd name="connsiteY124" fmla="*/ 5093954 h 6858000"/>
              <a:gd name="connsiteX125" fmla="*/ 2195868 w 7467600"/>
              <a:gd name="connsiteY125" fmla="*/ 5396574 h 6858000"/>
              <a:gd name="connsiteX126" fmla="*/ 2088852 w 7467600"/>
              <a:gd name="connsiteY126" fmla="*/ 5166123 h 6858000"/>
              <a:gd name="connsiteX127" fmla="*/ 1958241 w 7467600"/>
              <a:gd name="connsiteY127" fmla="*/ 5067955 h 6858000"/>
              <a:gd name="connsiteX128" fmla="*/ 1903353 w 7467600"/>
              <a:gd name="connsiteY128" fmla="*/ 5044827 h 6858000"/>
              <a:gd name="connsiteX129" fmla="*/ 1979378 w 7467600"/>
              <a:gd name="connsiteY129" fmla="*/ 4769504 h 6858000"/>
              <a:gd name="connsiteX130" fmla="*/ 2882120 w 7467600"/>
              <a:gd name="connsiteY130" fmla="*/ 5064547 h 6858000"/>
              <a:gd name="connsiteX131" fmla="*/ 2793103 w 7467600"/>
              <a:gd name="connsiteY131" fmla="*/ 5039699 h 6858000"/>
              <a:gd name="connsiteX132" fmla="*/ 2770041 w 7467600"/>
              <a:gd name="connsiteY132" fmla="*/ 5033634 h 6858000"/>
              <a:gd name="connsiteX133" fmla="*/ 1979378 w 7467600"/>
              <a:gd name="connsiteY133" fmla="*/ 4769504 h 6858000"/>
              <a:gd name="connsiteX134" fmla="*/ 1927410 w 7467600"/>
              <a:gd name="connsiteY134" fmla="*/ 4716164 h 6858000"/>
              <a:gd name="connsiteX135" fmla="*/ 1959587 w 7467600"/>
              <a:gd name="connsiteY135" fmla="*/ 4728849 h 6858000"/>
              <a:gd name="connsiteX136" fmla="*/ 2777707 w 7467600"/>
              <a:gd name="connsiteY136" fmla="*/ 5003991 h 6858000"/>
              <a:gd name="connsiteX137" fmla="*/ 2800768 w 7467600"/>
              <a:gd name="connsiteY137" fmla="*/ 5010056 h 6858000"/>
              <a:gd name="connsiteX138" fmla="*/ 2879408 w 7467600"/>
              <a:gd name="connsiteY138" fmla="*/ 5031590 h 6858000"/>
              <a:gd name="connsiteX139" fmla="*/ 2862295 w 7467600"/>
              <a:gd name="connsiteY139" fmla="*/ 5022958 h 6858000"/>
              <a:gd name="connsiteX140" fmla="*/ 2813343 w 7467600"/>
              <a:gd name="connsiteY140" fmla="*/ 4998369 h 6858000"/>
              <a:gd name="connsiteX141" fmla="*/ 2646245 w 7467600"/>
              <a:gd name="connsiteY141" fmla="*/ 4930999 h 6858000"/>
              <a:gd name="connsiteX142" fmla="*/ 1999243 w 7467600"/>
              <a:gd name="connsiteY142" fmla="*/ 4730524 h 6858000"/>
              <a:gd name="connsiteX143" fmla="*/ 1979527 w 7467600"/>
              <a:gd name="connsiteY143" fmla="*/ 4726651 h 6858000"/>
              <a:gd name="connsiteX144" fmla="*/ 1927410 w 7467600"/>
              <a:gd name="connsiteY144" fmla="*/ 4716164 h 6858000"/>
              <a:gd name="connsiteX145" fmla="*/ 1997014 w 7467600"/>
              <a:gd name="connsiteY145" fmla="*/ 4698007 h 6858000"/>
              <a:gd name="connsiteX146" fmla="*/ 2005458 w 7467600"/>
              <a:gd name="connsiteY146" fmla="*/ 4699540 h 6858000"/>
              <a:gd name="connsiteX147" fmla="*/ 2657186 w 7467600"/>
              <a:gd name="connsiteY147" fmla="*/ 4901687 h 6858000"/>
              <a:gd name="connsiteX148" fmla="*/ 2826662 w 7467600"/>
              <a:gd name="connsiteY148" fmla="*/ 4970362 h 6858000"/>
              <a:gd name="connsiteX149" fmla="*/ 2876100 w 7467600"/>
              <a:gd name="connsiteY149" fmla="*/ 4995397 h 6858000"/>
              <a:gd name="connsiteX150" fmla="*/ 3042600 w 7467600"/>
              <a:gd name="connsiteY150" fmla="*/ 5059532 h 6858000"/>
              <a:gd name="connsiteX151" fmla="*/ 1997014 w 7467600"/>
              <a:gd name="connsiteY151" fmla="*/ 4698007 h 6858000"/>
              <a:gd name="connsiteX152" fmla="*/ 2305292 w 7467600"/>
              <a:gd name="connsiteY152" fmla="*/ 4219492 h 6858000"/>
              <a:gd name="connsiteX153" fmla="*/ 3360922 w 7467600"/>
              <a:gd name="connsiteY153" fmla="*/ 4529373 h 6858000"/>
              <a:gd name="connsiteX154" fmla="*/ 3492420 w 7467600"/>
              <a:gd name="connsiteY154" fmla="*/ 4510145 h 6858000"/>
              <a:gd name="connsiteX155" fmla="*/ 3364086 w 7467600"/>
              <a:gd name="connsiteY155" fmla="*/ 4480340 h 6858000"/>
              <a:gd name="connsiteX156" fmla="*/ 3225818 w 7467600"/>
              <a:gd name="connsiteY156" fmla="*/ 4411822 h 6858000"/>
              <a:gd name="connsiteX157" fmla="*/ 3129696 w 7467600"/>
              <a:gd name="connsiteY157" fmla="*/ 4360704 h 6858000"/>
              <a:gd name="connsiteX158" fmla="*/ 2814545 w 7467600"/>
              <a:gd name="connsiteY158" fmla="*/ 4282955 h 6858000"/>
              <a:gd name="connsiteX159" fmla="*/ 2305292 w 7467600"/>
              <a:gd name="connsiteY159" fmla="*/ 4219492 h 6858000"/>
              <a:gd name="connsiteX160" fmla="*/ 2626982 w 7467600"/>
              <a:gd name="connsiteY160" fmla="*/ 4206450 h 6858000"/>
              <a:gd name="connsiteX161" fmla="*/ 2490617 w 7467600"/>
              <a:gd name="connsiteY161" fmla="*/ 4206951 h 6858000"/>
              <a:gd name="connsiteX162" fmla="*/ 2819869 w 7467600"/>
              <a:gd name="connsiteY162" fmla="*/ 4252936 h 6858000"/>
              <a:gd name="connsiteX163" fmla="*/ 3143018 w 7467600"/>
              <a:gd name="connsiteY163" fmla="*/ 4332698 h 6858000"/>
              <a:gd name="connsiteX164" fmla="*/ 3241520 w 7467600"/>
              <a:gd name="connsiteY164" fmla="*/ 4385112 h 6858000"/>
              <a:gd name="connsiteX165" fmla="*/ 3374575 w 7467600"/>
              <a:gd name="connsiteY165" fmla="*/ 4451517 h 6858000"/>
              <a:gd name="connsiteX166" fmla="*/ 3505221 w 7467600"/>
              <a:gd name="connsiteY166" fmla="*/ 4480757 h 6858000"/>
              <a:gd name="connsiteX167" fmla="*/ 2626982 w 7467600"/>
              <a:gd name="connsiteY167" fmla="*/ 4206450 h 6858000"/>
              <a:gd name="connsiteX168" fmla="*/ 1310106 w 7467600"/>
              <a:gd name="connsiteY168" fmla="*/ 3943217 h 6858000"/>
              <a:gd name="connsiteX169" fmla="*/ 854994 w 7467600"/>
              <a:gd name="connsiteY169" fmla="*/ 4399136 h 6858000"/>
              <a:gd name="connsiteX170" fmla="*/ 742462 w 7467600"/>
              <a:gd name="connsiteY170" fmla="*/ 4594648 h 6858000"/>
              <a:gd name="connsiteX171" fmla="*/ 820602 w 7467600"/>
              <a:gd name="connsiteY171" fmla="*/ 4485915 h 6858000"/>
              <a:gd name="connsiteX172" fmla="*/ 878295 w 7467600"/>
              <a:gd name="connsiteY172" fmla="*/ 4403594 h 6858000"/>
              <a:gd name="connsiteX173" fmla="*/ 1240607 w 7467600"/>
              <a:gd name="connsiteY173" fmla="*/ 4010401 h 6858000"/>
              <a:gd name="connsiteX174" fmla="*/ 1310106 w 7467600"/>
              <a:gd name="connsiteY174" fmla="*/ 3943217 h 6858000"/>
              <a:gd name="connsiteX175" fmla="*/ 1423113 w 7467600"/>
              <a:gd name="connsiteY175" fmla="*/ 3874565 h 6858000"/>
              <a:gd name="connsiteX176" fmla="*/ 1260565 w 7467600"/>
              <a:gd name="connsiteY176" fmla="*/ 4031982 h 6858000"/>
              <a:gd name="connsiteX177" fmla="*/ 901900 w 7467600"/>
              <a:gd name="connsiteY177" fmla="*/ 4421236 h 6858000"/>
              <a:gd name="connsiteX178" fmla="*/ 845044 w 7467600"/>
              <a:gd name="connsiteY178" fmla="*/ 4502436 h 6858000"/>
              <a:gd name="connsiteX179" fmla="*/ 685926 w 7467600"/>
              <a:gd name="connsiteY179" fmla="*/ 4703069 h 6858000"/>
              <a:gd name="connsiteX180" fmla="*/ 684248 w 7467600"/>
              <a:gd name="connsiteY180" fmla="*/ 4706721 h 6858000"/>
              <a:gd name="connsiteX181" fmla="*/ 1423113 w 7467600"/>
              <a:gd name="connsiteY181" fmla="*/ 3874565 h 6858000"/>
              <a:gd name="connsiteX182" fmla="*/ 3316479 w 7467600"/>
              <a:gd name="connsiteY182" fmla="*/ 3872136 h 6858000"/>
              <a:gd name="connsiteX183" fmla="*/ 3546806 w 7467600"/>
              <a:gd name="connsiteY183" fmla="*/ 4356139 h 6858000"/>
              <a:gd name="connsiteX184" fmla="*/ 3364433 w 7467600"/>
              <a:gd name="connsiteY184" fmla="*/ 3953121 h 6858000"/>
              <a:gd name="connsiteX185" fmla="*/ 3316479 w 7467600"/>
              <a:gd name="connsiteY185" fmla="*/ 3872136 h 6858000"/>
              <a:gd name="connsiteX186" fmla="*/ 3291335 w 7467600"/>
              <a:gd name="connsiteY186" fmla="*/ 3767420 h 6858000"/>
              <a:gd name="connsiteX187" fmla="*/ 3390805 w 7467600"/>
              <a:gd name="connsiteY187" fmla="*/ 3937163 h 6858000"/>
              <a:gd name="connsiteX188" fmla="*/ 3579062 w 7467600"/>
              <a:gd name="connsiteY188" fmla="*/ 4359040 h 6858000"/>
              <a:gd name="connsiteX189" fmla="*/ 3467355 w 7467600"/>
              <a:gd name="connsiteY189" fmla="*/ 3988130 h 6858000"/>
              <a:gd name="connsiteX190" fmla="*/ 3310753 w 7467600"/>
              <a:gd name="connsiteY190" fmla="*/ 3787140 h 6858000"/>
              <a:gd name="connsiteX191" fmla="*/ 3291335 w 7467600"/>
              <a:gd name="connsiteY191" fmla="*/ 3767420 h 6858000"/>
              <a:gd name="connsiteX192" fmla="*/ 1635889 w 7467600"/>
              <a:gd name="connsiteY192" fmla="*/ 3709494 h 6858000"/>
              <a:gd name="connsiteX193" fmla="*/ 1634800 w 7467600"/>
              <a:gd name="connsiteY193" fmla="*/ 3731111 h 6858000"/>
              <a:gd name="connsiteX194" fmla="*/ 1635889 w 7467600"/>
              <a:gd name="connsiteY194" fmla="*/ 3709494 h 6858000"/>
              <a:gd name="connsiteX195" fmla="*/ 1510397 w 7467600"/>
              <a:gd name="connsiteY195" fmla="*/ 3684705 h 6858000"/>
              <a:gd name="connsiteX196" fmla="*/ 1146550 w 7467600"/>
              <a:gd name="connsiteY196" fmla="*/ 3802012 h 6858000"/>
              <a:gd name="connsiteX197" fmla="*/ 698834 w 7467600"/>
              <a:gd name="connsiteY197" fmla="*/ 3952272 h 6858000"/>
              <a:gd name="connsiteX198" fmla="*/ 34256 w 7467600"/>
              <a:gd name="connsiteY198" fmla="*/ 4347603 h 6858000"/>
              <a:gd name="connsiteX199" fmla="*/ 527241 w 7467600"/>
              <a:gd name="connsiteY199" fmla="*/ 4065078 h 6858000"/>
              <a:gd name="connsiteX200" fmla="*/ 1510397 w 7467600"/>
              <a:gd name="connsiteY200" fmla="*/ 3684705 h 6858000"/>
              <a:gd name="connsiteX201" fmla="*/ 1313114 w 7467600"/>
              <a:gd name="connsiteY201" fmla="*/ 3655216 h 6858000"/>
              <a:gd name="connsiteX202" fmla="*/ 1109304 w 7467600"/>
              <a:gd name="connsiteY202" fmla="*/ 3669030 h 6858000"/>
              <a:gd name="connsiteX203" fmla="*/ 8129 w 7467600"/>
              <a:gd name="connsiteY203" fmla="*/ 4330519 h 6858000"/>
              <a:gd name="connsiteX204" fmla="*/ 687572 w 7467600"/>
              <a:gd name="connsiteY204" fmla="*/ 3925629 h 6858000"/>
              <a:gd name="connsiteX205" fmla="*/ 1138365 w 7467600"/>
              <a:gd name="connsiteY205" fmla="*/ 3774515 h 6858000"/>
              <a:gd name="connsiteX206" fmla="*/ 1505579 w 7467600"/>
              <a:gd name="connsiteY206" fmla="*/ 3655526 h 6858000"/>
              <a:gd name="connsiteX207" fmla="*/ 1313114 w 7467600"/>
              <a:gd name="connsiteY207" fmla="*/ 3655216 h 6858000"/>
              <a:gd name="connsiteX208" fmla="*/ 3655073 w 7467600"/>
              <a:gd name="connsiteY208" fmla="*/ 3650884 h 6858000"/>
              <a:gd name="connsiteX209" fmla="*/ 3989938 w 7467600"/>
              <a:gd name="connsiteY209" fmla="*/ 3991685 h 6858000"/>
              <a:gd name="connsiteX210" fmla="*/ 4393907 w 7467600"/>
              <a:gd name="connsiteY210" fmla="*/ 4261258 h 6858000"/>
              <a:gd name="connsiteX211" fmla="*/ 4648051 w 7467600"/>
              <a:gd name="connsiteY211" fmla="*/ 4374051 h 6858000"/>
              <a:gd name="connsiteX212" fmla="*/ 4383389 w 7467600"/>
              <a:gd name="connsiteY212" fmla="*/ 4184369 h 6858000"/>
              <a:gd name="connsiteX213" fmla="*/ 4165508 w 7467600"/>
              <a:gd name="connsiteY213" fmla="*/ 4035196 h 6858000"/>
              <a:gd name="connsiteX214" fmla="*/ 4068162 w 7467600"/>
              <a:gd name="connsiteY214" fmla="*/ 3953394 h 6858000"/>
              <a:gd name="connsiteX215" fmla="*/ 3981416 w 7467600"/>
              <a:gd name="connsiteY215" fmla="*/ 3880482 h 6858000"/>
              <a:gd name="connsiteX216" fmla="*/ 3800147 w 7467600"/>
              <a:gd name="connsiteY216" fmla="*/ 3749872 h 6858000"/>
              <a:gd name="connsiteX217" fmla="*/ 3655073 w 7467600"/>
              <a:gd name="connsiteY217" fmla="*/ 3650884 h 6858000"/>
              <a:gd name="connsiteX218" fmla="*/ 3670252 w 7467600"/>
              <a:gd name="connsiteY218" fmla="*/ 3622798 h 6858000"/>
              <a:gd name="connsiteX219" fmla="*/ 3817258 w 7467600"/>
              <a:gd name="connsiteY219" fmla="*/ 3723577 h 6858000"/>
              <a:gd name="connsiteX220" fmla="*/ 4000461 w 7467600"/>
              <a:gd name="connsiteY220" fmla="*/ 3855966 h 6858000"/>
              <a:gd name="connsiteX221" fmla="*/ 4088180 w 7467600"/>
              <a:gd name="connsiteY221" fmla="*/ 3929774 h 6858000"/>
              <a:gd name="connsiteX222" fmla="*/ 4184555 w 7467600"/>
              <a:gd name="connsiteY222" fmla="*/ 4010683 h 6858000"/>
              <a:gd name="connsiteX223" fmla="*/ 4399563 w 7467600"/>
              <a:gd name="connsiteY223" fmla="*/ 4158106 h 6858000"/>
              <a:gd name="connsiteX224" fmla="*/ 4684469 w 7467600"/>
              <a:gd name="connsiteY224" fmla="*/ 4364680 h 6858000"/>
              <a:gd name="connsiteX225" fmla="*/ 4690271 w 7467600"/>
              <a:gd name="connsiteY225" fmla="*/ 4370034 h 6858000"/>
              <a:gd name="connsiteX226" fmla="*/ 4136093 w 7467600"/>
              <a:gd name="connsiteY226" fmla="*/ 3858466 h 6858000"/>
              <a:gd name="connsiteX227" fmla="*/ 3670252 w 7467600"/>
              <a:gd name="connsiteY227" fmla="*/ 3622798 h 6858000"/>
              <a:gd name="connsiteX228" fmla="*/ 4440129 w 7467600"/>
              <a:gd name="connsiteY228" fmla="*/ 3448571 h 6858000"/>
              <a:gd name="connsiteX229" fmla="*/ 4856525 w 7467600"/>
              <a:gd name="connsiteY229" fmla="*/ 3915351 h 6858000"/>
              <a:gd name="connsiteX230" fmla="*/ 5059055 w 7467600"/>
              <a:gd name="connsiteY230" fmla="*/ 4108918 h 6858000"/>
              <a:gd name="connsiteX231" fmla="*/ 5290070 w 7467600"/>
              <a:gd name="connsiteY231" fmla="*/ 4263619 h 6858000"/>
              <a:gd name="connsiteX232" fmla="*/ 4834991 w 7467600"/>
              <a:gd name="connsiteY232" fmla="*/ 3830985 h 6858000"/>
              <a:gd name="connsiteX233" fmla="*/ 4440129 w 7467600"/>
              <a:gd name="connsiteY233" fmla="*/ 3448571 h 6858000"/>
              <a:gd name="connsiteX234" fmla="*/ 4441737 w 7467600"/>
              <a:gd name="connsiteY234" fmla="*/ 3399734 h 6858000"/>
              <a:gd name="connsiteX235" fmla="*/ 4431236 w 7467600"/>
              <a:gd name="connsiteY235" fmla="*/ 3400954 h 6858000"/>
              <a:gd name="connsiteX236" fmla="*/ 4557150 w 7467600"/>
              <a:gd name="connsiteY236" fmla="*/ 3510023 h 6858000"/>
              <a:gd name="connsiteX237" fmla="*/ 4856936 w 7467600"/>
              <a:gd name="connsiteY237" fmla="*/ 3809146 h 6858000"/>
              <a:gd name="connsiteX238" fmla="*/ 5111996 w 7467600"/>
              <a:gd name="connsiteY238" fmla="*/ 4065759 h 6858000"/>
              <a:gd name="connsiteX239" fmla="*/ 5388878 w 7467600"/>
              <a:gd name="connsiteY239" fmla="*/ 4300185 h 6858000"/>
              <a:gd name="connsiteX240" fmla="*/ 5425556 w 7467600"/>
              <a:gd name="connsiteY240" fmla="*/ 4308967 h 6858000"/>
              <a:gd name="connsiteX241" fmla="*/ 4943646 w 7467600"/>
              <a:gd name="connsiteY241" fmla="*/ 3822916 h 6858000"/>
              <a:gd name="connsiteX242" fmla="*/ 4594837 w 7467600"/>
              <a:gd name="connsiteY242" fmla="*/ 3532274 h 6858000"/>
              <a:gd name="connsiteX243" fmla="*/ 4441737 w 7467600"/>
              <a:gd name="connsiteY243" fmla="*/ 3399734 h 6858000"/>
              <a:gd name="connsiteX244" fmla="*/ 5425834 w 7467600"/>
              <a:gd name="connsiteY244" fmla="*/ 3162785 h 6858000"/>
              <a:gd name="connsiteX245" fmla="*/ 5401644 w 7467600"/>
              <a:gd name="connsiteY245" fmla="*/ 3617847 h 6858000"/>
              <a:gd name="connsiteX246" fmla="*/ 5467256 w 7467600"/>
              <a:gd name="connsiteY246" fmla="*/ 4175494 h 6858000"/>
              <a:gd name="connsiteX247" fmla="*/ 5448069 w 7467600"/>
              <a:gd name="connsiteY247" fmla="*/ 3567554 h 6858000"/>
              <a:gd name="connsiteX248" fmla="*/ 5425834 w 7467600"/>
              <a:gd name="connsiteY248" fmla="*/ 3162785 h 6858000"/>
              <a:gd name="connsiteX249" fmla="*/ 1318687 w 7467600"/>
              <a:gd name="connsiteY249" fmla="*/ 3113840 h 6858000"/>
              <a:gd name="connsiteX250" fmla="*/ 1066793 w 7467600"/>
              <a:gd name="connsiteY250" fmla="*/ 3212171 h 6858000"/>
              <a:gd name="connsiteX251" fmla="*/ 993319 w 7467600"/>
              <a:gd name="connsiteY251" fmla="*/ 3247648 h 6858000"/>
              <a:gd name="connsiteX252" fmla="*/ 853081 w 7467600"/>
              <a:gd name="connsiteY252" fmla="*/ 3312410 h 6858000"/>
              <a:gd name="connsiteX253" fmla="*/ 805957 w 7467600"/>
              <a:gd name="connsiteY253" fmla="*/ 3330443 h 6858000"/>
              <a:gd name="connsiteX254" fmla="*/ 1318687 w 7467600"/>
              <a:gd name="connsiteY254" fmla="*/ 3113840 h 6858000"/>
              <a:gd name="connsiteX255" fmla="*/ 5453702 w 7467600"/>
              <a:gd name="connsiteY255" fmla="*/ 3090882 h 6858000"/>
              <a:gd name="connsiteX256" fmla="*/ 5480135 w 7467600"/>
              <a:gd name="connsiteY256" fmla="*/ 3565802 h 6858000"/>
              <a:gd name="connsiteX257" fmla="*/ 5499023 w 7467600"/>
              <a:gd name="connsiteY257" fmla="*/ 4166310 h 6858000"/>
              <a:gd name="connsiteX258" fmla="*/ 5547022 w 7467600"/>
              <a:gd name="connsiteY258" fmla="*/ 3607838 h 6858000"/>
              <a:gd name="connsiteX259" fmla="*/ 5515964 w 7467600"/>
              <a:gd name="connsiteY259" fmla="*/ 3378541 h 6858000"/>
              <a:gd name="connsiteX260" fmla="*/ 5453702 w 7467600"/>
              <a:gd name="connsiteY260" fmla="*/ 3090882 h 6858000"/>
              <a:gd name="connsiteX261" fmla="*/ 1238695 w 7467600"/>
              <a:gd name="connsiteY261" fmla="*/ 3076820 h 6858000"/>
              <a:gd name="connsiteX262" fmla="*/ 716371 w 7467600"/>
              <a:gd name="connsiteY262" fmla="*/ 3293249 h 6858000"/>
              <a:gd name="connsiteX263" fmla="*/ 579522 w 7467600"/>
              <a:gd name="connsiteY263" fmla="*/ 3371759 h 6858000"/>
              <a:gd name="connsiteX264" fmla="*/ 600288 w 7467600"/>
              <a:gd name="connsiteY264" fmla="*/ 3365555 h 6858000"/>
              <a:gd name="connsiteX265" fmla="*/ 840692 w 7467600"/>
              <a:gd name="connsiteY265" fmla="*/ 3284921 h 6858000"/>
              <a:gd name="connsiteX266" fmla="*/ 979248 w 7467600"/>
              <a:gd name="connsiteY266" fmla="*/ 3221003 h 6858000"/>
              <a:gd name="connsiteX267" fmla="*/ 1053282 w 7467600"/>
              <a:gd name="connsiteY267" fmla="*/ 3185247 h 6858000"/>
              <a:gd name="connsiteX268" fmla="*/ 1320603 w 7467600"/>
              <a:gd name="connsiteY268" fmla="*/ 3081281 h 6858000"/>
              <a:gd name="connsiteX269" fmla="*/ 1238695 w 7467600"/>
              <a:gd name="connsiteY269" fmla="*/ 3076820 h 6858000"/>
              <a:gd name="connsiteX270" fmla="*/ 5425627 w 7467600"/>
              <a:gd name="connsiteY270" fmla="*/ 2954192 h 6858000"/>
              <a:gd name="connsiteX271" fmla="*/ 5470770 w 7467600"/>
              <a:gd name="connsiteY271" fmla="*/ 3005435 h 6858000"/>
              <a:gd name="connsiteX272" fmla="*/ 5519779 w 7467600"/>
              <a:gd name="connsiteY272" fmla="*/ 4359223 h 6858000"/>
              <a:gd name="connsiteX273" fmla="*/ 5520293 w 7467600"/>
              <a:gd name="connsiteY273" fmla="*/ 4360602 h 6858000"/>
              <a:gd name="connsiteX274" fmla="*/ 5767221 w 7467600"/>
              <a:gd name="connsiteY274" fmla="*/ 4665564 h 6858000"/>
              <a:gd name="connsiteX275" fmla="*/ 6937169 w 7467600"/>
              <a:gd name="connsiteY275" fmla="*/ 4815941 h 6858000"/>
              <a:gd name="connsiteX276" fmla="*/ 6953922 w 7467600"/>
              <a:gd name="connsiteY276" fmla="*/ 4890068 h 6858000"/>
              <a:gd name="connsiteX277" fmla="*/ 6071359 w 7467600"/>
              <a:gd name="connsiteY277" fmla="*/ 4770770 h 6858000"/>
              <a:gd name="connsiteX278" fmla="*/ 6038839 w 7467600"/>
              <a:gd name="connsiteY278" fmla="*/ 4764474 h 6858000"/>
              <a:gd name="connsiteX279" fmla="*/ 6038706 w 7467600"/>
              <a:gd name="connsiteY279" fmla="*/ 4763847 h 6858000"/>
              <a:gd name="connsiteX280" fmla="*/ 6037784 w 7467600"/>
              <a:gd name="connsiteY280" fmla="*/ 4764270 h 6858000"/>
              <a:gd name="connsiteX281" fmla="*/ 6038839 w 7467600"/>
              <a:gd name="connsiteY281" fmla="*/ 4764474 h 6858000"/>
              <a:gd name="connsiteX282" fmla="*/ 6040338 w 7467600"/>
              <a:gd name="connsiteY282" fmla="*/ 4771418 h 6858000"/>
              <a:gd name="connsiteX283" fmla="*/ 6024488 w 7467600"/>
              <a:gd name="connsiteY283" fmla="*/ 4809903 h 6858000"/>
              <a:gd name="connsiteX284" fmla="*/ 5599771 w 7467600"/>
              <a:gd name="connsiteY284" fmla="*/ 5509652 h 6858000"/>
              <a:gd name="connsiteX285" fmla="*/ 5548843 w 7467600"/>
              <a:gd name="connsiteY285" fmla="*/ 5563845 h 6858000"/>
              <a:gd name="connsiteX286" fmla="*/ 5940952 w 7467600"/>
              <a:gd name="connsiteY286" fmla="*/ 6250028 h 6858000"/>
              <a:gd name="connsiteX287" fmla="*/ 6043441 w 7467600"/>
              <a:gd name="connsiteY287" fmla="*/ 6665847 h 6858000"/>
              <a:gd name="connsiteX288" fmla="*/ 6093432 w 7467600"/>
              <a:gd name="connsiteY288" fmla="*/ 6858000 h 6858000"/>
              <a:gd name="connsiteX289" fmla="*/ 6034344 w 7467600"/>
              <a:gd name="connsiteY289" fmla="*/ 6858000 h 6858000"/>
              <a:gd name="connsiteX290" fmla="*/ 6026679 w 7467600"/>
              <a:gd name="connsiteY290" fmla="*/ 6836959 h 6858000"/>
              <a:gd name="connsiteX291" fmla="*/ 5800441 w 7467600"/>
              <a:gd name="connsiteY291" fmla="*/ 6335286 h 6858000"/>
              <a:gd name="connsiteX292" fmla="*/ 5526562 w 7467600"/>
              <a:gd name="connsiteY292" fmla="*/ 5705388 h 6858000"/>
              <a:gd name="connsiteX293" fmla="*/ 5519640 w 7467600"/>
              <a:gd name="connsiteY293" fmla="*/ 5683774 h 6858000"/>
              <a:gd name="connsiteX294" fmla="*/ 5844559 w 7467600"/>
              <a:gd name="connsiteY294" fmla="*/ 6553349 h 6858000"/>
              <a:gd name="connsiteX295" fmla="*/ 5975994 w 7467600"/>
              <a:gd name="connsiteY295" fmla="*/ 6858000 h 6858000"/>
              <a:gd name="connsiteX296" fmla="*/ 5898547 w 7467600"/>
              <a:gd name="connsiteY296" fmla="*/ 6858000 h 6858000"/>
              <a:gd name="connsiteX297" fmla="*/ 5682041 w 7467600"/>
              <a:gd name="connsiteY297" fmla="*/ 6355860 h 6858000"/>
              <a:gd name="connsiteX298" fmla="*/ 5461758 w 7467600"/>
              <a:gd name="connsiteY298" fmla="*/ 5820220 h 6858000"/>
              <a:gd name="connsiteX299" fmla="*/ 5237282 w 7467600"/>
              <a:gd name="connsiteY299" fmla="*/ 6579086 h 6858000"/>
              <a:gd name="connsiteX300" fmla="*/ 5115009 w 7467600"/>
              <a:gd name="connsiteY300" fmla="*/ 6858000 h 6858000"/>
              <a:gd name="connsiteX301" fmla="*/ 5028074 w 7467600"/>
              <a:gd name="connsiteY301" fmla="*/ 6858000 h 6858000"/>
              <a:gd name="connsiteX302" fmla="*/ 5079508 w 7467600"/>
              <a:gd name="connsiteY302" fmla="*/ 6749074 h 6858000"/>
              <a:gd name="connsiteX303" fmla="*/ 5371846 w 7467600"/>
              <a:gd name="connsiteY303" fmla="*/ 5924413 h 6858000"/>
              <a:gd name="connsiteX304" fmla="*/ 5270512 w 7467600"/>
              <a:gd name="connsiteY304" fmla="*/ 6138975 h 6858000"/>
              <a:gd name="connsiteX305" fmla="*/ 5062409 w 7467600"/>
              <a:gd name="connsiteY305" fmla="*/ 6653544 h 6858000"/>
              <a:gd name="connsiteX306" fmla="*/ 5036628 w 7467600"/>
              <a:gd name="connsiteY306" fmla="*/ 6754247 h 6858000"/>
              <a:gd name="connsiteX307" fmla="*/ 5009112 w 7467600"/>
              <a:gd name="connsiteY307" fmla="*/ 6858000 h 6858000"/>
              <a:gd name="connsiteX308" fmla="*/ 4976679 w 7467600"/>
              <a:gd name="connsiteY308" fmla="*/ 6858000 h 6858000"/>
              <a:gd name="connsiteX309" fmla="*/ 5006537 w 7467600"/>
              <a:gd name="connsiteY309" fmla="*/ 6747068 h 6858000"/>
              <a:gd name="connsiteX310" fmla="*/ 5032723 w 7467600"/>
              <a:gd name="connsiteY310" fmla="*/ 6644957 h 6858000"/>
              <a:gd name="connsiteX311" fmla="*/ 5242949 w 7467600"/>
              <a:gd name="connsiteY311" fmla="*/ 6125175 h 6858000"/>
              <a:gd name="connsiteX312" fmla="*/ 5286321 w 7467600"/>
              <a:gd name="connsiteY312" fmla="*/ 6033555 h 6858000"/>
              <a:gd name="connsiteX313" fmla="*/ 5008210 w 7467600"/>
              <a:gd name="connsiteY313" fmla="*/ 6649194 h 6858000"/>
              <a:gd name="connsiteX314" fmla="*/ 4986321 w 7467600"/>
              <a:gd name="connsiteY314" fmla="*/ 6765687 h 6858000"/>
              <a:gd name="connsiteX315" fmla="*/ 4973474 w 7467600"/>
              <a:gd name="connsiteY315" fmla="*/ 6858000 h 6858000"/>
              <a:gd name="connsiteX316" fmla="*/ 4907178 w 7467600"/>
              <a:gd name="connsiteY316" fmla="*/ 6858000 h 6858000"/>
              <a:gd name="connsiteX317" fmla="*/ 4910810 w 7467600"/>
              <a:gd name="connsiteY317" fmla="*/ 6829660 h 6858000"/>
              <a:gd name="connsiteX318" fmla="*/ 4987461 w 7467600"/>
              <a:gd name="connsiteY318" fmla="*/ 6432994 h 6858000"/>
              <a:gd name="connsiteX319" fmla="*/ 5179262 w 7467600"/>
              <a:gd name="connsiteY319" fmla="*/ 6035044 h 6858000"/>
              <a:gd name="connsiteX320" fmla="*/ 4689678 w 7467600"/>
              <a:gd name="connsiteY320" fmla="*/ 6440241 h 6858000"/>
              <a:gd name="connsiteX321" fmla="*/ 4477543 w 7467600"/>
              <a:gd name="connsiteY321" fmla="*/ 6674836 h 6858000"/>
              <a:gd name="connsiteX322" fmla="*/ 4329957 w 7467600"/>
              <a:gd name="connsiteY322" fmla="*/ 6858000 h 6858000"/>
              <a:gd name="connsiteX323" fmla="*/ 4218595 w 7467600"/>
              <a:gd name="connsiteY323" fmla="*/ 6858000 h 6858000"/>
              <a:gd name="connsiteX324" fmla="*/ 4368888 w 7467600"/>
              <a:gd name="connsiteY324" fmla="*/ 6668412 h 6858000"/>
              <a:gd name="connsiteX325" fmla="*/ 4563091 w 7467600"/>
              <a:gd name="connsiteY325" fmla="*/ 6442508 h 6858000"/>
              <a:gd name="connsiteX326" fmla="*/ 5387324 w 7467600"/>
              <a:gd name="connsiteY326" fmla="*/ 5705830 h 6858000"/>
              <a:gd name="connsiteX327" fmla="*/ 5073620 w 7467600"/>
              <a:gd name="connsiteY327" fmla="*/ 5955437 h 6858000"/>
              <a:gd name="connsiteX328" fmla="*/ 4689789 w 7467600"/>
              <a:gd name="connsiteY328" fmla="*/ 6268382 h 6858000"/>
              <a:gd name="connsiteX329" fmla="*/ 4418722 w 7467600"/>
              <a:gd name="connsiteY329" fmla="*/ 6570886 h 6858000"/>
              <a:gd name="connsiteX330" fmla="*/ 4214944 w 7467600"/>
              <a:gd name="connsiteY330" fmla="*/ 6858000 h 6858000"/>
              <a:gd name="connsiteX331" fmla="*/ 4177898 w 7467600"/>
              <a:gd name="connsiteY331" fmla="*/ 6858000 h 6858000"/>
              <a:gd name="connsiteX332" fmla="*/ 4391597 w 7467600"/>
              <a:gd name="connsiteY332" fmla="*/ 6556370 h 6858000"/>
              <a:gd name="connsiteX333" fmla="*/ 4668889 w 7467600"/>
              <a:gd name="connsiteY333" fmla="*/ 6246399 h 6858000"/>
              <a:gd name="connsiteX334" fmla="*/ 5055427 w 7467600"/>
              <a:gd name="connsiteY334" fmla="*/ 5931476 h 6858000"/>
              <a:gd name="connsiteX335" fmla="*/ 5371814 w 7467600"/>
              <a:gd name="connsiteY335" fmla="*/ 5678975 h 6858000"/>
              <a:gd name="connsiteX336" fmla="*/ 4987918 w 7467600"/>
              <a:gd name="connsiteY336" fmla="*/ 5838701 h 6858000"/>
              <a:gd name="connsiteX337" fmla="*/ 4317146 w 7467600"/>
              <a:gd name="connsiteY337" fmla="*/ 6587716 h 6858000"/>
              <a:gd name="connsiteX338" fmla="*/ 4171627 w 7467600"/>
              <a:gd name="connsiteY338" fmla="*/ 6858000 h 6858000"/>
              <a:gd name="connsiteX339" fmla="*/ 4081585 w 7467600"/>
              <a:gd name="connsiteY339" fmla="*/ 6858000 h 6858000"/>
              <a:gd name="connsiteX340" fmla="*/ 4238603 w 7467600"/>
              <a:gd name="connsiteY340" fmla="*/ 6559341 h 6858000"/>
              <a:gd name="connsiteX341" fmla="*/ 4778333 w 7467600"/>
              <a:gd name="connsiteY341" fmla="*/ 5873626 h 6858000"/>
              <a:gd name="connsiteX342" fmla="*/ 5414185 w 7467600"/>
              <a:gd name="connsiteY342" fmla="*/ 5573882 h 6858000"/>
              <a:gd name="connsiteX343" fmla="*/ 5959648 w 7467600"/>
              <a:gd name="connsiteY343" fmla="*/ 4760797 h 6858000"/>
              <a:gd name="connsiteX344" fmla="*/ 5355019 w 7467600"/>
              <a:gd name="connsiteY344" fmla="*/ 4734672 h 6858000"/>
              <a:gd name="connsiteX345" fmla="*/ 5083565 w 7467600"/>
              <a:gd name="connsiteY345" fmla="*/ 5179121 h 6858000"/>
              <a:gd name="connsiteX346" fmla="*/ 4713577 w 7467600"/>
              <a:gd name="connsiteY346" fmla="*/ 5616803 h 6858000"/>
              <a:gd name="connsiteX347" fmla="*/ 3989559 w 7467600"/>
              <a:gd name="connsiteY347" fmla="*/ 6145945 h 6858000"/>
              <a:gd name="connsiteX348" fmla="*/ 3939824 w 7467600"/>
              <a:gd name="connsiteY348" fmla="*/ 6066900 h 6858000"/>
              <a:gd name="connsiteX349" fmla="*/ 4584537 w 7467600"/>
              <a:gd name="connsiteY349" fmla="*/ 5324826 h 6858000"/>
              <a:gd name="connsiteX350" fmla="*/ 5037105 w 7467600"/>
              <a:gd name="connsiteY350" fmla="*/ 5088765 h 6858000"/>
              <a:gd name="connsiteX351" fmla="*/ 5039930 w 7467600"/>
              <a:gd name="connsiteY351" fmla="*/ 5089585 h 6858000"/>
              <a:gd name="connsiteX352" fmla="*/ 5263764 w 7467600"/>
              <a:gd name="connsiteY352" fmla="*/ 4735525 h 6858000"/>
              <a:gd name="connsiteX353" fmla="*/ 4086300 w 7467600"/>
              <a:gd name="connsiteY353" fmla="*/ 4884599 h 6858000"/>
              <a:gd name="connsiteX354" fmla="*/ 4085485 w 7467600"/>
              <a:gd name="connsiteY354" fmla="*/ 4899070 h 6858000"/>
              <a:gd name="connsiteX355" fmla="*/ 3871915 w 7467600"/>
              <a:gd name="connsiteY355" fmla="*/ 5253645 h 6858000"/>
              <a:gd name="connsiteX356" fmla="*/ 3799374 w 7467600"/>
              <a:gd name="connsiteY356" fmla="*/ 5466127 h 6858000"/>
              <a:gd name="connsiteX357" fmla="*/ 3498850 w 7467600"/>
              <a:gd name="connsiteY357" fmla="*/ 6661888 h 6858000"/>
              <a:gd name="connsiteX358" fmla="*/ 3399216 w 7467600"/>
              <a:gd name="connsiteY358" fmla="*/ 6858000 h 6858000"/>
              <a:gd name="connsiteX359" fmla="*/ 3303688 w 7467600"/>
              <a:gd name="connsiteY359" fmla="*/ 6858000 h 6858000"/>
              <a:gd name="connsiteX360" fmla="*/ 3391774 w 7467600"/>
              <a:gd name="connsiteY360" fmla="*/ 6697181 h 6858000"/>
              <a:gd name="connsiteX361" fmla="*/ 3735540 w 7467600"/>
              <a:gd name="connsiteY361" fmla="*/ 5546923 h 6858000"/>
              <a:gd name="connsiteX362" fmla="*/ 3729438 w 7467600"/>
              <a:gd name="connsiteY362" fmla="*/ 5569058 h 6858000"/>
              <a:gd name="connsiteX363" fmla="*/ 3707782 w 7467600"/>
              <a:gd name="connsiteY363" fmla="*/ 5644908 h 6858000"/>
              <a:gd name="connsiteX364" fmla="*/ 3583827 w 7467600"/>
              <a:gd name="connsiteY364" fmla="*/ 6039215 h 6858000"/>
              <a:gd name="connsiteX365" fmla="*/ 3547861 w 7467600"/>
              <a:gd name="connsiteY365" fmla="*/ 6129609 h 6858000"/>
              <a:gd name="connsiteX366" fmla="*/ 3490905 w 7467600"/>
              <a:gd name="connsiteY366" fmla="*/ 6277660 h 6858000"/>
              <a:gd name="connsiteX367" fmla="*/ 3455859 w 7467600"/>
              <a:gd name="connsiteY367" fmla="*/ 6391301 h 6858000"/>
              <a:gd name="connsiteX368" fmla="*/ 3429112 w 7467600"/>
              <a:gd name="connsiteY368" fmla="*/ 6479469 h 6858000"/>
              <a:gd name="connsiteX369" fmla="*/ 3304862 w 7467600"/>
              <a:gd name="connsiteY369" fmla="*/ 6796476 h 6858000"/>
              <a:gd name="connsiteX370" fmla="*/ 3276071 w 7467600"/>
              <a:gd name="connsiteY370" fmla="*/ 6858000 h 6858000"/>
              <a:gd name="connsiteX371" fmla="*/ 3240805 w 7467600"/>
              <a:gd name="connsiteY371" fmla="*/ 6858000 h 6858000"/>
              <a:gd name="connsiteX372" fmla="*/ 3275917 w 7467600"/>
              <a:gd name="connsiteY372" fmla="*/ 6783192 h 6858000"/>
              <a:gd name="connsiteX373" fmla="*/ 3399358 w 7467600"/>
              <a:gd name="connsiteY373" fmla="*/ 6469011 h 6858000"/>
              <a:gd name="connsiteX374" fmla="*/ 3425650 w 7467600"/>
              <a:gd name="connsiteY374" fmla="*/ 6381333 h 6858000"/>
              <a:gd name="connsiteX375" fmla="*/ 3460661 w 7467600"/>
              <a:gd name="connsiteY375" fmla="*/ 6266763 h 6858000"/>
              <a:gd name="connsiteX376" fmla="*/ 3518021 w 7467600"/>
              <a:gd name="connsiteY376" fmla="*/ 6117298 h 6858000"/>
              <a:gd name="connsiteX377" fmla="*/ 3554035 w 7467600"/>
              <a:gd name="connsiteY377" fmla="*/ 6027832 h 6858000"/>
              <a:gd name="connsiteX378" fmla="*/ 3677174 w 7467600"/>
              <a:gd name="connsiteY378" fmla="*/ 5636351 h 6858000"/>
              <a:gd name="connsiteX379" fmla="*/ 3698819 w 7467600"/>
              <a:gd name="connsiteY379" fmla="*/ 5560503 h 6858000"/>
              <a:gd name="connsiteX380" fmla="*/ 3702094 w 7467600"/>
              <a:gd name="connsiteY380" fmla="*/ 5549194 h 6858000"/>
              <a:gd name="connsiteX381" fmla="*/ 3398355 w 7467600"/>
              <a:gd name="connsiteY381" fmla="*/ 6094603 h 6858000"/>
              <a:gd name="connsiteX382" fmla="*/ 3193941 w 7467600"/>
              <a:gd name="connsiteY382" fmla="*/ 6798775 h 6858000"/>
              <a:gd name="connsiteX383" fmla="*/ 3184140 w 7467600"/>
              <a:gd name="connsiteY383" fmla="*/ 6858000 h 6858000"/>
              <a:gd name="connsiteX384" fmla="*/ 3099978 w 7467600"/>
              <a:gd name="connsiteY384" fmla="*/ 6858000 h 6858000"/>
              <a:gd name="connsiteX385" fmla="*/ 3101556 w 7467600"/>
              <a:gd name="connsiteY385" fmla="*/ 6843337 h 6858000"/>
              <a:gd name="connsiteX386" fmla="*/ 3370162 w 7467600"/>
              <a:gd name="connsiteY386" fmla="*/ 5785550 h 6858000"/>
              <a:gd name="connsiteX387" fmla="*/ 3746477 w 7467600"/>
              <a:gd name="connsiteY387" fmla="*/ 5377889 h 6858000"/>
              <a:gd name="connsiteX388" fmla="*/ 3863399 w 7467600"/>
              <a:gd name="connsiteY388" fmla="*/ 5087257 h 6858000"/>
              <a:gd name="connsiteX389" fmla="*/ 3968712 w 7467600"/>
              <a:gd name="connsiteY389" fmla="*/ 4913989 h 6858000"/>
              <a:gd name="connsiteX390" fmla="*/ 2792390 w 7467600"/>
              <a:gd name="connsiteY390" fmla="*/ 5382974 h 6858000"/>
              <a:gd name="connsiteX391" fmla="*/ 2714982 w 7467600"/>
              <a:gd name="connsiteY391" fmla="*/ 5427051 h 6858000"/>
              <a:gd name="connsiteX392" fmla="*/ 2813361 w 7467600"/>
              <a:gd name="connsiteY392" fmla="*/ 6023912 h 6858000"/>
              <a:gd name="connsiteX393" fmla="*/ 2688430 w 7467600"/>
              <a:gd name="connsiteY393" fmla="*/ 6801564 h 6858000"/>
              <a:gd name="connsiteX394" fmla="*/ 2629626 w 7467600"/>
              <a:gd name="connsiteY394" fmla="*/ 6763394 h 6858000"/>
              <a:gd name="connsiteX395" fmla="*/ 2565328 w 7467600"/>
              <a:gd name="connsiteY395" fmla="*/ 5516399 h 6858000"/>
              <a:gd name="connsiteX396" fmla="*/ 1922999 w 7467600"/>
              <a:gd name="connsiteY396" fmla="*/ 5980343 h 6858000"/>
              <a:gd name="connsiteX397" fmla="*/ 1950261 w 7467600"/>
              <a:gd name="connsiteY397" fmla="*/ 6405858 h 6858000"/>
              <a:gd name="connsiteX398" fmla="*/ 2365554 w 7467600"/>
              <a:gd name="connsiteY398" fmla="*/ 6759107 h 6858000"/>
              <a:gd name="connsiteX399" fmla="*/ 2424142 w 7467600"/>
              <a:gd name="connsiteY399" fmla="*/ 6858000 h 6858000"/>
              <a:gd name="connsiteX400" fmla="*/ 2395994 w 7467600"/>
              <a:gd name="connsiteY400" fmla="*/ 6858000 h 6858000"/>
              <a:gd name="connsiteX401" fmla="*/ 2392863 w 7467600"/>
              <a:gd name="connsiteY401" fmla="*/ 6852964 h 6858000"/>
              <a:gd name="connsiteX402" fmla="*/ 2017589 w 7467600"/>
              <a:gd name="connsiteY402" fmla="*/ 6493982 h 6858000"/>
              <a:gd name="connsiteX403" fmla="*/ 2147336 w 7467600"/>
              <a:gd name="connsiteY403" fmla="*/ 6594052 h 6858000"/>
              <a:gd name="connsiteX404" fmla="*/ 2207047 w 7467600"/>
              <a:gd name="connsiteY404" fmla="*/ 6654540 h 6858000"/>
              <a:gd name="connsiteX405" fmla="*/ 2299106 w 7467600"/>
              <a:gd name="connsiteY405" fmla="*/ 6778931 h 6858000"/>
              <a:gd name="connsiteX406" fmla="*/ 2314430 w 7467600"/>
              <a:gd name="connsiteY406" fmla="*/ 6801144 h 6858000"/>
              <a:gd name="connsiteX407" fmla="*/ 2352406 w 7467600"/>
              <a:gd name="connsiteY407" fmla="*/ 6858000 h 6858000"/>
              <a:gd name="connsiteX408" fmla="*/ 2314492 w 7467600"/>
              <a:gd name="connsiteY408" fmla="*/ 6858000 h 6858000"/>
              <a:gd name="connsiteX409" fmla="*/ 2288095 w 7467600"/>
              <a:gd name="connsiteY409" fmla="*/ 6818030 h 6858000"/>
              <a:gd name="connsiteX410" fmla="*/ 2272768 w 7467600"/>
              <a:gd name="connsiteY410" fmla="*/ 6795822 h 6858000"/>
              <a:gd name="connsiteX411" fmla="*/ 2182715 w 7467600"/>
              <a:gd name="connsiteY411" fmla="*/ 6675071 h 6858000"/>
              <a:gd name="connsiteX412" fmla="*/ 2032061 w 7467600"/>
              <a:gd name="connsiteY412" fmla="*/ 6541380 h 6858000"/>
              <a:gd name="connsiteX413" fmla="*/ 2257220 w 7467600"/>
              <a:gd name="connsiteY413" fmla="*/ 6826257 h 6858000"/>
              <a:gd name="connsiteX414" fmla="*/ 2281324 w 7467600"/>
              <a:gd name="connsiteY414" fmla="*/ 6858000 h 6858000"/>
              <a:gd name="connsiteX415" fmla="*/ 2242860 w 7467600"/>
              <a:gd name="connsiteY415" fmla="*/ 6858000 h 6858000"/>
              <a:gd name="connsiteX416" fmla="*/ 2232818 w 7467600"/>
              <a:gd name="connsiteY416" fmla="*/ 6844926 h 6858000"/>
              <a:gd name="connsiteX417" fmla="*/ 1990172 w 7467600"/>
              <a:gd name="connsiteY417" fmla="*/ 6542121 h 6858000"/>
              <a:gd name="connsiteX418" fmla="*/ 2124090 w 7467600"/>
              <a:gd name="connsiteY418" fmla="*/ 6761017 h 6858000"/>
              <a:gd name="connsiteX419" fmla="*/ 2200380 w 7467600"/>
              <a:gd name="connsiteY419" fmla="*/ 6858000 h 6858000"/>
              <a:gd name="connsiteX420" fmla="*/ 2147507 w 7467600"/>
              <a:gd name="connsiteY420" fmla="*/ 6858000 h 6858000"/>
              <a:gd name="connsiteX421" fmla="*/ 2070668 w 7467600"/>
              <a:gd name="connsiteY421" fmla="*/ 6761520 h 6858000"/>
              <a:gd name="connsiteX422" fmla="*/ 1975142 w 7467600"/>
              <a:gd name="connsiteY422" fmla="*/ 6585570 h 6858000"/>
              <a:gd name="connsiteX423" fmla="*/ 2050035 w 7467600"/>
              <a:gd name="connsiteY423" fmla="*/ 6813345 h 6858000"/>
              <a:gd name="connsiteX424" fmla="*/ 2063025 w 7467600"/>
              <a:gd name="connsiteY424" fmla="*/ 6858000 h 6858000"/>
              <a:gd name="connsiteX425" fmla="*/ 2021675 w 7467600"/>
              <a:gd name="connsiteY425" fmla="*/ 6858000 h 6858000"/>
              <a:gd name="connsiteX426" fmla="*/ 2019308 w 7467600"/>
              <a:gd name="connsiteY426" fmla="*/ 6847118 h 6858000"/>
              <a:gd name="connsiteX427" fmla="*/ 1938835 w 7467600"/>
              <a:gd name="connsiteY427" fmla="*/ 6551160 h 6858000"/>
              <a:gd name="connsiteX428" fmla="*/ 1953230 w 7467600"/>
              <a:gd name="connsiteY428" fmla="*/ 6759699 h 6858000"/>
              <a:gd name="connsiteX429" fmla="*/ 1956763 w 7467600"/>
              <a:gd name="connsiteY429" fmla="*/ 6778191 h 6858000"/>
              <a:gd name="connsiteX430" fmla="*/ 1967925 w 7467600"/>
              <a:gd name="connsiteY430" fmla="*/ 6858000 h 6858000"/>
              <a:gd name="connsiteX431" fmla="*/ 1936622 w 7467600"/>
              <a:gd name="connsiteY431" fmla="*/ 6858000 h 6858000"/>
              <a:gd name="connsiteX432" fmla="*/ 1926261 w 7467600"/>
              <a:gd name="connsiteY432" fmla="*/ 6784064 h 6858000"/>
              <a:gd name="connsiteX433" fmla="*/ 1922724 w 7467600"/>
              <a:gd name="connsiteY433" fmla="*/ 6765577 h 6858000"/>
              <a:gd name="connsiteX434" fmla="*/ 1904650 w 7467600"/>
              <a:gd name="connsiteY434" fmla="*/ 6639616 h 6858000"/>
              <a:gd name="connsiteX435" fmla="*/ 1885273 w 7467600"/>
              <a:gd name="connsiteY435" fmla="*/ 6858000 h 6858000"/>
              <a:gd name="connsiteX436" fmla="*/ 1854363 w 7467600"/>
              <a:gd name="connsiteY436" fmla="*/ 6858000 h 6858000"/>
              <a:gd name="connsiteX437" fmla="*/ 1880391 w 7467600"/>
              <a:gd name="connsiteY437" fmla="*/ 6603796 h 6858000"/>
              <a:gd name="connsiteX438" fmla="*/ 1818273 w 7467600"/>
              <a:gd name="connsiteY438" fmla="*/ 6715729 h 6858000"/>
              <a:gd name="connsiteX439" fmla="*/ 1794691 w 7467600"/>
              <a:gd name="connsiteY439" fmla="*/ 6843239 h 6858000"/>
              <a:gd name="connsiteX440" fmla="*/ 1794914 w 7467600"/>
              <a:gd name="connsiteY440" fmla="*/ 6858000 h 6858000"/>
              <a:gd name="connsiteX441" fmla="*/ 1746128 w 7467600"/>
              <a:gd name="connsiteY441" fmla="*/ 6858000 h 6858000"/>
              <a:gd name="connsiteX442" fmla="*/ 1753934 w 7467600"/>
              <a:gd name="connsiteY442" fmla="*/ 6724796 h 6858000"/>
              <a:gd name="connsiteX443" fmla="*/ 1792053 w 7467600"/>
              <a:gd name="connsiteY443" fmla="*/ 6572396 h 6858000"/>
              <a:gd name="connsiteX444" fmla="*/ 1862248 w 7467600"/>
              <a:gd name="connsiteY444" fmla="*/ 6266397 h 6858000"/>
              <a:gd name="connsiteX445" fmla="*/ 1862250 w 7467600"/>
              <a:gd name="connsiteY445" fmla="*/ 6033531 h 6858000"/>
              <a:gd name="connsiteX446" fmla="*/ 1211999 w 7467600"/>
              <a:gd name="connsiteY446" fmla="*/ 6683610 h 6858000"/>
              <a:gd name="connsiteX447" fmla="*/ 1213266 w 7467600"/>
              <a:gd name="connsiteY447" fmla="*/ 6691947 h 6858000"/>
              <a:gd name="connsiteX448" fmla="*/ 1203370 w 7467600"/>
              <a:gd name="connsiteY448" fmla="*/ 6850676 h 6858000"/>
              <a:gd name="connsiteX449" fmla="*/ 1203671 w 7467600"/>
              <a:gd name="connsiteY449" fmla="*/ 6858000 h 6858000"/>
              <a:gd name="connsiteX450" fmla="*/ 1143180 w 7467600"/>
              <a:gd name="connsiteY450" fmla="*/ 6858000 h 6858000"/>
              <a:gd name="connsiteX451" fmla="*/ 1142176 w 7467600"/>
              <a:gd name="connsiteY451" fmla="*/ 6766045 h 6858000"/>
              <a:gd name="connsiteX452" fmla="*/ 1067484 w 7467600"/>
              <a:gd name="connsiteY452" fmla="*/ 6858000 h 6858000"/>
              <a:gd name="connsiteX453" fmla="*/ 953928 w 7467600"/>
              <a:gd name="connsiteY453" fmla="*/ 6858000 h 6858000"/>
              <a:gd name="connsiteX454" fmla="*/ 959715 w 7467600"/>
              <a:gd name="connsiteY454" fmla="*/ 6850185 h 6858000"/>
              <a:gd name="connsiteX455" fmla="*/ 1483788 w 7467600"/>
              <a:gd name="connsiteY455" fmla="*/ 6259174 h 6858000"/>
              <a:gd name="connsiteX456" fmla="*/ 1100671 w 7467600"/>
              <a:gd name="connsiteY456" fmla="*/ 6252137 h 6858000"/>
              <a:gd name="connsiteX457" fmla="*/ 1090144 w 7467600"/>
              <a:gd name="connsiteY457" fmla="*/ 6256748 h 6858000"/>
              <a:gd name="connsiteX458" fmla="*/ 1095872 w 7467600"/>
              <a:gd name="connsiteY458" fmla="*/ 6271892 h 6858000"/>
              <a:gd name="connsiteX459" fmla="*/ 262785 w 7467600"/>
              <a:gd name="connsiteY459" fmla="*/ 6845450 h 6858000"/>
              <a:gd name="connsiteX460" fmla="*/ 209968 w 7467600"/>
              <a:gd name="connsiteY460" fmla="*/ 6770713 h 6858000"/>
              <a:gd name="connsiteX461" fmla="*/ 873460 w 7467600"/>
              <a:gd name="connsiteY461" fmla="*/ 6253768 h 6858000"/>
              <a:gd name="connsiteX462" fmla="*/ 192686 w 7467600"/>
              <a:gd name="connsiteY462" fmla="*/ 5849257 h 6858000"/>
              <a:gd name="connsiteX463" fmla="*/ 4696 w 7467600"/>
              <a:gd name="connsiteY463" fmla="*/ 5697668 h 6858000"/>
              <a:gd name="connsiteX464" fmla="*/ 0 w 7467600"/>
              <a:gd name="connsiteY464" fmla="*/ 5689984 h 6858000"/>
              <a:gd name="connsiteX465" fmla="*/ 0 w 7467600"/>
              <a:gd name="connsiteY465" fmla="*/ 5513472 h 6858000"/>
              <a:gd name="connsiteX466" fmla="*/ 174101 w 7467600"/>
              <a:gd name="connsiteY466" fmla="*/ 5620277 h 6858000"/>
              <a:gd name="connsiteX467" fmla="*/ 891800 w 7467600"/>
              <a:gd name="connsiteY467" fmla="*/ 6036935 h 6858000"/>
              <a:gd name="connsiteX468" fmla="*/ 1072219 w 7467600"/>
              <a:gd name="connsiteY468" fmla="*/ 6169443 h 6858000"/>
              <a:gd name="connsiteX469" fmla="*/ 1074117 w 7467600"/>
              <a:gd name="connsiteY469" fmla="*/ 6170301 h 6858000"/>
              <a:gd name="connsiteX470" fmla="*/ 1083114 w 7467600"/>
              <a:gd name="connsiteY470" fmla="*/ 6174131 h 6858000"/>
              <a:gd name="connsiteX471" fmla="*/ 1543010 w 7467600"/>
              <a:gd name="connsiteY471" fmla="*/ 6191140 h 6858000"/>
              <a:gd name="connsiteX472" fmla="*/ 1551080 w 7467600"/>
              <a:gd name="connsiteY472" fmla="*/ 6195006 h 6858000"/>
              <a:gd name="connsiteX473" fmla="*/ 2345443 w 7467600"/>
              <a:gd name="connsiteY473" fmla="*/ 5549882 h 6858000"/>
              <a:gd name="connsiteX474" fmla="*/ 1721499 w 7467600"/>
              <a:gd name="connsiteY474" fmla="*/ 5599969 h 6858000"/>
              <a:gd name="connsiteX475" fmla="*/ 767716 w 7467600"/>
              <a:gd name="connsiteY475" fmla="*/ 5472768 h 6858000"/>
              <a:gd name="connsiteX476" fmla="*/ 722147 w 7467600"/>
              <a:gd name="connsiteY476" fmla="*/ 5393091 h 6858000"/>
              <a:gd name="connsiteX477" fmla="*/ 1485552 w 7467600"/>
              <a:gd name="connsiteY477" fmla="*/ 5313202 h 6858000"/>
              <a:gd name="connsiteX478" fmla="*/ 2143004 w 7467600"/>
              <a:gd name="connsiteY478" fmla="*/ 5402420 h 6858000"/>
              <a:gd name="connsiteX479" fmla="*/ 1933391 w 7467600"/>
              <a:gd name="connsiteY479" fmla="*/ 5156971 h 6858000"/>
              <a:gd name="connsiteX480" fmla="*/ 1827118 w 7467600"/>
              <a:gd name="connsiteY480" fmla="*/ 4968410 h 6858000"/>
              <a:gd name="connsiteX481" fmla="*/ 1837349 w 7467600"/>
              <a:gd name="connsiteY481" fmla="*/ 4956357 h 6858000"/>
              <a:gd name="connsiteX482" fmla="*/ 2162835 w 7467600"/>
              <a:gd name="connsiteY482" fmla="*/ 5187853 h 6858000"/>
              <a:gd name="connsiteX483" fmla="*/ 2257167 w 7467600"/>
              <a:gd name="connsiteY483" fmla="*/ 5462123 h 6858000"/>
              <a:gd name="connsiteX484" fmla="*/ 2261598 w 7467600"/>
              <a:gd name="connsiteY484" fmla="*/ 5467998 h 6858000"/>
              <a:gd name="connsiteX485" fmla="*/ 2437177 w 7467600"/>
              <a:gd name="connsiteY485" fmla="*/ 5479608 h 6858000"/>
              <a:gd name="connsiteX486" fmla="*/ 2445247 w 7467600"/>
              <a:gd name="connsiteY486" fmla="*/ 5483476 h 6858000"/>
              <a:gd name="connsiteX487" fmla="*/ 2743626 w 7467600"/>
              <a:gd name="connsiteY487" fmla="*/ 5304819 h 6858000"/>
              <a:gd name="connsiteX488" fmla="*/ 3048102 w 7467600"/>
              <a:gd name="connsiteY488" fmla="*/ 5150595 h 6858000"/>
              <a:gd name="connsiteX489" fmla="*/ 1799414 w 7467600"/>
              <a:gd name="connsiteY489" fmla="*/ 4694732 h 6858000"/>
              <a:gd name="connsiteX490" fmla="*/ 1771735 w 7467600"/>
              <a:gd name="connsiteY490" fmla="*/ 4619929 h 6858000"/>
              <a:gd name="connsiteX491" fmla="*/ 3104273 w 7467600"/>
              <a:gd name="connsiteY491" fmla="*/ 5076159 h 6858000"/>
              <a:gd name="connsiteX492" fmla="*/ 3113245 w 7467600"/>
              <a:gd name="connsiteY492" fmla="*/ 5090705 h 6858000"/>
              <a:gd name="connsiteX493" fmla="*/ 3126294 w 7467600"/>
              <a:gd name="connsiteY493" fmla="*/ 5114400 h 6858000"/>
              <a:gd name="connsiteX494" fmla="*/ 3937433 w 7467600"/>
              <a:gd name="connsiteY494" fmla="*/ 4830473 h 6858000"/>
              <a:gd name="connsiteX495" fmla="*/ 3590475 w 7467600"/>
              <a:gd name="connsiteY495" fmla="*/ 4597974 h 6858000"/>
              <a:gd name="connsiteX496" fmla="*/ 3100264 w 7467600"/>
              <a:gd name="connsiteY496" fmla="*/ 4579845 h 6858000"/>
              <a:gd name="connsiteX497" fmla="*/ 2183576 w 7467600"/>
              <a:gd name="connsiteY497" fmla="*/ 4227150 h 6858000"/>
              <a:gd name="connsiteX498" fmla="*/ 2151029 w 7467600"/>
              <a:gd name="connsiteY498" fmla="*/ 4146947 h 6858000"/>
              <a:gd name="connsiteX499" fmla="*/ 3563434 w 7467600"/>
              <a:gd name="connsiteY499" fmla="*/ 4469115 h 6858000"/>
              <a:gd name="connsiteX500" fmla="*/ 3177952 w 7467600"/>
              <a:gd name="connsiteY500" fmla="*/ 3657386 h 6858000"/>
              <a:gd name="connsiteX501" fmla="*/ 3189263 w 7467600"/>
              <a:gd name="connsiteY501" fmla="*/ 3625726 h 6858000"/>
              <a:gd name="connsiteX502" fmla="*/ 3560912 w 7467600"/>
              <a:gd name="connsiteY502" fmla="*/ 4079863 h 6858000"/>
              <a:gd name="connsiteX503" fmla="*/ 3626636 w 7467600"/>
              <a:gd name="connsiteY503" fmla="*/ 4512230 h 6858000"/>
              <a:gd name="connsiteX504" fmla="*/ 3653088 w 7467600"/>
              <a:gd name="connsiteY504" fmla="*/ 4521417 h 6858000"/>
              <a:gd name="connsiteX505" fmla="*/ 3988128 w 7467600"/>
              <a:gd name="connsiteY505" fmla="*/ 4817267 h 6858000"/>
              <a:gd name="connsiteX506" fmla="*/ 4830582 w 7467600"/>
              <a:gd name="connsiteY506" fmla="*/ 4676000 h 6858000"/>
              <a:gd name="connsiteX507" fmla="*/ 4830100 w 7467600"/>
              <a:gd name="connsiteY507" fmla="*/ 4675554 h 6858000"/>
              <a:gd name="connsiteX508" fmla="*/ 4036318 w 7467600"/>
              <a:gd name="connsiteY508" fmla="*/ 4147013 h 6858000"/>
              <a:gd name="connsiteX509" fmla="*/ 3432098 w 7467600"/>
              <a:gd name="connsiteY509" fmla="*/ 3537312 h 6858000"/>
              <a:gd name="connsiteX510" fmla="*/ 3446761 w 7467600"/>
              <a:gd name="connsiteY510" fmla="*/ 3461278 h 6858000"/>
              <a:gd name="connsiteX511" fmla="*/ 4419733 w 7467600"/>
              <a:gd name="connsiteY511" fmla="*/ 3963555 h 6858000"/>
              <a:gd name="connsiteX512" fmla="*/ 4781371 w 7467600"/>
              <a:gd name="connsiteY512" fmla="*/ 4458604 h 6858000"/>
              <a:gd name="connsiteX513" fmla="*/ 4780440 w 7467600"/>
              <a:gd name="connsiteY513" fmla="*/ 4470290 h 6858000"/>
              <a:gd name="connsiteX514" fmla="*/ 4898954 w 7467600"/>
              <a:gd name="connsiteY514" fmla="*/ 4662092 h 6858000"/>
              <a:gd name="connsiteX515" fmla="*/ 4900699 w 7467600"/>
              <a:gd name="connsiteY515" fmla="*/ 4670867 h 6858000"/>
              <a:gd name="connsiteX516" fmla="*/ 5714511 w 7467600"/>
              <a:gd name="connsiteY516" fmla="*/ 4663483 h 6858000"/>
              <a:gd name="connsiteX517" fmla="*/ 5464793 w 7467600"/>
              <a:gd name="connsiteY517" fmla="*/ 4393556 h 6858000"/>
              <a:gd name="connsiteX518" fmla="*/ 5461897 w 7467600"/>
              <a:gd name="connsiteY518" fmla="*/ 4390879 h 6858000"/>
              <a:gd name="connsiteX519" fmla="*/ 4294126 w 7467600"/>
              <a:gd name="connsiteY519" fmla="*/ 3303048 h 6858000"/>
              <a:gd name="connsiteX520" fmla="*/ 4305321 w 7467600"/>
              <a:gd name="connsiteY520" fmla="*/ 3256953 h 6858000"/>
              <a:gd name="connsiteX521" fmla="*/ 4949299 w 7467600"/>
              <a:gd name="connsiteY521" fmla="*/ 3766336 h 6858000"/>
              <a:gd name="connsiteX522" fmla="*/ 5291452 w 7467600"/>
              <a:gd name="connsiteY522" fmla="*/ 4076801 h 6858000"/>
              <a:gd name="connsiteX523" fmla="*/ 5434998 w 7467600"/>
              <a:gd name="connsiteY523" fmla="*/ 4254100 h 6858000"/>
              <a:gd name="connsiteX524" fmla="*/ 5351015 w 7467600"/>
              <a:gd name="connsiteY524" fmla="*/ 3760989 h 6858000"/>
              <a:gd name="connsiteX525" fmla="*/ 5413780 w 7467600"/>
              <a:gd name="connsiteY525" fmla="*/ 2966265 h 6858000"/>
              <a:gd name="connsiteX526" fmla="*/ 5425627 w 7467600"/>
              <a:gd name="connsiteY526" fmla="*/ 2954192 h 6858000"/>
              <a:gd name="connsiteX527" fmla="*/ 6604735 w 7467600"/>
              <a:gd name="connsiteY527" fmla="*/ 2041381 h 6858000"/>
              <a:gd name="connsiteX528" fmla="*/ 7204487 w 7467600"/>
              <a:gd name="connsiteY528" fmla="*/ 2742112 h 6858000"/>
              <a:gd name="connsiteX529" fmla="*/ 7131592 w 7467600"/>
              <a:gd name="connsiteY529" fmla="*/ 2672096 h 6858000"/>
              <a:gd name="connsiteX530" fmla="*/ 6996344 w 7467600"/>
              <a:gd name="connsiteY530" fmla="*/ 2518310 h 6858000"/>
              <a:gd name="connsiteX531" fmla="*/ 6735495 w 7467600"/>
              <a:gd name="connsiteY531" fmla="*/ 2196890 h 6858000"/>
              <a:gd name="connsiteX532" fmla="*/ 6721901 w 7467600"/>
              <a:gd name="connsiteY532" fmla="*/ 2179274 h 6858000"/>
              <a:gd name="connsiteX533" fmla="*/ 6604735 w 7467600"/>
              <a:gd name="connsiteY533" fmla="*/ 2041381 h 6858000"/>
              <a:gd name="connsiteX534" fmla="*/ 6591670 w 7467600"/>
              <a:gd name="connsiteY534" fmla="*/ 1988277 h 6858000"/>
              <a:gd name="connsiteX535" fmla="*/ 6747349 w 7467600"/>
              <a:gd name="connsiteY535" fmla="*/ 2160069 h 6858000"/>
              <a:gd name="connsiteX536" fmla="*/ 6760943 w 7467600"/>
              <a:gd name="connsiteY536" fmla="*/ 2177686 h 6858000"/>
              <a:gd name="connsiteX537" fmla="*/ 7021065 w 7467600"/>
              <a:gd name="connsiteY537" fmla="*/ 2498102 h 6858000"/>
              <a:gd name="connsiteX538" fmla="*/ 7155223 w 7467600"/>
              <a:gd name="connsiteY538" fmla="*/ 2650386 h 6858000"/>
              <a:gd name="connsiteX539" fmla="*/ 7203167 w 7467600"/>
              <a:gd name="connsiteY539" fmla="*/ 2697288 h 6858000"/>
              <a:gd name="connsiteX540" fmla="*/ 6937703 w 7467600"/>
              <a:gd name="connsiteY540" fmla="*/ 2321981 h 6858000"/>
              <a:gd name="connsiteX541" fmla="*/ 6591670 w 7467600"/>
              <a:gd name="connsiteY541" fmla="*/ 1988277 h 6858000"/>
              <a:gd name="connsiteX542" fmla="*/ 5798671 w 7467600"/>
              <a:gd name="connsiteY542" fmla="*/ 1981601 h 6858000"/>
              <a:gd name="connsiteX543" fmla="*/ 5754709 w 7467600"/>
              <a:gd name="connsiteY543" fmla="*/ 2071454 h 6858000"/>
              <a:gd name="connsiteX544" fmla="*/ 5763044 w 7467600"/>
              <a:gd name="connsiteY544" fmla="*/ 2842206 h 6858000"/>
              <a:gd name="connsiteX545" fmla="*/ 5764974 w 7467600"/>
              <a:gd name="connsiteY545" fmla="*/ 2799609 h 6858000"/>
              <a:gd name="connsiteX546" fmla="*/ 5767665 w 7467600"/>
              <a:gd name="connsiteY546" fmla="*/ 2666409 h 6858000"/>
              <a:gd name="connsiteX547" fmla="*/ 5763055 w 7467600"/>
              <a:gd name="connsiteY547" fmla="*/ 2579705 h 6858000"/>
              <a:gd name="connsiteX548" fmla="*/ 5758079 w 7467600"/>
              <a:gd name="connsiteY548" fmla="*/ 2492508 h 6858000"/>
              <a:gd name="connsiteX549" fmla="*/ 5779325 w 7467600"/>
              <a:gd name="connsiteY549" fmla="*/ 2197069 h 6858000"/>
              <a:gd name="connsiteX550" fmla="*/ 5798671 w 7467600"/>
              <a:gd name="connsiteY550" fmla="*/ 1981601 h 6858000"/>
              <a:gd name="connsiteX551" fmla="*/ 5829202 w 7467600"/>
              <a:gd name="connsiteY551" fmla="*/ 1971679 h 6858000"/>
              <a:gd name="connsiteX552" fmla="*/ 5809558 w 7467600"/>
              <a:gd name="connsiteY552" fmla="*/ 2198043 h 6858000"/>
              <a:gd name="connsiteX553" fmla="*/ 5788653 w 7467600"/>
              <a:gd name="connsiteY553" fmla="*/ 2489430 h 6858000"/>
              <a:gd name="connsiteX554" fmla="*/ 5793439 w 7467600"/>
              <a:gd name="connsiteY554" fmla="*/ 2575235 h 6858000"/>
              <a:gd name="connsiteX555" fmla="*/ 5796837 w 7467600"/>
              <a:gd name="connsiteY555" fmla="*/ 2637633 h 6858000"/>
              <a:gd name="connsiteX556" fmla="*/ 5818614 w 7467600"/>
              <a:gd name="connsiteY556" fmla="*/ 2473055 h 6858000"/>
              <a:gd name="connsiteX557" fmla="*/ 5829202 w 7467600"/>
              <a:gd name="connsiteY557" fmla="*/ 1971679 h 6858000"/>
              <a:gd name="connsiteX558" fmla="*/ 5911389 w 7467600"/>
              <a:gd name="connsiteY558" fmla="*/ 1898371 h 6858000"/>
              <a:gd name="connsiteX559" fmla="*/ 6237627 w 7467600"/>
              <a:gd name="connsiteY559" fmla="*/ 2231921 h 6858000"/>
              <a:gd name="connsiteX560" fmla="*/ 5911389 w 7467600"/>
              <a:gd name="connsiteY560" fmla="*/ 1898371 h 6858000"/>
              <a:gd name="connsiteX561" fmla="*/ 6944437 w 7467600"/>
              <a:gd name="connsiteY561" fmla="*/ 1575402 h 6858000"/>
              <a:gd name="connsiteX562" fmla="*/ 6304730 w 7467600"/>
              <a:gd name="connsiteY562" fmla="*/ 1766654 h 6858000"/>
              <a:gd name="connsiteX563" fmla="*/ 6944437 w 7467600"/>
              <a:gd name="connsiteY563" fmla="*/ 1575402 h 6858000"/>
              <a:gd name="connsiteX564" fmla="*/ 7019523 w 7467600"/>
              <a:gd name="connsiteY564" fmla="*/ 1519450 h 6858000"/>
              <a:gd name="connsiteX565" fmla="*/ 6298091 w 7467600"/>
              <a:gd name="connsiteY565" fmla="*/ 1737122 h 6858000"/>
              <a:gd name="connsiteX566" fmla="*/ 7019523 w 7467600"/>
              <a:gd name="connsiteY566" fmla="*/ 1519450 h 6858000"/>
              <a:gd name="connsiteX567" fmla="*/ 2399523 w 7467600"/>
              <a:gd name="connsiteY567" fmla="*/ 1428234 h 6858000"/>
              <a:gd name="connsiteX568" fmla="*/ 2224982 w 7467600"/>
              <a:gd name="connsiteY568" fmla="*/ 1826201 h 6858000"/>
              <a:gd name="connsiteX569" fmla="*/ 2096099 w 7467600"/>
              <a:gd name="connsiteY569" fmla="*/ 2345900 h 6858000"/>
              <a:gd name="connsiteX570" fmla="*/ 2283317 w 7467600"/>
              <a:gd name="connsiteY570" fmla="*/ 1796925 h 6858000"/>
              <a:gd name="connsiteX571" fmla="*/ 2399523 w 7467600"/>
              <a:gd name="connsiteY571" fmla="*/ 1428234 h 6858000"/>
              <a:gd name="connsiteX572" fmla="*/ 2448558 w 7467600"/>
              <a:gd name="connsiteY572" fmla="*/ 1373435 h 6858000"/>
              <a:gd name="connsiteX573" fmla="*/ 2312521 w 7467600"/>
              <a:gd name="connsiteY573" fmla="*/ 1806140 h 6858000"/>
              <a:gd name="connsiteX574" fmla="*/ 2127533 w 7467600"/>
              <a:gd name="connsiteY574" fmla="*/ 2348380 h 6858000"/>
              <a:gd name="connsiteX575" fmla="*/ 2358080 w 7467600"/>
              <a:gd name="connsiteY575" fmla="*/ 1866134 h 6858000"/>
              <a:gd name="connsiteX576" fmla="*/ 2407436 w 7467600"/>
              <a:gd name="connsiteY576" fmla="*/ 1651070 h 6858000"/>
              <a:gd name="connsiteX577" fmla="*/ 2448558 w 7467600"/>
              <a:gd name="connsiteY577" fmla="*/ 1373435 h 6858000"/>
              <a:gd name="connsiteX578" fmla="*/ 278707 w 7467600"/>
              <a:gd name="connsiteY578" fmla="*/ 1352270 h 6858000"/>
              <a:gd name="connsiteX579" fmla="*/ 321570 w 7467600"/>
              <a:gd name="connsiteY579" fmla="*/ 1861610 h 6858000"/>
              <a:gd name="connsiteX580" fmla="*/ 294281 w 7467600"/>
              <a:gd name="connsiteY580" fmla="*/ 1440658 h 6858000"/>
              <a:gd name="connsiteX581" fmla="*/ 278707 w 7467600"/>
              <a:gd name="connsiteY581" fmla="*/ 1352270 h 6858000"/>
              <a:gd name="connsiteX582" fmla="*/ 1423821 w 7467600"/>
              <a:gd name="connsiteY582" fmla="*/ 1351958 h 6858000"/>
              <a:gd name="connsiteX583" fmla="*/ 1638521 w 7467600"/>
              <a:gd name="connsiteY583" fmla="*/ 1908470 h 6858000"/>
              <a:gd name="connsiteX584" fmla="*/ 1754199 w 7467600"/>
              <a:gd name="connsiteY584" fmla="*/ 2149284 h 6858000"/>
              <a:gd name="connsiteX585" fmla="*/ 1908359 w 7467600"/>
              <a:gd name="connsiteY585" fmla="*/ 2364988 h 6858000"/>
              <a:gd name="connsiteX586" fmla="*/ 1647661 w 7467600"/>
              <a:gd name="connsiteY586" fmla="*/ 1825945 h 6858000"/>
              <a:gd name="connsiteX587" fmla="*/ 1423821 w 7467600"/>
              <a:gd name="connsiteY587" fmla="*/ 1351958 h 6858000"/>
              <a:gd name="connsiteX588" fmla="*/ 1431890 w 7467600"/>
              <a:gd name="connsiteY588" fmla="*/ 1306475 h 6858000"/>
              <a:gd name="connsiteX589" fmla="*/ 1507597 w 7467600"/>
              <a:gd name="connsiteY589" fmla="*/ 1446132 h 6858000"/>
              <a:gd name="connsiteX590" fmla="*/ 1674586 w 7467600"/>
              <a:gd name="connsiteY590" fmla="*/ 1813832 h 6858000"/>
              <a:gd name="connsiteX591" fmla="*/ 1815950 w 7467600"/>
              <a:gd name="connsiteY591" fmla="*/ 2128564 h 6858000"/>
              <a:gd name="connsiteX592" fmla="*/ 1984242 w 7467600"/>
              <a:gd name="connsiteY592" fmla="*/ 2430829 h 6858000"/>
              <a:gd name="connsiteX593" fmla="*/ 2014023 w 7467600"/>
              <a:gd name="connsiteY593" fmla="*/ 2450995 h 6858000"/>
              <a:gd name="connsiteX594" fmla="*/ 1747337 w 7467600"/>
              <a:gd name="connsiteY594" fmla="*/ 1855264 h 6858000"/>
              <a:gd name="connsiteX595" fmla="*/ 1533749 w 7467600"/>
              <a:gd name="connsiteY595" fmla="*/ 1478656 h 6858000"/>
              <a:gd name="connsiteX596" fmla="*/ 1431890 w 7467600"/>
              <a:gd name="connsiteY596" fmla="*/ 1306475 h 6858000"/>
              <a:gd name="connsiteX597" fmla="*/ 5052692 w 7467600"/>
              <a:gd name="connsiteY597" fmla="*/ 1292994 h 6858000"/>
              <a:gd name="connsiteX598" fmla="*/ 5200661 w 7467600"/>
              <a:gd name="connsiteY598" fmla="*/ 1635186 h 6858000"/>
              <a:gd name="connsiteX599" fmla="*/ 5297138 w 7467600"/>
              <a:gd name="connsiteY599" fmla="*/ 1906351 h 6858000"/>
              <a:gd name="connsiteX600" fmla="*/ 5052692 w 7467600"/>
              <a:gd name="connsiteY600" fmla="*/ 1292994 h 6858000"/>
              <a:gd name="connsiteX601" fmla="*/ 5009948 w 7467600"/>
              <a:gd name="connsiteY601" fmla="*/ 1273619 h 6858000"/>
              <a:gd name="connsiteX602" fmla="*/ 5121777 w 7467600"/>
              <a:gd name="connsiteY602" fmla="*/ 1654213 h 6858000"/>
              <a:gd name="connsiteX603" fmla="*/ 5293545 w 7467600"/>
              <a:gd name="connsiteY603" fmla="*/ 2072247 h 6858000"/>
              <a:gd name="connsiteX604" fmla="*/ 5294042 w 7467600"/>
              <a:gd name="connsiteY604" fmla="*/ 2065019 h 6858000"/>
              <a:gd name="connsiteX605" fmla="*/ 5171936 w 7467600"/>
              <a:gd name="connsiteY605" fmla="*/ 1647613 h 6858000"/>
              <a:gd name="connsiteX606" fmla="*/ 5009948 w 7467600"/>
              <a:gd name="connsiteY606" fmla="*/ 1273619 h 6858000"/>
              <a:gd name="connsiteX607" fmla="*/ 655236 w 7467600"/>
              <a:gd name="connsiteY607" fmla="*/ 1268632 h 6858000"/>
              <a:gd name="connsiteX608" fmla="*/ 839521 w 7467600"/>
              <a:gd name="connsiteY608" fmla="*/ 1685315 h 6858000"/>
              <a:gd name="connsiteX609" fmla="*/ 1109416 w 7467600"/>
              <a:gd name="connsiteY609" fmla="*/ 2061663 h 6858000"/>
              <a:gd name="connsiteX610" fmla="*/ 1298300 w 7467600"/>
              <a:gd name="connsiteY610" fmla="*/ 2247742 h 6858000"/>
              <a:gd name="connsiteX611" fmla="*/ 1125871 w 7467600"/>
              <a:gd name="connsiteY611" fmla="*/ 1989513 h 6858000"/>
              <a:gd name="connsiteX612" fmla="*/ 981574 w 7467600"/>
              <a:gd name="connsiteY612" fmla="*/ 1783157 h 6858000"/>
              <a:gd name="connsiteX613" fmla="*/ 922198 w 7467600"/>
              <a:gd name="connsiteY613" fmla="*/ 1677437 h 6858000"/>
              <a:gd name="connsiteX614" fmla="*/ 869293 w 7467600"/>
              <a:gd name="connsiteY614" fmla="*/ 1583214 h 6858000"/>
              <a:gd name="connsiteX615" fmla="*/ 751431 w 7467600"/>
              <a:gd name="connsiteY615" fmla="*/ 1405731 h 6858000"/>
              <a:gd name="connsiteX616" fmla="*/ 655236 w 7467600"/>
              <a:gd name="connsiteY616" fmla="*/ 1268632 h 6858000"/>
              <a:gd name="connsiteX617" fmla="*/ 6516292 w 7467600"/>
              <a:gd name="connsiteY617" fmla="*/ 1263064 h 6858000"/>
              <a:gd name="connsiteX618" fmla="*/ 5736320 w 7467600"/>
              <a:gd name="connsiteY618" fmla="*/ 1501803 h 6858000"/>
              <a:gd name="connsiteX619" fmla="*/ 6516292 w 7467600"/>
              <a:gd name="connsiteY619" fmla="*/ 1263064 h 6858000"/>
              <a:gd name="connsiteX620" fmla="*/ 291466 w 7467600"/>
              <a:gd name="connsiteY620" fmla="*/ 1250369 h 6858000"/>
              <a:gd name="connsiteX621" fmla="*/ 323180 w 7467600"/>
              <a:gd name="connsiteY621" fmla="*/ 1435283 h 6858000"/>
              <a:gd name="connsiteX622" fmla="*/ 349381 w 7467600"/>
              <a:gd name="connsiteY622" fmla="*/ 1875041 h 6858000"/>
              <a:gd name="connsiteX623" fmla="*/ 374363 w 7467600"/>
              <a:gd name="connsiteY623" fmla="*/ 1506494 h 6858000"/>
              <a:gd name="connsiteX624" fmla="*/ 302168 w 7467600"/>
              <a:gd name="connsiteY624" fmla="*/ 1274495 h 6858000"/>
              <a:gd name="connsiteX625" fmla="*/ 291466 w 7467600"/>
              <a:gd name="connsiteY625" fmla="*/ 1250369 h 6858000"/>
              <a:gd name="connsiteX626" fmla="*/ 678222 w 7467600"/>
              <a:gd name="connsiteY626" fmla="*/ 1248670 h 6858000"/>
              <a:gd name="connsiteX627" fmla="*/ 775536 w 7467600"/>
              <a:gd name="connsiteY627" fmla="*/ 1388015 h 6858000"/>
              <a:gd name="connsiteX628" fmla="*/ 894529 w 7467600"/>
              <a:gd name="connsiteY628" fmla="*/ 1567739 h 6858000"/>
              <a:gd name="connsiteX629" fmla="*/ 948000 w 7467600"/>
              <a:gd name="connsiteY629" fmla="*/ 1663088 h 6858000"/>
              <a:gd name="connsiteX630" fmla="*/ 1006812 w 7467600"/>
              <a:gd name="connsiteY630" fmla="*/ 1767683 h 6858000"/>
              <a:gd name="connsiteX631" fmla="*/ 1149133 w 7467600"/>
              <a:gd name="connsiteY631" fmla="*/ 1971513 h 6858000"/>
              <a:gd name="connsiteX632" fmla="*/ 1333952 w 7467600"/>
              <a:gd name="connsiteY632" fmla="*/ 2251620 h 6858000"/>
              <a:gd name="connsiteX633" fmla="*/ 1337329 w 7467600"/>
              <a:gd name="connsiteY633" fmla="*/ 2258350 h 6858000"/>
              <a:gd name="connsiteX634" fmla="*/ 1014726 w 7467600"/>
              <a:gd name="connsiteY634" fmla="*/ 1615556 h 6858000"/>
              <a:gd name="connsiteX635" fmla="*/ 678222 w 7467600"/>
              <a:gd name="connsiteY635" fmla="*/ 1248670 h 6858000"/>
              <a:gd name="connsiteX636" fmla="*/ 6691602 w 7467600"/>
              <a:gd name="connsiteY636" fmla="*/ 1140573 h 6858000"/>
              <a:gd name="connsiteX637" fmla="*/ 6571100 w 7467600"/>
              <a:gd name="connsiteY637" fmla="*/ 1183662 h 6858000"/>
              <a:gd name="connsiteX638" fmla="*/ 6241687 w 7467600"/>
              <a:gd name="connsiteY638" fmla="*/ 1257600 h 6858000"/>
              <a:gd name="connsiteX639" fmla="*/ 5693009 w 7467600"/>
              <a:gd name="connsiteY639" fmla="*/ 1478256 h 6858000"/>
              <a:gd name="connsiteX640" fmla="*/ 6548420 w 7467600"/>
              <a:gd name="connsiteY640" fmla="*/ 1214599 h 6858000"/>
              <a:gd name="connsiteX641" fmla="*/ 6605473 w 7467600"/>
              <a:gd name="connsiteY641" fmla="*/ 1184686 h 6858000"/>
              <a:gd name="connsiteX642" fmla="*/ 6691602 w 7467600"/>
              <a:gd name="connsiteY642" fmla="*/ 1140573 h 6858000"/>
              <a:gd name="connsiteX643" fmla="*/ 4002475 w 7467600"/>
              <a:gd name="connsiteY643" fmla="*/ 1037802 h 6858000"/>
              <a:gd name="connsiteX644" fmla="*/ 4000324 w 7467600"/>
              <a:gd name="connsiteY644" fmla="*/ 1039362 h 6858000"/>
              <a:gd name="connsiteX645" fmla="*/ 4002862 w 7467600"/>
              <a:gd name="connsiteY645" fmla="*/ 1042866 h 6858000"/>
              <a:gd name="connsiteX646" fmla="*/ 4002475 w 7467600"/>
              <a:gd name="connsiteY646" fmla="*/ 1037802 h 6858000"/>
              <a:gd name="connsiteX647" fmla="*/ 506322 w 7467600"/>
              <a:gd name="connsiteY647" fmla="*/ 1020997 h 6858000"/>
              <a:gd name="connsiteX648" fmla="*/ 533068 w 7467600"/>
              <a:gd name="connsiteY648" fmla="*/ 1029409 h 6858000"/>
              <a:gd name="connsiteX649" fmla="*/ 1232525 w 7467600"/>
              <a:gd name="connsiteY649" fmla="*/ 1804675 h 6858000"/>
              <a:gd name="connsiteX650" fmla="*/ 1388858 w 7467600"/>
              <a:gd name="connsiteY650" fmla="*/ 2368011 h 6858000"/>
              <a:gd name="connsiteX651" fmla="*/ 1384098 w 7467600"/>
              <a:gd name="connsiteY651" fmla="*/ 2378125 h 6858000"/>
              <a:gd name="connsiteX652" fmla="*/ 1425393 w 7467600"/>
              <a:gd name="connsiteY652" fmla="*/ 2589124 h 6858000"/>
              <a:gd name="connsiteX653" fmla="*/ 1424001 w 7467600"/>
              <a:gd name="connsiteY653" fmla="*/ 2597541 h 6858000"/>
              <a:gd name="connsiteX654" fmla="*/ 2152729 w 7467600"/>
              <a:gd name="connsiteY654" fmla="*/ 2864487 h 6858000"/>
              <a:gd name="connsiteX655" fmla="*/ 2020609 w 7467600"/>
              <a:gd name="connsiteY655" fmla="*/ 2539671 h 6858000"/>
              <a:gd name="connsiteX656" fmla="*/ 2018920 w 7467600"/>
              <a:gd name="connsiteY656" fmla="*/ 2536309 h 6858000"/>
              <a:gd name="connsiteX657" fmla="*/ 1342441 w 7467600"/>
              <a:gd name="connsiteY657" fmla="*/ 1173017 h 6858000"/>
              <a:gd name="connsiteX658" fmla="*/ 1367925 w 7467600"/>
              <a:gd name="connsiteY658" fmla="*/ 1135648 h 6858000"/>
              <a:gd name="connsiteX659" fmla="*/ 1771401 w 7467600"/>
              <a:gd name="connsiteY659" fmla="*/ 1806673 h 6858000"/>
              <a:gd name="connsiteX660" fmla="*/ 1972385 w 7467600"/>
              <a:gd name="connsiteY660" fmla="*/ 2198735 h 6858000"/>
              <a:gd name="connsiteX661" fmla="*/ 2040892 w 7467600"/>
              <a:gd name="connsiteY661" fmla="*/ 2405205 h 6858000"/>
              <a:gd name="connsiteX662" fmla="*/ 2131689 w 7467600"/>
              <a:gd name="connsiteY662" fmla="*/ 1936926 h 6858000"/>
              <a:gd name="connsiteX663" fmla="*/ 2454820 w 7467600"/>
              <a:gd name="connsiteY663" fmla="*/ 1248808 h 6858000"/>
              <a:gd name="connsiteX664" fmla="*/ 2492512 w 7467600"/>
              <a:gd name="connsiteY664" fmla="*/ 1302920 h 6858000"/>
              <a:gd name="connsiteX665" fmla="*/ 2081216 w 7467600"/>
              <a:gd name="connsiteY665" fmla="*/ 2527513 h 6858000"/>
              <a:gd name="connsiteX666" fmla="*/ 2081211 w 7467600"/>
              <a:gd name="connsiteY666" fmla="*/ 2528916 h 6858000"/>
              <a:gd name="connsiteX667" fmla="*/ 2199067 w 7467600"/>
              <a:gd name="connsiteY667" fmla="*/ 2884061 h 6858000"/>
              <a:gd name="connsiteX668" fmla="*/ 3192586 w 7467600"/>
              <a:gd name="connsiteY668" fmla="*/ 3411496 h 6858000"/>
              <a:gd name="connsiteX669" fmla="*/ 3182620 w 7467600"/>
              <a:gd name="connsiteY669" fmla="*/ 3483279 h 6858000"/>
              <a:gd name="connsiteX670" fmla="*/ 2435119 w 7467600"/>
              <a:gd name="connsiteY670" fmla="*/ 3080173 h 6858000"/>
              <a:gd name="connsiteX671" fmla="*/ 2410152 w 7467600"/>
              <a:gd name="connsiteY671" fmla="*/ 3063751 h 6858000"/>
              <a:gd name="connsiteX672" fmla="*/ 2408099 w 7467600"/>
              <a:gd name="connsiteY672" fmla="*/ 3064403 h 6858000"/>
              <a:gd name="connsiteX673" fmla="*/ 2407218 w 7467600"/>
              <a:gd name="connsiteY673" fmla="*/ 3070324 h 6858000"/>
              <a:gd name="connsiteX674" fmla="*/ 2380138 w 7467600"/>
              <a:gd name="connsiteY674" fmla="*/ 3099341 h 6858000"/>
              <a:gd name="connsiteX675" fmla="*/ 1765923 w 7467600"/>
              <a:gd name="connsiteY675" fmla="*/ 3581043 h 6858000"/>
              <a:gd name="connsiteX676" fmla="*/ 1702258 w 7467600"/>
              <a:gd name="connsiteY676" fmla="*/ 3612286 h 6858000"/>
              <a:gd name="connsiteX677" fmla="*/ 1538370 w 7467600"/>
              <a:gd name="connsiteY677" fmla="*/ 3811804 h 6858000"/>
              <a:gd name="connsiteX678" fmla="*/ 542867 w 7467600"/>
              <a:gd name="connsiteY678" fmla="*/ 4944092 h 6858000"/>
              <a:gd name="connsiteX679" fmla="*/ 515800 w 7467600"/>
              <a:gd name="connsiteY679" fmla="*/ 4862180 h 6858000"/>
              <a:gd name="connsiteX680" fmla="*/ 909145 w 7467600"/>
              <a:gd name="connsiteY680" fmla="*/ 4199225 h 6858000"/>
              <a:gd name="connsiteX681" fmla="*/ 1214067 w 7467600"/>
              <a:gd name="connsiteY681" fmla="*/ 3908561 h 6858000"/>
              <a:gd name="connsiteX682" fmla="*/ 640967 w 7467600"/>
              <a:gd name="connsiteY682" fmla="*/ 4105601 h 6858000"/>
              <a:gd name="connsiteX683" fmla="*/ 112563 w 7467600"/>
              <a:gd name="connsiteY683" fmla="*/ 4396952 h 6858000"/>
              <a:gd name="connsiteX684" fmla="*/ 0 w 7467600"/>
              <a:gd name="connsiteY684" fmla="*/ 4466006 h 6858000"/>
              <a:gd name="connsiteX685" fmla="*/ 0 w 7467600"/>
              <a:gd name="connsiteY685" fmla="*/ 4233763 h 6858000"/>
              <a:gd name="connsiteX686" fmla="*/ 36881 w 7467600"/>
              <a:gd name="connsiteY686" fmla="*/ 4200118 h 6858000"/>
              <a:gd name="connsiteX687" fmla="*/ 910534 w 7467600"/>
              <a:gd name="connsiteY687" fmla="*/ 3629753 h 6858000"/>
              <a:gd name="connsiteX688" fmla="*/ 1578717 w 7467600"/>
              <a:gd name="connsiteY688" fmla="*/ 3575982 h 6858000"/>
              <a:gd name="connsiteX689" fmla="*/ 2338780 w 7467600"/>
              <a:gd name="connsiteY689" fmla="*/ 3033725 h 6858000"/>
              <a:gd name="connsiteX690" fmla="*/ 1807991 w 7467600"/>
              <a:gd name="connsiteY690" fmla="*/ 2807184 h 6858000"/>
              <a:gd name="connsiteX691" fmla="*/ 1416358 w 7467600"/>
              <a:gd name="connsiteY691" fmla="*/ 3112571 h 6858000"/>
              <a:gd name="connsiteX692" fmla="*/ 939066 w 7467600"/>
              <a:gd name="connsiteY692" fmla="*/ 3378798 h 6858000"/>
              <a:gd name="connsiteX693" fmla="*/ 115099 w 7467600"/>
              <a:gd name="connsiteY693" fmla="*/ 3607650 h 6858000"/>
              <a:gd name="connsiteX694" fmla="*/ 97284 w 7467600"/>
              <a:gd name="connsiteY694" fmla="*/ 3520393 h 6858000"/>
              <a:gd name="connsiteX695" fmla="*/ 922050 w 7467600"/>
              <a:gd name="connsiteY695" fmla="*/ 3074867 h 6858000"/>
              <a:gd name="connsiteX696" fmla="*/ 1405265 w 7467600"/>
              <a:gd name="connsiteY696" fmla="*/ 3016319 h 6858000"/>
              <a:gd name="connsiteX697" fmla="*/ 1407512 w 7467600"/>
              <a:gd name="connsiteY697" fmla="*/ 3018001 h 6858000"/>
              <a:gd name="connsiteX698" fmla="*/ 1726266 w 7467600"/>
              <a:gd name="connsiteY698" fmla="*/ 2777274 h 6858000"/>
              <a:gd name="connsiteX699" fmla="*/ 625390 w 7467600"/>
              <a:gd name="connsiteY699" fmla="*/ 2514541 h 6858000"/>
              <a:gd name="connsiteX700" fmla="*/ 619799 w 7467600"/>
              <a:gd name="connsiteY700" fmla="*/ 2527180 h 6858000"/>
              <a:gd name="connsiteX701" fmla="*/ 310030 w 7467600"/>
              <a:gd name="connsiteY701" fmla="*/ 2771818 h 6858000"/>
              <a:gd name="connsiteX702" fmla="*/ 173877 w 7467600"/>
              <a:gd name="connsiteY702" fmla="*/ 2937056 h 6858000"/>
              <a:gd name="connsiteX703" fmla="*/ 77889 w 7467600"/>
              <a:gd name="connsiteY703" fmla="*/ 3138440 h 6858000"/>
              <a:gd name="connsiteX704" fmla="*/ 0 w 7467600"/>
              <a:gd name="connsiteY704" fmla="*/ 3271395 h 6858000"/>
              <a:gd name="connsiteX705" fmla="*/ 0 w 7467600"/>
              <a:gd name="connsiteY705" fmla="*/ 3153002 h 6858000"/>
              <a:gd name="connsiteX706" fmla="*/ 2386 w 7467600"/>
              <a:gd name="connsiteY706" fmla="*/ 3149203 h 6858000"/>
              <a:gd name="connsiteX707" fmla="*/ 89753 w 7467600"/>
              <a:gd name="connsiteY707" fmla="*/ 2987702 h 6858000"/>
              <a:gd name="connsiteX708" fmla="*/ 76869 w 7467600"/>
              <a:gd name="connsiteY708" fmla="*/ 3005404 h 6858000"/>
              <a:gd name="connsiteX709" fmla="*/ 32049 w 7467600"/>
              <a:gd name="connsiteY709" fmla="*/ 3065814 h 6858000"/>
              <a:gd name="connsiteX710" fmla="*/ 0 w 7467600"/>
              <a:gd name="connsiteY710" fmla="*/ 3108744 h 6858000"/>
              <a:gd name="connsiteX711" fmla="*/ 0 w 7467600"/>
              <a:gd name="connsiteY711" fmla="*/ 3058059 h 6858000"/>
              <a:gd name="connsiteX712" fmla="*/ 7610 w 7467600"/>
              <a:gd name="connsiteY712" fmla="*/ 3047889 h 6858000"/>
              <a:gd name="connsiteX713" fmla="*/ 52419 w 7467600"/>
              <a:gd name="connsiteY713" fmla="*/ 2987479 h 6858000"/>
              <a:gd name="connsiteX714" fmla="*/ 59142 w 7467600"/>
              <a:gd name="connsiteY714" fmla="*/ 2978488 h 6858000"/>
              <a:gd name="connsiteX715" fmla="*/ 0 w 7467600"/>
              <a:gd name="connsiteY715" fmla="*/ 3015334 h 6858000"/>
              <a:gd name="connsiteX716" fmla="*/ 0 w 7467600"/>
              <a:gd name="connsiteY716" fmla="*/ 2914286 h 6858000"/>
              <a:gd name="connsiteX717" fmla="*/ 36383 w 7467600"/>
              <a:gd name="connsiteY717" fmla="*/ 2901128 h 6858000"/>
              <a:gd name="connsiteX718" fmla="*/ 156329 w 7467600"/>
              <a:gd name="connsiteY718" fmla="*/ 2840533 h 6858000"/>
              <a:gd name="connsiteX719" fmla="*/ 358355 w 7467600"/>
              <a:gd name="connsiteY719" fmla="*/ 2620471 h 6858000"/>
              <a:gd name="connsiteX720" fmla="*/ 510577 w 7467600"/>
              <a:gd name="connsiteY720" fmla="*/ 2501244 h 6858000"/>
              <a:gd name="connsiteX721" fmla="*/ 211967 w 7467600"/>
              <a:gd name="connsiteY721" fmla="*/ 2479171 h 6858000"/>
              <a:gd name="connsiteX722" fmla="*/ 0 w 7467600"/>
              <a:gd name="connsiteY722" fmla="*/ 2476398 h 6858000"/>
              <a:gd name="connsiteX723" fmla="*/ 0 w 7467600"/>
              <a:gd name="connsiteY723" fmla="*/ 2389189 h 6858000"/>
              <a:gd name="connsiteX724" fmla="*/ 103062 w 7467600"/>
              <a:gd name="connsiteY724" fmla="*/ 2389518 h 6858000"/>
              <a:gd name="connsiteX725" fmla="*/ 510734 w 7467600"/>
              <a:gd name="connsiteY725" fmla="*/ 2416201 h 6858000"/>
              <a:gd name="connsiteX726" fmla="*/ 279257 w 7467600"/>
              <a:gd name="connsiteY726" fmla="*/ 2092102 h 6858000"/>
              <a:gd name="connsiteX727" fmla="*/ 65265 w 7467600"/>
              <a:gd name="connsiteY727" fmla="*/ 2006049 h 6858000"/>
              <a:gd name="connsiteX728" fmla="*/ 0 w 7467600"/>
              <a:gd name="connsiteY728" fmla="*/ 1982532 h 6858000"/>
              <a:gd name="connsiteX729" fmla="*/ 0 w 7467600"/>
              <a:gd name="connsiteY729" fmla="*/ 1912789 h 6858000"/>
              <a:gd name="connsiteX730" fmla="*/ 97460 w 7467600"/>
              <a:gd name="connsiteY730" fmla="*/ 1953725 h 6858000"/>
              <a:gd name="connsiteX731" fmla="*/ 221272 w 7467600"/>
              <a:gd name="connsiteY731" fmla="*/ 1980766 h 6858000"/>
              <a:gd name="connsiteX732" fmla="*/ 116765 w 7467600"/>
              <a:gd name="connsiteY732" fmla="*/ 1911033 h 6858000"/>
              <a:gd name="connsiteX733" fmla="*/ 16405 w 7467600"/>
              <a:gd name="connsiteY733" fmla="*/ 1803412 h 6858000"/>
              <a:gd name="connsiteX734" fmla="*/ 0 w 7467600"/>
              <a:gd name="connsiteY734" fmla="*/ 1784777 h 6858000"/>
              <a:gd name="connsiteX735" fmla="*/ 0 w 7467600"/>
              <a:gd name="connsiteY735" fmla="*/ 1740082 h 6858000"/>
              <a:gd name="connsiteX736" fmla="*/ 39394 w 7467600"/>
              <a:gd name="connsiteY736" fmla="*/ 1784856 h 6858000"/>
              <a:gd name="connsiteX737" fmla="*/ 135813 w 7467600"/>
              <a:gd name="connsiteY737" fmla="*/ 1888838 h 6858000"/>
              <a:gd name="connsiteX738" fmla="*/ 242575 w 7467600"/>
              <a:gd name="connsiteY738" fmla="*/ 1958841 h 6858000"/>
              <a:gd name="connsiteX739" fmla="*/ 82197 w 7467600"/>
              <a:gd name="connsiteY739" fmla="*/ 1754826 h 6858000"/>
              <a:gd name="connsiteX740" fmla="*/ 0 w 7467600"/>
              <a:gd name="connsiteY740" fmla="*/ 1679650 h 6858000"/>
              <a:gd name="connsiteX741" fmla="*/ 0 w 7467600"/>
              <a:gd name="connsiteY741" fmla="*/ 1602463 h 6858000"/>
              <a:gd name="connsiteX742" fmla="*/ 84689 w 7467600"/>
              <a:gd name="connsiteY742" fmla="*/ 1677442 h 6858000"/>
              <a:gd name="connsiteX743" fmla="*/ 298437 w 7467600"/>
              <a:gd name="connsiteY743" fmla="*/ 1968019 h 6858000"/>
              <a:gd name="connsiteX744" fmla="*/ 227269 w 7467600"/>
              <a:gd name="connsiteY744" fmla="*/ 1114064 h 6858000"/>
              <a:gd name="connsiteX745" fmla="*/ 248003 w 7467600"/>
              <a:gd name="connsiteY745" fmla="*/ 1089613 h 6858000"/>
              <a:gd name="connsiteX746" fmla="*/ 427020 w 7467600"/>
              <a:gd name="connsiteY746" fmla="*/ 1619803 h 6858000"/>
              <a:gd name="connsiteX747" fmla="*/ 340345 w 7467600"/>
              <a:gd name="connsiteY747" fmla="*/ 2027739 h 6858000"/>
              <a:gd name="connsiteX748" fmla="*/ 360865 w 7467600"/>
              <a:gd name="connsiteY748" fmla="*/ 2044827 h 6858000"/>
              <a:gd name="connsiteX749" fmla="*/ 560414 w 7467600"/>
              <a:gd name="connsiteY749" fmla="*/ 2421457 h 6858000"/>
              <a:gd name="connsiteX750" fmla="*/ 1359703 w 7467600"/>
              <a:gd name="connsiteY750" fmla="*/ 2578554 h 6858000"/>
              <a:gd name="connsiteX751" fmla="*/ 1359422 w 7467600"/>
              <a:gd name="connsiteY751" fmla="*/ 2577994 h 6858000"/>
              <a:gd name="connsiteX752" fmla="*/ 828701 w 7467600"/>
              <a:gd name="connsiteY752" fmla="*/ 1839520 h 6858000"/>
              <a:gd name="connsiteX753" fmla="*/ 494427 w 7467600"/>
              <a:gd name="connsiteY753" fmla="*/ 1092333 h 6858000"/>
              <a:gd name="connsiteX754" fmla="*/ 506322 w 7467600"/>
              <a:gd name="connsiteY754" fmla="*/ 1020997 h 6858000"/>
              <a:gd name="connsiteX755" fmla="*/ 4570198 w 7467600"/>
              <a:gd name="connsiteY755" fmla="*/ 978081 h 6858000"/>
              <a:gd name="connsiteX756" fmla="*/ 4523691 w 7467600"/>
              <a:gd name="connsiteY756" fmla="*/ 1127776 h 6858000"/>
              <a:gd name="connsiteX757" fmla="*/ 4509875 w 7467600"/>
              <a:gd name="connsiteY757" fmla="*/ 1167552 h 6858000"/>
              <a:gd name="connsiteX758" fmla="*/ 4478168 w 7467600"/>
              <a:gd name="connsiteY758" fmla="*/ 1260735 h 6858000"/>
              <a:gd name="connsiteX759" fmla="*/ 4409309 w 7467600"/>
              <a:gd name="connsiteY759" fmla="*/ 1666996 h 6858000"/>
              <a:gd name="connsiteX760" fmla="*/ 4370031 w 7467600"/>
              <a:gd name="connsiteY760" fmla="*/ 1955666 h 6858000"/>
              <a:gd name="connsiteX761" fmla="*/ 4570198 w 7467600"/>
              <a:gd name="connsiteY761" fmla="*/ 978081 h 6858000"/>
              <a:gd name="connsiteX762" fmla="*/ 4557898 w 7467600"/>
              <a:gd name="connsiteY762" fmla="*/ 900011 h 6858000"/>
              <a:gd name="connsiteX763" fmla="*/ 4344840 w 7467600"/>
              <a:gd name="connsiteY763" fmla="*/ 1922038 h 6858000"/>
              <a:gd name="connsiteX764" fmla="*/ 4378710 w 7467600"/>
              <a:gd name="connsiteY764" fmla="*/ 1665516 h 6858000"/>
              <a:gd name="connsiteX765" fmla="*/ 4448798 w 7467600"/>
              <a:gd name="connsiteY765" fmla="*/ 1253024 h 6858000"/>
              <a:gd name="connsiteX766" fmla="*/ 4480315 w 7467600"/>
              <a:gd name="connsiteY766" fmla="*/ 1158454 h 6858000"/>
              <a:gd name="connsiteX767" fmla="*/ 4494133 w 7467600"/>
              <a:gd name="connsiteY767" fmla="*/ 1118676 h 6858000"/>
              <a:gd name="connsiteX768" fmla="*/ 4557898 w 7467600"/>
              <a:gd name="connsiteY768" fmla="*/ 900011 h 6858000"/>
              <a:gd name="connsiteX769" fmla="*/ 5870151 w 7467600"/>
              <a:gd name="connsiteY769" fmla="*/ 898890 h 6858000"/>
              <a:gd name="connsiteX770" fmla="*/ 5861335 w 7467600"/>
              <a:gd name="connsiteY770" fmla="*/ 899177 h 6858000"/>
              <a:gd name="connsiteX771" fmla="*/ 5843702 w 7467600"/>
              <a:gd name="connsiteY771" fmla="*/ 899748 h 6858000"/>
              <a:gd name="connsiteX772" fmla="*/ 5651107 w 7467600"/>
              <a:gd name="connsiteY772" fmla="*/ 920306 h 6858000"/>
              <a:gd name="connsiteX773" fmla="*/ 5459407 w 7467600"/>
              <a:gd name="connsiteY773" fmla="*/ 940975 h 6858000"/>
              <a:gd name="connsiteX774" fmla="*/ 5374846 w 7467600"/>
              <a:gd name="connsiteY774" fmla="*/ 941988 h 6858000"/>
              <a:gd name="connsiteX775" fmla="*/ 5256105 w 7467600"/>
              <a:gd name="connsiteY775" fmla="*/ 945632 h 6858000"/>
              <a:gd name="connsiteX776" fmla="*/ 5107071 w 7467600"/>
              <a:gd name="connsiteY776" fmla="*/ 969720 h 6858000"/>
              <a:gd name="connsiteX777" fmla="*/ 4998681 w 7467600"/>
              <a:gd name="connsiteY777" fmla="*/ 988771 h 6858000"/>
              <a:gd name="connsiteX778" fmla="*/ 5870151 w 7467600"/>
              <a:gd name="connsiteY778" fmla="*/ 898890 h 6858000"/>
              <a:gd name="connsiteX779" fmla="*/ 5504425 w 7467600"/>
              <a:gd name="connsiteY779" fmla="*/ 848067 h 6858000"/>
              <a:gd name="connsiteX780" fmla="*/ 4968849 w 7467600"/>
              <a:gd name="connsiteY780" fmla="*/ 962318 h 6858000"/>
              <a:gd name="connsiteX781" fmla="*/ 5104039 w 7467600"/>
              <a:gd name="connsiteY781" fmla="*/ 940634 h 6858000"/>
              <a:gd name="connsiteX782" fmla="*/ 5256311 w 7467600"/>
              <a:gd name="connsiteY782" fmla="*/ 916490 h 6858000"/>
              <a:gd name="connsiteX783" fmla="*/ 5377381 w 7467600"/>
              <a:gd name="connsiteY783" fmla="*/ 912671 h 6858000"/>
              <a:gd name="connsiteX784" fmla="*/ 5460148 w 7467600"/>
              <a:gd name="connsiteY784" fmla="*/ 911442 h 6858000"/>
              <a:gd name="connsiteX785" fmla="*/ 5648971 w 7467600"/>
              <a:gd name="connsiteY785" fmla="*/ 891331 h 6858000"/>
              <a:gd name="connsiteX786" fmla="*/ 5844807 w 7467600"/>
              <a:gd name="connsiteY786" fmla="*/ 870718 h 6858000"/>
              <a:gd name="connsiteX787" fmla="*/ 5862975 w 7467600"/>
              <a:gd name="connsiteY787" fmla="*/ 869756 h 6858000"/>
              <a:gd name="connsiteX788" fmla="*/ 5920887 w 7467600"/>
              <a:gd name="connsiteY788" fmla="*/ 865929 h 6858000"/>
              <a:gd name="connsiteX789" fmla="*/ 5504425 w 7467600"/>
              <a:gd name="connsiteY789" fmla="*/ 848067 h 6858000"/>
              <a:gd name="connsiteX790" fmla="*/ 3607114 w 7467600"/>
              <a:gd name="connsiteY790" fmla="*/ 467441 h 6858000"/>
              <a:gd name="connsiteX791" fmla="*/ 3296242 w 7467600"/>
              <a:gd name="connsiteY791" fmla="*/ 807991 h 6858000"/>
              <a:gd name="connsiteX792" fmla="*/ 3174674 w 7467600"/>
              <a:gd name="connsiteY792" fmla="*/ 919759 h 6858000"/>
              <a:gd name="connsiteX793" fmla="*/ 3042978 w 7467600"/>
              <a:gd name="connsiteY793" fmla="*/ 1054894 h 6858000"/>
              <a:gd name="connsiteX794" fmla="*/ 2968914 w 7467600"/>
              <a:gd name="connsiteY794" fmla="*/ 1133756 h 6858000"/>
              <a:gd name="connsiteX795" fmla="*/ 3103823 w 7467600"/>
              <a:gd name="connsiteY795" fmla="*/ 1026814 h 6858000"/>
              <a:gd name="connsiteX796" fmla="*/ 3607114 w 7467600"/>
              <a:gd name="connsiteY796" fmla="*/ 467441 h 6858000"/>
              <a:gd name="connsiteX797" fmla="*/ 3744487 w 7467600"/>
              <a:gd name="connsiteY797" fmla="*/ 383136 h 6858000"/>
              <a:gd name="connsiteX798" fmla="*/ 3970213 w 7467600"/>
              <a:gd name="connsiteY798" fmla="*/ 995559 h 6858000"/>
              <a:gd name="connsiteX799" fmla="*/ 3744487 w 7467600"/>
              <a:gd name="connsiteY799" fmla="*/ 383136 h 6858000"/>
              <a:gd name="connsiteX800" fmla="*/ 3624562 w 7467600"/>
              <a:gd name="connsiteY800" fmla="*/ 367041 h 6858000"/>
              <a:gd name="connsiteX801" fmla="*/ 3489712 w 7467600"/>
              <a:gd name="connsiteY801" fmla="*/ 485386 h 6858000"/>
              <a:gd name="connsiteX802" fmla="*/ 3182994 w 7467600"/>
              <a:gd name="connsiteY802" fmla="*/ 828265 h 6858000"/>
              <a:gd name="connsiteX803" fmla="*/ 2892114 w 7467600"/>
              <a:gd name="connsiteY803" fmla="*/ 1172635 h 6858000"/>
              <a:gd name="connsiteX804" fmla="*/ 3021459 w 7467600"/>
              <a:gd name="connsiteY804" fmla="*/ 1035385 h 6858000"/>
              <a:gd name="connsiteX805" fmla="*/ 3153873 w 7467600"/>
              <a:gd name="connsiteY805" fmla="*/ 898971 h 6858000"/>
              <a:gd name="connsiteX806" fmla="*/ 3276511 w 7467600"/>
              <a:gd name="connsiteY806" fmla="*/ 786423 h 6858000"/>
              <a:gd name="connsiteX807" fmla="*/ 3584154 w 7467600"/>
              <a:gd name="connsiteY807" fmla="*/ 448218 h 6858000"/>
              <a:gd name="connsiteX808" fmla="*/ 3624562 w 7467600"/>
              <a:gd name="connsiteY808" fmla="*/ 367041 h 6858000"/>
              <a:gd name="connsiteX809" fmla="*/ 3766672 w 7467600"/>
              <a:gd name="connsiteY809" fmla="*/ 359429 h 6858000"/>
              <a:gd name="connsiteX810" fmla="*/ 3996338 w 7467600"/>
              <a:gd name="connsiteY810" fmla="*/ 968237 h 6858000"/>
              <a:gd name="connsiteX811" fmla="*/ 3766672 w 7467600"/>
              <a:gd name="connsiteY811" fmla="*/ 359429 h 6858000"/>
              <a:gd name="connsiteX812" fmla="*/ 5805386 w 7467600"/>
              <a:gd name="connsiteY812" fmla="*/ 239240 h 6858000"/>
              <a:gd name="connsiteX813" fmla="*/ 5736947 w 7467600"/>
              <a:gd name="connsiteY813" fmla="*/ 261367 h 6858000"/>
              <a:gd name="connsiteX814" fmla="*/ 5427012 w 7467600"/>
              <a:gd name="connsiteY814" fmla="*/ 311272 h 6858000"/>
              <a:gd name="connsiteX815" fmla="*/ 5147818 w 7467600"/>
              <a:gd name="connsiteY815" fmla="*/ 322112 h 6858000"/>
              <a:gd name="connsiteX816" fmla="*/ 5060854 w 7467600"/>
              <a:gd name="connsiteY816" fmla="*/ 311882 h 6858000"/>
              <a:gd name="connsiteX817" fmla="*/ 4945989 w 7467600"/>
              <a:gd name="connsiteY817" fmla="*/ 300516 h 6858000"/>
              <a:gd name="connsiteX818" fmla="*/ 5410479 w 7467600"/>
              <a:gd name="connsiteY818" fmla="*/ 348434 h 6858000"/>
              <a:gd name="connsiteX819" fmla="*/ 5805386 w 7467600"/>
              <a:gd name="connsiteY819" fmla="*/ 239240 h 6858000"/>
              <a:gd name="connsiteX820" fmla="*/ 5905192 w 7467600"/>
              <a:gd name="connsiteY820" fmla="*/ 163079 h 6858000"/>
              <a:gd name="connsiteX821" fmla="*/ 5865655 w 7467600"/>
              <a:gd name="connsiteY821" fmla="*/ 171901 h 6858000"/>
              <a:gd name="connsiteX822" fmla="*/ 5259740 w 7467600"/>
              <a:gd name="connsiteY822" fmla="*/ 257013 h 6858000"/>
              <a:gd name="connsiteX823" fmla="*/ 5208466 w 7467600"/>
              <a:gd name="connsiteY823" fmla="*/ 257550 h 6858000"/>
              <a:gd name="connsiteX824" fmla="*/ 4980204 w 7467600"/>
              <a:gd name="connsiteY824" fmla="*/ 271903 h 6858000"/>
              <a:gd name="connsiteX825" fmla="*/ 5068068 w 7467600"/>
              <a:gd name="connsiteY825" fmla="*/ 282244 h 6858000"/>
              <a:gd name="connsiteX826" fmla="*/ 5153231 w 7467600"/>
              <a:gd name="connsiteY826" fmla="*/ 292240 h 6858000"/>
              <a:gd name="connsiteX827" fmla="*/ 5426491 w 7467600"/>
              <a:gd name="connsiteY827" fmla="*/ 281128 h 6858000"/>
              <a:gd name="connsiteX828" fmla="*/ 5731212 w 7467600"/>
              <a:gd name="connsiteY828" fmla="*/ 231951 h 6858000"/>
              <a:gd name="connsiteX829" fmla="*/ 5905192 w 7467600"/>
              <a:gd name="connsiteY829" fmla="*/ 163079 h 6858000"/>
              <a:gd name="connsiteX830" fmla="*/ 5944437 w 7467600"/>
              <a:gd name="connsiteY830" fmla="*/ 113829 h 6858000"/>
              <a:gd name="connsiteX831" fmla="*/ 5825032 w 7467600"/>
              <a:gd name="connsiteY831" fmla="*/ 146405 h 6858000"/>
              <a:gd name="connsiteX832" fmla="*/ 4955599 w 7467600"/>
              <a:gd name="connsiteY832" fmla="*/ 247008 h 6858000"/>
              <a:gd name="connsiteX833" fmla="*/ 5210104 w 7467600"/>
              <a:gd name="connsiteY833" fmla="*/ 228123 h 6858000"/>
              <a:gd name="connsiteX834" fmla="*/ 5261015 w 7467600"/>
              <a:gd name="connsiteY834" fmla="*/ 227087 h 6858000"/>
              <a:gd name="connsiteX835" fmla="*/ 5861181 w 7467600"/>
              <a:gd name="connsiteY835" fmla="*/ 143093 h 6858000"/>
              <a:gd name="connsiteX836" fmla="*/ 5961252 w 7467600"/>
              <a:gd name="connsiteY836" fmla="*/ 114820 h 6858000"/>
              <a:gd name="connsiteX837" fmla="*/ 5944437 w 7467600"/>
              <a:gd name="connsiteY837" fmla="*/ 113829 h 6858000"/>
              <a:gd name="connsiteX838" fmla="*/ 3882765 w 7467600"/>
              <a:gd name="connsiteY838" fmla="*/ 0 h 6858000"/>
              <a:gd name="connsiteX839" fmla="*/ 3995099 w 7467600"/>
              <a:gd name="connsiteY839" fmla="*/ 0 h 6858000"/>
              <a:gd name="connsiteX840" fmla="*/ 4163818 w 7467600"/>
              <a:gd name="connsiteY840" fmla="*/ 234104 h 6858000"/>
              <a:gd name="connsiteX841" fmla="*/ 4172099 w 7467600"/>
              <a:gd name="connsiteY841" fmla="*/ 234207 h 6858000"/>
              <a:gd name="connsiteX842" fmla="*/ 4784282 w 7467600"/>
              <a:gd name="connsiteY842" fmla="*/ 276561 h 6858000"/>
              <a:gd name="connsiteX843" fmla="*/ 4801687 w 7467600"/>
              <a:gd name="connsiteY843" fmla="*/ 267764 h 6858000"/>
              <a:gd name="connsiteX844" fmla="*/ 6082788 w 7467600"/>
              <a:gd name="connsiteY844" fmla="*/ 64119 h 6858000"/>
              <a:gd name="connsiteX845" fmla="*/ 6099442 w 7467600"/>
              <a:gd name="connsiteY845" fmla="*/ 82568 h 6858000"/>
              <a:gd name="connsiteX846" fmla="*/ 4804137 w 7467600"/>
              <a:gd name="connsiteY846" fmla="*/ 320931 h 6858000"/>
              <a:gd name="connsiteX847" fmla="*/ 4227047 w 7467600"/>
              <a:gd name="connsiteY847" fmla="*/ 313415 h 6858000"/>
              <a:gd name="connsiteX848" fmla="*/ 4346041 w 7467600"/>
              <a:gd name="connsiteY848" fmla="*/ 456086 h 6858000"/>
              <a:gd name="connsiteX849" fmla="*/ 4870967 w 7467600"/>
              <a:gd name="connsiteY849" fmla="*/ 963061 h 6858000"/>
              <a:gd name="connsiteX850" fmla="*/ 4889647 w 7467600"/>
              <a:gd name="connsiteY850" fmla="*/ 957147 h 6858000"/>
              <a:gd name="connsiteX851" fmla="*/ 5422504 w 7467600"/>
              <a:gd name="connsiteY851" fmla="*/ 805191 h 6858000"/>
              <a:gd name="connsiteX852" fmla="*/ 6087656 w 7467600"/>
              <a:gd name="connsiteY852" fmla="*/ 826703 h 6858000"/>
              <a:gd name="connsiteX853" fmla="*/ 6058717 w 7467600"/>
              <a:gd name="connsiteY853" fmla="*/ 865992 h 6858000"/>
              <a:gd name="connsiteX854" fmla="*/ 4974153 w 7467600"/>
              <a:gd name="connsiteY854" fmla="*/ 1045456 h 6858000"/>
              <a:gd name="connsiteX855" fmla="*/ 5627835 w 7467600"/>
              <a:gd name="connsiteY855" fmla="*/ 1472077 h 6858000"/>
              <a:gd name="connsiteX856" fmla="*/ 5629817 w 7467600"/>
              <a:gd name="connsiteY856" fmla="*/ 1471412 h 6858000"/>
              <a:gd name="connsiteX857" fmla="*/ 5634124 w 7467600"/>
              <a:gd name="connsiteY857" fmla="*/ 1470572 h 6858000"/>
              <a:gd name="connsiteX858" fmla="*/ 5755832 w 7467600"/>
              <a:gd name="connsiteY858" fmla="*/ 1383886 h 6858000"/>
              <a:gd name="connsiteX859" fmla="*/ 6014186 w 7467600"/>
              <a:gd name="connsiteY859" fmla="*/ 1279799 h 6858000"/>
              <a:gd name="connsiteX860" fmla="*/ 6901619 w 7467600"/>
              <a:gd name="connsiteY860" fmla="*/ 1047874 h 6858000"/>
              <a:gd name="connsiteX861" fmla="*/ 6931566 w 7467600"/>
              <a:gd name="connsiteY861" fmla="*/ 1062034 h 6858000"/>
              <a:gd name="connsiteX862" fmla="*/ 5790982 w 7467600"/>
              <a:gd name="connsiteY862" fmla="*/ 1561380 h 6858000"/>
              <a:gd name="connsiteX863" fmla="*/ 6188971 w 7467600"/>
              <a:gd name="connsiteY863" fmla="*/ 1755168 h 6858000"/>
              <a:gd name="connsiteX864" fmla="*/ 6202446 w 7467600"/>
              <a:gd name="connsiteY864" fmla="*/ 1752268 h 6858000"/>
              <a:gd name="connsiteX865" fmla="*/ 7179560 w 7467600"/>
              <a:gd name="connsiteY865" fmla="*/ 1467551 h 6858000"/>
              <a:gd name="connsiteX866" fmla="*/ 7158730 w 7467600"/>
              <a:gd name="connsiteY866" fmla="*/ 1507835 h 6858000"/>
              <a:gd name="connsiteX867" fmla="*/ 6326959 w 7467600"/>
              <a:gd name="connsiteY867" fmla="*/ 1817686 h 6858000"/>
              <a:gd name="connsiteX868" fmla="*/ 6537433 w 7467600"/>
              <a:gd name="connsiteY868" fmla="*/ 1907790 h 6858000"/>
              <a:gd name="connsiteX869" fmla="*/ 6550221 w 7467600"/>
              <a:gd name="connsiteY869" fmla="*/ 1910729 h 6858000"/>
              <a:gd name="connsiteX870" fmla="*/ 6964438 w 7467600"/>
              <a:gd name="connsiteY870" fmla="*/ 2209505 h 6858000"/>
              <a:gd name="connsiteX871" fmla="*/ 7367862 w 7467600"/>
              <a:gd name="connsiteY871" fmla="*/ 2806833 h 6858000"/>
              <a:gd name="connsiteX872" fmla="*/ 7364329 w 7467600"/>
              <a:gd name="connsiteY872" fmla="*/ 2826907 h 6858000"/>
              <a:gd name="connsiteX873" fmla="*/ 7290545 w 7467600"/>
              <a:gd name="connsiteY873" fmla="*/ 2850663 h 6858000"/>
              <a:gd name="connsiteX874" fmla="*/ 6472036 w 7467600"/>
              <a:gd name="connsiteY874" fmla="*/ 1959003 h 6858000"/>
              <a:gd name="connsiteX875" fmla="*/ 5792897 w 7467600"/>
              <a:gd name="connsiteY875" fmla="*/ 1647747 h 6858000"/>
              <a:gd name="connsiteX876" fmla="*/ 5842751 w 7467600"/>
              <a:gd name="connsiteY876" fmla="*/ 1816112 h 6858000"/>
              <a:gd name="connsiteX877" fmla="*/ 5847424 w 7467600"/>
              <a:gd name="connsiteY877" fmla="*/ 1815776 h 6858000"/>
              <a:gd name="connsiteX878" fmla="*/ 6399821 w 7467600"/>
              <a:gd name="connsiteY878" fmla="*/ 2344799 h 6858000"/>
              <a:gd name="connsiteX879" fmla="*/ 6323232 w 7467600"/>
              <a:gd name="connsiteY879" fmla="*/ 2389634 h 6858000"/>
              <a:gd name="connsiteX880" fmla="*/ 5942958 w 7467600"/>
              <a:gd name="connsiteY880" fmla="*/ 2077708 h 6858000"/>
              <a:gd name="connsiteX881" fmla="*/ 5921559 w 7467600"/>
              <a:gd name="connsiteY881" fmla="*/ 2378596 h 6858000"/>
              <a:gd name="connsiteX882" fmla="*/ 5817651 w 7467600"/>
              <a:gd name="connsiteY882" fmla="*/ 3023919 h 6858000"/>
              <a:gd name="connsiteX883" fmla="*/ 5729634 w 7467600"/>
              <a:gd name="connsiteY883" fmla="*/ 3051849 h 6858000"/>
              <a:gd name="connsiteX884" fmla="*/ 5611018 w 7467600"/>
              <a:gd name="connsiteY884" fmla="*/ 2316769 h 6858000"/>
              <a:gd name="connsiteX885" fmla="*/ 5687608 w 7467600"/>
              <a:gd name="connsiteY885" fmla="*/ 2039972 h 6858000"/>
              <a:gd name="connsiteX886" fmla="*/ 5657554 w 7467600"/>
              <a:gd name="connsiteY886" fmla="*/ 1576445 h 6858000"/>
              <a:gd name="connsiteX887" fmla="*/ 5150475 w 7467600"/>
              <a:gd name="connsiteY887" fmla="*/ 1274012 h 6858000"/>
              <a:gd name="connsiteX888" fmla="*/ 5349142 w 7467600"/>
              <a:gd name="connsiteY888" fmla="*/ 2204405 h 6858000"/>
              <a:gd name="connsiteX889" fmla="*/ 5262214 w 7467600"/>
              <a:gd name="connsiteY889" fmla="*/ 2233836 h 6858000"/>
              <a:gd name="connsiteX890" fmla="*/ 4981539 w 7467600"/>
              <a:gd name="connsiteY890" fmla="*/ 1542201 h 6858000"/>
              <a:gd name="connsiteX891" fmla="*/ 4958461 w 7467600"/>
              <a:gd name="connsiteY891" fmla="*/ 1136957 h 6858000"/>
              <a:gd name="connsiteX892" fmla="*/ 4655015 w 7467600"/>
              <a:gd name="connsiteY892" fmla="*/ 891426 h 6858000"/>
              <a:gd name="connsiteX893" fmla="*/ 4348002 w 7467600"/>
              <a:gd name="connsiteY893" fmla="*/ 2205895 h 6858000"/>
              <a:gd name="connsiteX894" fmla="*/ 4262250 w 7467600"/>
              <a:gd name="connsiteY894" fmla="*/ 2219972 h 6858000"/>
              <a:gd name="connsiteX895" fmla="*/ 4550611 w 7467600"/>
              <a:gd name="connsiteY895" fmla="*/ 817540 h 6858000"/>
              <a:gd name="connsiteX896" fmla="*/ 4564418 w 7467600"/>
              <a:gd name="connsiteY896" fmla="*/ 808293 h 6858000"/>
              <a:gd name="connsiteX897" fmla="*/ 4266388 w 7467600"/>
              <a:gd name="connsiteY897" fmla="*/ 500083 h 6858000"/>
              <a:gd name="connsiteX898" fmla="*/ 4032842 w 7467600"/>
              <a:gd name="connsiteY898" fmla="*/ 211809 h 6858000"/>
              <a:gd name="connsiteX899" fmla="*/ 3882765 w 7467600"/>
              <a:gd name="connsiteY899" fmla="*/ 0 h 6858000"/>
              <a:gd name="connsiteX900" fmla="*/ 3721337 w 7467600"/>
              <a:gd name="connsiteY900" fmla="*/ 0 h 6858000"/>
              <a:gd name="connsiteX901" fmla="*/ 3797544 w 7467600"/>
              <a:gd name="connsiteY901" fmla="*/ 0 h 6858000"/>
              <a:gd name="connsiteX902" fmla="*/ 3775734 w 7467600"/>
              <a:gd name="connsiteY902" fmla="*/ 95131 h 6858000"/>
              <a:gd name="connsiteX903" fmla="*/ 3724807 w 7467600"/>
              <a:gd name="connsiteY903" fmla="*/ 272257 h 6858000"/>
              <a:gd name="connsiteX904" fmla="*/ 3726844 w 7467600"/>
              <a:gd name="connsiteY904" fmla="*/ 282988 h 6858000"/>
              <a:gd name="connsiteX905" fmla="*/ 3742664 w 7467600"/>
              <a:gd name="connsiteY905" fmla="*/ 279918 h 6858000"/>
              <a:gd name="connsiteX906" fmla="*/ 4103910 w 7467600"/>
              <a:gd name="connsiteY906" fmla="*/ 1161917 h 6858000"/>
              <a:gd name="connsiteX907" fmla="*/ 4020269 w 7467600"/>
              <a:gd name="connsiteY907" fmla="*/ 1200406 h 6858000"/>
              <a:gd name="connsiteX908" fmla="*/ 3674882 w 7467600"/>
              <a:gd name="connsiteY908" fmla="*/ 488524 h 6858000"/>
              <a:gd name="connsiteX909" fmla="*/ 3132682 w 7467600"/>
              <a:gd name="connsiteY909" fmla="*/ 1072284 h 6858000"/>
              <a:gd name="connsiteX910" fmla="*/ 2716346 w 7467600"/>
              <a:gd name="connsiteY910" fmla="*/ 1276376 h 6858000"/>
              <a:gd name="connsiteX911" fmla="*/ 2716772 w 7467600"/>
              <a:gd name="connsiteY911" fmla="*/ 1255462 h 6858000"/>
              <a:gd name="connsiteX912" fmla="*/ 3471096 w 7467600"/>
              <a:gd name="connsiteY912" fmla="*/ 437072 h 6858000"/>
              <a:gd name="connsiteX913" fmla="*/ 3639057 w 7467600"/>
              <a:gd name="connsiteY913" fmla="*/ 286334 h 6858000"/>
              <a:gd name="connsiteX914" fmla="*/ 3640309 w 7467600"/>
              <a:gd name="connsiteY914" fmla="*/ 284664 h 6858000"/>
              <a:gd name="connsiteX915" fmla="*/ 3646022 w 7467600"/>
              <a:gd name="connsiteY915" fmla="*/ 276711 h 6858000"/>
              <a:gd name="connsiteX916" fmla="*/ 3707943 w 7467600"/>
              <a:gd name="connsiteY916" fmla="*/ 65958 h 6858000"/>
              <a:gd name="connsiteX917" fmla="*/ 3721337 w 7467600"/>
              <a:gd name="connsiteY917" fmla="*/ 0 h 6858000"/>
              <a:gd name="connsiteX918" fmla="*/ 2867960 w 7467600"/>
              <a:gd name="connsiteY918" fmla="*/ 0 h 6858000"/>
              <a:gd name="connsiteX919" fmla="*/ 2926351 w 7467600"/>
              <a:gd name="connsiteY919" fmla="*/ 0 h 6858000"/>
              <a:gd name="connsiteX920" fmla="*/ 2902823 w 7467600"/>
              <a:gd name="connsiteY920" fmla="*/ 262929 h 6858000"/>
              <a:gd name="connsiteX921" fmla="*/ 2940663 w 7467600"/>
              <a:gd name="connsiteY921" fmla="*/ 140884 h 6858000"/>
              <a:gd name="connsiteX922" fmla="*/ 2947039 w 7467600"/>
              <a:gd name="connsiteY922" fmla="*/ 122524 h 6858000"/>
              <a:gd name="connsiteX923" fmla="*/ 2984316 w 7467600"/>
              <a:gd name="connsiteY923" fmla="*/ 0 h 6858000"/>
              <a:gd name="connsiteX924" fmla="*/ 3016114 w 7467600"/>
              <a:gd name="connsiteY924" fmla="*/ 0 h 6858000"/>
              <a:gd name="connsiteX925" fmla="*/ 2979949 w 7467600"/>
              <a:gd name="connsiteY925" fmla="*/ 119274 h 6858000"/>
              <a:gd name="connsiteX926" fmla="*/ 3023879 w 7467600"/>
              <a:gd name="connsiteY926" fmla="*/ 0 h 6858000"/>
              <a:gd name="connsiteX927" fmla="*/ 3105400 w 7467600"/>
              <a:gd name="connsiteY927" fmla="*/ 0 h 6858000"/>
              <a:gd name="connsiteX928" fmla="*/ 3094669 w 7467600"/>
              <a:gd name="connsiteY928" fmla="*/ 30308 h 6858000"/>
              <a:gd name="connsiteX929" fmla="*/ 2901945 w 7467600"/>
              <a:gd name="connsiteY929" fmla="*/ 466538 h 6858000"/>
              <a:gd name="connsiteX930" fmla="*/ 2815209 w 7467600"/>
              <a:gd name="connsiteY930" fmla="*/ 497361 h 6858000"/>
              <a:gd name="connsiteX931" fmla="*/ 2844845 w 7467600"/>
              <a:gd name="connsiteY931" fmla="*/ 127638 h 6858000"/>
              <a:gd name="connsiteX932" fmla="*/ 2867960 w 7467600"/>
              <a:gd name="connsiteY932" fmla="*/ 0 h 6858000"/>
              <a:gd name="connsiteX933" fmla="*/ 1057230 w 7467600"/>
              <a:gd name="connsiteY933" fmla="*/ 0 h 6858000"/>
              <a:gd name="connsiteX934" fmla="*/ 1111003 w 7467600"/>
              <a:gd name="connsiteY934" fmla="*/ 0 h 6858000"/>
              <a:gd name="connsiteX935" fmla="*/ 1125553 w 7467600"/>
              <a:gd name="connsiteY935" fmla="*/ 52588 h 6858000"/>
              <a:gd name="connsiteX936" fmla="*/ 1304276 w 7467600"/>
              <a:gd name="connsiteY936" fmla="*/ 476275 h 6858000"/>
              <a:gd name="connsiteX937" fmla="*/ 1492066 w 7467600"/>
              <a:gd name="connsiteY937" fmla="*/ 886333 h 6858000"/>
              <a:gd name="connsiteX938" fmla="*/ 1423698 w 7467600"/>
              <a:gd name="connsiteY938" fmla="*/ 710817 h 6858000"/>
              <a:gd name="connsiteX939" fmla="*/ 1357609 w 7467600"/>
              <a:gd name="connsiteY939" fmla="*/ 532892 h 6858000"/>
              <a:gd name="connsiteX940" fmla="*/ 1309550 w 7467600"/>
              <a:gd name="connsiteY940" fmla="*/ 374031 h 6858000"/>
              <a:gd name="connsiteX941" fmla="*/ 1193673 w 7467600"/>
              <a:gd name="connsiteY941" fmla="*/ 49533 h 6858000"/>
              <a:gd name="connsiteX942" fmla="*/ 1164391 w 7467600"/>
              <a:gd name="connsiteY942" fmla="*/ 0 h 6858000"/>
              <a:gd name="connsiteX943" fmla="*/ 1200666 w 7467600"/>
              <a:gd name="connsiteY943" fmla="*/ 0 h 6858000"/>
              <a:gd name="connsiteX944" fmla="*/ 1223408 w 7467600"/>
              <a:gd name="connsiteY944" fmla="*/ 38996 h 6858000"/>
              <a:gd name="connsiteX945" fmla="*/ 1339635 w 7467600"/>
              <a:gd name="connsiteY945" fmla="*/ 365517 h 6858000"/>
              <a:gd name="connsiteX946" fmla="*/ 1387469 w 7467600"/>
              <a:gd name="connsiteY946" fmla="*/ 523079 h 6858000"/>
              <a:gd name="connsiteX947" fmla="*/ 1452685 w 7467600"/>
              <a:gd name="connsiteY947" fmla="*/ 699806 h 6858000"/>
              <a:gd name="connsiteX948" fmla="*/ 1492092 w 7467600"/>
              <a:gd name="connsiteY948" fmla="*/ 800424 h 6858000"/>
              <a:gd name="connsiteX949" fmla="*/ 1455302 w 7467600"/>
              <a:gd name="connsiteY949" fmla="*/ 632913 h 6858000"/>
              <a:gd name="connsiteX950" fmla="*/ 1222336 w 7467600"/>
              <a:gd name="connsiteY950" fmla="*/ 9480 h 6858000"/>
              <a:gd name="connsiteX951" fmla="*/ 1214634 w 7467600"/>
              <a:gd name="connsiteY951" fmla="*/ 0 h 6858000"/>
              <a:gd name="connsiteX952" fmla="*/ 1289827 w 7467600"/>
              <a:gd name="connsiteY952" fmla="*/ 0 h 6858000"/>
              <a:gd name="connsiteX953" fmla="*/ 1321076 w 7467600"/>
              <a:gd name="connsiteY953" fmla="*/ 59722 h 6858000"/>
              <a:gd name="connsiteX954" fmla="*/ 1512579 w 7467600"/>
              <a:gd name="connsiteY954" fmla="*/ 626441 h 6858000"/>
              <a:gd name="connsiteX955" fmla="*/ 1506076 w 7467600"/>
              <a:gd name="connsiteY955" fmla="*/ 1089289 h 6858000"/>
              <a:gd name="connsiteX956" fmla="*/ 1486346 w 7467600"/>
              <a:gd name="connsiteY956" fmla="*/ 1079919 h 6858000"/>
              <a:gd name="connsiteX957" fmla="*/ 1070511 w 7467600"/>
              <a:gd name="connsiteY957" fmla="*/ 48609 h 6858000"/>
              <a:gd name="connsiteX958" fmla="*/ 1057230 w 7467600"/>
              <a:gd name="connsiteY958" fmla="*/ 0 h 6858000"/>
              <a:gd name="connsiteX959" fmla="*/ 43151 w 7467600"/>
              <a:gd name="connsiteY959" fmla="*/ 0 h 6858000"/>
              <a:gd name="connsiteX960" fmla="*/ 95283 w 7467600"/>
              <a:gd name="connsiteY960" fmla="*/ 0 h 6858000"/>
              <a:gd name="connsiteX961" fmla="*/ 300708 w 7467600"/>
              <a:gd name="connsiteY961" fmla="*/ 154571 h 6858000"/>
              <a:gd name="connsiteX962" fmla="*/ 530414 w 7467600"/>
              <a:gd name="connsiteY962" fmla="*/ 354673 h 6858000"/>
              <a:gd name="connsiteX963" fmla="*/ 333785 w 7467600"/>
              <a:gd name="connsiteY963" fmla="*/ 161564 h 6858000"/>
              <a:gd name="connsiteX964" fmla="*/ 147005 w 7467600"/>
              <a:gd name="connsiteY964" fmla="*/ 0 h 6858000"/>
              <a:gd name="connsiteX965" fmla="*/ 272509 w 7467600"/>
              <a:gd name="connsiteY965" fmla="*/ 0 h 6858000"/>
              <a:gd name="connsiteX966" fmla="*/ 326276 w 7467600"/>
              <a:gd name="connsiteY966" fmla="*/ 45847 h 6858000"/>
              <a:gd name="connsiteX967" fmla="*/ 823759 w 7467600"/>
              <a:gd name="connsiteY967" fmla="*/ 574145 h 6858000"/>
              <a:gd name="connsiteX968" fmla="*/ 811254 w 7467600"/>
              <a:gd name="connsiteY968" fmla="*/ 665546 h 6858000"/>
              <a:gd name="connsiteX969" fmla="*/ 154042 w 7467600"/>
              <a:gd name="connsiteY969" fmla="*/ 261522 h 6858000"/>
              <a:gd name="connsiteX970" fmla="*/ 13550 w 7467600"/>
              <a:gd name="connsiteY970" fmla="*/ 158423 h 6858000"/>
              <a:gd name="connsiteX971" fmla="*/ 0 w 7467600"/>
              <a:gd name="connsiteY971" fmla="*/ 146618 h 6858000"/>
              <a:gd name="connsiteX972" fmla="*/ 0 w 7467600"/>
              <a:gd name="connsiteY972" fmla="*/ 59161 h 6858000"/>
              <a:gd name="connsiteX973" fmla="*/ 45427 w 7467600"/>
              <a:gd name="connsiteY973" fmla="*/ 101078 h 6858000"/>
              <a:gd name="connsiteX974" fmla="*/ 630103 w 7467600"/>
              <a:gd name="connsiteY974" fmla="*/ 485885 h 6858000"/>
              <a:gd name="connsiteX975" fmla="*/ 532040 w 7467600"/>
              <a:gd name="connsiteY975" fmla="*/ 399359 h 6858000"/>
              <a:gd name="connsiteX976" fmla="*/ 517618 w 7467600"/>
              <a:gd name="connsiteY976" fmla="*/ 385726 h 6858000"/>
              <a:gd name="connsiteX977" fmla="*/ 285074 w 7467600"/>
              <a:gd name="connsiteY977" fmla="*/ 182755 h 6858000"/>
              <a:gd name="connsiteX978" fmla="*/ 43151 w 7467600"/>
              <a:gd name="connsiteY97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5971257 h 6858000"/>
              <a:gd name="connsiteX83" fmla="*/ 7467600 w 7467600"/>
              <a:gd name="connsiteY83" fmla="*/ 6012219 h 6858000"/>
              <a:gd name="connsiteX84" fmla="*/ 6946849 w 7467600"/>
              <a:gd name="connsiteY84" fmla="*/ 5523271 h 6858000"/>
              <a:gd name="connsiteX85" fmla="*/ 6946972 w 7467600"/>
              <a:gd name="connsiteY85" fmla="*/ 5526491 h 6858000"/>
              <a:gd name="connsiteX86" fmla="*/ 7105827 w 7467600"/>
              <a:gd name="connsiteY86" fmla="*/ 5718700 h 6858000"/>
              <a:gd name="connsiteX87" fmla="*/ 7356878 w 7467600"/>
              <a:gd name="connsiteY87" fmla="*/ 5981332 h 6858000"/>
              <a:gd name="connsiteX88" fmla="*/ 7467600 w 7467600"/>
              <a:gd name="connsiteY88" fmla="*/ 6117703 h 6858000"/>
              <a:gd name="connsiteX89" fmla="*/ 7467600 w 7467600"/>
              <a:gd name="connsiteY89" fmla="*/ 6163634 h 6858000"/>
              <a:gd name="connsiteX90" fmla="*/ 7403637 w 7467600"/>
              <a:gd name="connsiteY90" fmla="*/ 6083957 h 6858000"/>
              <a:gd name="connsiteX91" fmla="*/ 7254615 w 7467600"/>
              <a:gd name="connsiteY91" fmla="*/ 5911918 h 6858000"/>
              <a:gd name="connsiteX92" fmla="*/ 7312589 w 7467600"/>
              <a:gd name="connsiteY92" fmla="*/ 5982309 h 6858000"/>
              <a:gd name="connsiteX93" fmla="*/ 7448321 w 7467600"/>
              <a:gd name="connsiteY93" fmla="*/ 6190991 h 6858000"/>
              <a:gd name="connsiteX94" fmla="*/ 7467600 w 7467600"/>
              <a:gd name="connsiteY94" fmla="*/ 6221686 h 6858000"/>
              <a:gd name="connsiteX95" fmla="*/ 7467600 w 7467600"/>
              <a:gd name="connsiteY95" fmla="*/ 6334256 h 6858000"/>
              <a:gd name="connsiteX96" fmla="*/ 7454976 w 7467600"/>
              <a:gd name="connsiteY96" fmla="*/ 6318297 h 6858000"/>
              <a:gd name="connsiteX97" fmla="*/ 7042773 w 7467600"/>
              <a:gd name="connsiteY97" fmla="*/ 5734011 h 6858000"/>
              <a:gd name="connsiteX98" fmla="*/ 6844835 w 7467600"/>
              <a:gd name="connsiteY98" fmla="*/ 5424988 h 6858000"/>
              <a:gd name="connsiteX99" fmla="*/ 1456157 w 7467600"/>
              <a:gd name="connsiteY99" fmla="*/ 5371404 h 6858000"/>
              <a:gd name="connsiteX100" fmla="*/ 1244432 w 7467600"/>
              <a:gd name="connsiteY100" fmla="*/ 5385601 h 6858000"/>
              <a:gd name="connsiteX101" fmla="*/ 973990 w 7467600"/>
              <a:gd name="connsiteY101" fmla="*/ 5424940 h 6858000"/>
              <a:gd name="connsiteX102" fmla="*/ 1103809 w 7467600"/>
              <a:gd name="connsiteY102" fmla="*/ 5433720 h 6858000"/>
              <a:gd name="connsiteX103" fmla="*/ 1123454 w 7467600"/>
              <a:gd name="connsiteY103" fmla="*/ 5435727 h 6858000"/>
              <a:gd name="connsiteX104" fmla="*/ 1737017 w 7467600"/>
              <a:gd name="connsiteY104" fmla="*/ 5452183 h 6858000"/>
              <a:gd name="connsiteX105" fmla="*/ 1824397 w 7467600"/>
              <a:gd name="connsiteY105" fmla="*/ 5447757 h 6858000"/>
              <a:gd name="connsiteX106" fmla="*/ 2070059 w 7467600"/>
              <a:gd name="connsiteY106" fmla="*/ 5441660 h 6858000"/>
              <a:gd name="connsiteX107" fmla="*/ 1456157 w 7467600"/>
              <a:gd name="connsiteY107" fmla="*/ 5371404 h 6858000"/>
              <a:gd name="connsiteX108" fmla="*/ 4988186 w 7467600"/>
              <a:gd name="connsiteY108" fmla="*/ 5216467 h 6858000"/>
              <a:gd name="connsiteX109" fmla="*/ 4777334 w 7467600"/>
              <a:gd name="connsiteY109" fmla="*/ 5406072 h 6858000"/>
              <a:gd name="connsiteX110" fmla="*/ 4718341 w 7467600"/>
              <a:gd name="connsiteY110" fmla="*/ 5468043 h 6858000"/>
              <a:gd name="connsiteX111" fmla="*/ 4604655 w 7467600"/>
              <a:gd name="connsiteY111" fmla="*/ 5583434 h 6858000"/>
              <a:gd name="connsiteX112" fmla="*/ 4565074 w 7467600"/>
              <a:gd name="connsiteY112" fmla="*/ 5618550 h 6858000"/>
              <a:gd name="connsiteX113" fmla="*/ 4988186 w 7467600"/>
              <a:gd name="connsiteY113" fmla="*/ 5216467 h 6858000"/>
              <a:gd name="connsiteX114" fmla="*/ 4978032 w 7467600"/>
              <a:gd name="connsiteY114" fmla="*/ 5183809 h 6858000"/>
              <a:gd name="connsiteX115" fmla="*/ 4463413 w 7467600"/>
              <a:gd name="connsiteY115" fmla="*/ 5615162 h 6858000"/>
              <a:gd name="connsiteX116" fmla="*/ 4358134 w 7467600"/>
              <a:gd name="connsiteY116" fmla="*/ 5742791 h 6858000"/>
              <a:gd name="connsiteX117" fmla="*/ 4376219 w 7467600"/>
              <a:gd name="connsiteY117" fmla="*/ 5729027 h 6858000"/>
              <a:gd name="connsiteX118" fmla="*/ 4582340 w 7467600"/>
              <a:gd name="connsiteY118" fmla="*/ 5561037 h 6858000"/>
              <a:gd name="connsiteX119" fmla="*/ 4694684 w 7467600"/>
              <a:gd name="connsiteY119" fmla="*/ 5447098 h 6858000"/>
              <a:gd name="connsiteX120" fmla="*/ 4754123 w 7467600"/>
              <a:gd name="connsiteY120" fmla="*/ 5384643 h 6858000"/>
              <a:gd name="connsiteX121" fmla="*/ 4978032 w 7467600"/>
              <a:gd name="connsiteY121" fmla="*/ 5183809 h 6858000"/>
              <a:gd name="connsiteX122" fmla="*/ 1903353 w 7467600"/>
              <a:gd name="connsiteY122" fmla="*/ 5044827 h 6858000"/>
              <a:gd name="connsiteX123" fmla="*/ 1936931 w 7467600"/>
              <a:gd name="connsiteY123" fmla="*/ 5093954 h 6858000"/>
              <a:gd name="connsiteX124" fmla="*/ 2195868 w 7467600"/>
              <a:gd name="connsiteY124" fmla="*/ 5396574 h 6858000"/>
              <a:gd name="connsiteX125" fmla="*/ 2088852 w 7467600"/>
              <a:gd name="connsiteY125" fmla="*/ 5166123 h 6858000"/>
              <a:gd name="connsiteX126" fmla="*/ 1958241 w 7467600"/>
              <a:gd name="connsiteY126" fmla="*/ 5067955 h 6858000"/>
              <a:gd name="connsiteX127" fmla="*/ 1903353 w 7467600"/>
              <a:gd name="connsiteY127" fmla="*/ 5044827 h 6858000"/>
              <a:gd name="connsiteX128" fmla="*/ 1979378 w 7467600"/>
              <a:gd name="connsiteY128" fmla="*/ 4769504 h 6858000"/>
              <a:gd name="connsiteX129" fmla="*/ 2882120 w 7467600"/>
              <a:gd name="connsiteY129" fmla="*/ 5064547 h 6858000"/>
              <a:gd name="connsiteX130" fmla="*/ 2793103 w 7467600"/>
              <a:gd name="connsiteY130" fmla="*/ 5039699 h 6858000"/>
              <a:gd name="connsiteX131" fmla="*/ 2770041 w 7467600"/>
              <a:gd name="connsiteY131" fmla="*/ 5033634 h 6858000"/>
              <a:gd name="connsiteX132" fmla="*/ 1979378 w 7467600"/>
              <a:gd name="connsiteY132" fmla="*/ 4769504 h 6858000"/>
              <a:gd name="connsiteX133" fmla="*/ 1927410 w 7467600"/>
              <a:gd name="connsiteY133" fmla="*/ 4716164 h 6858000"/>
              <a:gd name="connsiteX134" fmla="*/ 1959587 w 7467600"/>
              <a:gd name="connsiteY134" fmla="*/ 4728849 h 6858000"/>
              <a:gd name="connsiteX135" fmla="*/ 2777707 w 7467600"/>
              <a:gd name="connsiteY135" fmla="*/ 5003991 h 6858000"/>
              <a:gd name="connsiteX136" fmla="*/ 2800768 w 7467600"/>
              <a:gd name="connsiteY136" fmla="*/ 5010056 h 6858000"/>
              <a:gd name="connsiteX137" fmla="*/ 2879408 w 7467600"/>
              <a:gd name="connsiteY137" fmla="*/ 5031590 h 6858000"/>
              <a:gd name="connsiteX138" fmla="*/ 2862295 w 7467600"/>
              <a:gd name="connsiteY138" fmla="*/ 5022958 h 6858000"/>
              <a:gd name="connsiteX139" fmla="*/ 2813343 w 7467600"/>
              <a:gd name="connsiteY139" fmla="*/ 4998369 h 6858000"/>
              <a:gd name="connsiteX140" fmla="*/ 2646245 w 7467600"/>
              <a:gd name="connsiteY140" fmla="*/ 4930999 h 6858000"/>
              <a:gd name="connsiteX141" fmla="*/ 1999243 w 7467600"/>
              <a:gd name="connsiteY141" fmla="*/ 4730524 h 6858000"/>
              <a:gd name="connsiteX142" fmla="*/ 1979527 w 7467600"/>
              <a:gd name="connsiteY142" fmla="*/ 4726651 h 6858000"/>
              <a:gd name="connsiteX143" fmla="*/ 1927410 w 7467600"/>
              <a:gd name="connsiteY143" fmla="*/ 4716164 h 6858000"/>
              <a:gd name="connsiteX144" fmla="*/ 1997014 w 7467600"/>
              <a:gd name="connsiteY144" fmla="*/ 4698007 h 6858000"/>
              <a:gd name="connsiteX145" fmla="*/ 2005458 w 7467600"/>
              <a:gd name="connsiteY145" fmla="*/ 4699540 h 6858000"/>
              <a:gd name="connsiteX146" fmla="*/ 2657186 w 7467600"/>
              <a:gd name="connsiteY146" fmla="*/ 4901687 h 6858000"/>
              <a:gd name="connsiteX147" fmla="*/ 2826662 w 7467600"/>
              <a:gd name="connsiteY147" fmla="*/ 4970362 h 6858000"/>
              <a:gd name="connsiteX148" fmla="*/ 2876100 w 7467600"/>
              <a:gd name="connsiteY148" fmla="*/ 4995397 h 6858000"/>
              <a:gd name="connsiteX149" fmla="*/ 3042600 w 7467600"/>
              <a:gd name="connsiteY149" fmla="*/ 5059532 h 6858000"/>
              <a:gd name="connsiteX150" fmla="*/ 1997014 w 7467600"/>
              <a:gd name="connsiteY150" fmla="*/ 4698007 h 6858000"/>
              <a:gd name="connsiteX151" fmla="*/ 2305292 w 7467600"/>
              <a:gd name="connsiteY151" fmla="*/ 4219492 h 6858000"/>
              <a:gd name="connsiteX152" fmla="*/ 3360922 w 7467600"/>
              <a:gd name="connsiteY152" fmla="*/ 4529373 h 6858000"/>
              <a:gd name="connsiteX153" fmla="*/ 3492420 w 7467600"/>
              <a:gd name="connsiteY153" fmla="*/ 4510145 h 6858000"/>
              <a:gd name="connsiteX154" fmla="*/ 3364086 w 7467600"/>
              <a:gd name="connsiteY154" fmla="*/ 4480340 h 6858000"/>
              <a:gd name="connsiteX155" fmla="*/ 3225818 w 7467600"/>
              <a:gd name="connsiteY155" fmla="*/ 4411822 h 6858000"/>
              <a:gd name="connsiteX156" fmla="*/ 3129696 w 7467600"/>
              <a:gd name="connsiteY156" fmla="*/ 4360704 h 6858000"/>
              <a:gd name="connsiteX157" fmla="*/ 2814545 w 7467600"/>
              <a:gd name="connsiteY157" fmla="*/ 4282955 h 6858000"/>
              <a:gd name="connsiteX158" fmla="*/ 2305292 w 7467600"/>
              <a:gd name="connsiteY158" fmla="*/ 4219492 h 6858000"/>
              <a:gd name="connsiteX159" fmla="*/ 2626982 w 7467600"/>
              <a:gd name="connsiteY159" fmla="*/ 4206450 h 6858000"/>
              <a:gd name="connsiteX160" fmla="*/ 2490617 w 7467600"/>
              <a:gd name="connsiteY160" fmla="*/ 4206951 h 6858000"/>
              <a:gd name="connsiteX161" fmla="*/ 2819869 w 7467600"/>
              <a:gd name="connsiteY161" fmla="*/ 4252936 h 6858000"/>
              <a:gd name="connsiteX162" fmla="*/ 3143018 w 7467600"/>
              <a:gd name="connsiteY162" fmla="*/ 4332698 h 6858000"/>
              <a:gd name="connsiteX163" fmla="*/ 3241520 w 7467600"/>
              <a:gd name="connsiteY163" fmla="*/ 4385112 h 6858000"/>
              <a:gd name="connsiteX164" fmla="*/ 3374575 w 7467600"/>
              <a:gd name="connsiteY164" fmla="*/ 4451517 h 6858000"/>
              <a:gd name="connsiteX165" fmla="*/ 3505221 w 7467600"/>
              <a:gd name="connsiteY165" fmla="*/ 4480757 h 6858000"/>
              <a:gd name="connsiteX166" fmla="*/ 2626982 w 7467600"/>
              <a:gd name="connsiteY166" fmla="*/ 4206450 h 6858000"/>
              <a:gd name="connsiteX167" fmla="*/ 1310106 w 7467600"/>
              <a:gd name="connsiteY167" fmla="*/ 3943217 h 6858000"/>
              <a:gd name="connsiteX168" fmla="*/ 854994 w 7467600"/>
              <a:gd name="connsiteY168" fmla="*/ 4399136 h 6858000"/>
              <a:gd name="connsiteX169" fmla="*/ 742462 w 7467600"/>
              <a:gd name="connsiteY169" fmla="*/ 4594648 h 6858000"/>
              <a:gd name="connsiteX170" fmla="*/ 820602 w 7467600"/>
              <a:gd name="connsiteY170" fmla="*/ 4485915 h 6858000"/>
              <a:gd name="connsiteX171" fmla="*/ 878295 w 7467600"/>
              <a:gd name="connsiteY171" fmla="*/ 4403594 h 6858000"/>
              <a:gd name="connsiteX172" fmla="*/ 1240607 w 7467600"/>
              <a:gd name="connsiteY172" fmla="*/ 4010401 h 6858000"/>
              <a:gd name="connsiteX173" fmla="*/ 1310106 w 7467600"/>
              <a:gd name="connsiteY173" fmla="*/ 3943217 h 6858000"/>
              <a:gd name="connsiteX174" fmla="*/ 1423113 w 7467600"/>
              <a:gd name="connsiteY174" fmla="*/ 3874565 h 6858000"/>
              <a:gd name="connsiteX175" fmla="*/ 1260565 w 7467600"/>
              <a:gd name="connsiteY175" fmla="*/ 4031982 h 6858000"/>
              <a:gd name="connsiteX176" fmla="*/ 901900 w 7467600"/>
              <a:gd name="connsiteY176" fmla="*/ 4421236 h 6858000"/>
              <a:gd name="connsiteX177" fmla="*/ 845044 w 7467600"/>
              <a:gd name="connsiteY177" fmla="*/ 4502436 h 6858000"/>
              <a:gd name="connsiteX178" fmla="*/ 685926 w 7467600"/>
              <a:gd name="connsiteY178" fmla="*/ 4703069 h 6858000"/>
              <a:gd name="connsiteX179" fmla="*/ 684248 w 7467600"/>
              <a:gd name="connsiteY179" fmla="*/ 4706721 h 6858000"/>
              <a:gd name="connsiteX180" fmla="*/ 1423113 w 7467600"/>
              <a:gd name="connsiteY180" fmla="*/ 3874565 h 6858000"/>
              <a:gd name="connsiteX181" fmla="*/ 3316479 w 7467600"/>
              <a:gd name="connsiteY181" fmla="*/ 3872136 h 6858000"/>
              <a:gd name="connsiteX182" fmla="*/ 3546806 w 7467600"/>
              <a:gd name="connsiteY182" fmla="*/ 4356139 h 6858000"/>
              <a:gd name="connsiteX183" fmla="*/ 3364433 w 7467600"/>
              <a:gd name="connsiteY183" fmla="*/ 3953121 h 6858000"/>
              <a:gd name="connsiteX184" fmla="*/ 3316479 w 7467600"/>
              <a:gd name="connsiteY184" fmla="*/ 3872136 h 6858000"/>
              <a:gd name="connsiteX185" fmla="*/ 3291335 w 7467600"/>
              <a:gd name="connsiteY185" fmla="*/ 3767420 h 6858000"/>
              <a:gd name="connsiteX186" fmla="*/ 3390805 w 7467600"/>
              <a:gd name="connsiteY186" fmla="*/ 3937163 h 6858000"/>
              <a:gd name="connsiteX187" fmla="*/ 3579062 w 7467600"/>
              <a:gd name="connsiteY187" fmla="*/ 4359040 h 6858000"/>
              <a:gd name="connsiteX188" fmla="*/ 3467355 w 7467600"/>
              <a:gd name="connsiteY188" fmla="*/ 3988130 h 6858000"/>
              <a:gd name="connsiteX189" fmla="*/ 3310753 w 7467600"/>
              <a:gd name="connsiteY189" fmla="*/ 3787140 h 6858000"/>
              <a:gd name="connsiteX190" fmla="*/ 3291335 w 7467600"/>
              <a:gd name="connsiteY190" fmla="*/ 3767420 h 6858000"/>
              <a:gd name="connsiteX191" fmla="*/ 1635889 w 7467600"/>
              <a:gd name="connsiteY191" fmla="*/ 3709494 h 6858000"/>
              <a:gd name="connsiteX192" fmla="*/ 1634800 w 7467600"/>
              <a:gd name="connsiteY192" fmla="*/ 3731111 h 6858000"/>
              <a:gd name="connsiteX193" fmla="*/ 1635889 w 7467600"/>
              <a:gd name="connsiteY193" fmla="*/ 3709494 h 6858000"/>
              <a:gd name="connsiteX194" fmla="*/ 1510397 w 7467600"/>
              <a:gd name="connsiteY194" fmla="*/ 3684705 h 6858000"/>
              <a:gd name="connsiteX195" fmla="*/ 1146550 w 7467600"/>
              <a:gd name="connsiteY195" fmla="*/ 3802012 h 6858000"/>
              <a:gd name="connsiteX196" fmla="*/ 698834 w 7467600"/>
              <a:gd name="connsiteY196" fmla="*/ 3952272 h 6858000"/>
              <a:gd name="connsiteX197" fmla="*/ 34256 w 7467600"/>
              <a:gd name="connsiteY197" fmla="*/ 4347603 h 6858000"/>
              <a:gd name="connsiteX198" fmla="*/ 527241 w 7467600"/>
              <a:gd name="connsiteY198" fmla="*/ 4065078 h 6858000"/>
              <a:gd name="connsiteX199" fmla="*/ 1510397 w 7467600"/>
              <a:gd name="connsiteY199" fmla="*/ 3684705 h 6858000"/>
              <a:gd name="connsiteX200" fmla="*/ 1313114 w 7467600"/>
              <a:gd name="connsiteY200" fmla="*/ 3655216 h 6858000"/>
              <a:gd name="connsiteX201" fmla="*/ 1109304 w 7467600"/>
              <a:gd name="connsiteY201" fmla="*/ 3669030 h 6858000"/>
              <a:gd name="connsiteX202" fmla="*/ 8129 w 7467600"/>
              <a:gd name="connsiteY202" fmla="*/ 4330519 h 6858000"/>
              <a:gd name="connsiteX203" fmla="*/ 687572 w 7467600"/>
              <a:gd name="connsiteY203" fmla="*/ 3925629 h 6858000"/>
              <a:gd name="connsiteX204" fmla="*/ 1138365 w 7467600"/>
              <a:gd name="connsiteY204" fmla="*/ 3774515 h 6858000"/>
              <a:gd name="connsiteX205" fmla="*/ 1505579 w 7467600"/>
              <a:gd name="connsiteY205" fmla="*/ 3655526 h 6858000"/>
              <a:gd name="connsiteX206" fmla="*/ 1313114 w 7467600"/>
              <a:gd name="connsiteY206" fmla="*/ 3655216 h 6858000"/>
              <a:gd name="connsiteX207" fmla="*/ 3655073 w 7467600"/>
              <a:gd name="connsiteY207" fmla="*/ 3650884 h 6858000"/>
              <a:gd name="connsiteX208" fmla="*/ 3989938 w 7467600"/>
              <a:gd name="connsiteY208" fmla="*/ 3991685 h 6858000"/>
              <a:gd name="connsiteX209" fmla="*/ 4393907 w 7467600"/>
              <a:gd name="connsiteY209" fmla="*/ 4261258 h 6858000"/>
              <a:gd name="connsiteX210" fmla="*/ 4648051 w 7467600"/>
              <a:gd name="connsiteY210" fmla="*/ 4374051 h 6858000"/>
              <a:gd name="connsiteX211" fmla="*/ 4383389 w 7467600"/>
              <a:gd name="connsiteY211" fmla="*/ 4184369 h 6858000"/>
              <a:gd name="connsiteX212" fmla="*/ 4165508 w 7467600"/>
              <a:gd name="connsiteY212" fmla="*/ 4035196 h 6858000"/>
              <a:gd name="connsiteX213" fmla="*/ 4068162 w 7467600"/>
              <a:gd name="connsiteY213" fmla="*/ 3953394 h 6858000"/>
              <a:gd name="connsiteX214" fmla="*/ 3981416 w 7467600"/>
              <a:gd name="connsiteY214" fmla="*/ 3880482 h 6858000"/>
              <a:gd name="connsiteX215" fmla="*/ 3800147 w 7467600"/>
              <a:gd name="connsiteY215" fmla="*/ 3749872 h 6858000"/>
              <a:gd name="connsiteX216" fmla="*/ 3655073 w 7467600"/>
              <a:gd name="connsiteY216" fmla="*/ 3650884 h 6858000"/>
              <a:gd name="connsiteX217" fmla="*/ 3670252 w 7467600"/>
              <a:gd name="connsiteY217" fmla="*/ 3622798 h 6858000"/>
              <a:gd name="connsiteX218" fmla="*/ 3817258 w 7467600"/>
              <a:gd name="connsiteY218" fmla="*/ 3723577 h 6858000"/>
              <a:gd name="connsiteX219" fmla="*/ 4000461 w 7467600"/>
              <a:gd name="connsiteY219" fmla="*/ 3855966 h 6858000"/>
              <a:gd name="connsiteX220" fmla="*/ 4088180 w 7467600"/>
              <a:gd name="connsiteY220" fmla="*/ 3929774 h 6858000"/>
              <a:gd name="connsiteX221" fmla="*/ 4184555 w 7467600"/>
              <a:gd name="connsiteY221" fmla="*/ 4010683 h 6858000"/>
              <a:gd name="connsiteX222" fmla="*/ 4399563 w 7467600"/>
              <a:gd name="connsiteY222" fmla="*/ 4158106 h 6858000"/>
              <a:gd name="connsiteX223" fmla="*/ 4684469 w 7467600"/>
              <a:gd name="connsiteY223" fmla="*/ 4364680 h 6858000"/>
              <a:gd name="connsiteX224" fmla="*/ 4690271 w 7467600"/>
              <a:gd name="connsiteY224" fmla="*/ 4370034 h 6858000"/>
              <a:gd name="connsiteX225" fmla="*/ 4136093 w 7467600"/>
              <a:gd name="connsiteY225" fmla="*/ 3858466 h 6858000"/>
              <a:gd name="connsiteX226" fmla="*/ 3670252 w 7467600"/>
              <a:gd name="connsiteY226" fmla="*/ 3622798 h 6858000"/>
              <a:gd name="connsiteX227" fmla="*/ 4440129 w 7467600"/>
              <a:gd name="connsiteY227" fmla="*/ 3448571 h 6858000"/>
              <a:gd name="connsiteX228" fmla="*/ 4856525 w 7467600"/>
              <a:gd name="connsiteY228" fmla="*/ 3915351 h 6858000"/>
              <a:gd name="connsiteX229" fmla="*/ 5059055 w 7467600"/>
              <a:gd name="connsiteY229" fmla="*/ 4108918 h 6858000"/>
              <a:gd name="connsiteX230" fmla="*/ 5290070 w 7467600"/>
              <a:gd name="connsiteY230" fmla="*/ 4263619 h 6858000"/>
              <a:gd name="connsiteX231" fmla="*/ 4834991 w 7467600"/>
              <a:gd name="connsiteY231" fmla="*/ 3830985 h 6858000"/>
              <a:gd name="connsiteX232" fmla="*/ 4440129 w 7467600"/>
              <a:gd name="connsiteY232" fmla="*/ 3448571 h 6858000"/>
              <a:gd name="connsiteX233" fmla="*/ 4441737 w 7467600"/>
              <a:gd name="connsiteY233" fmla="*/ 3399734 h 6858000"/>
              <a:gd name="connsiteX234" fmla="*/ 4431236 w 7467600"/>
              <a:gd name="connsiteY234" fmla="*/ 3400954 h 6858000"/>
              <a:gd name="connsiteX235" fmla="*/ 4557150 w 7467600"/>
              <a:gd name="connsiteY235" fmla="*/ 3510023 h 6858000"/>
              <a:gd name="connsiteX236" fmla="*/ 4856936 w 7467600"/>
              <a:gd name="connsiteY236" fmla="*/ 3809146 h 6858000"/>
              <a:gd name="connsiteX237" fmla="*/ 5111996 w 7467600"/>
              <a:gd name="connsiteY237" fmla="*/ 4065759 h 6858000"/>
              <a:gd name="connsiteX238" fmla="*/ 5388878 w 7467600"/>
              <a:gd name="connsiteY238" fmla="*/ 4300185 h 6858000"/>
              <a:gd name="connsiteX239" fmla="*/ 5425556 w 7467600"/>
              <a:gd name="connsiteY239" fmla="*/ 4308967 h 6858000"/>
              <a:gd name="connsiteX240" fmla="*/ 4943646 w 7467600"/>
              <a:gd name="connsiteY240" fmla="*/ 3822916 h 6858000"/>
              <a:gd name="connsiteX241" fmla="*/ 4594837 w 7467600"/>
              <a:gd name="connsiteY241" fmla="*/ 3532274 h 6858000"/>
              <a:gd name="connsiteX242" fmla="*/ 4441737 w 7467600"/>
              <a:gd name="connsiteY242" fmla="*/ 3399734 h 6858000"/>
              <a:gd name="connsiteX243" fmla="*/ 5425834 w 7467600"/>
              <a:gd name="connsiteY243" fmla="*/ 3162785 h 6858000"/>
              <a:gd name="connsiteX244" fmla="*/ 5401644 w 7467600"/>
              <a:gd name="connsiteY244" fmla="*/ 3617847 h 6858000"/>
              <a:gd name="connsiteX245" fmla="*/ 5467256 w 7467600"/>
              <a:gd name="connsiteY245" fmla="*/ 4175494 h 6858000"/>
              <a:gd name="connsiteX246" fmla="*/ 5448069 w 7467600"/>
              <a:gd name="connsiteY246" fmla="*/ 3567554 h 6858000"/>
              <a:gd name="connsiteX247" fmla="*/ 5425834 w 7467600"/>
              <a:gd name="connsiteY247" fmla="*/ 3162785 h 6858000"/>
              <a:gd name="connsiteX248" fmla="*/ 1318687 w 7467600"/>
              <a:gd name="connsiteY248" fmla="*/ 3113840 h 6858000"/>
              <a:gd name="connsiteX249" fmla="*/ 1066793 w 7467600"/>
              <a:gd name="connsiteY249" fmla="*/ 3212171 h 6858000"/>
              <a:gd name="connsiteX250" fmla="*/ 993319 w 7467600"/>
              <a:gd name="connsiteY250" fmla="*/ 3247648 h 6858000"/>
              <a:gd name="connsiteX251" fmla="*/ 853081 w 7467600"/>
              <a:gd name="connsiteY251" fmla="*/ 3312410 h 6858000"/>
              <a:gd name="connsiteX252" fmla="*/ 805957 w 7467600"/>
              <a:gd name="connsiteY252" fmla="*/ 3330443 h 6858000"/>
              <a:gd name="connsiteX253" fmla="*/ 1318687 w 7467600"/>
              <a:gd name="connsiteY253" fmla="*/ 3113840 h 6858000"/>
              <a:gd name="connsiteX254" fmla="*/ 5453702 w 7467600"/>
              <a:gd name="connsiteY254" fmla="*/ 3090882 h 6858000"/>
              <a:gd name="connsiteX255" fmla="*/ 5480135 w 7467600"/>
              <a:gd name="connsiteY255" fmla="*/ 3565802 h 6858000"/>
              <a:gd name="connsiteX256" fmla="*/ 5499023 w 7467600"/>
              <a:gd name="connsiteY256" fmla="*/ 4166310 h 6858000"/>
              <a:gd name="connsiteX257" fmla="*/ 5547022 w 7467600"/>
              <a:gd name="connsiteY257" fmla="*/ 3607838 h 6858000"/>
              <a:gd name="connsiteX258" fmla="*/ 5515964 w 7467600"/>
              <a:gd name="connsiteY258" fmla="*/ 3378541 h 6858000"/>
              <a:gd name="connsiteX259" fmla="*/ 5453702 w 7467600"/>
              <a:gd name="connsiteY259" fmla="*/ 3090882 h 6858000"/>
              <a:gd name="connsiteX260" fmla="*/ 1238695 w 7467600"/>
              <a:gd name="connsiteY260" fmla="*/ 3076820 h 6858000"/>
              <a:gd name="connsiteX261" fmla="*/ 716371 w 7467600"/>
              <a:gd name="connsiteY261" fmla="*/ 3293249 h 6858000"/>
              <a:gd name="connsiteX262" fmla="*/ 579522 w 7467600"/>
              <a:gd name="connsiteY262" fmla="*/ 3371759 h 6858000"/>
              <a:gd name="connsiteX263" fmla="*/ 600288 w 7467600"/>
              <a:gd name="connsiteY263" fmla="*/ 3365555 h 6858000"/>
              <a:gd name="connsiteX264" fmla="*/ 840692 w 7467600"/>
              <a:gd name="connsiteY264" fmla="*/ 3284921 h 6858000"/>
              <a:gd name="connsiteX265" fmla="*/ 979248 w 7467600"/>
              <a:gd name="connsiteY265" fmla="*/ 3221003 h 6858000"/>
              <a:gd name="connsiteX266" fmla="*/ 1053282 w 7467600"/>
              <a:gd name="connsiteY266" fmla="*/ 3185247 h 6858000"/>
              <a:gd name="connsiteX267" fmla="*/ 1320603 w 7467600"/>
              <a:gd name="connsiteY267" fmla="*/ 3081281 h 6858000"/>
              <a:gd name="connsiteX268" fmla="*/ 1238695 w 7467600"/>
              <a:gd name="connsiteY268" fmla="*/ 3076820 h 6858000"/>
              <a:gd name="connsiteX269" fmla="*/ 5425627 w 7467600"/>
              <a:gd name="connsiteY269" fmla="*/ 2954192 h 6858000"/>
              <a:gd name="connsiteX270" fmla="*/ 5470770 w 7467600"/>
              <a:gd name="connsiteY270" fmla="*/ 3005435 h 6858000"/>
              <a:gd name="connsiteX271" fmla="*/ 5519779 w 7467600"/>
              <a:gd name="connsiteY271" fmla="*/ 4359223 h 6858000"/>
              <a:gd name="connsiteX272" fmla="*/ 5520293 w 7467600"/>
              <a:gd name="connsiteY272" fmla="*/ 4360602 h 6858000"/>
              <a:gd name="connsiteX273" fmla="*/ 5767221 w 7467600"/>
              <a:gd name="connsiteY273" fmla="*/ 4665564 h 6858000"/>
              <a:gd name="connsiteX274" fmla="*/ 6937169 w 7467600"/>
              <a:gd name="connsiteY274" fmla="*/ 4815941 h 6858000"/>
              <a:gd name="connsiteX275" fmla="*/ 6953922 w 7467600"/>
              <a:gd name="connsiteY275" fmla="*/ 4890068 h 6858000"/>
              <a:gd name="connsiteX276" fmla="*/ 6071359 w 7467600"/>
              <a:gd name="connsiteY276" fmla="*/ 4770770 h 6858000"/>
              <a:gd name="connsiteX277" fmla="*/ 6038839 w 7467600"/>
              <a:gd name="connsiteY277" fmla="*/ 4764474 h 6858000"/>
              <a:gd name="connsiteX278" fmla="*/ 6038706 w 7467600"/>
              <a:gd name="connsiteY278" fmla="*/ 4763847 h 6858000"/>
              <a:gd name="connsiteX279" fmla="*/ 6037784 w 7467600"/>
              <a:gd name="connsiteY279" fmla="*/ 4764270 h 6858000"/>
              <a:gd name="connsiteX280" fmla="*/ 6038839 w 7467600"/>
              <a:gd name="connsiteY280" fmla="*/ 4764474 h 6858000"/>
              <a:gd name="connsiteX281" fmla="*/ 6040338 w 7467600"/>
              <a:gd name="connsiteY281" fmla="*/ 4771418 h 6858000"/>
              <a:gd name="connsiteX282" fmla="*/ 6024488 w 7467600"/>
              <a:gd name="connsiteY282" fmla="*/ 4809903 h 6858000"/>
              <a:gd name="connsiteX283" fmla="*/ 5599771 w 7467600"/>
              <a:gd name="connsiteY283" fmla="*/ 5509652 h 6858000"/>
              <a:gd name="connsiteX284" fmla="*/ 5548843 w 7467600"/>
              <a:gd name="connsiteY284" fmla="*/ 5563845 h 6858000"/>
              <a:gd name="connsiteX285" fmla="*/ 5940952 w 7467600"/>
              <a:gd name="connsiteY285" fmla="*/ 6250028 h 6858000"/>
              <a:gd name="connsiteX286" fmla="*/ 6043441 w 7467600"/>
              <a:gd name="connsiteY286" fmla="*/ 6665847 h 6858000"/>
              <a:gd name="connsiteX287" fmla="*/ 6093432 w 7467600"/>
              <a:gd name="connsiteY287" fmla="*/ 6858000 h 6858000"/>
              <a:gd name="connsiteX288" fmla="*/ 6034344 w 7467600"/>
              <a:gd name="connsiteY288" fmla="*/ 6858000 h 6858000"/>
              <a:gd name="connsiteX289" fmla="*/ 6026679 w 7467600"/>
              <a:gd name="connsiteY289" fmla="*/ 6836959 h 6858000"/>
              <a:gd name="connsiteX290" fmla="*/ 5800441 w 7467600"/>
              <a:gd name="connsiteY290" fmla="*/ 6335286 h 6858000"/>
              <a:gd name="connsiteX291" fmla="*/ 5526562 w 7467600"/>
              <a:gd name="connsiteY291" fmla="*/ 5705388 h 6858000"/>
              <a:gd name="connsiteX292" fmla="*/ 5519640 w 7467600"/>
              <a:gd name="connsiteY292" fmla="*/ 5683774 h 6858000"/>
              <a:gd name="connsiteX293" fmla="*/ 5844559 w 7467600"/>
              <a:gd name="connsiteY293" fmla="*/ 6553349 h 6858000"/>
              <a:gd name="connsiteX294" fmla="*/ 5975994 w 7467600"/>
              <a:gd name="connsiteY294" fmla="*/ 6858000 h 6858000"/>
              <a:gd name="connsiteX295" fmla="*/ 5898547 w 7467600"/>
              <a:gd name="connsiteY295" fmla="*/ 6858000 h 6858000"/>
              <a:gd name="connsiteX296" fmla="*/ 5682041 w 7467600"/>
              <a:gd name="connsiteY296" fmla="*/ 6355860 h 6858000"/>
              <a:gd name="connsiteX297" fmla="*/ 5461758 w 7467600"/>
              <a:gd name="connsiteY297" fmla="*/ 5820220 h 6858000"/>
              <a:gd name="connsiteX298" fmla="*/ 5237282 w 7467600"/>
              <a:gd name="connsiteY298" fmla="*/ 6579086 h 6858000"/>
              <a:gd name="connsiteX299" fmla="*/ 5115009 w 7467600"/>
              <a:gd name="connsiteY299" fmla="*/ 6858000 h 6858000"/>
              <a:gd name="connsiteX300" fmla="*/ 5028074 w 7467600"/>
              <a:gd name="connsiteY300" fmla="*/ 6858000 h 6858000"/>
              <a:gd name="connsiteX301" fmla="*/ 5079508 w 7467600"/>
              <a:gd name="connsiteY301" fmla="*/ 6749074 h 6858000"/>
              <a:gd name="connsiteX302" fmla="*/ 5371846 w 7467600"/>
              <a:gd name="connsiteY302" fmla="*/ 5924413 h 6858000"/>
              <a:gd name="connsiteX303" fmla="*/ 5270512 w 7467600"/>
              <a:gd name="connsiteY303" fmla="*/ 6138975 h 6858000"/>
              <a:gd name="connsiteX304" fmla="*/ 5062409 w 7467600"/>
              <a:gd name="connsiteY304" fmla="*/ 6653544 h 6858000"/>
              <a:gd name="connsiteX305" fmla="*/ 5036628 w 7467600"/>
              <a:gd name="connsiteY305" fmla="*/ 6754247 h 6858000"/>
              <a:gd name="connsiteX306" fmla="*/ 5009112 w 7467600"/>
              <a:gd name="connsiteY306" fmla="*/ 6858000 h 6858000"/>
              <a:gd name="connsiteX307" fmla="*/ 4976679 w 7467600"/>
              <a:gd name="connsiteY307" fmla="*/ 6858000 h 6858000"/>
              <a:gd name="connsiteX308" fmla="*/ 5006537 w 7467600"/>
              <a:gd name="connsiteY308" fmla="*/ 6747068 h 6858000"/>
              <a:gd name="connsiteX309" fmla="*/ 5032723 w 7467600"/>
              <a:gd name="connsiteY309" fmla="*/ 6644957 h 6858000"/>
              <a:gd name="connsiteX310" fmla="*/ 5242949 w 7467600"/>
              <a:gd name="connsiteY310" fmla="*/ 6125175 h 6858000"/>
              <a:gd name="connsiteX311" fmla="*/ 5286321 w 7467600"/>
              <a:gd name="connsiteY311" fmla="*/ 6033555 h 6858000"/>
              <a:gd name="connsiteX312" fmla="*/ 5008210 w 7467600"/>
              <a:gd name="connsiteY312" fmla="*/ 6649194 h 6858000"/>
              <a:gd name="connsiteX313" fmla="*/ 4986321 w 7467600"/>
              <a:gd name="connsiteY313" fmla="*/ 6765687 h 6858000"/>
              <a:gd name="connsiteX314" fmla="*/ 4973474 w 7467600"/>
              <a:gd name="connsiteY314" fmla="*/ 6858000 h 6858000"/>
              <a:gd name="connsiteX315" fmla="*/ 4907178 w 7467600"/>
              <a:gd name="connsiteY315" fmla="*/ 6858000 h 6858000"/>
              <a:gd name="connsiteX316" fmla="*/ 4910810 w 7467600"/>
              <a:gd name="connsiteY316" fmla="*/ 6829660 h 6858000"/>
              <a:gd name="connsiteX317" fmla="*/ 4987461 w 7467600"/>
              <a:gd name="connsiteY317" fmla="*/ 6432994 h 6858000"/>
              <a:gd name="connsiteX318" fmla="*/ 5179262 w 7467600"/>
              <a:gd name="connsiteY318" fmla="*/ 6035044 h 6858000"/>
              <a:gd name="connsiteX319" fmla="*/ 4689678 w 7467600"/>
              <a:gd name="connsiteY319" fmla="*/ 6440241 h 6858000"/>
              <a:gd name="connsiteX320" fmla="*/ 4477543 w 7467600"/>
              <a:gd name="connsiteY320" fmla="*/ 6674836 h 6858000"/>
              <a:gd name="connsiteX321" fmla="*/ 4329957 w 7467600"/>
              <a:gd name="connsiteY321" fmla="*/ 6858000 h 6858000"/>
              <a:gd name="connsiteX322" fmla="*/ 4218595 w 7467600"/>
              <a:gd name="connsiteY322" fmla="*/ 6858000 h 6858000"/>
              <a:gd name="connsiteX323" fmla="*/ 4368888 w 7467600"/>
              <a:gd name="connsiteY323" fmla="*/ 6668412 h 6858000"/>
              <a:gd name="connsiteX324" fmla="*/ 4563091 w 7467600"/>
              <a:gd name="connsiteY324" fmla="*/ 6442508 h 6858000"/>
              <a:gd name="connsiteX325" fmla="*/ 5387324 w 7467600"/>
              <a:gd name="connsiteY325" fmla="*/ 5705830 h 6858000"/>
              <a:gd name="connsiteX326" fmla="*/ 5073620 w 7467600"/>
              <a:gd name="connsiteY326" fmla="*/ 5955437 h 6858000"/>
              <a:gd name="connsiteX327" fmla="*/ 4689789 w 7467600"/>
              <a:gd name="connsiteY327" fmla="*/ 6268382 h 6858000"/>
              <a:gd name="connsiteX328" fmla="*/ 4418722 w 7467600"/>
              <a:gd name="connsiteY328" fmla="*/ 6570886 h 6858000"/>
              <a:gd name="connsiteX329" fmla="*/ 4214944 w 7467600"/>
              <a:gd name="connsiteY329" fmla="*/ 6858000 h 6858000"/>
              <a:gd name="connsiteX330" fmla="*/ 4177898 w 7467600"/>
              <a:gd name="connsiteY330" fmla="*/ 6858000 h 6858000"/>
              <a:gd name="connsiteX331" fmla="*/ 4391597 w 7467600"/>
              <a:gd name="connsiteY331" fmla="*/ 6556370 h 6858000"/>
              <a:gd name="connsiteX332" fmla="*/ 4668889 w 7467600"/>
              <a:gd name="connsiteY332" fmla="*/ 6246399 h 6858000"/>
              <a:gd name="connsiteX333" fmla="*/ 5055427 w 7467600"/>
              <a:gd name="connsiteY333" fmla="*/ 5931476 h 6858000"/>
              <a:gd name="connsiteX334" fmla="*/ 5371814 w 7467600"/>
              <a:gd name="connsiteY334" fmla="*/ 5678975 h 6858000"/>
              <a:gd name="connsiteX335" fmla="*/ 4987918 w 7467600"/>
              <a:gd name="connsiteY335" fmla="*/ 5838701 h 6858000"/>
              <a:gd name="connsiteX336" fmla="*/ 4317146 w 7467600"/>
              <a:gd name="connsiteY336" fmla="*/ 6587716 h 6858000"/>
              <a:gd name="connsiteX337" fmla="*/ 4171627 w 7467600"/>
              <a:gd name="connsiteY337" fmla="*/ 6858000 h 6858000"/>
              <a:gd name="connsiteX338" fmla="*/ 4081585 w 7467600"/>
              <a:gd name="connsiteY338" fmla="*/ 6858000 h 6858000"/>
              <a:gd name="connsiteX339" fmla="*/ 4238603 w 7467600"/>
              <a:gd name="connsiteY339" fmla="*/ 6559341 h 6858000"/>
              <a:gd name="connsiteX340" fmla="*/ 4778333 w 7467600"/>
              <a:gd name="connsiteY340" fmla="*/ 5873626 h 6858000"/>
              <a:gd name="connsiteX341" fmla="*/ 5414185 w 7467600"/>
              <a:gd name="connsiteY341" fmla="*/ 5573882 h 6858000"/>
              <a:gd name="connsiteX342" fmla="*/ 5959648 w 7467600"/>
              <a:gd name="connsiteY342" fmla="*/ 4760797 h 6858000"/>
              <a:gd name="connsiteX343" fmla="*/ 5355019 w 7467600"/>
              <a:gd name="connsiteY343" fmla="*/ 4734672 h 6858000"/>
              <a:gd name="connsiteX344" fmla="*/ 5083565 w 7467600"/>
              <a:gd name="connsiteY344" fmla="*/ 5179121 h 6858000"/>
              <a:gd name="connsiteX345" fmla="*/ 4713577 w 7467600"/>
              <a:gd name="connsiteY345" fmla="*/ 5616803 h 6858000"/>
              <a:gd name="connsiteX346" fmla="*/ 3989559 w 7467600"/>
              <a:gd name="connsiteY346" fmla="*/ 6145945 h 6858000"/>
              <a:gd name="connsiteX347" fmla="*/ 3939824 w 7467600"/>
              <a:gd name="connsiteY347" fmla="*/ 6066900 h 6858000"/>
              <a:gd name="connsiteX348" fmla="*/ 4584537 w 7467600"/>
              <a:gd name="connsiteY348" fmla="*/ 5324826 h 6858000"/>
              <a:gd name="connsiteX349" fmla="*/ 5037105 w 7467600"/>
              <a:gd name="connsiteY349" fmla="*/ 5088765 h 6858000"/>
              <a:gd name="connsiteX350" fmla="*/ 5039930 w 7467600"/>
              <a:gd name="connsiteY350" fmla="*/ 5089585 h 6858000"/>
              <a:gd name="connsiteX351" fmla="*/ 5263764 w 7467600"/>
              <a:gd name="connsiteY351" fmla="*/ 4735525 h 6858000"/>
              <a:gd name="connsiteX352" fmla="*/ 4086300 w 7467600"/>
              <a:gd name="connsiteY352" fmla="*/ 4884599 h 6858000"/>
              <a:gd name="connsiteX353" fmla="*/ 4085485 w 7467600"/>
              <a:gd name="connsiteY353" fmla="*/ 4899070 h 6858000"/>
              <a:gd name="connsiteX354" fmla="*/ 3871915 w 7467600"/>
              <a:gd name="connsiteY354" fmla="*/ 5253645 h 6858000"/>
              <a:gd name="connsiteX355" fmla="*/ 3799374 w 7467600"/>
              <a:gd name="connsiteY355" fmla="*/ 5466127 h 6858000"/>
              <a:gd name="connsiteX356" fmla="*/ 3498850 w 7467600"/>
              <a:gd name="connsiteY356" fmla="*/ 6661888 h 6858000"/>
              <a:gd name="connsiteX357" fmla="*/ 3399216 w 7467600"/>
              <a:gd name="connsiteY357" fmla="*/ 6858000 h 6858000"/>
              <a:gd name="connsiteX358" fmla="*/ 3303688 w 7467600"/>
              <a:gd name="connsiteY358" fmla="*/ 6858000 h 6858000"/>
              <a:gd name="connsiteX359" fmla="*/ 3391774 w 7467600"/>
              <a:gd name="connsiteY359" fmla="*/ 6697181 h 6858000"/>
              <a:gd name="connsiteX360" fmla="*/ 3735540 w 7467600"/>
              <a:gd name="connsiteY360" fmla="*/ 5546923 h 6858000"/>
              <a:gd name="connsiteX361" fmla="*/ 3729438 w 7467600"/>
              <a:gd name="connsiteY361" fmla="*/ 5569058 h 6858000"/>
              <a:gd name="connsiteX362" fmla="*/ 3707782 w 7467600"/>
              <a:gd name="connsiteY362" fmla="*/ 5644908 h 6858000"/>
              <a:gd name="connsiteX363" fmla="*/ 3583827 w 7467600"/>
              <a:gd name="connsiteY363" fmla="*/ 6039215 h 6858000"/>
              <a:gd name="connsiteX364" fmla="*/ 3547861 w 7467600"/>
              <a:gd name="connsiteY364" fmla="*/ 6129609 h 6858000"/>
              <a:gd name="connsiteX365" fmla="*/ 3490905 w 7467600"/>
              <a:gd name="connsiteY365" fmla="*/ 6277660 h 6858000"/>
              <a:gd name="connsiteX366" fmla="*/ 3455859 w 7467600"/>
              <a:gd name="connsiteY366" fmla="*/ 6391301 h 6858000"/>
              <a:gd name="connsiteX367" fmla="*/ 3429112 w 7467600"/>
              <a:gd name="connsiteY367" fmla="*/ 6479469 h 6858000"/>
              <a:gd name="connsiteX368" fmla="*/ 3304862 w 7467600"/>
              <a:gd name="connsiteY368" fmla="*/ 6796476 h 6858000"/>
              <a:gd name="connsiteX369" fmla="*/ 3276071 w 7467600"/>
              <a:gd name="connsiteY369" fmla="*/ 6858000 h 6858000"/>
              <a:gd name="connsiteX370" fmla="*/ 3240805 w 7467600"/>
              <a:gd name="connsiteY370" fmla="*/ 6858000 h 6858000"/>
              <a:gd name="connsiteX371" fmla="*/ 3275917 w 7467600"/>
              <a:gd name="connsiteY371" fmla="*/ 6783192 h 6858000"/>
              <a:gd name="connsiteX372" fmla="*/ 3399358 w 7467600"/>
              <a:gd name="connsiteY372" fmla="*/ 6469011 h 6858000"/>
              <a:gd name="connsiteX373" fmla="*/ 3425650 w 7467600"/>
              <a:gd name="connsiteY373" fmla="*/ 6381333 h 6858000"/>
              <a:gd name="connsiteX374" fmla="*/ 3460661 w 7467600"/>
              <a:gd name="connsiteY374" fmla="*/ 6266763 h 6858000"/>
              <a:gd name="connsiteX375" fmla="*/ 3518021 w 7467600"/>
              <a:gd name="connsiteY375" fmla="*/ 6117298 h 6858000"/>
              <a:gd name="connsiteX376" fmla="*/ 3554035 w 7467600"/>
              <a:gd name="connsiteY376" fmla="*/ 6027832 h 6858000"/>
              <a:gd name="connsiteX377" fmla="*/ 3677174 w 7467600"/>
              <a:gd name="connsiteY377" fmla="*/ 5636351 h 6858000"/>
              <a:gd name="connsiteX378" fmla="*/ 3698819 w 7467600"/>
              <a:gd name="connsiteY378" fmla="*/ 5560503 h 6858000"/>
              <a:gd name="connsiteX379" fmla="*/ 3702094 w 7467600"/>
              <a:gd name="connsiteY379" fmla="*/ 5549194 h 6858000"/>
              <a:gd name="connsiteX380" fmla="*/ 3398355 w 7467600"/>
              <a:gd name="connsiteY380" fmla="*/ 6094603 h 6858000"/>
              <a:gd name="connsiteX381" fmla="*/ 3193941 w 7467600"/>
              <a:gd name="connsiteY381" fmla="*/ 6798775 h 6858000"/>
              <a:gd name="connsiteX382" fmla="*/ 3184140 w 7467600"/>
              <a:gd name="connsiteY382" fmla="*/ 6858000 h 6858000"/>
              <a:gd name="connsiteX383" fmla="*/ 3099978 w 7467600"/>
              <a:gd name="connsiteY383" fmla="*/ 6858000 h 6858000"/>
              <a:gd name="connsiteX384" fmla="*/ 3101556 w 7467600"/>
              <a:gd name="connsiteY384" fmla="*/ 6843337 h 6858000"/>
              <a:gd name="connsiteX385" fmla="*/ 3370162 w 7467600"/>
              <a:gd name="connsiteY385" fmla="*/ 5785550 h 6858000"/>
              <a:gd name="connsiteX386" fmla="*/ 3746477 w 7467600"/>
              <a:gd name="connsiteY386" fmla="*/ 5377889 h 6858000"/>
              <a:gd name="connsiteX387" fmla="*/ 3863399 w 7467600"/>
              <a:gd name="connsiteY387" fmla="*/ 5087257 h 6858000"/>
              <a:gd name="connsiteX388" fmla="*/ 3968712 w 7467600"/>
              <a:gd name="connsiteY388" fmla="*/ 4913989 h 6858000"/>
              <a:gd name="connsiteX389" fmla="*/ 2792390 w 7467600"/>
              <a:gd name="connsiteY389" fmla="*/ 5382974 h 6858000"/>
              <a:gd name="connsiteX390" fmla="*/ 2714982 w 7467600"/>
              <a:gd name="connsiteY390" fmla="*/ 5427051 h 6858000"/>
              <a:gd name="connsiteX391" fmla="*/ 2813361 w 7467600"/>
              <a:gd name="connsiteY391" fmla="*/ 6023912 h 6858000"/>
              <a:gd name="connsiteX392" fmla="*/ 2688430 w 7467600"/>
              <a:gd name="connsiteY392" fmla="*/ 6801564 h 6858000"/>
              <a:gd name="connsiteX393" fmla="*/ 2629626 w 7467600"/>
              <a:gd name="connsiteY393" fmla="*/ 6763394 h 6858000"/>
              <a:gd name="connsiteX394" fmla="*/ 2565328 w 7467600"/>
              <a:gd name="connsiteY394" fmla="*/ 5516399 h 6858000"/>
              <a:gd name="connsiteX395" fmla="*/ 1922999 w 7467600"/>
              <a:gd name="connsiteY395" fmla="*/ 5980343 h 6858000"/>
              <a:gd name="connsiteX396" fmla="*/ 1950261 w 7467600"/>
              <a:gd name="connsiteY396" fmla="*/ 6405858 h 6858000"/>
              <a:gd name="connsiteX397" fmla="*/ 2365554 w 7467600"/>
              <a:gd name="connsiteY397" fmla="*/ 6759107 h 6858000"/>
              <a:gd name="connsiteX398" fmla="*/ 2424142 w 7467600"/>
              <a:gd name="connsiteY398" fmla="*/ 6858000 h 6858000"/>
              <a:gd name="connsiteX399" fmla="*/ 2395994 w 7467600"/>
              <a:gd name="connsiteY399" fmla="*/ 6858000 h 6858000"/>
              <a:gd name="connsiteX400" fmla="*/ 2392863 w 7467600"/>
              <a:gd name="connsiteY400" fmla="*/ 6852964 h 6858000"/>
              <a:gd name="connsiteX401" fmla="*/ 2017589 w 7467600"/>
              <a:gd name="connsiteY401" fmla="*/ 6493982 h 6858000"/>
              <a:gd name="connsiteX402" fmla="*/ 2147336 w 7467600"/>
              <a:gd name="connsiteY402" fmla="*/ 6594052 h 6858000"/>
              <a:gd name="connsiteX403" fmla="*/ 2207047 w 7467600"/>
              <a:gd name="connsiteY403" fmla="*/ 6654540 h 6858000"/>
              <a:gd name="connsiteX404" fmla="*/ 2299106 w 7467600"/>
              <a:gd name="connsiteY404" fmla="*/ 6778931 h 6858000"/>
              <a:gd name="connsiteX405" fmla="*/ 2314430 w 7467600"/>
              <a:gd name="connsiteY405" fmla="*/ 6801144 h 6858000"/>
              <a:gd name="connsiteX406" fmla="*/ 2352406 w 7467600"/>
              <a:gd name="connsiteY406" fmla="*/ 6858000 h 6858000"/>
              <a:gd name="connsiteX407" fmla="*/ 2314492 w 7467600"/>
              <a:gd name="connsiteY407" fmla="*/ 6858000 h 6858000"/>
              <a:gd name="connsiteX408" fmla="*/ 2288095 w 7467600"/>
              <a:gd name="connsiteY408" fmla="*/ 6818030 h 6858000"/>
              <a:gd name="connsiteX409" fmla="*/ 2272768 w 7467600"/>
              <a:gd name="connsiteY409" fmla="*/ 6795822 h 6858000"/>
              <a:gd name="connsiteX410" fmla="*/ 2182715 w 7467600"/>
              <a:gd name="connsiteY410" fmla="*/ 6675071 h 6858000"/>
              <a:gd name="connsiteX411" fmla="*/ 2032061 w 7467600"/>
              <a:gd name="connsiteY411" fmla="*/ 6541380 h 6858000"/>
              <a:gd name="connsiteX412" fmla="*/ 2257220 w 7467600"/>
              <a:gd name="connsiteY412" fmla="*/ 6826257 h 6858000"/>
              <a:gd name="connsiteX413" fmla="*/ 2281324 w 7467600"/>
              <a:gd name="connsiteY413" fmla="*/ 6858000 h 6858000"/>
              <a:gd name="connsiteX414" fmla="*/ 2242860 w 7467600"/>
              <a:gd name="connsiteY414" fmla="*/ 6858000 h 6858000"/>
              <a:gd name="connsiteX415" fmla="*/ 2232818 w 7467600"/>
              <a:gd name="connsiteY415" fmla="*/ 6844926 h 6858000"/>
              <a:gd name="connsiteX416" fmla="*/ 1990172 w 7467600"/>
              <a:gd name="connsiteY416" fmla="*/ 6542121 h 6858000"/>
              <a:gd name="connsiteX417" fmla="*/ 2124090 w 7467600"/>
              <a:gd name="connsiteY417" fmla="*/ 6761017 h 6858000"/>
              <a:gd name="connsiteX418" fmla="*/ 2200380 w 7467600"/>
              <a:gd name="connsiteY418" fmla="*/ 6858000 h 6858000"/>
              <a:gd name="connsiteX419" fmla="*/ 2147507 w 7467600"/>
              <a:gd name="connsiteY419" fmla="*/ 6858000 h 6858000"/>
              <a:gd name="connsiteX420" fmla="*/ 2070668 w 7467600"/>
              <a:gd name="connsiteY420" fmla="*/ 6761520 h 6858000"/>
              <a:gd name="connsiteX421" fmla="*/ 1975142 w 7467600"/>
              <a:gd name="connsiteY421" fmla="*/ 6585570 h 6858000"/>
              <a:gd name="connsiteX422" fmla="*/ 2050035 w 7467600"/>
              <a:gd name="connsiteY422" fmla="*/ 6813345 h 6858000"/>
              <a:gd name="connsiteX423" fmla="*/ 2063025 w 7467600"/>
              <a:gd name="connsiteY423" fmla="*/ 6858000 h 6858000"/>
              <a:gd name="connsiteX424" fmla="*/ 2021675 w 7467600"/>
              <a:gd name="connsiteY424" fmla="*/ 6858000 h 6858000"/>
              <a:gd name="connsiteX425" fmla="*/ 2019308 w 7467600"/>
              <a:gd name="connsiteY425" fmla="*/ 6847118 h 6858000"/>
              <a:gd name="connsiteX426" fmla="*/ 1938835 w 7467600"/>
              <a:gd name="connsiteY426" fmla="*/ 6551160 h 6858000"/>
              <a:gd name="connsiteX427" fmla="*/ 1953230 w 7467600"/>
              <a:gd name="connsiteY427" fmla="*/ 6759699 h 6858000"/>
              <a:gd name="connsiteX428" fmla="*/ 1956763 w 7467600"/>
              <a:gd name="connsiteY428" fmla="*/ 6778191 h 6858000"/>
              <a:gd name="connsiteX429" fmla="*/ 1967925 w 7467600"/>
              <a:gd name="connsiteY429" fmla="*/ 6858000 h 6858000"/>
              <a:gd name="connsiteX430" fmla="*/ 1936622 w 7467600"/>
              <a:gd name="connsiteY430" fmla="*/ 6858000 h 6858000"/>
              <a:gd name="connsiteX431" fmla="*/ 1926261 w 7467600"/>
              <a:gd name="connsiteY431" fmla="*/ 6784064 h 6858000"/>
              <a:gd name="connsiteX432" fmla="*/ 1922724 w 7467600"/>
              <a:gd name="connsiteY432" fmla="*/ 6765577 h 6858000"/>
              <a:gd name="connsiteX433" fmla="*/ 1904650 w 7467600"/>
              <a:gd name="connsiteY433" fmla="*/ 6639616 h 6858000"/>
              <a:gd name="connsiteX434" fmla="*/ 1885273 w 7467600"/>
              <a:gd name="connsiteY434" fmla="*/ 6858000 h 6858000"/>
              <a:gd name="connsiteX435" fmla="*/ 1854363 w 7467600"/>
              <a:gd name="connsiteY435" fmla="*/ 6858000 h 6858000"/>
              <a:gd name="connsiteX436" fmla="*/ 1880391 w 7467600"/>
              <a:gd name="connsiteY436" fmla="*/ 6603796 h 6858000"/>
              <a:gd name="connsiteX437" fmla="*/ 1818273 w 7467600"/>
              <a:gd name="connsiteY437" fmla="*/ 6715729 h 6858000"/>
              <a:gd name="connsiteX438" fmla="*/ 1794691 w 7467600"/>
              <a:gd name="connsiteY438" fmla="*/ 6843239 h 6858000"/>
              <a:gd name="connsiteX439" fmla="*/ 1794914 w 7467600"/>
              <a:gd name="connsiteY439" fmla="*/ 6858000 h 6858000"/>
              <a:gd name="connsiteX440" fmla="*/ 1746128 w 7467600"/>
              <a:gd name="connsiteY440" fmla="*/ 6858000 h 6858000"/>
              <a:gd name="connsiteX441" fmla="*/ 1753934 w 7467600"/>
              <a:gd name="connsiteY441" fmla="*/ 6724796 h 6858000"/>
              <a:gd name="connsiteX442" fmla="*/ 1792053 w 7467600"/>
              <a:gd name="connsiteY442" fmla="*/ 6572396 h 6858000"/>
              <a:gd name="connsiteX443" fmla="*/ 1862248 w 7467600"/>
              <a:gd name="connsiteY443" fmla="*/ 6266397 h 6858000"/>
              <a:gd name="connsiteX444" fmla="*/ 1862250 w 7467600"/>
              <a:gd name="connsiteY444" fmla="*/ 6033531 h 6858000"/>
              <a:gd name="connsiteX445" fmla="*/ 1211999 w 7467600"/>
              <a:gd name="connsiteY445" fmla="*/ 6683610 h 6858000"/>
              <a:gd name="connsiteX446" fmla="*/ 1213266 w 7467600"/>
              <a:gd name="connsiteY446" fmla="*/ 6691947 h 6858000"/>
              <a:gd name="connsiteX447" fmla="*/ 1203370 w 7467600"/>
              <a:gd name="connsiteY447" fmla="*/ 6850676 h 6858000"/>
              <a:gd name="connsiteX448" fmla="*/ 1203671 w 7467600"/>
              <a:gd name="connsiteY448" fmla="*/ 6858000 h 6858000"/>
              <a:gd name="connsiteX449" fmla="*/ 1143180 w 7467600"/>
              <a:gd name="connsiteY449" fmla="*/ 6858000 h 6858000"/>
              <a:gd name="connsiteX450" fmla="*/ 1142176 w 7467600"/>
              <a:gd name="connsiteY450" fmla="*/ 6766045 h 6858000"/>
              <a:gd name="connsiteX451" fmla="*/ 1067484 w 7467600"/>
              <a:gd name="connsiteY451" fmla="*/ 6858000 h 6858000"/>
              <a:gd name="connsiteX452" fmla="*/ 953928 w 7467600"/>
              <a:gd name="connsiteY452" fmla="*/ 6858000 h 6858000"/>
              <a:gd name="connsiteX453" fmla="*/ 959715 w 7467600"/>
              <a:gd name="connsiteY453" fmla="*/ 6850185 h 6858000"/>
              <a:gd name="connsiteX454" fmla="*/ 1483788 w 7467600"/>
              <a:gd name="connsiteY454" fmla="*/ 6259174 h 6858000"/>
              <a:gd name="connsiteX455" fmla="*/ 1100671 w 7467600"/>
              <a:gd name="connsiteY455" fmla="*/ 6252137 h 6858000"/>
              <a:gd name="connsiteX456" fmla="*/ 1090144 w 7467600"/>
              <a:gd name="connsiteY456" fmla="*/ 6256748 h 6858000"/>
              <a:gd name="connsiteX457" fmla="*/ 1095872 w 7467600"/>
              <a:gd name="connsiteY457" fmla="*/ 6271892 h 6858000"/>
              <a:gd name="connsiteX458" fmla="*/ 262785 w 7467600"/>
              <a:gd name="connsiteY458" fmla="*/ 6845450 h 6858000"/>
              <a:gd name="connsiteX459" fmla="*/ 209968 w 7467600"/>
              <a:gd name="connsiteY459" fmla="*/ 6770713 h 6858000"/>
              <a:gd name="connsiteX460" fmla="*/ 873460 w 7467600"/>
              <a:gd name="connsiteY460" fmla="*/ 6253768 h 6858000"/>
              <a:gd name="connsiteX461" fmla="*/ 192686 w 7467600"/>
              <a:gd name="connsiteY461" fmla="*/ 5849257 h 6858000"/>
              <a:gd name="connsiteX462" fmla="*/ 4696 w 7467600"/>
              <a:gd name="connsiteY462" fmla="*/ 5697668 h 6858000"/>
              <a:gd name="connsiteX463" fmla="*/ 0 w 7467600"/>
              <a:gd name="connsiteY463" fmla="*/ 5689984 h 6858000"/>
              <a:gd name="connsiteX464" fmla="*/ 0 w 7467600"/>
              <a:gd name="connsiteY464" fmla="*/ 5513472 h 6858000"/>
              <a:gd name="connsiteX465" fmla="*/ 174101 w 7467600"/>
              <a:gd name="connsiteY465" fmla="*/ 5620277 h 6858000"/>
              <a:gd name="connsiteX466" fmla="*/ 891800 w 7467600"/>
              <a:gd name="connsiteY466" fmla="*/ 6036935 h 6858000"/>
              <a:gd name="connsiteX467" fmla="*/ 1072219 w 7467600"/>
              <a:gd name="connsiteY467" fmla="*/ 6169443 h 6858000"/>
              <a:gd name="connsiteX468" fmla="*/ 1074117 w 7467600"/>
              <a:gd name="connsiteY468" fmla="*/ 6170301 h 6858000"/>
              <a:gd name="connsiteX469" fmla="*/ 1083114 w 7467600"/>
              <a:gd name="connsiteY469" fmla="*/ 6174131 h 6858000"/>
              <a:gd name="connsiteX470" fmla="*/ 1543010 w 7467600"/>
              <a:gd name="connsiteY470" fmla="*/ 6191140 h 6858000"/>
              <a:gd name="connsiteX471" fmla="*/ 1551080 w 7467600"/>
              <a:gd name="connsiteY471" fmla="*/ 6195006 h 6858000"/>
              <a:gd name="connsiteX472" fmla="*/ 2345443 w 7467600"/>
              <a:gd name="connsiteY472" fmla="*/ 5549882 h 6858000"/>
              <a:gd name="connsiteX473" fmla="*/ 1721499 w 7467600"/>
              <a:gd name="connsiteY473" fmla="*/ 5599969 h 6858000"/>
              <a:gd name="connsiteX474" fmla="*/ 767716 w 7467600"/>
              <a:gd name="connsiteY474" fmla="*/ 5472768 h 6858000"/>
              <a:gd name="connsiteX475" fmla="*/ 722147 w 7467600"/>
              <a:gd name="connsiteY475" fmla="*/ 5393091 h 6858000"/>
              <a:gd name="connsiteX476" fmla="*/ 1485552 w 7467600"/>
              <a:gd name="connsiteY476" fmla="*/ 5313202 h 6858000"/>
              <a:gd name="connsiteX477" fmla="*/ 2143004 w 7467600"/>
              <a:gd name="connsiteY477" fmla="*/ 5402420 h 6858000"/>
              <a:gd name="connsiteX478" fmla="*/ 1933391 w 7467600"/>
              <a:gd name="connsiteY478" fmla="*/ 5156971 h 6858000"/>
              <a:gd name="connsiteX479" fmla="*/ 1827118 w 7467600"/>
              <a:gd name="connsiteY479" fmla="*/ 4968410 h 6858000"/>
              <a:gd name="connsiteX480" fmla="*/ 1837349 w 7467600"/>
              <a:gd name="connsiteY480" fmla="*/ 4956357 h 6858000"/>
              <a:gd name="connsiteX481" fmla="*/ 2162835 w 7467600"/>
              <a:gd name="connsiteY481" fmla="*/ 5187853 h 6858000"/>
              <a:gd name="connsiteX482" fmla="*/ 2257167 w 7467600"/>
              <a:gd name="connsiteY482" fmla="*/ 5462123 h 6858000"/>
              <a:gd name="connsiteX483" fmla="*/ 2261598 w 7467600"/>
              <a:gd name="connsiteY483" fmla="*/ 5467998 h 6858000"/>
              <a:gd name="connsiteX484" fmla="*/ 2437177 w 7467600"/>
              <a:gd name="connsiteY484" fmla="*/ 5479608 h 6858000"/>
              <a:gd name="connsiteX485" fmla="*/ 2445247 w 7467600"/>
              <a:gd name="connsiteY485" fmla="*/ 5483476 h 6858000"/>
              <a:gd name="connsiteX486" fmla="*/ 2743626 w 7467600"/>
              <a:gd name="connsiteY486" fmla="*/ 5304819 h 6858000"/>
              <a:gd name="connsiteX487" fmla="*/ 3048102 w 7467600"/>
              <a:gd name="connsiteY487" fmla="*/ 5150595 h 6858000"/>
              <a:gd name="connsiteX488" fmla="*/ 1799414 w 7467600"/>
              <a:gd name="connsiteY488" fmla="*/ 4694732 h 6858000"/>
              <a:gd name="connsiteX489" fmla="*/ 1771735 w 7467600"/>
              <a:gd name="connsiteY489" fmla="*/ 4619929 h 6858000"/>
              <a:gd name="connsiteX490" fmla="*/ 3104273 w 7467600"/>
              <a:gd name="connsiteY490" fmla="*/ 5076159 h 6858000"/>
              <a:gd name="connsiteX491" fmla="*/ 3113245 w 7467600"/>
              <a:gd name="connsiteY491" fmla="*/ 5090705 h 6858000"/>
              <a:gd name="connsiteX492" fmla="*/ 3126294 w 7467600"/>
              <a:gd name="connsiteY492" fmla="*/ 5114400 h 6858000"/>
              <a:gd name="connsiteX493" fmla="*/ 3937433 w 7467600"/>
              <a:gd name="connsiteY493" fmla="*/ 4830473 h 6858000"/>
              <a:gd name="connsiteX494" fmla="*/ 3590475 w 7467600"/>
              <a:gd name="connsiteY494" fmla="*/ 4597974 h 6858000"/>
              <a:gd name="connsiteX495" fmla="*/ 3100264 w 7467600"/>
              <a:gd name="connsiteY495" fmla="*/ 4579845 h 6858000"/>
              <a:gd name="connsiteX496" fmla="*/ 2183576 w 7467600"/>
              <a:gd name="connsiteY496" fmla="*/ 4227150 h 6858000"/>
              <a:gd name="connsiteX497" fmla="*/ 2151029 w 7467600"/>
              <a:gd name="connsiteY497" fmla="*/ 4146947 h 6858000"/>
              <a:gd name="connsiteX498" fmla="*/ 3563434 w 7467600"/>
              <a:gd name="connsiteY498" fmla="*/ 4469115 h 6858000"/>
              <a:gd name="connsiteX499" fmla="*/ 3177952 w 7467600"/>
              <a:gd name="connsiteY499" fmla="*/ 3657386 h 6858000"/>
              <a:gd name="connsiteX500" fmla="*/ 3189263 w 7467600"/>
              <a:gd name="connsiteY500" fmla="*/ 3625726 h 6858000"/>
              <a:gd name="connsiteX501" fmla="*/ 3560912 w 7467600"/>
              <a:gd name="connsiteY501" fmla="*/ 4079863 h 6858000"/>
              <a:gd name="connsiteX502" fmla="*/ 3626636 w 7467600"/>
              <a:gd name="connsiteY502" fmla="*/ 4512230 h 6858000"/>
              <a:gd name="connsiteX503" fmla="*/ 3653088 w 7467600"/>
              <a:gd name="connsiteY503" fmla="*/ 4521417 h 6858000"/>
              <a:gd name="connsiteX504" fmla="*/ 3988128 w 7467600"/>
              <a:gd name="connsiteY504" fmla="*/ 4817267 h 6858000"/>
              <a:gd name="connsiteX505" fmla="*/ 4830582 w 7467600"/>
              <a:gd name="connsiteY505" fmla="*/ 4676000 h 6858000"/>
              <a:gd name="connsiteX506" fmla="*/ 4830100 w 7467600"/>
              <a:gd name="connsiteY506" fmla="*/ 4675554 h 6858000"/>
              <a:gd name="connsiteX507" fmla="*/ 4036318 w 7467600"/>
              <a:gd name="connsiteY507" fmla="*/ 4147013 h 6858000"/>
              <a:gd name="connsiteX508" fmla="*/ 3432098 w 7467600"/>
              <a:gd name="connsiteY508" fmla="*/ 3537312 h 6858000"/>
              <a:gd name="connsiteX509" fmla="*/ 3446761 w 7467600"/>
              <a:gd name="connsiteY509" fmla="*/ 3461278 h 6858000"/>
              <a:gd name="connsiteX510" fmla="*/ 4419733 w 7467600"/>
              <a:gd name="connsiteY510" fmla="*/ 3963555 h 6858000"/>
              <a:gd name="connsiteX511" fmla="*/ 4781371 w 7467600"/>
              <a:gd name="connsiteY511" fmla="*/ 4458604 h 6858000"/>
              <a:gd name="connsiteX512" fmla="*/ 4780440 w 7467600"/>
              <a:gd name="connsiteY512" fmla="*/ 4470290 h 6858000"/>
              <a:gd name="connsiteX513" fmla="*/ 4898954 w 7467600"/>
              <a:gd name="connsiteY513" fmla="*/ 4662092 h 6858000"/>
              <a:gd name="connsiteX514" fmla="*/ 4900699 w 7467600"/>
              <a:gd name="connsiteY514" fmla="*/ 4670867 h 6858000"/>
              <a:gd name="connsiteX515" fmla="*/ 5714511 w 7467600"/>
              <a:gd name="connsiteY515" fmla="*/ 4663483 h 6858000"/>
              <a:gd name="connsiteX516" fmla="*/ 5464793 w 7467600"/>
              <a:gd name="connsiteY516" fmla="*/ 4393556 h 6858000"/>
              <a:gd name="connsiteX517" fmla="*/ 5461897 w 7467600"/>
              <a:gd name="connsiteY517" fmla="*/ 4390879 h 6858000"/>
              <a:gd name="connsiteX518" fmla="*/ 4294126 w 7467600"/>
              <a:gd name="connsiteY518" fmla="*/ 3303048 h 6858000"/>
              <a:gd name="connsiteX519" fmla="*/ 4305321 w 7467600"/>
              <a:gd name="connsiteY519" fmla="*/ 3256953 h 6858000"/>
              <a:gd name="connsiteX520" fmla="*/ 4949299 w 7467600"/>
              <a:gd name="connsiteY520" fmla="*/ 3766336 h 6858000"/>
              <a:gd name="connsiteX521" fmla="*/ 5291452 w 7467600"/>
              <a:gd name="connsiteY521" fmla="*/ 4076801 h 6858000"/>
              <a:gd name="connsiteX522" fmla="*/ 5434998 w 7467600"/>
              <a:gd name="connsiteY522" fmla="*/ 4254100 h 6858000"/>
              <a:gd name="connsiteX523" fmla="*/ 5351015 w 7467600"/>
              <a:gd name="connsiteY523" fmla="*/ 3760989 h 6858000"/>
              <a:gd name="connsiteX524" fmla="*/ 5413780 w 7467600"/>
              <a:gd name="connsiteY524" fmla="*/ 2966265 h 6858000"/>
              <a:gd name="connsiteX525" fmla="*/ 5425627 w 7467600"/>
              <a:gd name="connsiteY525" fmla="*/ 2954192 h 6858000"/>
              <a:gd name="connsiteX526" fmla="*/ 6604735 w 7467600"/>
              <a:gd name="connsiteY526" fmla="*/ 2041381 h 6858000"/>
              <a:gd name="connsiteX527" fmla="*/ 7204487 w 7467600"/>
              <a:gd name="connsiteY527" fmla="*/ 2742112 h 6858000"/>
              <a:gd name="connsiteX528" fmla="*/ 7131592 w 7467600"/>
              <a:gd name="connsiteY528" fmla="*/ 2672096 h 6858000"/>
              <a:gd name="connsiteX529" fmla="*/ 6996344 w 7467600"/>
              <a:gd name="connsiteY529" fmla="*/ 2518310 h 6858000"/>
              <a:gd name="connsiteX530" fmla="*/ 6735495 w 7467600"/>
              <a:gd name="connsiteY530" fmla="*/ 2196890 h 6858000"/>
              <a:gd name="connsiteX531" fmla="*/ 6721901 w 7467600"/>
              <a:gd name="connsiteY531" fmla="*/ 2179274 h 6858000"/>
              <a:gd name="connsiteX532" fmla="*/ 6604735 w 7467600"/>
              <a:gd name="connsiteY532" fmla="*/ 2041381 h 6858000"/>
              <a:gd name="connsiteX533" fmla="*/ 6591670 w 7467600"/>
              <a:gd name="connsiteY533" fmla="*/ 1988277 h 6858000"/>
              <a:gd name="connsiteX534" fmla="*/ 6747349 w 7467600"/>
              <a:gd name="connsiteY534" fmla="*/ 2160069 h 6858000"/>
              <a:gd name="connsiteX535" fmla="*/ 6760943 w 7467600"/>
              <a:gd name="connsiteY535" fmla="*/ 2177686 h 6858000"/>
              <a:gd name="connsiteX536" fmla="*/ 7021065 w 7467600"/>
              <a:gd name="connsiteY536" fmla="*/ 2498102 h 6858000"/>
              <a:gd name="connsiteX537" fmla="*/ 7155223 w 7467600"/>
              <a:gd name="connsiteY537" fmla="*/ 2650386 h 6858000"/>
              <a:gd name="connsiteX538" fmla="*/ 7203167 w 7467600"/>
              <a:gd name="connsiteY538" fmla="*/ 2697288 h 6858000"/>
              <a:gd name="connsiteX539" fmla="*/ 6937703 w 7467600"/>
              <a:gd name="connsiteY539" fmla="*/ 2321981 h 6858000"/>
              <a:gd name="connsiteX540" fmla="*/ 6591670 w 7467600"/>
              <a:gd name="connsiteY540" fmla="*/ 1988277 h 6858000"/>
              <a:gd name="connsiteX541" fmla="*/ 5798671 w 7467600"/>
              <a:gd name="connsiteY541" fmla="*/ 1981601 h 6858000"/>
              <a:gd name="connsiteX542" fmla="*/ 5754709 w 7467600"/>
              <a:gd name="connsiteY542" fmla="*/ 2071454 h 6858000"/>
              <a:gd name="connsiteX543" fmla="*/ 5763044 w 7467600"/>
              <a:gd name="connsiteY543" fmla="*/ 2842206 h 6858000"/>
              <a:gd name="connsiteX544" fmla="*/ 5764974 w 7467600"/>
              <a:gd name="connsiteY544" fmla="*/ 2799609 h 6858000"/>
              <a:gd name="connsiteX545" fmla="*/ 5767665 w 7467600"/>
              <a:gd name="connsiteY545" fmla="*/ 2666409 h 6858000"/>
              <a:gd name="connsiteX546" fmla="*/ 5763055 w 7467600"/>
              <a:gd name="connsiteY546" fmla="*/ 2579705 h 6858000"/>
              <a:gd name="connsiteX547" fmla="*/ 5758079 w 7467600"/>
              <a:gd name="connsiteY547" fmla="*/ 2492508 h 6858000"/>
              <a:gd name="connsiteX548" fmla="*/ 5779325 w 7467600"/>
              <a:gd name="connsiteY548" fmla="*/ 2197069 h 6858000"/>
              <a:gd name="connsiteX549" fmla="*/ 5798671 w 7467600"/>
              <a:gd name="connsiteY549" fmla="*/ 1981601 h 6858000"/>
              <a:gd name="connsiteX550" fmla="*/ 5829202 w 7467600"/>
              <a:gd name="connsiteY550" fmla="*/ 1971679 h 6858000"/>
              <a:gd name="connsiteX551" fmla="*/ 5809558 w 7467600"/>
              <a:gd name="connsiteY551" fmla="*/ 2198043 h 6858000"/>
              <a:gd name="connsiteX552" fmla="*/ 5788653 w 7467600"/>
              <a:gd name="connsiteY552" fmla="*/ 2489430 h 6858000"/>
              <a:gd name="connsiteX553" fmla="*/ 5793439 w 7467600"/>
              <a:gd name="connsiteY553" fmla="*/ 2575235 h 6858000"/>
              <a:gd name="connsiteX554" fmla="*/ 5796837 w 7467600"/>
              <a:gd name="connsiteY554" fmla="*/ 2637633 h 6858000"/>
              <a:gd name="connsiteX555" fmla="*/ 5818614 w 7467600"/>
              <a:gd name="connsiteY555" fmla="*/ 2473055 h 6858000"/>
              <a:gd name="connsiteX556" fmla="*/ 5829202 w 7467600"/>
              <a:gd name="connsiteY556" fmla="*/ 1971679 h 6858000"/>
              <a:gd name="connsiteX557" fmla="*/ 5911389 w 7467600"/>
              <a:gd name="connsiteY557" fmla="*/ 1898371 h 6858000"/>
              <a:gd name="connsiteX558" fmla="*/ 6237627 w 7467600"/>
              <a:gd name="connsiteY558" fmla="*/ 2231921 h 6858000"/>
              <a:gd name="connsiteX559" fmla="*/ 5911389 w 7467600"/>
              <a:gd name="connsiteY559" fmla="*/ 1898371 h 6858000"/>
              <a:gd name="connsiteX560" fmla="*/ 6944437 w 7467600"/>
              <a:gd name="connsiteY560" fmla="*/ 1575402 h 6858000"/>
              <a:gd name="connsiteX561" fmla="*/ 6304730 w 7467600"/>
              <a:gd name="connsiteY561" fmla="*/ 1766654 h 6858000"/>
              <a:gd name="connsiteX562" fmla="*/ 6944437 w 7467600"/>
              <a:gd name="connsiteY562" fmla="*/ 1575402 h 6858000"/>
              <a:gd name="connsiteX563" fmla="*/ 7019523 w 7467600"/>
              <a:gd name="connsiteY563" fmla="*/ 1519450 h 6858000"/>
              <a:gd name="connsiteX564" fmla="*/ 6298091 w 7467600"/>
              <a:gd name="connsiteY564" fmla="*/ 1737122 h 6858000"/>
              <a:gd name="connsiteX565" fmla="*/ 7019523 w 7467600"/>
              <a:gd name="connsiteY565" fmla="*/ 1519450 h 6858000"/>
              <a:gd name="connsiteX566" fmla="*/ 2399523 w 7467600"/>
              <a:gd name="connsiteY566" fmla="*/ 1428234 h 6858000"/>
              <a:gd name="connsiteX567" fmla="*/ 2224982 w 7467600"/>
              <a:gd name="connsiteY567" fmla="*/ 1826201 h 6858000"/>
              <a:gd name="connsiteX568" fmla="*/ 2096099 w 7467600"/>
              <a:gd name="connsiteY568" fmla="*/ 2345900 h 6858000"/>
              <a:gd name="connsiteX569" fmla="*/ 2283317 w 7467600"/>
              <a:gd name="connsiteY569" fmla="*/ 1796925 h 6858000"/>
              <a:gd name="connsiteX570" fmla="*/ 2399523 w 7467600"/>
              <a:gd name="connsiteY570" fmla="*/ 1428234 h 6858000"/>
              <a:gd name="connsiteX571" fmla="*/ 2448558 w 7467600"/>
              <a:gd name="connsiteY571" fmla="*/ 1373435 h 6858000"/>
              <a:gd name="connsiteX572" fmla="*/ 2312521 w 7467600"/>
              <a:gd name="connsiteY572" fmla="*/ 1806140 h 6858000"/>
              <a:gd name="connsiteX573" fmla="*/ 2127533 w 7467600"/>
              <a:gd name="connsiteY573" fmla="*/ 2348380 h 6858000"/>
              <a:gd name="connsiteX574" fmla="*/ 2358080 w 7467600"/>
              <a:gd name="connsiteY574" fmla="*/ 1866134 h 6858000"/>
              <a:gd name="connsiteX575" fmla="*/ 2407436 w 7467600"/>
              <a:gd name="connsiteY575" fmla="*/ 1651070 h 6858000"/>
              <a:gd name="connsiteX576" fmla="*/ 2448558 w 7467600"/>
              <a:gd name="connsiteY576" fmla="*/ 1373435 h 6858000"/>
              <a:gd name="connsiteX577" fmla="*/ 278707 w 7467600"/>
              <a:gd name="connsiteY577" fmla="*/ 1352270 h 6858000"/>
              <a:gd name="connsiteX578" fmla="*/ 321570 w 7467600"/>
              <a:gd name="connsiteY578" fmla="*/ 1861610 h 6858000"/>
              <a:gd name="connsiteX579" fmla="*/ 294281 w 7467600"/>
              <a:gd name="connsiteY579" fmla="*/ 1440658 h 6858000"/>
              <a:gd name="connsiteX580" fmla="*/ 278707 w 7467600"/>
              <a:gd name="connsiteY580" fmla="*/ 1352270 h 6858000"/>
              <a:gd name="connsiteX581" fmla="*/ 1423821 w 7467600"/>
              <a:gd name="connsiteY581" fmla="*/ 1351958 h 6858000"/>
              <a:gd name="connsiteX582" fmla="*/ 1638521 w 7467600"/>
              <a:gd name="connsiteY582" fmla="*/ 1908470 h 6858000"/>
              <a:gd name="connsiteX583" fmla="*/ 1754199 w 7467600"/>
              <a:gd name="connsiteY583" fmla="*/ 2149284 h 6858000"/>
              <a:gd name="connsiteX584" fmla="*/ 1908359 w 7467600"/>
              <a:gd name="connsiteY584" fmla="*/ 2364988 h 6858000"/>
              <a:gd name="connsiteX585" fmla="*/ 1647661 w 7467600"/>
              <a:gd name="connsiteY585" fmla="*/ 1825945 h 6858000"/>
              <a:gd name="connsiteX586" fmla="*/ 1423821 w 7467600"/>
              <a:gd name="connsiteY586" fmla="*/ 1351958 h 6858000"/>
              <a:gd name="connsiteX587" fmla="*/ 1431890 w 7467600"/>
              <a:gd name="connsiteY587" fmla="*/ 1306475 h 6858000"/>
              <a:gd name="connsiteX588" fmla="*/ 1507597 w 7467600"/>
              <a:gd name="connsiteY588" fmla="*/ 1446132 h 6858000"/>
              <a:gd name="connsiteX589" fmla="*/ 1674586 w 7467600"/>
              <a:gd name="connsiteY589" fmla="*/ 1813832 h 6858000"/>
              <a:gd name="connsiteX590" fmla="*/ 1815950 w 7467600"/>
              <a:gd name="connsiteY590" fmla="*/ 2128564 h 6858000"/>
              <a:gd name="connsiteX591" fmla="*/ 1984242 w 7467600"/>
              <a:gd name="connsiteY591" fmla="*/ 2430829 h 6858000"/>
              <a:gd name="connsiteX592" fmla="*/ 2014023 w 7467600"/>
              <a:gd name="connsiteY592" fmla="*/ 2450995 h 6858000"/>
              <a:gd name="connsiteX593" fmla="*/ 1747337 w 7467600"/>
              <a:gd name="connsiteY593" fmla="*/ 1855264 h 6858000"/>
              <a:gd name="connsiteX594" fmla="*/ 1533749 w 7467600"/>
              <a:gd name="connsiteY594" fmla="*/ 1478656 h 6858000"/>
              <a:gd name="connsiteX595" fmla="*/ 1431890 w 7467600"/>
              <a:gd name="connsiteY595" fmla="*/ 1306475 h 6858000"/>
              <a:gd name="connsiteX596" fmla="*/ 5052692 w 7467600"/>
              <a:gd name="connsiteY596" fmla="*/ 1292994 h 6858000"/>
              <a:gd name="connsiteX597" fmla="*/ 5200661 w 7467600"/>
              <a:gd name="connsiteY597" fmla="*/ 1635186 h 6858000"/>
              <a:gd name="connsiteX598" fmla="*/ 5297138 w 7467600"/>
              <a:gd name="connsiteY598" fmla="*/ 1906351 h 6858000"/>
              <a:gd name="connsiteX599" fmla="*/ 5052692 w 7467600"/>
              <a:gd name="connsiteY599" fmla="*/ 1292994 h 6858000"/>
              <a:gd name="connsiteX600" fmla="*/ 5009948 w 7467600"/>
              <a:gd name="connsiteY600" fmla="*/ 1273619 h 6858000"/>
              <a:gd name="connsiteX601" fmla="*/ 5121777 w 7467600"/>
              <a:gd name="connsiteY601" fmla="*/ 1654213 h 6858000"/>
              <a:gd name="connsiteX602" fmla="*/ 5293545 w 7467600"/>
              <a:gd name="connsiteY602" fmla="*/ 2072247 h 6858000"/>
              <a:gd name="connsiteX603" fmla="*/ 5294042 w 7467600"/>
              <a:gd name="connsiteY603" fmla="*/ 2065019 h 6858000"/>
              <a:gd name="connsiteX604" fmla="*/ 5171936 w 7467600"/>
              <a:gd name="connsiteY604" fmla="*/ 1647613 h 6858000"/>
              <a:gd name="connsiteX605" fmla="*/ 5009948 w 7467600"/>
              <a:gd name="connsiteY605" fmla="*/ 1273619 h 6858000"/>
              <a:gd name="connsiteX606" fmla="*/ 655236 w 7467600"/>
              <a:gd name="connsiteY606" fmla="*/ 1268632 h 6858000"/>
              <a:gd name="connsiteX607" fmla="*/ 839521 w 7467600"/>
              <a:gd name="connsiteY607" fmla="*/ 1685315 h 6858000"/>
              <a:gd name="connsiteX608" fmla="*/ 1109416 w 7467600"/>
              <a:gd name="connsiteY608" fmla="*/ 2061663 h 6858000"/>
              <a:gd name="connsiteX609" fmla="*/ 1298300 w 7467600"/>
              <a:gd name="connsiteY609" fmla="*/ 2247742 h 6858000"/>
              <a:gd name="connsiteX610" fmla="*/ 1125871 w 7467600"/>
              <a:gd name="connsiteY610" fmla="*/ 1989513 h 6858000"/>
              <a:gd name="connsiteX611" fmla="*/ 981574 w 7467600"/>
              <a:gd name="connsiteY611" fmla="*/ 1783157 h 6858000"/>
              <a:gd name="connsiteX612" fmla="*/ 922198 w 7467600"/>
              <a:gd name="connsiteY612" fmla="*/ 1677437 h 6858000"/>
              <a:gd name="connsiteX613" fmla="*/ 869293 w 7467600"/>
              <a:gd name="connsiteY613" fmla="*/ 1583214 h 6858000"/>
              <a:gd name="connsiteX614" fmla="*/ 751431 w 7467600"/>
              <a:gd name="connsiteY614" fmla="*/ 1405731 h 6858000"/>
              <a:gd name="connsiteX615" fmla="*/ 655236 w 7467600"/>
              <a:gd name="connsiteY615" fmla="*/ 1268632 h 6858000"/>
              <a:gd name="connsiteX616" fmla="*/ 6516292 w 7467600"/>
              <a:gd name="connsiteY616" fmla="*/ 1263064 h 6858000"/>
              <a:gd name="connsiteX617" fmla="*/ 5736320 w 7467600"/>
              <a:gd name="connsiteY617" fmla="*/ 1501803 h 6858000"/>
              <a:gd name="connsiteX618" fmla="*/ 6516292 w 7467600"/>
              <a:gd name="connsiteY618" fmla="*/ 1263064 h 6858000"/>
              <a:gd name="connsiteX619" fmla="*/ 291466 w 7467600"/>
              <a:gd name="connsiteY619" fmla="*/ 1250369 h 6858000"/>
              <a:gd name="connsiteX620" fmla="*/ 323180 w 7467600"/>
              <a:gd name="connsiteY620" fmla="*/ 1435283 h 6858000"/>
              <a:gd name="connsiteX621" fmla="*/ 349381 w 7467600"/>
              <a:gd name="connsiteY621" fmla="*/ 1875041 h 6858000"/>
              <a:gd name="connsiteX622" fmla="*/ 374363 w 7467600"/>
              <a:gd name="connsiteY622" fmla="*/ 1506494 h 6858000"/>
              <a:gd name="connsiteX623" fmla="*/ 302168 w 7467600"/>
              <a:gd name="connsiteY623" fmla="*/ 1274495 h 6858000"/>
              <a:gd name="connsiteX624" fmla="*/ 291466 w 7467600"/>
              <a:gd name="connsiteY624" fmla="*/ 1250369 h 6858000"/>
              <a:gd name="connsiteX625" fmla="*/ 678222 w 7467600"/>
              <a:gd name="connsiteY625" fmla="*/ 1248670 h 6858000"/>
              <a:gd name="connsiteX626" fmla="*/ 775536 w 7467600"/>
              <a:gd name="connsiteY626" fmla="*/ 1388015 h 6858000"/>
              <a:gd name="connsiteX627" fmla="*/ 894529 w 7467600"/>
              <a:gd name="connsiteY627" fmla="*/ 1567739 h 6858000"/>
              <a:gd name="connsiteX628" fmla="*/ 948000 w 7467600"/>
              <a:gd name="connsiteY628" fmla="*/ 1663088 h 6858000"/>
              <a:gd name="connsiteX629" fmla="*/ 1006812 w 7467600"/>
              <a:gd name="connsiteY629" fmla="*/ 1767683 h 6858000"/>
              <a:gd name="connsiteX630" fmla="*/ 1149133 w 7467600"/>
              <a:gd name="connsiteY630" fmla="*/ 1971513 h 6858000"/>
              <a:gd name="connsiteX631" fmla="*/ 1333952 w 7467600"/>
              <a:gd name="connsiteY631" fmla="*/ 2251620 h 6858000"/>
              <a:gd name="connsiteX632" fmla="*/ 1337329 w 7467600"/>
              <a:gd name="connsiteY632" fmla="*/ 2258350 h 6858000"/>
              <a:gd name="connsiteX633" fmla="*/ 1014726 w 7467600"/>
              <a:gd name="connsiteY633" fmla="*/ 1615556 h 6858000"/>
              <a:gd name="connsiteX634" fmla="*/ 678222 w 7467600"/>
              <a:gd name="connsiteY634" fmla="*/ 1248670 h 6858000"/>
              <a:gd name="connsiteX635" fmla="*/ 6691602 w 7467600"/>
              <a:gd name="connsiteY635" fmla="*/ 1140573 h 6858000"/>
              <a:gd name="connsiteX636" fmla="*/ 6571100 w 7467600"/>
              <a:gd name="connsiteY636" fmla="*/ 1183662 h 6858000"/>
              <a:gd name="connsiteX637" fmla="*/ 6241687 w 7467600"/>
              <a:gd name="connsiteY637" fmla="*/ 1257600 h 6858000"/>
              <a:gd name="connsiteX638" fmla="*/ 5693009 w 7467600"/>
              <a:gd name="connsiteY638" fmla="*/ 1478256 h 6858000"/>
              <a:gd name="connsiteX639" fmla="*/ 6548420 w 7467600"/>
              <a:gd name="connsiteY639" fmla="*/ 1214599 h 6858000"/>
              <a:gd name="connsiteX640" fmla="*/ 6605473 w 7467600"/>
              <a:gd name="connsiteY640" fmla="*/ 1184686 h 6858000"/>
              <a:gd name="connsiteX641" fmla="*/ 6691602 w 7467600"/>
              <a:gd name="connsiteY641" fmla="*/ 1140573 h 6858000"/>
              <a:gd name="connsiteX642" fmla="*/ 4002475 w 7467600"/>
              <a:gd name="connsiteY642" fmla="*/ 1037802 h 6858000"/>
              <a:gd name="connsiteX643" fmla="*/ 4000324 w 7467600"/>
              <a:gd name="connsiteY643" fmla="*/ 1039362 h 6858000"/>
              <a:gd name="connsiteX644" fmla="*/ 4002862 w 7467600"/>
              <a:gd name="connsiteY644" fmla="*/ 1042866 h 6858000"/>
              <a:gd name="connsiteX645" fmla="*/ 4002475 w 7467600"/>
              <a:gd name="connsiteY645" fmla="*/ 1037802 h 6858000"/>
              <a:gd name="connsiteX646" fmla="*/ 506322 w 7467600"/>
              <a:gd name="connsiteY646" fmla="*/ 1020997 h 6858000"/>
              <a:gd name="connsiteX647" fmla="*/ 533068 w 7467600"/>
              <a:gd name="connsiteY647" fmla="*/ 1029409 h 6858000"/>
              <a:gd name="connsiteX648" fmla="*/ 1232525 w 7467600"/>
              <a:gd name="connsiteY648" fmla="*/ 1804675 h 6858000"/>
              <a:gd name="connsiteX649" fmla="*/ 1388858 w 7467600"/>
              <a:gd name="connsiteY649" fmla="*/ 2368011 h 6858000"/>
              <a:gd name="connsiteX650" fmla="*/ 1384098 w 7467600"/>
              <a:gd name="connsiteY650" fmla="*/ 2378125 h 6858000"/>
              <a:gd name="connsiteX651" fmla="*/ 1425393 w 7467600"/>
              <a:gd name="connsiteY651" fmla="*/ 2589124 h 6858000"/>
              <a:gd name="connsiteX652" fmla="*/ 1424001 w 7467600"/>
              <a:gd name="connsiteY652" fmla="*/ 2597541 h 6858000"/>
              <a:gd name="connsiteX653" fmla="*/ 2152729 w 7467600"/>
              <a:gd name="connsiteY653" fmla="*/ 2864487 h 6858000"/>
              <a:gd name="connsiteX654" fmla="*/ 2020609 w 7467600"/>
              <a:gd name="connsiteY654" fmla="*/ 2539671 h 6858000"/>
              <a:gd name="connsiteX655" fmla="*/ 2018920 w 7467600"/>
              <a:gd name="connsiteY655" fmla="*/ 2536309 h 6858000"/>
              <a:gd name="connsiteX656" fmla="*/ 1342441 w 7467600"/>
              <a:gd name="connsiteY656" fmla="*/ 1173017 h 6858000"/>
              <a:gd name="connsiteX657" fmla="*/ 1367925 w 7467600"/>
              <a:gd name="connsiteY657" fmla="*/ 1135648 h 6858000"/>
              <a:gd name="connsiteX658" fmla="*/ 1771401 w 7467600"/>
              <a:gd name="connsiteY658" fmla="*/ 1806673 h 6858000"/>
              <a:gd name="connsiteX659" fmla="*/ 1972385 w 7467600"/>
              <a:gd name="connsiteY659" fmla="*/ 2198735 h 6858000"/>
              <a:gd name="connsiteX660" fmla="*/ 2040892 w 7467600"/>
              <a:gd name="connsiteY660" fmla="*/ 2405205 h 6858000"/>
              <a:gd name="connsiteX661" fmla="*/ 2131689 w 7467600"/>
              <a:gd name="connsiteY661" fmla="*/ 1936926 h 6858000"/>
              <a:gd name="connsiteX662" fmla="*/ 2454820 w 7467600"/>
              <a:gd name="connsiteY662" fmla="*/ 1248808 h 6858000"/>
              <a:gd name="connsiteX663" fmla="*/ 2492512 w 7467600"/>
              <a:gd name="connsiteY663" fmla="*/ 1302920 h 6858000"/>
              <a:gd name="connsiteX664" fmla="*/ 2081216 w 7467600"/>
              <a:gd name="connsiteY664" fmla="*/ 2527513 h 6858000"/>
              <a:gd name="connsiteX665" fmla="*/ 2081211 w 7467600"/>
              <a:gd name="connsiteY665" fmla="*/ 2528916 h 6858000"/>
              <a:gd name="connsiteX666" fmla="*/ 2199067 w 7467600"/>
              <a:gd name="connsiteY666" fmla="*/ 2884061 h 6858000"/>
              <a:gd name="connsiteX667" fmla="*/ 3192586 w 7467600"/>
              <a:gd name="connsiteY667" fmla="*/ 3411496 h 6858000"/>
              <a:gd name="connsiteX668" fmla="*/ 3182620 w 7467600"/>
              <a:gd name="connsiteY668" fmla="*/ 3483279 h 6858000"/>
              <a:gd name="connsiteX669" fmla="*/ 2435119 w 7467600"/>
              <a:gd name="connsiteY669" fmla="*/ 3080173 h 6858000"/>
              <a:gd name="connsiteX670" fmla="*/ 2410152 w 7467600"/>
              <a:gd name="connsiteY670" fmla="*/ 3063751 h 6858000"/>
              <a:gd name="connsiteX671" fmla="*/ 2408099 w 7467600"/>
              <a:gd name="connsiteY671" fmla="*/ 3064403 h 6858000"/>
              <a:gd name="connsiteX672" fmla="*/ 2407218 w 7467600"/>
              <a:gd name="connsiteY672" fmla="*/ 3070324 h 6858000"/>
              <a:gd name="connsiteX673" fmla="*/ 2380138 w 7467600"/>
              <a:gd name="connsiteY673" fmla="*/ 3099341 h 6858000"/>
              <a:gd name="connsiteX674" fmla="*/ 1765923 w 7467600"/>
              <a:gd name="connsiteY674" fmla="*/ 3581043 h 6858000"/>
              <a:gd name="connsiteX675" fmla="*/ 1702258 w 7467600"/>
              <a:gd name="connsiteY675" fmla="*/ 3612286 h 6858000"/>
              <a:gd name="connsiteX676" fmla="*/ 1538370 w 7467600"/>
              <a:gd name="connsiteY676" fmla="*/ 3811804 h 6858000"/>
              <a:gd name="connsiteX677" fmla="*/ 542867 w 7467600"/>
              <a:gd name="connsiteY677" fmla="*/ 4944092 h 6858000"/>
              <a:gd name="connsiteX678" fmla="*/ 515800 w 7467600"/>
              <a:gd name="connsiteY678" fmla="*/ 4862180 h 6858000"/>
              <a:gd name="connsiteX679" fmla="*/ 909145 w 7467600"/>
              <a:gd name="connsiteY679" fmla="*/ 4199225 h 6858000"/>
              <a:gd name="connsiteX680" fmla="*/ 1214067 w 7467600"/>
              <a:gd name="connsiteY680" fmla="*/ 3908561 h 6858000"/>
              <a:gd name="connsiteX681" fmla="*/ 640967 w 7467600"/>
              <a:gd name="connsiteY681" fmla="*/ 4105601 h 6858000"/>
              <a:gd name="connsiteX682" fmla="*/ 112563 w 7467600"/>
              <a:gd name="connsiteY682" fmla="*/ 4396952 h 6858000"/>
              <a:gd name="connsiteX683" fmla="*/ 0 w 7467600"/>
              <a:gd name="connsiteY683" fmla="*/ 4466006 h 6858000"/>
              <a:gd name="connsiteX684" fmla="*/ 0 w 7467600"/>
              <a:gd name="connsiteY684" fmla="*/ 4233763 h 6858000"/>
              <a:gd name="connsiteX685" fmla="*/ 36881 w 7467600"/>
              <a:gd name="connsiteY685" fmla="*/ 4200118 h 6858000"/>
              <a:gd name="connsiteX686" fmla="*/ 910534 w 7467600"/>
              <a:gd name="connsiteY686" fmla="*/ 3629753 h 6858000"/>
              <a:gd name="connsiteX687" fmla="*/ 1578717 w 7467600"/>
              <a:gd name="connsiteY687" fmla="*/ 3575982 h 6858000"/>
              <a:gd name="connsiteX688" fmla="*/ 2338780 w 7467600"/>
              <a:gd name="connsiteY688" fmla="*/ 3033725 h 6858000"/>
              <a:gd name="connsiteX689" fmla="*/ 1807991 w 7467600"/>
              <a:gd name="connsiteY689" fmla="*/ 2807184 h 6858000"/>
              <a:gd name="connsiteX690" fmla="*/ 1416358 w 7467600"/>
              <a:gd name="connsiteY690" fmla="*/ 3112571 h 6858000"/>
              <a:gd name="connsiteX691" fmla="*/ 939066 w 7467600"/>
              <a:gd name="connsiteY691" fmla="*/ 3378798 h 6858000"/>
              <a:gd name="connsiteX692" fmla="*/ 115099 w 7467600"/>
              <a:gd name="connsiteY692" fmla="*/ 3607650 h 6858000"/>
              <a:gd name="connsiteX693" fmla="*/ 97284 w 7467600"/>
              <a:gd name="connsiteY693" fmla="*/ 3520393 h 6858000"/>
              <a:gd name="connsiteX694" fmla="*/ 922050 w 7467600"/>
              <a:gd name="connsiteY694" fmla="*/ 3074867 h 6858000"/>
              <a:gd name="connsiteX695" fmla="*/ 1405265 w 7467600"/>
              <a:gd name="connsiteY695" fmla="*/ 3016319 h 6858000"/>
              <a:gd name="connsiteX696" fmla="*/ 1407512 w 7467600"/>
              <a:gd name="connsiteY696" fmla="*/ 3018001 h 6858000"/>
              <a:gd name="connsiteX697" fmla="*/ 1726266 w 7467600"/>
              <a:gd name="connsiteY697" fmla="*/ 2777274 h 6858000"/>
              <a:gd name="connsiteX698" fmla="*/ 625390 w 7467600"/>
              <a:gd name="connsiteY698" fmla="*/ 2514541 h 6858000"/>
              <a:gd name="connsiteX699" fmla="*/ 619799 w 7467600"/>
              <a:gd name="connsiteY699" fmla="*/ 2527180 h 6858000"/>
              <a:gd name="connsiteX700" fmla="*/ 310030 w 7467600"/>
              <a:gd name="connsiteY700" fmla="*/ 2771818 h 6858000"/>
              <a:gd name="connsiteX701" fmla="*/ 173877 w 7467600"/>
              <a:gd name="connsiteY701" fmla="*/ 2937056 h 6858000"/>
              <a:gd name="connsiteX702" fmla="*/ 77889 w 7467600"/>
              <a:gd name="connsiteY702" fmla="*/ 3138440 h 6858000"/>
              <a:gd name="connsiteX703" fmla="*/ 0 w 7467600"/>
              <a:gd name="connsiteY703" fmla="*/ 3271395 h 6858000"/>
              <a:gd name="connsiteX704" fmla="*/ 0 w 7467600"/>
              <a:gd name="connsiteY704" fmla="*/ 3153002 h 6858000"/>
              <a:gd name="connsiteX705" fmla="*/ 2386 w 7467600"/>
              <a:gd name="connsiteY705" fmla="*/ 3149203 h 6858000"/>
              <a:gd name="connsiteX706" fmla="*/ 89753 w 7467600"/>
              <a:gd name="connsiteY706" fmla="*/ 2987702 h 6858000"/>
              <a:gd name="connsiteX707" fmla="*/ 76869 w 7467600"/>
              <a:gd name="connsiteY707" fmla="*/ 3005404 h 6858000"/>
              <a:gd name="connsiteX708" fmla="*/ 32049 w 7467600"/>
              <a:gd name="connsiteY708" fmla="*/ 3065814 h 6858000"/>
              <a:gd name="connsiteX709" fmla="*/ 0 w 7467600"/>
              <a:gd name="connsiteY709" fmla="*/ 3108744 h 6858000"/>
              <a:gd name="connsiteX710" fmla="*/ 0 w 7467600"/>
              <a:gd name="connsiteY710" fmla="*/ 3058059 h 6858000"/>
              <a:gd name="connsiteX711" fmla="*/ 7610 w 7467600"/>
              <a:gd name="connsiteY711" fmla="*/ 3047889 h 6858000"/>
              <a:gd name="connsiteX712" fmla="*/ 52419 w 7467600"/>
              <a:gd name="connsiteY712" fmla="*/ 2987479 h 6858000"/>
              <a:gd name="connsiteX713" fmla="*/ 59142 w 7467600"/>
              <a:gd name="connsiteY713" fmla="*/ 2978488 h 6858000"/>
              <a:gd name="connsiteX714" fmla="*/ 0 w 7467600"/>
              <a:gd name="connsiteY714" fmla="*/ 3015334 h 6858000"/>
              <a:gd name="connsiteX715" fmla="*/ 0 w 7467600"/>
              <a:gd name="connsiteY715" fmla="*/ 2914286 h 6858000"/>
              <a:gd name="connsiteX716" fmla="*/ 36383 w 7467600"/>
              <a:gd name="connsiteY716" fmla="*/ 2901128 h 6858000"/>
              <a:gd name="connsiteX717" fmla="*/ 156329 w 7467600"/>
              <a:gd name="connsiteY717" fmla="*/ 2840533 h 6858000"/>
              <a:gd name="connsiteX718" fmla="*/ 358355 w 7467600"/>
              <a:gd name="connsiteY718" fmla="*/ 2620471 h 6858000"/>
              <a:gd name="connsiteX719" fmla="*/ 510577 w 7467600"/>
              <a:gd name="connsiteY719" fmla="*/ 2501244 h 6858000"/>
              <a:gd name="connsiteX720" fmla="*/ 211967 w 7467600"/>
              <a:gd name="connsiteY720" fmla="*/ 2479171 h 6858000"/>
              <a:gd name="connsiteX721" fmla="*/ 0 w 7467600"/>
              <a:gd name="connsiteY721" fmla="*/ 2476398 h 6858000"/>
              <a:gd name="connsiteX722" fmla="*/ 0 w 7467600"/>
              <a:gd name="connsiteY722" fmla="*/ 2389189 h 6858000"/>
              <a:gd name="connsiteX723" fmla="*/ 103062 w 7467600"/>
              <a:gd name="connsiteY723" fmla="*/ 2389518 h 6858000"/>
              <a:gd name="connsiteX724" fmla="*/ 510734 w 7467600"/>
              <a:gd name="connsiteY724" fmla="*/ 2416201 h 6858000"/>
              <a:gd name="connsiteX725" fmla="*/ 279257 w 7467600"/>
              <a:gd name="connsiteY725" fmla="*/ 2092102 h 6858000"/>
              <a:gd name="connsiteX726" fmla="*/ 65265 w 7467600"/>
              <a:gd name="connsiteY726" fmla="*/ 2006049 h 6858000"/>
              <a:gd name="connsiteX727" fmla="*/ 0 w 7467600"/>
              <a:gd name="connsiteY727" fmla="*/ 1982532 h 6858000"/>
              <a:gd name="connsiteX728" fmla="*/ 0 w 7467600"/>
              <a:gd name="connsiteY728" fmla="*/ 1912789 h 6858000"/>
              <a:gd name="connsiteX729" fmla="*/ 97460 w 7467600"/>
              <a:gd name="connsiteY729" fmla="*/ 1953725 h 6858000"/>
              <a:gd name="connsiteX730" fmla="*/ 221272 w 7467600"/>
              <a:gd name="connsiteY730" fmla="*/ 1980766 h 6858000"/>
              <a:gd name="connsiteX731" fmla="*/ 116765 w 7467600"/>
              <a:gd name="connsiteY731" fmla="*/ 1911033 h 6858000"/>
              <a:gd name="connsiteX732" fmla="*/ 16405 w 7467600"/>
              <a:gd name="connsiteY732" fmla="*/ 1803412 h 6858000"/>
              <a:gd name="connsiteX733" fmla="*/ 0 w 7467600"/>
              <a:gd name="connsiteY733" fmla="*/ 1784777 h 6858000"/>
              <a:gd name="connsiteX734" fmla="*/ 0 w 7467600"/>
              <a:gd name="connsiteY734" fmla="*/ 1740082 h 6858000"/>
              <a:gd name="connsiteX735" fmla="*/ 39394 w 7467600"/>
              <a:gd name="connsiteY735" fmla="*/ 1784856 h 6858000"/>
              <a:gd name="connsiteX736" fmla="*/ 135813 w 7467600"/>
              <a:gd name="connsiteY736" fmla="*/ 1888838 h 6858000"/>
              <a:gd name="connsiteX737" fmla="*/ 242575 w 7467600"/>
              <a:gd name="connsiteY737" fmla="*/ 1958841 h 6858000"/>
              <a:gd name="connsiteX738" fmla="*/ 82197 w 7467600"/>
              <a:gd name="connsiteY738" fmla="*/ 1754826 h 6858000"/>
              <a:gd name="connsiteX739" fmla="*/ 0 w 7467600"/>
              <a:gd name="connsiteY739" fmla="*/ 1679650 h 6858000"/>
              <a:gd name="connsiteX740" fmla="*/ 0 w 7467600"/>
              <a:gd name="connsiteY740" fmla="*/ 1602463 h 6858000"/>
              <a:gd name="connsiteX741" fmla="*/ 84689 w 7467600"/>
              <a:gd name="connsiteY741" fmla="*/ 1677442 h 6858000"/>
              <a:gd name="connsiteX742" fmla="*/ 298437 w 7467600"/>
              <a:gd name="connsiteY742" fmla="*/ 1968019 h 6858000"/>
              <a:gd name="connsiteX743" fmla="*/ 227269 w 7467600"/>
              <a:gd name="connsiteY743" fmla="*/ 1114064 h 6858000"/>
              <a:gd name="connsiteX744" fmla="*/ 248003 w 7467600"/>
              <a:gd name="connsiteY744" fmla="*/ 1089613 h 6858000"/>
              <a:gd name="connsiteX745" fmla="*/ 427020 w 7467600"/>
              <a:gd name="connsiteY745" fmla="*/ 1619803 h 6858000"/>
              <a:gd name="connsiteX746" fmla="*/ 340345 w 7467600"/>
              <a:gd name="connsiteY746" fmla="*/ 2027739 h 6858000"/>
              <a:gd name="connsiteX747" fmla="*/ 360865 w 7467600"/>
              <a:gd name="connsiteY747" fmla="*/ 2044827 h 6858000"/>
              <a:gd name="connsiteX748" fmla="*/ 560414 w 7467600"/>
              <a:gd name="connsiteY748" fmla="*/ 2421457 h 6858000"/>
              <a:gd name="connsiteX749" fmla="*/ 1359703 w 7467600"/>
              <a:gd name="connsiteY749" fmla="*/ 2578554 h 6858000"/>
              <a:gd name="connsiteX750" fmla="*/ 1359422 w 7467600"/>
              <a:gd name="connsiteY750" fmla="*/ 2577994 h 6858000"/>
              <a:gd name="connsiteX751" fmla="*/ 828701 w 7467600"/>
              <a:gd name="connsiteY751" fmla="*/ 1839520 h 6858000"/>
              <a:gd name="connsiteX752" fmla="*/ 494427 w 7467600"/>
              <a:gd name="connsiteY752" fmla="*/ 1092333 h 6858000"/>
              <a:gd name="connsiteX753" fmla="*/ 506322 w 7467600"/>
              <a:gd name="connsiteY753" fmla="*/ 1020997 h 6858000"/>
              <a:gd name="connsiteX754" fmla="*/ 4570198 w 7467600"/>
              <a:gd name="connsiteY754" fmla="*/ 978081 h 6858000"/>
              <a:gd name="connsiteX755" fmla="*/ 4523691 w 7467600"/>
              <a:gd name="connsiteY755" fmla="*/ 1127776 h 6858000"/>
              <a:gd name="connsiteX756" fmla="*/ 4509875 w 7467600"/>
              <a:gd name="connsiteY756" fmla="*/ 1167552 h 6858000"/>
              <a:gd name="connsiteX757" fmla="*/ 4478168 w 7467600"/>
              <a:gd name="connsiteY757" fmla="*/ 1260735 h 6858000"/>
              <a:gd name="connsiteX758" fmla="*/ 4409309 w 7467600"/>
              <a:gd name="connsiteY758" fmla="*/ 1666996 h 6858000"/>
              <a:gd name="connsiteX759" fmla="*/ 4370031 w 7467600"/>
              <a:gd name="connsiteY759" fmla="*/ 1955666 h 6858000"/>
              <a:gd name="connsiteX760" fmla="*/ 4570198 w 7467600"/>
              <a:gd name="connsiteY760" fmla="*/ 978081 h 6858000"/>
              <a:gd name="connsiteX761" fmla="*/ 4557898 w 7467600"/>
              <a:gd name="connsiteY761" fmla="*/ 900011 h 6858000"/>
              <a:gd name="connsiteX762" fmla="*/ 4344840 w 7467600"/>
              <a:gd name="connsiteY762" fmla="*/ 1922038 h 6858000"/>
              <a:gd name="connsiteX763" fmla="*/ 4378710 w 7467600"/>
              <a:gd name="connsiteY763" fmla="*/ 1665516 h 6858000"/>
              <a:gd name="connsiteX764" fmla="*/ 4448798 w 7467600"/>
              <a:gd name="connsiteY764" fmla="*/ 1253024 h 6858000"/>
              <a:gd name="connsiteX765" fmla="*/ 4480315 w 7467600"/>
              <a:gd name="connsiteY765" fmla="*/ 1158454 h 6858000"/>
              <a:gd name="connsiteX766" fmla="*/ 4494133 w 7467600"/>
              <a:gd name="connsiteY766" fmla="*/ 1118676 h 6858000"/>
              <a:gd name="connsiteX767" fmla="*/ 4557898 w 7467600"/>
              <a:gd name="connsiteY767" fmla="*/ 900011 h 6858000"/>
              <a:gd name="connsiteX768" fmla="*/ 5870151 w 7467600"/>
              <a:gd name="connsiteY768" fmla="*/ 898890 h 6858000"/>
              <a:gd name="connsiteX769" fmla="*/ 5861335 w 7467600"/>
              <a:gd name="connsiteY769" fmla="*/ 899177 h 6858000"/>
              <a:gd name="connsiteX770" fmla="*/ 5843702 w 7467600"/>
              <a:gd name="connsiteY770" fmla="*/ 899748 h 6858000"/>
              <a:gd name="connsiteX771" fmla="*/ 5651107 w 7467600"/>
              <a:gd name="connsiteY771" fmla="*/ 920306 h 6858000"/>
              <a:gd name="connsiteX772" fmla="*/ 5459407 w 7467600"/>
              <a:gd name="connsiteY772" fmla="*/ 940975 h 6858000"/>
              <a:gd name="connsiteX773" fmla="*/ 5374846 w 7467600"/>
              <a:gd name="connsiteY773" fmla="*/ 941988 h 6858000"/>
              <a:gd name="connsiteX774" fmla="*/ 5256105 w 7467600"/>
              <a:gd name="connsiteY774" fmla="*/ 945632 h 6858000"/>
              <a:gd name="connsiteX775" fmla="*/ 5107071 w 7467600"/>
              <a:gd name="connsiteY775" fmla="*/ 969720 h 6858000"/>
              <a:gd name="connsiteX776" fmla="*/ 4998681 w 7467600"/>
              <a:gd name="connsiteY776" fmla="*/ 988771 h 6858000"/>
              <a:gd name="connsiteX777" fmla="*/ 5870151 w 7467600"/>
              <a:gd name="connsiteY777" fmla="*/ 898890 h 6858000"/>
              <a:gd name="connsiteX778" fmla="*/ 5504425 w 7467600"/>
              <a:gd name="connsiteY778" fmla="*/ 848067 h 6858000"/>
              <a:gd name="connsiteX779" fmla="*/ 4968849 w 7467600"/>
              <a:gd name="connsiteY779" fmla="*/ 962318 h 6858000"/>
              <a:gd name="connsiteX780" fmla="*/ 5104039 w 7467600"/>
              <a:gd name="connsiteY780" fmla="*/ 940634 h 6858000"/>
              <a:gd name="connsiteX781" fmla="*/ 5256311 w 7467600"/>
              <a:gd name="connsiteY781" fmla="*/ 916490 h 6858000"/>
              <a:gd name="connsiteX782" fmla="*/ 5377381 w 7467600"/>
              <a:gd name="connsiteY782" fmla="*/ 912671 h 6858000"/>
              <a:gd name="connsiteX783" fmla="*/ 5460148 w 7467600"/>
              <a:gd name="connsiteY783" fmla="*/ 911442 h 6858000"/>
              <a:gd name="connsiteX784" fmla="*/ 5648971 w 7467600"/>
              <a:gd name="connsiteY784" fmla="*/ 891331 h 6858000"/>
              <a:gd name="connsiteX785" fmla="*/ 5844807 w 7467600"/>
              <a:gd name="connsiteY785" fmla="*/ 870718 h 6858000"/>
              <a:gd name="connsiteX786" fmla="*/ 5862975 w 7467600"/>
              <a:gd name="connsiteY786" fmla="*/ 869756 h 6858000"/>
              <a:gd name="connsiteX787" fmla="*/ 5920887 w 7467600"/>
              <a:gd name="connsiteY787" fmla="*/ 865929 h 6858000"/>
              <a:gd name="connsiteX788" fmla="*/ 5504425 w 7467600"/>
              <a:gd name="connsiteY788" fmla="*/ 848067 h 6858000"/>
              <a:gd name="connsiteX789" fmla="*/ 3607114 w 7467600"/>
              <a:gd name="connsiteY789" fmla="*/ 467441 h 6858000"/>
              <a:gd name="connsiteX790" fmla="*/ 3296242 w 7467600"/>
              <a:gd name="connsiteY790" fmla="*/ 807991 h 6858000"/>
              <a:gd name="connsiteX791" fmla="*/ 3174674 w 7467600"/>
              <a:gd name="connsiteY791" fmla="*/ 919759 h 6858000"/>
              <a:gd name="connsiteX792" fmla="*/ 3042978 w 7467600"/>
              <a:gd name="connsiteY792" fmla="*/ 1054894 h 6858000"/>
              <a:gd name="connsiteX793" fmla="*/ 2968914 w 7467600"/>
              <a:gd name="connsiteY793" fmla="*/ 1133756 h 6858000"/>
              <a:gd name="connsiteX794" fmla="*/ 3103823 w 7467600"/>
              <a:gd name="connsiteY794" fmla="*/ 1026814 h 6858000"/>
              <a:gd name="connsiteX795" fmla="*/ 3607114 w 7467600"/>
              <a:gd name="connsiteY795" fmla="*/ 467441 h 6858000"/>
              <a:gd name="connsiteX796" fmla="*/ 3744487 w 7467600"/>
              <a:gd name="connsiteY796" fmla="*/ 383136 h 6858000"/>
              <a:gd name="connsiteX797" fmla="*/ 3970213 w 7467600"/>
              <a:gd name="connsiteY797" fmla="*/ 995559 h 6858000"/>
              <a:gd name="connsiteX798" fmla="*/ 3744487 w 7467600"/>
              <a:gd name="connsiteY798" fmla="*/ 383136 h 6858000"/>
              <a:gd name="connsiteX799" fmla="*/ 3624562 w 7467600"/>
              <a:gd name="connsiteY799" fmla="*/ 367041 h 6858000"/>
              <a:gd name="connsiteX800" fmla="*/ 3489712 w 7467600"/>
              <a:gd name="connsiteY800" fmla="*/ 485386 h 6858000"/>
              <a:gd name="connsiteX801" fmla="*/ 3182994 w 7467600"/>
              <a:gd name="connsiteY801" fmla="*/ 828265 h 6858000"/>
              <a:gd name="connsiteX802" fmla="*/ 2892114 w 7467600"/>
              <a:gd name="connsiteY802" fmla="*/ 1172635 h 6858000"/>
              <a:gd name="connsiteX803" fmla="*/ 3021459 w 7467600"/>
              <a:gd name="connsiteY803" fmla="*/ 1035385 h 6858000"/>
              <a:gd name="connsiteX804" fmla="*/ 3153873 w 7467600"/>
              <a:gd name="connsiteY804" fmla="*/ 898971 h 6858000"/>
              <a:gd name="connsiteX805" fmla="*/ 3276511 w 7467600"/>
              <a:gd name="connsiteY805" fmla="*/ 786423 h 6858000"/>
              <a:gd name="connsiteX806" fmla="*/ 3584154 w 7467600"/>
              <a:gd name="connsiteY806" fmla="*/ 448218 h 6858000"/>
              <a:gd name="connsiteX807" fmla="*/ 3624562 w 7467600"/>
              <a:gd name="connsiteY807" fmla="*/ 367041 h 6858000"/>
              <a:gd name="connsiteX808" fmla="*/ 3766672 w 7467600"/>
              <a:gd name="connsiteY808" fmla="*/ 359429 h 6858000"/>
              <a:gd name="connsiteX809" fmla="*/ 3996338 w 7467600"/>
              <a:gd name="connsiteY809" fmla="*/ 968237 h 6858000"/>
              <a:gd name="connsiteX810" fmla="*/ 3766672 w 7467600"/>
              <a:gd name="connsiteY810" fmla="*/ 359429 h 6858000"/>
              <a:gd name="connsiteX811" fmla="*/ 5805386 w 7467600"/>
              <a:gd name="connsiteY811" fmla="*/ 239240 h 6858000"/>
              <a:gd name="connsiteX812" fmla="*/ 5736947 w 7467600"/>
              <a:gd name="connsiteY812" fmla="*/ 261367 h 6858000"/>
              <a:gd name="connsiteX813" fmla="*/ 5427012 w 7467600"/>
              <a:gd name="connsiteY813" fmla="*/ 311272 h 6858000"/>
              <a:gd name="connsiteX814" fmla="*/ 5147818 w 7467600"/>
              <a:gd name="connsiteY814" fmla="*/ 322112 h 6858000"/>
              <a:gd name="connsiteX815" fmla="*/ 5060854 w 7467600"/>
              <a:gd name="connsiteY815" fmla="*/ 311882 h 6858000"/>
              <a:gd name="connsiteX816" fmla="*/ 4945989 w 7467600"/>
              <a:gd name="connsiteY816" fmla="*/ 300516 h 6858000"/>
              <a:gd name="connsiteX817" fmla="*/ 5410479 w 7467600"/>
              <a:gd name="connsiteY817" fmla="*/ 348434 h 6858000"/>
              <a:gd name="connsiteX818" fmla="*/ 5805386 w 7467600"/>
              <a:gd name="connsiteY818" fmla="*/ 239240 h 6858000"/>
              <a:gd name="connsiteX819" fmla="*/ 5905192 w 7467600"/>
              <a:gd name="connsiteY819" fmla="*/ 163079 h 6858000"/>
              <a:gd name="connsiteX820" fmla="*/ 5865655 w 7467600"/>
              <a:gd name="connsiteY820" fmla="*/ 171901 h 6858000"/>
              <a:gd name="connsiteX821" fmla="*/ 5259740 w 7467600"/>
              <a:gd name="connsiteY821" fmla="*/ 257013 h 6858000"/>
              <a:gd name="connsiteX822" fmla="*/ 5208466 w 7467600"/>
              <a:gd name="connsiteY822" fmla="*/ 257550 h 6858000"/>
              <a:gd name="connsiteX823" fmla="*/ 4980204 w 7467600"/>
              <a:gd name="connsiteY823" fmla="*/ 271903 h 6858000"/>
              <a:gd name="connsiteX824" fmla="*/ 5068068 w 7467600"/>
              <a:gd name="connsiteY824" fmla="*/ 282244 h 6858000"/>
              <a:gd name="connsiteX825" fmla="*/ 5153231 w 7467600"/>
              <a:gd name="connsiteY825" fmla="*/ 292240 h 6858000"/>
              <a:gd name="connsiteX826" fmla="*/ 5426491 w 7467600"/>
              <a:gd name="connsiteY826" fmla="*/ 281128 h 6858000"/>
              <a:gd name="connsiteX827" fmla="*/ 5731212 w 7467600"/>
              <a:gd name="connsiteY827" fmla="*/ 231951 h 6858000"/>
              <a:gd name="connsiteX828" fmla="*/ 5905192 w 7467600"/>
              <a:gd name="connsiteY828" fmla="*/ 163079 h 6858000"/>
              <a:gd name="connsiteX829" fmla="*/ 5944437 w 7467600"/>
              <a:gd name="connsiteY829" fmla="*/ 113829 h 6858000"/>
              <a:gd name="connsiteX830" fmla="*/ 5825032 w 7467600"/>
              <a:gd name="connsiteY830" fmla="*/ 146405 h 6858000"/>
              <a:gd name="connsiteX831" fmla="*/ 4955599 w 7467600"/>
              <a:gd name="connsiteY831" fmla="*/ 247008 h 6858000"/>
              <a:gd name="connsiteX832" fmla="*/ 5210104 w 7467600"/>
              <a:gd name="connsiteY832" fmla="*/ 228123 h 6858000"/>
              <a:gd name="connsiteX833" fmla="*/ 5261015 w 7467600"/>
              <a:gd name="connsiteY833" fmla="*/ 227087 h 6858000"/>
              <a:gd name="connsiteX834" fmla="*/ 5861181 w 7467600"/>
              <a:gd name="connsiteY834" fmla="*/ 143093 h 6858000"/>
              <a:gd name="connsiteX835" fmla="*/ 5961252 w 7467600"/>
              <a:gd name="connsiteY835" fmla="*/ 114820 h 6858000"/>
              <a:gd name="connsiteX836" fmla="*/ 5944437 w 7467600"/>
              <a:gd name="connsiteY836" fmla="*/ 113829 h 6858000"/>
              <a:gd name="connsiteX837" fmla="*/ 3882765 w 7467600"/>
              <a:gd name="connsiteY837" fmla="*/ 0 h 6858000"/>
              <a:gd name="connsiteX838" fmla="*/ 3995099 w 7467600"/>
              <a:gd name="connsiteY838" fmla="*/ 0 h 6858000"/>
              <a:gd name="connsiteX839" fmla="*/ 4163818 w 7467600"/>
              <a:gd name="connsiteY839" fmla="*/ 234104 h 6858000"/>
              <a:gd name="connsiteX840" fmla="*/ 4172099 w 7467600"/>
              <a:gd name="connsiteY840" fmla="*/ 234207 h 6858000"/>
              <a:gd name="connsiteX841" fmla="*/ 4784282 w 7467600"/>
              <a:gd name="connsiteY841" fmla="*/ 276561 h 6858000"/>
              <a:gd name="connsiteX842" fmla="*/ 4801687 w 7467600"/>
              <a:gd name="connsiteY842" fmla="*/ 267764 h 6858000"/>
              <a:gd name="connsiteX843" fmla="*/ 6082788 w 7467600"/>
              <a:gd name="connsiteY843" fmla="*/ 64119 h 6858000"/>
              <a:gd name="connsiteX844" fmla="*/ 6099442 w 7467600"/>
              <a:gd name="connsiteY844" fmla="*/ 82568 h 6858000"/>
              <a:gd name="connsiteX845" fmla="*/ 4804137 w 7467600"/>
              <a:gd name="connsiteY845" fmla="*/ 320931 h 6858000"/>
              <a:gd name="connsiteX846" fmla="*/ 4227047 w 7467600"/>
              <a:gd name="connsiteY846" fmla="*/ 313415 h 6858000"/>
              <a:gd name="connsiteX847" fmla="*/ 4346041 w 7467600"/>
              <a:gd name="connsiteY847" fmla="*/ 456086 h 6858000"/>
              <a:gd name="connsiteX848" fmla="*/ 4870967 w 7467600"/>
              <a:gd name="connsiteY848" fmla="*/ 963061 h 6858000"/>
              <a:gd name="connsiteX849" fmla="*/ 4889647 w 7467600"/>
              <a:gd name="connsiteY849" fmla="*/ 957147 h 6858000"/>
              <a:gd name="connsiteX850" fmla="*/ 5422504 w 7467600"/>
              <a:gd name="connsiteY850" fmla="*/ 805191 h 6858000"/>
              <a:gd name="connsiteX851" fmla="*/ 6087656 w 7467600"/>
              <a:gd name="connsiteY851" fmla="*/ 826703 h 6858000"/>
              <a:gd name="connsiteX852" fmla="*/ 6058717 w 7467600"/>
              <a:gd name="connsiteY852" fmla="*/ 865992 h 6858000"/>
              <a:gd name="connsiteX853" fmla="*/ 4974153 w 7467600"/>
              <a:gd name="connsiteY853" fmla="*/ 1045456 h 6858000"/>
              <a:gd name="connsiteX854" fmla="*/ 5627835 w 7467600"/>
              <a:gd name="connsiteY854" fmla="*/ 1472077 h 6858000"/>
              <a:gd name="connsiteX855" fmla="*/ 5629817 w 7467600"/>
              <a:gd name="connsiteY855" fmla="*/ 1471412 h 6858000"/>
              <a:gd name="connsiteX856" fmla="*/ 5634124 w 7467600"/>
              <a:gd name="connsiteY856" fmla="*/ 1470572 h 6858000"/>
              <a:gd name="connsiteX857" fmla="*/ 5755832 w 7467600"/>
              <a:gd name="connsiteY857" fmla="*/ 1383886 h 6858000"/>
              <a:gd name="connsiteX858" fmla="*/ 6014186 w 7467600"/>
              <a:gd name="connsiteY858" fmla="*/ 1279799 h 6858000"/>
              <a:gd name="connsiteX859" fmla="*/ 6901619 w 7467600"/>
              <a:gd name="connsiteY859" fmla="*/ 1047874 h 6858000"/>
              <a:gd name="connsiteX860" fmla="*/ 6931566 w 7467600"/>
              <a:gd name="connsiteY860" fmla="*/ 1062034 h 6858000"/>
              <a:gd name="connsiteX861" fmla="*/ 5790982 w 7467600"/>
              <a:gd name="connsiteY861" fmla="*/ 1561380 h 6858000"/>
              <a:gd name="connsiteX862" fmla="*/ 6188971 w 7467600"/>
              <a:gd name="connsiteY862" fmla="*/ 1755168 h 6858000"/>
              <a:gd name="connsiteX863" fmla="*/ 6202446 w 7467600"/>
              <a:gd name="connsiteY863" fmla="*/ 1752268 h 6858000"/>
              <a:gd name="connsiteX864" fmla="*/ 7179560 w 7467600"/>
              <a:gd name="connsiteY864" fmla="*/ 1467551 h 6858000"/>
              <a:gd name="connsiteX865" fmla="*/ 7158730 w 7467600"/>
              <a:gd name="connsiteY865" fmla="*/ 1507835 h 6858000"/>
              <a:gd name="connsiteX866" fmla="*/ 6326959 w 7467600"/>
              <a:gd name="connsiteY866" fmla="*/ 1817686 h 6858000"/>
              <a:gd name="connsiteX867" fmla="*/ 6537433 w 7467600"/>
              <a:gd name="connsiteY867" fmla="*/ 1907790 h 6858000"/>
              <a:gd name="connsiteX868" fmla="*/ 6550221 w 7467600"/>
              <a:gd name="connsiteY868" fmla="*/ 1910729 h 6858000"/>
              <a:gd name="connsiteX869" fmla="*/ 6964438 w 7467600"/>
              <a:gd name="connsiteY869" fmla="*/ 2209505 h 6858000"/>
              <a:gd name="connsiteX870" fmla="*/ 7367862 w 7467600"/>
              <a:gd name="connsiteY870" fmla="*/ 2806833 h 6858000"/>
              <a:gd name="connsiteX871" fmla="*/ 7364329 w 7467600"/>
              <a:gd name="connsiteY871" fmla="*/ 2826907 h 6858000"/>
              <a:gd name="connsiteX872" fmla="*/ 7290545 w 7467600"/>
              <a:gd name="connsiteY872" fmla="*/ 2850663 h 6858000"/>
              <a:gd name="connsiteX873" fmla="*/ 6472036 w 7467600"/>
              <a:gd name="connsiteY873" fmla="*/ 1959003 h 6858000"/>
              <a:gd name="connsiteX874" fmla="*/ 5792897 w 7467600"/>
              <a:gd name="connsiteY874" fmla="*/ 1647747 h 6858000"/>
              <a:gd name="connsiteX875" fmla="*/ 5842751 w 7467600"/>
              <a:gd name="connsiteY875" fmla="*/ 1816112 h 6858000"/>
              <a:gd name="connsiteX876" fmla="*/ 5847424 w 7467600"/>
              <a:gd name="connsiteY876" fmla="*/ 1815776 h 6858000"/>
              <a:gd name="connsiteX877" fmla="*/ 6399821 w 7467600"/>
              <a:gd name="connsiteY877" fmla="*/ 2344799 h 6858000"/>
              <a:gd name="connsiteX878" fmla="*/ 6323232 w 7467600"/>
              <a:gd name="connsiteY878" fmla="*/ 2389634 h 6858000"/>
              <a:gd name="connsiteX879" fmla="*/ 5942958 w 7467600"/>
              <a:gd name="connsiteY879" fmla="*/ 2077708 h 6858000"/>
              <a:gd name="connsiteX880" fmla="*/ 5921559 w 7467600"/>
              <a:gd name="connsiteY880" fmla="*/ 2378596 h 6858000"/>
              <a:gd name="connsiteX881" fmla="*/ 5817651 w 7467600"/>
              <a:gd name="connsiteY881" fmla="*/ 3023919 h 6858000"/>
              <a:gd name="connsiteX882" fmla="*/ 5729634 w 7467600"/>
              <a:gd name="connsiteY882" fmla="*/ 3051849 h 6858000"/>
              <a:gd name="connsiteX883" fmla="*/ 5611018 w 7467600"/>
              <a:gd name="connsiteY883" fmla="*/ 2316769 h 6858000"/>
              <a:gd name="connsiteX884" fmla="*/ 5687608 w 7467600"/>
              <a:gd name="connsiteY884" fmla="*/ 2039972 h 6858000"/>
              <a:gd name="connsiteX885" fmla="*/ 5657554 w 7467600"/>
              <a:gd name="connsiteY885" fmla="*/ 1576445 h 6858000"/>
              <a:gd name="connsiteX886" fmla="*/ 5150475 w 7467600"/>
              <a:gd name="connsiteY886" fmla="*/ 1274012 h 6858000"/>
              <a:gd name="connsiteX887" fmla="*/ 5349142 w 7467600"/>
              <a:gd name="connsiteY887" fmla="*/ 2204405 h 6858000"/>
              <a:gd name="connsiteX888" fmla="*/ 5262214 w 7467600"/>
              <a:gd name="connsiteY888" fmla="*/ 2233836 h 6858000"/>
              <a:gd name="connsiteX889" fmla="*/ 4981539 w 7467600"/>
              <a:gd name="connsiteY889" fmla="*/ 1542201 h 6858000"/>
              <a:gd name="connsiteX890" fmla="*/ 4958461 w 7467600"/>
              <a:gd name="connsiteY890" fmla="*/ 1136957 h 6858000"/>
              <a:gd name="connsiteX891" fmla="*/ 4655015 w 7467600"/>
              <a:gd name="connsiteY891" fmla="*/ 891426 h 6858000"/>
              <a:gd name="connsiteX892" fmla="*/ 4348002 w 7467600"/>
              <a:gd name="connsiteY892" fmla="*/ 2205895 h 6858000"/>
              <a:gd name="connsiteX893" fmla="*/ 4262250 w 7467600"/>
              <a:gd name="connsiteY893" fmla="*/ 2219972 h 6858000"/>
              <a:gd name="connsiteX894" fmla="*/ 4550611 w 7467600"/>
              <a:gd name="connsiteY894" fmla="*/ 817540 h 6858000"/>
              <a:gd name="connsiteX895" fmla="*/ 4564418 w 7467600"/>
              <a:gd name="connsiteY895" fmla="*/ 808293 h 6858000"/>
              <a:gd name="connsiteX896" fmla="*/ 4266388 w 7467600"/>
              <a:gd name="connsiteY896" fmla="*/ 500083 h 6858000"/>
              <a:gd name="connsiteX897" fmla="*/ 4032842 w 7467600"/>
              <a:gd name="connsiteY897" fmla="*/ 211809 h 6858000"/>
              <a:gd name="connsiteX898" fmla="*/ 3882765 w 7467600"/>
              <a:gd name="connsiteY898" fmla="*/ 0 h 6858000"/>
              <a:gd name="connsiteX899" fmla="*/ 3721337 w 7467600"/>
              <a:gd name="connsiteY899" fmla="*/ 0 h 6858000"/>
              <a:gd name="connsiteX900" fmla="*/ 3797544 w 7467600"/>
              <a:gd name="connsiteY900" fmla="*/ 0 h 6858000"/>
              <a:gd name="connsiteX901" fmla="*/ 3775734 w 7467600"/>
              <a:gd name="connsiteY901" fmla="*/ 95131 h 6858000"/>
              <a:gd name="connsiteX902" fmla="*/ 3724807 w 7467600"/>
              <a:gd name="connsiteY902" fmla="*/ 272257 h 6858000"/>
              <a:gd name="connsiteX903" fmla="*/ 3726844 w 7467600"/>
              <a:gd name="connsiteY903" fmla="*/ 282988 h 6858000"/>
              <a:gd name="connsiteX904" fmla="*/ 3742664 w 7467600"/>
              <a:gd name="connsiteY904" fmla="*/ 279918 h 6858000"/>
              <a:gd name="connsiteX905" fmla="*/ 4103910 w 7467600"/>
              <a:gd name="connsiteY905" fmla="*/ 1161917 h 6858000"/>
              <a:gd name="connsiteX906" fmla="*/ 4020269 w 7467600"/>
              <a:gd name="connsiteY906" fmla="*/ 1200406 h 6858000"/>
              <a:gd name="connsiteX907" fmla="*/ 3674882 w 7467600"/>
              <a:gd name="connsiteY907" fmla="*/ 488524 h 6858000"/>
              <a:gd name="connsiteX908" fmla="*/ 3132682 w 7467600"/>
              <a:gd name="connsiteY908" fmla="*/ 1072284 h 6858000"/>
              <a:gd name="connsiteX909" fmla="*/ 2716346 w 7467600"/>
              <a:gd name="connsiteY909" fmla="*/ 1276376 h 6858000"/>
              <a:gd name="connsiteX910" fmla="*/ 2716772 w 7467600"/>
              <a:gd name="connsiteY910" fmla="*/ 1255462 h 6858000"/>
              <a:gd name="connsiteX911" fmla="*/ 3471096 w 7467600"/>
              <a:gd name="connsiteY911" fmla="*/ 437072 h 6858000"/>
              <a:gd name="connsiteX912" fmla="*/ 3639057 w 7467600"/>
              <a:gd name="connsiteY912" fmla="*/ 286334 h 6858000"/>
              <a:gd name="connsiteX913" fmla="*/ 3640309 w 7467600"/>
              <a:gd name="connsiteY913" fmla="*/ 284664 h 6858000"/>
              <a:gd name="connsiteX914" fmla="*/ 3646022 w 7467600"/>
              <a:gd name="connsiteY914" fmla="*/ 276711 h 6858000"/>
              <a:gd name="connsiteX915" fmla="*/ 3707943 w 7467600"/>
              <a:gd name="connsiteY915" fmla="*/ 65958 h 6858000"/>
              <a:gd name="connsiteX916" fmla="*/ 3721337 w 7467600"/>
              <a:gd name="connsiteY916" fmla="*/ 0 h 6858000"/>
              <a:gd name="connsiteX917" fmla="*/ 2867960 w 7467600"/>
              <a:gd name="connsiteY917" fmla="*/ 0 h 6858000"/>
              <a:gd name="connsiteX918" fmla="*/ 2926351 w 7467600"/>
              <a:gd name="connsiteY918" fmla="*/ 0 h 6858000"/>
              <a:gd name="connsiteX919" fmla="*/ 2902823 w 7467600"/>
              <a:gd name="connsiteY919" fmla="*/ 262929 h 6858000"/>
              <a:gd name="connsiteX920" fmla="*/ 2940663 w 7467600"/>
              <a:gd name="connsiteY920" fmla="*/ 140884 h 6858000"/>
              <a:gd name="connsiteX921" fmla="*/ 2947039 w 7467600"/>
              <a:gd name="connsiteY921" fmla="*/ 122524 h 6858000"/>
              <a:gd name="connsiteX922" fmla="*/ 2984316 w 7467600"/>
              <a:gd name="connsiteY922" fmla="*/ 0 h 6858000"/>
              <a:gd name="connsiteX923" fmla="*/ 3016114 w 7467600"/>
              <a:gd name="connsiteY923" fmla="*/ 0 h 6858000"/>
              <a:gd name="connsiteX924" fmla="*/ 2979949 w 7467600"/>
              <a:gd name="connsiteY924" fmla="*/ 119274 h 6858000"/>
              <a:gd name="connsiteX925" fmla="*/ 3023879 w 7467600"/>
              <a:gd name="connsiteY925" fmla="*/ 0 h 6858000"/>
              <a:gd name="connsiteX926" fmla="*/ 3105400 w 7467600"/>
              <a:gd name="connsiteY926" fmla="*/ 0 h 6858000"/>
              <a:gd name="connsiteX927" fmla="*/ 3094669 w 7467600"/>
              <a:gd name="connsiteY927" fmla="*/ 30308 h 6858000"/>
              <a:gd name="connsiteX928" fmla="*/ 2901945 w 7467600"/>
              <a:gd name="connsiteY928" fmla="*/ 466538 h 6858000"/>
              <a:gd name="connsiteX929" fmla="*/ 2815209 w 7467600"/>
              <a:gd name="connsiteY929" fmla="*/ 497361 h 6858000"/>
              <a:gd name="connsiteX930" fmla="*/ 2844845 w 7467600"/>
              <a:gd name="connsiteY930" fmla="*/ 127638 h 6858000"/>
              <a:gd name="connsiteX931" fmla="*/ 2867960 w 7467600"/>
              <a:gd name="connsiteY931" fmla="*/ 0 h 6858000"/>
              <a:gd name="connsiteX932" fmla="*/ 1057230 w 7467600"/>
              <a:gd name="connsiteY932" fmla="*/ 0 h 6858000"/>
              <a:gd name="connsiteX933" fmla="*/ 1111003 w 7467600"/>
              <a:gd name="connsiteY933" fmla="*/ 0 h 6858000"/>
              <a:gd name="connsiteX934" fmla="*/ 1125553 w 7467600"/>
              <a:gd name="connsiteY934" fmla="*/ 52588 h 6858000"/>
              <a:gd name="connsiteX935" fmla="*/ 1304276 w 7467600"/>
              <a:gd name="connsiteY935" fmla="*/ 476275 h 6858000"/>
              <a:gd name="connsiteX936" fmla="*/ 1492066 w 7467600"/>
              <a:gd name="connsiteY936" fmla="*/ 886333 h 6858000"/>
              <a:gd name="connsiteX937" fmla="*/ 1423698 w 7467600"/>
              <a:gd name="connsiteY937" fmla="*/ 710817 h 6858000"/>
              <a:gd name="connsiteX938" fmla="*/ 1357609 w 7467600"/>
              <a:gd name="connsiteY938" fmla="*/ 532892 h 6858000"/>
              <a:gd name="connsiteX939" fmla="*/ 1309550 w 7467600"/>
              <a:gd name="connsiteY939" fmla="*/ 374031 h 6858000"/>
              <a:gd name="connsiteX940" fmla="*/ 1193673 w 7467600"/>
              <a:gd name="connsiteY940" fmla="*/ 49533 h 6858000"/>
              <a:gd name="connsiteX941" fmla="*/ 1164391 w 7467600"/>
              <a:gd name="connsiteY941" fmla="*/ 0 h 6858000"/>
              <a:gd name="connsiteX942" fmla="*/ 1200666 w 7467600"/>
              <a:gd name="connsiteY942" fmla="*/ 0 h 6858000"/>
              <a:gd name="connsiteX943" fmla="*/ 1223408 w 7467600"/>
              <a:gd name="connsiteY943" fmla="*/ 38996 h 6858000"/>
              <a:gd name="connsiteX944" fmla="*/ 1339635 w 7467600"/>
              <a:gd name="connsiteY944" fmla="*/ 365517 h 6858000"/>
              <a:gd name="connsiteX945" fmla="*/ 1387469 w 7467600"/>
              <a:gd name="connsiteY945" fmla="*/ 523079 h 6858000"/>
              <a:gd name="connsiteX946" fmla="*/ 1452685 w 7467600"/>
              <a:gd name="connsiteY946" fmla="*/ 699806 h 6858000"/>
              <a:gd name="connsiteX947" fmla="*/ 1492092 w 7467600"/>
              <a:gd name="connsiteY947" fmla="*/ 800424 h 6858000"/>
              <a:gd name="connsiteX948" fmla="*/ 1455302 w 7467600"/>
              <a:gd name="connsiteY948" fmla="*/ 632913 h 6858000"/>
              <a:gd name="connsiteX949" fmla="*/ 1222336 w 7467600"/>
              <a:gd name="connsiteY949" fmla="*/ 9480 h 6858000"/>
              <a:gd name="connsiteX950" fmla="*/ 1214634 w 7467600"/>
              <a:gd name="connsiteY950" fmla="*/ 0 h 6858000"/>
              <a:gd name="connsiteX951" fmla="*/ 1289827 w 7467600"/>
              <a:gd name="connsiteY951" fmla="*/ 0 h 6858000"/>
              <a:gd name="connsiteX952" fmla="*/ 1321076 w 7467600"/>
              <a:gd name="connsiteY952" fmla="*/ 59722 h 6858000"/>
              <a:gd name="connsiteX953" fmla="*/ 1512579 w 7467600"/>
              <a:gd name="connsiteY953" fmla="*/ 626441 h 6858000"/>
              <a:gd name="connsiteX954" fmla="*/ 1506076 w 7467600"/>
              <a:gd name="connsiteY954" fmla="*/ 1089289 h 6858000"/>
              <a:gd name="connsiteX955" fmla="*/ 1486346 w 7467600"/>
              <a:gd name="connsiteY955" fmla="*/ 1079919 h 6858000"/>
              <a:gd name="connsiteX956" fmla="*/ 1070511 w 7467600"/>
              <a:gd name="connsiteY956" fmla="*/ 48609 h 6858000"/>
              <a:gd name="connsiteX957" fmla="*/ 1057230 w 7467600"/>
              <a:gd name="connsiteY957" fmla="*/ 0 h 6858000"/>
              <a:gd name="connsiteX958" fmla="*/ 43151 w 7467600"/>
              <a:gd name="connsiteY958" fmla="*/ 0 h 6858000"/>
              <a:gd name="connsiteX959" fmla="*/ 95283 w 7467600"/>
              <a:gd name="connsiteY959" fmla="*/ 0 h 6858000"/>
              <a:gd name="connsiteX960" fmla="*/ 300708 w 7467600"/>
              <a:gd name="connsiteY960" fmla="*/ 154571 h 6858000"/>
              <a:gd name="connsiteX961" fmla="*/ 530414 w 7467600"/>
              <a:gd name="connsiteY961" fmla="*/ 354673 h 6858000"/>
              <a:gd name="connsiteX962" fmla="*/ 333785 w 7467600"/>
              <a:gd name="connsiteY962" fmla="*/ 161564 h 6858000"/>
              <a:gd name="connsiteX963" fmla="*/ 147005 w 7467600"/>
              <a:gd name="connsiteY963" fmla="*/ 0 h 6858000"/>
              <a:gd name="connsiteX964" fmla="*/ 272509 w 7467600"/>
              <a:gd name="connsiteY964" fmla="*/ 0 h 6858000"/>
              <a:gd name="connsiteX965" fmla="*/ 326276 w 7467600"/>
              <a:gd name="connsiteY965" fmla="*/ 45847 h 6858000"/>
              <a:gd name="connsiteX966" fmla="*/ 823759 w 7467600"/>
              <a:gd name="connsiteY966" fmla="*/ 574145 h 6858000"/>
              <a:gd name="connsiteX967" fmla="*/ 811254 w 7467600"/>
              <a:gd name="connsiteY967" fmla="*/ 665546 h 6858000"/>
              <a:gd name="connsiteX968" fmla="*/ 154042 w 7467600"/>
              <a:gd name="connsiteY968" fmla="*/ 261522 h 6858000"/>
              <a:gd name="connsiteX969" fmla="*/ 13550 w 7467600"/>
              <a:gd name="connsiteY969" fmla="*/ 158423 h 6858000"/>
              <a:gd name="connsiteX970" fmla="*/ 0 w 7467600"/>
              <a:gd name="connsiteY970" fmla="*/ 146618 h 6858000"/>
              <a:gd name="connsiteX971" fmla="*/ 0 w 7467600"/>
              <a:gd name="connsiteY971" fmla="*/ 59161 h 6858000"/>
              <a:gd name="connsiteX972" fmla="*/ 45427 w 7467600"/>
              <a:gd name="connsiteY972" fmla="*/ 101078 h 6858000"/>
              <a:gd name="connsiteX973" fmla="*/ 630103 w 7467600"/>
              <a:gd name="connsiteY973" fmla="*/ 485885 h 6858000"/>
              <a:gd name="connsiteX974" fmla="*/ 532040 w 7467600"/>
              <a:gd name="connsiteY974" fmla="*/ 399359 h 6858000"/>
              <a:gd name="connsiteX975" fmla="*/ 517618 w 7467600"/>
              <a:gd name="connsiteY975" fmla="*/ 385726 h 6858000"/>
              <a:gd name="connsiteX976" fmla="*/ 285074 w 7467600"/>
              <a:gd name="connsiteY976" fmla="*/ 182755 h 6858000"/>
              <a:gd name="connsiteX977" fmla="*/ 43151 w 7467600"/>
              <a:gd name="connsiteY97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467600 w 7467600"/>
              <a:gd name="connsiteY78" fmla="*/ 5925131 h 6858000"/>
              <a:gd name="connsiteX79" fmla="*/ 7271900 w 7467600"/>
              <a:gd name="connsiteY79" fmla="*/ 5734551 h 6858000"/>
              <a:gd name="connsiteX80" fmla="*/ 7015907 w 7467600"/>
              <a:gd name="connsiteY80" fmla="*/ 5541548 h 6858000"/>
              <a:gd name="connsiteX81" fmla="*/ 7259646 w 7467600"/>
              <a:gd name="connsiteY81" fmla="*/ 5765985 h 6858000"/>
              <a:gd name="connsiteX82" fmla="*/ 7467600 w 7467600"/>
              <a:gd name="connsiteY82" fmla="*/ 6012219 h 6858000"/>
              <a:gd name="connsiteX83" fmla="*/ 6946849 w 7467600"/>
              <a:gd name="connsiteY83" fmla="*/ 5523271 h 6858000"/>
              <a:gd name="connsiteX84" fmla="*/ 6946972 w 7467600"/>
              <a:gd name="connsiteY84" fmla="*/ 5526491 h 6858000"/>
              <a:gd name="connsiteX85" fmla="*/ 7105827 w 7467600"/>
              <a:gd name="connsiteY85" fmla="*/ 5718700 h 6858000"/>
              <a:gd name="connsiteX86" fmla="*/ 7356878 w 7467600"/>
              <a:gd name="connsiteY86" fmla="*/ 5981332 h 6858000"/>
              <a:gd name="connsiteX87" fmla="*/ 7467600 w 7467600"/>
              <a:gd name="connsiteY87" fmla="*/ 6117703 h 6858000"/>
              <a:gd name="connsiteX88" fmla="*/ 7467600 w 7467600"/>
              <a:gd name="connsiteY88" fmla="*/ 6163634 h 6858000"/>
              <a:gd name="connsiteX89" fmla="*/ 7403637 w 7467600"/>
              <a:gd name="connsiteY89" fmla="*/ 6083957 h 6858000"/>
              <a:gd name="connsiteX90" fmla="*/ 7254615 w 7467600"/>
              <a:gd name="connsiteY90" fmla="*/ 5911918 h 6858000"/>
              <a:gd name="connsiteX91" fmla="*/ 7312589 w 7467600"/>
              <a:gd name="connsiteY91" fmla="*/ 5982309 h 6858000"/>
              <a:gd name="connsiteX92" fmla="*/ 7448321 w 7467600"/>
              <a:gd name="connsiteY92" fmla="*/ 6190991 h 6858000"/>
              <a:gd name="connsiteX93" fmla="*/ 7467600 w 7467600"/>
              <a:gd name="connsiteY93" fmla="*/ 6221686 h 6858000"/>
              <a:gd name="connsiteX94" fmla="*/ 7467600 w 7467600"/>
              <a:gd name="connsiteY94" fmla="*/ 6334256 h 6858000"/>
              <a:gd name="connsiteX95" fmla="*/ 7454976 w 7467600"/>
              <a:gd name="connsiteY95" fmla="*/ 6318297 h 6858000"/>
              <a:gd name="connsiteX96" fmla="*/ 7042773 w 7467600"/>
              <a:gd name="connsiteY96" fmla="*/ 5734011 h 6858000"/>
              <a:gd name="connsiteX97" fmla="*/ 6844835 w 7467600"/>
              <a:gd name="connsiteY97" fmla="*/ 5424988 h 6858000"/>
              <a:gd name="connsiteX98" fmla="*/ 1456157 w 7467600"/>
              <a:gd name="connsiteY98" fmla="*/ 5371404 h 6858000"/>
              <a:gd name="connsiteX99" fmla="*/ 1244432 w 7467600"/>
              <a:gd name="connsiteY99" fmla="*/ 5385601 h 6858000"/>
              <a:gd name="connsiteX100" fmla="*/ 973990 w 7467600"/>
              <a:gd name="connsiteY100" fmla="*/ 5424940 h 6858000"/>
              <a:gd name="connsiteX101" fmla="*/ 1103809 w 7467600"/>
              <a:gd name="connsiteY101" fmla="*/ 5433720 h 6858000"/>
              <a:gd name="connsiteX102" fmla="*/ 1123454 w 7467600"/>
              <a:gd name="connsiteY102" fmla="*/ 5435727 h 6858000"/>
              <a:gd name="connsiteX103" fmla="*/ 1737017 w 7467600"/>
              <a:gd name="connsiteY103" fmla="*/ 5452183 h 6858000"/>
              <a:gd name="connsiteX104" fmla="*/ 1824397 w 7467600"/>
              <a:gd name="connsiteY104" fmla="*/ 5447757 h 6858000"/>
              <a:gd name="connsiteX105" fmla="*/ 2070059 w 7467600"/>
              <a:gd name="connsiteY105" fmla="*/ 5441660 h 6858000"/>
              <a:gd name="connsiteX106" fmla="*/ 1456157 w 7467600"/>
              <a:gd name="connsiteY106" fmla="*/ 5371404 h 6858000"/>
              <a:gd name="connsiteX107" fmla="*/ 4988186 w 7467600"/>
              <a:gd name="connsiteY107" fmla="*/ 5216467 h 6858000"/>
              <a:gd name="connsiteX108" fmla="*/ 4777334 w 7467600"/>
              <a:gd name="connsiteY108" fmla="*/ 5406072 h 6858000"/>
              <a:gd name="connsiteX109" fmla="*/ 4718341 w 7467600"/>
              <a:gd name="connsiteY109" fmla="*/ 5468043 h 6858000"/>
              <a:gd name="connsiteX110" fmla="*/ 4604655 w 7467600"/>
              <a:gd name="connsiteY110" fmla="*/ 5583434 h 6858000"/>
              <a:gd name="connsiteX111" fmla="*/ 4565074 w 7467600"/>
              <a:gd name="connsiteY111" fmla="*/ 5618550 h 6858000"/>
              <a:gd name="connsiteX112" fmla="*/ 4988186 w 7467600"/>
              <a:gd name="connsiteY112" fmla="*/ 5216467 h 6858000"/>
              <a:gd name="connsiteX113" fmla="*/ 4978032 w 7467600"/>
              <a:gd name="connsiteY113" fmla="*/ 5183809 h 6858000"/>
              <a:gd name="connsiteX114" fmla="*/ 4463413 w 7467600"/>
              <a:gd name="connsiteY114" fmla="*/ 5615162 h 6858000"/>
              <a:gd name="connsiteX115" fmla="*/ 4358134 w 7467600"/>
              <a:gd name="connsiteY115" fmla="*/ 5742791 h 6858000"/>
              <a:gd name="connsiteX116" fmla="*/ 4376219 w 7467600"/>
              <a:gd name="connsiteY116" fmla="*/ 5729027 h 6858000"/>
              <a:gd name="connsiteX117" fmla="*/ 4582340 w 7467600"/>
              <a:gd name="connsiteY117" fmla="*/ 5561037 h 6858000"/>
              <a:gd name="connsiteX118" fmla="*/ 4694684 w 7467600"/>
              <a:gd name="connsiteY118" fmla="*/ 5447098 h 6858000"/>
              <a:gd name="connsiteX119" fmla="*/ 4754123 w 7467600"/>
              <a:gd name="connsiteY119" fmla="*/ 5384643 h 6858000"/>
              <a:gd name="connsiteX120" fmla="*/ 4978032 w 7467600"/>
              <a:gd name="connsiteY120" fmla="*/ 5183809 h 6858000"/>
              <a:gd name="connsiteX121" fmla="*/ 1903353 w 7467600"/>
              <a:gd name="connsiteY121" fmla="*/ 5044827 h 6858000"/>
              <a:gd name="connsiteX122" fmla="*/ 1936931 w 7467600"/>
              <a:gd name="connsiteY122" fmla="*/ 5093954 h 6858000"/>
              <a:gd name="connsiteX123" fmla="*/ 2195868 w 7467600"/>
              <a:gd name="connsiteY123" fmla="*/ 5396574 h 6858000"/>
              <a:gd name="connsiteX124" fmla="*/ 2088852 w 7467600"/>
              <a:gd name="connsiteY124" fmla="*/ 5166123 h 6858000"/>
              <a:gd name="connsiteX125" fmla="*/ 1958241 w 7467600"/>
              <a:gd name="connsiteY125" fmla="*/ 5067955 h 6858000"/>
              <a:gd name="connsiteX126" fmla="*/ 1903353 w 7467600"/>
              <a:gd name="connsiteY126" fmla="*/ 5044827 h 6858000"/>
              <a:gd name="connsiteX127" fmla="*/ 1979378 w 7467600"/>
              <a:gd name="connsiteY127" fmla="*/ 4769504 h 6858000"/>
              <a:gd name="connsiteX128" fmla="*/ 2882120 w 7467600"/>
              <a:gd name="connsiteY128" fmla="*/ 5064547 h 6858000"/>
              <a:gd name="connsiteX129" fmla="*/ 2793103 w 7467600"/>
              <a:gd name="connsiteY129" fmla="*/ 5039699 h 6858000"/>
              <a:gd name="connsiteX130" fmla="*/ 2770041 w 7467600"/>
              <a:gd name="connsiteY130" fmla="*/ 5033634 h 6858000"/>
              <a:gd name="connsiteX131" fmla="*/ 1979378 w 7467600"/>
              <a:gd name="connsiteY131" fmla="*/ 4769504 h 6858000"/>
              <a:gd name="connsiteX132" fmla="*/ 1927410 w 7467600"/>
              <a:gd name="connsiteY132" fmla="*/ 4716164 h 6858000"/>
              <a:gd name="connsiteX133" fmla="*/ 1959587 w 7467600"/>
              <a:gd name="connsiteY133" fmla="*/ 4728849 h 6858000"/>
              <a:gd name="connsiteX134" fmla="*/ 2777707 w 7467600"/>
              <a:gd name="connsiteY134" fmla="*/ 5003991 h 6858000"/>
              <a:gd name="connsiteX135" fmla="*/ 2800768 w 7467600"/>
              <a:gd name="connsiteY135" fmla="*/ 5010056 h 6858000"/>
              <a:gd name="connsiteX136" fmla="*/ 2879408 w 7467600"/>
              <a:gd name="connsiteY136" fmla="*/ 5031590 h 6858000"/>
              <a:gd name="connsiteX137" fmla="*/ 2862295 w 7467600"/>
              <a:gd name="connsiteY137" fmla="*/ 5022958 h 6858000"/>
              <a:gd name="connsiteX138" fmla="*/ 2813343 w 7467600"/>
              <a:gd name="connsiteY138" fmla="*/ 4998369 h 6858000"/>
              <a:gd name="connsiteX139" fmla="*/ 2646245 w 7467600"/>
              <a:gd name="connsiteY139" fmla="*/ 4930999 h 6858000"/>
              <a:gd name="connsiteX140" fmla="*/ 1999243 w 7467600"/>
              <a:gd name="connsiteY140" fmla="*/ 4730524 h 6858000"/>
              <a:gd name="connsiteX141" fmla="*/ 1979527 w 7467600"/>
              <a:gd name="connsiteY141" fmla="*/ 4726651 h 6858000"/>
              <a:gd name="connsiteX142" fmla="*/ 1927410 w 7467600"/>
              <a:gd name="connsiteY142" fmla="*/ 4716164 h 6858000"/>
              <a:gd name="connsiteX143" fmla="*/ 1997014 w 7467600"/>
              <a:gd name="connsiteY143" fmla="*/ 4698007 h 6858000"/>
              <a:gd name="connsiteX144" fmla="*/ 2005458 w 7467600"/>
              <a:gd name="connsiteY144" fmla="*/ 4699540 h 6858000"/>
              <a:gd name="connsiteX145" fmla="*/ 2657186 w 7467600"/>
              <a:gd name="connsiteY145" fmla="*/ 4901687 h 6858000"/>
              <a:gd name="connsiteX146" fmla="*/ 2826662 w 7467600"/>
              <a:gd name="connsiteY146" fmla="*/ 4970362 h 6858000"/>
              <a:gd name="connsiteX147" fmla="*/ 2876100 w 7467600"/>
              <a:gd name="connsiteY147" fmla="*/ 4995397 h 6858000"/>
              <a:gd name="connsiteX148" fmla="*/ 3042600 w 7467600"/>
              <a:gd name="connsiteY148" fmla="*/ 5059532 h 6858000"/>
              <a:gd name="connsiteX149" fmla="*/ 1997014 w 7467600"/>
              <a:gd name="connsiteY149" fmla="*/ 4698007 h 6858000"/>
              <a:gd name="connsiteX150" fmla="*/ 2305292 w 7467600"/>
              <a:gd name="connsiteY150" fmla="*/ 4219492 h 6858000"/>
              <a:gd name="connsiteX151" fmla="*/ 3360922 w 7467600"/>
              <a:gd name="connsiteY151" fmla="*/ 4529373 h 6858000"/>
              <a:gd name="connsiteX152" fmla="*/ 3492420 w 7467600"/>
              <a:gd name="connsiteY152" fmla="*/ 4510145 h 6858000"/>
              <a:gd name="connsiteX153" fmla="*/ 3364086 w 7467600"/>
              <a:gd name="connsiteY153" fmla="*/ 4480340 h 6858000"/>
              <a:gd name="connsiteX154" fmla="*/ 3225818 w 7467600"/>
              <a:gd name="connsiteY154" fmla="*/ 4411822 h 6858000"/>
              <a:gd name="connsiteX155" fmla="*/ 3129696 w 7467600"/>
              <a:gd name="connsiteY155" fmla="*/ 4360704 h 6858000"/>
              <a:gd name="connsiteX156" fmla="*/ 2814545 w 7467600"/>
              <a:gd name="connsiteY156" fmla="*/ 4282955 h 6858000"/>
              <a:gd name="connsiteX157" fmla="*/ 2305292 w 7467600"/>
              <a:gd name="connsiteY157" fmla="*/ 4219492 h 6858000"/>
              <a:gd name="connsiteX158" fmla="*/ 2626982 w 7467600"/>
              <a:gd name="connsiteY158" fmla="*/ 4206450 h 6858000"/>
              <a:gd name="connsiteX159" fmla="*/ 2490617 w 7467600"/>
              <a:gd name="connsiteY159" fmla="*/ 4206951 h 6858000"/>
              <a:gd name="connsiteX160" fmla="*/ 2819869 w 7467600"/>
              <a:gd name="connsiteY160" fmla="*/ 4252936 h 6858000"/>
              <a:gd name="connsiteX161" fmla="*/ 3143018 w 7467600"/>
              <a:gd name="connsiteY161" fmla="*/ 4332698 h 6858000"/>
              <a:gd name="connsiteX162" fmla="*/ 3241520 w 7467600"/>
              <a:gd name="connsiteY162" fmla="*/ 4385112 h 6858000"/>
              <a:gd name="connsiteX163" fmla="*/ 3374575 w 7467600"/>
              <a:gd name="connsiteY163" fmla="*/ 4451517 h 6858000"/>
              <a:gd name="connsiteX164" fmla="*/ 3505221 w 7467600"/>
              <a:gd name="connsiteY164" fmla="*/ 4480757 h 6858000"/>
              <a:gd name="connsiteX165" fmla="*/ 2626982 w 7467600"/>
              <a:gd name="connsiteY165" fmla="*/ 4206450 h 6858000"/>
              <a:gd name="connsiteX166" fmla="*/ 1310106 w 7467600"/>
              <a:gd name="connsiteY166" fmla="*/ 3943217 h 6858000"/>
              <a:gd name="connsiteX167" fmla="*/ 854994 w 7467600"/>
              <a:gd name="connsiteY167" fmla="*/ 4399136 h 6858000"/>
              <a:gd name="connsiteX168" fmla="*/ 742462 w 7467600"/>
              <a:gd name="connsiteY168" fmla="*/ 4594648 h 6858000"/>
              <a:gd name="connsiteX169" fmla="*/ 820602 w 7467600"/>
              <a:gd name="connsiteY169" fmla="*/ 4485915 h 6858000"/>
              <a:gd name="connsiteX170" fmla="*/ 878295 w 7467600"/>
              <a:gd name="connsiteY170" fmla="*/ 4403594 h 6858000"/>
              <a:gd name="connsiteX171" fmla="*/ 1240607 w 7467600"/>
              <a:gd name="connsiteY171" fmla="*/ 4010401 h 6858000"/>
              <a:gd name="connsiteX172" fmla="*/ 1310106 w 7467600"/>
              <a:gd name="connsiteY172" fmla="*/ 3943217 h 6858000"/>
              <a:gd name="connsiteX173" fmla="*/ 1423113 w 7467600"/>
              <a:gd name="connsiteY173" fmla="*/ 3874565 h 6858000"/>
              <a:gd name="connsiteX174" fmla="*/ 1260565 w 7467600"/>
              <a:gd name="connsiteY174" fmla="*/ 4031982 h 6858000"/>
              <a:gd name="connsiteX175" fmla="*/ 901900 w 7467600"/>
              <a:gd name="connsiteY175" fmla="*/ 4421236 h 6858000"/>
              <a:gd name="connsiteX176" fmla="*/ 845044 w 7467600"/>
              <a:gd name="connsiteY176" fmla="*/ 4502436 h 6858000"/>
              <a:gd name="connsiteX177" fmla="*/ 685926 w 7467600"/>
              <a:gd name="connsiteY177" fmla="*/ 4703069 h 6858000"/>
              <a:gd name="connsiteX178" fmla="*/ 684248 w 7467600"/>
              <a:gd name="connsiteY178" fmla="*/ 4706721 h 6858000"/>
              <a:gd name="connsiteX179" fmla="*/ 1423113 w 7467600"/>
              <a:gd name="connsiteY179" fmla="*/ 3874565 h 6858000"/>
              <a:gd name="connsiteX180" fmla="*/ 3316479 w 7467600"/>
              <a:gd name="connsiteY180" fmla="*/ 3872136 h 6858000"/>
              <a:gd name="connsiteX181" fmla="*/ 3546806 w 7467600"/>
              <a:gd name="connsiteY181" fmla="*/ 4356139 h 6858000"/>
              <a:gd name="connsiteX182" fmla="*/ 3364433 w 7467600"/>
              <a:gd name="connsiteY182" fmla="*/ 3953121 h 6858000"/>
              <a:gd name="connsiteX183" fmla="*/ 3316479 w 7467600"/>
              <a:gd name="connsiteY183" fmla="*/ 3872136 h 6858000"/>
              <a:gd name="connsiteX184" fmla="*/ 3291335 w 7467600"/>
              <a:gd name="connsiteY184" fmla="*/ 3767420 h 6858000"/>
              <a:gd name="connsiteX185" fmla="*/ 3390805 w 7467600"/>
              <a:gd name="connsiteY185" fmla="*/ 3937163 h 6858000"/>
              <a:gd name="connsiteX186" fmla="*/ 3579062 w 7467600"/>
              <a:gd name="connsiteY186" fmla="*/ 4359040 h 6858000"/>
              <a:gd name="connsiteX187" fmla="*/ 3467355 w 7467600"/>
              <a:gd name="connsiteY187" fmla="*/ 3988130 h 6858000"/>
              <a:gd name="connsiteX188" fmla="*/ 3310753 w 7467600"/>
              <a:gd name="connsiteY188" fmla="*/ 3787140 h 6858000"/>
              <a:gd name="connsiteX189" fmla="*/ 3291335 w 7467600"/>
              <a:gd name="connsiteY189" fmla="*/ 3767420 h 6858000"/>
              <a:gd name="connsiteX190" fmla="*/ 1635889 w 7467600"/>
              <a:gd name="connsiteY190" fmla="*/ 3709494 h 6858000"/>
              <a:gd name="connsiteX191" fmla="*/ 1634800 w 7467600"/>
              <a:gd name="connsiteY191" fmla="*/ 3731111 h 6858000"/>
              <a:gd name="connsiteX192" fmla="*/ 1635889 w 7467600"/>
              <a:gd name="connsiteY192" fmla="*/ 3709494 h 6858000"/>
              <a:gd name="connsiteX193" fmla="*/ 1510397 w 7467600"/>
              <a:gd name="connsiteY193" fmla="*/ 3684705 h 6858000"/>
              <a:gd name="connsiteX194" fmla="*/ 1146550 w 7467600"/>
              <a:gd name="connsiteY194" fmla="*/ 3802012 h 6858000"/>
              <a:gd name="connsiteX195" fmla="*/ 698834 w 7467600"/>
              <a:gd name="connsiteY195" fmla="*/ 3952272 h 6858000"/>
              <a:gd name="connsiteX196" fmla="*/ 34256 w 7467600"/>
              <a:gd name="connsiteY196" fmla="*/ 4347603 h 6858000"/>
              <a:gd name="connsiteX197" fmla="*/ 527241 w 7467600"/>
              <a:gd name="connsiteY197" fmla="*/ 4065078 h 6858000"/>
              <a:gd name="connsiteX198" fmla="*/ 1510397 w 7467600"/>
              <a:gd name="connsiteY198" fmla="*/ 3684705 h 6858000"/>
              <a:gd name="connsiteX199" fmla="*/ 1313114 w 7467600"/>
              <a:gd name="connsiteY199" fmla="*/ 3655216 h 6858000"/>
              <a:gd name="connsiteX200" fmla="*/ 1109304 w 7467600"/>
              <a:gd name="connsiteY200" fmla="*/ 3669030 h 6858000"/>
              <a:gd name="connsiteX201" fmla="*/ 8129 w 7467600"/>
              <a:gd name="connsiteY201" fmla="*/ 4330519 h 6858000"/>
              <a:gd name="connsiteX202" fmla="*/ 687572 w 7467600"/>
              <a:gd name="connsiteY202" fmla="*/ 3925629 h 6858000"/>
              <a:gd name="connsiteX203" fmla="*/ 1138365 w 7467600"/>
              <a:gd name="connsiteY203" fmla="*/ 3774515 h 6858000"/>
              <a:gd name="connsiteX204" fmla="*/ 1505579 w 7467600"/>
              <a:gd name="connsiteY204" fmla="*/ 3655526 h 6858000"/>
              <a:gd name="connsiteX205" fmla="*/ 1313114 w 7467600"/>
              <a:gd name="connsiteY205" fmla="*/ 3655216 h 6858000"/>
              <a:gd name="connsiteX206" fmla="*/ 3655073 w 7467600"/>
              <a:gd name="connsiteY206" fmla="*/ 3650884 h 6858000"/>
              <a:gd name="connsiteX207" fmla="*/ 3989938 w 7467600"/>
              <a:gd name="connsiteY207" fmla="*/ 3991685 h 6858000"/>
              <a:gd name="connsiteX208" fmla="*/ 4393907 w 7467600"/>
              <a:gd name="connsiteY208" fmla="*/ 4261258 h 6858000"/>
              <a:gd name="connsiteX209" fmla="*/ 4648051 w 7467600"/>
              <a:gd name="connsiteY209" fmla="*/ 4374051 h 6858000"/>
              <a:gd name="connsiteX210" fmla="*/ 4383389 w 7467600"/>
              <a:gd name="connsiteY210" fmla="*/ 4184369 h 6858000"/>
              <a:gd name="connsiteX211" fmla="*/ 4165508 w 7467600"/>
              <a:gd name="connsiteY211" fmla="*/ 4035196 h 6858000"/>
              <a:gd name="connsiteX212" fmla="*/ 4068162 w 7467600"/>
              <a:gd name="connsiteY212" fmla="*/ 3953394 h 6858000"/>
              <a:gd name="connsiteX213" fmla="*/ 3981416 w 7467600"/>
              <a:gd name="connsiteY213" fmla="*/ 3880482 h 6858000"/>
              <a:gd name="connsiteX214" fmla="*/ 3800147 w 7467600"/>
              <a:gd name="connsiteY214" fmla="*/ 3749872 h 6858000"/>
              <a:gd name="connsiteX215" fmla="*/ 3655073 w 7467600"/>
              <a:gd name="connsiteY215" fmla="*/ 3650884 h 6858000"/>
              <a:gd name="connsiteX216" fmla="*/ 3670252 w 7467600"/>
              <a:gd name="connsiteY216" fmla="*/ 3622798 h 6858000"/>
              <a:gd name="connsiteX217" fmla="*/ 3817258 w 7467600"/>
              <a:gd name="connsiteY217" fmla="*/ 3723577 h 6858000"/>
              <a:gd name="connsiteX218" fmla="*/ 4000461 w 7467600"/>
              <a:gd name="connsiteY218" fmla="*/ 3855966 h 6858000"/>
              <a:gd name="connsiteX219" fmla="*/ 4088180 w 7467600"/>
              <a:gd name="connsiteY219" fmla="*/ 3929774 h 6858000"/>
              <a:gd name="connsiteX220" fmla="*/ 4184555 w 7467600"/>
              <a:gd name="connsiteY220" fmla="*/ 4010683 h 6858000"/>
              <a:gd name="connsiteX221" fmla="*/ 4399563 w 7467600"/>
              <a:gd name="connsiteY221" fmla="*/ 4158106 h 6858000"/>
              <a:gd name="connsiteX222" fmla="*/ 4684469 w 7467600"/>
              <a:gd name="connsiteY222" fmla="*/ 4364680 h 6858000"/>
              <a:gd name="connsiteX223" fmla="*/ 4690271 w 7467600"/>
              <a:gd name="connsiteY223" fmla="*/ 4370034 h 6858000"/>
              <a:gd name="connsiteX224" fmla="*/ 4136093 w 7467600"/>
              <a:gd name="connsiteY224" fmla="*/ 3858466 h 6858000"/>
              <a:gd name="connsiteX225" fmla="*/ 3670252 w 7467600"/>
              <a:gd name="connsiteY225" fmla="*/ 3622798 h 6858000"/>
              <a:gd name="connsiteX226" fmla="*/ 4440129 w 7467600"/>
              <a:gd name="connsiteY226" fmla="*/ 3448571 h 6858000"/>
              <a:gd name="connsiteX227" fmla="*/ 4856525 w 7467600"/>
              <a:gd name="connsiteY227" fmla="*/ 3915351 h 6858000"/>
              <a:gd name="connsiteX228" fmla="*/ 5059055 w 7467600"/>
              <a:gd name="connsiteY228" fmla="*/ 4108918 h 6858000"/>
              <a:gd name="connsiteX229" fmla="*/ 5290070 w 7467600"/>
              <a:gd name="connsiteY229" fmla="*/ 4263619 h 6858000"/>
              <a:gd name="connsiteX230" fmla="*/ 4834991 w 7467600"/>
              <a:gd name="connsiteY230" fmla="*/ 3830985 h 6858000"/>
              <a:gd name="connsiteX231" fmla="*/ 4440129 w 7467600"/>
              <a:gd name="connsiteY231" fmla="*/ 3448571 h 6858000"/>
              <a:gd name="connsiteX232" fmla="*/ 4441737 w 7467600"/>
              <a:gd name="connsiteY232" fmla="*/ 3399734 h 6858000"/>
              <a:gd name="connsiteX233" fmla="*/ 4431236 w 7467600"/>
              <a:gd name="connsiteY233" fmla="*/ 3400954 h 6858000"/>
              <a:gd name="connsiteX234" fmla="*/ 4557150 w 7467600"/>
              <a:gd name="connsiteY234" fmla="*/ 3510023 h 6858000"/>
              <a:gd name="connsiteX235" fmla="*/ 4856936 w 7467600"/>
              <a:gd name="connsiteY235" fmla="*/ 3809146 h 6858000"/>
              <a:gd name="connsiteX236" fmla="*/ 5111996 w 7467600"/>
              <a:gd name="connsiteY236" fmla="*/ 4065759 h 6858000"/>
              <a:gd name="connsiteX237" fmla="*/ 5388878 w 7467600"/>
              <a:gd name="connsiteY237" fmla="*/ 4300185 h 6858000"/>
              <a:gd name="connsiteX238" fmla="*/ 5425556 w 7467600"/>
              <a:gd name="connsiteY238" fmla="*/ 4308967 h 6858000"/>
              <a:gd name="connsiteX239" fmla="*/ 4943646 w 7467600"/>
              <a:gd name="connsiteY239" fmla="*/ 3822916 h 6858000"/>
              <a:gd name="connsiteX240" fmla="*/ 4594837 w 7467600"/>
              <a:gd name="connsiteY240" fmla="*/ 3532274 h 6858000"/>
              <a:gd name="connsiteX241" fmla="*/ 4441737 w 7467600"/>
              <a:gd name="connsiteY241" fmla="*/ 3399734 h 6858000"/>
              <a:gd name="connsiteX242" fmla="*/ 5425834 w 7467600"/>
              <a:gd name="connsiteY242" fmla="*/ 3162785 h 6858000"/>
              <a:gd name="connsiteX243" fmla="*/ 5401644 w 7467600"/>
              <a:gd name="connsiteY243" fmla="*/ 3617847 h 6858000"/>
              <a:gd name="connsiteX244" fmla="*/ 5467256 w 7467600"/>
              <a:gd name="connsiteY244" fmla="*/ 4175494 h 6858000"/>
              <a:gd name="connsiteX245" fmla="*/ 5448069 w 7467600"/>
              <a:gd name="connsiteY245" fmla="*/ 3567554 h 6858000"/>
              <a:gd name="connsiteX246" fmla="*/ 5425834 w 7467600"/>
              <a:gd name="connsiteY246" fmla="*/ 3162785 h 6858000"/>
              <a:gd name="connsiteX247" fmla="*/ 1318687 w 7467600"/>
              <a:gd name="connsiteY247" fmla="*/ 3113840 h 6858000"/>
              <a:gd name="connsiteX248" fmla="*/ 1066793 w 7467600"/>
              <a:gd name="connsiteY248" fmla="*/ 3212171 h 6858000"/>
              <a:gd name="connsiteX249" fmla="*/ 993319 w 7467600"/>
              <a:gd name="connsiteY249" fmla="*/ 3247648 h 6858000"/>
              <a:gd name="connsiteX250" fmla="*/ 853081 w 7467600"/>
              <a:gd name="connsiteY250" fmla="*/ 3312410 h 6858000"/>
              <a:gd name="connsiteX251" fmla="*/ 805957 w 7467600"/>
              <a:gd name="connsiteY251" fmla="*/ 3330443 h 6858000"/>
              <a:gd name="connsiteX252" fmla="*/ 1318687 w 7467600"/>
              <a:gd name="connsiteY252" fmla="*/ 3113840 h 6858000"/>
              <a:gd name="connsiteX253" fmla="*/ 5453702 w 7467600"/>
              <a:gd name="connsiteY253" fmla="*/ 3090882 h 6858000"/>
              <a:gd name="connsiteX254" fmla="*/ 5480135 w 7467600"/>
              <a:gd name="connsiteY254" fmla="*/ 3565802 h 6858000"/>
              <a:gd name="connsiteX255" fmla="*/ 5499023 w 7467600"/>
              <a:gd name="connsiteY255" fmla="*/ 4166310 h 6858000"/>
              <a:gd name="connsiteX256" fmla="*/ 5547022 w 7467600"/>
              <a:gd name="connsiteY256" fmla="*/ 3607838 h 6858000"/>
              <a:gd name="connsiteX257" fmla="*/ 5515964 w 7467600"/>
              <a:gd name="connsiteY257" fmla="*/ 3378541 h 6858000"/>
              <a:gd name="connsiteX258" fmla="*/ 5453702 w 7467600"/>
              <a:gd name="connsiteY258" fmla="*/ 3090882 h 6858000"/>
              <a:gd name="connsiteX259" fmla="*/ 1238695 w 7467600"/>
              <a:gd name="connsiteY259" fmla="*/ 3076820 h 6858000"/>
              <a:gd name="connsiteX260" fmla="*/ 716371 w 7467600"/>
              <a:gd name="connsiteY260" fmla="*/ 3293249 h 6858000"/>
              <a:gd name="connsiteX261" fmla="*/ 579522 w 7467600"/>
              <a:gd name="connsiteY261" fmla="*/ 3371759 h 6858000"/>
              <a:gd name="connsiteX262" fmla="*/ 600288 w 7467600"/>
              <a:gd name="connsiteY262" fmla="*/ 3365555 h 6858000"/>
              <a:gd name="connsiteX263" fmla="*/ 840692 w 7467600"/>
              <a:gd name="connsiteY263" fmla="*/ 3284921 h 6858000"/>
              <a:gd name="connsiteX264" fmla="*/ 979248 w 7467600"/>
              <a:gd name="connsiteY264" fmla="*/ 3221003 h 6858000"/>
              <a:gd name="connsiteX265" fmla="*/ 1053282 w 7467600"/>
              <a:gd name="connsiteY265" fmla="*/ 3185247 h 6858000"/>
              <a:gd name="connsiteX266" fmla="*/ 1320603 w 7467600"/>
              <a:gd name="connsiteY266" fmla="*/ 3081281 h 6858000"/>
              <a:gd name="connsiteX267" fmla="*/ 1238695 w 7467600"/>
              <a:gd name="connsiteY267" fmla="*/ 3076820 h 6858000"/>
              <a:gd name="connsiteX268" fmla="*/ 5425627 w 7467600"/>
              <a:gd name="connsiteY268" fmla="*/ 2954192 h 6858000"/>
              <a:gd name="connsiteX269" fmla="*/ 5470770 w 7467600"/>
              <a:gd name="connsiteY269" fmla="*/ 3005435 h 6858000"/>
              <a:gd name="connsiteX270" fmla="*/ 5519779 w 7467600"/>
              <a:gd name="connsiteY270" fmla="*/ 4359223 h 6858000"/>
              <a:gd name="connsiteX271" fmla="*/ 5520293 w 7467600"/>
              <a:gd name="connsiteY271" fmla="*/ 4360602 h 6858000"/>
              <a:gd name="connsiteX272" fmla="*/ 5767221 w 7467600"/>
              <a:gd name="connsiteY272" fmla="*/ 4665564 h 6858000"/>
              <a:gd name="connsiteX273" fmla="*/ 6937169 w 7467600"/>
              <a:gd name="connsiteY273" fmla="*/ 4815941 h 6858000"/>
              <a:gd name="connsiteX274" fmla="*/ 6953922 w 7467600"/>
              <a:gd name="connsiteY274" fmla="*/ 4890068 h 6858000"/>
              <a:gd name="connsiteX275" fmla="*/ 6071359 w 7467600"/>
              <a:gd name="connsiteY275" fmla="*/ 4770770 h 6858000"/>
              <a:gd name="connsiteX276" fmla="*/ 6038839 w 7467600"/>
              <a:gd name="connsiteY276" fmla="*/ 4764474 h 6858000"/>
              <a:gd name="connsiteX277" fmla="*/ 6038706 w 7467600"/>
              <a:gd name="connsiteY277" fmla="*/ 4763847 h 6858000"/>
              <a:gd name="connsiteX278" fmla="*/ 6037784 w 7467600"/>
              <a:gd name="connsiteY278" fmla="*/ 4764270 h 6858000"/>
              <a:gd name="connsiteX279" fmla="*/ 6038839 w 7467600"/>
              <a:gd name="connsiteY279" fmla="*/ 4764474 h 6858000"/>
              <a:gd name="connsiteX280" fmla="*/ 6040338 w 7467600"/>
              <a:gd name="connsiteY280" fmla="*/ 4771418 h 6858000"/>
              <a:gd name="connsiteX281" fmla="*/ 6024488 w 7467600"/>
              <a:gd name="connsiteY281" fmla="*/ 4809903 h 6858000"/>
              <a:gd name="connsiteX282" fmla="*/ 5599771 w 7467600"/>
              <a:gd name="connsiteY282" fmla="*/ 5509652 h 6858000"/>
              <a:gd name="connsiteX283" fmla="*/ 5548843 w 7467600"/>
              <a:gd name="connsiteY283" fmla="*/ 5563845 h 6858000"/>
              <a:gd name="connsiteX284" fmla="*/ 5940952 w 7467600"/>
              <a:gd name="connsiteY284" fmla="*/ 6250028 h 6858000"/>
              <a:gd name="connsiteX285" fmla="*/ 6043441 w 7467600"/>
              <a:gd name="connsiteY285" fmla="*/ 6665847 h 6858000"/>
              <a:gd name="connsiteX286" fmla="*/ 6093432 w 7467600"/>
              <a:gd name="connsiteY286" fmla="*/ 6858000 h 6858000"/>
              <a:gd name="connsiteX287" fmla="*/ 6034344 w 7467600"/>
              <a:gd name="connsiteY287" fmla="*/ 6858000 h 6858000"/>
              <a:gd name="connsiteX288" fmla="*/ 6026679 w 7467600"/>
              <a:gd name="connsiteY288" fmla="*/ 6836959 h 6858000"/>
              <a:gd name="connsiteX289" fmla="*/ 5800441 w 7467600"/>
              <a:gd name="connsiteY289" fmla="*/ 6335286 h 6858000"/>
              <a:gd name="connsiteX290" fmla="*/ 5526562 w 7467600"/>
              <a:gd name="connsiteY290" fmla="*/ 5705388 h 6858000"/>
              <a:gd name="connsiteX291" fmla="*/ 5519640 w 7467600"/>
              <a:gd name="connsiteY291" fmla="*/ 5683774 h 6858000"/>
              <a:gd name="connsiteX292" fmla="*/ 5844559 w 7467600"/>
              <a:gd name="connsiteY292" fmla="*/ 6553349 h 6858000"/>
              <a:gd name="connsiteX293" fmla="*/ 5975994 w 7467600"/>
              <a:gd name="connsiteY293" fmla="*/ 6858000 h 6858000"/>
              <a:gd name="connsiteX294" fmla="*/ 5898547 w 7467600"/>
              <a:gd name="connsiteY294" fmla="*/ 6858000 h 6858000"/>
              <a:gd name="connsiteX295" fmla="*/ 5682041 w 7467600"/>
              <a:gd name="connsiteY295" fmla="*/ 6355860 h 6858000"/>
              <a:gd name="connsiteX296" fmla="*/ 5461758 w 7467600"/>
              <a:gd name="connsiteY296" fmla="*/ 5820220 h 6858000"/>
              <a:gd name="connsiteX297" fmla="*/ 5237282 w 7467600"/>
              <a:gd name="connsiteY297" fmla="*/ 6579086 h 6858000"/>
              <a:gd name="connsiteX298" fmla="*/ 5115009 w 7467600"/>
              <a:gd name="connsiteY298" fmla="*/ 6858000 h 6858000"/>
              <a:gd name="connsiteX299" fmla="*/ 5028074 w 7467600"/>
              <a:gd name="connsiteY299" fmla="*/ 6858000 h 6858000"/>
              <a:gd name="connsiteX300" fmla="*/ 5079508 w 7467600"/>
              <a:gd name="connsiteY300" fmla="*/ 6749074 h 6858000"/>
              <a:gd name="connsiteX301" fmla="*/ 5371846 w 7467600"/>
              <a:gd name="connsiteY301" fmla="*/ 5924413 h 6858000"/>
              <a:gd name="connsiteX302" fmla="*/ 5270512 w 7467600"/>
              <a:gd name="connsiteY302" fmla="*/ 6138975 h 6858000"/>
              <a:gd name="connsiteX303" fmla="*/ 5062409 w 7467600"/>
              <a:gd name="connsiteY303" fmla="*/ 6653544 h 6858000"/>
              <a:gd name="connsiteX304" fmla="*/ 5036628 w 7467600"/>
              <a:gd name="connsiteY304" fmla="*/ 6754247 h 6858000"/>
              <a:gd name="connsiteX305" fmla="*/ 5009112 w 7467600"/>
              <a:gd name="connsiteY305" fmla="*/ 6858000 h 6858000"/>
              <a:gd name="connsiteX306" fmla="*/ 4976679 w 7467600"/>
              <a:gd name="connsiteY306" fmla="*/ 6858000 h 6858000"/>
              <a:gd name="connsiteX307" fmla="*/ 5006537 w 7467600"/>
              <a:gd name="connsiteY307" fmla="*/ 6747068 h 6858000"/>
              <a:gd name="connsiteX308" fmla="*/ 5032723 w 7467600"/>
              <a:gd name="connsiteY308" fmla="*/ 6644957 h 6858000"/>
              <a:gd name="connsiteX309" fmla="*/ 5242949 w 7467600"/>
              <a:gd name="connsiteY309" fmla="*/ 6125175 h 6858000"/>
              <a:gd name="connsiteX310" fmla="*/ 5286321 w 7467600"/>
              <a:gd name="connsiteY310" fmla="*/ 6033555 h 6858000"/>
              <a:gd name="connsiteX311" fmla="*/ 5008210 w 7467600"/>
              <a:gd name="connsiteY311" fmla="*/ 6649194 h 6858000"/>
              <a:gd name="connsiteX312" fmla="*/ 4986321 w 7467600"/>
              <a:gd name="connsiteY312" fmla="*/ 6765687 h 6858000"/>
              <a:gd name="connsiteX313" fmla="*/ 4973474 w 7467600"/>
              <a:gd name="connsiteY313" fmla="*/ 6858000 h 6858000"/>
              <a:gd name="connsiteX314" fmla="*/ 4907178 w 7467600"/>
              <a:gd name="connsiteY314" fmla="*/ 6858000 h 6858000"/>
              <a:gd name="connsiteX315" fmla="*/ 4910810 w 7467600"/>
              <a:gd name="connsiteY315" fmla="*/ 6829660 h 6858000"/>
              <a:gd name="connsiteX316" fmla="*/ 4987461 w 7467600"/>
              <a:gd name="connsiteY316" fmla="*/ 6432994 h 6858000"/>
              <a:gd name="connsiteX317" fmla="*/ 5179262 w 7467600"/>
              <a:gd name="connsiteY317" fmla="*/ 6035044 h 6858000"/>
              <a:gd name="connsiteX318" fmla="*/ 4689678 w 7467600"/>
              <a:gd name="connsiteY318" fmla="*/ 6440241 h 6858000"/>
              <a:gd name="connsiteX319" fmla="*/ 4477543 w 7467600"/>
              <a:gd name="connsiteY319" fmla="*/ 6674836 h 6858000"/>
              <a:gd name="connsiteX320" fmla="*/ 4329957 w 7467600"/>
              <a:gd name="connsiteY320" fmla="*/ 6858000 h 6858000"/>
              <a:gd name="connsiteX321" fmla="*/ 4218595 w 7467600"/>
              <a:gd name="connsiteY321" fmla="*/ 6858000 h 6858000"/>
              <a:gd name="connsiteX322" fmla="*/ 4368888 w 7467600"/>
              <a:gd name="connsiteY322" fmla="*/ 6668412 h 6858000"/>
              <a:gd name="connsiteX323" fmla="*/ 4563091 w 7467600"/>
              <a:gd name="connsiteY323" fmla="*/ 6442508 h 6858000"/>
              <a:gd name="connsiteX324" fmla="*/ 5387324 w 7467600"/>
              <a:gd name="connsiteY324" fmla="*/ 5705830 h 6858000"/>
              <a:gd name="connsiteX325" fmla="*/ 5073620 w 7467600"/>
              <a:gd name="connsiteY325" fmla="*/ 5955437 h 6858000"/>
              <a:gd name="connsiteX326" fmla="*/ 4689789 w 7467600"/>
              <a:gd name="connsiteY326" fmla="*/ 6268382 h 6858000"/>
              <a:gd name="connsiteX327" fmla="*/ 4418722 w 7467600"/>
              <a:gd name="connsiteY327" fmla="*/ 6570886 h 6858000"/>
              <a:gd name="connsiteX328" fmla="*/ 4214944 w 7467600"/>
              <a:gd name="connsiteY328" fmla="*/ 6858000 h 6858000"/>
              <a:gd name="connsiteX329" fmla="*/ 4177898 w 7467600"/>
              <a:gd name="connsiteY329" fmla="*/ 6858000 h 6858000"/>
              <a:gd name="connsiteX330" fmla="*/ 4391597 w 7467600"/>
              <a:gd name="connsiteY330" fmla="*/ 6556370 h 6858000"/>
              <a:gd name="connsiteX331" fmla="*/ 4668889 w 7467600"/>
              <a:gd name="connsiteY331" fmla="*/ 6246399 h 6858000"/>
              <a:gd name="connsiteX332" fmla="*/ 5055427 w 7467600"/>
              <a:gd name="connsiteY332" fmla="*/ 5931476 h 6858000"/>
              <a:gd name="connsiteX333" fmla="*/ 5371814 w 7467600"/>
              <a:gd name="connsiteY333" fmla="*/ 5678975 h 6858000"/>
              <a:gd name="connsiteX334" fmla="*/ 4987918 w 7467600"/>
              <a:gd name="connsiteY334" fmla="*/ 5838701 h 6858000"/>
              <a:gd name="connsiteX335" fmla="*/ 4317146 w 7467600"/>
              <a:gd name="connsiteY335" fmla="*/ 6587716 h 6858000"/>
              <a:gd name="connsiteX336" fmla="*/ 4171627 w 7467600"/>
              <a:gd name="connsiteY336" fmla="*/ 6858000 h 6858000"/>
              <a:gd name="connsiteX337" fmla="*/ 4081585 w 7467600"/>
              <a:gd name="connsiteY337" fmla="*/ 6858000 h 6858000"/>
              <a:gd name="connsiteX338" fmla="*/ 4238603 w 7467600"/>
              <a:gd name="connsiteY338" fmla="*/ 6559341 h 6858000"/>
              <a:gd name="connsiteX339" fmla="*/ 4778333 w 7467600"/>
              <a:gd name="connsiteY339" fmla="*/ 5873626 h 6858000"/>
              <a:gd name="connsiteX340" fmla="*/ 5414185 w 7467600"/>
              <a:gd name="connsiteY340" fmla="*/ 5573882 h 6858000"/>
              <a:gd name="connsiteX341" fmla="*/ 5959648 w 7467600"/>
              <a:gd name="connsiteY341" fmla="*/ 4760797 h 6858000"/>
              <a:gd name="connsiteX342" fmla="*/ 5355019 w 7467600"/>
              <a:gd name="connsiteY342" fmla="*/ 4734672 h 6858000"/>
              <a:gd name="connsiteX343" fmla="*/ 5083565 w 7467600"/>
              <a:gd name="connsiteY343" fmla="*/ 5179121 h 6858000"/>
              <a:gd name="connsiteX344" fmla="*/ 4713577 w 7467600"/>
              <a:gd name="connsiteY344" fmla="*/ 5616803 h 6858000"/>
              <a:gd name="connsiteX345" fmla="*/ 3989559 w 7467600"/>
              <a:gd name="connsiteY345" fmla="*/ 6145945 h 6858000"/>
              <a:gd name="connsiteX346" fmla="*/ 3939824 w 7467600"/>
              <a:gd name="connsiteY346" fmla="*/ 6066900 h 6858000"/>
              <a:gd name="connsiteX347" fmla="*/ 4584537 w 7467600"/>
              <a:gd name="connsiteY347" fmla="*/ 5324826 h 6858000"/>
              <a:gd name="connsiteX348" fmla="*/ 5037105 w 7467600"/>
              <a:gd name="connsiteY348" fmla="*/ 5088765 h 6858000"/>
              <a:gd name="connsiteX349" fmla="*/ 5039930 w 7467600"/>
              <a:gd name="connsiteY349" fmla="*/ 5089585 h 6858000"/>
              <a:gd name="connsiteX350" fmla="*/ 5263764 w 7467600"/>
              <a:gd name="connsiteY350" fmla="*/ 4735525 h 6858000"/>
              <a:gd name="connsiteX351" fmla="*/ 4086300 w 7467600"/>
              <a:gd name="connsiteY351" fmla="*/ 4884599 h 6858000"/>
              <a:gd name="connsiteX352" fmla="*/ 4085485 w 7467600"/>
              <a:gd name="connsiteY352" fmla="*/ 4899070 h 6858000"/>
              <a:gd name="connsiteX353" fmla="*/ 3871915 w 7467600"/>
              <a:gd name="connsiteY353" fmla="*/ 5253645 h 6858000"/>
              <a:gd name="connsiteX354" fmla="*/ 3799374 w 7467600"/>
              <a:gd name="connsiteY354" fmla="*/ 5466127 h 6858000"/>
              <a:gd name="connsiteX355" fmla="*/ 3498850 w 7467600"/>
              <a:gd name="connsiteY355" fmla="*/ 6661888 h 6858000"/>
              <a:gd name="connsiteX356" fmla="*/ 3399216 w 7467600"/>
              <a:gd name="connsiteY356" fmla="*/ 6858000 h 6858000"/>
              <a:gd name="connsiteX357" fmla="*/ 3303688 w 7467600"/>
              <a:gd name="connsiteY357" fmla="*/ 6858000 h 6858000"/>
              <a:gd name="connsiteX358" fmla="*/ 3391774 w 7467600"/>
              <a:gd name="connsiteY358" fmla="*/ 6697181 h 6858000"/>
              <a:gd name="connsiteX359" fmla="*/ 3735540 w 7467600"/>
              <a:gd name="connsiteY359" fmla="*/ 5546923 h 6858000"/>
              <a:gd name="connsiteX360" fmla="*/ 3729438 w 7467600"/>
              <a:gd name="connsiteY360" fmla="*/ 5569058 h 6858000"/>
              <a:gd name="connsiteX361" fmla="*/ 3707782 w 7467600"/>
              <a:gd name="connsiteY361" fmla="*/ 5644908 h 6858000"/>
              <a:gd name="connsiteX362" fmla="*/ 3583827 w 7467600"/>
              <a:gd name="connsiteY362" fmla="*/ 6039215 h 6858000"/>
              <a:gd name="connsiteX363" fmla="*/ 3547861 w 7467600"/>
              <a:gd name="connsiteY363" fmla="*/ 6129609 h 6858000"/>
              <a:gd name="connsiteX364" fmla="*/ 3490905 w 7467600"/>
              <a:gd name="connsiteY364" fmla="*/ 6277660 h 6858000"/>
              <a:gd name="connsiteX365" fmla="*/ 3455859 w 7467600"/>
              <a:gd name="connsiteY365" fmla="*/ 6391301 h 6858000"/>
              <a:gd name="connsiteX366" fmla="*/ 3429112 w 7467600"/>
              <a:gd name="connsiteY366" fmla="*/ 6479469 h 6858000"/>
              <a:gd name="connsiteX367" fmla="*/ 3304862 w 7467600"/>
              <a:gd name="connsiteY367" fmla="*/ 6796476 h 6858000"/>
              <a:gd name="connsiteX368" fmla="*/ 3276071 w 7467600"/>
              <a:gd name="connsiteY368" fmla="*/ 6858000 h 6858000"/>
              <a:gd name="connsiteX369" fmla="*/ 3240805 w 7467600"/>
              <a:gd name="connsiteY369" fmla="*/ 6858000 h 6858000"/>
              <a:gd name="connsiteX370" fmla="*/ 3275917 w 7467600"/>
              <a:gd name="connsiteY370" fmla="*/ 6783192 h 6858000"/>
              <a:gd name="connsiteX371" fmla="*/ 3399358 w 7467600"/>
              <a:gd name="connsiteY371" fmla="*/ 6469011 h 6858000"/>
              <a:gd name="connsiteX372" fmla="*/ 3425650 w 7467600"/>
              <a:gd name="connsiteY372" fmla="*/ 6381333 h 6858000"/>
              <a:gd name="connsiteX373" fmla="*/ 3460661 w 7467600"/>
              <a:gd name="connsiteY373" fmla="*/ 6266763 h 6858000"/>
              <a:gd name="connsiteX374" fmla="*/ 3518021 w 7467600"/>
              <a:gd name="connsiteY374" fmla="*/ 6117298 h 6858000"/>
              <a:gd name="connsiteX375" fmla="*/ 3554035 w 7467600"/>
              <a:gd name="connsiteY375" fmla="*/ 6027832 h 6858000"/>
              <a:gd name="connsiteX376" fmla="*/ 3677174 w 7467600"/>
              <a:gd name="connsiteY376" fmla="*/ 5636351 h 6858000"/>
              <a:gd name="connsiteX377" fmla="*/ 3698819 w 7467600"/>
              <a:gd name="connsiteY377" fmla="*/ 5560503 h 6858000"/>
              <a:gd name="connsiteX378" fmla="*/ 3702094 w 7467600"/>
              <a:gd name="connsiteY378" fmla="*/ 5549194 h 6858000"/>
              <a:gd name="connsiteX379" fmla="*/ 3398355 w 7467600"/>
              <a:gd name="connsiteY379" fmla="*/ 6094603 h 6858000"/>
              <a:gd name="connsiteX380" fmla="*/ 3193941 w 7467600"/>
              <a:gd name="connsiteY380" fmla="*/ 6798775 h 6858000"/>
              <a:gd name="connsiteX381" fmla="*/ 3184140 w 7467600"/>
              <a:gd name="connsiteY381" fmla="*/ 6858000 h 6858000"/>
              <a:gd name="connsiteX382" fmla="*/ 3099978 w 7467600"/>
              <a:gd name="connsiteY382" fmla="*/ 6858000 h 6858000"/>
              <a:gd name="connsiteX383" fmla="*/ 3101556 w 7467600"/>
              <a:gd name="connsiteY383" fmla="*/ 6843337 h 6858000"/>
              <a:gd name="connsiteX384" fmla="*/ 3370162 w 7467600"/>
              <a:gd name="connsiteY384" fmla="*/ 5785550 h 6858000"/>
              <a:gd name="connsiteX385" fmla="*/ 3746477 w 7467600"/>
              <a:gd name="connsiteY385" fmla="*/ 5377889 h 6858000"/>
              <a:gd name="connsiteX386" fmla="*/ 3863399 w 7467600"/>
              <a:gd name="connsiteY386" fmla="*/ 5087257 h 6858000"/>
              <a:gd name="connsiteX387" fmla="*/ 3968712 w 7467600"/>
              <a:gd name="connsiteY387" fmla="*/ 4913989 h 6858000"/>
              <a:gd name="connsiteX388" fmla="*/ 2792390 w 7467600"/>
              <a:gd name="connsiteY388" fmla="*/ 5382974 h 6858000"/>
              <a:gd name="connsiteX389" fmla="*/ 2714982 w 7467600"/>
              <a:gd name="connsiteY389" fmla="*/ 5427051 h 6858000"/>
              <a:gd name="connsiteX390" fmla="*/ 2813361 w 7467600"/>
              <a:gd name="connsiteY390" fmla="*/ 6023912 h 6858000"/>
              <a:gd name="connsiteX391" fmla="*/ 2688430 w 7467600"/>
              <a:gd name="connsiteY391" fmla="*/ 6801564 h 6858000"/>
              <a:gd name="connsiteX392" fmla="*/ 2629626 w 7467600"/>
              <a:gd name="connsiteY392" fmla="*/ 6763394 h 6858000"/>
              <a:gd name="connsiteX393" fmla="*/ 2565328 w 7467600"/>
              <a:gd name="connsiteY393" fmla="*/ 5516399 h 6858000"/>
              <a:gd name="connsiteX394" fmla="*/ 1922999 w 7467600"/>
              <a:gd name="connsiteY394" fmla="*/ 5980343 h 6858000"/>
              <a:gd name="connsiteX395" fmla="*/ 1950261 w 7467600"/>
              <a:gd name="connsiteY395" fmla="*/ 6405858 h 6858000"/>
              <a:gd name="connsiteX396" fmla="*/ 2365554 w 7467600"/>
              <a:gd name="connsiteY396" fmla="*/ 6759107 h 6858000"/>
              <a:gd name="connsiteX397" fmla="*/ 2424142 w 7467600"/>
              <a:gd name="connsiteY397" fmla="*/ 6858000 h 6858000"/>
              <a:gd name="connsiteX398" fmla="*/ 2395994 w 7467600"/>
              <a:gd name="connsiteY398" fmla="*/ 6858000 h 6858000"/>
              <a:gd name="connsiteX399" fmla="*/ 2392863 w 7467600"/>
              <a:gd name="connsiteY399" fmla="*/ 6852964 h 6858000"/>
              <a:gd name="connsiteX400" fmla="*/ 2017589 w 7467600"/>
              <a:gd name="connsiteY400" fmla="*/ 6493982 h 6858000"/>
              <a:gd name="connsiteX401" fmla="*/ 2147336 w 7467600"/>
              <a:gd name="connsiteY401" fmla="*/ 6594052 h 6858000"/>
              <a:gd name="connsiteX402" fmla="*/ 2207047 w 7467600"/>
              <a:gd name="connsiteY402" fmla="*/ 6654540 h 6858000"/>
              <a:gd name="connsiteX403" fmla="*/ 2299106 w 7467600"/>
              <a:gd name="connsiteY403" fmla="*/ 6778931 h 6858000"/>
              <a:gd name="connsiteX404" fmla="*/ 2314430 w 7467600"/>
              <a:gd name="connsiteY404" fmla="*/ 6801144 h 6858000"/>
              <a:gd name="connsiteX405" fmla="*/ 2352406 w 7467600"/>
              <a:gd name="connsiteY405" fmla="*/ 6858000 h 6858000"/>
              <a:gd name="connsiteX406" fmla="*/ 2314492 w 7467600"/>
              <a:gd name="connsiteY406" fmla="*/ 6858000 h 6858000"/>
              <a:gd name="connsiteX407" fmla="*/ 2288095 w 7467600"/>
              <a:gd name="connsiteY407" fmla="*/ 6818030 h 6858000"/>
              <a:gd name="connsiteX408" fmla="*/ 2272768 w 7467600"/>
              <a:gd name="connsiteY408" fmla="*/ 6795822 h 6858000"/>
              <a:gd name="connsiteX409" fmla="*/ 2182715 w 7467600"/>
              <a:gd name="connsiteY409" fmla="*/ 6675071 h 6858000"/>
              <a:gd name="connsiteX410" fmla="*/ 2032061 w 7467600"/>
              <a:gd name="connsiteY410" fmla="*/ 6541380 h 6858000"/>
              <a:gd name="connsiteX411" fmla="*/ 2257220 w 7467600"/>
              <a:gd name="connsiteY411" fmla="*/ 6826257 h 6858000"/>
              <a:gd name="connsiteX412" fmla="*/ 2281324 w 7467600"/>
              <a:gd name="connsiteY412" fmla="*/ 6858000 h 6858000"/>
              <a:gd name="connsiteX413" fmla="*/ 2242860 w 7467600"/>
              <a:gd name="connsiteY413" fmla="*/ 6858000 h 6858000"/>
              <a:gd name="connsiteX414" fmla="*/ 2232818 w 7467600"/>
              <a:gd name="connsiteY414" fmla="*/ 6844926 h 6858000"/>
              <a:gd name="connsiteX415" fmla="*/ 1990172 w 7467600"/>
              <a:gd name="connsiteY415" fmla="*/ 6542121 h 6858000"/>
              <a:gd name="connsiteX416" fmla="*/ 2124090 w 7467600"/>
              <a:gd name="connsiteY416" fmla="*/ 6761017 h 6858000"/>
              <a:gd name="connsiteX417" fmla="*/ 2200380 w 7467600"/>
              <a:gd name="connsiteY417" fmla="*/ 6858000 h 6858000"/>
              <a:gd name="connsiteX418" fmla="*/ 2147507 w 7467600"/>
              <a:gd name="connsiteY418" fmla="*/ 6858000 h 6858000"/>
              <a:gd name="connsiteX419" fmla="*/ 2070668 w 7467600"/>
              <a:gd name="connsiteY419" fmla="*/ 6761520 h 6858000"/>
              <a:gd name="connsiteX420" fmla="*/ 1975142 w 7467600"/>
              <a:gd name="connsiteY420" fmla="*/ 6585570 h 6858000"/>
              <a:gd name="connsiteX421" fmla="*/ 2050035 w 7467600"/>
              <a:gd name="connsiteY421" fmla="*/ 6813345 h 6858000"/>
              <a:gd name="connsiteX422" fmla="*/ 2063025 w 7467600"/>
              <a:gd name="connsiteY422" fmla="*/ 6858000 h 6858000"/>
              <a:gd name="connsiteX423" fmla="*/ 2021675 w 7467600"/>
              <a:gd name="connsiteY423" fmla="*/ 6858000 h 6858000"/>
              <a:gd name="connsiteX424" fmla="*/ 2019308 w 7467600"/>
              <a:gd name="connsiteY424" fmla="*/ 6847118 h 6858000"/>
              <a:gd name="connsiteX425" fmla="*/ 1938835 w 7467600"/>
              <a:gd name="connsiteY425" fmla="*/ 6551160 h 6858000"/>
              <a:gd name="connsiteX426" fmla="*/ 1953230 w 7467600"/>
              <a:gd name="connsiteY426" fmla="*/ 6759699 h 6858000"/>
              <a:gd name="connsiteX427" fmla="*/ 1956763 w 7467600"/>
              <a:gd name="connsiteY427" fmla="*/ 6778191 h 6858000"/>
              <a:gd name="connsiteX428" fmla="*/ 1967925 w 7467600"/>
              <a:gd name="connsiteY428" fmla="*/ 6858000 h 6858000"/>
              <a:gd name="connsiteX429" fmla="*/ 1936622 w 7467600"/>
              <a:gd name="connsiteY429" fmla="*/ 6858000 h 6858000"/>
              <a:gd name="connsiteX430" fmla="*/ 1926261 w 7467600"/>
              <a:gd name="connsiteY430" fmla="*/ 6784064 h 6858000"/>
              <a:gd name="connsiteX431" fmla="*/ 1922724 w 7467600"/>
              <a:gd name="connsiteY431" fmla="*/ 6765577 h 6858000"/>
              <a:gd name="connsiteX432" fmla="*/ 1904650 w 7467600"/>
              <a:gd name="connsiteY432" fmla="*/ 6639616 h 6858000"/>
              <a:gd name="connsiteX433" fmla="*/ 1885273 w 7467600"/>
              <a:gd name="connsiteY433" fmla="*/ 6858000 h 6858000"/>
              <a:gd name="connsiteX434" fmla="*/ 1854363 w 7467600"/>
              <a:gd name="connsiteY434" fmla="*/ 6858000 h 6858000"/>
              <a:gd name="connsiteX435" fmla="*/ 1880391 w 7467600"/>
              <a:gd name="connsiteY435" fmla="*/ 6603796 h 6858000"/>
              <a:gd name="connsiteX436" fmla="*/ 1818273 w 7467600"/>
              <a:gd name="connsiteY436" fmla="*/ 6715729 h 6858000"/>
              <a:gd name="connsiteX437" fmla="*/ 1794691 w 7467600"/>
              <a:gd name="connsiteY437" fmla="*/ 6843239 h 6858000"/>
              <a:gd name="connsiteX438" fmla="*/ 1794914 w 7467600"/>
              <a:gd name="connsiteY438" fmla="*/ 6858000 h 6858000"/>
              <a:gd name="connsiteX439" fmla="*/ 1746128 w 7467600"/>
              <a:gd name="connsiteY439" fmla="*/ 6858000 h 6858000"/>
              <a:gd name="connsiteX440" fmla="*/ 1753934 w 7467600"/>
              <a:gd name="connsiteY440" fmla="*/ 6724796 h 6858000"/>
              <a:gd name="connsiteX441" fmla="*/ 1792053 w 7467600"/>
              <a:gd name="connsiteY441" fmla="*/ 6572396 h 6858000"/>
              <a:gd name="connsiteX442" fmla="*/ 1862248 w 7467600"/>
              <a:gd name="connsiteY442" fmla="*/ 6266397 h 6858000"/>
              <a:gd name="connsiteX443" fmla="*/ 1862250 w 7467600"/>
              <a:gd name="connsiteY443" fmla="*/ 6033531 h 6858000"/>
              <a:gd name="connsiteX444" fmla="*/ 1211999 w 7467600"/>
              <a:gd name="connsiteY444" fmla="*/ 6683610 h 6858000"/>
              <a:gd name="connsiteX445" fmla="*/ 1213266 w 7467600"/>
              <a:gd name="connsiteY445" fmla="*/ 6691947 h 6858000"/>
              <a:gd name="connsiteX446" fmla="*/ 1203370 w 7467600"/>
              <a:gd name="connsiteY446" fmla="*/ 6850676 h 6858000"/>
              <a:gd name="connsiteX447" fmla="*/ 1203671 w 7467600"/>
              <a:gd name="connsiteY447" fmla="*/ 6858000 h 6858000"/>
              <a:gd name="connsiteX448" fmla="*/ 1143180 w 7467600"/>
              <a:gd name="connsiteY448" fmla="*/ 6858000 h 6858000"/>
              <a:gd name="connsiteX449" fmla="*/ 1142176 w 7467600"/>
              <a:gd name="connsiteY449" fmla="*/ 6766045 h 6858000"/>
              <a:gd name="connsiteX450" fmla="*/ 1067484 w 7467600"/>
              <a:gd name="connsiteY450" fmla="*/ 6858000 h 6858000"/>
              <a:gd name="connsiteX451" fmla="*/ 953928 w 7467600"/>
              <a:gd name="connsiteY451" fmla="*/ 6858000 h 6858000"/>
              <a:gd name="connsiteX452" fmla="*/ 959715 w 7467600"/>
              <a:gd name="connsiteY452" fmla="*/ 6850185 h 6858000"/>
              <a:gd name="connsiteX453" fmla="*/ 1483788 w 7467600"/>
              <a:gd name="connsiteY453" fmla="*/ 6259174 h 6858000"/>
              <a:gd name="connsiteX454" fmla="*/ 1100671 w 7467600"/>
              <a:gd name="connsiteY454" fmla="*/ 6252137 h 6858000"/>
              <a:gd name="connsiteX455" fmla="*/ 1090144 w 7467600"/>
              <a:gd name="connsiteY455" fmla="*/ 6256748 h 6858000"/>
              <a:gd name="connsiteX456" fmla="*/ 1095872 w 7467600"/>
              <a:gd name="connsiteY456" fmla="*/ 6271892 h 6858000"/>
              <a:gd name="connsiteX457" fmla="*/ 262785 w 7467600"/>
              <a:gd name="connsiteY457" fmla="*/ 6845450 h 6858000"/>
              <a:gd name="connsiteX458" fmla="*/ 209968 w 7467600"/>
              <a:gd name="connsiteY458" fmla="*/ 6770713 h 6858000"/>
              <a:gd name="connsiteX459" fmla="*/ 873460 w 7467600"/>
              <a:gd name="connsiteY459" fmla="*/ 6253768 h 6858000"/>
              <a:gd name="connsiteX460" fmla="*/ 192686 w 7467600"/>
              <a:gd name="connsiteY460" fmla="*/ 5849257 h 6858000"/>
              <a:gd name="connsiteX461" fmla="*/ 4696 w 7467600"/>
              <a:gd name="connsiteY461" fmla="*/ 5697668 h 6858000"/>
              <a:gd name="connsiteX462" fmla="*/ 0 w 7467600"/>
              <a:gd name="connsiteY462" fmla="*/ 5689984 h 6858000"/>
              <a:gd name="connsiteX463" fmla="*/ 0 w 7467600"/>
              <a:gd name="connsiteY463" fmla="*/ 5513472 h 6858000"/>
              <a:gd name="connsiteX464" fmla="*/ 174101 w 7467600"/>
              <a:gd name="connsiteY464" fmla="*/ 5620277 h 6858000"/>
              <a:gd name="connsiteX465" fmla="*/ 891800 w 7467600"/>
              <a:gd name="connsiteY465" fmla="*/ 6036935 h 6858000"/>
              <a:gd name="connsiteX466" fmla="*/ 1072219 w 7467600"/>
              <a:gd name="connsiteY466" fmla="*/ 6169443 h 6858000"/>
              <a:gd name="connsiteX467" fmla="*/ 1074117 w 7467600"/>
              <a:gd name="connsiteY467" fmla="*/ 6170301 h 6858000"/>
              <a:gd name="connsiteX468" fmla="*/ 1083114 w 7467600"/>
              <a:gd name="connsiteY468" fmla="*/ 6174131 h 6858000"/>
              <a:gd name="connsiteX469" fmla="*/ 1543010 w 7467600"/>
              <a:gd name="connsiteY469" fmla="*/ 6191140 h 6858000"/>
              <a:gd name="connsiteX470" fmla="*/ 1551080 w 7467600"/>
              <a:gd name="connsiteY470" fmla="*/ 6195006 h 6858000"/>
              <a:gd name="connsiteX471" fmla="*/ 2345443 w 7467600"/>
              <a:gd name="connsiteY471" fmla="*/ 5549882 h 6858000"/>
              <a:gd name="connsiteX472" fmla="*/ 1721499 w 7467600"/>
              <a:gd name="connsiteY472" fmla="*/ 5599969 h 6858000"/>
              <a:gd name="connsiteX473" fmla="*/ 767716 w 7467600"/>
              <a:gd name="connsiteY473" fmla="*/ 5472768 h 6858000"/>
              <a:gd name="connsiteX474" fmla="*/ 722147 w 7467600"/>
              <a:gd name="connsiteY474" fmla="*/ 5393091 h 6858000"/>
              <a:gd name="connsiteX475" fmla="*/ 1485552 w 7467600"/>
              <a:gd name="connsiteY475" fmla="*/ 5313202 h 6858000"/>
              <a:gd name="connsiteX476" fmla="*/ 2143004 w 7467600"/>
              <a:gd name="connsiteY476" fmla="*/ 5402420 h 6858000"/>
              <a:gd name="connsiteX477" fmla="*/ 1933391 w 7467600"/>
              <a:gd name="connsiteY477" fmla="*/ 5156971 h 6858000"/>
              <a:gd name="connsiteX478" fmla="*/ 1827118 w 7467600"/>
              <a:gd name="connsiteY478" fmla="*/ 4968410 h 6858000"/>
              <a:gd name="connsiteX479" fmla="*/ 1837349 w 7467600"/>
              <a:gd name="connsiteY479" fmla="*/ 4956357 h 6858000"/>
              <a:gd name="connsiteX480" fmla="*/ 2162835 w 7467600"/>
              <a:gd name="connsiteY480" fmla="*/ 5187853 h 6858000"/>
              <a:gd name="connsiteX481" fmla="*/ 2257167 w 7467600"/>
              <a:gd name="connsiteY481" fmla="*/ 5462123 h 6858000"/>
              <a:gd name="connsiteX482" fmla="*/ 2261598 w 7467600"/>
              <a:gd name="connsiteY482" fmla="*/ 5467998 h 6858000"/>
              <a:gd name="connsiteX483" fmla="*/ 2437177 w 7467600"/>
              <a:gd name="connsiteY483" fmla="*/ 5479608 h 6858000"/>
              <a:gd name="connsiteX484" fmla="*/ 2445247 w 7467600"/>
              <a:gd name="connsiteY484" fmla="*/ 5483476 h 6858000"/>
              <a:gd name="connsiteX485" fmla="*/ 2743626 w 7467600"/>
              <a:gd name="connsiteY485" fmla="*/ 5304819 h 6858000"/>
              <a:gd name="connsiteX486" fmla="*/ 3048102 w 7467600"/>
              <a:gd name="connsiteY486" fmla="*/ 5150595 h 6858000"/>
              <a:gd name="connsiteX487" fmla="*/ 1799414 w 7467600"/>
              <a:gd name="connsiteY487" fmla="*/ 4694732 h 6858000"/>
              <a:gd name="connsiteX488" fmla="*/ 1771735 w 7467600"/>
              <a:gd name="connsiteY488" fmla="*/ 4619929 h 6858000"/>
              <a:gd name="connsiteX489" fmla="*/ 3104273 w 7467600"/>
              <a:gd name="connsiteY489" fmla="*/ 5076159 h 6858000"/>
              <a:gd name="connsiteX490" fmla="*/ 3113245 w 7467600"/>
              <a:gd name="connsiteY490" fmla="*/ 5090705 h 6858000"/>
              <a:gd name="connsiteX491" fmla="*/ 3126294 w 7467600"/>
              <a:gd name="connsiteY491" fmla="*/ 5114400 h 6858000"/>
              <a:gd name="connsiteX492" fmla="*/ 3937433 w 7467600"/>
              <a:gd name="connsiteY492" fmla="*/ 4830473 h 6858000"/>
              <a:gd name="connsiteX493" fmla="*/ 3590475 w 7467600"/>
              <a:gd name="connsiteY493" fmla="*/ 4597974 h 6858000"/>
              <a:gd name="connsiteX494" fmla="*/ 3100264 w 7467600"/>
              <a:gd name="connsiteY494" fmla="*/ 4579845 h 6858000"/>
              <a:gd name="connsiteX495" fmla="*/ 2183576 w 7467600"/>
              <a:gd name="connsiteY495" fmla="*/ 4227150 h 6858000"/>
              <a:gd name="connsiteX496" fmla="*/ 2151029 w 7467600"/>
              <a:gd name="connsiteY496" fmla="*/ 4146947 h 6858000"/>
              <a:gd name="connsiteX497" fmla="*/ 3563434 w 7467600"/>
              <a:gd name="connsiteY497" fmla="*/ 4469115 h 6858000"/>
              <a:gd name="connsiteX498" fmla="*/ 3177952 w 7467600"/>
              <a:gd name="connsiteY498" fmla="*/ 3657386 h 6858000"/>
              <a:gd name="connsiteX499" fmla="*/ 3189263 w 7467600"/>
              <a:gd name="connsiteY499" fmla="*/ 3625726 h 6858000"/>
              <a:gd name="connsiteX500" fmla="*/ 3560912 w 7467600"/>
              <a:gd name="connsiteY500" fmla="*/ 4079863 h 6858000"/>
              <a:gd name="connsiteX501" fmla="*/ 3626636 w 7467600"/>
              <a:gd name="connsiteY501" fmla="*/ 4512230 h 6858000"/>
              <a:gd name="connsiteX502" fmla="*/ 3653088 w 7467600"/>
              <a:gd name="connsiteY502" fmla="*/ 4521417 h 6858000"/>
              <a:gd name="connsiteX503" fmla="*/ 3988128 w 7467600"/>
              <a:gd name="connsiteY503" fmla="*/ 4817267 h 6858000"/>
              <a:gd name="connsiteX504" fmla="*/ 4830582 w 7467600"/>
              <a:gd name="connsiteY504" fmla="*/ 4676000 h 6858000"/>
              <a:gd name="connsiteX505" fmla="*/ 4830100 w 7467600"/>
              <a:gd name="connsiteY505" fmla="*/ 4675554 h 6858000"/>
              <a:gd name="connsiteX506" fmla="*/ 4036318 w 7467600"/>
              <a:gd name="connsiteY506" fmla="*/ 4147013 h 6858000"/>
              <a:gd name="connsiteX507" fmla="*/ 3432098 w 7467600"/>
              <a:gd name="connsiteY507" fmla="*/ 3537312 h 6858000"/>
              <a:gd name="connsiteX508" fmla="*/ 3446761 w 7467600"/>
              <a:gd name="connsiteY508" fmla="*/ 3461278 h 6858000"/>
              <a:gd name="connsiteX509" fmla="*/ 4419733 w 7467600"/>
              <a:gd name="connsiteY509" fmla="*/ 3963555 h 6858000"/>
              <a:gd name="connsiteX510" fmla="*/ 4781371 w 7467600"/>
              <a:gd name="connsiteY510" fmla="*/ 4458604 h 6858000"/>
              <a:gd name="connsiteX511" fmla="*/ 4780440 w 7467600"/>
              <a:gd name="connsiteY511" fmla="*/ 4470290 h 6858000"/>
              <a:gd name="connsiteX512" fmla="*/ 4898954 w 7467600"/>
              <a:gd name="connsiteY512" fmla="*/ 4662092 h 6858000"/>
              <a:gd name="connsiteX513" fmla="*/ 4900699 w 7467600"/>
              <a:gd name="connsiteY513" fmla="*/ 4670867 h 6858000"/>
              <a:gd name="connsiteX514" fmla="*/ 5714511 w 7467600"/>
              <a:gd name="connsiteY514" fmla="*/ 4663483 h 6858000"/>
              <a:gd name="connsiteX515" fmla="*/ 5464793 w 7467600"/>
              <a:gd name="connsiteY515" fmla="*/ 4393556 h 6858000"/>
              <a:gd name="connsiteX516" fmla="*/ 5461897 w 7467600"/>
              <a:gd name="connsiteY516" fmla="*/ 4390879 h 6858000"/>
              <a:gd name="connsiteX517" fmla="*/ 4294126 w 7467600"/>
              <a:gd name="connsiteY517" fmla="*/ 3303048 h 6858000"/>
              <a:gd name="connsiteX518" fmla="*/ 4305321 w 7467600"/>
              <a:gd name="connsiteY518" fmla="*/ 3256953 h 6858000"/>
              <a:gd name="connsiteX519" fmla="*/ 4949299 w 7467600"/>
              <a:gd name="connsiteY519" fmla="*/ 3766336 h 6858000"/>
              <a:gd name="connsiteX520" fmla="*/ 5291452 w 7467600"/>
              <a:gd name="connsiteY520" fmla="*/ 4076801 h 6858000"/>
              <a:gd name="connsiteX521" fmla="*/ 5434998 w 7467600"/>
              <a:gd name="connsiteY521" fmla="*/ 4254100 h 6858000"/>
              <a:gd name="connsiteX522" fmla="*/ 5351015 w 7467600"/>
              <a:gd name="connsiteY522" fmla="*/ 3760989 h 6858000"/>
              <a:gd name="connsiteX523" fmla="*/ 5413780 w 7467600"/>
              <a:gd name="connsiteY523" fmla="*/ 2966265 h 6858000"/>
              <a:gd name="connsiteX524" fmla="*/ 5425627 w 7467600"/>
              <a:gd name="connsiteY524" fmla="*/ 2954192 h 6858000"/>
              <a:gd name="connsiteX525" fmla="*/ 6604735 w 7467600"/>
              <a:gd name="connsiteY525" fmla="*/ 2041381 h 6858000"/>
              <a:gd name="connsiteX526" fmla="*/ 7204487 w 7467600"/>
              <a:gd name="connsiteY526" fmla="*/ 2742112 h 6858000"/>
              <a:gd name="connsiteX527" fmla="*/ 7131592 w 7467600"/>
              <a:gd name="connsiteY527" fmla="*/ 2672096 h 6858000"/>
              <a:gd name="connsiteX528" fmla="*/ 6996344 w 7467600"/>
              <a:gd name="connsiteY528" fmla="*/ 2518310 h 6858000"/>
              <a:gd name="connsiteX529" fmla="*/ 6735495 w 7467600"/>
              <a:gd name="connsiteY529" fmla="*/ 2196890 h 6858000"/>
              <a:gd name="connsiteX530" fmla="*/ 6721901 w 7467600"/>
              <a:gd name="connsiteY530" fmla="*/ 2179274 h 6858000"/>
              <a:gd name="connsiteX531" fmla="*/ 6604735 w 7467600"/>
              <a:gd name="connsiteY531" fmla="*/ 2041381 h 6858000"/>
              <a:gd name="connsiteX532" fmla="*/ 6591670 w 7467600"/>
              <a:gd name="connsiteY532" fmla="*/ 1988277 h 6858000"/>
              <a:gd name="connsiteX533" fmla="*/ 6747349 w 7467600"/>
              <a:gd name="connsiteY533" fmla="*/ 2160069 h 6858000"/>
              <a:gd name="connsiteX534" fmla="*/ 6760943 w 7467600"/>
              <a:gd name="connsiteY534" fmla="*/ 2177686 h 6858000"/>
              <a:gd name="connsiteX535" fmla="*/ 7021065 w 7467600"/>
              <a:gd name="connsiteY535" fmla="*/ 2498102 h 6858000"/>
              <a:gd name="connsiteX536" fmla="*/ 7155223 w 7467600"/>
              <a:gd name="connsiteY536" fmla="*/ 2650386 h 6858000"/>
              <a:gd name="connsiteX537" fmla="*/ 7203167 w 7467600"/>
              <a:gd name="connsiteY537" fmla="*/ 2697288 h 6858000"/>
              <a:gd name="connsiteX538" fmla="*/ 6937703 w 7467600"/>
              <a:gd name="connsiteY538" fmla="*/ 2321981 h 6858000"/>
              <a:gd name="connsiteX539" fmla="*/ 6591670 w 7467600"/>
              <a:gd name="connsiteY539" fmla="*/ 1988277 h 6858000"/>
              <a:gd name="connsiteX540" fmla="*/ 5798671 w 7467600"/>
              <a:gd name="connsiteY540" fmla="*/ 1981601 h 6858000"/>
              <a:gd name="connsiteX541" fmla="*/ 5754709 w 7467600"/>
              <a:gd name="connsiteY541" fmla="*/ 2071454 h 6858000"/>
              <a:gd name="connsiteX542" fmla="*/ 5763044 w 7467600"/>
              <a:gd name="connsiteY542" fmla="*/ 2842206 h 6858000"/>
              <a:gd name="connsiteX543" fmla="*/ 5764974 w 7467600"/>
              <a:gd name="connsiteY543" fmla="*/ 2799609 h 6858000"/>
              <a:gd name="connsiteX544" fmla="*/ 5767665 w 7467600"/>
              <a:gd name="connsiteY544" fmla="*/ 2666409 h 6858000"/>
              <a:gd name="connsiteX545" fmla="*/ 5763055 w 7467600"/>
              <a:gd name="connsiteY545" fmla="*/ 2579705 h 6858000"/>
              <a:gd name="connsiteX546" fmla="*/ 5758079 w 7467600"/>
              <a:gd name="connsiteY546" fmla="*/ 2492508 h 6858000"/>
              <a:gd name="connsiteX547" fmla="*/ 5779325 w 7467600"/>
              <a:gd name="connsiteY547" fmla="*/ 2197069 h 6858000"/>
              <a:gd name="connsiteX548" fmla="*/ 5798671 w 7467600"/>
              <a:gd name="connsiteY548" fmla="*/ 1981601 h 6858000"/>
              <a:gd name="connsiteX549" fmla="*/ 5829202 w 7467600"/>
              <a:gd name="connsiteY549" fmla="*/ 1971679 h 6858000"/>
              <a:gd name="connsiteX550" fmla="*/ 5809558 w 7467600"/>
              <a:gd name="connsiteY550" fmla="*/ 2198043 h 6858000"/>
              <a:gd name="connsiteX551" fmla="*/ 5788653 w 7467600"/>
              <a:gd name="connsiteY551" fmla="*/ 2489430 h 6858000"/>
              <a:gd name="connsiteX552" fmla="*/ 5793439 w 7467600"/>
              <a:gd name="connsiteY552" fmla="*/ 2575235 h 6858000"/>
              <a:gd name="connsiteX553" fmla="*/ 5796837 w 7467600"/>
              <a:gd name="connsiteY553" fmla="*/ 2637633 h 6858000"/>
              <a:gd name="connsiteX554" fmla="*/ 5818614 w 7467600"/>
              <a:gd name="connsiteY554" fmla="*/ 2473055 h 6858000"/>
              <a:gd name="connsiteX555" fmla="*/ 5829202 w 7467600"/>
              <a:gd name="connsiteY555" fmla="*/ 1971679 h 6858000"/>
              <a:gd name="connsiteX556" fmla="*/ 5911389 w 7467600"/>
              <a:gd name="connsiteY556" fmla="*/ 1898371 h 6858000"/>
              <a:gd name="connsiteX557" fmla="*/ 6237627 w 7467600"/>
              <a:gd name="connsiteY557" fmla="*/ 2231921 h 6858000"/>
              <a:gd name="connsiteX558" fmla="*/ 5911389 w 7467600"/>
              <a:gd name="connsiteY558" fmla="*/ 1898371 h 6858000"/>
              <a:gd name="connsiteX559" fmla="*/ 6944437 w 7467600"/>
              <a:gd name="connsiteY559" fmla="*/ 1575402 h 6858000"/>
              <a:gd name="connsiteX560" fmla="*/ 6304730 w 7467600"/>
              <a:gd name="connsiteY560" fmla="*/ 1766654 h 6858000"/>
              <a:gd name="connsiteX561" fmla="*/ 6944437 w 7467600"/>
              <a:gd name="connsiteY561" fmla="*/ 1575402 h 6858000"/>
              <a:gd name="connsiteX562" fmla="*/ 7019523 w 7467600"/>
              <a:gd name="connsiteY562" fmla="*/ 1519450 h 6858000"/>
              <a:gd name="connsiteX563" fmla="*/ 6298091 w 7467600"/>
              <a:gd name="connsiteY563" fmla="*/ 1737122 h 6858000"/>
              <a:gd name="connsiteX564" fmla="*/ 7019523 w 7467600"/>
              <a:gd name="connsiteY564" fmla="*/ 1519450 h 6858000"/>
              <a:gd name="connsiteX565" fmla="*/ 2399523 w 7467600"/>
              <a:gd name="connsiteY565" fmla="*/ 1428234 h 6858000"/>
              <a:gd name="connsiteX566" fmla="*/ 2224982 w 7467600"/>
              <a:gd name="connsiteY566" fmla="*/ 1826201 h 6858000"/>
              <a:gd name="connsiteX567" fmla="*/ 2096099 w 7467600"/>
              <a:gd name="connsiteY567" fmla="*/ 2345900 h 6858000"/>
              <a:gd name="connsiteX568" fmla="*/ 2283317 w 7467600"/>
              <a:gd name="connsiteY568" fmla="*/ 1796925 h 6858000"/>
              <a:gd name="connsiteX569" fmla="*/ 2399523 w 7467600"/>
              <a:gd name="connsiteY569" fmla="*/ 1428234 h 6858000"/>
              <a:gd name="connsiteX570" fmla="*/ 2448558 w 7467600"/>
              <a:gd name="connsiteY570" fmla="*/ 1373435 h 6858000"/>
              <a:gd name="connsiteX571" fmla="*/ 2312521 w 7467600"/>
              <a:gd name="connsiteY571" fmla="*/ 1806140 h 6858000"/>
              <a:gd name="connsiteX572" fmla="*/ 2127533 w 7467600"/>
              <a:gd name="connsiteY572" fmla="*/ 2348380 h 6858000"/>
              <a:gd name="connsiteX573" fmla="*/ 2358080 w 7467600"/>
              <a:gd name="connsiteY573" fmla="*/ 1866134 h 6858000"/>
              <a:gd name="connsiteX574" fmla="*/ 2407436 w 7467600"/>
              <a:gd name="connsiteY574" fmla="*/ 1651070 h 6858000"/>
              <a:gd name="connsiteX575" fmla="*/ 2448558 w 7467600"/>
              <a:gd name="connsiteY575" fmla="*/ 1373435 h 6858000"/>
              <a:gd name="connsiteX576" fmla="*/ 278707 w 7467600"/>
              <a:gd name="connsiteY576" fmla="*/ 1352270 h 6858000"/>
              <a:gd name="connsiteX577" fmla="*/ 321570 w 7467600"/>
              <a:gd name="connsiteY577" fmla="*/ 1861610 h 6858000"/>
              <a:gd name="connsiteX578" fmla="*/ 294281 w 7467600"/>
              <a:gd name="connsiteY578" fmla="*/ 1440658 h 6858000"/>
              <a:gd name="connsiteX579" fmla="*/ 278707 w 7467600"/>
              <a:gd name="connsiteY579" fmla="*/ 1352270 h 6858000"/>
              <a:gd name="connsiteX580" fmla="*/ 1423821 w 7467600"/>
              <a:gd name="connsiteY580" fmla="*/ 1351958 h 6858000"/>
              <a:gd name="connsiteX581" fmla="*/ 1638521 w 7467600"/>
              <a:gd name="connsiteY581" fmla="*/ 1908470 h 6858000"/>
              <a:gd name="connsiteX582" fmla="*/ 1754199 w 7467600"/>
              <a:gd name="connsiteY582" fmla="*/ 2149284 h 6858000"/>
              <a:gd name="connsiteX583" fmla="*/ 1908359 w 7467600"/>
              <a:gd name="connsiteY583" fmla="*/ 2364988 h 6858000"/>
              <a:gd name="connsiteX584" fmla="*/ 1647661 w 7467600"/>
              <a:gd name="connsiteY584" fmla="*/ 1825945 h 6858000"/>
              <a:gd name="connsiteX585" fmla="*/ 1423821 w 7467600"/>
              <a:gd name="connsiteY585" fmla="*/ 1351958 h 6858000"/>
              <a:gd name="connsiteX586" fmla="*/ 1431890 w 7467600"/>
              <a:gd name="connsiteY586" fmla="*/ 1306475 h 6858000"/>
              <a:gd name="connsiteX587" fmla="*/ 1507597 w 7467600"/>
              <a:gd name="connsiteY587" fmla="*/ 1446132 h 6858000"/>
              <a:gd name="connsiteX588" fmla="*/ 1674586 w 7467600"/>
              <a:gd name="connsiteY588" fmla="*/ 1813832 h 6858000"/>
              <a:gd name="connsiteX589" fmla="*/ 1815950 w 7467600"/>
              <a:gd name="connsiteY589" fmla="*/ 2128564 h 6858000"/>
              <a:gd name="connsiteX590" fmla="*/ 1984242 w 7467600"/>
              <a:gd name="connsiteY590" fmla="*/ 2430829 h 6858000"/>
              <a:gd name="connsiteX591" fmla="*/ 2014023 w 7467600"/>
              <a:gd name="connsiteY591" fmla="*/ 2450995 h 6858000"/>
              <a:gd name="connsiteX592" fmla="*/ 1747337 w 7467600"/>
              <a:gd name="connsiteY592" fmla="*/ 1855264 h 6858000"/>
              <a:gd name="connsiteX593" fmla="*/ 1533749 w 7467600"/>
              <a:gd name="connsiteY593" fmla="*/ 1478656 h 6858000"/>
              <a:gd name="connsiteX594" fmla="*/ 1431890 w 7467600"/>
              <a:gd name="connsiteY594" fmla="*/ 1306475 h 6858000"/>
              <a:gd name="connsiteX595" fmla="*/ 5052692 w 7467600"/>
              <a:gd name="connsiteY595" fmla="*/ 1292994 h 6858000"/>
              <a:gd name="connsiteX596" fmla="*/ 5200661 w 7467600"/>
              <a:gd name="connsiteY596" fmla="*/ 1635186 h 6858000"/>
              <a:gd name="connsiteX597" fmla="*/ 5297138 w 7467600"/>
              <a:gd name="connsiteY597" fmla="*/ 1906351 h 6858000"/>
              <a:gd name="connsiteX598" fmla="*/ 5052692 w 7467600"/>
              <a:gd name="connsiteY598" fmla="*/ 1292994 h 6858000"/>
              <a:gd name="connsiteX599" fmla="*/ 5009948 w 7467600"/>
              <a:gd name="connsiteY599" fmla="*/ 1273619 h 6858000"/>
              <a:gd name="connsiteX600" fmla="*/ 5121777 w 7467600"/>
              <a:gd name="connsiteY600" fmla="*/ 1654213 h 6858000"/>
              <a:gd name="connsiteX601" fmla="*/ 5293545 w 7467600"/>
              <a:gd name="connsiteY601" fmla="*/ 2072247 h 6858000"/>
              <a:gd name="connsiteX602" fmla="*/ 5294042 w 7467600"/>
              <a:gd name="connsiteY602" fmla="*/ 2065019 h 6858000"/>
              <a:gd name="connsiteX603" fmla="*/ 5171936 w 7467600"/>
              <a:gd name="connsiteY603" fmla="*/ 1647613 h 6858000"/>
              <a:gd name="connsiteX604" fmla="*/ 5009948 w 7467600"/>
              <a:gd name="connsiteY604" fmla="*/ 1273619 h 6858000"/>
              <a:gd name="connsiteX605" fmla="*/ 655236 w 7467600"/>
              <a:gd name="connsiteY605" fmla="*/ 1268632 h 6858000"/>
              <a:gd name="connsiteX606" fmla="*/ 839521 w 7467600"/>
              <a:gd name="connsiteY606" fmla="*/ 1685315 h 6858000"/>
              <a:gd name="connsiteX607" fmla="*/ 1109416 w 7467600"/>
              <a:gd name="connsiteY607" fmla="*/ 2061663 h 6858000"/>
              <a:gd name="connsiteX608" fmla="*/ 1298300 w 7467600"/>
              <a:gd name="connsiteY608" fmla="*/ 2247742 h 6858000"/>
              <a:gd name="connsiteX609" fmla="*/ 1125871 w 7467600"/>
              <a:gd name="connsiteY609" fmla="*/ 1989513 h 6858000"/>
              <a:gd name="connsiteX610" fmla="*/ 981574 w 7467600"/>
              <a:gd name="connsiteY610" fmla="*/ 1783157 h 6858000"/>
              <a:gd name="connsiteX611" fmla="*/ 922198 w 7467600"/>
              <a:gd name="connsiteY611" fmla="*/ 1677437 h 6858000"/>
              <a:gd name="connsiteX612" fmla="*/ 869293 w 7467600"/>
              <a:gd name="connsiteY612" fmla="*/ 1583214 h 6858000"/>
              <a:gd name="connsiteX613" fmla="*/ 751431 w 7467600"/>
              <a:gd name="connsiteY613" fmla="*/ 1405731 h 6858000"/>
              <a:gd name="connsiteX614" fmla="*/ 655236 w 7467600"/>
              <a:gd name="connsiteY614" fmla="*/ 1268632 h 6858000"/>
              <a:gd name="connsiteX615" fmla="*/ 6516292 w 7467600"/>
              <a:gd name="connsiteY615" fmla="*/ 1263064 h 6858000"/>
              <a:gd name="connsiteX616" fmla="*/ 5736320 w 7467600"/>
              <a:gd name="connsiteY616" fmla="*/ 1501803 h 6858000"/>
              <a:gd name="connsiteX617" fmla="*/ 6516292 w 7467600"/>
              <a:gd name="connsiteY617" fmla="*/ 1263064 h 6858000"/>
              <a:gd name="connsiteX618" fmla="*/ 291466 w 7467600"/>
              <a:gd name="connsiteY618" fmla="*/ 1250369 h 6858000"/>
              <a:gd name="connsiteX619" fmla="*/ 323180 w 7467600"/>
              <a:gd name="connsiteY619" fmla="*/ 1435283 h 6858000"/>
              <a:gd name="connsiteX620" fmla="*/ 349381 w 7467600"/>
              <a:gd name="connsiteY620" fmla="*/ 1875041 h 6858000"/>
              <a:gd name="connsiteX621" fmla="*/ 374363 w 7467600"/>
              <a:gd name="connsiteY621" fmla="*/ 1506494 h 6858000"/>
              <a:gd name="connsiteX622" fmla="*/ 302168 w 7467600"/>
              <a:gd name="connsiteY622" fmla="*/ 1274495 h 6858000"/>
              <a:gd name="connsiteX623" fmla="*/ 291466 w 7467600"/>
              <a:gd name="connsiteY623" fmla="*/ 1250369 h 6858000"/>
              <a:gd name="connsiteX624" fmla="*/ 678222 w 7467600"/>
              <a:gd name="connsiteY624" fmla="*/ 1248670 h 6858000"/>
              <a:gd name="connsiteX625" fmla="*/ 775536 w 7467600"/>
              <a:gd name="connsiteY625" fmla="*/ 1388015 h 6858000"/>
              <a:gd name="connsiteX626" fmla="*/ 894529 w 7467600"/>
              <a:gd name="connsiteY626" fmla="*/ 1567739 h 6858000"/>
              <a:gd name="connsiteX627" fmla="*/ 948000 w 7467600"/>
              <a:gd name="connsiteY627" fmla="*/ 1663088 h 6858000"/>
              <a:gd name="connsiteX628" fmla="*/ 1006812 w 7467600"/>
              <a:gd name="connsiteY628" fmla="*/ 1767683 h 6858000"/>
              <a:gd name="connsiteX629" fmla="*/ 1149133 w 7467600"/>
              <a:gd name="connsiteY629" fmla="*/ 1971513 h 6858000"/>
              <a:gd name="connsiteX630" fmla="*/ 1333952 w 7467600"/>
              <a:gd name="connsiteY630" fmla="*/ 2251620 h 6858000"/>
              <a:gd name="connsiteX631" fmla="*/ 1337329 w 7467600"/>
              <a:gd name="connsiteY631" fmla="*/ 2258350 h 6858000"/>
              <a:gd name="connsiteX632" fmla="*/ 1014726 w 7467600"/>
              <a:gd name="connsiteY632" fmla="*/ 1615556 h 6858000"/>
              <a:gd name="connsiteX633" fmla="*/ 678222 w 7467600"/>
              <a:gd name="connsiteY633" fmla="*/ 1248670 h 6858000"/>
              <a:gd name="connsiteX634" fmla="*/ 6691602 w 7467600"/>
              <a:gd name="connsiteY634" fmla="*/ 1140573 h 6858000"/>
              <a:gd name="connsiteX635" fmla="*/ 6571100 w 7467600"/>
              <a:gd name="connsiteY635" fmla="*/ 1183662 h 6858000"/>
              <a:gd name="connsiteX636" fmla="*/ 6241687 w 7467600"/>
              <a:gd name="connsiteY636" fmla="*/ 1257600 h 6858000"/>
              <a:gd name="connsiteX637" fmla="*/ 5693009 w 7467600"/>
              <a:gd name="connsiteY637" fmla="*/ 1478256 h 6858000"/>
              <a:gd name="connsiteX638" fmla="*/ 6548420 w 7467600"/>
              <a:gd name="connsiteY638" fmla="*/ 1214599 h 6858000"/>
              <a:gd name="connsiteX639" fmla="*/ 6605473 w 7467600"/>
              <a:gd name="connsiteY639" fmla="*/ 1184686 h 6858000"/>
              <a:gd name="connsiteX640" fmla="*/ 6691602 w 7467600"/>
              <a:gd name="connsiteY640" fmla="*/ 1140573 h 6858000"/>
              <a:gd name="connsiteX641" fmla="*/ 4002475 w 7467600"/>
              <a:gd name="connsiteY641" fmla="*/ 1037802 h 6858000"/>
              <a:gd name="connsiteX642" fmla="*/ 4000324 w 7467600"/>
              <a:gd name="connsiteY642" fmla="*/ 1039362 h 6858000"/>
              <a:gd name="connsiteX643" fmla="*/ 4002862 w 7467600"/>
              <a:gd name="connsiteY643" fmla="*/ 1042866 h 6858000"/>
              <a:gd name="connsiteX644" fmla="*/ 4002475 w 7467600"/>
              <a:gd name="connsiteY644" fmla="*/ 1037802 h 6858000"/>
              <a:gd name="connsiteX645" fmla="*/ 506322 w 7467600"/>
              <a:gd name="connsiteY645" fmla="*/ 1020997 h 6858000"/>
              <a:gd name="connsiteX646" fmla="*/ 533068 w 7467600"/>
              <a:gd name="connsiteY646" fmla="*/ 1029409 h 6858000"/>
              <a:gd name="connsiteX647" fmla="*/ 1232525 w 7467600"/>
              <a:gd name="connsiteY647" fmla="*/ 1804675 h 6858000"/>
              <a:gd name="connsiteX648" fmla="*/ 1388858 w 7467600"/>
              <a:gd name="connsiteY648" fmla="*/ 2368011 h 6858000"/>
              <a:gd name="connsiteX649" fmla="*/ 1384098 w 7467600"/>
              <a:gd name="connsiteY649" fmla="*/ 2378125 h 6858000"/>
              <a:gd name="connsiteX650" fmla="*/ 1425393 w 7467600"/>
              <a:gd name="connsiteY650" fmla="*/ 2589124 h 6858000"/>
              <a:gd name="connsiteX651" fmla="*/ 1424001 w 7467600"/>
              <a:gd name="connsiteY651" fmla="*/ 2597541 h 6858000"/>
              <a:gd name="connsiteX652" fmla="*/ 2152729 w 7467600"/>
              <a:gd name="connsiteY652" fmla="*/ 2864487 h 6858000"/>
              <a:gd name="connsiteX653" fmla="*/ 2020609 w 7467600"/>
              <a:gd name="connsiteY653" fmla="*/ 2539671 h 6858000"/>
              <a:gd name="connsiteX654" fmla="*/ 2018920 w 7467600"/>
              <a:gd name="connsiteY654" fmla="*/ 2536309 h 6858000"/>
              <a:gd name="connsiteX655" fmla="*/ 1342441 w 7467600"/>
              <a:gd name="connsiteY655" fmla="*/ 1173017 h 6858000"/>
              <a:gd name="connsiteX656" fmla="*/ 1367925 w 7467600"/>
              <a:gd name="connsiteY656" fmla="*/ 1135648 h 6858000"/>
              <a:gd name="connsiteX657" fmla="*/ 1771401 w 7467600"/>
              <a:gd name="connsiteY657" fmla="*/ 1806673 h 6858000"/>
              <a:gd name="connsiteX658" fmla="*/ 1972385 w 7467600"/>
              <a:gd name="connsiteY658" fmla="*/ 2198735 h 6858000"/>
              <a:gd name="connsiteX659" fmla="*/ 2040892 w 7467600"/>
              <a:gd name="connsiteY659" fmla="*/ 2405205 h 6858000"/>
              <a:gd name="connsiteX660" fmla="*/ 2131689 w 7467600"/>
              <a:gd name="connsiteY660" fmla="*/ 1936926 h 6858000"/>
              <a:gd name="connsiteX661" fmla="*/ 2454820 w 7467600"/>
              <a:gd name="connsiteY661" fmla="*/ 1248808 h 6858000"/>
              <a:gd name="connsiteX662" fmla="*/ 2492512 w 7467600"/>
              <a:gd name="connsiteY662" fmla="*/ 1302920 h 6858000"/>
              <a:gd name="connsiteX663" fmla="*/ 2081216 w 7467600"/>
              <a:gd name="connsiteY663" fmla="*/ 2527513 h 6858000"/>
              <a:gd name="connsiteX664" fmla="*/ 2081211 w 7467600"/>
              <a:gd name="connsiteY664" fmla="*/ 2528916 h 6858000"/>
              <a:gd name="connsiteX665" fmla="*/ 2199067 w 7467600"/>
              <a:gd name="connsiteY665" fmla="*/ 2884061 h 6858000"/>
              <a:gd name="connsiteX666" fmla="*/ 3192586 w 7467600"/>
              <a:gd name="connsiteY666" fmla="*/ 3411496 h 6858000"/>
              <a:gd name="connsiteX667" fmla="*/ 3182620 w 7467600"/>
              <a:gd name="connsiteY667" fmla="*/ 3483279 h 6858000"/>
              <a:gd name="connsiteX668" fmla="*/ 2435119 w 7467600"/>
              <a:gd name="connsiteY668" fmla="*/ 3080173 h 6858000"/>
              <a:gd name="connsiteX669" fmla="*/ 2410152 w 7467600"/>
              <a:gd name="connsiteY669" fmla="*/ 3063751 h 6858000"/>
              <a:gd name="connsiteX670" fmla="*/ 2408099 w 7467600"/>
              <a:gd name="connsiteY670" fmla="*/ 3064403 h 6858000"/>
              <a:gd name="connsiteX671" fmla="*/ 2407218 w 7467600"/>
              <a:gd name="connsiteY671" fmla="*/ 3070324 h 6858000"/>
              <a:gd name="connsiteX672" fmla="*/ 2380138 w 7467600"/>
              <a:gd name="connsiteY672" fmla="*/ 3099341 h 6858000"/>
              <a:gd name="connsiteX673" fmla="*/ 1765923 w 7467600"/>
              <a:gd name="connsiteY673" fmla="*/ 3581043 h 6858000"/>
              <a:gd name="connsiteX674" fmla="*/ 1702258 w 7467600"/>
              <a:gd name="connsiteY674" fmla="*/ 3612286 h 6858000"/>
              <a:gd name="connsiteX675" fmla="*/ 1538370 w 7467600"/>
              <a:gd name="connsiteY675" fmla="*/ 3811804 h 6858000"/>
              <a:gd name="connsiteX676" fmla="*/ 542867 w 7467600"/>
              <a:gd name="connsiteY676" fmla="*/ 4944092 h 6858000"/>
              <a:gd name="connsiteX677" fmla="*/ 515800 w 7467600"/>
              <a:gd name="connsiteY677" fmla="*/ 4862180 h 6858000"/>
              <a:gd name="connsiteX678" fmla="*/ 909145 w 7467600"/>
              <a:gd name="connsiteY678" fmla="*/ 4199225 h 6858000"/>
              <a:gd name="connsiteX679" fmla="*/ 1214067 w 7467600"/>
              <a:gd name="connsiteY679" fmla="*/ 3908561 h 6858000"/>
              <a:gd name="connsiteX680" fmla="*/ 640967 w 7467600"/>
              <a:gd name="connsiteY680" fmla="*/ 4105601 h 6858000"/>
              <a:gd name="connsiteX681" fmla="*/ 112563 w 7467600"/>
              <a:gd name="connsiteY681" fmla="*/ 4396952 h 6858000"/>
              <a:gd name="connsiteX682" fmla="*/ 0 w 7467600"/>
              <a:gd name="connsiteY682" fmla="*/ 4466006 h 6858000"/>
              <a:gd name="connsiteX683" fmla="*/ 0 w 7467600"/>
              <a:gd name="connsiteY683" fmla="*/ 4233763 h 6858000"/>
              <a:gd name="connsiteX684" fmla="*/ 36881 w 7467600"/>
              <a:gd name="connsiteY684" fmla="*/ 4200118 h 6858000"/>
              <a:gd name="connsiteX685" fmla="*/ 910534 w 7467600"/>
              <a:gd name="connsiteY685" fmla="*/ 3629753 h 6858000"/>
              <a:gd name="connsiteX686" fmla="*/ 1578717 w 7467600"/>
              <a:gd name="connsiteY686" fmla="*/ 3575982 h 6858000"/>
              <a:gd name="connsiteX687" fmla="*/ 2338780 w 7467600"/>
              <a:gd name="connsiteY687" fmla="*/ 3033725 h 6858000"/>
              <a:gd name="connsiteX688" fmla="*/ 1807991 w 7467600"/>
              <a:gd name="connsiteY688" fmla="*/ 2807184 h 6858000"/>
              <a:gd name="connsiteX689" fmla="*/ 1416358 w 7467600"/>
              <a:gd name="connsiteY689" fmla="*/ 3112571 h 6858000"/>
              <a:gd name="connsiteX690" fmla="*/ 939066 w 7467600"/>
              <a:gd name="connsiteY690" fmla="*/ 3378798 h 6858000"/>
              <a:gd name="connsiteX691" fmla="*/ 115099 w 7467600"/>
              <a:gd name="connsiteY691" fmla="*/ 3607650 h 6858000"/>
              <a:gd name="connsiteX692" fmla="*/ 97284 w 7467600"/>
              <a:gd name="connsiteY692" fmla="*/ 3520393 h 6858000"/>
              <a:gd name="connsiteX693" fmla="*/ 922050 w 7467600"/>
              <a:gd name="connsiteY693" fmla="*/ 3074867 h 6858000"/>
              <a:gd name="connsiteX694" fmla="*/ 1405265 w 7467600"/>
              <a:gd name="connsiteY694" fmla="*/ 3016319 h 6858000"/>
              <a:gd name="connsiteX695" fmla="*/ 1407512 w 7467600"/>
              <a:gd name="connsiteY695" fmla="*/ 3018001 h 6858000"/>
              <a:gd name="connsiteX696" fmla="*/ 1726266 w 7467600"/>
              <a:gd name="connsiteY696" fmla="*/ 2777274 h 6858000"/>
              <a:gd name="connsiteX697" fmla="*/ 625390 w 7467600"/>
              <a:gd name="connsiteY697" fmla="*/ 2514541 h 6858000"/>
              <a:gd name="connsiteX698" fmla="*/ 619799 w 7467600"/>
              <a:gd name="connsiteY698" fmla="*/ 2527180 h 6858000"/>
              <a:gd name="connsiteX699" fmla="*/ 310030 w 7467600"/>
              <a:gd name="connsiteY699" fmla="*/ 2771818 h 6858000"/>
              <a:gd name="connsiteX700" fmla="*/ 173877 w 7467600"/>
              <a:gd name="connsiteY700" fmla="*/ 2937056 h 6858000"/>
              <a:gd name="connsiteX701" fmla="*/ 77889 w 7467600"/>
              <a:gd name="connsiteY701" fmla="*/ 3138440 h 6858000"/>
              <a:gd name="connsiteX702" fmla="*/ 0 w 7467600"/>
              <a:gd name="connsiteY702" fmla="*/ 3271395 h 6858000"/>
              <a:gd name="connsiteX703" fmla="*/ 0 w 7467600"/>
              <a:gd name="connsiteY703" fmla="*/ 3153002 h 6858000"/>
              <a:gd name="connsiteX704" fmla="*/ 2386 w 7467600"/>
              <a:gd name="connsiteY704" fmla="*/ 3149203 h 6858000"/>
              <a:gd name="connsiteX705" fmla="*/ 89753 w 7467600"/>
              <a:gd name="connsiteY705" fmla="*/ 2987702 h 6858000"/>
              <a:gd name="connsiteX706" fmla="*/ 76869 w 7467600"/>
              <a:gd name="connsiteY706" fmla="*/ 3005404 h 6858000"/>
              <a:gd name="connsiteX707" fmla="*/ 32049 w 7467600"/>
              <a:gd name="connsiteY707" fmla="*/ 3065814 h 6858000"/>
              <a:gd name="connsiteX708" fmla="*/ 0 w 7467600"/>
              <a:gd name="connsiteY708" fmla="*/ 3108744 h 6858000"/>
              <a:gd name="connsiteX709" fmla="*/ 0 w 7467600"/>
              <a:gd name="connsiteY709" fmla="*/ 3058059 h 6858000"/>
              <a:gd name="connsiteX710" fmla="*/ 7610 w 7467600"/>
              <a:gd name="connsiteY710" fmla="*/ 3047889 h 6858000"/>
              <a:gd name="connsiteX711" fmla="*/ 52419 w 7467600"/>
              <a:gd name="connsiteY711" fmla="*/ 2987479 h 6858000"/>
              <a:gd name="connsiteX712" fmla="*/ 59142 w 7467600"/>
              <a:gd name="connsiteY712" fmla="*/ 2978488 h 6858000"/>
              <a:gd name="connsiteX713" fmla="*/ 0 w 7467600"/>
              <a:gd name="connsiteY713" fmla="*/ 3015334 h 6858000"/>
              <a:gd name="connsiteX714" fmla="*/ 0 w 7467600"/>
              <a:gd name="connsiteY714" fmla="*/ 2914286 h 6858000"/>
              <a:gd name="connsiteX715" fmla="*/ 36383 w 7467600"/>
              <a:gd name="connsiteY715" fmla="*/ 2901128 h 6858000"/>
              <a:gd name="connsiteX716" fmla="*/ 156329 w 7467600"/>
              <a:gd name="connsiteY716" fmla="*/ 2840533 h 6858000"/>
              <a:gd name="connsiteX717" fmla="*/ 358355 w 7467600"/>
              <a:gd name="connsiteY717" fmla="*/ 2620471 h 6858000"/>
              <a:gd name="connsiteX718" fmla="*/ 510577 w 7467600"/>
              <a:gd name="connsiteY718" fmla="*/ 2501244 h 6858000"/>
              <a:gd name="connsiteX719" fmla="*/ 211967 w 7467600"/>
              <a:gd name="connsiteY719" fmla="*/ 2479171 h 6858000"/>
              <a:gd name="connsiteX720" fmla="*/ 0 w 7467600"/>
              <a:gd name="connsiteY720" fmla="*/ 2476398 h 6858000"/>
              <a:gd name="connsiteX721" fmla="*/ 0 w 7467600"/>
              <a:gd name="connsiteY721" fmla="*/ 2389189 h 6858000"/>
              <a:gd name="connsiteX722" fmla="*/ 103062 w 7467600"/>
              <a:gd name="connsiteY722" fmla="*/ 2389518 h 6858000"/>
              <a:gd name="connsiteX723" fmla="*/ 510734 w 7467600"/>
              <a:gd name="connsiteY723" fmla="*/ 2416201 h 6858000"/>
              <a:gd name="connsiteX724" fmla="*/ 279257 w 7467600"/>
              <a:gd name="connsiteY724" fmla="*/ 2092102 h 6858000"/>
              <a:gd name="connsiteX725" fmla="*/ 65265 w 7467600"/>
              <a:gd name="connsiteY725" fmla="*/ 2006049 h 6858000"/>
              <a:gd name="connsiteX726" fmla="*/ 0 w 7467600"/>
              <a:gd name="connsiteY726" fmla="*/ 1982532 h 6858000"/>
              <a:gd name="connsiteX727" fmla="*/ 0 w 7467600"/>
              <a:gd name="connsiteY727" fmla="*/ 1912789 h 6858000"/>
              <a:gd name="connsiteX728" fmla="*/ 97460 w 7467600"/>
              <a:gd name="connsiteY728" fmla="*/ 1953725 h 6858000"/>
              <a:gd name="connsiteX729" fmla="*/ 221272 w 7467600"/>
              <a:gd name="connsiteY729" fmla="*/ 1980766 h 6858000"/>
              <a:gd name="connsiteX730" fmla="*/ 116765 w 7467600"/>
              <a:gd name="connsiteY730" fmla="*/ 1911033 h 6858000"/>
              <a:gd name="connsiteX731" fmla="*/ 16405 w 7467600"/>
              <a:gd name="connsiteY731" fmla="*/ 1803412 h 6858000"/>
              <a:gd name="connsiteX732" fmla="*/ 0 w 7467600"/>
              <a:gd name="connsiteY732" fmla="*/ 1784777 h 6858000"/>
              <a:gd name="connsiteX733" fmla="*/ 0 w 7467600"/>
              <a:gd name="connsiteY733" fmla="*/ 1740082 h 6858000"/>
              <a:gd name="connsiteX734" fmla="*/ 39394 w 7467600"/>
              <a:gd name="connsiteY734" fmla="*/ 1784856 h 6858000"/>
              <a:gd name="connsiteX735" fmla="*/ 135813 w 7467600"/>
              <a:gd name="connsiteY735" fmla="*/ 1888838 h 6858000"/>
              <a:gd name="connsiteX736" fmla="*/ 242575 w 7467600"/>
              <a:gd name="connsiteY736" fmla="*/ 1958841 h 6858000"/>
              <a:gd name="connsiteX737" fmla="*/ 82197 w 7467600"/>
              <a:gd name="connsiteY737" fmla="*/ 1754826 h 6858000"/>
              <a:gd name="connsiteX738" fmla="*/ 0 w 7467600"/>
              <a:gd name="connsiteY738" fmla="*/ 1679650 h 6858000"/>
              <a:gd name="connsiteX739" fmla="*/ 0 w 7467600"/>
              <a:gd name="connsiteY739" fmla="*/ 1602463 h 6858000"/>
              <a:gd name="connsiteX740" fmla="*/ 84689 w 7467600"/>
              <a:gd name="connsiteY740" fmla="*/ 1677442 h 6858000"/>
              <a:gd name="connsiteX741" fmla="*/ 298437 w 7467600"/>
              <a:gd name="connsiteY741" fmla="*/ 1968019 h 6858000"/>
              <a:gd name="connsiteX742" fmla="*/ 227269 w 7467600"/>
              <a:gd name="connsiteY742" fmla="*/ 1114064 h 6858000"/>
              <a:gd name="connsiteX743" fmla="*/ 248003 w 7467600"/>
              <a:gd name="connsiteY743" fmla="*/ 1089613 h 6858000"/>
              <a:gd name="connsiteX744" fmla="*/ 427020 w 7467600"/>
              <a:gd name="connsiteY744" fmla="*/ 1619803 h 6858000"/>
              <a:gd name="connsiteX745" fmla="*/ 340345 w 7467600"/>
              <a:gd name="connsiteY745" fmla="*/ 2027739 h 6858000"/>
              <a:gd name="connsiteX746" fmla="*/ 360865 w 7467600"/>
              <a:gd name="connsiteY746" fmla="*/ 2044827 h 6858000"/>
              <a:gd name="connsiteX747" fmla="*/ 560414 w 7467600"/>
              <a:gd name="connsiteY747" fmla="*/ 2421457 h 6858000"/>
              <a:gd name="connsiteX748" fmla="*/ 1359703 w 7467600"/>
              <a:gd name="connsiteY748" fmla="*/ 2578554 h 6858000"/>
              <a:gd name="connsiteX749" fmla="*/ 1359422 w 7467600"/>
              <a:gd name="connsiteY749" fmla="*/ 2577994 h 6858000"/>
              <a:gd name="connsiteX750" fmla="*/ 828701 w 7467600"/>
              <a:gd name="connsiteY750" fmla="*/ 1839520 h 6858000"/>
              <a:gd name="connsiteX751" fmla="*/ 494427 w 7467600"/>
              <a:gd name="connsiteY751" fmla="*/ 1092333 h 6858000"/>
              <a:gd name="connsiteX752" fmla="*/ 506322 w 7467600"/>
              <a:gd name="connsiteY752" fmla="*/ 1020997 h 6858000"/>
              <a:gd name="connsiteX753" fmla="*/ 4570198 w 7467600"/>
              <a:gd name="connsiteY753" fmla="*/ 978081 h 6858000"/>
              <a:gd name="connsiteX754" fmla="*/ 4523691 w 7467600"/>
              <a:gd name="connsiteY754" fmla="*/ 1127776 h 6858000"/>
              <a:gd name="connsiteX755" fmla="*/ 4509875 w 7467600"/>
              <a:gd name="connsiteY755" fmla="*/ 1167552 h 6858000"/>
              <a:gd name="connsiteX756" fmla="*/ 4478168 w 7467600"/>
              <a:gd name="connsiteY756" fmla="*/ 1260735 h 6858000"/>
              <a:gd name="connsiteX757" fmla="*/ 4409309 w 7467600"/>
              <a:gd name="connsiteY757" fmla="*/ 1666996 h 6858000"/>
              <a:gd name="connsiteX758" fmla="*/ 4370031 w 7467600"/>
              <a:gd name="connsiteY758" fmla="*/ 1955666 h 6858000"/>
              <a:gd name="connsiteX759" fmla="*/ 4570198 w 7467600"/>
              <a:gd name="connsiteY759" fmla="*/ 978081 h 6858000"/>
              <a:gd name="connsiteX760" fmla="*/ 4557898 w 7467600"/>
              <a:gd name="connsiteY760" fmla="*/ 900011 h 6858000"/>
              <a:gd name="connsiteX761" fmla="*/ 4344840 w 7467600"/>
              <a:gd name="connsiteY761" fmla="*/ 1922038 h 6858000"/>
              <a:gd name="connsiteX762" fmla="*/ 4378710 w 7467600"/>
              <a:gd name="connsiteY762" fmla="*/ 1665516 h 6858000"/>
              <a:gd name="connsiteX763" fmla="*/ 4448798 w 7467600"/>
              <a:gd name="connsiteY763" fmla="*/ 1253024 h 6858000"/>
              <a:gd name="connsiteX764" fmla="*/ 4480315 w 7467600"/>
              <a:gd name="connsiteY764" fmla="*/ 1158454 h 6858000"/>
              <a:gd name="connsiteX765" fmla="*/ 4494133 w 7467600"/>
              <a:gd name="connsiteY765" fmla="*/ 1118676 h 6858000"/>
              <a:gd name="connsiteX766" fmla="*/ 4557898 w 7467600"/>
              <a:gd name="connsiteY766" fmla="*/ 900011 h 6858000"/>
              <a:gd name="connsiteX767" fmla="*/ 5870151 w 7467600"/>
              <a:gd name="connsiteY767" fmla="*/ 898890 h 6858000"/>
              <a:gd name="connsiteX768" fmla="*/ 5861335 w 7467600"/>
              <a:gd name="connsiteY768" fmla="*/ 899177 h 6858000"/>
              <a:gd name="connsiteX769" fmla="*/ 5843702 w 7467600"/>
              <a:gd name="connsiteY769" fmla="*/ 899748 h 6858000"/>
              <a:gd name="connsiteX770" fmla="*/ 5651107 w 7467600"/>
              <a:gd name="connsiteY770" fmla="*/ 920306 h 6858000"/>
              <a:gd name="connsiteX771" fmla="*/ 5459407 w 7467600"/>
              <a:gd name="connsiteY771" fmla="*/ 940975 h 6858000"/>
              <a:gd name="connsiteX772" fmla="*/ 5374846 w 7467600"/>
              <a:gd name="connsiteY772" fmla="*/ 941988 h 6858000"/>
              <a:gd name="connsiteX773" fmla="*/ 5256105 w 7467600"/>
              <a:gd name="connsiteY773" fmla="*/ 945632 h 6858000"/>
              <a:gd name="connsiteX774" fmla="*/ 5107071 w 7467600"/>
              <a:gd name="connsiteY774" fmla="*/ 969720 h 6858000"/>
              <a:gd name="connsiteX775" fmla="*/ 4998681 w 7467600"/>
              <a:gd name="connsiteY775" fmla="*/ 988771 h 6858000"/>
              <a:gd name="connsiteX776" fmla="*/ 5870151 w 7467600"/>
              <a:gd name="connsiteY776" fmla="*/ 898890 h 6858000"/>
              <a:gd name="connsiteX777" fmla="*/ 5504425 w 7467600"/>
              <a:gd name="connsiteY777" fmla="*/ 848067 h 6858000"/>
              <a:gd name="connsiteX778" fmla="*/ 4968849 w 7467600"/>
              <a:gd name="connsiteY778" fmla="*/ 962318 h 6858000"/>
              <a:gd name="connsiteX779" fmla="*/ 5104039 w 7467600"/>
              <a:gd name="connsiteY779" fmla="*/ 940634 h 6858000"/>
              <a:gd name="connsiteX780" fmla="*/ 5256311 w 7467600"/>
              <a:gd name="connsiteY780" fmla="*/ 916490 h 6858000"/>
              <a:gd name="connsiteX781" fmla="*/ 5377381 w 7467600"/>
              <a:gd name="connsiteY781" fmla="*/ 912671 h 6858000"/>
              <a:gd name="connsiteX782" fmla="*/ 5460148 w 7467600"/>
              <a:gd name="connsiteY782" fmla="*/ 911442 h 6858000"/>
              <a:gd name="connsiteX783" fmla="*/ 5648971 w 7467600"/>
              <a:gd name="connsiteY783" fmla="*/ 891331 h 6858000"/>
              <a:gd name="connsiteX784" fmla="*/ 5844807 w 7467600"/>
              <a:gd name="connsiteY784" fmla="*/ 870718 h 6858000"/>
              <a:gd name="connsiteX785" fmla="*/ 5862975 w 7467600"/>
              <a:gd name="connsiteY785" fmla="*/ 869756 h 6858000"/>
              <a:gd name="connsiteX786" fmla="*/ 5920887 w 7467600"/>
              <a:gd name="connsiteY786" fmla="*/ 865929 h 6858000"/>
              <a:gd name="connsiteX787" fmla="*/ 5504425 w 7467600"/>
              <a:gd name="connsiteY787" fmla="*/ 848067 h 6858000"/>
              <a:gd name="connsiteX788" fmla="*/ 3607114 w 7467600"/>
              <a:gd name="connsiteY788" fmla="*/ 467441 h 6858000"/>
              <a:gd name="connsiteX789" fmla="*/ 3296242 w 7467600"/>
              <a:gd name="connsiteY789" fmla="*/ 807991 h 6858000"/>
              <a:gd name="connsiteX790" fmla="*/ 3174674 w 7467600"/>
              <a:gd name="connsiteY790" fmla="*/ 919759 h 6858000"/>
              <a:gd name="connsiteX791" fmla="*/ 3042978 w 7467600"/>
              <a:gd name="connsiteY791" fmla="*/ 1054894 h 6858000"/>
              <a:gd name="connsiteX792" fmla="*/ 2968914 w 7467600"/>
              <a:gd name="connsiteY792" fmla="*/ 1133756 h 6858000"/>
              <a:gd name="connsiteX793" fmla="*/ 3103823 w 7467600"/>
              <a:gd name="connsiteY793" fmla="*/ 1026814 h 6858000"/>
              <a:gd name="connsiteX794" fmla="*/ 3607114 w 7467600"/>
              <a:gd name="connsiteY794" fmla="*/ 467441 h 6858000"/>
              <a:gd name="connsiteX795" fmla="*/ 3744487 w 7467600"/>
              <a:gd name="connsiteY795" fmla="*/ 383136 h 6858000"/>
              <a:gd name="connsiteX796" fmla="*/ 3970213 w 7467600"/>
              <a:gd name="connsiteY796" fmla="*/ 995559 h 6858000"/>
              <a:gd name="connsiteX797" fmla="*/ 3744487 w 7467600"/>
              <a:gd name="connsiteY797" fmla="*/ 383136 h 6858000"/>
              <a:gd name="connsiteX798" fmla="*/ 3624562 w 7467600"/>
              <a:gd name="connsiteY798" fmla="*/ 367041 h 6858000"/>
              <a:gd name="connsiteX799" fmla="*/ 3489712 w 7467600"/>
              <a:gd name="connsiteY799" fmla="*/ 485386 h 6858000"/>
              <a:gd name="connsiteX800" fmla="*/ 3182994 w 7467600"/>
              <a:gd name="connsiteY800" fmla="*/ 828265 h 6858000"/>
              <a:gd name="connsiteX801" fmla="*/ 2892114 w 7467600"/>
              <a:gd name="connsiteY801" fmla="*/ 1172635 h 6858000"/>
              <a:gd name="connsiteX802" fmla="*/ 3021459 w 7467600"/>
              <a:gd name="connsiteY802" fmla="*/ 1035385 h 6858000"/>
              <a:gd name="connsiteX803" fmla="*/ 3153873 w 7467600"/>
              <a:gd name="connsiteY803" fmla="*/ 898971 h 6858000"/>
              <a:gd name="connsiteX804" fmla="*/ 3276511 w 7467600"/>
              <a:gd name="connsiteY804" fmla="*/ 786423 h 6858000"/>
              <a:gd name="connsiteX805" fmla="*/ 3584154 w 7467600"/>
              <a:gd name="connsiteY805" fmla="*/ 448218 h 6858000"/>
              <a:gd name="connsiteX806" fmla="*/ 3624562 w 7467600"/>
              <a:gd name="connsiteY806" fmla="*/ 367041 h 6858000"/>
              <a:gd name="connsiteX807" fmla="*/ 3766672 w 7467600"/>
              <a:gd name="connsiteY807" fmla="*/ 359429 h 6858000"/>
              <a:gd name="connsiteX808" fmla="*/ 3996338 w 7467600"/>
              <a:gd name="connsiteY808" fmla="*/ 968237 h 6858000"/>
              <a:gd name="connsiteX809" fmla="*/ 3766672 w 7467600"/>
              <a:gd name="connsiteY809" fmla="*/ 359429 h 6858000"/>
              <a:gd name="connsiteX810" fmla="*/ 5805386 w 7467600"/>
              <a:gd name="connsiteY810" fmla="*/ 239240 h 6858000"/>
              <a:gd name="connsiteX811" fmla="*/ 5736947 w 7467600"/>
              <a:gd name="connsiteY811" fmla="*/ 261367 h 6858000"/>
              <a:gd name="connsiteX812" fmla="*/ 5427012 w 7467600"/>
              <a:gd name="connsiteY812" fmla="*/ 311272 h 6858000"/>
              <a:gd name="connsiteX813" fmla="*/ 5147818 w 7467600"/>
              <a:gd name="connsiteY813" fmla="*/ 322112 h 6858000"/>
              <a:gd name="connsiteX814" fmla="*/ 5060854 w 7467600"/>
              <a:gd name="connsiteY814" fmla="*/ 311882 h 6858000"/>
              <a:gd name="connsiteX815" fmla="*/ 4945989 w 7467600"/>
              <a:gd name="connsiteY815" fmla="*/ 300516 h 6858000"/>
              <a:gd name="connsiteX816" fmla="*/ 5410479 w 7467600"/>
              <a:gd name="connsiteY816" fmla="*/ 348434 h 6858000"/>
              <a:gd name="connsiteX817" fmla="*/ 5805386 w 7467600"/>
              <a:gd name="connsiteY817" fmla="*/ 239240 h 6858000"/>
              <a:gd name="connsiteX818" fmla="*/ 5905192 w 7467600"/>
              <a:gd name="connsiteY818" fmla="*/ 163079 h 6858000"/>
              <a:gd name="connsiteX819" fmla="*/ 5865655 w 7467600"/>
              <a:gd name="connsiteY819" fmla="*/ 171901 h 6858000"/>
              <a:gd name="connsiteX820" fmla="*/ 5259740 w 7467600"/>
              <a:gd name="connsiteY820" fmla="*/ 257013 h 6858000"/>
              <a:gd name="connsiteX821" fmla="*/ 5208466 w 7467600"/>
              <a:gd name="connsiteY821" fmla="*/ 257550 h 6858000"/>
              <a:gd name="connsiteX822" fmla="*/ 4980204 w 7467600"/>
              <a:gd name="connsiteY822" fmla="*/ 271903 h 6858000"/>
              <a:gd name="connsiteX823" fmla="*/ 5068068 w 7467600"/>
              <a:gd name="connsiteY823" fmla="*/ 282244 h 6858000"/>
              <a:gd name="connsiteX824" fmla="*/ 5153231 w 7467600"/>
              <a:gd name="connsiteY824" fmla="*/ 292240 h 6858000"/>
              <a:gd name="connsiteX825" fmla="*/ 5426491 w 7467600"/>
              <a:gd name="connsiteY825" fmla="*/ 281128 h 6858000"/>
              <a:gd name="connsiteX826" fmla="*/ 5731212 w 7467600"/>
              <a:gd name="connsiteY826" fmla="*/ 231951 h 6858000"/>
              <a:gd name="connsiteX827" fmla="*/ 5905192 w 7467600"/>
              <a:gd name="connsiteY827" fmla="*/ 163079 h 6858000"/>
              <a:gd name="connsiteX828" fmla="*/ 5944437 w 7467600"/>
              <a:gd name="connsiteY828" fmla="*/ 113829 h 6858000"/>
              <a:gd name="connsiteX829" fmla="*/ 5825032 w 7467600"/>
              <a:gd name="connsiteY829" fmla="*/ 146405 h 6858000"/>
              <a:gd name="connsiteX830" fmla="*/ 4955599 w 7467600"/>
              <a:gd name="connsiteY830" fmla="*/ 247008 h 6858000"/>
              <a:gd name="connsiteX831" fmla="*/ 5210104 w 7467600"/>
              <a:gd name="connsiteY831" fmla="*/ 228123 h 6858000"/>
              <a:gd name="connsiteX832" fmla="*/ 5261015 w 7467600"/>
              <a:gd name="connsiteY832" fmla="*/ 227087 h 6858000"/>
              <a:gd name="connsiteX833" fmla="*/ 5861181 w 7467600"/>
              <a:gd name="connsiteY833" fmla="*/ 143093 h 6858000"/>
              <a:gd name="connsiteX834" fmla="*/ 5961252 w 7467600"/>
              <a:gd name="connsiteY834" fmla="*/ 114820 h 6858000"/>
              <a:gd name="connsiteX835" fmla="*/ 5944437 w 7467600"/>
              <a:gd name="connsiteY835" fmla="*/ 113829 h 6858000"/>
              <a:gd name="connsiteX836" fmla="*/ 3882765 w 7467600"/>
              <a:gd name="connsiteY836" fmla="*/ 0 h 6858000"/>
              <a:gd name="connsiteX837" fmla="*/ 3995099 w 7467600"/>
              <a:gd name="connsiteY837" fmla="*/ 0 h 6858000"/>
              <a:gd name="connsiteX838" fmla="*/ 4163818 w 7467600"/>
              <a:gd name="connsiteY838" fmla="*/ 234104 h 6858000"/>
              <a:gd name="connsiteX839" fmla="*/ 4172099 w 7467600"/>
              <a:gd name="connsiteY839" fmla="*/ 234207 h 6858000"/>
              <a:gd name="connsiteX840" fmla="*/ 4784282 w 7467600"/>
              <a:gd name="connsiteY840" fmla="*/ 276561 h 6858000"/>
              <a:gd name="connsiteX841" fmla="*/ 4801687 w 7467600"/>
              <a:gd name="connsiteY841" fmla="*/ 267764 h 6858000"/>
              <a:gd name="connsiteX842" fmla="*/ 6082788 w 7467600"/>
              <a:gd name="connsiteY842" fmla="*/ 64119 h 6858000"/>
              <a:gd name="connsiteX843" fmla="*/ 6099442 w 7467600"/>
              <a:gd name="connsiteY843" fmla="*/ 82568 h 6858000"/>
              <a:gd name="connsiteX844" fmla="*/ 4804137 w 7467600"/>
              <a:gd name="connsiteY844" fmla="*/ 320931 h 6858000"/>
              <a:gd name="connsiteX845" fmla="*/ 4227047 w 7467600"/>
              <a:gd name="connsiteY845" fmla="*/ 313415 h 6858000"/>
              <a:gd name="connsiteX846" fmla="*/ 4346041 w 7467600"/>
              <a:gd name="connsiteY846" fmla="*/ 456086 h 6858000"/>
              <a:gd name="connsiteX847" fmla="*/ 4870967 w 7467600"/>
              <a:gd name="connsiteY847" fmla="*/ 963061 h 6858000"/>
              <a:gd name="connsiteX848" fmla="*/ 4889647 w 7467600"/>
              <a:gd name="connsiteY848" fmla="*/ 957147 h 6858000"/>
              <a:gd name="connsiteX849" fmla="*/ 5422504 w 7467600"/>
              <a:gd name="connsiteY849" fmla="*/ 805191 h 6858000"/>
              <a:gd name="connsiteX850" fmla="*/ 6087656 w 7467600"/>
              <a:gd name="connsiteY850" fmla="*/ 826703 h 6858000"/>
              <a:gd name="connsiteX851" fmla="*/ 6058717 w 7467600"/>
              <a:gd name="connsiteY851" fmla="*/ 865992 h 6858000"/>
              <a:gd name="connsiteX852" fmla="*/ 4974153 w 7467600"/>
              <a:gd name="connsiteY852" fmla="*/ 1045456 h 6858000"/>
              <a:gd name="connsiteX853" fmla="*/ 5627835 w 7467600"/>
              <a:gd name="connsiteY853" fmla="*/ 1472077 h 6858000"/>
              <a:gd name="connsiteX854" fmla="*/ 5629817 w 7467600"/>
              <a:gd name="connsiteY854" fmla="*/ 1471412 h 6858000"/>
              <a:gd name="connsiteX855" fmla="*/ 5634124 w 7467600"/>
              <a:gd name="connsiteY855" fmla="*/ 1470572 h 6858000"/>
              <a:gd name="connsiteX856" fmla="*/ 5755832 w 7467600"/>
              <a:gd name="connsiteY856" fmla="*/ 1383886 h 6858000"/>
              <a:gd name="connsiteX857" fmla="*/ 6014186 w 7467600"/>
              <a:gd name="connsiteY857" fmla="*/ 1279799 h 6858000"/>
              <a:gd name="connsiteX858" fmla="*/ 6901619 w 7467600"/>
              <a:gd name="connsiteY858" fmla="*/ 1047874 h 6858000"/>
              <a:gd name="connsiteX859" fmla="*/ 6931566 w 7467600"/>
              <a:gd name="connsiteY859" fmla="*/ 1062034 h 6858000"/>
              <a:gd name="connsiteX860" fmla="*/ 5790982 w 7467600"/>
              <a:gd name="connsiteY860" fmla="*/ 1561380 h 6858000"/>
              <a:gd name="connsiteX861" fmla="*/ 6188971 w 7467600"/>
              <a:gd name="connsiteY861" fmla="*/ 1755168 h 6858000"/>
              <a:gd name="connsiteX862" fmla="*/ 6202446 w 7467600"/>
              <a:gd name="connsiteY862" fmla="*/ 1752268 h 6858000"/>
              <a:gd name="connsiteX863" fmla="*/ 7179560 w 7467600"/>
              <a:gd name="connsiteY863" fmla="*/ 1467551 h 6858000"/>
              <a:gd name="connsiteX864" fmla="*/ 7158730 w 7467600"/>
              <a:gd name="connsiteY864" fmla="*/ 1507835 h 6858000"/>
              <a:gd name="connsiteX865" fmla="*/ 6326959 w 7467600"/>
              <a:gd name="connsiteY865" fmla="*/ 1817686 h 6858000"/>
              <a:gd name="connsiteX866" fmla="*/ 6537433 w 7467600"/>
              <a:gd name="connsiteY866" fmla="*/ 1907790 h 6858000"/>
              <a:gd name="connsiteX867" fmla="*/ 6550221 w 7467600"/>
              <a:gd name="connsiteY867" fmla="*/ 1910729 h 6858000"/>
              <a:gd name="connsiteX868" fmla="*/ 6964438 w 7467600"/>
              <a:gd name="connsiteY868" fmla="*/ 2209505 h 6858000"/>
              <a:gd name="connsiteX869" fmla="*/ 7367862 w 7467600"/>
              <a:gd name="connsiteY869" fmla="*/ 2806833 h 6858000"/>
              <a:gd name="connsiteX870" fmla="*/ 7364329 w 7467600"/>
              <a:gd name="connsiteY870" fmla="*/ 2826907 h 6858000"/>
              <a:gd name="connsiteX871" fmla="*/ 7290545 w 7467600"/>
              <a:gd name="connsiteY871" fmla="*/ 2850663 h 6858000"/>
              <a:gd name="connsiteX872" fmla="*/ 6472036 w 7467600"/>
              <a:gd name="connsiteY872" fmla="*/ 1959003 h 6858000"/>
              <a:gd name="connsiteX873" fmla="*/ 5792897 w 7467600"/>
              <a:gd name="connsiteY873" fmla="*/ 1647747 h 6858000"/>
              <a:gd name="connsiteX874" fmla="*/ 5842751 w 7467600"/>
              <a:gd name="connsiteY874" fmla="*/ 1816112 h 6858000"/>
              <a:gd name="connsiteX875" fmla="*/ 5847424 w 7467600"/>
              <a:gd name="connsiteY875" fmla="*/ 1815776 h 6858000"/>
              <a:gd name="connsiteX876" fmla="*/ 6399821 w 7467600"/>
              <a:gd name="connsiteY876" fmla="*/ 2344799 h 6858000"/>
              <a:gd name="connsiteX877" fmla="*/ 6323232 w 7467600"/>
              <a:gd name="connsiteY877" fmla="*/ 2389634 h 6858000"/>
              <a:gd name="connsiteX878" fmla="*/ 5942958 w 7467600"/>
              <a:gd name="connsiteY878" fmla="*/ 2077708 h 6858000"/>
              <a:gd name="connsiteX879" fmla="*/ 5921559 w 7467600"/>
              <a:gd name="connsiteY879" fmla="*/ 2378596 h 6858000"/>
              <a:gd name="connsiteX880" fmla="*/ 5817651 w 7467600"/>
              <a:gd name="connsiteY880" fmla="*/ 3023919 h 6858000"/>
              <a:gd name="connsiteX881" fmla="*/ 5729634 w 7467600"/>
              <a:gd name="connsiteY881" fmla="*/ 3051849 h 6858000"/>
              <a:gd name="connsiteX882" fmla="*/ 5611018 w 7467600"/>
              <a:gd name="connsiteY882" fmla="*/ 2316769 h 6858000"/>
              <a:gd name="connsiteX883" fmla="*/ 5687608 w 7467600"/>
              <a:gd name="connsiteY883" fmla="*/ 2039972 h 6858000"/>
              <a:gd name="connsiteX884" fmla="*/ 5657554 w 7467600"/>
              <a:gd name="connsiteY884" fmla="*/ 1576445 h 6858000"/>
              <a:gd name="connsiteX885" fmla="*/ 5150475 w 7467600"/>
              <a:gd name="connsiteY885" fmla="*/ 1274012 h 6858000"/>
              <a:gd name="connsiteX886" fmla="*/ 5349142 w 7467600"/>
              <a:gd name="connsiteY886" fmla="*/ 2204405 h 6858000"/>
              <a:gd name="connsiteX887" fmla="*/ 5262214 w 7467600"/>
              <a:gd name="connsiteY887" fmla="*/ 2233836 h 6858000"/>
              <a:gd name="connsiteX888" fmla="*/ 4981539 w 7467600"/>
              <a:gd name="connsiteY888" fmla="*/ 1542201 h 6858000"/>
              <a:gd name="connsiteX889" fmla="*/ 4958461 w 7467600"/>
              <a:gd name="connsiteY889" fmla="*/ 1136957 h 6858000"/>
              <a:gd name="connsiteX890" fmla="*/ 4655015 w 7467600"/>
              <a:gd name="connsiteY890" fmla="*/ 891426 h 6858000"/>
              <a:gd name="connsiteX891" fmla="*/ 4348002 w 7467600"/>
              <a:gd name="connsiteY891" fmla="*/ 2205895 h 6858000"/>
              <a:gd name="connsiteX892" fmla="*/ 4262250 w 7467600"/>
              <a:gd name="connsiteY892" fmla="*/ 2219972 h 6858000"/>
              <a:gd name="connsiteX893" fmla="*/ 4550611 w 7467600"/>
              <a:gd name="connsiteY893" fmla="*/ 817540 h 6858000"/>
              <a:gd name="connsiteX894" fmla="*/ 4564418 w 7467600"/>
              <a:gd name="connsiteY894" fmla="*/ 808293 h 6858000"/>
              <a:gd name="connsiteX895" fmla="*/ 4266388 w 7467600"/>
              <a:gd name="connsiteY895" fmla="*/ 500083 h 6858000"/>
              <a:gd name="connsiteX896" fmla="*/ 4032842 w 7467600"/>
              <a:gd name="connsiteY896" fmla="*/ 211809 h 6858000"/>
              <a:gd name="connsiteX897" fmla="*/ 3882765 w 7467600"/>
              <a:gd name="connsiteY897" fmla="*/ 0 h 6858000"/>
              <a:gd name="connsiteX898" fmla="*/ 3721337 w 7467600"/>
              <a:gd name="connsiteY898" fmla="*/ 0 h 6858000"/>
              <a:gd name="connsiteX899" fmla="*/ 3797544 w 7467600"/>
              <a:gd name="connsiteY899" fmla="*/ 0 h 6858000"/>
              <a:gd name="connsiteX900" fmla="*/ 3775734 w 7467600"/>
              <a:gd name="connsiteY900" fmla="*/ 95131 h 6858000"/>
              <a:gd name="connsiteX901" fmla="*/ 3724807 w 7467600"/>
              <a:gd name="connsiteY901" fmla="*/ 272257 h 6858000"/>
              <a:gd name="connsiteX902" fmla="*/ 3726844 w 7467600"/>
              <a:gd name="connsiteY902" fmla="*/ 282988 h 6858000"/>
              <a:gd name="connsiteX903" fmla="*/ 3742664 w 7467600"/>
              <a:gd name="connsiteY903" fmla="*/ 279918 h 6858000"/>
              <a:gd name="connsiteX904" fmla="*/ 4103910 w 7467600"/>
              <a:gd name="connsiteY904" fmla="*/ 1161917 h 6858000"/>
              <a:gd name="connsiteX905" fmla="*/ 4020269 w 7467600"/>
              <a:gd name="connsiteY905" fmla="*/ 1200406 h 6858000"/>
              <a:gd name="connsiteX906" fmla="*/ 3674882 w 7467600"/>
              <a:gd name="connsiteY906" fmla="*/ 488524 h 6858000"/>
              <a:gd name="connsiteX907" fmla="*/ 3132682 w 7467600"/>
              <a:gd name="connsiteY907" fmla="*/ 1072284 h 6858000"/>
              <a:gd name="connsiteX908" fmla="*/ 2716346 w 7467600"/>
              <a:gd name="connsiteY908" fmla="*/ 1276376 h 6858000"/>
              <a:gd name="connsiteX909" fmla="*/ 2716772 w 7467600"/>
              <a:gd name="connsiteY909" fmla="*/ 1255462 h 6858000"/>
              <a:gd name="connsiteX910" fmla="*/ 3471096 w 7467600"/>
              <a:gd name="connsiteY910" fmla="*/ 437072 h 6858000"/>
              <a:gd name="connsiteX911" fmla="*/ 3639057 w 7467600"/>
              <a:gd name="connsiteY911" fmla="*/ 286334 h 6858000"/>
              <a:gd name="connsiteX912" fmla="*/ 3640309 w 7467600"/>
              <a:gd name="connsiteY912" fmla="*/ 284664 h 6858000"/>
              <a:gd name="connsiteX913" fmla="*/ 3646022 w 7467600"/>
              <a:gd name="connsiteY913" fmla="*/ 276711 h 6858000"/>
              <a:gd name="connsiteX914" fmla="*/ 3707943 w 7467600"/>
              <a:gd name="connsiteY914" fmla="*/ 65958 h 6858000"/>
              <a:gd name="connsiteX915" fmla="*/ 3721337 w 7467600"/>
              <a:gd name="connsiteY915" fmla="*/ 0 h 6858000"/>
              <a:gd name="connsiteX916" fmla="*/ 2867960 w 7467600"/>
              <a:gd name="connsiteY916" fmla="*/ 0 h 6858000"/>
              <a:gd name="connsiteX917" fmla="*/ 2926351 w 7467600"/>
              <a:gd name="connsiteY917" fmla="*/ 0 h 6858000"/>
              <a:gd name="connsiteX918" fmla="*/ 2902823 w 7467600"/>
              <a:gd name="connsiteY918" fmla="*/ 262929 h 6858000"/>
              <a:gd name="connsiteX919" fmla="*/ 2940663 w 7467600"/>
              <a:gd name="connsiteY919" fmla="*/ 140884 h 6858000"/>
              <a:gd name="connsiteX920" fmla="*/ 2947039 w 7467600"/>
              <a:gd name="connsiteY920" fmla="*/ 122524 h 6858000"/>
              <a:gd name="connsiteX921" fmla="*/ 2984316 w 7467600"/>
              <a:gd name="connsiteY921" fmla="*/ 0 h 6858000"/>
              <a:gd name="connsiteX922" fmla="*/ 3016114 w 7467600"/>
              <a:gd name="connsiteY922" fmla="*/ 0 h 6858000"/>
              <a:gd name="connsiteX923" fmla="*/ 2979949 w 7467600"/>
              <a:gd name="connsiteY923" fmla="*/ 119274 h 6858000"/>
              <a:gd name="connsiteX924" fmla="*/ 3023879 w 7467600"/>
              <a:gd name="connsiteY924" fmla="*/ 0 h 6858000"/>
              <a:gd name="connsiteX925" fmla="*/ 3105400 w 7467600"/>
              <a:gd name="connsiteY925" fmla="*/ 0 h 6858000"/>
              <a:gd name="connsiteX926" fmla="*/ 3094669 w 7467600"/>
              <a:gd name="connsiteY926" fmla="*/ 30308 h 6858000"/>
              <a:gd name="connsiteX927" fmla="*/ 2901945 w 7467600"/>
              <a:gd name="connsiteY927" fmla="*/ 466538 h 6858000"/>
              <a:gd name="connsiteX928" fmla="*/ 2815209 w 7467600"/>
              <a:gd name="connsiteY928" fmla="*/ 497361 h 6858000"/>
              <a:gd name="connsiteX929" fmla="*/ 2844845 w 7467600"/>
              <a:gd name="connsiteY929" fmla="*/ 127638 h 6858000"/>
              <a:gd name="connsiteX930" fmla="*/ 2867960 w 7467600"/>
              <a:gd name="connsiteY930" fmla="*/ 0 h 6858000"/>
              <a:gd name="connsiteX931" fmla="*/ 1057230 w 7467600"/>
              <a:gd name="connsiteY931" fmla="*/ 0 h 6858000"/>
              <a:gd name="connsiteX932" fmla="*/ 1111003 w 7467600"/>
              <a:gd name="connsiteY932" fmla="*/ 0 h 6858000"/>
              <a:gd name="connsiteX933" fmla="*/ 1125553 w 7467600"/>
              <a:gd name="connsiteY933" fmla="*/ 52588 h 6858000"/>
              <a:gd name="connsiteX934" fmla="*/ 1304276 w 7467600"/>
              <a:gd name="connsiteY934" fmla="*/ 476275 h 6858000"/>
              <a:gd name="connsiteX935" fmla="*/ 1492066 w 7467600"/>
              <a:gd name="connsiteY935" fmla="*/ 886333 h 6858000"/>
              <a:gd name="connsiteX936" fmla="*/ 1423698 w 7467600"/>
              <a:gd name="connsiteY936" fmla="*/ 710817 h 6858000"/>
              <a:gd name="connsiteX937" fmla="*/ 1357609 w 7467600"/>
              <a:gd name="connsiteY937" fmla="*/ 532892 h 6858000"/>
              <a:gd name="connsiteX938" fmla="*/ 1309550 w 7467600"/>
              <a:gd name="connsiteY938" fmla="*/ 374031 h 6858000"/>
              <a:gd name="connsiteX939" fmla="*/ 1193673 w 7467600"/>
              <a:gd name="connsiteY939" fmla="*/ 49533 h 6858000"/>
              <a:gd name="connsiteX940" fmla="*/ 1164391 w 7467600"/>
              <a:gd name="connsiteY940" fmla="*/ 0 h 6858000"/>
              <a:gd name="connsiteX941" fmla="*/ 1200666 w 7467600"/>
              <a:gd name="connsiteY941" fmla="*/ 0 h 6858000"/>
              <a:gd name="connsiteX942" fmla="*/ 1223408 w 7467600"/>
              <a:gd name="connsiteY942" fmla="*/ 38996 h 6858000"/>
              <a:gd name="connsiteX943" fmla="*/ 1339635 w 7467600"/>
              <a:gd name="connsiteY943" fmla="*/ 365517 h 6858000"/>
              <a:gd name="connsiteX944" fmla="*/ 1387469 w 7467600"/>
              <a:gd name="connsiteY944" fmla="*/ 523079 h 6858000"/>
              <a:gd name="connsiteX945" fmla="*/ 1452685 w 7467600"/>
              <a:gd name="connsiteY945" fmla="*/ 699806 h 6858000"/>
              <a:gd name="connsiteX946" fmla="*/ 1492092 w 7467600"/>
              <a:gd name="connsiteY946" fmla="*/ 800424 h 6858000"/>
              <a:gd name="connsiteX947" fmla="*/ 1455302 w 7467600"/>
              <a:gd name="connsiteY947" fmla="*/ 632913 h 6858000"/>
              <a:gd name="connsiteX948" fmla="*/ 1222336 w 7467600"/>
              <a:gd name="connsiteY948" fmla="*/ 9480 h 6858000"/>
              <a:gd name="connsiteX949" fmla="*/ 1214634 w 7467600"/>
              <a:gd name="connsiteY949" fmla="*/ 0 h 6858000"/>
              <a:gd name="connsiteX950" fmla="*/ 1289827 w 7467600"/>
              <a:gd name="connsiteY950" fmla="*/ 0 h 6858000"/>
              <a:gd name="connsiteX951" fmla="*/ 1321076 w 7467600"/>
              <a:gd name="connsiteY951" fmla="*/ 59722 h 6858000"/>
              <a:gd name="connsiteX952" fmla="*/ 1512579 w 7467600"/>
              <a:gd name="connsiteY952" fmla="*/ 626441 h 6858000"/>
              <a:gd name="connsiteX953" fmla="*/ 1506076 w 7467600"/>
              <a:gd name="connsiteY953" fmla="*/ 1089289 h 6858000"/>
              <a:gd name="connsiteX954" fmla="*/ 1486346 w 7467600"/>
              <a:gd name="connsiteY954" fmla="*/ 1079919 h 6858000"/>
              <a:gd name="connsiteX955" fmla="*/ 1070511 w 7467600"/>
              <a:gd name="connsiteY955" fmla="*/ 48609 h 6858000"/>
              <a:gd name="connsiteX956" fmla="*/ 1057230 w 7467600"/>
              <a:gd name="connsiteY956" fmla="*/ 0 h 6858000"/>
              <a:gd name="connsiteX957" fmla="*/ 43151 w 7467600"/>
              <a:gd name="connsiteY957" fmla="*/ 0 h 6858000"/>
              <a:gd name="connsiteX958" fmla="*/ 95283 w 7467600"/>
              <a:gd name="connsiteY958" fmla="*/ 0 h 6858000"/>
              <a:gd name="connsiteX959" fmla="*/ 300708 w 7467600"/>
              <a:gd name="connsiteY959" fmla="*/ 154571 h 6858000"/>
              <a:gd name="connsiteX960" fmla="*/ 530414 w 7467600"/>
              <a:gd name="connsiteY960" fmla="*/ 354673 h 6858000"/>
              <a:gd name="connsiteX961" fmla="*/ 333785 w 7467600"/>
              <a:gd name="connsiteY961" fmla="*/ 161564 h 6858000"/>
              <a:gd name="connsiteX962" fmla="*/ 147005 w 7467600"/>
              <a:gd name="connsiteY962" fmla="*/ 0 h 6858000"/>
              <a:gd name="connsiteX963" fmla="*/ 272509 w 7467600"/>
              <a:gd name="connsiteY963" fmla="*/ 0 h 6858000"/>
              <a:gd name="connsiteX964" fmla="*/ 326276 w 7467600"/>
              <a:gd name="connsiteY964" fmla="*/ 45847 h 6858000"/>
              <a:gd name="connsiteX965" fmla="*/ 823759 w 7467600"/>
              <a:gd name="connsiteY965" fmla="*/ 574145 h 6858000"/>
              <a:gd name="connsiteX966" fmla="*/ 811254 w 7467600"/>
              <a:gd name="connsiteY966" fmla="*/ 665546 h 6858000"/>
              <a:gd name="connsiteX967" fmla="*/ 154042 w 7467600"/>
              <a:gd name="connsiteY967" fmla="*/ 261522 h 6858000"/>
              <a:gd name="connsiteX968" fmla="*/ 13550 w 7467600"/>
              <a:gd name="connsiteY968" fmla="*/ 158423 h 6858000"/>
              <a:gd name="connsiteX969" fmla="*/ 0 w 7467600"/>
              <a:gd name="connsiteY969" fmla="*/ 146618 h 6858000"/>
              <a:gd name="connsiteX970" fmla="*/ 0 w 7467600"/>
              <a:gd name="connsiteY970" fmla="*/ 59161 h 6858000"/>
              <a:gd name="connsiteX971" fmla="*/ 45427 w 7467600"/>
              <a:gd name="connsiteY971" fmla="*/ 101078 h 6858000"/>
              <a:gd name="connsiteX972" fmla="*/ 630103 w 7467600"/>
              <a:gd name="connsiteY972" fmla="*/ 485885 h 6858000"/>
              <a:gd name="connsiteX973" fmla="*/ 532040 w 7467600"/>
              <a:gd name="connsiteY973" fmla="*/ 399359 h 6858000"/>
              <a:gd name="connsiteX974" fmla="*/ 517618 w 7467600"/>
              <a:gd name="connsiteY974" fmla="*/ 385726 h 6858000"/>
              <a:gd name="connsiteX975" fmla="*/ 285074 w 7467600"/>
              <a:gd name="connsiteY975" fmla="*/ 182755 h 6858000"/>
              <a:gd name="connsiteX976" fmla="*/ 43151 w 7467600"/>
              <a:gd name="connsiteY97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6844835 w 7467600"/>
              <a:gd name="connsiteY74" fmla="*/ 5424988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6946972 w 7467600"/>
              <a:gd name="connsiteY83" fmla="*/ 5526491 h 6858000"/>
              <a:gd name="connsiteX84" fmla="*/ 7105827 w 7467600"/>
              <a:gd name="connsiteY84" fmla="*/ 5718700 h 6858000"/>
              <a:gd name="connsiteX85" fmla="*/ 7356878 w 7467600"/>
              <a:gd name="connsiteY85" fmla="*/ 5981332 h 6858000"/>
              <a:gd name="connsiteX86" fmla="*/ 7467600 w 7467600"/>
              <a:gd name="connsiteY86" fmla="*/ 6117703 h 6858000"/>
              <a:gd name="connsiteX87" fmla="*/ 7467600 w 7467600"/>
              <a:gd name="connsiteY87" fmla="*/ 6163634 h 6858000"/>
              <a:gd name="connsiteX88" fmla="*/ 7403637 w 7467600"/>
              <a:gd name="connsiteY88" fmla="*/ 6083957 h 6858000"/>
              <a:gd name="connsiteX89" fmla="*/ 7254615 w 7467600"/>
              <a:gd name="connsiteY89" fmla="*/ 5911918 h 6858000"/>
              <a:gd name="connsiteX90" fmla="*/ 7312589 w 7467600"/>
              <a:gd name="connsiteY90" fmla="*/ 5982309 h 6858000"/>
              <a:gd name="connsiteX91" fmla="*/ 7448321 w 7467600"/>
              <a:gd name="connsiteY91" fmla="*/ 6190991 h 6858000"/>
              <a:gd name="connsiteX92" fmla="*/ 7467600 w 7467600"/>
              <a:gd name="connsiteY92" fmla="*/ 6221686 h 6858000"/>
              <a:gd name="connsiteX93" fmla="*/ 7467600 w 7467600"/>
              <a:gd name="connsiteY93" fmla="*/ 6334256 h 6858000"/>
              <a:gd name="connsiteX94" fmla="*/ 7454976 w 7467600"/>
              <a:gd name="connsiteY94" fmla="*/ 6318297 h 6858000"/>
              <a:gd name="connsiteX95" fmla="*/ 7042773 w 7467600"/>
              <a:gd name="connsiteY95" fmla="*/ 5734011 h 6858000"/>
              <a:gd name="connsiteX96" fmla="*/ 6844835 w 7467600"/>
              <a:gd name="connsiteY96" fmla="*/ 5424988 h 6858000"/>
              <a:gd name="connsiteX97" fmla="*/ 1456157 w 7467600"/>
              <a:gd name="connsiteY97" fmla="*/ 5371404 h 6858000"/>
              <a:gd name="connsiteX98" fmla="*/ 1244432 w 7467600"/>
              <a:gd name="connsiteY98" fmla="*/ 5385601 h 6858000"/>
              <a:gd name="connsiteX99" fmla="*/ 973990 w 7467600"/>
              <a:gd name="connsiteY99" fmla="*/ 5424940 h 6858000"/>
              <a:gd name="connsiteX100" fmla="*/ 1103809 w 7467600"/>
              <a:gd name="connsiteY100" fmla="*/ 5433720 h 6858000"/>
              <a:gd name="connsiteX101" fmla="*/ 1123454 w 7467600"/>
              <a:gd name="connsiteY101" fmla="*/ 5435727 h 6858000"/>
              <a:gd name="connsiteX102" fmla="*/ 1737017 w 7467600"/>
              <a:gd name="connsiteY102" fmla="*/ 5452183 h 6858000"/>
              <a:gd name="connsiteX103" fmla="*/ 1824397 w 7467600"/>
              <a:gd name="connsiteY103" fmla="*/ 5447757 h 6858000"/>
              <a:gd name="connsiteX104" fmla="*/ 2070059 w 7467600"/>
              <a:gd name="connsiteY104" fmla="*/ 5441660 h 6858000"/>
              <a:gd name="connsiteX105" fmla="*/ 1456157 w 7467600"/>
              <a:gd name="connsiteY105" fmla="*/ 5371404 h 6858000"/>
              <a:gd name="connsiteX106" fmla="*/ 4988186 w 7467600"/>
              <a:gd name="connsiteY106" fmla="*/ 5216467 h 6858000"/>
              <a:gd name="connsiteX107" fmla="*/ 4777334 w 7467600"/>
              <a:gd name="connsiteY107" fmla="*/ 5406072 h 6858000"/>
              <a:gd name="connsiteX108" fmla="*/ 4718341 w 7467600"/>
              <a:gd name="connsiteY108" fmla="*/ 5468043 h 6858000"/>
              <a:gd name="connsiteX109" fmla="*/ 4604655 w 7467600"/>
              <a:gd name="connsiteY109" fmla="*/ 5583434 h 6858000"/>
              <a:gd name="connsiteX110" fmla="*/ 4565074 w 7467600"/>
              <a:gd name="connsiteY110" fmla="*/ 5618550 h 6858000"/>
              <a:gd name="connsiteX111" fmla="*/ 4988186 w 7467600"/>
              <a:gd name="connsiteY111" fmla="*/ 5216467 h 6858000"/>
              <a:gd name="connsiteX112" fmla="*/ 4978032 w 7467600"/>
              <a:gd name="connsiteY112" fmla="*/ 5183809 h 6858000"/>
              <a:gd name="connsiteX113" fmla="*/ 4463413 w 7467600"/>
              <a:gd name="connsiteY113" fmla="*/ 5615162 h 6858000"/>
              <a:gd name="connsiteX114" fmla="*/ 4358134 w 7467600"/>
              <a:gd name="connsiteY114" fmla="*/ 5742791 h 6858000"/>
              <a:gd name="connsiteX115" fmla="*/ 4376219 w 7467600"/>
              <a:gd name="connsiteY115" fmla="*/ 5729027 h 6858000"/>
              <a:gd name="connsiteX116" fmla="*/ 4582340 w 7467600"/>
              <a:gd name="connsiteY116" fmla="*/ 5561037 h 6858000"/>
              <a:gd name="connsiteX117" fmla="*/ 4694684 w 7467600"/>
              <a:gd name="connsiteY117" fmla="*/ 5447098 h 6858000"/>
              <a:gd name="connsiteX118" fmla="*/ 4754123 w 7467600"/>
              <a:gd name="connsiteY118" fmla="*/ 5384643 h 6858000"/>
              <a:gd name="connsiteX119" fmla="*/ 4978032 w 7467600"/>
              <a:gd name="connsiteY119" fmla="*/ 5183809 h 6858000"/>
              <a:gd name="connsiteX120" fmla="*/ 1903353 w 7467600"/>
              <a:gd name="connsiteY120" fmla="*/ 5044827 h 6858000"/>
              <a:gd name="connsiteX121" fmla="*/ 1936931 w 7467600"/>
              <a:gd name="connsiteY121" fmla="*/ 5093954 h 6858000"/>
              <a:gd name="connsiteX122" fmla="*/ 2195868 w 7467600"/>
              <a:gd name="connsiteY122" fmla="*/ 5396574 h 6858000"/>
              <a:gd name="connsiteX123" fmla="*/ 2088852 w 7467600"/>
              <a:gd name="connsiteY123" fmla="*/ 5166123 h 6858000"/>
              <a:gd name="connsiteX124" fmla="*/ 1958241 w 7467600"/>
              <a:gd name="connsiteY124" fmla="*/ 5067955 h 6858000"/>
              <a:gd name="connsiteX125" fmla="*/ 1903353 w 7467600"/>
              <a:gd name="connsiteY125" fmla="*/ 5044827 h 6858000"/>
              <a:gd name="connsiteX126" fmla="*/ 1979378 w 7467600"/>
              <a:gd name="connsiteY126" fmla="*/ 4769504 h 6858000"/>
              <a:gd name="connsiteX127" fmla="*/ 2882120 w 7467600"/>
              <a:gd name="connsiteY127" fmla="*/ 5064547 h 6858000"/>
              <a:gd name="connsiteX128" fmla="*/ 2793103 w 7467600"/>
              <a:gd name="connsiteY128" fmla="*/ 5039699 h 6858000"/>
              <a:gd name="connsiteX129" fmla="*/ 2770041 w 7467600"/>
              <a:gd name="connsiteY129" fmla="*/ 5033634 h 6858000"/>
              <a:gd name="connsiteX130" fmla="*/ 1979378 w 7467600"/>
              <a:gd name="connsiteY130" fmla="*/ 4769504 h 6858000"/>
              <a:gd name="connsiteX131" fmla="*/ 1927410 w 7467600"/>
              <a:gd name="connsiteY131" fmla="*/ 4716164 h 6858000"/>
              <a:gd name="connsiteX132" fmla="*/ 1959587 w 7467600"/>
              <a:gd name="connsiteY132" fmla="*/ 4728849 h 6858000"/>
              <a:gd name="connsiteX133" fmla="*/ 2777707 w 7467600"/>
              <a:gd name="connsiteY133" fmla="*/ 5003991 h 6858000"/>
              <a:gd name="connsiteX134" fmla="*/ 2800768 w 7467600"/>
              <a:gd name="connsiteY134" fmla="*/ 5010056 h 6858000"/>
              <a:gd name="connsiteX135" fmla="*/ 2879408 w 7467600"/>
              <a:gd name="connsiteY135" fmla="*/ 5031590 h 6858000"/>
              <a:gd name="connsiteX136" fmla="*/ 2862295 w 7467600"/>
              <a:gd name="connsiteY136" fmla="*/ 5022958 h 6858000"/>
              <a:gd name="connsiteX137" fmla="*/ 2813343 w 7467600"/>
              <a:gd name="connsiteY137" fmla="*/ 4998369 h 6858000"/>
              <a:gd name="connsiteX138" fmla="*/ 2646245 w 7467600"/>
              <a:gd name="connsiteY138" fmla="*/ 4930999 h 6858000"/>
              <a:gd name="connsiteX139" fmla="*/ 1999243 w 7467600"/>
              <a:gd name="connsiteY139" fmla="*/ 4730524 h 6858000"/>
              <a:gd name="connsiteX140" fmla="*/ 1979527 w 7467600"/>
              <a:gd name="connsiteY140" fmla="*/ 4726651 h 6858000"/>
              <a:gd name="connsiteX141" fmla="*/ 1927410 w 7467600"/>
              <a:gd name="connsiteY141" fmla="*/ 4716164 h 6858000"/>
              <a:gd name="connsiteX142" fmla="*/ 1997014 w 7467600"/>
              <a:gd name="connsiteY142" fmla="*/ 4698007 h 6858000"/>
              <a:gd name="connsiteX143" fmla="*/ 2005458 w 7467600"/>
              <a:gd name="connsiteY143" fmla="*/ 4699540 h 6858000"/>
              <a:gd name="connsiteX144" fmla="*/ 2657186 w 7467600"/>
              <a:gd name="connsiteY144" fmla="*/ 4901687 h 6858000"/>
              <a:gd name="connsiteX145" fmla="*/ 2826662 w 7467600"/>
              <a:gd name="connsiteY145" fmla="*/ 4970362 h 6858000"/>
              <a:gd name="connsiteX146" fmla="*/ 2876100 w 7467600"/>
              <a:gd name="connsiteY146" fmla="*/ 4995397 h 6858000"/>
              <a:gd name="connsiteX147" fmla="*/ 3042600 w 7467600"/>
              <a:gd name="connsiteY147" fmla="*/ 5059532 h 6858000"/>
              <a:gd name="connsiteX148" fmla="*/ 1997014 w 7467600"/>
              <a:gd name="connsiteY148" fmla="*/ 4698007 h 6858000"/>
              <a:gd name="connsiteX149" fmla="*/ 2305292 w 7467600"/>
              <a:gd name="connsiteY149" fmla="*/ 4219492 h 6858000"/>
              <a:gd name="connsiteX150" fmla="*/ 3360922 w 7467600"/>
              <a:gd name="connsiteY150" fmla="*/ 4529373 h 6858000"/>
              <a:gd name="connsiteX151" fmla="*/ 3492420 w 7467600"/>
              <a:gd name="connsiteY151" fmla="*/ 4510145 h 6858000"/>
              <a:gd name="connsiteX152" fmla="*/ 3364086 w 7467600"/>
              <a:gd name="connsiteY152" fmla="*/ 4480340 h 6858000"/>
              <a:gd name="connsiteX153" fmla="*/ 3225818 w 7467600"/>
              <a:gd name="connsiteY153" fmla="*/ 4411822 h 6858000"/>
              <a:gd name="connsiteX154" fmla="*/ 3129696 w 7467600"/>
              <a:gd name="connsiteY154" fmla="*/ 4360704 h 6858000"/>
              <a:gd name="connsiteX155" fmla="*/ 2814545 w 7467600"/>
              <a:gd name="connsiteY155" fmla="*/ 4282955 h 6858000"/>
              <a:gd name="connsiteX156" fmla="*/ 2305292 w 7467600"/>
              <a:gd name="connsiteY156" fmla="*/ 4219492 h 6858000"/>
              <a:gd name="connsiteX157" fmla="*/ 2626982 w 7467600"/>
              <a:gd name="connsiteY157" fmla="*/ 4206450 h 6858000"/>
              <a:gd name="connsiteX158" fmla="*/ 2490617 w 7467600"/>
              <a:gd name="connsiteY158" fmla="*/ 4206951 h 6858000"/>
              <a:gd name="connsiteX159" fmla="*/ 2819869 w 7467600"/>
              <a:gd name="connsiteY159" fmla="*/ 4252936 h 6858000"/>
              <a:gd name="connsiteX160" fmla="*/ 3143018 w 7467600"/>
              <a:gd name="connsiteY160" fmla="*/ 4332698 h 6858000"/>
              <a:gd name="connsiteX161" fmla="*/ 3241520 w 7467600"/>
              <a:gd name="connsiteY161" fmla="*/ 4385112 h 6858000"/>
              <a:gd name="connsiteX162" fmla="*/ 3374575 w 7467600"/>
              <a:gd name="connsiteY162" fmla="*/ 4451517 h 6858000"/>
              <a:gd name="connsiteX163" fmla="*/ 3505221 w 7467600"/>
              <a:gd name="connsiteY163" fmla="*/ 4480757 h 6858000"/>
              <a:gd name="connsiteX164" fmla="*/ 2626982 w 7467600"/>
              <a:gd name="connsiteY164" fmla="*/ 4206450 h 6858000"/>
              <a:gd name="connsiteX165" fmla="*/ 1310106 w 7467600"/>
              <a:gd name="connsiteY165" fmla="*/ 3943217 h 6858000"/>
              <a:gd name="connsiteX166" fmla="*/ 854994 w 7467600"/>
              <a:gd name="connsiteY166" fmla="*/ 4399136 h 6858000"/>
              <a:gd name="connsiteX167" fmla="*/ 742462 w 7467600"/>
              <a:gd name="connsiteY167" fmla="*/ 4594648 h 6858000"/>
              <a:gd name="connsiteX168" fmla="*/ 820602 w 7467600"/>
              <a:gd name="connsiteY168" fmla="*/ 4485915 h 6858000"/>
              <a:gd name="connsiteX169" fmla="*/ 878295 w 7467600"/>
              <a:gd name="connsiteY169" fmla="*/ 4403594 h 6858000"/>
              <a:gd name="connsiteX170" fmla="*/ 1240607 w 7467600"/>
              <a:gd name="connsiteY170" fmla="*/ 4010401 h 6858000"/>
              <a:gd name="connsiteX171" fmla="*/ 1310106 w 7467600"/>
              <a:gd name="connsiteY171" fmla="*/ 3943217 h 6858000"/>
              <a:gd name="connsiteX172" fmla="*/ 1423113 w 7467600"/>
              <a:gd name="connsiteY172" fmla="*/ 3874565 h 6858000"/>
              <a:gd name="connsiteX173" fmla="*/ 1260565 w 7467600"/>
              <a:gd name="connsiteY173" fmla="*/ 4031982 h 6858000"/>
              <a:gd name="connsiteX174" fmla="*/ 901900 w 7467600"/>
              <a:gd name="connsiteY174" fmla="*/ 4421236 h 6858000"/>
              <a:gd name="connsiteX175" fmla="*/ 845044 w 7467600"/>
              <a:gd name="connsiteY175" fmla="*/ 4502436 h 6858000"/>
              <a:gd name="connsiteX176" fmla="*/ 685926 w 7467600"/>
              <a:gd name="connsiteY176" fmla="*/ 4703069 h 6858000"/>
              <a:gd name="connsiteX177" fmla="*/ 684248 w 7467600"/>
              <a:gd name="connsiteY177" fmla="*/ 4706721 h 6858000"/>
              <a:gd name="connsiteX178" fmla="*/ 1423113 w 7467600"/>
              <a:gd name="connsiteY178" fmla="*/ 3874565 h 6858000"/>
              <a:gd name="connsiteX179" fmla="*/ 3316479 w 7467600"/>
              <a:gd name="connsiteY179" fmla="*/ 3872136 h 6858000"/>
              <a:gd name="connsiteX180" fmla="*/ 3546806 w 7467600"/>
              <a:gd name="connsiteY180" fmla="*/ 4356139 h 6858000"/>
              <a:gd name="connsiteX181" fmla="*/ 3364433 w 7467600"/>
              <a:gd name="connsiteY181" fmla="*/ 3953121 h 6858000"/>
              <a:gd name="connsiteX182" fmla="*/ 3316479 w 7467600"/>
              <a:gd name="connsiteY182" fmla="*/ 3872136 h 6858000"/>
              <a:gd name="connsiteX183" fmla="*/ 3291335 w 7467600"/>
              <a:gd name="connsiteY183" fmla="*/ 3767420 h 6858000"/>
              <a:gd name="connsiteX184" fmla="*/ 3390805 w 7467600"/>
              <a:gd name="connsiteY184" fmla="*/ 3937163 h 6858000"/>
              <a:gd name="connsiteX185" fmla="*/ 3579062 w 7467600"/>
              <a:gd name="connsiteY185" fmla="*/ 4359040 h 6858000"/>
              <a:gd name="connsiteX186" fmla="*/ 3467355 w 7467600"/>
              <a:gd name="connsiteY186" fmla="*/ 3988130 h 6858000"/>
              <a:gd name="connsiteX187" fmla="*/ 3310753 w 7467600"/>
              <a:gd name="connsiteY187" fmla="*/ 3787140 h 6858000"/>
              <a:gd name="connsiteX188" fmla="*/ 3291335 w 7467600"/>
              <a:gd name="connsiteY188" fmla="*/ 3767420 h 6858000"/>
              <a:gd name="connsiteX189" fmla="*/ 1635889 w 7467600"/>
              <a:gd name="connsiteY189" fmla="*/ 3709494 h 6858000"/>
              <a:gd name="connsiteX190" fmla="*/ 1634800 w 7467600"/>
              <a:gd name="connsiteY190" fmla="*/ 3731111 h 6858000"/>
              <a:gd name="connsiteX191" fmla="*/ 1635889 w 7467600"/>
              <a:gd name="connsiteY191" fmla="*/ 3709494 h 6858000"/>
              <a:gd name="connsiteX192" fmla="*/ 1510397 w 7467600"/>
              <a:gd name="connsiteY192" fmla="*/ 3684705 h 6858000"/>
              <a:gd name="connsiteX193" fmla="*/ 1146550 w 7467600"/>
              <a:gd name="connsiteY193" fmla="*/ 3802012 h 6858000"/>
              <a:gd name="connsiteX194" fmla="*/ 698834 w 7467600"/>
              <a:gd name="connsiteY194" fmla="*/ 3952272 h 6858000"/>
              <a:gd name="connsiteX195" fmla="*/ 34256 w 7467600"/>
              <a:gd name="connsiteY195" fmla="*/ 4347603 h 6858000"/>
              <a:gd name="connsiteX196" fmla="*/ 527241 w 7467600"/>
              <a:gd name="connsiteY196" fmla="*/ 4065078 h 6858000"/>
              <a:gd name="connsiteX197" fmla="*/ 1510397 w 7467600"/>
              <a:gd name="connsiteY197" fmla="*/ 3684705 h 6858000"/>
              <a:gd name="connsiteX198" fmla="*/ 1313114 w 7467600"/>
              <a:gd name="connsiteY198" fmla="*/ 3655216 h 6858000"/>
              <a:gd name="connsiteX199" fmla="*/ 1109304 w 7467600"/>
              <a:gd name="connsiteY199" fmla="*/ 3669030 h 6858000"/>
              <a:gd name="connsiteX200" fmla="*/ 8129 w 7467600"/>
              <a:gd name="connsiteY200" fmla="*/ 4330519 h 6858000"/>
              <a:gd name="connsiteX201" fmla="*/ 687572 w 7467600"/>
              <a:gd name="connsiteY201" fmla="*/ 3925629 h 6858000"/>
              <a:gd name="connsiteX202" fmla="*/ 1138365 w 7467600"/>
              <a:gd name="connsiteY202" fmla="*/ 3774515 h 6858000"/>
              <a:gd name="connsiteX203" fmla="*/ 1505579 w 7467600"/>
              <a:gd name="connsiteY203" fmla="*/ 3655526 h 6858000"/>
              <a:gd name="connsiteX204" fmla="*/ 1313114 w 7467600"/>
              <a:gd name="connsiteY204" fmla="*/ 3655216 h 6858000"/>
              <a:gd name="connsiteX205" fmla="*/ 3655073 w 7467600"/>
              <a:gd name="connsiteY205" fmla="*/ 3650884 h 6858000"/>
              <a:gd name="connsiteX206" fmla="*/ 3989938 w 7467600"/>
              <a:gd name="connsiteY206" fmla="*/ 3991685 h 6858000"/>
              <a:gd name="connsiteX207" fmla="*/ 4393907 w 7467600"/>
              <a:gd name="connsiteY207" fmla="*/ 4261258 h 6858000"/>
              <a:gd name="connsiteX208" fmla="*/ 4648051 w 7467600"/>
              <a:gd name="connsiteY208" fmla="*/ 4374051 h 6858000"/>
              <a:gd name="connsiteX209" fmla="*/ 4383389 w 7467600"/>
              <a:gd name="connsiteY209" fmla="*/ 4184369 h 6858000"/>
              <a:gd name="connsiteX210" fmla="*/ 4165508 w 7467600"/>
              <a:gd name="connsiteY210" fmla="*/ 4035196 h 6858000"/>
              <a:gd name="connsiteX211" fmla="*/ 4068162 w 7467600"/>
              <a:gd name="connsiteY211" fmla="*/ 3953394 h 6858000"/>
              <a:gd name="connsiteX212" fmla="*/ 3981416 w 7467600"/>
              <a:gd name="connsiteY212" fmla="*/ 3880482 h 6858000"/>
              <a:gd name="connsiteX213" fmla="*/ 3800147 w 7467600"/>
              <a:gd name="connsiteY213" fmla="*/ 3749872 h 6858000"/>
              <a:gd name="connsiteX214" fmla="*/ 3655073 w 7467600"/>
              <a:gd name="connsiteY214" fmla="*/ 3650884 h 6858000"/>
              <a:gd name="connsiteX215" fmla="*/ 3670252 w 7467600"/>
              <a:gd name="connsiteY215" fmla="*/ 3622798 h 6858000"/>
              <a:gd name="connsiteX216" fmla="*/ 3817258 w 7467600"/>
              <a:gd name="connsiteY216" fmla="*/ 3723577 h 6858000"/>
              <a:gd name="connsiteX217" fmla="*/ 4000461 w 7467600"/>
              <a:gd name="connsiteY217" fmla="*/ 3855966 h 6858000"/>
              <a:gd name="connsiteX218" fmla="*/ 4088180 w 7467600"/>
              <a:gd name="connsiteY218" fmla="*/ 3929774 h 6858000"/>
              <a:gd name="connsiteX219" fmla="*/ 4184555 w 7467600"/>
              <a:gd name="connsiteY219" fmla="*/ 4010683 h 6858000"/>
              <a:gd name="connsiteX220" fmla="*/ 4399563 w 7467600"/>
              <a:gd name="connsiteY220" fmla="*/ 4158106 h 6858000"/>
              <a:gd name="connsiteX221" fmla="*/ 4684469 w 7467600"/>
              <a:gd name="connsiteY221" fmla="*/ 4364680 h 6858000"/>
              <a:gd name="connsiteX222" fmla="*/ 4690271 w 7467600"/>
              <a:gd name="connsiteY222" fmla="*/ 4370034 h 6858000"/>
              <a:gd name="connsiteX223" fmla="*/ 4136093 w 7467600"/>
              <a:gd name="connsiteY223" fmla="*/ 3858466 h 6858000"/>
              <a:gd name="connsiteX224" fmla="*/ 3670252 w 7467600"/>
              <a:gd name="connsiteY224" fmla="*/ 3622798 h 6858000"/>
              <a:gd name="connsiteX225" fmla="*/ 4440129 w 7467600"/>
              <a:gd name="connsiteY225" fmla="*/ 3448571 h 6858000"/>
              <a:gd name="connsiteX226" fmla="*/ 4856525 w 7467600"/>
              <a:gd name="connsiteY226" fmla="*/ 3915351 h 6858000"/>
              <a:gd name="connsiteX227" fmla="*/ 5059055 w 7467600"/>
              <a:gd name="connsiteY227" fmla="*/ 4108918 h 6858000"/>
              <a:gd name="connsiteX228" fmla="*/ 5290070 w 7467600"/>
              <a:gd name="connsiteY228" fmla="*/ 4263619 h 6858000"/>
              <a:gd name="connsiteX229" fmla="*/ 4834991 w 7467600"/>
              <a:gd name="connsiteY229" fmla="*/ 3830985 h 6858000"/>
              <a:gd name="connsiteX230" fmla="*/ 4440129 w 7467600"/>
              <a:gd name="connsiteY230" fmla="*/ 3448571 h 6858000"/>
              <a:gd name="connsiteX231" fmla="*/ 4441737 w 7467600"/>
              <a:gd name="connsiteY231" fmla="*/ 3399734 h 6858000"/>
              <a:gd name="connsiteX232" fmla="*/ 4431236 w 7467600"/>
              <a:gd name="connsiteY232" fmla="*/ 3400954 h 6858000"/>
              <a:gd name="connsiteX233" fmla="*/ 4557150 w 7467600"/>
              <a:gd name="connsiteY233" fmla="*/ 3510023 h 6858000"/>
              <a:gd name="connsiteX234" fmla="*/ 4856936 w 7467600"/>
              <a:gd name="connsiteY234" fmla="*/ 3809146 h 6858000"/>
              <a:gd name="connsiteX235" fmla="*/ 5111996 w 7467600"/>
              <a:gd name="connsiteY235" fmla="*/ 4065759 h 6858000"/>
              <a:gd name="connsiteX236" fmla="*/ 5388878 w 7467600"/>
              <a:gd name="connsiteY236" fmla="*/ 4300185 h 6858000"/>
              <a:gd name="connsiteX237" fmla="*/ 5425556 w 7467600"/>
              <a:gd name="connsiteY237" fmla="*/ 4308967 h 6858000"/>
              <a:gd name="connsiteX238" fmla="*/ 4943646 w 7467600"/>
              <a:gd name="connsiteY238" fmla="*/ 3822916 h 6858000"/>
              <a:gd name="connsiteX239" fmla="*/ 4594837 w 7467600"/>
              <a:gd name="connsiteY239" fmla="*/ 3532274 h 6858000"/>
              <a:gd name="connsiteX240" fmla="*/ 4441737 w 7467600"/>
              <a:gd name="connsiteY240" fmla="*/ 3399734 h 6858000"/>
              <a:gd name="connsiteX241" fmla="*/ 5425834 w 7467600"/>
              <a:gd name="connsiteY241" fmla="*/ 3162785 h 6858000"/>
              <a:gd name="connsiteX242" fmla="*/ 5401644 w 7467600"/>
              <a:gd name="connsiteY242" fmla="*/ 3617847 h 6858000"/>
              <a:gd name="connsiteX243" fmla="*/ 5467256 w 7467600"/>
              <a:gd name="connsiteY243" fmla="*/ 4175494 h 6858000"/>
              <a:gd name="connsiteX244" fmla="*/ 5448069 w 7467600"/>
              <a:gd name="connsiteY244" fmla="*/ 3567554 h 6858000"/>
              <a:gd name="connsiteX245" fmla="*/ 5425834 w 7467600"/>
              <a:gd name="connsiteY245" fmla="*/ 3162785 h 6858000"/>
              <a:gd name="connsiteX246" fmla="*/ 1318687 w 7467600"/>
              <a:gd name="connsiteY246" fmla="*/ 3113840 h 6858000"/>
              <a:gd name="connsiteX247" fmla="*/ 1066793 w 7467600"/>
              <a:gd name="connsiteY247" fmla="*/ 3212171 h 6858000"/>
              <a:gd name="connsiteX248" fmla="*/ 993319 w 7467600"/>
              <a:gd name="connsiteY248" fmla="*/ 3247648 h 6858000"/>
              <a:gd name="connsiteX249" fmla="*/ 853081 w 7467600"/>
              <a:gd name="connsiteY249" fmla="*/ 3312410 h 6858000"/>
              <a:gd name="connsiteX250" fmla="*/ 805957 w 7467600"/>
              <a:gd name="connsiteY250" fmla="*/ 3330443 h 6858000"/>
              <a:gd name="connsiteX251" fmla="*/ 1318687 w 7467600"/>
              <a:gd name="connsiteY251" fmla="*/ 3113840 h 6858000"/>
              <a:gd name="connsiteX252" fmla="*/ 5453702 w 7467600"/>
              <a:gd name="connsiteY252" fmla="*/ 3090882 h 6858000"/>
              <a:gd name="connsiteX253" fmla="*/ 5480135 w 7467600"/>
              <a:gd name="connsiteY253" fmla="*/ 3565802 h 6858000"/>
              <a:gd name="connsiteX254" fmla="*/ 5499023 w 7467600"/>
              <a:gd name="connsiteY254" fmla="*/ 4166310 h 6858000"/>
              <a:gd name="connsiteX255" fmla="*/ 5547022 w 7467600"/>
              <a:gd name="connsiteY255" fmla="*/ 3607838 h 6858000"/>
              <a:gd name="connsiteX256" fmla="*/ 5515964 w 7467600"/>
              <a:gd name="connsiteY256" fmla="*/ 3378541 h 6858000"/>
              <a:gd name="connsiteX257" fmla="*/ 5453702 w 7467600"/>
              <a:gd name="connsiteY257" fmla="*/ 3090882 h 6858000"/>
              <a:gd name="connsiteX258" fmla="*/ 1238695 w 7467600"/>
              <a:gd name="connsiteY258" fmla="*/ 3076820 h 6858000"/>
              <a:gd name="connsiteX259" fmla="*/ 716371 w 7467600"/>
              <a:gd name="connsiteY259" fmla="*/ 3293249 h 6858000"/>
              <a:gd name="connsiteX260" fmla="*/ 579522 w 7467600"/>
              <a:gd name="connsiteY260" fmla="*/ 3371759 h 6858000"/>
              <a:gd name="connsiteX261" fmla="*/ 600288 w 7467600"/>
              <a:gd name="connsiteY261" fmla="*/ 3365555 h 6858000"/>
              <a:gd name="connsiteX262" fmla="*/ 840692 w 7467600"/>
              <a:gd name="connsiteY262" fmla="*/ 3284921 h 6858000"/>
              <a:gd name="connsiteX263" fmla="*/ 979248 w 7467600"/>
              <a:gd name="connsiteY263" fmla="*/ 3221003 h 6858000"/>
              <a:gd name="connsiteX264" fmla="*/ 1053282 w 7467600"/>
              <a:gd name="connsiteY264" fmla="*/ 3185247 h 6858000"/>
              <a:gd name="connsiteX265" fmla="*/ 1320603 w 7467600"/>
              <a:gd name="connsiteY265" fmla="*/ 3081281 h 6858000"/>
              <a:gd name="connsiteX266" fmla="*/ 1238695 w 7467600"/>
              <a:gd name="connsiteY266" fmla="*/ 3076820 h 6858000"/>
              <a:gd name="connsiteX267" fmla="*/ 5425627 w 7467600"/>
              <a:gd name="connsiteY267" fmla="*/ 2954192 h 6858000"/>
              <a:gd name="connsiteX268" fmla="*/ 5470770 w 7467600"/>
              <a:gd name="connsiteY268" fmla="*/ 3005435 h 6858000"/>
              <a:gd name="connsiteX269" fmla="*/ 5519779 w 7467600"/>
              <a:gd name="connsiteY269" fmla="*/ 4359223 h 6858000"/>
              <a:gd name="connsiteX270" fmla="*/ 5520293 w 7467600"/>
              <a:gd name="connsiteY270" fmla="*/ 4360602 h 6858000"/>
              <a:gd name="connsiteX271" fmla="*/ 5767221 w 7467600"/>
              <a:gd name="connsiteY271" fmla="*/ 4665564 h 6858000"/>
              <a:gd name="connsiteX272" fmla="*/ 6937169 w 7467600"/>
              <a:gd name="connsiteY272" fmla="*/ 4815941 h 6858000"/>
              <a:gd name="connsiteX273" fmla="*/ 6953922 w 7467600"/>
              <a:gd name="connsiteY273" fmla="*/ 4890068 h 6858000"/>
              <a:gd name="connsiteX274" fmla="*/ 6071359 w 7467600"/>
              <a:gd name="connsiteY274" fmla="*/ 4770770 h 6858000"/>
              <a:gd name="connsiteX275" fmla="*/ 6038839 w 7467600"/>
              <a:gd name="connsiteY275" fmla="*/ 4764474 h 6858000"/>
              <a:gd name="connsiteX276" fmla="*/ 6038706 w 7467600"/>
              <a:gd name="connsiteY276" fmla="*/ 4763847 h 6858000"/>
              <a:gd name="connsiteX277" fmla="*/ 6037784 w 7467600"/>
              <a:gd name="connsiteY277" fmla="*/ 4764270 h 6858000"/>
              <a:gd name="connsiteX278" fmla="*/ 6038839 w 7467600"/>
              <a:gd name="connsiteY278" fmla="*/ 4764474 h 6858000"/>
              <a:gd name="connsiteX279" fmla="*/ 6040338 w 7467600"/>
              <a:gd name="connsiteY279" fmla="*/ 4771418 h 6858000"/>
              <a:gd name="connsiteX280" fmla="*/ 6024488 w 7467600"/>
              <a:gd name="connsiteY280" fmla="*/ 4809903 h 6858000"/>
              <a:gd name="connsiteX281" fmla="*/ 5599771 w 7467600"/>
              <a:gd name="connsiteY281" fmla="*/ 5509652 h 6858000"/>
              <a:gd name="connsiteX282" fmla="*/ 5548843 w 7467600"/>
              <a:gd name="connsiteY282" fmla="*/ 5563845 h 6858000"/>
              <a:gd name="connsiteX283" fmla="*/ 5940952 w 7467600"/>
              <a:gd name="connsiteY283" fmla="*/ 6250028 h 6858000"/>
              <a:gd name="connsiteX284" fmla="*/ 6043441 w 7467600"/>
              <a:gd name="connsiteY284" fmla="*/ 6665847 h 6858000"/>
              <a:gd name="connsiteX285" fmla="*/ 6093432 w 7467600"/>
              <a:gd name="connsiteY285" fmla="*/ 6858000 h 6858000"/>
              <a:gd name="connsiteX286" fmla="*/ 6034344 w 7467600"/>
              <a:gd name="connsiteY286" fmla="*/ 6858000 h 6858000"/>
              <a:gd name="connsiteX287" fmla="*/ 6026679 w 7467600"/>
              <a:gd name="connsiteY287" fmla="*/ 6836959 h 6858000"/>
              <a:gd name="connsiteX288" fmla="*/ 5800441 w 7467600"/>
              <a:gd name="connsiteY288" fmla="*/ 6335286 h 6858000"/>
              <a:gd name="connsiteX289" fmla="*/ 5526562 w 7467600"/>
              <a:gd name="connsiteY289" fmla="*/ 5705388 h 6858000"/>
              <a:gd name="connsiteX290" fmla="*/ 5519640 w 7467600"/>
              <a:gd name="connsiteY290" fmla="*/ 5683774 h 6858000"/>
              <a:gd name="connsiteX291" fmla="*/ 5844559 w 7467600"/>
              <a:gd name="connsiteY291" fmla="*/ 6553349 h 6858000"/>
              <a:gd name="connsiteX292" fmla="*/ 5975994 w 7467600"/>
              <a:gd name="connsiteY292" fmla="*/ 6858000 h 6858000"/>
              <a:gd name="connsiteX293" fmla="*/ 5898547 w 7467600"/>
              <a:gd name="connsiteY293" fmla="*/ 6858000 h 6858000"/>
              <a:gd name="connsiteX294" fmla="*/ 5682041 w 7467600"/>
              <a:gd name="connsiteY294" fmla="*/ 6355860 h 6858000"/>
              <a:gd name="connsiteX295" fmla="*/ 5461758 w 7467600"/>
              <a:gd name="connsiteY295" fmla="*/ 5820220 h 6858000"/>
              <a:gd name="connsiteX296" fmla="*/ 5237282 w 7467600"/>
              <a:gd name="connsiteY296" fmla="*/ 6579086 h 6858000"/>
              <a:gd name="connsiteX297" fmla="*/ 5115009 w 7467600"/>
              <a:gd name="connsiteY297" fmla="*/ 6858000 h 6858000"/>
              <a:gd name="connsiteX298" fmla="*/ 5028074 w 7467600"/>
              <a:gd name="connsiteY298" fmla="*/ 6858000 h 6858000"/>
              <a:gd name="connsiteX299" fmla="*/ 5079508 w 7467600"/>
              <a:gd name="connsiteY299" fmla="*/ 6749074 h 6858000"/>
              <a:gd name="connsiteX300" fmla="*/ 5371846 w 7467600"/>
              <a:gd name="connsiteY300" fmla="*/ 5924413 h 6858000"/>
              <a:gd name="connsiteX301" fmla="*/ 5270512 w 7467600"/>
              <a:gd name="connsiteY301" fmla="*/ 6138975 h 6858000"/>
              <a:gd name="connsiteX302" fmla="*/ 5062409 w 7467600"/>
              <a:gd name="connsiteY302" fmla="*/ 6653544 h 6858000"/>
              <a:gd name="connsiteX303" fmla="*/ 5036628 w 7467600"/>
              <a:gd name="connsiteY303" fmla="*/ 6754247 h 6858000"/>
              <a:gd name="connsiteX304" fmla="*/ 5009112 w 7467600"/>
              <a:gd name="connsiteY304" fmla="*/ 6858000 h 6858000"/>
              <a:gd name="connsiteX305" fmla="*/ 4976679 w 7467600"/>
              <a:gd name="connsiteY305" fmla="*/ 6858000 h 6858000"/>
              <a:gd name="connsiteX306" fmla="*/ 5006537 w 7467600"/>
              <a:gd name="connsiteY306" fmla="*/ 6747068 h 6858000"/>
              <a:gd name="connsiteX307" fmla="*/ 5032723 w 7467600"/>
              <a:gd name="connsiteY307" fmla="*/ 6644957 h 6858000"/>
              <a:gd name="connsiteX308" fmla="*/ 5242949 w 7467600"/>
              <a:gd name="connsiteY308" fmla="*/ 6125175 h 6858000"/>
              <a:gd name="connsiteX309" fmla="*/ 5286321 w 7467600"/>
              <a:gd name="connsiteY309" fmla="*/ 6033555 h 6858000"/>
              <a:gd name="connsiteX310" fmla="*/ 5008210 w 7467600"/>
              <a:gd name="connsiteY310" fmla="*/ 6649194 h 6858000"/>
              <a:gd name="connsiteX311" fmla="*/ 4986321 w 7467600"/>
              <a:gd name="connsiteY311" fmla="*/ 6765687 h 6858000"/>
              <a:gd name="connsiteX312" fmla="*/ 4973474 w 7467600"/>
              <a:gd name="connsiteY312" fmla="*/ 6858000 h 6858000"/>
              <a:gd name="connsiteX313" fmla="*/ 4907178 w 7467600"/>
              <a:gd name="connsiteY313" fmla="*/ 6858000 h 6858000"/>
              <a:gd name="connsiteX314" fmla="*/ 4910810 w 7467600"/>
              <a:gd name="connsiteY314" fmla="*/ 6829660 h 6858000"/>
              <a:gd name="connsiteX315" fmla="*/ 4987461 w 7467600"/>
              <a:gd name="connsiteY315" fmla="*/ 6432994 h 6858000"/>
              <a:gd name="connsiteX316" fmla="*/ 5179262 w 7467600"/>
              <a:gd name="connsiteY316" fmla="*/ 6035044 h 6858000"/>
              <a:gd name="connsiteX317" fmla="*/ 4689678 w 7467600"/>
              <a:gd name="connsiteY317" fmla="*/ 6440241 h 6858000"/>
              <a:gd name="connsiteX318" fmla="*/ 4477543 w 7467600"/>
              <a:gd name="connsiteY318" fmla="*/ 6674836 h 6858000"/>
              <a:gd name="connsiteX319" fmla="*/ 4329957 w 7467600"/>
              <a:gd name="connsiteY319" fmla="*/ 6858000 h 6858000"/>
              <a:gd name="connsiteX320" fmla="*/ 4218595 w 7467600"/>
              <a:gd name="connsiteY320" fmla="*/ 6858000 h 6858000"/>
              <a:gd name="connsiteX321" fmla="*/ 4368888 w 7467600"/>
              <a:gd name="connsiteY321" fmla="*/ 6668412 h 6858000"/>
              <a:gd name="connsiteX322" fmla="*/ 4563091 w 7467600"/>
              <a:gd name="connsiteY322" fmla="*/ 6442508 h 6858000"/>
              <a:gd name="connsiteX323" fmla="*/ 5387324 w 7467600"/>
              <a:gd name="connsiteY323" fmla="*/ 5705830 h 6858000"/>
              <a:gd name="connsiteX324" fmla="*/ 5073620 w 7467600"/>
              <a:gd name="connsiteY324" fmla="*/ 5955437 h 6858000"/>
              <a:gd name="connsiteX325" fmla="*/ 4689789 w 7467600"/>
              <a:gd name="connsiteY325" fmla="*/ 6268382 h 6858000"/>
              <a:gd name="connsiteX326" fmla="*/ 4418722 w 7467600"/>
              <a:gd name="connsiteY326" fmla="*/ 6570886 h 6858000"/>
              <a:gd name="connsiteX327" fmla="*/ 4214944 w 7467600"/>
              <a:gd name="connsiteY327" fmla="*/ 6858000 h 6858000"/>
              <a:gd name="connsiteX328" fmla="*/ 4177898 w 7467600"/>
              <a:gd name="connsiteY328" fmla="*/ 6858000 h 6858000"/>
              <a:gd name="connsiteX329" fmla="*/ 4391597 w 7467600"/>
              <a:gd name="connsiteY329" fmla="*/ 6556370 h 6858000"/>
              <a:gd name="connsiteX330" fmla="*/ 4668889 w 7467600"/>
              <a:gd name="connsiteY330" fmla="*/ 6246399 h 6858000"/>
              <a:gd name="connsiteX331" fmla="*/ 5055427 w 7467600"/>
              <a:gd name="connsiteY331" fmla="*/ 5931476 h 6858000"/>
              <a:gd name="connsiteX332" fmla="*/ 5371814 w 7467600"/>
              <a:gd name="connsiteY332" fmla="*/ 5678975 h 6858000"/>
              <a:gd name="connsiteX333" fmla="*/ 4987918 w 7467600"/>
              <a:gd name="connsiteY333" fmla="*/ 5838701 h 6858000"/>
              <a:gd name="connsiteX334" fmla="*/ 4317146 w 7467600"/>
              <a:gd name="connsiteY334" fmla="*/ 6587716 h 6858000"/>
              <a:gd name="connsiteX335" fmla="*/ 4171627 w 7467600"/>
              <a:gd name="connsiteY335" fmla="*/ 6858000 h 6858000"/>
              <a:gd name="connsiteX336" fmla="*/ 4081585 w 7467600"/>
              <a:gd name="connsiteY336" fmla="*/ 6858000 h 6858000"/>
              <a:gd name="connsiteX337" fmla="*/ 4238603 w 7467600"/>
              <a:gd name="connsiteY337" fmla="*/ 6559341 h 6858000"/>
              <a:gd name="connsiteX338" fmla="*/ 4778333 w 7467600"/>
              <a:gd name="connsiteY338" fmla="*/ 5873626 h 6858000"/>
              <a:gd name="connsiteX339" fmla="*/ 5414185 w 7467600"/>
              <a:gd name="connsiteY339" fmla="*/ 5573882 h 6858000"/>
              <a:gd name="connsiteX340" fmla="*/ 5959648 w 7467600"/>
              <a:gd name="connsiteY340" fmla="*/ 4760797 h 6858000"/>
              <a:gd name="connsiteX341" fmla="*/ 5355019 w 7467600"/>
              <a:gd name="connsiteY341" fmla="*/ 4734672 h 6858000"/>
              <a:gd name="connsiteX342" fmla="*/ 5083565 w 7467600"/>
              <a:gd name="connsiteY342" fmla="*/ 5179121 h 6858000"/>
              <a:gd name="connsiteX343" fmla="*/ 4713577 w 7467600"/>
              <a:gd name="connsiteY343" fmla="*/ 5616803 h 6858000"/>
              <a:gd name="connsiteX344" fmla="*/ 3989559 w 7467600"/>
              <a:gd name="connsiteY344" fmla="*/ 6145945 h 6858000"/>
              <a:gd name="connsiteX345" fmla="*/ 3939824 w 7467600"/>
              <a:gd name="connsiteY345" fmla="*/ 6066900 h 6858000"/>
              <a:gd name="connsiteX346" fmla="*/ 4584537 w 7467600"/>
              <a:gd name="connsiteY346" fmla="*/ 5324826 h 6858000"/>
              <a:gd name="connsiteX347" fmla="*/ 5037105 w 7467600"/>
              <a:gd name="connsiteY347" fmla="*/ 5088765 h 6858000"/>
              <a:gd name="connsiteX348" fmla="*/ 5039930 w 7467600"/>
              <a:gd name="connsiteY348" fmla="*/ 5089585 h 6858000"/>
              <a:gd name="connsiteX349" fmla="*/ 5263764 w 7467600"/>
              <a:gd name="connsiteY349" fmla="*/ 4735525 h 6858000"/>
              <a:gd name="connsiteX350" fmla="*/ 4086300 w 7467600"/>
              <a:gd name="connsiteY350" fmla="*/ 4884599 h 6858000"/>
              <a:gd name="connsiteX351" fmla="*/ 4085485 w 7467600"/>
              <a:gd name="connsiteY351" fmla="*/ 4899070 h 6858000"/>
              <a:gd name="connsiteX352" fmla="*/ 3871915 w 7467600"/>
              <a:gd name="connsiteY352" fmla="*/ 5253645 h 6858000"/>
              <a:gd name="connsiteX353" fmla="*/ 3799374 w 7467600"/>
              <a:gd name="connsiteY353" fmla="*/ 5466127 h 6858000"/>
              <a:gd name="connsiteX354" fmla="*/ 3498850 w 7467600"/>
              <a:gd name="connsiteY354" fmla="*/ 6661888 h 6858000"/>
              <a:gd name="connsiteX355" fmla="*/ 3399216 w 7467600"/>
              <a:gd name="connsiteY355" fmla="*/ 6858000 h 6858000"/>
              <a:gd name="connsiteX356" fmla="*/ 3303688 w 7467600"/>
              <a:gd name="connsiteY356" fmla="*/ 6858000 h 6858000"/>
              <a:gd name="connsiteX357" fmla="*/ 3391774 w 7467600"/>
              <a:gd name="connsiteY357" fmla="*/ 6697181 h 6858000"/>
              <a:gd name="connsiteX358" fmla="*/ 3735540 w 7467600"/>
              <a:gd name="connsiteY358" fmla="*/ 5546923 h 6858000"/>
              <a:gd name="connsiteX359" fmla="*/ 3729438 w 7467600"/>
              <a:gd name="connsiteY359" fmla="*/ 5569058 h 6858000"/>
              <a:gd name="connsiteX360" fmla="*/ 3707782 w 7467600"/>
              <a:gd name="connsiteY360" fmla="*/ 5644908 h 6858000"/>
              <a:gd name="connsiteX361" fmla="*/ 3583827 w 7467600"/>
              <a:gd name="connsiteY361" fmla="*/ 6039215 h 6858000"/>
              <a:gd name="connsiteX362" fmla="*/ 3547861 w 7467600"/>
              <a:gd name="connsiteY362" fmla="*/ 6129609 h 6858000"/>
              <a:gd name="connsiteX363" fmla="*/ 3490905 w 7467600"/>
              <a:gd name="connsiteY363" fmla="*/ 6277660 h 6858000"/>
              <a:gd name="connsiteX364" fmla="*/ 3455859 w 7467600"/>
              <a:gd name="connsiteY364" fmla="*/ 6391301 h 6858000"/>
              <a:gd name="connsiteX365" fmla="*/ 3429112 w 7467600"/>
              <a:gd name="connsiteY365" fmla="*/ 6479469 h 6858000"/>
              <a:gd name="connsiteX366" fmla="*/ 3304862 w 7467600"/>
              <a:gd name="connsiteY366" fmla="*/ 6796476 h 6858000"/>
              <a:gd name="connsiteX367" fmla="*/ 3276071 w 7467600"/>
              <a:gd name="connsiteY367" fmla="*/ 6858000 h 6858000"/>
              <a:gd name="connsiteX368" fmla="*/ 3240805 w 7467600"/>
              <a:gd name="connsiteY368" fmla="*/ 6858000 h 6858000"/>
              <a:gd name="connsiteX369" fmla="*/ 3275917 w 7467600"/>
              <a:gd name="connsiteY369" fmla="*/ 6783192 h 6858000"/>
              <a:gd name="connsiteX370" fmla="*/ 3399358 w 7467600"/>
              <a:gd name="connsiteY370" fmla="*/ 6469011 h 6858000"/>
              <a:gd name="connsiteX371" fmla="*/ 3425650 w 7467600"/>
              <a:gd name="connsiteY371" fmla="*/ 6381333 h 6858000"/>
              <a:gd name="connsiteX372" fmla="*/ 3460661 w 7467600"/>
              <a:gd name="connsiteY372" fmla="*/ 6266763 h 6858000"/>
              <a:gd name="connsiteX373" fmla="*/ 3518021 w 7467600"/>
              <a:gd name="connsiteY373" fmla="*/ 6117298 h 6858000"/>
              <a:gd name="connsiteX374" fmla="*/ 3554035 w 7467600"/>
              <a:gd name="connsiteY374" fmla="*/ 6027832 h 6858000"/>
              <a:gd name="connsiteX375" fmla="*/ 3677174 w 7467600"/>
              <a:gd name="connsiteY375" fmla="*/ 5636351 h 6858000"/>
              <a:gd name="connsiteX376" fmla="*/ 3698819 w 7467600"/>
              <a:gd name="connsiteY376" fmla="*/ 5560503 h 6858000"/>
              <a:gd name="connsiteX377" fmla="*/ 3702094 w 7467600"/>
              <a:gd name="connsiteY377" fmla="*/ 5549194 h 6858000"/>
              <a:gd name="connsiteX378" fmla="*/ 3398355 w 7467600"/>
              <a:gd name="connsiteY378" fmla="*/ 6094603 h 6858000"/>
              <a:gd name="connsiteX379" fmla="*/ 3193941 w 7467600"/>
              <a:gd name="connsiteY379" fmla="*/ 6798775 h 6858000"/>
              <a:gd name="connsiteX380" fmla="*/ 3184140 w 7467600"/>
              <a:gd name="connsiteY380" fmla="*/ 6858000 h 6858000"/>
              <a:gd name="connsiteX381" fmla="*/ 3099978 w 7467600"/>
              <a:gd name="connsiteY381" fmla="*/ 6858000 h 6858000"/>
              <a:gd name="connsiteX382" fmla="*/ 3101556 w 7467600"/>
              <a:gd name="connsiteY382" fmla="*/ 6843337 h 6858000"/>
              <a:gd name="connsiteX383" fmla="*/ 3370162 w 7467600"/>
              <a:gd name="connsiteY383" fmla="*/ 5785550 h 6858000"/>
              <a:gd name="connsiteX384" fmla="*/ 3746477 w 7467600"/>
              <a:gd name="connsiteY384" fmla="*/ 5377889 h 6858000"/>
              <a:gd name="connsiteX385" fmla="*/ 3863399 w 7467600"/>
              <a:gd name="connsiteY385" fmla="*/ 5087257 h 6858000"/>
              <a:gd name="connsiteX386" fmla="*/ 3968712 w 7467600"/>
              <a:gd name="connsiteY386" fmla="*/ 4913989 h 6858000"/>
              <a:gd name="connsiteX387" fmla="*/ 2792390 w 7467600"/>
              <a:gd name="connsiteY387" fmla="*/ 5382974 h 6858000"/>
              <a:gd name="connsiteX388" fmla="*/ 2714982 w 7467600"/>
              <a:gd name="connsiteY388" fmla="*/ 5427051 h 6858000"/>
              <a:gd name="connsiteX389" fmla="*/ 2813361 w 7467600"/>
              <a:gd name="connsiteY389" fmla="*/ 6023912 h 6858000"/>
              <a:gd name="connsiteX390" fmla="*/ 2688430 w 7467600"/>
              <a:gd name="connsiteY390" fmla="*/ 6801564 h 6858000"/>
              <a:gd name="connsiteX391" fmla="*/ 2629626 w 7467600"/>
              <a:gd name="connsiteY391" fmla="*/ 6763394 h 6858000"/>
              <a:gd name="connsiteX392" fmla="*/ 2565328 w 7467600"/>
              <a:gd name="connsiteY392" fmla="*/ 5516399 h 6858000"/>
              <a:gd name="connsiteX393" fmla="*/ 1922999 w 7467600"/>
              <a:gd name="connsiteY393" fmla="*/ 5980343 h 6858000"/>
              <a:gd name="connsiteX394" fmla="*/ 1950261 w 7467600"/>
              <a:gd name="connsiteY394" fmla="*/ 6405858 h 6858000"/>
              <a:gd name="connsiteX395" fmla="*/ 2365554 w 7467600"/>
              <a:gd name="connsiteY395" fmla="*/ 6759107 h 6858000"/>
              <a:gd name="connsiteX396" fmla="*/ 2424142 w 7467600"/>
              <a:gd name="connsiteY396" fmla="*/ 6858000 h 6858000"/>
              <a:gd name="connsiteX397" fmla="*/ 2395994 w 7467600"/>
              <a:gd name="connsiteY397" fmla="*/ 6858000 h 6858000"/>
              <a:gd name="connsiteX398" fmla="*/ 2392863 w 7467600"/>
              <a:gd name="connsiteY398" fmla="*/ 6852964 h 6858000"/>
              <a:gd name="connsiteX399" fmla="*/ 2017589 w 7467600"/>
              <a:gd name="connsiteY399" fmla="*/ 6493982 h 6858000"/>
              <a:gd name="connsiteX400" fmla="*/ 2147336 w 7467600"/>
              <a:gd name="connsiteY400" fmla="*/ 6594052 h 6858000"/>
              <a:gd name="connsiteX401" fmla="*/ 2207047 w 7467600"/>
              <a:gd name="connsiteY401" fmla="*/ 6654540 h 6858000"/>
              <a:gd name="connsiteX402" fmla="*/ 2299106 w 7467600"/>
              <a:gd name="connsiteY402" fmla="*/ 6778931 h 6858000"/>
              <a:gd name="connsiteX403" fmla="*/ 2314430 w 7467600"/>
              <a:gd name="connsiteY403" fmla="*/ 6801144 h 6858000"/>
              <a:gd name="connsiteX404" fmla="*/ 2352406 w 7467600"/>
              <a:gd name="connsiteY404" fmla="*/ 6858000 h 6858000"/>
              <a:gd name="connsiteX405" fmla="*/ 2314492 w 7467600"/>
              <a:gd name="connsiteY405" fmla="*/ 6858000 h 6858000"/>
              <a:gd name="connsiteX406" fmla="*/ 2288095 w 7467600"/>
              <a:gd name="connsiteY406" fmla="*/ 6818030 h 6858000"/>
              <a:gd name="connsiteX407" fmla="*/ 2272768 w 7467600"/>
              <a:gd name="connsiteY407" fmla="*/ 6795822 h 6858000"/>
              <a:gd name="connsiteX408" fmla="*/ 2182715 w 7467600"/>
              <a:gd name="connsiteY408" fmla="*/ 6675071 h 6858000"/>
              <a:gd name="connsiteX409" fmla="*/ 2032061 w 7467600"/>
              <a:gd name="connsiteY409" fmla="*/ 6541380 h 6858000"/>
              <a:gd name="connsiteX410" fmla="*/ 2257220 w 7467600"/>
              <a:gd name="connsiteY410" fmla="*/ 6826257 h 6858000"/>
              <a:gd name="connsiteX411" fmla="*/ 2281324 w 7467600"/>
              <a:gd name="connsiteY411" fmla="*/ 6858000 h 6858000"/>
              <a:gd name="connsiteX412" fmla="*/ 2242860 w 7467600"/>
              <a:gd name="connsiteY412" fmla="*/ 6858000 h 6858000"/>
              <a:gd name="connsiteX413" fmla="*/ 2232818 w 7467600"/>
              <a:gd name="connsiteY413" fmla="*/ 6844926 h 6858000"/>
              <a:gd name="connsiteX414" fmla="*/ 1990172 w 7467600"/>
              <a:gd name="connsiteY414" fmla="*/ 6542121 h 6858000"/>
              <a:gd name="connsiteX415" fmla="*/ 2124090 w 7467600"/>
              <a:gd name="connsiteY415" fmla="*/ 6761017 h 6858000"/>
              <a:gd name="connsiteX416" fmla="*/ 2200380 w 7467600"/>
              <a:gd name="connsiteY416" fmla="*/ 6858000 h 6858000"/>
              <a:gd name="connsiteX417" fmla="*/ 2147507 w 7467600"/>
              <a:gd name="connsiteY417" fmla="*/ 6858000 h 6858000"/>
              <a:gd name="connsiteX418" fmla="*/ 2070668 w 7467600"/>
              <a:gd name="connsiteY418" fmla="*/ 6761520 h 6858000"/>
              <a:gd name="connsiteX419" fmla="*/ 1975142 w 7467600"/>
              <a:gd name="connsiteY419" fmla="*/ 6585570 h 6858000"/>
              <a:gd name="connsiteX420" fmla="*/ 2050035 w 7467600"/>
              <a:gd name="connsiteY420" fmla="*/ 6813345 h 6858000"/>
              <a:gd name="connsiteX421" fmla="*/ 2063025 w 7467600"/>
              <a:gd name="connsiteY421" fmla="*/ 6858000 h 6858000"/>
              <a:gd name="connsiteX422" fmla="*/ 2021675 w 7467600"/>
              <a:gd name="connsiteY422" fmla="*/ 6858000 h 6858000"/>
              <a:gd name="connsiteX423" fmla="*/ 2019308 w 7467600"/>
              <a:gd name="connsiteY423" fmla="*/ 6847118 h 6858000"/>
              <a:gd name="connsiteX424" fmla="*/ 1938835 w 7467600"/>
              <a:gd name="connsiteY424" fmla="*/ 6551160 h 6858000"/>
              <a:gd name="connsiteX425" fmla="*/ 1953230 w 7467600"/>
              <a:gd name="connsiteY425" fmla="*/ 6759699 h 6858000"/>
              <a:gd name="connsiteX426" fmla="*/ 1956763 w 7467600"/>
              <a:gd name="connsiteY426" fmla="*/ 6778191 h 6858000"/>
              <a:gd name="connsiteX427" fmla="*/ 1967925 w 7467600"/>
              <a:gd name="connsiteY427" fmla="*/ 6858000 h 6858000"/>
              <a:gd name="connsiteX428" fmla="*/ 1936622 w 7467600"/>
              <a:gd name="connsiteY428" fmla="*/ 6858000 h 6858000"/>
              <a:gd name="connsiteX429" fmla="*/ 1926261 w 7467600"/>
              <a:gd name="connsiteY429" fmla="*/ 6784064 h 6858000"/>
              <a:gd name="connsiteX430" fmla="*/ 1922724 w 7467600"/>
              <a:gd name="connsiteY430" fmla="*/ 6765577 h 6858000"/>
              <a:gd name="connsiteX431" fmla="*/ 1904650 w 7467600"/>
              <a:gd name="connsiteY431" fmla="*/ 6639616 h 6858000"/>
              <a:gd name="connsiteX432" fmla="*/ 1885273 w 7467600"/>
              <a:gd name="connsiteY432" fmla="*/ 6858000 h 6858000"/>
              <a:gd name="connsiteX433" fmla="*/ 1854363 w 7467600"/>
              <a:gd name="connsiteY433" fmla="*/ 6858000 h 6858000"/>
              <a:gd name="connsiteX434" fmla="*/ 1880391 w 7467600"/>
              <a:gd name="connsiteY434" fmla="*/ 6603796 h 6858000"/>
              <a:gd name="connsiteX435" fmla="*/ 1818273 w 7467600"/>
              <a:gd name="connsiteY435" fmla="*/ 6715729 h 6858000"/>
              <a:gd name="connsiteX436" fmla="*/ 1794691 w 7467600"/>
              <a:gd name="connsiteY436" fmla="*/ 6843239 h 6858000"/>
              <a:gd name="connsiteX437" fmla="*/ 1794914 w 7467600"/>
              <a:gd name="connsiteY437" fmla="*/ 6858000 h 6858000"/>
              <a:gd name="connsiteX438" fmla="*/ 1746128 w 7467600"/>
              <a:gd name="connsiteY438" fmla="*/ 6858000 h 6858000"/>
              <a:gd name="connsiteX439" fmla="*/ 1753934 w 7467600"/>
              <a:gd name="connsiteY439" fmla="*/ 6724796 h 6858000"/>
              <a:gd name="connsiteX440" fmla="*/ 1792053 w 7467600"/>
              <a:gd name="connsiteY440" fmla="*/ 6572396 h 6858000"/>
              <a:gd name="connsiteX441" fmla="*/ 1862248 w 7467600"/>
              <a:gd name="connsiteY441" fmla="*/ 6266397 h 6858000"/>
              <a:gd name="connsiteX442" fmla="*/ 1862250 w 7467600"/>
              <a:gd name="connsiteY442" fmla="*/ 6033531 h 6858000"/>
              <a:gd name="connsiteX443" fmla="*/ 1211999 w 7467600"/>
              <a:gd name="connsiteY443" fmla="*/ 6683610 h 6858000"/>
              <a:gd name="connsiteX444" fmla="*/ 1213266 w 7467600"/>
              <a:gd name="connsiteY444" fmla="*/ 6691947 h 6858000"/>
              <a:gd name="connsiteX445" fmla="*/ 1203370 w 7467600"/>
              <a:gd name="connsiteY445" fmla="*/ 6850676 h 6858000"/>
              <a:gd name="connsiteX446" fmla="*/ 1203671 w 7467600"/>
              <a:gd name="connsiteY446" fmla="*/ 6858000 h 6858000"/>
              <a:gd name="connsiteX447" fmla="*/ 1143180 w 7467600"/>
              <a:gd name="connsiteY447" fmla="*/ 6858000 h 6858000"/>
              <a:gd name="connsiteX448" fmla="*/ 1142176 w 7467600"/>
              <a:gd name="connsiteY448" fmla="*/ 6766045 h 6858000"/>
              <a:gd name="connsiteX449" fmla="*/ 1067484 w 7467600"/>
              <a:gd name="connsiteY449" fmla="*/ 6858000 h 6858000"/>
              <a:gd name="connsiteX450" fmla="*/ 953928 w 7467600"/>
              <a:gd name="connsiteY450" fmla="*/ 6858000 h 6858000"/>
              <a:gd name="connsiteX451" fmla="*/ 959715 w 7467600"/>
              <a:gd name="connsiteY451" fmla="*/ 6850185 h 6858000"/>
              <a:gd name="connsiteX452" fmla="*/ 1483788 w 7467600"/>
              <a:gd name="connsiteY452" fmla="*/ 6259174 h 6858000"/>
              <a:gd name="connsiteX453" fmla="*/ 1100671 w 7467600"/>
              <a:gd name="connsiteY453" fmla="*/ 6252137 h 6858000"/>
              <a:gd name="connsiteX454" fmla="*/ 1090144 w 7467600"/>
              <a:gd name="connsiteY454" fmla="*/ 6256748 h 6858000"/>
              <a:gd name="connsiteX455" fmla="*/ 1095872 w 7467600"/>
              <a:gd name="connsiteY455" fmla="*/ 6271892 h 6858000"/>
              <a:gd name="connsiteX456" fmla="*/ 262785 w 7467600"/>
              <a:gd name="connsiteY456" fmla="*/ 6845450 h 6858000"/>
              <a:gd name="connsiteX457" fmla="*/ 209968 w 7467600"/>
              <a:gd name="connsiteY457" fmla="*/ 6770713 h 6858000"/>
              <a:gd name="connsiteX458" fmla="*/ 873460 w 7467600"/>
              <a:gd name="connsiteY458" fmla="*/ 6253768 h 6858000"/>
              <a:gd name="connsiteX459" fmla="*/ 192686 w 7467600"/>
              <a:gd name="connsiteY459" fmla="*/ 5849257 h 6858000"/>
              <a:gd name="connsiteX460" fmla="*/ 4696 w 7467600"/>
              <a:gd name="connsiteY460" fmla="*/ 5697668 h 6858000"/>
              <a:gd name="connsiteX461" fmla="*/ 0 w 7467600"/>
              <a:gd name="connsiteY461" fmla="*/ 5689984 h 6858000"/>
              <a:gd name="connsiteX462" fmla="*/ 0 w 7467600"/>
              <a:gd name="connsiteY462" fmla="*/ 5513472 h 6858000"/>
              <a:gd name="connsiteX463" fmla="*/ 174101 w 7467600"/>
              <a:gd name="connsiteY463" fmla="*/ 5620277 h 6858000"/>
              <a:gd name="connsiteX464" fmla="*/ 891800 w 7467600"/>
              <a:gd name="connsiteY464" fmla="*/ 6036935 h 6858000"/>
              <a:gd name="connsiteX465" fmla="*/ 1072219 w 7467600"/>
              <a:gd name="connsiteY465" fmla="*/ 6169443 h 6858000"/>
              <a:gd name="connsiteX466" fmla="*/ 1074117 w 7467600"/>
              <a:gd name="connsiteY466" fmla="*/ 6170301 h 6858000"/>
              <a:gd name="connsiteX467" fmla="*/ 1083114 w 7467600"/>
              <a:gd name="connsiteY467" fmla="*/ 6174131 h 6858000"/>
              <a:gd name="connsiteX468" fmla="*/ 1543010 w 7467600"/>
              <a:gd name="connsiteY468" fmla="*/ 6191140 h 6858000"/>
              <a:gd name="connsiteX469" fmla="*/ 1551080 w 7467600"/>
              <a:gd name="connsiteY469" fmla="*/ 6195006 h 6858000"/>
              <a:gd name="connsiteX470" fmla="*/ 2345443 w 7467600"/>
              <a:gd name="connsiteY470" fmla="*/ 5549882 h 6858000"/>
              <a:gd name="connsiteX471" fmla="*/ 1721499 w 7467600"/>
              <a:gd name="connsiteY471" fmla="*/ 5599969 h 6858000"/>
              <a:gd name="connsiteX472" fmla="*/ 767716 w 7467600"/>
              <a:gd name="connsiteY472" fmla="*/ 5472768 h 6858000"/>
              <a:gd name="connsiteX473" fmla="*/ 722147 w 7467600"/>
              <a:gd name="connsiteY473" fmla="*/ 5393091 h 6858000"/>
              <a:gd name="connsiteX474" fmla="*/ 1485552 w 7467600"/>
              <a:gd name="connsiteY474" fmla="*/ 5313202 h 6858000"/>
              <a:gd name="connsiteX475" fmla="*/ 2143004 w 7467600"/>
              <a:gd name="connsiteY475" fmla="*/ 5402420 h 6858000"/>
              <a:gd name="connsiteX476" fmla="*/ 1933391 w 7467600"/>
              <a:gd name="connsiteY476" fmla="*/ 5156971 h 6858000"/>
              <a:gd name="connsiteX477" fmla="*/ 1827118 w 7467600"/>
              <a:gd name="connsiteY477" fmla="*/ 4968410 h 6858000"/>
              <a:gd name="connsiteX478" fmla="*/ 1837349 w 7467600"/>
              <a:gd name="connsiteY478" fmla="*/ 4956357 h 6858000"/>
              <a:gd name="connsiteX479" fmla="*/ 2162835 w 7467600"/>
              <a:gd name="connsiteY479" fmla="*/ 5187853 h 6858000"/>
              <a:gd name="connsiteX480" fmla="*/ 2257167 w 7467600"/>
              <a:gd name="connsiteY480" fmla="*/ 5462123 h 6858000"/>
              <a:gd name="connsiteX481" fmla="*/ 2261598 w 7467600"/>
              <a:gd name="connsiteY481" fmla="*/ 5467998 h 6858000"/>
              <a:gd name="connsiteX482" fmla="*/ 2437177 w 7467600"/>
              <a:gd name="connsiteY482" fmla="*/ 5479608 h 6858000"/>
              <a:gd name="connsiteX483" fmla="*/ 2445247 w 7467600"/>
              <a:gd name="connsiteY483" fmla="*/ 5483476 h 6858000"/>
              <a:gd name="connsiteX484" fmla="*/ 2743626 w 7467600"/>
              <a:gd name="connsiteY484" fmla="*/ 5304819 h 6858000"/>
              <a:gd name="connsiteX485" fmla="*/ 3048102 w 7467600"/>
              <a:gd name="connsiteY485" fmla="*/ 5150595 h 6858000"/>
              <a:gd name="connsiteX486" fmla="*/ 1799414 w 7467600"/>
              <a:gd name="connsiteY486" fmla="*/ 4694732 h 6858000"/>
              <a:gd name="connsiteX487" fmla="*/ 1771735 w 7467600"/>
              <a:gd name="connsiteY487" fmla="*/ 4619929 h 6858000"/>
              <a:gd name="connsiteX488" fmla="*/ 3104273 w 7467600"/>
              <a:gd name="connsiteY488" fmla="*/ 5076159 h 6858000"/>
              <a:gd name="connsiteX489" fmla="*/ 3113245 w 7467600"/>
              <a:gd name="connsiteY489" fmla="*/ 5090705 h 6858000"/>
              <a:gd name="connsiteX490" fmla="*/ 3126294 w 7467600"/>
              <a:gd name="connsiteY490" fmla="*/ 5114400 h 6858000"/>
              <a:gd name="connsiteX491" fmla="*/ 3937433 w 7467600"/>
              <a:gd name="connsiteY491" fmla="*/ 4830473 h 6858000"/>
              <a:gd name="connsiteX492" fmla="*/ 3590475 w 7467600"/>
              <a:gd name="connsiteY492" fmla="*/ 4597974 h 6858000"/>
              <a:gd name="connsiteX493" fmla="*/ 3100264 w 7467600"/>
              <a:gd name="connsiteY493" fmla="*/ 4579845 h 6858000"/>
              <a:gd name="connsiteX494" fmla="*/ 2183576 w 7467600"/>
              <a:gd name="connsiteY494" fmla="*/ 4227150 h 6858000"/>
              <a:gd name="connsiteX495" fmla="*/ 2151029 w 7467600"/>
              <a:gd name="connsiteY495" fmla="*/ 4146947 h 6858000"/>
              <a:gd name="connsiteX496" fmla="*/ 3563434 w 7467600"/>
              <a:gd name="connsiteY496" fmla="*/ 4469115 h 6858000"/>
              <a:gd name="connsiteX497" fmla="*/ 3177952 w 7467600"/>
              <a:gd name="connsiteY497" fmla="*/ 3657386 h 6858000"/>
              <a:gd name="connsiteX498" fmla="*/ 3189263 w 7467600"/>
              <a:gd name="connsiteY498" fmla="*/ 3625726 h 6858000"/>
              <a:gd name="connsiteX499" fmla="*/ 3560912 w 7467600"/>
              <a:gd name="connsiteY499" fmla="*/ 4079863 h 6858000"/>
              <a:gd name="connsiteX500" fmla="*/ 3626636 w 7467600"/>
              <a:gd name="connsiteY500" fmla="*/ 4512230 h 6858000"/>
              <a:gd name="connsiteX501" fmla="*/ 3653088 w 7467600"/>
              <a:gd name="connsiteY501" fmla="*/ 4521417 h 6858000"/>
              <a:gd name="connsiteX502" fmla="*/ 3988128 w 7467600"/>
              <a:gd name="connsiteY502" fmla="*/ 4817267 h 6858000"/>
              <a:gd name="connsiteX503" fmla="*/ 4830582 w 7467600"/>
              <a:gd name="connsiteY503" fmla="*/ 4676000 h 6858000"/>
              <a:gd name="connsiteX504" fmla="*/ 4830100 w 7467600"/>
              <a:gd name="connsiteY504" fmla="*/ 4675554 h 6858000"/>
              <a:gd name="connsiteX505" fmla="*/ 4036318 w 7467600"/>
              <a:gd name="connsiteY505" fmla="*/ 4147013 h 6858000"/>
              <a:gd name="connsiteX506" fmla="*/ 3432098 w 7467600"/>
              <a:gd name="connsiteY506" fmla="*/ 3537312 h 6858000"/>
              <a:gd name="connsiteX507" fmla="*/ 3446761 w 7467600"/>
              <a:gd name="connsiteY507" fmla="*/ 3461278 h 6858000"/>
              <a:gd name="connsiteX508" fmla="*/ 4419733 w 7467600"/>
              <a:gd name="connsiteY508" fmla="*/ 3963555 h 6858000"/>
              <a:gd name="connsiteX509" fmla="*/ 4781371 w 7467600"/>
              <a:gd name="connsiteY509" fmla="*/ 4458604 h 6858000"/>
              <a:gd name="connsiteX510" fmla="*/ 4780440 w 7467600"/>
              <a:gd name="connsiteY510" fmla="*/ 4470290 h 6858000"/>
              <a:gd name="connsiteX511" fmla="*/ 4898954 w 7467600"/>
              <a:gd name="connsiteY511" fmla="*/ 4662092 h 6858000"/>
              <a:gd name="connsiteX512" fmla="*/ 4900699 w 7467600"/>
              <a:gd name="connsiteY512" fmla="*/ 4670867 h 6858000"/>
              <a:gd name="connsiteX513" fmla="*/ 5714511 w 7467600"/>
              <a:gd name="connsiteY513" fmla="*/ 4663483 h 6858000"/>
              <a:gd name="connsiteX514" fmla="*/ 5464793 w 7467600"/>
              <a:gd name="connsiteY514" fmla="*/ 4393556 h 6858000"/>
              <a:gd name="connsiteX515" fmla="*/ 5461897 w 7467600"/>
              <a:gd name="connsiteY515" fmla="*/ 4390879 h 6858000"/>
              <a:gd name="connsiteX516" fmla="*/ 4294126 w 7467600"/>
              <a:gd name="connsiteY516" fmla="*/ 3303048 h 6858000"/>
              <a:gd name="connsiteX517" fmla="*/ 4305321 w 7467600"/>
              <a:gd name="connsiteY517" fmla="*/ 3256953 h 6858000"/>
              <a:gd name="connsiteX518" fmla="*/ 4949299 w 7467600"/>
              <a:gd name="connsiteY518" fmla="*/ 3766336 h 6858000"/>
              <a:gd name="connsiteX519" fmla="*/ 5291452 w 7467600"/>
              <a:gd name="connsiteY519" fmla="*/ 4076801 h 6858000"/>
              <a:gd name="connsiteX520" fmla="*/ 5434998 w 7467600"/>
              <a:gd name="connsiteY520" fmla="*/ 4254100 h 6858000"/>
              <a:gd name="connsiteX521" fmla="*/ 5351015 w 7467600"/>
              <a:gd name="connsiteY521" fmla="*/ 3760989 h 6858000"/>
              <a:gd name="connsiteX522" fmla="*/ 5413780 w 7467600"/>
              <a:gd name="connsiteY522" fmla="*/ 2966265 h 6858000"/>
              <a:gd name="connsiteX523" fmla="*/ 5425627 w 7467600"/>
              <a:gd name="connsiteY523" fmla="*/ 2954192 h 6858000"/>
              <a:gd name="connsiteX524" fmla="*/ 6604735 w 7467600"/>
              <a:gd name="connsiteY524" fmla="*/ 2041381 h 6858000"/>
              <a:gd name="connsiteX525" fmla="*/ 7204487 w 7467600"/>
              <a:gd name="connsiteY525" fmla="*/ 2742112 h 6858000"/>
              <a:gd name="connsiteX526" fmla="*/ 7131592 w 7467600"/>
              <a:gd name="connsiteY526" fmla="*/ 2672096 h 6858000"/>
              <a:gd name="connsiteX527" fmla="*/ 6996344 w 7467600"/>
              <a:gd name="connsiteY527" fmla="*/ 2518310 h 6858000"/>
              <a:gd name="connsiteX528" fmla="*/ 6735495 w 7467600"/>
              <a:gd name="connsiteY528" fmla="*/ 2196890 h 6858000"/>
              <a:gd name="connsiteX529" fmla="*/ 6721901 w 7467600"/>
              <a:gd name="connsiteY529" fmla="*/ 2179274 h 6858000"/>
              <a:gd name="connsiteX530" fmla="*/ 6604735 w 7467600"/>
              <a:gd name="connsiteY530" fmla="*/ 2041381 h 6858000"/>
              <a:gd name="connsiteX531" fmla="*/ 6591670 w 7467600"/>
              <a:gd name="connsiteY531" fmla="*/ 1988277 h 6858000"/>
              <a:gd name="connsiteX532" fmla="*/ 6747349 w 7467600"/>
              <a:gd name="connsiteY532" fmla="*/ 2160069 h 6858000"/>
              <a:gd name="connsiteX533" fmla="*/ 6760943 w 7467600"/>
              <a:gd name="connsiteY533" fmla="*/ 2177686 h 6858000"/>
              <a:gd name="connsiteX534" fmla="*/ 7021065 w 7467600"/>
              <a:gd name="connsiteY534" fmla="*/ 2498102 h 6858000"/>
              <a:gd name="connsiteX535" fmla="*/ 7155223 w 7467600"/>
              <a:gd name="connsiteY535" fmla="*/ 2650386 h 6858000"/>
              <a:gd name="connsiteX536" fmla="*/ 7203167 w 7467600"/>
              <a:gd name="connsiteY536" fmla="*/ 2697288 h 6858000"/>
              <a:gd name="connsiteX537" fmla="*/ 6937703 w 7467600"/>
              <a:gd name="connsiteY537" fmla="*/ 2321981 h 6858000"/>
              <a:gd name="connsiteX538" fmla="*/ 6591670 w 7467600"/>
              <a:gd name="connsiteY538" fmla="*/ 1988277 h 6858000"/>
              <a:gd name="connsiteX539" fmla="*/ 5798671 w 7467600"/>
              <a:gd name="connsiteY539" fmla="*/ 1981601 h 6858000"/>
              <a:gd name="connsiteX540" fmla="*/ 5754709 w 7467600"/>
              <a:gd name="connsiteY540" fmla="*/ 2071454 h 6858000"/>
              <a:gd name="connsiteX541" fmla="*/ 5763044 w 7467600"/>
              <a:gd name="connsiteY541" fmla="*/ 2842206 h 6858000"/>
              <a:gd name="connsiteX542" fmla="*/ 5764974 w 7467600"/>
              <a:gd name="connsiteY542" fmla="*/ 2799609 h 6858000"/>
              <a:gd name="connsiteX543" fmla="*/ 5767665 w 7467600"/>
              <a:gd name="connsiteY543" fmla="*/ 2666409 h 6858000"/>
              <a:gd name="connsiteX544" fmla="*/ 5763055 w 7467600"/>
              <a:gd name="connsiteY544" fmla="*/ 2579705 h 6858000"/>
              <a:gd name="connsiteX545" fmla="*/ 5758079 w 7467600"/>
              <a:gd name="connsiteY545" fmla="*/ 2492508 h 6858000"/>
              <a:gd name="connsiteX546" fmla="*/ 5779325 w 7467600"/>
              <a:gd name="connsiteY546" fmla="*/ 2197069 h 6858000"/>
              <a:gd name="connsiteX547" fmla="*/ 5798671 w 7467600"/>
              <a:gd name="connsiteY547" fmla="*/ 1981601 h 6858000"/>
              <a:gd name="connsiteX548" fmla="*/ 5829202 w 7467600"/>
              <a:gd name="connsiteY548" fmla="*/ 1971679 h 6858000"/>
              <a:gd name="connsiteX549" fmla="*/ 5809558 w 7467600"/>
              <a:gd name="connsiteY549" fmla="*/ 2198043 h 6858000"/>
              <a:gd name="connsiteX550" fmla="*/ 5788653 w 7467600"/>
              <a:gd name="connsiteY550" fmla="*/ 2489430 h 6858000"/>
              <a:gd name="connsiteX551" fmla="*/ 5793439 w 7467600"/>
              <a:gd name="connsiteY551" fmla="*/ 2575235 h 6858000"/>
              <a:gd name="connsiteX552" fmla="*/ 5796837 w 7467600"/>
              <a:gd name="connsiteY552" fmla="*/ 2637633 h 6858000"/>
              <a:gd name="connsiteX553" fmla="*/ 5818614 w 7467600"/>
              <a:gd name="connsiteY553" fmla="*/ 2473055 h 6858000"/>
              <a:gd name="connsiteX554" fmla="*/ 5829202 w 7467600"/>
              <a:gd name="connsiteY554" fmla="*/ 1971679 h 6858000"/>
              <a:gd name="connsiteX555" fmla="*/ 5911389 w 7467600"/>
              <a:gd name="connsiteY555" fmla="*/ 1898371 h 6858000"/>
              <a:gd name="connsiteX556" fmla="*/ 6237627 w 7467600"/>
              <a:gd name="connsiteY556" fmla="*/ 2231921 h 6858000"/>
              <a:gd name="connsiteX557" fmla="*/ 5911389 w 7467600"/>
              <a:gd name="connsiteY557" fmla="*/ 1898371 h 6858000"/>
              <a:gd name="connsiteX558" fmla="*/ 6944437 w 7467600"/>
              <a:gd name="connsiteY558" fmla="*/ 1575402 h 6858000"/>
              <a:gd name="connsiteX559" fmla="*/ 6304730 w 7467600"/>
              <a:gd name="connsiteY559" fmla="*/ 1766654 h 6858000"/>
              <a:gd name="connsiteX560" fmla="*/ 6944437 w 7467600"/>
              <a:gd name="connsiteY560" fmla="*/ 1575402 h 6858000"/>
              <a:gd name="connsiteX561" fmla="*/ 7019523 w 7467600"/>
              <a:gd name="connsiteY561" fmla="*/ 1519450 h 6858000"/>
              <a:gd name="connsiteX562" fmla="*/ 6298091 w 7467600"/>
              <a:gd name="connsiteY562" fmla="*/ 1737122 h 6858000"/>
              <a:gd name="connsiteX563" fmla="*/ 7019523 w 7467600"/>
              <a:gd name="connsiteY563" fmla="*/ 1519450 h 6858000"/>
              <a:gd name="connsiteX564" fmla="*/ 2399523 w 7467600"/>
              <a:gd name="connsiteY564" fmla="*/ 1428234 h 6858000"/>
              <a:gd name="connsiteX565" fmla="*/ 2224982 w 7467600"/>
              <a:gd name="connsiteY565" fmla="*/ 1826201 h 6858000"/>
              <a:gd name="connsiteX566" fmla="*/ 2096099 w 7467600"/>
              <a:gd name="connsiteY566" fmla="*/ 2345900 h 6858000"/>
              <a:gd name="connsiteX567" fmla="*/ 2283317 w 7467600"/>
              <a:gd name="connsiteY567" fmla="*/ 1796925 h 6858000"/>
              <a:gd name="connsiteX568" fmla="*/ 2399523 w 7467600"/>
              <a:gd name="connsiteY568" fmla="*/ 1428234 h 6858000"/>
              <a:gd name="connsiteX569" fmla="*/ 2448558 w 7467600"/>
              <a:gd name="connsiteY569" fmla="*/ 1373435 h 6858000"/>
              <a:gd name="connsiteX570" fmla="*/ 2312521 w 7467600"/>
              <a:gd name="connsiteY570" fmla="*/ 1806140 h 6858000"/>
              <a:gd name="connsiteX571" fmla="*/ 2127533 w 7467600"/>
              <a:gd name="connsiteY571" fmla="*/ 2348380 h 6858000"/>
              <a:gd name="connsiteX572" fmla="*/ 2358080 w 7467600"/>
              <a:gd name="connsiteY572" fmla="*/ 1866134 h 6858000"/>
              <a:gd name="connsiteX573" fmla="*/ 2407436 w 7467600"/>
              <a:gd name="connsiteY573" fmla="*/ 1651070 h 6858000"/>
              <a:gd name="connsiteX574" fmla="*/ 2448558 w 7467600"/>
              <a:gd name="connsiteY574" fmla="*/ 1373435 h 6858000"/>
              <a:gd name="connsiteX575" fmla="*/ 278707 w 7467600"/>
              <a:gd name="connsiteY575" fmla="*/ 1352270 h 6858000"/>
              <a:gd name="connsiteX576" fmla="*/ 321570 w 7467600"/>
              <a:gd name="connsiteY576" fmla="*/ 1861610 h 6858000"/>
              <a:gd name="connsiteX577" fmla="*/ 294281 w 7467600"/>
              <a:gd name="connsiteY577" fmla="*/ 1440658 h 6858000"/>
              <a:gd name="connsiteX578" fmla="*/ 278707 w 7467600"/>
              <a:gd name="connsiteY578" fmla="*/ 1352270 h 6858000"/>
              <a:gd name="connsiteX579" fmla="*/ 1423821 w 7467600"/>
              <a:gd name="connsiteY579" fmla="*/ 1351958 h 6858000"/>
              <a:gd name="connsiteX580" fmla="*/ 1638521 w 7467600"/>
              <a:gd name="connsiteY580" fmla="*/ 1908470 h 6858000"/>
              <a:gd name="connsiteX581" fmla="*/ 1754199 w 7467600"/>
              <a:gd name="connsiteY581" fmla="*/ 2149284 h 6858000"/>
              <a:gd name="connsiteX582" fmla="*/ 1908359 w 7467600"/>
              <a:gd name="connsiteY582" fmla="*/ 2364988 h 6858000"/>
              <a:gd name="connsiteX583" fmla="*/ 1647661 w 7467600"/>
              <a:gd name="connsiteY583" fmla="*/ 1825945 h 6858000"/>
              <a:gd name="connsiteX584" fmla="*/ 1423821 w 7467600"/>
              <a:gd name="connsiteY584" fmla="*/ 1351958 h 6858000"/>
              <a:gd name="connsiteX585" fmla="*/ 1431890 w 7467600"/>
              <a:gd name="connsiteY585" fmla="*/ 1306475 h 6858000"/>
              <a:gd name="connsiteX586" fmla="*/ 1507597 w 7467600"/>
              <a:gd name="connsiteY586" fmla="*/ 1446132 h 6858000"/>
              <a:gd name="connsiteX587" fmla="*/ 1674586 w 7467600"/>
              <a:gd name="connsiteY587" fmla="*/ 1813832 h 6858000"/>
              <a:gd name="connsiteX588" fmla="*/ 1815950 w 7467600"/>
              <a:gd name="connsiteY588" fmla="*/ 2128564 h 6858000"/>
              <a:gd name="connsiteX589" fmla="*/ 1984242 w 7467600"/>
              <a:gd name="connsiteY589" fmla="*/ 2430829 h 6858000"/>
              <a:gd name="connsiteX590" fmla="*/ 2014023 w 7467600"/>
              <a:gd name="connsiteY590" fmla="*/ 2450995 h 6858000"/>
              <a:gd name="connsiteX591" fmla="*/ 1747337 w 7467600"/>
              <a:gd name="connsiteY591" fmla="*/ 1855264 h 6858000"/>
              <a:gd name="connsiteX592" fmla="*/ 1533749 w 7467600"/>
              <a:gd name="connsiteY592" fmla="*/ 1478656 h 6858000"/>
              <a:gd name="connsiteX593" fmla="*/ 1431890 w 7467600"/>
              <a:gd name="connsiteY593" fmla="*/ 1306475 h 6858000"/>
              <a:gd name="connsiteX594" fmla="*/ 5052692 w 7467600"/>
              <a:gd name="connsiteY594" fmla="*/ 1292994 h 6858000"/>
              <a:gd name="connsiteX595" fmla="*/ 5200661 w 7467600"/>
              <a:gd name="connsiteY595" fmla="*/ 1635186 h 6858000"/>
              <a:gd name="connsiteX596" fmla="*/ 5297138 w 7467600"/>
              <a:gd name="connsiteY596" fmla="*/ 1906351 h 6858000"/>
              <a:gd name="connsiteX597" fmla="*/ 5052692 w 7467600"/>
              <a:gd name="connsiteY597" fmla="*/ 1292994 h 6858000"/>
              <a:gd name="connsiteX598" fmla="*/ 5009948 w 7467600"/>
              <a:gd name="connsiteY598" fmla="*/ 1273619 h 6858000"/>
              <a:gd name="connsiteX599" fmla="*/ 5121777 w 7467600"/>
              <a:gd name="connsiteY599" fmla="*/ 1654213 h 6858000"/>
              <a:gd name="connsiteX600" fmla="*/ 5293545 w 7467600"/>
              <a:gd name="connsiteY600" fmla="*/ 2072247 h 6858000"/>
              <a:gd name="connsiteX601" fmla="*/ 5294042 w 7467600"/>
              <a:gd name="connsiteY601" fmla="*/ 2065019 h 6858000"/>
              <a:gd name="connsiteX602" fmla="*/ 5171936 w 7467600"/>
              <a:gd name="connsiteY602" fmla="*/ 1647613 h 6858000"/>
              <a:gd name="connsiteX603" fmla="*/ 5009948 w 7467600"/>
              <a:gd name="connsiteY603" fmla="*/ 1273619 h 6858000"/>
              <a:gd name="connsiteX604" fmla="*/ 655236 w 7467600"/>
              <a:gd name="connsiteY604" fmla="*/ 1268632 h 6858000"/>
              <a:gd name="connsiteX605" fmla="*/ 839521 w 7467600"/>
              <a:gd name="connsiteY605" fmla="*/ 1685315 h 6858000"/>
              <a:gd name="connsiteX606" fmla="*/ 1109416 w 7467600"/>
              <a:gd name="connsiteY606" fmla="*/ 2061663 h 6858000"/>
              <a:gd name="connsiteX607" fmla="*/ 1298300 w 7467600"/>
              <a:gd name="connsiteY607" fmla="*/ 2247742 h 6858000"/>
              <a:gd name="connsiteX608" fmla="*/ 1125871 w 7467600"/>
              <a:gd name="connsiteY608" fmla="*/ 1989513 h 6858000"/>
              <a:gd name="connsiteX609" fmla="*/ 981574 w 7467600"/>
              <a:gd name="connsiteY609" fmla="*/ 1783157 h 6858000"/>
              <a:gd name="connsiteX610" fmla="*/ 922198 w 7467600"/>
              <a:gd name="connsiteY610" fmla="*/ 1677437 h 6858000"/>
              <a:gd name="connsiteX611" fmla="*/ 869293 w 7467600"/>
              <a:gd name="connsiteY611" fmla="*/ 1583214 h 6858000"/>
              <a:gd name="connsiteX612" fmla="*/ 751431 w 7467600"/>
              <a:gd name="connsiteY612" fmla="*/ 1405731 h 6858000"/>
              <a:gd name="connsiteX613" fmla="*/ 655236 w 7467600"/>
              <a:gd name="connsiteY613" fmla="*/ 1268632 h 6858000"/>
              <a:gd name="connsiteX614" fmla="*/ 6516292 w 7467600"/>
              <a:gd name="connsiteY614" fmla="*/ 1263064 h 6858000"/>
              <a:gd name="connsiteX615" fmla="*/ 5736320 w 7467600"/>
              <a:gd name="connsiteY615" fmla="*/ 1501803 h 6858000"/>
              <a:gd name="connsiteX616" fmla="*/ 6516292 w 7467600"/>
              <a:gd name="connsiteY616" fmla="*/ 1263064 h 6858000"/>
              <a:gd name="connsiteX617" fmla="*/ 291466 w 7467600"/>
              <a:gd name="connsiteY617" fmla="*/ 1250369 h 6858000"/>
              <a:gd name="connsiteX618" fmla="*/ 323180 w 7467600"/>
              <a:gd name="connsiteY618" fmla="*/ 1435283 h 6858000"/>
              <a:gd name="connsiteX619" fmla="*/ 349381 w 7467600"/>
              <a:gd name="connsiteY619" fmla="*/ 1875041 h 6858000"/>
              <a:gd name="connsiteX620" fmla="*/ 374363 w 7467600"/>
              <a:gd name="connsiteY620" fmla="*/ 1506494 h 6858000"/>
              <a:gd name="connsiteX621" fmla="*/ 302168 w 7467600"/>
              <a:gd name="connsiteY621" fmla="*/ 1274495 h 6858000"/>
              <a:gd name="connsiteX622" fmla="*/ 291466 w 7467600"/>
              <a:gd name="connsiteY622" fmla="*/ 1250369 h 6858000"/>
              <a:gd name="connsiteX623" fmla="*/ 678222 w 7467600"/>
              <a:gd name="connsiteY623" fmla="*/ 1248670 h 6858000"/>
              <a:gd name="connsiteX624" fmla="*/ 775536 w 7467600"/>
              <a:gd name="connsiteY624" fmla="*/ 1388015 h 6858000"/>
              <a:gd name="connsiteX625" fmla="*/ 894529 w 7467600"/>
              <a:gd name="connsiteY625" fmla="*/ 1567739 h 6858000"/>
              <a:gd name="connsiteX626" fmla="*/ 948000 w 7467600"/>
              <a:gd name="connsiteY626" fmla="*/ 1663088 h 6858000"/>
              <a:gd name="connsiteX627" fmla="*/ 1006812 w 7467600"/>
              <a:gd name="connsiteY627" fmla="*/ 1767683 h 6858000"/>
              <a:gd name="connsiteX628" fmla="*/ 1149133 w 7467600"/>
              <a:gd name="connsiteY628" fmla="*/ 1971513 h 6858000"/>
              <a:gd name="connsiteX629" fmla="*/ 1333952 w 7467600"/>
              <a:gd name="connsiteY629" fmla="*/ 2251620 h 6858000"/>
              <a:gd name="connsiteX630" fmla="*/ 1337329 w 7467600"/>
              <a:gd name="connsiteY630" fmla="*/ 2258350 h 6858000"/>
              <a:gd name="connsiteX631" fmla="*/ 1014726 w 7467600"/>
              <a:gd name="connsiteY631" fmla="*/ 1615556 h 6858000"/>
              <a:gd name="connsiteX632" fmla="*/ 678222 w 7467600"/>
              <a:gd name="connsiteY632" fmla="*/ 1248670 h 6858000"/>
              <a:gd name="connsiteX633" fmla="*/ 6691602 w 7467600"/>
              <a:gd name="connsiteY633" fmla="*/ 1140573 h 6858000"/>
              <a:gd name="connsiteX634" fmla="*/ 6571100 w 7467600"/>
              <a:gd name="connsiteY634" fmla="*/ 1183662 h 6858000"/>
              <a:gd name="connsiteX635" fmla="*/ 6241687 w 7467600"/>
              <a:gd name="connsiteY635" fmla="*/ 1257600 h 6858000"/>
              <a:gd name="connsiteX636" fmla="*/ 5693009 w 7467600"/>
              <a:gd name="connsiteY636" fmla="*/ 1478256 h 6858000"/>
              <a:gd name="connsiteX637" fmla="*/ 6548420 w 7467600"/>
              <a:gd name="connsiteY637" fmla="*/ 1214599 h 6858000"/>
              <a:gd name="connsiteX638" fmla="*/ 6605473 w 7467600"/>
              <a:gd name="connsiteY638" fmla="*/ 1184686 h 6858000"/>
              <a:gd name="connsiteX639" fmla="*/ 6691602 w 7467600"/>
              <a:gd name="connsiteY639" fmla="*/ 1140573 h 6858000"/>
              <a:gd name="connsiteX640" fmla="*/ 4002475 w 7467600"/>
              <a:gd name="connsiteY640" fmla="*/ 1037802 h 6858000"/>
              <a:gd name="connsiteX641" fmla="*/ 4000324 w 7467600"/>
              <a:gd name="connsiteY641" fmla="*/ 1039362 h 6858000"/>
              <a:gd name="connsiteX642" fmla="*/ 4002862 w 7467600"/>
              <a:gd name="connsiteY642" fmla="*/ 1042866 h 6858000"/>
              <a:gd name="connsiteX643" fmla="*/ 4002475 w 7467600"/>
              <a:gd name="connsiteY643" fmla="*/ 1037802 h 6858000"/>
              <a:gd name="connsiteX644" fmla="*/ 506322 w 7467600"/>
              <a:gd name="connsiteY644" fmla="*/ 1020997 h 6858000"/>
              <a:gd name="connsiteX645" fmla="*/ 533068 w 7467600"/>
              <a:gd name="connsiteY645" fmla="*/ 1029409 h 6858000"/>
              <a:gd name="connsiteX646" fmla="*/ 1232525 w 7467600"/>
              <a:gd name="connsiteY646" fmla="*/ 1804675 h 6858000"/>
              <a:gd name="connsiteX647" fmla="*/ 1388858 w 7467600"/>
              <a:gd name="connsiteY647" fmla="*/ 2368011 h 6858000"/>
              <a:gd name="connsiteX648" fmla="*/ 1384098 w 7467600"/>
              <a:gd name="connsiteY648" fmla="*/ 2378125 h 6858000"/>
              <a:gd name="connsiteX649" fmla="*/ 1425393 w 7467600"/>
              <a:gd name="connsiteY649" fmla="*/ 2589124 h 6858000"/>
              <a:gd name="connsiteX650" fmla="*/ 1424001 w 7467600"/>
              <a:gd name="connsiteY650" fmla="*/ 2597541 h 6858000"/>
              <a:gd name="connsiteX651" fmla="*/ 2152729 w 7467600"/>
              <a:gd name="connsiteY651" fmla="*/ 2864487 h 6858000"/>
              <a:gd name="connsiteX652" fmla="*/ 2020609 w 7467600"/>
              <a:gd name="connsiteY652" fmla="*/ 2539671 h 6858000"/>
              <a:gd name="connsiteX653" fmla="*/ 2018920 w 7467600"/>
              <a:gd name="connsiteY653" fmla="*/ 2536309 h 6858000"/>
              <a:gd name="connsiteX654" fmla="*/ 1342441 w 7467600"/>
              <a:gd name="connsiteY654" fmla="*/ 1173017 h 6858000"/>
              <a:gd name="connsiteX655" fmla="*/ 1367925 w 7467600"/>
              <a:gd name="connsiteY655" fmla="*/ 1135648 h 6858000"/>
              <a:gd name="connsiteX656" fmla="*/ 1771401 w 7467600"/>
              <a:gd name="connsiteY656" fmla="*/ 1806673 h 6858000"/>
              <a:gd name="connsiteX657" fmla="*/ 1972385 w 7467600"/>
              <a:gd name="connsiteY657" fmla="*/ 2198735 h 6858000"/>
              <a:gd name="connsiteX658" fmla="*/ 2040892 w 7467600"/>
              <a:gd name="connsiteY658" fmla="*/ 2405205 h 6858000"/>
              <a:gd name="connsiteX659" fmla="*/ 2131689 w 7467600"/>
              <a:gd name="connsiteY659" fmla="*/ 1936926 h 6858000"/>
              <a:gd name="connsiteX660" fmla="*/ 2454820 w 7467600"/>
              <a:gd name="connsiteY660" fmla="*/ 1248808 h 6858000"/>
              <a:gd name="connsiteX661" fmla="*/ 2492512 w 7467600"/>
              <a:gd name="connsiteY661" fmla="*/ 1302920 h 6858000"/>
              <a:gd name="connsiteX662" fmla="*/ 2081216 w 7467600"/>
              <a:gd name="connsiteY662" fmla="*/ 2527513 h 6858000"/>
              <a:gd name="connsiteX663" fmla="*/ 2081211 w 7467600"/>
              <a:gd name="connsiteY663" fmla="*/ 2528916 h 6858000"/>
              <a:gd name="connsiteX664" fmla="*/ 2199067 w 7467600"/>
              <a:gd name="connsiteY664" fmla="*/ 2884061 h 6858000"/>
              <a:gd name="connsiteX665" fmla="*/ 3192586 w 7467600"/>
              <a:gd name="connsiteY665" fmla="*/ 3411496 h 6858000"/>
              <a:gd name="connsiteX666" fmla="*/ 3182620 w 7467600"/>
              <a:gd name="connsiteY666" fmla="*/ 3483279 h 6858000"/>
              <a:gd name="connsiteX667" fmla="*/ 2435119 w 7467600"/>
              <a:gd name="connsiteY667" fmla="*/ 3080173 h 6858000"/>
              <a:gd name="connsiteX668" fmla="*/ 2410152 w 7467600"/>
              <a:gd name="connsiteY668" fmla="*/ 3063751 h 6858000"/>
              <a:gd name="connsiteX669" fmla="*/ 2408099 w 7467600"/>
              <a:gd name="connsiteY669" fmla="*/ 3064403 h 6858000"/>
              <a:gd name="connsiteX670" fmla="*/ 2407218 w 7467600"/>
              <a:gd name="connsiteY670" fmla="*/ 3070324 h 6858000"/>
              <a:gd name="connsiteX671" fmla="*/ 2380138 w 7467600"/>
              <a:gd name="connsiteY671" fmla="*/ 3099341 h 6858000"/>
              <a:gd name="connsiteX672" fmla="*/ 1765923 w 7467600"/>
              <a:gd name="connsiteY672" fmla="*/ 3581043 h 6858000"/>
              <a:gd name="connsiteX673" fmla="*/ 1702258 w 7467600"/>
              <a:gd name="connsiteY673" fmla="*/ 3612286 h 6858000"/>
              <a:gd name="connsiteX674" fmla="*/ 1538370 w 7467600"/>
              <a:gd name="connsiteY674" fmla="*/ 3811804 h 6858000"/>
              <a:gd name="connsiteX675" fmla="*/ 542867 w 7467600"/>
              <a:gd name="connsiteY675" fmla="*/ 4944092 h 6858000"/>
              <a:gd name="connsiteX676" fmla="*/ 515800 w 7467600"/>
              <a:gd name="connsiteY676" fmla="*/ 4862180 h 6858000"/>
              <a:gd name="connsiteX677" fmla="*/ 909145 w 7467600"/>
              <a:gd name="connsiteY677" fmla="*/ 4199225 h 6858000"/>
              <a:gd name="connsiteX678" fmla="*/ 1214067 w 7467600"/>
              <a:gd name="connsiteY678" fmla="*/ 3908561 h 6858000"/>
              <a:gd name="connsiteX679" fmla="*/ 640967 w 7467600"/>
              <a:gd name="connsiteY679" fmla="*/ 4105601 h 6858000"/>
              <a:gd name="connsiteX680" fmla="*/ 112563 w 7467600"/>
              <a:gd name="connsiteY680" fmla="*/ 4396952 h 6858000"/>
              <a:gd name="connsiteX681" fmla="*/ 0 w 7467600"/>
              <a:gd name="connsiteY681" fmla="*/ 4466006 h 6858000"/>
              <a:gd name="connsiteX682" fmla="*/ 0 w 7467600"/>
              <a:gd name="connsiteY682" fmla="*/ 4233763 h 6858000"/>
              <a:gd name="connsiteX683" fmla="*/ 36881 w 7467600"/>
              <a:gd name="connsiteY683" fmla="*/ 4200118 h 6858000"/>
              <a:gd name="connsiteX684" fmla="*/ 910534 w 7467600"/>
              <a:gd name="connsiteY684" fmla="*/ 3629753 h 6858000"/>
              <a:gd name="connsiteX685" fmla="*/ 1578717 w 7467600"/>
              <a:gd name="connsiteY685" fmla="*/ 3575982 h 6858000"/>
              <a:gd name="connsiteX686" fmla="*/ 2338780 w 7467600"/>
              <a:gd name="connsiteY686" fmla="*/ 3033725 h 6858000"/>
              <a:gd name="connsiteX687" fmla="*/ 1807991 w 7467600"/>
              <a:gd name="connsiteY687" fmla="*/ 2807184 h 6858000"/>
              <a:gd name="connsiteX688" fmla="*/ 1416358 w 7467600"/>
              <a:gd name="connsiteY688" fmla="*/ 3112571 h 6858000"/>
              <a:gd name="connsiteX689" fmla="*/ 939066 w 7467600"/>
              <a:gd name="connsiteY689" fmla="*/ 3378798 h 6858000"/>
              <a:gd name="connsiteX690" fmla="*/ 115099 w 7467600"/>
              <a:gd name="connsiteY690" fmla="*/ 3607650 h 6858000"/>
              <a:gd name="connsiteX691" fmla="*/ 97284 w 7467600"/>
              <a:gd name="connsiteY691" fmla="*/ 3520393 h 6858000"/>
              <a:gd name="connsiteX692" fmla="*/ 922050 w 7467600"/>
              <a:gd name="connsiteY692" fmla="*/ 3074867 h 6858000"/>
              <a:gd name="connsiteX693" fmla="*/ 1405265 w 7467600"/>
              <a:gd name="connsiteY693" fmla="*/ 3016319 h 6858000"/>
              <a:gd name="connsiteX694" fmla="*/ 1407512 w 7467600"/>
              <a:gd name="connsiteY694" fmla="*/ 3018001 h 6858000"/>
              <a:gd name="connsiteX695" fmla="*/ 1726266 w 7467600"/>
              <a:gd name="connsiteY695" fmla="*/ 2777274 h 6858000"/>
              <a:gd name="connsiteX696" fmla="*/ 625390 w 7467600"/>
              <a:gd name="connsiteY696" fmla="*/ 2514541 h 6858000"/>
              <a:gd name="connsiteX697" fmla="*/ 619799 w 7467600"/>
              <a:gd name="connsiteY697" fmla="*/ 2527180 h 6858000"/>
              <a:gd name="connsiteX698" fmla="*/ 310030 w 7467600"/>
              <a:gd name="connsiteY698" fmla="*/ 2771818 h 6858000"/>
              <a:gd name="connsiteX699" fmla="*/ 173877 w 7467600"/>
              <a:gd name="connsiteY699" fmla="*/ 2937056 h 6858000"/>
              <a:gd name="connsiteX700" fmla="*/ 77889 w 7467600"/>
              <a:gd name="connsiteY700" fmla="*/ 3138440 h 6858000"/>
              <a:gd name="connsiteX701" fmla="*/ 0 w 7467600"/>
              <a:gd name="connsiteY701" fmla="*/ 3271395 h 6858000"/>
              <a:gd name="connsiteX702" fmla="*/ 0 w 7467600"/>
              <a:gd name="connsiteY702" fmla="*/ 3153002 h 6858000"/>
              <a:gd name="connsiteX703" fmla="*/ 2386 w 7467600"/>
              <a:gd name="connsiteY703" fmla="*/ 3149203 h 6858000"/>
              <a:gd name="connsiteX704" fmla="*/ 89753 w 7467600"/>
              <a:gd name="connsiteY704" fmla="*/ 2987702 h 6858000"/>
              <a:gd name="connsiteX705" fmla="*/ 76869 w 7467600"/>
              <a:gd name="connsiteY705" fmla="*/ 3005404 h 6858000"/>
              <a:gd name="connsiteX706" fmla="*/ 32049 w 7467600"/>
              <a:gd name="connsiteY706" fmla="*/ 3065814 h 6858000"/>
              <a:gd name="connsiteX707" fmla="*/ 0 w 7467600"/>
              <a:gd name="connsiteY707" fmla="*/ 3108744 h 6858000"/>
              <a:gd name="connsiteX708" fmla="*/ 0 w 7467600"/>
              <a:gd name="connsiteY708" fmla="*/ 3058059 h 6858000"/>
              <a:gd name="connsiteX709" fmla="*/ 7610 w 7467600"/>
              <a:gd name="connsiteY709" fmla="*/ 3047889 h 6858000"/>
              <a:gd name="connsiteX710" fmla="*/ 52419 w 7467600"/>
              <a:gd name="connsiteY710" fmla="*/ 2987479 h 6858000"/>
              <a:gd name="connsiteX711" fmla="*/ 59142 w 7467600"/>
              <a:gd name="connsiteY711" fmla="*/ 2978488 h 6858000"/>
              <a:gd name="connsiteX712" fmla="*/ 0 w 7467600"/>
              <a:gd name="connsiteY712" fmla="*/ 3015334 h 6858000"/>
              <a:gd name="connsiteX713" fmla="*/ 0 w 7467600"/>
              <a:gd name="connsiteY713" fmla="*/ 2914286 h 6858000"/>
              <a:gd name="connsiteX714" fmla="*/ 36383 w 7467600"/>
              <a:gd name="connsiteY714" fmla="*/ 2901128 h 6858000"/>
              <a:gd name="connsiteX715" fmla="*/ 156329 w 7467600"/>
              <a:gd name="connsiteY715" fmla="*/ 2840533 h 6858000"/>
              <a:gd name="connsiteX716" fmla="*/ 358355 w 7467600"/>
              <a:gd name="connsiteY716" fmla="*/ 2620471 h 6858000"/>
              <a:gd name="connsiteX717" fmla="*/ 510577 w 7467600"/>
              <a:gd name="connsiteY717" fmla="*/ 2501244 h 6858000"/>
              <a:gd name="connsiteX718" fmla="*/ 211967 w 7467600"/>
              <a:gd name="connsiteY718" fmla="*/ 2479171 h 6858000"/>
              <a:gd name="connsiteX719" fmla="*/ 0 w 7467600"/>
              <a:gd name="connsiteY719" fmla="*/ 2476398 h 6858000"/>
              <a:gd name="connsiteX720" fmla="*/ 0 w 7467600"/>
              <a:gd name="connsiteY720" fmla="*/ 2389189 h 6858000"/>
              <a:gd name="connsiteX721" fmla="*/ 103062 w 7467600"/>
              <a:gd name="connsiteY721" fmla="*/ 2389518 h 6858000"/>
              <a:gd name="connsiteX722" fmla="*/ 510734 w 7467600"/>
              <a:gd name="connsiteY722" fmla="*/ 2416201 h 6858000"/>
              <a:gd name="connsiteX723" fmla="*/ 279257 w 7467600"/>
              <a:gd name="connsiteY723" fmla="*/ 2092102 h 6858000"/>
              <a:gd name="connsiteX724" fmla="*/ 65265 w 7467600"/>
              <a:gd name="connsiteY724" fmla="*/ 2006049 h 6858000"/>
              <a:gd name="connsiteX725" fmla="*/ 0 w 7467600"/>
              <a:gd name="connsiteY725" fmla="*/ 1982532 h 6858000"/>
              <a:gd name="connsiteX726" fmla="*/ 0 w 7467600"/>
              <a:gd name="connsiteY726" fmla="*/ 1912789 h 6858000"/>
              <a:gd name="connsiteX727" fmla="*/ 97460 w 7467600"/>
              <a:gd name="connsiteY727" fmla="*/ 1953725 h 6858000"/>
              <a:gd name="connsiteX728" fmla="*/ 221272 w 7467600"/>
              <a:gd name="connsiteY728" fmla="*/ 1980766 h 6858000"/>
              <a:gd name="connsiteX729" fmla="*/ 116765 w 7467600"/>
              <a:gd name="connsiteY729" fmla="*/ 1911033 h 6858000"/>
              <a:gd name="connsiteX730" fmla="*/ 16405 w 7467600"/>
              <a:gd name="connsiteY730" fmla="*/ 1803412 h 6858000"/>
              <a:gd name="connsiteX731" fmla="*/ 0 w 7467600"/>
              <a:gd name="connsiteY731" fmla="*/ 1784777 h 6858000"/>
              <a:gd name="connsiteX732" fmla="*/ 0 w 7467600"/>
              <a:gd name="connsiteY732" fmla="*/ 1740082 h 6858000"/>
              <a:gd name="connsiteX733" fmla="*/ 39394 w 7467600"/>
              <a:gd name="connsiteY733" fmla="*/ 1784856 h 6858000"/>
              <a:gd name="connsiteX734" fmla="*/ 135813 w 7467600"/>
              <a:gd name="connsiteY734" fmla="*/ 1888838 h 6858000"/>
              <a:gd name="connsiteX735" fmla="*/ 242575 w 7467600"/>
              <a:gd name="connsiteY735" fmla="*/ 1958841 h 6858000"/>
              <a:gd name="connsiteX736" fmla="*/ 82197 w 7467600"/>
              <a:gd name="connsiteY736" fmla="*/ 1754826 h 6858000"/>
              <a:gd name="connsiteX737" fmla="*/ 0 w 7467600"/>
              <a:gd name="connsiteY737" fmla="*/ 1679650 h 6858000"/>
              <a:gd name="connsiteX738" fmla="*/ 0 w 7467600"/>
              <a:gd name="connsiteY738" fmla="*/ 1602463 h 6858000"/>
              <a:gd name="connsiteX739" fmla="*/ 84689 w 7467600"/>
              <a:gd name="connsiteY739" fmla="*/ 1677442 h 6858000"/>
              <a:gd name="connsiteX740" fmla="*/ 298437 w 7467600"/>
              <a:gd name="connsiteY740" fmla="*/ 1968019 h 6858000"/>
              <a:gd name="connsiteX741" fmla="*/ 227269 w 7467600"/>
              <a:gd name="connsiteY741" fmla="*/ 1114064 h 6858000"/>
              <a:gd name="connsiteX742" fmla="*/ 248003 w 7467600"/>
              <a:gd name="connsiteY742" fmla="*/ 1089613 h 6858000"/>
              <a:gd name="connsiteX743" fmla="*/ 427020 w 7467600"/>
              <a:gd name="connsiteY743" fmla="*/ 1619803 h 6858000"/>
              <a:gd name="connsiteX744" fmla="*/ 340345 w 7467600"/>
              <a:gd name="connsiteY744" fmla="*/ 2027739 h 6858000"/>
              <a:gd name="connsiteX745" fmla="*/ 360865 w 7467600"/>
              <a:gd name="connsiteY745" fmla="*/ 2044827 h 6858000"/>
              <a:gd name="connsiteX746" fmla="*/ 560414 w 7467600"/>
              <a:gd name="connsiteY746" fmla="*/ 2421457 h 6858000"/>
              <a:gd name="connsiteX747" fmla="*/ 1359703 w 7467600"/>
              <a:gd name="connsiteY747" fmla="*/ 2578554 h 6858000"/>
              <a:gd name="connsiteX748" fmla="*/ 1359422 w 7467600"/>
              <a:gd name="connsiteY748" fmla="*/ 2577994 h 6858000"/>
              <a:gd name="connsiteX749" fmla="*/ 828701 w 7467600"/>
              <a:gd name="connsiteY749" fmla="*/ 1839520 h 6858000"/>
              <a:gd name="connsiteX750" fmla="*/ 494427 w 7467600"/>
              <a:gd name="connsiteY750" fmla="*/ 1092333 h 6858000"/>
              <a:gd name="connsiteX751" fmla="*/ 506322 w 7467600"/>
              <a:gd name="connsiteY751" fmla="*/ 1020997 h 6858000"/>
              <a:gd name="connsiteX752" fmla="*/ 4570198 w 7467600"/>
              <a:gd name="connsiteY752" fmla="*/ 978081 h 6858000"/>
              <a:gd name="connsiteX753" fmla="*/ 4523691 w 7467600"/>
              <a:gd name="connsiteY753" fmla="*/ 1127776 h 6858000"/>
              <a:gd name="connsiteX754" fmla="*/ 4509875 w 7467600"/>
              <a:gd name="connsiteY754" fmla="*/ 1167552 h 6858000"/>
              <a:gd name="connsiteX755" fmla="*/ 4478168 w 7467600"/>
              <a:gd name="connsiteY755" fmla="*/ 1260735 h 6858000"/>
              <a:gd name="connsiteX756" fmla="*/ 4409309 w 7467600"/>
              <a:gd name="connsiteY756" fmla="*/ 1666996 h 6858000"/>
              <a:gd name="connsiteX757" fmla="*/ 4370031 w 7467600"/>
              <a:gd name="connsiteY757" fmla="*/ 1955666 h 6858000"/>
              <a:gd name="connsiteX758" fmla="*/ 4570198 w 7467600"/>
              <a:gd name="connsiteY758" fmla="*/ 978081 h 6858000"/>
              <a:gd name="connsiteX759" fmla="*/ 4557898 w 7467600"/>
              <a:gd name="connsiteY759" fmla="*/ 900011 h 6858000"/>
              <a:gd name="connsiteX760" fmla="*/ 4344840 w 7467600"/>
              <a:gd name="connsiteY760" fmla="*/ 1922038 h 6858000"/>
              <a:gd name="connsiteX761" fmla="*/ 4378710 w 7467600"/>
              <a:gd name="connsiteY761" fmla="*/ 1665516 h 6858000"/>
              <a:gd name="connsiteX762" fmla="*/ 4448798 w 7467600"/>
              <a:gd name="connsiteY762" fmla="*/ 1253024 h 6858000"/>
              <a:gd name="connsiteX763" fmla="*/ 4480315 w 7467600"/>
              <a:gd name="connsiteY763" fmla="*/ 1158454 h 6858000"/>
              <a:gd name="connsiteX764" fmla="*/ 4494133 w 7467600"/>
              <a:gd name="connsiteY764" fmla="*/ 1118676 h 6858000"/>
              <a:gd name="connsiteX765" fmla="*/ 4557898 w 7467600"/>
              <a:gd name="connsiteY765" fmla="*/ 900011 h 6858000"/>
              <a:gd name="connsiteX766" fmla="*/ 5870151 w 7467600"/>
              <a:gd name="connsiteY766" fmla="*/ 898890 h 6858000"/>
              <a:gd name="connsiteX767" fmla="*/ 5861335 w 7467600"/>
              <a:gd name="connsiteY767" fmla="*/ 899177 h 6858000"/>
              <a:gd name="connsiteX768" fmla="*/ 5843702 w 7467600"/>
              <a:gd name="connsiteY768" fmla="*/ 899748 h 6858000"/>
              <a:gd name="connsiteX769" fmla="*/ 5651107 w 7467600"/>
              <a:gd name="connsiteY769" fmla="*/ 920306 h 6858000"/>
              <a:gd name="connsiteX770" fmla="*/ 5459407 w 7467600"/>
              <a:gd name="connsiteY770" fmla="*/ 940975 h 6858000"/>
              <a:gd name="connsiteX771" fmla="*/ 5374846 w 7467600"/>
              <a:gd name="connsiteY771" fmla="*/ 941988 h 6858000"/>
              <a:gd name="connsiteX772" fmla="*/ 5256105 w 7467600"/>
              <a:gd name="connsiteY772" fmla="*/ 945632 h 6858000"/>
              <a:gd name="connsiteX773" fmla="*/ 5107071 w 7467600"/>
              <a:gd name="connsiteY773" fmla="*/ 969720 h 6858000"/>
              <a:gd name="connsiteX774" fmla="*/ 4998681 w 7467600"/>
              <a:gd name="connsiteY774" fmla="*/ 988771 h 6858000"/>
              <a:gd name="connsiteX775" fmla="*/ 5870151 w 7467600"/>
              <a:gd name="connsiteY775" fmla="*/ 898890 h 6858000"/>
              <a:gd name="connsiteX776" fmla="*/ 5504425 w 7467600"/>
              <a:gd name="connsiteY776" fmla="*/ 848067 h 6858000"/>
              <a:gd name="connsiteX777" fmla="*/ 4968849 w 7467600"/>
              <a:gd name="connsiteY777" fmla="*/ 962318 h 6858000"/>
              <a:gd name="connsiteX778" fmla="*/ 5104039 w 7467600"/>
              <a:gd name="connsiteY778" fmla="*/ 940634 h 6858000"/>
              <a:gd name="connsiteX779" fmla="*/ 5256311 w 7467600"/>
              <a:gd name="connsiteY779" fmla="*/ 916490 h 6858000"/>
              <a:gd name="connsiteX780" fmla="*/ 5377381 w 7467600"/>
              <a:gd name="connsiteY780" fmla="*/ 912671 h 6858000"/>
              <a:gd name="connsiteX781" fmla="*/ 5460148 w 7467600"/>
              <a:gd name="connsiteY781" fmla="*/ 911442 h 6858000"/>
              <a:gd name="connsiteX782" fmla="*/ 5648971 w 7467600"/>
              <a:gd name="connsiteY782" fmla="*/ 891331 h 6858000"/>
              <a:gd name="connsiteX783" fmla="*/ 5844807 w 7467600"/>
              <a:gd name="connsiteY783" fmla="*/ 870718 h 6858000"/>
              <a:gd name="connsiteX784" fmla="*/ 5862975 w 7467600"/>
              <a:gd name="connsiteY784" fmla="*/ 869756 h 6858000"/>
              <a:gd name="connsiteX785" fmla="*/ 5920887 w 7467600"/>
              <a:gd name="connsiteY785" fmla="*/ 865929 h 6858000"/>
              <a:gd name="connsiteX786" fmla="*/ 5504425 w 7467600"/>
              <a:gd name="connsiteY786" fmla="*/ 848067 h 6858000"/>
              <a:gd name="connsiteX787" fmla="*/ 3607114 w 7467600"/>
              <a:gd name="connsiteY787" fmla="*/ 467441 h 6858000"/>
              <a:gd name="connsiteX788" fmla="*/ 3296242 w 7467600"/>
              <a:gd name="connsiteY788" fmla="*/ 807991 h 6858000"/>
              <a:gd name="connsiteX789" fmla="*/ 3174674 w 7467600"/>
              <a:gd name="connsiteY789" fmla="*/ 919759 h 6858000"/>
              <a:gd name="connsiteX790" fmla="*/ 3042978 w 7467600"/>
              <a:gd name="connsiteY790" fmla="*/ 1054894 h 6858000"/>
              <a:gd name="connsiteX791" fmla="*/ 2968914 w 7467600"/>
              <a:gd name="connsiteY791" fmla="*/ 1133756 h 6858000"/>
              <a:gd name="connsiteX792" fmla="*/ 3103823 w 7467600"/>
              <a:gd name="connsiteY792" fmla="*/ 1026814 h 6858000"/>
              <a:gd name="connsiteX793" fmla="*/ 3607114 w 7467600"/>
              <a:gd name="connsiteY793" fmla="*/ 467441 h 6858000"/>
              <a:gd name="connsiteX794" fmla="*/ 3744487 w 7467600"/>
              <a:gd name="connsiteY794" fmla="*/ 383136 h 6858000"/>
              <a:gd name="connsiteX795" fmla="*/ 3970213 w 7467600"/>
              <a:gd name="connsiteY795" fmla="*/ 995559 h 6858000"/>
              <a:gd name="connsiteX796" fmla="*/ 3744487 w 7467600"/>
              <a:gd name="connsiteY796" fmla="*/ 383136 h 6858000"/>
              <a:gd name="connsiteX797" fmla="*/ 3624562 w 7467600"/>
              <a:gd name="connsiteY797" fmla="*/ 367041 h 6858000"/>
              <a:gd name="connsiteX798" fmla="*/ 3489712 w 7467600"/>
              <a:gd name="connsiteY798" fmla="*/ 485386 h 6858000"/>
              <a:gd name="connsiteX799" fmla="*/ 3182994 w 7467600"/>
              <a:gd name="connsiteY799" fmla="*/ 828265 h 6858000"/>
              <a:gd name="connsiteX800" fmla="*/ 2892114 w 7467600"/>
              <a:gd name="connsiteY800" fmla="*/ 1172635 h 6858000"/>
              <a:gd name="connsiteX801" fmla="*/ 3021459 w 7467600"/>
              <a:gd name="connsiteY801" fmla="*/ 1035385 h 6858000"/>
              <a:gd name="connsiteX802" fmla="*/ 3153873 w 7467600"/>
              <a:gd name="connsiteY802" fmla="*/ 898971 h 6858000"/>
              <a:gd name="connsiteX803" fmla="*/ 3276511 w 7467600"/>
              <a:gd name="connsiteY803" fmla="*/ 786423 h 6858000"/>
              <a:gd name="connsiteX804" fmla="*/ 3584154 w 7467600"/>
              <a:gd name="connsiteY804" fmla="*/ 448218 h 6858000"/>
              <a:gd name="connsiteX805" fmla="*/ 3624562 w 7467600"/>
              <a:gd name="connsiteY805" fmla="*/ 367041 h 6858000"/>
              <a:gd name="connsiteX806" fmla="*/ 3766672 w 7467600"/>
              <a:gd name="connsiteY806" fmla="*/ 359429 h 6858000"/>
              <a:gd name="connsiteX807" fmla="*/ 3996338 w 7467600"/>
              <a:gd name="connsiteY807" fmla="*/ 968237 h 6858000"/>
              <a:gd name="connsiteX808" fmla="*/ 3766672 w 7467600"/>
              <a:gd name="connsiteY808" fmla="*/ 359429 h 6858000"/>
              <a:gd name="connsiteX809" fmla="*/ 5805386 w 7467600"/>
              <a:gd name="connsiteY809" fmla="*/ 239240 h 6858000"/>
              <a:gd name="connsiteX810" fmla="*/ 5736947 w 7467600"/>
              <a:gd name="connsiteY810" fmla="*/ 261367 h 6858000"/>
              <a:gd name="connsiteX811" fmla="*/ 5427012 w 7467600"/>
              <a:gd name="connsiteY811" fmla="*/ 311272 h 6858000"/>
              <a:gd name="connsiteX812" fmla="*/ 5147818 w 7467600"/>
              <a:gd name="connsiteY812" fmla="*/ 322112 h 6858000"/>
              <a:gd name="connsiteX813" fmla="*/ 5060854 w 7467600"/>
              <a:gd name="connsiteY813" fmla="*/ 311882 h 6858000"/>
              <a:gd name="connsiteX814" fmla="*/ 4945989 w 7467600"/>
              <a:gd name="connsiteY814" fmla="*/ 300516 h 6858000"/>
              <a:gd name="connsiteX815" fmla="*/ 5410479 w 7467600"/>
              <a:gd name="connsiteY815" fmla="*/ 348434 h 6858000"/>
              <a:gd name="connsiteX816" fmla="*/ 5805386 w 7467600"/>
              <a:gd name="connsiteY816" fmla="*/ 239240 h 6858000"/>
              <a:gd name="connsiteX817" fmla="*/ 5905192 w 7467600"/>
              <a:gd name="connsiteY817" fmla="*/ 163079 h 6858000"/>
              <a:gd name="connsiteX818" fmla="*/ 5865655 w 7467600"/>
              <a:gd name="connsiteY818" fmla="*/ 171901 h 6858000"/>
              <a:gd name="connsiteX819" fmla="*/ 5259740 w 7467600"/>
              <a:gd name="connsiteY819" fmla="*/ 257013 h 6858000"/>
              <a:gd name="connsiteX820" fmla="*/ 5208466 w 7467600"/>
              <a:gd name="connsiteY820" fmla="*/ 257550 h 6858000"/>
              <a:gd name="connsiteX821" fmla="*/ 4980204 w 7467600"/>
              <a:gd name="connsiteY821" fmla="*/ 271903 h 6858000"/>
              <a:gd name="connsiteX822" fmla="*/ 5068068 w 7467600"/>
              <a:gd name="connsiteY822" fmla="*/ 282244 h 6858000"/>
              <a:gd name="connsiteX823" fmla="*/ 5153231 w 7467600"/>
              <a:gd name="connsiteY823" fmla="*/ 292240 h 6858000"/>
              <a:gd name="connsiteX824" fmla="*/ 5426491 w 7467600"/>
              <a:gd name="connsiteY824" fmla="*/ 281128 h 6858000"/>
              <a:gd name="connsiteX825" fmla="*/ 5731212 w 7467600"/>
              <a:gd name="connsiteY825" fmla="*/ 231951 h 6858000"/>
              <a:gd name="connsiteX826" fmla="*/ 5905192 w 7467600"/>
              <a:gd name="connsiteY826" fmla="*/ 163079 h 6858000"/>
              <a:gd name="connsiteX827" fmla="*/ 5944437 w 7467600"/>
              <a:gd name="connsiteY827" fmla="*/ 113829 h 6858000"/>
              <a:gd name="connsiteX828" fmla="*/ 5825032 w 7467600"/>
              <a:gd name="connsiteY828" fmla="*/ 146405 h 6858000"/>
              <a:gd name="connsiteX829" fmla="*/ 4955599 w 7467600"/>
              <a:gd name="connsiteY829" fmla="*/ 247008 h 6858000"/>
              <a:gd name="connsiteX830" fmla="*/ 5210104 w 7467600"/>
              <a:gd name="connsiteY830" fmla="*/ 228123 h 6858000"/>
              <a:gd name="connsiteX831" fmla="*/ 5261015 w 7467600"/>
              <a:gd name="connsiteY831" fmla="*/ 227087 h 6858000"/>
              <a:gd name="connsiteX832" fmla="*/ 5861181 w 7467600"/>
              <a:gd name="connsiteY832" fmla="*/ 143093 h 6858000"/>
              <a:gd name="connsiteX833" fmla="*/ 5961252 w 7467600"/>
              <a:gd name="connsiteY833" fmla="*/ 114820 h 6858000"/>
              <a:gd name="connsiteX834" fmla="*/ 5944437 w 7467600"/>
              <a:gd name="connsiteY834" fmla="*/ 113829 h 6858000"/>
              <a:gd name="connsiteX835" fmla="*/ 3882765 w 7467600"/>
              <a:gd name="connsiteY835" fmla="*/ 0 h 6858000"/>
              <a:gd name="connsiteX836" fmla="*/ 3995099 w 7467600"/>
              <a:gd name="connsiteY836" fmla="*/ 0 h 6858000"/>
              <a:gd name="connsiteX837" fmla="*/ 4163818 w 7467600"/>
              <a:gd name="connsiteY837" fmla="*/ 234104 h 6858000"/>
              <a:gd name="connsiteX838" fmla="*/ 4172099 w 7467600"/>
              <a:gd name="connsiteY838" fmla="*/ 234207 h 6858000"/>
              <a:gd name="connsiteX839" fmla="*/ 4784282 w 7467600"/>
              <a:gd name="connsiteY839" fmla="*/ 276561 h 6858000"/>
              <a:gd name="connsiteX840" fmla="*/ 4801687 w 7467600"/>
              <a:gd name="connsiteY840" fmla="*/ 267764 h 6858000"/>
              <a:gd name="connsiteX841" fmla="*/ 6082788 w 7467600"/>
              <a:gd name="connsiteY841" fmla="*/ 64119 h 6858000"/>
              <a:gd name="connsiteX842" fmla="*/ 6099442 w 7467600"/>
              <a:gd name="connsiteY842" fmla="*/ 82568 h 6858000"/>
              <a:gd name="connsiteX843" fmla="*/ 4804137 w 7467600"/>
              <a:gd name="connsiteY843" fmla="*/ 320931 h 6858000"/>
              <a:gd name="connsiteX844" fmla="*/ 4227047 w 7467600"/>
              <a:gd name="connsiteY844" fmla="*/ 313415 h 6858000"/>
              <a:gd name="connsiteX845" fmla="*/ 4346041 w 7467600"/>
              <a:gd name="connsiteY845" fmla="*/ 456086 h 6858000"/>
              <a:gd name="connsiteX846" fmla="*/ 4870967 w 7467600"/>
              <a:gd name="connsiteY846" fmla="*/ 963061 h 6858000"/>
              <a:gd name="connsiteX847" fmla="*/ 4889647 w 7467600"/>
              <a:gd name="connsiteY847" fmla="*/ 957147 h 6858000"/>
              <a:gd name="connsiteX848" fmla="*/ 5422504 w 7467600"/>
              <a:gd name="connsiteY848" fmla="*/ 805191 h 6858000"/>
              <a:gd name="connsiteX849" fmla="*/ 6087656 w 7467600"/>
              <a:gd name="connsiteY849" fmla="*/ 826703 h 6858000"/>
              <a:gd name="connsiteX850" fmla="*/ 6058717 w 7467600"/>
              <a:gd name="connsiteY850" fmla="*/ 865992 h 6858000"/>
              <a:gd name="connsiteX851" fmla="*/ 4974153 w 7467600"/>
              <a:gd name="connsiteY851" fmla="*/ 1045456 h 6858000"/>
              <a:gd name="connsiteX852" fmla="*/ 5627835 w 7467600"/>
              <a:gd name="connsiteY852" fmla="*/ 1472077 h 6858000"/>
              <a:gd name="connsiteX853" fmla="*/ 5629817 w 7467600"/>
              <a:gd name="connsiteY853" fmla="*/ 1471412 h 6858000"/>
              <a:gd name="connsiteX854" fmla="*/ 5634124 w 7467600"/>
              <a:gd name="connsiteY854" fmla="*/ 1470572 h 6858000"/>
              <a:gd name="connsiteX855" fmla="*/ 5755832 w 7467600"/>
              <a:gd name="connsiteY855" fmla="*/ 1383886 h 6858000"/>
              <a:gd name="connsiteX856" fmla="*/ 6014186 w 7467600"/>
              <a:gd name="connsiteY856" fmla="*/ 1279799 h 6858000"/>
              <a:gd name="connsiteX857" fmla="*/ 6901619 w 7467600"/>
              <a:gd name="connsiteY857" fmla="*/ 1047874 h 6858000"/>
              <a:gd name="connsiteX858" fmla="*/ 6931566 w 7467600"/>
              <a:gd name="connsiteY858" fmla="*/ 1062034 h 6858000"/>
              <a:gd name="connsiteX859" fmla="*/ 5790982 w 7467600"/>
              <a:gd name="connsiteY859" fmla="*/ 1561380 h 6858000"/>
              <a:gd name="connsiteX860" fmla="*/ 6188971 w 7467600"/>
              <a:gd name="connsiteY860" fmla="*/ 1755168 h 6858000"/>
              <a:gd name="connsiteX861" fmla="*/ 6202446 w 7467600"/>
              <a:gd name="connsiteY861" fmla="*/ 1752268 h 6858000"/>
              <a:gd name="connsiteX862" fmla="*/ 7179560 w 7467600"/>
              <a:gd name="connsiteY862" fmla="*/ 1467551 h 6858000"/>
              <a:gd name="connsiteX863" fmla="*/ 7158730 w 7467600"/>
              <a:gd name="connsiteY863" fmla="*/ 1507835 h 6858000"/>
              <a:gd name="connsiteX864" fmla="*/ 6326959 w 7467600"/>
              <a:gd name="connsiteY864" fmla="*/ 1817686 h 6858000"/>
              <a:gd name="connsiteX865" fmla="*/ 6537433 w 7467600"/>
              <a:gd name="connsiteY865" fmla="*/ 1907790 h 6858000"/>
              <a:gd name="connsiteX866" fmla="*/ 6550221 w 7467600"/>
              <a:gd name="connsiteY866" fmla="*/ 1910729 h 6858000"/>
              <a:gd name="connsiteX867" fmla="*/ 6964438 w 7467600"/>
              <a:gd name="connsiteY867" fmla="*/ 2209505 h 6858000"/>
              <a:gd name="connsiteX868" fmla="*/ 7367862 w 7467600"/>
              <a:gd name="connsiteY868" fmla="*/ 2806833 h 6858000"/>
              <a:gd name="connsiteX869" fmla="*/ 7364329 w 7467600"/>
              <a:gd name="connsiteY869" fmla="*/ 2826907 h 6858000"/>
              <a:gd name="connsiteX870" fmla="*/ 7290545 w 7467600"/>
              <a:gd name="connsiteY870" fmla="*/ 2850663 h 6858000"/>
              <a:gd name="connsiteX871" fmla="*/ 6472036 w 7467600"/>
              <a:gd name="connsiteY871" fmla="*/ 1959003 h 6858000"/>
              <a:gd name="connsiteX872" fmla="*/ 5792897 w 7467600"/>
              <a:gd name="connsiteY872" fmla="*/ 1647747 h 6858000"/>
              <a:gd name="connsiteX873" fmla="*/ 5842751 w 7467600"/>
              <a:gd name="connsiteY873" fmla="*/ 1816112 h 6858000"/>
              <a:gd name="connsiteX874" fmla="*/ 5847424 w 7467600"/>
              <a:gd name="connsiteY874" fmla="*/ 1815776 h 6858000"/>
              <a:gd name="connsiteX875" fmla="*/ 6399821 w 7467600"/>
              <a:gd name="connsiteY875" fmla="*/ 2344799 h 6858000"/>
              <a:gd name="connsiteX876" fmla="*/ 6323232 w 7467600"/>
              <a:gd name="connsiteY876" fmla="*/ 2389634 h 6858000"/>
              <a:gd name="connsiteX877" fmla="*/ 5942958 w 7467600"/>
              <a:gd name="connsiteY877" fmla="*/ 2077708 h 6858000"/>
              <a:gd name="connsiteX878" fmla="*/ 5921559 w 7467600"/>
              <a:gd name="connsiteY878" fmla="*/ 2378596 h 6858000"/>
              <a:gd name="connsiteX879" fmla="*/ 5817651 w 7467600"/>
              <a:gd name="connsiteY879" fmla="*/ 3023919 h 6858000"/>
              <a:gd name="connsiteX880" fmla="*/ 5729634 w 7467600"/>
              <a:gd name="connsiteY880" fmla="*/ 3051849 h 6858000"/>
              <a:gd name="connsiteX881" fmla="*/ 5611018 w 7467600"/>
              <a:gd name="connsiteY881" fmla="*/ 2316769 h 6858000"/>
              <a:gd name="connsiteX882" fmla="*/ 5687608 w 7467600"/>
              <a:gd name="connsiteY882" fmla="*/ 2039972 h 6858000"/>
              <a:gd name="connsiteX883" fmla="*/ 5657554 w 7467600"/>
              <a:gd name="connsiteY883" fmla="*/ 1576445 h 6858000"/>
              <a:gd name="connsiteX884" fmla="*/ 5150475 w 7467600"/>
              <a:gd name="connsiteY884" fmla="*/ 1274012 h 6858000"/>
              <a:gd name="connsiteX885" fmla="*/ 5349142 w 7467600"/>
              <a:gd name="connsiteY885" fmla="*/ 2204405 h 6858000"/>
              <a:gd name="connsiteX886" fmla="*/ 5262214 w 7467600"/>
              <a:gd name="connsiteY886" fmla="*/ 2233836 h 6858000"/>
              <a:gd name="connsiteX887" fmla="*/ 4981539 w 7467600"/>
              <a:gd name="connsiteY887" fmla="*/ 1542201 h 6858000"/>
              <a:gd name="connsiteX888" fmla="*/ 4958461 w 7467600"/>
              <a:gd name="connsiteY888" fmla="*/ 1136957 h 6858000"/>
              <a:gd name="connsiteX889" fmla="*/ 4655015 w 7467600"/>
              <a:gd name="connsiteY889" fmla="*/ 891426 h 6858000"/>
              <a:gd name="connsiteX890" fmla="*/ 4348002 w 7467600"/>
              <a:gd name="connsiteY890" fmla="*/ 2205895 h 6858000"/>
              <a:gd name="connsiteX891" fmla="*/ 4262250 w 7467600"/>
              <a:gd name="connsiteY891" fmla="*/ 2219972 h 6858000"/>
              <a:gd name="connsiteX892" fmla="*/ 4550611 w 7467600"/>
              <a:gd name="connsiteY892" fmla="*/ 817540 h 6858000"/>
              <a:gd name="connsiteX893" fmla="*/ 4564418 w 7467600"/>
              <a:gd name="connsiteY893" fmla="*/ 808293 h 6858000"/>
              <a:gd name="connsiteX894" fmla="*/ 4266388 w 7467600"/>
              <a:gd name="connsiteY894" fmla="*/ 500083 h 6858000"/>
              <a:gd name="connsiteX895" fmla="*/ 4032842 w 7467600"/>
              <a:gd name="connsiteY895" fmla="*/ 211809 h 6858000"/>
              <a:gd name="connsiteX896" fmla="*/ 3882765 w 7467600"/>
              <a:gd name="connsiteY896" fmla="*/ 0 h 6858000"/>
              <a:gd name="connsiteX897" fmla="*/ 3721337 w 7467600"/>
              <a:gd name="connsiteY897" fmla="*/ 0 h 6858000"/>
              <a:gd name="connsiteX898" fmla="*/ 3797544 w 7467600"/>
              <a:gd name="connsiteY898" fmla="*/ 0 h 6858000"/>
              <a:gd name="connsiteX899" fmla="*/ 3775734 w 7467600"/>
              <a:gd name="connsiteY899" fmla="*/ 95131 h 6858000"/>
              <a:gd name="connsiteX900" fmla="*/ 3724807 w 7467600"/>
              <a:gd name="connsiteY900" fmla="*/ 272257 h 6858000"/>
              <a:gd name="connsiteX901" fmla="*/ 3726844 w 7467600"/>
              <a:gd name="connsiteY901" fmla="*/ 282988 h 6858000"/>
              <a:gd name="connsiteX902" fmla="*/ 3742664 w 7467600"/>
              <a:gd name="connsiteY902" fmla="*/ 279918 h 6858000"/>
              <a:gd name="connsiteX903" fmla="*/ 4103910 w 7467600"/>
              <a:gd name="connsiteY903" fmla="*/ 1161917 h 6858000"/>
              <a:gd name="connsiteX904" fmla="*/ 4020269 w 7467600"/>
              <a:gd name="connsiteY904" fmla="*/ 1200406 h 6858000"/>
              <a:gd name="connsiteX905" fmla="*/ 3674882 w 7467600"/>
              <a:gd name="connsiteY905" fmla="*/ 488524 h 6858000"/>
              <a:gd name="connsiteX906" fmla="*/ 3132682 w 7467600"/>
              <a:gd name="connsiteY906" fmla="*/ 1072284 h 6858000"/>
              <a:gd name="connsiteX907" fmla="*/ 2716346 w 7467600"/>
              <a:gd name="connsiteY907" fmla="*/ 1276376 h 6858000"/>
              <a:gd name="connsiteX908" fmla="*/ 2716772 w 7467600"/>
              <a:gd name="connsiteY908" fmla="*/ 1255462 h 6858000"/>
              <a:gd name="connsiteX909" fmla="*/ 3471096 w 7467600"/>
              <a:gd name="connsiteY909" fmla="*/ 437072 h 6858000"/>
              <a:gd name="connsiteX910" fmla="*/ 3639057 w 7467600"/>
              <a:gd name="connsiteY910" fmla="*/ 286334 h 6858000"/>
              <a:gd name="connsiteX911" fmla="*/ 3640309 w 7467600"/>
              <a:gd name="connsiteY911" fmla="*/ 284664 h 6858000"/>
              <a:gd name="connsiteX912" fmla="*/ 3646022 w 7467600"/>
              <a:gd name="connsiteY912" fmla="*/ 276711 h 6858000"/>
              <a:gd name="connsiteX913" fmla="*/ 3707943 w 7467600"/>
              <a:gd name="connsiteY913" fmla="*/ 65958 h 6858000"/>
              <a:gd name="connsiteX914" fmla="*/ 3721337 w 7467600"/>
              <a:gd name="connsiteY914" fmla="*/ 0 h 6858000"/>
              <a:gd name="connsiteX915" fmla="*/ 2867960 w 7467600"/>
              <a:gd name="connsiteY915" fmla="*/ 0 h 6858000"/>
              <a:gd name="connsiteX916" fmla="*/ 2926351 w 7467600"/>
              <a:gd name="connsiteY916" fmla="*/ 0 h 6858000"/>
              <a:gd name="connsiteX917" fmla="*/ 2902823 w 7467600"/>
              <a:gd name="connsiteY917" fmla="*/ 262929 h 6858000"/>
              <a:gd name="connsiteX918" fmla="*/ 2940663 w 7467600"/>
              <a:gd name="connsiteY918" fmla="*/ 140884 h 6858000"/>
              <a:gd name="connsiteX919" fmla="*/ 2947039 w 7467600"/>
              <a:gd name="connsiteY919" fmla="*/ 122524 h 6858000"/>
              <a:gd name="connsiteX920" fmla="*/ 2984316 w 7467600"/>
              <a:gd name="connsiteY920" fmla="*/ 0 h 6858000"/>
              <a:gd name="connsiteX921" fmla="*/ 3016114 w 7467600"/>
              <a:gd name="connsiteY921" fmla="*/ 0 h 6858000"/>
              <a:gd name="connsiteX922" fmla="*/ 2979949 w 7467600"/>
              <a:gd name="connsiteY922" fmla="*/ 119274 h 6858000"/>
              <a:gd name="connsiteX923" fmla="*/ 3023879 w 7467600"/>
              <a:gd name="connsiteY923" fmla="*/ 0 h 6858000"/>
              <a:gd name="connsiteX924" fmla="*/ 3105400 w 7467600"/>
              <a:gd name="connsiteY924" fmla="*/ 0 h 6858000"/>
              <a:gd name="connsiteX925" fmla="*/ 3094669 w 7467600"/>
              <a:gd name="connsiteY925" fmla="*/ 30308 h 6858000"/>
              <a:gd name="connsiteX926" fmla="*/ 2901945 w 7467600"/>
              <a:gd name="connsiteY926" fmla="*/ 466538 h 6858000"/>
              <a:gd name="connsiteX927" fmla="*/ 2815209 w 7467600"/>
              <a:gd name="connsiteY927" fmla="*/ 497361 h 6858000"/>
              <a:gd name="connsiteX928" fmla="*/ 2844845 w 7467600"/>
              <a:gd name="connsiteY928" fmla="*/ 127638 h 6858000"/>
              <a:gd name="connsiteX929" fmla="*/ 2867960 w 7467600"/>
              <a:gd name="connsiteY929" fmla="*/ 0 h 6858000"/>
              <a:gd name="connsiteX930" fmla="*/ 1057230 w 7467600"/>
              <a:gd name="connsiteY930" fmla="*/ 0 h 6858000"/>
              <a:gd name="connsiteX931" fmla="*/ 1111003 w 7467600"/>
              <a:gd name="connsiteY931" fmla="*/ 0 h 6858000"/>
              <a:gd name="connsiteX932" fmla="*/ 1125553 w 7467600"/>
              <a:gd name="connsiteY932" fmla="*/ 52588 h 6858000"/>
              <a:gd name="connsiteX933" fmla="*/ 1304276 w 7467600"/>
              <a:gd name="connsiteY933" fmla="*/ 476275 h 6858000"/>
              <a:gd name="connsiteX934" fmla="*/ 1492066 w 7467600"/>
              <a:gd name="connsiteY934" fmla="*/ 886333 h 6858000"/>
              <a:gd name="connsiteX935" fmla="*/ 1423698 w 7467600"/>
              <a:gd name="connsiteY935" fmla="*/ 710817 h 6858000"/>
              <a:gd name="connsiteX936" fmla="*/ 1357609 w 7467600"/>
              <a:gd name="connsiteY936" fmla="*/ 532892 h 6858000"/>
              <a:gd name="connsiteX937" fmla="*/ 1309550 w 7467600"/>
              <a:gd name="connsiteY937" fmla="*/ 374031 h 6858000"/>
              <a:gd name="connsiteX938" fmla="*/ 1193673 w 7467600"/>
              <a:gd name="connsiteY938" fmla="*/ 49533 h 6858000"/>
              <a:gd name="connsiteX939" fmla="*/ 1164391 w 7467600"/>
              <a:gd name="connsiteY939" fmla="*/ 0 h 6858000"/>
              <a:gd name="connsiteX940" fmla="*/ 1200666 w 7467600"/>
              <a:gd name="connsiteY940" fmla="*/ 0 h 6858000"/>
              <a:gd name="connsiteX941" fmla="*/ 1223408 w 7467600"/>
              <a:gd name="connsiteY941" fmla="*/ 38996 h 6858000"/>
              <a:gd name="connsiteX942" fmla="*/ 1339635 w 7467600"/>
              <a:gd name="connsiteY942" fmla="*/ 365517 h 6858000"/>
              <a:gd name="connsiteX943" fmla="*/ 1387469 w 7467600"/>
              <a:gd name="connsiteY943" fmla="*/ 523079 h 6858000"/>
              <a:gd name="connsiteX944" fmla="*/ 1452685 w 7467600"/>
              <a:gd name="connsiteY944" fmla="*/ 699806 h 6858000"/>
              <a:gd name="connsiteX945" fmla="*/ 1492092 w 7467600"/>
              <a:gd name="connsiteY945" fmla="*/ 800424 h 6858000"/>
              <a:gd name="connsiteX946" fmla="*/ 1455302 w 7467600"/>
              <a:gd name="connsiteY946" fmla="*/ 632913 h 6858000"/>
              <a:gd name="connsiteX947" fmla="*/ 1222336 w 7467600"/>
              <a:gd name="connsiteY947" fmla="*/ 9480 h 6858000"/>
              <a:gd name="connsiteX948" fmla="*/ 1214634 w 7467600"/>
              <a:gd name="connsiteY948" fmla="*/ 0 h 6858000"/>
              <a:gd name="connsiteX949" fmla="*/ 1289827 w 7467600"/>
              <a:gd name="connsiteY949" fmla="*/ 0 h 6858000"/>
              <a:gd name="connsiteX950" fmla="*/ 1321076 w 7467600"/>
              <a:gd name="connsiteY950" fmla="*/ 59722 h 6858000"/>
              <a:gd name="connsiteX951" fmla="*/ 1512579 w 7467600"/>
              <a:gd name="connsiteY951" fmla="*/ 626441 h 6858000"/>
              <a:gd name="connsiteX952" fmla="*/ 1506076 w 7467600"/>
              <a:gd name="connsiteY952" fmla="*/ 1089289 h 6858000"/>
              <a:gd name="connsiteX953" fmla="*/ 1486346 w 7467600"/>
              <a:gd name="connsiteY953" fmla="*/ 1079919 h 6858000"/>
              <a:gd name="connsiteX954" fmla="*/ 1070511 w 7467600"/>
              <a:gd name="connsiteY954" fmla="*/ 48609 h 6858000"/>
              <a:gd name="connsiteX955" fmla="*/ 1057230 w 7467600"/>
              <a:gd name="connsiteY955" fmla="*/ 0 h 6858000"/>
              <a:gd name="connsiteX956" fmla="*/ 43151 w 7467600"/>
              <a:gd name="connsiteY956" fmla="*/ 0 h 6858000"/>
              <a:gd name="connsiteX957" fmla="*/ 95283 w 7467600"/>
              <a:gd name="connsiteY957" fmla="*/ 0 h 6858000"/>
              <a:gd name="connsiteX958" fmla="*/ 300708 w 7467600"/>
              <a:gd name="connsiteY958" fmla="*/ 154571 h 6858000"/>
              <a:gd name="connsiteX959" fmla="*/ 530414 w 7467600"/>
              <a:gd name="connsiteY959" fmla="*/ 354673 h 6858000"/>
              <a:gd name="connsiteX960" fmla="*/ 333785 w 7467600"/>
              <a:gd name="connsiteY960" fmla="*/ 161564 h 6858000"/>
              <a:gd name="connsiteX961" fmla="*/ 147005 w 7467600"/>
              <a:gd name="connsiteY961" fmla="*/ 0 h 6858000"/>
              <a:gd name="connsiteX962" fmla="*/ 272509 w 7467600"/>
              <a:gd name="connsiteY962" fmla="*/ 0 h 6858000"/>
              <a:gd name="connsiteX963" fmla="*/ 326276 w 7467600"/>
              <a:gd name="connsiteY963" fmla="*/ 45847 h 6858000"/>
              <a:gd name="connsiteX964" fmla="*/ 823759 w 7467600"/>
              <a:gd name="connsiteY964" fmla="*/ 574145 h 6858000"/>
              <a:gd name="connsiteX965" fmla="*/ 811254 w 7467600"/>
              <a:gd name="connsiteY965" fmla="*/ 665546 h 6858000"/>
              <a:gd name="connsiteX966" fmla="*/ 154042 w 7467600"/>
              <a:gd name="connsiteY966" fmla="*/ 261522 h 6858000"/>
              <a:gd name="connsiteX967" fmla="*/ 13550 w 7467600"/>
              <a:gd name="connsiteY967" fmla="*/ 158423 h 6858000"/>
              <a:gd name="connsiteX968" fmla="*/ 0 w 7467600"/>
              <a:gd name="connsiteY968" fmla="*/ 146618 h 6858000"/>
              <a:gd name="connsiteX969" fmla="*/ 0 w 7467600"/>
              <a:gd name="connsiteY969" fmla="*/ 59161 h 6858000"/>
              <a:gd name="connsiteX970" fmla="*/ 45427 w 7467600"/>
              <a:gd name="connsiteY970" fmla="*/ 101078 h 6858000"/>
              <a:gd name="connsiteX971" fmla="*/ 630103 w 7467600"/>
              <a:gd name="connsiteY971" fmla="*/ 485885 h 6858000"/>
              <a:gd name="connsiteX972" fmla="*/ 532040 w 7467600"/>
              <a:gd name="connsiteY972" fmla="*/ 399359 h 6858000"/>
              <a:gd name="connsiteX973" fmla="*/ 517618 w 7467600"/>
              <a:gd name="connsiteY973" fmla="*/ 385726 h 6858000"/>
              <a:gd name="connsiteX974" fmla="*/ 285074 w 7467600"/>
              <a:gd name="connsiteY974" fmla="*/ 182755 h 6858000"/>
              <a:gd name="connsiteX975" fmla="*/ 43151 w 7467600"/>
              <a:gd name="connsiteY97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6946972 w 7467600"/>
              <a:gd name="connsiteY83" fmla="*/ 5526491 h 6858000"/>
              <a:gd name="connsiteX84" fmla="*/ 7105827 w 7467600"/>
              <a:gd name="connsiteY84" fmla="*/ 5718700 h 6858000"/>
              <a:gd name="connsiteX85" fmla="*/ 7356878 w 7467600"/>
              <a:gd name="connsiteY85" fmla="*/ 5981332 h 6858000"/>
              <a:gd name="connsiteX86" fmla="*/ 7467600 w 7467600"/>
              <a:gd name="connsiteY86" fmla="*/ 6117703 h 6858000"/>
              <a:gd name="connsiteX87" fmla="*/ 7467600 w 7467600"/>
              <a:gd name="connsiteY87" fmla="*/ 6163634 h 6858000"/>
              <a:gd name="connsiteX88" fmla="*/ 7403637 w 7467600"/>
              <a:gd name="connsiteY88" fmla="*/ 6083957 h 6858000"/>
              <a:gd name="connsiteX89" fmla="*/ 7254615 w 7467600"/>
              <a:gd name="connsiteY89" fmla="*/ 5911918 h 6858000"/>
              <a:gd name="connsiteX90" fmla="*/ 7312589 w 7467600"/>
              <a:gd name="connsiteY90" fmla="*/ 5982309 h 6858000"/>
              <a:gd name="connsiteX91" fmla="*/ 7448321 w 7467600"/>
              <a:gd name="connsiteY91" fmla="*/ 6190991 h 6858000"/>
              <a:gd name="connsiteX92" fmla="*/ 7467600 w 7467600"/>
              <a:gd name="connsiteY92" fmla="*/ 6221686 h 6858000"/>
              <a:gd name="connsiteX93" fmla="*/ 7467600 w 7467600"/>
              <a:gd name="connsiteY93" fmla="*/ 6334256 h 6858000"/>
              <a:gd name="connsiteX94" fmla="*/ 7454976 w 7467600"/>
              <a:gd name="connsiteY94" fmla="*/ 6318297 h 6858000"/>
              <a:gd name="connsiteX95" fmla="*/ 7042773 w 7467600"/>
              <a:gd name="connsiteY95" fmla="*/ 5734011 h 6858000"/>
              <a:gd name="connsiteX96" fmla="*/ 1456157 w 7467600"/>
              <a:gd name="connsiteY96" fmla="*/ 5371404 h 6858000"/>
              <a:gd name="connsiteX97" fmla="*/ 1244432 w 7467600"/>
              <a:gd name="connsiteY97" fmla="*/ 5385601 h 6858000"/>
              <a:gd name="connsiteX98" fmla="*/ 973990 w 7467600"/>
              <a:gd name="connsiteY98" fmla="*/ 5424940 h 6858000"/>
              <a:gd name="connsiteX99" fmla="*/ 1103809 w 7467600"/>
              <a:gd name="connsiteY99" fmla="*/ 5433720 h 6858000"/>
              <a:gd name="connsiteX100" fmla="*/ 1123454 w 7467600"/>
              <a:gd name="connsiteY100" fmla="*/ 5435727 h 6858000"/>
              <a:gd name="connsiteX101" fmla="*/ 1737017 w 7467600"/>
              <a:gd name="connsiteY101" fmla="*/ 5452183 h 6858000"/>
              <a:gd name="connsiteX102" fmla="*/ 1824397 w 7467600"/>
              <a:gd name="connsiteY102" fmla="*/ 5447757 h 6858000"/>
              <a:gd name="connsiteX103" fmla="*/ 2070059 w 7467600"/>
              <a:gd name="connsiteY103" fmla="*/ 5441660 h 6858000"/>
              <a:gd name="connsiteX104" fmla="*/ 1456157 w 7467600"/>
              <a:gd name="connsiteY104" fmla="*/ 5371404 h 6858000"/>
              <a:gd name="connsiteX105" fmla="*/ 4988186 w 7467600"/>
              <a:gd name="connsiteY105" fmla="*/ 5216467 h 6858000"/>
              <a:gd name="connsiteX106" fmla="*/ 4777334 w 7467600"/>
              <a:gd name="connsiteY106" fmla="*/ 5406072 h 6858000"/>
              <a:gd name="connsiteX107" fmla="*/ 4718341 w 7467600"/>
              <a:gd name="connsiteY107" fmla="*/ 5468043 h 6858000"/>
              <a:gd name="connsiteX108" fmla="*/ 4604655 w 7467600"/>
              <a:gd name="connsiteY108" fmla="*/ 5583434 h 6858000"/>
              <a:gd name="connsiteX109" fmla="*/ 4565074 w 7467600"/>
              <a:gd name="connsiteY109" fmla="*/ 5618550 h 6858000"/>
              <a:gd name="connsiteX110" fmla="*/ 4988186 w 7467600"/>
              <a:gd name="connsiteY110" fmla="*/ 5216467 h 6858000"/>
              <a:gd name="connsiteX111" fmla="*/ 4978032 w 7467600"/>
              <a:gd name="connsiteY111" fmla="*/ 5183809 h 6858000"/>
              <a:gd name="connsiteX112" fmla="*/ 4463413 w 7467600"/>
              <a:gd name="connsiteY112" fmla="*/ 5615162 h 6858000"/>
              <a:gd name="connsiteX113" fmla="*/ 4358134 w 7467600"/>
              <a:gd name="connsiteY113" fmla="*/ 5742791 h 6858000"/>
              <a:gd name="connsiteX114" fmla="*/ 4376219 w 7467600"/>
              <a:gd name="connsiteY114" fmla="*/ 5729027 h 6858000"/>
              <a:gd name="connsiteX115" fmla="*/ 4582340 w 7467600"/>
              <a:gd name="connsiteY115" fmla="*/ 5561037 h 6858000"/>
              <a:gd name="connsiteX116" fmla="*/ 4694684 w 7467600"/>
              <a:gd name="connsiteY116" fmla="*/ 5447098 h 6858000"/>
              <a:gd name="connsiteX117" fmla="*/ 4754123 w 7467600"/>
              <a:gd name="connsiteY117" fmla="*/ 5384643 h 6858000"/>
              <a:gd name="connsiteX118" fmla="*/ 4978032 w 7467600"/>
              <a:gd name="connsiteY118" fmla="*/ 5183809 h 6858000"/>
              <a:gd name="connsiteX119" fmla="*/ 1903353 w 7467600"/>
              <a:gd name="connsiteY119" fmla="*/ 5044827 h 6858000"/>
              <a:gd name="connsiteX120" fmla="*/ 1936931 w 7467600"/>
              <a:gd name="connsiteY120" fmla="*/ 5093954 h 6858000"/>
              <a:gd name="connsiteX121" fmla="*/ 2195868 w 7467600"/>
              <a:gd name="connsiteY121" fmla="*/ 5396574 h 6858000"/>
              <a:gd name="connsiteX122" fmla="*/ 2088852 w 7467600"/>
              <a:gd name="connsiteY122" fmla="*/ 5166123 h 6858000"/>
              <a:gd name="connsiteX123" fmla="*/ 1958241 w 7467600"/>
              <a:gd name="connsiteY123" fmla="*/ 5067955 h 6858000"/>
              <a:gd name="connsiteX124" fmla="*/ 1903353 w 7467600"/>
              <a:gd name="connsiteY124" fmla="*/ 5044827 h 6858000"/>
              <a:gd name="connsiteX125" fmla="*/ 1979378 w 7467600"/>
              <a:gd name="connsiteY125" fmla="*/ 4769504 h 6858000"/>
              <a:gd name="connsiteX126" fmla="*/ 2882120 w 7467600"/>
              <a:gd name="connsiteY126" fmla="*/ 5064547 h 6858000"/>
              <a:gd name="connsiteX127" fmla="*/ 2793103 w 7467600"/>
              <a:gd name="connsiteY127" fmla="*/ 5039699 h 6858000"/>
              <a:gd name="connsiteX128" fmla="*/ 2770041 w 7467600"/>
              <a:gd name="connsiteY128" fmla="*/ 5033634 h 6858000"/>
              <a:gd name="connsiteX129" fmla="*/ 1979378 w 7467600"/>
              <a:gd name="connsiteY129" fmla="*/ 4769504 h 6858000"/>
              <a:gd name="connsiteX130" fmla="*/ 1927410 w 7467600"/>
              <a:gd name="connsiteY130" fmla="*/ 4716164 h 6858000"/>
              <a:gd name="connsiteX131" fmla="*/ 1959587 w 7467600"/>
              <a:gd name="connsiteY131" fmla="*/ 4728849 h 6858000"/>
              <a:gd name="connsiteX132" fmla="*/ 2777707 w 7467600"/>
              <a:gd name="connsiteY132" fmla="*/ 5003991 h 6858000"/>
              <a:gd name="connsiteX133" fmla="*/ 2800768 w 7467600"/>
              <a:gd name="connsiteY133" fmla="*/ 5010056 h 6858000"/>
              <a:gd name="connsiteX134" fmla="*/ 2879408 w 7467600"/>
              <a:gd name="connsiteY134" fmla="*/ 5031590 h 6858000"/>
              <a:gd name="connsiteX135" fmla="*/ 2862295 w 7467600"/>
              <a:gd name="connsiteY135" fmla="*/ 5022958 h 6858000"/>
              <a:gd name="connsiteX136" fmla="*/ 2813343 w 7467600"/>
              <a:gd name="connsiteY136" fmla="*/ 4998369 h 6858000"/>
              <a:gd name="connsiteX137" fmla="*/ 2646245 w 7467600"/>
              <a:gd name="connsiteY137" fmla="*/ 4930999 h 6858000"/>
              <a:gd name="connsiteX138" fmla="*/ 1999243 w 7467600"/>
              <a:gd name="connsiteY138" fmla="*/ 4730524 h 6858000"/>
              <a:gd name="connsiteX139" fmla="*/ 1979527 w 7467600"/>
              <a:gd name="connsiteY139" fmla="*/ 4726651 h 6858000"/>
              <a:gd name="connsiteX140" fmla="*/ 1927410 w 7467600"/>
              <a:gd name="connsiteY140" fmla="*/ 4716164 h 6858000"/>
              <a:gd name="connsiteX141" fmla="*/ 1997014 w 7467600"/>
              <a:gd name="connsiteY141" fmla="*/ 4698007 h 6858000"/>
              <a:gd name="connsiteX142" fmla="*/ 2005458 w 7467600"/>
              <a:gd name="connsiteY142" fmla="*/ 4699540 h 6858000"/>
              <a:gd name="connsiteX143" fmla="*/ 2657186 w 7467600"/>
              <a:gd name="connsiteY143" fmla="*/ 4901687 h 6858000"/>
              <a:gd name="connsiteX144" fmla="*/ 2826662 w 7467600"/>
              <a:gd name="connsiteY144" fmla="*/ 4970362 h 6858000"/>
              <a:gd name="connsiteX145" fmla="*/ 2876100 w 7467600"/>
              <a:gd name="connsiteY145" fmla="*/ 4995397 h 6858000"/>
              <a:gd name="connsiteX146" fmla="*/ 3042600 w 7467600"/>
              <a:gd name="connsiteY146" fmla="*/ 5059532 h 6858000"/>
              <a:gd name="connsiteX147" fmla="*/ 1997014 w 7467600"/>
              <a:gd name="connsiteY147" fmla="*/ 4698007 h 6858000"/>
              <a:gd name="connsiteX148" fmla="*/ 2305292 w 7467600"/>
              <a:gd name="connsiteY148" fmla="*/ 4219492 h 6858000"/>
              <a:gd name="connsiteX149" fmla="*/ 3360922 w 7467600"/>
              <a:gd name="connsiteY149" fmla="*/ 4529373 h 6858000"/>
              <a:gd name="connsiteX150" fmla="*/ 3492420 w 7467600"/>
              <a:gd name="connsiteY150" fmla="*/ 4510145 h 6858000"/>
              <a:gd name="connsiteX151" fmla="*/ 3364086 w 7467600"/>
              <a:gd name="connsiteY151" fmla="*/ 4480340 h 6858000"/>
              <a:gd name="connsiteX152" fmla="*/ 3225818 w 7467600"/>
              <a:gd name="connsiteY152" fmla="*/ 4411822 h 6858000"/>
              <a:gd name="connsiteX153" fmla="*/ 3129696 w 7467600"/>
              <a:gd name="connsiteY153" fmla="*/ 4360704 h 6858000"/>
              <a:gd name="connsiteX154" fmla="*/ 2814545 w 7467600"/>
              <a:gd name="connsiteY154" fmla="*/ 4282955 h 6858000"/>
              <a:gd name="connsiteX155" fmla="*/ 2305292 w 7467600"/>
              <a:gd name="connsiteY155" fmla="*/ 4219492 h 6858000"/>
              <a:gd name="connsiteX156" fmla="*/ 2626982 w 7467600"/>
              <a:gd name="connsiteY156" fmla="*/ 4206450 h 6858000"/>
              <a:gd name="connsiteX157" fmla="*/ 2490617 w 7467600"/>
              <a:gd name="connsiteY157" fmla="*/ 4206951 h 6858000"/>
              <a:gd name="connsiteX158" fmla="*/ 2819869 w 7467600"/>
              <a:gd name="connsiteY158" fmla="*/ 4252936 h 6858000"/>
              <a:gd name="connsiteX159" fmla="*/ 3143018 w 7467600"/>
              <a:gd name="connsiteY159" fmla="*/ 4332698 h 6858000"/>
              <a:gd name="connsiteX160" fmla="*/ 3241520 w 7467600"/>
              <a:gd name="connsiteY160" fmla="*/ 4385112 h 6858000"/>
              <a:gd name="connsiteX161" fmla="*/ 3374575 w 7467600"/>
              <a:gd name="connsiteY161" fmla="*/ 4451517 h 6858000"/>
              <a:gd name="connsiteX162" fmla="*/ 3505221 w 7467600"/>
              <a:gd name="connsiteY162" fmla="*/ 4480757 h 6858000"/>
              <a:gd name="connsiteX163" fmla="*/ 2626982 w 7467600"/>
              <a:gd name="connsiteY163" fmla="*/ 4206450 h 6858000"/>
              <a:gd name="connsiteX164" fmla="*/ 1310106 w 7467600"/>
              <a:gd name="connsiteY164" fmla="*/ 3943217 h 6858000"/>
              <a:gd name="connsiteX165" fmla="*/ 854994 w 7467600"/>
              <a:gd name="connsiteY165" fmla="*/ 4399136 h 6858000"/>
              <a:gd name="connsiteX166" fmla="*/ 742462 w 7467600"/>
              <a:gd name="connsiteY166" fmla="*/ 4594648 h 6858000"/>
              <a:gd name="connsiteX167" fmla="*/ 820602 w 7467600"/>
              <a:gd name="connsiteY167" fmla="*/ 4485915 h 6858000"/>
              <a:gd name="connsiteX168" fmla="*/ 878295 w 7467600"/>
              <a:gd name="connsiteY168" fmla="*/ 4403594 h 6858000"/>
              <a:gd name="connsiteX169" fmla="*/ 1240607 w 7467600"/>
              <a:gd name="connsiteY169" fmla="*/ 4010401 h 6858000"/>
              <a:gd name="connsiteX170" fmla="*/ 1310106 w 7467600"/>
              <a:gd name="connsiteY170" fmla="*/ 3943217 h 6858000"/>
              <a:gd name="connsiteX171" fmla="*/ 1423113 w 7467600"/>
              <a:gd name="connsiteY171" fmla="*/ 3874565 h 6858000"/>
              <a:gd name="connsiteX172" fmla="*/ 1260565 w 7467600"/>
              <a:gd name="connsiteY172" fmla="*/ 4031982 h 6858000"/>
              <a:gd name="connsiteX173" fmla="*/ 901900 w 7467600"/>
              <a:gd name="connsiteY173" fmla="*/ 4421236 h 6858000"/>
              <a:gd name="connsiteX174" fmla="*/ 845044 w 7467600"/>
              <a:gd name="connsiteY174" fmla="*/ 4502436 h 6858000"/>
              <a:gd name="connsiteX175" fmla="*/ 685926 w 7467600"/>
              <a:gd name="connsiteY175" fmla="*/ 4703069 h 6858000"/>
              <a:gd name="connsiteX176" fmla="*/ 684248 w 7467600"/>
              <a:gd name="connsiteY176" fmla="*/ 4706721 h 6858000"/>
              <a:gd name="connsiteX177" fmla="*/ 1423113 w 7467600"/>
              <a:gd name="connsiteY177" fmla="*/ 3874565 h 6858000"/>
              <a:gd name="connsiteX178" fmla="*/ 3316479 w 7467600"/>
              <a:gd name="connsiteY178" fmla="*/ 3872136 h 6858000"/>
              <a:gd name="connsiteX179" fmla="*/ 3546806 w 7467600"/>
              <a:gd name="connsiteY179" fmla="*/ 4356139 h 6858000"/>
              <a:gd name="connsiteX180" fmla="*/ 3364433 w 7467600"/>
              <a:gd name="connsiteY180" fmla="*/ 3953121 h 6858000"/>
              <a:gd name="connsiteX181" fmla="*/ 3316479 w 7467600"/>
              <a:gd name="connsiteY181" fmla="*/ 3872136 h 6858000"/>
              <a:gd name="connsiteX182" fmla="*/ 3291335 w 7467600"/>
              <a:gd name="connsiteY182" fmla="*/ 3767420 h 6858000"/>
              <a:gd name="connsiteX183" fmla="*/ 3390805 w 7467600"/>
              <a:gd name="connsiteY183" fmla="*/ 3937163 h 6858000"/>
              <a:gd name="connsiteX184" fmla="*/ 3579062 w 7467600"/>
              <a:gd name="connsiteY184" fmla="*/ 4359040 h 6858000"/>
              <a:gd name="connsiteX185" fmla="*/ 3467355 w 7467600"/>
              <a:gd name="connsiteY185" fmla="*/ 3988130 h 6858000"/>
              <a:gd name="connsiteX186" fmla="*/ 3310753 w 7467600"/>
              <a:gd name="connsiteY186" fmla="*/ 3787140 h 6858000"/>
              <a:gd name="connsiteX187" fmla="*/ 3291335 w 7467600"/>
              <a:gd name="connsiteY187" fmla="*/ 3767420 h 6858000"/>
              <a:gd name="connsiteX188" fmla="*/ 1635889 w 7467600"/>
              <a:gd name="connsiteY188" fmla="*/ 3709494 h 6858000"/>
              <a:gd name="connsiteX189" fmla="*/ 1634800 w 7467600"/>
              <a:gd name="connsiteY189" fmla="*/ 3731111 h 6858000"/>
              <a:gd name="connsiteX190" fmla="*/ 1635889 w 7467600"/>
              <a:gd name="connsiteY190" fmla="*/ 3709494 h 6858000"/>
              <a:gd name="connsiteX191" fmla="*/ 1510397 w 7467600"/>
              <a:gd name="connsiteY191" fmla="*/ 3684705 h 6858000"/>
              <a:gd name="connsiteX192" fmla="*/ 1146550 w 7467600"/>
              <a:gd name="connsiteY192" fmla="*/ 3802012 h 6858000"/>
              <a:gd name="connsiteX193" fmla="*/ 698834 w 7467600"/>
              <a:gd name="connsiteY193" fmla="*/ 3952272 h 6858000"/>
              <a:gd name="connsiteX194" fmla="*/ 34256 w 7467600"/>
              <a:gd name="connsiteY194" fmla="*/ 4347603 h 6858000"/>
              <a:gd name="connsiteX195" fmla="*/ 527241 w 7467600"/>
              <a:gd name="connsiteY195" fmla="*/ 4065078 h 6858000"/>
              <a:gd name="connsiteX196" fmla="*/ 1510397 w 7467600"/>
              <a:gd name="connsiteY196" fmla="*/ 3684705 h 6858000"/>
              <a:gd name="connsiteX197" fmla="*/ 1313114 w 7467600"/>
              <a:gd name="connsiteY197" fmla="*/ 3655216 h 6858000"/>
              <a:gd name="connsiteX198" fmla="*/ 1109304 w 7467600"/>
              <a:gd name="connsiteY198" fmla="*/ 3669030 h 6858000"/>
              <a:gd name="connsiteX199" fmla="*/ 8129 w 7467600"/>
              <a:gd name="connsiteY199" fmla="*/ 4330519 h 6858000"/>
              <a:gd name="connsiteX200" fmla="*/ 687572 w 7467600"/>
              <a:gd name="connsiteY200" fmla="*/ 3925629 h 6858000"/>
              <a:gd name="connsiteX201" fmla="*/ 1138365 w 7467600"/>
              <a:gd name="connsiteY201" fmla="*/ 3774515 h 6858000"/>
              <a:gd name="connsiteX202" fmla="*/ 1505579 w 7467600"/>
              <a:gd name="connsiteY202" fmla="*/ 3655526 h 6858000"/>
              <a:gd name="connsiteX203" fmla="*/ 1313114 w 7467600"/>
              <a:gd name="connsiteY203" fmla="*/ 3655216 h 6858000"/>
              <a:gd name="connsiteX204" fmla="*/ 3655073 w 7467600"/>
              <a:gd name="connsiteY204" fmla="*/ 3650884 h 6858000"/>
              <a:gd name="connsiteX205" fmla="*/ 3989938 w 7467600"/>
              <a:gd name="connsiteY205" fmla="*/ 3991685 h 6858000"/>
              <a:gd name="connsiteX206" fmla="*/ 4393907 w 7467600"/>
              <a:gd name="connsiteY206" fmla="*/ 4261258 h 6858000"/>
              <a:gd name="connsiteX207" fmla="*/ 4648051 w 7467600"/>
              <a:gd name="connsiteY207" fmla="*/ 4374051 h 6858000"/>
              <a:gd name="connsiteX208" fmla="*/ 4383389 w 7467600"/>
              <a:gd name="connsiteY208" fmla="*/ 4184369 h 6858000"/>
              <a:gd name="connsiteX209" fmla="*/ 4165508 w 7467600"/>
              <a:gd name="connsiteY209" fmla="*/ 4035196 h 6858000"/>
              <a:gd name="connsiteX210" fmla="*/ 4068162 w 7467600"/>
              <a:gd name="connsiteY210" fmla="*/ 3953394 h 6858000"/>
              <a:gd name="connsiteX211" fmla="*/ 3981416 w 7467600"/>
              <a:gd name="connsiteY211" fmla="*/ 3880482 h 6858000"/>
              <a:gd name="connsiteX212" fmla="*/ 3800147 w 7467600"/>
              <a:gd name="connsiteY212" fmla="*/ 3749872 h 6858000"/>
              <a:gd name="connsiteX213" fmla="*/ 3655073 w 7467600"/>
              <a:gd name="connsiteY213" fmla="*/ 3650884 h 6858000"/>
              <a:gd name="connsiteX214" fmla="*/ 3670252 w 7467600"/>
              <a:gd name="connsiteY214" fmla="*/ 3622798 h 6858000"/>
              <a:gd name="connsiteX215" fmla="*/ 3817258 w 7467600"/>
              <a:gd name="connsiteY215" fmla="*/ 3723577 h 6858000"/>
              <a:gd name="connsiteX216" fmla="*/ 4000461 w 7467600"/>
              <a:gd name="connsiteY216" fmla="*/ 3855966 h 6858000"/>
              <a:gd name="connsiteX217" fmla="*/ 4088180 w 7467600"/>
              <a:gd name="connsiteY217" fmla="*/ 3929774 h 6858000"/>
              <a:gd name="connsiteX218" fmla="*/ 4184555 w 7467600"/>
              <a:gd name="connsiteY218" fmla="*/ 4010683 h 6858000"/>
              <a:gd name="connsiteX219" fmla="*/ 4399563 w 7467600"/>
              <a:gd name="connsiteY219" fmla="*/ 4158106 h 6858000"/>
              <a:gd name="connsiteX220" fmla="*/ 4684469 w 7467600"/>
              <a:gd name="connsiteY220" fmla="*/ 4364680 h 6858000"/>
              <a:gd name="connsiteX221" fmla="*/ 4690271 w 7467600"/>
              <a:gd name="connsiteY221" fmla="*/ 4370034 h 6858000"/>
              <a:gd name="connsiteX222" fmla="*/ 4136093 w 7467600"/>
              <a:gd name="connsiteY222" fmla="*/ 3858466 h 6858000"/>
              <a:gd name="connsiteX223" fmla="*/ 3670252 w 7467600"/>
              <a:gd name="connsiteY223" fmla="*/ 3622798 h 6858000"/>
              <a:gd name="connsiteX224" fmla="*/ 4440129 w 7467600"/>
              <a:gd name="connsiteY224" fmla="*/ 3448571 h 6858000"/>
              <a:gd name="connsiteX225" fmla="*/ 4856525 w 7467600"/>
              <a:gd name="connsiteY225" fmla="*/ 3915351 h 6858000"/>
              <a:gd name="connsiteX226" fmla="*/ 5059055 w 7467600"/>
              <a:gd name="connsiteY226" fmla="*/ 4108918 h 6858000"/>
              <a:gd name="connsiteX227" fmla="*/ 5290070 w 7467600"/>
              <a:gd name="connsiteY227" fmla="*/ 4263619 h 6858000"/>
              <a:gd name="connsiteX228" fmla="*/ 4834991 w 7467600"/>
              <a:gd name="connsiteY228" fmla="*/ 3830985 h 6858000"/>
              <a:gd name="connsiteX229" fmla="*/ 4440129 w 7467600"/>
              <a:gd name="connsiteY229" fmla="*/ 3448571 h 6858000"/>
              <a:gd name="connsiteX230" fmla="*/ 4441737 w 7467600"/>
              <a:gd name="connsiteY230" fmla="*/ 3399734 h 6858000"/>
              <a:gd name="connsiteX231" fmla="*/ 4431236 w 7467600"/>
              <a:gd name="connsiteY231" fmla="*/ 3400954 h 6858000"/>
              <a:gd name="connsiteX232" fmla="*/ 4557150 w 7467600"/>
              <a:gd name="connsiteY232" fmla="*/ 3510023 h 6858000"/>
              <a:gd name="connsiteX233" fmla="*/ 4856936 w 7467600"/>
              <a:gd name="connsiteY233" fmla="*/ 3809146 h 6858000"/>
              <a:gd name="connsiteX234" fmla="*/ 5111996 w 7467600"/>
              <a:gd name="connsiteY234" fmla="*/ 4065759 h 6858000"/>
              <a:gd name="connsiteX235" fmla="*/ 5388878 w 7467600"/>
              <a:gd name="connsiteY235" fmla="*/ 4300185 h 6858000"/>
              <a:gd name="connsiteX236" fmla="*/ 5425556 w 7467600"/>
              <a:gd name="connsiteY236" fmla="*/ 4308967 h 6858000"/>
              <a:gd name="connsiteX237" fmla="*/ 4943646 w 7467600"/>
              <a:gd name="connsiteY237" fmla="*/ 3822916 h 6858000"/>
              <a:gd name="connsiteX238" fmla="*/ 4594837 w 7467600"/>
              <a:gd name="connsiteY238" fmla="*/ 3532274 h 6858000"/>
              <a:gd name="connsiteX239" fmla="*/ 4441737 w 7467600"/>
              <a:gd name="connsiteY239" fmla="*/ 3399734 h 6858000"/>
              <a:gd name="connsiteX240" fmla="*/ 5425834 w 7467600"/>
              <a:gd name="connsiteY240" fmla="*/ 3162785 h 6858000"/>
              <a:gd name="connsiteX241" fmla="*/ 5401644 w 7467600"/>
              <a:gd name="connsiteY241" fmla="*/ 3617847 h 6858000"/>
              <a:gd name="connsiteX242" fmla="*/ 5467256 w 7467600"/>
              <a:gd name="connsiteY242" fmla="*/ 4175494 h 6858000"/>
              <a:gd name="connsiteX243" fmla="*/ 5448069 w 7467600"/>
              <a:gd name="connsiteY243" fmla="*/ 3567554 h 6858000"/>
              <a:gd name="connsiteX244" fmla="*/ 5425834 w 7467600"/>
              <a:gd name="connsiteY244" fmla="*/ 3162785 h 6858000"/>
              <a:gd name="connsiteX245" fmla="*/ 1318687 w 7467600"/>
              <a:gd name="connsiteY245" fmla="*/ 3113840 h 6858000"/>
              <a:gd name="connsiteX246" fmla="*/ 1066793 w 7467600"/>
              <a:gd name="connsiteY246" fmla="*/ 3212171 h 6858000"/>
              <a:gd name="connsiteX247" fmla="*/ 993319 w 7467600"/>
              <a:gd name="connsiteY247" fmla="*/ 3247648 h 6858000"/>
              <a:gd name="connsiteX248" fmla="*/ 853081 w 7467600"/>
              <a:gd name="connsiteY248" fmla="*/ 3312410 h 6858000"/>
              <a:gd name="connsiteX249" fmla="*/ 805957 w 7467600"/>
              <a:gd name="connsiteY249" fmla="*/ 3330443 h 6858000"/>
              <a:gd name="connsiteX250" fmla="*/ 1318687 w 7467600"/>
              <a:gd name="connsiteY250" fmla="*/ 3113840 h 6858000"/>
              <a:gd name="connsiteX251" fmla="*/ 5453702 w 7467600"/>
              <a:gd name="connsiteY251" fmla="*/ 3090882 h 6858000"/>
              <a:gd name="connsiteX252" fmla="*/ 5480135 w 7467600"/>
              <a:gd name="connsiteY252" fmla="*/ 3565802 h 6858000"/>
              <a:gd name="connsiteX253" fmla="*/ 5499023 w 7467600"/>
              <a:gd name="connsiteY253" fmla="*/ 4166310 h 6858000"/>
              <a:gd name="connsiteX254" fmla="*/ 5547022 w 7467600"/>
              <a:gd name="connsiteY254" fmla="*/ 3607838 h 6858000"/>
              <a:gd name="connsiteX255" fmla="*/ 5515964 w 7467600"/>
              <a:gd name="connsiteY255" fmla="*/ 3378541 h 6858000"/>
              <a:gd name="connsiteX256" fmla="*/ 5453702 w 7467600"/>
              <a:gd name="connsiteY256" fmla="*/ 3090882 h 6858000"/>
              <a:gd name="connsiteX257" fmla="*/ 1238695 w 7467600"/>
              <a:gd name="connsiteY257" fmla="*/ 3076820 h 6858000"/>
              <a:gd name="connsiteX258" fmla="*/ 716371 w 7467600"/>
              <a:gd name="connsiteY258" fmla="*/ 3293249 h 6858000"/>
              <a:gd name="connsiteX259" fmla="*/ 579522 w 7467600"/>
              <a:gd name="connsiteY259" fmla="*/ 3371759 h 6858000"/>
              <a:gd name="connsiteX260" fmla="*/ 600288 w 7467600"/>
              <a:gd name="connsiteY260" fmla="*/ 3365555 h 6858000"/>
              <a:gd name="connsiteX261" fmla="*/ 840692 w 7467600"/>
              <a:gd name="connsiteY261" fmla="*/ 3284921 h 6858000"/>
              <a:gd name="connsiteX262" fmla="*/ 979248 w 7467600"/>
              <a:gd name="connsiteY262" fmla="*/ 3221003 h 6858000"/>
              <a:gd name="connsiteX263" fmla="*/ 1053282 w 7467600"/>
              <a:gd name="connsiteY263" fmla="*/ 3185247 h 6858000"/>
              <a:gd name="connsiteX264" fmla="*/ 1320603 w 7467600"/>
              <a:gd name="connsiteY264" fmla="*/ 3081281 h 6858000"/>
              <a:gd name="connsiteX265" fmla="*/ 1238695 w 7467600"/>
              <a:gd name="connsiteY265" fmla="*/ 3076820 h 6858000"/>
              <a:gd name="connsiteX266" fmla="*/ 5425627 w 7467600"/>
              <a:gd name="connsiteY266" fmla="*/ 2954192 h 6858000"/>
              <a:gd name="connsiteX267" fmla="*/ 5470770 w 7467600"/>
              <a:gd name="connsiteY267" fmla="*/ 3005435 h 6858000"/>
              <a:gd name="connsiteX268" fmla="*/ 5519779 w 7467600"/>
              <a:gd name="connsiteY268" fmla="*/ 4359223 h 6858000"/>
              <a:gd name="connsiteX269" fmla="*/ 5520293 w 7467600"/>
              <a:gd name="connsiteY269" fmla="*/ 4360602 h 6858000"/>
              <a:gd name="connsiteX270" fmla="*/ 5767221 w 7467600"/>
              <a:gd name="connsiteY270" fmla="*/ 4665564 h 6858000"/>
              <a:gd name="connsiteX271" fmla="*/ 6937169 w 7467600"/>
              <a:gd name="connsiteY271" fmla="*/ 4815941 h 6858000"/>
              <a:gd name="connsiteX272" fmla="*/ 6953922 w 7467600"/>
              <a:gd name="connsiteY272" fmla="*/ 4890068 h 6858000"/>
              <a:gd name="connsiteX273" fmla="*/ 6071359 w 7467600"/>
              <a:gd name="connsiteY273" fmla="*/ 4770770 h 6858000"/>
              <a:gd name="connsiteX274" fmla="*/ 6038839 w 7467600"/>
              <a:gd name="connsiteY274" fmla="*/ 4764474 h 6858000"/>
              <a:gd name="connsiteX275" fmla="*/ 6038706 w 7467600"/>
              <a:gd name="connsiteY275" fmla="*/ 4763847 h 6858000"/>
              <a:gd name="connsiteX276" fmla="*/ 6037784 w 7467600"/>
              <a:gd name="connsiteY276" fmla="*/ 4764270 h 6858000"/>
              <a:gd name="connsiteX277" fmla="*/ 6038839 w 7467600"/>
              <a:gd name="connsiteY277" fmla="*/ 4764474 h 6858000"/>
              <a:gd name="connsiteX278" fmla="*/ 6040338 w 7467600"/>
              <a:gd name="connsiteY278" fmla="*/ 4771418 h 6858000"/>
              <a:gd name="connsiteX279" fmla="*/ 6024488 w 7467600"/>
              <a:gd name="connsiteY279" fmla="*/ 4809903 h 6858000"/>
              <a:gd name="connsiteX280" fmla="*/ 5599771 w 7467600"/>
              <a:gd name="connsiteY280" fmla="*/ 5509652 h 6858000"/>
              <a:gd name="connsiteX281" fmla="*/ 5548843 w 7467600"/>
              <a:gd name="connsiteY281" fmla="*/ 5563845 h 6858000"/>
              <a:gd name="connsiteX282" fmla="*/ 5940952 w 7467600"/>
              <a:gd name="connsiteY282" fmla="*/ 6250028 h 6858000"/>
              <a:gd name="connsiteX283" fmla="*/ 6043441 w 7467600"/>
              <a:gd name="connsiteY283" fmla="*/ 6665847 h 6858000"/>
              <a:gd name="connsiteX284" fmla="*/ 6093432 w 7467600"/>
              <a:gd name="connsiteY284" fmla="*/ 6858000 h 6858000"/>
              <a:gd name="connsiteX285" fmla="*/ 6034344 w 7467600"/>
              <a:gd name="connsiteY285" fmla="*/ 6858000 h 6858000"/>
              <a:gd name="connsiteX286" fmla="*/ 6026679 w 7467600"/>
              <a:gd name="connsiteY286" fmla="*/ 6836959 h 6858000"/>
              <a:gd name="connsiteX287" fmla="*/ 5800441 w 7467600"/>
              <a:gd name="connsiteY287" fmla="*/ 6335286 h 6858000"/>
              <a:gd name="connsiteX288" fmla="*/ 5526562 w 7467600"/>
              <a:gd name="connsiteY288" fmla="*/ 5705388 h 6858000"/>
              <a:gd name="connsiteX289" fmla="*/ 5519640 w 7467600"/>
              <a:gd name="connsiteY289" fmla="*/ 5683774 h 6858000"/>
              <a:gd name="connsiteX290" fmla="*/ 5844559 w 7467600"/>
              <a:gd name="connsiteY290" fmla="*/ 6553349 h 6858000"/>
              <a:gd name="connsiteX291" fmla="*/ 5975994 w 7467600"/>
              <a:gd name="connsiteY291" fmla="*/ 6858000 h 6858000"/>
              <a:gd name="connsiteX292" fmla="*/ 5898547 w 7467600"/>
              <a:gd name="connsiteY292" fmla="*/ 6858000 h 6858000"/>
              <a:gd name="connsiteX293" fmla="*/ 5682041 w 7467600"/>
              <a:gd name="connsiteY293" fmla="*/ 6355860 h 6858000"/>
              <a:gd name="connsiteX294" fmla="*/ 5461758 w 7467600"/>
              <a:gd name="connsiteY294" fmla="*/ 5820220 h 6858000"/>
              <a:gd name="connsiteX295" fmla="*/ 5237282 w 7467600"/>
              <a:gd name="connsiteY295" fmla="*/ 6579086 h 6858000"/>
              <a:gd name="connsiteX296" fmla="*/ 5115009 w 7467600"/>
              <a:gd name="connsiteY296" fmla="*/ 6858000 h 6858000"/>
              <a:gd name="connsiteX297" fmla="*/ 5028074 w 7467600"/>
              <a:gd name="connsiteY297" fmla="*/ 6858000 h 6858000"/>
              <a:gd name="connsiteX298" fmla="*/ 5079508 w 7467600"/>
              <a:gd name="connsiteY298" fmla="*/ 6749074 h 6858000"/>
              <a:gd name="connsiteX299" fmla="*/ 5371846 w 7467600"/>
              <a:gd name="connsiteY299" fmla="*/ 5924413 h 6858000"/>
              <a:gd name="connsiteX300" fmla="*/ 5270512 w 7467600"/>
              <a:gd name="connsiteY300" fmla="*/ 6138975 h 6858000"/>
              <a:gd name="connsiteX301" fmla="*/ 5062409 w 7467600"/>
              <a:gd name="connsiteY301" fmla="*/ 6653544 h 6858000"/>
              <a:gd name="connsiteX302" fmla="*/ 5036628 w 7467600"/>
              <a:gd name="connsiteY302" fmla="*/ 6754247 h 6858000"/>
              <a:gd name="connsiteX303" fmla="*/ 5009112 w 7467600"/>
              <a:gd name="connsiteY303" fmla="*/ 6858000 h 6858000"/>
              <a:gd name="connsiteX304" fmla="*/ 4976679 w 7467600"/>
              <a:gd name="connsiteY304" fmla="*/ 6858000 h 6858000"/>
              <a:gd name="connsiteX305" fmla="*/ 5006537 w 7467600"/>
              <a:gd name="connsiteY305" fmla="*/ 6747068 h 6858000"/>
              <a:gd name="connsiteX306" fmla="*/ 5032723 w 7467600"/>
              <a:gd name="connsiteY306" fmla="*/ 6644957 h 6858000"/>
              <a:gd name="connsiteX307" fmla="*/ 5242949 w 7467600"/>
              <a:gd name="connsiteY307" fmla="*/ 6125175 h 6858000"/>
              <a:gd name="connsiteX308" fmla="*/ 5286321 w 7467600"/>
              <a:gd name="connsiteY308" fmla="*/ 6033555 h 6858000"/>
              <a:gd name="connsiteX309" fmla="*/ 5008210 w 7467600"/>
              <a:gd name="connsiteY309" fmla="*/ 6649194 h 6858000"/>
              <a:gd name="connsiteX310" fmla="*/ 4986321 w 7467600"/>
              <a:gd name="connsiteY310" fmla="*/ 6765687 h 6858000"/>
              <a:gd name="connsiteX311" fmla="*/ 4973474 w 7467600"/>
              <a:gd name="connsiteY311" fmla="*/ 6858000 h 6858000"/>
              <a:gd name="connsiteX312" fmla="*/ 4907178 w 7467600"/>
              <a:gd name="connsiteY312" fmla="*/ 6858000 h 6858000"/>
              <a:gd name="connsiteX313" fmla="*/ 4910810 w 7467600"/>
              <a:gd name="connsiteY313" fmla="*/ 6829660 h 6858000"/>
              <a:gd name="connsiteX314" fmla="*/ 4987461 w 7467600"/>
              <a:gd name="connsiteY314" fmla="*/ 6432994 h 6858000"/>
              <a:gd name="connsiteX315" fmla="*/ 5179262 w 7467600"/>
              <a:gd name="connsiteY315" fmla="*/ 6035044 h 6858000"/>
              <a:gd name="connsiteX316" fmla="*/ 4689678 w 7467600"/>
              <a:gd name="connsiteY316" fmla="*/ 6440241 h 6858000"/>
              <a:gd name="connsiteX317" fmla="*/ 4477543 w 7467600"/>
              <a:gd name="connsiteY317" fmla="*/ 6674836 h 6858000"/>
              <a:gd name="connsiteX318" fmla="*/ 4329957 w 7467600"/>
              <a:gd name="connsiteY318" fmla="*/ 6858000 h 6858000"/>
              <a:gd name="connsiteX319" fmla="*/ 4218595 w 7467600"/>
              <a:gd name="connsiteY319" fmla="*/ 6858000 h 6858000"/>
              <a:gd name="connsiteX320" fmla="*/ 4368888 w 7467600"/>
              <a:gd name="connsiteY320" fmla="*/ 6668412 h 6858000"/>
              <a:gd name="connsiteX321" fmla="*/ 4563091 w 7467600"/>
              <a:gd name="connsiteY321" fmla="*/ 6442508 h 6858000"/>
              <a:gd name="connsiteX322" fmla="*/ 5387324 w 7467600"/>
              <a:gd name="connsiteY322" fmla="*/ 5705830 h 6858000"/>
              <a:gd name="connsiteX323" fmla="*/ 5073620 w 7467600"/>
              <a:gd name="connsiteY323" fmla="*/ 5955437 h 6858000"/>
              <a:gd name="connsiteX324" fmla="*/ 4689789 w 7467600"/>
              <a:gd name="connsiteY324" fmla="*/ 6268382 h 6858000"/>
              <a:gd name="connsiteX325" fmla="*/ 4418722 w 7467600"/>
              <a:gd name="connsiteY325" fmla="*/ 6570886 h 6858000"/>
              <a:gd name="connsiteX326" fmla="*/ 4214944 w 7467600"/>
              <a:gd name="connsiteY326" fmla="*/ 6858000 h 6858000"/>
              <a:gd name="connsiteX327" fmla="*/ 4177898 w 7467600"/>
              <a:gd name="connsiteY327" fmla="*/ 6858000 h 6858000"/>
              <a:gd name="connsiteX328" fmla="*/ 4391597 w 7467600"/>
              <a:gd name="connsiteY328" fmla="*/ 6556370 h 6858000"/>
              <a:gd name="connsiteX329" fmla="*/ 4668889 w 7467600"/>
              <a:gd name="connsiteY329" fmla="*/ 6246399 h 6858000"/>
              <a:gd name="connsiteX330" fmla="*/ 5055427 w 7467600"/>
              <a:gd name="connsiteY330" fmla="*/ 5931476 h 6858000"/>
              <a:gd name="connsiteX331" fmla="*/ 5371814 w 7467600"/>
              <a:gd name="connsiteY331" fmla="*/ 5678975 h 6858000"/>
              <a:gd name="connsiteX332" fmla="*/ 4987918 w 7467600"/>
              <a:gd name="connsiteY332" fmla="*/ 5838701 h 6858000"/>
              <a:gd name="connsiteX333" fmla="*/ 4317146 w 7467600"/>
              <a:gd name="connsiteY333" fmla="*/ 6587716 h 6858000"/>
              <a:gd name="connsiteX334" fmla="*/ 4171627 w 7467600"/>
              <a:gd name="connsiteY334" fmla="*/ 6858000 h 6858000"/>
              <a:gd name="connsiteX335" fmla="*/ 4081585 w 7467600"/>
              <a:gd name="connsiteY335" fmla="*/ 6858000 h 6858000"/>
              <a:gd name="connsiteX336" fmla="*/ 4238603 w 7467600"/>
              <a:gd name="connsiteY336" fmla="*/ 6559341 h 6858000"/>
              <a:gd name="connsiteX337" fmla="*/ 4778333 w 7467600"/>
              <a:gd name="connsiteY337" fmla="*/ 5873626 h 6858000"/>
              <a:gd name="connsiteX338" fmla="*/ 5414185 w 7467600"/>
              <a:gd name="connsiteY338" fmla="*/ 5573882 h 6858000"/>
              <a:gd name="connsiteX339" fmla="*/ 5959648 w 7467600"/>
              <a:gd name="connsiteY339" fmla="*/ 4760797 h 6858000"/>
              <a:gd name="connsiteX340" fmla="*/ 5355019 w 7467600"/>
              <a:gd name="connsiteY340" fmla="*/ 4734672 h 6858000"/>
              <a:gd name="connsiteX341" fmla="*/ 5083565 w 7467600"/>
              <a:gd name="connsiteY341" fmla="*/ 5179121 h 6858000"/>
              <a:gd name="connsiteX342" fmla="*/ 4713577 w 7467600"/>
              <a:gd name="connsiteY342" fmla="*/ 5616803 h 6858000"/>
              <a:gd name="connsiteX343" fmla="*/ 3989559 w 7467600"/>
              <a:gd name="connsiteY343" fmla="*/ 6145945 h 6858000"/>
              <a:gd name="connsiteX344" fmla="*/ 3939824 w 7467600"/>
              <a:gd name="connsiteY344" fmla="*/ 6066900 h 6858000"/>
              <a:gd name="connsiteX345" fmla="*/ 4584537 w 7467600"/>
              <a:gd name="connsiteY345" fmla="*/ 5324826 h 6858000"/>
              <a:gd name="connsiteX346" fmla="*/ 5037105 w 7467600"/>
              <a:gd name="connsiteY346" fmla="*/ 5088765 h 6858000"/>
              <a:gd name="connsiteX347" fmla="*/ 5039930 w 7467600"/>
              <a:gd name="connsiteY347" fmla="*/ 5089585 h 6858000"/>
              <a:gd name="connsiteX348" fmla="*/ 5263764 w 7467600"/>
              <a:gd name="connsiteY348" fmla="*/ 4735525 h 6858000"/>
              <a:gd name="connsiteX349" fmla="*/ 4086300 w 7467600"/>
              <a:gd name="connsiteY349" fmla="*/ 4884599 h 6858000"/>
              <a:gd name="connsiteX350" fmla="*/ 4085485 w 7467600"/>
              <a:gd name="connsiteY350" fmla="*/ 4899070 h 6858000"/>
              <a:gd name="connsiteX351" fmla="*/ 3871915 w 7467600"/>
              <a:gd name="connsiteY351" fmla="*/ 5253645 h 6858000"/>
              <a:gd name="connsiteX352" fmla="*/ 3799374 w 7467600"/>
              <a:gd name="connsiteY352" fmla="*/ 5466127 h 6858000"/>
              <a:gd name="connsiteX353" fmla="*/ 3498850 w 7467600"/>
              <a:gd name="connsiteY353" fmla="*/ 6661888 h 6858000"/>
              <a:gd name="connsiteX354" fmla="*/ 3399216 w 7467600"/>
              <a:gd name="connsiteY354" fmla="*/ 6858000 h 6858000"/>
              <a:gd name="connsiteX355" fmla="*/ 3303688 w 7467600"/>
              <a:gd name="connsiteY355" fmla="*/ 6858000 h 6858000"/>
              <a:gd name="connsiteX356" fmla="*/ 3391774 w 7467600"/>
              <a:gd name="connsiteY356" fmla="*/ 6697181 h 6858000"/>
              <a:gd name="connsiteX357" fmla="*/ 3735540 w 7467600"/>
              <a:gd name="connsiteY357" fmla="*/ 5546923 h 6858000"/>
              <a:gd name="connsiteX358" fmla="*/ 3729438 w 7467600"/>
              <a:gd name="connsiteY358" fmla="*/ 5569058 h 6858000"/>
              <a:gd name="connsiteX359" fmla="*/ 3707782 w 7467600"/>
              <a:gd name="connsiteY359" fmla="*/ 5644908 h 6858000"/>
              <a:gd name="connsiteX360" fmla="*/ 3583827 w 7467600"/>
              <a:gd name="connsiteY360" fmla="*/ 6039215 h 6858000"/>
              <a:gd name="connsiteX361" fmla="*/ 3547861 w 7467600"/>
              <a:gd name="connsiteY361" fmla="*/ 6129609 h 6858000"/>
              <a:gd name="connsiteX362" fmla="*/ 3490905 w 7467600"/>
              <a:gd name="connsiteY362" fmla="*/ 6277660 h 6858000"/>
              <a:gd name="connsiteX363" fmla="*/ 3455859 w 7467600"/>
              <a:gd name="connsiteY363" fmla="*/ 6391301 h 6858000"/>
              <a:gd name="connsiteX364" fmla="*/ 3429112 w 7467600"/>
              <a:gd name="connsiteY364" fmla="*/ 6479469 h 6858000"/>
              <a:gd name="connsiteX365" fmla="*/ 3304862 w 7467600"/>
              <a:gd name="connsiteY365" fmla="*/ 6796476 h 6858000"/>
              <a:gd name="connsiteX366" fmla="*/ 3276071 w 7467600"/>
              <a:gd name="connsiteY366" fmla="*/ 6858000 h 6858000"/>
              <a:gd name="connsiteX367" fmla="*/ 3240805 w 7467600"/>
              <a:gd name="connsiteY367" fmla="*/ 6858000 h 6858000"/>
              <a:gd name="connsiteX368" fmla="*/ 3275917 w 7467600"/>
              <a:gd name="connsiteY368" fmla="*/ 6783192 h 6858000"/>
              <a:gd name="connsiteX369" fmla="*/ 3399358 w 7467600"/>
              <a:gd name="connsiteY369" fmla="*/ 6469011 h 6858000"/>
              <a:gd name="connsiteX370" fmla="*/ 3425650 w 7467600"/>
              <a:gd name="connsiteY370" fmla="*/ 6381333 h 6858000"/>
              <a:gd name="connsiteX371" fmla="*/ 3460661 w 7467600"/>
              <a:gd name="connsiteY371" fmla="*/ 6266763 h 6858000"/>
              <a:gd name="connsiteX372" fmla="*/ 3518021 w 7467600"/>
              <a:gd name="connsiteY372" fmla="*/ 6117298 h 6858000"/>
              <a:gd name="connsiteX373" fmla="*/ 3554035 w 7467600"/>
              <a:gd name="connsiteY373" fmla="*/ 6027832 h 6858000"/>
              <a:gd name="connsiteX374" fmla="*/ 3677174 w 7467600"/>
              <a:gd name="connsiteY374" fmla="*/ 5636351 h 6858000"/>
              <a:gd name="connsiteX375" fmla="*/ 3698819 w 7467600"/>
              <a:gd name="connsiteY375" fmla="*/ 5560503 h 6858000"/>
              <a:gd name="connsiteX376" fmla="*/ 3702094 w 7467600"/>
              <a:gd name="connsiteY376" fmla="*/ 5549194 h 6858000"/>
              <a:gd name="connsiteX377" fmla="*/ 3398355 w 7467600"/>
              <a:gd name="connsiteY377" fmla="*/ 6094603 h 6858000"/>
              <a:gd name="connsiteX378" fmla="*/ 3193941 w 7467600"/>
              <a:gd name="connsiteY378" fmla="*/ 6798775 h 6858000"/>
              <a:gd name="connsiteX379" fmla="*/ 3184140 w 7467600"/>
              <a:gd name="connsiteY379" fmla="*/ 6858000 h 6858000"/>
              <a:gd name="connsiteX380" fmla="*/ 3099978 w 7467600"/>
              <a:gd name="connsiteY380" fmla="*/ 6858000 h 6858000"/>
              <a:gd name="connsiteX381" fmla="*/ 3101556 w 7467600"/>
              <a:gd name="connsiteY381" fmla="*/ 6843337 h 6858000"/>
              <a:gd name="connsiteX382" fmla="*/ 3370162 w 7467600"/>
              <a:gd name="connsiteY382" fmla="*/ 5785550 h 6858000"/>
              <a:gd name="connsiteX383" fmla="*/ 3746477 w 7467600"/>
              <a:gd name="connsiteY383" fmla="*/ 5377889 h 6858000"/>
              <a:gd name="connsiteX384" fmla="*/ 3863399 w 7467600"/>
              <a:gd name="connsiteY384" fmla="*/ 5087257 h 6858000"/>
              <a:gd name="connsiteX385" fmla="*/ 3968712 w 7467600"/>
              <a:gd name="connsiteY385" fmla="*/ 4913989 h 6858000"/>
              <a:gd name="connsiteX386" fmla="*/ 2792390 w 7467600"/>
              <a:gd name="connsiteY386" fmla="*/ 5382974 h 6858000"/>
              <a:gd name="connsiteX387" fmla="*/ 2714982 w 7467600"/>
              <a:gd name="connsiteY387" fmla="*/ 5427051 h 6858000"/>
              <a:gd name="connsiteX388" fmla="*/ 2813361 w 7467600"/>
              <a:gd name="connsiteY388" fmla="*/ 6023912 h 6858000"/>
              <a:gd name="connsiteX389" fmla="*/ 2688430 w 7467600"/>
              <a:gd name="connsiteY389" fmla="*/ 6801564 h 6858000"/>
              <a:gd name="connsiteX390" fmla="*/ 2629626 w 7467600"/>
              <a:gd name="connsiteY390" fmla="*/ 6763394 h 6858000"/>
              <a:gd name="connsiteX391" fmla="*/ 2565328 w 7467600"/>
              <a:gd name="connsiteY391" fmla="*/ 5516399 h 6858000"/>
              <a:gd name="connsiteX392" fmla="*/ 1922999 w 7467600"/>
              <a:gd name="connsiteY392" fmla="*/ 5980343 h 6858000"/>
              <a:gd name="connsiteX393" fmla="*/ 1950261 w 7467600"/>
              <a:gd name="connsiteY393" fmla="*/ 6405858 h 6858000"/>
              <a:gd name="connsiteX394" fmla="*/ 2365554 w 7467600"/>
              <a:gd name="connsiteY394" fmla="*/ 6759107 h 6858000"/>
              <a:gd name="connsiteX395" fmla="*/ 2424142 w 7467600"/>
              <a:gd name="connsiteY395" fmla="*/ 6858000 h 6858000"/>
              <a:gd name="connsiteX396" fmla="*/ 2395994 w 7467600"/>
              <a:gd name="connsiteY396" fmla="*/ 6858000 h 6858000"/>
              <a:gd name="connsiteX397" fmla="*/ 2392863 w 7467600"/>
              <a:gd name="connsiteY397" fmla="*/ 6852964 h 6858000"/>
              <a:gd name="connsiteX398" fmla="*/ 2017589 w 7467600"/>
              <a:gd name="connsiteY398" fmla="*/ 6493982 h 6858000"/>
              <a:gd name="connsiteX399" fmla="*/ 2147336 w 7467600"/>
              <a:gd name="connsiteY399" fmla="*/ 6594052 h 6858000"/>
              <a:gd name="connsiteX400" fmla="*/ 2207047 w 7467600"/>
              <a:gd name="connsiteY400" fmla="*/ 6654540 h 6858000"/>
              <a:gd name="connsiteX401" fmla="*/ 2299106 w 7467600"/>
              <a:gd name="connsiteY401" fmla="*/ 6778931 h 6858000"/>
              <a:gd name="connsiteX402" fmla="*/ 2314430 w 7467600"/>
              <a:gd name="connsiteY402" fmla="*/ 6801144 h 6858000"/>
              <a:gd name="connsiteX403" fmla="*/ 2352406 w 7467600"/>
              <a:gd name="connsiteY403" fmla="*/ 6858000 h 6858000"/>
              <a:gd name="connsiteX404" fmla="*/ 2314492 w 7467600"/>
              <a:gd name="connsiteY404" fmla="*/ 6858000 h 6858000"/>
              <a:gd name="connsiteX405" fmla="*/ 2288095 w 7467600"/>
              <a:gd name="connsiteY405" fmla="*/ 6818030 h 6858000"/>
              <a:gd name="connsiteX406" fmla="*/ 2272768 w 7467600"/>
              <a:gd name="connsiteY406" fmla="*/ 6795822 h 6858000"/>
              <a:gd name="connsiteX407" fmla="*/ 2182715 w 7467600"/>
              <a:gd name="connsiteY407" fmla="*/ 6675071 h 6858000"/>
              <a:gd name="connsiteX408" fmla="*/ 2032061 w 7467600"/>
              <a:gd name="connsiteY408" fmla="*/ 6541380 h 6858000"/>
              <a:gd name="connsiteX409" fmla="*/ 2257220 w 7467600"/>
              <a:gd name="connsiteY409" fmla="*/ 6826257 h 6858000"/>
              <a:gd name="connsiteX410" fmla="*/ 2281324 w 7467600"/>
              <a:gd name="connsiteY410" fmla="*/ 6858000 h 6858000"/>
              <a:gd name="connsiteX411" fmla="*/ 2242860 w 7467600"/>
              <a:gd name="connsiteY411" fmla="*/ 6858000 h 6858000"/>
              <a:gd name="connsiteX412" fmla="*/ 2232818 w 7467600"/>
              <a:gd name="connsiteY412" fmla="*/ 6844926 h 6858000"/>
              <a:gd name="connsiteX413" fmla="*/ 1990172 w 7467600"/>
              <a:gd name="connsiteY413" fmla="*/ 6542121 h 6858000"/>
              <a:gd name="connsiteX414" fmla="*/ 2124090 w 7467600"/>
              <a:gd name="connsiteY414" fmla="*/ 6761017 h 6858000"/>
              <a:gd name="connsiteX415" fmla="*/ 2200380 w 7467600"/>
              <a:gd name="connsiteY415" fmla="*/ 6858000 h 6858000"/>
              <a:gd name="connsiteX416" fmla="*/ 2147507 w 7467600"/>
              <a:gd name="connsiteY416" fmla="*/ 6858000 h 6858000"/>
              <a:gd name="connsiteX417" fmla="*/ 2070668 w 7467600"/>
              <a:gd name="connsiteY417" fmla="*/ 6761520 h 6858000"/>
              <a:gd name="connsiteX418" fmla="*/ 1975142 w 7467600"/>
              <a:gd name="connsiteY418" fmla="*/ 6585570 h 6858000"/>
              <a:gd name="connsiteX419" fmla="*/ 2050035 w 7467600"/>
              <a:gd name="connsiteY419" fmla="*/ 6813345 h 6858000"/>
              <a:gd name="connsiteX420" fmla="*/ 2063025 w 7467600"/>
              <a:gd name="connsiteY420" fmla="*/ 6858000 h 6858000"/>
              <a:gd name="connsiteX421" fmla="*/ 2021675 w 7467600"/>
              <a:gd name="connsiteY421" fmla="*/ 6858000 h 6858000"/>
              <a:gd name="connsiteX422" fmla="*/ 2019308 w 7467600"/>
              <a:gd name="connsiteY422" fmla="*/ 6847118 h 6858000"/>
              <a:gd name="connsiteX423" fmla="*/ 1938835 w 7467600"/>
              <a:gd name="connsiteY423" fmla="*/ 6551160 h 6858000"/>
              <a:gd name="connsiteX424" fmla="*/ 1953230 w 7467600"/>
              <a:gd name="connsiteY424" fmla="*/ 6759699 h 6858000"/>
              <a:gd name="connsiteX425" fmla="*/ 1956763 w 7467600"/>
              <a:gd name="connsiteY425" fmla="*/ 6778191 h 6858000"/>
              <a:gd name="connsiteX426" fmla="*/ 1967925 w 7467600"/>
              <a:gd name="connsiteY426" fmla="*/ 6858000 h 6858000"/>
              <a:gd name="connsiteX427" fmla="*/ 1936622 w 7467600"/>
              <a:gd name="connsiteY427" fmla="*/ 6858000 h 6858000"/>
              <a:gd name="connsiteX428" fmla="*/ 1926261 w 7467600"/>
              <a:gd name="connsiteY428" fmla="*/ 6784064 h 6858000"/>
              <a:gd name="connsiteX429" fmla="*/ 1922724 w 7467600"/>
              <a:gd name="connsiteY429" fmla="*/ 6765577 h 6858000"/>
              <a:gd name="connsiteX430" fmla="*/ 1904650 w 7467600"/>
              <a:gd name="connsiteY430" fmla="*/ 6639616 h 6858000"/>
              <a:gd name="connsiteX431" fmla="*/ 1885273 w 7467600"/>
              <a:gd name="connsiteY431" fmla="*/ 6858000 h 6858000"/>
              <a:gd name="connsiteX432" fmla="*/ 1854363 w 7467600"/>
              <a:gd name="connsiteY432" fmla="*/ 6858000 h 6858000"/>
              <a:gd name="connsiteX433" fmla="*/ 1880391 w 7467600"/>
              <a:gd name="connsiteY433" fmla="*/ 6603796 h 6858000"/>
              <a:gd name="connsiteX434" fmla="*/ 1818273 w 7467600"/>
              <a:gd name="connsiteY434" fmla="*/ 6715729 h 6858000"/>
              <a:gd name="connsiteX435" fmla="*/ 1794691 w 7467600"/>
              <a:gd name="connsiteY435" fmla="*/ 6843239 h 6858000"/>
              <a:gd name="connsiteX436" fmla="*/ 1794914 w 7467600"/>
              <a:gd name="connsiteY436" fmla="*/ 6858000 h 6858000"/>
              <a:gd name="connsiteX437" fmla="*/ 1746128 w 7467600"/>
              <a:gd name="connsiteY437" fmla="*/ 6858000 h 6858000"/>
              <a:gd name="connsiteX438" fmla="*/ 1753934 w 7467600"/>
              <a:gd name="connsiteY438" fmla="*/ 6724796 h 6858000"/>
              <a:gd name="connsiteX439" fmla="*/ 1792053 w 7467600"/>
              <a:gd name="connsiteY439" fmla="*/ 6572396 h 6858000"/>
              <a:gd name="connsiteX440" fmla="*/ 1862248 w 7467600"/>
              <a:gd name="connsiteY440" fmla="*/ 6266397 h 6858000"/>
              <a:gd name="connsiteX441" fmla="*/ 1862250 w 7467600"/>
              <a:gd name="connsiteY441" fmla="*/ 6033531 h 6858000"/>
              <a:gd name="connsiteX442" fmla="*/ 1211999 w 7467600"/>
              <a:gd name="connsiteY442" fmla="*/ 6683610 h 6858000"/>
              <a:gd name="connsiteX443" fmla="*/ 1213266 w 7467600"/>
              <a:gd name="connsiteY443" fmla="*/ 6691947 h 6858000"/>
              <a:gd name="connsiteX444" fmla="*/ 1203370 w 7467600"/>
              <a:gd name="connsiteY444" fmla="*/ 6850676 h 6858000"/>
              <a:gd name="connsiteX445" fmla="*/ 1203671 w 7467600"/>
              <a:gd name="connsiteY445" fmla="*/ 6858000 h 6858000"/>
              <a:gd name="connsiteX446" fmla="*/ 1143180 w 7467600"/>
              <a:gd name="connsiteY446" fmla="*/ 6858000 h 6858000"/>
              <a:gd name="connsiteX447" fmla="*/ 1142176 w 7467600"/>
              <a:gd name="connsiteY447" fmla="*/ 6766045 h 6858000"/>
              <a:gd name="connsiteX448" fmla="*/ 1067484 w 7467600"/>
              <a:gd name="connsiteY448" fmla="*/ 6858000 h 6858000"/>
              <a:gd name="connsiteX449" fmla="*/ 953928 w 7467600"/>
              <a:gd name="connsiteY449" fmla="*/ 6858000 h 6858000"/>
              <a:gd name="connsiteX450" fmla="*/ 959715 w 7467600"/>
              <a:gd name="connsiteY450" fmla="*/ 6850185 h 6858000"/>
              <a:gd name="connsiteX451" fmla="*/ 1483788 w 7467600"/>
              <a:gd name="connsiteY451" fmla="*/ 6259174 h 6858000"/>
              <a:gd name="connsiteX452" fmla="*/ 1100671 w 7467600"/>
              <a:gd name="connsiteY452" fmla="*/ 6252137 h 6858000"/>
              <a:gd name="connsiteX453" fmla="*/ 1090144 w 7467600"/>
              <a:gd name="connsiteY453" fmla="*/ 6256748 h 6858000"/>
              <a:gd name="connsiteX454" fmla="*/ 1095872 w 7467600"/>
              <a:gd name="connsiteY454" fmla="*/ 6271892 h 6858000"/>
              <a:gd name="connsiteX455" fmla="*/ 262785 w 7467600"/>
              <a:gd name="connsiteY455" fmla="*/ 6845450 h 6858000"/>
              <a:gd name="connsiteX456" fmla="*/ 209968 w 7467600"/>
              <a:gd name="connsiteY456" fmla="*/ 6770713 h 6858000"/>
              <a:gd name="connsiteX457" fmla="*/ 873460 w 7467600"/>
              <a:gd name="connsiteY457" fmla="*/ 6253768 h 6858000"/>
              <a:gd name="connsiteX458" fmla="*/ 192686 w 7467600"/>
              <a:gd name="connsiteY458" fmla="*/ 5849257 h 6858000"/>
              <a:gd name="connsiteX459" fmla="*/ 4696 w 7467600"/>
              <a:gd name="connsiteY459" fmla="*/ 5697668 h 6858000"/>
              <a:gd name="connsiteX460" fmla="*/ 0 w 7467600"/>
              <a:gd name="connsiteY460" fmla="*/ 5689984 h 6858000"/>
              <a:gd name="connsiteX461" fmla="*/ 0 w 7467600"/>
              <a:gd name="connsiteY461" fmla="*/ 5513472 h 6858000"/>
              <a:gd name="connsiteX462" fmla="*/ 174101 w 7467600"/>
              <a:gd name="connsiteY462" fmla="*/ 5620277 h 6858000"/>
              <a:gd name="connsiteX463" fmla="*/ 891800 w 7467600"/>
              <a:gd name="connsiteY463" fmla="*/ 6036935 h 6858000"/>
              <a:gd name="connsiteX464" fmla="*/ 1072219 w 7467600"/>
              <a:gd name="connsiteY464" fmla="*/ 6169443 h 6858000"/>
              <a:gd name="connsiteX465" fmla="*/ 1074117 w 7467600"/>
              <a:gd name="connsiteY465" fmla="*/ 6170301 h 6858000"/>
              <a:gd name="connsiteX466" fmla="*/ 1083114 w 7467600"/>
              <a:gd name="connsiteY466" fmla="*/ 6174131 h 6858000"/>
              <a:gd name="connsiteX467" fmla="*/ 1543010 w 7467600"/>
              <a:gd name="connsiteY467" fmla="*/ 6191140 h 6858000"/>
              <a:gd name="connsiteX468" fmla="*/ 1551080 w 7467600"/>
              <a:gd name="connsiteY468" fmla="*/ 6195006 h 6858000"/>
              <a:gd name="connsiteX469" fmla="*/ 2345443 w 7467600"/>
              <a:gd name="connsiteY469" fmla="*/ 5549882 h 6858000"/>
              <a:gd name="connsiteX470" fmla="*/ 1721499 w 7467600"/>
              <a:gd name="connsiteY470" fmla="*/ 5599969 h 6858000"/>
              <a:gd name="connsiteX471" fmla="*/ 767716 w 7467600"/>
              <a:gd name="connsiteY471" fmla="*/ 5472768 h 6858000"/>
              <a:gd name="connsiteX472" fmla="*/ 722147 w 7467600"/>
              <a:gd name="connsiteY472" fmla="*/ 5393091 h 6858000"/>
              <a:gd name="connsiteX473" fmla="*/ 1485552 w 7467600"/>
              <a:gd name="connsiteY473" fmla="*/ 5313202 h 6858000"/>
              <a:gd name="connsiteX474" fmla="*/ 2143004 w 7467600"/>
              <a:gd name="connsiteY474" fmla="*/ 5402420 h 6858000"/>
              <a:gd name="connsiteX475" fmla="*/ 1933391 w 7467600"/>
              <a:gd name="connsiteY475" fmla="*/ 5156971 h 6858000"/>
              <a:gd name="connsiteX476" fmla="*/ 1827118 w 7467600"/>
              <a:gd name="connsiteY476" fmla="*/ 4968410 h 6858000"/>
              <a:gd name="connsiteX477" fmla="*/ 1837349 w 7467600"/>
              <a:gd name="connsiteY477" fmla="*/ 4956357 h 6858000"/>
              <a:gd name="connsiteX478" fmla="*/ 2162835 w 7467600"/>
              <a:gd name="connsiteY478" fmla="*/ 5187853 h 6858000"/>
              <a:gd name="connsiteX479" fmla="*/ 2257167 w 7467600"/>
              <a:gd name="connsiteY479" fmla="*/ 5462123 h 6858000"/>
              <a:gd name="connsiteX480" fmla="*/ 2261598 w 7467600"/>
              <a:gd name="connsiteY480" fmla="*/ 5467998 h 6858000"/>
              <a:gd name="connsiteX481" fmla="*/ 2437177 w 7467600"/>
              <a:gd name="connsiteY481" fmla="*/ 5479608 h 6858000"/>
              <a:gd name="connsiteX482" fmla="*/ 2445247 w 7467600"/>
              <a:gd name="connsiteY482" fmla="*/ 5483476 h 6858000"/>
              <a:gd name="connsiteX483" fmla="*/ 2743626 w 7467600"/>
              <a:gd name="connsiteY483" fmla="*/ 5304819 h 6858000"/>
              <a:gd name="connsiteX484" fmla="*/ 3048102 w 7467600"/>
              <a:gd name="connsiteY484" fmla="*/ 5150595 h 6858000"/>
              <a:gd name="connsiteX485" fmla="*/ 1799414 w 7467600"/>
              <a:gd name="connsiteY485" fmla="*/ 4694732 h 6858000"/>
              <a:gd name="connsiteX486" fmla="*/ 1771735 w 7467600"/>
              <a:gd name="connsiteY486" fmla="*/ 4619929 h 6858000"/>
              <a:gd name="connsiteX487" fmla="*/ 3104273 w 7467600"/>
              <a:gd name="connsiteY487" fmla="*/ 5076159 h 6858000"/>
              <a:gd name="connsiteX488" fmla="*/ 3113245 w 7467600"/>
              <a:gd name="connsiteY488" fmla="*/ 5090705 h 6858000"/>
              <a:gd name="connsiteX489" fmla="*/ 3126294 w 7467600"/>
              <a:gd name="connsiteY489" fmla="*/ 5114400 h 6858000"/>
              <a:gd name="connsiteX490" fmla="*/ 3937433 w 7467600"/>
              <a:gd name="connsiteY490" fmla="*/ 4830473 h 6858000"/>
              <a:gd name="connsiteX491" fmla="*/ 3590475 w 7467600"/>
              <a:gd name="connsiteY491" fmla="*/ 4597974 h 6858000"/>
              <a:gd name="connsiteX492" fmla="*/ 3100264 w 7467600"/>
              <a:gd name="connsiteY492" fmla="*/ 4579845 h 6858000"/>
              <a:gd name="connsiteX493" fmla="*/ 2183576 w 7467600"/>
              <a:gd name="connsiteY493" fmla="*/ 4227150 h 6858000"/>
              <a:gd name="connsiteX494" fmla="*/ 2151029 w 7467600"/>
              <a:gd name="connsiteY494" fmla="*/ 4146947 h 6858000"/>
              <a:gd name="connsiteX495" fmla="*/ 3563434 w 7467600"/>
              <a:gd name="connsiteY495" fmla="*/ 4469115 h 6858000"/>
              <a:gd name="connsiteX496" fmla="*/ 3177952 w 7467600"/>
              <a:gd name="connsiteY496" fmla="*/ 3657386 h 6858000"/>
              <a:gd name="connsiteX497" fmla="*/ 3189263 w 7467600"/>
              <a:gd name="connsiteY497" fmla="*/ 3625726 h 6858000"/>
              <a:gd name="connsiteX498" fmla="*/ 3560912 w 7467600"/>
              <a:gd name="connsiteY498" fmla="*/ 4079863 h 6858000"/>
              <a:gd name="connsiteX499" fmla="*/ 3626636 w 7467600"/>
              <a:gd name="connsiteY499" fmla="*/ 4512230 h 6858000"/>
              <a:gd name="connsiteX500" fmla="*/ 3653088 w 7467600"/>
              <a:gd name="connsiteY500" fmla="*/ 4521417 h 6858000"/>
              <a:gd name="connsiteX501" fmla="*/ 3988128 w 7467600"/>
              <a:gd name="connsiteY501" fmla="*/ 4817267 h 6858000"/>
              <a:gd name="connsiteX502" fmla="*/ 4830582 w 7467600"/>
              <a:gd name="connsiteY502" fmla="*/ 4676000 h 6858000"/>
              <a:gd name="connsiteX503" fmla="*/ 4830100 w 7467600"/>
              <a:gd name="connsiteY503" fmla="*/ 4675554 h 6858000"/>
              <a:gd name="connsiteX504" fmla="*/ 4036318 w 7467600"/>
              <a:gd name="connsiteY504" fmla="*/ 4147013 h 6858000"/>
              <a:gd name="connsiteX505" fmla="*/ 3432098 w 7467600"/>
              <a:gd name="connsiteY505" fmla="*/ 3537312 h 6858000"/>
              <a:gd name="connsiteX506" fmla="*/ 3446761 w 7467600"/>
              <a:gd name="connsiteY506" fmla="*/ 3461278 h 6858000"/>
              <a:gd name="connsiteX507" fmla="*/ 4419733 w 7467600"/>
              <a:gd name="connsiteY507" fmla="*/ 3963555 h 6858000"/>
              <a:gd name="connsiteX508" fmla="*/ 4781371 w 7467600"/>
              <a:gd name="connsiteY508" fmla="*/ 4458604 h 6858000"/>
              <a:gd name="connsiteX509" fmla="*/ 4780440 w 7467600"/>
              <a:gd name="connsiteY509" fmla="*/ 4470290 h 6858000"/>
              <a:gd name="connsiteX510" fmla="*/ 4898954 w 7467600"/>
              <a:gd name="connsiteY510" fmla="*/ 4662092 h 6858000"/>
              <a:gd name="connsiteX511" fmla="*/ 4900699 w 7467600"/>
              <a:gd name="connsiteY511" fmla="*/ 4670867 h 6858000"/>
              <a:gd name="connsiteX512" fmla="*/ 5714511 w 7467600"/>
              <a:gd name="connsiteY512" fmla="*/ 4663483 h 6858000"/>
              <a:gd name="connsiteX513" fmla="*/ 5464793 w 7467600"/>
              <a:gd name="connsiteY513" fmla="*/ 4393556 h 6858000"/>
              <a:gd name="connsiteX514" fmla="*/ 5461897 w 7467600"/>
              <a:gd name="connsiteY514" fmla="*/ 4390879 h 6858000"/>
              <a:gd name="connsiteX515" fmla="*/ 4294126 w 7467600"/>
              <a:gd name="connsiteY515" fmla="*/ 3303048 h 6858000"/>
              <a:gd name="connsiteX516" fmla="*/ 4305321 w 7467600"/>
              <a:gd name="connsiteY516" fmla="*/ 3256953 h 6858000"/>
              <a:gd name="connsiteX517" fmla="*/ 4949299 w 7467600"/>
              <a:gd name="connsiteY517" fmla="*/ 3766336 h 6858000"/>
              <a:gd name="connsiteX518" fmla="*/ 5291452 w 7467600"/>
              <a:gd name="connsiteY518" fmla="*/ 4076801 h 6858000"/>
              <a:gd name="connsiteX519" fmla="*/ 5434998 w 7467600"/>
              <a:gd name="connsiteY519" fmla="*/ 4254100 h 6858000"/>
              <a:gd name="connsiteX520" fmla="*/ 5351015 w 7467600"/>
              <a:gd name="connsiteY520" fmla="*/ 3760989 h 6858000"/>
              <a:gd name="connsiteX521" fmla="*/ 5413780 w 7467600"/>
              <a:gd name="connsiteY521" fmla="*/ 2966265 h 6858000"/>
              <a:gd name="connsiteX522" fmla="*/ 5425627 w 7467600"/>
              <a:gd name="connsiteY522" fmla="*/ 2954192 h 6858000"/>
              <a:gd name="connsiteX523" fmla="*/ 6604735 w 7467600"/>
              <a:gd name="connsiteY523" fmla="*/ 2041381 h 6858000"/>
              <a:gd name="connsiteX524" fmla="*/ 7204487 w 7467600"/>
              <a:gd name="connsiteY524" fmla="*/ 2742112 h 6858000"/>
              <a:gd name="connsiteX525" fmla="*/ 7131592 w 7467600"/>
              <a:gd name="connsiteY525" fmla="*/ 2672096 h 6858000"/>
              <a:gd name="connsiteX526" fmla="*/ 6996344 w 7467600"/>
              <a:gd name="connsiteY526" fmla="*/ 2518310 h 6858000"/>
              <a:gd name="connsiteX527" fmla="*/ 6735495 w 7467600"/>
              <a:gd name="connsiteY527" fmla="*/ 2196890 h 6858000"/>
              <a:gd name="connsiteX528" fmla="*/ 6721901 w 7467600"/>
              <a:gd name="connsiteY528" fmla="*/ 2179274 h 6858000"/>
              <a:gd name="connsiteX529" fmla="*/ 6604735 w 7467600"/>
              <a:gd name="connsiteY529" fmla="*/ 2041381 h 6858000"/>
              <a:gd name="connsiteX530" fmla="*/ 6591670 w 7467600"/>
              <a:gd name="connsiteY530" fmla="*/ 1988277 h 6858000"/>
              <a:gd name="connsiteX531" fmla="*/ 6747349 w 7467600"/>
              <a:gd name="connsiteY531" fmla="*/ 2160069 h 6858000"/>
              <a:gd name="connsiteX532" fmla="*/ 6760943 w 7467600"/>
              <a:gd name="connsiteY532" fmla="*/ 2177686 h 6858000"/>
              <a:gd name="connsiteX533" fmla="*/ 7021065 w 7467600"/>
              <a:gd name="connsiteY533" fmla="*/ 2498102 h 6858000"/>
              <a:gd name="connsiteX534" fmla="*/ 7155223 w 7467600"/>
              <a:gd name="connsiteY534" fmla="*/ 2650386 h 6858000"/>
              <a:gd name="connsiteX535" fmla="*/ 7203167 w 7467600"/>
              <a:gd name="connsiteY535" fmla="*/ 2697288 h 6858000"/>
              <a:gd name="connsiteX536" fmla="*/ 6937703 w 7467600"/>
              <a:gd name="connsiteY536" fmla="*/ 2321981 h 6858000"/>
              <a:gd name="connsiteX537" fmla="*/ 6591670 w 7467600"/>
              <a:gd name="connsiteY537" fmla="*/ 1988277 h 6858000"/>
              <a:gd name="connsiteX538" fmla="*/ 5798671 w 7467600"/>
              <a:gd name="connsiteY538" fmla="*/ 1981601 h 6858000"/>
              <a:gd name="connsiteX539" fmla="*/ 5754709 w 7467600"/>
              <a:gd name="connsiteY539" fmla="*/ 2071454 h 6858000"/>
              <a:gd name="connsiteX540" fmla="*/ 5763044 w 7467600"/>
              <a:gd name="connsiteY540" fmla="*/ 2842206 h 6858000"/>
              <a:gd name="connsiteX541" fmla="*/ 5764974 w 7467600"/>
              <a:gd name="connsiteY541" fmla="*/ 2799609 h 6858000"/>
              <a:gd name="connsiteX542" fmla="*/ 5767665 w 7467600"/>
              <a:gd name="connsiteY542" fmla="*/ 2666409 h 6858000"/>
              <a:gd name="connsiteX543" fmla="*/ 5763055 w 7467600"/>
              <a:gd name="connsiteY543" fmla="*/ 2579705 h 6858000"/>
              <a:gd name="connsiteX544" fmla="*/ 5758079 w 7467600"/>
              <a:gd name="connsiteY544" fmla="*/ 2492508 h 6858000"/>
              <a:gd name="connsiteX545" fmla="*/ 5779325 w 7467600"/>
              <a:gd name="connsiteY545" fmla="*/ 2197069 h 6858000"/>
              <a:gd name="connsiteX546" fmla="*/ 5798671 w 7467600"/>
              <a:gd name="connsiteY546" fmla="*/ 1981601 h 6858000"/>
              <a:gd name="connsiteX547" fmla="*/ 5829202 w 7467600"/>
              <a:gd name="connsiteY547" fmla="*/ 1971679 h 6858000"/>
              <a:gd name="connsiteX548" fmla="*/ 5809558 w 7467600"/>
              <a:gd name="connsiteY548" fmla="*/ 2198043 h 6858000"/>
              <a:gd name="connsiteX549" fmla="*/ 5788653 w 7467600"/>
              <a:gd name="connsiteY549" fmla="*/ 2489430 h 6858000"/>
              <a:gd name="connsiteX550" fmla="*/ 5793439 w 7467600"/>
              <a:gd name="connsiteY550" fmla="*/ 2575235 h 6858000"/>
              <a:gd name="connsiteX551" fmla="*/ 5796837 w 7467600"/>
              <a:gd name="connsiteY551" fmla="*/ 2637633 h 6858000"/>
              <a:gd name="connsiteX552" fmla="*/ 5818614 w 7467600"/>
              <a:gd name="connsiteY552" fmla="*/ 2473055 h 6858000"/>
              <a:gd name="connsiteX553" fmla="*/ 5829202 w 7467600"/>
              <a:gd name="connsiteY553" fmla="*/ 1971679 h 6858000"/>
              <a:gd name="connsiteX554" fmla="*/ 5911389 w 7467600"/>
              <a:gd name="connsiteY554" fmla="*/ 1898371 h 6858000"/>
              <a:gd name="connsiteX555" fmla="*/ 6237627 w 7467600"/>
              <a:gd name="connsiteY555" fmla="*/ 2231921 h 6858000"/>
              <a:gd name="connsiteX556" fmla="*/ 5911389 w 7467600"/>
              <a:gd name="connsiteY556" fmla="*/ 1898371 h 6858000"/>
              <a:gd name="connsiteX557" fmla="*/ 6944437 w 7467600"/>
              <a:gd name="connsiteY557" fmla="*/ 1575402 h 6858000"/>
              <a:gd name="connsiteX558" fmla="*/ 6304730 w 7467600"/>
              <a:gd name="connsiteY558" fmla="*/ 1766654 h 6858000"/>
              <a:gd name="connsiteX559" fmla="*/ 6944437 w 7467600"/>
              <a:gd name="connsiteY559" fmla="*/ 1575402 h 6858000"/>
              <a:gd name="connsiteX560" fmla="*/ 7019523 w 7467600"/>
              <a:gd name="connsiteY560" fmla="*/ 1519450 h 6858000"/>
              <a:gd name="connsiteX561" fmla="*/ 6298091 w 7467600"/>
              <a:gd name="connsiteY561" fmla="*/ 1737122 h 6858000"/>
              <a:gd name="connsiteX562" fmla="*/ 7019523 w 7467600"/>
              <a:gd name="connsiteY562" fmla="*/ 1519450 h 6858000"/>
              <a:gd name="connsiteX563" fmla="*/ 2399523 w 7467600"/>
              <a:gd name="connsiteY563" fmla="*/ 1428234 h 6858000"/>
              <a:gd name="connsiteX564" fmla="*/ 2224982 w 7467600"/>
              <a:gd name="connsiteY564" fmla="*/ 1826201 h 6858000"/>
              <a:gd name="connsiteX565" fmla="*/ 2096099 w 7467600"/>
              <a:gd name="connsiteY565" fmla="*/ 2345900 h 6858000"/>
              <a:gd name="connsiteX566" fmla="*/ 2283317 w 7467600"/>
              <a:gd name="connsiteY566" fmla="*/ 1796925 h 6858000"/>
              <a:gd name="connsiteX567" fmla="*/ 2399523 w 7467600"/>
              <a:gd name="connsiteY567" fmla="*/ 1428234 h 6858000"/>
              <a:gd name="connsiteX568" fmla="*/ 2448558 w 7467600"/>
              <a:gd name="connsiteY568" fmla="*/ 1373435 h 6858000"/>
              <a:gd name="connsiteX569" fmla="*/ 2312521 w 7467600"/>
              <a:gd name="connsiteY569" fmla="*/ 1806140 h 6858000"/>
              <a:gd name="connsiteX570" fmla="*/ 2127533 w 7467600"/>
              <a:gd name="connsiteY570" fmla="*/ 2348380 h 6858000"/>
              <a:gd name="connsiteX571" fmla="*/ 2358080 w 7467600"/>
              <a:gd name="connsiteY571" fmla="*/ 1866134 h 6858000"/>
              <a:gd name="connsiteX572" fmla="*/ 2407436 w 7467600"/>
              <a:gd name="connsiteY572" fmla="*/ 1651070 h 6858000"/>
              <a:gd name="connsiteX573" fmla="*/ 2448558 w 7467600"/>
              <a:gd name="connsiteY573" fmla="*/ 1373435 h 6858000"/>
              <a:gd name="connsiteX574" fmla="*/ 278707 w 7467600"/>
              <a:gd name="connsiteY574" fmla="*/ 1352270 h 6858000"/>
              <a:gd name="connsiteX575" fmla="*/ 321570 w 7467600"/>
              <a:gd name="connsiteY575" fmla="*/ 1861610 h 6858000"/>
              <a:gd name="connsiteX576" fmla="*/ 294281 w 7467600"/>
              <a:gd name="connsiteY576" fmla="*/ 1440658 h 6858000"/>
              <a:gd name="connsiteX577" fmla="*/ 278707 w 7467600"/>
              <a:gd name="connsiteY577" fmla="*/ 1352270 h 6858000"/>
              <a:gd name="connsiteX578" fmla="*/ 1423821 w 7467600"/>
              <a:gd name="connsiteY578" fmla="*/ 1351958 h 6858000"/>
              <a:gd name="connsiteX579" fmla="*/ 1638521 w 7467600"/>
              <a:gd name="connsiteY579" fmla="*/ 1908470 h 6858000"/>
              <a:gd name="connsiteX580" fmla="*/ 1754199 w 7467600"/>
              <a:gd name="connsiteY580" fmla="*/ 2149284 h 6858000"/>
              <a:gd name="connsiteX581" fmla="*/ 1908359 w 7467600"/>
              <a:gd name="connsiteY581" fmla="*/ 2364988 h 6858000"/>
              <a:gd name="connsiteX582" fmla="*/ 1647661 w 7467600"/>
              <a:gd name="connsiteY582" fmla="*/ 1825945 h 6858000"/>
              <a:gd name="connsiteX583" fmla="*/ 1423821 w 7467600"/>
              <a:gd name="connsiteY583" fmla="*/ 1351958 h 6858000"/>
              <a:gd name="connsiteX584" fmla="*/ 1431890 w 7467600"/>
              <a:gd name="connsiteY584" fmla="*/ 1306475 h 6858000"/>
              <a:gd name="connsiteX585" fmla="*/ 1507597 w 7467600"/>
              <a:gd name="connsiteY585" fmla="*/ 1446132 h 6858000"/>
              <a:gd name="connsiteX586" fmla="*/ 1674586 w 7467600"/>
              <a:gd name="connsiteY586" fmla="*/ 1813832 h 6858000"/>
              <a:gd name="connsiteX587" fmla="*/ 1815950 w 7467600"/>
              <a:gd name="connsiteY587" fmla="*/ 2128564 h 6858000"/>
              <a:gd name="connsiteX588" fmla="*/ 1984242 w 7467600"/>
              <a:gd name="connsiteY588" fmla="*/ 2430829 h 6858000"/>
              <a:gd name="connsiteX589" fmla="*/ 2014023 w 7467600"/>
              <a:gd name="connsiteY589" fmla="*/ 2450995 h 6858000"/>
              <a:gd name="connsiteX590" fmla="*/ 1747337 w 7467600"/>
              <a:gd name="connsiteY590" fmla="*/ 1855264 h 6858000"/>
              <a:gd name="connsiteX591" fmla="*/ 1533749 w 7467600"/>
              <a:gd name="connsiteY591" fmla="*/ 1478656 h 6858000"/>
              <a:gd name="connsiteX592" fmla="*/ 1431890 w 7467600"/>
              <a:gd name="connsiteY592" fmla="*/ 1306475 h 6858000"/>
              <a:gd name="connsiteX593" fmla="*/ 5052692 w 7467600"/>
              <a:gd name="connsiteY593" fmla="*/ 1292994 h 6858000"/>
              <a:gd name="connsiteX594" fmla="*/ 5200661 w 7467600"/>
              <a:gd name="connsiteY594" fmla="*/ 1635186 h 6858000"/>
              <a:gd name="connsiteX595" fmla="*/ 5297138 w 7467600"/>
              <a:gd name="connsiteY595" fmla="*/ 1906351 h 6858000"/>
              <a:gd name="connsiteX596" fmla="*/ 5052692 w 7467600"/>
              <a:gd name="connsiteY596" fmla="*/ 1292994 h 6858000"/>
              <a:gd name="connsiteX597" fmla="*/ 5009948 w 7467600"/>
              <a:gd name="connsiteY597" fmla="*/ 1273619 h 6858000"/>
              <a:gd name="connsiteX598" fmla="*/ 5121777 w 7467600"/>
              <a:gd name="connsiteY598" fmla="*/ 1654213 h 6858000"/>
              <a:gd name="connsiteX599" fmla="*/ 5293545 w 7467600"/>
              <a:gd name="connsiteY599" fmla="*/ 2072247 h 6858000"/>
              <a:gd name="connsiteX600" fmla="*/ 5294042 w 7467600"/>
              <a:gd name="connsiteY600" fmla="*/ 2065019 h 6858000"/>
              <a:gd name="connsiteX601" fmla="*/ 5171936 w 7467600"/>
              <a:gd name="connsiteY601" fmla="*/ 1647613 h 6858000"/>
              <a:gd name="connsiteX602" fmla="*/ 5009948 w 7467600"/>
              <a:gd name="connsiteY602" fmla="*/ 1273619 h 6858000"/>
              <a:gd name="connsiteX603" fmla="*/ 655236 w 7467600"/>
              <a:gd name="connsiteY603" fmla="*/ 1268632 h 6858000"/>
              <a:gd name="connsiteX604" fmla="*/ 839521 w 7467600"/>
              <a:gd name="connsiteY604" fmla="*/ 1685315 h 6858000"/>
              <a:gd name="connsiteX605" fmla="*/ 1109416 w 7467600"/>
              <a:gd name="connsiteY605" fmla="*/ 2061663 h 6858000"/>
              <a:gd name="connsiteX606" fmla="*/ 1298300 w 7467600"/>
              <a:gd name="connsiteY606" fmla="*/ 2247742 h 6858000"/>
              <a:gd name="connsiteX607" fmla="*/ 1125871 w 7467600"/>
              <a:gd name="connsiteY607" fmla="*/ 1989513 h 6858000"/>
              <a:gd name="connsiteX608" fmla="*/ 981574 w 7467600"/>
              <a:gd name="connsiteY608" fmla="*/ 1783157 h 6858000"/>
              <a:gd name="connsiteX609" fmla="*/ 922198 w 7467600"/>
              <a:gd name="connsiteY609" fmla="*/ 1677437 h 6858000"/>
              <a:gd name="connsiteX610" fmla="*/ 869293 w 7467600"/>
              <a:gd name="connsiteY610" fmla="*/ 1583214 h 6858000"/>
              <a:gd name="connsiteX611" fmla="*/ 751431 w 7467600"/>
              <a:gd name="connsiteY611" fmla="*/ 1405731 h 6858000"/>
              <a:gd name="connsiteX612" fmla="*/ 655236 w 7467600"/>
              <a:gd name="connsiteY612" fmla="*/ 1268632 h 6858000"/>
              <a:gd name="connsiteX613" fmla="*/ 6516292 w 7467600"/>
              <a:gd name="connsiteY613" fmla="*/ 1263064 h 6858000"/>
              <a:gd name="connsiteX614" fmla="*/ 5736320 w 7467600"/>
              <a:gd name="connsiteY614" fmla="*/ 1501803 h 6858000"/>
              <a:gd name="connsiteX615" fmla="*/ 6516292 w 7467600"/>
              <a:gd name="connsiteY615" fmla="*/ 1263064 h 6858000"/>
              <a:gd name="connsiteX616" fmla="*/ 291466 w 7467600"/>
              <a:gd name="connsiteY616" fmla="*/ 1250369 h 6858000"/>
              <a:gd name="connsiteX617" fmla="*/ 323180 w 7467600"/>
              <a:gd name="connsiteY617" fmla="*/ 1435283 h 6858000"/>
              <a:gd name="connsiteX618" fmla="*/ 349381 w 7467600"/>
              <a:gd name="connsiteY618" fmla="*/ 1875041 h 6858000"/>
              <a:gd name="connsiteX619" fmla="*/ 374363 w 7467600"/>
              <a:gd name="connsiteY619" fmla="*/ 1506494 h 6858000"/>
              <a:gd name="connsiteX620" fmla="*/ 302168 w 7467600"/>
              <a:gd name="connsiteY620" fmla="*/ 1274495 h 6858000"/>
              <a:gd name="connsiteX621" fmla="*/ 291466 w 7467600"/>
              <a:gd name="connsiteY621" fmla="*/ 1250369 h 6858000"/>
              <a:gd name="connsiteX622" fmla="*/ 678222 w 7467600"/>
              <a:gd name="connsiteY622" fmla="*/ 1248670 h 6858000"/>
              <a:gd name="connsiteX623" fmla="*/ 775536 w 7467600"/>
              <a:gd name="connsiteY623" fmla="*/ 1388015 h 6858000"/>
              <a:gd name="connsiteX624" fmla="*/ 894529 w 7467600"/>
              <a:gd name="connsiteY624" fmla="*/ 1567739 h 6858000"/>
              <a:gd name="connsiteX625" fmla="*/ 948000 w 7467600"/>
              <a:gd name="connsiteY625" fmla="*/ 1663088 h 6858000"/>
              <a:gd name="connsiteX626" fmla="*/ 1006812 w 7467600"/>
              <a:gd name="connsiteY626" fmla="*/ 1767683 h 6858000"/>
              <a:gd name="connsiteX627" fmla="*/ 1149133 w 7467600"/>
              <a:gd name="connsiteY627" fmla="*/ 1971513 h 6858000"/>
              <a:gd name="connsiteX628" fmla="*/ 1333952 w 7467600"/>
              <a:gd name="connsiteY628" fmla="*/ 2251620 h 6858000"/>
              <a:gd name="connsiteX629" fmla="*/ 1337329 w 7467600"/>
              <a:gd name="connsiteY629" fmla="*/ 2258350 h 6858000"/>
              <a:gd name="connsiteX630" fmla="*/ 1014726 w 7467600"/>
              <a:gd name="connsiteY630" fmla="*/ 1615556 h 6858000"/>
              <a:gd name="connsiteX631" fmla="*/ 678222 w 7467600"/>
              <a:gd name="connsiteY631" fmla="*/ 1248670 h 6858000"/>
              <a:gd name="connsiteX632" fmla="*/ 6691602 w 7467600"/>
              <a:gd name="connsiteY632" fmla="*/ 1140573 h 6858000"/>
              <a:gd name="connsiteX633" fmla="*/ 6571100 w 7467600"/>
              <a:gd name="connsiteY633" fmla="*/ 1183662 h 6858000"/>
              <a:gd name="connsiteX634" fmla="*/ 6241687 w 7467600"/>
              <a:gd name="connsiteY634" fmla="*/ 1257600 h 6858000"/>
              <a:gd name="connsiteX635" fmla="*/ 5693009 w 7467600"/>
              <a:gd name="connsiteY635" fmla="*/ 1478256 h 6858000"/>
              <a:gd name="connsiteX636" fmla="*/ 6548420 w 7467600"/>
              <a:gd name="connsiteY636" fmla="*/ 1214599 h 6858000"/>
              <a:gd name="connsiteX637" fmla="*/ 6605473 w 7467600"/>
              <a:gd name="connsiteY637" fmla="*/ 1184686 h 6858000"/>
              <a:gd name="connsiteX638" fmla="*/ 6691602 w 7467600"/>
              <a:gd name="connsiteY638" fmla="*/ 1140573 h 6858000"/>
              <a:gd name="connsiteX639" fmla="*/ 4002475 w 7467600"/>
              <a:gd name="connsiteY639" fmla="*/ 1037802 h 6858000"/>
              <a:gd name="connsiteX640" fmla="*/ 4000324 w 7467600"/>
              <a:gd name="connsiteY640" fmla="*/ 1039362 h 6858000"/>
              <a:gd name="connsiteX641" fmla="*/ 4002862 w 7467600"/>
              <a:gd name="connsiteY641" fmla="*/ 1042866 h 6858000"/>
              <a:gd name="connsiteX642" fmla="*/ 4002475 w 7467600"/>
              <a:gd name="connsiteY642" fmla="*/ 1037802 h 6858000"/>
              <a:gd name="connsiteX643" fmla="*/ 506322 w 7467600"/>
              <a:gd name="connsiteY643" fmla="*/ 1020997 h 6858000"/>
              <a:gd name="connsiteX644" fmla="*/ 533068 w 7467600"/>
              <a:gd name="connsiteY644" fmla="*/ 1029409 h 6858000"/>
              <a:gd name="connsiteX645" fmla="*/ 1232525 w 7467600"/>
              <a:gd name="connsiteY645" fmla="*/ 1804675 h 6858000"/>
              <a:gd name="connsiteX646" fmla="*/ 1388858 w 7467600"/>
              <a:gd name="connsiteY646" fmla="*/ 2368011 h 6858000"/>
              <a:gd name="connsiteX647" fmla="*/ 1384098 w 7467600"/>
              <a:gd name="connsiteY647" fmla="*/ 2378125 h 6858000"/>
              <a:gd name="connsiteX648" fmla="*/ 1425393 w 7467600"/>
              <a:gd name="connsiteY648" fmla="*/ 2589124 h 6858000"/>
              <a:gd name="connsiteX649" fmla="*/ 1424001 w 7467600"/>
              <a:gd name="connsiteY649" fmla="*/ 2597541 h 6858000"/>
              <a:gd name="connsiteX650" fmla="*/ 2152729 w 7467600"/>
              <a:gd name="connsiteY650" fmla="*/ 2864487 h 6858000"/>
              <a:gd name="connsiteX651" fmla="*/ 2020609 w 7467600"/>
              <a:gd name="connsiteY651" fmla="*/ 2539671 h 6858000"/>
              <a:gd name="connsiteX652" fmla="*/ 2018920 w 7467600"/>
              <a:gd name="connsiteY652" fmla="*/ 2536309 h 6858000"/>
              <a:gd name="connsiteX653" fmla="*/ 1342441 w 7467600"/>
              <a:gd name="connsiteY653" fmla="*/ 1173017 h 6858000"/>
              <a:gd name="connsiteX654" fmla="*/ 1367925 w 7467600"/>
              <a:gd name="connsiteY654" fmla="*/ 1135648 h 6858000"/>
              <a:gd name="connsiteX655" fmla="*/ 1771401 w 7467600"/>
              <a:gd name="connsiteY655" fmla="*/ 1806673 h 6858000"/>
              <a:gd name="connsiteX656" fmla="*/ 1972385 w 7467600"/>
              <a:gd name="connsiteY656" fmla="*/ 2198735 h 6858000"/>
              <a:gd name="connsiteX657" fmla="*/ 2040892 w 7467600"/>
              <a:gd name="connsiteY657" fmla="*/ 2405205 h 6858000"/>
              <a:gd name="connsiteX658" fmla="*/ 2131689 w 7467600"/>
              <a:gd name="connsiteY658" fmla="*/ 1936926 h 6858000"/>
              <a:gd name="connsiteX659" fmla="*/ 2454820 w 7467600"/>
              <a:gd name="connsiteY659" fmla="*/ 1248808 h 6858000"/>
              <a:gd name="connsiteX660" fmla="*/ 2492512 w 7467600"/>
              <a:gd name="connsiteY660" fmla="*/ 1302920 h 6858000"/>
              <a:gd name="connsiteX661" fmla="*/ 2081216 w 7467600"/>
              <a:gd name="connsiteY661" fmla="*/ 2527513 h 6858000"/>
              <a:gd name="connsiteX662" fmla="*/ 2081211 w 7467600"/>
              <a:gd name="connsiteY662" fmla="*/ 2528916 h 6858000"/>
              <a:gd name="connsiteX663" fmla="*/ 2199067 w 7467600"/>
              <a:gd name="connsiteY663" fmla="*/ 2884061 h 6858000"/>
              <a:gd name="connsiteX664" fmla="*/ 3192586 w 7467600"/>
              <a:gd name="connsiteY664" fmla="*/ 3411496 h 6858000"/>
              <a:gd name="connsiteX665" fmla="*/ 3182620 w 7467600"/>
              <a:gd name="connsiteY665" fmla="*/ 3483279 h 6858000"/>
              <a:gd name="connsiteX666" fmla="*/ 2435119 w 7467600"/>
              <a:gd name="connsiteY666" fmla="*/ 3080173 h 6858000"/>
              <a:gd name="connsiteX667" fmla="*/ 2410152 w 7467600"/>
              <a:gd name="connsiteY667" fmla="*/ 3063751 h 6858000"/>
              <a:gd name="connsiteX668" fmla="*/ 2408099 w 7467600"/>
              <a:gd name="connsiteY668" fmla="*/ 3064403 h 6858000"/>
              <a:gd name="connsiteX669" fmla="*/ 2407218 w 7467600"/>
              <a:gd name="connsiteY669" fmla="*/ 3070324 h 6858000"/>
              <a:gd name="connsiteX670" fmla="*/ 2380138 w 7467600"/>
              <a:gd name="connsiteY670" fmla="*/ 3099341 h 6858000"/>
              <a:gd name="connsiteX671" fmla="*/ 1765923 w 7467600"/>
              <a:gd name="connsiteY671" fmla="*/ 3581043 h 6858000"/>
              <a:gd name="connsiteX672" fmla="*/ 1702258 w 7467600"/>
              <a:gd name="connsiteY672" fmla="*/ 3612286 h 6858000"/>
              <a:gd name="connsiteX673" fmla="*/ 1538370 w 7467600"/>
              <a:gd name="connsiteY673" fmla="*/ 3811804 h 6858000"/>
              <a:gd name="connsiteX674" fmla="*/ 542867 w 7467600"/>
              <a:gd name="connsiteY674" fmla="*/ 4944092 h 6858000"/>
              <a:gd name="connsiteX675" fmla="*/ 515800 w 7467600"/>
              <a:gd name="connsiteY675" fmla="*/ 4862180 h 6858000"/>
              <a:gd name="connsiteX676" fmla="*/ 909145 w 7467600"/>
              <a:gd name="connsiteY676" fmla="*/ 4199225 h 6858000"/>
              <a:gd name="connsiteX677" fmla="*/ 1214067 w 7467600"/>
              <a:gd name="connsiteY677" fmla="*/ 3908561 h 6858000"/>
              <a:gd name="connsiteX678" fmla="*/ 640967 w 7467600"/>
              <a:gd name="connsiteY678" fmla="*/ 4105601 h 6858000"/>
              <a:gd name="connsiteX679" fmla="*/ 112563 w 7467600"/>
              <a:gd name="connsiteY679" fmla="*/ 4396952 h 6858000"/>
              <a:gd name="connsiteX680" fmla="*/ 0 w 7467600"/>
              <a:gd name="connsiteY680" fmla="*/ 4466006 h 6858000"/>
              <a:gd name="connsiteX681" fmla="*/ 0 w 7467600"/>
              <a:gd name="connsiteY681" fmla="*/ 4233763 h 6858000"/>
              <a:gd name="connsiteX682" fmla="*/ 36881 w 7467600"/>
              <a:gd name="connsiteY682" fmla="*/ 4200118 h 6858000"/>
              <a:gd name="connsiteX683" fmla="*/ 910534 w 7467600"/>
              <a:gd name="connsiteY683" fmla="*/ 3629753 h 6858000"/>
              <a:gd name="connsiteX684" fmla="*/ 1578717 w 7467600"/>
              <a:gd name="connsiteY684" fmla="*/ 3575982 h 6858000"/>
              <a:gd name="connsiteX685" fmla="*/ 2338780 w 7467600"/>
              <a:gd name="connsiteY685" fmla="*/ 3033725 h 6858000"/>
              <a:gd name="connsiteX686" fmla="*/ 1807991 w 7467600"/>
              <a:gd name="connsiteY686" fmla="*/ 2807184 h 6858000"/>
              <a:gd name="connsiteX687" fmla="*/ 1416358 w 7467600"/>
              <a:gd name="connsiteY687" fmla="*/ 3112571 h 6858000"/>
              <a:gd name="connsiteX688" fmla="*/ 939066 w 7467600"/>
              <a:gd name="connsiteY688" fmla="*/ 3378798 h 6858000"/>
              <a:gd name="connsiteX689" fmla="*/ 115099 w 7467600"/>
              <a:gd name="connsiteY689" fmla="*/ 3607650 h 6858000"/>
              <a:gd name="connsiteX690" fmla="*/ 97284 w 7467600"/>
              <a:gd name="connsiteY690" fmla="*/ 3520393 h 6858000"/>
              <a:gd name="connsiteX691" fmla="*/ 922050 w 7467600"/>
              <a:gd name="connsiteY691" fmla="*/ 3074867 h 6858000"/>
              <a:gd name="connsiteX692" fmla="*/ 1405265 w 7467600"/>
              <a:gd name="connsiteY692" fmla="*/ 3016319 h 6858000"/>
              <a:gd name="connsiteX693" fmla="*/ 1407512 w 7467600"/>
              <a:gd name="connsiteY693" fmla="*/ 3018001 h 6858000"/>
              <a:gd name="connsiteX694" fmla="*/ 1726266 w 7467600"/>
              <a:gd name="connsiteY694" fmla="*/ 2777274 h 6858000"/>
              <a:gd name="connsiteX695" fmla="*/ 625390 w 7467600"/>
              <a:gd name="connsiteY695" fmla="*/ 2514541 h 6858000"/>
              <a:gd name="connsiteX696" fmla="*/ 619799 w 7467600"/>
              <a:gd name="connsiteY696" fmla="*/ 2527180 h 6858000"/>
              <a:gd name="connsiteX697" fmla="*/ 310030 w 7467600"/>
              <a:gd name="connsiteY697" fmla="*/ 2771818 h 6858000"/>
              <a:gd name="connsiteX698" fmla="*/ 173877 w 7467600"/>
              <a:gd name="connsiteY698" fmla="*/ 2937056 h 6858000"/>
              <a:gd name="connsiteX699" fmla="*/ 77889 w 7467600"/>
              <a:gd name="connsiteY699" fmla="*/ 3138440 h 6858000"/>
              <a:gd name="connsiteX700" fmla="*/ 0 w 7467600"/>
              <a:gd name="connsiteY700" fmla="*/ 3271395 h 6858000"/>
              <a:gd name="connsiteX701" fmla="*/ 0 w 7467600"/>
              <a:gd name="connsiteY701" fmla="*/ 3153002 h 6858000"/>
              <a:gd name="connsiteX702" fmla="*/ 2386 w 7467600"/>
              <a:gd name="connsiteY702" fmla="*/ 3149203 h 6858000"/>
              <a:gd name="connsiteX703" fmla="*/ 89753 w 7467600"/>
              <a:gd name="connsiteY703" fmla="*/ 2987702 h 6858000"/>
              <a:gd name="connsiteX704" fmla="*/ 76869 w 7467600"/>
              <a:gd name="connsiteY704" fmla="*/ 3005404 h 6858000"/>
              <a:gd name="connsiteX705" fmla="*/ 32049 w 7467600"/>
              <a:gd name="connsiteY705" fmla="*/ 3065814 h 6858000"/>
              <a:gd name="connsiteX706" fmla="*/ 0 w 7467600"/>
              <a:gd name="connsiteY706" fmla="*/ 3108744 h 6858000"/>
              <a:gd name="connsiteX707" fmla="*/ 0 w 7467600"/>
              <a:gd name="connsiteY707" fmla="*/ 3058059 h 6858000"/>
              <a:gd name="connsiteX708" fmla="*/ 7610 w 7467600"/>
              <a:gd name="connsiteY708" fmla="*/ 3047889 h 6858000"/>
              <a:gd name="connsiteX709" fmla="*/ 52419 w 7467600"/>
              <a:gd name="connsiteY709" fmla="*/ 2987479 h 6858000"/>
              <a:gd name="connsiteX710" fmla="*/ 59142 w 7467600"/>
              <a:gd name="connsiteY710" fmla="*/ 2978488 h 6858000"/>
              <a:gd name="connsiteX711" fmla="*/ 0 w 7467600"/>
              <a:gd name="connsiteY711" fmla="*/ 3015334 h 6858000"/>
              <a:gd name="connsiteX712" fmla="*/ 0 w 7467600"/>
              <a:gd name="connsiteY712" fmla="*/ 2914286 h 6858000"/>
              <a:gd name="connsiteX713" fmla="*/ 36383 w 7467600"/>
              <a:gd name="connsiteY713" fmla="*/ 2901128 h 6858000"/>
              <a:gd name="connsiteX714" fmla="*/ 156329 w 7467600"/>
              <a:gd name="connsiteY714" fmla="*/ 2840533 h 6858000"/>
              <a:gd name="connsiteX715" fmla="*/ 358355 w 7467600"/>
              <a:gd name="connsiteY715" fmla="*/ 2620471 h 6858000"/>
              <a:gd name="connsiteX716" fmla="*/ 510577 w 7467600"/>
              <a:gd name="connsiteY716" fmla="*/ 2501244 h 6858000"/>
              <a:gd name="connsiteX717" fmla="*/ 211967 w 7467600"/>
              <a:gd name="connsiteY717" fmla="*/ 2479171 h 6858000"/>
              <a:gd name="connsiteX718" fmla="*/ 0 w 7467600"/>
              <a:gd name="connsiteY718" fmla="*/ 2476398 h 6858000"/>
              <a:gd name="connsiteX719" fmla="*/ 0 w 7467600"/>
              <a:gd name="connsiteY719" fmla="*/ 2389189 h 6858000"/>
              <a:gd name="connsiteX720" fmla="*/ 103062 w 7467600"/>
              <a:gd name="connsiteY720" fmla="*/ 2389518 h 6858000"/>
              <a:gd name="connsiteX721" fmla="*/ 510734 w 7467600"/>
              <a:gd name="connsiteY721" fmla="*/ 2416201 h 6858000"/>
              <a:gd name="connsiteX722" fmla="*/ 279257 w 7467600"/>
              <a:gd name="connsiteY722" fmla="*/ 2092102 h 6858000"/>
              <a:gd name="connsiteX723" fmla="*/ 65265 w 7467600"/>
              <a:gd name="connsiteY723" fmla="*/ 2006049 h 6858000"/>
              <a:gd name="connsiteX724" fmla="*/ 0 w 7467600"/>
              <a:gd name="connsiteY724" fmla="*/ 1982532 h 6858000"/>
              <a:gd name="connsiteX725" fmla="*/ 0 w 7467600"/>
              <a:gd name="connsiteY725" fmla="*/ 1912789 h 6858000"/>
              <a:gd name="connsiteX726" fmla="*/ 97460 w 7467600"/>
              <a:gd name="connsiteY726" fmla="*/ 1953725 h 6858000"/>
              <a:gd name="connsiteX727" fmla="*/ 221272 w 7467600"/>
              <a:gd name="connsiteY727" fmla="*/ 1980766 h 6858000"/>
              <a:gd name="connsiteX728" fmla="*/ 116765 w 7467600"/>
              <a:gd name="connsiteY728" fmla="*/ 1911033 h 6858000"/>
              <a:gd name="connsiteX729" fmla="*/ 16405 w 7467600"/>
              <a:gd name="connsiteY729" fmla="*/ 1803412 h 6858000"/>
              <a:gd name="connsiteX730" fmla="*/ 0 w 7467600"/>
              <a:gd name="connsiteY730" fmla="*/ 1784777 h 6858000"/>
              <a:gd name="connsiteX731" fmla="*/ 0 w 7467600"/>
              <a:gd name="connsiteY731" fmla="*/ 1740082 h 6858000"/>
              <a:gd name="connsiteX732" fmla="*/ 39394 w 7467600"/>
              <a:gd name="connsiteY732" fmla="*/ 1784856 h 6858000"/>
              <a:gd name="connsiteX733" fmla="*/ 135813 w 7467600"/>
              <a:gd name="connsiteY733" fmla="*/ 1888838 h 6858000"/>
              <a:gd name="connsiteX734" fmla="*/ 242575 w 7467600"/>
              <a:gd name="connsiteY734" fmla="*/ 1958841 h 6858000"/>
              <a:gd name="connsiteX735" fmla="*/ 82197 w 7467600"/>
              <a:gd name="connsiteY735" fmla="*/ 1754826 h 6858000"/>
              <a:gd name="connsiteX736" fmla="*/ 0 w 7467600"/>
              <a:gd name="connsiteY736" fmla="*/ 1679650 h 6858000"/>
              <a:gd name="connsiteX737" fmla="*/ 0 w 7467600"/>
              <a:gd name="connsiteY737" fmla="*/ 1602463 h 6858000"/>
              <a:gd name="connsiteX738" fmla="*/ 84689 w 7467600"/>
              <a:gd name="connsiteY738" fmla="*/ 1677442 h 6858000"/>
              <a:gd name="connsiteX739" fmla="*/ 298437 w 7467600"/>
              <a:gd name="connsiteY739" fmla="*/ 1968019 h 6858000"/>
              <a:gd name="connsiteX740" fmla="*/ 227269 w 7467600"/>
              <a:gd name="connsiteY740" fmla="*/ 1114064 h 6858000"/>
              <a:gd name="connsiteX741" fmla="*/ 248003 w 7467600"/>
              <a:gd name="connsiteY741" fmla="*/ 1089613 h 6858000"/>
              <a:gd name="connsiteX742" fmla="*/ 427020 w 7467600"/>
              <a:gd name="connsiteY742" fmla="*/ 1619803 h 6858000"/>
              <a:gd name="connsiteX743" fmla="*/ 340345 w 7467600"/>
              <a:gd name="connsiteY743" fmla="*/ 2027739 h 6858000"/>
              <a:gd name="connsiteX744" fmla="*/ 360865 w 7467600"/>
              <a:gd name="connsiteY744" fmla="*/ 2044827 h 6858000"/>
              <a:gd name="connsiteX745" fmla="*/ 560414 w 7467600"/>
              <a:gd name="connsiteY745" fmla="*/ 2421457 h 6858000"/>
              <a:gd name="connsiteX746" fmla="*/ 1359703 w 7467600"/>
              <a:gd name="connsiteY746" fmla="*/ 2578554 h 6858000"/>
              <a:gd name="connsiteX747" fmla="*/ 1359422 w 7467600"/>
              <a:gd name="connsiteY747" fmla="*/ 2577994 h 6858000"/>
              <a:gd name="connsiteX748" fmla="*/ 828701 w 7467600"/>
              <a:gd name="connsiteY748" fmla="*/ 1839520 h 6858000"/>
              <a:gd name="connsiteX749" fmla="*/ 494427 w 7467600"/>
              <a:gd name="connsiteY749" fmla="*/ 1092333 h 6858000"/>
              <a:gd name="connsiteX750" fmla="*/ 506322 w 7467600"/>
              <a:gd name="connsiteY750" fmla="*/ 1020997 h 6858000"/>
              <a:gd name="connsiteX751" fmla="*/ 4570198 w 7467600"/>
              <a:gd name="connsiteY751" fmla="*/ 978081 h 6858000"/>
              <a:gd name="connsiteX752" fmla="*/ 4523691 w 7467600"/>
              <a:gd name="connsiteY752" fmla="*/ 1127776 h 6858000"/>
              <a:gd name="connsiteX753" fmla="*/ 4509875 w 7467600"/>
              <a:gd name="connsiteY753" fmla="*/ 1167552 h 6858000"/>
              <a:gd name="connsiteX754" fmla="*/ 4478168 w 7467600"/>
              <a:gd name="connsiteY754" fmla="*/ 1260735 h 6858000"/>
              <a:gd name="connsiteX755" fmla="*/ 4409309 w 7467600"/>
              <a:gd name="connsiteY755" fmla="*/ 1666996 h 6858000"/>
              <a:gd name="connsiteX756" fmla="*/ 4370031 w 7467600"/>
              <a:gd name="connsiteY756" fmla="*/ 1955666 h 6858000"/>
              <a:gd name="connsiteX757" fmla="*/ 4570198 w 7467600"/>
              <a:gd name="connsiteY757" fmla="*/ 978081 h 6858000"/>
              <a:gd name="connsiteX758" fmla="*/ 4557898 w 7467600"/>
              <a:gd name="connsiteY758" fmla="*/ 900011 h 6858000"/>
              <a:gd name="connsiteX759" fmla="*/ 4344840 w 7467600"/>
              <a:gd name="connsiteY759" fmla="*/ 1922038 h 6858000"/>
              <a:gd name="connsiteX760" fmla="*/ 4378710 w 7467600"/>
              <a:gd name="connsiteY760" fmla="*/ 1665516 h 6858000"/>
              <a:gd name="connsiteX761" fmla="*/ 4448798 w 7467600"/>
              <a:gd name="connsiteY761" fmla="*/ 1253024 h 6858000"/>
              <a:gd name="connsiteX762" fmla="*/ 4480315 w 7467600"/>
              <a:gd name="connsiteY762" fmla="*/ 1158454 h 6858000"/>
              <a:gd name="connsiteX763" fmla="*/ 4494133 w 7467600"/>
              <a:gd name="connsiteY763" fmla="*/ 1118676 h 6858000"/>
              <a:gd name="connsiteX764" fmla="*/ 4557898 w 7467600"/>
              <a:gd name="connsiteY764" fmla="*/ 900011 h 6858000"/>
              <a:gd name="connsiteX765" fmla="*/ 5870151 w 7467600"/>
              <a:gd name="connsiteY765" fmla="*/ 898890 h 6858000"/>
              <a:gd name="connsiteX766" fmla="*/ 5861335 w 7467600"/>
              <a:gd name="connsiteY766" fmla="*/ 899177 h 6858000"/>
              <a:gd name="connsiteX767" fmla="*/ 5843702 w 7467600"/>
              <a:gd name="connsiteY767" fmla="*/ 899748 h 6858000"/>
              <a:gd name="connsiteX768" fmla="*/ 5651107 w 7467600"/>
              <a:gd name="connsiteY768" fmla="*/ 920306 h 6858000"/>
              <a:gd name="connsiteX769" fmla="*/ 5459407 w 7467600"/>
              <a:gd name="connsiteY769" fmla="*/ 940975 h 6858000"/>
              <a:gd name="connsiteX770" fmla="*/ 5374846 w 7467600"/>
              <a:gd name="connsiteY770" fmla="*/ 941988 h 6858000"/>
              <a:gd name="connsiteX771" fmla="*/ 5256105 w 7467600"/>
              <a:gd name="connsiteY771" fmla="*/ 945632 h 6858000"/>
              <a:gd name="connsiteX772" fmla="*/ 5107071 w 7467600"/>
              <a:gd name="connsiteY772" fmla="*/ 969720 h 6858000"/>
              <a:gd name="connsiteX773" fmla="*/ 4998681 w 7467600"/>
              <a:gd name="connsiteY773" fmla="*/ 988771 h 6858000"/>
              <a:gd name="connsiteX774" fmla="*/ 5870151 w 7467600"/>
              <a:gd name="connsiteY774" fmla="*/ 898890 h 6858000"/>
              <a:gd name="connsiteX775" fmla="*/ 5504425 w 7467600"/>
              <a:gd name="connsiteY775" fmla="*/ 848067 h 6858000"/>
              <a:gd name="connsiteX776" fmla="*/ 4968849 w 7467600"/>
              <a:gd name="connsiteY776" fmla="*/ 962318 h 6858000"/>
              <a:gd name="connsiteX777" fmla="*/ 5104039 w 7467600"/>
              <a:gd name="connsiteY777" fmla="*/ 940634 h 6858000"/>
              <a:gd name="connsiteX778" fmla="*/ 5256311 w 7467600"/>
              <a:gd name="connsiteY778" fmla="*/ 916490 h 6858000"/>
              <a:gd name="connsiteX779" fmla="*/ 5377381 w 7467600"/>
              <a:gd name="connsiteY779" fmla="*/ 912671 h 6858000"/>
              <a:gd name="connsiteX780" fmla="*/ 5460148 w 7467600"/>
              <a:gd name="connsiteY780" fmla="*/ 911442 h 6858000"/>
              <a:gd name="connsiteX781" fmla="*/ 5648971 w 7467600"/>
              <a:gd name="connsiteY781" fmla="*/ 891331 h 6858000"/>
              <a:gd name="connsiteX782" fmla="*/ 5844807 w 7467600"/>
              <a:gd name="connsiteY782" fmla="*/ 870718 h 6858000"/>
              <a:gd name="connsiteX783" fmla="*/ 5862975 w 7467600"/>
              <a:gd name="connsiteY783" fmla="*/ 869756 h 6858000"/>
              <a:gd name="connsiteX784" fmla="*/ 5920887 w 7467600"/>
              <a:gd name="connsiteY784" fmla="*/ 865929 h 6858000"/>
              <a:gd name="connsiteX785" fmla="*/ 5504425 w 7467600"/>
              <a:gd name="connsiteY785" fmla="*/ 848067 h 6858000"/>
              <a:gd name="connsiteX786" fmla="*/ 3607114 w 7467600"/>
              <a:gd name="connsiteY786" fmla="*/ 467441 h 6858000"/>
              <a:gd name="connsiteX787" fmla="*/ 3296242 w 7467600"/>
              <a:gd name="connsiteY787" fmla="*/ 807991 h 6858000"/>
              <a:gd name="connsiteX788" fmla="*/ 3174674 w 7467600"/>
              <a:gd name="connsiteY788" fmla="*/ 919759 h 6858000"/>
              <a:gd name="connsiteX789" fmla="*/ 3042978 w 7467600"/>
              <a:gd name="connsiteY789" fmla="*/ 1054894 h 6858000"/>
              <a:gd name="connsiteX790" fmla="*/ 2968914 w 7467600"/>
              <a:gd name="connsiteY790" fmla="*/ 1133756 h 6858000"/>
              <a:gd name="connsiteX791" fmla="*/ 3103823 w 7467600"/>
              <a:gd name="connsiteY791" fmla="*/ 1026814 h 6858000"/>
              <a:gd name="connsiteX792" fmla="*/ 3607114 w 7467600"/>
              <a:gd name="connsiteY792" fmla="*/ 467441 h 6858000"/>
              <a:gd name="connsiteX793" fmla="*/ 3744487 w 7467600"/>
              <a:gd name="connsiteY793" fmla="*/ 383136 h 6858000"/>
              <a:gd name="connsiteX794" fmla="*/ 3970213 w 7467600"/>
              <a:gd name="connsiteY794" fmla="*/ 995559 h 6858000"/>
              <a:gd name="connsiteX795" fmla="*/ 3744487 w 7467600"/>
              <a:gd name="connsiteY795" fmla="*/ 383136 h 6858000"/>
              <a:gd name="connsiteX796" fmla="*/ 3624562 w 7467600"/>
              <a:gd name="connsiteY796" fmla="*/ 367041 h 6858000"/>
              <a:gd name="connsiteX797" fmla="*/ 3489712 w 7467600"/>
              <a:gd name="connsiteY797" fmla="*/ 485386 h 6858000"/>
              <a:gd name="connsiteX798" fmla="*/ 3182994 w 7467600"/>
              <a:gd name="connsiteY798" fmla="*/ 828265 h 6858000"/>
              <a:gd name="connsiteX799" fmla="*/ 2892114 w 7467600"/>
              <a:gd name="connsiteY799" fmla="*/ 1172635 h 6858000"/>
              <a:gd name="connsiteX800" fmla="*/ 3021459 w 7467600"/>
              <a:gd name="connsiteY800" fmla="*/ 1035385 h 6858000"/>
              <a:gd name="connsiteX801" fmla="*/ 3153873 w 7467600"/>
              <a:gd name="connsiteY801" fmla="*/ 898971 h 6858000"/>
              <a:gd name="connsiteX802" fmla="*/ 3276511 w 7467600"/>
              <a:gd name="connsiteY802" fmla="*/ 786423 h 6858000"/>
              <a:gd name="connsiteX803" fmla="*/ 3584154 w 7467600"/>
              <a:gd name="connsiteY803" fmla="*/ 448218 h 6858000"/>
              <a:gd name="connsiteX804" fmla="*/ 3624562 w 7467600"/>
              <a:gd name="connsiteY804" fmla="*/ 367041 h 6858000"/>
              <a:gd name="connsiteX805" fmla="*/ 3766672 w 7467600"/>
              <a:gd name="connsiteY805" fmla="*/ 359429 h 6858000"/>
              <a:gd name="connsiteX806" fmla="*/ 3996338 w 7467600"/>
              <a:gd name="connsiteY806" fmla="*/ 968237 h 6858000"/>
              <a:gd name="connsiteX807" fmla="*/ 3766672 w 7467600"/>
              <a:gd name="connsiteY807" fmla="*/ 359429 h 6858000"/>
              <a:gd name="connsiteX808" fmla="*/ 5805386 w 7467600"/>
              <a:gd name="connsiteY808" fmla="*/ 239240 h 6858000"/>
              <a:gd name="connsiteX809" fmla="*/ 5736947 w 7467600"/>
              <a:gd name="connsiteY809" fmla="*/ 261367 h 6858000"/>
              <a:gd name="connsiteX810" fmla="*/ 5427012 w 7467600"/>
              <a:gd name="connsiteY810" fmla="*/ 311272 h 6858000"/>
              <a:gd name="connsiteX811" fmla="*/ 5147818 w 7467600"/>
              <a:gd name="connsiteY811" fmla="*/ 322112 h 6858000"/>
              <a:gd name="connsiteX812" fmla="*/ 5060854 w 7467600"/>
              <a:gd name="connsiteY812" fmla="*/ 311882 h 6858000"/>
              <a:gd name="connsiteX813" fmla="*/ 4945989 w 7467600"/>
              <a:gd name="connsiteY813" fmla="*/ 300516 h 6858000"/>
              <a:gd name="connsiteX814" fmla="*/ 5410479 w 7467600"/>
              <a:gd name="connsiteY814" fmla="*/ 348434 h 6858000"/>
              <a:gd name="connsiteX815" fmla="*/ 5805386 w 7467600"/>
              <a:gd name="connsiteY815" fmla="*/ 239240 h 6858000"/>
              <a:gd name="connsiteX816" fmla="*/ 5905192 w 7467600"/>
              <a:gd name="connsiteY816" fmla="*/ 163079 h 6858000"/>
              <a:gd name="connsiteX817" fmla="*/ 5865655 w 7467600"/>
              <a:gd name="connsiteY817" fmla="*/ 171901 h 6858000"/>
              <a:gd name="connsiteX818" fmla="*/ 5259740 w 7467600"/>
              <a:gd name="connsiteY818" fmla="*/ 257013 h 6858000"/>
              <a:gd name="connsiteX819" fmla="*/ 5208466 w 7467600"/>
              <a:gd name="connsiteY819" fmla="*/ 257550 h 6858000"/>
              <a:gd name="connsiteX820" fmla="*/ 4980204 w 7467600"/>
              <a:gd name="connsiteY820" fmla="*/ 271903 h 6858000"/>
              <a:gd name="connsiteX821" fmla="*/ 5068068 w 7467600"/>
              <a:gd name="connsiteY821" fmla="*/ 282244 h 6858000"/>
              <a:gd name="connsiteX822" fmla="*/ 5153231 w 7467600"/>
              <a:gd name="connsiteY822" fmla="*/ 292240 h 6858000"/>
              <a:gd name="connsiteX823" fmla="*/ 5426491 w 7467600"/>
              <a:gd name="connsiteY823" fmla="*/ 281128 h 6858000"/>
              <a:gd name="connsiteX824" fmla="*/ 5731212 w 7467600"/>
              <a:gd name="connsiteY824" fmla="*/ 231951 h 6858000"/>
              <a:gd name="connsiteX825" fmla="*/ 5905192 w 7467600"/>
              <a:gd name="connsiteY825" fmla="*/ 163079 h 6858000"/>
              <a:gd name="connsiteX826" fmla="*/ 5944437 w 7467600"/>
              <a:gd name="connsiteY826" fmla="*/ 113829 h 6858000"/>
              <a:gd name="connsiteX827" fmla="*/ 5825032 w 7467600"/>
              <a:gd name="connsiteY827" fmla="*/ 146405 h 6858000"/>
              <a:gd name="connsiteX828" fmla="*/ 4955599 w 7467600"/>
              <a:gd name="connsiteY828" fmla="*/ 247008 h 6858000"/>
              <a:gd name="connsiteX829" fmla="*/ 5210104 w 7467600"/>
              <a:gd name="connsiteY829" fmla="*/ 228123 h 6858000"/>
              <a:gd name="connsiteX830" fmla="*/ 5261015 w 7467600"/>
              <a:gd name="connsiteY830" fmla="*/ 227087 h 6858000"/>
              <a:gd name="connsiteX831" fmla="*/ 5861181 w 7467600"/>
              <a:gd name="connsiteY831" fmla="*/ 143093 h 6858000"/>
              <a:gd name="connsiteX832" fmla="*/ 5961252 w 7467600"/>
              <a:gd name="connsiteY832" fmla="*/ 114820 h 6858000"/>
              <a:gd name="connsiteX833" fmla="*/ 5944437 w 7467600"/>
              <a:gd name="connsiteY833" fmla="*/ 113829 h 6858000"/>
              <a:gd name="connsiteX834" fmla="*/ 3882765 w 7467600"/>
              <a:gd name="connsiteY834" fmla="*/ 0 h 6858000"/>
              <a:gd name="connsiteX835" fmla="*/ 3995099 w 7467600"/>
              <a:gd name="connsiteY835" fmla="*/ 0 h 6858000"/>
              <a:gd name="connsiteX836" fmla="*/ 4163818 w 7467600"/>
              <a:gd name="connsiteY836" fmla="*/ 234104 h 6858000"/>
              <a:gd name="connsiteX837" fmla="*/ 4172099 w 7467600"/>
              <a:gd name="connsiteY837" fmla="*/ 234207 h 6858000"/>
              <a:gd name="connsiteX838" fmla="*/ 4784282 w 7467600"/>
              <a:gd name="connsiteY838" fmla="*/ 276561 h 6858000"/>
              <a:gd name="connsiteX839" fmla="*/ 4801687 w 7467600"/>
              <a:gd name="connsiteY839" fmla="*/ 267764 h 6858000"/>
              <a:gd name="connsiteX840" fmla="*/ 6082788 w 7467600"/>
              <a:gd name="connsiteY840" fmla="*/ 64119 h 6858000"/>
              <a:gd name="connsiteX841" fmla="*/ 6099442 w 7467600"/>
              <a:gd name="connsiteY841" fmla="*/ 82568 h 6858000"/>
              <a:gd name="connsiteX842" fmla="*/ 4804137 w 7467600"/>
              <a:gd name="connsiteY842" fmla="*/ 320931 h 6858000"/>
              <a:gd name="connsiteX843" fmla="*/ 4227047 w 7467600"/>
              <a:gd name="connsiteY843" fmla="*/ 313415 h 6858000"/>
              <a:gd name="connsiteX844" fmla="*/ 4346041 w 7467600"/>
              <a:gd name="connsiteY844" fmla="*/ 456086 h 6858000"/>
              <a:gd name="connsiteX845" fmla="*/ 4870967 w 7467600"/>
              <a:gd name="connsiteY845" fmla="*/ 963061 h 6858000"/>
              <a:gd name="connsiteX846" fmla="*/ 4889647 w 7467600"/>
              <a:gd name="connsiteY846" fmla="*/ 957147 h 6858000"/>
              <a:gd name="connsiteX847" fmla="*/ 5422504 w 7467600"/>
              <a:gd name="connsiteY847" fmla="*/ 805191 h 6858000"/>
              <a:gd name="connsiteX848" fmla="*/ 6087656 w 7467600"/>
              <a:gd name="connsiteY848" fmla="*/ 826703 h 6858000"/>
              <a:gd name="connsiteX849" fmla="*/ 6058717 w 7467600"/>
              <a:gd name="connsiteY849" fmla="*/ 865992 h 6858000"/>
              <a:gd name="connsiteX850" fmla="*/ 4974153 w 7467600"/>
              <a:gd name="connsiteY850" fmla="*/ 1045456 h 6858000"/>
              <a:gd name="connsiteX851" fmla="*/ 5627835 w 7467600"/>
              <a:gd name="connsiteY851" fmla="*/ 1472077 h 6858000"/>
              <a:gd name="connsiteX852" fmla="*/ 5629817 w 7467600"/>
              <a:gd name="connsiteY852" fmla="*/ 1471412 h 6858000"/>
              <a:gd name="connsiteX853" fmla="*/ 5634124 w 7467600"/>
              <a:gd name="connsiteY853" fmla="*/ 1470572 h 6858000"/>
              <a:gd name="connsiteX854" fmla="*/ 5755832 w 7467600"/>
              <a:gd name="connsiteY854" fmla="*/ 1383886 h 6858000"/>
              <a:gd name="connsiteX855" fmla="*/ 6014186 w 7467600"/>
              <a:gd name="connsiteY855" fmla="*/ 1279799 h 6858000"/>
              <a:gd name="connsiteX856" fmla="*/ 6901619 w 7467600"/>
              <a:gd name="connsiteY856" fmla="*/ 1047874 h 6858000"/>
              <a:gd name="connsiteX857" fmla="*/ 6931566 w 7467600"/>
              <a:gd name="connsiteY857" fmla="*/ 1062034 h 6858000"/>
              <a:gd name="connsiteX858" fmla="*/ 5790982 w 7467600"/>
              <a:gd name="connsiteY858" fmla="*/ 1561380 h 6858000"/>
              <a:gd name="connsiteX859" fmla="*/ 6188971 w 7467600"/>
              <a:gd name="connsiteY859" fmla="*/ 1755168 h 6858000"/>
              <a:gd name="connsiteX860" fmla="*/ 6202446 w 7467600"/>
              <a:gd name="connsiteY860" fmla="*/ 1752268 h 6858000"/>
              <a:gd name="connsiteX861" fmla="*/ 7179560 w 7467600"/>
              <a:gd name="connsiteY861" fmla="*/ 1467551 h 6858000"/>
              <a:gd name="connsiteX862" fmla="*/ 7158730 w 7467600"/>
              <a:gd name="connsiteY862" fmla="*/ 1507835 h 6858000"/>
              <a:gd name="connsiteX863" fmla="*/ 6326959 w 7467600"/>
              <a:gd name="connsiteY863" fmla="*/ 1817686 h 6858000"/>
              <a:gd name="connsiteX864" fmla="*/ 6537433 w 7467600"/>
              <a:gd name="connsiteY864" fmla="*/ 1907790 h 6858000"/>
              <a:gd name="connsiteX865" fmla="*/ 6550221 w 7467600"/>
              <a:gd name="connsiteY865" fmla="*/ 1910729 h 6858000"/>
              <a:gd name="connsiteX866" fmla="*/ 6964438 w 7467600"/>
              <a:gd name="connsiteY866" fmla="*/ 2209505 h 6858000"/>
              <a:gd name="connsiteX867" fmla="*/ 7367862 w 7467600"/>
              <a:gd name="connsiteY867" fmla="*/ 2806833 h 6858000"/>
              <a:gd name="connsiteX868" fmla="*/ 7364329 w 7467600"/>
              <a:gd name="connsiteY868" fmla="*/ 2826907 h 6858000"/>
              <a:gd name="connsiteX869" fmla="*/ 7290545 w 7467600"/>
              <a:gd name="connsiteY869" fmla="*/ 2850663 h 6858000"/>
              <a:gd name="connsiteX870" fmla="*/ 6472036 w 7467600"/>
              <a:gd name="connsiteY870" fmla="*/ 1959003 h 6858000"/>
              <a:gd name="connsiteX871" fmla="*/ 5792897 w 7467600"/>
              <a:gd name="connsiteY871" fmla="*/ 1647747 h 6858000"/>
              <a:gd name="connsiteX872" fmla="*/ 5842751 w 7467600"/>
              <a:gd name="connsiteY872" fmla="*/ 1816112 h 6858000"/>
              <a:gd name="connsiteX873" fmla="*/ 5847424 w 7467600"/>
              <a:gd name="connsiteY873" fmla="*/ 1815776 h 6858000"/>
              <a:gd name="connsiteX874" fmla="*/ 6399821 w 7467600"/>
              <a:gd name="connsiteY874" fmla="*/ 2344799 h 6858000"/>
              <a:gd name="connsiteX875" fmla="*/ 6323232 w 7467600"/>
              <a:gd name="connsiteY875" fmla="*/ 2389634 h 6858000"/>
              <a:gd name="connsiteX876" fmla="*/ 5942958 w 7467600"/>
              <a:gd name="connsiteY876" fmla="*/ 2077708 h 6858000"/>
              <a:gd name="connsiteX877" fmla="*/ 5921559 w 7467600"/>
              <a:gd name="connsiteY877" fmla="*/ 2378596 h 6858000"/>
              <a:gd name="connsiteX878" fmla="*/ 5817651 w 7467600"/>
              <a:gd name="connsiteY878" fmla="*/ 3023919 h 6858000"/>
              <a:gd name="connsiteX879" fmla="*/ 5729634 w 7467600"/>
              <a:gd name="connsiteY879" fmla="*/ 3051849 h 6858000"/>
              <a:gd name="connsiteX880" fmla="*/ 5611018 w 7467600"/>
              <a:gd name="connsiteY880" fmla="*/ 2316769 h 6858000"/>
              <a:gd name="connsiteX881" fmla="*/ 5687608 w 7467600"/>
              <a:gd name="connsiteY881" fmla="*/ 2039972 h 6858000"/>
              <a:gd name="connsiteX882" fmla="*/ 5657554 w 7467600"/>
              <a:gd name="connsiteY882" fmla="*/ 1576445 h 6858000"/>
              <a:gd name="connsiteX883" fmla="*/ 5150475 w 7467600"/>
              <a:gd name="connsiteY883" fmla="*/ 1274012 h 6858000"/>
              <a:gd name="connsiteX884" fmla="*/ 5349142 w 7467600"/>
              <a:gd name="connsiteY884" fmla="*/ 2204405 h 6858000"/>
              <a:gd name="connsiteX885" fmla="*/ 5262214 w 7467600"/>
              <a:gd name="connsiteY885" fmla="*/ 2233836 h 6858000"/>
              <a:gd name="connsiteX886" fmla="*/ 4981539 w 7467600"/>
              <a:gd name="connsiteY886" fmla="*/ 1542201 h 6858000"/>
              <a:gd name="connsiteX887" fmla="*/ 4958461 w 7467600"/>
              <a:gd name="connsiteY887" fmla="*/ 1136957 h 6858000"/>
              <a:gd name="connsiteX888" fmla="*/ 4655015 w 7467600"/>
              <a:gd name="connsiteY888" fmla="*/ 891426 h 6858000"/>
              <a:gd name="connsiteX889" fmla="*/ 4348002 w 7467600"/>
              <a:gd name="connsiteY889" fmla="*/ 2205895 h 6858000"/>
              <a:gd name="connsiteX890" fmla="*/ 4262250 w 7467600"/>
              <a:gd name="connsiteY890" fmla="*/ 2219972 h 6858000"/>
              <a:gd name="connsiteX891" fmla="*/ 4550611 w 7467600"/>
              <a:gd name="connsiteY891" fmla="*/ 817540 h 6858000"/>
              <a:gd name="connsiteX892" fmla="*/ 4564418 w 7467600"/>
              <a:gd name="connsiteY892" fmla="*/ 808293 h 6858000"/>
              <a:gd name="connsiteX893" fmla="*/ 4266388 w 7467600"/>
              <a:gd name="connsiteY893" fmla="*/ 500083 h 6858000"/>
              <a:gd name="connsiteX894" fmla="*/ 4032842 w 7467600"/>
              <a:gd name="connsiteY894" fmla="*/ 211809 h 6858000"/>
              <a:gd name="connsiteX895" fmla="*/ 3882765 w 7467600"/>
              <a:gd name="connsiteY895" fmla="*/ 0 h 6858000"/>
              <a:gd name="connsiteX896" fmla="*/ 3721337 w 7467600"/>
              <a:gd name="connsiteY896" fmla="*/ 0 h 6858000"/>
              <a:gd name="connsiteX897" fmla="*/ 3797544 w 7467600"/>
              <a:gd name="connsiteY897" fmla="*/ 0 h 6858000"/>
              <a:gd name="connsiteX898" fmla="*/ 3775734 w 7467600"/>
              <a:gd name="connsiteY898" fmla="*/ 95131 h 6858000"/>
              <a:gd name="connsiteX899" fmla="*/ 3724807 w 7467600"/>
              <a:gd name="connsiteY899" fmla="*/ 272257 h 6858000"/>
              <a:gd name="connsiteX900" fmla="*/ 3726844 w 7467600"/>
              <a:gd name="connsiteY900" fmla="*/ 282988 h 6858000"/>
              <a:gd name="connsiteX901" fmla="*/ 3742664 w 7467600"/>
              <a:gd name="connsiteY901" fmla="*/ 279918 h 6858000"/>
              <a:gd name="connsiteX902" fmla="*/ 4103910 w 7467600"/>
              <a:gd name="connsiteY902" fmla="*/ 1161917 h 6858000"/>
              <a:gd name="connsiteX903" fmla="*/ 4020269 w 7467600"/>
              <a:gd name="connsiteY903" fmla="*/ 1200406 h 6858000"/>
              <a:gd name="connsiteX904" fmla="*/ 3674882 w 7467600"/>
              <a:gd name="connsiteY904" fmla="*/ 488524 h 6858000"/>
              <a:gd name="connsiteX905" fmla="*/ 3132682 w 7467600"/>
              <a:gd name="connsiteY905" fmla="*/ 1072284 h 6858000"/>
              <a:gd name="connsiteX906" fmla="*/ 2716346 w 7467600"/>
              <a:gd name="connsiteY906" fmla="*/ 1276376 h 6858000"/>
              <a:gd name="connsiteX907" fmla="*/ 2716772 w 7467600"/>
              <a:gd name="connsiteY907" fmla="*/ 1255462 h 6858000"/>
              <a:gd name="connsiteX908" fmla="*/ 3471096 w 7467600"/>
              <a:gd name="connsiteY908" fmla="*/ 437072 h 6858000"/>
              <a:gd name="connsiteX909" fmla="*/ 3639057 w 7467600"/>
              <a:gd name="connsiteY909" fmla="*/ 286334 h 6858000"/>
              <a:gd name="connsiteX910" fmla="*/ 3640309 w 7467600"/>
              <a:gd name="connsiteY910" fmla="*/ 284664 h 6858000"/>
              <a:gd name="connsiteX911" fmla="*/ 3646022 w 7467600"/>
              <a:gd name="connsiteY911" fmla="*/ 276711 h 6858000"/>
              <a:gd name="connsiteX912" fmla="*/ 3707943 w 7467600"/>
              <a:gd name="connsiteY912" fmla="*/ 65958 h 6858000"/>
              <a:gd name="connsiteX913" fmla="*/ 3721337 w 7467600"/>
              <a:gd name="connsiteY913" fmla="*/ 0 h 6858000"/>
              <a:gd name="connsiteX914" fmla="*/ 2867960 w 7467600"/>
              <a:gd name="connsiteY914" fmla="*/ 0 h 6858000"/>
              <a:gd name="connsiteX915" fmla="*/ 2926351 w 7467600"/>
              <a:gd name="connsiteY915" fmla="*/ 0 h 6858000"/>
              <a:gd name="connsiteX916" fmla="*/ 2902823 w 7467600"/>
              <a:gd name="connsiteY916" fmla="*/ 262929 h 6858000"/>
              <a:gd name="connsiteX917" fmla="*/ 2940663 w 7467600"/>
              <a:gd name="connsiteY917" fmla="*/ 140884 h 6858000"/>
              <a:gd name="connsiteX918" fmla="*/ 2947039 w 7467600"/>
              <a:gd name="connsiteY918" fmla="*/ 122524 h 6858000"/>
              <a:gd name="connsiteX919" fmla="*/ 2984316 w 7467600"/>
              <a:gd name="connsiteY919" fmla="*/ 0 h 6858000"/>
              <a:gd name="connsiteX920" fmla="*/ 3016114 w 7467600"/>
              <a:gd name="connsiteY920" fmla="*/ 0 h 6858000"/>
              <a:gd name="connsiteX921" fmla="*/ 2979949 w 7467600"/>
              <a:gd name="connsiteY921" fmla="*/ 119274 h 6858000"/>
              <a:gd name="connsiteX922" fmla="*/ 3023879 w 7467600"/>
              <a:gd name="connsiteY922" fmla="*/ 0 h 6858000"/>
              <a:gd name="connsiteX923" fmla="*/ 3105400 w 7467600"/>
              <a:gd name="connsiteY923" fmla="*/ 0 h 6858000"/>
              <a:gd name="connsiteX924" fmla="*/ 3094669 w 7467600"/>
              <a:gd name="connsiteY924" fmla="*/ 30308 h 6858000"/>
              <a:gd name="connsiteX925" fmla="*/ 2901945 w 7467600"/>
              <a:gd name="connsiteY925" fmla="*/ 466538 h 6858000"/>
              <a:gd name="connsiteX926" fmla="*/ 2815209 w 7467600"/>
              <a:gd name="connsiteY926" fmla="*/ 497361 h 6858000"/>
              <a:gd name="connsiteX927" fmla="*/ 2844845 w 7467600"/>
              <a:gd name="connsiteY927" fmla="*/ 127638 h 6858000"/>
              <a:gd name="connsiteX928" fmla="*/ 2867960 w 7467600"/>
              <a:gd name="connsiteY928" fmla="*/ 0 h 6858000"/>
              <a:gd name="connsiteX929" fmla="*/ 1057230 w 7467600"/>
              <a:gd name="connsiteY929" fmla="*/ 0 h 6858000"/>
              <a:gd name="connsiteX930" fmla="*/ 1111003 w 7467600"/>
              <a:gd name="connsiteY930" fmla="*/ 0 h 6858000"/>
              <a:gd name="connsiteX931" fmla="*/ 1125553 w 7467600"/>
              <a:gd name="connsiteY931" fmla="*/ 52588 h 6858000"/>
              <a:gd name="connsiteX932" fmla="*/ 1304276 w 7467600"/>
              <a:gd name="connsiteY932" fmla="*/ 476275 h 6858000"/>
              <a:gd name="connsiteX933" fmla="*/ 1492066 w 7467600"/>
              <a:gd name="connsiteY933" fmla="*/ 886333 h 6858000"/>
              <a:gd name="connsiteX934" fmla="*/ 1423698 w 7467600"/>
              <a:gd name="connsiteY934" fmla="*/ 710817 h 6858000"/>
              <a:gd name="connsiteX935" fmla="*/ 1357609 w 7467600"/>
              <a:gd name="connsiteY935" fmla="*/ 532892 h 6858000"/>
              <a:gd name="connsiteX936" fmla="*/ 1309550 w 7467600"/>
              <a:gd name="connsiteY936" fmla="*/ 374031 h 6858000"/>
              <a:gd name="connsiteX937" fmla="*/ 1193673 w 7467600"/>
              <a:gd name="connsiteY937" fmla="*/ 49533 h 6858000"/>
              <a:gd name="connsiteX938" fmla="*/ 1164391 w 7467600"/>
              <a:gd name="connsiteY938" fmla="*/ 0 h 6858000"/>
              <a:gd name="connsiteX939" fmla="*/ 1200666 w 7467600"/>
              <a:gd name="connsiteY939" fmla="*/ 0 h 6858000"/>
              <a:gd name="connsiteX940" fmla="*/ 1223408 w 7467600"/>
              <a:gd name="connsiteY940" fmla="*/ 38996 h 6858000"/>
              <a:gd name="connsiteX941" fmla="*/ 1339635 w 7467600"/>
              <a:gd name="connsiteY941" fmla="*/ 365517 h 6858000"/>
              <a:gd name="connsiteX942" fmla="*/ 1387469 w 7467600"/>
              <a:gd name="connsiteY942" fmla="*/ 523079 h 6858000"/>
              <a:gd name="connsiteX943" fmla="*/ 1452685 w 7467600"/>
              <a:gd name="connsiteY943" fmla="*/ 699806 h 6858000"/>
              <a:gd name="connsiteX944" fmla="*/ 1492092 w 7467600"/>
              <a:gd name="connsiteY944" fmla="*/ 800424 h 6858000"/>
              <a:gd name="connsiteX945" fmla="*/ 1455302 w 7467600"/>
              <a:gd name="connsiteY945" fmla="*/ 632913 h 6858000"/>
              <a:gd name="connsiteX946" fmla="*/ 1222336 w 7467600"/>
              <a:gd name="connsiteY946" fmla="*/ 9480 h 6858000"/>
              <a:gd name="connsiteX947" fmla="*/ 1214634 w 7467600"/>
              <a:gd name="connsiteY947" fmla="*/ 0 h 6858000"/>
              <a:gd name="connsiteX948" fmla="*/ 1289827 w 7467600"/>
              <a:gd name="connsiteY948" fmla="*/ 0 h 6858000"/>
              <a:gd name="connsiteX949" fmla="*/ 1321076 w 7467600"/>
              <a:gd name="connsiteY949" fmla="*/ 59722 h 6858000"/>
              <a:gd name="connsiteX950" fmla="*/ 1512579 w 7467600"/>
              <a:gd name="connsiteY950" fmla="*/ 626441 h 6858000"/>
              <a:gd name="connsiteX951" fmla="*/ 1506076 w 7467600"/>
              <a:gd name="connsiteY951" fmla="*/ 1089289 h 6858000"/>
              <a:gd name="connsiteX952" fmla="*/ 1486346 w 7467600"/>
              <a:gd name="connsiteY952" fmla="*/ 1079919 h 6858000"/>
              <a:gd name="connsiteX953" fmla="*/ 1070511 w 7467600"/>
              <a:gd name="connsiteY953" fmla="*/ 48609 h 6858000"/>
              <a:gd name="connsiteX954" fmla="*/ 1057230 w 7467600"/>
              <a:gd name="connsiteY954" fmla="*/ 0 h 6858000"/>
              <a:gd name="connsiteX955" fmla="*/ 43151 w 7467600"/>
              <a:gd name="connsiteY955" fmla="*/ 0 h 6858000"/>
              <a:gd name="connsiteX956" fmla="*/ 95283 w 7467600"/>
              <a:gd name="connsiteY956" fmla="*/ 0 h 6858000"/>
              <a:gd name="connsiteX957" fmla="*/ 300708 w 7467600"/>
              <a:gd name="connsiteY957" fmla="*/ 154571 h 6858000"/>
              <a:gd name="connsiteX958" fmla="*/ 530414 w 7467600"/>
              <a:gd name="connsiteY958" fmla="*/ 354673 h 6858000"/>
              <a:gd name="connsiteX959" fmla="*/ 333785 w 7467600"/>
              <a:gd name="connsiteY959" fmla="*/ 161564 h 6858000"/>
              <a:gd name="connsiteX960" fmla="*/ 147005 w 7467600"/>
              <a:gd name="connsiteY960" fmla="*/ 0 h 6858000"/>
              <a:gd name="connsiteX961" fmla="*/ 272509 w 7467600"/>
              <a:gd name="connsiteY961" fmla="*/ 0 h 6858000"/>
              <a:gd name="connsiteX962" fmla="*/ 326276 w 7467600"/>
              <a:gd name="connsiteY962" fmla="*/ 45847 h 6858000"/>
              <a:gd name="connsiteX963" fmla="*/ 823759 w 7467600"/>
              <a:gd name="connsiteY963" fmla="*/ 574145 h 6858000"/>
              <a:gd name="connsiteX964" fmla="*/ 811254 w 7467600"/>
              <a:gd name="connsiteY964" fmla="*/ 665546 h 6858000"/>
              <a:gd name="connsiteX965" fmla="*/ 154042 w 7467600"/>
              <a:gd name="connsiteY965" fmla="*/ 261522 h 6858000"/>
              <a:gd name="connsiteX966" fmla="*/ 13550 w 7467600"/>
              <a:gd name="connsiteY966" fmla="*/ 158423 h 6858000"/>
              <a:gd name="connsiteX967" fmla="*/ 0 w 7467600"/>
              <a:gd name="connsiteY967" fmla="*/ 146618 h 6858000"/>
              <a:gd name="connsiteX968" fmla="*/ 0 w 7467600"/>
              <a:gd name="connsiteY968" fmla="*/ 59161 h 6858000"/>
              <a:gd name="connsiteX969" fmla="*/ 45427 w 7467600"/>
              <a:gd name="connsiteY969" fmla="*/ 101078 h 6858000"/>
              <a:gd name="connsiteX970" fmla="*/ 630103 w 7467600"/>
              <a:gd name="connsiteY970" fmla="*/ 485885 h 6858000"/>
              <a:gd name="connsiteX971" fmla="*/ 532040 w 7467600"/>
              <a:gd name="connsiteY971" fmla="*/ 399359 h 6858000"/>
              <a:gd name="connsiteX972" fmla="*/ 517618 w 7467600"/>
              <a:gd name="connsiteY972" fmla="*/ 385726 h 6858000"/>
              <a:gd name="connsiteX973" fmla="*/ 285074 w 7467600"/>
              <a:gd name="connsiteY973" fmla="*/ 182755 h 6858000"/>
              <a:gd name="connsiteX974" fmla="*/ 43151 w 7467600"/>
              <a:gd name="connsiteY97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6879594 w 7467600"/>
              <a:gd name="connsiteY75" fmla="*/ 5424547 h 6858000"/>
              <a:gd name="connsiteX76" fmla="*/ 7379510 w 7467600"/>
              <a:gd name="connsiteY76" fmla="*/ 5755454 h 6858000"/>
              <a:gd name="connsiteX77" fmla="*/ 7467600 w 7467600"/>
              <a:gd name="connsiteY77" fmla="*/ 5845526 h 6858000"/>
              <a:gd name="connsiteX78" fmla="*/ 7271900 w 7467600"/>
              <a:gd name="connsiteY78" fmla="*/ 5734551 h 6858000"/>
              <a:gd name="connsiteX79" fmla="*/ 7015907 w 7467600"/>
              <a:gd name="connsiteY79" fmla="*/ 5541548 h 6858000"/>
              <a:gd name="connsiteX80" fmla="*/ 7259646 w 7467600"/>
              <a:gd name="connsiteY80" fmla="*/ 5765985 h 6858000"/>
              <a:gd name="connsiteX81" fmla="*/ 7467600 w 7467600"/>
              <a:gd name="connsiteY81" fmla="*/ 6012219 h 6858000"/>
              <a:gd name="connsiteX82" fmla="*/ 6946849 w 7467600"/>
              <a:gd name="connsiteY82" fmla="*/ 5523271 h 6858000"/>
              <a:gd name="connsiteX83" fmla="*/ 7105827 w 7467600"/>
              <a:gd name="connsiteY83" fmla="*/ 5718700 h 6858000"/>
              <a:gd name="connsiteX84" fmla="*/ 7356878 w 7467600"/>
              <a:gd name="connsiteY84" fmla="*/ 5981332 h 6858000"/>
              <a:gd name="connsiteX85" fmla="*/ 7467600 w 7467600"/>
              <a:gd name="connsiteY85" fmla="*/ 6117703 h 6858000"/>
              <a:gd name="connsiteX86" fmla="*/ 7467600 w 7467600"/>
              <a:gd name="connsiteY86" fmla="*/ 6163634 h 6858000"/>
              <a:gd name="connsiteX87" fmla="*/ 7403637 w 7467600"/>
              <a:gd name="connsiteY87" fmla="*/ 6083957 h 6858000"/>
              <a:gd name="connsiteX88" fmla="*/ 7254615 w 7467600"/>
              <a:gd name="connsiteY88" fmla="*/ 5911918 h 6858000"/>
              <a:gd name="connsiteX89" fmla="*/ 7312589 w 7467600"/>
              <a:gd name="connsiteY89" fmla="*/ 5982309 h 6858000"/>
              <a:gd name="connsiteX90" fmla="*/ 7448321 w 7467600"/>
              <a:gd name="connsiteY90" fmla="*/ 6190991 h 6858000"/>
              <a:gd name="connsiteX91" fmla="*/ 7467600 w 7467600"/>
              <a:gd name="connsiteY91" fmla="*/ 6221686 h 6858000"/>
              <a:gd name="connsiteX92" fmla="*/ 7467600 w 7467600"/>
              <a:gd name="connsiteY92" fmla="*/ 6334256 h 6858000"/>
              <a:gd name="connsiteX93" fmla="*/ 7454976 w 7467600"/>
              <a:gd name="connsiteY93" fmla="*/ 6318297 h 6858000"/>
              <a:gd name="connsiteX94" fmla="*/ 7042773 w 7467600"/>
              <a:gd name="connsiteY94" fmla="*/ 5734011 h 6858000"/>
              <a:gd name="connsiteX95" fmla="*/ 1456157 w 7467600"/>
              <a:gd name="connsiteY95" fmla="*/ 5371404 h 6858000"/>
              <a:gd name="connsiteX96" fmla="*/ 1244432 w 7467600"/>
              <a:gd name="connsiteY96" fmla="*/ 5385601 h 6858000"/>
              <a:gd name="connsiteX97" fmla="*/ 973990 w 7467600"/>
              <a:gd name="connsiteY97" fmla="*/ 5424940 h 6858000"/>
              <a:gd name="connsiteX98" fmla="*/ 1103809 w 7467600"/>
              <a:gd name="connsiteY98" fmla="*/ 5433720 h 6858000"/>
              <a:gd name="connsiteX99" fmla="*/ 1123454 w 7467600"/>
              <a:gd name="connsiteY99" fmla="*/ 5435727 h 6858000"/>
              <a:gd name="connsiteX100" fmla="*/ 1737017 w 7467600"/>
              <a:gd name="connsiteY100" fmla="*/ 5452183 h 6858000"/>
              <a:gd name="connsiteX101" fmla="*/ 1824397 w 7467600"/>
              <a:gd name="connsiteY101" fmla="*/ 5447757 h 6858000"/>
              <a:gd name="connsiteX102" fmla="*/ 2070059 w 7467600"/>
              <a:gd name="connsiteY102" fmla="*/ 5441660 h 6858000"/>
              <a:gd name="connsiteX103" fmla="*/ 1456157 w 7467600"/>
              <a:gd name="connsiteY103" fmla="*/ 5371404 h 6858000"/>
              <a:gd name="connsiteX104" fmla="*/ 4988186 w 7467600"/>
              <a:gd name="connsiteY104" fmla="*/ 5216467 h 6858000"/>
              <a:gd name="connsiteX105" fmla="*/ 4777334 w 7467600"/>
              <a:gd name="connsiteY105" fmla="*/ 5406072 h 6858000"/>
              <a:gd name="connsiteX106" fmla="*/ 4718341 w 7467600"/>
              <a:gd name="connsiteY106" fmla="*/ 5468043 h 6858000"/>
              <a:gd name="connsiteX107" fmla="*/ 4604655 w 7467600"/>
              <a:gd name="connsiteY107" fmla="*/ 5583434 h 6858000"/>
              <a:gd name="connsiteX108" fmla="*/ 4565074 w 7467600"/>
              <a:gd name="connsiteY108" fmla="*/ 5618550 h 6858000"/>
              <a:gd name="connsiteX109" fmla="*/ 4988186 w 7467600"/>
              <a:gd name="connsiteY109" fmla="*/ 5216467 h 6858000"/>
              <a:gd name="connsiteX110" fmla="*/ 4978032 w 7467600"/>
              <a:gd name="connsiteY110" fmla="*/ 5183809 h 6858000"/>
              <a:gd name="connsiteX111" fmla="*/ 4463413 w 7467600"/>
              <a:gd name="connsiteY111" fmla="*/ 5615162 h 6858000"/>
              <a:gd name="connsiteX112" fmla="*/ 4358134 w 7467600"/>
              <a:gd name="connsiteY112" fmla="*/ 5742791 h 6858000"/>
              <a:gd name="connsiteX113" fmla="*/ 4376219 w 7467600"/>
              <a:gd name="connsiteY113" fmla="*/ 5729027 h 6858000"/>
              <a:gd name="connsiteX114" fmla="*/ 4582340 w 7467600"/>
              <a:gd name="connsiteY114" fmla="*/ 5561037 h 6858000"/>
              <a:gd name="connsiteX115" fmla="*/ 4694684 w 7467600"/>
              <a:gd name="connsiteY115" fmla="*/ 5447098 h 6858000"/>
              <a:gd name="connsiteX116" fmla="*/ 4754123 w 7467600"/>
              <a:gd name="connsiteY116" fmla="*/ 5384643 h 6858000"/>
              <a:gd name="connsiteX117" fmla="*/ 4978032 w 7467600"/>
              <a:gd name="connsiteY117" fmla="*/ 5183809 h 6858000"/>
              <a:gd name="connsiteX118" fmla="*/ 1903353 w 7467600"/>
              <a:gd name="connsiteY118" fmla="*/ 5044827 h 6858000"/>
              <a:gd name="connsiteX119" fmla="*/ 1936931 w 7467600"/>
              <a:gd name="connsiteY119" fmla="*/ 5093954 h 6858000"/>
              <a:gd name="connsiteX120" fmla="*/ 2195868 w 7467600"/>
              <a:gd name="connsiteY120" fmla="*/ 5396574 h 6858000"/>
              <a:gd name="connsiteX121" fmla="*/ 2088852 w 7467600"/>
              <a:gd name="connsiteY121" fmla="*/ 5166123 h 6858000"/>
              <a:gd name="connsiteX122" fmla="*/ 1958241 w 7467600"/>
              <a:gd name="connsiteY122" fmla="*/ 5067955 h 6858000"/>
              <a:gd name="connsiteX123" fmla="*/ 1903353 w 7467600"/>
              <a:gd name="connsiteY123" fmla="*/ 5044827 h 6858000"/>
              <a:gd name="connsiteX124" fmla="*/ 1979378 w 7467600"/>
              <a:gd name="connsiteY124" fmla="*/ 4769504 h 6858000"/>
              <a:gd name="connsiteX125" fmla="*/ 2882120 w 7467600"/>
              <a:gd name="connsiteY125" fmla="*/ 5064547 h 6858000"/>
              <a:gd name="connsiteX126" fmla="*/ 2793103 w 7467600"/>
              <a:gd name="connsiteY126" fmla="*/ 5039699 h 6858000"/>
              <a:gd name="connsiteX127" fmla="*/ 2770041 w 7467600"/>
              <a:gd name="connsiteY127" fmla="*/ 5033634 h 6858000"/>
              <a:gd name="connsiteX128" fmla="*/ 1979378 w 7467600"/>
              <a:gd name="connsiteY128" fmla="*/ 4769504 h 6858000"/>
              <a:gd name="connsiteX129" fmla="*/ 1927410 w 7467600"/>
              <a:gd name="connsiteY129" fmla="*/ 4716164 h 6858000"/>
              <a:gd name="connsiteX130" fmla="*/ 1959587 w 7467600"/>
              <a:gd name="connsiteY130" fmla="*/ 4728849 h 6858000"/>
              <a:gd name="connsiteX131" fmla="*/ 2777707 w 7467600"/>
              <a:gd name="connsiteY131" fmla="*/ 5003991 h 6858000"/>
              <a:gd name="connsiteX132" fmla="*/ 2800768 w 7467600"/>
              <a:gd name="connsiteY132" fmla="*/ 5010056 h 6858000"/>
              <a:gd name="connsiteX133" fmla="*/ 2879408 w 7467600"/>
              <a:gd name="connsiteY133" fmla="*/ 5031590 h 6858000"/>
              <a:gd name="connsiteX134" fmla="*/ 2862295 w 7467600"/>
              <a:gd name="connsiteY134" fmla="*/ 5022958 h 6858000"/>
              <a:gd name="connsiteX135" fmla="*/ 2813343 w 7467600"/>
              <a:gd name="connsiteY135" fmla="*/ 4998369 h 6858000"/>
              <a:gd name="connsiteX136" fmla="*/ 2646245 w 7467600"/>
              <a:gd name="connsiteY136" fmla="*/ 4930999 h 6858000"/>
              <a:gd name="connsiteX137" fmla="*/ 1999243 w 7467600"/>
              <a:gd name="connsiteY137" fmla="*/ 4730524 h 6858000"/>
              <a:gd name="connsiteX138" fmla="*/ 1979527 w 7467600"/>
              <a:gd name="connsiteY138" fmla="*/ 4726651 h 6858000"/>
              <a:gd name="connsiteX139" fmla="*/ 1927410 w 7467600"/>
              <a:gd name="connsiteY139" fmla="*/ 4716164 h 6858000"/>
              <a:gd name="connsiteX140" fmla="*/ 1997014 w 7467600"/>
              <a:gd name="connsiteY140" fmla="*/ 4698007 h 6858000"/>
              <a:gd name="connsiteX141" fmla="*/ 2005458 w 7467600"/>
              <a:gd name="connsiteY141" fmla="*/ 4699540 h 6858000"/>
              <a:gd name="connsiteX142" fmla="*/ 2657186 w 7467600"/>
              <a:gd name="connsiteY142" fmla="*/ 4901687 h 6858000"/>
              <a:gd name="connsiteX143" fmla="*/ 2826662 w 7467600"/>
              <a:gd name="connsiteY143" fmla="*/ 4970362 h 6858000"/>
              <a:gd name="connsiteX144" fmla="*/ 2876100 w 7467600"/>
              <a:gd name="connsiteY144" fmla="*/ 4995397 h 6858000"/>
              <a:gd name="connsiteX145" fmla="*/ 3042600 w 7467600"/>
              <a:gd name="connsiteY145" fmla="*/ 5059532 h 6858000"/>
              <a:gd name="connsiteX146" fmla="*/ 1997014 w 7467600"/>
              <a:gd name="connsiteY146" fmla="*/ 4698007 h 6858000"/>
              <a:gd name="connsiteX147" fmla="*/ 2305292 w 7467600"/>
              <a:gd name="connsiteY147" fmla="*/ 4219492 h 6858000"/>
              <a:gd name="connsiteX148" fmla="*/ 3360922 w 7467600"/>
              <a:gd name="connsiteY148" fmla="*/ 4529373 h 6858000"/>
              <a:gd name="connsiteX149" fmla="*/ 3492420 w 7467600"/>
              <a:gd name="connsiteY149" fmla="*/ 4510145 h 6858000"/>
              <a:gd name="connsiteX150" fmla="*/ 3364086 w 7467600"/>
              <a:gd name="connsiteY150" fmla="*/ 4480340 h 6858000"/>
              <a:gd name="connsiteX151" fmla="*/ 3225818 w 7467600"/>
              <a:gd name="connsiteY151" fmla="*/ 4411822 h 6858000"/>
              <a:gd name="connsiteX152" fmla="*/ 3129696 w 7467600"/>
              <a:gd name="connsiteY152" fmla="*/ 4360704 h 6858000"/>
              <a:gd name="connsiteX153" fmla="*/ 2814545 w 7467600"/>
              <a:gd name="connsiteY153" fmla="*/ 4282955 h 6858000"/>
              <a:gd name="connsiteX154" fmla="*/ 2305292 w 7467600"/>
              <a:gd name="connsiteY154" fmla="*/ 4219492 h 6858000"/>
              <a:gd name="connsiteX155" fmla="*/ 2626982 w 7467600"/>
              <a:gd name="connsiteY155" fmla="*/ 4206450 h 6858000"/>
              <a:gd name="connsiteX156" fmla="*/ 2490617 w 7467600"/>
              <a:gd name="connsiteY156" fmla="*/ 4206951 h 6858000"/>
              <a:gd name="connsiteX157" fmla="*/ 2819869 w 7467600"/>
              <a:gd name="connsiteY157" fmla="*/ 4252936 h 6858000"/>
              <a:gd name="connsiteX158" fmla="*/ 3143018 w 7467600"/>
              <a:gd name="connsiteY158" fmla="*/ 4332698 h 6858000"/>
              <a:gd name="connsiteX159" fmla="*/ 3241520 w 7467600"/>
              <a:gd name="connsiteY159" fmla="*/ 4385112 h 6858000"/>
              <a:gd name="connsiteX160" fmla="*/ 3374575 w 7467600"/>
              <a:gd name="connsiteY160" fmla="*/ 4451517 h 6858000"/>
              <a:gd name="connsiteX161" fmla="*/ 3505221 w 7467600"/>
              <a:gd name="connsiteY161" fmla="*/ 4480757 h 6858000"/>
              <a:gd name="connsiteX162" fmla="*/ 2626982 w 7467600"/>
              <a:gd name="connsiteY162" fmla="*/ 4206450 h 6858000"/>
              <a:gd name="connsiteX163" fmla="*/ 1310106 w 7467600"/>
              <a:gd name="connsiteY163" fmla="*/ 3943217 h 6858000"/>
              <a:gd name="connsiteX164" fmla="*/ 854994 w 7467600"/>
              <a:gd name="connsiteY164" fmla="*/ 4399136 h 6858000"/>
              <a:gd name="connsiteX165" fmla="*/ 742462 w 7467600"/>
              <a:gd name="connsiteY165" fmla="*/ 4594648 h 6858000"/>
              <a:gd name="connsiteX166" fmla="*/ 820602 w 7467600"/>
              <a:gd name="connsiteY166" fmla="*/ 4485915 h 6858000"/>
              <a:gd name="connsiteX167" fmla="*/ 878295 w 7467600"/>
              <a:gd name="connsiteY167" fmla="*/ 4403594 h 6858000"/>
              <a:gd name="connsiteX168" fmla="*/ 1240607 w 7467600"/>
              <a:gd name="connsiteY168" fmla="*/ 4010401 h 6858000"/>
              <a:gd name="connsiteX169" fmla="*/ 1310106 w 7467600"/>
              <a:gd name="connsiteY169" fmla="*/ 3943217 h 6858000"/>
              <a:gd name="connsiteX170" fmla="*/ 1423113 w 7467600"/>
              <a:gd name="connsiteY170" fmla="*/ 3874565 h 6858000"/>
              <a:gd name="connsiteX171" fmla="*/ 1260565 w 7467600"/>
              <a:gd name="connsiteY171" fmla="*/ 4031982 h 6858000"/>
              <a:gd name="connsiteX172" fmla="*/ 901900 w 7467600"/>
              <a:gd name="connsiteY172" fmla="*/ 4421236 h 6858000"/>
              <a:gd name="connsiteX173" fmla="*/ 845044 w 7467600"/>
              <a:gd name="connsiteY173" fmla="*/ 4502436 h 6858000"/>
              <a:gd name="connsiteX174" fmla="*/ 685926 w 7467600"/>
              <a:gd name="connsiteY174" fmla="*/ 4703069 h 6858000"/>
              <a:gd name="connsiteX175" fmla="*/ 684248 w 7467600"/>
              <a:gd name="connsiteY175" fmla="*/ 4706721 h 6858000"/>
              <a:gd name="connsiteX176" fmla="*/ 1423113 w 7467600"/>
              <a:gd name="connsiteY176" fmla="*/ 3874565 h 6858000"/>
              <a:gd name="connsiteX177" fmla="*/ 3316479 w 7467600"/>
              <a:gd name="connsiteY177" fmla="*/ 3872136 h 6858000"/>
              <a:gd name="connsiteX178" fmla="*/ 3546806 w 7467600"/>
              <a:gd name="connsiteY178" fmla="*/ 4356139 h 6858000"/>
              <a:gd name="connsiteX179" fmla="*/ 3364433 w 7467600"/>
              <a:gd name="connsiteY179" fmla="*/ 3953121 h 6858000"/>
              <a:gd name="connsiteX180" fmla="*/ 3316479 w 7467600"/>
              <a:gd name="connsiteY180" fmla="*/ 3872136 h 6858000"/>
              <a:gd name="connsiteX181" fmla="*/ 3291335 w 7467600"/>
              <a:gd name="connsiteY181" fmla="*/ 3767420 h 6858000"/>
              <a:gd name="connsiteX182" fmla="*/ 3390805 w 7467600"/>
              <a:gd name="connsiteY182" fmla="*/ 3937163 h 6858000"/>
              <a:gd name="connsiteX183" fmla="*/ 3579062 w 7467600"/>
              <a:gd name="connsiteY183" fmla="*/ 4359040 h 6858000"/>
              <a:gd name="connsiteX184" fmla="*/ 3467355 w 7467600"/>
              <a:gd name="connsiteY184" fmla="*/ 3988130 h 6858000"/>
              <a:gd name="connsiteX185" fmla="*/ 3310753 w 7467600"/>
              <a:gd name="connsiteY185" fmla="*/ 3787140 h 6858000"/>
              <a:gd name="connsiteX186" fmla="*/ 3291335 w 7467600"/>
              <a:gd name="connsiteY186" fmla="*/ 3767420 h 6858000"/>
              <a:gd name="connsiteX187" fmla="*/ 1635889 w 7467600"/>
              <a:gd name="connsiteY187" fmla="*/ 3709494 h 6858000"/>
              <a:gd name="connsiteX188" fmla="*/ 1634800 w 7467600"/>
              <a:gd name="connsiteY188" fmla="*/ 3731111 h 6858000"/>
              <a:gd name="connsiteX189" fmla="*/ 1635889 w 7467600"/>
              <a:gd name="connsiteY189" fmla="*/ 3709494 h 6858000"/>
              <a:gd name="connsiteX190" fmla="*/ 1510397 w 7467600"/>
              <a:gd name="connsiteY190" fmla="*/ 3684705 h 6858000"/>
              <a:gd name="connsiteX191" fmla="*/ 1146550 w 7467600"/>
              <a:gd name="connsiteY191" fmla="*/ 3802012 h 6858000"/>
              <a:gd name="connsiteX192" fmla="*/ 698834 w 7467600"/>
              <a:gd name="connsiteY192" fmla="*/ 3952272 h 6858000"/>
              <a:gd name="connsiteX193" fmla="*/ 34256 w 7467600"/>
              <a:gd name="connsiteY193" fmla="*/ 4347603 h 6858000"/>
              <a:gd name="connsiteX194" fmla="*/ 527241 w 7467600"/>
              <a:gd name="connsiteY194" fmla="*/ 4065078 h 6858000"/>
              <a:gd name="connsiteX195" fmla="*/ 1510397 w 7467600"/>
              <a:gd name="connsiteY195" fmla="*/ 3684705 h 6858000"/>
              <a:gd name="connsiteX196" fmla="*/ 1313114 w 7467600"/>
              <a:gd name="connsiteY196" fmla="*/ 3655216 h 6858000"/>
              <a:gd name="connsiteX197" fmla="*/ 1109304 w 7467600"/>
              <a:gd name="connsiteY197" fmla="*/ 3669030 h 6858000"/>
              <a:gd name="connsiteX198" fmla="*/ 8129 w 7467600"/>
              <a:gd name="connsiteY198" fmla="*/ 4330519 h 6858000"/>
              <a:gd name="connsiteX199" fmla="*/ 687572 w 7467600"/>
              <a:gd name="connsiteY199" fmla="*/ 3925629 h 6858000"/>
              <a:gd name="connsiteX200" fmla="*/ 1138365 w 7467600"/>
              <a:gd name="connsiteY200" fmla="*/ 3774515 h 6858000"/>
              <a:gd name="connsiteX201" fmla="*/ 1505579 w 7467600"/>
              <a:gd name="connsiteY201" fmla="*/ 3655526 h 6858000"/>
              <a:gd name="connsiteX202" fmla="*/ 1313114 w 7467600"/>
              <a:gd name="connsiteY202" fmla="*/ 3655216 h 6858000"/>
              <a:gd name="connsiteX203" fmla="*/ 3655073 w 7467600"/>
              <a:gd name="connsiteY203" fmla="*/ 3650884 h 6858000"/>
              <a:gd name="connsiteX204" fmla="*/ 3989938 w 7467600"/>
              <a:gd name="connsiteY204" fmla="*/ 3991685 h 6858000"/>
              <a:gd name="connsiteX205" fmla="*/ 4393907 w 7467600"/>
              <a:gd name="connsiteY205" fmla="*/ 4261258 h 6858000"/>
              <a:gd name="connsiteX206" fmla="*/ 4648051 w 7467600"/>
              <a:gd name="connsiteY206" fmla="*/ 4374051 h 6858000"/>
              <a:gd name="connsiteX207" fmla="*/ 4383389 w 7467600"/>
              <a:gd name="connsiteY207" fmla="*/ 4184369 h 6858000"/>
              <a:gd name="connsiteX208" fmla="*/ 4165508 w 7467600"/>
              <a:gd name="connsiteY208" fmla="*/ 4035196 h 6858000"/>
              <a:gd name="connsiteX209" fmla="*/ 4068162 w 7467600"/>
              <a:gd name="connsiteY209" fmla="*/ 3953394 h 6858000"/>
              <a:gd name="connsiteX210" fmla="*/ 3981416 w 7467600"/>
              <a:gd name="connsiteY210" fmla="*/ 3880482 h 6858000"/>
              <a:gd name="connsiteX211" fmla="*/ 3800147 w 7467600"/>
              <a:gd name="connsiteY211" fmla="*/ 3749872 h 6858000"/>
              <a:gd name="connsiteX212" fmla="*/ 3655073 w 7467600"/>
              <a:gd name="connsiteY212" fmla="*/ 3650884 h 6858000"/>
              <a:gd name="connsiteX213" fmla="*/ 3670252 w 7467600"/>
              <a:gd name="connsiteY213" fmla="*/ 3622798 h 6858000"/>
              <a:gd name="connsiteX214" fmla="*/ 3817258 w 7467600"/>
              <a:gd name="connsiteY214" fmla="*/ 3723577 h 6858000"/>
              <a:gd name="connsiteX215" fmla="*/ 4000461 w 7467600"/>
              <a:gd name="connsiteY215" fmla="*/ 3855966 h 6858000"/>
              <a:gd name="connsiteX216" fmla="*/ 4088180 w 7467600"/>
              <a:gd name="connsiteY216" fmla="*/ 3929774 h 6858000"/>
              <a:gd name="connsiteX217" fmla="*/ 4184555 w 7467600"/>
              <a:gd name="connsiteY217" fmla="*/ 4010683 h 6858000"/>
              <a:gd name="connsiteX218" fmla="*/ 4399563 w 7467600"/>
              <a:gd name="connsiteY218" fmla="*/ 4158106 h 6858000"/>
              <a:gd name="connsiteX219" fmla="*/ 4684469 w 7467600"/>
              <a:gd name="connsiteY219" fmla="*/ 4364680 h 6858000"/>
              <a:gd name="connsiteX220" fmla="*/ 4690271 w 7467600"/>
              <a:gd name="connsiteY220" fmla="*/ 4370034 h 6858000"/>
              <a:gd name="connsiteX221" fmla="*/ 4136093 w 7467600"/>
              <a:gd name="connsiteY221" fmla="*/ 3858466 h 6858000"/>
              <a:gd name="connsiteX222" fmla="*/ 3670252 w 7467600"/>
              <a:gd name="connsiteY222" fmla="*/ 3622798 h 6858000"/>
              <a:gd name="connsiteX223" fmla="*/ 4440129 w 7467600"/>
              <a:gd name="connsiteY223" fmla="*/ 3448571 h 6858000"/>
              <a:gd name="connsiteX224" fmla="*/ 4856525 w 7467600"/>
              <a:gd name="connsiteY224" fmla="*/ 3915351 h 6858000"/>
              <a:gd name="connsiteX225" fmla="*/ 5059055 w 7467600"/>
              <a:gd name="connsiteY225" fmla="*/ 4108918 h 6858000"/>
              <a:gd name="connsiteX226" fmla="*/ 5290070 w 7467600"/>
              <a:gd name="connsiteY226" fmla="*/ 4263619 h 6858000"/>
              <a:gd name="connsiteX227" fmla="*/ 4834991 w 7467600"/>
              <a:gd name="connsiteY227" fmla="*/ 3830985 h 6858000"/>
              <a:gd name="connsiteX228" fmla="*/ 4440129 w 7467600"/>
              <a:gd name="connsiteY228" fmla="*/ 3448571 h 6858000"/>
              <a:gd name="connsiteX229" fmla="*/ 4441737 w 7467600"/>
              <a:gd name="connsiteY229" fmla="*/ 3399734 h 6858000"/>
              <a:gd name="connsiteX230" fmla="*/ 4431236 w 7467600"/>
              <a:gd name="connsiteY230" fmla="*/ 3400954 h 6858000"/>
              <a:gd name="connsiteX231" fmla="*/ 4557150 w 7467600"/>
              <a:gd name="connsiteY231" fmla="*/ 3510023 h 6858000"/>
              <a:gd name="connsiteX232" fmla="*/ 4856936 w 7467600"/>
              <a:gd name="connsiteY232" fmla="*/ 3809146 h 6858000"/>
              <a:gd name="connsiteX233" fmla="*/ 5111996 w 7467600"/>
              <a:gd name="connsiteY233" fmla="*/ 4065759 h 6858000"/>
              <a:gd name="connsiteX234" fmla="*/ 5388878 w 7467600"/>
              <a:gd name="connsiteY234" fmla="*/ 4300185 h 6858000"/>
              <a:gd name="connsiteX235" fmla="*/ 5425556 w 7467600"/>
              <a:gd name="connsiteY235" fmla="*/ 4308967 h 6858000"/>
              <a:gd name="connsiteX236" fmla="*/ 4943646 w 7467600"/>
              <a:gd name="connsiteY236" fmla="*/ 3822916 h 6858000"/>
              <a:gd name="connsiteX237" fmla="*/ 4594837 w 7467600"/>
              <a:gd name="connsiteY237" fmla="*/ 3532274 h 6858000"/>
              <a:gd name="connsiteX238" fmla="*/ 4441737 w 7467600"/>
              <a:gd name="connsiteY238" fmla="*/ 3399734 h 6858000"/>
              <a:gd name="connsiteX239" fmla="*/ 5425834 w 7467600"/>
              <a:gd name="connsiteY239" fmla="*/ 3162785 h 6858000"/>
              <a:gd name="connsiteX240" fmla="*/ 5401644 w 7467600"/>
              <a:gd name="connsiteY240" fmla="*/ 3617847 h 6858000"/>
              <a:gd name="connsiteX241" fmla="*/ 5467256 w 7467600"/>
              <a:gd name="connsiteY241" fmla="*/ 4175494 h 6858000"/>
              <a:gd name="connsiteX242" fmla="*/ 5448069 w 7467600"/>
              <a:gd name="connsiteY242" fmla="*/ 3567554 h 6858000"/>
              <a:gd name="connsiteX243" fmla="*/ 5425834 w 7467600"/>
              <a:gd name="connsiteY243" fmla="*/ 3162785 h 6858000"/>
              <a:gd name="connsiteX244" fmla="*/ 1318687 w 7467600"/>
              <a:gd name="connsiteY244" fmla="*/ 3113840 h 6858000"/>
              <a:gd name="connsiteX245" fmla="*/ 1066793 w 7467600"/>
              <a:gd name="connsiteY245" fmla="*/ 3212171 h 6858000"/>
              <a:gd name="connsiteX246" fmla="*/ 993319 w 7467600"/>
              <a:gd name="connsiteY246" fmla="*/ 3247648 h 6858000"/>
              <a:gd name="connsiteX247" fmla="*/ 853081 w 7467600"/>
              <a:gd name="connsiteY247" fmla="*/ 3312410 h 6858000"/>
              <a:gd name="connsiteX248" fmla="*/ 805957 w 7467600"/>
              <a:gd name="connsiteY248" fmla="*/ 3330443 h 6858000"/>
              <a:gd name="connsiteX249" fmla="*/ 1318687 w 7467600"/>
              <a:gd name="connsiteY249" fmla="*/ 3113840 h 6858000"/>
              <a:gd name="connsiteX250" fmla="*/ 5453702 w 7467600"/>
              <a:gd name="connsiteY250" fmla="*/ 3090882 h 6858000"/>
              <a:gd name="connsiteX251" fmla="*/ 5480135 w 7467600"/>
              <a:gd name="connsiteY251" fmla="*/ 3565802 h 6858000"/>
              <a:gd name="connsiteX252" fmla="*/ 5499023 w 7467600"/>
              <a:gd name="connsiteY252" fmla="*/ 4166310 h 6858000"/>
              <a:gd name="connsiteX253" fmla="*/ 5547022 w 7467600"/>
              <a:gd name="connsiteY253" fmla="*/ 3607838 h 6858000"/>
              <a:gd name="connsiteX254" fmla="*/ 5515964 w 7467600"/>
              <a:gd name="connsiteY254" fmla="*/ 3378541 h 6858000"/>
              <a:gd name="connsiteX255" fmla="*/ 5453702 w 7467600"/>
              <a:gd name="connsiteY255" fmla="*/ 3090882 h 6858000"/>
              <a:gd name="connsiteX256" fmla="*/ 1238695 w 7467600"/>
              <a:gd name="connsiteY256" fmla="*/ 3076820 h 6858000"/>
              <a:gd name="connsiteX257" fmla="*/ 716371 w 7467600"/>
              <a:gd name="connsiteY257" fmla="*/ 3293249 h 6858000"/>
              <a:gd name="connsiteX258" fmla="*/ 579522 w 7467600"/>
              <a:gd name="connsiteY258" fmla="*/ 3371759 h 6858000"/>
              <a:gd name="connsiteX259" fmla="*/ 600288 w 7467600"/>
              <a:gd name="connsiteY259" fmla="*/ 3365555 h 6858000"/>
              <a:gd name="connsiteX260" fmla="*/ 840692 w 7467600"/>
              <a:gd name="connsiteY260" fmla="*/ 3284921 h 6858000"/>
              <a:gd name="connsiteX261" fmla="*/ 979248 w 7467600"/>
              <a:gd name="connsiteY261" fmla="*/ 3221003 h 6858000"/>
              <a:gd name="connsiteX262" fmla="*/ 1053282 w 7467600"/>
              <a:gd name="connsiteY262" fmla="*/ 3185247 h 6858000"/>
              <a:gd name="connsiteX263" fmla="*/ 1320603 w 7467600"/>
              <a:gd name="connsiteY263" fmla="*/ 3081281 h 6858000"/>
              <a:gd name="connsiteX264" fmla="*/ 1238695 w 7467600"/>
              <a:gd name="connsiteY264" fmla="*/ 3076820 h 6858000"/>
              <a:gd name="connsiteX265" fmla="*/ 5425627 w 7467600"/>
              <a:gd name="connsiteY265" fmla="*/ 2954192 h 6858000"/>
              <a:gd name="connsiteX266" fmla="*/ 5470770 w 7467600"/>
              <a:gd name="connsiteY266" fmla="*/ 3005435 h 6858000"/>
              <a:gd name="connsiteX267" fmla="*/ 5519779 w 7467600"/>
              <a:gd name="connsiteY267" fmla="*/ 4359223 h 6858000"/>
              <a:gd name="connsiteX268" fmla="*/ 5520293 w 7467600"/>
              <a:gd name="connsiteY268" fmla="*/ 4360602 h 6858000"/>
              <a:gd name="connsiteX269" fmla="*/ 5767221 w 7467600"/>
              <a:gd name="connsiteY269" fmla="*/ 4665564 h 6858000"/>
              <a:gd name="connsiteX270" fmla="*/ 6937169 w 7467600"/>
              <a:gd name="connsiteY270" fmla="*/ 4815941 h 6858000"/>
              <a:gd name="connsiteX271" fmla="*/ 6953922 w 7467600"/>
              <a:gd name="connsiteY271" fmla="*/ 4890068 h 6858000"/>
              <a:gd name="connsiteX272" fmla="*/ 6071359 w 7467600"/>
              <a:gd name="connsiteY272" fmla="*/ 4770770 h 6858000"/>
              <a:gd name="connsiteX273" fmla="*/ 6038839 w 7467600"/>
              <a:gd name="connsiteY273" fmla="*/ 4764474 h 6858000"/>
              <a:gd name="connsiteX274" fmla="*/ 6038706 w 7467600"/>
              <a:gd name="connsiteY274" fmla="*/ 4763847 h 6858000"/>
              <a:gd name="connsiteX275" fmla="*/ 6037784 w 7467600"/>
              <a:gd name="connsiteY275" fmla="*/ 4764270 h 6858000"/>
              <a:gd name="connsiteX276" fmla="*/ 6038839 w 7467600"/>
              <a:gd name="connsiteY276" fmla="*/ 4764474 h 6858000"/>
              <a:gd name="connsiteX277" fmla="*/ 6040338 w 7467600"/>
              <a:gd name="connsiteY277" fmla="*/ 4771418 h 6858000"/>
              <a:gd name="connsiteX278" fmla="*/ 6024488 w 7467600"/>
              <a:gd name="connsiteY278" fmla="*/ 4809903 h 6858000"/>
              <a:gd name="connsiteX279" fmla="*/ 5599771 w 7467600"/>
              <a:gd name="connsiteY279" fmla="*/ 5509652 h 6858000"/>
              <a:gd name="connsiteX280" fmla="*/ 5548843 w 7467600"/>
              <a:gd name="connsiteY280" fmla="*/ 5563845 h 6858000"/>
              <a:gd name="connsiteX281" fmla="*/ 5940952 w 7467600"/>
              <a:gd name="connsiteY281" fmla="*/ 6250028 h 6858000"/>
              <a:gd name="connsiteX282" fmla="*/ 6043441 w 7467600"/>
              <a:gd name="connsiteY282" fmla="*/ 6665847 h 6858000"/>
              <a:gd name="connsiteX283" fmla="*/ 6093432 w 7467600"/>
              <a:gd name="connsiteY283" fmla="*/ 6858000 h 6858000"/>
              <a:gd name="connsiteX284" fmla="*/ 6034344 w 7467600"/>
              <a:gd name="connsiteY284" fmla="*/ 6858000 h 6858000"/>
              <a:gd name="connsiteX285" fmla="*/ 6026679 w 7467600"/>
              <a:gd name="connsiteY285" fmla="*/ 6836959 h 6858000"/>
              <a:gd name="connsiteX286" fmla="*/ 5800441 w 7467600"/>
              <a:gd name="connsiteY286" fmla="*/ 6335286 h 6858000"/>
              <a:gd name="connsiteX287" fmla="*/ 5526562 w 7467600"/>
              <a:gd name="connsiteY287" fmla="*/ 5705388 h 6858000"/>
              <a:gd name="connsiteX288" fmla="*/ 5519640 w 7467600"/>
              <a:gd name="connsiteY288" fmla="*/ 5683774 h 6858000"/>
              <a:gd name="connsiteX289" fmla="*/ 5844559 w 7467600"/>
              <a:gd name="connsiteY289" fmla="*/ 6553349 h 6858000"/>
              <a:gd name="connsiteX290" fmla="*/ 5975994 w 7467600"/>
              <a:gd name="connsiteY290" fmla="*/ 6858000 h 6858000"/>
              <a:gd name="connsiteX291" fmla="*/ 5898547 w 7467600"/>
              <a:gd name="connsiteY291" fmla="*/ 6858000 h 6858000"/>
              <a:gd name="connsiteX292" fmla="*/ 5682041 w 7467600"/>
              <a:gd name="connsiteY292" fmla="*/ 6355860 h 6858000"/>
              <a:gd name="connsiteX293" fmla="*/ 5461758 w 7467600"/>
              <a:gd name="connsiteY293" fmla="*/ 5820220 h 6858000"/>
              <a:gd name="connsiteX294" fmla="*/ 5237282 w 7467600"/>
              <a:gd name="connsiteY294" fmla="*/ 6579086 h 6858000"/>
              <a:gd name="connsiteX295" fmla="*/ 5115009 w 7467600"/>
              <a:gd name="connsiteY295" fmla="*/ 6858000 h 6858000"/>
              <a:gd name="connsiteX296" fmla="*/ 5028074 w 7467600"/>
              <a:gd name="connsiteY296" fmla="*/ 6858000 h 6858000"/>
              <a:gd name="connsiteX297" fmla="*/ 5079508 w 7467600"/>
              <a:gd name="connsiteY297" fmla="*/ 6749074 h 6858000"/>
              <a:gd name="connsiteX298" fmla="*/ 5371846 w 7467600"/>
              <a:gd name="connsiteY298" fmla="*/ 5924413 h 6858000"/>
              <a:gd name="connsiteX299" fmla="*/ 5270512 w 7467600"/>
              <a:gd name="connsiteY299" fmla="*/ 6138975 h 6858000"/>
              <a:gd name="connsiteX300" fmla="*/ 5062409 w 7467600"/>
              <a:gd name="connsiteY300" fmla="*/ 6653544 h 6858000"/>
              <a:gd name="connsiteX301" fmla="*/ 5036628 w 7467600"/>
              <a:gd name="connsiteY301" fmla="*/ 6754247 h 6858000"/>
              <a:gd name="connsiteX302" fmla="*/ 5009112 w 7467600"/>
              <a:gd name="connsiteY302" fmla="*/ 6858000 h 6858000"/>
              <a:gd name="connsiteX303" fmla="*/ 4976679 w 7467600"/>
              <a:gd name="connsiteY303" fmla="*/ 6858000 h 6858000"/>
              <a:gd name="connsiteX304" fmla="*/ 5006537 w 7467600"/>
              <a:gd name="connsiteY304" fmla="*/ 6747068 h 6858000"/>
              <a:gd name="connsiteX305" fmla="*/ 5032723 w 7467600"/>
              <a:gd name="connsiteY305" fmla="*/ 6644957 h 6858000"/>
              <a:gd name="connsiteX306" fmla="*/ 5242949 w 7467600"/>
              <a:gd name="connsiteY306" fmla="*/ 6125175 h 6858000"/>
              <a:gd name="connsiteX307" fmla="*/ 5286321 w 7467600"/>
              <a:gd name="connsiteY307" fmla="*/ 6033555 h 6858000"/>
              <a:gd name="connsiteX308" fmla="*/ 5008210 w 7467600"/>
              <a:gd name="connsiteY308" fmla="*/ 6649194 h 6858000"/>
              <a:gd name="connsiteX309" fmla="*/ 4986321 w 7467600"/>
              <a:gd name="connsiteY309" fmla="*/ 6765687 h 6858000"/>
              <a:gd name="connsiteX310" fmla="*/ 4973474 w 7467600"/>
              <a:gd name="connsiteY310" fmla="*/ 6858000 h 6858000"/>
              <a:gd name="connsiteX311" fmla="*/ 4907178 w 7467600"/>
              <a:gd name="connsiteY311" fmla="*/ 6858000 h 6858000"/>
              <a:gd name="connsiteX312" fmla="*/ 4910810 w 7467600"/>
              <a:gd name="connsiteY312" fmla="*/ 6829660 h 6858000"/>
              <a:gd name="connsiteX313" fmla="*/ 4987461 w 7467600"/>
              <a:gd name="connsiteY313" fmla="*/ 6432994 h 6858000"/>
              <a:gd name="connsiteX314" fmla="*/ 5179262 w 7467600"/>
              <a:gd name="connsiteY314" fmla="*/ 6035044 h 6858000"/>
              <a:gd name="connsiteX315" fmla="*/ 4689678 w 7467600"/>
              <a:gd name="connsiteY315" fmla="*/ 6440241 h 6858000"/>
              <a:gd name="connsiteX316" fmla="*/ 4477543 w 7467600"/>
              <a:gd name="connsiteY316" fmla="*/ 6674836 h 6858000"/>
              <a:gd name="connsiteX317" fmla="*/ 4329957 w 7467600"/>
              <a:gd name="connsiteY317" fmla="*/ 6858000 h 6858000"/>
              <a:gd name="connsiteX318" fmla="*/ 4218595 w 7467600"/>
              <a:gd name="connsiteY318" fmla="*/ 6858000 h 6858000"/>
              <a:gd name="connsiteX319" fmla="*/ 4368888 w 7467600"/>
              <a:gd name="connsiteY319" fmla="*/ 6668412 h 6858000"/>
              <a:gd name="connsiteX320" fmla="*/ 4563091 w 7467600"/>
              <a:gd name="connsiteY320" fmla="*/ 6442508 h 6858000"/>
              <a:gd name="connsiteX321" fmla="*/ 5387324 w 7467600"/>
              <a:gd name="connsiteY321" fmla="*/ 5705830 h 6858000"/>
              <a:gd name="connsiteX322" fmla="*/ 5073620 w 7467600"/>
              <a:gd name="connsiteY322" fmla="*/ 5955437 h 6858000"/>
              <a:gd name="connsiteX323" fmla="*/ 4689789 w 7467600"/>
              <a:gd name="connsiteY323" fmla="*/ 6268382 h 6858000"/>
              <a:gd name="connsiteX324" fmla="*/ 4418722 w 7467600"/>
              <a:gd name="connsiteY324" fmla="*/ 6570886 h 6858000"/>
              <a:gd name="connsiteX325" fmla="*/ 4214944 w 7467600"/>
              <a:gd name="connsiteY325" fmla="*/ 6858000 h 6858000"/>
              <a:gd name="connsiteX326" fmla="*/ 4177898 w 7467600"/>
              <a:gd name="connsiteY326" fmla="*/ 6858000 h 6858000"/>
              <a:gd name="connsiteX327" fmla="*/ 4391597 w 7467600"/>
              <a:gd name="connsiteY327" fmla="*/ 6556370 h 6858000"/>
              <a:gd name="connsiteX328" fmla="*/ 4668889 w 7467600"/>
              <a:gd name="connsiteY328" fmla="*/ 6246399 h 6858000"/>
              <a:gd name="connsiteX329" fmla="*/ 5055427 w 7467600"/>
              <a:gd name="connsiteY329" fmla="*/ 5931476 h 6858000"/>
              <a:gd name="connsiteX330" fmla="*/ 5371814 w 7467600"/>
              <a:gd name="connsiteY330" fmla="*/ 5678975 h 6858000"/>
              <a:gd name="connsiteX331" fmla="*/ 4987918 w 7467600"/>
              <a:gd name="connsiteY331" fmla="*/ 5838701 h 6858000"/>
              <a:gd name="connsiteX332" fmla="*/ 4317146 w 7467600"/>
              <a:gd name="connsiteY332" fmla="*/ 6587716 h 6858000"/>
              <a:gd name="connsiteX333" fmla="*/ 4171627 w 7467600"/>
              <a:gd name="connsiteY333" fmla="*/ 6858000 h 6858000"/>
              <a:gd name="connsiteX334" fmla="*/ 4081585 w 7467600"/>
              <a:gd name="connsiteY334" fmla="*/ 6858000 h 6858000"/>
              <a:gd name="connsiteX335" fmla="*/ 4238603 w 7467600"/>
              <a:gd name="connsiteY335" fmla="*/ 6559341 h 6858000"/>
              <a:gd name="connsiteX336" fmla="*/ 4778333 w 7467600"/>
              <a:gd name="connsiteY336" fmla="*/ 5873626 h 6858000"/>
              <a:gd name="connsiteX337" fmla="*/ 5414185 w 7467600"/>
              <a:gd name="connsiteY337" fmla="*/ 5573882 h 6858000"/>
              <a:gd name="connsiteX338" fmla="*/ 5959648 w 7467600"/>
              <a:gd name="connsiteY338" fmla="*/ 4760797 h 6858000"/>
              <a:gd name="connsiteX339" fmla="*/ 5355019 w 7467600"/>
              <a:gd name="connsiteY339" fmla="*/ 4734672 h 6858000"/>
              <a:gd name="connsiteX340" fmla="*/ 5083565 w 7467600"/>
              <a:gd name="connsiteY340" fmla="*/ 5179121 h 6858000"/>
              <a:gd name="connsiteX341" fmla="*/ 4713577 w 7467600"/>
              <a:gd name="connsiteY341" fmla="*/ 5616803 h 6858000"/>
              <a:gd name="connsiteX342" fmla="*/ 3989559 w 7467600"/>
              <a:gd name="connsiteY342" fmla="*/ 6145945 h 6858000"/>
              <a:gd name="connsiteX343" fmla="*/ 3939824 w 7467600"/>
              <a:gd name="connsiteY343" fmla="*/ 6066900 h 6858000"/>
              <a:gd name="connsiteX344" fmla="*/ 4584537 w 7467600"/>
              <a:gd name="connsiteY344" fmla="*/ 5324826 h 6858000"/>
              <a:gd name="connsiteX345" fmla="*/ 5037105 w 7467600"/>
              <a:gd name="connsiteY345" fmla="*/ 5088765 h 6858000"/>
              <a:gd name="connsiteX346" fmla="*/ 5039930 w 7467600"/>
              <a:gd name="connsiteY346" fmla="*/ 5089585 h 6858000"/>
              <a:gd name="connsiteX347" fmla="*/ 5263764 w 7467600"/>
              <a:gd name="connsiteY347" fmla="*/ 4735525 h 6858000"/>
              <a:gd name="connsiteX348" fmla="*/ 4086300 w 7467600"/>
              <a:gd name="connsiteY348" fmla="*/ 4884599 h 6858000"/>
              <a:gd name="connsiteX349" fmla="*/ 4085485 w 7467600"/>
              <a:gd name="connsiteY349" fmla="*/ 4899070 h 6858000"/>
              <a:gd name="connsiteX350" fmla="*/ 3871915 w 7467600"/>
              <a:gd name="connsiteY350" fmla="*/ 5253645 h 6858000"/>
              <a:gd name="connsiteX351" fmla="*/ 3799374 w 7467600"/>
              <a:gd name="connsiteY351" fmla="*/ 5466127 h 6858000"/>
              <a:gd name="connsiteX352" fmla="*/ 3498850 w 7467600"/>
              <a:gd name="connsiteY352" fmla="*/ 6661888 h 6858000"/>
              <a:gd name="connsiteX353" fmla="*/ 3399216 w 7467600"/>
              <a:gd name="connsiteY353" fmla="*/ 6858000 h 6858000"/>
              <a:gd name="connsiteX354" fmla="*/ 3303688 w 7467600"/>
              <a:gd name="connsiteY354" fmla="*/ 6858000 h 6858000"/>
              <a:gd name="connsiteX355" fmla="*/ 3391774 w 7467600"/>
              <a:gd name="connsiteY355" fmla="*/ 6697181 h 6858000"/>
              <a:gd name="connsiteX356" fmla="*/ 3735540 w 7467600"/>
              <a:gd name="connsiteY356" fmla="*/ 5546923 h 6858000"/>
              <a:gd name="connsiteX357" fmla="*/ 3729438 w 7467600"/>
              <a:gd name="connsiteY357" fmla="*/ 5569058 h 6858000"/>
              <a:gd name="connsiteX358" fmla="*/ 3707782 w 7467600"/>
              <a:gd name="connsiteY358" fmla="*/ 5644908 h 6858000"/>
              <a:gd name="connsiteX359" fmla="*/ 3583827 w 7467600"/>
              <a:gd name="connsiteY359" fmla="*/ 6039215 h 6858000"/>
              <a:gd name="connsiteX360" fmla="*/ 3547861 w 7467600"/>
              <a:gd name="connsiteY360" fmla="*/ 6129609 h 6858000"/>
              <a:gd name="connsiteX361" fmla="*/ 3490905 w 7467600"/>
              <a:gd name="connsiteY361" fmla="*/ 6277660 h 6858000"/>
              <a:gd name="connsiteX362" fmla="*/ 3455859 w 7467600"/>
              <a:gd name="connsiteY362" fmla="*/ 6391301 h 6858000"/>
              <a:gd name="connsiteX363" fmla="*/ 3429112 w 7467600"/>
              <a:gd name="connsiteY363" fmla="*/ 6479469 h 6858000"/>
              <a:gd name="connsiteX364" fmla="*/ 3304862 w 7467600"/>
              <a:gd name="connsiteY364" fmla="*/ 6796476 h 6858000"/>
              <a:gd name="connsiteX365" fmla="*/ 3276071 w 7467600"/>
              <a:gd name="connsiteY365" fmla="*/ 6858000 h 6858000"/>
              <a:gd name="connsiteX366" fmla="*/ 3240805 w 7467600"/>
              <a:gd name="connsiteY366" fmla="*/ 6858000 h 6858000"/>
              <a:gd name="connsiteX367" fmla="*/ 3275917 w 7467600"/>
              <a:gd name="connsiteY367" fmla="*/ 6783192 h 6858000"/>
              <a:gd name="connsiteX368" fmla="*/ 3399358 w 7467600"/>
              <a:gd name="connsiteY368" fmla="*/ 6469011 h 6858000"/>
              <a:gd name="connsiteX369" fmla="*/ 3425650 w 7467600"/>
              <a:gd name="connsiteY369" fmla="*/ 6381333 h 6858000"/>
              <a:gd name="connsiteX370" fmla="*/ 3460661 w 7467600"/>
              <a:gd name="connsiteY370" fmla="*/ 6266763 h 6858000"/>
              <a:gd name="connsiteX371" fmla="*/ 3518021 w 7467600"/>
              <a:gd name="connsiteY371" fmla="*/ 6117298 h 6858000"/>
              <a:gd name="connsiteX372" fmla="*/ 3554035 w 7467600"/>
              <a:gd name="connsiteY372" fmla="*/ 6027832 h 6858000"/>
              <a:gd name="connsiteX373" fmla="*/ 3677174 w 7467600"/>
              <a:gd name="connsiteY373" fmla="*/ 5636351 h 6858000"/>
              <a:gd name="connsiteX374" fmla="*/ 3698819 w 7467600"/>
              <a:gd name="connsiteY374" fmla="*/ 5560503 h 6858000"/>
              <a:gd name="connsiteX375" fmla="*/ 3702094 w 7467600"/>
              <a:gd name="connsiteY375" fmla="*/ 5549194 h 6858000"/>
              <a:gd name="connsiteX376" fmla="*/ 3398355 w 7467600"/>
              <a:gd name="connsiteY376" fmla="*/ 6094603 h 6858000"/>
              <a:gd name="connsiteX377" fmla="*/ 3193941 w 7467600"/>
              <a:gd name="connsiteY377" fmla="*/ 6798775 h 6858000"/>
              <a:gd name="connsiteX378" fmla="*/ 3184140 w 7467600"/>
              <a:gd name="connsiteY378" fmla="*/ 6858000 h 6858000"/>
              <a:gd name="connsiteX379" fmla="*/ 3099978 w 7467600"/>
              <a:gd name="connsiteY379" fmla="*/ 6858000 h 6858000"/>
              <a:gd name="connsiteX380" fmla="*/ 3101556 w 7467600"/>
              <a:gd name="connsiteY380" fmla="*/ 6843337 h 6858000"/>
              <a:gd name="connsiteX381" fmla="*/ 3370162 w 7467600"/>
              <a:gd name="connsiteY381" fmla="*/ 5785550 h 6858000"/>
              <a:gd name="connsiteX382" fmla="*/ 3746477 w 7467600"/>
              <a:gd name="connsiteY382" fmla="*/ 5377889 h 6858000"/>
              <a:gd name="connsiteX383" fmla="*/ 3863399 w 7467600"/>
              <a:gd name="connsiteY383" fmla="*/ 5087257 h 6858000"/>
              <a:gd name="connsiteX384" fmla="*/ 3968712 w 7467600"/>
              <a:gd name="connsiteY384" fmla="*/ 4913989 h 6858000"/>
              <a:gd name="connsiteX385" fmla="*/ 2792390 w 7467600"/>
              <a:gd name="connsiteY385" fmla="*/ 5382974 h 6858000"/>
              <a:gd name="connsiteX386" fmla="*/ 2714982 w 7467600"/>
              <a:gd name="connsiteY386" fmla="*/ 5427051 h 6858000"/>
              <a:gd name="connsiteX387" fmla="*/ 2813361 w 7467600"/>
              <a:gd name="connsiteY387" fmla="*/ 6023912 h 6858000"/>
              <a:gd name="connsiteX388" fmla="*/ 2688430 w 7467600"/>
              <a:gd name="connsiteY388" fmla="*/ 6801564 h 6858000"/>
              <a:gd name="connsiteX389" fmla="*/ 2629626 w 7467600"/>
              <a:gd name="connsiteY389" fmla="*/ 6763394 h 6858000"/>
              <a:gd name="connsiteX390" fmla="*/ 2565328 w 7467600"/>
              <a:gd name="connsiteY390" fmla="*/ 5516399 h 6858000"/>
              <a:gd name="connsiteX391" fmla="*/ 1922999 w 7467600"/>
              <a:gd name="connsiteY391" fmla="*/ 5980343 h 6858000"/>
              <a:gd name="connsiteX392" fmla="*/ 1950261 w 7467600"/>
              <a:gd name="connsiteY392" fmla="*/ 6405858 h 6858000"/>
              <a:gd name="connsiteX393" fmla="*/ 2365554 w 7467600"/>
              <a:gd name="connsiteY393" fmla="*/ 6759107 h 6858000"/>
              <a:gd name="connsiteX394" fmla="*/ 2424142 w 7467600"/>
              <a:gd name="connsiteY394" fmla="*/ 6858000 h 6858000"/>
              <a:gd name="connsiteX395" fmla="*/ 2395994 w 7467600"/>
              <a:gd name="connsiteY395" fmla="*/ 6858000 h 6858000"/>
              <a:gd name="connsiteX396" fmla="*/ 2392863 w 7467600"/>
              <a:gd name="connsiteY396" fmla="*/ 6852964 h 6858000"/>
              <a:gd name="connsiteX397" fmla="*/ 2017589 w 7467600"/>
              <a:gd name="connsiteY397" fmla="*/ 6493982 h 6858000"/>
              <a:gd name="connsiteX398" fmla="*/ 2147336 w 7467600"/>
              <a:gd name="connsiteY398" fmla="*/ 6594052 h 6858000"/>
              <a:gd name="connsiteX399" fmla="*/ 2207047 w 7467600"/>
              <a:gd name="connsiteY399" fmla="*/ 6654540 h 6858000"/>
              <a:gd name="connsiteX400" fmla="*/ 2299106 w 7467600"/>
              <a:gd name="connsiteY400" fmla="*/ 6778931 h 6858000"/>
              <a:gd name="connsiteX401" fmla="*/ 2314430 w 7467600"/>
              <a:gd name="connsiteY401" fmla="*/ 6801144 h 6858000"/>
              <a:gd name="connsiteX402" fmla="*/ 2352406 w 7467600"/>
              <a:gd name="connsiteY402" fmla="*/ 6858000 h 6858000"/>
              <a:gd name="connsiteX403" fmla="*/ 2314492 w 7467600"/>
              <a:gd name="connsiteY403" fmla="*/ 6858000 h 6858000"/>
              <a:gd name="connsiteX404" fmla="*/ 2288095 w 7467600"/>
              <a:gd name="connsiteY404" fmla="*/ 6818030 h 6858000"/>
              <a:gd name="connsiteX405" fmla="*/ 2272768 w 7467600"/>
              <a:gd name="connsiteY405" fmla="*/ 6795822 h 6858000"/>
              <a:gd name="connsiteX406" fmla="*/ 2182715 w 7467600"/>
              <a:gd name="connsiteY406" fmla="*/ 6675071 h 6858000"/>
              <a:gd name="connsiteX407" fmla="*/ 2032061 w 7467600"/>
              <a:gd name="connsiteY407" fmla="*/ 6541380 h 6858000"/>
              <a:gd name="connsiteX408" fmla="*/ 2257220 w 7467600"/>
              <a:gd name="connsiteY408" fmla="*/ 6826257 h 6858000"/>
              <a:gd name="connsiteX409" fmla="*/ 2281324 w 7467600"/>
              <a:gd name="connsiteY409" fmla="*/ 6858000 h 6858000"/>
              <a:gd name="connsiteX410" fmla="*/ 2242860 w 7467600"/>
              <a:gd name="connsiteY410" fmla="*/ 6858000 h 6858000"/>
              <a:gd name="connsiteX411" fmla="*/ 2232818 w 7467600"/>
              <a:gd name="connsiteY411" fmla="*/ 6844926 h 6858000"/>
              <a:gd name="connsiteX412" fmla="*/ 1990172 w 7467600"/>
              <a:gd name="connsiteY412" fmla="*/ 6542121 h 6858000"/>
              <a:gd name="connsiteX413" fmla="*/ 2124090 w 7467600"/>
              <a:gd name="connsiteY413" fmla="*/ 6761017 h 6858000"/>
              <a:gd name="connsiteX414" fmla="*/ 2200380 w 7467600"/>
              <a:gd name="connsiteY414" fmla="*/ 6858000 h 6858000"/>
              <a:gd name="connsiteX415" fmla="*/ 2147507 w 7467600"/>
              <a:gd name="connsiteY415" fmla="*/ 6858000 h 6858000"/>
              <a:gd name="connsiteX416" fmla="*/ 2070668 w 7467600"/>
              <a:gd name="connsiteY416" fmla="*/ 6761520 h 6858000"/>
              <a:gd name="connsiteX417" fmla="*/ 1975142 w 7467600"/>
              <a:gd name="connsiteY417" fmla="*/ 6585570 h 6858000"/>
              <a:gd name="connsiteX418" fmla="*/ 2050035 w 7467600"/>
              <a:gd name="connsiteY418" fmla="*/ 6813345 h 6858000"/>
              <a:gd name="connsiteX419" fmla="*/ 2063025 w 7467600"/>
              <a:gd name="connsiteY419" fmla="*/ 6858000 h 6858000"/>
              <a:gd name="connsiteX420" fmla="*/ 2021675 w 7467600"/>
              <a:gd name="connsiteY420" fmla="*/ 6858000 h 6858000"/>
              <a:gd name="connsiteX421" fmla="*/ 2019308 w 7467600"/>
              <a:gd name="connsiteY421" fmla="*/ 6847118 h 6858000"/>
              <a:gd name="connsiteX422" fmla="*/ 1938835 w 7467600"/>
              <a:gd name="connsiteY422" fmla="*/ 6551160 h 6858000"/>
              <a:gd name="connsiteX423" fmla="*/ 1953230 w 7467600"/>
              <a:gd name="connsiteY423" fmla="*/ 6759699 h 6858000"/>
              <a:gd name="connsiteX424" fmla="*/ 1956763 w 7467600"/>
              <a:gd name="connsiteY424" fmla="*/ 6778191 h 6858000"/>
              <a:gd name="connsiteX425" fmla="*/ 1967925 w 7467600"/>
              <a:gd name="connsiteY425" fmla="*/ 6858000 h 6858000"/>
              <a:gd name="connsiteX426" fmla="*/ 1936622 w 7467600"/>
              <a:gd name="connsiteY426" fmla="*/ 6858000 h 6858000"/>
              <a:gd name="connsiteX427" fmla="*/ 1926261 w 7467600"/>
              <a:gd name="connsiteY427" fmla="*/ 6784064 h 6858000"/>
              <a:gd name="connsiteX428" fmla="*/ 1922724 w 7467600"/>
              <a:gd name="connsiteY428" fmla="*/ 6765577 h 6858000"/>
              <a:gd name="connsiteX429" fmla="*/ 1904650 w 7467600"/>
              <a:gd name="connsiteY429" fmla="*/ 6639616 h 6858000"/>
              <a:gd name="connsiteX430" fmla="*/ 1885273 w 7467600"/>
              <a:gd name="connsiteY430" fmla="*/ 6858000 h 6858000"/>
              <a:gd name="connsiteX431" fmla="*/ 1854363 w 7467600"/>
              <a:gd name="connsiteY431" fmla="*/ 6858000 h 6858000"/>
              <a:gd name="connsiteX432" fmla="*/ 1880391 w 7467600"/>
              <a:gd name="connsiteY432" fmla="*/ 6603796 h 6858000"/>
              <a:gd name="connsiteX433" fmla="*/ 1818273 w 7467600"/>
              <a:gd name="connsiteY433" fmla="*/ 6715729 h 6858000"/>
              <a:gd name="connsiteX434" fmla="*/ 1794691 w 7467600"/>
              <a:gd name="connsiteY434" fmla="*/ 6843239 h 6858000"/>
              <a:gd name="connsiteX435" fmla="*/ 1794914 w 7467600"/>
              <a:gd name="connsiteY435" fmla="*/ 6858000 h 6858000"/>
              <a:gd name="connsiteX436" fmla="*/ 1746128 w 7467600"/>
              <a:gd name="connsiteY436" fmla="*/ 6858000 h 6858000"/>
              <a:gd name="connsiteX437" fmla="*/ 1753934 w 7467600"/>
              <a:gd name="connsiteY437" fmla="*/ 6724796 h 6858000"/>
              <a:gd name="connsiteX438" fmla="*/ 1792053 w 7467600"/>
              <a:gd name="connsiteY438" fmla="*/ 6572396 h 6858000"/>
              <a:gd name="connsiteX439" fmla="*/ 1862248 w 7467600"/>
              <a:gd name="connsiteY439" fmla="*/ 6266397 h 6858000"/>
              <a:gd name="connsiteX440" fmla="*/ 1862250 w 7467600"/>
              <a:gd name="connsiteY440" fmla="*/ 6033531 h 6858000"/>
              <a:gd name="connsiteX441" fmla="*/ 1211999 w 7467600"/>
              <a:gd name="connsiteY441" fmla="*/ 6683610 h 6858000"/>
              <a:gd name="connsiteX442" fmla="*/ 1213266 w 7467600"/>
              <a:gd name="connsiteY442" fmla="*/ 6691947 h 6858000"/>
              <a:gd name="connsiteX443" fmla="*/ 1203370 w 7467600"/>
              <a:gd name="connsiteY443" fmla="*/ 6850676 h 6858000"/>
              <a:gd name="connsiteX444" fmla="*/ 1203671 w 7467600"/>
              <a:gd name="connsiteY444" fmla="*/ 6858000 h 6858000"/>
              <a:gd name="connsiteX445" fmla="*/ 1143180 w 7467600"/>
              <a:gd name="connsiteY445" fmla="*/ 6858000 h 6858000"/>
              <a:gd name="connsiteX446" fmla="*/ 1142176 w 7467600"/>
              <a:gd name="connsiteY446" fmla="*/ 6766045 h 6858000"/>
              <a:gd name="connsiteX447" fmla="*/ 1067484 w 7467600"/>
              <a:gd name="connsiteY447" fmla="*/ 6858000 h 6858000"/>
              <a:gd name="connsiteX448" fmla="*/ 953928 w 7467600"/>
              <a:gd name="connsiteY448" fmla="*/ 6858000 h 6858000"/>
              <a:gd name="connsiteX449" fmla="*/ 959715 w 7467600"/>
              <a:gd name="connsiteY449" fmla="*/ 6850185 h 6858000"/>
              <a:gd name="connsiteX450" fmla="*/ 1483788 w 7467600"/>
              <a:gd name="connsiteY450" fmla="*/ 6259174 h 6858000"/>
              <a:gd name="connsiteX451" fmla="*/ 1100671 w 7467600"/>
              <a:gd name="connsiteY451" fmla="*/ 6252137 h 6858000"/>
              <a:gd name="connsiteX452" fmla="*/ 1090144 w 7467600"/>
              <a:gd name="connsiteY452" fmla="*/ 6256748 h 6858000"/>
              <a:gd name="connsiteX453" fmla="*/ 1095872 w 7467600"/>
              <a:gd name="connsiteY453" fmla="*/ 6271892 h 6858000"/>
              <a:gd name="connsiteX454" fmla="*/ 262785 w 7467600"/>
              <a:gd name="connsiteY454" fmla="*/ 6845450 h 6858000"/>
              <a:gd name="connsiteX455" fmla="*/ 209968 w 7467600"/>
              <a:gd name="connsiteY455" fmla="*/ 6770713 h 6858000"/>
              <a:gd name="connsiteX456" fmla="*/ 873460 w 7467600"/>
              <a:gd name="connsiteY456" fmla="*/ 6253768 h 6858000"/>
              <a:gd name="connsiteX457" fmla="*/ 192686 w 7467600"/>
              <a:gd name="connsiteY457" fmla="*/ 5849257 h 6858000"/>
              <a:gd name="connsiteX458" fmla="*/ 4696 w 7467600"/>
              <a:gd name="connsiteY458" fmla="*/ 5697668 h 6858000"/>
              <a:gd name="connsiteX459" fmla="*/ 0 w 7467600"/>
              <a:gd name="connsiteY459" fmla="*/ 5689984 h 6858000"/>
              <a:gd name="connsiteX460" fmla="*/ 0 w 7467600"/>
              <a:gd name="connsiteY460" fmla="*/ 5513472 h 6858000"/>
              <a:gd name="connsiteX461" fmla="*/ 174101 w 7467600"/>
              <a:gd name="connsiteY461" fmla="*/ 5620277 h 6858000"/>
              <a:gd name="connsiteX462" fmla="*/ 891800 w 7467600"/>
              <a:gd name="connsiteY462" fmla="*/ 6036935 h 6858000"/>
              <a:gd name="connsiteX463" fmla="*/ 1072219 w 7467600"/>
              <a:gd name="connsiteY463" fmla="*/ 6169443 h 6858000"/>
              <a:gd name="connsiteX464" fmla="*/ 1074117 w 7467600"/>
              <a:gd name="connsiteY464" fmla="*/ 6170301 h 6858000"/>
              <a:gd name="connsiteX465" fmla="*/ 1083114 w 7467600"/>
              <a:gd name="connsiteY465" fmla="*/ 6174131 h 6858000"/>
              <a:gd name="connsiteX466" fmla="*/ 1543010 w 7467600"/>
              <a:gd name="connsiteY466" fmla="*/ 6191140 h 6858000"/>
              <a:gd name="connsiteX467" fmla="*/ 1551080 w 7467600"/>
              <a:gd name="connsiteY467" fmla="*/ 6195006 h 6858000"/>
              <a:gd name="connsiteX468" fmla="*/ 2345443 w 7467600"/>
              <a:gd name="connsiteY468" fmla="*/ 5549882 h 6858000"/>
              <a:gd name="connsiteX469" fmla="*/ 1721499 w 7467600"/>
              <a:gd name="connsiteY469" fmla="*/ 5599969 h 6858000"/>
              <a:gd name="connsiteX470" fmla="*/ 767716 w 7467600"/>
              <a:gd name="connsiteY470" fmla="*/ 5472768 h 6858000"/>
              <a:gd name="connsiteX471" fmla="*/ 722147 w 7467600"/>
              <a:gd name="connsiteY471" fmla="*/ 5393091 h 6858000"/>
              <a:gd name="connsiteX472" fmla="*/ 1485552 w 7467600"/>
              <a:gd name="connsiteY472" fmla="*/ 5313202 h 6858000"/>
              <a:gd name="connsiteX473" fmla="*/ 2143004 w 7467600"/>
              <a:gd name="connsiteY473" fmla="*/ 5402420 h 6858000"/>
              <a:gd name="connsiteX474" fmla="*/ 1933391 w 7467600"/>
              <a:gd name="connsiteY474" fmla="*/ 5156971 h 6858000"/>
              <a:gd name="connsiteX475" fmla="*/ 1827118 w 7467600"/>
              <a:gd name="connsiteY475" fmla="*/ 4968410 h 6858000"/>
              <a:gd name="connsiteX476" fmla="*/ 1837349 w 7467600"/>
              <a:gd name="connsiteY476" fmla="*/ 4956357 h 6858000"/>
              <a:gd name="connsiteX477" fmla="*/ 2162835 w 7467600"/>
              <a:gd name="connsiteY477" fmla="*/ 5187853 h 6858000"/>
              <a:gd name="connsiteX478" fmla="*/ 2257167 w 7467600"/>
              <a:gd name="connsiteY478" fmla="*/ 5462123 h 6858000"/>
              <a:gd name="connsiteX479" fmla="*/ 2261598 w 7467600"/>
              <a:gd name="connsiteY479" fmla="*/ 5467998 h 6858000"/>
              <a:gd name="connsiteX480" fmla="*/ 2437177 w 7467600"/>
              <a:gd name="connsiteY480" fmla="*/ 5479608 h 6858000"/>
              <a:gd name="connsiteX481" fmla="*/ 2445247 w 7467600"/>
              <a:gd name="connsiteY481" fmla="*/ 5483476 h 6858000"/>
              <a:gd name="connsiteX482" fmla="*/ 2743626 w 7467600"/>
              <a:gd name="connsiteY482" fmla="*/ 5304819 h 6858000"/>
              <a:gd name="connsiteX483" fmla="*/ 3048102 w 7467600"/>
              <a:gd name="connsiteY483" fmla="*/ 5150595 h 6858000"/>
              <a:gd name="connsiteX484" fmla="*/ 1799414 w 7467600"/>
              <a:gd name="connsiteY484" fmla="*/ 4694732 h 6858000"/>
              <a:gd name="connsiteX485" fmla="*/ 1771735 w 7467600"/>
              <a:gd name="connsiteY485" fmla="*/ 4619929 h 6858000"/>
              <a:gd name="connsiteX486" fmla="*/ 3104273 w 7467600"/>
              <a:gd name="connsiteY486" fmla="*/ 5076159 h 6858000"/>
              <a:gd name="connsiteX487" fmla="*/ 3113245 w 7467600"/>
              <a:gd name="connsiteY487" fmla="*/ 5090705 h 6858000"/>
              <a:gd name="connsiteX488" fmla="*/ 3126294 w 7467600"/>
              <a:gd name="connsiteY488" fmla="*/ 5114400 h 6858000"/>
              <a:gd name="connsiteX489" fmla="*/ 3937433 w 7467600"/>
              <a:gd name="connsiteY489" fmla="*/ 4830473 h 6858000"/>
              <a:gd name="connsiteX490" fmla="*/ 3590475 w 7467600"/>
              <a:gd name="connsiteY490" fmla="*/ 4597974 h 6858000"/>
              <a:gd name="connsiteX491" fmla="*/ 3100264 w 7467600"/>
              <a:gd name="connsiteY491" fmla="*/ 4579845 h 6858000"/>
              <a:gd name="connsiteX492" fmla="*/ 2183576 w 7467600"/>
              <a:gd name="connsiteY492" fmla="*/ 4227150 h 6858000"/>
              <a:gd name="connsiteX493" fmla="*/ 2151029 w 7467600"/>
              <a:gd name="connsiteY493" fmla="*/ 4146947 h 6858000"/>
              <a:gd name="connsiteX494" fmla="*/ 3563434 w 7467600"/>
              <a:gd name="connsiteY494" fmla="*/ 4469115 h 6858000"/>
              <a:gd name="connsiteX495" fmla="*/ 3177952 w 7467600"/>
              <a:gd name="connsiteY495" fmla="*/ 3657386 h 6858000"/>
              <a:gd name="connsiteX496" fmla="*/ 3189263 w 7467600"/>
              <a:gd name="connsiteY496" fmla="*/ 3625726 h 6858000"/>
              <a:gd name="connsiteX497" fmla="*/ 3560912 w 7467600"/>
              <a:gd name="connsiteY497" fmla="*/ 4079863 h 6858000"/>
              <a:gd name="connsiteX498" fmla="*/ 3626636 w 7467600"/>
              <a:gd name="connsiteY498" fmla="*/ 4512230 h 6858000"/>
              <a:gd name="connsiteX499" fmla="*/ 3653088 w 7467600"/>
              <a:gd name="connsiteY499" fmla="*/ 4521417 h 6858000"/>
              <a:gd name="connsiteX500" fmla="*/ 3988128 w 7467600"/>
              <a:gd name="connsiteY500" fmla="*/ 4817267 h 6858000"/>
              <a:gd name="connsiteX501" fmla="*/ 4830582 w 7467600"/>
              <a:gd name="connsiteY501" fmla="*/ 4676000 h 6858000"/>
              <a:gd name="connsiteX502" fmla="*/ 4830100 w 7467600"/>
              <a:gd name="connsiteY502" fmla="*/ 4675554 h 6858000"/>
              <a:gd name="connsiteX503" fmla="*/ 4036318 w 7467600"/>
              <a:gd name="connsiteY503" fmla="*/ 4147013 h 6858000"/>
              <a:gd name="connsiteX504" fmla="*/ 3432098 w 7467600"/>
              <a:gd name="connsiteY504" fmla="*/ 3537312 h 6858000"/>
              <a:gd name="connsiteX505" fmla="*/ 3446761 w 7467600"/>
              <a:gd name="connsiteY505" fmla="*/ 3461278 h 6858000"/>
              <a:gd name="connsiteX506" fmla="*/ 4419733 w 7467600"/>
              <a:gd name="connsiteY506" fmla="*/ 3963555 h 6858000"/>
              <a:gd name="connsiteX507" fmla="*/ 4781371 w 7467600"/>
              <a:gd name="connsiteY507" fmla="*/ 4458604 h 6858000"/>
              <a:gd name="connsiteX508" fmla="*/ 4780440 w 7467600"/>
              <a:gd name="connsiteY508" fmla="*/ 4470290 h 6858000"/>
              <a:gd name="connsiteX509" fmla="*/ 4898954 w 7467600"/>
              <a:gd name="connsiteY509" fmla="*/ 4662092 h 6858000"/>
              <a:gd name="connsiteX510" fmla="*/ 4900699 w 7467600"/>
              <a:gd name="connsiteY510" fmla="*/ 4670867 h 6858000"/>
              <a:gd name="connsiteX511" fmla="*/ 5714511 w 7467600"/>
              <a:gd name="connsiteY511" fmla="*/ 4663483 h 6858000"/>
              <a:gd name="connsiteX512" fmla="*/ 5464793 w 7467600"/>
              <a:gd name="connsiteY512" fmla="*/ 4393556 h 6858000"/>
              <a:gd name="connsiteX513" fmla="*/ 5461897 w 7467600"/>
              <a:gd name="connsiteY513" fmla="*/ 4390879 h 6858000"/>
              <a:gd name="connsiteX514" fmla="*/ 4294126 w 7467600"/>
              <a:gd name="connsiteY514" fmla="*/ 3303048 h 6858000"/>
              <a:gd name="connsiteX515" fmla="*/ 4305321 w 7467600"/>
              <a:gd name="connsiteY515" fmla="*/ 3256953 h 6858000"/>
              <a:gd name="connsiteX516" fmla="*/ 4949299 w 7467600"/>
              <a:gd name="connsiteY516" fmla="*/ 3766336 h 6858000"/>
              <a:gd name="connsiteX517" fmla="*/ 5291452 w 7467600"/>
              <a:gd name="connsiteY517" fmla="*/ 4076801 h 6858000"/>
              <a:gd name="connsiteX518" fmla="*/ 5434998 w 7467600"/>
              <a:gd name="connsiteY518" fmla="*/ 4254100 h 6858000"/>
              <a:gd name="connsiteX519" fmla="*/ 5351015 w 7467600"/>
              <a:gd name="connsiteY519" fmla="*/ 3760989 h 6858000"/>
              <a:gd name="connsiteX520" fmla="*/ 5413780 w 7467600"/>
              <a:gd name="connsiteY520" fmla="*/ 2966265 h 6858000"/>
              <a:gd name="connsiteX521" fmla="*/ 5425627 w 7467600"/>
              <a:gd name="connsiteY521" fmla="*/ 2954192 h 6858000"/>
              <a:gd name="connsiteX522" fmla="*/ 6604735 w 7467600"/>
              <a:gd name="connsiteY522" fmla="*/ 2041381 h 6858000"/>
              <a:gd name="connsiteX523" fmla="*/ 7204487 w 7467600"/>
              <a:gd name="connsiteY523" fmla="*/ 2742112 h 6858000"/>
              <a:gd name="connsiteX524" fmla="*/ 7131592 w 7467600"/>
              <a:gd name="connsiteY524" fmla="*/ 2672096 h 6858000"/>
              <a:gd name="connsiteX525" fmla="*/ 6996344 w 7467600"/>
              <a:gd name="connsiteY525" fmla="*/ 2518310 h 6858000"/>
              <a:gd name="connsiteX526" fmla="*/ 6735495 w 7467600"/>
              <a:gd name="connsiteY526" fmla="*/ 2196890 h 6858000"/>
              <a:gd name="connsiteX527" fmla="*/ 6721901 w 7467600"/>
              <a:gd name="connsiteY527" fmla="*/ 2179274 h 6858000"/>
              <a:gd name="connsiteX528" fmla="*/ 6604735 w 7467600"/>
              <a:gd name="connsiteY528" fmla="*/ 2041381 h 6858000"/>
              <a:gd name="connsiteX529" fmla="*/ 6591670 w 7467600"/>
              <a:gd name="connsiteY529" fmla="*/ 1988277 h 6858000"/>
              <a:gd name="connsiteX530" fmla="*/ 6747349 w 7467600"/>
              <a:gd name="connsiteY530" fmla="*/ 2160069 h 6858000"/>
              <a:gd name="connsiteX531" fmla="*/ 6760943 w 7467600"/>
              <a:gd name="connsiteY531" fmla="*/ 2177686 h 6858000"/>
              <a:gd name="connsiteX532" fmla="*/ 7021065 w 7467600"/>
              <a:gd name="connsiteY532" fmla="*/ 2498102 h 6858000"/>
              <a:gd name="connsiteX533" fmla="*/ 7155223 w 7467600"/>
              <a:gd name="connsiteY533" fmla="*/ 2650386 h 6858000"/>
              <a:gd name="connsiteX534" fmla="*/ 7203167 w 7467600"/>
              <a:gd name="connsiteY534" fmla="*/ 2697288 h 6858000"/>
              <a:gd name="connsiteX535" fmla="*/ 6937703 w 7467600"/>
              <a:gd name="connsiteY535" fmla="*/ 2321981 h 6858000"/>
              <a:gd name="connsiteX536" fmla="*/ 6591670 w 7467600"/>
              <a:gd name="connsiteY536" fmla="*/ 1988277 h 6858000"/>
              <a:gd name="connsiteX537" fmla="*/ 5798671 w 7467600"/>
              <a:gd name="connsiteY537" fmla="*/ 1981601 h 6858000"/>
              <a:gd name="connsiteX538" fmla="*/ 5754709 w 7467600"/>
              <a:gd name="connsiteY538" fmla="*/ 2071454 h 6858000"/>
              <a:gd name="connsiteX539" fmla="*/ 5763044 w 7467600"/>
              <a:gd name="connsiteY539" fmla="*/ 2842206 h 6858000"/>
              <a:gd name="connsiteX540" fmla="*/ 5764974 w 7467600"/>
              <a:gd name="connsiteY540" fmla="*/ 2799609 h 6858000"/>
              <a:gd name="connsiteX541" fmla="*/ 5767665 w 7467600"/>
              <a:gd name="connsiteY541" fmla="*/ 2666409 h 6858000"/>
              <a:gd name="connsiteX542" fmla="*/ 5763055 w 7467600"/>
              <a:gd name="connsiteY542" fmla="*/ 2579705 h 6858000"/>
              <a:gd name="connsiteX543" fmla="*/ 5758079 w 7467600"/>
              <a:gd name="connsiteY543" fmla="*/ 2492508 h 6858000"/>
              <a:gd name="connsiteX544" fmla="*/ 5779325 w 7467600"/>
              <a:gd name="connsiteY544" fmla="*/ 2197069 h 6858000"/>
              <a:gd name="connsiteX545" fmla="*/ 5798671 w 7467600"/>
              <a:gd name="connsiteY545" fmla="*/ 1981601 h 6858000"/>
              <a:gd name="connsiteX546" fmla="*/ 5829202 w 7467600"/>
              <a:gd name="connsiteY546" fmla="*/ 1971679 h 6858000"/>
              <a:gd name="connsiteX547" fmla="*/ 5809558 w 7467600"/>
              <a:gd name="connsiteY547" fmla="*/ 2198043 h 6858000"/>
              <a:gd name="connsiteX548" fmla="*/ 5788653 w 7467600"/>
              <a:gd name="connsiteY548" fmla="*/ 2489430 h 6858000"/>
              <a:gd name="connsiteX549" fmla="*/ 5793439 w 7467600"/>
              <a:gd name="connsiteY549" fmla="*/ 2575235 h 6858000"/>
              <a:gd name="connsiteX550" fmla="*/ 5796837 w 7467600"/>
              <a:gd name="connsiteY550" fmla="*/ 2637633 h 6858000"/>
              <a:gd name="connsiteX551" fmla="*/ 5818614 w 7467600"/>
              <a:gd name="connsiteY551" fmla="*/ 2473055 h 6858000"/>
              <a:gd name="connsiteX552" fmla="*/ 5829202 w 7467600"/>
              <a:gd name="connsiteY552" fmla="*/ 1971679 h 6858000"/>
              <a:gd name="connsiteX553" fmla="*/ 5911389 w 7467600"/>
              <a:gd name="connsiteY553" fmla="*/ 1898371 h 6858000"/>
              <a:gd name="connsiteX554" fmla="*/ 6237627 w 7467600"/>
              <a:gd name="connsiteY554" fmla="*/ 2231921 h 6858000"/>
              <a:gd name="connsiteX555" fmla="*/ 5911389 w 7467600"/>
              <a:gd name="connsiteY555" fmla="*/ 1898371 h 6858000"/>
              <a:gd name="connsiteX556" fmla="*/ 6944437 w 7467600"/>
              <a:gd name="connsiteY556" fmla="*/ 1575402 h 6858000"/>
              <a:gd name="connsiteX557" fmla="*/ 6304730 w 7467600"/>
              <a:gd name="connsiteY557" fmla="*/ 1766654 h 6858000"/>
              <a:gd name="connsiteX558" fmla="*/ 6944437 w 7467600"/>
              <a:gd name="connsiteY558" fmla="*/ 1575402 h 6858000"/>
              <a:gd name="connsiteX559" fmla="*/ 7019523 w 7467600"/>
              <a:gd name="connsiteY559" fmla="*/ 1519450 h 6858000"/>
              <a:gd name="connsiteX560" fmla="*/ 6298091 w 7467600"/>
              <a:gd name="connsiteY560" fmla="*/ 1737122 h 6858000"/>
              <a:gd name="connsiteX561" fmla="*/ 7019523 w 7467600"/>
              <a:gd name="connsiteY561" fmla="*/ 1519450 h 6858000"/>
              <a:gd name="connsiteX562" fmla="*/ 2399523 w 7467600"/>
              <a:gd name="connsiteY562" fmla="*/ 1428234 h 6858000"/>
              <a:gd name="connsiteX563" fmla="*/ 2224982 w 7467600"/>
              <a:gd name="connsiteY563" fmla="*/ 1826201 h 6858000"/>
              <a:gd name="connsiteX564" fmla="*/ 2096099 w 7467600"/>
              <a:gd name="connsiteY564" fmla="*/ 2345900 h 6858000"/>
              <a:gd name="connsiteX565" fmla="*/ 2283317 w 7467600"/>
              <a:gd name="connsiteY565" fmla="*/ 1796925 h 6858000"/>
              <a:gd name="connsiteX566" fmla="*/ 2399523 w 7467600"/>
              <a:gd name="connsiteY566" fmla="*/ 1428234 h 6858000"/>
              <a:gd name="connsiteX567" fmla="*/ 2448558 w 7467600"/>
              <a:gd name="connsiteY567" fmla="*/ 1373435 h 6858000"/>
              <a:gd name="connsiteX568" fmla="*/ 2312521 w 7467600"/>
              <a:gd name="connsiteY568" fmla="*/ 1806140 h 6858000"/>
              <a:gd name="connsiteX569" fmla="*/ 2127533 w 7467600"/>
              <a:gd name="connsiteY569" fmla="*/ 2348380 h 6858000"/>
              <a:gd name="connsiteX570" fmla="*/ 2358080 w 7467600"/>
              <a:gd name="connsiteY570" fmla="*/ 1866134 h 6858000"/>
              <a:gd name="connsiteX571" fmla="*/ 2407436 w 7467600"/>
              <a:gd name="connsiteY571" fmla="*/ 1651070 h 6858000"/>
              <a:gd name="connsiteX572" fmla="*/ 2448558 w 7467600"/>
              <a:gd name="connsiteY572" fmla="*/ 1373435 h 6858000"/>
              <a:gd name="connsiteX573" fmla="*/ 278707 w 7467600"/>
              <a:gd name="connsiteY573" fmla="*/ 1352270 h 6858000"/>
              <a:gd name="connsiteX574" fmla="*/ 321570 w 7467600"/>
              <a:gd name="connsiteY574" fmla="*/ 1861610 h 6858000"/>
              <a:gd name="connsiteX575" fmla="*/ 294281 w 7467600"/>
              <a:gd name="connsiteY575" fmla="*/ 1440658 h 6858000"/>
              <a:gd name="connsiteX576" fmla="*/ 278707 w 7467600"/>
              <a:gd name="connsiteY576" fmla="*/ 1352270 h 6858000"/>
              <a:gd name="connsiteX577" fmla="*/ 1423821 w 7467600"/>
              <a:gd name="connsiteY577" fmla="*/ 1351958 h 6858000"/>
              <a:gd name="connsiteX578" fmla="*/ 1638521 w 7467600"/>
              <a:gd name="connsiteY578" fmla="*/ 1908470 h 6858000"/>
              <a:gd name="connsiteX579" fmla="*/ 1754199 w 7467600"/>
              <a:gd name="connsiteY579" fmla="*/ 2149284 h 6858000"/>
              <a:gd name="connsiteX580" fmla="*/ 1908359 w 7467600"/>
              <a:gd name="connsiteY580" fmla="*/ 2364988 h 6858000"/>
              <a:gd name="connsiteX581" fmla="*/ 1647661 w 7467600"/>
              <a:gd name="connsiteY581" fmla="*/ 1825945 h 6858000"/>
              <a:gd name="connsiteX582" fmla="*/ 1423821 w 7467600"/>
              <a:gd name="connsiteY582" fmla="*/ 1351958 h 6858000"/>
              <a:gd name="connsiteX583" fmla="*/ 1431890 w 7467600"/>
              <a:gd name="connsiteY583" fmla="*/ 1306475 h 6858000"/>
              <a:gd name="connsiteX584" fmla="*/ 1507597 w 7467600"/>
              <a:gd name="connsiteY584" fmla="*/ 1446132 h 6858000"/>
              <a:gd name="connsiteX585" fmla="*/ 1674586 w 7467600"/>
              <a:gd name="connsiteY585" fmla="*/ 1813832 h 6858000"/>
              <a:gd name="connsiteX586" fmla="*/ 1815950 w 7467600"/>
              <a:gd name="connsiteY586" fmla="*/ 2128564 h 6858000"/>
              <a:gd name="connsiteX587" fmla="*/ 1984242 w 7467600"/>
              <a:gd name="connsiteY587" fmla="*/ 2430829 h 6858000"/>
              <a:gd name="connsiteX588" fmla="*/ 2014023 w 7467600"/>
              <a:gd name="connsiteY588" fmla="*/ 2450995 h 6858000"/>
              <a:gd name="connsiteX589" fmla="*/ 1747337 w 7467600"/>
              <a:gd name="connsiteY589" fmla="*/ 1855264 h 6858000"/>
              <a:gd name="connsiteX590" fmla="*/ 1533749 w 7467600"/>
              <a:gd name="connsiteY590" fmla="*/ 1478656 h 6858000"/>
              <a:gd name="connsiteX591" fmla="*/ 1431890 w 7467600"/>
              <a:gd name="connsiteY591" fmla="*/ 1306475 h 6858000"/>
              <a:gd name="connsiteX592" fmla="*/ 5052692 w 7467600"/>
              <a:gd name="connsiteY592" fmla="*/ 1292994 h 6858000"/>
              <a:gd name="connsiteX593" fmla="*/ 5200661 w 7467600"/>
              <a:gd name="connsiteY593" fmla="*/ 1635186 h 6858000"/>
              <a:gd name="connsiteX594" fmla="*/ 5297138 w 7467600"/>
              <a:gd name="connsiteY594" fmla="*/ 1906351 h 6858000"/>
              <a:gd name="connsiteX595" fmla="*/ 5052692 w 7467600"/>
              <a:gd name="connsiteY595" fmla="*/ 1292994 h 6858000"/>
              <a:gd name="connsiteX596" fmla="*/ 5009948 w 7467600"/>
              <a:gd name="connsiteY596" fmla="*/ 1273619 h 6858000"/>
              <a:gd name="connsiteX597" fmla="*/ 5121777 w 7467600"/>
              <a:gd name="connsiteY597" fmla="*/ 1654213 h 6858000"/>
              <a:gd name="connsiteX598" fmla="*/ 5293545 w 7467600"/>
              <a:gd name="connsiteY598" fmla="*/ 2072247 h 6858000"/>
              <a:gd name="connsiteX599" fmla="*/ 5294042 w 7467600"/>
              <a:gd name="connsiteY599" fmla="*/ 2065019 h 6858000"/>
              <a:gd name="connsiteX600" fmla="*/ 5171936 w 7467600"/>
              <a:gd name="connsiteY600" fmla="*/ 1647613 h 6858000"/>
              <a:gd name="connsiteX601" fmla="*/ 5009948 w 7467600"/>
              <a:gd name="connsiteY601" fmla="*/ 1273619 h 6858000"/>
              <a:gd name="connsiteX602" fmla="*/ 655236 w 7467600"/>
              <a:gd name="connsiteY602" fmla="*/ 1268632 h 6858000"/>
              <a:gd name="connsiteX603" fmla="*/ 839521 w 7467600"/>
              <a:gd name="connsiteY603" fmla="*/ 1685315 h 6858000"/>
              <a:gd name="connsiteX604" fmla="*/ 1109416 w 7467600"/>
              <a:gd name="connsiteY604" fmla="*/ 2061663 h 6858000"/>
              <a:gd name="connsiteX605" fmla="*/ 1298300 w 7467600"/>
              <a:gd name="connsiteY605" fmla="*/ 2247742 h 6858000"/>
              <a:gd name="connsiteX606" fmla="*/ 1125871 w 7467600"/>
              <a:gd name="connsiteY606" fmla="*/ 1989513 h 6858000"/>
              <a:gd name="connsiteX607" fmla="*/ 981574 w 7467600"/>
              <a:gd name="connsiteY607" fmla="*/ 1783157 h 6858000"/>
              <a:gd name="connsiteX608" fmla="*/ 922198 w 7467600"/>
              <a:gd name="connsiteY608" fmla="*/ 1677437 h 6858000"/>
              <a:gd name="connsiteX609" fmla="*/ 869293 w 7467600"/>
              <a:gd name="connsiteY609" fmla="*/ 1583214 h 6858000"/>
              <a:gd name="connsiteX610" fmla="*/ 751431 w 7467600"/>
              <a:gd name="connsiteY610" fmla="*/ 1405731 h 6858000"/>
              <a:gd name="connsiteX611" fmla="*/ 655236 w 7467600"/>
              <a:gd name="connsiteY611" fmla="*/ 1268632 h 6858000"/>
              <a:gd name="connsiteX612" fmla="*/ 6516292 w 7467600"/>
              <a:gd name="connsiteY612" fmla="*/ 1263064 h 6858000"/>
              <a:gd name="connsiteX613" fmla="*/ 5736320 w 7467600"/>
              <a:gd name="connsiteY613" fmla="*/ 1501803 h 6858000"/>
              <a:gd name="connsiteX614" fmla="*/ 6516292 w 7467600"/>
              <a:gd name="connsiteY614" fmla="*/ 1263064 h 6858000"/>
              <a:gd name="connsiteX615" fmla="*/ 291466 w 7467600"/>
              <a:gd name="connsiteY615" fmla="*/ 1250369 h 6858000"/>
              <a:gd name="connsiteX616" fmla="*/ 323180 w 7467600"/>
              <a:gd name="connsiteY616" fmla="*/ 1435283 h 6858000"/>
              <a:gd name="connsiteX617" fmla="*/ 349381 w 7467600"/>
              <a:gd name="connsiteY617" fmla="*/ 1875041 h 6858000"/>
              <a:gd name="connsiteX618" fmla="*/ 374363 w 7467600"/>
              <a:gd name="connsiteY618" fmla="*/ 1506494 h 6858000"/>
              <a:gd name="connsiteX619" fmla="*/ 302168 w 7467600"/>
              <a:gd name="connsiteY619" fmla="*/ 1274495 h 6858000"/>
              <a:gd name="connsiteX620" fmla="*/ 291466 w 7467600"/>
              <a:gd name="connsiteY620" fmla="*/ 1250369 h 6858000"/>
              <a:gd name="connsiteX621" fmla="*/ 678222 w 7467600"/>
              <a:gd name="connsiteY621" fmla="*/ 1248670 h 6858000"/>
              <a:gd name="connsiteX622" fmla="*/ 775536 w 7467600"/>
              <a:gd name="connsiteY622" fmla="*/ 1388015 h 6858000"/>
              <a:gd name="connsiteX623" fmla="*/ 894529 w 7467600"/>
              <a:gd name="connsiteY623" fmla="*/ 1567739 h 6858000"/>
              <a:gd name="connsiteX624" fmla="*/ 948000 w 7467600"/>
              <a:gd name="connsiteY624" fmla="*/ 1663088 h 6858000"/>
              <a:gd name="connsiteX625" fmla="*/ 1006812 w 7467600"/>
              <a:gd name="connsiteY625" fmla="*/ 1767683 h 6858000"/>
              <a:gd name="connsiteX626" fmla="*/ 1149133 w 7467600"/>
              <a:gd name="connsiteY626" fmla="*/ 1971513 h 6858000"/>
              <a:gd name="connsiteX627" fmla="*/ 1333952 w 7467600"/>
              <a:gd name="connsiteY627" fmla="*/ 2251620 h 6858000"/>
              <a:gd name="connsiteX628" fmla="*/ 1337329 w 7467600"/>
              <a:gd name="connsiteY628" fmla="*/ 2258350 h 6858000"/>
              <a:gd name="connsiteX629" fmla="*/ 1014726 w 7467600"/>
              <a:gd name="connsiteY629" fmla="*/ 1615556 h 6858000"/>
              <a:gd name="connsiteX630" fmla="*/ 678222 w 7467600"/>
              <a:gd name="connsiteY630" fmla="*/ 1248670 h 6858000"/>
              <a:gd name="connsiteX631" fmla="*/ 6691602 w 7467600"/>
              <a:gd name="connsiteY631" fmla="*/ 1140573 h 6858000"/>
              <a:gd name="connsiteX632" fmla="*/ 6571100 w 7467600"/>
              <a:gd name="connsiteY632" fmla="*/ 1183662 h 6858000"/>
              <a:gd name="connsiteX633" fmla="*/ 6241687 w 7467600"/>
              <a:gd name="connsiteY633" fmla="*/ 1257600 h 6858000"/>
              <a:gd name="connsiteX634" fmla="*/ 5693009 w 7467600"/>
              <a:gd name="connsiteY634" fmla="*/ 1478256 h 6858000"/>
              <a:gd name="connsiteX635" fmla="*/ 6548420 w 7467600"/>
              <a:gd name="connsiteY635" fmla="*/ 1214599 h 6858000"/>
              <a:gd name="connsiteX636" fmla="*/ 6605473 w 7467600"/>
              <a:gd name="connsiteY636" fmla="*/ 1184686 h 6858000"/>
              <a:gd name="connsiteX637" fmla="*/ 6691602 w 7467600"/>
              <a:gd name="connsiteY637" fmla="*/ 1140573 h 6858000"/>
              <a:gd name="connsiteX638" fmla="*/ 4002475 w 7467600"/>
              <a:gd name="connsiteY638" fmla="*/ 1037802 h 6858000"/>
              <a:gd name="connsiteX639" fmla="*/ 4000324 w 7467600"/>
              <a:gd name="connsiteY639" fmla="*/ 1039362 h 6858000"/>
              <a:gd name="connsiteX640" fmla="*/ 4002862 w 7467600"/>
              <a:gd name="connsiteY640" fmla="*/ 1042866 h 6858000"/>
              <a:gd name="connsiteX641" fmla="*/ 4002475 w 7467600"/>
              <a:gd name="connsiteY641" fmla="*/ 1037802 h 6858000"/>
              <a:gd name="connsiteX642" fmla="*/ 506322 w 7467600"/>
              <a:gd name="connsiteY642" fmla="*/ 1020997 h 6858000"/>
              <a:gd name="connsiteX643" fmla="*/ 533068 w 7467600"/>
              <a:gd name="connsiteY643" fmla="*/ 1029409 h 6858000"/>
              <a:gd name="connsiteX644" fmla="*/ 1232525 w 7467600"/>
              <a:gd name="connsiteY644" fmla="*/ 1804675 h 6858000"/>
              <a:gd name="connsiteX645" fmla="*/ 1388858 w 7467600"/>
              <a:gd name="connsiteY645" fmla="*/ 2368011 h 6858000"/>
              <a:gd name="connsiteX646" fmla="*/ 1384098 w 7467600"/>
              <a:gd name="connsiteY646" fmla="*/ 2378125 h 6858000"/>
              <a:gd name="connsiteX647" fmla="*/ 1425393 w 7467600"/>
              <a:gd name="connsiteY647" fmla="*/ 2589124 h 6858000"/>
              <a:gd name="connsiteX648" fmla="*/ 1424001 w 7467600"/>
              <a:gd name="connsiteY648" fmla="*/ 2597541 h 6858000"/>
              <a:gd name="connsiteX649" fmla="*/ 2152729 w 7467600"/>
              <a:gd name="connsiteY649" fmla="*/ 2864487 h 6858000"/>
              <a:gd name="connsiteX650" fmla="*/ 2020609 w 7467600"/>
              <a:gd name="connsiteY650" fmla="*/ 2539671 h 6858000"/>
              <a:gd name="connsiteX651" fmla="*/ 2018920 w 7467600"/>
              <a:gd name="connsiteY651" fmla="*/ 2536309 h 6858000"/>
              <a:gd name="connsiteX652" fmla="*/ 1342441 w 7467600"/>
              <a:gd name="connsiteY652" fmla="*/ 1173017 h 6858000"/>
              <a:gd name="connsiteX653" fmla="*/ 1367925 w 7467600"/>
              <a:gd name="connsiteY653" fmla="*/ 1135648 h 6858000"/>
              <a:gd name="connsiteX654" fmla="*/ 1771401 w 7467600"/>
              <a:gd name="connsiteY654" fmla="*/ 1806673 h 6858000"/>
              <a:gd name="connsiteX655" fmla="*/ 1972385 w 7467600"/>
              <a:gd name="connsiteY655" fmla="*/ 2198735 h 6858000"/>
              <a:gd name="connsiteX656" fmla="*/ 2040892 w 7467600"/>
              <a:gd name="connsiteY656" fmla="*/ 2405205 h 6858000"/>
              <a:gd name="connsiteX657" fmla="*/ 2131689 w 7467600"/>
              <a:gd name="connsiteY657" fmla="*/ 1936926 h 6858000"/>
              <a:gd name="connsiteX658" fmla="*/ 2454820 w 7467600"/>
              <a:gd name="connsiteY658" fmla="*/ 1248808 h 6858000"/>
              <a:gd name="connsiteX659" fmla="*/ 2492512 w 7467600"/>
              <a:gd name="connsiteY659" fmla="*/ 1302920 h 6858000"/>
              <a:gd name="connsiteX660" fmla="*/ 2081216 w 7467600"/>
              <a:gd name="connsiteY660" fmla="*/ 2527513 h 6858000"/>
              <a:gd name="connsiteX661" fmla="*/ 2081211 w 7467600"/>
              <a:gd name="connsiteY661" fmla="*/ 2528916 h 6858000"/>
              <a:gd name="connsiteX662" fmla="*/ 2199067 w 7467600"/>
              <a:gd name="connsiteY662" fmla="*/ 2884061 h 6858000"/>
              <a:gd name="connsiteX663" fmla="*/ 3192586 w 7467600"/>
              <a:gd name="connsiteY663" fmla="*/ 3411496 h 6858000"/>
              <a:gd name="connsiteX664" fmla="*/ 3182620 w 7467600"/>
              <a:gd name="connsiteY664" fmla="*/ 3483279 h 6858000"/>
              <a:gd name="connsiteX665" fmla="*/ 2435119 w 7467600"/>
              <a:gd name="connsiteY665" fmla="*/ 3080173 h 6858000"/>
              <a:gd name="connsiteX666" fmla="*/ 2410152 w 7467600"/>
              <a:gd name="connsiteY666" fmla="*/ 3063751 h 6858000"/>
              <a:gd name="connsiteX667" fmla="*/ 2408099 w 7467600"/>
              <a:gd name="connsiteY667" fmla="*/ 3064403 h 6858000"/>
              <a:gd name="connsiteX668" fmla="*/ 2407218 w 7467600"/>
              <a:gd name="connsiteY668" fmla="*/ 3070324 h 6858000"/>
              <a:gd name="connsiteX669" fmla="*/ 2380138 w 7467600"/>
              <a:gd name="connsiteY669" fmla="*/ 3099341 h 6858000"/>
              <a:gd name="connsiteX670" fmla="*/ 1765923 w 7467600"/>
              <a:gd name="connsiteY670" fmla="*/ 3581043 h 6858000"/>
              <a:gd name="connsiteX671" fmla="*/ 1702258 w 7467600"/>
              <a:gd name="connsiteY671" fmla="*/ 3612286 h 6858000"/>
              <a:gd name="connsiteX672" fmla="*/ 1538370 w 7467600"/>
              <a:gd name="connsiteY672" fmla="*/ 3811804 h 6858000"/>
              <a:gd name="connsiteX673" fmla="*/ 542867 w 7467600"/>
              <a:gd name="connsiteY673" fmla="*/ 4944092 h 6858000"/>
              <a:gd name="connsiteX674" fmla="*/ 515800 w 7467600"/>
              <a:gd name="connsiteY674" fmla="*/ 4862180 h 6858000"/>
              <a:gd name="connsiteX675" fmla="*/ 909145 w 7467600"/>
              <a:gd name="connsiteY675" fmla="*/ 4199225 h 6858000"/>
              <a:gd name="connsiteX676" fmla="*/ 1214067 w 7467600"/>
              <a:gd name="connsiteY676" fmla="*/ 3908561 h 6858000"/>
              <a:gd name="connsiteX677" fmla="*/ 640967 w 7467600"/>
              <a:gd name="connsiteY677" fmla="*/ 4105601 h 6858000"/>
              <a:gd name="connsiteX678" fmla="*/ 112563 w 7467600"/>
              <a:gd name="connsiteY678" fmla="*/ 4396952 h 6858000"/>
              <a:gd name="connsiteX679" fmla="*/ 0 w 7467600"/>
              <a:gd name="connsiteY679" fmla="*/ 4466006 h 6858000"/>
              <a:gd name="connsiteX680" fmla="*/ 0 w 7467600"/>
              <a:gd name="connsiteY680" fmla="*/ 4233763 h 6858000"/>
              <a:gd name="connsiteX681" fmla="*/ 36881 w 7467600"/>
              <a:gd name="connsiteY681" fmla="*/ 4200118 h 6858000"/>
              <a:gd name="connsiteX682" fmla="*/ 910534 w 7467600"/>
              <a:gd name="connsiteY682" fmla="*/ 3629753 h 6858000"/>
              <a:gd name="connsiteX683" fmla="*/ 1578717 w 7467600"/>
              <a:gd name="connsiteY683" fmla="*/ 3575982 h 6858000"/>
              <a:gd name="connsiteX684" fmla="*/ 2338780 w 7467600"/>
              <a:gd name="connsiteY684" fmla="*/ 3033725 h 6858000"/>
              <a:gd name="connsiteX685" fmla="*/ 1807991 w 7467600"/>
              <a:gd name="connsiteY685" fmla="*/ 2807184 h 6858000"/>
              <a:gd name="connsiteX686" fmla="*/ 1416358 w 7467600"/>
              <a:gd name="connsiteY686" fmla="*/ 3112571 h 6858000"/>
              <a:gd name="connsiteX687" fmla="*/ 939066 w 7467600"/>
              <a:gd name="connsiteY687" fmla="*/ 3378798 h 6858000"/>
              <a:gd name="connsiteX688" fmla="*/ 115099 w 7467600"/>
              <a:gd name="connsiteY688" fmla="*/ 3607650 h 6858000"/>
              <a:gd name="connsiteX689" fmla="*/ 97284 w 7467600"/>
              <a:gd name="connsiteY689" fmla="*/ 3520393 h 6858000"/>
              <a:gd name="connsiteX690" fmla="*/ 922050 w 7467600"/>
              <a:gd name="connsiteY690" fmla="*/ 3074867 h 6858000"/>
              <a:gd name="connsiteX691" fmla="*/ 1405265 w 7467600"/>
              <a:gd name="connsiteY691" fmla="*/ 3016319 h 6858000"/>
              <a:gd name="connsiteX692" fmla="*/ 1407512 w 7467600"/>
              <a:gd name="connsiteY692" fmla="*/ 3018001 h 6858000"/>
              <a:gd name="connsiteX693" fmla="*/ 1726266 w 7467600"/>
              <a:gd name="connsiteY693" fmla="*/ 2777274 h 6858000"/>
              <a:gd name="connsiteX694" fmla="*/ 625390 w 7467600"/>
              <a:gd name="connsiteY694" fmla="*/ 2514541 h 6858000"/>
              <a:gd name="connsiteX695" fmla="*/ 619799 w 7467600"/>
              <a:gd name="connsiteY695" fmla="*/ 2527180 h 6858000"/>
              <a:gd name="connsiteX696" fmla="*/ 310030 w 7467600"/>
              <a:gd name="connsiteY696" fmla="*/ 2771818 h 6858000"/>
              <a:gd name="connsiteX697" fmla="*/ 173877 w 7467600"/>
              <a:gd name="connsiteY697" fmla="*/ 2937056 h 6858000"/>
              <a:gd name="connsiteX698" fmla="*/ 77889 w 7467600"/>
              <a:gd name="connsiteY698" fmla="*/ 3138440 h 6858000"/>
              <a:gd name="connsiteX699" fmla="*/ 0 w 7467600"/>
              <a:gd name="connsiteY699" fmla="*/ 3271395 h 6858000"/>
              <a:gd name="connsiteX700" fmla="*/ 0 w 7467600"/>
              <a:gd name="connsiteY700" fmla="*/ 3153002 h 6858000"/>
              <a:gd name="connsiteX701" fmla="*/ 2386 w 7467600"/>
              <a:gd name="connsiteY701" fmla="*/ 3149203 h 6858000"/>
              <a:gd name="connsiteX702" fmla="*/ 89753 w 7467600"/>
              <a:gd name="connsiteY702" fmla="*/ 2987702 h 6858000"/>
              <a:gd name="connsiteX703" fmla="*/ 76869 w 7467600"/>
              <a:gd name="connsiteY703" fmla="*/ 3005404 h 6858000"/>
              <a:gd name="connsiteX704" fmla="*/ 32049 w 7467600"/>
              <a:gd name="connsiteY704" fmla="*/ 3065814 h 6858000"/>
              <a:gd name="connsiteX705" fmla="*/ 0 w 7467600"/>
              <a:gd name="connsiteY705" fmla="*/ 3108744 h 6858000"/>
              <a:gd name="connsiteX706" fmla="*/ 0 w 7467600"/>
              <a:gd name="connsiteY706" fmla="*/ 3058059 h 6858000"/>
              <a:gd name="connsiteX707" fmla="*/ 7610 w 7467600"/>
              <a:gd name="connsiteY707" fmla="*/ 3047889 h 6858000"/>
              <a:gd name="connsiteX708" fmla="*/ 52419 w 7467600"/>
              <a:gd name="connsiteY708" fmla="*/ 2987479 h 6858000"/>
              <a:gd name="connsiteX709" fmla="*/ 59142 w 7467600"/>
              <a:gd name="connsiteY709" fmla="*/ 2978488 h 6858000"/>
              <a:gd name="connsiteX710" fmla="*/ 0 w 7467600"/>
              <a:gd name="connsiteY710" fmla="*/ 3015334 h 6858000"/>
              <a:gd name="connsiteX711" fmla="*/ 0 w 7467600"/>
              <a:gd name="connsiteY711" fmla="*/ 2914286 h 6858000"/>
              <a:gd name="connsiteX712" fmla="*/ 36383 w 7467600"/>
              <a:gd name="connsiteY712" fmla="*/ 2901128 h 6858000"/>
              <a:gd name="connsiteX713" fmla="*/ 156329 w 7467600"/>
              <a:gd name="connsiteY713" fmla="*/ 2840533 h 6858000"/>
              <a:gd name="connsiteX714" fmla="*/ 358355 w 7467600"/>
              <a:gd name="connsiteY714" fmla="*/ 2620471 h 6858000"/>
              <a:gd name="connsiteX715" fmla="*/ 510577 w 7467600"/>
              <a:gd name="connsiteY715" fmla="*/ 2501244 h 6858000"/>
              <a:gd name="connsiteX716" fmla="*/ 211967 w 7467600"/>
              <a:gd name="connsiteY716" fmla="*/ 2479171 h 6858000"/>
              <a:gd name="connsiteX717" fmla="*/ 0 w 7467600"/>
              <a:gd name="connsiteY717" fmla="*/ 2476398 h 6858000"/>
              <a:gd name="connsiteX718" fmla="*/ 0 w 7467600"/>
              <a:gd name="connsiteY718" fmla="*/ 2389189 h 6858000"/>
              <a:gd name="connsiteX719" fmla="*/ 103062 w 7467600"/>
              <a:gd name="connsiteY719" fmla="*/ 2389518 h 6858000"/>
              <a:gd name="connsiteX720" fmla="*/ 510734 w 7467600"/>
              <a:gd name="connsiteY720" fmla="*/ 2416201 h 6858000"/>
              <a:gd name="connsiteX721" fmla="*/ 279257 w 7467600"/>
              <a:gd name="connsiteY721" fmla="*/ 2092102 h 6858000"/>
              <a:gd name="connsiteX722" fmla="*/ 65265 w 7467600"/>
              <a:gd name="connsiteY722" fmla="*/ 2006049 h 6858000"/>
              <a:gd name="connsiteX723" fmla="*/ 0 w 7467600"/>
              <a:gd name="connsiteY723" fmla="*/ 1982532 h 6858000"/>
              <a:gd name="connsiteX724" fmla="*/ 0 w 7467600"/>
              <a:gd name="connsiteY724" fmla="*/ 1912789 h 6858000"/>
              <a:gd name="connsiteX725" fmla="*/ 97460 w 7467600"/>
              <a:gd name="connsiteY725" fmla="*/ 1953725 h 6858000"/>
              <a:gd name="connsiteX726" fmla="*/ 221272 w 7467600"/>
              <a:gd name="connsiteY726" fmla="*/ 1980766 h 6858000"/>
              <a:gd name="connsiteX727" fmla="*/ 116765 w 7467600"/>
              <a:gd name="connsiteY727" fmla="*/ 1911033 h 6858000"/>
              <a:gd name="connsiteX728" fmla="*/ 16405 w 7467600"/>
              <a:gd name="connsiteY728" fmla="*/ 1803412 h 6858000"/>
              <a:gd name="connsiteX729" fmla="*/ 0 w 7467600"/>
              <a:gd name="connsiteY729" fmla="*/ 1784777 h 6858000"/>
              <a:gd name="connsiteX730" fmla="*/ 0 w 7467600"/>
              <a:gd name="connsiteY730" fmla="*/ 1740082 h 6858000"/>
              <a:gd name="connsiteX731" fmla="*/ 39394 w 7467600"/>
              <a:gd name="connsiteY731" fmla="*/ 1784856 h 6858000"/>
              <a:gd name="connsiteX732" fmla="*/ 135813 w 7467600"/>
              <a:gd name="connsiteY732" fmla="*/ 1888838 h 6858000"/>
              <a:gd name="connsiteX733" fmla="*/ 242575 w 7467600"/>
              <a:gd name="connsiteY733" fmla="*/ 1958841 h 6858000"/>
              <a:gd name="connsiteX734" fmla="*/ 82197 w 7467600"/>
              <a:gd name="connsiteY734" fmla="*/ 1754826 h 6858000"/>
              <a:gd name="connsiteX735" fmla="*/ 0 w 7467600"/>
              <a:gd name="connsiteY735" fmla="*/ 1679650 h 6858000"/>
              <a:gd name="connsiteX736" fmla="*/ 0 w 7467600"/>
              <a:gd name="connsiteY736" fmla="*/ 1602463 h 6858000"/>
              <a:gd name="connsiteX737" fmla="*/ 84689 w 7467600"/>
              <a:gd name="connsiteY737" fmla="*/ 1677442 h 6858000"/>
              <a:gd name="connsiteX738" fmla="*/ 298437 w 7467600"/>
              <a:gd name="connsiteY738" fmla="*/ 1968019 h 6858000"/>
              <a:gd name="connsiteX739" fmla="*/ 227269 w 7467600"/>
              <a:gd name="connsiteY739" fmla="*/ 1114064 h 6858000"/>
              <a:gd name="connsiteX740" fmla="*/ 248003 w 7467600"/>
              <a:gd name="connsiteY740" fmla="*/ 1089613 h 6858000"/>
              <a:gd name="connsiteX741" fmla="*/ 427020 w 7467600"/>
              <a:gd name="connsiteY741" fmla="*/ 1619803 h 6858000"/>
              <a:gd name="connsiteX742" fmla="*/ 340345 w 7467600"/>
              <a:gd name="connsiteY742" fmla="*/ 2027739 h 6858000"/>
              <a:gd name="connsiteX743" fmla="*/ 360865 w 7467600"/>
              <a:gd name="connsiteY743" fmla="*/ 2044827 h 6858000"/>
              <a:gd name="connsiteX744" fmla="*/ 560414 w 7467600"/>
              <a:gd name="connsiteY744" fmla="*/ 2421457 h 6858000"/>
              <a:gd name="connsiteX745" fmla="*/ 1359703 w 7467600"/>
              <a:gd name="connsiteY745" fmla="*/ 2578554 h 6858000"/>
              <a:gd name="connsiteX746" fmla="*/ 1359422 w 7467600"/>
              <a:gd name="connsiteY746" fmla="*/ 2577994 h 6858000"/>
              <a:gd name="connsiteX747" fmla="*/ 828701 w 7467600"/>
              <a:gd name="connsiteY747" fmla="*/ 1839520 h 6858000"/>
              <a:gd name="connsiteX748" fmla="*/ 494427 w 7467600"/>
              <a:gd name="connsiteY748" fmla="*/ 1092333 h 6858000"/>
              <a:gd name="connsiteX749" fmla="*/ 506322 w 7467600"/>
              <a:gd name="connsiteY749" fmla="*/ 1020997 h 6858000"/>
              <a:gd name="connsiteX750" fmla="*/ 4570198 w 7467600"/>
              <a:gd name="connsiteY750" fmla="*/ 978081 h 6858000"/>
              <a:gd name="connsiteX751" fmla="*/ 4523691 w 7467600"/>
              <a:gd name="connsiteY751" fmla="*/ 1127776 h 6858000"/>
              <a:gd name="connsiteX752" fmla="*/ 4509875 w 7467600"/>
              <a:gd name="connsiteY752" fmla="*/ 1167552 h 6858000"/>
              <a:gd name="connsiteX753" fmla="*/ 4478168 w 7467600"/>
              <a:gd name="connsiteY753" fmla="*/ 1260735 h 6858000"/>
              <a:gd name="connsiteX754" fmla="*/ 4409309 w 7467600"/>
              <a:gd name="connsiteY754" fmla="*/ 1666996 h 6858000"/>
              <a:gd name="connsiteX755" fmla="*/ 4370031 w 7467600"/>
              <a:gd name="connsiteY755" fmla="*/ 1955666 h 6858000"/>
              <a:gd name="connsiteX756" fmla="*/ 4570198 w 7467600"/>
              <a:gd name="connsiteY756" fmla="*/ 978081 h 6858000"/>
              <a:gd name="connsiteX757" fmla="*/ 4557898 w 7467600"/>
              <a:gd name="connsiteY757" fmla="*/ 900011 h 6858000"/>
              <a:gd name="connsiteX758" fmla="*/ 4344840 w 7467600"/>
              <a:gd name="connsiteY758" fmla="*/ 1922038 h 6858000"/>
              <a:gd name="connsiteX759" fmla="*/ 4378710 w 7467600"/>
              <a:gd name="connsiteY759" fmla="*/ 1665516 h 6858000"/>
              <a:gd name="connsiteX760" fmla="*/ 4448798 w 7467600"/>
              <a:gd name="connsiteY760" fmla="*/ 1253024 h 6858000"/>
              <a:gd name="connsiteX761" fmla="*/ 4480315 w 7467600"/>
              <a:gd name="connsiteY761" fmla="*/ 1158454 h 6858000"/>
              <a:gd name="connsiteX762" fmla="*/ 4494133 w 7467600"/>
              <a:gd name="connsiteY762" fmla="*/ 1118676 h 6858000"/>
              <a:gd name="connsiteX763" fmla="*/ 4557898 w 7467600"/>
              <a:gd name="connsiteY763" fmla="*/ 900011 h 6858000"/>
              <a:gd name="connsiteX764" fmla="*/ 5870151 w 7467600"/>
              <a:gd name="connsiteY764" fmla="*/ 898890 h 6858000"/>
              <a:gd name="connsiteX765" fmla="*/ 5861335 w 7467600"/>
              <a:gd name="connsiteY765" fmla="*/ 899177 h 6858000"/>
              <a:gd name="connsiteX766" fmla="*/ 5843702 w 7467600"/>
              <a:gd name="connsiteY766" fmla="*/ 899748 h 6858000"/>
              <a:gd name="connsiteX767" fmla="*/ 5651107 w 7467600"/>
              <a:gd name="connsiteY767" fmla="*/ 920306 h 6858000"/>
              <a:gd name="connsiteX768" fmla="*/ 5459407 w 7467600"/>
              <a:gd name="connsiteY768" fmla="*/ 940975 h 6858000"/>
              <a:gd name="connsiteX769" fmla="*/ 5374846 w 7467600"/>
              <a:gd name="connsiteY769" fmla="*/ 941988 h 6858000"/>
              <a:gd name="connsiteX770" fmla="*/ 5256105 w 7467600"/>
              <a:gd name="connsiteY770" fmla="*/ 945632 h 6858000"/>
              <a:gd name="connsiteX771" fmla="*/ 5107071 w 7467600"/>
              <a:gd name="connsiteY771" fmla="*/ 969720 h 6858000"/>
              <a:gd name="connsiteX772" fmla="*/ 4998681 w 7467600"/>
              <a:gd name="connsiteY772" fmla="*/ 988771 h 6858000"/>
              <a:gd name="connsiteX773" fmla="*/ 5870151 w 7467600"/>
              <a:gd name="connsiteY773" fmla="*/ 898890 h 6858000"/>
              <a:gd name="connsiteX774" fmla="*/ 5504425 w 7467600"/>
              <a:gd name="connsiteY774" fmla="*/ 848067 h 6858000"/>
              <a:gd name="connsiteX775" fmla="*/ 4968849 w 7467600"/>
              <a:gd name="connsiteY775" fmla="*/ 962318 h 6858000"/>
              <a:gd name="connsiteX776" fmla="*/ 5104039 w 7467600"/>
              <a:gd name="connsiteY776" fmla="*/ 940634 h 6858000"/>
              <a:gd name="connsiteX777" fmla="*/ 5256311 w 7467600"/>
              <a:gd name="connsiteY777" fmla="*/ 916490 h 6858000"/>
              <a:gd name="connsiteX778" fmla="*/ 5377381 w 7467600"/>
              <a:gd name="connsiteY778" fmla="*/ 912671 h 6858000"/>
              <a:gd name="connsiteX779" fmla="*/ 5460148 w 7467600"/>
              <a:gd name="connsiteY779" fmla="*/ 911442 h 6858000"/>
              <a:gd name="connsiteX780" fmla="*/ 5648971 w 7467600"/>
              <a:gd name="connsiteY780" fmla="*/ 891331 h 6858000"/>
              <a:gd name="connsiteX781" fmla="*/ 5844807 w 7467600"/>
              <a:gd name="connsiteY781" fmla="*/ 870718 h 6858000"/>
              <a:gd name="connsiteX782" fmla="*/ 5862975 w 7467600"/>
              <a:gd name="connsiteY782" fmla="*/ 869756 h 6858000"/>
              <a:gd name="connsiteX783" fmla="*/ 5920887 w 7467600"/>
              <a:gd name="connsiteY783" fmla="*/ 865929 h 6858000"/>
              <a:gd name="connsiteX784" fmla="*/ 5504425 w 7467600"/>
              <a:gd name="connsiteY784" fmla="*/ 848067 h 6858000"/>
              <a:gd name="connsiteX785" fmla="*/ 3607114 w 7467600"/>
              <a:gd name="connsiteY785" fmla="*/ 467441 h 6858000"/>
              <a:gd name="connsiteX786" fmla="*/ 3296242 w 7467600"/>
              <a:gd name="connsiteY786" fmla="*/ 807991 h 6858000"/>
              <a:gd name="connsiteX787" fmla="*/ 3174674 w 7467600"/>
              <a:gd name="connsiteY787" fmla="*/ 919759 h 6858000"/>
              <a:gd name="connsiteX788" fmla="*/ 3042978 w 7467600"/>
              <a:gd name="connsiteY788" fmla="*/ 1054894 h 6858000"/>
              <a:gd name="connsiteX789" fmla="*/ 2968914 w 7467600"/>
              <a:gd name="connsiteY789" fmla="*/ 1133756 h 6858000"/>
              <a:gd name="connsiteX790" fmla="*/ 3103823 w 7467600"/>
              <a:gd name="connsiteY790" fmla="*/ 1026814 h 6858000"/>
              <a:gd name="connsiteX791" fmla="*/ 3607114 w 7467600"/>
              <a:gd name="connsiteY791" fmla="*/ 467441 h 6858000"/>
              <a:gd name="connsiteX792" fmla="*/ 3744487 w 7467600"/>
              <a:gd name="connsiteY792" fmla="*/ 383136 h 6858000"/>
              <a:gd name="connsiteX793" fmla="*/ 3970213 w 7467600"/>
              <a:gd name="connsiteY793" fmla="*/ 995559 h 6858000"/>
              <a:gd name="connsiteX794" fmla="*/ 3744487 w 7467600"/>
              <a:gd name="connsiteY794" fmla="*/ 383136 h 6858000"/>
              <a:gd name="connsiteX795" fmla="*/ 3624562 w 7467600"/>
              <a:gd name="connsiteY795" fmla="*/ 367041 h 6858000"/>
              <a:gd name="connsiteX796" fmla="*/ 3489712 w 7467600"/>
              <a:gd name="connsiteY796" fmla="*/ 485386 h 6858000"/>
              <a:gd name="connsiteX797" fmla="*/ 3182994 w 7467600"/>
              <a:gd name="connsiteY797" fmla="*/ 828265 h 6858000"/>
              <a:gd name="connsiteX798" fmla="*/ 2892114 w 7467600"/>
              <a:gd name="connsiteY798" fmla="*/ 1172635 h 6858000"/>
              <a:gd name="connsiteX799" fmla="*/ 3021459 w 7467600"/>
              <a:gd name="connsiteY799" fmla="*/ 1035385 h 6858000"/>
              <a:gd name="connsiteX800" fmla="*/ 3153873 w 7467600"/>
              <a:gd name="connsiteY800" fmla="*/ 898971 h 6858000"/>
              <a:gd name="connsiteX801" fmla="*/ 3276511 w 7467600"/>
              <a:gd name="connsiteY801" fmla="*/ 786423 h 6858000"/>
              <a:gd name="connsiteX802" fmla="*/ 3584154 w 7467600"/>
              <a:gd name="connsiteY802" fmla="*/ 448218 h 6858000"/>
              <a:gd name="connsiteX803" fmla="*/ 3624562 w 7467600"/>
              <a:gd name="connsiteY803" fmla="*/ 367041 h 6858000"/>
              <a:gd name="connsiteX804" fmla="*/ 3766672 w 7467600"/>
              <a:gd name="connsiteY804" fmla="*/ 359429 h 6858000"/>
              <a:gd name="connsiteX805" fmla="*/ 3996338 w 7467600"/>
              <a:gd name="connsiteY805" fmla="*/ 968237 h 6858000"/>
              <a:gd name="connsiteX806" fmla="*/ 3766672 w 7467600"/>
              <a:gd name="connsiteY806" fmla="*/ 359429 h 6858000"/>
              <a:gd name="connsiteX807" fmla="*/ 5805386 w 7467600"/>
              <a:gd name="connsiteY807" fmla="*/ 239240 h 6858000"/>
              <a:gd name="connsiteX808" fmla="*/ 5736947 w 7467600"/>
              <a:gd name="connsiteY808" fmla="*/ 261367 h 6858000"/>
              <a:gd name="connsiteX809" fmla="*/ 5427012 w 7467600"/>
              <a:gd name="connsiteY809" fmla="*/ 311272 h 6858000"/>
              <a:gd name="connsiteX810" fmla="*/ 5147818 w 7467600"/>
              <a:gd name="connsiteY810" fmla="*/ 322112 h 6858000"/>
              <a:gd name="connsiteX811" fmla="*/ 5060854 w 7467600"/>
              <a:gd name="connsiteY811" fmla="*/ 311882 h 6858000"/>
              <a:gd name="connsiteX812" fmla="*/ 4945989 w 7467600"/>
              <a:gd name="connsiteY812" fmla="*/ 300516 h 6858000"/>
              <a:gd name="connsiteX813" fmla="*/ 5410479 w 7467600"/>
              <a:gd name="connsiteY813" fmla="*/ 348434 h 6858000"/>
              <a:gd name="connsiteX814" fmla="*/ 5805386 w 7467600"/>
              <a:gd name="connsiteY814" fmla="*/ 239240 h 6858000"/>
              <a:gd name="connsiteX815" fmla="*/ 5905192 w 7467600"/>
              <a:gd name="connsiteY815" fmla="*/ 163079 h 6858000"/>
              <a:gd name="connsiteX816" fmla="*/ 5865655 w 7467600"/>
              <a:gd name="connsiteY816" fmla="*/ 171901 h 6858000"/>
              <a:gd name="connsiteX817" fmla="*/ 5259740 w 7467600"/>
              <a:gd name="connsiteY817" fmla="*/ 257013 h 6858000"/>
              <a:gd name="connsiteX818" fmla="*/ 5208466 w 7467600"/>
              <a:gd name="connsiteY818" fmla="*/ 257550 h 6858000"/>
              <a:gd name="connsiteX819" fmla="*/ 4980204 w 7467600"/>
              <a:gd name="connsiteY819" fmla="*/ 271903 h 6858000"/>
              <a:gd name="connsiteX820" fmla="*/ 5068068 w 7467600"/>
              <a:gd name="connsiteY820" fmla="*/ 282244 h 6858000"/>
              <a:gd name="connsiteX821" fmla="*/ 5153231 w 7467600"/>
              <a:gd name="connsiteY821" fmla="*/ 292240 h 6858000"/>
              <a:gd name="connsiteX822" fmla="*/ 5426491 w 7467600"/>
              <a:gd name="connsiteY822" fmla="*/ 281128 h 6858000"/>
              <a:gd name="connsiteX823" fmla="*/ 5731212 w 7467600"/>
              <a:gd name="connsiteY823" fmla="*/ 231951 h 6858000"/>
              <a:gd name="connsiteX824" fmla="*/ 5905192 w 7467600"/>
              <a:gd name="connsiteY824" fmla="*/ 163079 h 6858000"/>
              <a:gd name="connsiteX825" fmla="*/ 5944437 w 7467600"/>
              <a:gd name="connsiteY825" fmla="*/ 113829 h 6858000"/>
              <a:gd name="connsiteX826" fmla="*/ 5825032 w 7467600"/>
              <a:gd name="connsiteY826" fmla="*/ 146405 h 6858000"/>
              <a:gd name="connsiteX827" fmla="*/ 4955599 w 7467600"/>
              <a:gd name="connsiteY827" fmla="*/ 247008 h 6858000"/>
              <a:gd name="connsiteX828" fmla="*/ 5210104 w 7467600"/>
              <a:gd name="connsiteY828" fmla="*/ 228123 h 6858000"/>
              <a:gd name="connsiteX829" fmla="*/ 5261015 w 7467600"/>
              <a:gd name="connsiteY829" fmla="*/ 227087 h 6858000"/>
              <a:gd name="connsiteX830" fmla="*/ 5861181 w 7467600"/>
              <a:gd name="connsiteY830" fmla="*/ 143093 h 6858000"/>
              <a:gd name="connsiteX831" fmla="*/ 5961252 w 7467600"/>
              <a:gd name="connsiteY831" fmla="*/ 114820 h 6858000"/>
              <a:gd name="connsiteX832" fmla="*/ 5944437 w 7467600"/>
              <a:gd name="connsiteY832" fmla="*/ 113829 h 6858000"/>
              <a:gd name="connsiteX833" fmla="*/ 3882765 w 7467600"/>
              <a:gd name="connsiteY833" fmla="*/ 0 h 6858000"/>
              <a:gd name="connsiteX834" fmla="*/ 3995099 w 7467600"/>
              <a:gd name="connsiteY834" fmla="*/ 0 h 6858000"/>
              <a:gd name="connsiteX835" fmla="*/ 4163818 w 7467600"/>
              <a:gd name="connsiteY835" fmla="*/ 234104 h 6858000"/>
              <a:gd name="connsiteX836" fmla="*/ 4172099 w 7467600"/>
              <a:gd name="connsiteY836" fmla="*/ 234207 h 6858000"/>
              <a:gd name="connsiteX837" fmla="*/ 4784282 w 7467600"/>
              <a:gd name="connsiteY837" fmla="*/ 276561 h 6858000"/>
              <a:gd name="connsiteX838" fmla="*/ 4801687 w 7467600"/>
              <a:gd name="connsiteY838" fmla="*/ 267764 h 6858000"/>
              <a:gd name="connsiteX839" fmla="*/ 6082788 w 7467600"/>
              <a:gd name="connsiteY839" fmla="*/ 64119 h 6858000"/>
              <a:gd name="connsiteX840" fmla="*/ 6099442 w 7467600"/>
              <a:gd name="connsiteY840" fmla="*/ 82568 h 6858000"/>
              <a:gd name="connsiteX841" fmla="*/ 4804137 w 7467600"/>
              <a:gd name="connsiteY841" fmla="*/ 320931 h 6858000"/>
              <a:gd name="connsiteX842" fmla="*/ 4227047 w 7467600"/>
              <a:gd name="connsiteY842" fmla="*/ 313415 h 6858000"/>
              <a:gd name="connsiteX843" fmla="*/ 4346041 w 7467600"/>
              <a:gd name="connsiteY843" fmla="*/ 456086 h 6858000"/>
              <a:gd name="connsiteX844" fmla="*/ 4870967 w 7467600"/>
              <a:gd name="connsiteY844" fmla="*/ 963061 h 6858000"/>
              <a:gd name="connsiteX845" fmla="*/ 4889647 w 7467600"/>
              <a:gd name="connsiteY845" fmla="*/ 957147 h 6858000"/>
              <a:gd name="connsiteX846" fmla="*/ 5422504 w 7467600"/>
              <a:gd name="connsiteY846" fmla="*/ 805191 h 6858000"/>
              <a:gd name="connsiteX847" fmla="*/ 6087656 w 7467600"/>
              <a:gd name="connsiteY847" fmla="*/ 826703 h 6858000"/>
              <a:gd name="connsiteX848" fmla="*/ 6058717 w 7467600"/>
              <a:gd name="connsiteY848" fmla="*/ 865992 h 6858000"/>
              <a:gd name="connsiteX849" fmla="*/ 4974153 w 7467600"/>
              <a:gd name="connsiteY849" fmla="*/ 1045456 h 6858000"/>
              <a:gd name="connsiteX850" fmla="*/ 5627835 w 7467600"/>
              <a:gd name="connsiteY850" fmla="*/ 1472077 h 6858000"/>
              <a:gd name="connsiteX851" fmla="*/ 5629817 w 7467600"/>
              <a:gd name="connsiteY851" fmla="*/ 1471412 h 6858000"/>
              <a:gd name="connsiteX852" fmla="*/ 5634124 w 7467600"/>
              <a:gd name="connsiteY852" fmla="*/ 1470572 h 6858000"/>
              <a:gd name="connsiteX853" fmla="*/ 5755832 w 7467600"/>
              <a:gd name="connsiteY853" fmla="*/ 1383886 h 6858000"/>
              <a:gd name="connsiteX854" fmla="*/ 6014186 w 7467600"/>
              <a:gd name="connsiteY854" fmla="*/ 1279799 h 6858000"/>
              <a:gd name="connsiteX855" fmla="*/ 6901619 w 7467600"/>
              <a:gd name="connsiteY855" fmla="*/ 1047874 h 6858000"/>
              <a:gd name="connsiteX856" fmla="*/ 6931566 w 7467600"/>
              <a:gd name="connsiteY856" fmla="*/ 1062034 h 6858000"/>
              <a:gd name="connsiteX857" fmla="*/ 5790982 w 7467600"/>
              <a:gd name="connsiteY857" fmla="*/ 1561380 h 6858000"/>
              <a:gd name="connsiteX858" fmla="*/ 6188971 w 7467600"/>
              <a:gd name="connsiteY858" fmla="*/ 1755168 h 6858000"/>
              <a:gd name="connsiteX859" fmla="*/ 6202446 w 7467600"/>
              <a:gd name="connsiteY859" fmla="*/ 1752268 h 6858000"/>
              <a:gd name="connsiteX860" fmla="*/ 7179560 w 7467600"/>
              <a:gd name="connsiteY860" fmla="*/ 1467551 h 6858000"/>
              <a:gd name="connsiteX861" fmla="*/ 7158730 w 7467600"/>
              <a:gd name="connsiteY861" fmla="*/ 1507835 h 6858000"/>
              <a:gd name="connsiteX862" fmla="*/ 6326959 w 7467600"/>
              <a:gd name="connsiteY862" fmla="*/ 1817686 h 6858000"/>
              <a:gd name="connsiteX863" fmla="*/ 6537433 w 7467600"/>
              <a:gd name="connsiteY863" fmla="*/ 1907790 h 6858000"/>
              <a:gd name="connsiteX864" fmla="*/ 6550221 w 7467600"/>
              <a:gd name="connsiteY864" fmla="*/ 1910729 h 6858000"/>
              <a:gd name="connsiteX865" fmla="*/ 6964438 w 7467600"/>
              <a:gd name="connsiteY865" fmla="*/ 2209505 h 6858000"/>
              <a:gd name="connsiteX866" fmla="*/ 7367862 w 7467600"/>
              <a:gd name="connsiteY866" fmla="*/ 2806833 h 6858000"/>
              <a:gd name="connsiteX867" fmla="*/ 7364329 w 7467600"/>
              <a:gd name="connsiteY867" fmla="*/ 2826907 h 6858000"/>
              <a:gd name="connsiteX868" fmla="*/ 7290545 w 7467600"/>
              <a:gd name="connsiteY868" fmla="*/ 2850663 h 6858000"/>
              <a:gd name="connsiteX869" fmla="*/ 6472036 w 7467600"/>
              <a:gd name="connsiteY869" fmla="*/ 1959003 h 6858000"/>
              <a:gd name="connsiteX870" fmla="*/ 5792897 w 7467600"/>
              <a:gd name="connsiteY870" fmla="*/ 1647747 h 6858000"/>
              <a:gd name="connsiteX871" fmla="*/ 5842751 w 7467600"/>
              <a:gd name="connsiteY871" fmla="*/ 1816112 h 6858000"/>
              <a:gd name="connsiteX872" fmla="*/ 5847424 w 7467600"/>
              <a:gd name="connsiteY872" fmla="*/ 1815776 h 6858000"/>
              <a:gd name="connsiteX873" fmla="*/ 6399821 w 7467600"/>
              <a:gd name="connsiteY873" fmla="*/ 2344799 h 6858000"/>
              <a:gd name="connsiteX874" fmla="*/ 6323232 w 7467600"/>
              <a:gd name="connsiteY874" fmla="*/ 2389634 h 6858000"/>
              <a:gd name="connsiteX875" fmla="*/ 5942958 w 7467600"/>
              <a:gd name="connsiteY875" fmla="*/ 2077708 h 6858000"/>
              <a:gd name="connsiteX876" fmla="*/ 5921559 w 7467600"/>
              <a:gd name="connsiteY876" fmla="*/ 2378596 h 6858000"/>
              <a:gd name="connsiteX877" fmla="*/ 5817651 w 7467600"/>
              <a:gd name="connsiteY877" fmla="*/ 3023919 h 6858000"/>
              <a:gd name="connsiteX878" fmla="*/ 5729634 w 7467600"/>
              <a:gd name="connsiteY878" fmla="*/ 3051849 h 6858000"/>
              <a:gd name="connsiteX879" fmla="*/ 5611018 w 7467600"/>
              <a:gd name="connsiteY879" fmla="*/ 2316769 h 6858000"/>
              <a:gd name="connsiteX880" fmla="*/ 5687608 w 7467600"/>
              <a:gd name="connsiteY880" fmla="*/ 2039972 h 6858000"/>
              <a:gd name="connsiteX881" fmla="*/ 5657554 w 7467600"/>
              <a:gd name="connsiteY881" fmla="*/ 1576445 h 6858000"/>
              <a:gd name="connsiteX882" fmla="*/ 5150475 w 7467600"/>
              <a:gd name="connsiteY882" fmla="*/ 1274012 h 6858000"/>
              <a:gd name="connsiteX883" fmla="*/ 5349142 w 7467600"/>
              <a:gd name="connsiteY883" fmla="*/ 2204405 h 6858000"/>
              <a:gd name="connsiteX884" fmla="*/ 5262214 w 7467600"/>
              <a:gd name="connsiteY884" fmla="*/ 2233836 h 6858000"/>
              <a:gd name="connsiteX885" fmla="*/ 4981539 w 7467600"/>
              <a:gd name="connsiteY885" fmla="*/ 1542201 h 6858000"/>
              <a:gd name="connsiteX886" fmla="*/ 4958461 w 7467600"/>
              <a:gd name="connsiteY886" fmla="*/ 1136957 h 6858000"/>
              <a:gd name="connsiteX887" fmla="*/ 4655015 w 7467600"/>
              <a:gd name="connsiteY887" fmla="*/ 891426 h 6858000"/>
              <a:gd name="connsiteX888" fmla="*/ 4348002 w 7467600"/>
              <a:gd name="connsiteY888" fmla="*/ 2205895 h 6858000"/>
              <a:gd name="connsiteX889" fmla="*/ 4262250 w 7467600"/>
              <a:gd name="connsiteY889" fmla="*/ 2219972 h 6858000"/>
              <a:gd name="connsiteX890" fmla="*/ 4550611 w 7467600"/>
              <a:gd name="connsiteY890" fmla="*/ 817540 h 6858000"/>
              <a:gd name="connsiteX891" fmla="*/ 4564418 w 7467600"/>
              <a:gd name="connsiteY891" fmla="*/ 808293 h 6858000"/>
              <a:gd name="connsiteX892" fmla="*/ 4266388 w 7467600"/>
              <a:gd name="connsiteY892" fmla="*/ 500083 h 6858000"/>
              <a:gd name="connsiteX893" fmla="*/ 4032842 w 7467600"/>
              <a:gd name="connsiteY893" fmla="*/ 211809 h 6858000"/>
              <a:gd name="connsiteX894" fmla="*/ 3882765 w 7467600"/>
              <a:gd name="connsiteY894" fmla="*/ 0 h 6858000"/>
              <a:gd name="connsiteX895" fmla="*/ 3721337 w 7467600"/>
              <a:gd name="connsiteY895" fmla="*/ 0 h 6858000"/>
              <a:gd name="connsiteX896" fmla="*/ 3797544 w 7467600"/>
              <a:gd name="connsiteY896" fmla="*/ 0 h 6858000"/>
              <a:gd name="connsiteX897" fmla="*/ 3775734 w 7467600"/>
              <a:gd name="connsiteY897" fmla="*/ 95131 h 6858000"/>
              <a:gd name="connsiteX898" fmla="*/ 3724807 w 7467600"/>
              <a:gd name="connsiteY898" fmla="*/ 272257 h 6858000"/>
              <a:gd name="connsiteX899" fmla="*/ 3726844 w 7467600"/>
              <a:gd name="connsiteY899" fmla="*/ 282988 h 6858000"/>
              <a:gd name="connsiteX900" fmla="*/ 3742664 w 7467600"/>
              <a:gd name="connsiteY900" fmla="*/ 279918 h 6858000"/>
              <a:gd name="connsiteX901" fmla="*/ 4103910 w 7467600"/>
              <a:gd name="connsiteY901" fmla="*/ 1161917 h 6858000"/>
              <a:gd name="connsiteX902" fmla="*/ 4020269 w 7467600"/>
              <a:gd name="connsiteY902" fmla="*/ 1200406 h 6858000"/>
              <a:gd name="connsiteX903" fmla="*/ 3674882 w 7467600"/>
              <a:gd name="connsiteY903" fmla="*/ 488524 h 6858000"/>
              <a:gd name="connsiteX904" fmla="*/ 3132682 w 7467600"/>
              <a:gd name="connsiteY904" fmla="*/ 1072284 h 6858000"/>
              <a:gd name="connsiteX905" fmla="*/ 2716346 w 7467600"/>
              <a:gd name="connsiteY905" fmla="*/ 1276376 h 6858000"/>
              <a:gd name="connsiteX906" fmla="*/ 2716772 w 7467600"/>
              <a:gd name="connsiteY906" fmla="*/ 1255462 h 6858000"/>
              <a:gd name="connsiteX907" fmla="*/ 3471096 w 7467600"/>
              <a:gd name="connsiteY907" fmla="*/ 437072 h 6858000"/>
              <a:gd name="connsiteX908" fmla="*/ 3639057 w 7467600"/>
              <a:gd name="connsiteY908" fmla="*/ 286334 h 6858000"/>
              <a:gd name="connsiteX909" fmla="*/ 3640309 w 7467600"/>
              <a:gd name="connsiteY909" fmla="*/ 284664 h 6858000"/>
              <a:gd name="connsiteX910" fmla="*/ 3646022 w 7467600"/>
              <a:gd name="connsiteY910" fmla="*/ 276711 h 6858000"/>
              <a:gd name="connsiteX911" fmla="*/ 3707943 w 7467600"/>
              <a:gd name="connsiteY911" fmla="*/ 65958 h 6858000"/>
              <a:gd name="connsiteX912" fmla="*/ 3721337 w 7467600"/>
              <a:gd name="connsiteY912" fmla="*/ 0 h 6858000"/>
              <a:gd name="connsiteX913" fmla="*/ 2867960 w 7467600"/>
              <a:gd name="connsiteY913" fmla="*/ 0 h 6858000"/>
              <a:gd name="connsiteX914" fmla="*/ 2926351 w 7467600"/>
              <a:gd name="connsiteY914" fmla="*/ 0 h 6858000"/>
              <a:gd name="connsiteX915" fmla="*/ 2902823 w 7467600"/>
              <a:gd name="connsiteY915" fmla="*/ 262929 h 6858000"/>
              <a:gd name="connsiteX916" fmla="*/ 2940663 w 7467600"/>
              <a:gd name="connsiteY916" fmla="*/ 140884 h 6858000"/>
              <a:gd name="connsiteX917" fmla="*/ 2947039 w 7467600"/>
              <a:gd name="connsiteY917" fmla="*/ 122524 h 6858000"/>
              <a:gd name="connsiteX918" fmla="*/ 2984316 w 7467600"/>
              <a:gd name="connsiteY918" fmla="*/ 0 h 6858000"/>
              <a:gd name="connsiteX919" fmla="*/ 3016114 w 7467600"/>
              <a:gd name="connsiteY919" fmla="*/ 0 h 6858000"/>
              <a:gd name="connsiteX920" fmla="*/ 2979949 w 7467600"/>
              <a:gd name="connsiteY920" fmla="*/ 119274 h 6858000"/>
              <a:gd name="connsiteX921" fmla="*/ 3023879 w 7467600"/>
              <a:gd name="connsiteY921" fmla="*/ 0 h 6858000"/>
              <a:gd name="connsiteX922" fmla="*/ 3105400 w 7467600"/>
              <a:gd name="connsiteY922" fmla="*/ 0 h 6858000"/>
              <a:gd name="connsiteX923" fmla="*/ 3094669 w 7467600"/>
              <a:gd name="connsiteY923" fmla="*/ 30308 h 6858000"/>
              <a:gd name="connsiteX924" fmla="*/ 2901945 w 7467600"/>
              <a:gd name="connsiteY924" fmla="*/ 466538 h 6858000"/>
              <a:gd name="connsiteX925" fmla="*/ 2815209 w 7467600"/>
              <a:gd name="connsiteY925" fmla="*/ 497361 h 6858000"/>
              <a:gd name="connsiteX926" fmla="*/ 2844845 w 7467600"/>
              <a:gd name="connsiteY926" fmla="*/ 127638 h 6858000"/>
              <a:gd name="connsiteX927" fmla="*/ 2867960 w 7467600"/>
              <a:gd name="connsiteY927" fmla="*/ 0 h 6858000"/>
              <a:gd name="connsiteX928" fmla="*/ 1057230 w 7467600"/>
              <a:gd name="connsiteY928" fmla="*/ 0 h 6858000"/>
              <a:gd name="connsiteX929" fmla="*/ 1111003 w 7467600"/>
              <a:gd name="connsiteY929" fmla="*/ 0 h 6858000"/>
              <a:gd name="connsiteX930" fmla="*/ 1125553 w 7467600"/>
              <a:gd name="connsiteY930" fmla="*/ 52588 h 6858000"/>
              <a:gd name="connsiteX931" fmla="*/ 1304276 w 7467600"/>
              <a:gd name="connsiteY931" fmla="*/ 476275 h 6858000"/>
              <a:gd name="connsiteX932" fmla="*/ 1492066 w 7467600"/>
              <a:gd name="connsiteY932" fmla="*/ 886333 h 6858000"/>
              <a:gd name="connsiteX933" fmla="*/ 1423698 w 7467600"/>
              <a:gd name="connsiteY933" fmla="*/ 710817 h 6858000"/>
              <a:gd name="connsiteX934" fmla="*/ 1357609 w 7467600"/>
              <a:gd name="connsiteY934" fmla="*/ 532892 h 6858000"/>
              <a:gd name="connsiteX935" fmla="*/ 1309550 w 7467600"/>
              <a:gd name="connsiteY935" fmla="*/ 374031 h 6858000"/>
              <a:gd name="connsiteX936" fmla="*/ 1193673 w 7467600"/>
              <a:gd name="connsiteY936" fmla="*/ 49533 h 6858000"/>
              <a:gd name="connsiteX937" fmla="*/ 1164391 w 7467600"/>
              <a:gd name="connsiteY937" fmla="*/ 0 h 6858000"/>
              <a:gd name="connsiteX938" fmla="*/ 1200666 w 7467600"/>
              <a:gd name="connsiteY938" fmla="*/ 0 h 6858000"/>
              <a:gd name="connsiteX939" fmla="*/ 1223408 w 7467600"/>
              <a:gd name="connsiteY939" fmla="*/ 38996 h 6858000"/>
              <a:gd name="connsiteX940" fmla="*/ 1339635 w 7467600"/>
              <a:gd name="connsiteY940" fmla="*/ 365517 h 6858000"/>
              <a:gd name="connsiteX941" fmla="*/ 1387469 w 7467600"/>
              <a:gd name="connsiteY941" fmla="*/ 523079 h 6858000"/>
              <a:gd name="connsiteX942" fmla="*/ 1452685 w 7467600"/>
              <a:gd name="connsiteY942" fmla="*/ 699806 h 6858000"/>
              <a:gd name="connsiteX943" fmla="*/ 1492092 w 7467600"/>
              <a:gd name="connsiteY943" fmla="*/ 800424 h 6858000"/>
              <a:gd name="connsiteX944" fmla="*/ 1455302 w 7467600"/>
              <a:gd name="connsiteY944" fmla="*/ 632913 h 6858000"/>
              <a:gd name="connsiteX945" fmla="*/ 1222336 w 7467600"/>
              <a:gd name="connsiteY945" fmla="*/ 9480 h 6858000"/>
              <a:gd name="connsiteX946" fmla="*/ 1214634 w 7467600"/>
              <a:gd name="connsiteY946" fmla="*/ 0 h 6858000"/>
              <a:gd name="connsiteX947" fmla="*/ 1289827 w 7467600"/>
              <a:gd name="connsiteY947" fmla="*/ 0 h 6858000"/>
              <a:gd name="connsiteX948" fmla="*/ 1321076 w 7467600"/>
              <a:gd name="connsiteY948" fmla="*/ 59722 h 6858000"/>
              <a:gd name="connsiteX949" fmla="*/ 1512579 w 7467600"/>
              <a:gd name="connsiteY949" fmla="*/ 626441 h 6858000"/>
              <a:gd name="connsiteX950" fmla="*/ 1506076 w 7467600"/>
              <a:gd name="connsiteY950" fmla="*/ 1089289 h 6858000"/>
              <a:gd name="connsiteX951" fmla="*/ 1486346 w 7467600"/>
              <a:gd name="connsiteY951" fmla="*/ 1079919 h 6858000"/>
              <a:gd name="connsiteX952" fmla="*/ 1070511 w 7467600"/>
              <a:gd name="connsiteY952" fmla="*/ 48609 h 6858000"/>
              <a:gd name="connsiteX953" fmla="*/ 1057230 w 7467600"/>
              <a:gd name="connsiteY953" fmla="*/ 0 h 6858000"/>
              <a:gd name="connsiteX954" fmla="*/ 43151 w 7467600"/>
              <a:gd name="connsiteY954" fmla="*/ 0 h 6858000"/>
              <a:gd name="connsiteX955" fmla="*/ 95283 w 7467600"/>
              <a:gd name="connsiteY955" fmla="*/ 0 h 6858000"/>
              <a:gd name="connsiteX956" fmla="*/ 300708 w 7467600"/>
              <a:gd name="connsiteY956" fmla="*/ 154571 h 6858000"/>
              <a:gd name="connsiteX957" fmla="*/ 530414 w 7467600"/>
              <a:gd name="connsiteY957" fmla="*/ 354673 h 6858000"/>
              <a:gd name="connsiteX958" fmla="*/ 333785 w 7467600"/>
              <a:gd name="connsiteY958" fmla="*/ 161564 h 6858000"/>
              <a:gd name="connsiteX959" fmla="*/ 147005 w 7467600"/>
              <a:gd name="connsiteY959" fmla="*/ 0 h 6858000"/>
              <a:gd name="connsiteX960" fmla="*/ 272509 w 7467600"/>
              <a:gd name="connsiteY960" fmla="*/ 0 h 6858000"/>
              <a:gd name="connsiteX961" fmla="*/ 326276 w 7467600"/>
              <a:gd name="connsiteY961" fmla="*/ 45847 h 6858000"/>
              <a:gd name="connsiteX962" fmla="*/ 823759 w 7467600"/>
              <a:gd name="connsiteY962" fmla="*/ 574145 h 6858000"/>
              <a:gd name="connsiteX963" fmla="*/ 811254 w 7467600"/>
              <a:gd name="connsiteY963" fmla="*/ 665546 h 6858000"/>
              <a:gd name="connsiteX964" fmla="*/ 154042 w 7467600"/>
              <a:gd name="connsiteY964" fmla="*/ 261522 h 6858000"/>
              <a:gd name="connsiteX965" fmla="*/ 13550 w 7467600"/>
              <a:gd name="connsiteY965" fmla="*/ 158423 h 6858000"/>
              <a:gd name="connsiteX966" fmla="*/ 0 w 7467600"/>
              <a:gd name="connsiteY966" fmla="*/ 146618 h 6858000"/>
              <a:gd name="connsiteX967" fmla="*/ 0 w 7467600"/>
              <a:gd name="connsiteY967" fmla="*/ 59161 h 6858000"/>
              <a:gd name="connsiteX968" fmla="*/ 45427 w 7467600"/>
              <a:gd name="connsiteY968" fmla="*/ 101078 h 6858000"/>
              <a:gd name="connsiteX969" fmla="*/ 630103 w 7467600"/>
              <a:gd name="connsiteY969" fmla="*/ 485885 h 6858000"/>
              <a:gd name="connsiteX970" fmla="*/ 532040 w 7467600"/>
              <a:gd name="connsiteY970" fmla="*/ 399359 h 6858000"/>
              <a:gd name="connsiteX971" fmla="*/ 517618 w 7467600"/>
              <a:gd name="connsiteY971" fmla="*/ 385726 h 6858000"/>
              <a:gd name="connsiteX972" fmla="*/ 285074 w 7467600"/>
              <a:gd name="connsiteY972" fmla="*/ 182755 h 6858000"/>
              <a:gd name="connsiteX973" fmla="*/ 43151 w 7467600"/>
              <a:gd name="connsiteY97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015907 w 7467600"/>
              <a:gd name="connsiteY78" fmla="*/ 5541548 h 6858000"/>
              <a:gd name="connsiteX79" fmla="*/ 7259646 w 7467600"/>
              <a:gd name="connsiteY79" fmla="*/ 5765985 h 6858000"/>
              <a:gd name="connsiteX80" fmla="*/ 7467600 w 7467600"/>
              <a:gd name="connsiteY80" fmla="*/ 6012219 h 6858000"/>
              <a:gd name="connsiteX81" fmla="*/ 6946849 w 7467600"/>
              <a:gd name="connsiteY81" fmla="*/ 5523271 h 6858000"/>
              <a:gd name="connsiteX82" fmla="*/ 7105827 w 7467600"/>
              <a:gd name="connsiteY82" fmla="*/ 5718700 h 6858000"/>
              <a:gd name="connsiteX83" fmla="*/ 7356878 w 7467600"/>
              <a:gd name="connsiteY83" fmla="*/ 5981332 h 6858000"/>
              <a:gd name="connsiteX84" fmla="*/ 7467600 w 7467600"/>
              <a:gd name="connsiteY84" fmla="*/ 6117703 h 6858000"/>
              <a:gd name="connsiteX85" fmla="*/ 7467600 w 7467600"/>
              <a:gd name="connsiteY85" fmla="*/ 6163634 h 6858000"/>
              <a:gd name="connsiteX86" fmla="*/ 7403637 w 7467600"/>
              <a:gd name="connsiteY86" fmla="*/ 6083957 h 6858000"/>
              <a:gd name="connsiteX87" fmla="*/ 7254615 w 7467600"/>
              <a:gd name="connsiteY87" fmla="*/ 5911918 h 6858000"/>
              <a:gd name="connsiteX88" fmla="*/ 7312589 w 7467600"/>
              <a:gd name="connsiteY88" fmla="*/ 5982309 h 6858000"/>
              <a:gd name="connsiteX89" fmla="*/ 7448321 w 7467600"/>
              <a:gd name="connsiteY89" fmla="*/ 6190991 h 6858000"/>
              <a:gd name="connsiteX90" fmla="*/ 7467600 w 7467600"/>
              <a:gd name="connsiteY90" fmla="*/ 6221686 h 6858000"/>
              <a:gd name="connsiteX91" fmla="*/ 7467600 w 7467600"/>
              <a:gd name="connsiteY91" fmla="*/ 6334256 h 6858000"/>
              <a:gd name="connsiteX92" fmla="*/ 7454976 w 7467600"/>
              <a:gd name="connsiteY92" fmla="*/ 6318297 h 6858000"/>
              <a:gd name="connsiteX93" fmla="*/ 7042773 w 7467600"/>
              <a:gd name="connsiteY93" fmla="*/ 5734011 h 6858000"/>
              <a:gd name="connsiteX94" fmla="*/ 1456157 w 7467600"/>
              <a:gd name="connsiteY94" fmla="*/ 5371404 h 6858000"/>
              <a:gd name="connsiteX95" fmla="*/ 1244432 w 7467600"/>
              <a:gd name="connsiteY95" fmla="*/ 5385601 h 6858000"/>
              <a:gd name="connsiteX96" fmla="*/ 973990 w 7467600"/>
              <a:gd name="connsiteY96" fmla="*/ 5424940 h 6858000"/>
              <a:gd name="connsiteX97" fmla="*/ 1103809 w 7467600"/>
              <a:gd name="connsiteY97" fmla="*/ 5433720 h 6858000"/>
              <a:gd name="connsiteX98" fmla="*/ 1123454 w 7467600"/>
              <a:gd name="connsiteY98" fmla="*/ 5435727 h 6858000"/>
              <a:gd name="connsiteX99" fmla="*/ 1737017 w 7467600"/>
              <a:gd name="connsiteY99" fmla="*/ 5452183 h 6858000"/>
              <a:gd name="connsiteX100" fmla="*/ 1824397 w 7467600"/>
              <a:gd name="connsiteY100" fmla="*/ 5447757 h 6858000"/>
              <a:gd name="connsiteX101" fmla="*/ 2070059 w 7467600"/>
              <a:gd name="connsiteY101" fmla="*/ 5441660 h 6858000"/>
              <a:gd name="connsiteX102" fmla="*/ 1456157 w 7467600"/>
              <a:gd name="connsiteY102" fmla="*/ 5371404 h 6858000"/>
              <a:gd name="connsiteX103" fmla="*/ 4988186 w 7467600"/>
              <a:gd name="connsiteY103" fmla="*/ 5216467 h 6858000"/>
              <a:gd name="connsiteX104" fmla="*/ 4777334 w 7467600"/>
              <a:gd name="connsiteY104" fmla="*/ 5406072 h 6858000"/>
              <a:gd name="connsiteX105" fmla="*/ 4718341 w 7467600"/>
              <a:gd name="connsiteY105" fmla="*/ 5468043 h 6858000"/>
              <a:gd name="connsiteX106" fmla="*/ 4604655 w 7467600"/>
              <a:gd name="connsiteY106" fmla="*/ 5583434 h 6858000"/>
              <a:gd name="connsiteX107" fmla="*/ 4565074 w 7467600"/>
              <a:gd name="connsiteY107" fmla="*/ 5618550 h 6858000"/>
              <a:gd name="connsiteX108" fmla="*/ 4988186 w 7467600"/>
              <a:gd name="connsiteY108" fmla="*/ 5216467 h 6858000"/>
              <a:gd name="connsiteX109" fmla="*/ 4978032 w 7467600"/>
              <a:gd name="connsiteY109" fmla="*/ 5183809 h 6858000"/>
              <a:gd name="connsiteX110" fmla="*/ 4463413 w 7467600"/>
              <a:gd name="connsiteY110" fmla="*/ 5615162 h 6858000"/>
              <a:gd name="connsiteX111" fmla="*/ 4358134 w 7467600"/>
              <a:gd name="connsiteY111" fmla="*/ 5742791 h 6858000"/>
              <a:gd name="connsiteX112" fmla="*/ 4376219 w 7467600"/>
              <a:gd name="connsiteY112" fmla="*/ 5729027 h 6858000"/>
              <a:gd name="connsiteX113" fmla="*/ 4582340 w 7467600"/>
              <a:gd name="connsiteY113" fmla="*/ 5561037 h 6858000"/>
              <a:gd name="connsiteX114" fmla="*/ 4694684 w 7467600"/>
              <a:gd name="connsiteY114" fmla="*/ 5447098 h 6858000"/>
              <a:gd name="connsiteX115" fmla="*/ 4754123 w 7467600"/>
              <a:gd name="connsiteY115" fmla="*/ 5384643 h 6858000"/>
              <a:gd name="connsiteX116" fmla="*/ 4978032 w 7467600"/>
              <a:gd name="connsiteY116" fmla="*/ 5183809 h 6858000"/>
              <a:gd name="connsiteX117" fmla="*/ 1903353 w 7467600"/>
              <a:gd name="connsiteY117" fmla="*/ 5044827 h 6858000"/>
              <a:gd name="connsiteX118" fmla="*/ 1936931 w 7467600"/>
              <a:gd name="connsiteY118" fmla="*/ 5093954 h 6858000"/>
              <a:gd name="connsiteX119" fmla="*/ 2195868 w 7467600"/>
              <a:gd name="connsiteY119" fmla="*/ 5396574 h 6858000"/>
              <a:gd name="connsiteX120" fmla="*/ 2088852 w 7467600"/>
              <a:gd name="connsiteY120" fmla="*/ 5166123 h 6858000"/>
              <a:gd name="connsiteX121" fmla="*/ 1958241 w 7467600"/>
              <a:gd name="connsiteY121" fmla="*/ 5067955 h 6858000"/>
              <a:gd name="connsiteX122" fmla="*/ 1903353 w 7467600"/>
              <a:gd name="connsiteY122" fmla="*/ 5044827 h 6858000"/>
              <a:gd name="connsiteX123" fmla="*/ 1979378 w 7467600"/>
              <a:gd name="connsiteY123" fmla="*/ 4769504 h 6858000"/>
              <a:gd name="connsiteX124" fmla="*/ 2882120 w 7467600"/>
              <a:gd name="connsiteY124" fmla="*/ 5064547 h 6858000"/>
              <a:gd name="connsiteX125" fmla="*/ 2793103 w 7467600"/>
              <a:gd name="connsiteY125" fmla="*/ 5039699 h 6858000"/>
              <a:gd name="connsiteX126" fmla="*/ 2770041 w 7467600"/>
              <a:gd name="connsiteY126" fmla="*/ 5033634 h 6858000"/>
              <a:gd name="connsiteX127" fmla="*/ 1979378 w 7467600"/>
              <a:gd name="connsiteY127" fmla="*/ 4769504 h 6858000"/>
              <a:gd name="connsiteX128" fmla="*/ 1927410 w 7467600"/>
              <a:gd name="connsiteY128" fmla="*/ 4716164 h 6858000"/>
              <a:gd name="connsiteX129" fmla="*/ 1959587 w 7467600"/>
              <a:gd name="connsiteY129" fmla="*/ 4728849 h 6858000"/>
              <a:gd name="connsiteX130" fmla="*/ 2777707 w 7467600"/>
              <a:gd name="connsiteY130" fmla="*/ 5003991 h 6858000"/>
              <a:gd name="connsiteX131" fmla="*/ 2800768 w 7467600"/>
              <a:gd name="connsiteY131" fmla="*/ 5010056 h 6858000"/>
              <a:gd name="connsiteX132" fmla="*/ 2879408 w 7467600"/>
              <a:gd name="connsiteY132" fmla="*/ 5031590 h 6858000"/>
              <a:gd name="connsiteX133" fmla="*/ 2862295 w 7467600"/>
              <a:gd name="connsiteY133" fmla="*/ 5022958 h 6858000"/>
              <a:gd name="connsiteX134" fmla="*/ 2813343 w 7467600"/>
              <a:gd name="connsiteY134" fmla="*/ 4998369 h 6858000"/>
              <a:gd name="connsiteX135" fmla="*/ 2646245 w 7467600"/>
              <a:gd name="connsiteY135" fmla="*/ 4930999 h 6858000"/>
              <a:gd name="connsiteX136" fmla="*/ 1999243 w 7467600"/>
              <a:gd name="connsiteY136" fmla="*/ 4730524 h 6858000"/>
              <a:gd name="connsiteX137" fmla="*/ 1979527 w 7467600"/>
              <a:gd name="connsiteY137" fmla="*/ 4726651 h 6858000"/>
              <a:gd name="connsiteX138" fmla="*/ 1927410 w 7467600"/>
              <a:gd name="connsiteY138" fmla="*/ 4716164 h 6858000"/>
              <a:gd name="connsiteX139" fmla="*/ 1997014 w 7467600"/>
              <a:gd name="connsiteY139" fmla="*/ 4698007 h 6858000"/>
              <a:gd name="connsiteX140" fmla="*/ 2005458 w 7467600"/>
              <a:gd name="connsiteY140" fmla="*/ 4699540 h 6858000"/>
              <a:gd name="connsiteX141" fmla="*/ 2657186 w 7467600"/>
              <a:gd name="connsiteY141" fmla="*/ 4901687 h 6858000"/>
              <a:gd name="connsiteX142" fmla="*/ 2826662 w 7467600"/>
              <a:gd name="connsiteY142" fmla="*/ 4970362 h 6858000"/>
              <a:gd name="connsiteX143" fmla="*/ 2876100 w 7467600"/>
              <a:gd name="connsiteY143" fmla="*/ 4995397 h 6858000"/>
              <a:gd name="connsiteX144" fmla="*/ 3042600 w 7467600"/>
              <a:gd name="connsiteY144" fmla="*/ 5059532 h 6858000"/>
              <a:gd name="connsiteX145" fmla="*/ 1997014 w 7467600"/>
              <a:gd name="connsiteY145" fmla="*/ 4698007 h 6858000"/>
              <a:gd name="connsiteX146" fmla="*/ 2305292 w 7467600"/>
              <a:gd name="connsiteY146" fmla="*/ 4219492 h 6858000"/>
              <a:gd name="connsiteX147" fmla="*/ 3360922 w 7467600"/>
              <a:gd name="connsiteY147" fmla="*/ 4529373 h 6858000"/>
              <a:gd name="connsiteX148" fmla="*/ 3492420 w 7467600"/>
              <a:gd name="connsiteY148" fmla="*/ 4510145 h 6858000"/>
              <a:gd name="connsiteX149" fmla="*/ 3364086 w 7467600"/>
              <a:gd name="connsiteY149" fmla="*/ 4480340 h 6858000"/>
              <a:gd name="connsiteX150" fmla="*/ 3225818 w 7467600"/>
              <a:gd name="connsiteY150" fmla="*/ 4411822 h 6858000"/>
              <a:gd name="connsiteX151" fmla="*/ 3129696 w 7467600"/>
              <a:gd name="connsiteY151" fmla="*/ 4360704 h 6858000"/>
              <a:gd name="connsiteX152" fmla="*/ 2814545 w 7467600"/>
              <a:gd name="connsiteY152" fmla="*/ 4282955 h 6858000"/>
              <a:gd name="connsiteX153" fmla="*/ 2305292 w 7467600"/>
              <a:gd name="connsiteY153" fmla="*/ 4219492 h 6858000"/>
              <a:gd name="connsiteX154" fmla="*/ 2626982 w 7467600"/>
              <a:gd name="connsiteY154" fmla="*/ 4206450 h 6858000"/>
              <a:gd name="connsiteX155" fmla="*/ 2490617 w 7467600"/>
              <a:gd name="connsiteY155" fmla="*/ 4206951 h 6858000"/>
              <a:gd name="connsiteX156" fmla="*/ 2819869 w 7467600"/>
              <a:gd name="connsiteY156" fmla="*/ 4252936 h 6858000"/>
              <a:gd name="connsiteX157" fmla="*/ 3143018 w 7467600"/>
              <a:gd name="connsiteY157" fmla="*/ 4332698 h 6858000"/>
              <a:gd name="connsiteX158" fmla="*/ 3241520 w 7467600"/>
              <a:gd name="connsiteY158" fmla="*/ 4385112 h 6858000"/>
              <a:gd name="connsiteX159" fmla="*/ 3374575 w 7467600"/>
              <a:gd name="connsiteY159" fmla="*/ 4451517 h 6858000"/>
              <a:gd name="connsiteX160" fmla="*/ 3505221 w 7467600"/>
              <a:gd name="connsiteY160" fmla="*/ 4480757 h 6858000"/>
              <a:gd name="connsiteX161" fmla="*/ 2626982 w 7467600"/>
              <a:gd name="connsiteY161" fmla="*/ 4206450 h 6858000"/>
              <a:gd name="connsiteX162" fmla="*/ 1310106 w 7467600"/>
              <a:gd name="connsiteY162" fmla="*/ 3943217 h 6858000"/>
              <a:gd name="connsiteX163" fmla="*/ 854994 w 7467600"/>
              <a:gd name="connsiteY163" fmla="*/ 4399136 h 6858000"/>
              <a:gd name="connsiteX164" fmla="*/ 742462 w 7467600"/>
              <a:gd name="connsiteY164" fmla="*/ 4594648 h 6858000"/>
              <a:gd name="connsiteX165" fmla="*/ 820602 w 7467600"/>
              <a:gd name="connsiteY165" fmla="*/ 4485915 h 6858000"/>
              <a:gd name="connsiteX166" fmla="*/ 878295 w 7467600"/>
              <a:gd name="connsiteY166" fmla="*/ 4403594 h 6858000"/>
              <a:gd name="connsiteX167" fmla="*/ 1240607 w 7467600"/>
              <a:gd name="connsiteY167" fmla="*/ 4010401 h 6858000"/>
              <a:gd name="connsiteX168" fmla="*/ 1310106 w 7467600"/>
              <a:gd name="connsiteY168" fmla="*/ 3943217 h 6858000"/>
              <a:gd name="connsiteX169" fmla="*/ 1423113 w 7467600"/>
              <a:gd name="connsiteY169" fmla="*/ 3874565 h 6858000"/>
              <a:gd name="connsiteX170" fmla="*/ 1260565 w 7467600"/>
              <a:gd name="connsiteY170" fmla="*/ 4031982 h 6858000"/>
              <a:gd name="connsiteX171" fmla="*/ 901900 w 7467600"/>
              <a:gd name="connsiteY171" fmla="*/ 4421236 h 6858000"/>
              <a:gd name="connsiteX172" fmla="*/ 845044 w 7467600"/>
              <a:gd name="connsiteY172" fmla="*/ 4502436 h 6858000"/>
              <a:gd name="connsiteX173" fmla="*/ 685926 w 7467600"/>
              <a:gd name="connsiteY173" fmla="*/ 4703069 h 6858000"/>
              <a:gd name="connsiteX174" fmla="*/ 684248 w 7467600"/>
              <a:gd name="connsiteY174" fmla="*/ 4706721 h 6858000"/>
              <a:gd name="connsiteX175" fmla="*/ 1423113 w 7467600"/>
              <a:gd name="connsiteY175" fmla="*/ 3874565 h 6858000"/>
              <a:gd name="connsiteX176" fmla="*/ 3316479 w 7467600"/>
              <a:gd name="connsiteY176" fmla="*/ 3872136 h 6858000"/>
              <a:gd name="connsiteX177" fmla="*/ 3546806 w 7467600"/>
              <a:gd name="connsiteY177" fmla="*/ 4356139 h 6858000"/>
              <a:gd name="connsiteX178" fmla="*/ 3364433 w 7467600"/>
              <a:gd name="connsiteY178" fmla="*/ 3953121 h 6858000"/>
              <a:gd name="connsiteX179" fmla="*/ 3316479 w 7467600"/>
              <a:gd name="connsiteY179" fmla="*/ 3872136 h 6858000"/>
              <a:gd name="connsiteX180" fmla="*/ 3291335 w 7467600"/>
              <a:gd name="connsiteY180" fmla="*/ 3767420 h 6858000"/>
              <a:gd name="connsiteX181" fmla="*/ 3390805 w 7467600"/>
              <a:gd name="connsiteY181" fmla="*/ 3937163 h 6858000"/>
              <a:gd name="connsiteX182" fmla="*/ 3579062 w 7467600"/>
              <a:gd name="connsiteY182" fmla="*/ 4359040 h 6858000"/>
              <a:gd name="connsiteX183" fmla="*/ 3467355 w 7467600"/>
              <a:gd name="connsiteY183" fmla="*/ 3988130 h 6858000"/>
              <a:gd name="connsiteX184" fmla="*/ 3310753 w 7467600"/>
              <a:gd name="connsiteY184" fmla="*/ 3787140 h 6858000"/>
              <a:gd name="connsiteX185" fmla="*/ 3291335 w 7467600"/>
              <a:gd name="connsiteY185" fmla="*/ 3767420 h 6858000"/>
              <a:gd name="connsiteX186" fmla="*/ 1635889 w 7467600"/>
              <a:gd name="connsiteY186" fmla="*/ 3709494 h 6858000"/>
              <a:gd name="connsiteX187" fmla="*/ 1634800 w 7467600"/>
              <a:gd name="connsiteY187" fmla="*/ 3731111 h 6858000"/>
              <a:gd name="connsiteX188" fmla="*/ 1635889 w 7467600"/>
              <a:gd name="connsiteY188" fmla="*/ 3709494 h 6858000"/>
              <a:gd name="connsiteX189" fmla="*/ 1510397 w 7467600"/>
              <a:gd name="connsiteY189" fmla="*/ 3684705 h 6858000"/>
              <a:gd name="connsiteX190" fmla="*/ 1146550 w 7467600"/>
              <a:gd name="connsiteY190" fmla="*/ 3802012 h 6858000"/>
              <a:gd name="connsiteX191" fmla="*/ 698834 w 7467600"/>
              <a:gd name="connsiteY191" fmla="*/ 3952272 h 6858000"/>
              <a:gd name="connsiteX192" fmla="*/ 34256 w 7467600"/>
              <a:gd name="connsiteY192" fmla="*/ 4347603 h 6858000"/>
              <a:gd name="connsiteX193" fmla="*/ 527241 w 7467600"/>
              <a:gd name="connsiteY193" fmla="*/ 4065078 h 6858000"/>
              <a:gd name="connsiteX194" fmla="*/ 1510397 w 7467600"/>
              <a:gd name="connsiteY194" fmla="*/ 3684705 h 6858000"/>
              <a:gd name="connsiteX195" fmla="*/ 1313114 w 7467600"/>
              <a:gd name="connsiteY195" fmla="*/ 3655216 h 6858000"/>
              <a:gd name="connsiteX196" fmla="*/ 1109304 w 7467600"/>
              <a:gd name="connsiteY196" fmla="*/ 3669030 h 6858000"/>
              <a:gd name="connsiteX197" fmla="*/ 8129 w 7467600"/>
              <a:gd name="connsiteY197" fmla="*/ 4330519 h 6858000"/>
              <a:gd name="connsiteX198" fmla="*/ 687572 w 7467600"/>
              <a:gd name="connsiteY198" fmla="*/ 3925629 h 6858000"/>
              <a:gd name="connsiteX199" fmla="*/ 1138365 w 7467600"/>
              <a:gd name="connsiteY199" fmla="*/ 3774515 h 6858000"/>
              <a:gd name="connsiteX200" fmla="*/ 1505579 w 7467600"/>
              <a:gd name="connsiteY200" fmla="*/ 3655526 h 6858000"/>
              <a:gd name="connsiteX201" fmla="*/ 1313114 w 7467600"/>
              <a:gd name="connsiteY201" fmla="*/ 3655216 h 6858000"/>
              <a:gd name="connsiteX202" fmla="*/ 3655073 w 7467600"/>
              <a:gd name="connsiteY202" fmla="*/ 3650884 h 6858000"/>
              <a:gd name="connsiteX203" fmla="*/ 3989938 w 7467600"/>
              <a:gd name="connsiteY203" fmla="*/ 3991685 h 6858000"/>
              <a:gd name="connsiteX204" fmla="*/ 4393907 w 7467600"/>
              <a:gd name="connsiteY204" fmla="*/ 4261258 h 6858000"/>
              <a:gd name="connsiteX205" fmla="*/ 4648051 w 7467600"/>
              <a:gd name="connsiteY205" fmla="*/ 4374051 h 6858000"/>
              <a:gd name="connsiteX206" fmla="*/ 4383389 w 7467600"/>
              <a:gd name="connsiteY206" fmla="*/ 4184369 h 6858000"/>
              <a:gd name="connsiteX207" fmla="*/ 4165508 w 7467600"/>
              <a:gd name="connsiteY207" fmla="*/ 4035196 h 6858000"/>
              <a:gd name="connsiteX208" fmla="*/ 4068162 w 7467600"/>
              <a:gd name="connsiteY208" fmla="*/ 3953394 h 6858000"/>
              <a:gd name="connsiteX209" fmla="*/ 3981416 w 7467600"/>
              <a:gd name="connsiteY209" fmla="*/ 3880482 h 6858000"/>
              <a:gd name="connsiteX210" fmla="*/ 3800147 w 7467600"/>
              <a:gd name="connsiteY210" fmla="*/ 3749872 h 6858000"/>
              <a:gd name="connsiteX211" fmla="*/ 3655073 w 7467600"/>
              <a:gd name="connsiteY211" fmla="*/ 3650884 h 6858000"/>
              <a:gd name="connsiteX212" fmla="*/ 3670252 w 7467600"/>
              <a:gd name="connsiteY212" fmla="*/ 3622798 h 6858000"/>
              <a:gd name="connsiteX213" fmla="*/ 3817258 w 7467600"/>
              <a:gd name="connsiteY213" fmla="*/ 3723577 h 6858000"/>
              <a:gd name="connsiteX214" fmla="*/ 4000461 w 7467600"/>
              <a:gd name="connsiteY214" fmla="*/ 3855966 h 6858000"/>
              <a:gd name="connsiteX215" fmla="*/ 4088180 w 7467600"/>
              <a:gd name="connsiteY215" fmla="*/ 3929774 h 6858000"/>
              <a:gd name="connsiteX216" fmla="*/ 4184555 w 7467600"/>
              <a:gd name="connsiteY216" fmla="*/ 4010683 h 6858000"/>
              <a:gd name="connsiteX217" fmla="*/ 4399563 w 7467600"/>
              <a:gd name="connsiteY217" fmla="*/ 4158106 h 6858000"/>
              <a:gd name="connsiteX218" fmla="*/ 4684469 w 7467600"/>
              <a:gd name="connsiteY218" fmla="*/ 4364680 h 6858000"/>
              <a:gd name="connsiteX219" fmla="*/ 4690271 w 7467600"/>
              <a:gd name="connsiteY219" fmla="*/ 4370034 h 6858000"/>
              <a:gd name="connsiteX220" fmla="*/ 4136093 w 7467600"/>
              <a:gd name="connsiteY220" fmla="*/ 3858466 h 6858000"/>
              <a:gd name="connsiteX221" fmla="*/ 3670252 w 7467600"/>
              <a:gd name="connsiteY221" fmla="*/ 3622798 h 6858000"/>
              <a:gd name="connsiteX222" fmla="*/ 4440129 w 7467600"/>
              <a:gd name="connsiteY222" fmla="*/ 3448571 h 6858000"/>
              <a:gd name="connsiteX223" fmla="*/ 4856525 w 7467600"/>
              <a:gd name="connsiteY223" fmla="*/ 3915351 h 6858000"/>
              <a:gd name="connsiteX224" fmla="*/ 5059055 w 7467600"/>
              <a:gd name="connsiteY224" fmla="*/ 4108918 h 6858000"/>
              <a:gd name="connsiteX225" fmla="*/ 5290070 w 7467600"/>
              <a:gd name="connsiteY225" fmla="*/ 4263619 h 6858000"/>
              <a:gd name="connsiteX226" fmla="*/ 4834991 w 7467600"/>
              <a:gd name="connsiteY226" fmla="*/ 3830985 h 6858000"/>
              <a:gd name="connsiteX227" fmla="*/ 4440129 w 7467600"/>
              <a:gd name="connsiteY227" fmla="*/ 3448571 h 6858000"/>
              <a:gd name="connsiteX228" fmla="*/ 4441737 w 7467600"/>
              <a:gd name="connsiteY228" fmla="*/ 3399734 h 6858000"/>
              <a:gd name="connsiteX229" fmla="*/ 4431236 w 7467600"/>
              <a:gd name="connsiteY229" fmla="*/ 3400954 h 6858000"/>
              <a:gd name="connsiteX230" fmla="*/ 4557150 w 7467600"/>
              <a:gd name="connsiteY230" fmla="*/ 3510023 h 6858000"/>
              <a:gd name="connsiteX231" fmla="*/ 4856936 w 7467600"/>
              <a:gd name="connsiteY231" fmla="*/ 3809146 h 6858000"/>
              <a:gd name="connsiteX232" fmla="*/ 5111996 w 7467600"/>
              <a:gd name="connsiteY232" fmla="*/ 4065759 h 6858000"/>
              <a:gd name="connsiteX233" fmla="*/ 5388878 w 7467600"/>
              <a:gd name="connsiteY233" fmla="*/ 4300185 h 6858000"/>
              <a:gd name="connsiteX234" fmla="*/ 5425556 w 7467600"/>
              <a:gd name="connsiteY234" fmla="*/ 4308967 h 6858000"/>
              <a:gd name="connsiteX235" fmla="*/ 4943646 w 7467600"/>
              <a:gd name="connsiteY235" fmla="*/ 3822916 h 6858000"/>
              <a:gd name="connsiteX236" fmla="*/ 4594837 w 7467600"/>
              <a:gd name="connsiteY236" fmla="*/ 3532274 h 6858000"/>
              <a:gd name="connsiteX237" fmla="*/ 4441737 w 7467600"/>
              <a:gd name="connsiteY237" fmla="*/ 3399734 h 6858000"/>
              <a:gd name="connsiteX238" fmla="*/ 5425834 w 7467600"/>
              <a:gd name="connsiteY238" fmla="*/ 3162785 h 6858000"/>
              <a:gd name="connsiteX239" fmla="*/ 5401644 w 7467600"/>
              <a:gd name="connsiteY239" fmla="*/ 3617847 h 6858000"/>
              <a:gd name="connsiteX240" fmla="*/ 5467256 w 7467600"/>
              <a:gd name="connsiteY240" fmla="*/ 4175494 h 6858000"/>
              <a:gd name="connsiteX241" fmla="*/ 5448069 w 7467600"/>
              <a:gd name="connsiteY241" fmla="*/ 3567554 h 6858000"/>
              <a:gd name="connsiteX242" fmla="*/ 5425834 w 7467600"/>
              <a:gd name="connsiteY242" fmla="*/ 3162785 h 6858000"/>
              <a:gd name="connsiteX243" fmla="*/ 1318687 w 7467600"/>
              <a:gd name="connsiteY243" fmla="*/ 3113840 h 6858000"/>
              <a:gd name="connsiteX244" fmla="*/ 1066793 w 7467600"/>
              <a:gd name="connsiteY244" fmla="*/ 3212171 h 6858000"/>
              <a:gd name="connsiteX245" fmla="*/ 993319 w 7467600"/>
              <a:gd name="connsiteY245" fmla="*/ 3247648 h 6858000"/>
              <a:gd name="connsiteX246" fmla="*/ 853081 w 7467600"/>
              <a:gd name="connsiteY246" fmla="*/ 3312410 h 6858000"/>
              <a:gd name="connsiteX247" fmla="*/ 805957 w 7467600"/>
              <a:gd name="connsiteY247" fmla="*/ 3330443 h 6858000"/>
              <a:gd name="connsiteX248" fmla="*/ 1318687 w 7467600"/>
              <a:gd name="connsiteY248" fmla="*/ 3113840 h 6858000"/>
              <a:gd name="connsiteX249" fmla="*/ 5453702 w 7467600"/>
              <a:gd name="connsiteY249" fmla="*/ 3090882 h 6858000"/>
              <a:gd name="connsiteX250" fmla="*/ 5480135 w 7467600"/>
              <a:gd name="connsiteY250" fmla="*/ 3565802 h 6858000"/>
              <a:gd name="connsiteX251" fmla="*/ 5499023 w 7467600"/>
              <a:gd name="connsiteY251" fmla="*/ 4166310 h 6858000"/>
              <a:gd name="connsiteX252" fmla="*/ 5547022 w 7467600"/>
              <a:gd name="connsiteY252" fmla="*/ 3607838 h 6858000"/>
              <a:gd name="connsiteX253" fmla="*/ 5515964 w 7467600"/>
              <a:gd name="connsiteY253" fmla="*/ 3378541 h 6858000"/>
              <a:gd name="connsiteX254" fmla="*/ 5453702 w 7467600"/>
              <a:gd name="connsiteY254" fmla="*/ 3090882 h 6858000"/>
              <a:gd name="connsiteX255" fmla="*/ 1238695 w 7467600"/>
              <a:gd name="connsiteY255" fmla="*/ 3076820 h 6858000"/>
              <a:gd name="connsiteX256" fmla="*/ 716371 w 7467600"/>
              <a:gd name="connsiteY256" fmla="*/ 3293249 h 6858000"/>
              <a:gd name="connsiteX257" fmla="*/ 579522 w 7467600"/>
              <a:gd name="connsiteY257" fmla="*/ 3371759 h 6858000"/>
              <a:gd name="connsiteX258" fmla="*/ 600288 w 7467600"/>
              <a:gd name="connsiteY258" fmla="*/ 3365555 h 6858000"/>
              <a:gd name="connsiteX259" fmla="*/ 840692 w 7467600"/>
              <a:gd name="connsiteY259" fmla="*/ 3284921 h 6858000"/>
              <a:gd name="connsiteX260" fmla="*/ 979248 w 7467600"/>
              <a:gd name="connsiteY260" fmla="*/ 3221003 h 6858000"/>
              <a:gd name="connsiteX261" fmla="*/ 1053282 w 7467600"/>
              <a:gd name="connsiteY261" fmla="*/ 3185247 h 6858000"/>
              <a:gd name="connsiteX262" fmla="*/ 1320603 w 7467600"/>
              <a:gd name="connsiteY262" fmla="*/ 3081281 h 6858000"/>
              <a:gd name="connsiteX263" fmla="*/ 1238695 w 7467600"/>
              <a:gd name="connsiteY263" fmla="*/ 3076820 h 6858000"/>
              <a:gd name="connsiteX264" fmla="*/ 5425627 w 7467600"/>
              <a:gd name="connsiteY264" fmla="*/ 2954192 h 6858000"/>
              <a:gd name="connsiteX265" fmla="*/ 5470770 w 7467600"/>
              <a:gd name="connsiteY265" fmla="*/ 3005435 h 6858000"/>
              <a:gd name="connsiteX266" fmla="*/ 5519779 w 7467600"/>
              <a:gd name="connsiteY266" fmla="*/ 4359223 h 6858000"/>
              <a:gd name="connsiteX267" fmla="*/ 5520293 w 7467600"/>
              <a:gd name="connsiteY267" fmla="*/ 4360602 h 6858000"/>
              <a:gd name="connsiteX268" fmla="*/ 5767221 w 7467600"/>
              <a:gd name="connsiteY268" fmla="*/ 4665564 h 6858000"/>
              <a:gd name="connsiteX269" fmla="*/ 6937169 w 7467600"/>
              <a:gd name="connsiteY269" fmla="*/ 4815941 h 6858000"/>
              <a:gd name="connsiteX270" fmla="*/ 6953922 w 7467600"/>
              <a:gd name="connsiteY270" fmla="*/ 4890068 h 6858000"/>
              <a:gd name="connsiteX271" fmla="*/ 6071359 w 7467600"/>
              <a:gd name="connsiteY271" fmla="*/ 4770770 h 6858000"/>
              <a:gd name="connsiteX272" fmla="*/ 6038839 w 7467600"/>
              <a:gd name="connsiteY272" fmla="*/ 4764474 h 6858000"/>
              <a:gd name="connsiteX273" fmla="*/ 6038706 w 7467600"/>
              <a:gd name="connsiteY273" fmla="*/ 4763847 h 6858000"/>
              <a:gd name="connsiteX274" fmla="*/ 6037784 w 7467600"/>
              <a:gd name="connsiteY274" fmla="*/ 4764270 h 6858000"/>
              <a:gd name="connsiteX275" fmla="*/ 6038839 w 7467600"/>
              <a:gd name="connsiteY275" fmla="*/ 4764474 h 6858000"/>
              <a:gd name="connsiteX276" fmla="*/ 6040338 w 7467600"/>
              <a:gd name="connsiteY276" fmla="*/ 4771418 h 6858000"/>
              <a:gd name="connsiteX277" fmla="*/ 6024488 w 7467600"/>
              <a:gd name="connsiteY277" fmla="*/ 4809903 h 6858000"/>
              <a:gd name="connsiteX278" fmla="*/ 5599771 w 7467600"/>
              <a:gd name="connsiteY278" fmla="*/ 5509652 h 6858000"/>
              <a:gd name="connsiteX279" fmla="*/ 5548843 w 7467600"/>
              <a:gd name="connsiteY279" fmla="*/ 5563845 h 6858000"/>
              <a:gd name="connsiteX280" fmla="*/ 5940952 w 7467600"/>
              <a:gd name="connsiteY280" fmla="*/ 6250028 h 6858000"/>
              <a:gd name="connsiteX281" fmla="*/ 6043441 w 7467600"/>
              <a:gd name="connsiteY281" fmla="*/ 6665847 h 6858000"/>
              <a:gd name="connsiteX282" fmla="*/ 6093432 w 7467600"/>
              <a:gd name="connsiteY282" fmla="*/ 6858000 h 6858000"/>
              <a:gd name="connsiteX283" fmla="*/ 6034344 w 7467600"/>
              <a:gd name="connsiteY283" fmla="*/ 6858000 h 6858000"/>
              <a:gd name="connsiteX284" fmla="*/ 6026679 w 7467600"/>
              <a:gd name="connsiteY284" fmla="*/ 6836959 h 6858000"/>
              <a:gd name="connsiteX285" fmla="*/ 5800441 w 7467600"/>
              <a:gd name="connsiteY285" fmla="*/ 6335286 h 6858000"/>
              <a:gd name="connsiteX286" fmla="*/ 5526562 w 7467600"/>
              <a:gd name="connsiteY286" fmla="*/ 5705388 h 6858000"/>
              <a:gd name="connsiteX287" fmla="*/ 5519640 w 7467600"/>
              <a:gd name="connsiteY287" fmla="*/ 5683774 h 6858000"/>
              <a:gd name="connsiteX288" fmla="*/ 5844559 w 7467600"/>
              <a:gd name="connsiteY288" fmla="*/ 6553349 h 6858000"/>
              <a:gd name="connsiteX289" fmla="*/ 5975994 w 7467600"/>
              <a:gd name="connsiteY289" fmla="*/ 6858000 h 6858000"/>
              <a:gd name="connsiteX290" fmla="*/ 5898547 w 7467600"/>
              <a:gd name="connsiteY290" fmla="*/ 6858000 h 6858000"/>
              <a:gd name="connsiteX291" fmla="*/ 5682041 w 7467600"/>
              <a:gd name="connsiteY291" fmla="*/ 6355860 h 6858000"/>
              <a:gd name="connsiteX292" fmla="*/ 5461758 w 7467600"/>
              <a:gd name="connsiteY292" fmla="*/ 5820220 h 6858000"/>
              <a:gd name="connsiteX293" fmla="*/ 5237282 w 7467600"/>
              <a:gd name="connsiteY293" fmla="*/ 6579086 h 6858000"/>
              <a:gd name="connsiteX294" fmla="*/ 5115009 w 7467600"/>
              <a:gd name="connsiteY294" fmla="*/ 6858000 h 6858000"/>
              <a:gd name="connsiteX295" fmla="*/ 5028074 w 7467600"/>
              <a:gd name="connsiteY295" fmla="*/ 6858000 h 6858000"/>
              <a:gd name="connsiteX296" fmla="*/ 5079508 w 7467600"/>
              <a:gd name="connsiteY296" fmla="*/ 6749074 h 6858000"/>
              <a:gd name="connsiteX297" fmla="*/ 5371846 w 7467600"/>
              <a:gd name="connsiteY297" fmla="*/ 5924413 h 6858000"/>
              <a:gd name="connsiteX298" fmla="*/ 5270512 w 7467600"/>
              <a:gd name="connsiteY298" fmla="*/ 6138975 h 6858000"/>
              <a:gd name="connsiteX299" fmla="*/ 5062409 w 7467600"/>
              <a:gd name="connsiteY299" fmla="*/ 6653544 h 6858000"/>
              <a:gd name="connsiteX300" fmla="*/ 5036628 w 7467600"/>
              <a:gd name="connsiteY300" fmla="*/ 6754247 h 6858000"/>
              <a:gd name="connsiteX301" fmla="*/ 5009112 w 7467600"/>
              <a:gd name="connsiteY301" fmla="*/ 6858000 h 6858000"/>
              <a:gd name="connsiteX302" fmla="*/ 4976679 w 7467600"/>
              <a:gd name="connsiteY302" fmla="*/ 6858000 h 6858000"/>
              <a:gd name="connsiteX303" fmla="*/ 5006537 w 7467600"/>
              <a:gd name="connsiteY303" fmla="*/ 6747068 h 6858000"/>
              <a:gd name="connsiteX304" fmla="*/ 5032723 w 7467600"/>
              <a:gd name="connsiteY304" fmla="*/ 6644957 h 6858000"/>
              <a:gd name="connsiteX305" fmla="*/ 5242949 w 7467600"/>
              <a:gd name="connsiteY305" fmla="*/ 6125175 h 6858000"/>
              <a:gd name="connsiteX306" fmla="*/ 5286321 w 7467600"/>
              <a:gd name="connsiteY306" fmla="*/ 6033555 h 6858000"/>
              <a:gd name="connsiteX307" fmla="*/ 5008210 w 7467600"/>
              <a:gd name="connsiteY307" fmla="*/ 6649194 h 6858000"/>
              <a:gd name="connsiteX308" fmla="*/ 4986321 w 7467600"/>
              <a:gd name="connsiteY308" fmla="*/ 6765687 h 6858000"/>
              <a:gd name="connsiteX309" fmla="*/ 4973474 w 7467600"/>
              <a:gd name="connsiteY309" fmla="*/ 6858000 h 6858000"/>
              <a:gd name="connsiteX310" fmla="*/ 4907178 w 7467600"/>
              <a:gd name="connsiteY310" fmla="*/ 6858000 h 6858000"/>
              <a:gd name="connsiteX311" fmla="*/ 4910810 w 7467600"/>
              <a:gd name="connsiteY311" fmla="*/ 6829660 h 6858000"/>
              <a:gd name="connsiteX312" fmla="*/ 4987461 w 7467600"/>
              <a:gd name="connsiteY312" fmla="*/ 6432994 h 6858000"/>
              <a:gd name="connsiteX313" fmla="*/ 5179262 w 7467600"/>
              <a:gd name="connsiteY313" fmla="*/ 6035044 h 6858000"/>
              <a:gd name="connsiteX314" fmla="*/ 4689678 w 7467600"/>
              <a:gd name="connsiteY314" fmla="*/ 6440241 h 6858000"/>
              <a:gd name="connsiteX315" fmla="*/ 4477543 w 7467600"/>
              <a:gd name="connsiteY315" fmla="*/ 6674836 h 6858000"/>
              <a:gd name="connsiteX316" fmla="*/ 4329957 w 7467600"/>
              <a:gd name="connsiteY316" fmla="*/ 6858000 h 6858000"/>
              <a:gd name="connsiteX317" fmla="*/ 4218595 w 7467600"/>
              <a:gd name="connsiteY317" fmla="*/ 6858000 h 6858000"/>
              <a:gd name="connsiteX318" fmla="*/ 4368888 w 7467600"/>
              <a:gd name="connsiteY318" fmla="*/ 6668412 h 6858000"/>
              <a:gd name="connsiteX319" fmla="*/ 4563091 w 7467600"/>
              <a:gd name="connsiteY319" fmla="*/ 6442508 h 6858000"/>
              <a:gd name="connsiteX320" fmla="*/ 5387324 w 7467600"/>
              <a:gd name="connsiteY320" fmla="*/ 5705830 h 6858000"/>
              <a:gd name="connsiteX321" fmla="*/ 5073620 w 7467600"/>
              <a:gd name="connsiteY321" fmla="*/ 5955437 h 6858000"/>
              <a:gd name="connsiteX322" fmla="*/ 4689789 w 7467600"/>
              <a:gd name="connsiteY322" fmla="*/ 6268382 h 6858000"/>
              <a:gd name="connsiteX323" fmla="*/ 4418722 w 7467600"/>
              <a:gd name="connsiteY323" fmla="*/ 6570886 h 6858000"/>
              <a:gd name="connsiteX324" fmla="*/ 4214944 w 7467600"/>
              <a:gd name="connsiteY324" fmla="*/ 6858000 h 6858000"/>
              <a:gd name="connsiteX325" fmla="*/ 4177898 w 7467600"/>
              <a:gd name="connsiteY325" fmla="*/ 6858000 h 6858000"/>
              <a:gd name="connsiteX326" fmla="*/ 4391597 w 7467600"/>
              <a:gd name="connsiteY326" fmla="*/ 6556370 h 6858000"/>
              <a:gd name="connsiteX327" fmla="*/ 4668889 w 7467600"/>
              <a:gd name="connsiteY327" fmla="*/ 6246399 h 6858000"/>
              <a:gd name="connsiteX328" fmla="*/ 5055427 w 7467600"/>
              <a:gd name="connsiteY328" fmla="*/ 5931476 h 6858000"/>
              <a:gd name="connsiteX329" fmla="*/ 5371814 w 7467600"/>
              <a:gd name="connsiteY329" fmla="*/ 5678975 h 6858000"/>
              <a:gd name="connsiteX330" fmla="*/ 4987918 w 7467600"/>
              <a:gd name="connsiteY330" fmla="*/ 5838701 h 6858000"/>
              <a:gd name="connsiteX331" fmla="*/ 4317146 w 7467600"/>
              <a:gd name="connsiteY331" fmla="*/ 6587716 h 6858000"/>
              <a:gd name="connsiteX332" fmla="*/ 4171627 w 7467600"/>
              <a:gd name="connsiteY332" fmla="*/ 6858000 h 6858000"/>
              <a:gd name="connsiteX333" fmla="*/ 4081585 w 7467600"/>
              <a:gd name="connsiteY333" fmla="*/ 6858000 h 6858000"/>
              <a:gd name="connsiteX334" fmla="*/ 4238603 w 7467600"/>
              <a:gd name="connsiteY334" fmla="*/ 6559341 h 6858000"/>
              <a:gd name="connsiteX335" fmla="*/ 4778333 w 7467600"/>
              <a:gd name="connsiteY335" fmla="*/ 5873626 h 6858000"/>
              <a:gd name="connsiteX336" fmla="*/ 5414185 w 7467600"/>
              <a:gd name="connsiteY336" fmla="*/ 5573882 h 6858000"/>
              <a:gd name="connsiteX337" fmla="*/ 5959648 w 7467600"/>
              <a:gd name="connsiteY337" fmla="*/ 4760797 h 6858000"/>
              <a:gd name="connsiteX338" fmla="*/ 5355019 w 7467600"/>
              <a:gd name="connsiteY338" fmla="*/ 4734672 h 6858000"/>
              <a:gd name="connsiteX339" fmla="*/ 5083565 w 7467600"/>
              <a:gd name="connsiteY339" fmla="*/ 5179121 h 6858000"/>
              <a:gd name="connsiteX340" fmla="*/ 4713577 w 7467600"/>
              <a:gd name="connsiteY340" fmla="*/ 5616803 h 6858000"/>
              <a:gd name="connsiteX341" fmla="*/ 3989559 w 7467600"/>
              <a:gd name="connsiteY341" fmla="*/ 6145945 h 6858000"/>
              <a:gd name="connsiteX342" fmla="*/ 3939824 w 7467600"/>
              <a:gd name="connsiteY342" fmla="*/ 6066900 h 6858000"/>
              <a:gd name="connsiteX343" fmla="*/ 4584537 w 7467600"/>
              <a:gd name="connsiteY343" fmla="*/ 5324826 h 6858000"/>
              <a:gd name="connsiteX344" fmla="*/ 5037105 w 7467600"/>
              <a:gd name="connsiteY344" fmla="*/ 5088765 h 6858000"/>
              <a:gd name="connsiteX345" fmla="*/ 5039930 w 7467600"/>
              <a:gd name="connsiteY345" fmla="*/ 5089585 h 6858000"/>
              <a:gd name="connsiteX346" fmla="*/ 5263764 w 7467600"/>
              <a:gd name="connsiteY346" fmla="*/ 4735525 h 6858000"/>
              <a:gd name="connsiteX347" fmla="*/ 4086300 w 7467600"/>
              <a:gd name="connsiteY347" fmla="*/ 4884599 h 6858000"/>
              <a:gd name="connsiteX348" fmla="*/ 4085485 w 7467600"/>
              <a:gd name="connsiteY348" fmla="*/ 4899070 h 6858000"/>
              <a:gd name="connsiteX349" fmla="*/ 3871915 w 7467600"/>
              <a:gd name="connsiteY349" fmla="*/ 5253645 h 6858000"/>
              <a:gd name="connsiteX350" fmla="*/ 3799374 w 7467600"/>
              <a:gd name="connsiteY350" fmla="*/ 5466127 h 6858000"/>
              <a:gd name="connsiteX351" fmla="*/ 3498850 w 7467600"/>
              <a:gd name="connsiteY351" fmla="*/ 6661888 h 6858000"/>
              <a:gd name="connsiteX352" fmla="*/ 3399216 w 7467600"/>
              <a:gd name="connsiteY352" fmla="*/ 6858000 h 6858000"/>
              <a:gd name="connsiteX353" fmla="*/ 3303688 w 7467600"/>
              <a:gd name="connsiteY353" fmla="*/ 6858000 h 6858000"/>
              <a:gd name="connsiteX354" fmla="*/ 3391774 w 7467600"/>
              <a:gd name="connsiteY354" fmla="*/ 6697181 h 6858000"/>
              <a:gd name="connsiteX355" fmla="*/ 3735540 w 7467600"/>
              <a:gd name="connsiteY355" fmla="*/ 5546923 h 6858000"/>
              <a:gd name="connsiteX356" fmla="*/ 3729438 w 7467600"/>
              <a:gd name="connsiteY356" fmla="*/ 5569058 h 6858000"/>
              <a:gd name="connsiteX357" fmla="*/ 3707782 w 7467600"/>
              <a:gd name="connsiteY357" fmla="*/ 5644908 h 6858000"/>
              <a:gd name="connsiteX358" fmla="*/ 3583827 w 7467600"/>
              <a:gd name="connsiteY358" fmla="*/ 6039215 h 6858000"/>
              <a:gd name="connsiteX359" fmla="*/ 3547861 w 7467600"/>
              <a:gd name="connsiteY359" fmla="*/ 6129609 h 6858000"/>
              <a:gd name="connsiteX360" fmla="*/ 3490905 w 7467600"/>
              <a:gd name="connsiteY360" fmla="*/ 6277660 h 6858000"/>
              <a:gd name="connsiteX361" fmla="*/ 3455859 w 7467600"/>
              <a:gd name="connsiteY361" fmla="*/ 6391301 h 6858000"/>
              <a:gd name="connsiteX362" fmla="*/ 3429112 w 7467600"/>
              <a:gd name="connsiteY362" fmla="*/ 6479469 h 6858000"/>
              <a:gd name="connsiteX363" fmla="*/ 3304862 w 7467600"/>
              <a:gd name="connsiteY363" fmla="*/ 6796476 h 6858000"/>
              <a:gd name="connsiteX364" fmla="*/ 3276071 w 7467600"/>
              <a:gd name="connsiteY364" fmla="*/ 6858000 h 6858000"/>
              <a:gd name="connsiteX365" fmla="*/ 3240805 w 7467600"/>
              <a:gd name="connsiteY365" fmla="*/ 6858000 h 6858000"/>
              <a:gd name="connsiteX366" fmla="*/ 3275917 w 7467600"/>
              <a:gd name="connsiteY366" fmla="*/ 6783192 h 6858000"/>
              <a:gd name="connsiteX367" fmla="*/ 3399358 w 7467600"/>
              <a:gd name="connsiteY367" fmla="*/ 6469011 h 6858000"/>
              <a:gd name="connsiteX368" fmla="*/ 3425650 w 7467600"/>
              <a:gd name="connsiteY368" fmla="*/ 6381333 h 6858000"/>
              <a:gd name="connsiteX369" fmla="*/ 3460661 w 7467600"/>
              <a:gd name="connsiteY369" fmla="*/ 6266763 h 6858000"/>
              <a:gd name="connsiteX370" fmla="*/ 3518021 w 7467600"/>
              <a:gd name="connsiteY370" fmla="*/ 6117298 h 6858000"/>
              <a:gd name="connsiteX371" fmla="*/ 3554035 w 7467600"/>
              <a:gd name="connsiteY371" fmla="*/ 6027832 h 6858000"/>
              <a:gd name="connsiteX372" fmla="*/ 3677174 w 7467600"/>
              <a:gd name="connsiteY372" fmla="*/ 5636351 h 6858000"/>
              <a:gd name="connsiteX373" fmla="*/ 3698819 w 7467600"/>
              <a:gd name="connsiteY373" fmla="*/ 5560503 h 6858000"/>
              <a:gd name="connsiteX374" fmla="*/ 3702094 w 7467600"/>
              <a:gd name="connsiteY374" fmla="*/ 5549194 h 6858000"/>
              <a:gd name="connsiteX375" fmla="*/ 3398355 w 7467600"/>
              <a:gd name="connsiteY375" fmla="*/ 6094603 h 6858000"/>
              <a:gd name="connsiteX376" fmla="*/ 3193941 w 7467600"/>
              <a:gd name="connsiteY376" fmla="*/ 6798775 h 6858000"/>
              <a:gd name="connsiteX377" fmla="*/ 3184140 w 7467600"/>
              <a:gd name="connsiteY377" fmla="*/ 6858000 h 6858000"/>
              <a:gd name="connsiteX378" fmla="*/ 3099978 w 7467600"/>
              <a:gd name="connsiteY378" fmla="*/ 6858000 h 6858000"/>
              <a:gd name="connsiteX379" fmla="*/ 3101556 w 7467600"/>
              <a:gd name="connsiteY379" fmla="*/ 6843337 h 6858000"/>
              <a:gd name="connsiteX380" fmla="*/ 3370162 w 7467600"/>
              <a:gd name="connsiteY380" fmla="*/ 5785550 h 6858000"/>
              <a:gd name="connsiteX381" fmla="*/ 3746477 w 7467600"/>
              <a:gd name="connsiteY381" fmla="*/ 5377889 h 6858000"/>
              <a:gd name="connsiteX382" fmla="*/ 3863399 w 7467600"/>
              <a:gd name="connsiteY382" fmla="*/ 5087257 h 6858000"/>
              <a:gd name="connsiteX383" fmla="*/ 3968712 w 7467600"/>
              <a:gd name="connsiteY383" fmla="*/ 4913989 h 6858000"/>
              <a:gd name="connsiteX384" fmla="*/ 2792390 w 7467600"/>
              <a:gd name="connsiteY384" fmla="*/ 5382974 h 6858000"/>
              <a:gd name="connsiteX385" fmla="*/ 2714982 w 7467600"/>
              <a:gd name="connsiteY385" fmla="*/ 5427051 h 6858000"/>
              <a:gd name="connsiteX386" fmla="*/ 2813361 w 7467600"/>
              <a:gd name="connsiteY386" fmla="*/ 6023912 h 6858000"/>
              <a:gd name="connsiteX387" fmla="*/ 2688430 w 7467600"/>
              <a:gd name="connsiteY387" fmla="*/ 6801564 h 6858000"/>
              <a:gd name="connsiteX388" fmla="*/ 2629626 w 7467600"/>
              <a:gd name="connsiteY388" fmla="*/ 6763394 h 6858000"/>
              <a:gd name="connsiteX389" fmla="*/ 2565328 w 7467600"/>
              <a:gd name="connsiteY389" fmla="*/ 5516399 h 6858000"/>
              <a:gd name="connsiteX390" fmla="*/ 1922999 w 7467600"/>
              <a:gd name="connsiteY390" fmla="*/ 5980343 h 6858000"/>
              <a:gd name="connsiteX391" fmla="*/ 1950261 w 7467600"/>
              <a:gd name="connsiteY391" fmla="*/ 6405858 h 6858000"/>
              <a:gd name="connsiteX392" fmla="*/ 2365554 w 7467600"/>
              <a:gd name="connsiteY392" fmla="*/ 6759107 h 6858000"/>
              <a:gd name="connsiteX393" fmla="*/ 2424142 w 7467600"/>
              <a:gd name="connsiteY393" fmla="*/ 6858000 h 6858000"/>
              <a:gd name="connsiteX394" fmla="*/ 2395994 w 7467600"/>
              <a:gd name="connsiteY394" fmla="*/ 6858000 h 6858000"/>
              <a:gd name="connsiteX395" fmla="*/ 2392863 w 7467600"/>
              <a:gd name="connsiteY395" fmla="*/ 6852964 h 6858000"/>
              <a:gd name="connsiteX396" fmla="*/ 2017589 w 7467600"/>
              <a:gd name="connsiteY396" fmla="*/ 6493982 h 6858000"/>
              <a:gd name="connsiteX397" fmla="*/ 2147336 w 7467600"/>
              <a:gd name="connsiteY397" fmla="*/ 6594052 h 6858000"/>
              <a:gd name="connsiteX398" fmla="*/ 2207047 w 7467600"/>
              <a:gd name="connsiteY398" fmla="*/ 6654540 h 6858000"/>
              <a:gd name="connsiteX399" fmla="*/ 2299106 w 7467600"/>
              <a:gd name="connsiteY399" fmla="*/ 6778931 h 6858000"/>
              <a:gd name="connsiteX400" fmla="*/ 2314430 w 7467600"/>
              <a:gd name="connsiteY400" fmla="*/ 6801144 h 6858000"/>
              <a:gd name="connsiteX401" fmla="*/ 2352406 w 7467600"/>
              <a:gd name="connsiteY401" fmla="*/ 6858000 h 6858000"/>
              <a:gd name="connsiteX402" fmla="*/ 2314492 w 7467600"/>
              <a:gd name="connsiteY402" fmla="*/ 6858000 h 6858000"/>
              <a:gd name="connsiteX403" fmla="*/ 2288095 w 7467600"/>
              <a:gd name="connsiteY403" fmla="*/ 6818030 h 6858000"/>
              <a:gd name="connsiteX404" fmla="*/ 2272768 w 7467600"/>
              <a:gd name="connsiteY404" fmla="*/ 6795822 h 6858000"/>
              <a:gd name="connsiteX405" fmla="*/ 2182715 w 7467600"/>
              <a:gd name="connsiteY405" fmla="*/ 6675071 h 6858000"/>
              <a:gd name="connsiteX406" fmla="*/ 2032061 w 7467600"/>
              <a:gd name="connsiteY406" fmla="*/ 6541380 h 6858000"/>
              <a:gd name="connsiteX407" fmla="*/ 2257220 w 7467600"/>
              <a:gd name="connsiteY407" fmla="*/ 6826257 h 6858000"/>
              <a:gd name="connsiteX408" fmla="*/ 2281324 w 7467600"/>
              <a:gd name="connsiteY408" fmla="*/ 6858000 h 6858000"/>
              <a:gd name="connsiteX409" fmla="*/ 2242860 w 7467600"/>
              <a:gd name="connsiteY409" fmla="*/ 6858000 h 6858000"/>
              <a:gd name="connsiteX410" fmla="*/ 2232818 w 7467600"/>
              <a:gd name="connsiteY410" fmla="*/ 6844926 h 6858000"/>
              <a:gd name="connsiteX411" fmla="*/ 1990172 w 7467600"/>
              <a:gd name="connsiteY411" fmla="*/ 6542121 h 6858000"/>
              <a:gd name="connsiteX412" fmla="*/ 2124090 w 7467600"/>
              <a:gd name="connsiteY412" fmla="*/ 6761017 h 6858000"/>
              <a:gd name="connsiteX413" fmla="*/ 2200380 w 7467600"/>
              <a:gd name="connsiteY413" fmla="*/ 6858000 h 6858000"/>
              <a:gd name="connsiteX414" fmla="*/ 2147507 w 7467600"/>
              <a:gd name="connsiteY414" fmla="*/ 6858000 h 6858000"/>
              <a:gd name="connsiteX415" fmla="*/ 2070668 w 7467600"/>
              <a:gd name="connsiteY415" fmla="*/ 6761520 h 6858000"/>
              <a:gd name="connsiteX416" fmla="*/ 1975142 w 7467600"/>
              <a:gd name="connsiteY416" fmla="*/ 6585570 h 6858000"/>
              <a:gd name="connsiteX417" fmla="*/ 2050035 w 7467600"/>
              <a:gd name="connsiteY417" fmla="*/ 6813345 h 6858000"/>
              <a:gd name="connsiteX418" fmla="*/ 2063025 w 7467600"/>
              <a:gd name="connsiteY418" fmla="*/ 6858000 h 6858000"/>
              <a:gd name="connsiteX419" fmla="*/ 2021675 w 7467600"/>
              <a:gd name="connsiteY419" fmla="*/ 6858000 h 6858000"/>
              <a:gd name="connsiteX420" fmla="*/ 2019308 w 7467600"/>
              <a:gd name="connsiteY420" fmla="*/ 6847118 h 6858000"/>
              <a:gd name="connsiteX421" fmla="*/ 1938835 w 7467600"/>
              <a:gd name="connsiteY421" fmla="*/ 6551160 h 6858000"/>
              <a:gd name="connsiteX422" fmla="*/ 1953230 w 7467600"/>
              <a:gd name="connsiteY422" fmla="*/ 6759699 h 6858000"/>
              <a:gd name="connsiteX423" fmla="*/ 1956763 w 7467600"/>
              <a:gd name="connsiteY423" fmla="*/ 6778191 h 6858000"/>
              <a:gd name="connsiteX424" fmla="*/ 1967925 w 7467600"/>
              <a:gd name="connsiteY424" fmla="*/ 6858000 h 6858000"/>
              <a:gd name="connsiteX425" fmla="*/ 1936622 w 7467600"/>
              <a:gd name="connsiteY425" fmla="*/ 6858000 h 6858000"/>
              <a:gd name="connsiteX426" fmla="*/ 1926261 w 7467600"/>
              <a:gd name="connsiteY426" fmla="*/ 6784064 h 6858000"/>
              <a:gd name="connsiteX427" fmla="*/ 1922724 w 7467600"/>
              <a:gd name="connsiteY427" fmla="*/ 6765577 h 6858000"/>
              <a:gd name="connsiteX428" fmla="*/ 1904650 w 7467600"/>
              <a:gd name="connsiteY428" fmla="*/ 6639616 h 6858000"/>
              <a:gd name="connsiteX429" fmla="*/ 1885273 w 7467600"/>
              <a:gd name="connsiteY429" fmla="*/ 6858000 h 6858000"/>
              <a:gd name="connsiteX430" fmla="*/ 1854363 w 7467600"/>
              <a:gd name="connsiteY430" fmla="*/ 6858000 h 6858000"/>
              <a:gd name="connsiteX431" fmla="*/ 1880391 w 7467600"/>
              <a:gd name="connsiteY431" fmla="*/ 6603796 h 6858000"/>
              <a:gd name="connsiteX432" fmla="*/ 1818273 w 7467600"/>
              <a:gd name="connsiteY432" fmla="*/ 6715729 h 6858000"/>
              <a:gd name="connsiteX433" fmla="*/ 1794691 w 7467600"/>
              <a:gd name="connsiteY433" fmla="*/ 6843239 h 6858000"/>
              <a:gd name="connsiteX434" fmla="*/ 1794914 w 7467600"/>
              <a:gd name="connsiteY434" fmla="*/ 6858000 h 6858000"/>
              <a:gd name="connsiteX435" fmla="*/ 1746128 w 7467600"/>
              <a:gd name="connsiteY435" fmla="*/ 6858000 h 6858000"/>
              <a:gd name="connsiteX436" fmla="*/ 1753934 w 7467600"/>
              <a:gd name="connsiteY436" fmla="*/ 6724796 h 6858000"/>
              <a:gd name="connsiteX437" fmla="*/ 1792053 w 7467600"/>
              <a:gd name="connsiteY437" fmla="*/ 6572396 h 6858000"/>
              <a:gd name="connsiteX438" fmla="*/ 1862248 w 7467600"/>
              <a:gd name="connsiteY438" fmla="*/ 6266397 h 6858000"/>
              <a:gd name="connsiteX439" fmla="*/ 1862250 w 7467600"/>
              <a:gd name="connsiteY439" fmla="*/ 6033531 h 6858000"/>
              <a:gd name="connsiteX440" fmla="*/ 1211999 w 7467600"/>
              <a:gd name="connsiteY440" fmla="*/ 6683610 h 6858000"/>
              <a:gd name="connsiteX441" fmla="*/ 1213266 w 7467600"/>
              <a:gd name="connsiteY441" fmla="*/ 6691947 h 6858000"/>
              <a:gd name="connsiteX442" fmla="*/ 1203370 w 7467600"/>
              <a:gd name="connsiteY442" fmla="*/ 6850676 h 6858000"/>
              <a:gd name="connsiteX443" fmla="*/ 1203671 w 7467600"/>
              <a:gd name="connsiteY443" fmla="*/ 6858000 h 6858000"/>
              <a:gd name="connsiteX444" fmla="*/ 1143180 w 7467600"/>
              <a:gd name="connsiteY444" fmla="*/ 6858000 h 6858000"/>
              <a:gd name="connsiteX445" fmla="*/ 1142176 w 7467600"/>
              <a:gd name="connsiteY445" fmla="*/ 6766045 h 6858000"/>
              <a:gd name="connsiteX446" fmla="*/ 1067484 w 7467600"/>
              <a:gd name="connsiteY446" fmla="*/ 6858000 h 6858000"/>
              <a:gd name="connsiteX447" fmla="*/ 953928 w 7467600"/>
              <a:gd name="connsiteY447" fmla="*/ 6858000 h 6858000"/>
              <a:gd name="connsiteX448" fmla="*/ 959715 w 7467600"/>
              <a:gd name="connsiteY448" fmla="*/ 6850185 h 6858000"/>
              <a:gd name="connsiteX449" fmla="*/ 1483788 w 7467600"/>
              <a:gd name="connsiteY449" fmla="*/ 6259174 h 6858000"/>
              <a:gd name="connsiteX450" fmla="*/ 1100671 w 7467600"/>
              <a:gd name="connsiteY450" fmla="*/ 6252137 h 6858000"/>
              <a:gd name="connsiteX451" fmla="*/ 1090144 w 7467600"/>
              <a:gd name="connsiteY451" fmla="*/ 6256748 h 6858000"/>
              <a:gd name="connsiteX452" fmla="*/ 1095872 w 7467600"/>
              <a:gd name="connsiteY452" fmla="*/ 6271892 h 6858000"/>
              <a:gd name="connsiteX453" fmla="*/ 262785 w 7467600"/>
              <a:gd name="connsiteY453" fmla="*/ 6845450 h 6858000"/>
              <a:gd name="connsiteX454" fmla="*/ 209968 w 7467600"/>
              <a:gd name="connsiteY454" fmla="*/ 6770713 h 6858000"/>
              <a:gd name="connsiteX455" fmla="*/ 873460 w 7467600"/>
              <a:gd name="connsiteY455" fmla="*/ 6253768 h 6858000"/>
              <a:gd name="connsiteX456" fmla="*/ 192686 w 7467600"/>
              <a:gd name="connsiteY456" fmla="*/ 5849257 h 6858000"/>
              <a:gd name="connsiteX457" fmla="*/ 4696 w 7467600"/>
              <a:gd name="connsiteY457" fmla="*/ 5697668 h 6858000"/>
              <a:gd name="connsiteX458" fmla="*/ 0 w 7467600"/>
              <a:gd name="connsiteY458" fmla="*/ 5689984 h 6858000"/>
              <a:gd name="connsiteX459" fmla="*/ 0 w 7467600"/>
              <a:gd name="connsiteY459" fmla="*/ 5513472 h 6858000"/>
              <a:gd name="connsiteX460" fmla="*/ 174101 w 7467600"/>
              <a:gd name="connsiteY460" fmla="*/ 5620277 h 6858000"/>
              <a:gd name="connsiteX461" fmla="*/ 891800 w 7467600"/>
              <a:gd name="connsiteY461" fmla="*/ 6036935 h 6858000"/>
              <a:gd name="connsiteX462" fmla="*/ 1072219 w 7467600"/>
              <a:gd name="connsiteY462" fmla="*/ 6169443 h 6858000"/>
              <a:gd name="connsiteX463" fmla="*/ 1074117 w 7467600"/>
              <a:gd name="connsiteY463" fmla="*/ 6170301 h 6858000"/>
              <a:gd name="connsiteX464" fmla="*/ 1083114 w 7467600"/>
              <a:gd name="connsiteY464" fmla="*/ 6174131 h 6858000"/>
              <a:gd name="connsiteX465" fmla="*/ 1543010 w 7467600"/>
              <a:gd name="connsiteY465" fmla="*/ 6191140 h 6858000"/>
              <a:gd name="connsiteX466" fmla="*/ 1551080 w 7467600"/>
              <a:gd name="connsiteY466" fmla="*/ 6195006 h 6858000"/>
              <a:gd name="connsiteX467" fmla="*/ 2345443 w 7467600"/>
              <a:gd name="connsiteY467" fmla="*/ 5549882 h 6858000"/>
              <a:gd name="connsiteX468" fmla="*/ 1721499 w 7467600"/>
              <a:gd name="connsiteY468" fmla="*/ 5599969 h 6858000"/>
              <a:gd name="connsiteX469" fmla="*/ 767716 w 7467600"/>
              <a:gd name="connsiteY469" fmla="*/ 5472768 h 6858000"/>
              <a:gd name="connsiteX470" fmla="*/ 722147 w 7467600"/>
              <a:gd name="connsiteY470" fmla="*/ 5393091 h 6858000"/>
              <a:gd name="connsiteX471" fmla="*/ 1485552 w 7467600"/>
              <a:gd name="connsiteY471" fmla="*/ 5313202 h 6858000"/>
              <a:gd name="connsiteX472" fmla="*/ 2143004 w 7467600"/>
              <a:gd name="connsiteY472" fmla="*/ 5402420 h 6858000"/>
              <a:gd name="connsiteX473" fmla="*/ 1933391 w 7467600"/>
              <a:gd name="connsiteY473" fmla="*/ 5156971 h 6858000"/>
              <a:gd name="connsiteX474" fmla="*/ 1827118 w 7467600"/>
              <a:gd name="connsiteY474" fmla="*/ 4968410 h 6858000"/>
              <a:gd name="connsiteX475" fmla="*/ 1837349 w 7467600"/>
              <a:gd name="connsiteY475" fmla="*/ 4956357 h 6858000"/>
              <a:gd name="connsiteX476" fmla="*/ 2162835 w 7467600"/>
              <a:gd name="connsiteY476" fmla="*/ 5187853 h 6858000"/>
              <a:gd name="connsiteX477" fmla="*/ 2257167 w 7467600"/>
              <a:gd name="connsiteY477" fmla="*/ 5462123 h 6858000"/>
              <a:gd name="connsiteX478" fmla="*/ 2261598 w 7467600"/>
              <a:gd name="connsiteY478" fmla="*/ 5467998 h 6858000"/>
              <a:gd name="connsiteX479" fmla="*/ 2437177 w 7467600"/>
              <a:gd name="connsiteY479" fmla="*/ 5479608 h 6858000"/>
              <a:gd name="connsiteX480" fmla="*/ 2445247 w 7467600"/>
              <a:gd name="connsiteY480" fmla="*/ 5483476 h 6858000"/>
              <a:gd name="connsiteX481" fmla="*/ 2743626 w 7467600"/>
              <a:gd name="connsiteY481" fmla="*/ 5304819 h 6858000"/>
              <a:gd name="connsiteX482" fmla="*/ 3048102 w 7467600"/>
              <a:gd name="connsiteY482" fmla="*/ 5150595 h 6858000"/>
              <a:gd name="connsiteX483" fmla="*/ 1799414 w 7467600"/>
              <a:gd name="connsiteY483" fmla="*/ 4694732 h 6858000"/>
              <a:gd name="connsiteX484" fmla="*/ 1771735 w 7467600"/>
              <a:gd name="connsiteY484" fmla="*/ 4619929 h 6858000"/>
              <a:gd name="connsiteX485" fmla="*/ 3104273 w 7467600"/>
              <a:gd name="connsiteY485" fmla="*/ 5076159 h 6858000"/>
              <a:gd name="connsiteX486" fmla="*/ 3113245 w 7467600"/>
              <a:gd name="connsiteY486" fmla="*/ 5090705 h 6858000"/>
              <a:gd name="connsiteX487" fmla="*/ 3126294 w 7467600"/>
              <a:gd name="connsiteY487" fmla="*/ 5114400 h 6858000"/>
              <a:gd name="connsiteX488" fmla="*/ 3937433 w 7467600"/>
              <a:gd name="connsiteY488" fmla="*/ 4830473 h 6858000"/>
              <a:gd name="connsiteX489" fmla="*/ 3590475 w 7467600"/>
              <a:gd name="connsiteY489" fmla="*/ 4597974 h 6858000"/>
              <a:gd name="connsiteX490" fmla="*/ 3100264 w 7467600"/>
              <a:gd name="connsiteY490" fmla="*/ 4579845 h 6858000"/>
              <a:gd name="connsiteX491" fmla="*/ 2183576 w 7467600"/>
              <a:gd name="connsiteY491" fmla="*/ 4227150 h 6858000"/>
              <a:gd name="connsiteX492" fmla="*/ 2151029 w 7467600"/>
              <a:gd name="connsiteY492" fmla="*/ 4146947 h 6858000"/>
              <a:gd name="connsiteX493" fmla="*/ 3563434 w 7467600"/>
              <a:gd name="connsiteY493" fmla="*/ 4469115 h 6858000"/>
              <a:gd name="connsiteX494" fmla="*/ 3177952 w 7467600"/>
              <a:gd name="connsiteY494" fmla="*/ 3657386 h 6858000"/>
              <a:gd name="connsiteX495" fmla="*/ 3189263 w 7467600"/>
              <a:gd name="connsiteY495" fmla="*/ 3625726 h 6858000"/>
              <a:gd name="connsiteX496" fmla="*/ 3560912 w 7467600"/>
              <a:gd name="connsiteY496" fmla="*/ 4079863 h 6858000"/>
              <a:gd name="connsiteX497" fmla="*/ 3626636 w 7467600"/>
              <a:gd name="connsiteY497" fmla="*/ 4512230 h 6858000"/>
              <a:gd name="connsiteX498" fmla="*/ 3653088 w 7467600"/>
              <a:gd name="connsiteY498" fmla="*/ 4521417 h 6858000"/>
              <a:gd name="connsiteX499" fmla="*/ 3988128 w 7467600"/>
              <a:gd name="connsiteY499" fmla="*/ 4817267 h 6858000"/>
              <a:gd name="connsiteX500" fmla="*/ 4830582 w 7467600"/>
              <a:gd name="connsiteY500" fmla="*/ 4676000 h 6858000"/>
              <a:gd name="connsiteX501" fmla="*/ 4830100 w 7467600"/>
              <a:gd name="connsiteY501" fmla="*/ 4675554 h 6858000"/>
              <a:gd name="connsiteX502" fmla="*/ 4036318 w 7467600"/>
              <a:gd name="connsiteY502" fmla="*/ 4147013 h 6858000"/>
              <a:gd name="connsiteX503" fmla="*/ 3432098 w 7467600"/>
              <a:gd name="connsiteY503" fmla="*/ 3537312 h 6858000"/>
              <a:gd name="connsiteX504" fmla="*/ 3446761 w 7467600"/>
              <a:gd name="connsiteY504" fmla="*/ 3461278 h 6858000"/>
              <a:gd name="connsiteX505" fmla="*/ 4419733 w 7467600"/>
              <a:gd name="connsiteY505" fmla="*/ 3963555 h 6858000"/>
              <a:gd name="connsiteX506" fmla="*/ 4781371 w 7467600"/>
              <a:gd name="connsiteY506" fmla="*/ 4458604 h 6858000"/>
              <a:gd name="connsiteX507" fmla="*/ 4780440 w 7467600"/>
              <a:gd name="connsiteY507" fmla="*/ 4470290 h 6858000"/>
              <a:gd name="connsiteX508" fmla="*/ 4898954 w 7467600"/>
              <a:gd name="connsiteY508" fmla="*/ 4662092 h 6858000"/>
              <a:gd name="connsiteX509" fmla="*/ 4900699 w 7467600"/>
              <a:gd name="connsiteY509" fmla="*/ 4670867 h 6858000"/>
              <a:gd name="connsiteX510" fmla="*/ 5714511 w 7467600"/>
              <a:gd name="connsiteY510" fmla="*/ 4663483 h 6858000"/>
              <a:gd name="connsiteX511" fmla="*/ 5464793 w 7467600"/>
              <a:gd name="connsiteY511" fmla="*/ 4393556 h 6858000"/>
              <a:gd name="connsiteX512" fmla="*/ 5461897 w 7467600"/>
              <a:gd name="connsiteY512" fmla="*/ 4390879 h 6858000"/>
              <a:gd name="connsiteX513" fmla="*/ 4294126 w 7467600"/>
              <a:gd name="connsiteY513" fmla="*/ 3303048 h 6858000"/>
              <a:gd name="connsiteX514" fmla="*/ 4305321 w 7467600"/>
              <a:gd name="connsiteY514" fmla="*/ 3256953 h 6858000"/>
              <a:gd name="connsiteX515" fmla="*/ 4949299 w 7467600"/>
              <a:gd name="connsiteY515" fmla="*/ 3766336 h 6858000"/>
              <a:gd name="connsiteX516" fmla="*/ 5291452 w 7467600"/>
              <a:gd name="connsiteY516" fmla="*/ 4076801 h 6858000"/>
              <a:gd name="connsiteX517" fmla="*/ 5434998 w 7467600"/>
              <a:gd name="connsiteY517" fmla="*/ 4254100 h 6858000"/>
              <a:gd name="connsiteX518" fmla="*/ 5351015 w 7467600"/>
              <a:gd name="connsiteY518" fmla="*/ 3760989 h 6858000"/>
              <a:gd name="connsiteX519" fmla="*/ 5413780 w 7467600"/>
              <a:gd name="connsiteY519" fmla="*/ 2966265 h 6858000"/>
              <a:gd name="connsiteX520" fmla="*/ 5425627 w 7467600"/>
              <a:gd name="connsiteY520" fmla="*/ 2954192 h 6858000"/>
              <a:gd name="connsiteX521" fmla="*/ 6604735 w 7467600"/>
              <a:gd name="connsiteY521" fmla="*/ 2041381 h 6858000"/>
              <a:gd name="connsiteX522" fmla="*/ 7204487 w 7467600"/>
              <a:gd name="connsiteY522" fmla="*/ 2742112 h 6858000"/>
              <a:gd name="connsiteX523" fmla="*/ 7131592 w 7467600"/>
              <a:gd name="connsiteY523" fmla="*/ 2672096 h 6858000"/>
              <a:gd name="connsiteX524" fmla="*/ 6996344 w 7467600"/>
              <a:gd name="connsiteY524" fmla="*/ 2518310 h 6858000"/>
              <a:gd name="connsiteX525" fmla="*/ 6735495 w 7467600"/>
              <a:gd name="connsiteY525" fmla="*/ 2196890 h 6858000"/>
              <a:gd name="connsiteX526" fmla="*/ 6721901 w 7467600"/>
              <a:gd name="connsiteY526" fmla="*/ 2179274 h 6858000"/>
              <a:gd name="connsiteX527" fmla="*/ 6604735 w 7467600"/>
              <a:gd name="connsiteY527" fmla="*/ 2041381 h 6858000"/>
              <a:gd name="connsiteX528" fmla="*/ 6591670 w 7467600"/>
              <a:gd name="connsiteY528" fmla="*/ 1988277 h 6858000"/>
              <a:gd name="connsiteX529" fmla="*/ 6747349 w 7467600"/>
              <a:gd name="connsiteY529" fmla="*/ 2160069 h 6858000"/>
              <a:gd name="connsiteX530" fmla="*/ 6760943 w 7467600"/>
              <a:gd name="connsiteY530" fmla="*/ 2177686 h 6858000"/>
              <a:gd name="connsiteX531" fmla="*/ 7021065 w 7467600"/>
              <a:gd name="connsiteY531" fmla="*/ 2498102 h 6858000"/>
              <a:gd name="connsiteX532" fmla="*/ 7155223 w 7467600"/>
              <a:gd name="connsiteY532" fmla="*/ 2650386 h 6858000"/>
              <a:gd name="connsiteX533" fmla="*/ 7203167 w 7467600"/>
              <a:gd name="connsiteY533" fmla="*/ 2697288 h 6858000"/>
              <a:gd name="connsiteX534" fmla="*/ 6937703 w 7467600"/>
              <a:gd name="connsiteY534" fmla="*/ 2321981 h 6858000"/>
              <a:gd name="connsiteX535" fmla="*/ 6591670 w 7467600"/>
              <a:gd name="connsiteY535" fmla="*/ 1988277 h 6858000"/>
              <a:gd name="connsiteX536" fmla="*/ 5798671 w 7467600"/>
              <a:gd name="connsiteY536" fmla="*/ 1981601 h 6858000"/>
              <a:gd name="connsiteX537" fmla="*/ 5754709 w 7467600"/>
              <a:gd name="connsiteY537" fmla="*/ 2071454 h 6858000"/>
              <a:gd name="connsiteX538" fmla="*/ 5763044 w 7467600"/>
              <a:gd name="connsiteY538" fmla="*/ 2842206 h 6858000"/>
              <a:gd name="connsiteX539" fmla="*/ 5764974 w 7467600"/>
              <a:gd name="connsiteY539" fmla="*/ 2799609 h 6858000"/>
              <a:gd name="connsiteX540" fmla="*/ 5767665 w 7467600"/>
              <a:gd name="connsiteY540" fmla="*/ 2666409 h 6858000"/>
              <a:gd name="connsiteX541" fmla="*/ 5763055 w 7467600"/>
              <a:gd name="connsiteY541" fmla="*/ 2579705 h 6858000"/>
              <a:gd name="connsiteX542" fmla="*/ 5758079 w 7467600"/>
              <a:gd name="connsiteY542" fmla="*/ 2492508 h 6858000"/>
              <a:gd name="connsiteX543" fmla="*/ 5779325 w 7467600"/>
              <a:gd name="connsiteY543" fmla="*/ 2197069 h 6858000"/>
              <a:gd name="connsiteX544" fmla="*/ 5798671 w 7467600"/>
              <a:gd name="connsiteY544" fmla="*/ 1981601 h 6858000"/>
              <a:gd name="connsiteX545" fmla="*/ 5829202 w 7467600"/>
              <a:gd name="connsiteY545" fmla="*/ 1971679 h 6858000"/>
              <a:gd name="connsiteX546" fmla="*/ 5809558 w 7467600"/>
              <a:gd name="connsiteY546" fmla="*/ 2198043 h 6858000"/>
              <a:gd name="connsiteX547" fmla="*/ 5788653 w 7467600"/>
              <a:gd name="connsiteY547" fmla="*/ 2489430 h 6858000"/>
              <a:gd name="connsiteX548" fmla="*/ 5793439 w 7467600"/>
              <a:gd name="connsiteY548" fmla="*/ 2575235 h 6858000"/>
              <a:gd name="connsiteX549" fmla="*/ 5796837 w 7467600"/>
              <a:gd name="connsiteY549" fmla="*/ 2637633 h 6858000"/>
              <a:gd name="connsiteX550" fmla="*/ 5818614 w 7467600"/>
              <a:gd name="connsiteY550" fmla="*/ 2473055 h 6858000"/>
              <a:gd name="connsiteX551" fmla="*/ 5829202 w 7467600"/>
              <a:gd name="connsiteY551" fmla="*/ 1971679 h 6858000"/>
              <a:gd name="connsiteX552" fmla="*/ 5911389 w 7467600"/>
              <a:gd name="connsiteY552" fmla="*/ 1898371 h 6858000"/>
              <a:gd name="connsiteX553" fmla="*/ 6237627 w 7467600"/>
              <a:gd name="connsiteY553" fmla="*/ 2231921 h 6858000"/>
              <a:gd name="connsiteX554" fmla="*/ 5911389 w 7467600"/>
              <a:gd name="connsiteY554" fmla="*/ 1898371 h 6858000"/>
              <a:gd name="connsiteX555" fmla="*/ 6944437 w 7467600"/>
              <a:gd name="connsiteY555" fmla="*/ 1575402 h 6858000"/>
              <a:gd name="connsiteX556" fmla="*/ 6304730 w 7467600"/>
              <a:gd name="connsiteY556" fmla="*/ 1766654 h 6858000"/>
              <a:gd name="connsiteX557" fmla="*/ 6944437 w 7467600"/>
              <a:gd name="connsiteY557" fmla="*/ 1575402 h 6858000"/>
              <a:gd name="connsiteX558" fmla="*/ 7019523 w 7467600"/>
              <a:gd name="connsiteY558" fmla="*/ 1519450 h 6858000"/>
              <a:gd name="connsiteX559" fmla="*/ 6298091 w 7467600"/>
              <a:gd name="connsiteY559" fmla="*/ 1737122 h 6858000"/>
              <a:gd name="connsiteX560" fmla="*/ 7019523 w 7467600"/>
              <a:gd name="connsiteY560" fmla="*/ 1519450 h 6858000"/>
              <a:gd name="connsiteX561" fmla="*/ 2399523 w 7467600"/>
              <a:gd name="connsiteY561" fmla="*/ 1428234 h 6858000"/>
              <a:gd name="connsiteX562" fmla="*/ 2224982 w 7467600"/>
              <a:gd name="connsiteY562" fmla="*/ 1826201 h 6858000"/>
              <a:gd name="connsiteX563" fmla="*/ 2096099 w 7467600"/>
              <a:gd name="connsiteY563" fmla="*/ 2345900 h 6858000"/>
              <a:gd name="connsiteX564" fmla="*/ 2283317 w 7467600"/>
              <a:gd name="connsiteY564" fmla="*/ 1796925 h 6858000"/>
              <a:gd name="connsiteX565" fmla="*/ 2399523 w 7467600"/>
              <a:gd name="connsiteY565" fmla="*/ 1428234 h 6858000"/>
              <a:gd name="connsiteX566" fmla="*/ 2448558 w 7467600"/>
              <a:gd name="connsiteY566" fmla="*/ 1373435 h 6858000"/>
              <a:gd name="connsiteX567" fmla="*/ 2312521 w 7467600"/>
              <a:gd name="connsiteY567" fmla="*/ 1806140 h 6858000"/>
              <a:gd name="connsiteX568" fmla="*/ 2127533 w 7467600"/>
              <a:gd name="connsiteY568" fmla="*/ 2348380 h 6858000"/>
              <a:gd name="connsiteX569" fmla="*/ 2358080 w 7467600"/>
              <a:gd name="connsiteY569" fmla="*/ 1866134 h 6858000"/>
              <a:gd name="connsiteX570" fmla="*/ 2407436 w 7467600"/>
              <a:gd name="connsiteY570" fmla="*/ 1651070 h 6858000"/>
              <a:gd name="connsiteX571" fmla="*/ 2448558 w 7467600"/>
              <a:gd name="connsiteY571" fmla="*/ 1373435 h 6858000"/>
              <a:gd name="connsiteX572" fmla="*/ 278707 w 7467600"/>
              <a:gd name="connsiteY572" fmla="*/ 1352270 h 6858000"/>
              <a:gd name="connsiteX573" fmla="*/ 321570 w 7467600"/>
              <a:gd name="connsiteY573" fmla="*/ 1861610 h 6858000"/>
              <a:gd name="connsiteX574" fmla="*/ 294281 w 7467600"/>
              <a:gd name="connsiteY574" fmla="*/ 1440658 h 6858000"/>
              <a:gd name="connsiteX575" fmla="*/ 278707 w 7467600"/>
              <a:gd name="connsiteY575" fmla="*/ 1352270 h 6858000"/>
              <a:gd name="connsiteX576" fmla="*/ 1423821 w 7467600"/>
              <a:gd name="connsiteY576" fmla="*/ 1351958 h 6858000"/>
              <a:gd name="connsiteX577" fmla="*/ 1638521 w 7467600"/>
              <a:gd name="connsiteY577" fmla="*/ 1908470 h 6858000"/>
              <a:gd name="connsiteX578" fmla="*/ 1754199 w 7467600"/>
              <a:gd name="connsiteY578" fmla="*/ 2149284 h 6858000"/>
              <a:gd name="connsiteX579" fmla="*/ 1908359 w 7467600"/>
              <a:gd name="connsiteY579" fmla="*/ 2364988 h 6858000"/>
              <a:gd name="connsiteX580" fmla="*/ 1647661 w 7467600"/>
              <a:gd name="connsiteY580" fmla="*/ 1825945 h 6858000"/>
              <a:gd name="connsiteX581" fmla="*/ 1423821 w 7467600"/>
              <a:gd name="connsiteY581" fmla="*/ 1351958 h 6858000"/>
              <a:gd name="connsiteX582" fmla="*/ 1431890 w 7467600"/>
              <a:gd name="connsiteY582" fmla="*/ 1306475 h 6858000"/>
              <a:gd name="connsiteX583" fmla="*/ 1507597 w 7467600"/>
              <a:gd name="connsiteY583" fmla="*/ 1446132 h 6858000"/>
              <a:gd name="connsiteX584" fmla="*/ 1674586 w 7467600"/>
              <a:gd name="connsiteY584" fmla="*/ 1813832 h 6858000"/>
              <a:gd name="connsiteX585" fmla="*/ 1815950 w 7467600"/>
              <a:gd name="connsiteY585" fmla="*/ 2128564 h 6858000"/>
              <a:gd name="connsiteX586" fmla="*/ 1984242 w 7467600"/>
              <a:gd name="connsiteY586" fmla="*/ 2430829 h 6858000"/>
              <a:gd name="connsiteX587" fmla="*/ 2014023 w 7467600"/>
              <a:gd name="connsiteY587" fmla="*/ 2450995 h 6858000"/>
              <a:gd name="connsiteX588" fmla="*/ 1747337 w 7467600"/>
              <a:gd name="connsiteY588" fmla="*/ 1855264 h 6858000"/>
              <a:gd name="connsiteX589" fmla="*/ 1533749 w 7467600"/>
              <a:gd name="connsiteY589" fmla="*/ 1478656 h 6858000"/>
              <a:gd name="connsiteX590" fmla="*/ 1431890 w 7467600"/>
              <a:gd name="connsiteY590" fmla="*/ 1306475 h 6858000"/>
              <a:gd name="connsiteX591" fmla="*/ 5052692 w 7467600"/>
              <a:gd name="connsiteY591" fmla="*/ 1292994 h 6858000"/>
              <a:gd name="connsiteX592" fmla="*/ 5200661 w 7467600"/>
              <a:gd name="connsiteY592" fmla="*/ 1635186 h 6858000"/>
              <a:gd name="connsiteX593" fmla="*/ 5297138 w 7467600"/>
              <a:gd name="connsiteY593" fmla="*/ 1906351 h 6858000"/>
              <a:gd name="connsiteX594" fmla="*/ 5052692 w 7467600"/>
              <a:gd name="connsiteY594" fmla="*/ 1292994 h 6858000"/>
              <a:gd name="connsiteX595" fmla="*/ 5009948 w 7467600"/>
              <a:gd name="connsiteY595" fmla="*/ 1273619 h 6858000"/>
              <a:gd name="connsiteX596" fmla="*/ 5121777 w 7467600"/>
              <a:gd name="connsiteY596" fmla="*/ 1654213 h 6858000"/>
              <a:gd name="connsiteX597" fmla="*/ 5293545 w 7467600"/>
              <a:gd name="connsiteY597" fmla="*/ 2072247 h 6858000"/>
              <a:gd name="connsiteX598" fmla="*/ 5294042 w 7467600"/>
              <a:gd name="connsiteY598" fmla="*/ 2065019 h 6858000"/>
              <a:gd name="connsiteX599" fmla="*/ 5171936 w 7467600"/>
              <a:gd name="connsiteY599" fmla="*/ 1647613 h 6858000"/>
              <a:gd name="connsiteX600" fmla="*/ 5009948 w 7467600"/>
              <a:gd name="connsiteY600" fmla="*/ 1273619 h 6858000"/>
              <a:gd name="connsiteX601" fmla="*/ 655236 w 7467600"/>
              <a:gd name="connsiteY601" fmla="*/ 1268632 h 6858000"/>
              <a:gd name="connsiteX602" fmla="*/ 839521 w 7467600"/>
              <a:gd name="connsiteY602" fmla="*/ 1685315 h 6858000"/>
              <a:gd name="connsiteX603" fmla="*/ 1109416 w 7467600"/>
              <a:gd name="connsiteY603" fmla="*/ 2061663 h 6858000"/>
              <a:gd name="connsiteX604" fmla="*/ 1298300 w 7467600"/>
              <a:gd name="connsiteY604" fmla="*/ 2247742 h 6858000"/>
              <a:gd name="connsiteX605" fmla="*/ 1125871 w 7467600"/>
              <a:gd name="connsiteY605" fmla="*/ 1989513 h 6858000"/>
              <a:gd name="connsiteX606" fmla="*/ 981574 w 7467600"/>
              <a:gd name="connsiteY606" fmla="*/ 1783157 h 6858000"/>
              <a:gd name="connsiteX607" fmla="*/ 922198 w 7467600"/>
              <a:gd name="connsiteY607" fmla="*/ 1677437 h 6858000"/>
              <a:gd name="connsiteX608" fmla="*/ 869293 w 7467600"/>
              <a:gd name="connsiteY608" fmla="*/ 1583214 h 6858000"/>
              <a:gd name="connsiteX609" fmla="*/ 751431 w 7467600"/>
              <a:gd name="connsiteY609" fmla="*/ 1405731 h 6858000"/>
              <a:gd name="connsiteX610" fmla="*/ 655236 w 7467600"/>
              <a:gd name="connsiteY610" fmla="*/ 1268632 h 6858000"/>
              <a:gd name="connsiteX611" fmla="*/ 6516292 w 7467600"/>
              <a:gd name="connsiteY611" fmla="*/ 1263064 h 6858000"/>
              <a:gd name="connsiteX612" fmla="*/ 5736320 w 7467600"/>
              <a:gd name="connsiteY612" fmla="*/ 1501803 h 6858000"/>
              <a:gd name="connsiteX613" fmla="*/ 6516292 w 7467600"/>
              <a:gd name="connsiteY613" fmla="*/ 1263064 h 6858000"/>
              <a:gd name="connsiteX614" fmla="*/ 291466 w 7467600"/>
              <a:gd name="connsiteY614" fmla="*/ 1250369 h 6858000"/>
              <a:gd name="connsiteX615" fmla="*/ 323180 w 7467600"/>
              <a:gd name="connsiteY615" fmla="*/ 1435283 h 6858000"/>
              <a:gd name="connsiteX616" fmla="*/ 349381 w 7467600"/>
              <a:gd name="connsiteY616" fmla="*/ 1875041 h 6858000"/>
              <a:gd name="connsiteX617" fmla="*/ 374363 w 7467600"/>
              <a:gd name="connsiteY617" fmla="*/ 1506494 h 6858000"/>
              <a:gd name="connsiteX618" fmla="*/ 302168 w 7467600"/>
              <a:gd name="connsiteY618" fmla="*/ 1274495 h 6858000"/>
              <a:gd name="connsiteX619" fmla="*/ 291466 w 7467600"/>
              <a:gd name="connsiteY619" fmla="*/ 1250369 h 6858000"/>
              <a:gd name="connsiteX620" fmla="*/ 678222 w 7467600"/>
              <a:gd name="connsiteY620" fmla="*/ 1248670 h 6858000"/>
              <a:gd name="connsiteX621" fmla="*/ 775536 w 7467600"/>
              <a:gd name="connsiteY621" fmla="*/ 1388015 h 6858000"/>
              <a:gd name="connsiteX622" fmla="*/ 894529 w 7467600"/>
              <a:gd name="connsiteY622" fmla="*/ 1567739 h 6858000"/>
              <a:gd name="connsiteX623" fmla="*/ 948000 w 7467600"/>
              <a:gd name="connsiteY623" fmla="*/ 1663088 h 6858000"/>
              <a:gd name="connsiteX624" fmla="*/ 1006812 w 7467600"/>
              <a:gd name="connsiteY624" fmla="*/ 1767683 h 6858000"/>
              <a:gd name="connsiteX625" fmla="*/ 1149133 w 7467600"/>
              <a:gd name="connsiteY625" fmla="*/ 1971513 h 6858000"/>
              <a:gd name="connsiteX626" fmla="*/ 1333952 w 7467600"/>
              <a:gd name="connsiteY626" fmla="*/ 2251620 h 6858000"/>
              <a:gd name="connsiteX627" fmla="*/ 1337329 w 7467600"/>
              <a:gd name="connsiteY627" fmla="*/ 2258350 h 6858000"/>
              <a:gd name="connsiteX628" fmla="*/ 1014726 w 7467600"/>
              <a:gd name="connsiteY628" fmla="*/ 1615556 h 6858000"/>
              <a:gd name="connsiteX629" fmla="*/ 678222 w 7467600"/>
              <a:gd name="connsiteY629" fmla="*/ 1248670 h 6858000"/>
              <a:gd name="connsiteX630" fmla="*/ 6691602 w 7467600"/>
              <a:gd name="connsiteY630" fmla="*/ 1140573 h 6858000"/>
              <a:gd name="connsiteX631" fmla="*/ 6571100 w 7467600"/>
              <a:gd name="connsiteY631" fmla="*/ 1183662 h 6858000"/>
              <a:gd name="connsiteX632" fmla="*/ 6241687 w 7467600"/>
              <a:gd name="connsiteY632" fmla="*/ 1257600 h 6858000"/>
              <a:gd name="connsiteX633" fmla="*/ 5693009 w 7467600"/>
              <a:gd name="connsiteY633" fmla="*/ 1478256 h 6858000"/>
              <a:gd name="connsiteX634" fmla="*/ 6548420 w 7467600"/>
              <a:gd name="connsiteY634" fmla="*/ 1214599 h 6858000"/>
              <a:gd name="connsiteX635" fmla="*/ 6605473 w 7467600"/>
              <a:gd name="connsiteY635" fmla="*/ 1184686 h 6858000"/>
              <a:gd name="connsiteX636" fmla="*/ 6691602 w 7467600"/>
              <a:gd name="connsiteY636" fmla="*/ 1140573 h 6858000"/>
              <a:gd name="connsiteX637" fmla="*/ 4002475 w 7467600"/>
              <a:gd name="connsiteY637" fmla="*/ 1037802 h 6858000"/>
              <a:gd name="connsiteX638" fmla="*/ 4000324 w 7467600"/>
              <a:gd name="connsiteY638" fmla="*/ 1039362 h 6858000"/>
              <a:gd name="connsiteX639" fmla="*/ 4002862 w 7467600"/>
              <a:gd name="connsiteY639" fmla="*/ 1042866 h 6858000"/>
              <a:gd name="connsiteX640" fmla="*/ 4002475 w 7467600"/>
              <a:gd name="connsiteY640" fmla="*/ 1037802 h 6858000"/>
              <a:gd name="connsiteX641" fmla="*/ 506322 w 7467600"/>
              <a:gd name="connsiteY641" fmla="*/ 1020997 h 6858000"/>
              <a:gd name="connsiteX642" fmla="*/ 533068 w 7467600"/>
              <a:gd name="connsiteY642" fmla="*/ 1029409 h 6858000"/>
              <a:gd name="connsiteX643" fmla="*/ 1232525 w 7467600"/>
              <a:gd name="connsiteY643" fmla="*/ 1804675 h 6858000"/>
              <a:gd name="connsiteX644" fmla="*/ 1388858 w 7467600"/>
              <a:gd name="connsiteY644" fmla="*/ 2368011 h 6858000"/>
              <a:gd name="connsiteX645" fmla="*/ 1384098 w 7467600"/>
              <a:gd name="connsiteY645" fmla="*/ 2378125 h 6858000"/>
              <a:gd name="connsiteX646" fmla="*/ 1425393 w 7467600"/>
              <a:gd name="connsiteY646" fmla="*/ 2589124 h 6858000"/>
              <a:gd name="connsiteX647" fmla="*/ 1424001 w 7467600"/>
              <a:gd name="connsiteY647" fmla="*/ 2597541 h 6858000"/>
              <a:gd name="connsiteX648" fmla="*/ 2152729 w 7467600"/>
              <a:gd name="connsiteY648" fmla="*/ 2864487 h 6858000"/>
              <a:gd name="connsiteX649" fmla="*/ 2020609 w 7467600"/>
              <a:gd name="connsiteY649" fmla="*/ 2539671 h 6858000"/>
              <a:gd name="connsiteX650" fmla="*/ 2018920 w 7467600"/>
              <a:gd name="connsiteY650" fmla="*/ 2536309 h 6858000"/>
              <a:gd name="connsiteX651" fmla="*/ 1342441 w 7467600"/>
              <a:gd name="connsiteY651" fmla="*/ 1173017 h 6858000"/>
              <a:gd name="connsiteX652" fmla="*/ 1367925 w 7467600"/>
              <a:gd name="connsiteY652" fmla="*/ 1135648 h 6858000"/>
              <a:gd name="connsiteX653" fmla="*/ 1771401 w 7467600"/>
              <a:gd name="connsiteY653" fmla="*/ 1806673 h 6858000"/>
              <a:gd name="connsiteX654" fmla="*/ 1972385 w 7467600"/>
              <a:gd name="connsiteY654" fmla="*/ 2198735 h 6858000"/>
              <a:gd name="connsiteX655" fmla="*/ 2040892 w 7467600"/>
              <a:gd name="connsiteY655" fmla="*/ 2405205 h 6858000"/>
              <a:gd name="connsiteX656" fmla="*/ 2131689 w 7467600"/>
              <a:gd name="connsiteY656" fmla="*/ 1936926 h 6858000"/>
              <a:gd name="connsiteX657" fmla="*/ 2454820 w 7467600"/>
              <a:gd name="connsiteY657" fmla="*/ 1248808 h 6858000"/>
              <a:gd name="connsiteX658" fmla="*/ 2492512 w 7467600"/>
              <a:gd name="connsiteY658" fmla="*/ 1302920 h 6858000"/>
              <a:gd name="connsiteX659" fmla="*/ 2081216 w 7467600"/>
              <a:gd name="connsiteY659" fmla="*/ 2527513 h 6858000"/>
              <a:gd name="connsiteX660" fmla="*/ 2081211 w 7467600"/>
              <a:gd name="connsiteY660" fmla="*/ 2528916 h 6858000"/>
              <a:gd name="connsiteX661" fmla="*/ 2199067 w 7467600"/>
              <a:gd name="connsiteY661" fmla="*/ 2884061 h 6858000"/>
              <a:gd name="connsiteX662" fmla="*/ 3192586 w 7467600"/>
              <a:gd name="connsiteY662" fmla="*/ 3411496 h 6858000"/>
              <a:gd name="connsiteX663" fmla="*/ 3182620 w 7467600"/>
              <a:gd name="connsiteY663" fmla="*/ 3483279 h 6858000"/>
              <a:gd name="connsiteX664" fmla="*/ 2435119 w 7467600"/>
              <a:gd name="connsiteY664" fmla="*/ 3080173 h 6858000"/>
              <a:gd name="connsiteX665" fmla="*/ 2410152 w 7467600"/>
              <a:gd name="connsiteY665" fmla="*/ 3063751 h 6858000"/>
              <a:gd name="connsiteX666" fmla="*/ 2408099 w 7467600"/>
              <a:gd name="connsiteY666" fmla="*/ 3064403 h 6858000"/>
              <a:gd name="connsiteX667" fmla="*/ 2407218 w 7467600"/>
              <a:gd name="connsiteY667" fmla="*/ 3070324 h 6858000"/>
              <a:gd name="connsiteX668" fmla="*/ 2380138 w 7467600"/>
              <a:gd name="connsiteY668" fmla="*/ 3099341 h 6858000"/>
              <a:gd name="connsiteX669" fmla="*/ 1765923 w 7467600"/>
              <a:gd name="connsiteY669" fmla="*/ 3581043 h 6858000"/>
              <a:gd name="connsiteX670" fmla="*/ 1702258 w 7467600"/>
              <a:gd name="connsiteY670" fmla="*/ 3612286 h 6858000"/>
              <a:gd name="connsiteX671" fmla="*/ 1538370 w 7467600"/>
              <a:gd name="connsiteY671" fmla="*/ 3811804 h 6858000"/>
              <a:gd name="connsiteX672" fmla="*/ 542867 w 7467600"/>
              <a:gd name="connsiteY672" fmla="*/ 4944092 h 6858000"/>
              <a:gd name="connsiteX673" fmla="*/ 515800 w 7467600"/>
              <a:gd name="connsiteY673" fmla="*/ 4862180 h 6858000"/>
              <a:gd name="connsiteX674" fmla="*/ 909145 w 7467600"/>
              <a:gd name="connsiteY674" fmla="*/ 4199225 h 6858000"/>
              <a:gd name="connsiteX675" fmla="*/ 1214067 w 7467600"/>
              <a:gd name="connsiteY675" fmla="*/ 3908561 h 6858000"/>
              <a:gd name="connsiteX676" fmla="*/ 640967 w 7467600"/>
              <a:gd name="connsiteY676" fmla="*/ 4105601 h 6858000"/>
              <a:gd name="connsiteX677" fmla="*/ 112563 w 7467600"/>
              <a:gd name="connsiteY677" fmla="*/ 4396952 h 6858000"/>
              <a:gd name="connsiteX678" fmla="*/ 0 w 7467600"/>
              <a:gd name="connsiteY678" fmla="*/ 4466006 h 6858000"/>
              <a:gd name="connsiteX679" fmla="*/ 0 w 7467600"/>
              <a:gd name="connsiteY679" fmla="*/ 4233763 h 6858000"/>
              <a:gd name="connsiteX680" fmla="*/ 36881 w 7467600"/>
              <a:gd name="connsiteY680" fmla="*/ 4200118 h 6858000"/>
              <a:gd name="connsiteX681" fmla="*/ 910534 w 7467600"/>
              <a:gd name="connsiteY681" fmla="*/ 3629753 h 6858000"/>
              <a:gd name="connsiteX682" fmla="*/ 1578717 w 7467600"/>
              <a:gd name="connsiteY682" fmla="*/ 3575982 h 6858000"/>
              <a:gd name="connsiteX683" fmla="*/ 2338780 w 7467600"/>
              <a:gd name="connsiteY683" fmla="*/ 3033725 h 6858000"/>
              <a:gd name="connsiteX684" fmla="*/ 1807991 w 7467600"/>
              <a:gd name="connsiteY684" fmla="*/ 2807184 h 6858000"/>
              <a:gd name="connsiteX685" fmla="*/ 1416358 w 7467600"/>
              <a:gd name="connsiteY685" fmla="*/ 3112571 h 6858000"/>
              <a:gd name="connsiteX686" fmla="*/ 939066 w 7467600"/>
              <a:gd name="connsiteY686" fmla="*/ 3378798 h 6858000"/>
              <a:gd name="connsiteX687" fmla="*/ 115099 w 7467600"/>
              <a:gd name="connsiteY687" fmla="*/ 3607650 h 6858000"/>
              <a:gd name="connsiteX688" fmla="*/ 97284 w 7467600"/>
              <a:gd name="connsiteY688" fmla="*/ 3520393 h 6858000"/>
              <a:gd name="connsiteX689" fmla="*/ 922050 w 7467600"/>
              <a:gd name="connsiteY689" fmla="*/ 3074867 h 6858000"/>
              <a:gd name="connsiteX690" fmla="*/ 1405265 w 7467600"/>
              <a:gd name="connsiteY690" fmla="*/ 3016319 h 6858000"/>
              <a:gd name="connsiteX691" fmla="*/ 1407512 w 7467600"/>
              <a:gd name="connsiteY691" fmla="*/ 3018001 h 6858000"/>
              <a:gd name="connsiteX692" fmla="*/ 1726266 w 7467600"/>
              <a:gd name="connsiteY692" fmla="*/ 2777274 h 6858000"/>
              <a:gd name="connsiteX693" fmla="*/ 625390 w 7467600"/>
              <a:gd name="connsiteY693" fmla="*/ 2514541 h 6858000"/>
              <a:gd name="connsiteX694" fmla="*/ 619799 w 7467600"/>
              <a:gd name="connsiteY694" fmla="*/ 2527180 h 6858000"/>
              <a:gd name="connsiteX695" fmla="*/ 310030 w 7467600"/>
              <a:gd name="connsiteY695" fmla="*/ 2771818 h 6858000"/>
              <a:gd name="connsiteX696" fmla="*/ 173877 w 7467600"/>
              <a:gd name="connsiteY696" fmla="*/ 2937056 h 6858000"/>
              <a:gd name="connsiteX697" fmla="*/ 77889 w 7467600"/>
              <a:gd name="connsiteY697" fmla="*/ 3138440 h 6858000"/>
              <a:gd name="connsiteX698" fmla="*/ 0 w 7467600"/>
              <a:gd name="connsiteY698" fmla="*/ 3271395 h 6858000"/>
              <a:gd name="connsiteX699" fmla="*/ 0 w 7467600"/>
              <a:gd name="connsiteY699" fmla="*/ 3153002 h 6858000"/>
              <a:gd name="connsiteX700" fmla="*/ 2386 w 7467600"/>
              <a:gd name="connsiteY700" fmla="*/ 3149203 h 6858000"/>
              <a:gd name="connsiteX701" fmla="*/ 89753 w 7467600"/>
              <a:gd name="connsiteY701" fmla="*/ 2987702 h 6858000"/>
              <a:gd name="connsiteX702" fmla="*/ 76869 w 7467600"/>
              <a:gd name="connsiteY702" fmla="*/ 3005404 h 6858000"/>
              <a:gd name="connsiteX703" fmla="*/ 32049 w 7467600"/>
              <a:gd name="connsiteY703" fmla="*/ 3065814 h 6858000"/>
              <a:gd name="connsiteX704" fmla="*/ 0 w 7467600"/>
              <a:gd name="connsiteY704" fmla="*/ 3108744 h 6858000"/>
              <a:gd name="connsiteX705" fmla="*/ 0 w 7467600"/>
              <a:gd name="connsiteY705" fmla="*/ 3058059 h 6858000"/>
              <a:gd name="connsiteX706" fmla="*/ 7610 w 7467600"/>
              <a:gd name="connsiteY706" fmla="*/ 3047889 h 6858000"/>
              <a:gd name="connsiteX707" fmla="*/ 52419 w 7467600"/>
              <a:gd name="connsiteY707" fmla="*/ 2987479 h 6858000"/>
              <a:gd name="connsiteX708" fmla="*/ 59142 w 7467600"/>
              <a:gd name="connsiteY708" fmla="*/ 2978488 h 6858000"/>
              <a:gd name="connsiteX709" fmla="*/ 0 w 7467600"/>
              <a:gd name="connsiteY709" fmla="*/ 3015334 h 6858000"/>
              <a:gd name="connsiteX710" fmla="*/ 0 w 7467600"/>
              <a:gd name="connsiteY710" fmla="*/ 2914286 h 6858000"/>
              <a:gd name="connsiteX711" fmla="*/ 36383 w 7467600"/>
              <a:gd name="connsiteY711" fmla="*/ 2901128 h 6858000"/>
              <a:gd name="connsiteX712" fmla="*/ 156329 w 7467600"/>
              <a:gd name="connsiteY712" fmla="*/ 2840533 h 6858000"/>
              <a:gd name="connsiteX713" fmla="*/ 358355 w 7467600"/>
              <a:gd name="connsiteY713" fmla="*/ 2620471 h 6858000"/>
              <a:gd name="connsiteX714" fmla="*/ 510577 w 7467600"/>
              <a:gd name="connsiteY714" fmla="*/ 2501244 h 6858000"/>
              <a:gd name="connsiteX715" fmla="*/ 211967 w 7467600"/>
              <a:gd name="connsiteY715" fmla="*/ 2479171 h 6858000"/>
              <a:gd name="connsiteX716" fmla="*/ 0 w 7467600"/>
              <a:gd name="connsiteY716" fmla="*/ 2476398 h 6858000"/>
              <a:gd name="connsiteX717" fmla="*/ 0 w 7467600"/>
              <a:gd name="connsiteY717" fmla="*/ 2389189 h 6858000"/>
              <a:gd name="connsiteX718" fmla="*/ 103062 w 7467600"/>
              <a:gd name="connsiteY718" fmla="*/ 2389518 h 6858000"/>
              <a:gd name="connsiteX719" fmla="*/ 510734 w 7467600"/>
              <a:gd name="connsiteY719" fmla="*/ 2416201 h 6858000"/>
              <a:gd name="connsiteX720" fmla="*/ 279257 w 7467600"/>
              <a:gd name="connsiteY720" fmla="*/ 2092102 h 6858000"/>
              <a:gd name="connsiteX721" fmla="*/ 65265 w 7467600"/>
              <a:gd name="connsiteY721" fmla="*/ 2006049 h 6858000"/>
              <a:gd name="connsiteX722" fmla="*/ 0 w 7467600"/>
              <a:gd name="connsiteY722" fmla="*/ 1982532 h 6858000"/>
              <a:gd name="connsiteX723" fmla="*/ 0 w 7467600"/>
              <a:gd name="connsiteY723" fmla="*/ 1912789 h 6858000"/>
              <a:gd name="connsiteX724" fmla="*/ 97460 w 7467600"/>
              <a:gd name="connsiteY724" fmla="*/ 1953725 h 6858000"/>
              <a:gd name="connsiteX725" fmla="*/ 221272 w 7467600"/>
              <a:gd name="connsiteY725" fmla="*/ 1980766 h 6858000"/>
              <a:gd name="connsiteX726" fmla="*/ 116765 w 7467600"/>
              <a:gd name="connsiteY726" fmla="*/ 1911033 h 6858000"/>
              <a:gd name="connsiteX727" fmla="*/ 16405 w 7467600"/>
              <a:gd name="connsiteY727" fmla="*/ 1803412 h 6858000"/>
              <a:gd name="connsiteX728" fmla="*/ 0 w 7467600"/>
              <a:gd name="connsiteY728" fmla="*/ 1784777 h 6858000"/>
              <a:gd name="connsiteX729" fmla="*/ 0 w 7467600"/>
              <a:gd name="connsiteY729" fmla="*/ 1740082 h 6858000"/>
              <a:gd name="connsiteX730" fmla="*/ 39394 w 7467600"/>
              <a:gd name="connsiteY730" fmla="*/ 1784856 h 6858000"/>
              <a:gd name="connsiteX731" fmla="*/ 135813 w 7467600"/>
              <a:gd name="connsiteY731" fmla="*/ 1888838 h 6858000"/>
              <a:gd name="connsiteX732" fmla="*/ 242575 w 7467600"/>
              <a:gd name="connsiteY732" fmla="*/ 1958841 h 6858000"/>
              <a:gd name="connsiteX733" fmla="*/ 82197 w 7467600"/>
              <a:gd name="connsiteY733" fmla="*/ 1754826 h 6858000"/>
              <a:gd name="connsiteX734" fmla="*/ 0 w 7467600"/>
              <a:gd name="connsiteY734" fmla="*/ 1679650 h 6858000"/>
              <a:gd name="connsiteX735" fmla="*/ 0 w 7467600"/>
              <a:gd name="connsiteY735" fmla="*/ 1602463 h 6858000"/>
              <a:gd name="connsiteX736" fmla="*/ 84689 w 7467600"/>
              <a:gd name="connsiteY736" fmla="*/ 1677442 h 6858000"/>
              <a:gd name="connsiteX737" fmla="*/ 298437 w 7467600"/>
              <a:gd name="connsiteY737" fmla="*/ 1968019 h 6858000"/>
              <a:gd name="connsiteX738" fmla="*/ 227269 w 7467600"/>
              <a:gd name="connsiteY738" fmla="*/ 1114064 h 6858000"/>
              <a:gd name="connsiteX739" fmla="*/ 248003 w 7467600"/>
              <a:gd name="connsiteY739" fmla="*/ 1089613 h 6858000"/>
              <a:gd name="connsiteX740" fmla="*/ 427020 w 7467600"/>
              <a:gd name="connsiteY740" fmla="*/ 1619803 h 6858000"/>
              <a:gd name="connsiteX741" fmla="*/ 340345 w 7467600"/>
              <a:gd name="connsiteY741" fmla="*/ 2027739 h 6858000"/>
              <a:gd name="connsiteX742" fmla="*/ 360865 w 7467600"/>
              <a:gd name="connsiteY742" fmla="*/ 2044827 h 6858000"/>
              <a:gd name="connsiteX743" fmla="*/ 560414 w 7467600"/>
              <a:gd name="connsiteY743" fmla="*/ 2421457 h 6858000"/>
              <a:gd name="connsiteX744" fmla="*/ 1359703 w 7467600"/>
              <a:gd name="connsiteY744" fmla="*/ 2578554 h 6858000"/>
              <a:gd name="connsiteX745" fmla="*/ 1359422 w 7467600"/>
              <a:gd name="connsiteY745" fmla="*/ 2577994 h 6858000"/>
              <a:gd name="connsiteX746" fmla="*/ 828701 w 7467600"/>
              <a:gd name="connsiteY746" fmla="*/ 1839520 h 6858000"/>
              <a:gd name="connsiteX747" fmla="*/ 494427 w 7467600"/>
              <a:gd name="connsiteY747" fmla="*/ 1092333 h 6858000"/>
              <a:gd name="connsiteX748" fmla="*/ 506322 w 7467600"/>
              <a:gd name="connsiteY748" fmla="*/ 1020997 h 6858000"/>
              <a:gd name="connsiteX749" fmla="*/ 4570198 w 7467600"/>
              <a:gd name="connsiteY749" fmla="*/ 978081 h 6858000"/>
              <a:gd name="connsiteX750" fmla="*/ 4523691 w 7467600"/>
              <a:gd name="connsiteY750" fmla="*/ 1127776 h 6858000"/>
              <a:gd name="connsiteX751" fmla="*/ 4509875 w 7467600"/>
              <a:gd name="connsiteY751" fmla="*/ 1167552 h 6858000"/>
              <a:gd name="connsiteX752" fmla="*/ 4478168 w 7467600"/>
              <a:gd name="connsiteY752" fmla="*/ 1260735 h 6858000"/>
              <a:gd name="connsiteX753" fmla="*/ 4409309 w 7467600"/>
              <a:gd name="connsiteY753" fmla="*/ 1666996 h 6858000"/>
              <a:gd name="connsiteX754" fmla="*/ 4370031 w 7467600"/>
              <a:gd name="connsiteY754" fmla="*/ 1955666 h 6858000"/>
              <a:gd name="connsiteX755" fmla="*/ 4570198 w 7467600"/>
              <a:gd name="connsiteY755" fmla="*/ 978081 h 6858000"/>
              <a:gd name="connsiteX756" fmla="*/ 4557898 w 7467600"/>
              <a:gd name="connsiteY756" fmla="*/ 900011 h 6858000"/>
              <a:gd name="connsiteX757" fmla="*/ 4344840 w 7467600"/>
              <a:gd name="connsiteY757" fmla="*/ 1922038 h 6858000"/>
              <a:gd name="connsiteX758" fmla="*/ 4378710 w 7467600"/>
              <a:gd name="connsiteY758" fmla="*/ 1665516 h 6858000"/>
              <a:gd name="connsiteX759" fmla="*/ 4448798 w 7467600"/>
              <a:gd name="connsiteY759" fmla="*/ 1253024 h 6858000"/>
              <a:gd name="connsiteX760" fmla="*/ 4480315 w 7467600"/>
              <a:gd name="connsiteY760" fmla="*/ 1158454 h 6858000"/>
              <a:gd name="connsiteX761" fmla="*/ 4494133 w 7467600"/>
              <a:gd name="connsiteY761" fmla="*/ 1118676 h 6858000"/>
              <a:gd name="connsiteX762" fmla="*/ 4557898 w 7467600"/>
              <a:gd name="connsiteY762" fmla="*/ 900011 h 6858000"/>
              <a:gd name="connsiteX763" fmla="*/ 5870151 w 7467600"/>
              <a:gd name="connsiteY763" fmla="*/ 898890 h 6858000"/>
              <a:gd name="connsiteX764" fmla="*/ 5861335 w 7467600"/>
              <a:gd name="connsiteY764" fmla="*/ 899177 h 6858000"/>
              <a:gd name="connsiteX765" fmla="*/ 5843702 w 7467600"/>
              <a:gd name="connsiteY765" fmla="*/ 899748 h 6858000"/>
              <a:gd name="connsiteX766" fmla="*/ 5651107 w 7467600"/>
              <a:gd name="connsiteY766" fmla="*/ 920306 h 6858000"/>
              <a:gd name="connsiteX767" fmla="*/ 5459407 w 7467600"/>
              <a:gd name="connsiteY767" fmla="*/ 940975 h 6858000"/>
              <a:gd name="connsiteX768" fmla="*/ 5374846 w 7467600"/>
              <a:gd name="connsiteY768" fmla="*/ 941988 h 6858000"/>
              <a:gd name="connsiteX769" fmla="*/ 5256105 w 7467600"/>
              <a:gd name="connsiteY769" fmla="*/ 945632 h 6858000"/>
              <a:gd name="connsiteX770" fmla="*/ 5107071 w 7467600"/>
              <a:gd name="connsiteY770" fmla="*/ 969720 h 6858000"/>
              <a:gd name="connsiteX771" fmla="*/ 4998681 w 7467600"/>
              <a:gd name="connsiteY771" fmla="*/ 988771 h 6858000"/>
              <a:gd name="connsiteX772" fmla="*/ 5870151 w 7467600"/>
              <a:gd name="connsiteY772" fmla="*/ 898890 h 6858000"/>
              <a:gd name="connsiteX773" fmla="*/ 5504425 w 7467600"/>
              <a:gd name="connsiteY773" fmla="*/ 848067 h 6858000"/>
              <a:gd name="connsiteX774" fmla="*/ 4968849 w 7467600"/>
              <a:gd name="connsiteY774" fmla="*/ 962318 h 6858000"/>
              <a:gd name="connsiteX775" fmla="*/ 5104039 w 7467600"/>
              <a:gd name="connsiteY775" fmla="*/ 940634 h 6858000"/>
              <a:gd name="connsiteX776" fmla="*/ 5256311 w 7467600"/>
              <a:gd name="connsiteY776" fmla="*/ 916490 h 6858000"/>
              <a:gd name="connsiteX777" fmla="*/ 5377381 w 7467600"/>
              <a:gd name="connsiteY777" fmla="*/ 912671 h 6858000"/>
              <a:gd name="connsiteX778" fmla="*/ 5460148 w 7467600"/>
              <a:gd name="connsiteY778" fmla="*/ 911442 h 6858000"/>
              <a:gd name="connsiteX779" fmla="*/ 5648971 w 7467600"/>
              <a:gd name="connsiteY779" fmla="*/ 891331 h 6858000"/>
              <a:gd name="connsiteX780" fmla="*/ 5844807 w 7467600"/>
              <a:gd name="connsiteY780" fmla="*/ 870718 h 6858000"/>
              <a:gd name="connsiteX781" fmla="*/ 5862975 w 7467600"/>
              <a:gd name="connsiteY781" fmla="*/ 869756 h 6858000"/>
              <a:gd name="connsiteX782" fmla="*/ 5920887 w 7467600"/>
              <a:gd name="connsiteY782" fmla="*/ 865929 h 6858000"/>
              <a:gd name="connsiteX783" fmla="*/ 5504425 w 7467600"/>
              <a:gd name="connsiteY783" fmla="*/ 848067 h 6858000"/>
              <a:gd name="connsiteX784" fmla="*/ 3607114 w 7467600"/>
              <a:gd name="connsiteY784" fmla="*/ 467441 h 6858000"/>
              <a:gd name="connsiteX785" fmla="*/ 3296242 w 7467600"/>
              <a:gd name="connsiteY785" fmla="*/ 807991 h 6858000"/>
              <a:gd name="connsiteX786" fmla="*/ 3174674 w 7467600"/>
              <a:gd name="connsiteY786" fmla="*/ 919759 h 6858000"/>
              <a:gd name="connsiteX787" fmla="*/ 3042978 w 7467600"/>
              <a:gd name="connsiteY787" fmla="*/ 1054894 h 6858000"/>
              <a:gd name="connsiteX788" fmla="*/ 2968914 w 7467600"/>
              <a:gd name="connsiteY788" fmla="*/ 1133756 h 6858000"/>
              <a:gd name="connsiteX789" fmla="*/ 3103823 w 7467600"/>
              <a:gd name="connsiteY789" fmla="*/ 1026814 h 6858000"/>
              <a:gd name="connsiteX790" fmla="*/ 3607114 w 7467600"/>
              <a:gd name="connsiteY790" fmla="*/ 467441 h 6858000"/>
              <a:gd name="connsiteX791" fmla="*/ 3744487 w 7467600"/>
              <a:gd name="connsiteY791" fmla="*/ 383136 h 6858000"/>
              <a:gd name="connsiteX792" fmla="*/ 3970213 w 7467600"/>
              <a:gd name="connsiteY792" fmla="*/ 995559 h 6858000"/>
              <a:gd name="connsiteX793" fmla="*/ 3744487 w 7467600"/>
              <a:gd name="connsiteY793" fmla="*/ 383136 h 6858000"/>
              <a:gd name="connsiteX794" fmla="*/ 3624562 w 7467600"/>
              <a:gd name="connsiteY794" fmla="*/ 367041 h 6858000"/>
              <a:gd name="connsiteX795" fmla="*/ 3489712 w 7467600"/>
              <a:gd name="connsiteY795" fmla="*/ 485386 h 6858000"/>
              <a:gd name="connsiteX796" fmla="*/ 3182994 w 7467600"/>
              <a:gd name="connsiteY796" fmla="*/ 828265 h 6858000"/>
              <a:gd name="connsiteX797" fmla="*/ 2892114 w 7467600"/>
              <a:gd name="connsiteY797" fmla="*/ 1172635 h 6858000"/>
              <a:gd name="connsiteX798" fmla="*/ 3021459 w 7467600"/>
              <a:gd name="connsiteY798" fmla="*/ 1035385 h 6858000"/>
              <a:gd name="connsiteX799" fmla="*/ 3153873 w 7467600"/>
              <a:gd name="connsiteY799" fmla="*/ 898971 h 6858000"/>
              <a:gd name="connsiteX800" fmla="*/ 3276511 w 7467600"/>
              <a:gd name="connsiteY800" fmla="*/ 786423 h 6858000"/>
              <a:gd name="connsiteX801" fmla="*/ 3584154 w 7467600"/>
              <a:gd name="connsiteY801" fmla="*/ 448218 h 6858000"/>
              <a:gd name="connsiteX802" fmla="*/ 3624562 w 7467600"/>
              <a:gd name="connsiteY802" fmla="*/ 367041 h 6858000"/>
              <a:gd name="connsiteX803" fmla="*/ 3766672 w 7467600"/>
              <a:gd name="connsiteY803" fmla="*/ 359429 h 6858000"/>
              <a:gd name="connsiteX804" fmla="*/ 3996338 w 7467600"/>
              <a:gd name="connsiteY804" fmla="*/ 968237 h 6858000"/>
              <a:gd name="connsiteX805" fmla="*/ 3766672 w 7467600"/>
              <a:gd name="connsiteY805" fmla="*/ 359429 h 6858000"/>
              <a:gd name="connsiteX806" fmla="*/ 5805386 w 7467600"/>
              <a:gd name="connsiteY806" fmla="*/ 239240 h 6858000"/>
              <a:gd name="connsiteX807" fmla="*/ 5736947 w 7467600"/>
              <a:gd name="connsiteY807" fmla="*/ 261367 h 6858000"/>
              <a:gd name="connsiteX808" fmla="*/ 5427012 w 7467600"/>
              <a:gd name="connsiteY808" fmla="*/ 311272 h 6858000"/>
              <a:gd name="connsiteX809" fmla="*/ 5147818 w 7467600"/>
              <a:gd name="connsiteY809" fmla="*/ 322112 h 6858000"/>
              <a:gd name="connsiteX810" fmla="*/ 5060854 w 7467600"/>
              <a:gd name="connsiteY810" fmla="*/ 311882 h 6858000"/>
              <a:gd name="connsiteX811" fmla="*/ 4945989 w 7467600"/>
              <a:gd name="connsiteY811" fmla="*/ 300516 h 6858000"/>
              <a:gd name="connsiteX812" fmla="*/ 5410479 w 7467600"/>
              <a:gd name="connsiteY812" fmla="*/ 348434 h 6858000"/>
              <a:gd name="connsiteX813" fmla="*/ 5805386 w 7467600"/>
              <a:gd name="connsiteY813" fmla="*/ 239240 h 6858000"/>
              <a:gd name="connsiteX814" fmla="*/ 5905192 w 7467600"/>
              <a:gd name="connsiteY814" fmla="*/ 163079 h 6858000"/>
              <a:gd name="connsiteX815" fmla="*/ 5865655 w 7467600"/>
              <a:gd name="connsiteY815" fmla="*/ 171901 h 6858000"/>
              <a:gd name="connsiteX816" fmla="*/ 5259740 w 7467600"/>
              <a:gd name="connsiteY816" fmla="*/ 257013 h 6858000"/>
              <a:gd name="connsiteX817" fmla="*/ 5208466 w 7467600"/>
              <a:gd name="connsiteY817" fmla="*/ 257550 h 6858000"/>
              <a:gd name="connsiteX818" fmla="*/ 4980204 w 7467600"/>
              <a:gd name="connsiteY818" fmla="*/ 271903 h 6858000"/>
              <a:gd name="connsiteX819" fmla="*/ 5068068 w 7467600"/>
              <a:gd name="connsiteY819" fmla="*/ 282244 h 6858000"/>
              <a:gd name="connsiteX820" fmla="*/ 5153231 w 7467600"/>
              <a:gd name="connsiteY820" fmla="*/ 292240 h 6858000"/>
              <a:gd name="connsiteX821" fmla="*/ 5426491 w 7467600"/>
              <a:gd name="connsiteY821" fmla="*/ 281128 h 6858000"/>
              <a:gd name="connsiteX822" fmla="*/ 5731212 w 7467600"/>
              <a:gd name="connsiteY822" fmla="*/ 231951 h 6858000"/>
              <a:gd name="connsiteX823" fmla="*/ 5905192 w 7467600"/>
              <a:gd name="connsiteY823" fmla="*/ 163079 h 6858000"/>
              <a:gd name="connsiteX824" fmla="*/ 5944437 w 7467600"/>
              <a:gd name="connsiteY824" fmla="*/ 113829 h 6858000"/>
              <a:gd name="connsiteX825" fmla="*/ 5825032 w 7467600"/>
              <a:gd name="connsiteY825" fmla="*/ 146405 h 6858000"/>
              <a:gd name="connsiteX826" fmla="*/ 4955599 w 7467600"/>
              <a:gd name="connsiteY826" fmla="*/ 247008 h 6858000"/>
              <a:gd name="connsiteX827" fmla="*/ 5210104 w 7467600"/>
              <a:gd name="connsiteY827" fmla="*/ 228123 h 6858000"/>
              <a:gd name="connsiteX828" fmla="*/ 5261015 w 7467600"/>
              <a:gd name="connsiteY828" fmla="*/ 227087 h 6858000"/>
              <a:gd name="connsiteX829" fmla="*/ 5861181 w 7467600"/>
              <a:gd name="connsiteY829" fmla="*/ 143093 h 6858000"/>
              <a:gd name="connsiteX830" fmla="*/ 5961252 w 7467600"/>
              <a:gd name="connsiteY830" fmla="*/ 114820 h 6858000"/>
              <a:gd name="connsiteX831" fmla="*/ 5944437 w 7467600"/>
              <a:gd name="connsiteY831" fmla="*/ 113829 h 6858000"/>
              <a:gd name="connsiteX832" fmla="*/ 3882765 w 7467600"/>
              <a:gd name="connsiteY832" fmla="*/ 0 h 6858000"/>
              <a:gd name="connsiteX833" fmla="*/ 3995099 w 7467600"/>
              <a:gd name="connsiteY833" fmla="*/ 0 h 6858000"/>
              <a:gd name="connsiteX834" fmla="*/ 4163818 w 7467600"/>
              <a:gd name="connsiteY834" fmla="*/ 234104 h 6858000"/>
              <a:gd name="connsiteX835" fmla="*/ 4172099 w 7467600"/>
              <a:gd name="connsiteY835" fmla="*/ 234207 h 6858000"/>
              <a:gd name="connsiteX836" fmla="*/ 4784282 w 7467600"/>
              <a:gd name="connsiteY836" fmla="*/ 276561 h 6858000"/>
              <a:gd name="connsiteX837" fmla="*/ 4801687 w 7467600"/>
              <a:gd name="connsiteY837" fmla="*/ 267764 h 6858000"/>
              <a:gd name="connsiteX838" fmla="*/ 6082788 w 7467600"/>
              <a:gd name="connsiteY838" fmla="*/ 64119 h 6858000"/>
              <a:gd name="connsiteX839" fmla="*/ 6099442 w 7467600"/>
              <a:gd name="connsiteY839" fmla="*/ 82568 h 6858000"/>
              <a:gd name="connsiteX840" fmla="*/ 4804137 w 7467600"/>
              <a:gd name="connsiteY840" fmla="*/ 320931 h 6858000"/>
              <a:gd name="connsiteX841" fmla="*/ 4227047 w 7467600"/>
              <a:gd name="connsiteY841" fmla="*/ 313415 h 6858000"/>
              <a:gd name="connsiteX842" fmla="*/ 4346041 w 7467600"/>
              <a:gd name="connsiteY842" fmla="*/ 456086 h 6858000"/>
              <a:gd name="connsiteX843" fmla="*/ 4870967 w 7467600"/>
              <a:gd name="connsiteY843" fmla="*/ 963061 h 6858000"/>
              <a:gd name="connsiteX844" fmla="*/ 4889647 w 7467600"/>
              <a:gd name="connsiteY844" fmla="*/ 957147 h 6858000"/>
              <a:gd name="connsiteX845" fmla="*/ 5422504 w 7467600"/>
              <a:gd name="connsiteY845" fmla="*/ 805191 h 6858000"/>
              <a:gd name="connsiteX846" fmla="*/ 6087656 w 7467600"/>
              <a:gd name="connsiteY846" fmla="*/ 826703 h 6858000"/>
              <a:gd name="connsiteX847" fmla="*/ 6058717 w 7467600"/>
              <a:gd name="connsiteY847" fmla="*/ 865992 h 6858000"/>
              <a:gd name="connsiteX848" fmla="*/ 4974153 w 7467600"/>
              <a:gd name="connsiteY848" fmla="*/ 1045456 h 6858000"/>
              <a:gd name="connsiteX849" fmla="*/ 5627835 w 7467600"/>
              <a:gd name="connsiteY849" fmla="*/ 1472077 h 6858000"/>
              <a:gd name="connsiteX850" fmla="*/ 5629817 w 7467600"/>
              <a:gd name="connsiteY850" fmla="*/ 1471412 h 6858000"/>
              <a:gd name="connsiteX851" fmla="*/ 5634124 w 7467600"/>
              <a:gd name="connsiteY851" fmla="*/ 1470572 h 6858000"/>
              <a:gd name="connsiteX852" fmla="*/ 5755832 w 7467600"/>
              <a:gd name="connsiteY852" fmla="*/ 1383886 h 6858000"/>
              <a:gd name="connsiteX853" fmla="*/ 6014186 w 7467600"/>
              <a:gd name="connsiteY853" fmla="*/ 1279799 h 6858000"/>
              <a:gd name="connsiteX854" fmla="*/ 6901619 w 7467600"/>
              <a:gd name="connsiteY854" fmla="*/ 1047874 h 6858000"/>
              <a:gd name="connsiteX855" fmla="*/ 6931566 w 7467600"/>
              <a:gd name="connsiteY855" fmla="*/ 1062034 h 6858000"/>
              <a:gd name="connsiteX856" fmla="*/ 5790982 w 7467600"/>
              <a:gd name="connsiteY856" fmla="*/ 1561380 h 6858000"/>
              <a:gd name="connsiteX857" fmla="*/ 6188971 w 7467600"/>
              <a:gd name="connsiteY857" fmla="*/ 1755168 h 6858000"/>
              <a:gd name="connsiteX858" fmla="*/ 6202446 w 7467600"/>
              <a:gd name="connsiteY858" fmla="*/ 1752268 h 6858000"/>
              <a:gd name="connsiteX859" fmla="*/ 7179560 w 7467600"/>
              <a:gd name="connsiteY859" fmla="*/ 1467551 h 6858000"/>
              <a:gd name="connsiteX860" fmla="*/ 7158730 w 7467600"/>
              <a:gd name="connsiteY860" fmla="*/ 1507835 h 6858000"/>
              <a:gd name="connsiteX861" fmla="*/ 6326959 w 7467600"/>
              <a:gd name="connsiteY861" fmla="*/ 1817686 h 6858000"/>
              <a:gd name="connsiteX862" fmla="*/ 6537433 w 7467600"/>
              <a:gd name="connsiteY862" fmla="*/ 1907790 h 6858000"/>
              <a:gd name="connsiteX863" fmla="*/ 6550221 w 7467600"/>
              <a:gd name="connsiteY863" fmla="*/ 1910729 h 6858000"/>
              <a:gd name="connsiteX864" fmla="*/ 6964438 w 7467600"/>
              <a:gd name="connsiteY864" fmla="*/ 2209505 h 6858000"/>
              <a:gd name="connsiteX865" fmla="*/ 7367862 w 7467600"/>
              <a:gd name="connsiteY865" fmla="*/ 2806833 h 6858000"/>
              <a:gd name="connsiteX866" fmla="*/ 7364329 w 7467600"/>
              <a:gd name="connsiteY866" fmla="*/ 2826907 h 6858000"/>
              <a:gd name="connsiteX867" fmla="*/ 7290545 w 7467600"/>
              <a:gd name="connsiteY867" fmla="*/ 2850663 h 6858000"/>
              <a:gd name="connsiteX868" fmla="*/ 6472036 w 7467600"/>
              <a:gd name="connsiteY868" fmla="*/ 1959003 h 6858000"/>
              <a:gd name="connsiteX869" fmla="*/ 5792897 w 7467600"/>
              <a:gd name="connsiteY869" fmla="*/ 1647747 h 6858000"/>
              <a:gd name="connsiteX870" fmla="*/ 5842751 w 7467600"/>
              <a:gd name="connsiteY870" fmla="*/ 1816112 h 6858000"/>
              <a:gd name="connsiteX871" fmla="*/ 5847424 w 7467600"/>
              <a:gd name="connsiteY871" fmla="*/ 1815776 h 6858000"/>
              <a:gd name="connsiteX872" fmla="*/ 6399821 w 7467600"/>
              <a:gd name="connsiteY872" fmla="*/ 2344799 h 6858000"/>
              <a:gd name="connsiteX873" fmla="*/ 6323232 w 7467600"/>
              <a:gd name="connsiteY873" fmla="*/ 2389634 h 6858000"/>
              <a:gd name="connsiteX874" fmla="*/ 5942958 w 7467600"/>
              <a:gd name="connsiteY874" fmla="*/ 2077708 h 6858000"/>
              <a:gd name="connsiteX875" fmla="*/ 5921559 w 7467600"/>
              <a:gd name="connsiteY875" fmla="*/ 2378596 h 6858000"/>
              <a:gd name="connsiteX876" fmla="*/ 5817651 w 7467600"/>
              <a:gd name="connsiteY876" fmla="*/ 3023919 h 6858000"/>
              <a:gd name="connsiteX877" fmla="*/ 5729634 w 7467600"/>
              <a:gd name="connsiteY877" fmla="*/ 3051849 h 6858000"/>
              <a:gd name="connsiteX878" fmla="*/ 5611018 w 7467600"/>
              <a:gd name="connsiteY878" fmla="*/ 2316769 h 6858000"/>
              <a:gd name="connsiteX879" fmla="*/ 5687608 w 7467600"/>
              <a:gd name="connsiteY879" fmla="*/ 2039972 h 6858000"/>
              <a:gd name="connsiteX880" fmla="*/ 5657554 w 7467600"/>
              <a:gd name="connsiteY880" fmla="*/ 1576445 h 6858000"/>
              <a:gd name="connsiteX881" fmla="*/ 5150475 w 7467600"/>
              <a:gd name="connsiteY881" fmla="*/ 1274012 h 6858000"/>
              <a:gd name="connsiteX882" fmla="*/ 5349142 w 7467600"/>
              <a:gd name="connsiteY882" fmla="*/ 2204405 h 6858000"/>
              <a:gd name="connsiteX883" fmla="*/ 5262214 w 7467600"/>
              <a:gd name="connsiteY883" fmla="*/ 2233836 h 6858000"/>
              <a:gd name="connsiteX884" fmla="*/ 4981539 w 7467600"/>
              <a:gd name="connsiteY884" fmla="*/ 1542201 h 6858000"/>
              <a:gd name="connsiteX885" fmla="*/ 4958461 w 7467600"/>
              <a:gd name="connsiteY885" fmla="*/ 1136957 h 6858000"/>
              <a:gd name="connsiteX886" fmla="*/ 4655015 w 7467600"/>
              <a:gd name="connsiteY886" fmla="*/ 891426 h 6858000"/>
              <a:gd name="connsiteX887" fmla="*/ 4348002 w 7467600"/>
              <a:gd name="connsiteY887" fmla="*/ 2205895 h 6858000"/>
              <a:gd name="connsiteX888" fmla="*/ 4262250 w 7467600"/>
              <a:gd name="connsiteY888" fmla="*/ 2219972 h 6858000"/>
              <a:gd name="connsiteX889" fmla="*/ 4550611 w 7467600"/>
              <a:gd name="connsiteY889" fmla="*/ 817540 h 6858000"/>
              <a:gd name="connsiteX890" fmla="*/ 4564418 w 7467600"/>
              <a:gd name="connsiteY890" fmla="*/ 808293 h 6858000"/>
              <a:gd name="connsiteX891" fmla="*/ 4266388 w 7467600"/>
              <a:gd name="connsiteY891" fmla="*/ 500083 h 6858000"/>
              <a:gd name="connsiteX892" fmla="*/ 4032842 w 7467600"/>
              <a:gd name="connsiteY892" fmla="*/ 211809 h 6858000"/>
              <a:gd name="connsiteX893" fmla="*/ 3882765 w 7467600"/>
              <a:gd name="connsiteY893" fmla="*/ 0 h 6858000"/>
              <a:gd name="connsiteX894" fmla="*/ 3721337 w 7467600"/>
              <a:gd name="connsiteY894" fmla="*/ 0 h 6858000"/>
              <a:gd name="connsiteX895" fmla="*/ 3797544 w 7467600"/>
              <a:gd name="connsiteY895" fmla="*/ 0 h 6858000"/>
              <a:gd name="connsiteX896" fmla="*/ 3775734 w 7467600"/>
              <a:gd name="connsiteY896" fmla="*/ 95131 h 6858000"/>
              <a:gd name="connsiteX897" fmla="*/ 3724807 w 7467600"/>
              <a:gd name="connsiteY897" fmla="*/ 272257 h 6858000"/>
              <a:gd name="connsiteX898" fmla="*/ 3726844 w 7467600"/>
              <a:gd name="connsiteY898" fmla="*/ 282988 h 6858000"/>
              <a:gd name="connsiteX899" fmla="*/ 3742664 w 7467600"/>
              <a:gd name="connsiteY899" fmla="*/ 279918 h 6858000"/>
              <a:gd name="connsiteX900" fmla="*/ 4103910 w 7467600"/>
              <a:gd name="connsiteY900" fmla="*/ 1161917 h 6858000"/>
              <a:gd name="connsiteX901" fmla="*/ 4020269 w 7467600"/>
              <a:gd name="connsiteY901" fmla="*/ 1200406 h 6858000"/>
              <a:gd name="connsiteX902" fmla="*/ 3674882 w 7467600"/>
              <a:gd name="connsiteY902" fmla="*/ 488524 h 6858000"/>
              <a:gd name="connsiteX903" fmla="*/ 3132682 w 7467600"/>
              <a:gd name="connsiteY903" fmla="*/ 1072284 h 6858000"/>
              <a:gd name="connsiteX904" fmla="*/ 2716346 w 7467600"/>
              <a:gd name="connsiteY904" fmla="*/ 1276376 h 6858000"/>
              <a:gd name="connsiteX905" fmla="*/ 2716772 w 7467600"/>
              <a:gd name="connsiteY905" fmla="*/ 1255462 h 6858000"/>
              <a:gd name="connsiteX906" fmla="*/ 3471096 w 7467600"/>
              <a:gd name="connsiteY906" fmla="*/ 437072 h 6858000"/>
              <a:gd name="connsiteX907" fmla="*/ 3639057 w 7467600"/>
              <a:gd name="connsiteY907" fmla="*/ 286334 h 6858000"/>
              <a:gd name="connsiteX908" fmla="*/ 3640309 w 7467600"/>
              <a:gd name="connsiteY908" fmla="*/ 284664 h 6858000"/>
              <a:gd name="connsiteX909" fmla="*/ 3646022 w 7467600"/>
              <a:gd name="connsiteY909" fmla="*/ 276711 h 6858000"/>
              <a:gd name="connsiteX910" fmla="*/ 3707943 w 7467600"/>
              <a:gd name="connsiteY910" fmla="*/ 65958 h 6858000"/>
              <a:gd name="connsiteX911" fmla="*/ 3721337 w 7467600"/>
              <a:gd name="connsiteY911" fmla="*/ 0 h 6858000"/>
              <a:gd name="connsiteX912" fmla="*/ 2867960 w 7467600"/>
              <a:gd name="connsiteY912" fmla="*/ 0 h 6858000"/>
              <a:gd name="connsiteX913" fmla="*/ 2926351 w 7467600"/>
              <a:gd name="connsiteY913" fmla="*/ 0 h 6858000"/>
              <a:gd name="connsiteX914" fmla="*/ 2902823 w 7467600"/>
              <a:gd name="connsiteY914" fmla="*/ 262929 h 6858000"/>
              <a:gd name="connsiteX915" fmla="*/ 2940663 w 7467600"/>
              <a:gd name="connsiteY915" fmla="*/ 140884 h 6858000"/>
              <a:gd name="connsiteX916" fmla="*/ 2947039 w 7467600"/>
              <a:gd name="connsiteY916" fmla="*/ 122524 h 6858000"/>
              <a:gd name="connsiteX917" fmla="*/ 2984316 w 7467600"/>
              <a:gd name="connsiteY917" fmla="*/ 0 h 6858000"/>
              <a:gd name="connsiteX918" fmla="*/ 3016114 w 7467600"/>
              <a:gd name="connsiteY918" fmla="*/ 0 h 6858000"/>
              <a:gd name="connsiteX919" fmla="*/ 2979949 w 7467600"/>
              <a:gd name="connsiteY919" fmla="*/ 119274 h 6858000"/>
              <a:gd name="connsiteX920" fmla="*/ 3023879 w 7467600"/>
              <a:gd name="connsiteY920" fmla="*/ 0 h 6858000"/>
              <a:gd name="connsiteX921" fmla="*/ 3105400 w 7467600"/>
              <a:gd name="connsiteY921" fmla="*/ 0 h 6858000"/>
              <a:gd name="connsiteX922" fmla="*/ 3094669 w 7467600"/>
              <a:gd name="connsiteY922" fmla="*/ 30308 h 6858000"/>
              <a:gd name="connsiteX923" fmla="*/ 2901945 w 7467600"/>
              <a:gd name="connsiteY923" fmla="*/ 466538 h 6858000"/>
              <a:gd name="connsiteX924" fmla="*/ 2815209 w 7467600"/>
              <a:gd name="connsiteY924" fmla="*/ 497361 h 6858000"/>
              <a:gd name="connsiteX925" fmla="*/ 2844845 w 7467600"/>
              <a:gd name="connsiteY925" fmla="*/ 127638 h 6858000"/>
              <a:gd name="connsiteX926" fmla="*/ 2867960 w 7467600"/>
              <a:gd name="connsiteY926" fmla="*/ 0 h 6858000"/>
              <a:gd name="connsiteX927" fmla="*/ 1057230 w 7467600"/>
              <a:gd name="connsiteY927" fmla="*/ 0 h 6858000"/>
              <a:gd name="connsiteX928" fmla="*/ 1111003 w 7467600"/>
              <a:gd name="connsiteY928" fmla="*/ 0 h 6858000"/>
              <a:gd name="connsiteX929" fmla="*/ 1125553 w 7467600"/>
              <a:gd name="connsiteY929" fmla="*/ 52588 h 6858000"/>
              <a:gd name="connsiteX930" fmla="*/ 1304276 w 7467600"/>
              <a:gd name="connsiteY930" fmla="*/ 476275 h 6858000"/>
              <a:gd name="connsiteX931" fmla="*/ 1492066 w 7467600"/>
              <a:gd name="connsiteY931" fmla="*/ 886333 h 6858000"/>
              <a:gd name="connsiteX932" fmla="*/ 1423698 w 7467600"/>
              <a:gd name="connsiteY932" fmla="*/ 710817 h 6858000"/>
              <a:gd name="connsiteX933" fmla="*/ 1357609 w 7467600"/>
              <a:gd name="connsiteY933" fmla="*/ 532892 h 6858000"/>
              <a:gd name="connsiteX934" fmla="*/ 1309550 w 7467600"/>
              <a:gd name="connsiteY934" fmla="*/ 374031 h 6858000"/>
              <a:gd name="connsiteX935" fmla="*/ 1193673 w 7467600"/>
              <a:gd name="connsiteY935" fmla="*/ 49533 h 6858000"/>
              <a:gd name="connsiteX936" fmla="*/ 1164391 w 7467600"/>
              <a:gd name="connsiteY936" fmla="*/ 0 h 6858000"/>
              <a:gd name="connsiteX937" fmla="*/ 1200666 w 7467600"/>
              <a:gd name="connsiteY937" fmla="*/ 0 h 6858000"/>
              <a:gd name="connsiteX938" fmla="*/ 1223408 w 7467600"/>
              <a:gd name="connsiteY938" fmla="*/ 38996 h 6858000"/>
              <a:gd name="connsiteX939" fmla="*/ 1339635 w 7467600"/>
              <a:gd name="connsiteY939" fmla="*/ 365517 h 6858000"/>
              <a:gd name="connsiteX940" fmla="*/ 1387469 w 7467600"/>
              <a:gd name="connsiteY940" fmla="*/ 523079 h 6858000"/>
              <a:gd name="connsiteX941" fmla="*/ 1452685 w 7467600"/>
              <a:gd name="connsiteY941" fmla="*/ 699806 h 6858000"/>
              <a:gd name="connsiteX942" fmla="*/ 1492092 w 7467600"/>
              <a:gd name="connsiteY942" fmla="*/ 800424 h 6858000"/>
              <a:gd name="connsiteX943" fmla="*/ 1455302 w 7467600"/>
              <a:gd name="connsiteY943" fmla="*/ 632913 h 6858000"/>
              <a:gd name="connsiteX944" fmla="*/ 1222336 w 7467600"/>
              <a:gd name="connsiteY944" fmla="*/ 9480 h 6858000"/>
              <a:gd name="connsiteX945" fmla="*/ 1214634 w 7467600"/>
              <a:gd name="connsiteY945" fmla="*/ 0 h 6858000"/>
              <a:gd name="connsiteX946" fmla="*/ 1289827 w 7467600"/>
              <a:gd name="connsiteY946" fmla="*/ 0 h 6858000"/>
              <a:gd name="connsiteX947" fmla="*/ 1321076 w 7467600"/>
              <a:gd name="connsiteY947" fmla="*/ 59722 h 6858000"/>
              <a:gd name="connsiteX948" fmla="*/ 1512579 w 7467600"/>
              <a:gd name="connsiteY948" fmla="*/ 626441 h 6858000"/>
              <a:gd name="connsiteX949" fmla="*/ 1506076 w 7467600"/>
              <a:gd name="connsiteY949" fmla="*/ 1089289 h 6858000"/>
              <a:gd name="connsiteX950" fmla="*/ 1486346 w 7467600"/>
              <a:gd name="connsiteY950" fmla="*/ 1079919 h 6858000"/>
              <a:gd name="connsiteX951" fmla="*/ 1070511 w 7467600"/>
              <a:gd name="connsiteY951" fmla="*/ 48609 h 6858000"/>
              <a:gd name="connsiteX952" fmla="*/ 1057230 w 7467600"/>
              <a:gd name="connsiteY952" fmla="*/ 0 h 6858000"/>
              <a:gd name="connsiteX953" fmla="*/ 43151 w 7467600"/>
              <a:gd name="connsiteY953" fmla="*/ 0 h 6858000"/>
              <a:gd name="connsiteX954" fmla="*/ 95283 w 7467600"/>
              <a:gd name="connsiteY954" fmla="*/ 0 h 6858000"/>
              <a:gd name="connsiteX955" fmla="*/ 300708 w 7467600"/>
              <a:gd name="connsiteY955" fmla="*/ 154571 h 6858000"/>
              <a:gd name="connsiteX956" fmla="*/ 530414 w 7467600"/>
              <a:gd name="connsiteY956" fmla="*/ 354673 h 6858000"/>
              <a:gd name="connsiteX957" fmla="*/ 333785 w 7467600"/>
              <a:gd name="connsiteY957" fmla="*/ 161564 h 6858000"/>
              <a:gd name="connsiteX958" fmla="*/ 147005 w 7467600"/>
              <a:gd name="connsiteY958" fmla="*/ 0 h 6858000"/>
              <a:gd name="connsiteX959" fmla="*/ 272509 w 7467600"/>
              <a:gd name="connsiteY959" fmla="*/ 0 h 6858000"/>
              <a:gd name="connsiteX960" fmla="*/ 326276 w 7467600"/>
              <a:gd name="connsiteY960" fmla="*/ 45847 h 6858000"/>
              <a:gd name="connsiteX961" fmla="*/ 823759 w 7467600"/>
              <a:gd name="connsiteY961" fmla="*/ 574145 h 6858000"/>
              <a:gd name="connsiteX962" fmla="*/ 811254 w 7467600"/>
              <a:gd name="connsiteY962" fmla="*/ 665546 h 6858000"/>
              <a:gd name="connsiteX963" fmla="*/ 154042 w 7467600"/>
              <a:gd name="connsiteY963" fmla="*/ 261522 h 6858000"/>
              <a:gd name="connsiteX964" fmla="*/ 13550 w 7467600"/>
              <a:gd name="connsiteY964" fmla="*/ 158423 h 6858000"/>
              <a:gd name="connsiteX965" fmla="*/ 0 w 7467600"/>
              <a:gd name="connsiteY965" fmla="*/ 146618 h 6858000"/>
              <a:gd name="connsiteX966" fmla="*/ 0 w 7467600"/>
              <a:gd name="connsiteY966" fmla="*/ 59161 h 6858000"/>
              <a:gd name="connsiteX967" fmla="*/ 45427 w 7467600"/>
              <a:gd name="connsiteY967" fmla="*/ 101078 h 6858000"/>
              <a:gd name="connsiteX968" fmla="*/ 630103 w 7467600"/>
              <a:gd name="connsiteY968" fmla="*/ 485885 h 6858000"/>
              <a:gd name="connsiteX969" fmla="*/ 532040 w 7467600"/>
              <a:gd name="connsiteY969" fmla="*/ 399359 h 6858000"/>
              <a:gd name="connsiteX970" fmla="*/ 517618 w 7467600"/>
              <a:gd name="connsiteY970" fmla="*/ 385726 h 6858000"/>
              <a:gd name="connsiteX971" fmla="*/ 285074 w 7467600"/>
              <a:gd name="connsiteY971" fmla="*/ 182755 h 6858000"/>
              <a:gd name="connsiteX972" fmla="*/ 43151 w 7467600"/>
              <a:gd name="connsiteY97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015907 w 7467600"/>
              <a:gd name="connsiteY78" fmla="*/ 5541548 h 6858000"/>
              <a:gd name="connsiteX79" fmla="*/ 7259646 w 7467600"/>
              <a:gd name="connsiteY79" fmla="*/ 5765985 h 6858000"/>
              <a:gd name="connsiteX80" fmla="*/ 7467600 w 7467600"/>
              <a:gd name="connsiteY80" fmla="*/ 6012219 h 6858000"/>
              <a:gd name="connsiteX81" fmla="*/ 7105827 w 7467600"/>
              <a:gd name="connsiteY81" fmla="*/ 5718700 h 6858000"/>
              <a:gd name="connsiteX82" fmla="*/ 7356878 w 7467600"/>
              <a:gd name="connsiteY82" fmla="*/ 5981332 h 6858000"/>
              <a:gd name="connsiteX83" fmla="*/ 7467600 w 7467600"/>
              <a:gd name="connsiteY83" fmla="*/ 6117703 h 6858000"/>
              <a:gd name="connsiteX84" fmla="*/ 7467600 w 7467600"/>
              <a:gd name="connsiteY84" fmla="*/ 6163634 h 6858000"/>
              <a:gd name="connsiteX85" fmla="*/ 7403637 w 7467600"/>
              <a:gd name="connsiteY85" fmla="*/ 6083957 h 6858000"/>
              <a:gd name="connsiteX86" fmla="*/ 7254615 w 7467600"/>
              <a:gd name="connsiteY86" fmla="*/ 5911918 h 6858000"/>
              <a:gd name="connsiteX87" fmla="*/ 7312589 w 7467600"/>
              <a:gd name="connsiteY87" fmla="*/ 5982309 h 6858000"/>
              <a:gd name="connsiteX88" fmla="*/ 7448321 w 7467600"/>
              <a:gd name="connsiteY88" fmla="*/ 6190991 h 6858000"/>
              <a:gd name="connsiteX89" fmla="*/ 7467600 w 7467600"/>
              <a:gd name="connsiteY89" fmla="*/ 6221686 h 6858000"/>
              <a:gd name="connsiteX90" fmla="*/ 7467600 w 7467600"/>
              <a:gd name="connsiteY90" fmla="*/ 6334256 h 6858000"/>
              <a:gd name="connsiteX91" fmla="*/ 7454976 w 7467600"/>
              <a:gd name="connsiteY91" fmla="*/ 6318297 h 6858000"/>
              <a:gd name="connsiteX92" fmla="*/ 7042773 w 7467600"/>
              <a:gd name="connsiteY92" fmla="*/ 5734011 h 6858000"/>
              <a:gd name="connsiteX93" fmla="*/ 1456157 w 7467600"/>
              <a:gd name="connsiteY93" fmla="*/ 5371404 h 6858000"/>
              <a:gd name="connsiteX94" fmla="*/ 1244432 w 7467600"/>
              <a:gd name="connsiteY94" fmla="*/ 5385601 h 6858000"/>
              <a:gd name="connsiteX95" fmla="*/ 973990 w 7467600"/>
              <a:gd name="connsiteY95" fmla="*/ 5424940 h 6858000"/>
              <a:gd name="connsiteX96" fmla="*/ 1103809 w 7467600"/>
              <a:gd name="connsiteY96" fmla="*/ 5433720 h 6858000"/>
              <a:gd name="connsiteX97" fmla="*/ 1123454 w 7467600"/>
              <a:gd name="connsiteY97" fmla="*/ 5435727 h 6858000"/>
              <a:gd name="connsiteX98" fmla="*/ 1737017 w 7467600"/>
              <a:gd name="connsiteY98" fmla="*/ 5452183 h 6858000"/>
              <a:gd name="connsiteX99" fmla="*/ 1824397 w 7467600"/>
              <a:gd name="connsiteY99" fmla="*/ 5447757 h 6858000"/>
              <a:gd name="connsiteX100" fmla="*/ 2070059 w 7467600"/>
              <a:gd name="connsiteY100" fmla="*/ 5441660 h 6858000"/>
              <a:gd name="connsiteX101" fmla="*/ 1456157 w 7467600"/>
              <a:gd name="connsiteY101" fmla="*/ 5371404 h 6858000"/>
              <a:gd name="connsiteX102" fmla="*/ 4988186 w 7467600"/>
              <a:gd name="connsiteY102" fmla="*/ 5216467 h 6858000"/>
              <a:gd name="connsiteX103" fmla="*/ 4777334 w 7467600"/>
              <a:gd name="connsiteY103" fmla="*/ 5406072 h 6858000"/>
              <a:gd name="connsiteX104" fmla="*/ 4718341 w 7467600"/>
              <a:gd name="connsiteY104" fmla="*/ 5468043 h 6858000"/>
              <a:gd name="connsiteX105" fmla="*/ 4604655 w 7467600"/>
              <a:gd name="connsiteY105" fmla="*/ 5583434 h 6858000"/>
              <a:gd name="connsiteX106" fmla="*/ 4565074 w 7467600"/>
              <a:gd name="connsiteY106" fmla="*/ 5618550 h 6858000"/>
              <a:gd name="connsiteX107" fmla="*/ 4988186 w 7467600"/>
              <a:gd name="connsiteY107" fmla="*/ 5216467 h 6858000"/>
              <a:gd name="connsiteX108" fmla="*/ 4978032 w 7467600"/>
              <a:gd name="connsiteY108" fmla="*/ 5183809 h 6858000"/>
              <a:gd name="connsiteX109" fmla="*/ 4463413 w 7467600"/>
              <a:gd name="connsiteY109" fmla="*/ 5615162 h 6858000"/>
              <a:gd name="connsiteX110" fmla="*/ 4358134 w 7467600"/>
              <a:gd name="connsiteY110" fmla="*/ 5742791 h 6858000"/>
              <a:gd name="connsiteX111" fmla="*/ 4376219 w 7467600"/>
              <a:gd name="connsiteY111" fmla="*/ 5729027 h 6858000"/>
              <a:gd name="connsiteX112" fmla="*/ 4582340 w 7467600"/>
              <a:gd name="connsiteY112" fmla="*/ 5561037 h 6858000"/>
              <a:gd name="connsiteX113" fmla="*/ 4694684 w 7467600"/>
              <a:gd name="connsiteY113" fmla="*/ 5447098 h 6858000"/>
              <a:gd name="connsiteX114" fmla="*/ 4754123 w 7467600"/>
              <a:gd name="connsiteY114" fmla="*/ 5384643 h 6858000"/>
              <a:gd name="connsiteX115" fmla="*/ 4978032 w 7467600"/>
              <a:gd name="connsiteY115" fmla="*/ 5183809 h 6858000"/>
              <a:gd name="connsiteX116" fmla="*/ 1903353 w 7467600"/>
              <a:gd name="connsiteY116" fmla="*/ 5044827 h 6858000"/>
              <a:gd name="connsiteX117" fmla="*/ 1936931 w 7467600"/>
              <a:gd name="connsiteY117" fmla="*/ 5093954 h 6858000"/>
              <a:gd name="connsiteX118" fmla="*/ 2195868 w 7467600"/>
              <a:gd name="connsiteY118" fmla="*/ 5396574 h 6858000"/>
              <a:gd name="connsiteX119" fmla="*/ 2088852 w 7467600"/>
              <a:gd name="connsiteY119" fmla="*/ 5166123 h 6858000"/>
              <a:gd name="connsiteX120" fmla="*/ 1958241 w 7467600"/>
              <a:gd name="connsiteY120" fmla="*/ 5067955 h 6858000"/>
              <a:gd name="connsiteX121" fmla="*/ 1903353 w 7467600"/>
              <a:gd name="connsiteY121" fmla="*/ 5044827 h 6858000"/>
              <a:gd name="connsiteX122" fmla="*/ 1979378 w 7467600"/>
              <a:gd name="connsiteY122" fmla="*/ 4769504 h 6858000"/>
              <a:gd name="connsiteX123" fmla="*/ 2882120 w 7467600"/>
              <a:gd name="connsiteY123" fmla="*/ 5064547 h 6858000"/>
              <a:gd name="connsiteX124" fmla="*/ 2793103 w 7467600"/>
              <a:gd name="connsiteY124" fmla="*/ 5039699 h 6858000"/>
              <a:gd name="connsiteX125" fmla="*/ 2770041 w 7467600"/>
              <a:gd name="connsiteY125" fmla="*/ 5033634 h 6858000"/>
              <a:gd name="connsiteX126" fmla="*/ 1979378 w 7467600"/>
              <a:gd name="connsiteY126" fmla="*/ 4769504 h 6858000"/>
              <a:gd name="connsiteX127" fmla="*/ 1927410 w 7467600"/>
              <a:gd name="connsiteY127" fmla="*/ 4716164 h 6858000"/>
              <a:gd name="connsiteX128" fmla="*/ 1959587 w 7467600"/>
              <a:gd name="connsiteY128" fmla="*/ 4728849 h 6858000"/>
              <a:gd name="connsiteX129" fmla="*/ 2777707 w 7467600"/>
              <a:gd name="connsiteY129" fmla="*/ 5003991 h 6858000"/>
              <a:gd name="connsiteX130" fmla="*/ 2800768 w 7467600"/>
              <a:gd name="connsiteY130" fmla="*/ 5010056 h 6858000"/>
              <a:gd name="connsiteX131" fmla="*/ 2879408 w 7467600"/>
              <a:gd name="connsiteY131" fmla="*/ 5031590 h 6858000"/>
              <a:gd name="connsiteX132" fmla="*/ 2862295 w 7467600"/>
              <a:gd name="connsiteY132" fmla="*/ 5022958 h 6858000"/>
              <a:gd name="connsiteX133" fmla="*/ 2813343 w 7467600"/>
              <a:gd name="connsiteY133" fmla="*/ 4998369 h 6858000"/>
              <a:gd name="connsiteX134" fmla="*/ 2646245 w 7467600"/>
              <a:gd name="connsiteY134" fmla="*/ 4930999 h 6858000"/>
              <a:gd name="connsiteX135" fmla="*/ 1999243 w 7467600"/>
              <a:gd name="connsiteY135" fmla="*/ 4730524 h 6858000"/>
              <a:gd name="connsiteX136" fmla="*/ 1979527 w 7467600"/>
              <a:gd name="connsiteY136" fmla="*/ 4726651 h 6858000"/>
              <a:gd name="connsiteX137" fmla="*/ 1927410 w 7467600"/>
              <a:gd name="connsiteY137" fmla="*/ 4716164 h 6858000"/>
              <a:gd name="connsiteX138" fmla="*/ 1997014 w 7467600"/>
              <a:gd name="connsiteY138" fmla="*/ 4698007 h 6858000"/>
              <a:gd name="connsiteX139" fmla="*/ 2005458 w 7467600"/>
              <a:gd name="connsiteY139" fmla="*/ 4699540 h 6858000"/>
              <a:gd name="connsiteX140" fmla="*/ 2657186 w 7467600"/>
              <a:gd name="connsiteY140" fmla="*/ 4901687 h 6858000"/>
              <a:gd name="connsiteX141" fmla="*/ 2826662 w 7467600"/>
              <a:gd name="connsiteY141" fmla="*/ 4970362 h 6858000"/>
              <a:gd name="connsiteX142" fmla="*/ 2876100 w 7467600"/>
              <a:gd name="connsiteY142" fmla="*/ 4995397 h 6858000"/>
              <a:gd name="connsiteX143" fmla="*/ 3042600 w 7467600"/>
              <a:gd name="connsiteY143" fmla="*/ 5059532 h 6858000"/>
              <a:gd name="connsiteX144" fmla="*/ 1997014 w 7467600"/>
              <a:gd name="connsiteY144" fmla="*/ 4698007 h 6858000"/>
              <a:gd name="connsiteX145" fmla="*/ 2305292 w 7467600"/>
              <a:gd name="connsiteY145" fmla="*/ 4219492 h 6858000"/>
              <a:gd name="connsiteX146" fmla="*/ 3360922 w 7467600"/>
              <a:gd name="connsiteY146" fmla="*/ 4529373 h 6858000"/>
              <a:gd name="connsiteX147" fmla="*/ 3492420 w 7467600"/>
              <a:gd name="connsiteY147" fmla="*/ 4510145 h 6858000"/>
              <a:gd name="connsiteX148" fmla="*/ 3364086 w 7467600"/>
              <a:gd name="connsiteY148" fmla="*/ 4480340 h 6858000"/>
              <a:gd name="connsiteX149" fmla="*/ 3225818 w 7467600"/>
              <a:gd name="connsiteY149" fmla="*/ 4411822 h 6858000"/>
              <a:gd name="connsiteX150" fmla="*/ 3129696 w 7467600"/>
              <a:gd name="connsiteY150" fmla="*/ 4360704 h 6858000"/>
              <a:gd name="connsiteX151" fmla="*/ 2814545 w 7467600"/>
              <a:gd name="connsiteY151" fmla="*/ 4282955 h 6858000"/>
              <a:gd name="connsiteX152" fmla="*/ 2305292 w 7467600"/>
              <a:gd name="connsiteY152" fmla="*/ 4219492 h 6858000"/>
              <a:gd name="connsiteX153" fmla="*/ 2626982 w 7467600"/>
              <a:gd name="connsiteY153" fmla="*/ 4206450 h 6858000"/>
              <a:gd name="connsiteX154" fmla="*/ 2490617 w 7467600"/>
              <a:gd name="connsiteY154" fmla="*/ 4206951 h 6858000"/>
              <a:gd name="connsiteX155" fmla="*/ 2819869 w 7467600"/>
              <a:gd name="connsiteY155" fmla="*/ 4252936 h 6858000"/>
              <a:gd name="connsiteX156" fmla="*/ 3143018 w 7467600"/>
              <a:gd name="connsiteY156" fmla="*/ 4332698 h 6858000"/>
              <a:gd name="connsiteX157" fmla="*/ 3241520 w 7467600"/>
              <a:gd name="connsiteY157" fmla="*/ 4385112 h 6858000"/>
              <a:gd name="connsiteX158" fmla="*/ 3374575 w 7467600"/>
              <a:gd name="connsiteY158" fmla="*/ 4451517 h 6858000"/>
              <a:gd name="connsiteX159" fmla="*/ 3505221 w 7467600"/>
              <a:gd name="connsiteY159" fmla="*/ 4480757 h 6858000"/>
              <a:gd name="connsiteX160" fmla="*/ 2626982 w 7467600"/>
              <a:gd name="connsiteY160" fmla="*/ 4206450 h 6858000"/>
              <a:gd name="connsiteX161" fmla="*/ 1310106 w 7467600"/>
              <a:gd name="connsiteY161" fmla="*/ 3943217 h 6858000"/>
              <a:gd name="connsiteX162" fmla="*/ 854994 w 7467600"/>
              <a:gd name="connsiteY162" fmla="*/ 4399136 h 6858000"/>
              <a:gd name="connsiteX163" fmla="*/ 742462 w 7467600"/>
              <a:gd name="connsiteY163" fmla="*/ 4594648 h 6858000"/>
              <a:gd name="connsiteX164" fmla="*/ 820602 w 7467600"/>
              <a:gd name="connsiteY164" fmla="*/ 4485915 h 6858000"/>
              <a:gd name="connsiteX165" fmla="*/ 878295 w 7467600"/>
              <a:gd name="connsiteY165" fmla="*/ 4403594 h 6858000"/>
              <a:gd name="connsiteX166" fmla="*/ 1240607 w 7467600"/>
              <a:gd name="connsiteY166" fmla="*/ 4010401 h 6858000"/>
              <a:gd name="connsiteX167" fmla="*/ 1310106 w 7467600"/>
              <a:gd name="connsiteY167" fmla="*/ 3943217 h 6858000"/>
              <a:gd name="connsiteX168" fmla="*/ 1423113 w 7467600"/>
              <a:gd name="connsiteY168" fmla="*/ 3874565 h 6858000"/>
              <a:gd name="connsiteX169" fmla="*/ 1260565 w 7467600"/>
              <a:gd name="connsiteY169" fmla="*/ 4031982 h 6858000"/>
              <a:gd name="connsiteX170" fmla="*/ 901900 w 7467600"/>
              <a:gd name="connsiteY170" fmla="*/ 4421236 h 6858000"/>
              <a:gd name="connsiteX171" fmla="*/ 845044 w 7467600"/>
              <a:gd name="connsiteY171" fmla="*/ 4502436 h 6858000"/>
              <a:gd name="connsiteX172" fmla="*/ 685926 w 7467600"/>
              <a:gd name="connsiteY172" fmla="*/ 4703069 h 6858000"/>
              <a:gd name="connsiteX173" fmla="*/ 684248 w 7467600"/>
              <a:gd name="connsiteY173" fmla="*/ 4706721 h 6858000"/>
              <a:gd name="connsiteX174" fmla="*/ 1423113 w 7467600"/>
              <a:gd name="connsiteY174" fmla="*/ 3874565 h 6858000"/>
              <a:gd name="connsiteX175" fmla="*/ 3316479 w 7467600"/>
              <a:gd name="connsiteY175" fmla="*/ 3872136 h 6858000"/>
              <a:gd name="connsiteX176" fmla="*/ 3546806 w 7467600"/>
              <a:gd name="connsiteY176" fmla="*/ 4356139 h 6858000"/>
              <a:gd name="connsiteX177" fmla="*/ 3364433 w 7467600"/>
              <a:gd name="connsiteY177" fmla="*/ 3953121 h 6858000"/>
              <a:gd name="connsiteX178" fmla="*/ 3316479 w 7467600"/>
              <a:gd name="connsiteY178" fmla="*/ 3872136 h 6858000"/>
              <a:gd name="connsiteX179" fmla="*/ 3291335 w 7467600"/>
              <a:gd name="connsiteY179" fmla="*/ 3767420 h 6858000"/>
              <a:gd name="connsiteX180" fmla="*/ 3390805 w 7467600"/>
              <a:gd name="connsiteY180" fmla="*/ 3937163 h 6858000"/>
              <a:gd name="connsiteX181" fmla="*/ 3579062 w 7467600"/>
              <a:gd name="connsiteY181" fmla="*/ 4359040 h 6858000"/>
              <a:gd name="connsiteX182" fmla="*/ 3467355 w 7467600"/>
              <a:gd name="connsiteY182" fmla="*/ 3988130 h 6858000"/>
              <a:gd name="connsiteX183" fmla="*/ 3310753 w 7467600"/>
              <a:gd name="connsiteY183" fmla="*/ 3787140 h 6858000"/>
              <a:gd name="connsiteX184" fmla="*/ 3291335 w 7467600"/>
              <a:gd name="connsiteY184" fmla="*/ 3767420 h 6858000"/>
              <a:gd name="connsiteX185" fmla="*/ 1635889 w 7467600"/>
              <a:gd name="connsiteY185" fmla="*/ 3709494 h 6858000"/>
              <a:gd name="connsiteX186" fmla="*/ 1634800 w 7467600"/>
              <a:gd name="connsiteY186" fmla="*/ 3731111 h 6858000"/>
              <a:gd name="connsiteX187" fmla="*/ 1635889 w 7467600"/>
              <a:gd name="connsiteY187" fmla="*/ 3709494 h 6858000"/>
              <a:gd name="connsiteX188" fmla="*/ 1510397 w 7467600"/>
              <a:gd name="connsiteY188" fmla="*/ 3684705 h 6858000"/>
              <a:gd name="connsiteX189" fmla="*/ 1146550 w 7467600"/>
              <a:gd name="connsiteY189" fmla="*/ 3802012 h 6858000"/>
              <a:gd name="connsiteX190" fmla="*/ 698834 w 7467600"/>
              <a:gd name="connsiteY190" fmla="*/ 3952272 h 6858000"/>
              <a:gd name="connsiteX191" fmla="*/ 34256 w 7467600"/>
              <a:gd name="connsiteY191" fmla="*/ 4347603 h 6858000"/>
              <a:gd name="connsiteX192" fmla="*/ 527241 w 7467600"/>
              <a:gd name="connsiteY192" fmla="*/ 4065078 h 6858000"/>
              <a:gd name="connsiteX193" fmla="*/ 1510397 w 7467600"/>
              <a:gd name="connsiteY193" fmla="*/ 3684705 h 6858000"/>
              <a:gd name="connsiteX194" fmla="*/ 1313114 w 7467600"/>
              <a:gd name="connsiteY194" fmla="*/ 3655216 h 6858000"/>
              <a:gd name="connsiteX195" fmla="*/ 1109304 w 7467600"/>
              <a:gd name="connsiteY195" fmla="*/ 3669030 h 6858000"/>
              <a:gd name="connsiteX196" fmla="*/ 8129 w 7467600"/>
              <a:gd name="connsiteY196" fmla="*/ 4330519 h 6858000"/>
              <a:gd name="connsiteX197" fmla="*/ 687572 w 7467600"/>
              <a:gd name="connsiteY197" fmla="*/ 3925629 h 6858000"/>
              <a:gd name="connsiteX198" fmla="*/ 1138365 w 7467600"/>
              <a:gd name="connsiteY198" fmla="*/ 3774515 h 6858000"/>
              <a:gd name="connsiteX199" fmla="*/ 1505579 w 7467600"/>
              <a:gd name="connsiteY199" fmla="*/ 3655526 h 6858000"/>
              <a:gd name="connsiteX200" fmla="*/ 1313114 w 7467600"/>
              <a:gd name="connsiteY200" fmla="*/ 3655216 h 6858000"/>
              <a:gd name="connsiteX201" fmla="*/ 3655073 w 7467600"/>
              <a:gd name="connsiteY201" fmla="*/ 3650884 h 6858000"/>
              <a:gd name="connsiteX202" fmla="*/ 3989938 w 7467600"/>
              <a:gd name="connsiteY202" fmla="*/ 3991685 h 6858000"/>
              <a:gd name="connsiteX203" fmla="*/ 4393907 w 7467600"/>
              <a:gd name="connsiteY203" fmla="*/ 4261258 h 6858000"/>
              <a:gd name="connsiteX204" fmla="*/ 4648051 w 7467600"/>
              <a:gd name="connsiteY204" fmla="*/ 4374051 h 6858000"/>
              <a:gd name="connsiteX205" fmla="*/ 4383389 w 7467600"/>
              <a:gd name="connsiteY205" fmla="*/ 4184369 h 6858000"/>
              <a:gd name="connsiteX206" fmla="*/ 4165508 w 7467600"/>
              <a:gd name="connsiteY206" fmla="*/ 4035196 h 6858000"/>
              <a:gd name="connsiteX207" fmla="*/ 4068162 w 7467600"/>
              <a:gd name="connsiteY207" fmla="*/ 3953394 h 6858000"/>
              <a:gd name="connsiteX208" fmla="*/ 3981416 w 7467600"/>
              <a:gd name="connsiteY208" fmla="*/ 3880482 h 6858000"/>
              <a:gd name="connsiteX209" fmla="*/ 3800147 w 7467600"/>
              <a:gd name="connsiteY209" fmla="*/ 3749872 h 6858000"/>
              <a:gd name="connsiteX210" fmla="*/ 3655073 w 7467600"/>
              <a:gd name="connsiteY210" fmla="*/ 3650884 h 6858000"/>
              <a:gd name="connsiteX211" fmla="*/ 3670252 w 7467600"/>
              <a:gd name="connsiteY211" fmla="*/ 3622798 h 6858000"/>
              <a:gd name="connsiteX212" fmla="*/ 3817258 w 7467600"/>
              <a:gd name="connsiteY212" fmla="*/ 3723577 h 6858000"/>
              <a:gd name="connsiteX213" fmla="*/ 4000461 w 7467600"/>
              <a:gd name="connsiteY213" fmla="*/ 3855966 h 6858000"/>
              <a:gd name="connsiteX214" fmla="*/ 4088180 w 7467600"/>
              <a:gd name="connsiteY214" fmla="*/ 3929774 h 6858000"/>
              <a:gd name="connsiteX215" fmla="*/ 4184555 w 7467600"/>
              <a:gd name="connsiteY215" fmla="*/ 4010683 h 6858000"/>
              <a:gd name="connsiteX216" fmla="*/ 4399563 w 7467600"/>
              <a:gd name="connsiteY216" fmla="*/ 4158106 h 6858000"/>
              <a:gd name="connsiteX217" fmla="*/ 4684469 w 7467600"/>
              <a:gd name="connsiteY217" fmla="*/ 4364680 h 6858000"/>
              <a:gd name="connsiteX218" fmla="*/ 4690271 w 7467600"/>
              <a:gd name="connsiteY218" fmla="*/ 4370034 h 6858000"/>
              <a:gd name="connsiteX219" fmla="*/ 4136093 w 7467600"/>
              <a:gd name="connsiteY219" fmla="*/ 3858466 h 6858000"/>
              <a:gd name="connsiteX220" fmla="*/ 3670252 w 7467600"/>
              <a:gd name="connsiteY220" fmla="*/ 3622798 h 6858000"/>
              <a:gd name="connsiteX221" fmla="*/ 4440129 w 7467600"/>
              <a:gd name="connsiteY221" fmla="*/ 3448571 h 6858000"/>
              <a:gd name="connsiteX222" fmla="*/ 4856525 w 7467600"/>
              <a:gd name="connsiteY222" fmla="*/ 3915351 h 6858000"/>
              <a:gd name="connsiteX223" fmla="*/ 5059055 w 7467600"/>
              <a:gd name="connsiteY223" fmla="*/ 4108918 h 6858000"/>
              <a:gd name="connsiteX224" fmla="*/ 5290070 w 7467600"/>
              <a:gd name="connsiteY224" fmla="*/ 4263619 h 6858000"/>
              <a:gd name="connsiteX225" fmla="*/ 4834991 w 7467600"/>
              <a:gd name="connsiteY225" fmla="*/ 3830985 h 6858000"/>
              <a:gd name="connsiteX226" fmla="*/ 4440129 w 7467600"/>
              <a:gd name="connsiteY226" fmla="*/ 3448571 h 6858000"/>
              <a:gd name="connsiteX227" fmla="*/ 4441737 w 7467600"/>
              <a:gd name="connsiteY227" fmla="*/ 3399734 h 6858000"/>
              <a:gd name="connsiteX228" fmla="*/ 4431236 w 7467600"/>
              <a:gd name="connsiteY228" fmla="*/ 3400954 h 6858000"/>
              <a:gd name="connsiteX229" fmla="*/ 4557150 w 7467600"/>
              <a:gd name="connsiteY229" fmla="*/ 3510023 h 6858000"/>
              <a:gd name="connsiteX230" fmla="*/ 4856936 w 7467600"/>
              <a:gd name="connsiteY230" fmla="*/ 3809146 h 6858000"/>
              <a:gd name="connsiteX231" fmla="*/ 5111996 w 7467600"/>
              <a:gd name="connsiteY231" fmla="*/ 4065759 h 6858000"/>
              <a:gd name="connsiteX232" fmla="*/ 5388878 w 7467600"/>
              <a:gd name="connsiteY232" fmla="*/ 4300185 h 6858000"/>
              <a:gd name="connsiteX233" fmla="*/ 5425556 w 7467600"/>
              <a:gd name="connsiteY233" fmla="*/ 4308967 h 6858000"/>
              <a:gd name="connsiteX234" fmla="*/ 4943646 w 7467600"/>
              <a:gd name="connsiteY234" fmla="*/ 3822916 h 6858000"/>
              <a:gd name="connsiteX235" fmla="*/ 4594837 w 7467600"/>
              <a:gd name="connsiteY235" fmla="*/ 3532274 h 6858000"/>
              <a:gd name="connsiteX236" fmla="*/ 4441737 w 7467600"/>
              <a:gd name="connsiteY236" fmla="*/ 3399734 h 6858000"/>
              <a:gd name="connsiteX237" fmla="*/ 5425834 w 7467600"/>
              <a:gd name="connsiteY237" fmla="*/ 3162785 h 6858000"/>
              <a:gd name="connsiteX238" fmla="*/ 5401644 w 7467600"/>
              <a:gd name="connsiteY238" fmla="*/ 3617847 h 6858000"/>
              <a:gd name="connsiteX239" fmla="*/ 5467256 w 7467600"/>
              <a:gd name="connsiteY239" fmla="*/ 4175494 h 6858000"/>
              <a:gd name="connsiteX240" fmla="*/ 5448069 w 7467600"/>
              <a:gd name="connsiteY240" fmla="*/ 3567554 h 6858000"/>
              <a:gd name="connsiteX241" fmla="*/ 5425834 w 7467600"/>
              <a:gd name="connsiteY241" fmla="*/ 3162785 h 6858000"/>
              <a:gd name="connsiteX242" fmla="*/ 1318687 w 7467600"/>
              <a:gd name="connsiteY242" fmla="*/ 3113840 h 6858000"/>
              <a:gd name="connsiteX243" fmla="*/ 1066793 w 7467600"/>
              <a:gd name="connsiteY243" fmla="*/ 3212171 h 6858000"/>
              <a:gd name="connsiteX244" fmla="*/ 993319 w 7467600"/>
              <a:gd name="connsiteY244" fmla="*/ 3247648 h 6858000"/>
              <a:gd name="connsiteX245" fmla="*/ 853081 w 7467600"/>
              <a:gd name="connsiteY245" fmla="*/ 3312410 h 6858000"/>
              <a:gd name="connsiteX246" fmla="*/ 805957 w 7467600"/>
              <a:gd name="connsiteY246" fmla="*/ 3330443 h 6858000"/>
              <a:gd name="connsiteX247" fmla="*/ 1318687 w 7467600"/>
              <a:gd name="connsiteY247" fmla="*/ 3113840 h 6858000"/>
              <a:gd name="connsiteX248" fmla="*/ 5453702 w 7467600"/>
              <a:gd name="connsiteY248" fmla="*/ 3090882 h 6858000"/>
              <a:gd name="connsiteX249" fmla="*/ 5480135 w 7467600"/>
              <a:gd name="connsiteY249" fmla="*/ 3565802 h 6858000"/>
              <a:gd name="connsiteX250" fmla="*/ 5499023 w 7467600"/>
              <a:gd name="connsiteY250" fmla="*/ 4166310 h 6858000"/>
              <a:gd name="connsiteX251" fmla="*/ 5547022 w 7467600"/>
              <a:gd name="connsiteY251" fmla="*/ 3607838 h 6858000"/>
              <a:gd name="connsiteX252" fmla="*/ 5515964 w 7467600"/>
              <a:gd name="connsiteY252" fmla="*/ 3378541 h 6858000"/>
              <a:gd name="connsiteX253" fmla="*/ 5453702 w 7467600"/>
              <a:gd name="connsiteY253" fmla="*/ 3090882 h 6858000"/>
              <a:gd name="connsiteX254" fmla="*/ 1238695 w 7467600"/>
              <a:gd name="connsiteY254" fmla="*/ 3076820 h 6858000"/>
              <a:gd name="connsiteX255" fmla="*/ 716371 w 7467600"/>
              <a:gd name="connsiteY255" fmla="*/ 3293249 h 6858000"/>
              <a:gd name="connsiteX256" fmla="*/ 579522 w 7467600"/>
              <a:gd name="connsiteY256" fmla="*/ 3371759 h 6858000"/>
              <a:gd name="connsiteX257" fmla="*/ 600288 w 7467600"/>
              <a:gd name="connsiteY257" fmla="*/ 3365555 h 6858000"/>
              <a:gd name="connsiteX258" fmla="*/ 840692 w 7467600"/>
              <a:gd name="connsiteY258" fmla="*/ 3284921 h 6858000"/>
              <a:gd name="connsiteX259" fmla="*/ 979248 w 7467600"/>
              <a:gd name="connsiteY259" fmla="*/ 3221003 h 6858000"/>
              <a:gd name="connsiteX260" fmla="*/ 1053282 w 7467600"/>
              <a:gd name="connsiteY260" fmla="*/ 3185247 h 6858000"/>
              <a:gd name="connsiteX261" fmla="*/ 1320603 w 7467600"/>
              <a:gd name="connsiteY261" fmla="*/ 3081281 h 6858000"/>
              <a:gd name="connsiteX262" fmla="*/ 1238695 w 7467600"/>
              <a:gd name="connsiteY262" fmla="*/ 3076820 h 6858000"/>
              <a:gd name="connsiteX263" fmla="*/ 5425627 w 7467600"/>
              <a:gd name="connsiteY263" fmla="*/ 2954192 h 6858000"/>
              <a:gd name="connsiteX264" fmla="*/ 5470770 w 7467600"/>
              <a:gd name="connsiteY264" fmla="*/ 3005435 h 6858000"/>
              <a:gd name="connsiteX265" fmla="*/ 5519779 w 7467600"/>
              <a:gd name="connsiteY265" fmla="*/ 4359223 h 6858000"/>
              <a:gd name="connsiteX266" fmla="*/ 5520293 w 7467600"/>
              <a:gd name="connsiteY266" fmla="*/ 4360602 h 6858000"/>
              <a:gd name="connsiteX267" fmla="*/ 5767221 w 7467600"/>
              <a:gd name="connsiteY267" fmla="*/ 4665564 h 6858000"/>
              <a:gd name="connsiteX268" fmla="*/ 6937169 w 7467600"/>
              <a:gd name="connsiteY268" fmla="*/ 4815941 h 6858000"/>
              <a:gd name="connsiteX269" fmla="*/ 6953922 w 7467600"/>
              <a:gd name="connsiteY269" fmla="*/ 4890068 h 6858000"/>
              <a:gd name="connsiteX270" fmla="*/ 6071359 w 7467600"/>
              <a:gd name="connsiteY270" fmla="*/ 4770770 h 6858000"/>
              <a:gd name="connsiteX271" fmla="*/ 6038839 w 7467600"/>
              <a:gd name="connsiteY271" fmla="*/ 4764474 h 6858000"/>
              <a:gd name="connsiteX272" fmla="*/ 6038706 w 7467600"/>
              <a:gd name="connsiteY272" fmla="*/ 4763847 h 6858000"/>
              <a:gd name="connsiteX273" fmla="*/ 6037784 w 7467600"/>
              <a:gd name="connsiteY273" fmla="*/ 4764270 h 6858000"/>
              <a:gd name="connsiteX274" fmla="*/ 6038839 w 7467600"/>
              <a:gd name="connsiteY274" fmla="*/ 4764474 h 6858000"/>
              <a:gd name="connsiteX275" fmla="*/ 6040338 w 7467600"/>
              <a:gd name="connsiteY275" fmla="*/ 4771418 h 6858000"/>
              <a:gd name="connsiteX276" fmla="*/ 6024488 w 7467600"/>
              <a:gd name="connsiteY276" fmla="*/ 4809903 h 6858000"/>
              <a:gd name="connsiteX277" fmla="*/ 5599771 w 7467600"/>
              <a:gd name="connsiteY277" fmla="*/ 5509652 h 6858000"/>
              <a:gd name="connsiteX278" fmla="*/ 5548843 w 7467600"/>
              <a:gd name="connsiteY278" fmla="*/ 5563845 h 6858000"/>
              <a:gd name="connsiteX279" fmla="*/ 5940952 w 7467600"/>
              <a:gd name="connsiteY279" fmla="*/ 6250028 h 6858000"/>
              <a:gd name="connsiteX280" fmla="*/ 6043441 w 7467600"/>
              <a:gd name="connsiteY280" fmla="*/ 6665847 h 6858000"/>
              <a:gd name="connsiteX281" fmla="*/ 6093432 w 7467600"/>
              <a:gd name="connsiteY281" fmla="*/ 6858000 h 6858000"/>
              <a:gd name="connsiteX282" fmla="*/ 6034344 w 7467600"/>
              <a:gd name="connsiteY282" fmla="*/ 6858000 h 6858000"/>
              <a:gd name="connsiteX283" fmla="*/ 6026679 w 7467600"/>
              <a:gd name="connsiteY283" fmla="*/ 6836959 h 6858000"/>
              <a:gd name="connsiteX284" fmla="*/ 5800441 w 7467600"/>
              <a:gd name="connsiteY284" fmla="*/ 6335286 h 6858000"/>
              <a:gd name="connsiteX285" fmla="*/ 5526562 w 7467600"/>
              <a:gd name="connsiteY285" fmla="*/ 5705388 h 6858000"/>
              <a:gd name="connsiteX286" fmla="*/ 5519640 w 7467600"/>
              <a:gd name="connsiteY286" fmla="*/ 5683774 h 6858000"/>
              <a:gd name="connsiteX287" fmla="*/ 5844559 w 7467600"/>
              <a:gd name="connsiteY287" fmla="*/ 6553349 h 6858000"/>
              <a:gd name="connsiteX288" fmla="*/ 5975994 w 7467600"/>
              <a:gd name="connsiteY288" fmla="*/ 6858000 h 6858000"/>
              <a:gd name="connsiteX289" fmla="*/ 5898547 w 7467600"/>
              <a:gd name="connsiteY289" fmla="*/ 6858000 h 6858000"/>
              <a:gd name="connsiteX290" fmla="*/ 5682041 w 7467600"/>
              <a:gd name="connsiteY290" fmla="*/ 6355860 h 6858000"/>
              <a:gd name="connsiteX291" fmla="*/ 5461758 w 7467600"/>
              <a:gd name="connsiteY291" fmla="*/ 5820220 h 6858000"/>
              <a:gd name="connsiteX292" fmla="*/ 5237282 w 7467600"/>
              <a:gd name="connsiteY292" fmla="*/ 6579086 h 6858000"/>
              <a:gd name="connsiteX293" fmla="*/ 5115009 w 7467600"/>
              <a:gd name="connsiteY293" fmla="*/ 6858000 h 6858000"/>
              <a:gd name="connsiteX294" fmla="*/ 5028074 w 7467600"/>
              <a:gd name="connsiteY294" fmla="*/ 6858000 h 6858000"/>
              <a:gd name="connsiteX295" fmla="*/ 5079508 w 7467600"/>
              <a:gd name="connsiteY295" fmla="*/ 6749074 h 6858000"/>
              <a:gd name="connsiteX296" fmla="*/ 5371846 w 7467600"/>
              <a:gd name="connsiteY296" fmla="*/ 5924413 h 6858000"/>
              <a:gd name="connsiteX297" fmla="*/ 5270512 w 7467600"/>
              <a:gd name="connsiteY297" fmla="*/ 6138975 h 6858000"/>
              <a:gd name="connsiteX298" fmla="*/ 5062409 w 7467600"/>
              <a:gd name="connsiteY298" fmla="*/ 6653544 h 6858000"/>
              <a:gd name="connsiteX299" fmla="*/ 5036628 w 7467600"/>
              <a:gd name="connsiteY299" fmla="*/ 6754247 h 6858000"/>
              <a:gd name="connsiteX300" fmla="*/ 5009112 w 7467600"/>
              <a:gd name="connsiteY300" fmla="*/ 6858000 h 6858000"/>
              <a:gd name="connsiteX301" fmla="*/ 4976679 w 7467600"/>
              <a:gd name="connsiteY301" fmla="*/ 6858000 h 6858000"/>
              <a:gd name="connsiteX302" fmla="*/ 5006537 w 7467600"/>
              <a:gd name="connsiteY302" fmla="*/ 6747068 h 6858000"/>
              <a:gd name="connsiteX303" fmla="*/ 5032723 w 7467600"/>
              <a:gd name="connsiteY303" fmla="*/ 6644957 h 6858000"/>
              <a:gd name="connsiteX304" fmla="*/ 5242949 w 7467600"/>
              <a:gd name="connsiteY304" fmla="*/ 6125175 h 6858000"/>
              <a:gd name="connsiteX305" fmla="*/ 5286321 w 7467600"/>
              <a:gd name="connsiteY305" fmla="*/ 6033555 h 6858000"/>
              <a:gd name="connsiteX306" fmla="*/ 5008210 w 7467600"/>
              <a:gd name="connsiteY306" fmla="*/ 6649194 h 6858000"/>
              <a:gd name="connsiteX307" fmla="*/ 4986321 w 7467600"/>
              <a:gd name="connsiteY307" fmla="*/ 6765687 h 6858000"/>
              <a:gd name="connsiteX308" fmla="*/ 4973474 w 7467600"/>
              <a:gd name="connsiteY308" fmla="*/ 6858000 h 6858000"/>
              <a:gd name="connsiteX309" fmla="*/ 4907178 w 7467600"/>
              <a:gd name="connsiteY309" fmla="*/ 6858000 h 6858000"/>
              <a:gd name="connsiteX310" fmla="*/ 4910810 w 7467600"/>
              <a:gd name="connsiteY310" fmla="*/ 6829660 h 6858000"/>
              <a:gd name="connsiteX311" fmla="*/ 4987461 w 7467600"/>
              <a:gd name="connsiteY311" fmla="*/ 6432994 h 6858000"/>
              <a:gd name="connsiteX312" fmla="*/ 5179262 w 7467600"/>
              <a:gd name="connsiteY312" fmla="*/ 6035044 h 6858000"/>
              <a:gd name="connsiteX313" fmla="*/ 4689678 w 7467600"/>
              <a:gd name="connsiteY313" fmla="*/ 6440241 h 6858000"/>
              <a:gd name="connsiteX314" fmla="*/ 4477543 w 7467600"/>
              <a:gd name="connsiteY314" fmla="*/ 6674836 h 6858000"/>
              <a:gd name="connsiteX315" fmla="*/ 4329957 w 7467600"/>
              <a:gd name="connsiteY315" fmla="*/ 6858000 h 6858000"/>
              <a:gd name="connsiteX316" fmla="*/ 4218595 w 7467600"/>
              <a:gd name="connsiteY316" fmla="*/ 6858000 h 6858000"/>
              <a:gd name="connsiteX317" fmla="*/ 4368888 w 7467600"/>
              <a:gd name="connsiteY317" fmla="*/ 6668412 h 6858000"/>
              <a:gd name="connsiteX318" fmla="*/ 4563091 w 7467600"/>
              <a:gd name="connsiteY318" fmla="*/ 6442508 h 6858000"/>
              <a:gd name="connsiteX319" fmla="*/ 5387324 w 7467600"/>
              <a:gd name="connsiteY319" fmla="*/ 5705830 h 6858000"/>
              <a:gd name="connsiteX320" fmla="*/ 5073620 w 7467600"/>
              <a:gd name="connsiteY320" fmla="*/ 5955437 h 6858000"/>
              <a:gd name="connsiteX321" fmla="*/ 4689789 w 7467600"/>
              <a:gd name="connsiteY321" fmla="*/ 6268382 h 6858000"/>
              <a:gd name="connsiteX322" fmla="*/ 4418722 w 7467600"/>
              <a:gd name="connsiteY322" fmla="*/ 6570886 h 6858000"/>
              <a:gd name="connsiteX323" fmla="*/ 4214944 w 7467600"/>
              <a:gd name="connsiteY323" fmla="*/ 6858000 h 6858000"/>
              <a:gd name="connsiteX324" fmla="*/ 4177898 w 7467600"/>
              <a:gd name="connsiteY324" fmla="*/ 6858000 h 6858000"/>
              <a:gd name="connsiteX325" fmla="*/ 4391597 w 7467600"/>
              <a:gd name="connsiteY325" fmla="*/ 6556370 h 6858000"/>
              <a:gd name="connsiteX326" fmla="*/ 4668889 w 7467600"/>
              <a:gd name="connsiteY326" fmla="*/ 6246399 h 6858000"/>
              <a:gd name="connsiteX327" fmla="*/ 5055427 w 7467600"/>
              <a:gd name="connsiteY327" fmla="*/ 5931476 h 6858000"/>
              <a:gd name="connsiteX328" fmla="*/ 5371814 w 7467600"/>
              <a:gd name="connsiteY328" fmla="*/ 5678975 h 6858000"/>
              <a:gd name="connsiteX329" fmla="*/ 4987918 w 7467600"/>
              <a:gd name="connsiteY329" fmla="*/ 5838701 h 6858000"/>
              <a:gd name="connsiteX330" fmla="*/ 4317146 w 7467600"/>
              <a:gd name="connsiteY330" fmla="*/ 6587716 h 6858000"/>
              <a:gd name="connsiteX331" fmla="*/ 4171627 w 7467600"/>
              <a:gd name="connsiteY331" fmla="*/ 6858000 h 6858000"/>
              <a:gd name="connsiteX332" fmla="*/ 4081585 w 7467600"/>
              <a:gd name="connsiteY332" fmla="*/ 6858000 h 6858000"/>
              <a:gd name="connsiteX333" fmla="*/ 4238603 w 7467600"/>
              <a:gd name="connsiteY333" fmla="*/ 6559341 h 6858000"/>
              <a:gd name="connsiteX334" fmla="*/ 4778333 w 7467600"/>
              <a:gd name="connsiteY334" fmla="*/ 5873626 h 6858000"/>
              <a:gd name="connsiteX335" fmla="*/ 5414185 w 7467600"/>
              <a:gd name="connsiteY335" fmla="*/ 5573882 h 6858000"/>
              <a:gd name="connsiteX336" fmla="*/ 5959648 w 7467600"/>
              <a:gd name="connsiteY336" fmla="*/ 4760797 h 6858000"/>
              <a:gd name="connsiteX337" fmla="*/ 5355019 w 7467600"/>
              <a:gd name="connsiteY337" fmla="*/ 4734672 h 6858000"/>
              <a:gd name="connsiteX338" fmla="*/ 5083565 w 7467600"/>
              <a:gd name="connsiteY338" fmla="*/ 5179121 h 6858000"/>
              <a:gd name="connsiteX339" fmla="*/ 4713577 w 7467600"/>
              <a:gd name="connsiteY339" fmla="*/ 5616803 h 6858000"/>
              <a:gd name="connsiteX340" fmla="*/ 3989559 w 7467600"/>
              <a:gd name="connsiteY340" fmla="*/ 6145945 h 6858000"/>
              <a:gd name="connsiteX341" fmla="*/ 3939824 w 7467600"/>
              <a:gd name="connsiteY341" fmla="*/ 6066900 h 6858000"/>
              <a:gd name="connsiteX342" fmla="*/ 4584537 w 7467600"/>
              <a:gd name="connsiteY342" fmla="*/ 5324826 h 6858000"/>
              <a:gd name="connsiteX343" fmla="*/ 5037105 w 7467600"/>
              <a:gd name="connsiteY343" fmla="*/ 5088765 h 6858000"/>
              <a:gd name="connsiteX344" fmla="*/ 5039930 w 7467600"/>
              <a:gd name="connsiteY344" fmla="*/ 5089585 h 6858000"/>
              <a:gd name="connsiteX345" fmla="*/ 5263764 w 7467600"/>
              <a:gd name="connsiteY345" fmla="*/ 4735525 h 6858000"/>
              <a:gd name="connsiteX346" fmla="*/ 4086300 w 7467600"/>
              <a:gd name="connsiteY346" fmla="*/ 4884599 h 6858000"/>
              <a:gd name="connsiteX347" fmla="*/ 4085485 w 7467600"/>
              <a:gd name="connsiteY347" fmla="*/ 4899070 h 6858000"/>
              <a:gd name="connsiteX348" fmla="*/ 3871915 w 7467600"/>
              <a:gd name="connsiteY348" fmla="*/ 5253645 h 6858000"/>
              <a:gd name="connsiteX349" fmla="*/ 3799374 w 7467600"/>
              <a:gd name="connsiteY349" fmla="*/ 5466127 h 6858000"/>
              <a:gd name="connsiteX350" fmla="*/ 3498850 w 7467600"/>
              <a:gd name="connsiteY350" fmla="*/ 6661888 h 6858000"/>
              <a:gd name="connsiteX351" fmla="*/ 3399216 w 7467600"/>
              <a:gd name="connsiteY351" fmla="*/ 6858000 h 6858000"/>
              <a:gd name="connsiteX352" fmla="*/ 3303688 w 7467600"/>
              <a:gd name="connsiteY352" fmla="*/ 6858000 h 6858000"/>
              <a:gd name="connsiteX353" fmla="*/ 3391774 w 7467600"/>
              <a:gd name="connsiteY353" fmla="*/ 6697181 h 6858000"/>
              <a:gd name="connsiteX354" fmla="*/ 3735540 w 7467600"/>
              <a:gd name="connsiteY354" fmla="*/ 5546923 h 6858000"/>
              <a:gd name="connsiteX355" fmla="*/ 3729438 w 7467600"/>
              <a:gd name="connsiteY355" fmla="*/ 5569058 h 6858000"/>
              <a:gd name="connsiteX356" fmla="*/ 3707782 w 7467600"/>
              <a:gd name="connsiteY356" fmla="*/ 5644908 h 6858000"/>
              <a:gd name="connsiteX357" fmla="*/ 3583827 w 7467600"/>
              <a:gd name="connsiteY357" fmla="*/ 6039215 h 6858000"/>
              <a:gd name="connsiteX358" fmla="*/ 3547861 w 7467600"/>
              <a:gd name="connsiteY358" fmla="*/ 6129609 h 6858000"/>
              <a:gd name="connsiteX359" fmla="*/ 3490905 w 7467600"/>
              <a:gd name="connsiteY359" fmla="*/ 6277660 h 6858000"/>
              <a:gd name="connsiteX360" fmla="*/ 3455859 w 7467600"/>
              <a:gd name="connsiteY360" fmla="*/ 6391301 h 6858000"/>
              <a:gd name="connsiteX361" fmla="*/ 3429112 w 7467600"/>
              <a:gd name="connsiteY361" fmla="*/ 6479469 h 6858000"/>
              <a:gd name="connsiteX362" fmla="*/ 3304862 w 7467600"/>
              <a:gd name="connsiteY362" fmla="*/ 6796476 h 6858000"/>
              <a:gd name="connsiteX363" fmla="*/ 3276071 w 7467600"/>
              <a:gd name="connsiteY363" fmla="*/ 6858000 h 6858000"/>
              <a:gd name="connsiteX364" fmla="*/ 3240805 w 7467600"/>
              <a:gd name="connsiteY364" fmla="*/ 6858000 h 6858000"/>
              <a:gd name="connsiteX365" fmla="*/ 3275917 w 7467600"/>
              <a:gd name="connsiteY365" fmla="*/ 6783192 h 6858000"/>
              <a:gd name="connsiteX366" fmla="*/ 3399358 w 7467600"/>
              <a:gd name="connsiteY366" fmla="*/ 6469011 h 6858000"/>
              <a:gd name="connsiteX367" fmla="*/ 3425650 w 7467600"/>
              <a:gd name="connsiteY367" fmla="*/ 6381333 h 6858000"/>
              <a:gd name="connsiteX368" fmla="*/ 3460661 w 7467600"/>
              <a:gd name="connsiteY368" fmla="*/ 6266763 h 6858000"/>
              <a:gd name="connsiteX369" fmla="*/ 3518021 w 7467600"/>
              <a:gd name="connsiteY369" fmla="*/ 6117298 h 6858000"/>
              <a:gd name="connsiteX370" fmla="*/ 3554035 w 7467600"/>
              <a:gd name="connsiteY370" fmla="*/ 6027832 h 6858000"/>
              <a:gd name="connsiteX371" fmla="*/ 3677174 w 7467600"/>
              <a:gd name="connsiteY371" fmla="*/ 5636351 h 6858000"/>
              <a:gd name="connsiteX372" fmla="*/ 3698819 w 7467600"/>
              <a:gd name="connsiteY372" fmla="*/ 5560503 h 6858000"/>
              <a:gd name="connsiteX373" fmla="*/ 3702094 w 7467600"/>
              <a:gd name="connsiteY373" fmla="*/ 5549194 h 6858000"/>
              <a:gd name="connsiteX374" fmla="*/ 3398355 w 7467600"/>
              <a:gd name="connsiteY374" fmla="*/ 6094603 h 6858000"/>
              <a:gd name="connsiteX375" fmla="*/ 3193941 w 7467600"/>
              <a:gd name="connsiteY375" fmla="*/ 6798775 h 6858000"/>
              <a:gd name="connsiteX376" fmla="*/ 3184140 w 7467600"/>
              <a:gd name="connsiteY376" fmla="*/ 6858000 h 6858000"/>
              <a:gd name="connsiteX377" fmla="*/ 3099978 w 7467600"/>
              <a:gd name="connsiteY377" fmla="*/ 6858000 h 6858000"/>
              <a:gd name="connsiteX378" fmla="*/ 3101556 w 7467600"/>
              <a:gd name="connsiteY378" fmla="*/ 6843337 h 6858000"/>
              <a:gd name="connsiteX379" fmla="*/ 3370162 w 7467600"/>
              <a:gd name="connsiteY379" fmla="*/ 5785550 h 6858000"/>
              <a:gd name="connsiteX380" fmla="*/ 3746477 w 7467600"/>
              <a:gd name="connsiteY380" fmla="*/ 5377889 h 6858000"/>
              <a:gd name="connsiteX381" fmla="*/ 3863399 w 7467600"/>
              <a:gd name="connsiteY381" fmla="*/ 5087257 h 6858000"/>
              <a:gd name="connsiteX382" fmla="*/ 3968712 w 7467600"/>
              <a:gd name="connsiteY382" fmla="*/ 4913989 h 6858000"/>
              <a:gd name="connsiteX383" fmla="*/ 2792390 w 7467600"/>
              <a:gd name="connsiteY383" fmla="*/ 5382974 h 6858000"/>
              <a:gd name="connsiteX384" fmla="*/ 2714982 w 7467600"/>
              <a:gd name="connsiteY384" fmla="*/ 5427051 h 6858000"/>
              <a:gd name="connsiteX385" fmla="*/ 2813361 w 7467600"/>
              <a:gd name="connsiteY385" fmla="*/ 6023912 h 6858000"/>
              <a:gd name="connsiteX386" fmla="*/ 2688430 w 7467600"/>
              <a:gd name="connsiteY386" fmla="*/ 6801564 h 6858000"/>
              <a:gd name="connsiteX387" fmla="*/ 2629626 w 7467600"/>
              <a:gd name="connsiteY387" fmla="*/ 6763394 h 6858000"/>
              <a:gd name="connsiteX388" fmla="*/ 2565328 w 7467600"/>
              <a:gd name="connsiteY388" fmla="*/ 5516399 h 6858000"/>
              <a:gd name="connsiteX389" fmla="*/ 1922999 w 7467600"/>
              <a:gd name="connsiteY389" fmla="*/ 5980343 h 6858000"/>
              <a:gd name="connsiteX390" fmla="*/ 1950261 w 7467600"/>
              <a:gd name="connsiteY390" fmla="*/ 6405858 h 6858000"/>
              <a:gd name="connsiteX391" fmla="*/ 2365554 w 7467600"/>
              <a:gd name="connsiteY391" fmla="*/ 6759107 h 6858000"/>
              <a:gd name="connsiteX392" fmla="*/ 2424142 w 7467600"/>
              <a:gd name="connsiteY392" fmla="*/ 6858000 h 6858000"/>
              <a:gd name="connsiteX393" fmla="*/ 2395994 w 7467600"/>
              <a:gd name="connsiteY393" fmla="*/ 6858000 h 6858000"/>
              <a:gd name="connsiteX394" fmla="*/ 2392863 w 7467600"/>
              <a:gd name="connsiteY394" fmla="*/ 6852964 h 6858000"/>
              <a:gd name="connsiteX395" fmla="*/ 2017589 w 7467600"/>
              <a:gd name="connsiteY395" fmla="*/ 6493982 h 6858000"/>
              <a:gd name="connsiteX396" fmla="*/ 2147336 w 7467600"/>
              <a:gd name="connsiteY396" fmla="*/ 6594052 h 6858000"/>
              <a:gd name="connsiteX397" fmla="*/ 2207047 w 7467600"/>
              <a:gd name="connsiteY397" fmla="*/ 6654540 h 6858000"/>
              <a:gd name="connsiteX398" fmla="*/ 2299106 w 7467600"/>
              <a:gd name="connsiteY398" fmla="*/ 6778931 h 6858000"/>
              <a:gd name="connsiteX399" fmla="*/ 2314430 w 7467600"/>
              <a:gd name="connsiteY399" fmla="*/ 6801144 h 6858000"/>
              <a:gd name="connsiteX400" fmla="*/ 2352406 w 7467600"/>
              <a:gd name="connsiteY400" fmla="*/ 6858000 h 6858000"/>
              <a:gd name="connsiteX401" fmla="*/ 2314492 w 7467600"/>
              <a:gd name="connsiteY401" fmla="*/ 6858000 h 6858000"/>
              <a:gd name="connsiteX402" fmla="*/ 2288095 w 7467600"/>
              <a:gd name="connsiteY402" fmla="*/ 6818030 h 6858000"/>
              <a:gd name="connsiteX403" fmla="*/ 2272768 w 7467600"/>
              <a:gd name="connsiteY403" fmla="*/ 6795822 h 6858000"/>
              <a:gd name="connsiteX404" fmla="*/ 2182715 w 7467600"/>
              <a:gd name="connsiteY404" fmla="*/ 6675071 h 6858000"/>
              <a:gd name="connsiteX405" fmla="*/ 2032061 w 7467600"/>
              <a:gd name="connsiteY405" fmla="*/ 6541380 h 6858000"/>
              <a:gd name="connsiteX406" fmla="*/ 2257220 w 7467600"/>
              <a:gd name="connsiteY406" fmla="*/ 6826257 h 6858000"/>
              <a:gd name="connsiteX407" fmla="*/ 2281324 w 7467600"/>
              <a:gd name="connsiteY407" fmla="*/ 6858000 h 6858000"/>
              <a:gd name="connsiteX408" fmla="*/ 2242860 w 7467600"/>
              <a:gd name="connsiteY408" fmla="*/ 6858000 h 6858000"/>
              <a:gd name="connsiteX409" fmla="*/ 2232818 w 7467600"/>
              <a:gd name="connsiteY409" fmla="*/ 6844926 h 6858000"/>
              <a:gd name="connsiteX410" fmla="*/ 1990172 w 7467600"/>
              <a:gd name="connsiteY410" fmla="*/ 6542121 h 6858000"/>
              <a:gd name="connsiteX411" fmla="*/ 2124090 w 7467600"/>
              <a:gd name="connsiteY411" fmla="*/ 6761017 h 6858000"/>
              <a:gd name="connsiteX412" fmla="*/ 2200380 w 7467600"/>
              <a:gd name="connsiteY412" fmla="*/ 6858000 h 6858000"/>
              <a:gd name="connsiteX413" fmla="*/ 2147507 w 7467600"/>
              <a:gd name="connsiteY413" fmla="*/ 6858000 h 6858000"/>
              <a:gd name="connsiteX414" fmla="*/ 2070668 w 7467600"/>
              <a:gd name="connsiteY414" fmla="*/ 6761520 h 6858000"/>
              <a:gd name="connsiteX415" fmla="*/ 1975142 w 7467600"/>
              <a:gd name="connsiteY415" fmla="*/ 6585570 h 6858000"/>
              <a:gd name="connsiteX416" fmla="*/ 2050035 w 7467600"/>
              <a:gd name="connsiteY416" fmla="*/ 6813345 h 6858000"/>
              <a:gd name="connsiteX417" fmla="*/ 2063025 w 7467600"/>
              <a:gd name="connsiteY417" fmla="*/ 6858000 h 6858000"/>
              <a:gd name="connsiteX418" fmla="*/ 2021675 w 7467600"/>
              <a:gd name="connsiteY418" fmla="*/ 6858000 h 6858000"/>
              <a:gd name="connsiteX419" fmla="*/ 2019308 w 7467600"/>
              <a:gd name="connsiteY419" fmla="*/ 6847118 h 6858000"/>
              <a:gd name="connsiteX420" fmla="*/ 1938835 w 7467600"/>
              <a:gd name="connsiteY420" fmla="*/ 6551160 h 6858000"/>
              <a:gd name="connsiteX421" fmla="*/ 1953230 w 7467600"/>
              <a:gd name="connsiteY421" fmla="*/ 6759699 h 6858000"/>
              <a:gd name="connsiteX422" fmla="*/ 1956763 w 7467600"/>
              <a:gd name="connsiteY422" fmla="*/ 6778191 h 6858000"/>
              <a:gd name="connsiteX423" fmla="*/ 1967925 w 7467600"/>
              <a:gd name="connsiteY423" fmla="*/ 6858000 h 6858000"/>
              <a:gd name="connsiteX424" fmla="*/ 1936622 w 7467600"/>
              <a:gd name="connsiteY424" fmla="*/ 6858000 h 6858000"/>
              <a:gd name="connsiteX425" fmla="*/ 1926261 w 7467600"/>
              <a:gd name="connsiteY425" fmla="*/ 6784064 h 6858000"/>
              <a:gd name="connsiteX426" fmla="*/ 1922724 w 7467600"/>
              <a:gd name="connsiteY426" fmla="*/ 6765577 h 6858000"/>
              <a:gd name="connsiteX427" fmla="*/ 1904650 w 7467600"/>
              <a:gd name="connsiteY427" fmla="*/ 6639616 h 6858000"/>
              <a:gd name="connsiteX428" fmla="*/ 1885273 w 7467600"/>
              <a:gd name="connsiteY428" fmla="*/ 6858000 h 6858000"/>
              <a:gd name="connsiteX429" fmla="*/ 1854363 w 7467600"/>
              <a:gd name="connsiteY429" fmla="*/ 6858000 h 6858000"/>
              <a:gd name="connsiteX430" fmla="*/ 1880391 w 7467600"/>
              <a:gd name="connsiteY430" fmla="*/ 6603796 h 6858000"/>
              <a:gd name="connsiteX431" fmla="*/ 1818273 w 7467600"/>
              <a:gd name="connsiteY431" fmla="*/ 6715729 h 6858000"/>
              <a:gd name="connsiteX432" fmla="*/ 1794691 w 7467600"/>
              <a:gd name="connsiteY432" fmla="*/ 6843239 h 6858000"/>
              <a:gd name="connsiteX433" fmla="*/ 1794914 w 7467600"/>
              <a:gd name="connsiteY433" fmla="*/ 6858000 h 6858000"/>
              <a:gd name="connsiteX434" fmla="*/ 1746128 w 7467600"/>
              <a:gd name="connsiteY434" fmla="*/ 6858000 h 6858000"/>
              <a:gd name="connsiteX435" fmla="*/ 1753934 w 7467600"/>
              <a:gd name="connsiteY435" fmla="*/ 6724796 h 6858000"/>
              <a:gd name="connsiteX436" fmla="*/ 1792053 w 7467600"/>
              <a:gd name="connsiteY436" fmla="*/ 6572396 h 6858000"/>
              <a:gd name="connsiteX437" fmla="*/ 1862248 w 7467600"/>
              <a:gd name="connsiteY437" fmla="*/ 6266397 h 6858000"/>
              <a:gd name="connsiteX438" fmla="*/ 1862250 w 7467600"/>
              <a:gd name="connsiteY438" fmla="*/ 6033531 h 6858000"/>
              <a:gd name="connsiteX439" fmla="*/ 1211999 w 7467600"/>
              <a:gd name="connsiteY439" fmla="*/ 6683610 h 6858000"/>
              <a:gd name="connsiteX440" fmla="*/ 1213266 w 7467600"/>
              <a:gd name="connsiteY440" fmla="*/ 6691947 h 6858000"/>
              <a:gd name="connsiteX441" fmla="*/ 1203370 w 7467600"/>
              <a:gd name="connsiteY441" fmla="*/ 6850676 h 6858000"/>
              <a:gd name="connsiteX442" fmla="*/ 1203671 w 7467600"/>
              <a:gd name="connsiteY442" fmla="*/ 6858000 h 6858000"/>
              <a:gd name="connsiteX443" fmla="*/ 1143180 w 7467600"/>
              <a:gd name="connsiteY443" fmla="*/ 6858000 h 6858000"/>
              <a:gd name="connsiteX444" fmla="*/ 1142176 w 7467600"/>
              <a:gd name="connsiteY444" fmla="*/ 6766045 h 6858000"/>
              <a:gd name="connsiteX445" fmla="*/ 1067484 w 7467600"/>
              <a:gd name="connsiteY445" fmla="*/ 6858000 h 6858000"/>
              <a:gd name="connsiteX446" fmla="*/ 953928 w 7467600"/>
              <a:gd name="connsiteY446" fmla="*/ 6858000 h 6858000"/>
              <a:gd name="connsiteX447" fmla="*/ 959715 w 7467600"/>
              <a:gd name="connsiteY447" fmla="*/ 6850185 h 6858000"/>
              <a:gd name="connsiteX448" fmla="*/ 1483788 w 7467600"/>
              <a:gd name="connsiteY448" fmla="*/ 6259174 h 6858000"/>
              <a:gd name="connsiteX449" fmla="*/ 1100671 w 7467600"/>
              <a:gd name="connsiteY449" fmla="*/ 6252137 h 6858000"/>
              <a:gd name="connsiteX450" fmla="*/ 1090144 w 7467600"/>
              <a:gd name="connsiteY450" fmla="*/ 6256748 h 6858000"/>
              <a:gd name="connsiteX451" fmla="*/ 1095872 w 7467600"/>
              <a:gd name="connsiteY451" fmla="*/ 6271892 h 6858000"/>
              <a:gd name="connsiteX452" fmla="*/ 262785 w 7467600"/>
              <a:gd name="connsiteY452" fmla="*/ 6845450 h 6858000"/>
              <a:gd name="connsiteX453" fmla="*/ 209968 w 7467600"/>
              <a:gd name="connsiteY453" fmla="*/ 6770713 h 6858000"/>
              <a:gd name="connsiteX454" fmla="*/ 873460 w 7467600"/>
              <a:gd name="connsiteY454" fmla="*/ 6253768 h 6858000"/>
              <a:gd name="connsiteX455" fmla="*/ 192686 w 7467600"/>
              <a:gd name="connsiteY455" fmla="*/ 5849257 h 6858000"/>
              <a:gd name="connsiteX456" fmla="*/ 4696 w 7467600"/>
              <a:gd name="connsiteY456" fmla="*/ 5697668 h 6858000"/>
              <a:gd name="connsiteX457" fmla="*/ 0 w 7467600"/>
              <a:gd name="connsiteY457" fmla="*/ 5689984 h 6858000"/>
              <a:gd name="connsiteX458" fmla="*/ 0 w 7467600"/>
              <a:gd name="connsiteY458" fmla="*/ 5513472 h 6858000"/>
              <a:gd name="connsiteX459" fmla="*/ 174101 w 7467600"/>
              <a:gd name="connsiteY459" fmla="*/ 5620277 h 6858000"/>
              <a:gd name="connsiteX460" fmla="*/ 891800 w 7467600"/>
              <a:gd name="connsiteY460" fmla="*/ 6036935 h 6858000"/>
              <a:gd name="connsiteX461" fmla="*/ 1072219 w 7467600"/>
              <a:gd name="connsiteY461" fmla="*/ 6169443 h 6858000"/>
              <a:gd name="connsiteX462" fmla="*/ 1074117 w 7467600"/>
              <a:gd name="connsiteY462" fmla="*/ 6170301 h 6858000"/>
              <a:gd name="connsiteX463" fmla="*/ 1083114 w 7467600"/>
              <a:gd name="connsiteY463" fmla="*/ 6174131 h 6858000"/>
              <a:gd name="connsiteX464" fmla="*/ 1543010 w 7467600"/>
              <a:gd name="connsiteY464" fmla="*/ 6191140 h 6858000"/>
              <a:gd name="connsiteX465" fmla="*/ 1551080 w 7467600"/>
              <a:gd name="connsiteY465" fmla="*/ 6195006 h 6858000"/>
              <a:gd name="connsiteX466" fmla="*/ 2345443 w 7467600"/>
              <a:gd name="connsiteY466" fmla="*/ 5549882 h 6858000"/>
              <a:gd name="connsiteX467" fmla="*/ 1721499 w 7467600"/>
              <a:gd name="connsiteY467" fmla="*/ 5599969 h 6858000"/>
              <a:gd name="connsiteX468" fmla="*/ 767716 w 7467600"/>
              <a:gd name="connsiteY468" fmla="*/ 5472768 h 6858000"/>
              <a:gd name="connsiteX469" fmla="*/ 722147 w 7467600"/>
              <a:gd name="connsiteY469" fmla="*/ 5393091 h 6858000"/>
              <a:gd name="connsiteX470" fmla="*/ 1485552 w 7467600"/>
              <a:gd name="connsiteY470" fmla="*/ 5313202 h 6858000"/>
              <a:gd name="connsiteX471" fmla="*/ 2143004 w 7467600"/>
              <a:gd name="connsiteY471" fmla="*/ 5402420 h 6858000"/>
              <a:gd name="connsiteX472" fmla="*/ 1933391 w 7467600"/>
              <a:gd name="connsiteY472" fmla="*/ 5156971 h 6858000"/>
              <a:gd name="connsiteX473" fmla="*/ 1827118 w 7467600"/>
              <a:gd name="connsiteY473" fmla="*/ 4968410 h 6858000"/>
              <a:gd name="connsiteX474" fmla="*/ 1837349 w 7467600"/>
              <a:gd name="connsiteY474" fmla="*/ 4956357 h 6858000"/>
              <a:gd name="connsiteX475" fmla="*/ 2162835 w 7467600"/>
              <a:gd name="connsiteY475" fmla="*/ 5187853 h 6858000"/>
              <a:gd name="connsiteX476" fmla="*/ 2257167 w 7467600"/>
              <a:gd name="connsiteY476" fmla="*/ 5462123 h 6858000"/>
              <a:gd name="connsiteX477" fmla="*/ 2261598 w 7467600"/>
              <a:gd name="connsiteY477" fmla="*/ 5467998 h 6858000"/>
              <a:gd name="connsiteX478" fmla="*/ 2437177 w 7467600"/>
              <a:gd name="connsiteY478" fmla="*/ 5479608 h 6858000"/>
              <a:gd name="connsiteX479" fmla="*/ 2445247 w 7467600"/>
              <a:gd name="connsiteY479" fmla="*/ 5483476 h 6858000"/>
              <a:gd name="connsiteX480" fmla="*/ 2743626 w 7467600"/>
              <a:gd name="connsiteY480" fmla="*/ 5304819 h 6858000"/>
              <a:gd name="connsiteX481" fmla="*/ 3048102 w 7467600"/>
              <a:gd name="connsiteY481" fmla="*/ 5150595 h 6858000"/>
              <a:gd name="connsiteX482" fmla="*/ 1799414 w 7467600"/>
              <a:gd name="connsiteY482" fmla="*/ 4694732 h 6858000"/>
              <a:gd name="connsiteX483" fmla="*/ 1771735 w 7467600"/>
              <a:gd name="connsiteY483" fmla="*/ 4619929 h 6858000"/>
              <a:gd name="connsiteX484" fmla="*/ 3104273 w 7467600"/>
              <a:gd name="connsiteY484" fmla="*/ 5076159 h 6858000"/>
              <a:gd name="connsiteX485" fmla="*/ 3113245 w 7467600"/>
              <a:gd name="connsiteY485" fmla="*/ 5090705 h 6858000"/>
              <a:gd name="connsiteX486" fmla="*/ 3126294 w 7467600"/>
              <a:gd name="connsiteY486" fmla="*/ 5114400 h 6858000"/>
              <a:gd name="connsiteX487" fmla="*/ 3937433 w 7467600"/>
              <a:gd name="connsiteY487" fmla="*/ 4830473 h 6858000"/>
              <a:gd name="connsiteX488" fmla="*/ 3590475 w 7467600"/>
              <a:gd name="connsiteY488" fmla="*/ 4597974 h 6858000"/>
              <a:gd name="connsiteX489" fmla="*/ 3100264 w 7467600"/>
              <a:gd name="connsiteY489" fmla="*/ 4579845 h 6858000"/>
              <a:gd name="connsiteX490" fmla="*/ 2183576 w 7467600"/>
              <a:gd name="connsiteY490" fmla="*/ 4227150 h 6858000"/>
              <a:gd name="connsiteX491" fmla="*/ 2151029 w 7467600"/>
              <a:gd name="connsiteY491" fmla="*/ 4146947 h 6858000"/>
              <a:gd name="connsiteX492" fmla="*/ 3563434 w 7467600"/>
              <a:gd name="connsiteY492" fmla="*/ 4469115 h 6858000"/>
              <a:gd name="connsiteX493" fmla="*/ 3177952 w 7467600"/>
              <a:gd name="connsiteY493" fmla="*/ 3657386 h 6858000"/>
              <a:gd name="connsiteX494" fmla="*/ 3189263 w 7467600"/>
              <a:gd name="connsiteY494" fmla="*/ 3625726 h 6858000"/>
              <a:gd name="connsiteX495" fmla="*/ 3560912 w 7467600"/>
              <a:gd name="connsiteY495" fmla="*/ 4079863 h 6858000"/>
              <a:gd name="connsiteX496" fmla="*/ 3626636 w 7467600"/>
              <a:gd name="connsiteY496" fmla="*/ 4512230 h 6858000"/>
              <a:gd name="connsiteX497" fmla="*/ 3653088 w 7467600"/>
              <a:gd name="connsiteY497" fmla="*/ 4521417 h 6858000"/>
              <a:gd name="connsiteX498" fmla="*/ 3988128 w 7467600"/>
              <a:gd name="connsiteY498" fmla="*/ 4817267 h 6858000"/>
              <a:gd name="connsiteX499" fmla="*/ 4830582 w 7467600"/>
              <a:gd name="connsiteY499" fmla="*/ 4676000 h 6858000"/>
              <a:gd name="connsiteX500" fmla="*/ 4830100 w 7467600"/>
              <a:gd name="connsiteY500" fmla="*/ 4675554 h 6858000"/>
              <a:gd name="connsiteX501" fmla="*/ 4036318 w 7467600"/>
              <a:gd name="connsiteY501" fmla="*/ 4147013 h 6858000"/>
              <a:gd name="connsiteX502" fmla="*/ 3432098 w 7467600"/>
              <a:gd name="connsiteY502" fmla="*/ 3537312 h 6858000"/>
              <a:gd name="connsiteX503" fmla="*/ 3446761 w 7467600"/>
              <a:gd name="connsiteY503" fmla="*/ 3461278 h 6858000"/>
              <a:gd name="connsiteX504" fmla="*/ 4419733 w 7467600"/>
              <a:gd name="connsiteY504" fmla="*/ 3963555 h 6858000"/>
              <a:gd name="connsiteX505" fmla="*/ 4781371 w 7467600"/>
              <a:gd name="connsiteY505" fmla="*/ 4458604 h 6858000"/>
              <a:gd name="connsiteX506" fmla="*/ 4780440 w 7467600"/>
              <a:gd name="connsiteY506" fmla="*/ 4470290 h 6858000"/>
              <a:gd name="connsiteX507" fmla="*/ 4898954 w 7467600"/>
              <a:gd name="connsiteY507" fmla="*/ 4662092 h 6858000"/>
              <a:gd name="connsiteX508" fmla="*/ 4900699 w 7467600"/>
              <a:gd name="connsiteY508" fmla="*/ 4670867 h 6858000"/>
              <a:gd name="connsiteX509" fmla="*/ 5714511 w 7467600"/>
              <a:gd name="connsiteY509" fmla="*/ 4663483 h 6858000"/>
              <a:gd name="connsiteX510" fmla="*/ 5464793 w 7467600"/>
              <a:gd name="connsiteY510" fmla="*/ 4393556 h 6858000"/>
              <a:gd name="connsiteX511" fmla="*/ 5461897 w 7467600"/>
              <a:gd name="connsiteY511" fmla="*/ 4390879 h 6858000"/>
              <a:gd name="connsiteX512" fmla="*/ 4294126 w 7467600"/>
              <a:gd name="connsiteY512" fmla="*/ 3303048 h 6858000"/>
              <a:gd name="connsiteX513" fmla="*/ 4305321 w 7467600"/>
              <a:gd name="connsiteY513" fmla="*/ 3256953 h 6858000"/>
              <a:gd name="connsiteX514" fmla="*/ 4949299 w 7467600"/>
              <a:gd name="connsiteY514" fmla="*/ 3766336 h 6858000"/>
              <a:gd name="connsiteX515" fmla="*/ 5291452 w 7467600"/>
              <a:gd name="connsiteY515" fmla="*/ 4076801 h 6858000"/>
              <a:gd name="connsiteX516" fmla="*/ 5434998 w 7467600"/>
              <a:gd name="connsiteY516" fmla="*/ 4254100 h 6858000"/>
              <a:gd name="connsiteX517" fmla="*/ 5351015 w 7467600"/>
              <a:gd name="connsiteY517" fmla="*/ 3760989 h 6858000"/>
              <a:gd name="connsiteX518" fmla="*/ 5413780 w 7467600"/>
              <a:gd name="connsiteY518" fmla="*/ 2966265 h 6858000"/>
              <a:gd name="connsiteX519" fmla="*/ 5425627 w 7467600"/>
              <a:gd name="connsiteY519" fmla="*/ 2954192 h 6858000"/>
              <a:gd name="connsiteX520" fmla="*/ 6604735 w 7467600"/>
              <a:gd name="connsiteY520" fmla="*/ 2041381 h 6858000"/>
              <a:gd name="connsiteX521" fmla="*/ 7204487 w 7467600"/>
              <a:gd name="connsiteY521" fmla="*/ 2742112 h 6858000"/>
              <a:gd name="connsiteX522" fmla="*/ 7131592 w 7467600"/>
              <a:gd name="connsiteY522" fmla="*/ 2672096 h 6858000"/>
              <a:gd name="connsiteX523" fmla="*/ 6996344 w 7467600"/>
              <a:gd name="connsiteY523" fmla="*/ 2518310 h 6858000"/>
              <a:gd name="connsiteX524" fmla="*/ 6735495 w 7467600"/>
              <a:gd name="connsiteY524" fmla="*/ 2196890 h 6858000"/>
              <a:gd name="connsiteX525" fmla="*/ 6721901 w 7467600"/>
              <a:gd name="connsiteY525" fmla="*/ 2179274 h 6858000"/>
              <a:gd name="connsiteX526" fmla="*/ 6604735 w 7467600"/>
              <a:gd name="connsiteY526" fmla="*/ 2041381 h 6858000"/>
              <a:gd name="connsiteX527" fmla="*/ 6591670 w 7467600"/>
              <a:gd name="connsiteY527" fmla="*/ 1988277 h 6858000"/>
              <a:gd name="connsiteX528" fmla="*/ 6747349 w 7467600"/>
              <a:gd name="connsiteY528" fmla="*/ 2160069 h 6858000"/>
              <a:gd name="connsiteX529" fmla="*/ 6760943 w 7467600"/>
              <a:gd name="connsiteY529" fmla="*/ 2177686 h 6858000"/>
              <a:gd name="connsiteX530" fmla="*/ 7021065 w 7467600"/>
              <a:gd name="connsiteY530" fmla="*/ 2498102 h 6858000"/>
              <a:gd name="connsiteX531" fmla="*/ 7155223 w 7467600"/>
              <a:gd name="connsiteY531" fmla="*/ 2650386 h 6858000"/>
              <a:gd name="connsiteX532" fmla="*/ 7203167 w 7467600"/>
              <a:gd name="connsiteY532" fmla="*/ 2697288 h 6858000"/>
              <a:gd name="connsiteX533" fmla="*/ 6937703 w 7467600"/>
              <a:gd name="connsiteY533" fmla="*/ 2321981 h 6858000"/>
              <a:gd name="connsiteX534" fmla="*/ 6591670 w 7467600"/>
              <a:gd name="connsiteY534" fmla="*/ 1988277 h 6858000"/>
              <a:gd name="connsiteX535" fmla="*/ 5798671 w 7467600"/>
              <a:gd name="connsiteY535" fmla="*/ 1981601 h 6858000"/>
              <a:gd name="connsiteX536" fmla="*/ 5754709 w 7467600"/>
              <a:gd name="connsiteY536" fmla="*/ 2071454 h 6858000"/>
              <a:gd name="connsiteX537" fmla="*/ 5763044 w 7467600"/>
              <a:gd name="connsiteY537" fmla="*/ 2842206 h 6858000"/>
              <a:gd name="connsiteX538" fmla="*/ 5764974 w 7467600"/>
              <a:gd name="connsiteY538" fmla="*/ 2799609 h 6858000"/>
              <a:gd name="connsiteX539" fmla="*/ 5767665 w 7467600"/>
              <a:gd name="connsiteY539" fmla="*/ 2666409 h 6858000"/>
              <a:gd name="connsiteX540" fmla="*/ 5763055 w 7467600"/>
              <a:gd name="connsiteY540" fmla="*/ 2579705 h 6858000"/>
              <a:gd name="connsiteX541" fmla="*/ 5758079 w 7467600"/>
              <a:gd name="connsiteY541" fmla="*/ 2492508 h 6858000"/>
              <a:gd name="connsiteX542" fmla="*/ 5779325 w 7467600"/>
              <a:gd name="connsiteY542" fmla="*/ 2197069 h 6858000"/>
              <a:gd name="connsiteX543" fmla="*/ 5798671 w 7467600"/>
              <a:gd name="connsiteY543" fmla="*/ 1981601 h 6858000"/>
              <a:gd name="connsiteX544" fmla="*/ 5829202 w 7467600"/>
              <a:gd name="connsiteY544" fmla="*/ 1971679 h 6858000"/>
              <a:gd name="connsiteX545" fmla="*/ 5809558 w 7467600"/>
              <a:gd name="connsiteY545" fmla="*/ 2198043 h 6858000"/>
              <a:gd name="connsiteX546" fmla="*/ 5788653 w 7467600"/>
              <a:gd name="connsiteY546" fmla="*/ 2489430 h 6858000"/>
              <a:gd name="connsiteX547" fmla="*/ 5793439 w 7467600"/>
              <a:gd name="connsiteY547" fmla="*/ 2575235 h 6858000"/>
              <a:gd name="connsiteX548" fmla="*/ 5796837 w 7467600"/>
              <a:gd name="connsiteY548" fmla="*/ 2637633 h 6858000"/>
              <a:gd name="connsiteX549" fmla="*/ 5818614 w 7467600"/>
              <a:gd name="connsiteY549" fmla="*/ 2473055 h 6858000"/>
              <a:gd name="connsiteX550" fmla="*/ 5829202 w 7467600"/>
              <a:gd name="connsiteY550" fmla="*/ 1971679 h 6858000"/>
              <a:gd name="connsiteX551" fmla="*/ 5911389 w 7467600"/>
              <a:gd name="connsiteY551" fmla="*/ 1898371 h 6858000"/>
              <a:gd name="connsiteX552" fmla="*/ 6237627 w 7467600"/>
              <a:gd name="connsiteY552" fmla="*/ 2231921 h 6858000"/>
              <a:gd name="connsiteX553" fmla="*/ 5911389 w 7467600"/>
              <a:gd name="connsiteY553" fmla="*/ 1898371 h 6858000"/>
              <a:gd name="connsiteX554" fmla="*/ 6944437 w 7467600"/>
              <a:gd name="connsiteY554" fmla="*/ 1575402 h 6858000"/>
              <a:gd name="connsiteX555" fmla="*/ 6304730 w 7467600"/>
              <a:gd name="connsiteY555" fmla="*/ 1766654 h 6858000"/>
              <a:gd name="connsiteX556" fmla="*/ 6944437 w 7467600"/>
              <a:gd name="connsiteY556" fmla="*/ 1575402 h 6858000"/>
              <a:gd name="connsiteX557" fmla="*/ 7019523 w 7467600"/>
              <a:gd name="connsiteY557" fmla="*/ 1519450 h 6858000"/>
              <a:gd name="connsiteX558" fmla="*/ 6298091 w 7467600"/>
              <a:gd name="connsiteY558" fmla="*/ 1737122 h 6858000"/>
              <a:gd name="connsiteX559" fmla="*/ 7019523 w 7467600"/>
              <a:gd name="connsiteY559" fmla="*/ 1519450 h 6858000"/>
              <a:gd name="connsiteX560" fmla="*/ 2399523 w 7467600"/>
              <a:gd name="connsiteY560" fmla="*/ 1428234 h 6858000"/>
              <a:gd name="connsiteX561" fmla="*/ 2224982 w 7467600"/>
              <a:gd name="connsiteY561" fmla="*/ 1826201 h 6858000"/>
              <a:gd name="connsiteX562" fmla="*/ 2096099 w 7467600"/>
              <a:gd name="connsiteY562" fmla="*/ 2345900 h 6858000"/>
              <a:gd name="connsiteX563" fmla="*/ 2283317 w 7467600"/>
              <a:gd name="connsiteY563" fmla="*/ 1796925 h 6858000"/>
              <a:gd name="connsiteX564" fmla="*/ 2399523 w 7467600"/>
              <a:gd name="connsiteY564" fmla="*/ 1428234 h 6858000"/>
              <a:gd name="connsiteX565" fmla="*/ 2448558 w 7467600"/>
              <a:gd name="connsiteY565" fmla="*/ 1373435 h 6858000"/>
              <a:gd name="connsiteX566" fmla="*/ 2312521 w 7467600"/>
              <a:gd name="connsiteY566" fmla="*/ 1806140 h 6858000"/>
              <a:gd name="connsiteX567" fmla="*/ 2127533 w 7467600"/>
              <a:gd name="connsiteY567" fmla="*/ 2348380 h 6858000"/>
              <a:gd name="connsiteX568" fmla="*/ 2358080 w 7467600"/>
              <a:gd name="connsiteY568" fmla="*/ 1866134 h 6858000"/>
              <a:gd name="connsiteX569" fmla="*/ 2407436 w 7467600"/>
              <a:gd name="connsiteY569" fmla="*/ 1651070 h 6858000"/>
              <a:gd name="connsiteX570" fmla="*/ 2448558 w 7467600"/>
              <a:gd name="connsiteY570" fmla="*/ 1373435 h 6858000"/>
              <a:gd name="connsiteX571" fmla="*/ 278707 w 7467600"/>
              <a:gd name="connsiteY571" fmla="*/ 1352270 h 6858000"/>
              <a:gd name="connsiteX572" fmla="*/ 321570 w 7467600"/>
              <a:gd name="connsiteY572" fmla="*/ 1861610 h 6858000"/>
              <a:gd name="connsiteX573" fmla="*/ 294281 w 7467600"/>
              <a:gd name="connsiteY573" fmla="*/ 1440658 h 6858000"/>
              <a:gd name="connsiteX574" fmla="*/ 278707 w 7467600"/>
              <a:gd name="connsiteY574" fmla="*/ 1352270 h 6858000"/>
              <a:gd name="connsiteX575" fmla="*/ 1423821 w 7467600"/>
              <a:gd name="connsiteY575" fmla="*/ 1351958 h 6858000"/>
              <a:gd name="connsiteX576" fmla="*/ 1638521 w 7467600"/>
              <a:gd name="connsiteY576" fmla="*/ 1908470 h 6858000"/>
              <a:gd name="connsiteX577" fmla="*/ 1754199 w 7467600"/>
              <a:gd name="connsiteY577" fmla="*/ 2149284 h 6858000"/>
              <a:gd name="connsiteX578" fmla="*/ 1908359 w 7467600"/>
              <a:gd name="connsiteY578" fmla="*/ 2364988 h 6858000"/>
              <a:gd name="connsiteX579" fmla="*/ 1647661 w 7467600"/>
              <a:gd name="connsiteY579" fmla="*/ 1825945 h 6858000"/>
              <a:gd name="connsiteX580" fmla="*/ 1423821 w 7467600"/>
              <a:gd name="connsiteY580" fmla="*/ 1351958 h 6858000"/>
              <a:gd name="connsiteX581" fmla="*/ 1431890 w 7467600"/>
              <a:gd name="connsiteY581" fmla="*/ 1306475 h 6858000"/>
              <a:gd name="connsiteX582" fmla="*/ 1507597 w 7467600"/>
              <a:gd name="connsiteY582" fmla="*/ 1446132 h 6858000"/>
              <a:gd name="connsiteX583" fmla="*/ 1674586 w 7467600"/>
              <a:gd name="connsiteY583" fmla="*/ 1813832 h 6858000"/>
              <a:gd name="connsiteX584" fmla="*/ 1815950 w 7467600"/>
              <a:gd name="connsiteY584" fmla="*/ 2128564 h 6858000"/>
              <a:gd name="connsiteX585" fmla="*/ 1984242 w 7467600"/>
              <a:gd name="connsiteY585" fmla="*/ 2430829 h 6858000"/>
              <a:gd name="connsiteX586" fmla="*/ 2014023 w 7467600"/>
              <a:gd name="connsiteY586" fmla="*/ 2450995 h 6858000"/>
              <a:gd name="connsiteX587" fmla="*/ 1747337 w 7467600"/>
              <a:gd name="connsiteY587" fmla="*/ 1855264 h 6858000"/>
              <a:gd name="connsiteX588" fmla="*/ 1533749 w 7467600"/>
              <a:gd name="connsiteY588" fmla="*/ 1478656 h 6858000"/>
              <a:gd name="connsiteX589" fmla="*/ 1431890 w 7467600"/>
              <a:gd name="connsiteY589" fmla="*/ 1306475 h 6858000"/>
              <a:gd name="connsiteX590" fmla="*/ 5052692 w 7467600"/>
              <a:gd name="connsiteY590" fmla="*/ 1292994 h 6858000"/>
              <a:gd name="connsiteX591" fmla="*/ 5200661 w 7467600"/>
              <a:gd name="connsiteY591" fmla="*/ 1635186 h 6858000"/>
              <a:gd name="connsiteX592" fmla="*/ 5297138 w 7467600"/>
              <a:gd name="connsiteY592" fmla="*/ 1906351 h 6858000"/>
              <a:gd name="connsiteX593" fmla="*/ 5052692 w 7467600"/>
              <a:gd name="connsiteY593" fmla="*/ 1292994 h 6858000"/>
              <a:gd name="connsiteX594" fmla="*/ 5009948 w 7467600"/>
              <a:gd name="connsiteY594" fmla="*/ 1273619 h 6858000"/>
              <a:gd name="connsiteX595" fmla="*/ 5121777 w 7467600"/>
              <a:gd name="connsiteY595" fmla="*/ 1654213 h 6858000"/>
              <a:gd name="connsiteX596" fmla="*/ 5293545 w 7467600"/>
              <a:gd name="connsiteY596" fmla="*/ 2072247 h 6858000"/>
              <a:gd name="connsiteX597" fmla="*/ 5294042 w 7467600"/>
              <a:gd name="connsiteY597" fmla="*/ 2065019 h 6858000"/>
              <a:gd name="connsiteX598" fmla="*/ 5171936 w 7467600"/>
              <a:gd name="connsiteY598" fmla="*/ 1647613 h 6858000"/>
              <a:gd name="connsiteX599" fmla="*/ 5009948 w 7467600"/>
              <a:gd name="connsiteY599" fmla="*/ 1273619 h 6858000"/>
              <a:gd name="connsiteX600" fmla="*/ 655236 w 7467600"/>
              <a:gd name="connsiteY600" fmla="*/ 1268632 h 6858000"/>
              <a:gd name="connsiteX601" fmla="*/ 839521 w 7467600"/>
              <a:gd name="connsiteY601" fmla="*/ 1685315 h 6858000"/>
              <a:gd name="connsiteX602" fmla="*/ 1109416 w 7467600"/>
              <a:gd name="connsiteY602" fmla="*/ 2061663 h 6858000"/>
              <a:gd name="connsiteX603" fmla="*/ 1298300 w 7467600"/>
              <a:gd name="connsiteY603" fmla="*/ 2247742 h 6858000"/>
              <a:gd name="connsiteX604" fmla="*/ 1125871 w 7467600"/>
              <a:gd name="connsiteY604" fmla="*/ 1989513 h 6858000"/>
              <a:gd name="connsiteX605" fmla="*/ 981574 w 7467600"/>
              <a:gd name="connsiteY605" fmla="*/ 1783157 h 6858000"/>
              <a:gd name="connsiteX606" fmla="*/ 922198 w 7467600"/>
              <a:gd name="connsiteY606" fmla="*/ 1677437 h 6858000"/>
              <a:gd name="connsiteX607" fmla="*/ 869293 w 7467600"/>
              <a:gd name="connsiteY607" fmla="*/ 1583214 h 6858000"/>
              <a:gd name="connsiteX608" fmla="*/ 751431 w 7467600"/>
              <a:gd name="connsiteY608" fmla="*/ 1405731 h 6858000"/>
              <a:gd name="connsiteX609" fmla="*/ 655236 w 7467600"/>
              <a:gd name="connsiteY609" fmla="*/ 1268632 h 6858000"/>
              <a:gd name="connsiteX610" fmla="*/ 6516292 w 7467600"/>
              <a:gd name="connsiteY610" fmla="*/ 1263064 h 6858000"/>
              <a:gd name="connsiteX611" fmla="*/ 5736320 w 7467600"/>
              <a:gd name="connsiteY611" fmla="*/ 1501803 h 6858000"/>
              <a:gd name="connsiteX612" fmla="*/ 6516292 w 7467600"/>
              <a:gd name="connsiteY612" fmla="*/ 1263064 h 6858000"/>
              <a:gd name="connsiteX613" fmla="*/ 291466 w 7467600"/>
              <a:gd name="connsiteY613" fmla="*/ 1250369 h 6858000"/>
              <a:gd name="connsiteX614" fmla="*/ 323180 w 7467600"/>
              <a:gd name="connsiteY614" fmla="*/ 1435283 h 6858000"/>
              <a:gd name="connsiteX615" fmla="*/ 349381 w 7467600"/>
              <a:gd name="connsiteY615" fmla="*/ 1875041 h 6858000"/>
              <a:gd name="connsiteX616" fmla="*/ 374363 w 7467600"/>
              <a:gd name="connsiteY616" fmla="*/ 1506494 h 6858000"/>
              <a:gd name="connsiteX617" fmla="*/ 302168 w 7467600"/>
              <a:gd name="connsiteY617" fmla="*/ 1274495 h 6858000"/>
              <a:gd name="connsiteX618" fmla="*/ 291466 w 7467600"/>
              <a:gd name="connsiteY618" fmla="*/ 1250369 h 6858000"/>
              <a:gd name="connsiteX619" fmla="*/ 678222 w 7467600"/>
              <a:gd name="connsiteY619" fmla="*/ 1248670 h 6858000"/>
              <a:gd name="connsiteX620" fmla="*/ 775536 w 7467600"/>
              <a:gd name="connsiteY620" fmla="*/ 1388015 h 6858000"/>
              <a:gd name="connsiteX621" fmla="*/ 894529 w 7467600"/>
              <a:gd name="connsiteY621" fmla="*/ 1567739 h 6858000"/>
              <a:gd name="connsiteX622" fmla="*/ 948000 w 7467600"/>
              <a:gd name="connsiteY622" fmla="*/ 1663088 h 6858000"/>
              <a:gd name="connsiteX623" fmla="*/ 1006812 w 7467600"/>
              <a:gd name="connsiteY623" fmla="*/ 1767683 h 6858000"/>
              <a:gd name="connsiteX624" fmla="*/ 1149133 w 7467600"/>
              <a:gd name="connsiteY624" fmla="*/ 1971513 h 6858000"/>
              <a:gd name="connsiteX625" fmla="*/ 1333952 w 7467600"/>
              <a:gd name="connsiteY625" fmla="*/ 2251620 h 6858000"/>
              <a:gd name="connsiteX626" fmla="*/ 1337329 w 7467600"/>
              <a:gd name="connsiteY626" fmla="*/ 2258350 h 6858000"/>
              <a:gd name="connsiteX627" fmla="*/ 1014726 w 7467600"/>
              <a:gd name="connsiteY627" fmla="*/ 1615556 h 6858000"/>
              <a:gd name="connsiteX628" fmla="*/ 678222 w 7467600"/>
              <a:gd name="connsiteY628" fmla="*/ 1248670 h 6858000"/>
              <a:gd name="connsiteX629" fmla="*/ 6691602 w 7467600"/>
              <a:gd name="connsiteY629" fmla="*/ 1140573 h 6858000"/>
              <a:gd name="connsiteX630" fmla="*/ 6571100 w 7467600"/>
              <a:gd name="connsiteY630" fmla="*/ 1183662 h 6858000"/>
              <a:gd name="connsiteX631" fmla="*/ 6241687 w 7467600"/>
              <a:gd name="connsiteY631" fmla="*/ 1257600 h 6858000"/>
              <a:gd name="connsiteX632" fmla="*/ 5693009 w 7467600"/>
              <a:gd name="connsiteY632" fmla="*/ 1478256 h 6858000"/>
              <a:gd name="connsiteX633" fmla="*/ 6548420 w 7467600"/>
              <a:gd name="connsiteY633" fmla="*/ 1214599 h 6858000"/>
              <a:gd name="connsiteX634" fmla="*/ 6605473 w 7467600"/>
              <a:gd name="connsiteY634" fmla="*/ 1184686 h 6858000"/>
              <a:gd name="connsiteX635" fmla="*/ 6691602 w 7467600"/>
              <a:gd name="connsiteY635" fmla="*/ 1140573 h 6858000"/>
              <a:gd name="connsiteX636" fmla="*/ 4002475 w 7467600"/>
              <a:gd name="connsiteY636" fmla="*/ 1037802 h 6858000"/>
              <a:gd name="connsiteX637" fmla="*/ 4000324 w 7467600"/>
              <a:gd name="connsiteY637" fmla="*/ 1039362 h 6858000"/>
              <a:gd name="connsiteX638" fmla="*/ 4002862 w 7467600"/>
              <a:gd name="connsiteY638" fmla="*/ 1042866 h 6858000"/>
              <a:gd name="connsiteX639" fmla="*/ 4002475 w 7467600"/>
              <a:gd name="connsiteY639" fmla="*/ 1037802 h 6858000"/>
              <a:gd name="connsiteX640" fmla="*/ 506322 w 7467600"/>
              <a:gd name="connsiteY640" fmla="*/ 1020997 h 6858000"/>
              <a:gd name="connsiteX641" fmla="*/ 533068 w 7467600"/>
              <a:gd name="connsiteY641" fmla="*/ 1029409 h 6858000"/>
              <a:gd name="connsiteX642" fmla="*/ 1232525 w 7467600"/>
              <a:gd name="connsiteY642" fmla="*/ 1804675 h 6858000"/>
              <a:gd name="connsiteX643" fmla="*/ 1388858 w 7467600"/>
              <a:gd name="connsiteY643" fmla="*/ 2368011 h 6858000"/>
              <a:gd name="connsiteX644" fmla="*/ 1384098 w 7467600"/>
              <a:gd name="connsiteY644" fmla="*/ 2378125 h 6858000"/>
              <a:gd name="connsiteX645" fmla="*/ 1425393 w 7467600"/>
              <a:gd name="connsiteY645" fmla="*/ 2589124 h 6858000"/>
              <a:gd name="connsiteX646" fmla="*/ 1424001 w 7467600"/>
              <a:gd name="connsiteY646" fmla="*/ 2597541 h 6858000"/>
              <a:gd name="connsiteX647" fmla="*/ 2152729 w 7467600"/>
              <a:gd name="connsiteY647" fmla="*/ 2864487 h 6858000"/>
              <a:gd name="connsiteX648" fmla="*/ 2020609 w 7467600"/>
              <a:gd name="connsiteY648" fmla="*/ 2539671 h 6858000"/>
              <a:gd name="connsiteX649" fmla="*/ 2018920 w 7467600"/>
              <a:gd name="connsiteY649" fmla="*/ 2536309 h 6858000"/>
              <a:gd name="connsiteX650" fmla="*/ 1342441 w 7467600"/>
              <a:gd name="connsiteY650" fmla="*/ 1173017 h 6858000"/>
              <a:gd name="connsiteX651" fmla="*/ 1367925 w 7467600"/>
              <a:gd name="connsiteY651" fmla="*/ 1135648 h 6858000"/>
              <a:gd name="connsiteX652" fmla="*/ 1771401 w 7467600"/>
              <a:gd name="connsiteY652" fmla="*/ 1806673 h 6858000"/>
              <a:gd name="connsiteX653" fmla="*/ 1972385 w 7467600"/>
              <a:gd name="connsiteY653" fmla="*/ 2198735 h 6858000"/>
              <a:gd name="connsiteX654" fmla="*/ 2040892 w 7467600"/>
              <a:gd name="connsiteY654" fmla="*/ 2405205 h 6858000"/>
              <a:gd name="connsiteX655" fmla="*/ 2131689 w 7467600"/>
              <a:gd name="connsiteY655" fmla="*/ 1936926 h 6858000"/>
              <a:gd name="connsiteX656" fmla="*/ 2454820 w 7467600"/>
              <a:gd name="connsiteY656" fmla="*/ 1248808 h 6858000"/>
              <a:gd name="connsiteX657" fmla="*/ 2492512 w 7467600"/>
              <a:gd name="connsiteY657" fmla="*/ 1302920 h 6858000"/>
              <a:gd name="connsiteX658" fmla="*/ 2081216 w 7467600"/>
              <a:gd name="connsiteY658" fmla="*/ 2527513 h 6858000"/>
              <a:gd name="connsiteX659" fmla="*/ 2081211 w 7467600"/>
              <a:gd name="connsiteY659" fmla="*/ 2528916 h 6858000"/>
              <a:gd name="connsiteX660" fmla="*/ 2199067 w 7467600"/>
              <a:gd name="connsiteY660" fmla="*/ 2884061 h 6858000"/>
              <a:gd name="connsiteX661" fmla="*/ 3192586 w 7467600"/>
              <a:gd name="connsiteY661" fmla="*/ 3411496 h 6858000"/>
              <a:gd name="connsiteX662" fmla="*/ 3182620 w 7467600"/>
              <a:gd name="connsiteY662" fmla="*/ 3483279 h 6858000"/>
              <a:gd name="connsiteX663" fmla="*/ 2435119 w 7467600"/>
              <a:gd name="connsiteY663" fmla="*/ 3080173 h 6858000"/>
              <a:gd name="connsiteX664" fmla="*/ 2410152 w 7467600"/>
              <a:gd name="connsiteY664" fmla="*/ 3063751 h 6858000"/>
              <a:gd name="connsiteX665" fmla="*/ 2408099 w 7467600"/>
              <a:gd name="connsiteY665" fmla="*/ 3064403 h 6858000"/>
              <a:gd name="connsiteX666" fmla="*/ 2407218 w 7467600"/>
              <a:gd name="connsiteY666" fmla="*/ 3070324 h 6858000"/>
              <a:gd name="connsiteX667" fmla="*/ 2380138 w 7467600"/>
              <a:gd name="connsiteY667" fmla="*/ 3099341 h 6858000"/>
              <a:gd name="connsiteX668" fmla="*/ 1765923 w 7467600"/>
              <a:gd name="connsiteY668" fmla="*/ 3581043 h 6858000"/>
              <a:gd name="connsiteX669" fmla="*/ 1702258 w 7467600"/>
              <a:gd name="connsiteY669" fmla="*/ 3612286 h 6858000"/>
              <a:gd name="connsiteX670" fmla="*/ 1538370 w 7467600"/>
              <a:gd name="connsiteY670" fmla="*/ 3811804 h 6858000"/>
              <a:gd name="connsiteX671" fmla="*/ 542867 w 7467600"/>
              <a:gd name="connsiteY671" fmla="*/ 4944092 h 6858000"/>
              <a:gd name="connsiteX672" fmla="*/ 515800 w 7467600"/>
              <a:gd name="connsiteY672" fmla="*/ 4862180 h 6858000"/>
              <a:gd name="connsiteX673" fmla="*/ 909145 w 7467600"/>
              <a:gd name="connsiteY673" fmla="*/ 4199225 h 6858000"/>
              <a:gd name="connsiteX674" fmla="*/ 1214067 w 7467600"/>
              <a:gd name="connsiteY674" fmla="*/ 3908561 h 6858000"/>
              <a:gd name="connsiteX675" fmla="*/ 640967 w 7467600"/>
              <a:gd name="connsiteY675" fmla="*/ 4105601 h 6858000"/>
              <a:gd name="connsiteX676" fmla="*/ 112563 w 7467600"/>
              <a:gd name="connsiteY676" fmla="*/ 4396952 h 6858000"/>
              <a:gd name="connsiteX677" fmla="*/ 0 w 7467600"/>
              <a:gd name="connsiteY677" fmla="*/ 4466006 h 6858000"/>
              <a:gd name="connsiteX678" fmla="*/ 0 w 7467600"/>
              <a:gd name="connsiteY678" fmla="*/ 4233763 h 6858000"/>
              <a:gd name="connsiteX679" fmla="*/ 36881 w 7467600"/>
              <a:gd name="connsiteY679" fmla="*/ 4200118 h 6858000"/>
              <a:gd name="connsiteX680" fmla="*/ 910534 w 7467600"/>
              <a:gd name="connsiteY680" fmla="*/ 3629753 h 6858000"/>
              <a:gd name="connsiteX681" fmla="*/ 1578717 w 7467600"/>
              <a:gd name="connsiteY681" fmla="*/ 3575982 h 6858000"/>
              <a:gd name="connsiteX682" fmla="*/ 2338780 w 7467600"/>
              <a:gd name="connsiteY682" fmla="*/ 3033725 h 6858000"/>
              <a:gd name="connsiteX683" fmla="*/ 1807991 w 7467600"/>
              <a:gd name="connsiteY683" fmla="*/ 2807184 h 6858000"/>
              <a:gd name="connsiteX684" fmla="*/ 1416358 w 7467600"/>
              <a:gd name="connsiteY684" fmla="*/ 3112571 h 6858000"/>
              <a:gd name="connsiteX685" fmla="*/ 939066 w 7467600"/>
              <a:gd name="connsiteY685" fmla="*/ 3378798 h 6858000"/>
              <a:gd name="connsiteX686" fmla="*/ 115099 w 7467600"/>
              <a:gd name="connsiteY686" fmla="*/ 3607650 h 6858000"/>
              <a:gd name="connsiteX687" fmla="*/ 97284 w 7467600"/>
              <a:gd name="connsiteY687" fmla="*/ 3520393 h 6858000"/>
              <a:gd name="connsiteX688" fmla="*/ 922050 w 7467600"/>
              <a:gd name="connsiteY688" fmla="*/ 3074867 h 6858000"/>
              <a:gd name="connsiteX689" fmla="*/ 1405265 w 7467600"/>
              <a:gd name="connsiteY689" fmla="*/ 3016319 h 6858000"/>
              <a:gd name="connsiteX690" fmla="*/ 1407512 w 7467600"/>
              <a:gd name="connsiteY690" fmla="*/ 3018001 h 6858000"/>
              <a:gd name="connsiteX691" fmla="*/ 1726266 w 7467600"/>
              <a:gd name="connsiteY691" fmla="*/ 2777274 h 6858000"/>
              <a:gd name="connsiteX692" fmla="*/ 625390 w 7467600"/>
              <a:gd name="connsiteY692" fmla="*/ 2514541 h 6858000"/>
              <a:gd name="connsiteX693" fmla="*/ 619799 w 7467600"/>
              <a:gd name="connsiteY693" fmla="*/ 2527180 h 6858000"/>
              <a:gd name="connsiteX694" fmla="*/ 310030 w 7467600"/>
              <a:gd name="connsiteY694" fmla="*/ 2771818 h 6858000"/>
              <a:gd name="connsiteX695" fmla="*/ 173877 w 7467600"/>
              <a:gd name="connsiteY695" fmla="*/ 2937056 h 6858000"/>
              <a:gd name="connsiteX696" fmla="*/ 77889 w 7467600"/>
              <a:gd name="connsiteY696" fmla="*/ 3138440 h 6858000"/>
              <a:gd name="connsiteX697" fmla="*/ 0 w 7467600"/>
              <a:gd name="connsiteY697" fmla="*/ 3271395 h 6858000"/>
              <a:gd name="connsiteX698" fmla="*/ 0 w 7467600"/>
              <a:gd name="connsiteY698" fmla="*/ 3153002 h 6858000"/>
              <a:gd name="connsiteX699" fmla="*/ 2386 w 7467600"/>
              <a:gd name="connsiteY699" fmla="*/ 3149203 h 6858000"/>
              <a:gd name="connsiteX700" fmla="*/ 89753 w 7467600"/>
              <a:gd name="connsiteY700" fmla="*/ 2987702 h 6858000"/>
              <a:gd name="connsiteX701" fmla="*/ 76869 w 7467600"/>
              <a:gd name="connsiteY701" fmla="*/ 3005404 h 6858000"/>
              <a:gd name="connsiteX702" fmla="*/ 32049 w 7467600"/>
              <a:gd name="connsiteY702" fmla="*/ 3065814 h 6858000"/>
              <a:gd name="connsiteX703" fmla="*/ 0 w 7467600"/>
              <a:gd name="connsiteY703" fmla="*/ 3108744 h 6858000"/>
              <a:gd name="connsiteX704" fmla="*/ 0 w 7467600"/>
              <a:gd name="connsiteY704" fmla="*/ 3058059 h 6858000"/>
              <a:gd name="connsiteX705" fmla="*/ 7610 w 7467600"/>
              <a:gd name="connsiteY705" fmla="*/ 3047889 h 6858000"/>
              <a:gd name="connsiteX706" fmla="*/ 52419 w 7467600"/>
              <a:gd name="connsiteY706" fmla="*/ 2987479 h 6858000"/>
              <a:gd name="connsiteX707" fmla="*/ 59142 w 7467600"/>
              <a:gd name="connsiteY707" fmla="*/ 2978488 h 6858000"/>
              <a:gd name="connsiteX708" fmla="*/ 0 w 7467600"/>
              <a:gd name="connsiteY708" fmla="*/ 3015334 h 6858000"/>
              <a:gd name="connsiteX709" fmla="*/ 0 w 7467600"/>
              <a:gd name="connsiteY709" fmla="*/ 2914286 h 6858000"/>
              <a:gd name="connsiteX710" fmla="*/ 36383 w 7467600"/>
              <a:gd name="connsiteY710" fmla="*/ 2901128 h 6858000"/>
              <a:gd name="connsiteX711" fmla="*/ 156329 w 7467600"/>
              <a:gd name="connsiteY711" fmla="*/ 2840533 h 6858000"/>
              <a:gd name="connsiteX712" fmla="*/ 358355 w 7467600"/>
              <a:gd name="connsiteY712" fmla="*/ 2620471 h 6858000"/>
              <a:gd name="connsiteX713" fmla="*/ 510577 w 7467600"/>
              <a:gd name="connsiteY713" fmla="*/ 2501244 h 6858000"/>
              <a:gd name="connsiteX714" fmla="*/ 211967 w 7467600"/>
              <a:gd name="connsiteY714" fmla="*/ 2479171 h 6858000"/>
              <a:gd name="connsiteX715" fmla="*/ 0 w 7467600"/>
              <a:gd name="connsiteY715" fmla="*/ 2476398 h 6858000"/>
              <a:gd name="connsiteX716" fmla="*/ 0 w 7467600"/>
              <a:gd name="connsiteY716" fmla="*/ 2389189 h 6858000"/>
              <a:gd name="connsiteX717" fmla="*/ 103062 w 7467600"/>
              <a:gd name="connsiteY717" fmla="*/ 2389518 h 6858000"/>
              <a:gd name="connsiteX718" fmla="*/ 510734 w 7467600"/>
              <a:gd name="connsiteY718" fmla="*/ 2416201 h 6858000"/>
              <a:gd name="connsiteX719" fmla="*/ 279257 w 7467600"/>
              <a:gd name="connsiteY719" fmla="*/ 2092102 h 6858000"/>
              <a:gd name="connsiteX720" fmla="*/ 65265 w 7467600"/>
              <a:gd name="connsiteY720" fmla="*/ 2006049 h 6858000"/>
              <a:gd name="connsiteX721" fmla="*/ 0 w 7467600"/>
              <a:gd name="connsiteY721" fmla="*/ 1982532 h 6858000"/>
              <a:gd name="connsiteX722" fmla="*/ 0 w 7467600"/>
              <a:gd name="connsiteY722" fmla="*/ 1912789 h 6858000"/>
              <a:gd name="connsiteX723" fmla="*/ 97460 w 7467600"/>
              <a:gd name="connsiteY723" fmla="*/ 1953725 h 6858000"/>
              <a:gd name="connsiteX724" fmla="*/ 221272 w 7467600"/>
              <a:gd name="connsiteY724" fmla="*/ 1980766 h 6858000"/>
              <a:gd name="connsiteX725" fmla="*/ 116765 w 7467600"/>
              <a:gd name="connsiteY725" fmla="*/ 1911033 h 6858000"/>
              <a:gd name="connsiteX726" fmla="*/ 16405 w 7467600"/>
              <a:gd name="connsiteY726" fmla="*/ 1803412 h 6858000"/>
              <a:gd name="connsiteX727" fmla="*/ 0 w 7467600"/>
              <a:gd name="connsiteY727" fmla="*/ 1784777 h 6858000"/>
              <a:gd name="connsiteX728" fmla="*/ 0 w 7467600"/>
              <a:gd name="connsiteY728" fmla="*/ 1740082 h 6858000"/>
              <a:gd name="connsiteX729" fmla="*/ 39394 w 7467600"/>
              <a:gd name="connsiteY729" fmla="*/ 1784856 h 6858000"/>
              <a:gd name="connsiteX730" fmla="*/ 135813 w 7467600"/>
              <a:gd name="connsiteY730" fmla="*/ 1888838 h 6858000"/>
              <a:gd name="connsiteX731" fmla="*/ 242575 w 7467600"/>
              <a:gd name="connsiteY731" fmla="*/ 1958841 h 6858000"/>
              <a:gd name="connsiteX732" fmla="*/ 82197 w 7467600"/>
              <a:gd name="connsiteY732" fmla="*/ 1754826 h 6858000"/>
              <a:gd name="connsiteX733" fmla="*/ 0 w 7467600"/>
              <a:gd name="connsiteY733" fmla="*/ 1679650 h 6858000"/>
              <a:gd name="connsiteX734" fmla="*/ 0 w 7467600"/>
              <a:gd name="connsiteY734" fmla="*/ 1602463 h 6858000"/>
              <a:gd name="connsiteX735" fmla="*/ 84689 w 7467600"/>
              <a:gd name="connsiteY735" fmla="*/ 1677442 h 6858000"/>
              <a:gd name="connsiteX736" fmla="*/ 298437 w 7467600"/>
              <a:gd name="connsiteY736" fmla="*/ 1968019 h 6858000"/>
              <a:gd name="connsiteX737" fmla="*/ 227269 w 7467600"/>
              <a:gd name="connsiteY737" fmla="*/ 1114064 h 6858000"/>
              <a:gd name="connsiteX738" fmla="*/ 248003 w 7467600"/>
              <a:gd name="connsiteY738" fmla="*/ 1089613 h 6858000"/>
              <a:gd name="connsiteX739" fmla="*/ 427020 w 7467600"/>
              <a:gd name="connsiteY739" fmla="*/ 1619803 h 6858000"/>
              <a:gd name="connsiteX740" fmla="*/ 340345 w 7467600"/>
              <a:gd name="connsiteY740" fmla="*/ 2027739 h 6858000"/>
              <a:gd name="connsiteX741" fmla="*/ 360865 w 7467600"/>
              <a:gd name="connsiteY741" fmla="*/ 2044827 h 6858000"/>
              <a:gd name="connsiteX742" fmla="*/ 560414 w 7467600"/>
              <a:gd name="connsiteY742" fmla="*/ 2421457 h 6858000"/>
              <a:gd name="connsiteX743" fmla="*/ 1359703 w 7467600"/>
              <a:gd name="connsiteY743" fmla="*/ 2578554 h 6858000"/>
              <a:gd name="connsiteX744" fmla="*/ 1359422 w 7467600"/>
              <a:gd name="connsiteY744" fmla="*/ 2577994 h 6858000"/>
              <a:gd name="connsiteX745" fmla="*/ 828701 w 7467600"/>
              <a:gd name="connsiteY745" fmla="*/ 1839520 h 6858000"/>
              <a:gd name="connsiteX746" fmla="*/ 494427 w 7467600"/>
              <a:gd name="connsiteY746" fmla="*/ 1092333 h 6858000"/>
              <a:gd name="connsiteX747" fmla="*/ 506322 w 7467600"/>
              <a:gd name="connsiteY747" fmla="*/ 1020997 h 6858000"/>
              <a:gd name="connsiteX748" fmla="*/ 4570198 w 7467600"/>
              <a:gd name="connsiteY748" fmla="*/ 978081 h 6858000"/>
              <a:gd name="connsiteX749" fmla="*/ 4523691 w 7467600"/>
              <a:gd name="connsiteY749" fmla="*/ 1127776 h 6858000"/>
              <a:gd name="connsiteX750" fmla="*/ 4509875 w 7467600"/>
              <a:gd name="connsiteY750" fmla="*/ 1167552 h 6858000"/>
              <a:gd name="connsiteX751" fmla="*/ 4478168 w 7467600"/>
              <a:gd name="connsiteY751" fmla="*/ 1260735 h 6858000"/>
              <a:gd name="connsiteX752" fmla="*/ 4409309 w 7467600"/>
              <a:gd name="connsiteY752" fmla="*/ 1666996 h 6858000"/>
              <a:gd name="connsiteX753" fmla="*/ 4370031 w 7467600"/>
              <a:gd name="connsiteY753" fmla="*/ 1955666 h 6858000"/>
              <a:gd name="connsiteX754" fmla="*/ 4570198 w 7467600"/>
              <a:gd name="connsiteY754" fmla="*/ 978081 h 6858000"/>
              <a:gd name="connsiteX755" fmla="*/ 4557898 w 7467600"/>
              <a:gd name="connsiteY755" fmla="*/ 900011 h 6858000"/>
              <a:gd name="connsiteX756" fmla="*/ 4344840 w 7467600"/>
              <a:gd name="connsiteY756" fmla="*/ 1922038 h 6858000"/>
              <a:gd name="connsiteX757" fmla="*/ 4378710 w 7467600"/>
              <a:gd name="connsiteY757" fmla="*/ 1665516 h 6858000"/>
              <a:gd name="connsiteX758" fmla="*/ 4448798 w 7467600"/>
              <a:gd name="connsiteY758" fmla="*/ 1253024 h 6858000"/>
              <a:gd name="connsiteX759" fmla="*/ 4480315 w 7467600"/>
              <a:gd name="connsiteY759" fmla="*/ 1158454 h 6858000"/>
              <a:gd name="connsiteX760" fmla="*/ 4494133 w 7467600"/>
              <a:gd name="connsiteY760" fmla="*/ 1118676 h 6858000"/>
              <a:gd name="connsiteX761" fmla="*/ 4557898 w 7467600"/>
              <a:gd name="connsiteY761" fmla="*/ 900011 h 6858000"/>
              <a:gd name="connsiteX762" fmla="*/ 5870151 w 7467600"/>
              <a:gd name="connsiteY762" fmla="*/ 898890 h 6858000"/>
              <a:gd name="connsiteX763" fmla="*/ 5861335 w 7467600"/>
              <a:gd name="connsiteY763" fmla="*/ 899177 h 6858000"/>
              <a:gd name="connsiteX764" fmla="*/ 5843702 w 7467600"/>
              <a:gd name="connsiteY764" fmla="*/ 899748 h 6858000"/>
              <a:gd name="connsiteX765" fmla="*/ 5651107 w 7467600"/>
              <a:gd name="connsiteY765" fmla="*/ 920306 h 6858000"/>
              <a:gd name="connsiteX766" fmla="*/ 5459407 w 7467600"/>
              <a:gd name="connsiteY766" fmla="*/ 940975 h 6858000"/>
              <a:gd name="connsiteX767" fmla="*/ 5374846 w 7467600"/>
              <a:gd name="connsiteY767" fmla="*/ 941988 h 6858000"/>
              <a:gd name="connsiteX768" fmla="*/ 5256105 w 7467600"/>
              <a:gd name="connsiteY768" fmla="*/ 945632 h 6858000"/>
              <a:gd name="connsiteX769" fmla="*/ 5107071 w 7467600"/>
              <a:gd name="connsiteY769" fmla="*/ 969720 h 6858000"/>
              <a:gd name="connsiteX770" fmla="*/ 4998681 w 7467600"/>
              <a:gd name="connsiteY770" fmla="*/ 988771 h 6858000"/>
              <a:gd name="connsiteX771" fmla="*/ 5870151 w 7467600"/>
              <a:gd name="connsiteY771" fmla="*/ 898890 h 6858000"/>
              <a:gd name="connsiteX772" fmla="*/ 5504425 w 7467600"/>
              <a:gd name="connsiteY772" fmla="*/ 848067 h 6858000"/>
              <a:gd name="connsiteX773" fmla="*/ 4968849 w 7467600"/>
              <a:gd name="connsiteY773" fmla="*/ 962318 h 6858000"/>
              <a:gd name="connsiteX774" fmla="*/ 5104039 w 7467600"/>
              <a:gd name="connsiteY774" fmla="*/ 940634 h 6858000"/>
              <a:gd name="connsiteX775" fmla="*/ 5256311 w 7467600"/>
              <a:gd name="connsiteY775" fmla="*/ 916490 h 6858000"/>
              <a:gd name="connsiteX776" fmla="*/ 5377381 w 7467600"/>
              <a:gd name="connsiteY776" fmla="*/ 912671 h 6858000"/>
              <a:gd name="connsiteX777" fmla="*/ 5460148 w 7467600"/>
              <a:gd name="connsiteY777" fmla="*/ 911442 h 6858000"/>
              <a:gd name="connsiteX778" fmla="*/ 5648971 w 7467600"/>
              <a:gd name="connsiteY778" fmla="*/ 891331 h 6858000"/>
              <a:gd name="connsiteX779" fmla="*/ 5844807 w 7467600"/>
              <a:gd name="connsiteY779" fmla="*/ 870718 h 6858000"/>
              <a:gd name="connsiteX780" fmla="*/ 5862975 w 7467600"/>
              <a:gd name="connsiteY780" fmla="*/ 869756 h 6858000"/>
              <a:gd name="connsiteX781" fmla="*/ 5920887 w 7467600"/>
              <a:gd name="connsiteY781" fmla="*/ 865929 h 6858000"/>
              <a:gd name="connsiteX782" fmla="*/ 5504425 w 7467600"/>
              <a:gd name="connsiteY782" fmla="*/ 848067 h 6858000"/>
              <a:gd name="connsiteX783" fmla="*/ 3607114 w 7467600"/>
              <a:gd name="connsiteY783" fmla="*/ 467441 h 6858000"/>
              <a:gd name="connsiteX784" fmla="*/ 3296242 w 7467600"/>
              <a:gd name="connsiteY784" fmla="*/ 807991 h 6858000"/>
              <a:gd name="connsiteX785" fmla="*/ 3174674 w 7467600"/>
              <a:gd name="connsiteY785" fmla="*/ 919759 h 6858000"/>
              <a:gd name="connsiteX786" fmla="*/ 3042978 w 7467600"/>
              <a:gd name="connsiteY786" fmla="*/ 1054894 h 6858000"/>
              <a:gd name="connsiteX787" fmla="*/ 2968914 w 7467600"/>
              <a:gd name="connsiteY787" fmla="*/ 1133756 h 6858000"/>
              <a:gd name="connsiteX788" fmla="*/ 3103823 w 7467600"/>
              <a:gd name="connsiteY788" fmla="*/ 1026814 h 6858000"/>
              <a:gd name="connsiteX789" fmla="*/ 3607114 w 7467600"/>
              <a:gd name="connsiteY789" fmla="*/ 467441 h 6858000"/>
              <a:gd name="connsiteX790" fmla="*/ 3744487 w 7467600"/>
              <a:gd name="connsiteY790" fmla="*/ 383136 h 6858000"/>
              <a:gd name="connsiteX791" fmla="*/ 3970213 w 7467600"/>
              <a:gd name="connsiteY791" fmla="*/ 995559 h 6858000"/>
              <a:gd name="connsiteX792" fmla="*/ 3744487 w 7467600"/>
              <a:gd name="connsiteY792" fmla="*/ 383136 h 6858000"/>
              <a:gd name="connsiteX793" fmla="*/ 3624562 w 7467600"/>
              <a:gd name="connsiteY793" fmla="*/ 367041 h 6858000"/>
              <a:gd name="connsiteX794" fmla="*/ 3489712 w 7467600"/>
              <a:gd name="connsiteY794" fmla="*/ 485386 h 6858000"/>
              <a:gd name="connsiteX795" fmla="*/ 3182994 w 7467600"/>
              <a:gd name="connsiteY795" fmla="*/ 828265 h 6858000"/>
              <a:gd name="connsiteX796" fmla="*/ 2892114 w 7467600"/>
              <a:gd name="connsiteY796" fmla="*/ 1172635 h 6858000"/>
              <a:gd name="connsiteX797" fmla="*/ 3021459 w 7467600"/>
              <a:gd name="connsiteY797" fmla="*/ 1035385 h 6858000"/>
              <a:gd name="connsiteX798" fmla="*/ 3153873 w 7467600"/>
              <a:gd name="connsiteY798" fmla="*/ 898971 h 6858000"/>
              <a:gd name="connsiteX799" fmla="*/ 3276511 w 7467600"/>
              <a:gd name="connsiteY799" fmla="*/ 786423 h 6858000"/>
              <a:gd name="connsiteX800" fmla="*/ 3584154 w 7467600"/>
              <a:gd name="connsiteY800" fmla="*/ 448218 h 6858000"/>
              <a:gd name="connsiteX801" fmla="*/ 3624562 w 7467600"/>
              <a:gd name="connsiteY801" fmla="*/ 367041 h 6858000"/>
              <a:gd name="connsiteX802" fmla="*/ 3766672 w 7467600"/>
              <a:gd name="connsiteY802" fmla="*/ 359429 h 6858000"/>
              <a:gd name="connsiteX803" fmla="*/ 3996338 w 7467600"/>
              <a:gd name="connsiteY803" fmla="*/ 968237 h 6858000"/>
              <a:gd name="connsiteX804" fmla="*/ 3766672 w 7467600"/>
              <a:gd name="connsiteY804" fmla="*/ 359429 h 6858000"/>
              <a:gd name="connsiteX805" fmla="*/ 5805386 w 7467600"/>
              <a:gd name="connsiteY805" fmla="*/ 239240 h 6858000"/>
              <a:gd name="connsiteX806" fmla="*/ 5736947 w 7467600"/>
              <a:gd name="connsiteY806" fmla="*/ 261367 h 6858000"/>
              <a:gd name="connsiteX807" fmla="*/ 5427012 w 7467600"/>
              <a:gd name="connsiteY807" fmla="*/ 311272 h 6858000"/>
              <a:gd name="connsiteX808" fmla="*/ 5147818 w 7467600"/>
              <a:gd name="connsiteY808" fmla="*/ 322112 h 6858000"/>
              <a:gd name="connsiteX809" fmla="*/ 5060854 w 7467600"/>
              <a:gd name="connsiteY809" fmla="*/ 311882 h 6858000"/>
              <a:gd name="connsiteX810" fmla="*/ 4945989 w 7467600"/>
              <a:gd name="connsiteY810" fmla="*/ 300516 h 6858000"/>
              <a:gd name="connsiteX811" fmla="*/ 5410479 w 7467600"/>
              <a:gd name="connsiteY811" fmla="*/ 348434 h 6858000"/>
              <a:gd name="connsiteX812" fmla="*/ 5805386 w 7467600"/>
              <a:gd name="connsiteY812" fmla="*/ 239240 h 6858000"/>
              <a:gd name="connsiteX813" fmla="*/ 5905192 w 7467600"/>
              <a:gd name="connsiteY813" fmla="*/ 163079 h 6858000"/>
              <a:gd name="connsiteX814" fmla="*/ 5865655 w 7467600"/>
              <a:gd name="connsiteY814" fmla="*/ 171901 h 6858000"/>
              <a:gd name="connsiteX815" fmla="*/ 5259740 w 7467600"/>
              <a:gd name="connsiteY815" fmla="*/ 257013 h 6858000"/>
              <a:gd name="connsiteX816" fmla="*/ 5208466 w 7467600"/>
              <a:gd name="connsiteY816" fmla="*/ 257550 h 6858000"/>
              <a:gd name="connsiteX817" fmla="*/ 4980204 w 7467600"/>
              <a:gd name="connsiteY817" fmla="*/ 271903 h 6858000"/>
              <a:gd name="connsiteX818" fmla="*/ 5068068 w 7467600"/>
              <a:gd name="connsiteY818" fmla="*/ 282244 h 6858000"/>
              <a:gd name="connsiteX819" fmla="*/ 5153231 w 7467600"/>
              <a:gd name="connsiteY819" fmla="*/ 292240 h 6858000"/>
              <a:gd name="connsiteX820" fmla="*/ 5426491 w 7467600"/>
              <a:gd name="connsiteY820" fmla="*/ 281128 h 6858000"/>
              <a:gd name="connsiteX821" fmla="*/ 5731212 w 7467600"/>
              <a:gd name="connsiteY821" fmla="*/ 231951 h 6858000"/>
              <a:gd name="connsiteX822" fmla="*/ 5905192 w 7467600"/>
              <a:gd name="connsiteY822" fmla="*/ 163079 h 6858000"/>
              <a:gd name="connsiteX823" fmla="*/ 5944437 w 7467600"/>
              <a:gd name="connsiteY823" fmla="*/ 113829 h 6858000"/>
              <a:gd name="connsiteX824" fmla="*/ 5825032 w 7467600"/>
              <a:gd name="connsiteY824" fmla="*/ 146405 h 6858000"/>
              <a:gd name="connsiteX825" fmla="*/ 4955599 w 7467600"/>
              <a:gd name="connsiteY825" fmla="*/ 247008 h 6858000"/>
              <a:gd name="connsiteX826" fmla="*/ 5210104 w 7467600"/>
              <a:gd name="connsiteY826" fmla="*/ 228123 h 6858000"/>
              <a:gd name="connsiteX827" fmla="*/ 5261015 w 7467600"/>
              <a:gd name="connsiteY827" fmla="*/ 227087 h 6858000"/>
              <a:gd name="connsiteX828" fmla="*/ 5861181 w 7467600"/>
              <a:gd name="connsiteY828" fmla="*/ 143093 h 6858000"/>
              <a:gd name="connsiteX829" fmla="*/ 5961252 w 7467600"/>
              <a:gd name="connsiteY829" fmla="*/ 114820 h 6858000"/>
              <a:gd name="connsiteX830" fmla="*/ 5944437 w 7467600"/>
              <a:gd name="connsiteY830" fmla="*/ 113829 h 6858000"/>
              <a:gd name="connsiteX831" fmla="*/ 3882765 w 7467600"/>
              <a:gd name="connsiteY831" fmla="*/ 0 h 6858000"/>
              <a:gd name="connsiteX832" fmla="*/ 3995099 w 7467600"/>
              <a:gd name="connsiteY832" fmla="*/ 0 h 6858000"/>
              <a:gd name="connsiteX833" fmla="*/ 4163818 w 7467600"/>
              <a:gd name="connsiteY833" fmla="*/ 234104 h 6858000"/>
              <a:gd name="connsiteX834" fmla="*/ 4172099 w 7467600"/>
              <a:gd name="connsiteY834" fmla="*/ 234207 h 6858000"/>
              <a:gd name="connsiteX835" fmla="*/ 4784282 w 7467600"/>
              <a:gd name="connsiteY835" fmla="*/ 276561 h 6858000"/>
              <a:gd name="connsiteX836" fmla="*/ 4801687 w 7467600"/>
              <a:gd name="connsiteY836" fmla="*/ 267764 h 6858000"/>
              <a:gd name="connsiteX837" fmla="*/ 6082788 w 7467600"/>
              <a:gd name="connsiteY837" fmla="*/ 64119 h 6858000"/>
              <a:gd name="connsiteX838" fmla="*/ 6099442 w 7467600"/>
              <a:gd name="connsiteY838" fmla="*/ 82568 h 6858000"/>
              <a:gd name="connsiteX839" fmla="*/ 4804137 w 7467600"/>
              <a:gd name="connsiteY839" fmla="*/ 320931 h 6858000"/>
              <a:gd name="connsiteX840" fmla="*/ 4227047 w 7467600"/>
              <a:gd name="connsiteY840" fmla="*/ 313415 h 6858000"/>
              <a:gd name="connsiteX841" fmla="*/ 4346041 w 7467600"/>
              <a:gd name="connsiteY841" fmla="*/ 456086 h 6858000"/>
              <a:gd name="connsiteX842" fmla="*/ 4870967 w 7467600"/>
              <a:gd name="connsiteY842" fmla="*/ 963061 h 6858000"/>
              <a:gd name="connsiteX843" fmla="*/ 4889647 w 7467600"/>
              <a:gd name="connsiteY843" fmla="*/ 957147 h 6858000"/>
              <a:gd name="connsiteX844" fmla="*/ 5422504 w 7467600"/>
              <a:gd name="connsiteY844" fmla="*/ 805191 h 6858000"/>
              <a:gd name="connsiteX845" fmla="*/ 6087656 w 7467600"/>
              <a:gd name="connsiteY845" fmla="*/ 826703 h 6858000"/>
              <a:gd name="connsiteX846" fmla="*/ 6058717 w 7467600"/>
              <a:gd name="connsiteY846" fmla="*/ 865992 h 6858000"/>
              <a:gd name="connsiteX847" fmla="*/ 4974153 w 7467600"/>
              <a:gd name="connsiteY847" fmla="*/ 1045456 h 6858000"/>
              <a:gd name="connsiteX848" fmla="*/ 5627835 w 7467600"/>
              <a:gd name="connsiteY848" fmla="*/ 1472077 h 6858000"/>
              <a:gd name="connsiteX849" fmla="*/ 5629817 w 7467600"/>
              <a:gd name="connsiteY849" fmla="*/ 1471412 h 6858000"/>
              <a:gd name="connsiteX850" fmla="*/ 5634124 w 7467600"/>
              <a:gd name="connsiteY850" fmla="*/ 1470572 h 6858000"/>
              <a:gd name="connsiteX851" fmla="*/ 5755832 w 7467600"/>
              <a:gd name="connsiteY851" fmla="*/ 1383886 h 6858000"/>
              <a:gd name="connsiteX852" fmla="*/ 6014186 w 7467600"/>
              <a:gd name="connsiteY852" fmla="*/ 1279799 h 6858000"/>
              <a:gd name="connsiteX853" fmla="*/ 6901619 w 7467600"/>
              <a:gd name="connsiteY853" fmla="*/ 1047874 h 6858000"/>
              <a:gd name="connsiteX854" fmla="*/ 6931566 w 7467600"/>
              <a:gd name="connsiteY854" fmla="*/ 1062034 h 6858000"/>
              <a:gd name="connsiteX855" fmla="*/ 5790982 w 7467600"/>
              <a:gd name="connsiteY855" fmla="*/ 1561380 h 6858000"/>
              <a:gd name="connsiteX856" fmla="*/ 6188971 w 7467600"/>
              <a:gd name="connsiteY856" fmla="*/ 1755168 h 6858000"/>
              <a:gd name="connsiteX857" fmla="*/ 6202446 w 7467600"/>
              <a:gd name="connsiteY857" fmla="*/ 1752268 h 6858000"/>
              <a:gd name="connsiteX858" fmla="*/ 7179560 w 7467600"/>
              <a:gd name="connsiteY858" fmla="*/ 1467551 h 6858000"/>
              <a:gd name="connsiteX859" fmla="*/ 7158730 w 7467600"/>
              <a:gd name="connsiteY859" fmla="*/ 1507835 h 6858000"/>
              <a:gd name="connsiteX860" fmla="*/ 6326959 w 7467600"/>
              <a:gd name="connsiteY860" fmla="*/ 1817686 h 6858000"/>
              <a:gd name="connsiteX861" fmla="*/ 6537433 w 7467600"/>
              <a:gd name="connsiteY861" fmla="*/ 1907790 h 6858000"/>
              <a:gd name="connsiteX862" fmla="*/ 6550221 w 7467600"/>
              <a:gd name="connsiteY862" fmla="*/ 1910729 h 6858000"/>
              <a:gd name="connsiteX863" fmla="*/ 6964438 w 7467600"/>
              <a:gd name="connsiteY863" fmla="*/ 2209505 h 6858000"/>
              <a:gd name="connsiteX864" fmla="*/ 7367862 w 7467600"/>
              <a:gd name="connsiteY864" fmla="*/ 2806833 h 6858000"/>
              <a:gd name="connsiteX865" fmla="*/ 7364329 w 7467600"/>
              <a:gd name="connsiteY865" fmla="*/ 2826907 h 6858000"/>
              <a:gd name="connsiteX866" fmla="*/ 7290545 w 7467600"/>
              <a:gd name="connsiteY866" fmla="*/ 2850663 h 6858000"/>
              <a:gd name="connsiteX867" fmla="*/ 6472036 w 7467600"/>
              <a:gd name="connsiteY867" fmla="*/ 1959003 h 6858000"/>
              <a:gd name="connsiteX868" fmla="*/ 5792897 w 7467600"/>
              <a:gd name="connsiteY868" fmla="*/ 1647747 h 6858000"/>
              <a:gd name="connsiteX869" fmla="*/ 5842751 w 7467600"/>
              <a:gd name="connsiteY869" fmla="*/ 1816112 h 6858000"/>
              <a:gd name="connsiteX870" fmla="*/ 5847424 w 7467600"/>
              <a:gd name="connsiteY870" fmla="*/ 1815776 h 6858000"/>
              <a:gd name="connsiteX871" fmla="*/ 6399821 w 7467600"/>
              <a:gd name="connsiteY871" fmla="*/ 2344799 h 6858000"/>
              <a:gd name="connsiteX872" fmla="*/ 6323232 w 7467600"/>
              <a:gd name="connsiteY872" fmla="*/ 2389634 h 6858000"/>
              <a:gd name="connsiteX873" fmla="*/ 5942958 w 7467600"/>
              <a:gd name="connsiteY873" fmla="*/ 2077708 h 6858000"/>
              <a:gd name="connsiteX874" fmla="*/ 5921559 w 7467600"/>
              <a:gd name="connsiteY874" fmla="*/ 2378596 h 6858000"/>
              <a:gd name="connsiteX875" fmla="*/ 5817651 w 7467600"/>
              <a:gd name="connsiteY875" fmla="*/ 3023919 h 6858000"/>
              <a:gd name="connsiteX876" fmla="*/ 5729634 w 7467600"/>
              <a:gd name="connsiteY876" fmla="*/ 3051849 h 6858000"/>
              <a:gd name="connsiteX877" fmla="*/ 5611018 w 7467600"/>
              <a:gd name="connsiteY877" fmla="*/ 2316769 h 6858000"/>
              <a:gd name="connsiteX878" fmla="*/ 5687608 w 7467600"/>
              <a:gd name="connsiteY878" fmla="*/ 2039972 h 6858000"/>
              <a:gd name="connsiteX879" fmla="*/ 5657554 w 7467600"/>
              <a:gd name="connsiteY879" fmla="*/ 1576445 h 6858000"/>
              <a:gd name="connsiteX880" fmla="*/ 5150475 w 7467600"/>
              <a:gd name="connsiteY880" fmla="*/ 1274012 h 6858000"/>
              <a:gd name="connsiteX881" fmla="*/ 5349142 w 7467600"/>
              <a:gd name="connsiteY881" fmla="*/ 2204405 h 6858000"/>
              <a:gd name="connsiteX882" fmla="*/ 5262214 w 7467600"/>
              <a:gd name="connsiteY882" fmla="*/ 2233836 h 6858000"/>
              <a:gd name="connsiteX883" fmla="*/ 4981539 w 7467600"/>
              <a:gd name="connsiteY883" fmla="*/ 1542201 h 6858000"/>
              <a:gd name="connsiteX884" fmla="*/ 4958461 w 7467600"/>
              <a:gd name="connsiteY884" fmla="*/ 1136957 h 6858000"/>
              <a:gd name="connsiteX885" fmla="*/ 4655015 w 7467600"/>
              <a:gd name="connsiteY885" fmla="*/ 891426 h 6858000"/>
              <a:gd name="connsiteX886" fmla="*/ 4348002 w 7467600"/>
              <a:gd name="connsiteY886" fmla="*/ 2205895 h 6858000"/>
              <a:gd name="connsiteX887" fmla="*/ 4262250 w 7467600"/>
              <a:gd name="connsiteY887" fmla="*/ 2219972 h 6858000"/>
              <a:gd name="connsiteX888" fmla="*/ 4550611 w 7467600"/>
              <a:gd name="connsiteY888" fmla="*/ 817540 h 6858000"/>
              <a:gd name="connsiteX889" fmla="*/ 4564418 w 7467600"/>
              <a:gd name="connsiteY889" fmla="*/ 808293 h 6858000"/>
              <a:gd name="connsiteX890" fmla="*/ 4266388 w 7467600"/>
              <a:gd name="connsiteY890" fmla="*/ 500083 h 6858000"/>
              <a:gd name="connsiteX891" fmla="*/ 4032842 w 7467600"/>
              <a:gd name="connsiteY891" fmla="*/ 211809 h 6858000"/>
              <a:gd name="connsiteX892" fmla="*/ 3882765 w 7467600"/>
              <a:gd name="connsiteY892" fmla="*/ 0 h 6858000"/>
              <a:gd name="connsiteX893" fmla="*/ 3721337 w 7467600"/>
              <a:gd name="connsiteY893" fmla="*/ 0 h 6858000"/>
              <a:gd name="connsiteX894" fmla="*/ 3797544 w 7467600"/>
              <a:gd name="connsiteY894" fmla="*/ 0 h 6858000"/>
              <a:gd name="connsiteX895" fmla="*/ 3775734 w 7467600"/>
              <a:gd name="connsiteY895" fmla="*/ 95131 h 6858000"/>
              <a:gd name="connsiteX896" fmla="*/ 3724807 w 7467600"/>
              <a:gd name="connsiteY896" fmla="*/ 272257 h 6858000"/>
              <a:gd name="connsiteX897" fmla="*/ 3726844 w 7467600"/>
              <a:gd name="connsiteY897" fmla="*/ 282988 h 6858000"/>
              <a:gd name="connsiteX898" fmla="*/ 3742664 w 7467600"/>
              <a:gd name="connsiteY898" fmla="*/ 279918 h 6858000"/>
              <a:gd name="connsiteX899" fmla="*/ 4103910 w 7467600"/>
              <a:gd name="connsiteY899" fmla="*/ 1161917 h 6858000"/>
              <a:gd name="connsiteX900" fmla="*/ 4020269 w 7467600"/>
              <a:gd name="connsiteY900" fmla="*/ 1200406 h 6858000"/>
              <a:gd name="connsiteX901" fmla="*/ 3674882 w 7467600"/>
              <a:gd name="connsiteY901" fmla="*/ 488524 h 6858000"/>
              <a:gd name="connsiteX902" fmla="*/ 3132682 w 7467600"/>
              <a:gd name="connsiteY902" fmla="*/ 1072284 h 6858000"/>
              <a:gd name="connsiteX903" fmla="*/ 2716346 w 7467600"/>
              <a:gd name="connsiteY903" fmla="*/ 1276376 h 6858000"/>
              <a:gd name="connsiteX904" fmla="*/ 2716772 w 7467600"/>
              <a:gd name="connsiteY904" fmla="*/ 1255462 h 6858000"/>
              <a:gd name="connsiteX905" fmla="*/ 3471096 w 7467600"/>
              <a:gd name="connsiteY905" fmla="*/ 437072 h 6858000"/>
              <a:gd name="connsiteX906" fmla="*/ 3639057 w 7467600"/>
              <a:gd name="connsiteY906" fmla="*/ 286334 h 6858000"/>
              <a:gd name="connsiteX907" fmla="*/ 3640309 w 7467600"/>
              <a:gd name="connsiteY907" fmla="*/ 284664 h 6858000"/>
              <a:gd name="connsiteX908" fmla="*/ 3646022 w 7467600"/>
              <a:gd name="connsiteY908" fmla="*/ 276711 h 6858000"/>
              <a:gd name="connsiteX909" fmla="*/ 3707943 w 7467600"/>
              <a:gd name="connsiteY909" fmla="*/ 65958 h 6858000"/>
              <a:gd name="connsiteX910" fmla="*/ 3721337 w 7467600"/>
              <a:gd name="connsiteY910" fmla="*/ 0 h 6858000"/>
              <a:gd name="connsiteX911" fmla="*/ 2867960 w 7467600"/>
              <a:gd name="connsiteY911" fmla="*/ 0 h 6858000"/>
              <a:gd name="connsiteX912" fmla="*/ 2926351 w 7467600"/>
              <a:gd name="connsiteY912" fmla="*/ 0 h 6858000"/>
              <a:gd name="connsiteX913" fmla="*/ 2902823 w 7467600"/>
              <a:gd name="connsiteY913" fmla="*/ 262929 h 6858000"/>
              <a:gd name="connsiteX914" fmla="*/ 2940663 w 7467600"/>
              <a:gd name="connsiteY914" fmla="*/ 140884 h 6858000"/>
              <a:gd name="connsiteX915" fmla="*/ 2947039 w 7467600"/>
              <a:gd name="connsiteY915" fmla="*/ 122524 h 6858000"/>
              <a:gd name="connsiteX916" fmla="*/ 2984316 w 7467600"/>
              <a:gd name="connsiteY916" fmla="*/ 0 h 6858000"/>
              <a:gd name="connsiteX917" fmla="*/ 3016114 w 7467600"/>
              <a:gd name="connsiteY917" fmla="*/ 0 h 6858000"/>
              <a:gd name="connsiteX918" fmla="*/ 2979949 w 7467600"/>
              <a:gd name="connsiteY918" fmla="*/ 119274 h 6858000"/>
              <a:gd name="connsiteX919" fmla="*/ 3023879 w 7467600"/>
              <a:gd name="connsiteY919" fmla="*/ 0 h 6858000"/>
              <a:gd name="connsiteX920" fmla="*/ 3105400 w 7467600"/>
              <a:gd name="connsiteY920" fmla="*/ 0 h 6858000"/>
              <a:gd name="connsiteX921" fmla="*/ 3094669 w 7467600"/>
              <a:gd name="connsiteY921" fmla="*/ 30308 h 6858000"/>
              <a:gd name="connsiteX922" fmla="*/ 2901945 w 7467600"/>
              <a:gd name="connsiteY922" fmla="*/ 466538 h 6858000"/>
              <a:gd name="connsiteX923" fmla="*/ 2815209 w 7467600"/>
              <a:gd name="connsiteY923" fmla="*/ 497361 h 6858000"/>
              <a:gd name="connsiteX924" fmla="*/ 2844845 w 7467600"/>
              <a:gd name="connsiteY924" fmla="*/ 127638 h 6858000"/>
              <a:gd name="connsiteX925" fmla="*/ 2867960 w 7467600"/>
              <a:gd name="connsiteY925" fmla="*/ 0 h 6858000"/>
              <a:gd name="connsiteX926" fmla="*/ 1057230 w 7467600"/>
              <a:gd name="connsiteY926" fmla="*/ 0 h 6858000"/>
              <a:gd name="connsiteX927" fmla="*/ 1111003 w 7467600"/>
              <a:gd name="connsiteY927" fmla="*/ 0 h 6858000"/>
              <a:gd name="connsiteX928" fmla="*/ 1125553 w 7467600"/>
              <a:gd name="connsiteY928" fmla="*/ 52588 h 6858000"/>
              <a:gd name="connsiteX929" fmla="*/ 1304276 w 7467600"/>
              <a:gd name="connsiteY929" fmla="*/ 476275 h 6858000"/>
              <a:gd name="connsiteX930" fmla="*/ 1492066 w 7467600"/>
              <a:gd name="connsiteY930" fmla="*/ 886333 h 6858000"/>
              <a:gd name="connsiteX931" fmla="*/ 1423698 w 7467600"/>
              <a:gd name="connsiteY931" fmla="*/ 710817 h 6858000"/>
              <a:gd name="connsiteX932" fmla="*/ 1357609 w 7467600"/>
              <a:gd name="connsiteY932" fmla="*/ 532892 h 6858000"/>
              <a:gd name="connsiteX933" fmla="*/ 1309550 w 7467600"/>
              <a:gd name="connsiteY933" fmla="*/ 374031 h 6858000"/>
              <a:gd name="connsiteX934" fmla="*/ 1193673 w 7467600"/>
              <a:gd name="connsiteY934" fmla="*/ 49533 h 6858000"/>
              <a:gd name="connsiteX935" fmla="*/ 1164391 w 7467600"/>
              <a:gd name="connsiteY935" fmla="*/ 0 h 6858000"/>
              <a:gd name="connsiteX936" fmla="*/ 1200666 w 7467600"/>
              <a:gd name="connsiteY936" fmla="*/ 0 h 6858000"/>
              <a:gd name="connsiteX937" fmla="*/ 1223408 w 7467600"/>
              <a:gd name="connsiteY937" fmla="*/ 38996 h 6858000"/>
              <a:gd name="connsiteX938" fmla="*/ 1339635 w 7467600"/>
              <a:gd name="connsiteY938" fmla="*/ 365517 h 6858000"/>
              <a:gd name="connsiteX939" fmla="*/ 1387469 w 7467600"/>
              <a:gd name="connsiteY939" fmla="*/ 523079 h 6858000"/>
              <a:gd name="connsiteX940" fmla="*/ 1452685 w 7467600"/>
              <a:gd name="connsiteY940" fmla="*/ 699806 h 6858000"/>
              <a:gd name="connsiteX941" fmla="*/ 1492092 w 7467600"/>
              <a:gd name="connsiteY941" fmla="*/ 800424 h 6858000"/>
              <a:gd name="connsiteX942" fmla="*/ 1455302 w 7467600"/>
              <a:gd name="connsiteY942" fmla="*/ 632913 h 6858000"/>
              <a:gd name="connsiteX943" fmla="*/ 1222336 w 7467600"/>
              <a:gd name="connsiteY943" fmla="*/ 9480 h 6858000"/>
              <a:gd name="connsiteX944" fmla="*/ 1214634 w 7467600"/>
              <a:gd name="connsiteY944" fmla="*/ 0 h 6858000"/>
              <a:gd name="connsiteX945" fmla="*/ 1289827 w 7467600"/>
              <a:gd name="connsiteY945" fmla="*/ 0 h 6858000"/>
              <a:gd name="connsiteX946" fmla="*/ 1321076 w 7467600"/>
              <a:gd name="connsiteY946" fmla="*/ 59722 h 6858000"/>
              <a:gd name="connsiteX947" fmla="*/ 1512579 w 7467600"/>
              <a:gd name="connsiteY947" fmla="*/ 626441 h 6858000"/>
              <a:gd name="connsiteX948" fmla="*/ 1506076 w 7467600"/>
              <a:gd name="connsiteY948" fmla="*/ 1089289 h 6858000"/>
              <a:gd name="connsiteX949" fmla="*/ 1486346 w 7467600"/>
              <a:gd name="connsiteY949" fmla="*/ 1079919 h 6858000"/>
              <a:gd name="connsiteX950" fmla="*/ 1070511 w 7467600"/>
              <a:gd name="connsiteY950" fmla="*/ 48609 h 6858000"/>
              <a:gd name="connsiteX951" fmla="*/ 1057230 w 7467600"/>
              <a:gd name="connsiteY951" fmla="*/ 0 h 6858000"/>
              <a:gd name="connsiteX952" fmla="*/ 43151 w 7467600"/>
              <a:gd name="connsiteY952" fmla="*/ 0 h 6858000"/>
              <a:gd name="connsiteX953" fmla="*/ 95283 w 7467600"/>
              <a:gd name="connsiteY953" fmla="*/ 0 h 6858000"/>
              <a:gd name="connsiteX954" fmla="*/ 300708 w 7467600"/>
              <a:gd name="connsiteY954" fmla="*/ 154571 h 6858000"/>
              <a:gd name="connsiteX955" fmla="*/ 530414 w 7467600"/>
              <a:gd name="connsiteY955" fmla="*/ 354673 h 6858000"/>
              <a:gd name="connsiteX956" fmla="*/ 333785 w 7467600"/>
              <a:gd name="connsiteY956" fmla="*/ 161564 h 6858000"/>
              <a:gd name="connsiteX957" fmla="*/ 147005 w 7467600"/>
              <a:gd name="connsiteY957" fmla="*/ 0 h 6858000"/>
              <a:gd name="connsiteX958" fmla="*/ 272509 w 7467600"/>
              <a:gd name="connsiteY958" fmla="*/ 0 h 6858000"/>
              <a:gd name="connsiteX959" fmla="*/ 326276 w 7467600"/>
              <a:gd name="connsiteY959" fmla="*/ 45847 h 6858000"/>
              <a:gd name="connsiteX960" fmla="*/ 823759 w 7467600"/>
              <a:gd name="connsiteY960" fmla="*/ 574145 h 6858000"/>
              <a:gd name="connsiteX961" fmla="*/ 811254 w 7467600"/>
              <a:gd name="connsiteY961" fmla="*/ 665546 h 6858000"/>
              <a:gd name="connsiteX962" fmla="*/ 154042 w 7467600"/>
              <a:gd name="connsiteY962" fmla="*/ 261522 h 6858000"/>
              <a:gd name="connsiteX963" fmla="*/ 13550 w 7467600"/>
              <a:gd name="connsiteY963" fmla="*/ 158423 h 6858000"/>
              <a:gd name="connsiteX964" fmla="*/ 0 w 7467600"/>
              <a:gd name="connsiteY964" fmla="*/ 146618 h 6858000"/>
              <a:gd name="connsiteX965" fmla="*/ 0 w 7467600"/>
              <a:gd name="connsiteY965" fmla="*/ 59161 h 6858000"/>
              <a:gd name="connsiteX966" fmla="*/ 45427 w 7467600"/>
              <a:gd name="connsiteY966" fmla="*/ 101078 h 6858000"/>
              <a:gd name="connsiteX967" fmla="*/ 630103 w 7467600"/>
              <a:gd name="connsiteY967" fmla="*/ 485885 h 6858000"/>
              <a:gd name="connsiteX968" fmla="*/ 532040 w 7467600"/>
              <a:gd name="connsiteY968" fmla="*/ 399359 h 6858000"/>
              <a:gd name="connsiteX969" fmla="*/ 517618 w 7467600"/>
              <a:gd name="connsiteY969" fmla="*/ 385726 h 6858000"/>
              <a:gd name="connsiteX970" fmla="*/ 285074 w 7467600"/>
              <a:gd name="connsiteY970" fmla="*/ 182755 h 6858000"/>
              <a:gd name="connsiteX971" fmla="*/ 43151 w 7467600"/>
              <a:gd name="connsiteY97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042773 w 7467600"/>
              <a:gd name="connsiteY74" fmla="*/ 5734011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105827 w 7467600"/>
              <a:gd name="connsiteY80" fmla="*/ 5718700 h 6858000"/>
              <a:gd name="connsiteX81" fmla="*/ 7356878 w 7467600"/>
              <a:gd name="connsiteY81" fmla="*/ 5981332 h 6858000"/>
              <a:gd name="connsiteX82" fmla="*/ 7467600 w 7467600"/>
              <a:gd name="connsiteY82" fmla="*/ 6117703 h 6858000"/>
              <a:gd name="connsiteX83" fmla="*/ 7467600 w 7467600"/>
              <a:gd name="connsiteY83" fmla="*/ 6163634 h 6858000"/>
              <a:gd name="connsiteX84" fmla="*/ 7403637 w 7467600"/>
              <a:gd name="connsiteY84" fmla="*/ 6083957 h 6858000"/>
              <a:gd name="connsiteX85" fmla="*/ 7254615 w 7467600"/>
              <a:gd name="connsiteY85" fmla="*/ 5911918 h 6858000"/>
              <a:gd name="connsiteX86" fmla="*/ 7312589 w 7467600"/>
              <a:gd name="connsiteY86" fmla="*/ 5982309 h 6858000"/>
              <a:gd name="connsiteX87" fmla="*/ 7448321 w 7467600"/>
              <a:gd name="connsiteY87" fmla="*/ 6190991 h 6858000"/>
              <a:gd name="connsiteX88" fmla="*/ 7467600 w 7467600"/>
              <a:gd name="connsiteY88" fmla="*/ 6221686 h 6858000"/>
              <a:gd name="connsiteX89" fmla="*/ 7467600 w 7467600"/>
              <a:gd name="connsiteY89" fmla="*/ 6334256 h 6858000"/>
              <a:gd name="connsiteX90" fmla="*/ 7454976 w 7467600"/>
              <a:gd name="connsiteY90" fmla="*/ 6318297 h 6858000"/>
              <a:gd name="connsiteX91" fmla="*/ 7042773 w 7467600"/>
              <a:gd name="connsiteY91" fmla="*/ 5734011 h 6858000"/>
              <a:gd name="connsiteX92" fmla="*/ 1456157 w 7467600"/>
              <a:gd name="connsiteY92" fmla="*/ 5371404 h 6858000"/>
              <a:gd name="connsiteX93" fmla="*/ 1244432 w 7467600"/>
              <a:gd name="connsiteY93" fmla="*/ 5385601 h 6858000"/>
              <a:gd name="connsiteX94" fmla="*/ 973990 w 7467600"/>
              <a:gd name="connsiteY94" fmla="*/ 5424940 h 6858000"/>
              <a:gd name="connsiteX95" fmla="*/ 1103809 w 7467600"/>
              <a:gd name="connsiteY95" fmla="*/ 5433720 h 6858000"/>
              <a:gd name="connsiteX96" fmla="*/ 1123454 w 7467600"/>
              <a:gd name="connsiteY96" fmla="*/ 5435727 h 6858000"/>
              <a:gd name="connsiteX97" fmla="*/ 1737017 w 7467600"/>
              <a:gd name="connsiteY97" fmla="*/ 5452183 h 6858000"/>
              <a:gd name="connsiteX98" fmla="*/ 1824397 w 7467600"/>
              <a:gd name="connsiteY98" fmla="*/ 5447757 h 6858000"/>
              <a:gd name="connsiteX99" fmla="*/ 2070059 w 7467600"/>
              <a:gd name="connsiteY99" fmla="*/ 5441660 h 6858000"/>
              <a:gd name="connsiteX100" fmla="*/ 1456157 w 7467600"/>
              <a:gd name="connsiteY100" fmla="*/ 5371404 h 6858000"/>
              <a:gd name="connsiteX101" fmla="*/ 4988186 w 7467600"/>
              <a:gd name="connsiteY101" fmla="*/ 5216467 h 6858000"/>
              <a:gd name="connsiteX102" fmla="*/ 4777334 w 7467600"/>
              <a:gd name="connsiteY102" fmla="*/ 5406072 h 6858000"/>
              <a:gd name="connsiteX103" fmla="*/ 4718341 w 7467600"/>
              <a:gd name="connsiteY103" fmla="*/ 5468043 h 6858000"/>
              <a:gd name="connsiteX104" fmla="*/ 4604655 w 7467600"/>
              <a:gd name="connsiteY104" fmla="*/ 5583434 h 6858000"/>
              <a:gd name="connsiteX105" fmla="*/ 4565074 w 7467600"/>
              <a:gd name="connsiteY105" fmla="*/ 5618550 h 6858000"/>
              <a:gd name="connsiteX106" fmla="*/ 4988186 w 7467600"/>
              <a:gd name="connsiteY106" fmla="*/ 5216467 h 6858000"/>
              <a:gd name="connsiteX107" fmla="*/ 4978032 w 7467600"/>
              <a:gd name="connsiteY107" fmla="*/ 5183809 h 6858000"/>
              <a:gd name="connsiteX108" fmla="*/ 4463413 w 7467600"/>
              <a:gd name="connsiteY108" fmla="*/ 5615162 h 6858000"/>
              <a:gd name="connsiteX109" fmla="*/ 4358134 w 7467600"/>
              <a:gd name="connsiteY109" fmla="*/ 5742791 h 6858000"/>
              <a:gd name="connsiteX110" fmla="*/ 4376219 w 7467600"/>
              <a:gd name="connsiteY110" fmla="*/ 5729027 h 6858000"/>
              <a:gd name="connsiteX111" fmla="*/ 4582340 w 7467600"/>
              <a:gd name="connsiteY111" fmla="*/ 5561037 h 6858000"/>
              <a:gd name="connsiteX112" fmla="*/ 4694684 w 7467600"/>
              <a:gd name="connsiteY112" fmla="*/ 5447098 h 6858000"/>
              <a:gd name="connsiteX113" fmla="*/ 4754123 w 7467600"/>
              <a:gd name="connsiteY113" fmla="*/ 5384643 h 6858000"/>
              <a:gd name="connsiteX114" fmla="*/ 4978032 w 7467600"/>
              <a:gd name="connsiteY114" fmla="*/ 5183809 h 6858000"/>
              <a:gd name="connsiteX115" fmla="*/ 1903353 w 7467600"/>
              <a:gd name="connsiteY115" fmla="*/ 5044827 h 6858000"/>
              <a:gd name="connsiteX116" fmla="*/ 1936931 w 7467600"/>
              <a:gd name="connsiteY116" fmla="*/ 5093954 h 6858000"/>
              <a:gd name="connsiteX117" fmla="*/ 2195868 w 7467600"/>
              <a:gd name="connsiteY117" fmla="*/ 5396574 h 6858000"/>
              <a:gd name="connsiteX118" fmla="*/ 2088852 w 7467600"/>
              <a:gd name="connsiteY118" fmla="*/ 5166123 h 6858000"/>
              <a:gd name="connsiteX119" fmla="*/ 1958241 w 7467600"/>
              <a:gd name="connsiteY119" fmla="*/ 5067955 h 6858000"/>
              <a:gd name="connsiteX120" fmla="*/ 1903353 w 7467600"/>
              <a:gd name="connsiteY120" fmla="*/ 5044827 h 6858000"/>
              <a:gd name="connsiteX121" fmla="*/ 1979378 w 7467600"/>
              <a:gd name="connsiteY121" fmla="*/ 4769504 h 6858000"/>
              <a:gd name="connsiteX122" fmla="*/ 2882120 w 7467600"/>
              <a:gd name="connsiteY122" fmla="*/ 5064547 h 6858000"/>
              <a:gd name="connsiteX123" fmla="*/ 2793103 w 7467600"/>
              <a:gd name="connsiteY123" fmla="*/ 5039699 h 6858000"/>
              <a:gd name="connsiteX124" fmla="*/ 2770041 w 7467600"/>
              <a:gd name="connsiteY124" fmla="*/ 5033634 h 6858000"/>
              <a:gd name="connsiteX125" fmla="*/ 1979378 w 7467600"/>
              <a:gd name="connsiteY125" fmla="*/ 4769504 h 6858000"/>
              <a:gd name="connsiteX126" fmla="*/ 1927410 w 7467600"/>
              <a:gd name="connsiteY126" fmla="*/ 4716164 h 6858000"/>
              <a:gd name="connsiteX127" fmla="*/ 1959587 w 7467600"/>
              <a:gd name="connsiteY127" fmla="*/ 4728849 h 6858000"/>
              <a:gd name="connsiteX128" fmla="*/ 2777707 w 7467600"/>
              <a:gd name="connsiteY128" fmla="*/ 5003991 h 6858000"/>
              <a:gd name="connsiteX129" fmla="*/ 2800768 w 7467600"/>
              <a:gd name="connsiteY129" fmla="*/ 5010056 h 6858000"/>
              <a:gd name="connsiteX130" fmla="*/ 2879408 w 7467600"/>
              <a:gd name="connsiteY130" fmla="*/ 5031590 h 6858000"/>
              <a:gd name="connsiteX131" fmla="*/ 2862295 w 7467600"/>
              <a:gd name="connsiteY131" fmla="*/ 5022958 h 6858000"/>
              <a:gd name="connsiteX132" fmla="*/ 2813343 w 7467600"/>
              <a:gd name="connsiteY132" fmla="*/ 4998369 h 6858000"/>
              <a:gd name="connsiteX133" fmla="*/ 2646245 w 7467600"/>
              <a:gd name="connsiteY133" fmla="*/ 4930999 h 6858000"/>
              <a:gd name="connsiteX134" fmla="*/ 1999243 w 7467600"/>
              <a:gd name="connsiteY134" fmla="*/ 4730524 h 6858000"/>
              <a:gd name="connsiteX135" fmla="*/ 1979527 w 7467600"/>
              <a:gd name="connsiteY135" fmla="*/ 4726651 h 6858000"/>
              <a:gd name="connsiteX136" fmla="*/ 1927410 w 7467600"/>
              <a:gd name="connsiteY136" fmla="*/ 4716164 h 6858000"/>
              <a:gd name="connsiteX137" fmla="*/ 1997014 w 7467600"/>
              <a:gd name="connsiteY137" fmla="*/ 4698007 h 6858000"/>
              <a:gd name="connsiteX138" fmla="*/ 2005458 w 7467600"/>
              <a:gd name="connsiteY138" fmla="*/ 4699540 h 6858000"/>
              <a:gd name="connsiteX139" fmla="*/ 2657186 w 7467600"/>
              <a:gd name="connsiteY139" fmla="*/ 4901687 h 6858000"/>
              <a:gd name="connsiteX140" fmla="*/ 2826662 w 7467600"/>
              <a:gd name="connsiteY140" fmla="*/ 4970362 h 6858000"/>
              <a:gd name="connsiteX141" fmla="*/ 2876100 w 7467600"/>
              <a:gd name="connsiteY141" fmla="*/ 4995397 h 6858000"/>
              <a:gd name="connsiteX142" fmla="*/ 3042600 w 7467600"/>
              <a:gd name="connsiteY142" fmla="*/ 5059532 h 6858000"/>
              <a:gd name="connsiteX143" fmla="*/ 1997014 w 7467600"/>
              <a:gd name="connsiteY143" fmla="*/ 4698007 h 6858000"/>
              <a:gd name="connsiteX144" fmla="*/ 2305292 w 7467600"/>
              <a:gd name="connsiteY144" fmla="*/ 4219492 h 6858000"/>
              <a:gd name="connsiteX145" fmla="*/ 3360922 w 7467600"/>
              <a:gd name="connsiteY145" fmla="*/ 4529373 h 6858000"/>
              <a:gd name="connsiteX146" fmla="*/ 3492420 w 7467600"/>
              <a:gd name="connsiteY146" fmla="*/ 4510145 h 6858000"/>
              <a:gd name="connsiteX147" fmla="*/ 3364086 w 7467600"/>
              <a:gd name="connsiteY147" fmla="*/ 4480340 h 6858000"/>
              <a:gd name="connsiteX148" fmla="*/ 3225818 w 7467600"/>
              <a:gd name="connsiteY148" fmla="*/ 4411822 h 6858000"/>
              <a:gd name="connsiteX149" fmla="*/ 3129696 w 7467600"/>
              <a:gd name="connsiteY149" fmla="*/ 4360704 h 6858000"/>
              <a:gd name="connsiteX150" fmla="*/ 2814545 w 7467600"/>
              <a:gd name="connsiteY150" fmla="*/ 4282955 h 6858000"/>
              <a:gd name="connsiteX151" fmla="*/ 2305292 w 7467600"/>
              <a:gd name="connsiteY151" fmla="*/ 4219492 h 6858000"/>
              <a:gd name="connsiteX152" fmla="*/ 2626982 w 7467600"/>
              <a:gd name="connsiteY152" fmla="*/ 4206450 h 6858000"/>
              <a:gd name="connsiteX153" fmla="*/ 2490617 w 7467600"/>
              <a:gd name="connsiteY153" fmla="*/ 4206951 h 6858000"/>
              <a:gd name="connsiteX154" fmla="*/ 2819869 w 7467600"/>
              <a:gd name="connsiteY154" fmla="*/ 4252936 h 6858000"/>
              <a:gd name="connsiteX155" fmla="*/ 3143018 w 7467600"/>
              <a:gd name="connsiteY155" fmla="*/ 4332698 h 6858000"/>
              <a:gd name="connsiteX156" fmla="*/ 3241520 w 7467600"/>
              <a:gd name="connsiteY156" fmla="*/ 4385112 h 6858000"/>
              <a:gd name="connsiteX157" fmla="*/ 3374575 w 7467600"/>
              <a:gd name="connsiteY157" fmla="*/ 4451517 h 6858000"/>
              <a:gd name="connsiteX158" fmla="*/ 3505221 w 7467600"/>
              <a:gd name="connsiteY158" fmla="*/ 4480757 h 6858000"/>
              <a:gd name="connsiteX159" fmla="*/ 2626982 w 7467600"/>
              <a:gd name="connsiteY159" fmla="*/ 4206450 h 6858000"/>
              <a:gd name="connsiteX160" fmla="*/ 1310106 w 7467600"/>
              <a:gd name="connsiteY160" fmla="*/ 3943217 h 6858000"/>
              <a:gd name="connsiteX161" fmla="*/ 854994 w 7467600"/>
              <a:gd name="connsiteY161" fmla="*/ 4399136 h 6858000"/>
              <a:gd name="connsiteX162" fmla="*/ 742462 w 7467600"/>
              <a:gd name="connsiteY162" fmla="*/ 4594648 h 6858000"/>
              <a:gd name="connsiteX163" fmla="*/ 820602 w 7467600"/>
              <a:gd name="connsiteY163" fmla="*/ 4485915 h 6858000"/>
              <a:gd name="connsiteX164" fmla="*/ 878295 w 7467600"/>
              <a:gd name="connsiteY164" fmla="*/ 4403594 h 6858000"/>
              <a:gd name="connsiteX165" fmla="*/ 1240607 w 7467600"/>
              <a:gd name="connsiteY165" fmla="*/ 4010401 h 6858000"/>
              <a:gd name="connsiteX166" fmla="*/ 1310106 w 7467600"/>
              <a:gd name="connsiteY166" fmla="*/ 3943217 h 6858000"/>
              <a:gd name="connsiteX167" fmla="*/ 1423113 w 7467600"/>
              <a:gd name="connsiteY167" fmla="*/ 3874565 h 6858000"/>
              <a:gd name="connsiteX168" fmla="*/ 1260565 w 7467600"/>
              <a:gd name="connsiteY168" fmla="*/ 4031982 h 6858000"/>
              <a:gd name="connsiteX169" fmla="*/ 901900 w 7467600"/>
              <a:gd name="connsiteY169" fmla="*/ 4421236 h 6858000"/>
              <a:gd name="connsiteX170" fmla="*/ 845044 w 7467600"/>
              <a:gd name="connsiteY170" fmla="*/ 4502436 h 6858000"/>
              <a:gd name="connsiteX171" fmla="*/ 685926 w 7467600"/>
              <a:gd name="connsiteY171" fmla="*/ 4703069 h 6858000"/>
              <a:gd name="connsiteX172" fmla="*/ 684248 w 7467600"/>
              <a:gd name="connsiteY172" fmla="*/ 4706721 h 6858000"/>
              <a:gd name="connsiteX173" fmla="*/ 1423113 w 7467600"/>
              <a:gd name="connsiteY173" fmla="*/ 3874565 h 6858000"/>
              <a:gd name="connsiteX174" fmla="*/ 3316479 w 7467600"/>
              <a:gd name="connsiteY174" fmla="*/ 3872136 h 6858000"/>
              <a:gd name="connsiteX175" fmla="*/ 3546806 w 7467600"/>
              <a:gd name="connsiteY175" fmla="*/ 4356139 h 6858000"/>
              <a:gd name="connsiteX176" fmla="*/ 3364433 w 7467600"/>
              <a:gd name="connsiteY176" fmla="*/ 3953121 h 6858000"/>
              <a:gd name="connsiteX177" fmla="*/ 3316479 w 7467600"/>
              <a:gd name="connsiteY177" fmla="*/ 3872136 h 6858000"/>
              <a:gd name="connsiteX178" fmla="*/ 3291335 w 7467600"/>
              <a:gd name="connsiteY178" fmla="*/ 3767420 h 6858000"/>
              <a:gd name="connsiteX179" fmla="*/ 3390805 w 7467600"/>
              <a:gd name="connsiteY179" fmla="*/ 3937163 h 6858000"/>
              <a:gd name="connsiteX180" fmla="*/ 3579062 w 7467600"/>
              <a:gd name="connsiteY180" fmla="*/ 4359040 h 6858000"/>
              <a:gd name="connsiteX181" fmla="*/ 3467355 w 7467600"/>
              <a:gd name="connsiteY181" fmla="*/ 3988130 h 6858000"/>
              <a:gd name="connsiteX182" fmla="*/ 3310753 w 7467600"/>
              <a:gd name="connsiteY182" fmla="*/ 3787140 h 6858000"/>
              <a:gd name="connsiteX183" fmla="*/ 3291335 w 7467600"/>
              <a:gd name="connsiteY183" fmla="*/ 3767420 h 6858000"/>
              <a:gd name="connsiteX184" fmla="*/ 1635889 w 7467600"/>
              <a:gd name="connsiteY184" fmla="*/ 3709494 h 6858000"/>
              <a:gd name="connsiteX185" fmla="*/ 1634800 w 7467600"/>
              <a:gd name="connsiteY185" fmla="*/ 3731111 h 6858000"/>
              <a:gd name="connsiteX186" fmla="*/ 1635889 w 7467600"/>
              <a:gd name="connsiteY186" fmla="*/ 3709494 h 6858000"/>
              <a:gd name="connsiteX187" fmla="*/ 1510397 w 7467600"/>
              <a:gd name="connsiteY187" fmla="*/ 3684705 h 6858000"/>
              <a:gd name="connsiteX188" fmla="*/ 1146550 w 7467600"/>
              <a:gd name="connsiteY188" fmla="*/ 3802012 h 6858000"/>
              <a:gd name="connsiteX189" fmla="*/ 698834 w 7467600"/>
              <a:gd name="connsiteY189" fmla="*/ 3952272 h 6858000"/>
              <a:gd name="connsiteX190" fmla="*/ 34256 w 7467600"/>
              <a:gd name="connsiteY190" fmla="*/ 4347603 h 6858000"/>
              <a:gd name="connsiteX191" fmla="*/ 527241 w 7467600"/>
              <a:gd name="connsiteY191" fmla="*/ 4065078 h 6858000"/>
              <a:gd name="connsiteX192" fmla="*/ 1510397 w 7467600"/>
              <a:gd name="connsiteY192" fmla="*/ 3684705 h 6858000"/>
              <a:gd name="connsiteX193" fmla="*/ 1313114 w 7467600"/>
              <a:gd name="connsiteY193" fmla="*/ 3655216 h 6858000"/>
              <a:gd name="connsiteX194" fmla="*/ 1109304 w 7467600"/>
              <a:gd name="connsiteY194" fmla="*/ 3669030 h 6858000"/>
              <a:gd name="connsiteX195" fmla="*/ 8129 w 7467600"/>
              <a:gd name="connsiteY195" fmla="*/ 4330519 h 6858000"/>
              <a:gd name="connsiteX196" fmla="*/ 687572 w 7467600"/>
              <a:gd name="connsiteY196" fmla="*/ 3925629 h 6858000"/>
              <a:gd name="connsiteX197" fmla="*/ 1138365 w 7467600"/>
              <a:gd name="connsiteY197" fmla="*/ 3774515 h 6858000"/>
              <a:gd name="connsiteX198" fmla="*/ 1505579 w 7467600"/>
              <a:gd name="connsiteY198" fmla="*/ 3655526 h 6858000"/>
              <a:gd name="connsiteX199" fmla="*/ 1313114 w 7467600"/>
              <a:gd name="connsiteY199" fmla="*/ 3655216 h 6858000"/>
              <a:gd name="connsiteX200" fmla="*/ 3655073 w 7467600"/>
              <a:gd name="connsiteY200" fmla="*/ 3650884 h 6858000"/>
              <a:gd name="connsiteX201" fmla="*/ 3989938 w 7467600"/>
              <a:gd name="connsiteY201" fmla="*/ 3991685 h 6858000"/>
              <a:gd name="connsiteX202" fmla="*/ 4393907 w 7467600"/>
              <a:gd name="connsiteY202" fmla="*/ 4261258 h 6858000"/>
              <a:gd name="connsiteX203" fmla="*/ 4648051 w 7467600"/>
              <a:gd name="connsiteY203" fmla="*/ 4374051 h 6858000"/>
              <a:gd name="connsiteX204" fmla="*/ 4383389 w 7467600"/>
              <a:gd name="connsiteY204" fmla="*/ 4184369 h 6858000"/>
              <a:gd name="connsiteX205" fmla="*/ 4165508 w 7467600"/>
              <a:gd name="connsiteY205" fmla="*/ 4035196 h 6858000"/>
              <a:gd name="connsiteX206" fmla="*/ 4068162 w 7467600"/>
              <a:gd name="connsiteY206" fmla="*/ 3953394 h 6858000"/>
              <a:gd name="connsiteX207" fmla="*/ 3981416 w 7467600"/>
              <a:gd name="connsiteY207" fmla="*/ 3880482 h 6858000"/>
              <a:gd name="connsiteX208" fmla="*/ 3800147 w 7467600"/>
              <a:gd name="connsiteY208" fmla="*/ 3749872 h 6858000"/>
              <a:gd name="connsiteX209" fmla="*/ 3655073 w 7467600"/>
              <a:gd name="connsiteY209" fmla="*/ 3650884 h 6858000"/>
              <a:gd name="connsiteX210" fmla="*/ 3670252 w 7467600"/>
              <a:gd name="connsiteY210" fmla="*/ 3622798 h 6858000"/>
              <a:gd name="connsiteX211" fmla="*/ 3817258 w 7467600"/>
              <a:gd name="connsiteY211" fmla="*/ 3723577 h 6858000"/>
              <a:gd name="connsiteX212" fmla="*/ 4000461 w 7467600"/>
              <a:gd name="connsiteY212" fmla="*/ 3855966 h 6858000"/>
              <a:gd name="connsiteX213" fmla="*/ 4088180 w 7467600"/>
              <a:gd name="connsiteY213" fmla="*/ 3929774 h 6858000"/>
              <a:gd name="connsiteX214" fmla="*/ 4184555 w 7467600"/>
              <a:gd name="connsiteY214" fmla="*/ 4010683 h 6858000"/>
              <a:gd name="connsiteX215" fmla="*/ 4399563 w 7467600"/>
              <a:gd name="connsiteY215" fmla="*/ 4158106 h 6858000"/>
              <a:gd name="connsiteX216" fmla="*/ 4684469 w 7467600"/>
              <a:gd name="connsiteY216" fmla="*/ 4364680 h 6858000"/>
              <a:gd name="connsiteX217" fmla="*/ 4690271 w 7467600"/>
              <a:gd name="connsiteY217" fmla="*/ 4370034 h 6858000"/>
              <a:gd name="connsiteX218" fmla="*/ 4136093 w 7467600"/>
              <a:gd name="connsiteY218" fmla="*/ 3858466 h 6858000"/>
              <a:gd name="connsiteX219" fmla="*/ 3670252 w 7467600"/>
              <a:gd name="connsiteY219" fmla="*/ 3622798 h 6858000"/>
              <a:gd name="connsiteX220" fmla="*/ 4440129 w 7467600"/>
              <a:gd name="connsiteY220" fmla="*/ 3448571 h 6858000"/>
              <a:gd name="connsiteX221" fmla="*/ 4856525 w 7467600"/>
              <a:gd name="connsiteY221" fmla="*/ 3915351 h 6858000"/>
              <a:gd name="connsiteX222" fmla="*/ 5059055 w 7467600"/>
              <a:gd name="connsiteY222" fmla="*/ 4108918 h 6858000"/>
              <a:gd name="connsiteX223" fmla="*/ 5290070 w 7467600"/>
              <a:gd name="connsiteY223" fmla="*/ 4263619 h 6858000"/>
              <a:gd name="connsiteX224" fmla="*/ 4834991 w 7467600"/>
              <a:gd name="connsiteY224" fmla="*/ 3830985 h 6858000"/>
              <a:gd name="connsiteX225" fmla="*/ 4440129 w 7467600"/>
              <a:gd name="connsiteY225" fmla="*/ 3448571 h 6858000"/>
              <a:gd name="connsiteX226" fmla="*/ 4441737 w 7467600"/>
              <a:gd name="connsiteY226" fmla="*/ 3399734 h 6858000"/>
              <a:gd name="connsiteX227" fmla="*/ 4431236 w 7467600"/>
              <a:gd name="connsiteY227" fmla="*/ 3400954 h 6858000"/>
              <a:gd name="connsiteX228" fmla="*/ 4557150 w 7467600"/>
              <a:gd name="connsiteY228" fmla="*/ 3510023 h 6858000"/>
              <a:gd name="connsiteX229" fmla="*/ 4856936 w 7467600"/>
              <a:gd name="connsiteY229" fmla="*/ 3809146 h 6858000"/>
              <a:gd name="connsiteX230" fmla="*/ 5111996 w 7467600"/>
              <a:gd name="connsiteY230" fmla="*/ 4065759 h 6858000"/>
              <a:gd name="connsiteX231" fmla="*/ 5388878 w 7467600"/>
              <a:gd name="connsiteY231" fmla="*/ 4300185 h 6858000"/>
              <a:gd name="connsiteX232" fmla="*/ 5425556 w 7467600"/>
              <a:gd name="connsiteY232" fmla="*/ 4308967 h 6858000"/>
              <a:gd name="connsiteX233" fmla="*/ 4943646 w 7467600"/>
              <a:gd name="connsiteY233" fmla="*/ 3822916 h 6858000"/>
              <a:gd name="connsiteX234" fmla="*/ 4594837 w 7467600"/>
              <a:gd name="connsiteY234" fmla="*/ 3532274 h 6858000"/>
              <a:gd name="connsiteX235" fmla="*/ 4441737 w 7467600"/>
              <a:gd name="connsiteY235" fmla="*/ 3399734 h 6858000"/>
              <a:gd name="connsiteX236" fmla="*/ 5425834 w 7467600"/>
              <a:gd name="connsiteY236" fmla="*/ 3162785 h 6858000"/>
              <a:gd name="connsiteX237" fmla="*/ 5401644 w 7467600"/>
              <a:gd name="connsiteY237" fmla="*/ 3617847 h 6858000"/>
              <a:gd name="connsiteX238" fmla="*/ 5467256 w 7467600"/>
              <a:gd name="connsiteY238" fmla="*/ 4175494 h 6858000"/>
              <a:gd name="connsiteX239" fmla="*/ 5448069 w 7467600"/>
              <a:gd name="connsiteY239" fmla="*/ 3567554 h 6858000"/>
              <a:gd name="connsiteX240" fmla="*/ 5425834 w 7467600"/>
              <a:gd name="connsiteY240" fmla="*/ 3162785 h 6858000"/>
              <a:gd name="connsiteX241" fmla="*/ 1318687 w 7467600"/>
              <a:gd name="connsiteY241" fmla="*/ 3113840 h 6858000"/>
              <a:gd name="connsiteX242" fmla="*/ 1066793 w 7467600"/>
              <a:gd name="connsiteY242" fmla="*/ 3212171 h 6858000"/>
              <a:gd name="connsiteX243" fmla="*/ 993319 w 7467600"/>
              <a:gd name="connsiteY243" fmla="*/ 3247648 h 6858000"/>
              <a:gd name="connsiteX244" fmla="*/ 853081 w 7467600"/>
              <a:gd name="connsiteY244" fmla="*/ 3312410 h 6858000"/>
              <a:gd name="connsiteX245" fmla="*/ 805957 w 7467600"/>
              <a:gd name="connsiteY245" fmla="*/ 3330443 h 6858000"/>
              <a:gd name="connsiteX246" fmla="*/ 1318687 w 7467600"/>
              <a:gd name="connsiteY246" fmla="*/ 3113840 h 6858000"/>
              <a:gd name="connsiteX247" fmla="*/ 5453702 w 7467600"/>
              <a:gd name="connsiteY247" fmla="*/ 3090882 h 6858000"/>
              <a:gd name="connsiteX248" fmla="*/ 5480135 w 7467600"/>
              <a:gd name="connsiteY248" fmla="*/ 3565802 h 6858000"/>
              <a:gd name="connsiteX249" fmla="*/ 5499023 w 7467600"/>
              <a:gd name="connsiteY249" fmla="*/ 4166310 h 6858000"/>
              <a:gd name="connsiteX250" fmla="*/ 5547022 w 7467600"/>
              <a:gd name="connsiteY250" fmla="*/ 3607838 h 6858000"/>
              <a:gd name="connsiteX251" fmla="*/ 5515964 w 7467600"/>
              <a:gd name="connsiteY251" fmla="*/ 3378541 h 6858000"/>
              <a:gd name="connsiteX252" fmla="*/ 5453702 w 7467600"/>
              <a:gd name="connsiteY252" fmla="*/ 3090882 h 6858000"/>
              <a:gd name="connsiteX253" fmla="*/ 1238695 w 7467600"/>
              <a:gd name="connsiteY253" fmla="*/ 3076820 h 6858000"/>
              <a:gd name="connsiteX254" fmla="*/ 716371 w 7467600"/>
              <a:gd name="connsiteY254" fmla="*/ 3293249 h 6858000"/>
              <a:gd name="connsiteX255" fmla="*/ 579522 w 7467600"/>
              <a:gd name="connsiteY255" fmla="*/ 3371759 h 6858000"/>
              <a:gd name="connsiteX256" fmla="*/ 600288 w 7467600"/>
              <a:gd name="connsiteY256" fmla="*/ 3365555 h 6858000"/>
              <a:gd name="connsiteX257" fmla="*/ 840692 w 7467600"/>
              <a:gd name="connsiteY257" fmla="*/ 3284921 h 6858000"/>
              <a:gd name="connsiteX258" fmla="*/ 979248 w 7467600"/>
              <a:gd name="connsiteY258" fmla="*/ 3221003 h 6858000"/>
              <a:gd name="connsiteX259" fmla="*/ 1053282 w 7467600"/>
              <a:gd name="connsiteY259" fmla="*/ 3185247 h 6858000"/>
              <a:gd name="connsiteX260" fmla="*/ 1320603 w 7467600"/>
              <a:gd name="connsiteY260" fmla="*/ 3081281 h 6858000"/>
              <a:gd name="connsiteX261" fmla="*/ 1238695 w 7467600"/>
              <a:gd name="connsiteY261" fmla="*/ 3076820 h 6858000"/>
              <a:gd name="connsiteX262" fmla="*/ 5425627 w 7467600"/>
              <a:gd name="connsiteY262" fmla="*/ 2954192 h 6858000"/>
              <a:gd name="connsiteX263" fmla="*/ 5470770 w 7467600"/>
              <a:gd name="connsiteY263" fmla="*/ 3005435 h 6858000"/>
              <a:gd name="connsiteX264" fmla="*/ 5519779 w 7467600"/>
              <a:gd name="connsiteY264" fmla="*/ 4359223 h 6858000"/>
              <a:gd name="connsiteX265" fmla="*/ 5520293 w 7467600"/>
              <a:gd name="connsiteY265" fmla="*/ 4360602 h 6858000"/>
              <a:gd name="connsiteX266" fmla="*/ 5767221 w 7467600"/>
              <a:gd name="connsiteY266" fmla="*/ 4665564 h 6858000"/>
              <a:gd name="connsiteX267" fmla="*/ 6937169 w 7467600"/>
              <a:gd name="connsiteY267" fmla="*/ 4815941 h 6858000"/>
              <a:gd name="connsiteX268" fmla="*/ 6953922 w 7467600"/>
              <a:gd name="connsiteY268" fmla="*/ 4890068 h 6858000"/>
              <a:gd name="connsiteX269" fmla="*/ 6071359 w 7467600"/>
              <a:gd name="connsiteY269" fmla="*/ 4770770 h 6858000"/>
              <a:gd name="connsiteX270" fmla="*/ 6038839 w 7467600"/>
              <a:gd name="connsiteY270" fmla="*/ 4764474 h 6858000"/>
              <a:gd name="connsiteX271" fmla="*/ 6038706 w 7467600"/>
              <a:gd name="connsiteY271" fmla="*/ 4763847 h 6858000"/>
              <a:gd name="connsiteX272" fmla="*/ 6037784 w 7467600"/>
              <a:gd name="connsiteY272" fmla="*/ 4764270 h 6858000"/>
              <a:gd name="connsiteX273" fmla="*/ 6038839 w 7467600"/>
              <a:gd name="connsiteY273" fmla="*/ 4764474 h 6858000"/>
              <a:gd name="connsiteX274" fmla="*/ 6040338 w 7467600"/>
              <a:gd name="connsiteY274" fmla="*/ 4771418 h 6858000"/>
              <a:gd name="connsiteX275" fmla="*/ 6024488 w 7467600"/>
              <a:gd name="connsiteY275" fmla="*/ 4809903 h 6858000"/>
              <a:gd name="connsiteX276" fmla="*/ 5599771 w 7467600"/>
              <a:gd name="connsiteY276" fmla="*/ 5509652 h 6858000"/>
              <a:gd name="connsiteX277" fmla="*/ 5548843 w 7467600"/>
              <a:gd name="connsiteY277" fmla="*/ 5563845 h 6858000"/>
              <a:gd name="connsiteX278" fmla="*/ 5940952 w 7467600"/>
              <a:gd name="connsiteY278" fmla="*/ 6250028 h 6858000"/>
              <a:gd name="connsiteX279" fmla="*/ 6043441 w 7467600"/>
              <a:gd name="connsiteY279" fmla="*/ 6665847 h 6858000"/>
              <a:gd name="connsiteX280" fmla="*/ 6093432 w 7467600"/>
              <a:gd name="connsiteY280" fmla="*/ 6858000 h 6858000"/>
              <a:gd name="connsiteX281" fmla="*/ 6034344 w 7467600"/>
              <a:gd name="connsiteY281" fmla="*/ 6858000 h 6858000"/>
              <a:gd name="connsiteX282" fmla="*/ 6026679 w 7467600"/>
              <a:gd name="connsiteY282" fmla="*/ 6836959 h 6858000"/>
              <a:gd name="connsiteX283" fmla="*/ 5800441 w 7467600"/>
              <a:gd name="connsiteY283" fmla="*/ 6335286 h 6858000"/>
              <a:gd name="connsiteX284" fmla="*/ 5526562 w 7467600"/>
              <a:gd name="connsiteY284" fmla="*/ 5705388 h 6858000"/>
              <a:gd name="connsiteX285" fmla="*/ 5519640 w 7467600"/>
              <a:gd name="connsiteY285" fmla="*/ 5683774 h 6858000"/>
              <a:gd name="connsiteX286" fmla="*/ 5844559 w 7467600"/>
              <a:gd name="connsiteY286" fmla="*/ 6553349 h 6858000"/>
              <a:gd name="connsiteX287" fmla="*/ 5975994 w 7467600"/>
              <a:gd name="connsiteY287" fmla="*/ 6858000 h 6858000"/>
              <a:gd name="connsiteX288" fmla="*/ 5898547 w 7467600"/>
              <a:gd name="connsiteY288" fmla="*/ 6858000 h 6858000"/>
              <a:gd name="connsiteX289" fmla="*/ 5682041 w 7467600"/>
              <a:gd name="connsiteY289" fmla="*/ 6355860 h 6858000"/>
              <a:gd name="connsiteX290" fmla="*/ 5461758 w 7467600"/>
              <a:gd name="connsiteY290" fmla="*/ 5820220 h 6858000"/>
              <a:gd name="connsiteX291" fmla="*/ 5237282 w 7467600"/>
              <a:gd name="connsiteY291" fmla="*/ 6579086 h 6858000"/>
              <a:gd name="connsiteX292" fmla="*/ 5115009 w 7467600"/>
              <a:gd name="connsiteY292" fmla="*/ 6858000 h 6858000"/>
              <a:gd name="connsiteX293" fmla="*/ 5028074 w 7467600"/>
              <a:gd name="connsiteY293" fmla="*/ 6858000 h 6858000"/>
              <a:gd name="connsiteX294" fmla="*/ 5079508 w 7467600"/>
              <a:gd name="connsiteY294" fmla="*/ 6749074 h 6858000"/>
              <a:gd name="connsiteX295" fmla="*/ 5371846 w 7467600"/>
              <a:gd name="connsiteY295" fmla="*/ 5924413 h 6858000"/>
              <a:gd name="connsiteX296" fmla="*/ 5270512 w 7467600"/>
              <a:gd name="connsiteY296" fmla="*/ 6138975 h 6858000"/>
              <a:gd name="connsiteX297" fmla="*/ 5062409 w 7467600"/>
              <a:gd name="connsiteY297" fmla="*/ 6653544 h 6858000"/>
              <a:gd name="connsiteX298" fmla="*/ 5036628 w 7467600"/>
              <a:gd name="connsiteY298" fmla="*/ 6754247 h 6858000"/>
              <a:gd name="connsiteX299" fmla="*/ 5009112 w 7467600"/>
              <a:gd name="connsiteY299" fmla="*/ 6858000 h 6858000"/>
              <a:gd name="connsiteX300" fmla="*/ 4976679 w 7467600"/>
              <a:gd name="connsiteY300" fmla="*/ 6858000 h 6858000"/>
              <a:gd name="connsiteX301" fmla="*/ 5006537 w 7467600"/>
              <a:gd name="connsiteY301" fmla="*/ 6747068 h 6858000"/>
              <a:gd name="connsiteX302" fmla="*/ 5032723 w 7467600"/>
              <a:gd name="connsiteY302" fmla="*/ 6644957 h 6858000"/>
              <a:gd name="connsiteX303" fmla="*/ 5242949 w 7467600"/>
              <a:gd name="connsiteY303" fmla="*/ 6125175 h 6858000"/>
              <a:gd name="connsiteX304" fmla="*/ 5286321 w 7467600"/>
              <a:gd name="connsiteY304" fmla="*/ 6033555 h 6858000"/>
              <a:gd name="connsiteX305" fmla="*/ 5008210 w 7467600"/>
              <a:gd name="connsiteY305" fmla="*/ 6649194 h 6858000"/>
              <a:gd name="connsiteX306" fmla="*/ 4986321 w 7467600"/>
              <a:gd name="connsiteY306" fmla="*/ 6765687 h 6858000"/>
              <a:gd name="connsiteX307" fmla="*/ 4973474 w 7467600"/>
              <a:gd name="connsiteY307" fmla="*/ 6858000 h 6858000"/>
              <a:gd name="connsiteX308" fmla="*/ 4907178 w 7467600"/>
              <a:gd name="connsiteY308" fmla="*/ 6858000 h 6858000"/>
              <a:gd name="connsiteX309" fmla="*/ 4910810 w 7467600"/>
              <a:gd name="connsiteY309" fmla="*/ 6829660 h 6858000"/>
              <a:gd name="connsiteX310" fmla="*/ 4987461 w 7467600"/>
              <a:gd name="connsiteY310" fmla="*/ 6432994 h 6858000"/>
              <a:gd name="connsiteX311" fmla="*/ 5179262 w 7467600"/>
              <a:gd name="connsiteY311" fmla="*/ 6035044 h 6858000"/>
              <a:gd name="connsiteX312" fmla="*/ 4689678 w 7467600"/>
              <a:gd name="connsiteY312" fmla="*/ 6440241 h 6858000"/>
              <a:gd name="connsiteX313" fmla="*/ 4477543 w 7467600"/>
              <a:gd name="connsiteY313" fmla="*/ 6674836 h 6858000"/>
              <a:gd name="connsiteX314" fmla="*/ 4329957 w 7467600"/>
              <a:gd name="connsiteY314" fmla="*/ 6858000 h 6858000"/>
              <a:gd name="connsiteX315" fmla="*/ 4218595 w 7467600"/>
              <a:gd name="connsiteY315" fmla="*/ 6858000 h 6858000"/>
              <a:gd name="connsiteX316" fmla="*/ 4368888 w 7467600"/>
              <a:gd name="connsiteY316" fmla="*/ 6668412 h 6858000"/>
              <a:gd name="connsiteX317" fmla="*/ 4563091 w 7467600"/>
              <a:gd name="connsiteY317" fmla="*/ 6442508 h 6858000"/>
              <a:gd name="connsiteX318" fmla="*/ 5387324 w 7467600"/>
              <a:gd name="connsiteY318" fmla="*/ 5705830 h 6858000"/>
              <a:gd name="connsiteX319" fmla="*/ 5073620 w 7467600"/>
              <a:gd name="connsiteY319" fmla="*/ 5955437 h 6858000"/>
              <a:gd name="connsiteX320" fmla="*/ 4689789 w 7467600"/>
              <a:gd name="connsiteY320" fmla="*/ 6268382 h 6858000"/>
              <a:gd name="connsiteX321" fmla="*/ 4418722 w 7467600"/>
              <a:gd name="connsiteY321" fmla="*/ 6570886 h 6858000"/>
              <a:gd name="connsiteX322" fmla="*/ 4214944 w 7467600"/>
              <a:gd name="connsiteY322" fmla="*/ 6858000 h 6858000"/>
              <a:gd name="connsiteX323" fmla="*/ 4177898 w 7467600"/>
              <a:gd name="connsiteY323" fmla="*/ 6858000 h 6858000"/>
              <a:gd name="connsiteX324" fmla="*/ 4391597 w 7467600"/>
              <a:gd name="connsiteY324" fmla="*/ 6556370 h 6858000"/>
              <a:gd name="connsiteX325" fmla="*/ 4668889 w 7467600"/>
              <a:gd name="connsiteY325" fmla="*/ 6246399 h 6858000"/>
              <a:gd name="connsiteX326" fmla="*/ 5055427 w 7467600"/>
              <a:gd name="connsiteY326" fmla="*/ 5931476 h 6858000"/>
              <a:gd name="connsiteX327" fmla="*/ 5371814 w 7467600"/>
              <a:gd name="connsiteY327" fmla="*/ 5678975 h 6858000"/>
              <a:gd name="connsiteX328" fmla="*/ 4987918 w 7467600"/>
              <a:gd name="connsiteY328" fmla="*/ 5838701 h 6858000"/>
              <a:gd name="connsiteX329" fmla="*/ 4317146 w 7467600"/>
              <a:gd name="connsiteY329" fmla="*/ 6587716 h 6858000"/>
              <a:gd name="connsiteX330" fmla="*/ 4171627 w 7467600"/>
              <a:gd name="connsiteY330" fmla="*/ 6858000 h 6858000"/>
              <a:gd name="connsiteX331" fmla="*/ 4081585 w 7467600"/>
              <a:gd name="connsiteY331" fmla="*/ 6858000 h 6858000"/>
              <a:gd name="connsiteX332" fmla="*/ 4238603 w 7467600"/>
              <a:gd name="connsiteY332" fmla="*/ 6559341 h 6858000"/>
              <a:gd name="connsiteX333" fmla="*/ 4778333 w 7467600"/>
              <a:gd name="connsiteY333" fmla="*/ 5873626 h 6858000"/>
              <a:gd name="connsiteX334" fmla="*/ 5414185 w 7467600"/>
              <a:gd name="connsiteY334" fmla="*/ 5573882 h 6858000"/>
              <a:gd name="connsiteX335" fmla="*/ 5959648 w 7467600"/>
              <a:gd name="connsiteY335" fmla="*/ 4760797 h 6858000"/>
              <a:gd name="connsiteX336" fmla="*/ 5355019 w 7467600"/>
              <a:gd name="connsiteY336" fmla="*/ 4734672 h 6858000"/>
              <a:gd name="connsiteX337" fmla="*/ 5083565 w 7467600"/>
              <a:gd name="connsiteY337" fmla="*/ 5179121 h 6858000"/>
              <a:gd name="connsiteX338" fmla="*/ 4713577 w 7467600"/>
              <a:gd name="connsiteY338" fmla="*/ 5616803 h 6858000"/>
              <a:gd name="connsiteX339" fmla="*/ 3989559 w 7467600"/>
              <a:gd name="connsiteY339" fmla="*/ 6145945 h 6858000"/>
              <a:gd name="connsiteX340" fmla="*/ 3939824 w 7467600"/>
              <a:gd name="connsiteY340" fmla="*/ 6066900 h 6858000"/>
              <a:gd name="connsiteX341" fmla="*/ 4584537 w 7467600"/>
              <a:gd name="connsiteY341" fmla="*/ 5324826 h 6858000"/>
              <a:gd name="connsiteX342" fmla="*/ 5037105 w 7467600"/>
              <a:gd name="connsiteY342" fmla="*/ 5088765 h 6858000"/>
              <a:gd name="connsiteX343" fmla="*/ 5039930 w 7467600"/>
              <a:gd name="connsiteY343" fmla="*/ 5089585 h 6858000"/>
              <a:gd name="connsiteX344" fmla="*/ 5263764 w 7467600"/>
              <a:gd name="connsiteY344" fmla="*/ 4735525 h 6858000"/>
              <a:gd name="connsiteX345" fmla="*/ 4086300 w 7467600"/>
              <a:gd name="connsiteY345" fmla="*/ 4884599 h 6858000"/>
              <a:gd name="connsiteX346" fmla="*/ 4085485 w 7467600"/>
              <a:gd name="connsiteY346" fmla="*/ 4899070 h 6858000"/>
              <a:gd name="connsiteX347" fmla="*/ 3871915 w 7467600"/>
              <a:gd name="connsiteY347" fmla="*/ 5253645 h 6858000"/>
              <a:gd name="connsiteX348" fmla="*/ 3799374 w 7467600"/>
              <a:gd name="connsiteY348" fmla="*/ 5466127 h 6858000"/>
              <a:gd name="connsiteX349" fmla="*/ 3498850 w 7467600"/>
              <a:gd name="connsiteY349" fmla="*/ 6661888 h 6858000"/>
              <a:gd name="connsiteX350" fmla="*/ 3399216 w 7467600"/>
              <a:gd name="connsiteY350" fmla="*/ 6858000 h 6858000"/>
              <a:gd name="connsiteX351" fmla="*/ 3303688 w 7467600"/>
              <a:gd name="connsiteY351" fmla="*/ 6858000 h 6858000"/>
              <a:gd name="connsiteX352" fmla="*/ 3391774 w 7467600"/>
              <a:gd name="connsiteY352" fmla="*/ 6697181 h 6858000"/>
              <a:gd name="connsiteX353" fmla="*/ 3735540 w 7467600"/>
              <a:gd name="connsiteY353" fmla="*/ 5546923 h 6858000"/>
              <a:gd name="connsiteX354" fmla="*/ 3729438 w 7467600"/>
              <a:gd name="connsiteY354" fmla="*/ 5569058 h 6858000"/>
              <a:gd name="connsiteX355" fmla="*/ 3707782 w 7467600"/>
              <a:gd name="connsiteY355" fmla="*/ 5644908 h 6858000"/>
              <a:gd name="connsiteX356" fmla="*/ 3583827 w 7467600"/>
              <a:gd name="connsiteY356" fmla="*/ 6039215 h 6858000"/>
              <a:gd name="connsiteX357" fmla="*/ 3547861 w 7467600"/>
              <a:gd name="connsiteY357" fmla="*/ 6129609 h 6858000"/>
              <a:gd name="connsiteX358" fmla="*/ 3490905 w 7467600"/>
              <a:gd name="connsiteY358" fmla="*/ 6277660 h 6858000"/>
              <a:gd name="connsiteX359" fmla="*/ 3455859 w 7467600"/>
              <a:gd name="connsiteY359" fmla="*/ 6391301 h 6858000"/>
              <a:gd name="connsiteX360" fmla="*/ 3429112 w 7467600"/>
              <a:gd name="connsiteY360" fmla="*/ 6479469 h 6858000"/>
              <a:gd name="connsiteX361" fmla="*/ 3304862 w 7467600"/>
              <a:gd name="connsiteY361" fmla="*/ 6796476 h 6858000"/>
              <a:gd name="connsiteX362" fmla="*/ 3276071 w 7467600"/>
              <a:gd name="connsiteY362" fmla="*/ 6858000 h 6858000"/>
              <a:gd name="connsiteX363" fmla="*/ 3240805 w 7467600"/>
              <a:gd name="connsiteY363" fmla="*/ 6858000 h 6858000"/>
              <a:gd name="connsiteX364" fmla="*/ 3275917 w 7467600"/>
              <a:gd name="connsiteY364" fmla="*/ 6783192 h 6858000"/>
              <a:gd name="connsiteX365" fmla="*/ 3399358 w 7467600"/>
              <a:gd name="connsiteY365" fmla="*/ 6469011 h 6858000"/>
              <a:gd name="connsiteX366" fmla="*/ 3425650 w 7467600"/>
              <a:gd name="connsiteY366" fmla="*/ 6381333 h 6858000"/>
              <a:gd name="connsiteX367" fmla="*/ 3460661 w 7467600"/>
              <a:gd name="connsiteY367" fmla="*/ 6266763 h 6858000"/>
              <a:gd name="connsiteX368" fmla="*/ 3518021 w 7467600"/>
              <a:gd name="connsiteY368" fmla="*/ 6117298 h 6858000"/>
              <a:gd name="connsiteX369" fmla="*/ 3554035 w 7467600"/>
              <a:gd name="connsiteY369" fmla="*/ 6027832 h 6858000"/>
              <a:gd name="connsiteX370" fmla="*/ 3677174 w 7467600"/>
              <a:gd name="connsiteY370" fmla="*/ 5636351 h 6858000"/>
              <a:gd name="connsiteX371" fmla="*/ 3698819 w 7467600"/>
              <a:gd name="connsiteY371" fmla="*/ 5560503 h 6858000"/>
              <a:gd name="connsiteX372" fmla="*/ 3702094 w 7467600"/>
              <a:gd name="connsiteY372" fmla="*/ 5549194 h 6858000"/>
              <a:gd name="connsiteX373" fmla="*/ 3398355 w 7467600"/>
              <a:gd name="connsiteY373" fmla="*/ 6094603 h 6858000"/>
              <a:gd name="connsiteX374" fmla="*/ 3193941 w 7467600"/>
              <a:gd name="connsiteY374" fmla="*/ 6798775 h 6858000"/>
              <a:gd name="connsiteX375" fmla="*/ 3184140 w 7467600"/>
              <a:gd name="connsiteY375" fmla="*/ 6858000 h 6858000"/>
              <a:gd name="connsiteX376" fmla="*/ 3099978 w 7467600"/>
              <a:gd name="connsiteY376" fmla="*/ 6858000 h 6858000"/>
              <a:gd name="connsiteX377" fmla="*/ 3101556 w 7467600"/>
              <a:gd name="connsiteY377" fmla="*/ 6843337 h 6858000"/>
              <a:gd name="connsiteX378" fmla="*/ 3370162 w 7467600"/>
              <a:gd name="connsiteY378" fmla="*/ 5785550 h 6858000"/>
              <a:gd name="connsiteX379" fmla="*/ 3746477 w 7467600"/>
              <a:gd name="connsiteY379" fmla="*/ 5377889 h 6858000"/>
              <a:gd name="connsiteX380" fmla="*/ 3863399 w 7467600"/>
              <a:gd name="connsiteY380" fmla="*/ 5087257 h 6858000"/>
              <a:gd name="connsiteX381" fmla="*/ 3968712 w 7467600"/>
              <a:gd name="connsiteY381" fmla="*/ 4913989 h 6858000"/>
              <a:gd name="connsiteX382" fmla="*/ 2792390 w 7467600"/>
              <a:gd name="connsiteY382" fmla="*/ 5382974 h 6858000"/>
              <a:gd name="connsiteX383" fmla="*/ 2714982 w 7467600"/>
              <a:gd name="connsiteY383" fmla="*/ 5427051 h 6858000"/>
              <a:gd name="connsiteX384" fmla="*/ 2813361 w 7467600"/>
              <a:gd name="connsiteY384" fmla="*/ 6023912 h 6858000"/>
              <a:gd name="connsiteX385" fmla="*/ 2688430 w 7467600"/>
              <a:gd name="connsiteY385" fmla="*/ 6801564 h 6858000"/>
              <a:gd name="connsiteX386" fmla="*/ 2629626 w 7467600"/>
              <a:gd name="connsiteY386" fmla="*/ 6763394 h 6858000"/>
              <a:gd name="connsiteX387" fmla="*/ 2565328 w 7467600"/>
              <a:gd name="connsiteY387" fmla="*/ 5516399 h 6858000"/>
              <a:gd name="connsiteX388" fmla="*/ 1922999 w 7467600"/>
              <a:gd name="connsiteY388" fmla="*/ 5980343 h 6858000"/>
              <a:gd name="connsiteX389" fmla="*/ 1950261 w 7467600"/>
              <a:gd name="connsiteY389" fmla="*/ 6405858 h 6858000"/>
              <a:gd name="connsiteX390" fmla="*/ 2365554 w 7467600"/>
              <a:gd name="connsiteY390" fmla="*/ 6759107 h 6858000"/>
              <a:gd name="connsiteX391" fmla="*/ 2424142 w 7467600"/>
              <a:gd name="connsiteY391" fmla="*/ 6858000 h 6858000"/>
              <a:gd name="connsiteX392" fmla="*/ 2395994 w 7467600"/>
              <a:gd name="connsiteY392" fmla="*/ 6858000 h 6858000"/>
              <a:gd name="connsiteX393" fmla="*/ 2392863 w 7467600"/>
              <a:gd name="connsiteY393" fmla="*/ 6852964 h 6858000"/>
              <a:gd name="connsiteX394" fmla="*/ 2017589 w 7467600"/>
              <a:gd name="connsiteY394" fmla="*/ 6493982 h 6858000"/>
              <a:gd name="connsiteX395" fmla="*/ 2147336 w 7467600"/>
              <a:gd name="connsiteY395" fmla="*/ 6594052 h 6858000"/>
              <a:gd name="connsiteX396" fmla="*/ 2207047 w 7467600"/>
              <a:gd name="connsiteY396" fmla="*/ 6654540 h 6858000"/>
              <a:gd name="connsiteX397" fmla="*/ 2299106 w 7467600"/>
              <a:gd name="connsiteY397" fmla="*/ 6778931 h 6858000"/>
              <a:gd name="connsiteX398" fmla="*/ 2314430 w 7467600"/>
              <a:gd name="connsiteY398" fmla="*/ 6801144 h 6858000"/>
              <a:gd name="connsiteX399" fmla="*/ 2352406 w 7467600"/>
              <a:gd name="connsiteY399" fmla="*/ 6858000 h 6858000"/>
              <a:gd name="connsiteX400" fmla="*/ 2314492 w 7467600"/>
              <a:gd name="connsiteY400" fmla="*/ 6858000 h 6858000"/>
              <a:gd name="connsiteX401" fmla="*/ 2288095 w 7467600"/>
              <a:gd name="connsiteY401" fmla="*/ 6818030 h 6858000"/>
              <a:gd name="connsiteX402" fmla="*/ 2272768 w 7467600"/>
              <a:gd name="connsiteY402" fmla="*/ 6795822 h 6858000"/>
              <a:gd name="connsiteX403" fmla="*/ 2182715 w 7467600"/>
              <a:gd name="connsiteY403" fmla="*/ 6675071 h 6858000"/>
              <a:gd name="connsiteX404" fmla="*/ 2032061 w 7467600"/>
              <a:gd name="connsiteY404" fmla="*/ 6541380 h 6858000"/>
              <a:gd name="connsiteX405" fmla="*/ 2257220 w 7467600"/>
              <a:gd name="connsiteY405" fmla="*/ 6826257 h 6858000"/>
              <a:gd name="connsiteX406" fmla="*/ 2281324 w 7467600"/>
              <a:gd name="connsiteY406" fmla="*/ 6858000 h 6858000"/>
              <a:gd name="connsiteX407" fmla="*/ 2242860 w 7467600"/>
              <a:gd name="connsiteY407" fmla="*/ 6858000 h 6858000"/>
              <a:gd name="connsiteX408" fmla="*/ 2232818 w 7467600"/>
              <a:gd name="connsiteY408" fmla="*/ 6844926 h 6858000"/>
              <a:gd name="connsiteX409" fmla="*/ 1990172 w 7467600"/>
              <a:gd name="connsiteY409" fmla="*/ 6542121 h 6858000"/>
              <a:gd name="connsiteX410" fmla="*/ 2124090 w 7467600"/>
              <a:gd name="connsiteY410" fmla="*/ 6761017 h 6858000"/>
              <a:gd name="connsiteX411" fmla="*/ 2200380 w 7467600"/>
              <a:gd name="connsiteY411" fmla="*/ 6858000 h 6858000"/>
              <a:gd name="connsiteX412" fmla="*/ 2147507 w 7467600"/>
              <a:gd name="connsiteY412" fmla="*/ 6858000 h 6858000"/>
              <a:gd name="connsiteX413" fmla="*/ 2070668 w 7467600"/>
              <a:gd name="connsiteY413" fmla="*/ 6761520 h 6858000"/>
              <a:gd name="connsiteX414" fmla="*/ 1975142 w 7467600"/>
              <a:gd name="connsiteY414" fmla="*/ 6585570 h 6858000"/>
              <a:gd name="connsiteX415" fmla="*/ 2050035 w 7467600"/>
              <a:gd name="connsiteY415" fmla="*/ 6813345 h 6858000"/>
              <a:gd name="connsiteX416" fmla="*/ 2063025 w 7467600"/>
              <a:gd name="connsiteY416" fmla="*/ 6858000 h 6858000"/>
              <a:gd name="connsiteX417" fmla="*/ 2021675 w 7467600"/>
              <a:gd name="connsiteY417" fmla="*/ 6858000 h 6858000"/>
              <a:gd name="connsiteX418" fmla="*/ 2019308 w 7467600"/>
              <a:gd name="connsiteY418" fmla="*/ 6847118 h 6858000"/>
              <a:gd name="connsiteX419" fmla="*/ 1938835 w 7467600"/>
              <a:gd name="connsiteY419" fmla="*/ 6551160 h 6858000"/>
              <a:gd name="connsiteX420" fmla="*/ 1953230 w 7467600"/>
              <a:gd name="connsiteY420" fmla="*/ 6759699 h 6858000"/>
              <a:gd name="connsiteX421" fmla="*/ 1956763 w 7467600"/>
              <a:gd name="connsiteY421" fmla="*/ 6778191 h 6858000"/>
              <a:gd name="connsiteX422" fmla="*/ 1967925 w 7467600"/>
              <a:gd name="connsiteY422" fmla="*/ 6858000 h 6858000"/>
              <a:gd name="connsiteX423" fmla="*/ 1936622 w 7467600"/>
              <a:gd name="connsiteY423" fmla="*/ 6858000 h 6858000"/>
              <a:gd name="connsiteX424" fmla="*/ 1926261 w 7467600"/>
              <a:gd name="connsiteY424" fmla="*/ 6784064 h 6858000"/>
              <a:gd name="connsiteX425" fmla="*/ 1922724 w 7467600"/>
              <a:gd name="connsiteY425" fmla="*/ 6765577 h 6858000"/>
              <a:gd name="connsiteX426" fmla="*/ 1904650 w 7467600"/>
              <a:gd name="connsiteY426" fmla="*/ 6639616 h 6858000"/>
              <a:gd name="connsiteX427" fmla="*/ 1885273 w 7467600"/>
              <a:gd name="connsiteY427" fmla="*/ 6858000 h 6858000"/>
              <a:gd name="connsiteX428" fmla="*/ 1854363 w 7467600"/>
              <a:gd name="connsiteY428" fmla="*/ 6858000 h 6858000"/>
              <a:gd name="connsiteX429" fmla="*/ 1880391 w 7467600"/>
              <a:gd name="connsiteY429" fmla="*/ 6603796 h 6858000"/>
              <a:gd name="connsiteX430" fmla="*/ 1818273 w 7467600"/>
              <a:gd name="connsiteY430" fmla="*/ 6715729 h 6858000"/>
              <a:gd name="connsiteX431" fmla="*/ 1794691 w 7467600"/>
              <a:gd name="connsiteY431" fmla="*/ 6843239 h 6858000"/>
              <a:gd name="connsiteX432" fmla="*/ 1794914 w 7467600"/>
              <a:gd name="connsiteY432" fmla="*/ 6858000 h 6858000"/>
              <a:gd name="connsiteX433" fmla="*/ 1746128 w 7467600"/>
              <a:gd name="connsiteY433" fmla="*/ 6858000 h 6858000"/>
              <a:gd name="connsiteX434" fmla="*/ 1753934 w 7467600"/>
              <a:gd name="connsiteY434" fmla="*/ 6724796 h 6858000"/>
              <a:gd name="connsiteX435" fmla="*/ 1792053 w 7467600"/>
              <a:gd name="connsiteY435" fmla="*/ 6572396 h 6858000"/>
              <a:gd name="connsiteX436" fmla="*/ 1862248 w 7467600"/>
              <a:gd name="connsiteY436" fmla="*/ 6266397 h 6858000"/>
              <a:gd name="connsiteX437" fmla="*/ 1862250 w 7467600"/>
              <a:gd name="connsiteY437" fmla="*/ 6033531 h 6858000"/>
              <a:gd name="connsiteX438" fmla="*/ 1211999 w 7467600"/>
              <a:gd name="connsiteY438" fmla="*/ 6683610 h 6858000"/>
              <a:gd name="connsiteX439" fmla="*/ 1213266 w 7467600"/>
              <a:gd name="connsiteY439" fmla="*/ 6691947 h 6858000"/>
              <a:gd name="connsiteX440" fmla="*/ 1203370 w 7467600"/>
              <a:gd name="connsiteY440" fmla="*/ 6850676 h 6858000"/>
              <a:gd name="connsiteX441" fmla="*/ 1203671 w 7467600"/>
              <a:gd name="connsiteY441" fmla="*/ 6858000 h 6858000"/>
              <a:gd name="connsiteX442" fmla="*/ 1143180 w 7467600"/>
              <a:gd name="connsiteY442" fmla="*/ 6858000 h 6858000"/>
              <a:gd name="connsiteX443" fmla="*/ 1142176 w 7467600"/>
              <a:gd name="connsiteY443" fmla="*/ 6766045 h 6858000"/>
              <a:gd name="connsiteX444" fmla="*/ 1067484 w 7467600"/>
              <a:gd name="connsiteY444" fmla="*/ 6858000 h 6858000"/>
              <a:gd name="connsiteX445" fmla="*/ 953928 w 7467600"/>
              <a:gd name="connsiteY445" fmla="*/ 6858000 h 6858000"/>
              <a:gd name="connsiteX446" fmla="*/ 959715 w 7467600"/>
              <a:gd name="connsiteY446" fmla="*/ 6850185 h 6858000"/>
              <a:gd name="connsiteX447" fmla="*/ 1483788 w 7467600"/>
              <a:gd name="connsiteY447" fmla="*/ 6259174 h 6858000"/>
              <a:gd name="connsiteX448" fmla="*/ 1100671 w 7467600"/>
              <a:gd name="connsiteY448" fmla="*/ 6252137 h 6858000"/>
              <a:gd name="connsiteX449" fmla="*/ 1090144 w 7467600"/>
              <a:gd name="connsiteY449" fmla="*/ 6256748 h 6858000"/>
              <a:gd name="connsiteX450" fmla="*/ 1095872 w 7467600"/>
              <a:gd name="connsiteY450" fmla="*/ 6271892 h 6858000"/>
              <a:gd name="connsiteX451" fmla="*/ 262785 w 7467600"/>
              <a:gd name="connsiteY451" fmla="*/ 6845450 h 6858000"/>
              <a:gd name="connsiteX452" fmla="*/ 209968 w 7467600"/>
              <a:gd name="connsiteY452" fmla="*/ 6770713 h 6858000"/>
              <a:gd name="connsiteX453" fmla="*/ 873460 w 7467600"/>
              <a:gd name="connsiteY453" fmla="*/ 6253768 h 6858000"/>
              <a:gd name="connsiteX454" fmla="*/ 192686 w 7467600"/>
              <a:gd name="connsiteY454" fmla="*/ 5849257 h 6858000"/>
              <a:gd name="connsiteX455" fmla="*/ 4696 w 7467600"/>
              <a:gd name="connsiteY455" fmla="*/ 5697668 h 6858000"/>
              <a:gd name="connsiteX456" fmla="*/ 0 w 7467600"/>
              <a:gd name="connsiteY456" fmla="*/ 5689984 h 6858000"/>
              <a:gd name="connsiteX457" fmla="*/ 0 w 7467600"/>
              <a:gd name="connsiteY457" fmla="*/ 5513472 h 6858000"/>
              <a:gd name="connsiteX458" fmla="*/ 174101 w 7467600"/>
              <a:gd name="connsiteY458" fmla="*/ 5620277 h 6858000"/>
              <a:gd name="connsiteX459" fmla="*/ 891800 w 7467600"/>
              <a:gd name="connsiteY459" fmla="*/ 6036935 h 6858000"/>
              <a:gd name="connsiteX460" fmla="*/ 1072219 w 7467600"/>
              <a:gd name="connsiteY460" fmla="*/ 6169443 h 6858000"/>
              <a:gd name="connsiteX461" fmla="*/ 1074117 w 7467600"/>
              <a:gd name="connsiteY461" fmla="*/ 6170301 h 6858000"/>
              <a:gd name="connsiteX462" fmla="*/ 1083114 w 7467600"/>
              <a:gd name="connsiteY462" fmla="*/ 6174131 h 6858000"/>
              <a:gd name="connsiteX463" fmla="*/ 1543010 w 7467600"/>
              <a:gd name="connsiteY463" fmla="*/ 6191140 h 6858000"/>
              <a:gd name="connsiteX464" fmla="*/ 1551080 w 7467600"/>
              <a:gd name="connsiteY464" fmla="*/ 6195006 h 6858000"/>
              <a:gd name="connsiteX465" fmla="*/ 2345443 w 7467600"/>
              <a:gd name="connsiteY465" fmla="*/ 5549882 h 6858000"/>
              <a:gd name="connsiteX466" fmla="*/ 1721499 w 7467600"/>
              <a:gd name="connsiteY466" fmla="*/ 5599969 h 6858000"/>
              <a:gd name="connsiteX467" fmla="*/ 767716 w 7467600"/>
              <a:gd name="connsiteY467" fmla="*/ 5472768 h 6858000"/>
              <a:gd name="connsiteX468" fmla="*/ 722147 w 7467600"/>
              <a:gd name="connsiteY468" fmla="*/ 5393091 h 6858000"/>
              <a:gd name="connsiteX469" fmla="*/ 1485552 w 7467600"/>
              <a:gd name="connsiteY469" fmla="*/ 5313202 h 6858000"/>
              <a:gd name="connsiteX470" fmla="*/ 2143004 w 7467600"/>
              <a:gd name="connsiteY470" fmla="*/ 5402420 h 6858000"/>
              <a:gd name="connsiteX471" fmla="*/ 1933391 w 7467600"/>
              <a:gd name="connsiteY471" fmla="*/ 5156971 h 6858000"/>
              <a:gd name="connsiteX472" fmla="*/ 1827118 w 7467600"/>
              <a:gd name="connsiteY472" fmla="*/ 4968410 h 6858000"/>
              <a:gd name="connsiteX473" fmla="*/ 1837349 w 7467600"/>
              <a:gd name="connsiteY473" fmla="*/ 4956357 h 6858000"/>
              <a:gd name="connsiteX474" fmla="*/ 2162835 w 7467600"/>
              <a:gd name="connsiteY474" fmla="*/ 5187853 h 6858000"/>
              <a:gd name="connsiteX475" fmla="*/ 2257167 w 7467600"/>
              <a:gd name="connsiteY475" fmla="*/ 5462123 h 6858000"/>
              <a:gd name="connsiteX476" fmla="*/ 2261598 w 7467600"/>
              <a:gd name="connsiteY476" fmla="*/ 5467998 h 6858000"/>
              <a:gd name="connsiteX477" fmla="*/ 2437177 w 7467600"/>
              <a:gd name="connsiteY477" fmla="*/ 5479608 h 6858000"/>
              <a:gd name="connsiteX478" fmla="*/ 2445247 w 7467600"/>
              <a:gd name="connsiteY478" fmla="*/ 5483476 h 6858000"/>
              <a:gd name="connsiteX479" fmla="*/ 2743626 w 7467600"/>
              <a:gd name="connsiteY479" fmla="*/ 5304819 h 6858000"/>
              <a:gd name="connsiteX480" fmla="*/ 3048102 w 7467600"/>
              <a:gd name="connsiteY480" fmla="*/ 5150595 h 6858000"/>
              <a:gd name="connsiteX481" fmla="*/ 1799414 w 7467600"/>
              <a:gd name="connsiteY481" fmla="*/ 4694732 h 6858000"/>
              <a:gd name="connsiteX482" fmla="*/ 1771735 w 7467600"/>
              <a:gd name="connsiteY482" fmla="*/ 4619929 h 6858000"/>
              <a:gd name="connsiteX483" fmla="*/ 3104273 w 7467600"/>
              <a:gd name="connsiteY483" fmla="*/ 5076159 h 6858000"/>
              <a:gd name="connsiteX484" fmla="*/ 3113245 w 7467600"/>
              <a:gd name="connsiteY484" fmla="*/ 5090705 h 6858000"/>
              <a:gd name="connsiteX485" fmla="*/ 3126294 w 7467600"/>
              <a:gd name="connsiteY485" fmla="*/ 5114400 h 6858000"/>
              <a:gd name="connsiteX486" fmla="*/ 3937433 w 7467600"/>
              <a:gd name="connsiteY486" fmla="*/ 4830473 h 6858000"/>
              <a:gd name="connsiteX487" fmla="*/ 3590475 w 7467600"/>
              <a:gd name="connsiteY487" fmla="*/ 4597974 h 6858000"/>
              <a:gd name="connsiteX488" fmla="*/ 3100264 w 7467600"/>
              <a:gd name="connsiteY488" fmla="*/ 4579845 h 6858000"/>
              <a:gd name="connsiteX489" fmla="*/ 2183576 w 7467600"/>
              <a:gd name="connsiteY489" fmla="*/ 4227150 h 6858000"/>
              <a:gd name="connsiteX490" fmla="*/ 2151029 w 7467600"/>
              <a:gd name="connsiteY490" fmla="*/ 4146947 h 6858000"/>
              <a:gd name="connsiteX491" fmla="*/ 3563434 w 7467600"/>
              <a:gd name="connsiteY491" fmla="*/ 4469115 h 6858000"/>
              <a:gd name="connsiteX492" fmla="*/ 3177952 w 7467600"/>
              <a:gd name="connsiteY492" fmla="*/ 3657386 h 6858000"/>
              <a:gd name="connsiteX493" fmla="*/ 3189263 w 7467600"/>
              <a:gd name="connsiteY493" fmla="*/ 3625726 h 6858000"/>
              <a:gd name="connsiteX494" fmla="*/ 3560912 w 7467600"/>
              <a:gd name="connsiteY494" fmla="*/ 4079863 h 6858000"/>
              <a:gd name="connsiteX495" fmla="*/ 3626636 w 7467600"/>
              <a:gd name="connsiteY495" fmla="*/ 4512230 h 6858000"/>
              <a:gd name="connsiteX496" fmla="*/ 3653088 w 7467600"/>
              <a:gd name="connsiteY496" fmla="*/ 4521417 h 6858000"/>
              <a:gd name="connsiteX497" fmla="*/ 3988128 w 7467600"/>
              <a:gd name="connsiteY497" fmla="*/ 4817267 h 6858000"/>
              <a:gd name="connsiteX498" fmla="*/ 4830582 w 7467600"/>
              <a:gd name="connsiteY498" fmla="*/ 4676000 h 6858000"/>
              <a:gd name="connsiteX499" fmla="*/ 4830100 w 7467600"/>
              <a:gd name="connsiteY499" fmla="*/ 4675554 h 6858000"/>
              <a:gd name="connsiteX500" fmla="*/ 4036318 w 7467600"/>
              <a:gd name="connsiteY500" fmla="*/ 4147013 h 6858000"/>
              <a:gd name="connsiteX501" fmla="*/ 3432098 w 7467600"/>
              <a:gd name="connsiteY501" fmla="*/ 3537312 h 6858000"/>
              <a:gd name="connsiteX502" fmla="*/ 3446761 w 7467600"/>
              <a:gd name="connsiteY502" fmla="*/ 3461278 h 6858000"/>
              <a:gd name="connsiteX503" fmla="*/ 4419733 w 7467600"/>
              <a:gd name="connsiteY503" fmla="*/ 3963555 h 6858000"/>
              <a:gd name="connsiteX504" fmla="*/ 4781371 w 7467600"/>
              <a:gd name="connsiteY504" fmla="*/ 4458604 h 6858000"/>
              <a:gd name="connsiteX505" fmla="*/ 4780440 w 7467600"/>
              <a:gd name="connsiteY505" fmla="*/ 4470290 h 6858000"/>
              <a:gd name="connsiteX506" fmla="*/ 4898954 w 7467600"/>
              <a:gd name="connsiteY506" fmla="*/ 4662092 h 6858000"/>
              <a:gd name="connsiteX507" fmla="*/ 4900699 w 7467600"/>
              <a:gd name="connsiteY507" fmla="*/ 4670867 h 6858000"/>
              <a:gd name="connsiteX508" fmla="*/ 5714511 w 7467600"/>
              <a:gd name="connsiteY508" fmla="*/ 4663483 h 6858000"/>
              <a:gd name="connsiteX509" fmla="*/ 5464793 w 7467600"/>
              <a:gd name="connsiteY509" fmla="*/ 4393556 h 6858000"/>
              <a:gd name="connsiteX510" fmla="*/ 5461897 w 7467600"/>
              <a:gd name="connsiteY510" fmla="*/ 4390879 h 6858000"/>
              <a:gd name="connsiteX511" fmla="*/ 4294126 w 7467600"/>
              <a:gd name="connsiteY511" fmla="*/ 3303048 h 6858000"/>
              <a:gd name="connsiteX512" fmla="*/ 4305321 w 7467600"/>
              <a:gd name="connsiteY512" fmla="*/ 3256953 h 6858000"/>
              <a:gd name="connsiteX513" fmla="*/ 4949299 w 7467600"/>
              <a:gd name="connsiteY513" fmla="*/ 3766336 h 6858000"/>
              <a:gd name="connsiteX514" fmla="*/ 5291452 w 7467600"/>
              <a:gd name="connsiteY514" fmla="*/ 4076801 h 6858000"/>
              <a:gd name="connsiteX515" fmla="*/ 5434998 w 7467600"/>
              <a:gd name="connsiteY515" fmla="*/ 4254100 h 6858000"/>
              <a:gd name="connsiteX516" fmla="*/ 5351015 w 7467600"/>
              <a:gd name="connsiteY516" fmla="*/ 3760989 h 6858000"/>
              <a:gd name="connsiteX517" fmla="*/ 5413780 w 7467600"/>
              <a:gd name="connsiteY517" fmla="*/ 2966265 h 6858000"/>
              <a:gd name="connsiteX518" fmla="*/ 5425627 w 7467600"/>
              <a:gd name="connsiteY518" fmla="*/ 2954192 h 6858000"/>
              <a:gd name="connsiteX519" fmla="*/ 6604735 w 7467600"/>
              <a:gd name="connsiteY519" fmla="*/ 2041381 h 6858000"/>
              <a:gd name="connsiteX520" fmla="*/ 7204487 w 7467600"/>
              <a:gd name="connsiteY520" fmla="*/ 2742112 h 6858000"/>
              <a:gd name="connsiteX521" fmla="*/ 7131592 w 7467600"/>
              <a:gd name="connsiteY521" fmla="*/ 2672096 h 6858000"/>
              <a:gd name="connsiteX522" fmla="*/ 6996344 w 7467600"/>
              <a:gd name="connsiteY522" fmla="*/ 2518310 h 6858000"/>
              <a:gd name="connsiteX523" fmla="*/ 6735495 w 7467600"/>
              <a:gd name="connsiteY523" fmla="*/ 2196890 h 6858000"/>
              <a:gd name="connsiteX524" fmla="*/ 6721901 w 7467600"/>
              <a:gd name="connsiteY524" fmla="*/ 2179274 h 6858000"/>
              <a:gd name="connsiteX525" fmla="*/ 6604735 w 7467600"/>
              <a:gd name="connsiteY525" fmla="*/ 2041381 h 6858000"/>
              <a:gd name="connsiteX526" fmla="*/ 6591670 w 7467600"/>
              <a:gd name="connsiteY526" fmla="*/ 1988277 h 6858000"/>
              <a:gd name="connsiteX527" fmla="*/ 6747349 w 7467600"/>
              <a:gd name="connsiteY527" fmla="*/ 2160069 h 6858000"/>
              <a:gd name="connsiteX528" fmla="*/ 6760943 w 7467600"/>
              <a:gd name="connsiteY528" fmla="*/ 2177686 h 6858000"/>
              <a:gd name="connsiteX529" fmla="*/ 7021065 w 7467600"/>
              <a:gd name="connsiteY529" fmla="*/ 2498102 h 6858000"/>
              <a:gd name="connsiteX530" fmla="*/ 7155223 w 7467600"/>
              <a:gd name="connsiteY530" fmla="*/ 2650386 h 6858000"/>
              <a:gd name="connsiteX531" fmla="*/ 7203167 w 7467600"/>
              <a:gd name="connsiteY531" fmla="*/ 2697288 h 6858000"/>
              <a:gd name="connsiteX532" fmla="*/ 6937703 w 7467600"/>
              <a:gd name="connsiteY532" fmla="*/ 2321981 h 6858000"/>
              <a:gd name="connsiteX533" fmla="*/ 6591670 w 7467600"/>
              <a:gd name="connsiteY533" fmla="*/ 1988277 h 6858000"/>
              <a:gd name="connsiteX534" fmla="*/ 5798671 w 7467600"/>
              <a:gd name="connsiteY534" fmla="*/ 1981601 h 6858000"/>
              <a:gd name="connsiteX535" fmla="*/ 5754709 w 7467600"/>
              <a:gd name="connsiteY535" fmla="*/ 2071454 h 6858000"/>
              <a:gd name="connsiteX536" fmla="*/ 5763044 w 7467600"/>
              <a:gd name="connsiteY536" fmla="*/ 2842206 h 6858000"/>
              <a:gd name="connsiteX537" fmla="*/ 5764974 w 7467600"/>
              <a:gd name="connsiteY537" fmla="*/ 2799609 h 6858000"/>
              <a:gd name="connsiteX538" fmla="*/ 5767665 w 7467600"/>
              <a:gd name="connsiteY538" fmla="*/ 2666409 h 6858000"/>
              <a:gd name="connsiteX539" fmla="*/ 5763055 w 7467600"/>
              <a:gd name="connsiteY539" fmla="*/ 2579705 h 6858000"/>
              <a:gd name="connsiteX540" fmla="*/ 5758079 w 7467600"/>
              <a:gd name="connsiteY540" fmla="*/ 2492508 h 6858000"/>
              <a:gd name="connsiteX541" fmla="*/ 5779325 w 7467600"/>
              <a:gd name="connsiteY541" fmla="*/ 2197069 h 6858000"/>
              <a:gd name="connsiteX542" fmla="*/ 5798671 w 7467600"/>
              <a:gd name="connsiteY542" fmla="*/ 1981601 h 6858000"/>
              <a:gd name="connsiteX543" fmla="*/ 5829202 w 7467600"/>
              <a:gd name="connsiteY543" fmla="*/ 1971679 h 6858000"/>
              <a:gd name="connsiteX544" fmla="*/ 5809558 w 7467600"/>
              <a:gd name="connsiteY544" fmla="*/ 2198043 h 6858000"/>
              <a:gd name="connsiteX545" fmla="*/ 5788653 w 7467600"/>
              <a:gd name="connsiteY545" fmla="*/ 2489430 h 6858000"/>
              <a:gd name="connsiteX546" fmla="*/ 5793439 w 7467600"/>
              <a:gd name="connsiteY546" fmla="*/ 2575235 h 6858000"/>
              <a:gd name="connsiteX547" fmla="*/ 5796837 w 7467600"/>
              <a:gd name="connsiteY547" fmla="*/ 2637633 h 6858000"/>
              <a:gd name="connsiteX548" fmla="*/ 5818614 w 7467600"/>
              <a:gd name="connsiteY548" fmla="*/ 2473055 h 6858000"/>
              <a:gd name="connsiteX549" fmla="*/ 5829202 w 7467600"/>
              <a:gd name="connsiteY549" fmla="*/ 1971679 h 6858000"/>
              <a:gd name="connsiteX550" fmla="*/ 5911389 w 7467600"/>
              <a:gd name="connsiteY550" fmla="*/ 1898371 h 6858000"/>
              <a:gd name="connsiteX551" fmla="*/ 6237627 w 7467600"/>
              <a:gd name="connsiteY551" fmla="*/ 2231921 h 6858000"/>
              <a:gd name="connsiteX552" fmla="*/ 5911389 w 7467600"/>
              <a:gd name="connsiteY552" fmla="*/ 1898371 h 6858000"/>
              <a:gd name="connsiteX553" fmla="*/ 6944437 w 7467600"/>
              <a:gd name="connsiteY553" fmla="*/ 1575402 h 6858000"/>
              <a:gd name="connsiteX554" fmla="*/ 6304730 w 7467600"/>
              <a:gd name="connsiteY554" fmla="*/ 1766654 h 6858000"/>
              <a:gd name="connsiteX555" fmla="*/ 6944437 w 7467600"/>
              <a:gd name="connsiteY555" fmla="*/ 1575402 h 6858000"/>
              <a:gd name="connsiteX556" fmla="*/ 7019523 w 7467600"/>
              <a:gd name="connsiteY556" fmla="*/ 1519450 h 6858000"/>
              <a:gd name="connsiteX557" fmla="*/ 6298091 w 7467600"/>
              <a:gd name="connsiteY557" fmla="*/ 1737122 h 6858000"/>
              <a:gd name="connsiteX558" fmla="*/ 7019523 w 7467600"/>
              <a:gd name="connsiteY558" fmla="*/ 1519450 h 6858000"/>
              <a:gd name="connsiteX559" fmla="*/ 2399523 w 7467600"/>
              <a:gd name="connsiteY559" fmla="*/ 1428234 h 6858000"/>
              <a:gd name="connsiteX560" fmla="*/ 2224982 w 7467600"/>
              <a:gd name="connsiteY560" fmla="*/ 1826201 h 6858000"/>
              <a:gd name="connsiteX561" fmla="*/ 2096099 w 7467600"/>
              <a:gd name="connsiteY561" fmla="*/ 2345900 h 6858000"/>
              <a:gd name="connsiteX562" fmla="*/ 2283317 w 7467600"/>
              <a:gd name="connsiteY562" fmla="*/ 1796925 h 6858000"/>
              <a:gd name="connsiteX563" fmla="*/ 2399523 w 7467600"/>
              <a:gd name="connsiteY563" fmla="*/ 1428234 h 6858000"/>
              <a:gd name="connsiteX564" fmla="*/ 2448558 w 7467600"/>
              <a:gd name="connsiteY564" fmla="*/ 1373435 h 6858000"/>
              <a:gd name="connsiteX565" fmla="*/ 2312521 w 7467600"/>
              <a:gd name="connsiteY565" fmla="*/ 1806140 h 6858000"/>
              <a:gd name="connsiteX566" fmla="*/ 2127533 w 7467600"/>
              <a:gd name="connsiteY566" fmla="*/ 2348380 h 6858000"/>
              <a:gd name="connsiteX567" fmla="*/ 2358080 w 7467600"/>
              <a:gd name="connsiteY567" fmla="*/ 1866134 h 6858000"/>
              <a:gd name="connsiteX568" fmla="*/ 2407436 w 7467600"/>
              <a:gd name="connsiteY568" fmla="*/ 1651070 h 6858000"/>
              <a:gd name="connsiteX569" fmla="*/ 2448558 w 7467600"/>
              <a:gd name="connsiteY569" fmla="*/ 1373435 h 6858000"/>
              <a:gd name="connsiteX570" fmla="*/ 278707 w 7467600"/>
              <a:gd name="connsiteY570" fmla="*/ 1352270 h 6858000"/>
              <a:gd name="connsiteX571" fmla="*/ 321570 w 7467600"/>
              <a:gd name="connsiteY571" fmla="*/ 1861610 h 6858000"/>
              <a:gd name="connsiteX572" fmla="*/ 294281 w 7467600"/>
              <a:gd name="connsiteY572" fmla="*/ 1440658 h 6858000"/>
              <a:gd name="connsiteX573" fmla="*/ 278707 w 7467600"/>
              <a:gd name="connsiteY573" fmla="*/ 1352270 h 6858000"/>
              <a:gd name="connsiteX574" fmla="*/ 1423821 w 7467600"/>
              <a:gd name="connsiteY574" fmla="*/ 1351958 h 6858000"/>
              <a:gd name="connsiteX575" fmla="*/ 1638521 w 7467600"/>
              <a:gd name="connsiteY575" fmla="*/ 1908470 h 6858000"/>
              <a:gd name="connsiteX576" fmla="*/ 1754199 w 7467600"/>
              <a:gd name="connsiteY576" fmla="*/ 2149284 h 6858000"/>
              <a:gd name="connsiteX577" fmla="*/ 1908359 w 7467600"/>
              <a:gd name="connsiteY577" fmla="*/ 2364988 h 6858000"/>
              <a:gd name="connsiteX578" fmla="*/ 1647661 w 7467600"/>
              <a:gd name="connsiteY578" fmla="*/ 1825945 h 6858000"/>
              <a:gd name="connsiteX579" fmla="*/ 1423821 w 7467600"/>
              <a:gd name="connsiteY579" fmla="*/ 1351958 h 6858000"/>
              <a:gd name="connsiteX580" fmla="*/ 1431890 w 7467600"/>
              <a:gd name="connsiteY580" fmla="*/ 1306475 h 6858000"/>
              <a:gd name="connsiteX581" fmla="*/ 1507597 w 7467600"/>
              <a:gd name="connsiteY581" fmla="*/ 1446132 h 6858000"/>
              <a:gd name="connsiteX582" fmla="*/ 1674586 w 7467600"/>
              <a:gd name="connsiteY582" fmla="*/ 1813832 h 6858000"/>
              <a:gd name="connsiteX583" fmla="*/ 1815950 w 7467600"/>
              <a:gd name="connsiteY583" fmla="*/ 2128564 h 6858000"/>
              <a:gd name="connsiteX584" fmla="*/ 1984242 w 7467600"/>
              <a:gd name="connsiteY584" fmla="*/ 2430829 h 6858000"/>
              <a:gd name="connsiteX585" fmla="*/ 2014023 w 7467600"/>
              <a:gd name="connsiteY585" fmla="*/ 2450995 h 6858000"/>
              <a:gd name="connsiteX586" fmla="*/ 1747337 w 7467600"/>
              <a:gd name="connsiteY586" fmla="*/ 1855264 h 6858000"/>
              <a:gd name="connsiteX587" fmla="*/ 1533749 w 7467600"/>
              <a:gd name="connsiteY587" fmla="*/ 1478656 h 6858000"/>
              <a:gd name="connsiteX588" fmla="*/ 1431890 w 7467600"/>
              <a:gd name="connsiteY588" fmla="*/ 1306475 h 6858000"/>
              <a:gd name="connsiteX589" fmla="*/ 5052692 w 7467600"/>
              <a:gd name="connsiteY589" fmla="*/ 1292994 h 6858000"/>
              <a:gd name="connsiteX590" fmla="*/ 5200661 w 7467600"/>
              <a:gd name="connsiteY590" fmla="*/ 1635186 h 6858000"/>
              <a:gd name="connsiteX591" fmla="*/ 5297138 w 7467600"/>
              <a:gd name="connsiteY591" fmla="*/ 1906351 h 6858000"/>
              <a:gd name="connsiteX592" fmla="*/ 5052692 w 7467600"/>
              <a:gd name="connsiteY592" fmla="*/ 1292994 h 6858000"/>
              <a:gd name="connsiteX593" fmla="*/ 5009948 w 7467600"/>
              <a:gd name="connsiteY593" fmla="*/ 1273619 h 6858000"/>
              <a:gd name="connsiteX594" fmla="*/ 5121777 w 7467600"/>
              <a:gd name="connsiteY594" fmla="*/ 1654213 h 6858000"/>
              <a:gd name="connsiteX595" fmla="*/ 5293545 w 7467600"/>
              <a:gd name="connsiteY595" fmla="*/ 2072247 h 6858000"/>
              <a:gd name="connsiteX596" fmla="*/ 5294042 w 7467600"/>
              <a:gd name="connsiteY596" fmla="*/ 2065019 h 6858000"/>
              <a:gd name="connsiteX597" fmla="*/ 5171936 w 7467600"/>
              <a:gd name="connsiteY597" fmla="*/ 1647613 h 6858000"/>
              <a:gd name="connsiteX598" fmla="*/ 5009948 w 7467600"/>
              <a:gd name="connsiteY598" fmla="*/ 1273619 h 6858000"/>
              <a:gd name="connsiteX599" fmla="*/ 655236 w 7467600"/>
              <a:gd name="connsiteY599" fmla="*/ 1268632 h 6858000"/>
              <a:gd name="connsiteX600" fmla="*/ 839521 w 7467600"/>
              <a:gd name="connsiteY600" fmla="*/ 1685315 h 6858000"/>
              <a:gd name="connsiteX601" fmla="*/ 1109416 w 7467600"/>
              <a:gd name="connsiteY601" fmla="*/ 2061663 h 6858000"/>
              <a:gd name="connsiteX602" fmla="*/ 1298300 w 7467600"/>
              <a:gd name="connsiteY602" fmla="*/ 2247742 h 6858000"/>
              <a:gd name="connsiteX603" fmla="*/ 1125871 w 7467600"/>
              <a:gd name="connsiteY603" fmla="*/ 1989513 h 6858000"/>
              <a:gd name="connsiteX604" fmla="*/ 981574 w 7467600"/>
              <a:gd name="connsiteY604" fmla="*/ 1783157 h 6858000"/>
              <a:gd name="connsiteX605" fmla="*/ 922198 w 7467600"/>
              <a:gd name="connsiteY605" fmla="*/ 1677437 h 6858000"/>
              <a:gd name="connsiteX606" fmla="*/ 869293 w 7467600"/>
              <a:gd name="connsiteY606" fmla="*/ 1583214 h 6858000"/>
              <a:gd name="connsiteX607" fmla="*/ 751431 w 7467600"/>
              <a:gd name="connsiteY607" fmla="*/ 1405731 h 6858000"/>
              <a:gd name="connsiteX608" fmla="*/ 655236 w 7467600"/>
              <a:gd name="connsiteY608" fmla="*/ 1268632 h 6858000"/>
              <a:gd name="connsiteX609" fmla="*/ 6516292 w 7467600"/>
              <a:gd name="connsiteY609" fmla="*/ 1263064 h 6858000"/>
              <a:gd name="connsiteX610" fmla="*/ 5736320 w 7467600"/>
              <a:gd name="connsiteY610" fmla="*/ 1501803 h 6858000"/>
              <a:gd name="connsiteX611" fmla="*/ 6516292 w 7467600"/>
              <a:gd name="connsiteY611" fmla="*/ 1263064 h 6858000"/>
              <a:gd name="connsiteX612" fmla="*/ 291466 w 7467600"/>
              <a:gd name="connsiteY612" fmla="*/ 1250369 h 6858000"/>
              <a:gd name="connsiteX613" fmla="*/ 323180 w 7467600"/>
              <a:gd name="connsiteY613" fmla="*/ 1435283 h 6858000"/>
              <a:gd name="connsiteX614" fmla="*/ 349381 w 7467600"/>
              <a:gd name="connsiteY614" fmla="*/ 1875041 h 6858000"/>
              <a:gd name="connsiteX615" fmla="*/ 374363 w 7467600"/>
              <a:gd name="connsiteY615" fmla="*/ 1506494 h 6858000"/>
              <a:gd name="connsiteX616" fmla="*/ 302168 w 7467600"/>
              <a:gd name="connsiteY616" fmla="*/ 1274495 h 6858000"/>
              <a:gd name="connsiteX617" fmla="*/ 291466 w 7467600"/>
              <a:gd name="connsiteY617" fmla="*/ 1250369 h 6858000"/>
              <a:gd name="connsiteX618" fmla="*/ 678222 w 7467600"/>
              <a:gd name="connsiteY618" fmla="*/ 1248670 h 6858000"/>
              <a:gd name="connsiteX619" fmla="*/ 775536 w 7467600"/>
              <a:gd name="connsiteY619" fmla="*/ 1388015 h 6858000"/>
              <a:gd name="connsiteX620" fmla="*/ 894529 w 7467600"/>
              <a:gd name="connsiteY620" fmla="*/ 1567739 h 6858000"/>
              <a:gd name="connsiteX621" fmla="*/ 948000 w 7467600"/>
              <a:gd name="connsiteY621" fmla="*/ 1663088 h 6858000"/>
              <a:gd name="connsiteX622" fmla="*/ 1006812 w 7467600"/>
              <a:gd name="connsiteY622" fmla="*/ 1767683 h 6858000"/>
              <a:gd name="connsiteX623" fmla="*/ 1149133 w 7467600"/>
              <a:gd name="connsiteY623" fmla="*/ 1971513 h 6858000"/>
              <a:gd name="connsiteX624" fmla="*/ 1333952 w 7467600"/>
              <a:gd name="connsiteY624" fmla="*/ 2251620 h 6858000"/>
              <a:gd name="connsiteX625" fmla="*/ 1337329 w 7467600"/>
              <a:gd name="connsiteY625" fmla="*/ 2258350 h 6858000"/>
              <a:gd name="connsiteX626" fmla="*/ 1014726 w 7467600"/>
              <a:gd name="connsiteY626" fmla="*/ 1615556 h 6858000"/>
              <a:gd name="connsiteX627" fmla="*/ 678222 w 7467600"/>
              <a:gd name="connsiteY627" fmla="*/ 1248670 h 6858000"/>
              <a:gd name="connsiteX628" fmla="*/ 6691602 w 7467600"/>
              <a:gd name="connsiteY628" fmla="*/ 1140573 h 6858000"/>
              <a:gd name="connsiteX629" fmla="*/ 6571100 w 7467600"/>
              <a:gd name="connsiteY629" fmla="*/ 1183662 h 6858000"/>
              <a:gd name="connsiteX630" fmla="*/ 6241687 w 7467600"/>
              <a:gd name="connsiteY630" fmla="*/ 1257600 h 6858000"/>
              <a:gd name="connsiteX631" fmla="*/ 5693009 w 7467600"/>
              <a:gd name="connsiteY631" fmla="*/ 1478256 h 6858000"/>
              <a:gd name="connsiteX632" fmla="*/ 6548420 w 7467600"/>
              <a:gd name="connsiteY632" fmla="*/ 1214599 h 6858000"/>
              <a:gd name="connsiteX633" fmla="*/ 6605473 w 7467600"/>
              <a:gd name="connsiteY633" fmla="*/ 1184686 h 6858000"/>
              <a:gd name="connsiteX634" fmla="*/ 6691602 w 7467600"/>
              <a:gd name="connsiteY634" fmla="*/ 1140573 h 6858000"/>
              <a:gd name="connsiteX635" fmla="*/ 4002475 w 7467600"/>
              <a:gd name="connsiteY635" fmla="*/ 1037802 h 6858000"/>
              <a:gd name="connsiteX636" fmla="*/ 4000324 w 7467600"/>
              <a:gd name="connsiteY636" fmla="*/ 1039362 h 6858000"/>
              <a:gd name="connsiteX637" fmla="*/ 4002862 w 7467600"/>
              <a:gd name="connsiteY637" fmla="*/ 1042866 h 6858000"/>
              <a:gd name="connsiteX638" fmla="*/ 4002475 w 7467600"/>
              <a:gd name="connsiteY638" fmla="*/ 1037802 h 6858000"/>
              <a:gd name="connsiteX639" fmla="*/ 506322 w 7467600"/>
              <a:gd name="connsiteY639" fmla="*/ 1020997 h 6858000"/>
              <a:gd name="connsiteX640" fmla="*/ 533068 w 7467600"/>
              <a:gd name="connsiteY640" fmla="*/ 1029409 h 6858000"/>
              <a:gd name="connsiteX641" fmla="*/ 1232525 w 7467600"/>
              <a:gd name="connsiteY641" fmla="*/ 1804675 h 6858000"/>
              <a:gd name="connsiteX642" fmla="*/ 1388858 w 7467600"/>
              <a:gd name="connsiteY642" fmla="*/ 2368011 h 6858000"/>
              <a:gd name="connsiteX643" fmla="*/ 1384098 w 7467600"/>
              <a:gd name="connsiteY643" fmla="*/ 2378125 h 6858000"/>
              <a:gd name="connsiteX644" fmla="*/ 1425393 w 7467600"/>
              <a:gd name="connsiteY644" fmla="*/ 2589124 h 6858000"/>
              <a:gd name="connsiteX645" fmla="*/ 1424001 w 7467600"/>
              <a:gd name="connsiteY645" fmla="*/ 2597541 h 6858000"/>
              <a:gd name="connsiteX646" fmla="*/ 2152729 w 7467600"/>
              <a:gd name="connsiteY646" fmla="*/ 2864487 h 6858000"/>
              <a:gd name="connsiteX647" fmla="*/ 2020609 w 7467600"/>
              <a:gd name="connsiteY647" fmla="*/ 2539671 h 6858000"/>
              <a:gd name="connsiteX648" fmla="*/ 2018920 w 7467600"/>
              <a:gd name="connsiteY648" fmla="*/ 2536309 h 6858000"/>
              <a:gd name="connsiteX649" fmla="*/ 1342441 w 7467600"/>
              <a:gd name="connsiteY649" fmla="*/ 1173017 h 6858000"/>
              <a:gd name="connsiteX650" fmla="*/ 1367925 w 7467600"/>
              <a:gd name="connsiteY650" fmla="*/ 1135648 h 6858000"/>
              <a:gd name="connsiteX651" fmla="*/ 1771401 w 7467600"/>
              <a:gd name="connsiteY651" fmla="*/ 1806673 h 6858000"/>
              <a:gd name="connsiteX652" fmla="*/ 1972385 w 7467600"/>
              <a:gd name="connsiteY652" fmla="*/ 2198735 h 6858000"/>
              <a:gd name="connsiteX653" fmla="*/ 2040892 w 7467600"/>
              <a:gd name="connsiteY653" fmla="*/ 2405205 h 6858000"/>
              <a:gd name="connsiteX654" fmla="*/ 2131689 w 7467600"/>
              <a:gd name="connsiteY654" fmla="*/ 1936926 h 6858000"/>
              <a:gd name="connsiteX655" fmla="*/ 2454820 w 7467600"/>
              <a:gd name="connsiteY655" fmla="*/ 1248808 h 6858000"/>
              <a:gd name="connsiteX656" fmla="*/ 2492512 w 7467600"/>
              <a:gd name="connsiteY656" fmla="*/ 1302920 h 6858000"/>
              <a:gd name="connsiteX657" fmla="*/ 2081216 w 7467600"/>
              <a:gd name="connsiteY657" fmla="*/ 2527513 h 6858000"/>
              <a:gd name="connsiteX658" fmla="*/ 2081211 w 7467600"/>
              <a:gd name="connsiteY658" fmla="*/ 2528916 h 6858000"/>
              <a:gd name="connsiteX659" fmla="*/ 2199067 w 7467600"/>
              <a:gd name="connsiteY659" fmla="*/ 2884061 h 6858000"/>
              <a:gd name="connsiteX660" fmla="*/ 3192586 w 7467600"/>
              <a:gd name="connsiteY660" fmla="*/ 3411496 h 6858000"/>
              <a:gd name="connsiteX661" fmla="*/ 3182620 w 7467600"/>
              <a:gd name="connsiteY661" fmla="*/ 3483279 h 6858000"/>
              <a:gd name="connsiteX662" fmla="*/ 2435119 w 7467600"/>
              <a:gd name="connsiteY662" fmla="*/ 3080173 h 6858000"/>
              <a:gd name="connsiteX663" fmla="*/ 2410152 w 7467600"/>
              <a:gd name="connsiteY663" fmla="*/ 3063751 h 6858000"/>
              <a:gd name="connsiteX664" fmla="*/ 2408099 w 7467600"/>
              <a:gd name="connsiteY664" fmla="*/ 3064403 h 6858000"/>
              <a:gd name="connsiteX665" fmla="*/ 2407218 w 7467600"/>
              <a:gd name="connsiteY665" fmla="*/ 3070324 h 6858000"/>
              <a:gd name="connsiteX666" fmla="*/ 2380138 w 7467600"/>
              <a:gd name="connsiteY666" fmla="*/ 3099341 h 6858000"/>
              <a:gd name="connsiteX667" fmla="*/ 1765923 w 7467600"/>
              <a:gd name="connsiteY667" fmla="*/ 3581043 h 6858000"/>
              <a:gd name="connsiteX668" fmla="*/ 1702258 w 7467600"/>
              <a:gd name="connsiteY668" fmla="*/ 3612286 h 6858000"/>
              <a:gd name="connsiteX669" fmla="*/ 1538370 w 7467600"/>
              <a:gd name="connsiteY669" fmla="*/ 3811804 h 6858000"/>
              <a:gd name="connsiteX670" fmla="*/ 542867 w 7467600"/>
              <a:gd name="connsiteY670" fmla="*/ 4944092 h 6858000"/>
              <a:gd name="connsiteX671" fmla="*/ 515800 w 7467600"/>
              <a:gd name="connsiteY671" fmla="*/ 4862180 h 6858000"/>
              <a:gd name="connsiteX672" fmla="*/ 909145 w 7467600"/>
              <a:gd name="connsiteY672" fmla="*/ 4199225 h 6858000"/>
              <a:gd name="connsiteX673" fmla="*/ 1214067 w 7467600"/>
              <a:gd name="connsiteY673" fmla="*/ 3908561 h 6858000"/>
              <a:gd name="connsiteX674" fmla="*/ 640967 w 7467600"/>
              <a:gd name="connsiteY674" fmla="*/ 4105601 h 6858000"/>
              <a:gd name="connsiteX675" fmla="*/ 112563 w 7467600"/>
              <a:gd name="connsiteY675" fmla="*/ 4396952 h 6858000"/>
              <a:gd name="connsiteX676" fmla="*/ 0 w 7467600"/>
              <a:gd name="connsiteY676" fmla="*/ 4466006 h 6858000"/>
              <a:gd name="connsiteX677" fmla="*/ 0 w 7467600"/>
              <a:gd name="connsiteY677" fmla="*/ 4233763 h 6858000"/>
              <a:gd name="connsiteX678" fmla="*/ 36881 w 7467600"/>
              <a:gd name="connsiteY678" fmla="*/ 4200118 h 6858000"/>
              <a:gd name="connsiteX679" fmla="*/ 910534 w 7467600"/>
              <a:gd name="connsiteY679" fmla="*/ 3629753 h 6858000"/>
              <a:gd name="connsiteX680" fmla="*/ 1578717 w 7467600"/>
              <a:gd name="connsiteY680" fmla="*/ 3575982 h 6858000"/>
              <a:gd name="connsiteX681" fmla="*/ 2338780 w 7467600"/>
              <a:gd name="connsiteY681" fmla="*/ 3033725 h 6858000"/>
              <a:gd name="connsiteX682" fmla="*/ 1807991 w 7467600"/>
              <a:gd name="connsiteY682" fmla="*/ 2807184 h 6858000"/>
              <a:gd name="connsiteX683" fmla="*/ 1416358 w 7467600"/>
              <a:gd name="connsiteY683" fmla="*/ 3112571 h 6858000"/>
              <a:gd name="connsiteX684" fmla="*/ 939066 w 7467600"/>
              <a:gd name="connsiteY684" fmla="*/ 3378798 h 6858000"/>
              <a:gd name="connsiteX685" fmla="*/ 115099 w 7467600"/>
              <a:gd name="connsiteY685" fmla="*/ 3607650 h 6858000"/>
              <a:gd name="connsiteX686" fmla="*/ 97284 w 7467600"/>
              <a:gd name="connsiteY686" fmla="*/ 3520393 h 6858000"/>
              <a:gd name="connsiteX687" fmla="*/ 922050 w 7467600"/>
              <a:gd name="connsiteY687" fmla="*/ 3074867 h 6858000"/>
              <a:gd name="connsiteX688" fmla="*/ 1405265 w 7467600"/>
              <a:gd name="connsiteY688" fmla="*/ 3016319 h 6858000"/>
              <a:gd name="connsiteX689" fmla="*/ 1407512 w 7467600"/>
              <a:gd name="connsiteY689" fmla="*/ 3018001 h 6858000"/>
              <a:gd name="connsiteX690" fmla="*/ 1726266 w 7467600"/>
              <a:gd name="connsiteY690" fmla="*/ 2777274 h 6858000"/>
              <a:gd name="connsiteX691" fmla="*/ 625390 w 7467600"/>
              <a:gd name="connsiteY691" fmla="*/ 2514541 h 6858000"/>
              <a:gd name="connsiteX692" fmla="*/ 619799 w 7467600"/>
              <a:gd name="connsiteY692" fmla="*/ 2527180 h 6858000"/>
              <a:gd name="connsiteX693" fmla="*/ 310030 w 7467600"/>
              <a:gd name="connsiteY693" fmla="*/ 2771818 h 6858000"/>
              <a:gd name="connsiteX694" fmla="*/ 173877 w 7467600"/>
              <a:gd name="connsiteY694" fmla="*/ 2937056 h 6858000"/>
              <a:gd name="connsiteX695" fmla="*/ 77889 w 7467600"/>
              <a:gd name="connsiteY695" fmla="*/ 3138440 h 6858000"/>
              <a:gd name="connsiteX696" fmla="*/ 0 w 7467600"/>
              <a:gd name="connsiteY696" fmla="*/ 3271395 h 6858000"/>
              <a:gd name="connsiteX697" fmla="*/ 0 w 7467600"/>
              <a:gd name="connsiteY697" fmla="*/ 3153002 h 6858000"/>
              <a:gd name="connsiteX698" fmla="*/ 2386 w 7467600"/>
              <a:gd name="connsiteY698" fmla="*/ 3149203 h 6858000"/>
              <a:gd name="connsiteX699" fmla="*/ 89753 w 7467600"/>
              <a:gd name="connsiteY699" fmla="*/ 2987702 h 6858000"/>
              <a:gd name="connsiteX700" fmla="*/ 76869 w 7467600"/>
              <a:gd name="connsiteY700" fmla="*/ 3005404 h 6858000"/>
              <a:gd name="connsiteX701" fmla="*/ 32049 w 7467600"/>
              <a:gd name="connsiteY701" fmla="*/ 3065814 h 6858000"/>
              <a:gd name="connsiteX702" fmla="*/ 0 w 7467600"/>
              <a:gd name="connsiteY702" fmla="*/ 3108744 h 6858000"/>
              <a:gd name="connsiteX703" fmla="*/ 0 w 7467600"/>
              <a:gd name="connsiteY703" fmla="*/ 3058059 h 6858000"/>
              <a:gd name="connsiteX704" fmla="*/ 7610 w 7467600"/>
              <a:gd name="connsiteY704" fmla="*/ 3047889 h 6858000"/>
              <a:gd name="connsiteX705" fmla="*/ 52419 w 7467600"/>
              <a:gd name="connsiteY705" fmla="*/ 2987479 h 6858000"/>
              <a:gd name="connsiteX706" fmla="*/ 59142 w 7467600"/>
              <a:gd name="connsiteY706" fmla="*/ 2978488 h 6858000"/>
              <a:gd name="connsiteX707" fmla="*/ 0 w 7467600"/>
              <a:gd name="connsiteY707" fmla="*/ 3015334 h 6858000"/>
              <a:gd name="connsiteX708" fmla="*/ 0 w 7467600"/>
              <a:gd name="connsiteY708" fmla="*/ 2914286 h 6858000"/>
              <a:gd name="connsiteX709" fmla="*/ 36383 w 7467600"/>
              <a:gd name="connsiteY709" fmla="*/ 2901128 h 6858000"/>
              <a:gd name="connsiteX710" fmla="*/ 156329 w 7467600"/>
              <a:gd name="connsiteY710" fmla="*/ 2840533 h 6858000"/>
              <a:gd name="connsiteX711" fmla="*/ 358355 w 7467600"/>
              <a:gd name="connsiteY711" fmla="*/ 2620471 h 6858000"/>
              <a:gd name="connsiteX712" fmla="*/ 510577 w 7467600"/>
              <a:gd name="connsiteY712" fmla="*/ 2501244 h 6858000"/>
              <a:gd name="connsiteX713" fmla="*/ 211967 w 7467600"/>
              <a:gd name="connsiteY713" fmla="*/ 2479171 h 6858000"/>
              <a:gd name="connsiteX714" fmla="*/ 0 w 7467600"/>
              <a:gd name="connsiteY714" fmla="*/ 2476398 h 6858000"/>
              <a:gd name="connsiteX715" fmla="*/ 0 w 7467600"/>
              <a:gd name="connsiteY715" fmla="*/ 2389189 h 6858000"/>
              <a:gd name="connsiteX716" fmla="*/ 103062 w 7467600"/>
              <a:gd name="connsiteY716" fmla="*/ 2389518 h 6858000"/>
              <a:gd name="connsiteX717" fmla="*/ 510734 w 7467600"/>
              <a:gd name="connsiteY717" fmla="*/ 2416201 h 6858000"/>
              <a:gd name="connsiteX718" fmla="*/ 279257 w 7467600"/>
              <a:gd name="connsiteY718" fmla="*/ 2092102 h 6858000"/>
              <a:gd name="connsiteX719" fmla="*/ 65265 w 7467600"/>
              <a:gd name="connsiteY719" fmla="*/ 2006049 h 6858000"/>
              <a:gd name="connsiteX720" fmla="*/ 0 w 7467600"/>
              <a:gd name="connsiteY720" fmla="*/ 1982532 h 6858000"/>
              <a:gd name="connsiteX721" fmla="*/ 0 w 7467600"/>
              <a:gd name="connsiteY721" fmla="*/ 1912789 h 6858000"/>
              <a:gd name="connsiteX722" fmla="*/ 97460 w 7467600"/>
              <a:gd name="connsiteY722" fmla="*/ 1953725 h 6858000"/>
              <a:gd name="connsiteX723" fmla="*/ 221272 w 7467600"/>
              <a:gd name="connsiteY723" fmla="*/ 1980766 h 6858000"/>
              <a:gd name="connsiteX724" fmla="*/ 116765 w 7467600"/>
              <a:gd name="connsiteY724" fmla="*/ 1911033 h 6858000"/>
              <a:gd name="connsiteX725" fmla="*/ 16405 w 7467600"/>
              <a:gd name="connsiteY725" fmla="*/ 1803412 h 6858000"/>
              <a:gd name="connsiteX726" fmla="*/ 0 w 7467600"/>
              <a:gd name="connsiteY726" fmla="*/ 1784777 h 6858000"/>
              <a:gd name="connsiteX727" fmla="*/ 0 w 7467600"/>
              <a:gd name="connsiteY727" fmla="*/ 1740082 h 6858000"/>
              <a:gd name="connsiteX728" fmla="*/ 39394 w 7467600"/>
              <a:gd name="connsiteY728" fmla="*/ 1784856 h 6858000"/>
              <a:gd name="connsiteX729" fmla="*/ 135813 w 7467600"/>
              <a:gd name="connsiteY729" fmla="*/ 1888838 h 6858000"/>
              <a:gd name="connsiteX730" fmla="*/ 242575 w 7467600"/>
              <a:gd name="connsiteY730" fmla="*/ 1958841 h 6858000"/>
              <a:gd name="connsiteX731" fmla="*/ 82197 w 7467600"/>
              <a:gd name="connsiteY731" fmla="*/ 1754826 h 6858000"/>
              <a:gd name="connsiteX732" fmla="*/ 0 w 7467600"/>
              <a:gd name="connsiteY732" fmla="*/ 1679650 h 6858000"/>
              <a:gd name="connsiteX733" fmla="*/ 0 w 7467600"/>
              <a:gd name="connsiteY733" fmla="*/ 1602463 h 6858000"/>
              <a:gd name="connsiteX734" fmla="*/ 84689 w 7467600"/>
              <a:gd name="connsiteY734" fmla="*/ 1677442 h 6858000"/>
              <a:gd name="connsiteX735" fmla="*/ 298437 w 7467600"/>
              <a:gd name="connsiteY735" fmla="*/ 1968019 h 6858000"/>
              <a:gd name="connsiteX736" fmla="*/ 227269 w 7467600"/>
              <a:gd name="connsiteY736" fmla="*/ 1114064 h 6858000"/>
              <a:gd name="connsiteX737" fmla="*/ 248003 w 7467600"/>
              <a:gd name="connsiteY737" fmla="*/ 1089613 h 6858000"/>
              <a:gd name="connsiteX738" fmla="*/ 427020 w 7467600"/>
              <a:gd name="connsiteY738" fmla="*/ 1619803 h 6858000"/>
              <a:gd name="connsiteX739" fmla="*/ 340345 w 7467600"/>
              <a:gd name="connsiteY739" fmla="*/ 2027739 h 6858000"/>
              <a:gd name="connsiteX740" fmla="*/ 360865 w 7467600"/>
              <a:gd name="connsiteY740" fmla="*/ 2044827 h 6858000"/>
              <a:gd name="connsiteX741" fmla="*/ 560414 w 7467600"/>
              <a:gd name="connsiteY741" fmla="*/ 2421457 h 6858000"/>
              <a:gd name="connsiteX742" fmla="*/ 1359703 w 7467600"/>
              <a:gd name="connsiteY742" fmla="*/ 2578554 h 6858000"/>
              <a:gd name="connsiteX743" fmla="*/ 1359422 w 7467600"/>
              <a:gd name="connsiteY743" fmla="*/ 2577994 h 6858000"/>
              <a:gd name="connsiteX744" fmla="*/ 828701 w 7467600"/>
              <a:gd name="connsiteY744" fmla="*/ 1839520 h 6858000"/>
              <a:gd name="connsiteX745" fmla="*/ 494427 w 7467600"/>
              <a:gd name="connsiteY745" fmla="*/ 1092333 h 6858000"/>
              <a:gd name="connsiteX746" fmla="*/ 506322 w 7467600"/>
              <a:gd name="connsiteY746" fmla="*/ 1020997 h 6858000"/>
              <a:gd name="connsiteX747" fmla="*/ 4570198 w 7467600"/>
              <a:gd name="connsiteY747" fmla="*/ 978081 h 6858000"/>
              <a:gd name="connsiteX748" fmla="*/ 4523691 w 7467600"/>
              <a:gd name="connsiteY748" fmla="*/ 1127776 h 6858000"/>
              <a:gd name="connsiteX749" fmla="*/ 4509875 w 7467600"/>
              <a:gd name="connsiteY749" fmla="*/ 1167552 h 6858000"/>
              <a:gd name="connsiteX750" fmla="*/ 4478168 w 7467600"/>
              <a:gd name="connsiteY750" fmla="*/ 1260735 h 6858000"/>
              <a:gd name="connsiteX751" fmla="*/ 4409309 w 7467600"/>
              <a:gd name="connsiteY751" fmla="*/ 1666996 h 6858000"/>
              <a:gd name="connsiteX752" fmla="*/ 4370031 w 7467600"/>
              <a:gd name="connsiteY752" fmla="*/ 1955666 h 6858000"/>
              <a:gd name="connsiteX753" fmla="*/ 4570198 w 7467600"/>
              <a:gd name="connsiteY753" fmla="*/ 978081 h 6858000"/>
              <a:gd name="connsiteX754" fmla="*/ 4557898 w 7467600"/>
              <a:gd name="connsiteY754" fmla="*/ 900011 h 6858000"/>
              <a:gd name="connsiteX755" fmla="*/ 4344840 w 7467600"/>
              <a:gd name="connsiteY755" fmla="*/ 1922038 h 6858000"/>
              <a:gd name="connsiteX756" fmla="*/ 4378710 w 7467600"/>
              <a:gd name="connsiteY756" fmla="*/ 1665516 h 6858000"/>
              <a:gd name="connsiteX757" fmla="*/ 4448798 w 7467600"/>
              <a:gd name="connsiteY757" fmla="*/ 1253024 h 6858000"/>
              <a:gd name="connsiteX758" fmla="*/ 4480315 w 7467600"/>
              <a:gd name="connsiteY758" fmla="*/ 1158454 h 6858000"/>
              <a:gd name="connsiteX759" fmla="*/ 4494133 w 7467600"/>
              <a:gd name="connsiteY759" fmla="*/ 1118676 h 6858000"/>
              <a:gd name="connsiteX760" fmla="*/ 4557898 w 7467600"/>
              <a:gd name="connsiteY760" fmla="*/ 900011 h 6858000"/>
              <a:gd name="connsiteX761" fmla="*/ 5870151 w 7467600"/>
              <a:gd name="connsiteY761" fmla="*/ 898890 h 6858000"/>
              <a:gd name="connsiteX762" fmla="*/ 5861335 w 7467600"/>
              <a:gd name="connsiteY762" fmla="*/ 899177 h 6858000"/>
              <a:gd name="connsiteX763" fmla="*/ 5843702 w 7467600"/>
              <a:gd name="connsiteY763" fmla="*/ 899748 h 6858000"/>
              <a:gd name="connsiteX764" fmla="*/ 5651107 w 7467600"/>
              <a:gd name="connsiteY764" fmla="*/ 920306 h 6858000"/>
              <a:gd name="connsiteX765" fmla="*/ 5459407 w 7467600"/>
              <a:gd name="connsiteY765" fmla="*/ 940975 h 6858000"/>
              <a:gd name="connsiteX766" fmla="*/ 5374846 w 7467600"/>
              <a:gd name="connsiteY766" fmla="*/ 941988 h 6858000"/>
              <a:gd name="connsiteX767" fmla="*/ 5256105 w 7467600"/>
              <a:gd name="connsiteY767" fmla="*/ 945632 h 6858000"/>
              <a:gd name="connsiteX768" fmla="*/ 5107071 w 7467600"/>
              <a:gd name="connsiteY768" fmla="*/ 969720 h 6858000"/>
              <a:gd name="connsiteX769" fmla="*/ 4998681 w 7467600"/>
              <a:gd name="connsiteY769" fmla="*/ 988771 h 6858000"/>
              <a:gd name="connsiteX770" fmla="*/ 5870151 w 7467600"/>
              <a:gd name="connsiteY770" fmla="*/ 898890 h 6858000"/>
              <a:gd name="connsiteX771" fmla="*/ 5504425 w 7467600"/>
              <a:gd name="connsiteY771" fmla="*/ 848067 h 6858000"/>
              <a:gd name="connsiteX772" fmla="*/ 4968849 w 7467600"/>
              <a:gd name="connsiteY772" fmla="*/ 962318 h 6858000"/>
              <a:gd name="connsiteX773" fmla="*/ 5104039 w 7467600"/>
              <a:gd name="connsiteY773" fmla="*/ 940634 h 6858000"/>
              <a:gd name="connsiteX774" fmla="*/ 5256311 w 7467600"/>
              <a:gd name="connsiteY774" fmla="*/ 916490 h 6858000"/>
              <a:gd name="connsiteX775" fmla="*/ 5377381 w 7467600"/>
              <a:gd name="connsiteY775" fmla="*/ 912671 h 6858000"/>
              <a:gd name="connsiteX776" fmla="*/ 5460148 w 7467600"/>
              <a:gd name="connsiteY776" fmla="*/ 911442 h 6858000"/>
              <a:gd name="connsiteX777" fmla="*/ 5648971 w 7467600"/>
              <a:gd name="connsiteY777" fmla="*/ 891331 h 6858000"/>
              <a:gd name="connsiteX778" fmla="*/ 5844807 w 7467600"/>
              <a:gd name="connsiteY778" fmla="*/ 870718 h 6858000"/>
              <a:gd name="connsiteX779" fmla="*/ 5862975 w 7467600"/>
              <a:gd name="connsiteY779" fmla="*/ 869756 h 6858000"/>
              <a:gd name="connsiteX780" fmla="*/ 5920887 w 7467600"/>
              <a:gd name="connsiteY780" fmla="*/ 865929 h 6858000"/>
              <a:gd name="connsiteX781" fmla="*/ 5504425 w 7467600"/>
              <a:gd name="connsiteY781" fmla="*/ 848067 h 6858000"/>
              <a:gd name="connsiteX782" fmla="*/ 3607114 w 7467600"/>
              <a:gd name="connsiteY782" fmla="*/ 467441 h 6858000"/>
              <a:gd name="connsiteX783" fmla="*/ 3296242 w 7467600"/>
              <a:gd name="connsiteY783" fmla="*/ 807991 h 6858000"/>
              <a:gd name="connsiteX784" fmla="*/ 3174674 w 7467600"/>
              <a:gd name="connsiteY784" fmla="*/ 919759 h 6858000"/>
              <a:gd name="connsiteX785" fmla="*/ 3042978 w 7467600"/>
              <a:gd name="connsiteY785" fmla="*/ 1054894 h 6858000"/>
              <a:gd name="connsiteX786" fmla="*/ 2968914 w 7467600"/>
              <a:gd name="connsiteY786" fmla="*/ 1133756 h 6858000"/>
              <a:gd name="connsiteX787" fmla="*/ 3103823 w 7467600"/>
              <a:gd name="connsiteY787" fmla="*/ 1026814 h 6858000"/>
              <a:gd name="connsiteX788" fmla="*/ 3607114 w 7467600"/>
              <a:gd name="connsiteY788" fmla="*/ 467441 h 6858000"/>
              <a:gd name="connsiteX789" fmla="*/ 3744487 w 7467600"/>
              <a:gd name="connsiteY789" fmla="*/ 383136 h 6858000"/>
              <a:gd name="connsiteX790" fmla="*/ 3970213 w 7467600"/>
              <a:gd name="connsiteY790" fmla="*/ 995559 h 6858000"/>
              <a:gd name="connsiteX791" fmla="*/ 3744487 w 7467600"/>
              <a:gd name="connsiteY791" fmla="*/ 383136 h 6858000"/>
              <a:gd name="connsiteX792" fmla="*/ 3624562 w 7467600"/>
              <a:gd name="connsiteY792" fmla="*/ 367041 h 6858000"/>
              <a:gd name="connsiteX793" fmla="*/ 3489712 w 7467600"/>
              <a:gd name="connsiteY793" fmla="*/ 485386 h 6858000"/>
              <a:gd name="connsiteX794" fmla="*/ 3182994 w 7467600"/>
              <a:gd name="connsiteY794" fmla="*/ 828265 h 6858000"/>
              <a:gd name="connsiteX795" fmla="*/ 2892114 w 7467600"/>
              <a:gd name="connsiteY795" fmla="*/ 1172635 h 6858000"/>
              <a:gd name="connsiteX796" fmla="*/ 3021459 w 7467600"/>
              <a:gd name="connsiteY796" fmla="*/ 1035385 h 6858000"/>
              <a:gd name="connsiteX797" fmla="*/ 3153873 w 7467600"/>
              <a:gd name="connsiteY797" fmla="*/ 898971 h 6858000"/>
              <a:gd name="connsiteX798" fmla="*/ 3276511 w 7467600"/>
              <a:gd name="connsiteY798" fmla="*/ 786423 h 6858000"/>
              <a:gd name="connsiteX799" fmla="*/ 3584154 w 7467600"/>
              <a:gd name="connsiteY799" fmla="*/ 448218 h 6858000"/>
              <a:gd name="connsiteX800" fmla="*/ 3624562 w 7467600"/>
              <a:gd name="connsiteY800" fmla="*/ 367041 h 6858000"/>
              <a:gd name="connsiteX801" fmla="*/ 3766672 w 7467600"/>
              <a:gd name="connsiteY801" fmla="*/ 359429 h 6858000"/>
              <a:gd name="connsiteX802" fmla="*/ 3996338 w 7467600"/>
              <a:gd name="connsiteY802" fmla="*/ 968237 h 6858000"/>
              <a:gd name="connsiteX803" fmla="*/ 3766672 w 7467600"/>
              <a:gd name="connsiteY803" fmla="*/ 359429 h 6858000"/>
              <a:gd name="connsiteX804" fmla="*/ 5805386 w 7467600"/>
              <a:gd name="connsiteY804" fmla="*/ 239240 h 6858000"/>
              <a:gd name="connsiteX805" fmla="*/ 5736947 w 7467600"/>
              <a:gd name="connsiteY805" fmla="*/ 261367 h 6858000"/>
              <a:gd name="connsiteX806" fmla="*/ 5427012 w 7467600"/>
              <a:gd name="connsiteY806" fmla="*/ 311272 h 6858000"/>
              <a:gd name="connsiteX807" fmla="*/ 5147818 w 7467600"/>
              <a:gd name="connsiteY807" fmla="*/ 322112 h 6858000"/>
              <a:gd name="connsiteX808" fmla="*/ 5060854 w 7467600"/>
              <a:gd name="connsiteY808" fmla="*/ 311882 h 6858000"/>
              <a:gd name="connsiteX809" fmla="*/ 4945989 w 7467600"/>
              <a:gd name="connsiteY809" fmla="*/ 300516 h 6858000"/>
              <a:gd name="connsiteX810" fmla="*/ 5410479 w 7467600"/>
              <a:gd name="connsiteY810" fmla="*/ 348434 h 6858000"/>
              <a:gd name="connsiteX811" fmla="*/ 5805386 w 7467600"/>
              <a:gd name="connsiteY811" fmla="*/ 239240 h 6858000"/>
              <a:gd name="connsiteX812" fmla="*/ 5905192 w 7467600"/>
              <a:gd name="connsiteY812" fmla="*/ 163079 h 6858000"/>
              <a:gd name="connsiteX813" fmla="*/ 5865655 w 7467600"/>
              <a:gd name="connsiteY813" fmla="*/ 171901 h 6858000"/>
              <a:gd name="connsiteX814" fmla="*/ 5259740 w 7467600"/>
              <a:gd name="connsiteY814" fmla="*/ 257013 h 6858000"/>
              <a:gd name="connsiteX815" fmla="*/ 5208466 w 7467600"/>
              <a:gd name="connsiteY815" fmla="*/ 257550 h 6858000"/>
              <a:gd name="connsiteX816" fmla="*/ 4980204 w 7467600"/>
              <a:gd name="connsiteY816" fmla="*/ 271903 h 6858000"/>
              <a:gd name="connsiteX817" fmla="*/ 5068068 w 7467600"/>
              <a:gd name="connsiteY817" fmla="*/ 282244 h 6858000"/>
              <a:gd name="connsiteX818" fmla="*/ 5153231 w 7467600"/>
              <a:gd name="connsiteY818" fmla="*/ 292240 h 6858000"/>
              <a:gd name="connsiteX819" fmla="*/ 5426491 w 7467600"/>
              <a:gd name="connsiteY819" fmla="*/ 281128 h 6858000"/>
              <a:gd name="connsiteX820" fmla="*/ 5731212 w 7467600"/>
              <a:gd name="connsiteY820" fmla="*/ 231951 h 6858000"/>
              <a:gd name="connsiteX821" fmla="*/ 5905192 w 7467600"/>
              <a:gd name="connsiteY821" fmla="*/ 163079 h 6858000"/>
              <a:gd name="connsiteX822" fmla="*/ 5944437 w 7467600"/>
              <a:gd name="connsiteY822" fmla="*/ 113829 h 6858000"/>
              <a:gd name="connsiteX823" fmla="*/ 5825032 w 7467600"/>
              <a:gd name="connsiteY823" fmla="*/ 146405 h 6858000"/>
              <a:gd name="connsiteX824" fmla="*/ 4955599 w 7467600"/>
              <a:gd name="connsiteY824" fmla="*/ 247008 h 6858000"/>
              <a:gd name="connsiteX825" fmla="*/ 5210104 w 7467600"/>
              <a:gd name="connsiteY825" fmla="*/ 228123 h 6858000"/>
              <a:gd name="connsiteX826" fmla="*/ 5261015 w 7467600"/>
              <a:gd name="connsiteY826" fmla="*/ 227087 h 6858000"/>
              <a:gd name="connsiteX827" fmla="*/ 5861181 w 7467600"/>
              <a:gd name="connsiteY827" fmla="*/ 143093 h 6858000"/>
              <a:gd name="connsiteX828" fmla="*/ 5961252 w 7467600"/>
              <a:gd name="connsiteY828" fmla="*/ 114820 h 6858000"/>
              <a:gd name="connsiteX829" fmla="*/ 5944437 w 7467600"/>
              <a:gd name="connsiteY829" fmla="*/ 113829 h 6858000"/>
              <a:gd name="connsiteX830" fmla="*/ 3882765 w 7467600"/>
              <a:gd name="connsiteY830" fmla="*/ 0 h 6858000"/>
              <a:gd name="connsiteX831" fmla="*/ 3995099 w 7467600"/>
              <a:gd name="connsiteY831" fmla="*/ 0 h 6858000"/>
              <a:gd name="connsiteX832" fmla="*/ 4163818 w 7467600"/>
              <a:gd name="connsiteY832" fmla="*/ 234104 h 6858000"/>
              <a:gd name="connsiteX833" fmla="*/ 4172099 w 7467600"/>
              <a:gd name="connsiteY833" fmla="*/ 234207 h 6858000"/>
              <a:gd name="connsiteX834" fmla="*/ 4784282 w 7467600"/>
              <a:gd name="connsiteY834" fmla="*/ 276561 h 6858000"/>
              <a:gd name="connsiteX835" fmla="*/ 4801687 w 7467600"/>
              <a:gd name="connsiteY835" fmla="*/ 267764 h 6858000"/>
              <a:gd name="connsiteX836" fmla="*/ 6082788 w 7467600"/>
              <a:gd name="connsiteY836" fmla="*/ 64119 h 6858000"/>
              <a:gd name="connsiteX837" fmla="*/ 6099442 w 7467600"/>
              <a:gd name="connsiteY837" fmla="*/ 82568 h 6858000"/>
              <a:gd name="connsiteX838" fmla="*/ 4804137 w 7467600"/>
              <a:gd name="connsiteY838" fmla="*/ 320931 h 6858000"/>
              <a:gd name="connsiteX839" fmla="*/ 4227047 w 7467600"/>
              <a:gd name="connsiteY839" fmla="*/ 313415 h 6858000"/>
              <a:gd name="connsiteX840" fmla="*/ 4346041 w 7467600"/>
              <a:gd name="connsiteY840" fmla="*/ 456086 h 6858000"/>
              <a:gd name="connsiteX841" fmla="*/ 4870967 w 7467600"/>
              <a:gd name="connsiteY841" fmla="*/ 963061 h 6858000"/>
              <a:gd name="connsiteX842" fmla="*/ 4889647 w 7467600"/>
              <a:gd name="connsiteY842" fmla="*/ 957147 h 6858000"/>
              <a:gd name="connsiteX843" fmla="*/ 5422504 w 7467600"/>
              <a:gd name="connsiteY843" fmla="*/ 805191 h 6858000"/>
              <a:gd name="connsiteX844" fmla="*/ 6087656 w 7467600"/>
              <a:gd name="connsiteY844" fmla="*/ 826703 h 6858000"/>
              <a:gd name="connsiteX845" fmla="*/ 6058717 w 7467600"/>
              <a:gd name="connsiteY845" fmla="*/ 865992 h 6858000"/>
              <a:gd name="connsiteX846" fmla="*/ 4974153 w 7467600"/>
              <a:gd name="connsiteY846" fmla="*/ 1045456 h 6858000"/>
              <a:gd name="connsiteX847" fmla="*/ 5627835 w 7467600"/>
              <a:gd name="connsiteY847" fmla="*/ 1472077 h 6858000"/>
              <a:gd name="connsiteX848" fmla="*/ 5629817 w 7467600"/>
              <a:gd name="connsiteY848" fmla="*/ 1471412 h 6858000"/>
              <a:gd name="connsiteX849" fmla="*/ 5634124 w 7467600"/>
              <a:gd name="connsiteY849" fmla="*/ 1470572 h 6858000"/>
              <a:gd name="connsiteX850" fmla="*/ 5755832 w 7467600"/>
              <a:gd name="connsiteY850" fmla="*/ 1383886 h 6858000"/>
              <a:gd name="connsiteX851" fmla="*/ 6014186 w 7467600"/>
              <a:gd name="connsiteY851" fmla="*/ 1279799 h 6858000"/>
              <a:gd name="connsiteX852" fmla="*/ 6901619 w 7467600"/>
              <a:gd name="connsiteY852" fmla="*/ 1047874 h 6858000"/>
              <a:gd name="connsiteX853" fmla="*/ 6931566 w 7467600"/>
              <a:gd name="connsiteY853" fmla="*/ 1062034 h 6858000"/>
              <a:gd name="connsiteX854" fmla="*/ 5790982 w 7467600"/>
              <a:gd name="connsiteY854" fmla="*/ 1561380 h 6858000"/>
              <a:gd name="connsiteX855" fmla="*/ 6188971 w 7467600"/>
              <a:gd name="connsiteY855" fmla="*/ 1755168 h 6858000"/>
              <a:gd name="connsiteX856" fmla="*/ 6202446 w 7467600"/>
              <a:gd name="connsiteY856" fmla="*/ 1752268 h 6858000"/>
              <a:gd name="connsiteX857" fmla="*/ 7179560 w 7467600"/>
              <a:gd name="connsiteY857" fmla="*/ 1467551 h 6858000"/>
              <a:gd name="connsiteX858" fmla="*/ 7158730 w 7467600"/>
              <a:gd name="connsiteY858" fmla="*/ 1507835 h 6858000"/>
              <a:gd name="connsiteX859" fmla="*/ 6326959 w 7467600"/>
              <a:gd name="connsiteY859" fmla="*/ 1817686 h 6858000"/>
              <a:gd name="connsiteX860" fmla="*/ 6537433 w 7467600"/>
              <a:gd name="connsiteY860" fmla="*/ 1907790 h 6858000"/>
              <a:gd name="connsiteX861" fmla="*/ 6550221 w 7467600"/>
              <a:gd name="connsiteY861" fmla="*/ 1910729 h 6858000"/>
              <a:gd name="connsiteX862" fmla="*/ 6964438 w 7467600"/>
              <a:gd name="connsiteY862" fmla="*/ 2209505 h 6858000"/>
              <a:gd name="connsiteX863" fmla="*/ 7367862 w 7467600"/>
              <a:gd name="connsiteY863" fmla="*/ 2806833 h 6858000"/>
              <a:gd name="connsiteX864" fmla="*/ 7364329 w 7467600"/>
              <a:gd name="connsiteY864" fmla="*/ 2826907 h 6858000"/>
              <a:gd name="connsiteX865" fmla="*/ 7290545 w 7467600"/>
              <a:gd name="connsiteY865" fmla="*/ 2850663 h 6858000"/>
              <a:gd name="connsiteX866" fmla="*/ 6472036 w 7467600"/>
              <a:gd name="connsiteY866" fmla="*/ 1959003 h 6858000"/>
              <a:gd name="connsiteX867" fmla="*/ 5792897 w 7467600"/>
              <a:gd name="connsiteY867" fmla="*/ 1647747 h 6858000"/>
              <a:gd name="connsiteX868" fmla="*/ 5842751 w 7467600"/>
              <a:gd name="connsiteY868" fmla="*/ 1816112 h 6858000"/>
              <a:gd name="connsiteX869" fmla="*/ 5847424 w 7467600"/>
              <a:gd name="connsiteY869" fmla="*/ 1815776 h 6858000"/>
              <a:gd name="connsiteX870" fmla="*/ 6399821 w 7467600"/>
              <a:gd name="connsiteY870" fmla="*/ 2344799 h 6858000"/>
              <a:gd name="connsiteX871" fmla="*/ 6323232 w 7467600"/>
              <a:gd name="connsiteY871" fmla="*/ 2389634 h 6858000"/>
              <a:gd name="connsiteX872" fmla="*/ 5942958 w 7467600"/>
              <a:gd name="connsiteY872" fmla="*/ 2077708 h 6858000"/>
              <a:gd name="connsiteX873" fmla="*/ 5921559 w 7467600"/>
              <a:gd name="connsiteY873" fmla="*/ 2378596 h 6858000"/>
              <a:gd name="connsiteX874" fmla="*/ 5817651 w 7467600"/>
              <a:gd name="connsiteY874" fmla="*/ 3023919 h 6858000"/>
              <a:gd name="connsiteX875" fmla="*/ 5729634 w 7467600"/>
              <a:gd name="connsiteY875" fmla="*/ 3051849 h 6858000"/>
              <a:gd name="connsiteX876" fmla="*/ 5611018 w 7467600"/>
              <a:gd name="connsiteY876" fmla="*/ 2316769 h 6858000"/>
              <a:gd name="connsiteX877" fmla="*/ 5687608 w 7467600"/>
              <a:gd name="connsiteY877" fmla="*/ 2039972 h 6858000"/>
              <a:gd name="connsiteX878" fmla="*/ 5657554 w 7467600"/>
              <a:gd name="connsiteY878" fmla="*/ 1576445 h 6858000"/>
              <a:gd name="connsiteX879" fmla="*/ 5150475 w 7467600"/>
              <a:gd name="connsiteY879" fmla="*/ 1274012 h 6858000"/>
              <a:gd name="connsiteX880" fmla="*/ 5349142 w 7467600"/>
              <a:gd name="connsiteY880" fmla="*/ 2204405 h 6858000"/>
              <a:gd name="connsiteX881" fmla="*/ 5262214 w 7467600"/>
              <a:gd name="connsiteY881" fmla="*/ 2233836 h 6858000"/>
              <a:gd name="connsiteX882" fmla="*/ 4981539 w 7467600"/>
              <a:gd name="connsiteY882" fmla="*/ 1542201 h 6858000"/>
              <a:gd name="connsiteX883" fmla="*/ 4958461 w 7467600"/>
              <a:gd name="connsiteY883" fmla="*/ 1136957 h 6858000"/>
              <a:gd name="connsiteX884" fmla="*/ 4655015 w 7467600"/>
              <a:gd name="connsiteY884" fmla="*/ 891426 h 6858000"/>
              <a:gd name="connsiteX885" fmla="*/ 4348002 w 7467600"/>
              <a:gd name="connsiteY885" fmla="*/ 2205895 h 6858000"/>
              <a:gd name="connsiteX886" fmla="*/ 4262250 w 7467600"/>
              <a:gd name="connsiteY886" fmla="*/ 2219972 h 6858000"/>
              <a:gd name="connsiteX887" fmla="*/ 4550611 w 7467600"/>
              <a:gd name="connsiteY887" fmla="*/ 817540 h 6858000"/>
              <a:gd name="connsiteX888" fmla="*/ 4564418 w 7467600"/>
              <a:gd name="connsiteY888" fmla="*/ 808293 h 6858000"/>
              <a:gd name="connsiteX889" fmla="*/ 4266388 w 7467600"/>
              <a:gd name="connsiteY889" fmla="*/ 500083 h 6858000"/>
              <a:gd name="connsiteX890" fmla="*/ 4032842 w 7467600"/>
              <a:gd name="connsiteY890" fmla="*/ 211809 h 6858000"/>
              <a:gd name="connsiteX891" fmla="*/ 3882765 w 7467600"/>
              <a:gd name="connsiteY891" fmla="*/ 0 h 6858000"/>
              <a:gd name="connsiteX892" fmla="*/ 3721337 w 7467600"/>
              <a:gd name="connsiteY892" fmla="*/ 0 h 6858000"/>
              <a:gd name="connsiteX893" fmla="*/ 3797544 w 7467600"/>
              <a:gd name="connsiteY893" fmla="*/ 0 h 6858000"/>
              <a:gd name="connsiteX894" fmla="*/ 3775734 w 7467600"/>
              <a:gd name="connsiteY894" fmla="*/ 95131 h 6858000"/>
              <a:gd name="connsiteX895" fmla="*/ 3724807 w 7467600"/>
              <a:gd name="connsiteY895" fmla="*/ 272257 h 6858000"/>
              <a:gd name="connsiteX896" fmla="*/ 3726844 w 7467600"/>
              <a:gd name="connsiteY896" fmla="*/ 282988 h 6858000"/>
              <a:gd name="connsiteX897" fmla="*/ 3742664 w 7467600"/>
              <a:gd name="connsiteY897" fmla="*/ 279918 h 6858000"/>
              <a:gd name="connsiteX898" fmla="*/ 4103910 w 7467600"/>
              <a:gd name="connsiteY898" fmla="*/ 1161917 h 6858000"/>
              <a:gd name="connsiteX899" fmla="*/ 4020269 w 7467600"/>
              <a:gd name="connsiteY899" fmla="*/ 1200406 h 6858000"/>
              <a:gd name="connsiteX900" fmla="*/ 3674882 w 7467600"/>
              <a:gd name="connsiteY900" fmla="*/ 488524 h 6858000"/>
              <a:gd name="connsiteX901" fmla="*/ 3132682 w 7467600"/>
              <a:gd name="connsiteY901" fmla="*/ 1072284 h 6858000"/>
              <a:gd name="connsiteX902" fmla="*/ 2716346 w 7467600"/>
              <a:gd name="connsiteY902" fmla="*/ 1276376 h 6858000"/>
              <a:gd name="connsiteX903" fmla="*/ 2716772 w 7467600"/>
              <a:gd name="connsiteY903" fmla="*/ 1255462 h 6858000"/>
              <a:gd name="connsiteX904" fmla="*/ 3471096 w 7467600"/>
              <a:gd name="connsiteY904" fmla="*/ 437072 h 6858000"/>
              <a:gd name="connsiteX905" fmla="*/ 3639057 w 7467600"/>
              <a:gd name="connsiteY905" fmla="*/ 286334 h 6858000"/>
              <a:gd name="connsiteX906" fmla="*/ 3640309 w 7467600"/>
              <a:gd name="connsiteY906" fmla="*/ 284664 h 6858000"/>
              <a:gd name="connsiteX907" fmla="*/ 3646022 w 7467600"/>
              <a:gd name="connsiteY907" fmla="*/ 276711 h 6858000"/>
              <a:gd name="connsiteX908" fmla="*/ 3707943 w 7467600"/>
              <a:gd name="connsiteY908" fmla="*/ 65958 h 6858000"/>
              <a:gd name="connsiteX909" fmla="*/ 3721337 w 7467600"/>
              <a:gd name="connsiteY909" fmla="*/ 0 h 6858000"/>
              <a:gd name="connsiteX910" fmla="*/ 2867960 w 7467600"/>
              <a:gd name="connsiteY910" fmla="*/ 0 h 6858000"/>
              <a:gd name="connsiteX911" fmla="*/ 2926351 w 7467600"/>
              <a:gd name="connsiteY911" fmla="*/ 0 h 6858000"/>
              <a:gd name="connsiteX912" fmla="*/ 2902823 w 7467600"/>
              <a:gd name="connsiteY912" fmla="*/ 262929 h 6858000"/>
              <a:gd name="connsiteX913" fmla="*/ 2940663 w 7467600"/>
              <a:gd name="connsiteY913" fmla="*/ 140884 h 6858000"/>
              <a:gd name="connsiteX914" fmla="*/ 2947039 w 7467600"/>
              <a:gd name="connsiteY914" fmla="*/ 122524 h 6858000"/>
              <a:gd name="connsiteX915" fmla="*/ 2984316 w 7467600"/>
              <a:gd name="connsiteY915" fmla="*/ 0 h 6858000"/>
              <a:gd name="connsiteX916" fmla="*/ 3016114 w 7467600"/>
              <a:gd name="connsiteY916" fmla="*/ 0 h 6858000"/>
              <a:gd name="connsiteX917" fmla="*/ 2979949 w 7467600"/>
              <a:gd name="connsiteY917" fmla="*/ 119274 h 6858000"/>
              <a:gd name="connsiteX918" fmla="*/ 3023879 w 7467600"/>
              <a:gd name="connsiteY918" fmla="*/ 0 h 6858000"/>
              <a:gd name="connsiteX919" fmla="*/ 3105400 w 7467600"/>
              <a:gd name="connsiteY919" fmla="*/ 0 h 6858000"/>
              <a:gd name="connsiteX920" fmla="*/ 3094669 w 7467600"/>
              <a:gd name="connsiteY920" fmla="*/ 30308 h 6858000"/>
              <a:gd name="connsiteX921" fmla="*/ 2901945 w 7467600"/>
              <a:gd name="connsiteY921" fmla="*/ 466538 h 6858000"/>
              <a:gd name="connsiteX922" fmla="*/ 2815209 w 7467600"/>
              <a:gd name="connsiteY922" fmla="*/ 497361 h 6858000"/>
              <a:gd name="connsiteX923" fmla="*/ 2844845 w 7467600"/>
              <a:gd name="connsiteY923" fmla="*/ 127638 h 6858000"/>
              <a:gd name="connsiteX924" fmla="*/ 2867960 w 7467600"/>
              <a:gd name="connsiteY924" fmla="*/ 0 h 6858000"/>
              <a:gd name="connsiteX925" fmla="*/ 1057230 w 7467600"/>
              <a:gd name="connsiteY925" fmla="*/ 0 h 6858000"/>
              <a:gd name="connsiteX926" fmla="*/ 1111003 w 7467600"/>
              <a:gd name="connsiteY926" fmla="*/ 0 h 6858000"/>
              <a:gd name="connsiteX927" fmla="*/ 1125553 w 7467600"/>
              <a:gd name="connsiteY927" fmla="*/ 52588 h 6858000"/>
              <a:gd name="connsiteX928" fmla="*/ 1304276 w 7467600"/>
              <a:gd name="connsiteY928" fmla="*/ 476275 h 6858000"/>
              <a:gd name="connsiteX929" fmla="*/ 1492066 w 7467600"/>
              <a:gd name="connsiteY929" fmla="*/ 886333 h 6858000"/>
              <a:gd name="connsiteX930" fmla="*/ 1423698 w 7467600"/>
              <a:gd name="connsiteY930" fmla="*/ 710817 h 6858000"/>
              <a:gd name="connsiteX931" fmla="*/ 1357609 w 7467600"/>
              <a:gd name="connsiteY931" fmla="*/ 532892 h 6858000"/>
              <a:gd name="connsiteX932" fmla="*/ 1309550 w 7467600"/>
              <a:gd name="connsiteY932" fmla="*/ 374031 h 6858000"/>
              <a:gd name="connsiteX933" fmla="*/ 1193673 w 7467600"/>
              <a:gd name="connsiteY933" fmla="*/ 49533 h 6858000"/>
              <a:gd name="connsiteX934" fmla="*/ 1164391 w 7467600"/>
              <a:gd name="connsiteY934" fmla="*/ 0 h 6858000"/>
              <a:gd name="connsiteX935" fmla="*/ 1200666 w 7467600"/>
              <a:gd name="connsiteY935" fmla="*/ 0 h 6858000"/>
              <a:gd name="connsiteX936" fmla="*/ 1223408 w 7467600"/>
              <a:gd name="connsiteY936" fmla="*/ 38996 h 6858000"/>
              <a:gd name="connsiteX937" fmla="*/ 1339635 w 7467600"/>
              <a:gd name="connsiteY937" fmla="*/ 365517 h 6858000"/>
              <a:gd name="connsiteX938" fmla="*/ 1387469 w 7467600"/>
              <a:gd name="connsiteY938" fmla="*/ 523079 h 6858000"/>
              <a:gd name="connsiteX939" fmla="*/ 1452685 w 7467600"/>
              <a:gd name="connsiteY939" fmla="*/ 699806 h 6858000"/>
              <a:gd name="connsiteX940" fmla="*/ 1492092 w 7467600"/>
              <a:gd name="connsiteY940" fmla="*/ 800424 h 6858000"/>
              <a:gd name="connsiteX941" fmla="*/ 1455302 w 7467600"/>
              <a:gd name="connsiteY941" fmla="*/ 632913 h 6858000"/>
              <a:gd name="connsiteX942" fmla="*/ 1222336 w 7467600"/>
              <a:gd name="connsiteY942" fmla="*/ 9480 h 6858000"/>
              <a:gd name="connsiteX943" fmla="*/ 1214634 w 7467600"/>
              <a:gd name="connsiteY943" fmla="*/ 0 h 6858000"/>
              <a:gd name="connsiteX944" fmla="*/ 1289827 w 7467600"/>
              <a:gd name="connsiteY944" fmla="*/ 0 h 6858000"/>
              <a:gd name="connsiteX945" fmla="*/ 1321076 w 7467600"/>
              <a:gd name="connsiteY945" fmla="*/ 59722 h 6858000"/>
              <a:gd name="connsiteX946" fmla="*/ 1512579 w 7467600"/>
              <a:gd name="connsiteY946" fmla="*/ 626441 h 6858000"/>
              <a:gd name="connsiteX947" fmla="*/ 1506076 w 7467600"/>
              <a:gd name="connsiteY947" fmla="*/ 1089289 h 6858000"/>
              <a:gd name="connsiteX948" fmla="*/ 1486346 w 7467600"/>
              <a:gd name="connsiteY948" fmla="*/ 1079919 h 6858000"/>
              <a:gd name="connsiteX949" fmla="*/ 1070511 w 7467600"/>
              <a:gd name="connsiteY949" fmla="*/ 48609 h 6858000"/>
              <a:gd name="connsiteX950" fmla="*/ 1057230 w 7467600"/>
              <a:gd name="connsiteY950" fmla="*/ 0 h 6858000"/>
              <a:gd name="connsiteX951" fmla="*/ 43151 w 7467600"/>
              <a:gd name="connsiteY951" fmla="*/ 0 h 6858000"/>
              <a:gd name="connsiteX952" fmla="*/ 95283 w 7467600"/>
              <a:gd name="connsiteY952" fmla="*/ 0 h 6858000"/>
              <a:gd name="connsiteX953" fmla="*/ 300708 w 7467600"/>
              <a:gd name="connsiteY953" fmla="*/ 154571 h 6858000"/>
              <a:gd name="connsiteX954" fmla="*/ 530414 w 7467600"/>
              <a:gd name="connsiteY954" fmla="*/ 354673 h 6858000"/>
              <a:gd name="connsiteX955" fmla="*/ 333785 w 7467600"/>
              <a:gd name="connsiteY955" fmla="*/ 161564 h 6858000"/>
              <a:gd name="connsiteX956" fmla="*/ 147005 w 7467600"/>
              <a:gd name="connsiteY956" fmla="*/ 0 h 6858000"/>
              <a:gd name="connsiteX957" fmla="*/ 272509 w 7467600"/>
              <a:gd name="connsiteY957" fmla="*/ 0 h 6858000"/>
              <a:gd name="connsiteX958" fmla="*/ 326276 w 7467600"/>
              <a:gd name="connsiteY958" fmla="*/ 45847 h 6858000"/>
              <a:gd name="connsiteX959" fmla="*/ 823759 w 7467600"/>
              <a:gd name="connsiteY959" fmla="*/ 574145 h 6858000"/>
              <a:gd name="connsiteX960" fmla="*/ 811254 w 7467600"/>
              <a:gd name="connsiteY960" fmla="*/ 665546 h 6858000"/>
              <a:gd name="connsiteX961" fmla="*/ 154042 w 7467600"/>
              <a:gd name="connsiteY961" fmla="*/ 261522 h 6858000"/>
              <a:gd name="connsiteX962" fmla="*/ 13550 w 7467600"/>
              <a:gd name="connsiteY962" fmla="*/ 158423 h 6858000"/>
              <a:gd name="connsiteX963" fmla="*/ 0 w 7467600"/>
              <a:gd name="connsiteY963" fmla="*/ 146618 h 6858000"/>
              <a:gd name="connsiteX964" fmla="*/ 0 w 7467600"/>
              <a:gd name="connsiteY964" fmla="*/ 59161 h 6858000"/>
              <a:gd name="connsiteX965" fmla="*/ 45427 w 7467600"/>
              <a:gd name="connsiteY965" fmla="*/ 101078 h 6858000"/>
              <a:gd name="connsiteX966" fmla="*/ 630103 w 7467600"/>
              <a:gd name="connsiteY966" fmla="*/ 485885 h 6858000"/>
              <a:gd name="connsiteX967" fmla="*/ 532040 w 7467600"/>
              <a:gd name="connsiteY967" fmla="*/ 399359 h 6858000"/>
              <a:gd name="connsiteX968" fmla="*/ 517618 w 7467600"/>
              <a:gd name="connsiteY968" fmla="*/ 385726 h 6858000"/>
              <a:gd name="connsiteX969" fmla="*/ 285074 w 7467600"/>
              <a:gd name="connsiteY969" fmla="*/ 182755 h 6858000"/>
              <a:gd name="connsiteX970" fmla="*/ 43151 w 7467600"/>
              <a:gd name="connsiteY97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105827 w 7467600"/>
              <a:gd name="connsiteY80" fmla="*/ 5718700 h 6858000"/>
              <a:gd name="connsiteX81" fmla="*/ 7356878 w 7467600"/>
              <a:gd name="connsiteY81" fmla="*/ 5981332 h 6858000"/>
              <a:gd name="connsiteX82" fmla="*/ 7467600 w 7467600"/>
              <a:gd name="connsiteY82" fmla="*/ 6117703 h 6858000"/>
              <a:gd name="connsiteX83" fmla="*/ 7467600 w 7467600"/>
              <a:gd name="connsiteY83" fmla="*/ 6163634 h 6858000"/>
              <a:gd name="connsiteX84" fmla="*/ 7403637 w 7467600"/>
              <a:gd name="connsiteY84" fmla="*/ 6083957 h 6858000"/>
              <a:gd name="connsiteX85" fmla="*/ 7254615 w 7467600"/>
              <a:gd name="connsiteY85" fmla="*/ 5911918 h 6858000"/>
              <a:gd name="connsiteX86" fmla="*/ 7312589 w 7467600"/>
              <a:gd name="connsiteY86" fmla="*/ 5982309 h 6858000"/>
              <a:gd name="connsiteX87" fmla="*/ 7448321 w 7467600"/>
              <a:gd name="connsiteY87" fmla="*/ 6190991 h 6858000"/>
              <a:gd name="connsiteX88" fmla="*/ 7467600 w 7467600"/>
              <a:gd name="connsiteY88" fmla="*/ 6221686 h 6858000"/>
              <a:gd name="connsiteX89" fmla="*/ 7467600 w 7467600"/>
              <a:gd name="connsiteY89" fmla="*/ 6334256 h 6858000"/>
              <a:gd name="connsiteX90" fmla="*/ 7454976 w 7467600"/>
              <a:gd name="connsiteY90" fmla="*/ 6318297 h 6858000"/>
              <a:gd name="connsiteX91" fmla="*/ 1456157 w 7467600"/>
              <a:gd name="connsiteY91" fmla="*/ 5371404 h 6858000"/>
              <a:gd name="connsiteX92" fmla="*/ 1244432 w 7467600"/>
              <a:gd name="connsiteY92" fmla="*/ 5385601 h 6858000"/>
              <a:gd name="connsiteX93" fmla="*/ 973990 w 7467600"/>
              <a:gd name="connsiteY93" fmla="*/ 5424940 h 6858000"/>
              <a:gd name="connsiteX94" fmla="*/ 1103809 w 7467600"/>
              <a:gd name="connsiteY94" fmla="*/ 5433720 h 6858000"/>
              <a:gd name="connsiteX95" fmla="*/ 1123454 w 7467600"/>
              <a:gd name="connsiteY95" fmla="*/ 5435727 h 6858000"/>
              <a:gd name="connsiteX96" fmla="*/ 1737017 w 7467600"/>
              <a:gd name="connsiteY96" fmla="*/ 5452183 h 6858000"/>
              <a:gd name="connsiteX97" fmla="*/ 1824397 w 7467600"/>
              <a:gd name="connsiteY97" fmla="*/ 5447757 h 6858000"/>
              <a:gd name="connsiteX98" fmla="*/ 2070059 w 7467600"/>
              <a:gd name="connsiteY98" fmla="*/ 5441660 h 6858000"/>
              <a:gd name="connsiteX99" fmla="*/ 1456157 w 7467600"/>
              <a:gd name="connsiteY99" fmla="*/ 5371404 h 6858000"/>
              <a:gd name="connsiteX100" fmla="*/ 4988186 w 7467600"/>
              <a:gd name="connsiteY100" fmla="*/ 5216467 h 6858000"/>
              <a:gd name="connsiteX101" fmla="*/ 4777334 w 7467600"/>
              <a:gd name="connsiteY101" fmla="*/ 5406072 h 6858000"/>
              <a:gd name="connsiteX102" fmla="*/ 4718341 w 7467600"/>
              <a:gd name="connsiteY102" fmla="*/ 5468043 h 6858000"/>
              <a:gd name="connsiteX103" fmla="*/ 4604655 w 7467600"/>
              <a:gd name="connsiteY103" fmla="*/ 5583434 h 6858000"/>
              <a:gd name="connsiteX104" fmla="*/ 4565074 w 7467600"/>
              <a:gd name="connsiteY104" fmla="*/ 5618550 h 6858000"/>
              <a:gd name="connsiteX105" fmla="*/ 4988186 w 7467600"/>
              <a:gd name="connsiteY105" fmla="*/ 5216467 h 6858000"/>
              <a:gd name="connsiteX106" fmla="*/ 4978032 w 7467600"/>
              <a:gd name="connsiteY106" fmla="*/ 5183809 h 6858000"/>
              <a:gd name="connsiteX107" fmla="*/ 4463413 w 7467600"/>
              <a:gd name="connsiteY107" fmla="*/ 5615162 h 6858000"/>
              <a:gd name="connsiteX108" fmla="*/ 4358134 w 7467600"/>
              <a:gd name="connsiteY108" fmla="*/ 5742791 h 6858000"/>
              <a:gd name="connsiteX109" fmla="*/ 4376219 w 7467600"/>
              <a:gd name="connsiteY109" fmla="*/ 5729027 h 6858000"/>
              <a:gd name="connsiteX110" fmla="*/ 4582340 w 7467600"/>
              <a:gd name="connsiteY110" fmla="*/ 5561037 h 6858000"/>
              <a:gd name="connsiteX111" fmla="*/ 4694684 w 7467600"/>
              <a:gd name="connsiteY111" fmla="*/ 5447098 h 6858000"/>
              <a:gd name="connsiteX112" fmla="*/ 4754123 w 7467600"/>
              <a:gd name="connsiteY112" fmla="*/ 5384643 h 6858000"/>
              <a:gd name="connsiteX113" fmla="*/ 4978032 w 7467600"/>
              <a:gd name="connsiteY113" fmla="*/ 5183809 h 6858000"/>
              <a:gd name="connsiteX114" fmla="*/ 1903353 w 7467600"/>
              <a:gd name="connsiteY114" fmla="*/ 5044827 h 6858000"/>
              <a:gd name="connsiteX115" fmla="*/ 1936931 w 7467600"/>
              <a:gd name="connsiteY115" fmla="*/ 5093954 h 6858000"/>
              <a:gd name="connsiteX116" fmla="*/ 2195868 w 7467600"/>
              <a:gd name="connsiteY116" fmla="*/ 5396574 h 6858000"/>
              <a:gd name="connsiteX117" fmla="*/ 2088852 w 7467600"/>
              <a:gd name="connsiteY117" fmla="*/ 5166123 h 6858000"/>
              <a:gd name="connsiteX118" fmla="*/ 1958241 w 7467600"/>
              <a:gd name="connsiteY118" fmla="*/ 5067955 h 6858000"/>
              <a:gd name="connsiteX119" fmla="*/ 1903353 w 7467600"/>
              <a:gd name="connsiteY119" fmla="*/ 5044827 h 6858000"/>
              <a:gd name="connsiteX120" fmla="*/ 1979378 w 7467600"/>
              <a:gd name="connsiteY120" fmla="*/ 4769504 h 6858000"/>
              <a:gd name="connsiteX121" fmla="*/ 2882120 w 7467600"/>
              <a:gd name="connsiteY121" fmla="*/ 5064547 h 6858000"/>
              <a:gd name="connsiteX122" fmla="*/ 2793103 w 7467600"/>
              <a:gd name="connsiteY122" fmla="*/ 5039699 h 6858000"/>
              <a:gd name="connsiteX123" fmla="*/ 2770041 w 7467600"/>
              <a:gd name="connsiteY123" fmla="*/ 5033634 h 6858000"/>
              <a:gd name="connsiteX124" fmla="*/ 1979378 w 7467600"/>
              <a:gd name="connsiteY124" fmla="*/ 4769504 h 6858000"/>
              <a:gd name="connsiteX125" fmla="*/ 1927410 w 7467600"/>
              <a:gd name="connsiteY125" fmla="*/ 4716164 h 6858000"/>
              <a:gd name="connsiteX126" fmla="*/ 1959587 w 7467600"/>
              <a:gd name="connsiteY126" fmla="*/ 4728849 h 6858000"/>
              <a:gd name="connsiteX127" fmla="*/ 2777707 w 7467600"/>
              <a:gd name="connsiteY127" fmla="*/ 5003991 h 6858000"/>
              <a:gd name="connsiteX128" fmla="*/ 2800768 w 7467600"/>
              <a:gd name="connsiteY128" fmla="*/ 5010056 h 6858000"/>
              <a:gd name="connsiteX129" fmla="*/ 2879408 w 7467600"/>
              <a:gd name="connsiteY129" fmla="*/ 5031590 h 6858000"/>
              <a:gd name="connsiteX130" fmla="*/ 2862295 w 7467600"/>
              <a:gd name="connsiteY130" fmla="*/ 5022958 h 6858000"/>
              <a:gd name="connsiteX131" fmla="*/ 2813343 w 7467600"/>
              <a:gd name="connsiteY131" fmla="*/ 4998369 h 6858000"/>
              <a:gd name="connsiteX132" fmla="*/ 2646245 w 7467600"/>
              <a:gd name="connsiteY132" fmla="*/ 4930999 h 6858000"/>
              <a:gd name="connsiteX133" fmla="*/ 1999243 w 7467600"/>
              <a:gd name="connsiteY133" fmla="*/ 4730524 h 6858000"/>
              <a:gd name="connsiteX134" fmla="*/ 1979527 w 7467600"/>
              <a:gd name="connsiteY134" fmla="*/ 4726651 h 6858000"/>
              <a:gd name="connsiteX135" fmla="*/ 1927410 w 7467600"/>
              <a:gd name="connsiteY135" fmla="*/ 4716164 h 6858000"/>
              <a:gd name="connsiteX136" fmla="*/ 1997014 w 7467600"/>
              <a:gd name="connsiteY136" fmla="*/ 4698007 h 6858000"/>
              <a:gd name="connsiteX137" fmla="*/ 2005458 w 7467600"/>
              <a:gd name="connsiteY137" fmla="*/ 4699540 h 6858000"/>
              <a:gd name="connsiteX138" fmla="*/ 2657186 w 7467600"/>
              <a:gd name="connsiteY138" fmla="*/ 4901687 h 6858000"/>
              <a:gd name="connsiteX139" fmla="*/ 2826662 w 7467600"/>
              <a:gd name="connsiteY139" fmla="*/ 4970362 h 6858000"/>
              <a:gd name="connsiteX140" fmla="*/ 2876100 w 7467600"/>
              <a:gd name="connsiteY140" fmla="*/ 4995397 h 6858000"/>
              <a:gd name="connsiteX141" fmla="*/ 3042600 w 7467600"/>
              <a:gd name="connsiteY141" fmla="*/ 5059532 h 6858000"/>
              <a:gd name="connsiteX142" fmla="*/ 1997014 w 7467600"/>
              <a:gd name="connsiteY142" fmla="*/ 4698007 h 6858000"/>
              <a:gd name="connsiteX143" fmla="*/ 2305292 w 7467600"/>
              <a:gd name="connsiteY143" fmla="*/ 4219492 h 6858000"/>
              <a:gd name="connsiteX144" fmla="*/ 3360922 w 7467600"/>
              <a:gd name="connsiteY144" fmla="*/ 4529373 h 6858000"/>
              <a:gd name="connsiteX145" fmla="*/ 3492420 w 7467600"/>
              <a:gd name="connsiteY145" fmla="*/ 4510145 h 6858000"/>
              <a:gd name="connsiteX146" fmla="*/ 3364086 w 7467600"/>
              <a:gd name="connsiteY146" fmla="*/ 4480340 h 6858000"/>
              <a:gd name="connsiteX147" fmla="*/ 3225818 w 7467600"/>
              <a:gd name="connsiteY147" fmla="*/ 4411822 h 6858000"/>
              <a:gd name="connsiteX148" fmla="*/ 3129696 w 7467600"/>
              <a:gd name="connsiteY148" fmla="*/ 4360704 h 6858000"/>
              <a:gd name="connsiteX149" fmla="*/ 2814545 w 7467600"/>
              <a:gd name="connsiteY149" fmla="*/ 4282955 h 6858000"/>
              <a:gd name="connsiteX150" fmla="*/ 2305292 w 7467600"/>
              <a:gd name="connsiteY150" fmla="*/ 4219492 h 6858000"/>
              <a:gd name="connsiteX151" fmla="*/ 2626982 w 7467600"/>
              <a:gd name="connsiteY151" fmla="*/ 4206450 h 6858000"/>
              <a:gd name="connsiteX152" fmla="*/ 2490617 w 7467600"/>
              <a:gd name="connsiteY152" fmla="*/ 4206951 h 6858000"/>
              <a:gd name="connsiteX153" fmla="*/ 2819869 w 7467600"/>
              <a:gd name="connsiteY153" fmla="*/ 4252936 h 6858000"/>
              <a:gd name="connsiteX154" fmla="*/ 3143018 w 7467600"/>
              <a:gd name="connsiteY154" fmla="*/ 4332698 h 6858000"/>
              <a:gd name="connsiteX155" fmla="*/ 3241520 w 7467600"/>
              <a:gd name="connsiteY155" fmla="*/ 4385112 h 6858000"/>
              <a:gd name="connsiteX156" fmla="*/ 3374575 w 7467600"/>
              <a:gd name="connsiteY156" fmla="*/ 4451517 h 6858000"/>
              <a:gd name="connsiteX157" fmla="*/ 3505221 w 7467600"/>
              <a:gd name="connsiteY157" fmla="*/ 4480757 h 6858000"/>
              <a:gd name="connsiteX158" fmla="*/ 2626982 w 7467600"/>
              <a:gd name="connsiteY158" fmla="*/ 4206450 h 6858000"/>
              <a:gd name="connsiteX159" fmla="*/ 1310106 w 7467600"/>
              <a:gd name="connsiteY159" fmla="*/ 3943217 h 6858000"/>
              <a:gd name="connsiteX160" fmla="*/ 854994 w 7467600"/>
              <a:gd name="connsiteY160" fmla="*/ 4399136 h 6858000"/>
              <a:gd name="connsiteX161" fmla="*/ 742462 w 7467600"/>
              <a:gd name="connsiteY161" fmla="*/ 4594648 h 6858000"/>
              <a:gd name="connsiteX162" fmla="*/ 820602 w 7467600"/>
              <a:gd name="connsiteY162" fmla="*/ 4485915 h 6858000"/>
              <a:gd name="connsiteX163" fmla="*/ 878295 w 7467600"/>
              <a:gd name="connsiteY163" fmla="*/ 4403594 h 6858000"/>
              <a:gd name="connsiteX164" fmla="*/ 1240607 w 7467600"/>
              <a:gd name="connsiteY164" fmla="*/ 4010401 h 6858000"/>
              <a:gd name="connsiteX165" fmla="*/ 1310106 w 7467600"/>
              <a:gd name="connsiteY165" fmla="*/ 3943217 h 6858000"/>
              <a:gd name="connsiteX166" fmla="*/ 1423113 w 7467600"/>
              <a:gd name="connsiteY166" fmla="*/ 3874565 h 6858000"/>
              <a:gd name="connsiteX167" fmla="*/ 1260565 w 7467600"/>
              <a:gd name="connsiteY167" fmla="*/ 4031982 h 6858000"/>
              <a:gd name="connsiteX168" fmla="*/ 901900 w 7467600"/>
              <a:gd name="connsiteY168" fmla="*/ 4421236 h 6858000"/>
              <a:gd name="connsiteX169" fmla="*/ 845044 w 7467600"/>
              <a:gd name="connsiteY169" fmla="*/ 4502436 h 6858000"/>
              <a:gd name="connsiteX170" fmla="*/ 685926 w 7467600"/>
              <a:gd name="connsiteY170" fmla="*/ 4703069 h 6858000"/>
              <a:gd name="connsiteX171" fmla="*/ 684248 w 7467600"/>
              <a:gd name="connsiteY171" fmla="*/ 4706721 h 6858000"/>
              <a:gd name="connsiteX172" fmla="*/ 1423113 w 7467600"/>
              <a:gd name="connsiteY172" fmla="*/ 3874565 h 6858000"/>
              <a:gd name="connsiteX173" fmla="*/ 3316479 w 7467600"/>
              <a:gd name="connsiteY173" fmla="*/ 3872136 h 6858000"/>
              <a:gd name="connsiteX174" fmla="*/ 3546806 w 7467600"/>
              <a:gd name="connsiteY174" fmla="*/ 4356139 h 6858000"/>
              <a:gd name="connsiteX175" fmla="*/ 3364433 w 7467600"/>
              <a:gd name="connsiteY175" fmla="*/ 3953121 h 6858000"/>
              <a:gd name="connsiteX176" fmla="*/ 3316479 w 7467600"/>
              <a:gd name="connsiteY176" fmla="*/ 3872136 h 6858000"/>
              <a:gd name="connsiteX177" fmla="*/ 3291335 w 7467600"/>
              <a:gd name="connsiteY177" fmla="*/ 3767420 h 6858000"/>
              <a:gd name="connsiteX178" fmla="*/ 3390805 w 7467600"/>
              <a:gd name="connsiteY178" fmla="*/ 3937163 h 6858000"/>
              <a:gd name="connsiteX179" fmla="*/ 3579062 w 7467600"/>
              <a:gd name="connsiteY179" fmla="*/ 4359040 h 6858000"/>
              <a:gd name="connsiteX180" fmla="*/ 3467355 w 7467600"/>
              <a:gd name="connsiteY180" fmla="*/ 3988130 h 6858000"/>
              <a:gd name="connsiteX181" fmla="*/ 3310753 w 7467600"/>
              <a:gd name="connsiteY181" fmla="*/ 3787140 h 6858000"/>
              <a:gd name="connsiteX182" fmla="*/ 3291335 w 7467600"/>
              <a:gd name="connsiteY182" fmla="*/ 3767420 h 6858000"/>
              <a:gd name="connsiteX183" fmla="*/ 1635889 w 7467600"/>
              <a:gd name="connsiteY183" fmla="*/ 3709494 h 6858000"/>
              <a:gd name="connsiteX184" fmla="*/ 1634800 w 7467600"/>
              <a:gd name="connsiteY184" fmla="*/ 3731111 h 6858000"/>
              <a:gd name="connsiteX185" fmla="*/ 1635889 w 7467600"/>
              <a:gd name="connsiteY185" fmla="*/ 3709494 h 6858000"/>
              <a:gd name="connsiteX186" fmla="*/ 1510397 w 7467600"/>
              <a:gd name="connsiteY186" fmla="*/ 3684705 h 6858000"/>
              <a:gd name="connsiteX187" fmla="*/ 1146550 w 7467600"/>
              <a:gd name="connsiteY187" fmla="*/ 3802012 h 6858000"/>
              <a:gd name="connsiteX188" fmla="*/ 698834 w 7467600"/>
              <a:gd name="connsiteY188" fmla="*/ 3952272 h 6858000"/>
              <a:gd name="connsiteX189" fmla="*/ 34256 w 7467600"/>
              <a:gd name="connsiteY189" fmla="*/ 4347603 h 6858000"/>
              <a:gd name="connsiteX190" fmla="*/ 527241 w 7467600"/>
              <a:gd name="connsiteY190" fmla="*/ 4065078 h 6858000"/>
              <a:gd name="connsiteX191" fmla="*/ 1510397 w 7467600"/>
              <a:gd name="connsiteY191" fmla="*/ 3684705 h 6858000"/>
              <a:gd name="connsiteX192" fmla="*/ 1313114 w 7467600"/>
              <a:gd name="connsiteY192" fmla="*/ 3655216 h 6858000"/>
              <a:gd name="connsiteX193" fmla="*/ 1109304 w 7467600"/>
              <a:gd name="connsiteY193" fmla="*/ 3669030 h 6858000"/>
              <a:gd name="connsiteX194" fmla="*/ 8129 w 7467600"/>
              <a:gd name="connsiteY194" fmla="*/ 4330519 h 6858000"/>
              <a:gd name="connsiteX195" fmla="*/ 687572 w 7467600"/>
              <a:gd name="connsiteY195" fmla="*/ 3925629 h 6858000"/>
              <a:gd name="connsiteX196" fmla="*/ 1138365 w 7467600"/>
              <a:gd name="connsiteY196" fmla="*/ 3774515 h 6858000"/>
              <a:gd name="connsiteX197" fmla="*/ 1505579 w 7467600"/>
              <a:gd name="connsiteY197" fmla="*/ 3655526 h 6858000"/>
              <a:gd name="connsiteX198" fmla="*/ 1313114 w 7467600"/>
              <a:gd name="connsiteY198" fmla="*/ 3655216 h 6858000"/>
              <a:gd name="connsiteX199" fmla="*/ 3655073 w 7467600"/>
              <a:gd name="connsiteY199" fmla="*/ 3650884 h 6858000"/>
              <a:gd name="connsiteX200" fmla="*/ 3989938 w 7467600"/>
              <a:gd name="connsiteY200" fmla="*/ 3991685 h 6858000"/>
              <a:gd name="connsiteX201" fmla="*/ 4393907 w 7467600"/>
              <a:gd name="connsiteY201" fmla="*/ 4261258 h 6858000"/>
              <a:gd name="connsiteX202" fmla="*/ 4648051 w 7467600"/>
              <a:gd name="connsiteY202" fmla="*/ 4374051 h 6858000"/>
              <a:gd name="connsiteX203" fmla="*/ 4383389 w 7467600"/>
              <a:gd name="connsiteY203" fmla="*/ 4184369 h 6858000"/>
              <a:gd name="connsiteX204" fmla="*/ 4165508 w 7467600"/>
              <a:gd name="connsiteY204" fmla="*/ 4035196 h 6858000"/>
              <a:gd name="connsiteX205" fmla="*/ 4068162 w 7467600"/>
              <a:gd name="connsiteY205" fmla="*/ 3953394 h 6858000"/>
              <a:gd name="connsiteX206" fmla="*/ 3981416 w 7467600"/>
              <a:gd name="connsiteY206" fmla="*/ 3880482 h 6858000"/>
              <a:gd name="connsiteX207" fmla="*/ 3800147 w 7467600"/>
              <a:gd name="connsiteY207" fmla="*/ 3749872 h 6858000"/>
              <a:gd name="connsiteX208" fmla="*/ 3655073 w 7467600"/>
              <a:gd name="connsiteY208" fmla="*/ 3650884 h 6858000"/>
              <a:gd name="connsiteX209" fmla="*/ 3670252 w 7467600"/>
              <a:gd name="connsiteY209" fmla="*/ 3622798 h 6858000"/>
              <a:gd name="connsiteX210" fmla="*/ 3817258 w 7467600"/>
              <a:gd name="connsiteY210" fmla="*/ 3723577 h 6858000"/>
              <a:gd name="connsiteX211" fmla="*/ 4000461 w 7467600"/>
              <a:gd name="connsiteY211" fmla="*/ 3855966 h 6858000"/>
              <a:gd name="connsiteX212" fmla="*/ 4088180 w 7467600"/>
              <a:gd name="connsiteY212" fmla="*/ 3929774 h 6858000"/>
              <a:gd name="connsiteX213" fmla="*/ 4184555 w 7467600"/>
              <a:gd name="connsiteY213" fmla="*/ 4010683 h 6858000"/>
              <a:gd name="connsiteX214" fmla="*/ 4399563 w 7467600"/>
              <a:gd name="connsiteY214" fmla="*/ 4158106 h 6858000"/>
              <a:gd name="connsiteX215" fmla="*/ 4684469 w 7467600"/>
              <a:gd name="connsiteY215" fmla="*/ 4364680 h 6858000"/>
              <a:gd name="connsiteX216" fmla="*/ 4690271 w 7467600"/>
              <a:gd name="connsiteY216" fmla="*/ 4370034 h 6858000"/>
              <a:gd name="connsiteX217" fmla="*/ 4136093 w 7467600"/>
              <a:gd name="connsiteY217" fmla="*/ 3858466 h 6858000"/>
              <a:gd name="connsiteX218" fmla="*/ 3670252 w 7467600"/>
              <a:gd name="connsiteY218" fmla="*/ 3622798 h 6858000"/>
              <a:gd name="connsiteX219" fmla="*/ 4440129 w 7467600"/>
              <a:gd name="connsiteY219" fmla="*/ 3448571 h 6858000"/>
              <a:gd name="connsiteX220" fmla="*/ 4856525 w 7467600"/>
              <a:gd name="connsiteY220" fmla="*/ 3915351 h 6858000"/>
              <a:gd name="connsiteX221" fmla="*/ 5059055 w 7467600"/>
              <a:gd name="connsiteY221" fmla="*/ 4108918 h 6858000"/>
              <a:gd name="connsiteX222" fmla="*/ 5290070 w 7467600"/>
              <a:gd name="connsiteY222" fmla="*/ 4263619 h 6858000"/>
              <a:gd name="connsiteX223" fmla="*/ 4834991 w 7467600"/>
              <a:gd name="connsiteY223" fmla="*/ 3830985 h 6858000"/>
              <a:gd name="connsiteX224" fmla="*/ 4440129 w 7467600"/>
              <a:gd name="connsiteY224" fmla="*/ 3448571 h 6858000"/>
              <a:gd name="connsiteX225" fmla="*/ 4441737 w 7467600"/>
              <a:gd name="connsiteY225" fmla="*/ 3399734 h 6858000"/>
              <a:gd name="connsiteX226" fmla="*/ 4431236 w 7467600"/>
              <a:gd name="connsiteY226" fmla="*/ 3400954 h 6858000"/>
              <a:gd name="connsiteX227" fmla="*/ 4557150 w 7467600"/>
              <a:gd name="connsiteY227" fmla="*/ 3510023 h 6858000"/>
              <a:gd name="connsiteX228" fmla="*/ 4856936 w 7467600"/>
              <a:gd name="connsiteY228" fmla="*/ 3809146 h 6858000"/>
              <a:gd name="connsiteX229" fmla="*/ 5111996 w 7467600"/>
              <a:gd name="connsiteY229" fmla="*/ 4065759 h 6858000"/>
              <a:gd name="connsiteX230" fmla="*/ 5388878 w 7467600"/>
              <a:gd name="connsiteY230" fmla="*/ 4300185 h 6858000"/>
              <a:gd name="connsiteX231" fmla="*/ 5425556 w 7467600"/>
              <a:gd name="connsiteY231" fmla="*/ 4308967 h 6858000"/>
              <a:gd name="connsiteX232" fmla="*/ 4943646 w 7467600"/>
              <a:gd name="connsiteY232" fmla="*/ 3822916 h 6858000"/>
              <a:gd name="connsiteX233" fmla="*/ 4594837 w 7467600"/>
              <a:gd name="connsiteY233" fmla="*/ 3532274 h 6858000"/>
              <a:gd name="connsiteX234" fmla="*/ 4441737 w 7467600"/>
              <a:gd name="connsiteY234" fmla="*/ 3399734 h 6858000"/>
              <a:gd name="connsiteX235" fmla="*/ 5425834 w 7467600"/>
              <a:gd name="connsiteY235" fmla="*/ 3162785 h 6858000"/>
              <a:gd name="connsiteX236" fmla="*/ 5401644 w 7467600"/>
              <a:gd name="connsiteY236" fmla="*/ 3617847 h 6858000"/>
              <a:gd name="connsiteX237" fmla="*/ 5467256 w 7467600"/>
              <a:gd name="connsiteY237" fmla="*/ 4175494 h 6858000"/>
              <a:gd name="connsiteX238" fmla="*/ 5448069 w 7467600"/>
              <a:gd name="connsiteY238" fmla="*/ 3567554 h 6858000"/>
              <a:gd name="connsiteX239" fmla="*/ 5425834 w 7467600"/>
              <a:gd name="connsiteY239" fmla="*/ 3162785 h 6858000"/>
              <a:gd name="connsiteX240" fmla="*/ 1318687 w 7467600"/>
              <a:gd name="connsiteY240" fmla="*/ 3113840 h 6858000"/>
              <a:gd name="connsiteX241" fmla="*/ 1066793 w 7467600"/>
              <a:gd name="connsiteY241" fmla="*/ 3212171 h 6858000"/>
              <a:gd name="connsiteX242" fmla="*/ 993319 w 7467600"/>
              <a:gd name="connsiteY242" fmla="*/ 3247648 h 6858000"/>
              <a:gd name="connsiteX243" fmla="*/ 853081 w 7467600"/>
              <a:gd name="connsiteY243" fmla="*/ 3312410 h 6858000"/>
              <a:gd name="connsiteX244" fmla="*/ 805957 w 7467600"/>
              <a:gd name="connsiteY244" fmla="*/ 3330443 h 6858000"/>
              <a:gd name="connsiteX245" fmla="*/ 1318687 w 7467600"/>
              <a:gd name="connsiteY245" fmla="*/ 3113840 h 6858000"/>
              <a:gd name="connsiteX246" fmla="*/ 5453702 w 7467600"/>
              <a:gd name="connsiteY246" fmla="*/ 3090882 h 6858000"/>
              <a:gd name="connsiteX247" fmla="*/ 5480135 w 7467600"/>
              <a:gd name="connsiteY247" fmla="*/ 3565802 h 6858000"/>
              <a:gd name="connsiteX248" fmla="*/ 5499023 w 7467600"/>
              <a:gd name="connsiteY248" fmla="*/ 4166310 h 6858000"/>
              <a:gd name="connsiteX249" fmla="*/ 5547022 w 7467600"/>
              <a:gd name="connsiteY249" fmla="*/ 3607838 h 6858000"/>
              <a:gd name="connsiteX250" fmla="*/ 5515964 w 7467600"/>
              <a:gd name="connsiteY250" fmla="*/ 3378541 h 6858000"/>
              <a:gd name="connsiteX251" fmla="*/ 5453702 w 7467600"/>
              <a:gd name="connsiteY251" fmla="*/ 3090882 h 6858000"/>
              <a:gd name="connsiteX252" fmla="*/ 1238695 w 7467600"/>
              <a:gd name="connsiteY252" fmla="*/ 3076820 h 6858000"/>
              <a:gd name="connsiteX253" fmla="*/ 716371 w 7467600"/>
              <a:gd name="connsiteY253" fmla="*/ 3293249 h 6858000"/>
              <a:gd name="connsiteX254" fmla="*/ 579522 w 7467600"/>
              <a:gd name="connsiteY254" fmla="*/ 3371759 h 6858000"/>
              <a:gd name="connsiteX255" fmla="*/ 600288 w 7467600"/>
              <a:gd name="connsiteY255" fmla="*/ 3365555 h 6858000"/>
              <a:gd name="connsiteX256" fmla="*/ 840692 w 7467600"/>
              <a:gd name="connsiteY256" fmla="*/ 3284921 h 6858000"/>
              <a:gd name="connsiteX257" fmla="*/ 979248 w 7467600"/>
              <a:gd name="connsiteY257" fmla="*/ 3221003 h 6858000"/>
              <a:gd name="connsiteX258" fmla="*/ 1053282 w 7467600"/>
              <a:gd name="connsiteY258" fmla="*/ 3185247 h 6858000"/>
              <a:gd name="connsiteX259" fmla="*/ 1320603 w 7467600"/>
              <a:gd name="connsiteY259" fmla="*/ 3081281 h 6858000"/>
              <a:gd name="connsiteX260" fmla="*/ 1238695 w 7467600"/>
              <a:gd name="connsiteY260" fmla="*/ 3076820 h 6858000"/>
              <a:gd name="connsiteX261" fmla="*/ 5425627 w 7467600"/>
              <a:gd name="connsiteY261" fmla="*/ 2954192 h 6858000"/>
              <a:gd name="connsiteX262" fmla="*/ 5470770 w 7467600"/>
              <a:gd name="connsiteY262" fmla="*/ 3005435 h 6858000"/>
              <a:gd name="connsiteX263" fmla="*/ 5519779 w 7467600"/>
              <a:gd name="connsiteY263" fmla="*/ 4359223 h 6858000"/>
              <a:gd name="connsiteX264" fmla="*/ 5520293 w 7467600"/>
              <a:gd name="connsiteY264" fmla="*/ 4360602 h 6858000"/>
              <a:gd name="connsiteX265" fmla="*/ 5767221 w 7467600"/>
              <a:gd name="connsiteY265" fmla="*/ 4665564 h 6858000"/>
              <a:gd name="connsiteX266" fmla="*/ 6937169 w 7467600"/>
              <a:gd name="connsiteY266" fmla="*/ 4815941 h 6858000"/>
              <a:gd name="connsiteX267" fmla="*/ 6953922 w 7467600"/>
              <a:gd name="connsiteY267" fmla="*/ 4890068 h 6858000"/>
              <a:gd name="connsiteX268" fmla="*/ 6071359 w 7467600"/>
              <a:gd name="connsiteY268" fmla="*/ 4770770 h 6858000"/>
              <a:gd name="connsiteX269" fmla="*/ 6038839 w 7467600"/>
              <a:gd name="connsiteY269" fmla="*/ 4764474 h 6858000"/>
              <a:gd name="connsiteX270" fmla="*/ 6038706 w 7467600"/>
              <a:gd name="connsiteY270" fmla="*/ 4763847 h 6858000"/>
              <a:gd name="connsiteX271" fmla="*/ 6037784 w 7467600"/>
              <a:gd name="connsiteY271" fmla="*/ 4764270 h 6858000"/>
              <a:gd name="connsiteX272" fmla="*/ 6038839 w 7467600"/>
              <a:gd name="connsiteY272" fmla="*/ 4764474 h 6858000"/>
              <a:gd name="connsiteX273" fmla="*/ 6040338 w 7467600"/>
              <a:gd name="connsiteY273" fmla="*/ 4771418 h 6858000"/>
              <a:gd name="connsiteX274" fmla="*/ 6024488 w 7467600"/>
              <a:gd name="connsiteY274" fmla="*/ 4809903 h 6858000"/>
              <a:gd name="connsiteX275" fmla="*/ 5599771 w 7467600"/>
              <a:gd name="connsiteY275" fmla="*/ 5509652 h 6858000"/>
              <a:gd name="connsiteX276" fmla="*/ 5548843 w 7467600"/>
              <a:gd name="connsiteY276" fmla="*/ 5563845 h 6858000"/>
              <a:gd name="connsiteX277" fmla="*/ 5940952 w 7467600"/>
              <a:gd name="connsiteY277" fmla="*/ 6250028 h 6858000"/>
              <a:gd name="connsiteX278" fmla="*/ 6043441 w 7467600"/>
              <a:gd name="connsiteY278" fmla="*/ 6665847 h 6858000"/>
              <a:gd name="connsiteX279" fmla="*/ 6093432 w 7467600"/>
              <a:gd name="connsiteY279" fmla="*/ 6858000 h 6858000"/>
              <a:gd name="connsiteX280" fmla="*/ 6034344 w 7467600"/>
              <a:gd name="connsiteY280" fmla="*/ 6858000 h 6858000"/>
              <a:gd name="connsiteX281" fmla="*/ 6026679 w 7467600"/>
              <a:gd name="connsiteY281" fmla="*/ 6836959 h 6858000"/>
              <a:gd name="connsiteX282" fmla="*/ 5800441 w 7467600"/>
              <a:gd name="connsiteY282" fmla="*/ 6335286 h 6858000"/>
              <a:gd name="connsiteX283" fmla="*/ 5526562 w 7467600"/>
              <a:gd name="connsiteY283" fmla="*/ 5705388 h 6858000"/>
              <a:gd name="connsiteX284" fmla="*/ 5519640 w 7467600"/>
              <a:gd name="connsiteY284" fmla="*/ 5683774 h 6858000"/>
              <a:gd name="connsiteX285" fmla="*/ 5844559 w 7467600"/>
              <a:gd name="connsiteY285" fmla="*/ 6553349 h 6858000"/>
              <a:gd name="connsiteX286" fmla="*/ 5975994 w 7467600"/>
              <a:gd name="connsiteY286" fmla="*/ 6858000 h 6858000"/>
              <a:gd name="connsiteX287" fmla="*/ 5898547 w 7467600"/>
              <a:gd name="connsiteY287" fmla="*/ 6858000 h 6858000"/>
              <a:gd name="connsiteX288" fmla="*/ 5682041 w 7467600"/>
              <a:gd name="connsiteY288" fmla="*/ 6355860 h 6858000"/>
              <a:gd name="connsiteX289" fmla="*/ 5461758 w 7467600"/>
              <a:gd name="connsiteY289" fmla="*/ 5820220 h 6858000"/>
              <a:gd name="connsiteX290" fmla="*/ 5237282 w 7467600"/>
              <a:gd name="connsiteY290" fmla="*/ 6579086 h 6858000"/>
              <a:gd name="connsiteX291" fmla="*/ 5115009 w 7467600"/>
              <a:gd name="connsiteY291" fmla="*/ 6858000 h 6858000"/>
              <a:gd name="connsiteX292" fmla="*/ 5028074 w 7467600"/>
              <a:gd name="connsiteY292" fmla="*/ 6858000 h 6858000"/>
              <a:gd name="connsiteX293" fmla="*/ 5079508 w 7467600"/>
              <a:gd name="connsiteY293" fmla="*/ 6749074 h 6858000"/>
              <a:gd name="connsiteX294" fmla="*/ 5371846 w 7467600"/>
              <a:gd name="connsiteY294" fmla="*/ 5924413 h 6858000"/>
              <a:gd name="connsiteX295" fmla="*/ 5270512 w 7467600"/>
              <a:gd name="connsiteY295" fmla="*/ 6138975 h 6858000"/>
              <a:gd name="connsiteX296" fmla="*/ 5062409 w 7467600"/>
              <a:gd name="connsiteY296" fmla="*/ 6653544 h 6858000"/>
              <a:gd name="connsiteX297" fmla="*/ 5036628 w 7467600"/>
              <a:gd name="connsiteY297" fmla="*/ 6754247 h 6858000"/>
              <a:gd name="connsiteX298" fmla="*/ 5009112 w 7467600"/>
              <a:gd name="connsiteY298" fmla="*/ 6858000 h 6858000"/>
              <a:gd name="connsiteX299" fmla="*/ 4976679 w 7467600"/>
              <a:gd name="connsiteY299" fmla="*/ 6858000 h 6858000"/>
              <a:gd name="connsiteX300" fmla="*/ 5006537 w 7467600"/>
              <a:gd name="connsiteY300" fmla="*/ 6747068 h 6858000"/>
              <a:gd name="connsiteX301" fmla="*/ 5032723 w 7467600"/>
              <a:gd name="connsiteY301" fmla="*/ 6644957 h 6858000"/>
              <a:gd name="connsiteX302" fmla="*/ 5242949 w 7467600"/>
              <a:gd name="connsiteY302" fmla="*/ 6125175 h 6858000"/>
              <a:gd name="connsiteX303" fmla="*/ 5286321 w 7467600"/>
              <a:gd name="connsiteY303" fmla="*/ 6033555 h 6858000"/>
              <a:gd name="connsiteX304" fmla="*/ 5008210 w 7467600"/>
              <a:gd name="connsiteY304" fmla="*/ 6649194 h 6858000"/>
              <a:gd name="connsiteX305" fmla="*/ 4986321 w 7467600"/>
              <a:gd name="connsiteY305" fmla="*/ 6765687 h 6858000"/>
              <a:gd name="connsiteX306" fmla="*/ 4973474 w 7467600"/>
              <a:gd name="connsiteY306" fmla="*/ 6858000 h 6858000"/>
              <a:gd name="connsiteX307" fmla="*/ 4907178 w 7467600"/>
              <a:gd name="connsiteY307" fmla="*/ 6858000 h 6858000"/>
              <a:gd name="connsiteX308" fmla="*/ 4910810 w 7467600"/>
              <a:gd name="connsiteY308" fmla="*/ 6829660 h 6858000"/>
              <a:gd name="connsiteX309" fmla="*/ 4987461 w 7467600"/>
              <a:gd name="connsiteY309" fmla="*/ 6432994 h 6858000"/>
              <a:gd name="connsiteX310" fmla="*/ 5179262 w 7467600"/>
              <a:gd name="connsiteY310" fmla="*/ 6035044 h 6858000"/>
              <a:gd name="connsiteX311" fmla="*/ 4689678 w 7467600"/>
              <a:gd name="connsiteY311" fmla="*/ 6440241 h 6858000"/>
              <a:gd name="connsiteX312" fmla="*/ 4477543 w 7467600"/>
              <a:gd name="connsiteY312" fmla="*/ 6674836 h 6858000"/>
              <a:gd name="connsiteX313" fmla="*/ 4329957 w 7467600"/>
              <a:gd name="connsiteY313" fmla="*/ 6858000 h 6858000"/>
              <a:gd name="connsiteX314" fmla="*/ 4218595 w 7467600"/>
              <a:gd name="connsiteY314" fmla="*/ 6858000 h 6858000"/>
              <a:gd name="connsiteX315" fmla="*/ 4368888 w 7467600"/>
              <a:gd name="connsiteY315" fmla="*/ 6668412 h 6858000"/>
              <a:gd name="connsiteX316" fmla="*/ 4563091 w 7467600"/>
              <a:gd name="connsiteY316" fmla="*/ 6442508 h 6858000"/>
              <a:gd name="connsiteX317" fmla="*/ 5387324 w 7467600"/>
              <a:gd name="connsiteY317" fmla="*/ 5705830 h 6858000"/>
              <a:gd name="connsiteX318" fmla="*/ 5073620 w 7467600"/>
              <a:gd name="connsiteY318" fmla="*/ 5955437 h 6858000"/>
              <a:gd name="connsiteX319" fmla="*/ 4689789 w 7467600"/>
              <a:gd name="connsiteY319" fmla="*/ 6268382 h 6858000"/>
              <a:gd name="connsiteX320" fmla="*/ 4418722 w 7467600"/>
              <a:gd name="connsiteY320" fmla="*/ 6570886 h 6858000"/>
              <a:gd name="connsiteX321" fmla="*/ 4214944 w 7467600"/>
              <a:gd name="connsiteY321" fmla="*/ 6858000 h 6858000"/>
              <a:gd name="connsiteX322" fmla="*/ 4177898 w 7467600"/>
              <a:gd name="connsiteY322" fmla="*/ 6858000 h 6858000"/>
              <a:gd name="connsiteX323" fmla="*/ 4391597 w 7467600"/>
              <a:gd name="connsiteY323" fmla="*/ 6556370 h 6858000"/>
              <a:gd name="connsiteX324" fmla="*/ 4668889 w 7467600"/>
              <a:gd name="connsiteY324" fmla="*/ 6246399 h 6858000"/>
              <a:gd name="connsiteX325" fmla="*/ 5055427 w 7467600"/>
              <a:gd name="connsiteY325" fmla="*/ 5931476 h 6858000"/>
              <a:gd name="connsiteX326" fmla="*/ 5371814 w 7467600"/>
              <a:gd name="connsiteY326" fmla="*/ 5678975 h 6858000"/>
              <a:gd name="connsiteX327" fmla="*/ 4987918 w 7467600"/>
              <a:gd name="connsiteY327" fmla="*/ 5838701 h 6858000"/>
              <a:gd name="connsiteX328" fmla="*/ 4317146 w 7467600"/>
              <a:gd name="connsiteY328" fmla="*/ 6587716 h 6858000"/>
              <a:gd name="connsiteX329" fmla="*/ 4171627 w 7467600"/>
              <a:gd name="connsiteY329" fmla="*/ 6858000 h 6858000"/>
              <a:gd name="connsiteX330" fmla="*/ 4081585 w 7467600"/>
              <a:gd name="connsiteY330" fmla="*/ 6858000 h 6858000"/>
              <a:gd name="connsiteX331" fmla="*/ 4238603 w 7467600"/>
              <a:gd name="connsiteY331" fmla="*/ 6559341 h 6858000"/>
              <a:gd name="connsiteX332" fmla="*/ 4778333 w 7467600"/>
              <a:gd name="connsiteY332" fmla="*/ 5873626 h 6858000"/>
              <a:gd name="connsiteX333" fmla="*/ 5414185 w 7467600"/>
              <a:gd name="connsiteY333" fmla="*/ 5573882 h 6858000"/>
              <a:gd name="connsiteX334" fmla="*/ 5959648 w 7467600"/>
              <a:gd name="connsiteY334" fmla="*/ 4760797 h 6858000"/>
              <a:gd name="connsiteX335" fmla="*/ 5355019 w 7467600"/>
              <a:gd name="connsiteY335" fmla="*/ 4734672 h 6858000"/>
              <a:gd name="connsiteX336" fmla="*/ 5083565 w 7467600"/>
              <a:gd name="connsiteY336" fmla="*/ 5179121 h 6858000"/>
              <a:gd name="connsiteX337" fmla="*/ 4713577 w 7467600"/>
              <a:gd name="connsiteY337" fmla="*/ 5616803 h 6858000"/>
              <a:gd name="connsiteX338" fmla="*/ 3989559 w 7467600"/>
              <a:gd name="connsiteY338" fmla="*/ 6145945 h 6858000"/>
              <a:gd name="connsiteX339" fmla="*/ 3939824 w 7467600"/>
              <a:gd name="connsiteY339" fmla="*/ 6066900 h 6858000"/>
              <a:gd name="connsiteX340" fmla="*/ 4584537 w 7467600"/>
              <a:gd name="connsiteY340" fmla="*/ 5324826 h 6858000"/>
              <a:gd name="connsiteX341" fmla="*/ 5037105 w 7467600"/>
              <a:gd name="connsiteY341" fmla="*/ 5088765 h 6858000"/>
              <a:gd name="connsiteX342" fmla="*/ 5039930 w 7467600"/>
              <a:gd name="connsiteY342" fmla="*/ 5089585 h 6858000"/>
              <a:gd name="connsiteX343" fmla="*/ 5263764 w 7467600"/>
              <a:gd name="connsiteY343" fmla="*/ 4735525 h 6858000"/>
              <a:gd name="connsiteX344" fmla="*/ 4086300 w 7467600"/>
              <a:gd name="connsiteY344" fmla="*/ 4884599 h 6858000"/>
              <a:gd name="connsiteX345" fmla="*/ 4085485 w 7467600"/>
              <a:gd name="connsiteY345" fmla="*/ 4899070 h 6858000"/>
              <a:gd name="connsiteX346" fmla="*/ 3871915 w 7467600"/>
              <a:gd name="connsiteY346" fmla="*/ 5253645 h 6858000"/>
              <a:gd name="connsiteX347" fmla="*/ 3799374 w 7467600"/>
              <a:gd name="connsiteY347" fmla="*/ 5466127 h 6858000"/>
              <a:gd name="connsiteX348" fmla="*/ 3498850 w 7467600"/>
              <a:gd name="connsiteY348" fmla="*/ 6661888 h 6858000"/>
              <a:gd name="connsiteX349" fmla="*/ 3399216 w 7467600"/>
              <a:gd name="connsiteY349" fmla="*/ 6858000 h 6858000"/>
              <a:gd name="connsiteX350" fmla="*/ 3303688 w 7467600"/>
              <a:gd name="connsiteY350" fmla="*/ 6858000 h 6858000"/>
              <a:gd name="connsiteX351" fmla="*/ 3391774 w 7467600"/>
              <a:gd name="connsiteY351" fmla="*/ 6697181 h 6858000"/>
              <a:gd name="connsiteX352" fmla="*/ 3735540 w 7467600"/>
              <a:gd name="connsiteY352" fmla="*/ 5546923 h 6858000"/>
              <a:gd name="connsiteX353" fmla="*/ 3729438 w 7467600"/>
              <a:gd name="connsiteY353" fmla="*/ 5569058 h 6858000"/>
              <a:gd name="connsiteX354" fmla="*/ 3707782 w 7467600"/>
              <a:gd name="connsiteY354" fmla="*/ 5644908 h 6858000"/>
              <a:gd name="connsiteX355" fmla="*/ 3583827 w 7467600"/>
              <a:gd name="connsiteY355" fmla="*/ 6039215 h 6858000"/>
              <a:gd name="connsiteX356" fmla="*/ 3547861 w 7467600"/>
              <a:gd name="connsiteY356" fmla="*/ 6129609 h 6858000"/>
              <a:gd name="connsiteX357" fmla="*/ 3490905 w 7467600"/>
              <a:gd name="connsiteY357" fmla="*/ 6277660 h 6858000"/>
              <a:gd name="connsiteX358" fmla="*/ 3455859 w 7467600"/>
              <a:gd name="connsiteY358" fmla="*/ 6391301 h 6858000"/>
              <a:gd name="connsiteX359" fmla="*/ 3429112 w 7467600"/>
              <a:gd name="connsiteY359" fmla="*/ 6479469 h 6858000"/>
              <a:gd name="connsiteX360" fmla="*/ 3304862 w 7467600"/>
              <a:gd name="connsiteY360" fmla="*/ 6796476 h 6858000"/>
              <a:gd name="connsiteX361" fmla="*/ 3276071 w 7467600"/>
              <a:gd name="connsiteY361" fmla="*/ 6858000 h 6858000"/>
              <a:gd name="connsiteX362" fmla="*/ 3240805 w 7467600"/>
              <a:gd name="connsiteY362" fmla="*/ 6858000 h 6858000"/>
              <a:gd name="connsiteX363" fmla="*/ 3275917 w 7467600"/>
              <a:gd name="connsiteY363" fmla="*/ 6783192 h 6858000"/>
              <a:gd name="connsiteX364" fmla="*/ 3399358 w 7467600"/>
              <a:gd name="connsiteY364" fmla="*/ 6469011 h 6858000"/>
              <a:gd name="connsiteX365" fmla="*/ 3425650 w 7467600"/>
              <a:gd name="connsiteY365" fmla="*/ 6381333 h 6858000"/>
              <a:gd name="connsiteX366" fmla="*/ 3460661 w 7467600"/>
              <a:gd name="connsiteY366" fmla="*/ 6266763 h 6858000"/>
              <a:gd name="connsiteX367" fmla="*/ 3518021 w 7467600"/>
              <a:gd name="connsiteY367" fmla="*/ 6117298 h 6858000"/>
              <a:gd name="connsiteX368" fmla="*/ 3554035 w 7467600"/>
              <a:gd name="connsiteY368" fmla="*/ 6027832 h 6858000"/>
              <a:gd name="connsiteX369" fmla="*/ 3677174 w 7467600"/>
              <a:gd name="connsiteY369" fmla="*/ 5636351 h 6858000"/>
              <a:gd name="connsiteX370" fmla="*/ 3698819 w 7467600"/>
              <a:gd name="connsiteY370" fmla="*/ 5560503 h 6858000"/>
              <a:gd name="connsiteX371" fmla="*/ 3702094 w 7467600"/>
              <a:gd name="connsiteY371" fmla="*/ 5549194 h 6858000"/>
              <a:gd name="connsiteX372" fmla="*/ 3398355 w 7467600"/>
              <a:gd name="connsiteY372" fmla="*/ 6094603 h 6858000"/>
              <a:gd name="connsiteX373" fmla="*/ 3193941 w 7467600"/>
              <a:gd name="connsiteY373" fmla="*/ 6798775 h 6858000"/>
              <a:gd name="connsiteX374" fmla="*/ 3184140 w 7467600"/>
              <a:gd name="connsiteY374" fmla="*/ 6858000 h 6858000"/>
              <a:gd name="connsiteX375" fmla="*/ 3099978 w 7467600"/>
              <a:gd name="connsiteY375" fmla="*/ 6858000 h 6858000"/>
              <a:gd name="connsiteX376" fmla="*/ 3101556 w 7467600"/>
              <a:gd name="connsiteY376" fmla="*/ 6843337 h 6858000"/>
              <a:gd name="connsiteX377" fmla="*/ 3370162 w 7467600"/>
              <a:gd name="connsiteY377" fmla="*/ 5785550 h 6858000"/>
              <a:gd name="connsiteX378" fmla="*/ 3746477 w 7467600"/>
              <a:gd name="connsiteY378" fmla="*/ 5377889 h 6858000"/>
              <a:gd name="connsiteX379" fmla="*/ 3863399 w 7467600"/>
              <a:gd name="connsiteY379" fmla="*/ 5087257 h 6858000"/>
              <a:gd name="connsiteX380" fmla="*/ 3968712 w 7467600"/>
              <a:gd name="connsiteY380" fmla="*/ 4913989 h 6858000"/>
              <a:gd name="connsiteX381" fmla="*/ 2792390 w 7467600"/>
              <a:gd name="connsiteY381" fmla="*/ 5382974 h 6858000"/>
              <a:gd name="connsiteX382" fmla="*/ 2714982 w 7467600"/>
              <a:gd name="connsiteY382" fmla="*/ 5427051 h 6858000"/>
              <a:gd name="connsiteX383" fmla="*/ 2813361 w 7467600"/>
              <a:gd name="connsiteY383" fmla="*/ 6023912 h 6858000"/>
              <a:gd name="connsiteX384" fmla="*/ 2688430 w 7467600"/>
              <a:gd name="connsiteY384" fmla="*/ 6801564 h 6858000"/>
              <a:gd name="connsiteX385" fmla="*/ 2629626 w 7467600"/>
              <a:gd name="connsiteY385" fmla="*/ 6763394 h 6858000"/>
              <a:gd name="connsiteX386" fmla="*/ 2565328 w 7467600"/>
              <a:gd name="connsiteY386" fmla="*/ 5516399 h 6858000"/>
              <a:gd name="connsiteX387" fmla="*/ 1922999 w 7467600"/>
              <a:gd name="connsiteY387" fmla="*/ 5980343 h 6858000"/>
              <a:gd name="connsiteX388" fmla="*/ 1950261 w 7467600"/>
              <a:gd name="connsiteY388" fmla="*/ 6405858 h 6858000"/>
              <a:gd name="connsiteX389" fmla="*/ 2365554 w 7467600"/>
              <a:gd name="connsiteY389" fmla="*/ 6759107 h 6858000"/>
              <a:gd name="connsiteX390" fmla="*/ 2424142 w 7467600"/>
              <a:gd name="connsiteY390" fmla="*/ 6858000 h 6858000"/>
              <a:gd name="connsiteX391" fmla="*/ 2395994 w 7467600"/>
              <a:gd name="connsiteY391" fmla="*/ 6858000 h 6858000"/>
              <a:gd name="connsiteX392" fmla="*/ 2392863 w 7467600"/>
              <a:gd name="connsiteY392" fmla="*/ 6852964 h 6858000"/>
              <a:gd name="connsiteX393" fmla="*/ 2017589 w 7467600"/>
              <a:gd name="connsiteY393" fmla="*/ 6493982 h 6858000"/>
              <a:gd name="connsiteX394" fmla="*/ 2147336 w 7467600"/>
              <a:gd name="connsiteY394" fmla="*/ 6594052 h 6858000"/>
              <a:gd name="connsiteX395" fmla="*/ 2207047 w 7467600"/>
              <a:gd name="connsiteY395" fmla="*/ 6654540 h 6858000"/>
              <a:gd name="connsiteX396" fmla="*/ 2299106 w 7467600"/>
              <a:gd name="connsiteY396" fmla="*/ 6778931 h 6858000"/>
              <a:gd name="connsiteX397" fmla="*/ 2314430 w 7467600"/>
              <a:gd name="connsiteY397" fmla="*/ 6801144 h 6858000"/>
              <a:gd name="connsiteX398" fmla="*/ 2352406 w 7467600"/>
              <a:gd name="connsiteY398" fmla="*/ 6858000 h 6858000"/>
              <a:gd name="connsiteX399" fmla="*/ 2314492 w 7467600"/>
              <a:gd name="connsiteY399" fmla="*/ 6858000 h 6858000"/>
              <a:gd name="connsiteX400" fmla="*/ 2288095 w 7467600"/>
              <a:gd name="connsiteY400" fmla="*/ 6818030 h 6858000"/>
              <a:gd name="connsiteX401" fmla="*/ 2272768 w 7467600"/>
              <a:gd name="connsiteY401" fmla="*/ 6795822 h 6858000"/>
              <a:gd name="connsiteX402" fmla="*/ 2182715 w 7467600"/>
              <a:gd name="connsiteY402" fmla="*/ 6675071 h 6858000"/>
              <a:gd name="connsiteX403" fmla="*/ 2032061 w 7467600"/>
              <a:gd name="connsiteY403" fmla="*/ 6541380 h 6858000"/>
              <a:gd name="connsiteX404" fmla="*/ 2257220 w 7467600"/>
              <a:gd name="connsiteY404" fmla="*/ 6826257 h 6858000"/>
              <a:gd name="connsiteX405" fmla="*/ 2281324 w 7467600"/>
              <a:gd name="connsiteY405" fmla="*/ 6858000 h 6858000"/>
              <a:gd name="connsiteX406" fmla="*/ 2242860 w 7467600"/>
              <a:gd name="connsiteY406" fmla="*/ 6858000 h 6858000"/>
              <a:gd name="connsiteX407" fmla="*/ 2232818 w 7467600"/>
              <a:gd name="connsiteY407" fmla="*/ 6844926 h 6858000"/>
              <a:gd name="connsiteX408" fmla="*/ 1990172 w 7467600"/>
              <a:gd name="connsiteY408" fmla="*/ 6542121 h 6858000"/>
              <a:gd name="connsiteX409" fmla="*/ 2124090 w 7467600"/>
              <a:gd name="connsiteY409" fmla="*/ 6761017 h 6858000"/>
              <a:gd name="connsiteX410" fmla="*/ 2200380 w 7467600"/>
              <a:gd name="connsiteY410" fmla="*/ 6858000 h 6858000"/>
              <a:gd name="connsiteX411" fmla="*/ 2147507 w 7467600"/>
              <a:gd name="connsiteY411" fmla="*/ 6858000 h 6858000"/>
              <a:gd name="connsiteX412" fmla="*/ 2070668 w 7467600"/>
              <a:gd name="connsiteY412" fmla="*/ 6761520 h 6858000"/>
              <a:gd name="connsiteX413" fmla="*/ 1975142 w 7467600"/>
              <a:gd name="connsiteY413" fmla="*/ 6585570 h 6858000"/>
              <a:gd name="connsiteX414" fmla="*/ 2050035 w 7467600"/>
              <a:gd name="connsiteY414" fmla="*/ 6813345 h 6858000"/>
              <a:gd name="connsiteX415" fmla="*/ 2063025 w 7467600"/>
              <a:gd name="connsiteY415" fmla="*/ 6858000 h 6858000"/>
              <a:gd name="connsiteX416" fmla="*/ 2021675 w 7467600"/>
              <a:gd name="connsiteY416" fmla="*/ 6858000 h 6858000"/>
              <a:gd name="connsiteX417" fmla="*/ 2019308 w 7467600"/>
              <a:gd name="connsiteY417" fmla="*/ 6847118 h 6858000"/>
              <a:gd name="connsiteX418" fmla="*/ 1938835 w 7467600"/>
              <a:gd name="connsiteY418" fmla="*/ 6551160 h 6858000"/>
              <a:gd name="connsiteX419" fmla="*/ 1953230 w 7467600"/>
              <a:gd name="connsiteY419" fmla="*/ 6759699 h 6858000"/>
              <a:gd name="connsiteX420" fmla="*/ 1956763 w 7467600"/>
              <a:gd name="connsiteY420" fmla="*/ 6778191 h 6858000"/>
              <a:gd name="connsiteX421" fmla="*/ 1967925 w 7467600"/>
              <a:gd name="connsiteY421" fmla="*/ 6858000 h 6858000"/>
              <a:gd name="connsiteX422" fmla="*/ 1936622 w 7467600"/>
              <a:gd name="connsiteY422" fmla="*/ 6858000 h 6858000"/>
              <a:gd name="connsiteX423" fmla="*/ 1926261 w 7467600"/>
              <a:gd name="connsiteY423" fmla="*/ 6784064 h 6858000"/>
              <a:gd name="connsiteX424" fmla="*/ 1922724 w 7467600"/>
              <a:gd name="connsiteY424" fmla="*/ 6765577 h 6858000"/>
              <a:gd name="connsiteX425" fmla="*/ 1904650 w 7467600"/>
              <a:gd name="connsiteY425" fmla="*/ 6639616 h 6858000"/>
              <a:gd name="connsiteX426" fmla="*/ 1885273 w 7467600"/>
              <a:gd name="connsiteY426" fmla="*/ 6858000 h 6858000"/>
              <a:gd name="connsiteX427" fmla="*/ 1854363 w 7467600"/>
              <a:gd name="connsiteY427" fmla="*/ 6858000 h 6858000"/>
              <a:gd name="connsiteX428" fmla="*/ 1880391 w 7467600"/>
              <a:gd name="connsiteY428" fmla="*/ 6603796 h 6858000"/>
              <a:gd name="connsiteX429" fmla="*/ 1818273 w 7467600"/>
              <a:gd name="connsiteY429" fmla="*/ 6715729 h 6858000"/>
              <a:gd name="connsiteX430" fmla="*/ 1794691 w 7467600"/>
              <a:gd name="connsiteY430" fmla="*/ 6843239 h 6858000"/>
              <a:gd name="connsiteX431" fmla="*/ 1794914 w 7467600"/>
              <a:gd name="connsiteY431" fmla="*/ 6858000 h 6858000"/>
              <a:gd name="connsiteX432" fmla="*/ 1746128 w 7467600"/>
              <a:gd name="connsiteY432" fmla="*/ 6858000 h 6858000"/>
              <a:gd name="connsiteX433" fmla="*/ 1753934 w 7467600"/>
              <a:gd name="connsiteY433" fmla="*/ 6724796 h 6858000"/>
              <a:gd name="connsiteX434" fmla="*/ 1792053 w 7467600"/>
              <a:gd name="connsiteY434" fmla="*/ 6572396 h 6858000"/>
              <a:gd name="connsiteX435" fmla="*/ 1862248 w 7467600"/>
              <a:gd name="connsiteY435" fmla="*/ 6266397 h 6858000"/>
              <a:gd name="connsiteX436" fmla="*/ 1862250 w 7467600"/>
              <a:gd name="connsiteY436" fmla="*/ 6033531 h 6858000"/>
              <a:gd name="connsiteX437" fmla="*/ 1211999 w 7467600"/>
              <a:gd name="connsiteY437" fmla="*/ 6683610 h 6858000"/>
              <a:gd name="connsiteX438" fmla="*/ 1213266 w 7467600"/>
              <a:gd name="connsiteY438" fmla="*/ 6691947 h 6858000"/>
              <a:gd name="connsiteX439" fmla="*/ 1203370 w 7467600"/>
              <a:gd name="connsiteY439" fmla="*/ 6850676 h 6858000"/>
              <a:gd name="connsiteX440" fmla="*/ 1203671 w 7467600"/>
              <a:gd name="connsiteY440" fmla="*/ 6858000 h 6858000"/>
              <a:gd name="connsiteX441" fmla="*/ 1143180 w 7467600"/>
              <a:gd name="connsiteY441" fmla="*/ 6858000 h 6858000"/>
              <a:gd name="connsiteX442" fmla="*/ 1142176 w 7467600"/>
              <a:gd name="connsiteY442" fmla="*/ 6766045 h 6858000"/>
              <a:gd name="connsiteX443" fmla="*/ 1067484 w 7467600"/>
              <a:gd name="connsiteY443" fmla="*/ 6858000 h 6858000"/>
              <a:gd name="connsiteX444" fmla="*/ 953928 w 7467600"/>
              <a:gd name="connsiteY444" fmla="*/ 6858000 h 6858000"/>
              <a:gd name="connsiteX445" fmla="*/ 959715 w 7467600"/>
              <a:gd name="connsiteY445" fmla="*/ 6850185 h 6858000"/>
              <a:gd name="connsiteX446" fmla="*/ 1483788 w 7467600"/>
              <a:gd name="connsiteY446" fmla="*/ 6259174 h 6858000"/>
              <a:gd name="connsiteX447" fmla="*/ 1100671 w 7467600"/>
              <a:gd name="connsiteY447" fmla="*/ 6252137 h 6858000"/>
              <a:gd name="connsiteX448" fmla="*/ 1090144 w 7467600"/>
              <a:gd name="connsiteY448" fmla="*/ 6256748 h 6858000"/>
              <a:gd name="connsiteX449" fmla="*/ 1095872 w 7467600"/>
              <a:gd name="connsiteY449" fmla="*/ 6271892 h 6858000"/>
              <a:gd name="connsiteX450" fmla="*/ 262785 w 7467600"/>
              <a:gd name="connsiteY450" fmla="*/ 6845450 h 6858000"/>
              <a:gd name="connsiteX451" fmla="*/ 209968 w 7467600"/>
              <a:gd name="connsiteY451" fmla="*/ 6770713 h 6858000"/>
              <a:gd name="connsiteX452" fmla="*/ 873460 w 7467600"/>
              <a:gd name="connsiteY452" fmla="*/ 6253768 h 6858000"/>
              <a:gd name="connsiteX453" fmla="*/ 192686 w 7467600"/>
              <a:gd name="connsiteY453" fmla="*/ 5849257 h 6858000"/>
              <a:gd name="connsiteX454" fmla="*/ 4696 w 7467600"/>
              <a:gd name="connsiteY454" fmla="*/ 5697668 h 6858000"/>
              <a:gd name="connsiteX455" fmla="*/ 0 w 7467600"/>
              <a:gd name="connsiteY455" fmla="*/ 5689984 h 6858000"/>
              <a:gd name="connsiteX456" fmla="*/ 0 w 7467600"/>
              <a:gd name="connsiteY456" fmla="*/ 5513472 h 6858000"/>
              <a:gd name="connsiteX457" fmla="*/ 174101 w 7467600"/>
              <a:gd name="connsiteY457" fmla="*/ 5620277 h 6858000"/>
              <a:gd name="connsiteX458" fmla="*/ 891800 w 7467600"/>
              <a:gd name="connsiteY458" fmla="*/ 6036935 h 6858000"/>
              <a:gd name="connsiteX459" fmla="*/ 1072219 w 7467600"/>
              <a:gd name="connsiteY459" fmla="*/ 6169443 h 6858000"/>
              <a:gd name="connsiteX460" fmla="*/ 1074117 w 7467600"/>
              <a:gd name="connsiteY460" fmla="*/ 6170301 h 6858000"/>
              <a:gd name="connsiteX461" fmla="*/ 1083114 w 7467600"/>
              <a:gd name="connsiteY461" fmla="*/ 6174131 h 6858000"/>
              <a:gd name="connsiteX462" fmla="*/ 1543010 w 7467600"/>
              <a:gd name="connsiteY462" fmla="*/ 6191140 h 6858000"/>
              <a:gd name="connsiteX463" fmla="*/ 1551080 w 7467600"/>
              <a:gd name="connsiteY463" fmla="*/ 6195006 h 6858000"/>
              <a:gd name="connsiteX464" fmla="*/ 2345443 w 7467600"/>
              <a:gd name="connsiteY464" fmla="*/ 5549882 h 6858000"/>
              <a:gd name="connsiteX465" fmla="*/ 1721499 w 7467600"/>
              <a:gd name="connsiteY465" fmla="*/ 5599969 h 6858000"/>
              <a:gd name="connsiteX466" fmla="*/ 767716 w 7467600"/>
              <a:gd name="connsiteY466" fmla="*/ 5472768 h 6858000"/>
              <a:gd name="connsiteX467" fmla="*/ 722147 w 7467600"/>
              <a:gd name="connsiteY467" fmla="*/ 5393091 h 6858000"/>
              <a:gd name="connsiteX468" fmla="*/ 1485552 w 7467600"/>
              <a:gd name="connsiteY468" fmla="*/ 5313202 h 6858000"/>
              <a:gd name="connsiteX469" fmla="*/ 2143004 w 7467600"/>
              <a:gd name="connsiteY469" fmla="*/ 5402420 h 6858000"/>
              <a:gd name="connsiteX470" fmla="*/ 1933391 w 7467600"/>
              <a:gd name="connsiteY470" fmla="*/ 5156971 h 6858000"/>
              <a:gd name="connsiteX471" fmla="*/ 1827118 w 7467600"/>
              <a:gd name="connsiteY471" fmla="*/ 4968410 h 6858000"/>
              <a:gd name="connsiteX472" fmla="*/ 1837349 w 7467600"/>
              <a:gd name="connsiteY472" fmla="*/ 4956357 h 6858000"/>
              <a:gd name="connsiteX473" fmla="*/ 2162835 w 7467600"/>
              <a:gd name="connsiteY473" fmla="*/ 5187853 h 6858000"/>
              <a:gd name="connsiteX474" fmla="*/ 2257167 w 7467600"/>
              <a:gd name="connsiteY474" fmla="*/ 5462123 h 6858000"/>
              <a:gd name="connsiteX475" fmla="*/ 2261598 w 7467600"/>
              <a:gd name="connsiteY475" fmla="*/ 5467998 h 6858000"/>
              <a:gd name="connsiteX476" fmla="*/ 2437177 w 7467600"/>
              <a:gd name="connsiteY476" fmla="*/ 5479608 h 6858000"/>
              <a:gd name="connsiteX477" fmla="*/ 2445247 w 7467600"/>
              <a:gd name="connsiteY477" fmla="*/ 5483476 h 6858000"/>
              <a:gd name="connsiteX478" fmla="*/ 2743626 w 7467600"/>
              <a:gd name="connsiteY478" fmla="*/ 5304819 h 6858000"/>
              <a:gd name="connsiteX479" fmla="*/ 3048102 w 7467600"/>
              <a:gd name="connsiteY479" fmla="*/ 5150595 h 6858000"/>
              <a:gd name="connsiteX480" fmla="*/ 1799414 w 7467600"/>
              <a:gd name="connsiteY480" fmla="*/ 4694732 h 6858000"/>
              <a:gd name="connsiteX481" fmla="*/ 1771735 w 7467600"/>
              <a:gd name="connsiteY481" fmla="*/ 4619929 h 6858000"/>
              <a:gd name="connsiteX482" fmla="*/ 3104273 w 7467600"/>
              <a:gd name="connsiteY482" fmla="*/ 5076159 h 6858000"/>
              <a:gd name="connsiteX483" fmla="*/ 3113245 w 7467600"/>
              <a:gd name="connsiteY483" fmla="*/ 5090705 h 6858000"/>
              <a:gd name="connsiteX484" fmla="*/ 3126294 w 7467600"/>
              <a:gd name="connsiteY484" fmla="*/ 5114400 h 6858000"/>
              <a:gd name="connsiteX485" fmla="*/ 3937433 w 7467600"/>
              <a:gd name="connsiteY485" fmla="*/ 4830473 h 6858000"/>
              <a:gd name="connsiteX486" fmla="*/ 3590475 w 7467600"/>
              <a:gd name="connsiteY486" fmla="*/ 4597974 h 6858000"/>
              <a:gd name="connsiteX487" fmla="*/ 3100264 w 7467600"/>
              <a:gd name="connsiteY487" fmla="*/ 4579845 h 6858000"/>
              <a:gd name="connsiteX488" fmla="*/ 2183576 w 7467600"/>
              <a:gd name="connsiteY488" fmla="*/ 4227150 h 6858000"/>
              <a:gd name="connsiteX489" fmla="*/ 2151029 w 7467600"/>
              <a:gd name="connsiteY489" fmla="*/ 4146947 h 6858000"/>
              <a:gd name="connsiteX490" fmla="*/ 3563434 w 7467600"/>
              <a:gd name="connsiteY490" fmla="*/ 4469115 h 6858000"/>
              <a:gd name="connsiteX491" fmla="*/ 3177952 w 7467600"/>
              <a:gd name="connsiteY491" fmla="*/ 3657386 h 6858000"/>
              <a:gd name="connsiteX492" fmla="*/ 3189263 w 7467600"/>
              <a:gd name="connsiteY492" fmla="*/ 3625726 h 6858000"/>
              <a:gd name="connsiteX493" fmla="*/ 3560912 w 7467600"/>
              <a:gd name="connsiteY493" fmla="*/ 4079863 h 6858000"/>
              <a:gd name="connsiteX494" fmla="*/ 3626636 w 7467600"/>
              <a:gd name="connsiteY494" fmla="*/ 4512230 h 6858000"/>
              <a:gd name="connsiteX495" fmla="*/ 3653088 w 7467600"/>
              <a:gd name="connsiteY495" fmla="*/ 4521417 h 6858000"/>
              <a:gd name="connsiteX496" fmla="*/ 3988128 w 7467600"/>
              <a:gd name="connsiteY496" fmla="*/ 4817267 h 6858000"/>
              <a:gd name="connsiteX497" fmla="*/ 4830582 w 7467600"/>
              <a:gd name="connsiteY497" fmla="*/ 4676000 h 6858000"/>
              <a:gd name="connsiteX498" fmla="*/ 4830100 w 7467600"/>
              <a:gd name="connsiteY498" fmla="*/ 4675554 h 6858000"/>
              <a:gd name="connsiteX499" fmla="*/ 4036318 w 7467600"/>
              <a:gd name="connsiteY499" fmla="*/ 4147013 h 6858000"/>
              <a:gd name="connsiteX500" fmla="*/ 3432098 w 7467600"/>
              <a:gd name="connsiteY500" fmla="*/ 3537312 h 6858000"/>
              <a:gd name="connsiteX501" fmla="*/ 3446761 w 7467600"/>
              <a:gd name="connsiteY501" fmla="*/ 3461278 h 6858000"/>
              <a:gd name="connsiteX502" fmla="*/ 4419733 w 7467600"/>
              <a:gd name="connsiteY502" fmla="*/ 3963555 h 6858000"/>
              <a:gd name="connsiteX503" fmla="*/ 4781371 w 7467600"/>
              <a:gd name="connsiteY503" fmla="*/ 4458604 h 6858000"/>
              <a:gd name="connsiteX504" fmla="*/ 4780440 w 7467600"/>
              <a:gd name="connsiteY504" fmla="*/ 4470290 h 6858000"/>
              <a:gd name="connsiteX505" fmla="*/ 4898954 w 7467600"/>
              <a:gd name="connsiteY505" fmla="*/ 4662092 h 6858000"/>
              <a:gd name="connsiteX506" fmla="*/ 4900699 w 7467600"/>
              <a:gd name="connsiteY506" fmla="*/ 4670867 h 6858000"/>
              <a:gd name="connsiteX507" fmla="*/ 5714511 w 7467600"/>
              <a:gd name="connsiteY507" fmla="*/ 4663483 h 6858000"/>
              <a:gd name="connsiteX508" fmla="*/ 5464793 w 7467600"/>
              <a:gd name="connsiteY508" fmla="*/ 4393556 h 6858000"/>
              <a:gd name="connsiteX509" fmla="*/ 5461897 w 7467600"/>
              <a:gd name="connsiteY509" fmla="*/ 4390879 h 6858000"/>
              <a:gd name="connsiteX510" fmla="*/ 4294126 w 7467600"/>
              <a:gd name="connsiteY510" fmla="*/ 3303048 h 6858000"/>
              <a:gd name="connsiteX511" fmla="*/ 4305321 w 7467600"/>
              <a:gd name="connsiteY511" fmla="*/ 3256953 h 6858000"/>
              <a:gd name="connsiteX512" fmla="*/ 4949299 w 7467600"/>
              <a:gd name="connsiteY512" fmla="*/ 3766336 h 6858000"/>
              <a:gd name="connsiteX513" fmla="*/ 5291452 w 7467600"/>
              <a:gd name="connsiteY513" fmla="*/ 4076801 h 6858000"/>
              <a:gd name="connsiteX514" fmla="*/ 5434998 w 7467600"/>
              <a:gd name="connsiteY514" fmla="*/ 4254100 h 6858000"/>
              <a:gd name="connsiteX515" fmla="*/ 5351015 w 7467600"/>
              <a:gd name="connsiteY515" fmla="*/ 3760989 h 6858000"/>
              <a:gd name="connsiteX516" fmla="*/ 5413780 w 7467600"/>
              <a:gd name="connsiteY516" fmla="*/ 2966265 h 6858000"/>
              <a:gd name="connsiteX517" fmla="*/ 5425627 w 7467600"/>
              <a:gd name="connsiteY517" fmla="*/ 2954192 h 6858000"/>
              <a:gd name="connsiteX518" fmla="*/ 6604735 w 7467600"/>
              <a:gd name="connsiteY518" fmla="*/ 2041381 h 6858000"/>
              <a:gd name="connsiteX519" fmla="*/ 7204487 w 7467600"/>
              <a:gd name="connsiteY519" fmla="*/ 2742112 h 6858000"/>
              <a:gd name="connsiteX520" fmla="*/ 7131592 w 7467600"/>
              <a:gd name="connsiteY520" fmla="*/ 2672096 h 6858000"/>
              <a:gd name="connsiteX521" fmla="*/ 6996344 w 7467600"/>
              <a:gd name="connsiteY521" fmla="*/ 2518310 h 6858000"/>
              <a:gd name="connsiteX522" fmla="*/ 6735495 w 7467600"/>
              <a:gd name="connsiteY522" fmla="*/ 2196890 h 6858000"/>
              <a:gd name="connsiteX523" fmla="*/ 6721901 w 7467600"/>
              <a:gd name="connsiteY523" fmla="*/ 2179274 h 6858000"/>
              <a:gd name="connsiteX524" fmla="*/ 6604735 w 7467600"/>
              <a:gd name="connsiteY524" fmla="*/ 2041381 h 6858000"/>
              <a:gd name="connsiteX525" fmla="*/ 6591670 w 7467600"/>
              <a:gd name="connsiteY525" fmla="*/ 1988277 h 6858000"/>
              <a:gd name="connsiteX526" fmla="*/ 6747349 w 7467600"/>
              <a:gd name="connsiteY526" fmla="*/ 2160069 h 6858000"/>
              <a:gd name="connsiteX527" fmla="*/ 6760943 w 7467600"/>
              <a:gd name="connsiteY527" fmla="*/ 2177686 h 6858000"/>
              <a:gd name="connsiteX528" fmla="*/ 7021065 w 7467600"/>
              <a:gd name="connsiteY528" fmla="*/ 2498102 h 6858000"/>
              <a:gd name="connsiteX529" fmla="*/ 7155223 w 7467600"/>
              <a:gd name="connsiteY529" fmla="*/ 2650386 h 6858000"/>
              <a:gd name="connsiteX530" fmla="*/ 7203167 w 7467600"/>
              <a:gd name="connsiteY530" fmla="*/ 2697288 h 6858000"/>
              <a:gd name="connsiteX531" fmla="*/ 6937703 w 7467600"/>
              <a:gd name="connsiteY531" fmla="*/ 2321981 h 6858000"/>
              <a:gd name="connsiteX532" fmla="*/ 6591670 w 7467600"/>
              <a:gd name="connsiteY532" fmla="*/ 1988277 h 6858000"/>
              <a:gd name="connsiteX533" fmla="*/ 5798671 w 7467600"/>
              <a:gd name="connsiteY533" fmla="*/ 1981601 h 6858000"/>
              <a:gd name="connsiteX534" fmla="*/ 5754709 w 7467600"/>
              <a:gd name="connsiteY534" fmla="*/ 2071454 h 6858000"/>
              <a:gd name="connsiteX535" fmla="*/ 5763044 w 7467600"/>
              <a:gd name="connsiteY535" fmla="*/ 2842206 h 6858000"/>
              <a:gd name="connsiteX536" fmla="*/ 5764974 w 7467600"/>
              <a:gd name="connsiteY536" fmla="*/ 2799609 h 6858000"/>
              <a:gd name="connsiteX537" fmla="*/ 5767665 w 7467600"/>
              <a:gd name="connsiteY537" fmla="*/ 2666409 h 6858000"/>
              <a:gd name="connsiteX538" fmla="*/ 5763055 w 7467600"/>
              <a:gd name="connsiteY538" fmla="*/ 2579705 h 6858000"/>
              <a:gd name="connsiteX539" fmla="*/ 5758079 w 7467600"/>
              <a:gd name="connsiteY539" fmla="*/ 2492508 h 6858000"/>
              <a:gd name="connsiteX540" fmla="*/ 5779325 w 7467600"/>
              <a:gd name="connsiteY540" fmla="*/ 2197069 h 6858000"/>
              <a:gd name="connsiteX541" fmla="*/ 5798671 w 7467600"/>
              <a:gd name="connsiteY541" fmla="*/ 1981601 h 6858000"/>
              <a:gd name="connsiteX542" fmla="*/ 5829202 w 7467600"/>
              <a:gd name="connsiteY542" fmla="*/ 1971679 h 6858000"/>
              <a:gd name="connsiteX543" fmla="*/ 5809558 w 7467600"/>
              <a:gd name="connsiteY543" fmla="*/ 2198043 h 6858000"/>
              <a:gd name="connsiteX544" fmla="*/ 5788653 w 7467600"/>
              <a:gd name="connsiteY544" fmla="*/ 2489430 h 6858000"/>
              <a:gd name="connsiteX545" fmla="*/ 5793439 w 7467600"/>
              <a:gd name="connsiteY545" fmla="*/ 2575235 h 6858000"/>
              <a:gd name="connsiteX546" fmla="*/ 5796837 w 7467600"/>
              <a:gd name="connsiteY546" fmla="*/ 2637633 h 6858000"/>
              <a:gd name="connsiteX547" fmla="*/ 5818614 w 7467600"/>
              <a:gd name="connsiteY547" fmla="*/ 2473055 h 6858000"/>
              <a:gd name="connsiteX548" fmla="*/ 5829202 w 7467600"/>
              <a:gd name="connsiteY548" fmla="*/ 1971679 h 6858000"/>
              <a:gd name="connsiteX549" fmla="*/ 5911389 w 7467600"/>
              <a:gd name="connsiteY549" fmla="*/ 1898371 h 6858000"/>
              <a:gd name="connsiteX550" fmla="*/ 6237627 w 7467600"/>
              <a:gd name="connsiteY550" fmla="*/ 2231921 h 6858000"/>
              <a:gd name="connsiteX551" fmla="*/ 5911389 w 7467600"/>
              <a:gd name="connsiteY551" fmla="*/ 1898371 h 6858000"/>
              <a:gd name="connsiteX552" fmla="*/ 6944437 w 7467600"/>
              <a:gd name="connsiteY552" fmla="*/ 1575402 h 6858000"/>
              <a:gd name="connsiteX553" fmla="*/ 6304730 w 7467600"/>
              <a:gd name="connsiteY553" fmla="*/ 1766654 h 6858000"/>
              <a:gd name="connsiteX554" fmla="*/ 6944437 w 7467600"/>
              <a:gd name="connsiteY554" fmla="*/ 1575402 h 6858000"/>
              <a:gd name="connsiteX555" fmla="*/ 7019523 w 7467600"/>
              <a:gd name="connsiteY555" fmla="*/ 1519450 h 6858000"/>
              <a:gd name="connsiteX556" fmla="*/ 6298091 w 7467600"/>
              <a:gd name="connsiteY556" fmla="*/ 1737122 h 6858000"/>
              <a:gd name="connsiteX557" fmla="*/ 7019523 w 7467600"/>
              <a:gd name="connsiteY557" fmla="*/ 1519450 h 6858000"/>
              <a:gd name="connsiteX558" fmla="*/ 2399523 w 7467600"/>
              <a:gd name="connsiteY558" fmla="*/ 1428234 h 6858000"/>
              <a:gd name="connsiteX559" fmla="*/ 2224982 w 7467600"/>
              <a:gd name="connsiteY559" fmla="*/ 1826201 h 6858000"/>
              <a:gd name="connsiteX560" fmla="*/ 2096099 w 7467600"/>
              <a:gd name="connsiteY560" fmla="*/ 2345900 h 6858000"/>
              <a:gd name="connsiteX561" fmla="*/ 2283317 w 7467600"/>
              <a:gd name="connsiteY561" fmla="*/ 1796925 h 6858000"/>
              <a:gd name="connsiteX562" fmla="*/ 2399523 w 7467600"/>
              <a:gd name="connsiteY562" fmla="*/ 1428234 h 6858000"/>
              <a:gd name="connsiteX563" fmla="*/ 2448558 w 7467600"/>
              <a:gd name="connsiteY563" fmla="*/ 1373435 h 6858000"/>
              <a:gd name="connsiteX564" fmla="*/ 2312521 w 7467600"/>
              <a:gd name="connsiteY564" fmla="*/ 1806140 h 6858000"/>
              <a:gd name="connsiteX565" fmla="*/ 2127533 w 7467600"/>
              <a:gd name="connsiteY565" fmla="*/ 2348380 h 6858000"/>
              <a:gd name="connsiteX566" fmla="*/ 2358080 w 7467600"/>
              <a:gd name="connsiteY566" fmla="*/ 1866134 h 6858000"/>
              <a:gd name="connsiteX567" fmla="*/ 2407436 w 7467600"/>
              <a:gd name="connsiteY567" fmla="*/ 1651070 h 6858000"/>
              <a:gd name="connsiteX568" fmla="*/ 2448558 w 7467600"/>
              <a:gd name="connsiteY568" fmla="*/ 1373435 h 6858000"/>
              <a:gd name="connsiteX569" fmla="*/ 278707 w 7467600"/>
              <a:gd name="connsiteY569" fmla="*/ 1352270 h 6858000"/>
              <a:gd name="connsiteX570" fmla="*/ 321570 w 7467600"/>
              <a:gd name="connsiteY570" fmla="*/ 1861610 h 6858000"/>
              <a:gd name="connsiteX571" fmla="*/ 294281 w 7467600"/>
              <a:gd name="connsiteY571" fmla="*/ 1440658 h 6858000"/>
              <a:gd name="connsiteX572" fmla="*/ 278707 w 7467600"/>
              <a:gd name="connsiteY572" fmla="*/ 1352270 h 6858000"/>
              <a:gd name="connsiteX573" fmla="*/ 1423821 w 7467600"/>
              <a:gd name="connsiteY573" fmla="*/ 1351958 h 6858000"/>
              <a:gd name="connsiteX574" fmla="*/ 1638521 w 7467600"/>
              <a:gd name="connsiteY574" fmla="*/ 1908470 h 6858000"/>
              <a:gd name="connsiteX575" fmla="*/ 1754199 w 7467600"/>
              <a:gd name="connsiteY575" fmla="*/ 2149284 h 6858000"/>
              <a:gd name="connsiteX576" fmla="*/ 1908359 w 7467600"/>
              <a:gd name="connsiteY576" fmla="*/ 2364988 h 6858000"/>
              <a:gd name="connsiteX577" fmla="*/ 1647661 w 7467600"/>
              <a:gd name="connsiteY577" fmla="*/ 1825945 h 6858000"/>
              <a:gd name="connsiteX578" fmla="*/ 1423821 w 7467600"/>
              <a:gd name="connsiteY578" fmla="*/ 1351958 h 6858000"/>
              <a:gd name="connsiteX579" fmla="*/ 1431890 w 7467600"/>
              <a:gd name="connsiteY579" fmla="*/ 1306475 h 6858000"/>
              <a:gd name="connsiteX580" fmla="*/ 1507597 w 7467600"/>
              <a:gd name="connsiteY580" fmla="*/ 1446132 h 6858000"/>
              <a:gd name="connsiteX581" fmla="*/ 1674586 w 7467600"/>
              <a:gd name="connsiteY581" fmla="*/ 1813832 h 6858000"/>
              <a:gd name="connsiteX582" fmla="*/ 1815950 w 7467600"/>
              <a:gd name="connsiteY582" fmla="*/ 2128564 h 6858000"/>
              <a:gd name="connsiteX583" fmla="*/ 1984242 w 7467600"/>
              <a:gd name="connsiteY583" fmla="*/ 2430829 h 6858000"/>
              <a:gd name="connsiteX584" fmla="*/ 2014023 w 7467600"/>
              <a:gd name="connsiteY584" fmla="*/ 2450995 h 6858000"/>
              <a:gd name="connsiteX585" fmla="*/ 1747337 w 7467600"/>
              <a:gd name="connsiteY585" fmla="*/ 1855264 h 6858000"/>
              <a:gd name="connsiteX586" fmla="*/ 1533749 w 7467600"/>
              <a:gd name="connsiteY586" fmla="*/ 1478656 h 6858000"/>
              <a:gd name="connsiteX587" fmla="*/ 1431890 w 7467600"/>
              <a:gd name="connsiteY587" fmla="*/ 1306475 h 6858000"/>
              <a:gd name="connsiteX588" fmla="*/ 5052692 w 7467600"/>
              <a:gd name="connsiteY588" fmla="*/ 1292994 h 6858000"/>
              <a:gd name="connsiteX589" fmla="*/ 5200661 w 7467600"/>
              <a:gd name="connsiteY589" fmla="*/ 1635186 h 6858000"/>
              <a:gd name="connsiteX590" fmla="*/ 5297138 w 7467600"/>
              <a:gd name="connsiteY590" fmla="*/ 1906351 h 6858000"/>
              <a:gd name="connsiteX591" fmla="*/ 5052692 w 7467600"/>
              <a:gd name="connsiteY591" fmla="*/ 1292994 h 6858000"/>
              <a:gd name="connsiteX592" fmla="*/ 5009948 w 7467600"/>
              <a:gd name="connsiteY592" fmla="*/ 1273619 h 6858000"/>
              <a:gd name="connsiteX593" fmla="*/ 5121777 w 7467600"/>
              <a:gd name="connsiteY593" fmla="*/ 1654213 h 6858000"/>
              <a:gd name="connsiteX594" fmla="*/ 5293545 w 7467600"/>
              <a:gd name="connsiteY594" fmla="*/ 2072247 h 6858000"/>
              <a:gd name="connsiteX595" fmla="*/ 5294042 w 7467600"/>
              <a:gd name="connsiteY595" fmla="*/ 2065019 h 6858000"/>
              <a:gd name="connsiteX596" fmla="*/ 5171936 w 7467600"/>
              <a:gd name="connsiteY596" fmla="*/ 1647613 h 6858000"/>
              <a:gd name="connsiteX597" fmla="*/ 5009948 w 7467600"/>
              <a:gd name="connsiteY597" fmla="*/ 1273619 h 6858000"/>
              <a:gd name="connsiteX598" fmla="*/ 655236 w 7467600"/>
              <a:gd name="connsiteY598" fmla="*/ 1268632 h 6858000"/>
              <a:gd name="connsiteX599" fmla="*/ 839521 w 7467600"/>
              <a:gd name="connsiteY599" fmla="*/ 1685315 h 6858000"/>
              <a:gd name="connsiteX600" fmla="*/ 1109416 w 7467600"/>
              <a:gd name="connsiteY600" fmla="*/ 2061663 h 6858000"/>
              <a:gd name="connsiteX601" fmla="*/ 1298300 w 7467600"/>
              <a:gd name="connsiteY601" fmla="*/ 2247742 h 6858000"/>
              <a:gd name="connsiteX602" fmla="*/ 1125871 w 7467600"/>
              <a:gd name="connsiteY602" fmla="*/ 1989513 h 6858000"/>
              <a:gd name="connsiteX603" fmla="*/ 981574 w 7467600"/>
              <a:gd name="connsiteY603" fmla="*/ 1783157 h 6858000"/>
              <a:gd name="connsiteX604" fmla="*/ 922198 w 7467600"/>
              <a:gd name="connsiteY604" fmla="*/ 1677437 h 6858000"/>
              <a:gd name="connsiteX605" fmla="*/ 869293 w 7467600"/>
              <a:gd name="connsiteY605" fmla="*/ 1583214 h 6858000"/>
              <a:gd name="connsiteX606" fmla="*/ 751431 w 7467600"/>
              <a:gd name="connsiteY606" fmla="*/ 1405731 h 6858000"/>
              <a:gd name="connsiteX607" fmla="*/ 655236 w 7467600"/>
              <a:gd name="connsiteY607" fmla="*/ 1268632 h 6858000"/>
              <a:gd name="connsiteX608" fmla="*/ 6516292 w 7467600"/>
              <a:gd name="connsiteY608" fmla="*/ 1263064 h 6858000"/>
              <a:gd name="connsiteX609" fmla="*/ 5736320 w 7467600"/>
              <a:gd name="connsiteY609" fmla="*/ 1501803 h 6858000"/>
              <a:gd name="connsiteX610" fmla="*/ 6516292 w 7467600"/>
              <a:gd name="connsiteY610" fmla="*/ 1263064 h 6858000"/>
              <a:gd name="connsiteX611" fmla="*/ 291466 w 7467600"/>
              <a:gd name="connsiteY611" fmla="*/ 1250369 h 6858000"/>
              <a:gd name="connsiteX612" fmla="*/ 323180 w 7467600"/>
              <a:gd name="connsiteY612" fmla="*/ 1435283 h 6858000"/>
              <a:gd name="connsiteX613" fmla="*/ 349381 w 7467600"/>
              <a:gd name="connsiteY613" fmla="*/ 1875041 h 6858000"/>
              <a:gd name="connsiteX614" fmla="*/ 374363 w 7467600"/>
              <a:gd name="connsiteY614" fmla="*/ 1506494 h 6858000"/>
              <a:gd name="connsiteX615" fmla="*/ 302168 w 7467600"/>
              <a:gd name="connsiteY615" fmla="*/ 1274495 h 6858000"/>
              <a:gd name="connsiteX616" fmla="*/ 291466 w 7467600"/>
              <a:gd name="connsiteY616" fmla="*/ 1250369 h 6858000"/>
              <a:gd name="connsiteX617" fmla="*/ 678222 w 7467600"/>
              <a:gd name="connsiteY617" fmla="*/ 1248670 h 6858000"/>
              <a:gd name="connsiteX618" fmla="*/ 775536 w 7467600"/>
              <a:gd name="connsiteY618" fmla="*/ 1388015 h 6858000"/>
              <a:gd name="connsiteX619" fmla="*/ 894529 w 7467600"/>
              <a:gd name="connsiteY619" fmla="*/ 1567739 h 6858000"/>
              <a:gd name="connsiteX620" fmla="*/ 948000 w 7467600"/>
              <a:gd name="connsiteY620" fmla="*/ 1663088 h 6858000"/>
              <a:gd name="connsiteX621" fmla="*/ 1006812 w 7467600"/>
              <a:gd name="connsiteY621" fmla="*/ 1767683 h 6858000"/>
              <a:gd name="connsiteX622" fmla="*/ 1149133 w 7467600"/>
              <a:gd name="connsiteY622" fmla="*/ 1971513 h 6858000"/>
              <a:gd name="connsiteX623" fmla="*/ 1333952 w 7467600"/>
              <a:gd name="connsiteY623" fmla="*/ 2251620 h 6858000"/>
              <a:gd name="connsiteX624" fmla="*/ 1337329 w 7467600"/>
              <a:gd name="connsiteY624" fmla="*/ 2258350 h 6858000"/>
              <a:gd name="connsiteX625" fmla="*/ 1014726 w 7467600"/>
              <a:gd name="connsiteY625" fmla="*/ 1615556 h 6858000"/>
              <a:gd name="connsiteX626" fmla="*/ 678222 w 7467600"/>
              <a:gd name="connsiteY626" fmla="*/ 1248670 h 6858000"/>
              <a:gd name="connsiteX627" fmla="*/ 6691602 w 7467600"/>
              <a:gd name="connsiteY627" fmla="*/ 1140573 h 6858000"/>
              <a:gd name="connsiteX628" fmla="*/ 6571100 w 7467600"/>
              <a:gd name="connsiteY628" fmla="*/ 1183662 h 6858000"/>
              <a:gd name="connsiteX629" fmla="*/ 6241687 w 7467600"/>
              <a:gd name="connsiteY629" fmla="*/ 1257600 h 6858000"/>
              <a:gd name="connsiteX630" fmla="*/ 5693009 w 7467600"/>
              <a:gd name="connsiteY630" fmla="*/ 1478256 h 6858000"/>
              <a:gd name="connsiteX631" fmla="*/ 6548420 w 7467600"/>
              <a:gd name="connsiteY631" fmla="*/ 1214599 h 6858000"/>
              <a:gd name="connsiteX632" fmla="*/ 6605473 w 7467600"/>
              <a:gd name="connsiteY632" fmla="*/ 1184686 h 6858000"/>
              <a:gd name="connsiteX633" fmla="*/ 6691602 w 7467600"/>
              <a:gd name="connsiteY633" fmla="*/ 1140573 h 6858000"/>
              <a:gd name="connsiteX634" fmla="*/ 4002475 w 7467600"/>
              <a:gd name="connsiteY634" fmla="*/ 1037802 h 6858000"/>
              <a:gd name="connsiteX635" fmla="*/ 4000324 w 7467600"/>
              <a:gd name="connsiteY635" fmla="*/ 1039362 h 6858000"/>
              <a:gd name="connsiteX636" fmla="*/ 4002862 w 7467600"/>
              <a:gd name="connsiteY636" fmla="*/ 1042866 h 6858000"/>
              <a:gd name="connsiteX637" fmla="*/ 4002475 w 7467600"/>
              <a:gd name="connsiteY637" fmla="*/ 1037802 h 6858000"/>
              <a:gd name="connsiteX638" fmla="*/ 506322 w 7467600"/>
              <a:gd name="connsiteY638" fmla="*/ 1020997 h 6858000"/>
              <a:gd name="connsiteX639" fmla="*/ 533068 w 7467600"/>
              <a:gd name="connsiteY639" fmla="*/ 1029409 h 6858000"/>
              <a:gd name="connsiteX640" fmla="*/ 1232525 w 7467600"/>
              <a:gd name="connsiteY640" fmla="*/ 1804675 h 6858000"/>
              <a:gd name="connsiteX641" fmla="*/ 1388858 w 7467600"/>
              <a:gd name="connsiteY641" fmla="*/ 2368011 h 6858000"/>
              <a:gd name="connsiteX642" fmla="*/ 1384098 w 7467600"/>
              <a:gd name="connsiteY642" fmla="*/ 2378125 h 6858000"/>
              <a:gd name="connsiteX643" fmla="*/ 1425393 w 7467600"/>
              <a:gd name="connsiteY643" fmla="*/ 2589124 h 6858000"/>
              <a:gd name="connsiteX644" fmla="*/ 1424001 w 7467600"/>
              <a:gd name="connsiteY644" fmla="*/ 2597541 h 6858000"/>
              <a:gd name="connsiteX645" fmla="*/ 2152729 w 7467600"/>
              <a:gd name="connsiteY645" fmla="*/ 2864487 h 6858000"/>
              <a:gd name="connsiteX646" fmla="*/ 2020609 w 7467600"/>
              <a:gd name="connsiteY646" fmla="*/ 2539671 h 6858000"/>
              <a:gd name="connsiteX647" fmla="*/ 2018920 w 7467600"/>
              <a:gd name="connsiteY647" fmla="*/ 2536309 h 6858000"/>
              <a:gd name="connsiteX648" fmla="*/ 1342441 w 7467600"/>
              <a:gd name="connsiteY648" fmla="*/ 1173017 h 6858000"/>
              <a:gd name="connsiteX649" fmla="*/ 1367925 w 7467600"/>
              <a:gd name="connsiteY649" fmla="*/ 1135648 h 6858000"/>
              <a:gd name="connsiteX650" fmla="*/ 1771401 w 7467600"/>
              <a:gd name="connsiteY650" fmla="*/ 1806673 h 6858000"/>
              <a:gd name="connsiteX651" fmla="*/ 1972385 w 7467600"/>
              <a:gd name="connsiteY651" fmla="*/ 2198735 h 6858000"/>
              <a:gd name="connsiteX652" fmla="*/ 2040892 w 7467600"/>
              <a:gd name="connsiteY652" fmla="*/ 2405205 h 6858000"/>
              <a:gd name="connsiteX653" fmla="*/ 2131689 w 7467600"/>
              <a:gd name="connsiteY653" fmla="*/ 1936926 h 6858000"/>
              <a:gd name="connsiteX654" fmla="*/ 2454820 w 7467600"/>
              <a:gd name="connsiteY654" fmla="*/ 1248808 h 6858000"/>
              <a:gd name="connsiteX655" fmla="*/ 2492512 w 7467600"/>
              <a:gd name="connsiteY655" fmla="*/ 1302920 h 6858000"/>
              <a:gd name="connsiteX656" fmla="*/ 2081216 w 7467600"/>
              <a:gd name="connsiteY656" fmla="*/ 2527513 h 6858000"/>
              <a:gd name="connsiteX657" fmla="*/ 2081211 w 7467600"/>
              <a:gd name="connsiteY657" fmla="*/ 2528916 h 6858000"/>
              <a:gd name="connsiteX658" fmla="*/ 2199067 w 7467600"/>
              <a:gd name="connsiteY658" fmla="*/ 2884061 h 6858000"/>
              <a:gd name="connsiteX659" fmla="*/ 3192586 w 7467600"/>
              <a:gd name="connsiteY659" fmla="*/ 3411496 h 6858000"/>
              <a:gd name="connsiteX660" fmla="*/ 3182620 w 7467600"/>
              <a:gd name="connsiteY660" fmla="*/ 3483279 h 6858000"/>
              <a:gd name="connsiteX661" fmla="*/ 2435119 w 7467600"/>
              <a:gd name="connsiteY661" fmla="*/ 3080173 h 6858000"/>
              <a:gd name="connsiteX662" fmla="*/ 2410152 w 7467600"/>
              <a:gd name="connsiteY662" fmla="*/ 3063751 h 6858000"/>
              <a:gd name="connsiteX663" fmla="*/ 2408099 w 7467600"/>
              <a:gd name="connsiteY663" fmla="*/ 3064403 h 6858000"/>
              <a:gd name="connsiteX664" fmla="*/ 2407218 w 7467600"/>
              <a:gd name="connsiteY664" fmla="*/ 3070324 h 6858000"/>
              <a:gd name="connsiteX665" fmla="*/ 2380138 w 7467600"/>
              <a:gd name="connsiteY665" fmla="*/ 3099341 h 6858000"/>
              <a:gd name="connsiteX666" fmla="*/ 1765923 w 7467600"/>
              <a:gd name="connsiteY666" fmla="*/ 3581043 h 6858000"/>
              <a:gd name="connsiteX667" fmla="*/ 1702258 w 7467600"/>
              <a:gd name="connsiteY667" fmla="*/ 3612286 h 6858000"/>
              <a:gd name="connsiteX668" fmla="*/ 1538370 w 7467600"/>
              <a:gd name="connsiteY668" fmla="*/ 3811804 h 6858000"/>
              <a:gd name="connsiteX669" fmla="*/ 542867 w 7467600"/>
              <a:gd name="connsiteY669" fmla="*/ 4944092 h 6858000"/>
              <a:gd name="connsiteX670" fmla="*/ 515800 w 7467600"/>
              <a:gd name="connsiteY670" fmla="*/ 4862180 h 6858000"/>
              <a:gd name="connsiteX671" fmla="*/ 909145 w 7467600"/>
              <a:gd name="connsiteY671" fmla="*/ 4199225 h 6858000"/>
              <a:gd name="connsiteX672" fmla="*/ 1214067 w 7467600"/>
              <a:gd name="connsiteY672" fmla="*/ 3908561 h 6858000"/>
              <a:gd name="connsiteX673" fmla="*/ 640967 w 7467600"/>
              <a:gd name="connsiteY673" fmla="*/ 4105601 h 6858000"/>
              <a:gd name="connsiteX674" fmla="*/ 112563 w 7467600"/>
              <a:gd name="connsiteY674" fmla="*/ 4396952 h 6858000"/>
              <a:gd name="connsiteX675" fmla="*/ 0 w 7467600"/>
              <a:gd name="connsiteY675" fmla="*/ 4466006 h 6858000"/>
              <a:gd name="connsiteX676" fmla="*/ 0 w 7467600"/>
              <a:gd name="connsiteY676" fmla="*/ 4233763 h 6858000"/>
              <a:gd name="connsiteX677" fmla="*/ 36881 w 7467600"/>
              <a:gd name="connsiteY677" fmla="*/ 4200118 h 6858000"/>
              <a:gd name="connsiteX678" fmla="*/ 910534 w 7467600"/>
              <a:gd name="connsiteY678" fmla="*/ 3629753 h 6858000"/>
              <a:gd name="connsiteX679" fmla="*/ 1578717 w 7467600"/>
              <a:gd name="connsiteY679" fmla="*/ 3575982 h 6858000"/>
              <a:gd name="connsiteX680" fmla="*/ 2338780 w 7467600"/>
              <a:gd name="connsiteY680" fmla="*/ 3033725 h 6858000"/>
              <a:gd name="connsiteX681" fmla="*/ 1807991 w 7467600"/>
              <a:gd name="connsiteY681" fmla="*/ 2807184 h 6858000"/>
              <a:gd name="connsiteX682" fmla="*/ 1416358 w 7467600"/>
              <a:gd name="connsiteY682" fmla="*/ 3112571 h 6858000"/>
              <a:gd name="connsiteX683" fmla="*/ 939066 w 7467600"/>
              <a:gd name="connsiteY683" fmla="*/ 3378798 h 6858000"/>
              <a:gd name="connsiteX684" fmla="*/ 115099 w 7467600"/>
              <a:gd name="connsiteY684" fmla="*/ 3607650 h 6858000"/>
              <a:gd name="connsiteX685" fmla="*/ 97284 w 7467600"/>
              <a:gd name="connsiteY685" fmla="*/ 3520393 h 6858000"/>
              <a:gd name="connsiteX686" fmla="*/ 922050 w 7467600"/>
              <a:gd name="connsiteY686" fmla="*/ 3074867 h 6858000"/>
              <a:gd name="connsiteX687" fmla="*/ 1405265 w 7467600"/>
              <a:gd name="connsiteY687" fmla="*/ 3016319 h 6858000"/>
              <a:gd name="connsiteX688" fmla="*/ 1407512 w 7467600"/>
              <a:gd name="connsiteY688" fmla="*/ 3018001 h 6858000"/>
              <a:gd name="connsiteX689" fmla="*/ 1726266 w 7467600"/>
              <a:gd name="connsiteY689" fmla="*/ 2777274 h 6858000"/>
              <a:gd name="connsiteX690" fmla="*/ 625390 w 7467600"/>
              <a:gd name="connsiteY690" fmla="*/ 2514541 h 6858000"/>
              <a:gd name="connsiteX691" fmla="*/ 619799 w 7467600"/>
              <a:gd name="connsiteY691" fmla="*/ 2527180 h 6858000"/>
              <a:gd name="connsiteX692" fmla="*/ 310030 w 7467600"/>
              <a:gd name="connsiteY692" fmla="*/ 2771818 h 6858000"/>
              <a:gd name="connsiteX693" fmla="*/ 173877 w 7467600"/>
              <a:gd name="connsiteY693" fmla="*/ 2937056 h 6858000"/>
              <a:gd name="connsiteX694" fmla="*/ 77889 w 7467600"/>
              <a:gd name="connsiteY694" fmla="*/ 3138440 h 6858000"/>
              <a:gd name="connsiteX695" fmla="*/ 0 w 7467600"/>
              <a:gd name="connsiteY695" fmla="*/ 3271395 h 6858000"/>
              <a:gd name="connsiteX696" fmla="*/ 0 w 7467600"/>
              <a:gd name="connsiteY696" fmla="*/ 3153002 h 6858000"/>
              <a:gd name="connsiteX697" fmla="*/ 2386 w 7467600"/>
              <a:gd name="connsiteY697" fmla="*/ 3149203 h 6858000"/>
              <a:gd name="connsiteX698" fmla="*/ 89753 w 7467600"/>
              <a:gd name="connsiteY698" fmla="*/ 2987702 h 6858000"/>
              <a:gd name="connsiteX699" fmla="*/ 76869 w 7467600"/>
              <a:gd name="connsiteY699" fmla="*/ 3005404 h 6858000"/>
              <a:gd name="connsiteX700" fmla="*/ 32049 w 7467600"/>
              <a:gd name="connsiteY700" fmla="*/ 3065814 h 6858000"/>
              <a:gd name="connsiteX701" fmla="*/ 0 w 7467600"/>
              <a:gd name="connsiteY701" fmla="*/ 3108744 h 6858000"/>
              <a:gd name="connsiteX702" fmla="*/ 0 w 7467600"/>
              <a:gd name="connsiteY702" fmla="*/ 3058059 h 6858000"/>
              <a:gd name="connsiteX703" fmla="*/ 7610 w 7467600"/>
              <a:gd name="connsiteY703" fmla="*/ 3047889 h 6858000"/>
              <a:gd name="connsiteX704" fmla="*/ 52419 w 7467600"/>
              <a:gd name="connsiteY704" fmla="*/ 2987479 h 6858000"/>
              <a:gd name="connsiteX705" fmla="*/ 59142 w 7467600"/>
              <a:gd name="connsiteY705" fmla="*/ 2978488 h 6858000"/>
              <a:gd name="connsiteX706" fmla="*/ 0 w 7467600"/>
              <a:gd name="connsiteY706" fmla="*/ 3015334 h 6858000"/>
              <a:gd name="connsiteX707" fmla="*/ 0 w 7467600"/>
              <a:gd name="connsiteY707" fmla="*/ 2914286 h 6858000"/>
              <a:gd name="connsiteX708" fmla="*/ 36383 w 7467600"/>
              <a:gd name="connsiteY708" fmla="*/ 2901128 h 6858000"/>
              <a:gd name="connsiteX709" fmla="*/ 156329 w 7467600"/>
              <a:gd name="connsiteY709" fmla="*/ 2840533 h 6858000"/>
              <a:gd name="connsiteX710" fmla="*/ 358355 w 7467600"/>
              <a:gd name="connsiteY710" fmla="*/ 2620471 h 6858000"/>
              <a:gd name="connsiteX711" fmla="*/ 510577 w 7467600"/>
              <a:gd name="connsiteY711" fmla="*/ 2501244 h 6858000"/>
              <a:gd name="connsiteX712" fmla="*/ 211967 w 7467600"/>
              <a:gd name="connsiteY712" fmla="*/ 2479171 h 6858000"/>
              <a:gd name="connsiteX713" fmla="*/ 0 w 7467600"/>
              <a:gd name="connsiteY713" fmla="*/ 2476398 h 6858000"/>
              <a:gd name="connsiteX714" fmla="*/ 0 w 7467600"/>
              <a:gd name="connsiteY714" fmla="*/ 2389189 h 6858000"/>
              <a:gd name="connsiteX715" fmla="*/ 103062 w 7467600"/>
              <a:gd name="connsiteY715" fmla="*/ 2389518 h 6858000"/>
              <a:gd name="connsiteX716" fmla="*/ 510734 w 7467600"/>
              <a:gd name="connsiteY716" fmla="*/ 2416201 h 6858000"/>
              <a:gd name="connsiteX717" fmla="*/ 279257 w 7467600"/>
              <a:gd name="connsiteY717" fmla="*/ 2092102 h 6858000"/>
              <a:gd name="connsiteX718" fmla="*/ 65265 w 7467600"/>
              <a:gd name="connsiteY718" fmla="*/ 2006049 h 6858000"/>
              <a:gd name="connsiteX719" fmla="*/ 0 w 7467600"/>
              <a:gd name="connsiteY719" fmla="*/ 1982532 h 6858000"/>
              <a:gd name="connsiteX720" fmla="*/ 0 w 7467600"/>
              <a:gd name="connsiteY720" fmla="*/ 1912789 h 6858000"/>
              <a:gd name="connsiteX721" fmla="*/ 97460 w 7467600"/>
              <a:gd name="connsiteY721" fmla="*/ 1953725 h 6858000"/>
              <a:gd name="connsiteX722" fmla="*/ 221272 w 7467600"/>
              <a:gd name="connsiteY722" fmla="*/ 1980766 h 6858000"/>
              <a:gd name="connsiteX723" fmla="*/ 116765 w 7467600"/>
              <a:gd name="connsiteY723" fmla="*/ 1911033 h 6858000"/>
              <a:gd name="connsiteX724" fmla="*/ 16405 w 7467600"/>
              <a:gd name="connsiteY724" fmla="*/ 1803412 h 6858000"/>
              <a:gd name="connsiteX725" fmla="*/ 0 w 7467600"/>
              <a:gd name="connsiteY725" fmla="*/ 1784777 h 6858000"/>
              <a:gd name="connsiteX726" fmla="*/ 0 w 7467600"/>
              <a:gd name="connsiteY726" fmla="*/ 1740082 h 6858000"/>
              <a:gd name="connsiteX727" fmla="*/ 39394 w 7467600"/>
              <a:gd name="connsiteY727" fmla="*/ 1784856 h 6858000"/>
              <a:gd name="connsiteX728" fmla="*/ 135813 w 7467600"/>
              <a:gd name="connsiteY728" fmla="*/ 1888838 h 6858000"/>
              <a:gd name="connsiteX729" fmla="*/ 242575 w 7467600"/>
              <a:gd name="connsiteY729" fmla="*/ 1958841 h 6858000"/>
              <a:gd name="connsiteX730" fmla="*/ 82197 w 7467600"/>
              <a:gd name="connsiteY730" fmla="*/ 1754826 h 6858000"/>
              <a:gd name="connsiteX731" fmla="*/ 0 w 7467600"/>
              <a:gd name="connsiteY731" fmla="*/ 1679650 h 6858000"/>
              <a:gd name="connsiteX732" fmla="*/ 0 w 7467600"/>
              <a:gd name="connsiteY732" fmla="*/ 1602463 h 6858000"/>
              <a:gd name="connsiteX733" fmla="*/ 84689 w 7467600"/>
              <a:gd name="connsiteY733" fmla="*/ 1677442 h 6858000"/>
              <a:gd name="connsiteX734" fmla="*/ 298437 w 7467600"/>
              <a:gd name="connsiteY734" fmla="*/ 1968019 h 6858000"/>
              <a:gd name="connsiteX735" fmla="*/ 227269 w 7467600"/>
              <a:gd name="connsiteY735" fmla="*/ 1114064 h 6858000"/>
              <a:gd name="connsiteX736" fmla="*/ 248003 w 7467600"/>
              <a:gd name="connsiteY736" fmla="*/ 1089613 h 6858000"/>
              <a:gd name="connsiteX737" fmla="*/ 427020 w 7467600"/>
              <a:gd name="connsiteY737" fmla="*/ 1619803 h 6858000"/>
              <a:gd name="connsiteX738" fmla="*/ 340345 w 7467600"/>
              <a:gd name="connsiteY738" fmla="*/ 2027739 h 6858000"/>
              <a:gd name="connsiteX739" fmla="*/ 360865 w 7467600"/>
              <a:gd name="connsiteY739" fmla="*/ 2044827 h 6858000"/>
              <a:gd name="connsiteX740" fmla="*/ 560414 w 7467600"/>
              <a:gd name="connsiteY740" fmla="*/ 2421457 h 6858000"/>
              <a:gd name="connsiteX741" fmla="*/ 1359703 w 7467600"/>
              <a:gd name="connsiteY741" fmla="*/ 2578554 h 6858000"/>
              <a:gd name="connsiteX742" fmla="*/ 1359422 w 7467600"/>
              <a:gd name="connsiteY742" fmla="*/ 2577994 h 6858000"/>
              <a:gd name="connsiteX743" fmla="*/ 828701 w 7467600"/>
              <a:gd name="connsiteY743" fmla="*/ 1839520 h 6858000"/>
              <a:gd name="connsiteX744" fmla="*/ 494427 w 7467600"/>
              <a:gd name="connsiteY744" fmla="*/ 1092333 h 6858000"/>
              <a:gd name="connsiteX745" fmla="*/ 506322 w 7467600"/>
              <a:gd name="connsiteY745" fmla="*/ 1020997 h 6858000"/>
              <a:gd name="connsiteX746" fmla="*/ 4570198 w 7467600"/>
              <a:gd name="connsiteY746" fmla="*/ 978081 h 6858000"/>
              <a:gd name="connsiteX747" fmla="*/ 4523691 w 7467600"/>
              <a:gd name="connsiteY747" fmla="*/ 1127776 h 6858000"/>
              <a:gd name="connsiteX748" fmla="*/ 4509875 w 7467600"/>
              <a:gd name="connsiteY748" fmla="*/ 1167552 h 6858000"/>
              <a:gd name="connsiteX749" fmla="*/ 4478168 w 7467600"/>
              <a:gd name="connsiteY749" fmla="*/ 1260735 h 6858000"/>
              <a:gd name="connsiteX750" fmla="*/ 4409309 w 7467600"/>
              <a:gd name="connsiteY750" fmla="*/ 1666996 h 6858000"/>
              <a:gd name="connsiteX751" fmla="*/ 4370031 w 7467600"/>
              <a:gd name="connsiteY751" fmla="*/ 1955666 h 6858000"/>
              <a:gd name="connsiteX752" fmla="*/ 4570198 w 7467600"/>
              <a:gd name="connsiteY752" fmla="*/ 978081 h 6858000"/>
              <a:gd name="connsiteX753" fmla="*/ 4557898 w 7467600"/>
              <a:gd name="connsiteY753" fmla="*/ 900011 h 6858000"/>
              <a:gd name="connsiteX754" fmla="*/ 4344840 w 7467600"/>
              <a:gd name="connsiteY754" fmla="*/ 1922038 h 6858000"/>
              <a:gd name="connsiteX755" fmla="*/ 4378710 w 7467600"/>
              <a:gd name="connsiteY755" fmla="*/ 1665516 h 6858000"/>
              <a:gd name="connsiteX756" fmla="*/ 4448798 w 7467600"/>
              <a:gd name="connsiteY756" fmla="*/ 1253024 h 6858000"/>
              <a:gd name="connsiteX757" fmla="*/ 4480315 w 7467600"/>
              <a:gd name="connsiteY757" fmla="*/ 1158454 h 6858000"/>
              <a:gd name="connsiteX758" fmla="*/ 4494133 w 7467600"/>
              <a:gd name="connsiteY758" fmla="*/ 1118676 h 6858000"/>
              <a:gd name="connsiteX759" fmla="*/ 4557898 w 7467600"/>
              <a:gd name="connsiteY759" fmla="*/ 900011 h 6858000"/>
              <a:gd name="connsiteX760" fmla="*/ 5870151 w 7467600"/>
              <a:gd name="connsiteY760" fmla="*/ 898890 h 6858000"/>
              <a:gd name="connsiteX761" fmla="*/ 5861335 w 7467600"/>
              <a:gd name="connsiteY761" fmla="*/ 899177 h 6858000"/>
              <a:gd name="connsiteX762" fmla="*/ 5843702 w 7467600"/>
              <a:gd name="connsiteY762" fmla="*/ 899748 h 6858000"/>
              <a:gd name="connsiteX763" fmla="*/ 5651107 w 7467600"/>
              <a:gd name="connsiteY763" fmla="*/ 920306 h 6858000"/>
              <a:gd name="connsiteX764" fmla="*/ 5459407 w 7467600"/>
              <a:gd name="connsiteY764" fmla="*/ 940975 h 6858000"/>
              <a:gd name="connsiteX765" fmla="*/ 5374846 w 7467600"/>
              <a:gd name="connsiteY765" fmla="*/ 941988 h 6858000"/>
              <a:gd name="connsiteX766" fmla="*/ 5256105 w 7467600"/>
              <a:gd name="connsiteY766" fmla="*/ 945632 h 6858000"/>
              <a:gd name="connsiteX767" fmla="*/ 5107071 w 7467600"/>
              <a:gd name="connsiteY767" fmla="*/ 969720 h 6858000"/>
              <a:gd name="connsiteX768" fmla="*/ 4998681 w 7467600"/>
              <a:gd name="connsiteY768" fmla="*/ 988771 h 6858000"/>
              <a:gd name="connsiteX769" fmla="*/ 5870151 w 7467600"/>
              <a:gd name="connsiteY769" fmla="*/ 898890 h 6858000"/>
              <a:gd name="connsiteX770" fmla="*/ 5504425 w 7467600"/>
              <a:gd name="connsiteY770" fmla="*/ 848067 h 6858000"/>
              <a:gd name="connsiteX771" fmla="*/ 4968849 w 7467600"/>
              <a:gd name="connsiteY771" fmla="*/ 962318 h 6858000"/>
              <a:gd name="connsiteX772" fmla="*/ 5104039 w 7467600"/>
              <a:gd name="connsiteY772" fmla="*/ 940634 h 6858000"/>
              <a:gd name="connsiteX773" fmla="*/ 5256311 w 7467600"/>
              <a:gd name="connsiteY773" fmla="*/ 916490 h 6858000"/>
              <a:gd name="connsiteX774" fmla="*/ 5377381 w 7467600"/>
              <a:gd name="connsiteY774" fmla="*/ 912671 h 6858000"/>
              <a:gd name="connsiteX775" fmla="*/ 5460148 w 7467600"/>
              <a:gd name="connsiteY775" fmla="*/ 911442 h 6858000"/>
              <a:gd name="connsiteX776" fmla="*/ 5648971 w 7467600"/>
              <a:gd name="connsiteY776" fmla="*/ 891331 h 6858000"/>
              <a:gd name="connsiteX777" fmla="*/ 5844807 w 7467600"/>
              <a:gd name="connsiteY777" fmla="*/ 870718 h 6858000"/>
              <a:gd name="connsiteX778" fmla="*/ 5862975 w 7467600"/>
              <a:gd name="connsiteY778" fmla="*/ 869756 h 6858000"/>
              <a:gd name="connsiteX779" fmla="*/ 5920887 w 7467600"/>
              <a:gd name="connsiteY779" fmla="*/ 865929 h 6858000"/>
              <a:gd name="connsiteX780" fmla="*/ 5504425 w 7467600"/>
              <a:gd name="connsiteY780" fmla="*/ 848067 h 6858000"/>
              <a:gd name="connsiteX781" fmla="*/ 3607114 w 7467600"/>
              <a:gd name="connsiteY781" fmla="*/ 467441 h 6858000"/>
              <a:gd name="connsiteX782" fmla="*/ 3296242 w 7467600"/>
              <a:gd name="connsiteY782" fmla="*/ 807991 h 6858000"/>
              <a:gd name="connsiteX783" fmla="*/ 3174674 w 7467600"/>
              <a:gd name="connsiteY783" fmla="*/ 919759 h 6858000"/>
              <a:gd name="connsiteX784" fmla="*/ 3042978 w 7467600"/>
              <a:gd name="connsiteY784" fmla="*/ 1054894 h 6858000"/>
              <a:gd name="connsiteX785" fmla="*/ 2968914 w 7467600"/>
              <a:gd name="connsiteY785" fmla="*/ 1133756 h 6858000"/>
              <a:gd name="connsiteX786" fmla="*/ 3103823 w 7467600"/>
              <a:gd name="connsiteY786" fmla="*/ 1026814 h 6858000"/>
              <a:gd name="connsiteX787" fmla="*/ 3607114 w 7467600"/>
              <a:gd name="connsiteY787" fmla="*/ 467441 h 6858000"/>
              <a:gd name="connsiteX788" fmla="*/ 3744487 w 7467600"/>
              <a:gd name="connsiteY788" fmla="*/ 383136 h 6858000"/>
              <a:gd name="connsiteX789" fmla="*/ 3970213 w 7467600"/>
              <a:gd name="connsiteY789" fmla="*/ 995559 h 6858000"/>
              <a:gd name="connsiteX790" fmla="*/ 3744487 w 7467600"/>
              <a:gd name="connsiteY790" fmla="*/ 383136 h 6858000"/>
              <a:gd name="connsiteX791" fmla="*/ 3624562 w 7467600"/>
              <a:gd name="connsiteY791" fmla="*/ 367041 h 6858000"/>
              <a:gd name="connsiteX792" fmla="*/ 3489712 w 7467600"/>
              <a:gd name="connsiteY792" fmla="*/ 485386 h 6858000"/>
              <a:gd name="connsiteX793" fmla="*/ 3182994 w 7467600"/>
              <a:gd name="connsiteY793" fmla="*/ 828265 h 6858000"/>
              <a:gd name="connsiteX794" fmla="*/ 2892114 w 7467600"/>
              <a:gd name="connsiteY794" fmla="*/ 1172635 h 6858000"/>
              <a:gd name="connsiteX795" fmla="*/ 3021459 w 7467600"/>
              <a:gd name="connsiteY795" fmla="*/ 1035385 h 6858000"/>
              <a:gd name="connsiteX796" fmla="*/ 3153873 w 7467600"/>
              <a:gd name="connsiteY796" fmla="*/ 898971 h 6858000"/>
              <a:gd name="connsiteX797" fmla="*/ 3276511 w 7467600"/>
              <a:gd name="connsiteY797" fmla="*/ 786423 h 6858000"/>
              <a:gd name="connsiteX798" fmla="*/ 3584154 w 7467600"/>
              <a:gd name="connsiteY798" fmla="*/ 448218 h 6858000"/>
              <a:gd name="connsiteX799" fmla="*/ 3624562 w 7467600"/>
              <a:gd name="connsiteY799" fmla="*/ 367041 h 6858000"/>
              <a:gd name="connsiteX800" fmla="*/ 3766672 w 7467600"/>
              <a:gd name="connsiteY800" fmla="*/ 359429 h 6858000"/>
              <a:gd name="connsiteX801" fmla="*/ 3996338 w 7467600"/>
              <a:gd name="connsiteY801" fmla="*/ 968237 h 6858000"/>
              <a:gd name="connsiteX802" fmla="*/ 3766672 w 7467600"/>
              <a:gd name="connsiteY802" fmla="*/ 359429 h 6858000"/>
              <a:gd name="connsiteX803" fmla="*/ 5805386 w 7467600"/>
              <a:gd name="connsiteY803" fmla="*/ 239240 h 6858000"/>
              <a:gd name="connsiteX804" fmla="*/ 5736947 w 7467600"/>
              <a:gd name="connsiteY804" fmla="*/ 261367 h 6858000"/>
              <a:gd name="connsiteX805" fmla="*/ 5427012 w 7467600"/>
              <a:gd name="connsiteY805" fmla="*/ 311272 h 6858000"/>
              <a:gd name="connsiteX806" fmla="*/ 5147818 w 7467600"/>
              <a:gd name="connsiteY806" fmla="*/ 322112 h 6858000"/>
              <a:gd name="connsiteX807" fmla="*/ 5060854 w 7467600"/>
              <a:gd name="connsiteY807" fmla="*/ 311882 h 6858000"/>
              <a:gd name="connsiteX808" fmla="*/ 4945989 w 7467600"/>
              <a:gd name="connsiteY808" fmla="*/ 300516 h 6858000"/>
              <a:gd name="connsiteX809" fmla="*/ 5410479 w 7467600"/>
              <a:gd name="connsiteY809" fmla="*/ 348434 h 6858000"/>
              <a:gd name="connsiteX810" fmla="*/ 5805386 w 7467600"/>
              <a:gd name="connsiteY810" fmla="*/ 239240 h 6858000"/>
              <a:gd name="connsiteX811" fmla="*/ 5905192 w 7467600"/>
              <a:gd name="connsiteY811" fmla="*/ 163079 h 6858000"/>
              <a:gd name="connsiteX812" fmla="*/ 5865655 w 7467600"/>
              <a:gd name="connsiteY812" fmla="*/ 171901 h 6858000"/>
              <a:gd name="connsiteX813" fmla="*/ 5259740 w 7467600"/>
              <a:gd name="connsiteY813" fmla="*/ 257013 h 6858000"/>
              <a:gd name="connsiteX814" fmla="*/ 5208466 w 7467600"/>
              <a:gd name="connsiteY814" fmla="*/ 257550 h 6858000"/>
              <a:gd name="connsiteX815" fmla="*/ 4980204 w 7467600"/>
              <a:gd name="connsiteY815" fmla="*/ 271903 h 6858000"/>
              <a:gd name="connsiteX816" fmla="*/ 5068068 w 7467600"/>
              <a:gd name="connsiteY816" fmla="*/ 282244 h 6858000"/>
              <a:gd name="connsiteX817" fmla="*/ 5153231 w 7467600"/>
              <a:gd name="connsiteY817" fmla="*/ 292240 h 6858000"/>
              <a:gd name="connsiteX818" fmla="*/ 5426491 w 7467600"/>
              <a:gd name="connsiteY818" fmla="*/ 281128 h 6858000"/>
              <a:gd name="connsiteX819" fmla="*/ 5731212 w 7467600"/>
              <a:gd name="connsiteY819" fmla="*/ 231951 h 6858000"/>
              <a:gd name="connsiteX820" fmla="*/ 5905192 w 7467600"/>
              <a:gd name="connsiteY820" fmla="*/ 163079 h 6858000"/>
              <a:gd name="connsiteX821" fmla="*/ 5944437 w 7467600"/>
              <a:gd name="connsiteY821" fmla="*/ 113829 h 6858000"/>
              <a:gd name="connsiteX822" fmla="*/ 5825032 w 7467600"/>
              <a:gd name="connsiteY822" fmla="*/ 146405 h 6858000"/>
              <a:gd name="connsiteX823" fmla="*/ 4955599 w 7467600"/>
              <a:gd name="connsiteY823" fmla="*/ 247008 h 6858000"/>
              <a:gd name="connsiteX824" fmla="*/ 5210104 w 7467600"/>
              <a:gd name="connsiteY824" fmla="*/ 228123 h 6858000"/>
              <a:gd name="connsiteX825" fmla="*/ 5261015 w 7467600"/>
              <a:gd name="connsiteY825" fmla="*/ 227087 h 6858000"/>
              <a:gd name="connsiteX826" fmla="*/ 5861181 w 7467600"/>
              <a:gd name="connsiteY826" fmla="*/ 143093 h 6858000"/>
              <a:gd name="connsiteX827" fmla="*/ 5961252 w 7467600"/>
              <a:gd name="connsiteY827" fmla="*/ 114820 h 6858000"/>
              <a:gd name="connsiteX828" fmla="*/ 5944437 w 7467600"/>
              <a:gd name="connsiteY828" fmla="*/ 113829 h 6858000"/>
              <a:gd name="connsiteX829" fmla="*/ 3882765 w 7467600"/>
              <a:gd name="connsiteY829" fmla="*/ 0 h 6858000"/>
              <a:gd name="connsiteX830" fmla="*/ 3995099 w 7467600"/>
              <a:gd name="connsiteY830" fmla="*/ 0 h 6858000"/>
              <a:gd name="connsiteX831" fmla="*/ 4163818 w 7467600"/>
              <a:gd name="connsiteY831" fmla="*/ 234104 h 6858000"/>
              <a:gd name="connsiteX832" fmla="*/ 4172099 w 7467600"/>
              <a:gd name="connsiteY832" fmla="*/ 234207 h 6858000"/>
              <a:gd name="connsiteX833" fmla="*/ 4784282 w 7467600"/>
              <a:gd name="connsiteY833" fmla="*/ 276561 h 6858000"/>
              <a:gd name="connsiteX834" fmla="*/ 4801687 w 7467600"/>
              <a:gd name="connsiteY834" fmla="*/ 267764 h 6858000"/>
              <a:gd name="connsiteX835" fmla="*/ 6082788 w 7467600"/>
              <a:gd name="connsiteY835" fmla="*/ 64119 h 6858000"/>
              <a:gd name="connsiteX836" fmla="*/ 6099442 w 7467600"/>
              <a:gd name="connsiteY836" fmla="*/ 82568 h 6858000"/>
              <a:gd name="connsiteX837" fmla="*/ 4804137 w 7467600"/>
              <a:gd name="connsiteY837" fmla="*/ 320931 h 6858000"/>
              <a:gd name="connsiteX838" fmla="*/ 4227047 w 7467600"/>
              <a:gd name="connsiteY838" fmla="*/ 313415 h 6858000"/>
              <a:gd name="connsiteX839" fmla="*/ 4346041 w 7467600"/>
              <a:gd name="connsiteY839" fmla="*/ 456086 h 6858000"/>
              <a:gd name="connsiteX840" fmla="*/ 4870967 w 7467600"/>
              <a:gd name="connsiteY840" fmla="*/ 963061 h 6858000"/>
              <a:gd name="connsiteX841" fmla="*/ 4889647 w 7467600"/>
              <a:gd name="connsiteY841" fmla="*/ 957147 h 6858000"/>
              <a:gd name="connsiteX842" fmla="*/ 5422504 w 7467600"/>
              <a:gd name="connsiteY842" fmla="*/ 805191 h 6858000"/>
              <a:gd name="connsiteX843" fmla="*/ 6087656 w 7467600"/>
              <a:gd name="connsiteY843" fmla="*/ 826703 h 6858000"/>
              <a:gd name="connsiteX844" fmla="*/ 6058717 w 7467600"/>
              <a:gd name="connsiteY844" fmla="*/ 865992 h 6858000"/>
              <a:gd name="connsiteX845" fmla="*/ 4974153 w 7467600"/>
              <a:gd name="connsiteY845" fmla="*/ 1045456 h 6858000"/>
              <a:gd name="connsiteX846" fmla="*/ 5627835 w 7467600"/>
              <a:gd name="connsiteY846" fmla="*/ 1472077 h 6858000"/>
              <a:gd name="connsiteX847" fmla="*/ 5629817 w 7467600"/>
              <a:gd name="connsiteY847" fmla="*/ 1471412 h 6858000"/>
              <a:gd name="connsiteX848" fmla="*/ 5634124 w 7467600"/>
              <a:gd name="connsiteY848" fmla="*/ 1470572 h 6858000"/>
              <a:gd name="connsiteX849" fmla="*/ 5755832 w 7467600"/>
              <a:gd name="connsiteY849" fmla="*/ 1383886 h 6858000"/>
              <a:gd name="connsiteX850" fmla="*/ 6014186 w 7467600"/>
              <a:gd name="connsiteY850" fmla="*/ 1279799 h 6858000"/>
              <a:gd name="connsiteX851" fmla="*/ 6901619 w 7467600"/>
              <a:gd name="connsiteY851" fmla="*/ 1047874 h 6858000"/>
              <a:gd name="connsiteX852" fmla="*/ 6931566 w 7467600"/>
              <a:gd name="connsiteY852" fmla="*/ 1062034 h 6858000"/>
              <a:gd name="connsiteX853" fmla="*/ 5790982 w 7467600"/>
              <a:gd name="connsiteY853" fmla="*/ 1561380 h 6858000"/>
              <a:gd name="connsiteX854" fmla="*/ 6188971 w 7467600"/>
              <a:gd name="connsiteY854" fmla="*/ 1755168 h 6858000"/>
              <a:gd name="connsiteX855" fmla="*/ 6202446 w 7467600"/>
              <a:gd name="connsiteY855" fmla="*/ 1752268 h 6858000"/>
              <a:gd name="connsiteX856" fmla="*/ 7179560 w 7467600"/>
              <a:gd name="connsiteY856" fmla="*/ 1467551 h 6858000"/>
              <a:gd name="connsiteX857" fmla="*/ 7158730 w 7467600"/>
              <a:gd name="connsiteY857" fmla="*/ 1507835 h 6858000"/>
              <a:gd name="connsiteX858" fmla="*/ 6326959 w 7467600"/>
              <a:gd name="connsiteY858" fmla="*/ 1817686 h 6858000"/>
              <a:gd name="connsiteX859" fmla="*/ 6537433 w 7467600"/>
              <a:gd name="connsiteY859" fmla="*/ 1907790 h 6858000"/>
              <a:gd name="connsiteX860" fmla="*/ 6550221 w 7467600"/>
              <a:gd name="connsiteY860" fmla="*/ 1910729 h 6858000"/>
              <a:gd name="connsiteX861" fmla="*/ 6964438 w 7467600"/>
              <a:gd name="connsiteY861" fmla="*/ 2209505 h 6858000"/>
              <a:gd name="connsiteX862" fmla="*/ 7367862 w 7467600"/>
              <a:gd name="connsiteY862" fmla="*/ 2806833 h 6858000"/>
              <a:gd name="connsiteX863" fmla="*/ 7364329 w 7467600"/>
              <a:gd name="connsiteY863" fmla="*/ 2826907 h 6858000"/>
              <a:gd name="connsiteX864" fmla="*/ 7290545 w 7467600"/>
              <a:gd name="connsiteY864" fmla="*/ 2850663 h 6858000"/>
              <a:gd name="connsiteX865" fmla="*/ 6472036 w 7467600"/>
              <a:gd name="connsiteY865" fmla="*/ 1959003 h 6858000"/>
              <a:gd name="connsiteX866" fmla="*/ 5792897 w 7467600"/>
              <a:gd name="connsiteY866" fmla="*/ 1647747 h 6858000"/>
              <a:gd name="connsiteX867" fmla="*/ 5842751 w 7467600"/>
              <a:gd name="connsiteY867" fmla="*/ 1816112 h 6858000"/>
              <a:gd name="connsiteX868" fmla="*/ 5847424 w 7467600"/>
              <a:gd name="connsiteY868" fmla="*/ 1815776 h 6858000"/>
              <a:gd name="connsiteX869" fmla="*/ 6399821 w 7467600"/>
              <a:gd name="connsiteY869" fmla="*/ 2344799 h 6858000"/>
              <a:gd name="connsiteX870" fmla="*/ 6323232 w 7467600"/>
              <a:gd name="connsiteY870" fmla="*/ 2389634 h 6858000"/>
              <a:gd name="connsiteX871" fmla="*/ 5942958 w 7467600"/>
              <a:gd name="connsiteY871" fmla="*/ 2077708 h 6858000"/>
              <a:gd name="connsiteX872" fmla="*/ 5921559 w 7467600"/>
              <a:gd name="connsiteY872" fmla="*/ 2378596 h 6858000"/>
              <a:gd name="connsiteX873" fmla="*/ 5817651 w 7467600"/>
              <a:gd name="connsiteY873" fmla="*/ 3023919 h 6858000"/>
              <a:gd name="connsiteX874" fmla="*/ 5729634 w 7467600"/>
              <a:gd name="connsiteY874" fmla="*/ 3051849 h 6858000"/>
              <a:gd name="connsiteX875" fmla="*/ 5611018 w 7467600"/>
              <a:gd name="connsiteY875" fmla="*/ 2316769 h 6858000"/>
              <a:gd name="connsiteX876" fmla="*/ 5687608 w 7467600"/>
              <a:gd name="connsiteY876" fmla="*/ 2039972 h 6858000"/>
              <a:gd name="connsiteX877" fmla="*/ 5657554 w 7467600"/>
              <a:gd name="connsiteY877" fmla="*/ 1576445 h 6858000"/>
              <a:gd name="connsiteX878" fmla="*/ 5150475 w 7467600"/>
              <a:gd name="connsiteY878" fmla="*/ 1274012 h 6858000"/>
              <a:gd name="connsiteX879" fmla="*/ 5349142 w 7467600"/>
              <a:gd name="connsiteY879" fmla="*/ 2204405 h 6858000"/>
              <a:gd name="connsiteX880" fmla="*/ 5262214 w 7467600"/>
              <a:gd name="connsiteY880" fmla="*/ 2233836 h 6858000"/>
              <a:gd name="connsiteX881" fmla="*/ 4981539 w 7467600"/>
              <a:gd name="connsiteY881" fmla="*/ 1542201 h 6858000"/>
              <a:gd name="connsiteX882" fmla="*/ 4958461 w 7467600"/>
              <a:gd name="connsiteY882" fmla="*/ 1136957 h 6858000"/>
              <a:gd name="connsiteX883" fmla="*/ 4655015 w 7467600"/>
              <a:gd name="connsiteY883" fmla="*/ 891426 h 6858000"/>
              <a:gd name="connsiteX884" fmla="*/ 4348002 w 7467600"/>
              <a:gd name="connsiteY884" fmla="*/ 2205895 h 6858000"/>
              <a:gd name="connsiteX885" fmla="*/ 4262250 w 7467600"/>
              <a:gd name="connsiteY885" fmla="*/ 2219972 h 6858000"/>
              <a:gd name="connsiteX886" fmla="*/ 4550611 w 7467600"/>
              <a:gd name="connsiteY886" fmla="*/ 817540 h 6858000"/>
              <a:gd name="connsiteX887" fmla="*/ 4564418 w 7467600"/>
              <a:gd name="connsiteY887" fmla="*/ 808293 h 6858000"/>
              <a:gd name="connsiteX888" fmla="*/ 4266388 w 7467600"/>
              <a:gd name="connsiteY888" fmla="*/ 500083 h 6858000"/>
              <a:gd name="connsiteX889" fmla="*/ 4032842 w 7467600"/>
              <a:gd name="connsiteY889" fmla="*/ 211809 h 6858000"/>
              <a:gd name="connsiteX890" fmla="*/ 3882765 w 7467600"/>
              <a:gd name="connsiteY890" fmla="*/ 0 h 6858000"/>
              <a:gd name="connsiteX891" fmla="*/ 3721337 w 7467600"/>
              <a:gd name="connsiteY891" fmla="*/ 0 h 6858000"/>
              <a:gd name="connsiteX892" fmla="*/ 3797544 w 7467600"/>
              <a:gd name="connsiteY892" fmla="*/ 0 h 6858000"/>
              <a:gd name="connsiteX893" fmla="*/ 3775734 w 7467600"/>
              <a:gd name="connsiteY893" fmla="*/ 95131 h 6858000"/>
              <a:gd name="connsiteX894" fmla="*/ 3724807 w 7467600"/>
              <a:gd name="connsiteY894" fmla="*/ 272257 h 6858000"/>
              <a:gd name="connsiteX895" fmla="*/ 3726844 w 7467600"/>
              <a:gd name="connsiteY895" fmla="*/ 282988 h 6858000"/>
              <a:gd name="connsiteX896" fmla="*/ 3742664 w 7467600"/>
              <a:gd name="connsiteY896" fmla="*/ 279918 h 6858000"/>
              <a:gd name="connsiteX897" fmla="*/ 4103910 w 7467600"/>
              <a:gd name="connsiteY897" fmla="*/ 1161917 h 6858000"/>
              <a:gd name="connsiteX898" fmla="*/ 4020269 w 7467600"/>
              <a:gd name="connsiteY898" fmla="*/ 1200406 h 6858000"/>
              <a:gd name="connsiteX899" fmla="*/ 3674882 w 7467600"/>
              <a:gd name="connsiteY899" fmla="*/ 488524 h 6858000"/>
              <a:gd name="connsiteX900" fmla="*/ 3132682 w 7467600"/>
              <a:gd name="connsiteY900" fmla="*/ 1072284 h 6858000"/>
              <a:gd name="connsiteX901" fmla="*/ 2716346 w 7467600"/>
              <a:gd name="connsiteY901" fmla="*/ 1276376 h 6858000"/>
              <a:gd name="connsiteX902" fmla="*/ 2716772 w 7467600"/>
              <a:gd name="connsiteY902" fmla="*/ 1255462 h 6858000"/>
              <a:gd name="connsiteX903" fmla="*/ 3471096 w 7467600"/>
              <a:gd name="connsiteY903" fmla="*/ 437072 h 6858000"/>
              <a:gd name="connsiteX904" fmla="*/ 3639057 w 7467600"/>
              <a:gd name="connsiteY904" fmla="*/ 286334 h 6858000"/>
              <a:gd name="connsiteX905" fmla="*/ 3640309 w 7467600"/>
              <a:gd name="connsiteY905" fmla="*/ 284664 h 6858000"/>
              <a:gd name="connsiteX906" fmla="*/ 3646022 w 7467600"/>
              <a:gd name="connsiteY906" fmla="*/ 276711 h 6858000"/>
              <a:gd name="connsiteX907" fmla="*/ 3707943 w 7467600"/>
              <a:gd name="connsiteY907" fmla="*/ 65958 h 6858000"/>
              <a:gd name="connsiteX908" fmla="*/ 3721337 w 7467600"/>
              <a:gd name="connsiteY908" fmla="*/ 0 h 6858000"/>
              <a:gd name="connsiteX909" fmla="*/ 2867960 w 7467600"/>
              <a:gd name="connsiteY909" fmla="*/ 0 h 6858000"/>
              <a:gd name="connsiteX910" fmla="*/ 2926351 w 7467600"/>
              <a:gd name="connsiteY910" fmla="*/ 0 h 6858000"/>
              <a:gd name="connsiteX911" fmla="*/ 2902823 w 7467600"/>
              <a:gd name="connsiteY911" fmla="*/ 262929 h 6858000"/>
              <a:gd name="connsiteX912" fmla="*/ 2940663 w 7467600"/>
              <a:gd name="connsiteY912" fmla="*/ 140884 h 6858000"/>
              <a:gd name="connsiteX913" fmla="*/ 2947039 w 7467600"/>
              <a:gd name="connsiteY913" fmla="*/ 122524 h 6858000"/>
              <a:gd name="connsiteX914" fmla="*/ 2984316 w 7467600"/>
              <a:gd name="connsiteY914" fmla="*/ 0 h 6858000"/>
              <a:gd name="connsiteX915" fmla="*/ 3016114 w 7467600"/>
              <a:gd name="connsiteY915" fmla="*/ 0 h 6858000"/>
              <a:gd name="connsiteX916" fmla="*/ 2979949 w 7467600"/>
              <a:gd name="connsiteY916" fmla="*/ 119274 h 6858000"/>
              <a:gd name="connsiteX917" fmla="*/ 3023879 w 7467600"/>
              <a:gd name="connsiteY917" fmla="*/ 0 h 6858000"/>
              <a:gd name="connsiteX918" fmla="*/ 3105400 w 7467600"/>
              <a:gd name="connsiteY918" fmla="*/ 0 h 6858000"/>
              <a:gd name="connsiteX919" fmla="*/ 3094669 w 7467600"/>
              <a:gd name="connsiteY919" fmla="*/ 30308 h 6858000"/>
              <a:gd name="connsiteX920" fmla="*/ 2901945 w 7467600"/>
              <a:gd name="connsiteY920" fmla="*/ 466538 h 6858000"/>
              <a:gd name="connsiteX921" fmla="*/ 2815209 w 7467600"/>
              <a:gd name="connsiteY921" fmla="*/ 497361 h 6858000"/>
              <a:gd name="connsiteX922" fmla="*/ 2844845 w 7467600"/>
              <a:gd name="connsiteY922" fmla="*/ 127638 h 6858000"/>
              <a:gd name="connsiteX923" fmla="*/ 2867960 w 7467600"/>
              <a:gd name="connsiteY923" fmla="*/ 0 h 6858000"/>
              <a:gd name="connsiteX924" fmla="*/ 1057230 w 7467600"/>
              <a:gd name="connsiteY924" fmla="*/ 0 h 6858000"/>
              <a:gd name="connsiteX925" fmla="*/ 1111003 w 7467600"/>
              <a:gd name="connsiteY925" fmla="*/ 0 h 6858000"/>
              <a:gd name="connsiteX926" fmla="*/ 1125553 w 7467600"/>
              <a:gd name="connsiteY926" fmla="*/ 52588 h 6858000"/>
              <a:gd name="connsiteX927" fmla="*/ 1304276 w 7467600"/>
              <a:gd name="connsiteY927" fmla="*/ 476275 h 6858000"/>
              <a:gd name="connsiteX928" fmla="*/ 1492066 w 7467600"/>
              <a:gd name="connsiteY928" fmla="*/ 886333 h 6858000"/>
              <a:gd name="connsiteX929" fmla="*/ 1423698 w 7467600"/>
              <a:gd name="connsiteY929" fmla="*/ 710817 h 6858000"/>
              <a:gd name="connsiteX930" fmla="*/ 1357609 w 7467600"/>
              <a:gd name="connsiteY930" fmla="*/ 532892 h 6858000"/>
              <a:gd name="connsiteX931" fmla="*/ 1309550 w 7467600"/>
              <a:gd name="connsiteY931" fmla="*/ 374031 h 6858000"/>
              <a:gd name="connsiteX932" fmla="*/ 1193673 w 7467600"/>
              <a:gd name="connsiteY932" fmla="*/ 49533 h 6858000"/>
              <a:gd name="connsiteX933" fmla="*/ 1164391 w 7467600"/>
              <a:gd name="connsiteY933" fmla="*/ 0 h 6858000"/>
              <a:gd name="connsiteX934" fmla="*/ 1200666 w 7467600"/>
              <a:gd name="connsiteY934" fmla="*/ 0 h 6858000"/>
              <a:gd name="connsiteX935" fmla="*/ 1223408 w 7467600"/>
              <a:gd name="connsiteY935" fmla="*/ 38996 h 6858000"/>
              <a:gd name="connsiteX936" fmla="*/ 1339635 w 7467600"/>
              <a:gd name="connsiteY936" fmla="*/ 365517 h 6858000"/>
              <a:gd name="connsiteX937" fmla="*/ 1387469 w 7467600"/>
              <a:gd name="connsiteY937" fmla="*/ 523079 h 6858000"/>
              <a:gd name="connsiteX938" fmla="*/ 1452685 w 7467600"/>
              <a:gd name="connsiteY938" fmla="*/ 699806 h 6858000"/>
              <a:gd name="connsiteX939" fmla="*/ 1492092 w 7467600"/>
              <a:gd name="connsiteY939" fmla="*/ 800424 h 6858000"/>
              <a:gd name="connsiteX940" fmla="*/ 1455302 w 7467600"/>
              <a:gd name="connsiteY940" fmla="*/ 632913 h 6858000"/>
              <a:gd name="connsiteX941" fmla="*/ 1222336 w 7467600"/>
              <a:gd name="connsiteY941" fmla="*/ 9480 h 6858000"/>
              <a:gd name="connsiteX942" fmla="*/ 1214634 w 7467600"/>
              <a:gd name="connsiteY942" fmla="*/ 0 h 6858000"/>
              <a:gd name="connsiteX943" fmla="*/ 1289827 w 7467600"/>
              <a:gd name="connsiteY943" fmla="*/ 0 h 6858000"/>
              <a:gd name="connsiteX944" fmla="*/ 1321076 w 7467600"/>
              <a:gd name="connsiteY944" fmla="*/ 59722 h 6858000"/>
              <a:gd name="connsiteX945" fmla="*/ 1512579 w 7467600"/>
              <a:gd name="connsiteY945" fmla="*/ 626441 h 6858000"/>
              <a:gd name="connsiteX946" fmla="*/ 1506076 w 7467600"/>
              <a:gd name="connsiteY946" fmla="*/ 1089289 h 6858000"/>
              <a:gd name="connsiteX947" fmla="*/ 1486346 w 7467600"/>
              <a:gd name="connsiteY947" fmla="*/ 1079919 h 6858000"/>
              <a:gd name="connsiteX948" fmla="*/ 1070511 w 7467600"/>
              <a:gd name="connsiteY948" fmla="*/ 48609 h 6858000"/>
              <a:gd name="connsiteX949" fmla="*/ 1057230 w 7467600"/>
              <a:gd name="connsiteY949" fmla="*/ 0 h 6858000"/>
              <a:gd name="connsiteX950" fmla="*/ 43151 w 7467600"/>
              <a:gd name="connsiteY950" fmla="*/ 0 h 6858000"/>
              <a:gd name="connsiteX951" fmla="*/ 95283 w 7467600"/>
              <a:gd name="connsiteY951" fmla="*/ 0 h 6858000"/>
              <a:gd name="connsiteX952" fmla="*/ 300708 w 7467600"/>
              <a:gd name="connsiteY952" fmla="*/ 154571 h 6858000"/>
              <a:gd name="connsiteX953" fmla="*/ 530414 w 7467600"/>
              <a:gd name="connsiteY953" fmla="*/ 354673 h 6858000"/>
              <a:gd name="connsiteX954" fmla="*/ 333785 w 7467600"/>
              <a:gd name="connsiteY954" fmla="*/ 161564 h 6858000"/>
              <a:gd name="connsiteX955" fmla="*/ 147005 w 7467600"/>
              <a:gd name="connsiteY955" fmla="*/ 0 h 6858000"/>
              <a:gd name="connsiteX956" fmla="*/ 272509 w 7467600"/>
              <a:gd name="connsiteY956" fmla="*/ 0 h 6858000"/>
              <a:gd name="connsiteX957" fmla="*/ 326276 w 7467600"/>
              <a:gd name="connsiteY957" fmla="*/ 45847 h 6858000"/>
              <a:gd name="connsiteX958" fmla="*/ 823759 w 7467600"/>
              <a:gd name="connsiteY958" fmla="*/ 574145 h 6858000"/>
              <a:gd name="connsiteX959" fmla="*/ 811254 w 7467600"/>
              <a:gd name="connsiteY959" fmla="*/ 665546 h 6858000"/>
              <a:gd name="connsiteX960" fmla="*/ 154042 w 7467600"/>
              <a:gd name="connsiteY960" fmla="*/ 261522 h 6858000"/>
              <a:gd name="connsiteX961" fmla="*/ 13550 w 7467600"/>
              <a:gd name="connsiteY961" fmla="*/ 158423 h 6858000"/>
              <a:gd name="connsiteX962" fmla="*/ 0 w 7467600"/>
              <a:gd name="connsiteY962" fmla="*/ 146618 h 6858000"/>
              <a:gd name="connsiteX963" fmla="*/ 0 w 7467600"/>
              <a:gd name="connsiteY963" fmla="*/ 59161 h 6858000"/>
              <a:gd name="connsiteX964" fmla="*/ 45427 w 7467600"/>
              <a:gd name="connsiteY964" fmla="*/ 101078 h 6858000"/>
              <a:gd name="connsiteX965" fmla="*/ 630103 w 7467600"/>
              <a:gd name="connsiteY965" fmla="*/ 485885 h 6858000"/>
              <a:gd name="connsiteX966" fmla="*/ 532040 w 7467600"/>
              <a:gd name="connsiteY966" fmla="*/ 399359 h 6858000"/>
              <a:gd name="connsiteX967" fmla="*/ 517618 w 7467600"/>
              <a:gd name="connsiteY967" fmla="*/ 385726 h 6858000"/>
              <a:gd name="connsiteX968" fmla="*/ 285074 w 7467600"/>
              <a:gd name="connsiteY968" fmla="*/ 182755 h 6858000"/>
              <a:gd name="connsiteX969" fmla="*/ 43151 w 7467600"/>
              <a:gd name="connsiteY96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259646 w 7467600"/>
              <a:gd name="connsiteY78" fmla="*/ 5765985 h 6858000"/>
              <a:gd name="connsiteX79" fmla="*/ 7467600 w 7467600"/>
              <a:gd name="connsiteY79" fmla="*/ 6012219 h 6858000"/>
              <a:gd name="connsiteX80" fmla="*/ 7356878 w 7467600"/>
              <a:gd name="connsiteY80" fmla="*/ 5981332 h 6858000"/>
              <a:gd name="connsiteX81" fmla="*/ 7467600 w 7467600"/>
              <a:gd name="connsiteY81" fmla="*/ 6117703 h 6858000"/>
              <a:gd name="connsiteX82" fmla="*/ 7467600 w 7467600"/>
              <a:gd name="connsiteY82" fmla="*/ 6163634 h 6858000"/>
              <a:gd name="connsiteX83" fmla="*/ 7403637 w 7467600"/>
              <a:gd name="connsiteY83" fmla="*/ 6083957 h 6858000"/>
              <a:gd name="connsiteX84" fmla="*/ 7254615 w 7467600"/>
              <a:gd name="connsiteY84" fmla="*/ 5911918 h 6858000"/>
              <a:gd name="connsiteX85" fmla="*/ 7312589 w 7467600"/>
              <a:gd name="connsiteY85" fmla="*/ 5982309 h 6858000"/>
              <a:gd name="connsiteX86" fmla="*/ 7448321 w 7467600"/>
              <a:gd name="connsiteY86" fmla="*/ 6190991 h 6858000"/>
              <a:gd name="connsiteX87" fmla="*/ 7467600 w 7467600"/>
              <a:gd name="connsiteY87" fmla="*/ 6221686 h 6858000"/>
              <a:gd name="connsiteX88" fmla="*/ 7467600 w 7467600"/>
              <a:gd name="connsiteY88" fmla="*/ 6334256 h 6858000"/>
              <a:gd name="connsiteX89" fmla="*/ 7454976 w 7467600"/>
              <a:gd name="connsiteY89" fmla="*/ 6318297 h 6858000"/>
              <a:gd name="connsiteX90" fmla="*/ 1456157 w 7467600"/>
              <a:gd name="connsiteY90" fmla="*/ 5371404 h 6858000"/>
              <a:gd name="connsiteX91" fmla="*/ 1244432 w 7467600"/>
              <a:gd name="connsiteY91" fmla="*/ 5385601 h 6858000"/>
              <a:gd name="connsiteX92" fmla="*/ 973990 w 7467600"/>
              <a:gd name="connsiteY92" fmla="*/ 5424940 h 6858000"/>
              <a:gd name="connsiteX93" fmla="*/ 1103809 w 7467600"/>
              <a:gd name="connsiteY93" fmla="*/ 5433720 h 6858000"/>
              <a:gd name="connsiteX94" fmla="*/ 1123454 w 7467600"/>
              <a:gd name="connsiteY94" fmla="*/ 5435727 h 6858000"/>
              <a:gd name="connsiteX95" fmla="*/ 1737017 w 7467600"/>
              <a:gd name="connsiteY95" fmla="*/ 5452183 h 6858000"/>
              <a:gd name="connsiteX96" fmla="*/ 1824397 w 7467600"/>
              <a:gd name="connsiteY96" fmla="*/ 5447757 h 6858000"/>
              <a:gd name="connsiteX97" fmla="*/ 2070059 w 7467600"/>
              <a:gd name="connsiteY97" fmla="*/ 5441660 h 6858000"/>
              <a:gd name="connsiteX98" fmla="*/ 1456157 w 7467600"/>
              <a:gd name="connsiteY98" fmla="*/ 5371404 h 6858000"/>
              <a:gd name="connsiteX99" fmla="*/ 4988186 w 7467600"/>
              <a:gd name="connsiteY99" fmla="*/ 5216467 h 6858000"/>
              <a:gd name="connsiteX100" fmla="*/ 4777334 w 7467600"/>
              <a:gd name="connsiteY100" fmla="*/ 5406072 h 6858000"/>
              <a:gd name="connsiteX101" fmla="*/ 4718341 w 7467600"/>
              <a:gd name="connsiteY101" fmla="*/ 5468043 h 6858000"/>
              <a:gd name="connsiteX102" fmla="*/ 4604655 w 7467600"/>
              <a:gd name="connsiteY102" fmla="*/ 5583434 h 6858000"/>
              <a:gd name="connsiteX103" fmla="*/ 4565074 w 7467600"/>
              <a:gd name="connsiteY103" fmla="*/ 5618550 h 6858000"/>
              <a:gd name="connsiteX104" fmla="*/ 4988186 w 7467600"/>
              <a:gd name="connsiteY104" fmla="*/ 5216467 h 6858000"/>
              <a:gd name="connsiteX105" fmla="*/ 4978032 w 7467600"/>
              <a:gd name="connsiteY105" fmla="*/ 5183809 h 6858000"/>
              <a:gd name="connsiteX106" fmla="*/ 4463413 w 7467600"/>
              <a:gd name="connsiteY106" fmla="*/ 5615162 h 6858000"/>
              <a:gd name="connsiteX107" fmla="*/ 4358134 w 7467600"/>
              <a:gd name="connsiteY107" fmla="*/ 5742791 h 6858000"/>
              <a:gd name="connsiteX108" fmla="*/ 4376219 w 7467600"/>
              <a:gd name="connsiteY108" fmla="*/ 5729027 h 6858000"/>
              <a:gd name="connsiteX109" fmla="*/ 4582340 w 7467600"/>
              <a:gd name="connsiteY109" fmla="*/ 5561037 h 6858000"/>
              <a:gd name="connsiteX110" fmla="*/ 4694684 w 7467600"/>
              <a:gd name="connsiteY110" fmla="*/ 5447098 h 6858000"/>
              <a:gd name="connsiteX111" fmla="*/ 4754123 w 7467600"/>
              <a:gd name="connsiteY111" fmla="*/ 5384643 h 6858000"/>
              <a:gd name="connsiteX112" fmla="*/ 4978032 w 7467600"/>
              <a:gd name="connsiteY112" fmla="*/ 5183809 h 6858000"/>
              <a:gd name="connsiteX113" fmla="*/ 1903353 w 7467600"/>
              <a:gd name="connsiteY113" fmla="*/ 5044827 h 6858000"/>
              <a:gd name="connsiteX114" fmla="*/ 1936931 w 7467600"/>
              <a:gd name="connsiteY114" fmla="*/ 5093954 h 6858000"/>
              <a:gd name="connsiteX115" fmla="*/ 2195868 w 7467600"/>
              <a:gd name="connsiteY115" fmla="*/ 5396574 h 6858000"/>
              <a:gd name="connsiteX116" fmla="*/ 2088852 w 7467600"/>
              <a:gd name="connsiteY116" fmla="*/ 5166123 h 6858000"/>
              <a:gd name="connsiteX117" fmla="*/ 1958241 w 7467600"/>
              <a:gd name="connsiteY117" fmla="*/ 5067955 h 6858000"/>
              <a:gd name="connsiteX118" fmla="*/ 1903353 w 7467600"/>
              <a:gd name="connsiteY118" fmla="*/ 5044827 h 6858000"/>
              <a:gd name="connsiteX119" fmla="*/ 1979378 w 7467600"/>
              <a:gd name="connsiteY119" fmla="*/ 4769504 h 6858000"/>
              <a:gd name="connsiteX120" fmla="*/ 2882120 w 7467600"/>
              <a:gd name="connsiteY120" fmla="*/ 5064547 h 6858000"/>
              <a:gd name="connsiteX121" fmla="*/ 2793103 w 7467600"/>
              <a:gd name="connsiteY121" fmla="*/ 5039699 h 6858000"/>
              <a:gd name="connsiteX122" fmla="*/ 2770041 w 7467600"/>
              <a:gd name="connsiteY122" fmla="*/ 5033634 h 6858000"/>
              <a:gd name="connsiteX123" fmla="*/ 1979378 w 7467600"/>
              <a:gd name="connsiteY123" fmla="*/ 4769504 h 6858000"/>
              <a:gd name="connsiteX124" fmla="*/ 1927410 w 7467600"/>
              <a:gd name="connsiteY124" fmla="*/ 4716164 h 6858000"/>
              <a:gd name="connsiteX125" fmla="*/ 1959587 w 7467600"/>
              <a:gd name="connsiteY125" fmla="*/ 4728849 h 6858000"/>
              <a:gd name="connsiteX126" fmla="*/ 2777707 w 7467600"/>
              <a:gd name="connsiteY126" fmla="*/ 5003991 h 6858000"/>
              <a:gd name="connsiteX127" fmla="*/ 2800768 w 7467600"/>
              <a:gd name="connsiteY127" fmla="*/ 5010056 h 6858000"/>
              <a:gd name="connsiteX128" fmla="*/ 2879408 w 7467600"/>
              <a:gd name="connsiteY128" fmla="*/ 5031590 h 6858000"/>
              <a:gd name="connsiteX129" fmla="*/ 2862295 w 7467600"/>
              <a:gd name="connsiteY129" fmla="*/ 5022958 h 6858000"/>
              <a:gd name="connsiteX130" fmla="*/ 2813343 w 7467600"/>
              <a:gd name="connsiteY130" fmla="*/ 4998369 h 6858000"/>
              <a:gd name="connsiteX131" fmla="*/ 2646245 w 7467600"/>
              <a:gd name="connsiteY131" fmla="*/ 4930999 h 6858000"/>
              <a:gd name="connsiteX132" fmla="*/ 1999243 w 7467600"/>
              <a:gd name="connsiteY132" fmla="*/ 4730524 h 6858000"/>
              <a:gd name="connsiteX133" fmla="*/ 1979527 w 7467600"/>
              <a:gd name="connsiteY133" fmla="*/ 4726651 h 6858000"/>
              <a:gd name="connsiteX134" fmla="*/ 1927410 w 7467600"/>
              <a:gd name="connsiteY134" fmla="*/ 4716164 h 6858000"/>
              <a:gd name="connsiteX135" fmla="*/ 1997014 w 7467600"/>
              <a:gd name="connsiteY135" fmla="*/ 4698007 h 6858000"/>
              <a:gd name="connsiteX136" fmla="*/ 2005458 w 7467600"/>
              <a:gd name="connsiteY136" fmla="*/ 4699540 h 6858000"/>
              <a:gd name="connsiteX137" fmla="*/ 2657186 w 7467600"/>
              <a:gd name="connsiteY137" fmla="*/ 4901687 h 6858000"/>
              <a:gd name="connsiteX138" fmla="*/ 2826662 w 7467600"/>
              <a:gd name="connsiteY138" fmla="*/ 4970362 h 6858000"/>
              <a:gd name="connsiteX139" fmla="*/ 2876100 w 7467600"/>
              <a:gd name="connsiteY139" fmla="*/ 4995397 h 6858000"/>
              <a:gd name="connsiteX140" fmla="*/ 3042600 w 7467600"/>
              <a:gd name="connsiteY140" fmla="*/ 5059532 h 6858000"/>
              <a:gd name="connsiteX141" fmla="*/ 1997014 w 7467600"/>
              <a:gd name="connsiteY141" fmla="*/ 4698007 h 6858000"/>
              <a:gd name="connsiteX142" fmla="*/ 2305292 w 7467600"/>
              <a:gd name="connsiteY142" fmla="*/ 4219492 h 6858000"/>
              <a:gd name="connsiteX143" fmla="*/ 3360922 w 7467600"/>
              <a:gd name="connsiteY143" fmla="*/ 4529373 h 6858000"/>
              <a:gd name="connsiteX144" fmla="*/ 3492420 w 7467600"/>
              <a:gd name="connsiteY144" fmla="*/ 4510145 h 6858000"/>
              <a:gd name="connsiteX145" fmla="*/ 3364086 w 7467600"/>
              <a:gd name="connsiteY145" fmla="*/ 4480340 h 6858000"/>
              <a:gd name="connsiteX146" fmla="*/ 3225818 w 7467600"/>
              <a:gd name="connsiteY146" fmla="*/ 4411822 h 6858000"/>
              <a:gd name="connsiteX147" fmla="*/ 3129696 w 7467600"/>
              <a:gd name="connsiteY147" fmla="*/ 4360704 h 6858000"/>
              <a:gd name="connsiteX148" fmla="*/ 2814545 w 7467600"/>
              <a:gd name="connsiteY148" fmla="*/ 4282955 h 6858000"/>
              <a:gd name="connsiteX149" fmla="*/ 2305292 w 7467600"/>
              <a:gd name="connsiteY149" fmla="*/ 4219492 h 6858000"/>
              <a:gd name="connsiteX150" fmla="*/ 2626982 w 7467600"/>
              <a:gd name="connsiteY150" fmla="*/ 4206450 h 6858000"/>
              <a:gd name="connsiteX151" fmla="*/ 2490617 w 7467600"/>
              <a:gd name="connsiteY151" fmla="*/ 4206951 h 6858000"/>
              <a:gd name="connsiteX152" fmla="*/ 2819869 w 7467600"/>
              <a:gd name="connsiteY152" fmla="*/ 4252936 h 6858000"/>
              <a:gd name="connsiteX153" fmla="*/ 3143018 w 7467600"/>
              <a:gd name="connsiteY153" fmla="*/ 4332698 h 6858000"/>
              <a:gd name="connsiteX154" fmla="*/ 3241520 w 7467600"/>
              <a:gd name="connsiteY154" fmla="*/ 4385112 h 6858000"/>
              <a:gd name="connsiteX155" fmla="*/ 3374575 w 7467600"/>
              <a:gd name="connsiteY155" fmla="*/ 4451517 h 6858000"/>
              <a:gd name="connsiteX156" fmla="*/ 3505221 w 7467600"/>
              <a:gd name="connsiteY156" fmla="*/ 4480757 h 6858000"/>
              <a:gd name="connsiteX157" fmla="*/ 2626982 w 7467600"/>
              <a:gd name="connsiteY157" fmla="*/ 4206450 h 6858000"/>
              <a:gd name="connsiteX158" fmla="*/ 1310106 w 7467600"/>
              <a:gd name="connsiteY158" fmla="*/ 3943217 h 6858000"/>
              <a:gd name="connsiteX159" fmla="*/ 854994 w 7467600"/>
              <a:gd name="connsiteY159" fmla="*/ 4399136 h 6858000"/>
              <a:gd name="connsiteX160" fmla="*/ 742462 w 7467600"/>
              <a:gd name="connsiteY160" fmla="*/ 4594648 h 6858000"/>
              <a:gd name="connsiteX161" fmla="*/ 820602 w 7467600"/>
              <a:gd name="connsiteY161" fmla="*/ 4485915 h 6858000"/>
              <a:gd name="connsiteX162" fmla="*/ 878295 w 7467600"/>
              <a:gd name="connsiteY162" fmla="*/ 4403594 h 6858000"/>
              <a:gd name="connsiteX163" fmla="*/ 1240607 w 7467600"/>
              <a:gd name="connsiteY163" fmla="*/ 4010401 h 6858000"/>
              <a:gd name="connsiteX164" fmla="*/ 1310106 w 7467600"/>
              <a:gd name="connsiteY164" fmla="*/ 3943217 h 6858000"/>
              <a:gd name="connsiteX165" fmla="*/ 1423113 w 7467600"/>
              <a:gd name="connsiteY165" fmla="*/ 3874565 h 6858000"/>
              <a:gd name="connsiteX166" fmla="*/ 1260565 w 7467600"/>
              <a:gd name="connsiteY166" fmla="*/ 4031982 h 6858000"/>
              <a:gd name="connsiteX167" fmla="*/ 901900 w 7467600"/>
              <a:gd name="connsiteY167" fmla="*/ 4421236 h 6858000"/>
              <a:gd name="connsiteX168" fmla="*/ 845044 w 7467600"/>
              <a:gd name="connsiteY168" fmla="*/ 4502436 h 6858000"/>
              <a:gd name="connsiteX169" fmla="*/ 685926 w 7467600"/>
              <a:gd name="connsiteY169" fmla="*/ 4703069 h 6858000"/>
              <a:gd name="connsiteX170" fmla="*/ 684248 w 7467600"/>
              <a:gd name="connsiteY170" fmla="*/ 4706721 h 6858000"/>
              <a:gd name="connsiteX171" fmla="*/ 1423113 w 7467600"/>
              <a:gd name="connsiteY171" fmla="*/ 3874565 h 6858000"/>
              <a:gd name="connsiteX172" fmla="*/ 3316479 w 7467600"/>
              <a:gd name="connsiteY172" fmla="*/ 3872136 h 6858000"/>
              <a:gd name="connsiteX173" fmla="*/ 3546806 w 7467600"/>
              <a:gd name="connsiteY173" fmla="*/ 4356139 h 6858000"/>
              <a:gd name="connsiteX174" fmla="*/ 3364433 w 7467600"/>
              <a:gd name="connsiteY174" fmla="*/ 3953121 h 6858000"/>
              <a:gd name="connsiteX175" fmla="*/ 3316479 w 7467600"/>
              <a:gd name="connsiteY175" fmla="*/ 3872136 h 6858000"/>
              <a:gd name="connsiteX176" fmla="*/ 3291335 w 7467600"/>
              <a:gd name="connsiteY176" fmla="*/ 3767420 h 6858000"/>
              <a:gd name="connsiteX177" fmla="*/ 3390805 w 7467600"/>
              <a:gd name="connsiteY177" fmla="*/ 3937163 h 6858000"/>
              <a:gd name="connsiteX178" fmla="*/ 3579062 w 7467600"/>
              <a:gd name="connsiteY178" fmla="*/ 4359040 h 6858000"/>
              <a:gd name="connsiteX179" fmla="*/ 3467355 w 7467600"/>
              <a:gd name="connsiteY179" fmla="*/ 3988130 h 6858000"/>
              <a:gd name="connsiteX180" fmla="*/ 3310753 w 7467600"/>
              <a:gd name="connsiteY180" fmla="*/ 3787140 h 6858000"/>
              <a:gd name="connsiteX181" fmla="*/ 3291335 w 7467600"/>
              <a:gd name="connsiteY181" fmla="*/ 3767420 h 6858000"/>
              <a:gd name="connsiteX182" fmla="*/ 1635889 w 7467600"/>
              <a:gd name="connsiteY182" fmla="*/ 3709494 h 6858000"/>
              <a:gd name="connsiteX183" fmla="*/ 1634800 w 7467600"/>
              <a:gd name="connsiteY183" fmla="*/ 3731111 h 6858000"/>
              <a:gd name="connsiteX184" fmla="*/ 1635889 w 7467600"/>
              <a:gd name="connsiteY184" fmla="*/ 3709494 h 6858000"/>
              <a:gd name="connsiteX185" fmla="*/ 1510397 w 7467600"/>
              <a:gd name="connsiteY185" fmla="*/ 3684705 h 6858000"/>
              <a:gd name="connsiteX186" fmla="*/ 1146550 w 7467600"/>
              <a:gd name="connsiteY186" fmla="*/ 3802012 h 6858000"/>
              <a:gd name="connsiteX187" fmla="*/ 698834 w 7467600"/>
              <a:gd name="connsiteY187" fmla="*/ 3952272 h 6858000"/>
              <a:gd name="connsiteX188" fmla="*/ 34256 w 7467600"/>
              <a:gd name="connsiteY188" fmla="*/ 4347603 h 6858000"/>
              <a:gd name="connsiteX189" fmla="*/ 527241 w 7467600"/>
              <a:gd name="connsiteY189" fmla="*/ 4065078 h 6858000"/>
              <a:gd name="connsiteX190" fmla="*/ 1510397 w 7467600"/>
              <a:gd name="connsiteY190" fmla="*/ 3684705 h 6858000"/>
              <a:gd name="connsiteX191" fmla="*/ 1313114 w 7467600"/>
              <a:gd name="connsiteY191" fmla="*/ 3655216 h 6858000"/>
              <a:gd name="connsiteX192" fmla="*/ 1109304 w 7467600"/>
              <a:gd name="connsiteY192" fmla="*/ 3669030 h 6858000"/>
              <a:gd name="connsiteX193" fmla="*/ 8129 w 7467600"/>
              <a:gd name="connsiteY193" fmla="*/ 4330519 h 6858000"/>
              <a:gd name="connsiteX194" fmla="*/ 687572 w 7467600"/>
              <a:gd name="connsiteY194" fmla="*/ 3925629 h 6858000"/>
              <a:gd name="connsiteX195" fmla="*/ 1138365 w 7467600"/>
              <a:gd name="connsiteY195" fmla="*/ 3774515 h 6858000"/>
              <a:gd name="connsiteX196" fmla="*/ 1505579 w 7467600"/>
              <a:gd name="connsiteY196" fmla="*/ 3655526 h 6858000"/>
              <a:gd name="connsiteX197" fmla="*/ 1313114 w 7467600"/>
              <a:gd name="connsiteY197" fmla="*/ 3655216 h 6858000"/>
              <a:gd name="connsiteX198" fmla="*/ 3655073 w 7467600"/>
              <a:gd name="connsiteY198" fmla="*/ 3650884 h 6858000"/>
              <a:gd name="connsiteX199" fmla="*/ 3989938 w 7467600"/>
              <a:gd name="connsiteY199" fmla="*/ 3991685 h 6858000"/>
              <a:gd name="connsiteX200" fmla="*/ 4393907 w 7467600"/>
              <a:gd name="connsiteY200" fmla="*/ 4261258 h 6858000"/>
              <a:gd name="connsiteX201" fmla="*/ 4648051 w 7467600"/>
              <a:gd name="connsiteY201" fmla="*/ 4374051 h 6858000"/>
              <a:gd name="connsiteX202" fmla="*/ 4383389 w 7467600"/>
              <a:gd name="connsiteY202" fmla="*/ 4184369 h 6858000"/>
              <a:gd name="connsiteX203" fmla="*/ 4165508 w 7467600"/>
              <a:gd name="connsiteY203" fmla="*/ 4035196 h 6858000"/>
              <a:gd name="connsiteX204" fmla="*/ 4068162 w 7467600"/>
              <a:gd name="connsiteY204" fmla="*/ 3953394 h 6858000"/>
              <a:gd name="connsiteX205" fmla="*/ 3981416 w 7467600"/>
              <a:gd name="connsiteY205" fmla="*/ 3880482 h 6858000"/>
              <a:gd name="connsiteX206" fmla="*/ 3800147 w 7467600"/>
              <a:gd name="connsiteY206" fmla="*/ 3749872 h 6858000"/>
              <a:gd name="connsiteX207" fmla="*/ 3655073 w 7467600"/>
              <a:gd name="connsiteY207" fmla="*/ 3650884 h 6858000"/>
              <a:gd name="connsiteX208" fmla="*/ 3670252 w 7467600"/>
              <a:gd name="connsiteY208" fmla="*/ 3622798 h 6858000"/>
              <a:gd name="connsiteX209" fmla="*/ 3817258 w 7467600"/>
              <a:gd name="connsiteY209" fmla="*/ 3723577 h 6858000"/>
              <a:gd name="connsiteX210" fmla="*/ 4000461 w 7467600"/>
              <a:gd name="connsiteY210" fmla="*/ 3855966 h 6858000"/>
              <a:gd name="connsiteX211" fmla="*/ 4088180 w 7467600"/>
              <a:gd name="connsiteY211" fmla="*/ 3929774 h 6858000"/>
              <a:gd name="connsiteX212" fmla="*/ 4184555 w 7467600"/>
              <a:gd name="connsiteY212" fmla="*/ 4010683 h 6858000"/>
              <a:gd name="connsiteX213" fmla="*/ 4399563 w 7467600"/>
              <a:gd name="connsiteY213" fmla="*/ 4158106 h 6858000"/>
              <a:gd name="connsiteX214" fmla="*/ 4684469 w 7467600"/>
              <a:gd name="connsiteY214" fmla="*/ 4364680 h 6858000"/>
              <a:gd name="connsiteX215" fmla="*/ 4690271 w 7467600"/>
              <a:gd name="connsiteY215" fmla="*/ 4370034 h 6858000"/>
              <a:gd name="connsiteX216" fmla="*/ 4136093 w 7467600"/>
              <a:gd name="connsiteY216" fmla="*/ 3858466 h 6858000"/>
              <a:gd name="connsiteX217" fmla="*/ 3670252 w 7467600"/>
              <a:gd name="connsiteY217" fmla="*/ 3622798 h 6858000"/>
              <a:gd name="connsiteX218" fmla="*/ 4440129 w 7467600"/>
              <a:gd name="connsiteY218" fmla="*/ 3448571 h 6858000"/>
              <a:gd name="connsiteX219" fmla="*/ 4856525 w 7467600"/>
              <a:gd name="connsiteY219" fmla="*/ 3915351 h 6858000"/>
              <a:gd name="connsiteX220" fmla="*/ 5059055 w 7467600"/>
              <a:gd name="connsiteY220" fmla="*/ 4108918 h 6858000"/>
              <a:gd name="connsiteX221" fmla="*/ 5290070 w 7467600"/>
              <a:gd name="connsiteY221" fmla="*/ 4263619 h 6858000"/>
              <a:gd name="connsiteX222" fmla="*/ 4834991 w 7467600"/>
              <a:gd name="connsiteY222" fmla="*/ 3830985 h 6858000"/>
              <a:gd name="connsiteX223" fmla="*/ 4440129 w 7467600"/>
              <a:gd name="connsiteY223" fmla="*/ 3448571 h 6858000"/>
              <a:gd name="connsiteX224" fmla="*/ 4441737 w 7467600"/>
              <a:gd name="connsiteY224" fmla="*/ 3399734 h 6858000"/>
              <a:gd name="connsiteX225" fmla="*/ 4431236 w 7467600"/>
              <a:gd name="connsiteY225" fmla="*/ 3400954 h 6858000"/>
              <a:gd name="connsiteX226" fmla="*/ 4557150 w 7467600"/>
              <a:gd name="connsiteY226" fmla="*/ 3510023 h 6858000"/>
              <a:gd name="connsiteX227" fmla="*/ 4856936 w 7467600"/>
              <a:gd name="connsiteY227" fmla="*/ 3809146 h 6858000"/>
              <a:gd name="connsiteX228" fmla="*/ 5111996 w 7467600"/>
              <a:gd name="connsiteY228" fmla="*/ 4065759 h 6858000"/>
              <a:gd name="connsiteX229" fmla="*/ 5388878 w 7467600"/>
              <a:gd name="connsiteY229" fmla="*/ 4300185 h 6858000"/>
              <a:gd name="connsiteX230" fmla="*/ 5425556 w 7467600"/>
              <a:gd name="connsiteY230" fmla="*/ 4308967 h 6858000"/>
              <a:gd name="connsiteX231" fmla="*/ 4943646 w 7467600"/>
              <a:gd name="connsiteY231" fmla="*/ 3822916 h 6858000"/>
              <a:gd name="connsiteX232" fmla="*/ 4594837 w 7467600"/>
              <a:gd name="connsiteY232" fmla="*/ 3532274 h 6858000"/>
              <a:gd name="connsiteX233" fmla="*/ 4441737 w 7467600"/>
              <a:gd name="connsiteY233" fmla="*/ 3399734 h 6858000"/>
              <a:gd name="connsiteX234" fmla="*/ 5425834 w 7467600"/>
              <a:gd name="connsiteY234" fmla="*/ 3162785 h 6858000"/>
              <a:gd name="connsiteX235" fmla="*/ 5401644 w 7467600"/>
              <a:gd name="connsiteY235" fmla="*/ 3617847 h 6858000"/>
              <a:gd name="connsiteX236" fmla="*/ 5467256 w 7467600"/>
              <a:gd name="connsiteY236" fmla="*/ 4175494 h 6858000"/>
              <a:gd name="connsiteX237" fmla="*/ 5448069 w 7467600"/>
              <a:gd name="connsiteY237" fmla="*/ 3567554 h 6858000"/>
              <a:gd name="connsiteX238" fmla="*/ 5425834 w 7467600"/>
              <a:gd name="connsiteY238" fmla="*/ 3162785 h 6858000"/>
              <a:gd name="connsiteX239" fmla="*/ 1318687 w 7467600"/>
              <a:gd name="connsiteY239" fmla="*/ 3113840 h 6858000"/>
              <a:gd name="connsiteX240" fmla="*/ 1066793 w 7467600"/>
              <a:gd name="connsiteY240" fmla="*/ 3212171 h 6858000"/>
              <a:gd name="connsiteX241" fmla="*/ 993319 w 7467600"/>
              <a:gd name="connsiteY241" fmla="*/ 3247648 h 6858000"/>
              <a:gd name="connsiteX242" fmla="*/ 853081 w 7467600"/>
              <a:gd name="connsiteY242" fmla="*/ 3312410 h 6858000"/>
              <a:gd name="connsiteX243" fmla="*/ 805957 w 7467600"/>
              <a:gd name="connsiteY243" fmla="*/ 3330443 h 6858000"/>
              <a:gd name="connsiteX244" fmla="*/ 1318687 w 7467600"/>
              <a:gd name="connsiteY244" fmla="*/ 3113840 h 6858000"/>
              <a:gd name="connsiteX245" fmla="*/ 5453702 w 7467600"/>
              <a:gd name="connsiteY245" fmla="*/ 3090882 h 6858000"/>
              <a:gd name="connsiteX246" fmla="*/ 5480135 w 7467600"/>
              <a:gd name="connsiteY246" fmla="*/ 3565802 h 6858000"/>
              <a:gd name="connsiteX247" fmla="*/ 5499023 w 7467600"/>
              <a:gd name="connsiteY247" fmla="*/ 4166310 h 6858000"/>
              <a:gd name="connsiteX248" fmla="*/ 5547022 w 7467600"/>
              <a:gd name="connsiteY248" fmla="*/ 3607838 h 6858000"/>
              <a:gd name="connsiteX249" fmla="*/ 5515964 w 7467600"/>
              <a:gd name="connsiteY249" fmla="*/ 3378541 h 6858000"/>
              <a:gd name="connsiteX250" fmla="*/ 5453702 w 7467600"/>
              <a:gd name="connsiteY250" fmla="*/ 3090882 h 6858000"/>
              <a:gd name="connsiteX251" fmla="*/ 1238695 w 7467600"/>
              <a:gd name="connsiteY251" fmla="*/ 3076820 h 6858000"/>
              <a:gd name="connsiteX252" fmla="*/ 716371 w 7467600"/>
              <a:gd name="connsiteY252" fmla="*/ 3293249 h 6858000"/>
              <a:gd name="connsiteX253" fmla="*/ 579522 w 7467600"/>
              <a:gd name="connsiteY253" fmla="*/ 3371759 h 6858000"/>
              <a:gd name="connsiteX254" fmla="*/ 600288 w 7467600"/>
              <a:gd name="connsiteY254" fmla="*/ 3365555 h 6858000"/>
              <a:gd name="connsiteX255" fmla="*/ 840692 w 7467600"/>
              <a:gd name="connsiteY255" fmla="*/ 3284921 h 6858000"/>
              <a:gd name="connsiteX256" fmla="*/ 979248 w 7467600"/>
              <a:gd name="connsiteY256" fmla="*/ 3221003 h 6858000"/>
              <a:gd name="connsiteX257" fmla="*/ 1053282 w 7467600"/>
              <a:gd name="connsiteY257" fmla="*/ 3185247 h 6858000"/>
              <a:gd name="connsiteX258" fmla="*/ 1320603 w 7467600"/>
              <a:gd name="connsiteY258" fmla="*/ 3081281 h 6858000"/>
              <a:gd name="connsiteX259" fmla="*/ 1238695 w 7467600"/>
              <a:gd name="connsiteY259" fmla="*/ 3076820 h 6858000"/>
              <a:gd name="connsiteX260" fmla="*/ 5425627 w 7467600"/>
              <a:gd name="connsiteY260" fmla="*/ 2954192 h 6858000"/>
              <a:gd name="connsiteX261" fmla="*/ 5470770 w 7467600"/>
              <a:gd name="connsiteY261" fmla="*/ 3005435 h 6858000"/>
              <a:gd name="connsiteX262" fmla="*/ 5519779 w 7467600"/>
              <a:gd name="connsiteY262" fmla="*/ 4359223 h 6858000"/>
              <a:gd name="connsiteX263" fmla="*/ 5520293 w 7467600"/>
              <a:gd name="connsiteY263" fmla="*/ 4360602 h 6858000"/>
              <a:gd name="connsiteX264" fmla="*/ 5767221 w 7467600"/>
              <a:gd name="connsiteY264" fmla="*/ 4665564 h 6858000"/>
              <a:gd name="connsiteX265" fmla="*/ 6937169 w 7467600"/>
              <a:gd name="connsiteY265" fmla="*/ 4815941 h 6858000"/>
              <a:gd name="connsiteX266" fmla="*/ 6953922 w 7467600"/>
              <a:gd name="connsiteY266" fmla="*/ 4890068 h 6858000"/>
              <a:gd name="connsiteX267" fmla="*/ 6071359 w 7467600"/>
              <a:gd name="connsiteY267" fmla="*/ 4770770 h 6858000"/>
              <a:gd name="connsiteX268" fmla="*/ 6038839 w 7467600"/>
              <a:gd name="connsiteY268" fmla="*/ 4764474 h 6858000"/>
              <a:gd name="connsiteX269" fmla="*/ 6038706 w 7467600"/>
              <a:gd name="connsiteY269" fmla="*/ 4763847 h 6858000"/>
              <a:gd name="connsiteX270" fmla="*/ 6037784 w 7467600"/>
              <a:gd name="connsiteY270" fmla="*/ 4764270 h 6858000"/>
              <a:gd name="connsiteX271" fmla="*/ 6038839 w 7467600"/>
              <a:gd name="connsiteY271" fmla="*/ 4764474 h 6858000"/>
              <a:gd name="connsiteX272" fmla="*/ 6040338 w 7467600"/>
              <a:gd name="connsiteY272" fmla="*/ 4771418 h 6858000"/>
              <a:gd name="connsiteX273" fmla="*/ 6024488 w 7467600"/>
              <a:gd name="connsiteY273" fmla="*/ 4809903 h 6858000"/>
              <a:gd name="connsiteX274" fmla="*/ 5599771 w 7467600"/>
              <a:gd name="connsiteY274" fmla="*/ 5509652 h 6858000"/>
              <a:gd name="connsiteX275" fmla="*/ 5548843 w 7467600"/>
              <a:gd name="connsiteY275" fmla="*/ 5563845 h 6858000"/>
              <a:gd name="connsiteX276" fmla="*/ 5940952 w 7467600"/>
              <a:gd name="connsiteY276" fmla="*/ 6250028 h 6858000"/>
              <a:gd name="connsiteX277" fmla="*/ 6043441 w 7467600"/>
              <a:gd name="connsiteY277" fmla="*/ 6665847 h 6858000"/>
              <a:gd name="connsiteX278" fmla="*/ 6093432 w 7467600"/>
              <a:gd name="connsiteY278" fmla="*/ 6858000 h 6858000"/>
              <a:gd name="connsiteX279" fmla="*/ 6034344 w 7467600"/>
              <a:gd name="connsiteY279" fmla="*/ 6858000 h 6858000"/>
              <a:gd name="connsiteX280" fmla="*/ 6026679 w 7467600"/>
              <a:gd name="connsiteY280" fmla="*/ 6836959 h 6858000"/>
              <a:gd name="connsiteX281" fmla="*/ 5800441 w 7467600"/>
              <a:gd name="connsiteY281" fmla="*/ 6335286 h 6858000"/>
              <a:gd name="connsiteX282" fmla="*/ 5526562 w 7467600"/>
              <a:gd name="connsiteY282" fmla="*/ 5705388 h 6858000"/>
              <a:gd name="connsiteX283" fmla="*/ 5519640 w 7467600"/>
              <a:gd name="connsiteY283" fmla="*/ 5683774 h 6858000"/>
              <a:gd name="connsiteX284" fmla="*/ 5844559 w 7467600"/>
              <a:gd name="connsiteY284" fmla="*/ 6553349 h 6858000"/>
              <a:gd name="connsiteX285" fmla="*/ 5975994 w 7467600"/>
              <a:gd name="connsiteY285" fmla="*/ 6858000 h 6858000"/>
              <a:gd name="connsiteX286" fmla="*/ 5898547 w 7467600"/>
              <a:gd name="connsiteY286" fmla="*/ 6858000 h 6858000"/>
              <a:gd name="connsiteX287" fmla="*/ 5682041 w 7467600"/>
              <a:gd name="connsiteY287" fmla="*/ 6355860 h 6858000"/>
              <a:gd name="connsiteX288" fmla="*/ 5461758 w 7467600"/>
              <a:gd name="connsiteY288" fmla="*/ 5820220 h 6858000"/>
              <a:gd name="connsiteX289" fmla="*/ 5237282 w 7467600"/>
              <a:gd name="connsiteY289" fmla="*/ 6579086 h 6858000"/>
              <a:gd name="connsiteX290" fmla="*/ 5115009 w 7467600"/>
              <a:gd name="connsiteY290" fmla="*/ 6858000 h 6858000"/>
              <a:gd name="connsiteX291" fmla="*/ 5028074 w 7467600"/>
              <a:gd name="connsiteY291" fmla="*/ 6858000 h 6858000"/>
              <a:gd name="connsiteX292" fmla="*/ 5079508 w 7467600"/>
              <a:gd name="connsiteY292" fmla="*/ 6749074 h 6858000"/>
              <a:gd name="connsiteX293" fmla="*/ 5371846 w 7467600"/>
              <a:gd name="connsiteY293" fmla="*/ 5924413 h 6858000"/>
              <a:gd name="connsiteX294" fmla="*/ 5270512 w 7467600"/>
              <a:gd name="connsiteY294" fmla="*/ 6138975 h 6858000"/>
              <a:gd name="connsiteX295" fmla="*/ 5062409 w 7467600"/>
              <a:gd name="connsiteY295" fmla="*/ 6653544 h 6858000"/>
              <a:gd name="connsiteX296" fmla="*/ 5036628 w 7467600"/>
              <a:gd name="connsiteY296" fmla="*/ 6754247 h 6858000"/>
              <a:gd name="connsiteX297" fmla="*/ 5009112 w 7467600"/>
              <a:gd name="connsiteY297" fmla="*/ 6858000 h 6858000"/>
              <a:gd name="connsiteX298" fmla="*/ 4976679 w 7467600"/>
              <a:gd name="connsiteY298" fmla="*/ 6858000 h 6858000"/>
              <a:gd name="connsiteX299" fmla="*/ 5006537 w 7467600"/>
              <a:gd name="connsiteY299" fmla="*/ 6747068 h 6858000"/>
              <a:gd name="connsiteX300" fmla="*/ 5032723 w 7467600"/>
              <a:gd name="connsiteY300" fmla="*/ 6644957 h 6858000"/>
              <a:gd name="connsiteX301" fmla="*/ 5242949 w 7467600"/>
              <a:gd name="connsiteY301" fmla="*/ 6125175 h 6858000"/>
              <a:gd name="connsiteX302" fmla="*/ 5286321 w 7467600"/>
              <a:gd name="connsiteY302" fmla="*/ 6033555 h 6858000"/>
              <a:gd name="connsiteX303" fmla="*/ 5008210 w 7467600"/>
              <a:gd name="connsiteY303" fmla="*/ 6649194 h 6858000"/>
              <a:gd name="connsiteX304" fmla="*/ 4986321 w 7467600"/>
              <a:gd name="connsiteY304" fmla="*/ 6765687 h 6858000"/>
              <a:gd name="connsiteX305" fmla="*/ 4973474 w 7467600"/>
              <a:gd name="connsiteY305" fmla="*/ 6858000 h 6858000"/>
              <a:gd name="connsiteX306" fmla="*/ 4907178 w 7467600"/>
              <a:gd name="connsiteY306" fmla="*/ 6858000 h 6858000"/>
              <a:gd name="connsiteX307" fmla="*/ 4910810 w 7467600"/>
              <a:gd name="connsiteY307" fmla="*/ 6829660 h 6858000"/>
              <a:gd name="connsiteX308" fmla="*/ 4987461 w 7467600"/>
              <a:gd name="connsiteY308" fmla="*/ 6432994 h 6858000"/>
              <a:gd name="connsiteX309" fmla="*/ 5179262 w 7467600"/>
              <a:gd name="connsiteY309" fmla="*/ 6035044 h 6858000"/>
              <a:gd name="connsiteX310" fmla="*/ 4689678 w 7467600"/>
              <a:gd name="connsiteY310" fmla="*/ 6440241 h 6858000"/>
              <a:gd name="connsiteX311" fmla="*/ 4477543 w 7467600"/>
              <a:gd name="connsiteY311" fmla="*/ 6674836 h 6858000"/>
              <a:gd name="connsiteX312" fmla="*/ 4329957 w 7467600"/>
              <a:gd name="connsiteY312" fmla="*/ 6858000 h 6858000"/>
              <a:gd name="connsiteX313" fmla="*/ 4218595 w 7467600"/>
              <a:gd name="connsiteY313" fmla="*/ 6858000 h 6858000"/>
              <a:gd name="connsiteX314" fmla="*/ 4368888 w 7467600"/>
              <a:gd name="connsiteY314" fmla="*/ 6668412 h 6858000"/>
              <a:gd name="connsiteX315" fmla="*/ 4563091 w 7467600"/>
              <a:gd name="connsiteY315" fmla="*/ 6442508 h 6858000"/>
              <a:gd name="connsiteX316" fmla="*/ 5387324 w 7467600"/>
              <a:gd name="connsiteY316" fmla="*/ 5705830 h 6858000"/>
              <a:gd name="connsiteX317" fmla="*/ 5073620 w 7467600"/>
              <a:gd name="connsiteY317" fmla="*/ 5955437 h 6858000"/>
              <a:gd name="connsiteX318" fmla="*/ 4689789 w 7467600"/>
              <a:gd name="connsiteY318" fmla="*/ 6268382 h 6858000"/>
              <a:gd name="connsiteX319" fmla="*/ 4418722 w 7467600"/>
              <a:gd name="connsiteY319" fmla="*/ 6570886 h 6858000"/>
              <a:gd name="connsiteX320" fmla="*/ 4214944 w 7467600"/>
              <a:gd name="connsiteY320" fmla="*/ 6858000 h 6858000"/>
              <a:gd name="connsiteX321" fmla="*/ 4177898 w 7467600"/>
              <a:gd name="connsiteY321" fmla="*/ 6858000 h 6858000"/>
              <a:gd name="connsiteX322" fmla="*/ 4391597 w 7467600"/>
              <a:gd name="connsiteY322" fmla="*/ 6556370 h 6858000"/>
              <a:gd name="connsiteX323" fmla="*/ 4668889 w 7467600"/>
              <a:gd name="connsiteY323" fmla="*/ 6246399 h 6858000"/>
              <a:gd name="connsiteX324" fmla="*/ 5055427 w 7467600"/>
              <a:gd name="connsiteY324" fmla="*/ 5931476 h 6858000"/>
              <a:gd name="connsiteX325" fmla="*/ 5371814 w 7467600"/>
              <a:gd name="connsiteY325" fmla="*/ 5678975 h 6858000"/>
              <a:gd name="connsiteX326" fmla="*/ 4987918 w 7467600"/>
              <a:gd name="connsiteY326" fmla="*/ 5838701 h 6858000"/>
              <a:gd name="connsiteX327" fmla="*/ 4317146 w 7467600"/>
              <a:gd name="connsiteY327" fmla="*/ 6587716 h 6858000"/>
              <a:gd name="connsiteX328" fmla="*/ 4171627 w 7467600"/>
              <a:gd name="connsiteY328" fmla="*/ 6858000 h 6858000"/>
              <a:gd name="connsiteX329" fmla="*/ 4081585 w 7467600"/>
              <a:gd name="connsiteY329" fmla="*/ 6858000 h 6858000"/>
              <a:gd name="connsiteX330" fmla="*/ 4238603 w 7467600"/>
              <a:gd name="connsiteY330" fmla="*/ 6559341 h 6858000"/>
              <a:gd name="connsiteX331" fmla="*/ 4778333 w 7467600"/>
              <a:gd name="connsiteY331" fmla="*/ 5873626 h 6858000"/>
              <a:gd name="connsiteX332" fmla="*/ 5414185 w 7467600"/>
              <a:gd name="connsiteY332" fmla="*/ 5573882 h 6858000"/>
              <a:gd name="connsiteX333" fmla="*/ 5959648 w 7467600"/>
              <a:gd name="connsiteY333" fmla="*/ 4760797 h 6858000"/>
              <a:gd name="connsiteX334" fmla="*/ 5355019 w 7467600"/>
              <a:gd name="connsiteY334" fmla="*/ 4734672 h 6858000"/>
              <a:gd name="connsiteX335" fmla="*/ 5083565 w 7467600"/>
              <a:gd name="connsiteY335" fmla="*/ 5179121 h 6858000"/>
              <a:gd name="connsiteX336" fmla="*/ 4713577 w 7467600"/>
              <a:gd name="connsiteY336" fmla="*/ 5616803 h 6858000"/>
              <a:gd name="connsiteX337" fmla="*/ 3989559 w 7467600"/>
              <a:gd name="connsiteY337" fmla="*/ 6145945 h 6858000"/>
              <a:gd name="connsiteX338" fmla="*/ 3939824 w 7467600"/>
              <a:gd name="connsiteY338" fmla="*/ 6066900 h 6858000"/>
              <a:gd name="connsiteX339" fmla="*/ 4584537 w 7467600"/>
              <a:gd name="connsiteY339" fmla="*/ 5324826 h 6858000"/>
              <a:gd name="connsiteX340" fmla="*/ 5037105 w 7467600"/>
              <a:gd name="connsiteY340" fmla="*/ 5088765 h 6858000"/>
              <a:gd name="connsiteX341" fmla="*/ 5039930 w 7467600"/>
              <a:gd name="connsiteY341" fmla="*/ 5089585 h 6858000"/>
              <a:gd name="connsiteX342" fmla="*/ 5263764 w 7467600"/>
              <a:gd name="connsiteY342" fmla="*/ 4735525 h 6858000"/>
              <a:gd name="connsiteX343" fmla="*/ 4086300 w 7467600"/>
              <a:gd name="connsiteY343" fmla="*/ 4884599 h 6858000"/>
              <a:gd name="connsiteX344" fmla="*/ 4085485 w 7467600"/>
              <a:gd name="connsiteY344" fmla="*/ 4899070 h 6858000"/>
              <a:gd name="connsiteX345" fmla="*/ 3871915 w 7467600"/>
              <a:gd name="connsiteY345" fmla="*/ 5253645 h 6858000"/>
              <a:gd name="connsiteX346" fmla="*/ 3799374 w 7467600"/>
              <a:gd name="connsiteY346" fmla="*/ 5466127 h 6858000"/>
              <a:gd name="connsiteX347" fmla="*/ 3498850 w 7467600"/>
              <a:gd name="connsiteY347" fmla="*/ 6661888 h 6858000"/>
              <a:gd name="connsiteX348" fmla="*/ 3399216 w 7467600"/>
              <a:gd name="connsiteY348" fmla="*/ 6858000 h 6858000"/>
              <a:gd name="connsiteX349" fmla="*/ 3303688 w 7467600"/>
              <a:gd name="connsiteY349" fmla="*/ 6858000 h 6858000"/>
              <a:gd name="connsiteX350" fmla="*/ 3391774 w 7467600"/>
              <a:gd name="connsiteY350" fmla="*/ 6697181 h 6858000"/>
              <a:gd name="connsiteX351" fmla="*/ 3735540 w 7467600"/>
              <a:gd name="connsiteY351" fmla="*/ 5546923 h 6858000"/>
              <a:gd name="connsiteX352" fmla="*/ 3729438 w 7467600"/>
              <a:gd name="connsiteY352" fmla="*/ 5569058 h 6858000"/>
              <a:gd name="connsiteX353" fmla="*/ 3707782 w 7467600"/>
              <a:gd name="connsiteY353" fmla="*/ 5644908 h 6858000"/>
              <a:gd name="connsiteX354" fmla="*/ 3583827 w 7467600"/>
              <a:gd name="connsiteY354" fmla="*/ 6039215 h 6858000"/>
              <a:gd name="connsiteX355" fmla="*/ 3547861 w 7467600"/>
              <a:gd name="connsiteY355" fmla="*/ 6129609 h 6858000"/>
              <a:gd name="connsiteX356" fmla="*/ 3490905 w 7467600"/>
              <a:gd name="connsiteY356" fmla="*/ 6277660 h 6858000"/>
              <a:gd name="connsiteX357" fmla="*/ 3455859 w 7467600"/>
              <a:gd name="connsiteY357" fmla="*/ 6391301 h 6858000"/>
              <a:gd name="connsiteX358" fmla="*/ 3429112 w 7467600"/>
              <a:gd name="connsiteY358" fmla="*/ 6479469 h 6858000"/>
              <a:gd name="connsiteX359" fmla="*/ 3304862 w 7467600"/>
              <a:gd name="connsiteY359" fmla="*/ 6796476 h 6858000"/>
              <a:gd name="connsiteX360" fmla="*/ 3276071 w 7467600"/>
              <a:gd name="connsiteY360" fmla="*/ 6858000 h 6858000"/>
              <a:gd name="connsiteX361" fmla="*/ 3240805 w 7467600"/>
              <a:gd name="connsiteY361" fmla="*/ 6858000 h 6858000"/>
              <a:gd name="connsiteX362" fmla="*/ 3275917 w 7467600"/>
              <a:gd name="connsiteY362" fmla="*/ 6783192 h 6858000"/>
              <a:gd name="connsiteX363" fmla="*/ 3399358 w 7467600"/>
              <a:gd name="connsiteY363" fmla="*/ 6469011 h 6858000"/>
              <a:gd name="connsiteX364" fmla="*/ 3425650 w 7467600"/>
              <a:gd name="connsiteY364" fmla="*/ 6381333 h 6858000"/>
              <a:gd name="connsiteX365" fmla="*/ 3460661 w 7467600"/>
              <a:gd name="connsiteY365" fmla="*/ 6266763 h 6858000"/>
              <a:gd name="connsiteX366" fmla="*/ 3518021 w 7467600"/>
              <a:gd name="connsiteY366" fmla="*/ 6117298 h 6858000"/>
              <a:gd name="connsiteX367" fmla="*/ 3554035 w 7467600"/>
              <a:gd name="connsiteY367" fmla="*/ 6027832 h 6858000"/>
              <a:gd name="connsiteX368" fmla="*/ 3677174 w 7467600"/>
              <a:gd name="connsiteY368" fmla="*/ 5636351 h 6858000"/>
              <a:gd name="connsiteX369" fmla="*/ 3698819 w 7467600"/>
              <a:gd name="connsiteY369" fmla="*/ 5560503 h 6858000"/>
              <a:gd name="connsiteX370" fmla="*/ 3702094 w 7467600"/>
              <a:gd name="connsiteY370" fmla="*/ 5549194 h 6858000"/>
              <a:gd name="connsiteX371" fmla="*/ 3398355 w 7467600"/>
              <a:gd name="connsiteY371" fmla="*/ 6094603 h 6858000"/>
              <a:gd name="connsiteX372" fmla="*/ 3193941 w 7467600"/>
              <a:gd name="connsiteY372" fmla="*/ 6798775 h 6858000"/>
              <a:gd name="connsiteX373" fmla="*/ 3184140 w 7467600"/>
              <a:gd name="connsiteY373" fmla="*/ 6858000 h 6858000"/>
              <a:gd name="connsiteX374" fmla="*/ 3099978 w 7467600"/>
              <a:gd name="connsiteY374" fmla="*/ 6858000 h 6858000"/>
              <a:gd name="connsiteX375" fmla="*/ 3101556 w 7467600"/>
              <a:gd name="connsiteY375" fmla="*/ 6843337 h 6858000"/>
              <a:gd name="connsiteX376" fmla="*/ 3370162 w 7467600"/>
              <a:gd name="connsiteY376" fmla="*/ 5785550 h 6858000"/>
              <a:gd name="connsiteX377" fmla="*/ 3746477 w 7467600"/>
              <a:gd name="connsiteY377" fmla="*/ 5377889 h 6858000"/>
              <a:gd name="connsiteX378" fmla="*/ 3863399 w 7467600"/>
              <a:gd name="connsiteY378" fmla="*/ 5087257 h 6858000"/>
              <a:gd name="connsiteX379" fmla="*/ 3968712 w 7467600"/>
              <a:gd name="connsiteY379" fmla="*/ 4913989 h 6858000"/>
              <a:gd name="connsiteX380" fmla="*/ 2792390 w 7467600"/>
              <a:gd name="connsiteY380" fmla="*/ 5382974 h 6858000"/>
              <a:gd name="connsiteX381" fmla="*/ 2714982 w 7467600"/>
              <a:gd name="connsiteY381" fmla="*/ 5427051 h 6858000"/>
              <a:gd name="connsiteX382" fmla="*/ 2813361 w 7467600"/>
              <a:gd name="connsiteY382" fmla="*/ 6023912 h 6858000"/>
              <a:gd name="connsiteX383" fmla="*/ 2688430 w 7467600"/>
              <a:gd name="connsiteY383" fmla="*/ 6801564 h 6858000"/>
              <a:gd name="connsiteX384" fmla="*/ 2629626 w 7467600"/>
              <a:gd name="connsiteY384" fmla="*/ 6763394 h 6858000"/>
              <a:gd name="connsiteX385" fmla="*/ 2565328 w 7467600"/>
              <a:gd name="connsiteY385" fmla="*/ 5516399 h 6858000"/>
              <a:gd name="connsiteX386" fmla="*/ 1922999 w 7467600"/>
              <a:gd name="connsiteY386" fmla="*/ 5980343 h 6858000"/>
              <a:gd name="connsiteX387" fmla="*/ 1950261 w 7467600"/>
              <a:gd name="connsiteY387" fmla="*/ 6405858 h 6858000"/>
              <a:gd name="connsiteX388" fmla="*/ 2365554 w 7467600"/>
              <a:gd name="connsiteY388" fmla="*/ 6759107 h 6858000"/>
              <a:gd name="connsiteX389" fmla="*/ 2424142 w 7467600"/>
              <a:gd name="connsiteY389" fmla="*/ 6858000 h 6858000"/>
              <a:gd name="connsiteX390" fmla="*/ 2395994 w 7467600"/>
              <a:gd name="connsiteY390" fmla="*/ 6858000 h 6858000"/>
              <a:gd name="connsiteX391" fmla="*/ 2392863 w 7467600"/>
              <a:gd name="connsiteY391" fmla="*/ 6852964 h 6858000"/>
              <a:gd name="connsiteX392" fmla="*/ 2017589 w 7467600"/>
              <a:gd name="connsiteY392" fmla="*/ 6493982 h 6858000"/>
              <a:gd name="connsiteX393" fmla="*/ 2147336 w 7467600"/>
              <a:gd name="connsiteY393" fmla="*/ 6594052 h 6858000"/>
              <a:gd name="connsiteX394" fmla="*/ 2207047 w 7467600"/>
              <a:gd name="connsiteY394" fmla="*/ 6654540 h 6858000"/>
              <a:gd name="connsiteX395" fmla="*/ 2299106 w 7467600"/>
              <a:gd name="connsiteY395" fmla="*/ 6778931 h 6858000"/>
              <a:gd name="connsiteX396" fmla="*/ 2314430 w 7467600"/>
              <a:gd name="connsiteY396" fmla="*/ 6801144 h 6858000"/>
              <a:gd name="connsiteX397" fmla="*/ 2352406 w 7467600"/>
              <a:gd name="connsiteY397" fmla="*/ 6858000 h 6858000"/>
              <a:gd name="connsiteX398" fmla="*/ 2314492 w 7467600"/>
              <a:gd name="connsiteY398" fmla="*/ 6858000 h 6858000"/>
              <a:gd name="connsiteX399" fmla="*/ 2288095 w 7467600"/>
              <a:gd name="connsiteY399" fmla="*/ 6818030 h 6858000"/>
              <a:gd name="connsiteX400" fmla="*/ 2272768 w 7467600"/>
              <a:gd name="connsiteY400" fmla="*/ 6795822 h 6858000"/>
              <a:gd name="connsiteX401" fmla="*/ 2182715 w 7467600"/>
              <a:gd name="connsiteY401" fmla="*/ 6675071 h 6858000"/>
              <a:gd name="connsiteX402" fmla="*/ 2032061 w 7467600"/>
              <a:gd name="connsiteY402" fmla="*/ 6541380 h 6858000"/>
              <a:gd name="connsiteX403" fmla="*/ 2257220 w 7467600"/>
              <a:gd name="connsiteY403" fmla="*/ 6826257 h 6858000"/>
              <a:gd name="connsiteX404" fmla="*/ 2281324 w 7467600"/>
              <a:gd name="connsiteY404" fmla="*/ 6858000 h 6858000"/>
              <a:gd name="connsiteX405" fmla="*/ 2242860 w 7467600"/>
              <a:gd name="connsiteY405" fmla="*/ 6858000 h 6858000"/>
              <a:gd name="connsiteX406" fmla="*/ 2232818 w 7467600"/>
              <a:gd name="connsiteY406" fmla="*/ 6844926 h 6858000"/>
              <a:gd name="connsiteX407" fmla="*/ 1990172 w 7467600"/>
              <a:gd name="connsiteY407" fmla="*/ 6542121 h 6858000"/>
              <a:gd name="connsiteX408" fmla="*/ 2124090 w 7467600"/>
              <a:gd name="connsiteY408" fmla="*/ 6761017 h 6858000"/>
              <a:gd name="connsiteX409" fmla="*/ 2200380 w 7467600"/>
              <a:gd name="connsiteY409" fmla="*/ 6858000 h 6858000"/>
              <a:gd name="connsiteX410" fmla="*/ 2147507 w 7467600"/>
              <a:gd name="connsiteY410" fmla="*/ 6858000 h 6858000"/>
              <a:gd name="connsiteX411" fmla="*/ 2070668 w 7467600"/>
              <a:gd name="connsiteY411" fmla="*/ 6761520 h 6858000"/>
              <a:gd name="connsiteX412" fmla="*/ 1975142 w 7467600"/>
              <a:gd name="connsiteY412" fmla="*/ 6585570 h 6858000"/>
              <a:gd name="connsiteX413" fmla="*/ 2050035 w 7467600"/>
              <a:gd name="connsiteY413" fmla="*/ 6813345 h 6858000"/>
              <a:gd name="connsiteX414" fmla="*/ 2063025 w 7467600"/>
              <a:gd name="connsiteY414" fmla="*/ 6858000 h 6858000"/>
              <a:gd name="connsiteX415" fmla="*/ 2021675 w 7467600"/>
              <a:gd name="connsiteY415" fmla="*/ 6858000 h 6858000"/>
              <a:gd name="connsiteX416" fmla="*/ 2019308 w 7467600"/>
              <a:gd name="connsiteY416" fmla="*/ 6847118 h 6858000"/>
              <a:gd name="connsiteX417" fmla="*/ 1938835 w 7467600"/>
              <a:gd name="connsiteY417" fmla="*/ 6551160 h 6858000"/>
              <a:gd name="connsiteX418" fmla="*/ 1953230 w 7467600"/>
              <a:gd name="connsiteY418" fmla="*/ 6759699 h 6858000"/>
              <a:gd name="connsiteX419" fmla="*/ 1956763 w 7467600"/>
              <a:gd name="connsiteY419" fmla="*/ 6778191 h 6858000"/>
              <a:gd name="connsiteX420" fmla="*/ 1967925 w 7467600"/>
              <a:gd name="connsiteY420" fmla="*/ 6858000 h 6858000"/>
              <a:gd name="connsiteX421" fmla="*/ 1936622 w 7467600"/>
              <a:gd name="connsiteY421" fmla="*/ 6858000 h 6858000"/>
              <a:gd name="connsiteX422" fmla="*/ 1926261 w 7467600"/>
              <a:gd name="connsiteY422" fmla="*/ 6784064 h 6858000"/>
              <a:gd name="connsiteX423" fmla="*/ 1922724 w 7467600"/>
              <a:gd name="connsiteY423" fmla="*/ 6765577 h 6858000"/>
              <a:gd name="connsiteX424" fmla="*/ 1904650 w 7467600"/>
              <a:gd name="connsiteY424" fmla="*/ 6639616 h 6858000"/>
              <a:gd name="connsiteX425" fmla="*/ 1885273 w 7467600"/>
              <a:gd name="connsiteY425" fmla="*/ 6858000 h 6858000"/>
              <a:gd name="connsiteX426" fmla="*/ 1854363 w 7467600"/>
              <a:gd name="connsiteY426" fmla="*/ 6858000 h 6858000"/>
              <a:gd name="connsiteX427" fmla="*/ 1880391 w 7467600"/>
              <a:gd name="connsiteY427" fmla="*/ 6603796 h 6858000"/>
              <a:gd name="connsiteX428" fmla="*/ 1818273 w 7467600"/>
              <a:gd name="connsiteY428" fmla="*/ 6715729 h 6858000"/>
              <a:gd name="connsiteX429" fmla="*/ 1794691 w 7467600"/>
              <a:gd name="connsiteY429" fmla="*/ 6843239 h 6858000"/>
              <a:gd name="connsiteX430" fmla="*/ 1794914 w 7467600"/>
              <a:gd name="connsiteY430" fmla="*/ 6858000 h 6858000"/>
              <a:gd name="connsiteX431" fmla="*/ 1746128 w 7467600"/>
              <a:gd name="connsiteY431" fmla="*/ 6858000 h 6858000"/>
              <a:gd name="connsiteX432" fmla="*/ 1753934 w 7467600"/>
              <a:gd name="connsiteY432" fmla="*/ 6724796 h 6858000"/>
              <a:gd name="connsiteX433" fmla="*/ 1792053 w 7467600"/>
              <a:gd name="connsiteY433" fmla="*/ 6572396 h 6858000"/>
              <a:gd name="connsiteX434" fmla="*/ 1862248 w 7467600"/>
              <a:gd name="connsiteY434" fmla="*/ 6266397 h 6858000"/>
              <a:gd name="connsiteX435" fmla="*/ 1862250 w 7467600"/>
              <a:gd name="connsiteY435" fmla="*/ 6033531 h 6858000"/>
              <a:gd name="connsiteX436" fmla="*/ 1211999 w 7467600"/>
              <a:gd name="connsiteY436" fmla="*/ 6683610 h 6858000"/>
              <a:gd name="connsiteX437" fmla="*/ 1213266 w 7467600"/>
              <a:gd name="connsiteY437" fmla="*/ 6691947 h 6858000"/>
              <a:gd name="connsiteX438" fmla="*/ 1203370 w 7467600"/>
              <a:gd name="connsiteY438" fmla="*/ 6850676 h 6858000"/>
              <a:gd name="connsiteX439" fmla="*/ 1203671 w 7467600"/>
              <a:gd name="connsiteY439" fmla="*/ 6858000 h 6858000"/>
              <a:gd name="connsiteX440" fmla="*/ 1143180 w 7467600"/>
              <a:gd name="connsiteY440" fmla="*/ 6858000 h 6858000"/>
              <a:gd name="connsiteX441" fmla="*/ 1142176 w 7467600"/>
              <a:gd name="connsiteY441" fmla="*/ 6766045 h 6858000"/>
              <a:gd name="connsiteX442" fmla="*/ 1067484 w 7467600"/>
              <a:gd name="connsiteY442" fmla="*/ 6858000 h 6858000"/>
              <a:gd name="connsiteX443" fmla="*/ 953928 w 7467600"/>
              <a:gd name="connsiteY443" fmla="*/ 6858000 h 6858000"/>
              <a:gd name="connsiteX444" fmla="*/ 959715 w 7467600"/>
              <a:gd name="connsiteY444" fmla="*/ 6850185 h 6858000"/>
              <a:gd name="connsiteX445" fmla="*/ 1483788 w 7467600"/>
              <a:gd name="connsiteY445" fmla="*/ 6259174 h 6858000"/>
              <a:gd name="connsiteX446" fmla="*/ 1100671 w 7467600"/>
              <a:gd name="connsiteY446" fmla="*/ 6252137 h 6858000"/>
              <a:gd name="connsiteX447" fmla="*/ 1090144 w 7467600"/>
              <a:gd name="connsiteY447" fmla="*/ 6256748 h 6858000"/>
              <a:gd name="connsiteX448" fmla="*/ 1095872 w 7467600"/>
              <a:gd name="connsiteY448" fmla="*/ 6271892 h 6858000"/>
              <a:gd name="connsiteX449" fmla="*/ 262785 w 7467600"/>
              <a:gd name="connsiteY449" fmla="*/ 6845450 h 6858000"/>
              <a:gd name="connsiteX450" fmla="*/ 209968 w 7467600"/>
              <a:gd name="connsiteY450" fmla="*/ 6770713 h 6858000"/>
              <a:gd name="connsiteX451" fmla="*/ 873460 w 7467600"/>
              <a:gd name="connsiteY451" fmla="*/ 6253768 h 6858000"/>
              <a:gd name="connsiteX452" fmla="*/ 192686 w 7467600"/>
              <a:gd name="connsiteY452" fmla="*/ 5849257 h 6858000"/>
              <a:gd name="connsiteX453" fmla="*/ 4696 w 7467600"/>
              <a:gd name="connsiteY453" fmla="*/ 5697668 h 6858000"/>
              <a:gd name="connsiteX454" fmla="*/ 0 w 7467600"/>
              <a:gd name="connsiteY454" fmla="*/ 5689984 h 6858000"/>
              <a:gd name="connsiteX455" fmla="*/ 0 w 7467600"/>
              <a:gd name="connsiteY455" fmla="*/ 5513472 h 6858000"/>
              <a:gd name="connsiteX456" fmla="*/ 174101 w 7467600"/>
              <a:gd name="connsiteY456" fmla="*/ 5620277 h 6858000"/>
              <a:gd name="connsiteX457" fmla="*/ 891800 w 7467600"/>
              <a:gd name="connsiteY457" fmla="*/ 6036935 h 6858000"/>
              <a:gd name="connsiteX458" fmla="*/ 1072219 w 7467600"/>
              <a:gd name="connsiteY458" fmla="*/ 6169443 h 6858000"/>
              <a:gd name="connsiteX459" fmla="*/ 1074117 w 7467600"/>
              <a:gd name="connsiteY459" fmla="*/ 6170301 h 6858000"/>
              <a:gd name="connsiteX460" fmla="*/ 1083114 w 7467600"/>
              <a:gd name="connsiteY460" fmla="*/ 6174131 h 6858000"/>
              <a:gd name="connsiteX461" fmla="*/ 1543010 w 7467600"/>
              <a:gd name="connsiteY461" fmla="*/ 6191140 h 6858000"/>
              <a:gd name="connsiteX462" fmla="*/ 1551080 w 7467600"/>
              <a:gd name="connsiteY462" fmla="*/ 6195006 h 6858000"/>
              <a:gd name="connsiteX463" fmla="*/ 2345443 w 7467600"/>
              <a:gd name="connsiteY463" fmla="*/ 5549882 h 6858000"/>
              <a:gd name="connsiteX464" fmla="*/ 1721499 w 7467600"/>
              <a:gd name="connsiteY464" fmla="*/ 5599969 h 6858000"/>
              <a:gd name="connsiteX465" fmla="*/ 767716 w 7467600"/>
              <a:gd name="connsiteY465" fmla="*/ 5472768 h 6858000"/>
              <a:gd name="connsiteX466" fmla="*/ 722147 w 7467600"/>
              <a:gd name="connsiteY466" fmla="*/ 5393091 h 6858000"/>
              <a:gd name="connsiteX467" fmla="*/ 1485552 w 7467600"/>
              <a:gd name="connsiteY467" fmla="*/ 5313202 h 6858000"/>
              <a:gd name="connsiteX468" fmla="*/ 2143004 w 7467600"/>
              <a:gd name="connsiteY468" fmla="*/ 5402420 h 6858000"/>
              <a:gd name="connsiteX469" fmla="*/ 1933391 w 7467600"/>
              <a:gd name="connsiteY469" fmla="*/ 5156971 h 6858000"/>
              <a:gd name="connsiteX470" fmla="*/ 1827118 w 7467600"/>
              <a:gd name="connsiteY470" fmla="*/ 4968410 h 6858000"/>
              <a:gd name="connsiteX471" fmla="*/ 1837349 w 7467600"/>
              <a:gd name="connsiteY471" fmla="*/ 4956357 h 6858000"/>
              <a:gd name="connsiteX472" fmla="*/ 2162835 w 7467600"/>
              <a:gd name="connsiteY472" fmla="*/ 5187853 h 6858000"/>
              <a:gd name="connsiteX473" fmla="*/ 2257167 w 7467600"/>
              <a:gd name="connsiteY473" fmla="*/ 5462123 h 6858000"/>
              <a:gd name="connsiteX474" fmla="*/ 2261598 w 7467600"/>
              <a:gd name="connsiteY474" fmla="*/ 5467998 h 6858000"/>
              <a:gd name="connsiteX475" fmla="*/ 2437177 w 7467600"/>
              <a:gd name="connsiteY475" fmla="*/ 5479608 h 6858000"/>
              <a:gd name="connsiteX476" fmla="*/ 2445247 w 7467600"/>
              <a:gd name="connsiteY476" fmla="*/ 5483476 h 6858000"/>
              <a:gd name="connsiteX477" fmla="*/ 2743626 w 7467600"/>
              <a:gd name="connsiteY477" fmla="*/ 5304819 h 6858000"/>
              <a:gd name="connsiteX478" fmla="*/ 3048102 w 7467600"/>
              <a:gd name="connsiteY478" fmla="*/ 5150595 h 6858000"/>
              <a:gd name="connsiteX479" fmla="*/ 1799414 w 7467600"/>
              <a:gd name="connsiteY479" fmla="*/ 4694732 h 6858000"/>
              <a:gd name="connsiteX480" fmla="*/ 1771735 w 7467600"/>
              <a:gd name="connsiteY480" fmla="*/ 4619929 h 6858000"/>
              <a:gd name="connsiteX481" fmla="*/ 3104273 w 7467600"/>
              <a:gd name="connsiteY481" fmla="*/ 5076159 h 6858000"/>
              <a:gd name="connsiteX482" fmla="*/ 3113245 w 7467600"/>
              <a:gd name="connsiteY482" fmla="*/ 5090705 h 6858000"/>
              <a:gd name="connsiteX483" fmla="*/ 3126294 w 7467600"/>
              <a:gd name="connsiteY483" fmla="*/ 5114400 h 6858000"/>
              <a:gd name="connsiteX484" fmla="*/ 3937433 w 7467600"/>
              <a:gd name="connsiteY484" fmla="*/ 4830473 h 6858000"/>
              <a:gd name="connsiteX485" fmla="*/ 3590475 w 7467600"/>
              <a:gd name="connsiteY485" fmla="*/ 4597974 h 6858000"/>
              <a:gd name="connsiteX486" fmla="*/ 3100264 w 7467600"/>
              <a:gd name="connsiteY486" fmla="*/ 4579845 h 6858000"/>
              <a:gd name="connsiteX487" fmla="*/ 2183576 w 7467600"/>
              <a:gd name="connsiteY487" fmla="*/ 4227150 h 6858000"/>
              <a:gd name="connsiteX488" fmla="*/ 2151029 w 7467600"/>
              <a:gd name="connsiteY488" fmla="*/ 4146947 h 6858000"/>
              <a:gd name="connsiteX489" fmla="*/ 3563434 w 7467600"/>
              <a:gd name="connsiteY489" fmla="*/ 4469115 h 6858000"/>
              <a:gd name="connsiteX490" fmla="*/ 3177952 w 7467600"/>
              <a:gd name="connsiteY490" fmla="*/ 3657386 h 6858000"/>
              <a:gd name="connsiteX491" fmla="*/ 3189263 w 7467600"/>
              <a:gd name="connsiteY491" fmla="*/ 3625726 h 6858000"/>
              <a:gd name="connsiteX492" fmla="*/ 3560912 w 7467600"/>
              <a:gd name="connsiteY492" fmla="*/ 4079863 h 6858000"/>
              <a:gd name="connsiteX493" fmla="*/ 3626636 w 7467600"/>
              <a:gd name="connsiteY493" fmla="*/ 4512230 h 6858000"/>
              <a:gd name="connsiteX494" fmla="*/ 3653088 w 7467600"/>
              <a:gd name="connsiteY494" fmla="*/ 4521417 h 6858000"/>
              <a:gd name="connsiteX495" fmla="*/ 3988128 w 7467600"/>
              <a:gd name="connsiteY495" fmla="*/ 4817267 h 6858000"/>
              <a:gd name="connsiteX496" fmla="*/ 4830582 w 7467600"/>
              <a:gd name="connsiteY496" fmla="*/ 4676000 h 6858000"/>
              <a:gd name="connsiteX497" fmla="*/ 4830100 w 7467600"/>
              <a:gd name="connsiteY497" fmla="*/ 4675554 h 6858000"/>
              <a:gd name="connsiteX498" fmla="*/ 4036318 w 7467600"/>
              <a:gd name="connsiteY498" fmla="*/ 4147013 h 6858000"/>
              <a:gd name="connsiteX499" fmla="*/ 3432098 w 7467600"/>
              <a:gd name="connsiteY499" fmla="*/ 3537312 h 6858000"/>
              <a:gd name="connsiteX500" fmla="*/ 3446761 w 7467600"/>
              <a:gd name="connsiteY500" fmla="*/ 3461278 h 6858000"/>
              <a:gd name="connsiteX501" fmla="*/ 4419733 w 7467600"/>
              <a:gd name="connsiteY501" fmla="*/ 3963555 h 6858000"/>
              <a:gd name="connsiteX502" fmla="*/ 4781371 w 7467600"/>
              <a:gd name="connsiteY502" fmla="*/ 4458604 h 6858000"/>
              <a:gd name="connsiteX503" fmla="*/ 4780440 w 7467600"/>
              <a:gd name="connsiteY503" fmla="*/ 4470290 h 6858000"/>
              <a:gd name="connsiteX504" fmla="*/ 4898954 w 7467600"/>
              <a:gd name="connsiteY504" fmla="*/ 4662092 h 6858000"/>
              <a:gd name="connsiteX505" fmla="*/ 4900699 w 7467600"/>
              <a:gd name="connsiteY505" fmla="*/ 4670867 h 6858000"/>
              <a:gd name="connsiteX506" fmla="*/ 5714511 w 7467600"/>
              <a:gd name="connsiteY506" fmla="*/ 4663483 h 6858000"/>
              <a:gd name="connsiteX507" fmla="*/ 5464793 w 7467600"/>
              <a:gd name="connsiteY507" fmla="*/ 4393556 h 6858000"/>
              <a:gd name="connsiteX508" fmla="*/ 5461897 w 7467600"/>
              <a:gd name="connsiteY508" fmla="*/ 4390879 h 6858000"/>
              <a:gd name="connsiteX509" fmla="*/ 4294126 w 7467600"/>
              <a:gd name="connsiteY509" fmla="*/ 3303048 h 6858000"/>
              <a:gd name="connsiteX510" fmla="*/ 4305321 w 7467600"/>
              <a:gd name="connsiteY510" fmla="*/ 3256953 h 6858000"/>
              <a:gd name="connsiteX511" fmla="*/ 4949299 w 7467600"/>
              <a:gd name="connsiteY511" fmla="*/ 3766336 h 6858000"/>
              <a:gd name="connsiteX512" fmla="*/ 5291452 w 7467600"/>
              <a:gd name="connsiteY512" fmla="*/ 4076801 h 6858000"/>
              <a:gd name="connsiteX513" fmla="*/ 5434998 w 7467600"/>
              <a:gd name="connsiteY513" fmla="*/ 4254100 h 6858000"/>
              <a:gd name="connsiteX514" fmla="*/ 5351015 w 7467600"/>
              <a:gd name="connsiteY514" fmla="*/ 3760989 h 6858000"/>
              <a:gd name="connsiteX515" fmla="*/ 5413780 w 7467600"/>
              <a:gd name="connsiteY515" fmla="*/ 2966265 h 6858000"/>
              <a:gd name="connsiteX516" fmla="*/ 5425627 w 7467600"/>
              <a:gd name="connsiteY516" fmla="*/ 2954192 h 6858000"/>
              <a:gd name="connsiteX517" fmla="*/ 6604735 w 7467600"/>
              <a:gd name="connsiteY517" fmla="*/ 2041381 h 6858000"/>
              <a:gd name="connsiteX518" fmla="*/ 7204487 w 7467600"/>
              <a:gd name="connsiteY518" fmla="*/ 2742112 h 6858000"/>
              <a:gd name="connsiteX519" fmla="*/ 7131592 w 7467600"/>
              <a:gd name="connsiteY519" fmla="*/ 2672096 h 6858000"/>
              <a:gd name="connsiteX520" fmla="*/ 6996344 w 7467600"/>
              <a:gd name="connsiteY520" fmla="*/ 2518310 h 6858000"/>
              <a:gd name="connsiteX521" fmla="*/ 6735495 w 7467600"/>
              <a:gd name="connsiteY521" fmla="*/ 2196890 h 6858000"/>
              <a:gd name="connsiteX522" fmla="*/ 6721901 w 7467600"/>
              <a:gd name="connsiteY522" fmla="*/ 2179274 h 6858000"/>
              <a:gd name="connsiteX523" fmla="*/ 6604735 w 7467600"/>
              <a:gd name="connsiteY523" fmla="*/ 2041381 h 6858000"/>
              <a:gd name="connsiteX524" fmla="*/ 6591670 w 7467600"/>
              <a:gd name="connsiteY524" fmla="*/ 1988277 h 6858000"/>
              <a:gd name="connsiteX525" fmla="*/ 6747349 w 7467600"/>
              <a:gd name="connsiteY525" fmla="*/ 2160069 h 6858000"/>
              <a:gd name="connsiteX526" fmla="*/ 6760943 w 7467600"/>
              <a:gd name="connsiteY526" fmla="*/ 2177686 h 6858000"/>
              <a:gd name="connsiteX527" fmla="*/ 7021065 w 7467600"/>
              <a:gd name="connsiteY527" fmla="*/ 2498102 h 6858000"/>
              <a:gd name="connsiteX528" fmla="*/ 7155223 w 7467600"/>
              <a:gd name="connsiteY528" fmla="*/ 2650386 h 6858000"/>
              <a:gd name="connsiteX529" fmla="*/ 7203167 w 7467600"/>
              <a:gd name="connsiteY529" fmla="*/ 2697288 h 6858000"/>
              <a:gd name="connsiteX530" fmla="*/ 6937703 w 7467600"/>
              <a:gd name="connsiteY530" fmla="*/ 2321981 h 6858000"/>
              <a:gd name="connsiteX531" fmla="*/ 6591670 w 7467600"/>
              <a:gd name="connsiteY531" fmla="*/ 1988277 h 6858000"/>
              <a:gd name="connsiteX532" fmla="*/ 5798671 w 7467600"/>
              <a:gd name="connsiteY532" fmla="*/ 1981601 h 6858000"/>
              <a:gd name="connsiteX533" fmla="*/ 5754709 w 7467600"/>
              <a:gd name="connsiteY533" fmla="*/ 2071454 h 6858000"/>
              <a:gd name="connsiteX534" fmla="*/ 5763044 w 7467600"/>
              <a:gd name="connsiteY534" fmla="*/ 2842206 h 6858000"/>
              <a:gd name="connsiteX535" fmla="*/ 5764974 w 7467600"/>
              <a:gd name="connsiteY535" fmla="*/ 2799609 h 6858000"/>
              <a:gd name="connsiteX536" fmla="*/ 5767665 w 7467600"/>
              <a:gd name="connsiteY536" fmla="*/ 2666409 h 6858000"/>
              <a:gd name="connsiteX537" fmla="*/ 5763055 w 7467600"/>
              <a:gd name="connsiteY537" fmla="*/ 2579705 h 6858000"/>
              <a:gd name="connsiteX538" fmla="*/ 5758079 w 7467600"/>
              <a:gd name="connsiteY538" fmla="*/ 2492508 h 6858000"/>
              <a:gd name="connsiteX539" fmla="*/ 5779325 w 7467600"/>
              <a:gd name="connsiteY539" fmla="*/ 2197069 h 6858000"/>
              <a:gd name="connsiteX540" fmla="*/ 5798671 w 7467600"/>
              <a:gd name="connsiteY540" fmla="*/ 1981601 h 6858000"/>
              <a:gd name="connsiteX541" fmla="*/ 5829202 w 7467600"/>
              <a:gd name="connsiteY541" fmla="*/ 1971679 h 6858000"/>
              <a:gd name="connsiteX542" fmla="*/ 5809558 w 7467600"/>
              <a:gd name="connsiteY542" fmla="*/ 2198043 h 6858000"/>
              <a:gd name="connsiteX543" fmla="*/ 5788653 w 7467600"/>
              <a:gd name="connsiteY543" fmla="*/ 2489430 h 6858000"/>
              <a:gd name="connsiteX544" fmla="*/ 5793439 w 7467600"/>
              <a:gd name="connsiteY544" fmla="*/ 2575235 h 6858000"/>
              <a:gd name="connsiteX545" fmla="*/ 5796837 w 7467600"/>
              <a:gd name="connsiteY545" fmla="*/ 2637633 h 6858000"/>
              <a:gd name="connsiteX546" fmla="*/ 5818614 w 7467600"/>
              <a:gd name="connsiteY546" fmla="*/ 2473055 h 6858000"/>
              <a:gd name="connsiteX547" fmla="*/ 5829202 w 7467600"/>
              <a:gd name="connsiteY547" fmla="*/ 1971679 h 6858000"/>
              <a:gd name="connsiteX548" fmla="*/ 5911389 w 7467600"/>
              <a:gd name="connsiteY548" fmla="*/ 1898371 h 6858000"/>
              <a:gd name="connsiteX549" fmla="*/ 6237627 w 7467600"/>
              <a:gd name="connsiteY549" fmla="*/ 2231921 h 6858000"/>
              <a:gd name="connsiteX550" fmla="*/ 5911389 w 7467600"/>
              <a:gd name="connsiteY550" fmla="*/ 1898371 h 6858000"/>
              <a:gd name="connsiteX551" fmla="*/ 6944437 w 7467600"/>
              <a:gd name="connsiteY551" fmla="*/ 1575402 h 6858000"/>
              <a:gd name="connsiteX552" fmla="*/ 6304730 w 7467600"/>
              <a:gd name="connsiteY552" fmla="*/ 1766654 h 6858000"/>
              <a:gd name="connsiteX553" fmla="*/ 6944437 w 7467600"/>
              <a:gd name="connsiteY553" fmla="*/ 1575402 h 6858000"/>
              <a:gd name="connsiteX554" fmla="*/ 7019523 w 7467600"/>
              <a:gd name="connsiteY554" fmla="*/ 1519450 h 6858000"/>
              <a:gd name="connsiteX555" fmla="*/ 6298091 w 7467600"/>
              <a:gd name="connsiteY555" fmla="*/ 1737122 h 6858000"/>
              <a:gd name="connsiteX556" fmla="*/ 7019523 w 7467600"/>
              <a:gd name="connsiteY556" fmla="*/ 1519450 h 6858000"/>
              <a:gd name="connsiteX557" fmla="*/ 2399523 w 7467600"/>
              <a:gd name="connsiteY557" fmla="*/ 1428234 h 6858000"/>
              <a:gd name="connsiteX558" fmla="*/ 2224982 w 7467600"/>
              <a:gd name="connsiteY558" fmla="*/ 1826201 h 6858000"/>
              <a:gd name="connsiteX559" fmla="*/ 2096099 w 7467600"/>
              <a:gd name="connsiteY559" fmla="*/ 2345900 h 6858000"/>
              <a:gd name="connsiteX560" fmla="*/ 2283317 w 7467600"/>
              <a:gd name="connsiteY560" fmla="*/ 1796925 h 6858000"/>
              <a:gd name="connsiteX561" fmla="*/ 2399523 w 7467600"/>
              <a:gd name="connsiteY561" fmla="*/ 1428234 h 6858000"/>
              <a:gd name="connsiteX562" fmla="*/ 2448558 w 7467600"/>
              <a:gd name="connsiteY562" fmla="*/ 1373435 h 6858000"/>
              <a:gd name="connsiteX563" fmla="*/ 2312521 w 7467600"/>
              <a:gd name="connsiteY563" fmla="*/ 1806140 h 6858000"/>
              <a:gd name="connsiteX564" fmla="*/ 2127533 w 7467600"/>
              <a:gd name="connsiteY564" fmla="*/ 2348380 h 6858000"/>
              <a:gd name="connsiteX565" fmla="*/ 2358080 w 7467600"/>
              <a:gd name="connsiteY565" fmla="*/ 1866134 h 6858000"/>
              <a:gd name="connsiteX566" fmla="*/ 2407436 w 7467600"/>
              <a:gd name="connsiteY566" fmla="*/ 1651070 h 6858000"/>
              <a:gd name="connsiteX567" fmla="*/ 2448558 w 7467600"/>
              <a:gd name="connsiteY567" fmla="*/ 1373435 h 6858000"/>
              <a:gd name="connsiteX568" fmla="*/ 278707 w 7467600"/>
              <a:gd name="connsiteY568" fmla="*/ 1352270 h 6858000"/>
              <a:gd name="connsiteX569" fmla="*/ 321570 w 7467600"/>
              <a:gd name="connsiteY569" fmla="*/ 1861610 h 6858000"/>
              <a:gd name="connsiteX570" fmla="*/ 294281 w 7467600"/>
              <a:gd name="connsiteY570" fmla="*/ 1440658 h 6858000"/>
              <a:gd name="connsiteX571" fmla="*/ 278707 w 7467600"/>
              <a:gd name="connsiteY571" fmla="*/ 1352270 h 6858000"/>
              <a:gd name="connsiteX572" fmla="*/ 1423821 w 7467600"/>
              <a:gd name="connsiteY572" fmla="*/ 1351958 h 6858000"/>
              <a:gd name="connsiteX573" fmla="*/ 1638521 w 7467600"/>
              <a:gd name="connsiteY573" fmla="*/ 1908470 h 6858000"/>
              <a:gd name="connsiteX574" fmla="*/ 1754199 w 7467600"/>
              <a:gd name="connsiteY574" fmla="*/ 2149284 h 6858000"/>
              <a:gd name="connsiteX575" fmla="*/ 1908359 w 7467600"/>
              <a:gd name="connsiteY575" fmla="*/ 2364988 h 6858000"/>
              <a:gd name="connsiteX576" fmla="*/ 1647661 w 7467600"/>
              <a:gd name="connsiteY576" fmla="*/ 1825945 h 6858000"/>
              <a:gd name="connsiteX577" fmla="*/ 1423821 w 7467600"/>
              <a:gd name="connsiteY577" fmla="*/ 1351958 h 6858000"/>
              <a:gd name="connsiteX578" fmla="*/ 1431890 w 7467600"/>
              <a:gd name="connsiteY578" fmla="*/ 1306475 h 6858000"/>
              <a:gd name="connsiteX579" fmla="*/ 1507597 w 7467600"/>
              <a:gd name="connsiteY579" fmla="*/ 1446132 h 6858000"/>
              <a:gd name="connsiteX580" fmla="*/ 1674586 w 7467600"/>
              <a:gd name="connsiteY580" fmla="*/ 1813832 h 6858000"/>
              <a:gd name="connsiteX581" fmla="*/ 1815950 w 7467600"/>
              <a:gd name="connsiteY581" fmla="*/ 2128564 h 6858000"/>
              <a:gd name="connsiteX582" fmla="*/ 1984242 w 7467600"/>
              <a:gd name="connsiteY582" fmla="*/ 2430829 h 6858000"/>
              <a:gd name="connsiteX583" fmla="*/ 2014023 w 7467600"/>
              <a:gd name="connsiteY583" fmla="*/ 2450995 h 6858000"/>
              <a:gd name="connsiteX584" fmla="*/ 1747337 w 7467600"/>
              <a:gd name="connsiteY584" fmla="*/ 1855264 h 6858000"/>
              <a:gd name="connsiteX585" fmla="*/ 1533749 w 7467600"/>
              <a:gd name="connsiteY585" fmla="*/ 1478656 h 6858000"/>
              <a:gd name="connsiteX586" fmla="*/ 1431890 w 7467600"/>
              <a:gd name="connsiteY586" fmla="*/ 1306475 h 6858000"/>
              <a:gd name="connsiteX587" fmla="*/ 5052692 w 7467600"/>
              <a:gd name="connsiteY587" fmla="*/ 1292994 h 6858000"/>
              <a:gd name="connsiteX588" fmla="*/ 5200661 w 7467600"/>
              <a:gd name="connsiteY588" fmla="*/ 1635186 h 6858000"/>
              <a:gd name="connsiteX589" fmla="*/ 5297138 w 7467600"/>
              <a:gd name="connsiteY589" fmla="*/ 1906351 h 6858000"/>
              <a:gd name="connsiteX590" fmla="*/ 5052692 w 7467600"/>
              <a:gd name="connsiteY590" fmla="*/ 1292994 h 6858000"/>
              <a:gd name="connsiteX591" fmla="*/ 5009948 w 7467600"/>
              <a:gd name="connsiteY591" fmla="*/ 1273619 h 6858000"/>
              <a:gd name="connsiteX592" fmla="*/ 5121777 w 7467600"/>
              <a:gd name="connsiteY592" fmla="*/ 1654213 h 6858000"/>
              <a:gd name="connsiteX593" fmla="*/ 5293545 w 7467600"/>
              <a:gd name="connsiteY593" fmla="*/ 2072247 h 6858000"/>
              <a:gd name="connsiteX594" fmla="*/ 5294042 w 7467600"/>
              <a:gd name="connsiteY594" fmla="*/ 2065019 h 6858000"/>
              <a:gd name="connsiteX595" fmla="*/ 5171936 w 7467600"/>
              <a:gd name="connsiteY595" fmla="*/ 1647613 h 6858000"/>
              <a:gd name="connsiteX596" fmla="*/ 5009948 w 7467600"/>
              <a:gd name="connsiteY596" fmla="*/ 1273619 h 6858000"/>
              <a:gd name="connsiteX597" fmla="*/ 655236 w 7467600"/>
              <a:gd name="connsiteY597" fmla="*/ 1268632 h 6858000"/>
              <a:gd name="connsiteX598" fmla="*/ 839521 w 7467600"/>
              <a:gd name="connsiteY598" fmla="*/ 1685315 h 6858000"/>
              <a:gd name="connsiteX599" fmla="*/ 1109416 w 7467600"/>
              <a:gd name="connsiteY599" fmla="*/ 2061663 h 6858000"/>
              <a:gd name="connsiteX600" fmla="*/ 1298300 w 7467600"/>
              <a:gd name="connsiteY600" fmla="*/ 2247742 h 6858000"/>
              <a:gd name="connsiteX601" fmla="*/ 1125871 w 7467600"/>
              <a:gd name="connsiteY601" fmla="*/ 1989513 h 6858000"/>
              <a:gd name="connsiteX602" fmla="*/ 981574 w 7467600"/>
              <a:gd name="connsiteY602" fmla="*/ 1783157 h 6858000"/>
              <a:gd name="connsiteX603" fmla="*/ 922198 w 7467600"/>
              <a:gd name="connsiteY603" fmla="*/ 1677437 h 6858000"/>
              <a:gd name="connsiteX604" fmla="*/ 869293 w 7467600"/>
              <a:gd name="connsiteY604" fmla="*/ 1583214 h 6858000"/>
              <a:gd name="connsiteX605" fmla="*/ 751431 w 7467600"/>
              <a:gd name="connsiteY605" fmla="*/ 1405731 h 6858000"/>
              <a:gd name="connsiteX606" fmla="*/ 655236 w 7467600"/>
              <a:gd name="connsiteY606" fmla="*/ 1268632 h 6858000"/>
              <a:gd name="connsiteX607" fmla="*/ 6516292 w 7467600"/>
              <a:gd name="connsiteY607" fmla="*/ 1263064 h 6858000"/>
              <a:gd name="connsiteX608" fmla="*/ 5736320 w 7467600"/>
              <a:gd name="connsiteY608" fmla="*/ 1501803 h 6858000"/>
              <a:gd name="connsiteX609" fmla="*/ 6516292 w 7467600"/>
              <a:gd name="connsiteY609" fmla="*/ 1263064 h 6858000"/>
              <a:gd name="connsiteX610" fmla="*/ 291466 w 7467600"/>
              <a:gd name="connsiteY610" fmla="*/ 1250369 h 6858000"/>
              <a:gd name="connsiteX611" fmla="*/ 323180 w 7467600"/>
              <a:gd name="connsiteY611" fmla="*/ 1435283 h 6858000"/>
              <a:gd name="connsiteX612" fmla="*/ 349381 w 7467600"/>
              <a:gd name="connsiteY612" fmla="*/ 1875041 h 6858000"/>
              <a:gd name="connsiteX613" fmla="*/ 374363 w 7467600"/>
              <a:gd name="connsiteY613" fmla="*/ 1506494 h 6858000"/>
              <a:gd name="connsiteX614" fmla="*/ 302168 w 7467600"/>
              <a:gd name="connsiteY614" fmla="*/ 1274495 h 6858000"/>
              <a:gd name="connsiteX615" fmla="*/ 291466 w 7467600"/>
              <a:gd name="connsiteY615" fmla="*/ 1250369 h 6858000"/>
              <a:gd name="connsiteX616" fmla="*/ 678222 w 7467600"/>
              <a:gd name="connsiteY616" fmla="*/ 1248670 h 6858000"/>
              <a:gd name="connsiteX617" fmla="*/ 775536 w 7467600"/>
              <a:gd name="connsiteY617" fmla="*/ 1388015 h 6858000"/>
              <a:gd name="connsiteX618" fmla="*/ 894529 w 7467600"/>
              <a:gd name="connsiteY618" fmla="*/ 1567739 h 6858000"/>
              <a:gd name="connsiteX619" fmla="*/ 948000 w 7467600"/>
              <a:gd name="connsiteY619" fmla="*/ 1663088 h 6858000"/>
              <a:gd name="connsiteX620" fmla="*/ 1006812 w 7467600"/>
              <a:gd name="connsiteY620" fmla="*/ 1767683 h 6858000"/>
              <a:gd name="connsiteX621" fmla="*/ 1149133 w 7467600"/>
              <a:gd name="connsiteY621" fmla="*/ 1971513 h 6858000"/>
              <a:gd name="connsiteX622" fmla="*/ 1333952 w 7467600"/>
              <a:gd name="connsiteY622" fmla="*/ 2251620 h 6858000"/>
              <a:gd name="connsiteX623" fmla="*/ 1337329 w 7467600"/>
              <a:gd name="connsiteY623" fmla="*/ 2258350 h 6858000"/>
              <a:gd name="connsiteX624" fmla="*/ 1014726 w 7467600"/>
              <a:gd name="connsiteY624" fmla="*/ 1615556 h 6858000"/>
              <a:gd name="connsiteX625" fmla="*/ 678222 w 7467600"/>
              <a:gd name="connsiteY625" fmla="*/ 1248670 h 6858000"/>
              <a:gd name="connsiteX626" fmla="*/ 6691602 w 7467600"/>
              <a:gd name="connsiteY626" fmla="*/ 1140573 h 6858000"/>
              <a:gd name="connsiteX627" fmla="*/ 6571100 w 7467600"/>
              <a:gd name="connsiteY627" fmla="*/ 1183662 h 6858000"/>
              <a:gd name="connsiteX628" fmla="*/ 6241687 w 7467600"/>
              <a:gd name="connsiteY628" fmla="*/ 1257600 h 6858000"/>
              <a:gd name="connsiteX629" fmla="*/ 5693009 w 7467600"/>
              <a:gd name="connsiteY629" fmla="*/ 1478256 h 6858000"/>
              <a:gd name="connsiteX630" fmla="*/ 6548420 w 7467600"/>
              <a:gd name="connsiteY630" fmla="*/ 1214599 h 6858000"/>
              <a:gd name="connsiteX631" fmla="*/ 6605473 w 7467600"/>
              <a:gd name="connsiteY631" fmla="*/ 1184686 h 6858000"/>
              <a:gd name="connsiteX632" fmla="*/ 6691602 w 7467600"/>
              <a:gd name="connsiteY632" fmla="*/ 1140573 h 6858000"/>
              <a:gd name="connsiteX633" fmla="*/ 4002475 w 7467600"/>
              <a:gd name="connsiteY633" fmla="*/ 1037802 h 6858000"/>
              <a:gd name="connsiteX634" fmla="*/ 4000324 w 7467600"/>
              <a:gd name="connsiteY634" fmla="*/ 1039362 h 6858000"/>
              <a:gd name="connsiteX635" fmla="*/ 4002862 w 7467600"/>
              <a:gd name="connsiteY635" fmla="*/ 1042866 h 6858000"/>
              <a:gd name="connsiteX636" fmla="*/ 4002475 w 7467600"/>
              <a:gd name="connsiteY636" fmla="*/ 1037802 h 6858000"/>
              <a:gd name="connsiteX637" fmla="*/ 506322 w 7467600"/>
              <a:gd name="connsiteY637" fmla="*/ 1020997 h 6858000"/>
              <a:gd name="connsiteX638" fmla="*/ 533068 w 7467600"/>
              <a:gd name="connsiteY638" fmla="*/ 1029409 h 6858000"/>
              <a:gd name="connsiteX639" fmla="*/ 1232525 w 7467600"/>
              <a:gd name="connsiteY639" fmla="*/ 1804675 h 6858000"/>
              <a:gd name="connsiteX640" fmla="*/ 1388858 w 7467600"/>
              <a:gd name="connsiteY640" fmla="*/ 2368011 h 6858000"/>
              <a:gd name="connsiteX641" fmla="*/ 1384098 w 7467600"/>
              <a:gd name="connsiteY641" fmla="*/ 2378125 h 6858000"/>
              <a:gd name="connsiteX642" fmla="*/ 1425393 w 7467600"/>
              <a:gd name="connsiteY642" fmla="*/ 2589124 h 6858000"/>
              <a:gd name="connsiteX643" fmla="*/ 1424001 w 7467600"/>
              <a:gd name="connsiteY643" fmla="*/ 2597541 h 6858000"/>
              <a:gd name="connsiteX644" fmla="*/ 2152729 w 7467600"/>
              <a:gd name="connsiteY644" fmla="*/ 2864487 h 6858000"/>
              <a:gd name="connsiteX645" fmla="*/ 2020609 w 7467600"/>
              <a:gd name="connsiteY645" fmla="*/ 2539671 h 6858000"/>
              <a:gd name="connsiteX646" fmla="*/ 2018920 w 7467600"/>
              <a:gd name="connsiteY646" fmla="*/ 2536309 h 6858000"/>
              <a:gd name="connsiteX647" fmla="*/ 1342441 w 7467600"/>
              <a:gd name="connsiteY647" fmla="*/ 1173017 h 6858000"/>
              <a:gd name="connsiteX648" fmla="*/ 1367925 w 7467600"/>
              <a:gd name="connsiteY648" fmla="*/ 1135648 h 6858000"/>
              <a:gd name="connsiteX649" fmla="*/ 1771401 w 7467600"/>
              <a:gd name="connsiteY649" fmla="*/ 1806673 h 6858000"/>
              <a:gd name="connsiteX650" fmla="*/ 1972385 w 7467600"/>
              <a:gd name="connsiteY650" fmla="*/ 2198735 h 6858000"/>
              <a:gd name="connsiteX651" fmla="*/ 2040892 w 7467600"/>
              <a:gd name="connsiteY651" fmla="*/ 2405205 h 6858000"/>
              <a:gd name="connsiteX652" fmla="*/ 2131689 w 7467600"/>
              <a:gd name="connsiteY652" fmla="*/ 1936926 h 6858000"/>
              <a:gd name="connsiteX653" fmla="*/ 2454820 w 7467600"/>
              <a:gd name="connsiteY653" fmla="*/ 1248808 h 6858000"/>
              <a:gd name="connsiteX654" fmla="*/ 2492512 w 7467600"/>
              <a:gd name="connsiteY654" fmla="*/ 1302920 h 6858000"/>
              <a:gd name="connsiteX655" fmla="*/ 2081216 w 7467600"/>
              <a:gd name="connsiteY655" fmla="*/ 2527513 h 6858000"/>
              <a:gd name="connsiteX656" fmla="*/ 2081211 w 7467600"/>
              <a:gd name="connsiteY656" fmla="*/ 2528916 h 6858000"/>
              <a:gd name="connsiteX657" fmla="*/ 2199067 w 7467600"/>
              <a:gd name="connsiteY657" fmla="*/ 2884061 h 6858000"/>
              <a:gd name="connsiteX658" fmla="*/ 3192586 w 7467600"/>
              <a:gd name="connsiteY658" fmla="*/ 3411496 h 6858000"/>
              <a:gd name="connsiteX659" fmla="*/ 3182620 w 7467600"/>
              <a:gd name="connsiteY659" fmla="*/ 3483279 h 6858000"/>
              <a:gd name="connsiteX660" fmla="*/ 2435119 w 7467600"/>
              <a:gd name="connsiteY660" fmla="*/ 3080173 h 6858000"/>
              <a:gd name="connsiteX661" fmla="*/ 2410152 w 7467600"/>
              <a:gd name="connsiteY661" fmla="*/ 3063751 h 6858000"/>
              <a:gd name="connsiteX662" fmla="*/ 2408099 w 7467600"/>
              <a:gd name="connsiteY662" fmla="*/ 3064403 h 6858000"/>
              <a:gd name="connsiteX663" fmla="*/ 2407218 w 7467600"/>
              <a:gd name="connsiteY663" fmla="*/ 3070324 h 6858000"/>
              <a:gd name="connsiteX664" fmla="*/ 2380138 w 7467600"/>
              <a:gd name="connsiteY664" fmla="*/ 3099341 h 6858000"/>
              <a:gd name="connsiteX665" fmla="*/ 1765923 w 7467600"/>
              <a:gd name="connsiteY665" fmla="*/ 3581043 h 6858000"/>
              <a:gd name="connsiteX666" fmla="*/ 1702258 w 7467600"/>
              <a:gd name="connsiteY666" fmla="*/ 3612286 h 6858000"/>
              <a:gd name="connsiteX667" fmla="*/ 1538370 w 7467600"/>
              <a:gd name="connsiteY667" fmla="*/ 3811804 h 6858000"/>
              <a:gd name="connsiteX668" fmla="*/ 542867 w 7467600"/>
              <a:gd name="connsiteY668" fmla="*/ 4944092 h 6858000"/>
              <a:gd name="connsiteX669" fmla="*/ 515800 w 7467600"/>
              <a:gd name="connsiteY669" fmla="*/ 4862180 h 6858000"/>
              <a:gd name="connsiteX670" fmla="*/ 909145 w 7467600"/>
              <a:gd name="connsiteY670" fmla="*/ 4199225 h 6858000"/>
              <a:gd name="connsiteX671" fmla="*/ 1214067 w 7467600"/>
              <a:gd name="connsiteY671" fmla="*/ 3908561 h 6858000"/>
              <a:gd name="connsiteX672" fmla="*/ 640967 w 7467600"/>
              <a:gd name="connsiteY672" fmla="*/ 4105601 h 6858000"/>
              <a:gd name="connsiteX673" fmla="*/ 112563 w 7467600"/>
              <a:gd name="connsiteY673" fmla="*/ 4396952 h 6858000"/>
              <a:gd name="connsiteX674" fmla="*/ 0 w 7467600"/>
              <a:gd name="connsiteY674" fmla="*/ 4466006 h 6858000"/>
              <a:gd name="connsiteX675" fmla="*/ 0 w 7467600"/>
              <a:gd name="connsiteY675" fmla="*/ 4233763 h 6858000"/>
              <a:gd name="connsiteX676" fmla="*/ 36881 w 7467600"/>
              <a:gd name="connsiteY676" fmla="*/ 4200118 h 6858000"/>
              <a:gd name="connsiteX677" fmla="*/ 910534 w 7467600"/>
              <a:gd name="connsiteY677" fmla="*/ 3629753 h 6858000"/>
              <a:gd name="connsiteX678" fmla="*/ 1578717 w 7467600"/>
              <a:gd name="connsiteY678" fmla="*/ 3575982 h 6858000"/>
              <a:gd name="connsiteX679" fmla="*/ 2338780 w 7467600"/>
              <a:gd name="connsiteY679" fmla="*/ 3033725 h 6858000"/>
              <a:gd name="connsiteX680" fmla="*/ 1807991 w 7467600"/>
              <a:gd name="connsiteY680" fmla="*/ 2807184 h 6858000"/>
              <a:gd name="connsiteX681" fmla="*/ 1416358 w 7467600"/>
              <a:gd name="connsiteY681" fmla="*/ 3112571 h 6858000"/>
              <a:gd name="connsiteX682" fmla="*/ 939066 w 7467600"/>
              <a:gd name="connsiteY682" fmla="*/ 3378798 h 6858000"/>
              <a:gd name="connsiteX683" fmla="*/ 115099 w 7467600"/>
              <a:gd name="connsiteY683" fmla="*/ 3607650 h 6858000"/>
              <a:gd name="connsiteX684" fmla="*/ 97284 w 7467600"/>
              <a:gd name="connsiteY684" fmla="*/ 3520393 h 6858000"/>
              <a:gd name="connsiteX685" fmla="*/ 922050 w 7467600"/>
              <a:gd name="connsiteY685" fmla="*/ 3074867 h 6858000"/>
              <a:gd name="connsiteX686" fmla="*/ 1405265 w 7467600"/>
              <a:gd name="connsiteY686" fmla="*/ 3016319 h 6858000"/>
              <a:gd name="connsiteX687" fmla="*/ 1407512 w 7467600"/>
              <a:gd name="connsiteY687" fmla="*/ 3018001 h 6858000"/>
              <a:gd name="connsiteX688" fmla="*/ 1726266 w 7467600"/>
              <a:gd name="connsiteY688" fmla="*/ 2777274 h 6858000"/>
              <a:gd name="connsiteX689" fmla="*/ 625390 w 7467600"/>
              <a:gd name="connsiteY689" fmla="*/ 2514541 h 6858000"/>
              <a:gd name="connsiteX690" fmla="*/ 619799 w 7467600"/>
              <a:gd name="connsiteY690" fmla="*/ 2527180 h 6858000"/>
              <a:gd name="connsiteX691" fmla="*/ 310030 w 7467600"/>
              <a:gd name="connsiteY691" fmla="*/ 2771818 h 6858000"/>
              <a:gd name="connsiteX692" fmla="*/ 173877 w 7467600"/>
              <a:gd name="connsiteY692" fmla="*/ 2937056 h 6858000"/>
              <a:gd name="connsiteX693" fmla="*/ 77889 w 7467600"/>
              <a:gd name="connsiteY693" fmla="*/ 3138440 h 6858000"/>
              <a:gd name="connsiteX694" fmla="*/ 0 w 7467600"/>
              <a:gd name="connsiteY694" fmla="*/ 3271395 h 6858000"/>
              <a:gd name="connsiteX695" fmla="*/ 0 w 7467600"/>
              <a:gd name="connsiteY695" fmla="*/ 3153002 h 6858000"/>
              <a:gd name="connsiteX696" fmla="*/ 2386 w 7467600"/>
              <a:gd name="connsiteY696" fmla="*/ 3149203 h 6858000"/>
              <a:gd name="connsiteX697" fmla="*/ 89753 w 7467600"/>
              <a:gd name="connsiteY697" fmla="*/ 2987702 h 6858000"/>
              <a:gd name="connsiteX698" fmla="*/ 76869 w 7467600"/>
              <a:gd name="connsiteY698" fmla="*/ 3005404 h 6858000"/>
              <a:gd name="connsiteX699" fmla="*/ 32049 w 7467600"/>
              <a:gd name="connsiteY699" fmla="*/ 3065814 h 6858000"/>
              <a:gd name="connsiteX700" fmla="*/ 0 w 7467600"/>
              <a:gd name="connsiteY700" fmla="*/ 3108744 h 6858000"/>
              <a:gd name="connsiteX701" fmla="*/ 0 w 7467600"/>
              <a:gd name="connsiteY701" fmla="*/ 3058059 h 6858000"/>
              <a:gd name="connsiteX702" fmla="*/ 7610 w 7467600"/>
              <a:gd name="connsiteY702" fmla="*/ 3047889 h 6858000"/>
              <a:gd name="connsiteX703" fmla="*/ 52419 w 7467600"/>
              <a:gd name="connsiteY703" fmla="*/ 2987479 h 6858000"/>
              <a:gd name="connsiteX704" fmla="*/ 59142 w 7467600"/>
              <a:gd name="connsiteY704" fmla="*/ 2978488 h 6858000"/>
              <a:gd name="connsiteX705" fmla="*/ 0 w 7467600"/>
              <a:gd name="connsiteY705" fmla="*/ 3015334 h 6858000"/>
              <a:gd name="connsiteX706" fmla="*/ 0 w 7467600"/>
              <a:gd name="connsiteY706" fmla="*/ 2914286 h 6858000"/>
              <a:gd name="connsiteX707" fmla="*/ 36383 w 7467600"/>
              <a:gd name="connsiteY707" fmla="*/ 2901128 h 6858000"/>
              <a:gd name="connsiteX708" fmla="*/ 156329 w 7467600"/>
              <a:gd name="connsiteY708" fmla="*/ 2840533 h 6858000"/>
              <a:gd name="connsiteX709" fmla="*/ 358355 w 7467600"/>
              <a:gd name="connsiteY709" fmla="*/ 2620471 h 6858000"/>
              <a:gd name="connsiteX710" fmla="*/ 510577 w 7467600"/>
              <a:gd name="connsiteY710" fmla="*/ 2501244 h 6858000"/>
              <a:gd name="connsiteX711" fmla="*/ 211967 w 7467600"/>
              <a:gd name="connsiteY711" fmla="*/ 2479171 h 6858000"/>
              <a:gd name="connsiteX712" fmla="*/ 0 w 7467600"/>
              <a:gd name="connsiteY712" fmla="*/ 2476398 h 6858000"/>
              <a:gd name="connsiteX713" fmla="*/ 0 w 7467600"/>
              <a:gd name="connsiteY713" fmla="*/ 2389189 h 6858000"/>
              <a:gd name="connsiteX714" fmla="*/ 103062 w 7467600"/>
              <a:gd name="connsiteY714" fmla="*/ 2389518 h 6858000"/>
              <a:gd name="connsiteX715" fmla="*/ 510734 w 7467600"/>
              <a:gd name="connsiteY715" fmla="*/ 2416201 h 6858000"/>
              <a:gd name="connsiteX716" fmla="*/ 279257 w 7467600"/>
              <a:gd name="connsiteY716" fmla="*/ 2092102 h 6858000"/>
              <a:gd name="connsiteX717" fmla="*/ 65265 w 7467600"/>
              <a:gd name="connsiteY717" fmla="*/ 2006049 h 6858000"/>
              <a:gd name="connsiteX718" fmla="*/ 0 w 7467600"/>
              <a:gd name="connsiteY718" fmla="*/ 1982532 h 6858000"/>
              <a:gd name="connsiteX719" fmla="*/ 0 w 7467600"/>
              <a:gd name="connsiteY719" fmla="*/ 1912789 h 6858000"/>
              <a:gd name="connsiteX720" fmla="*/ 97460 w 7467600"/>
              <a:gd name="connsiteY720" fmla="*/ 1953725 h 6858000"/>
              <a:gd name="connsiteX721" fmla="*/ 221272 w 7467600"/>
              <a:gd name="connsiteY721" fmla="*/ 1980766 h 6858000"/>
              <a:gd name="connsiteX722" fmla="*/ 116765 w 7467600"/>
              <a:gd name="connsiteY722" fmla="*/ 1911033 h 6858000"/>
              <a:gd name="connsiteX723" fmla="*/ 16405 w 7467600"/>
              <a:gd name="connsiteY723" fmla="*/ 1803412 h 6858000"/>
              <a:gd name="connsiteX724" fmla="*/ 0 w 7467600"/>
              <a:gd name="connsiteY724" fmla="*/ 1784777 h 6858000"/>
              <a:gd name="connsiteX725" fmla="*/ 0 w 7467600"/>
              <a:gd name="connsiteY725" fmla="*/ 1740082 h 6858000"/>
              <a:gd name="connsiteX726" fmla="*/ 39394 w 7467600"/>
              <a:gd name="connsiteY726" fmla="*/ 1784856 h 6858000"/>
              <a:gd name="connsiteX727" fmla="*/ 135813 w 7467600"/>
              <a:gd name="connsiteY727" fmla="*/ 1888838 h 6858000"/>
              <a:gd name="connsiteX728" fmla="*/ 242575 w 7467600"/>
              <a:gd name="connsiteY728" fmla="*/ 1958841 h 6858000"/>
              <a:gd name="connsiteX729" fmla="*/ 82197 w 7467600"/>
              <a:gd name="connsiteY729" fmla="*/ 1754826 h 6858000"/>
              <a:gd name="connsiteX730" fmla="*/ 0 w 7467600"/>
              <a:gd name="connsiteY730" fmla="*/ 1679650 h 6858000"/>
              <a:gd name="connsiteX731" fmla="*/ 0 w 7467600"/>
              <a:gd name="connsiteY731" fmla="*/ 1602463 h 6858000"/>
              <a:gd name="connsiteX732" fmla="*/ 84689 w 7467600"/>
              <a:gd name="connsiteY732" fmla="*/ 1677442 h 6858000"/>
              <a:gd name="connsiteX733" fmla="*/ 298437 w 7467600"/>
              <a:gd name="connsiteY733" fmla="*/ 1968019 h 6858000"/>
              <a:gd name="connsiteX734" fmla="*/ 227269 w 7467600"/>
              <a:gd name="connsiteY734" fmla="*/ 1114064 h 6858000"/>
              <a:gd name="connsiteX735" fmla="*/ 248003 w 7467600"/>
              <a:gd name="connsiteY735" fmla="*/ 1089613 h 6858000"/>
              <a:gd name="connsiteX736" fmla="*/ 427020 w 7467600"/>
              <a:gd name="connsiteY736" fmla="*/ 1619803 h 6858000"/>
              <a:gd name="connsiteX737" fmla="*/ 340345 w 7467600"/>
              <a:gd name="connsiteY737" fmla="*/ 2027739 h 6858000"/>
              <a:gd name="connsiteX738" fmla="*/ 360865 w 7467600"/>
              <a:gd name="connsiteY738" fmla="*/ 2044827 h 6858000"/>
              <a:gd name="connsiteX739" fmla="*/ 560414 w 7467600"/>
              <a:gd name="connsiteY739" fmla="*/ 2421457 h 6858000"/>
              <a:gd name="connsiteX740" fmla="*/ 1359703 w 7467600"/>
              <a:gd name="connsiteY740" fmla="*/ 2578554 h 6858000"/>
              <a:gd name="connsiteX741" fmla="*/ 1359422 w 7467600"/>
              <a:gd name="connsiteY741" fmla="*/ 2577994 h 6858000"/>
              <a:gd name="connsiteX742" fmla="*/ 828701 w 7467600"/>
              <a:gd name="connsiteY742" fmla="*/ 1839520 h 6858000"/>
              <a:gd name="connsiteX743" fmla="*/ 494427 w 7467600"/>
              <a:gd name="connsiteY743" fmla="*/ 1092333 h 6858000"/>
              <a:gd name="connsiteX744" fmla="*/ 506322 w 7467600"/>
              <a:gd name="connsiteY744" fmla="*/ 1020997 h 6858000"/>
              <a:gd name="connsiteX745" fmla="*/ 4570198 w 7467600"/>
              <a:gd name="connsiteY745" fmla="*/ 978081 h 6858000"/>
              <a:gd name="connsiteX746" fmla="*/ 4523691 w 7467600"/>
              <a:gd name="connsiteY746" fmla="*/ 1127776 h 6858000"/>
              <a:gd name="connsiteX747" fmla="*/ 4509875 w 7467600"/>
              <a:gd name="connsiteY747" fmla="*/ 1167552 h 6858000"/>
              <a:gd name="connsiteX748" fmla="*/ 4478168 w 7467600"/>
              <a:gd name="connsiteY748" fmla="*/ 1260735 h 6858000"/>
              <a:gd name="connsiteX749" fmla="*/ 4409309 w 7467600"/>
              <a:gd name="connsiteY749" fmla="*/ 1666996 h 6858000"/>
              <a:gd name="connsiteX750" fmla="*/ 4370031 w 7467600"/>
              <a:gd name="connsiteY750" fmla="*/ 1955666 h 6858000"/>
              <a:gd name="connsiteX751" fmla="*/ 4570198 w 7467600"/>
              <a:gd name="connsiteY751" fmla="*/ 978081 h 6858000"/>
              <a:gd name="connsiteX752" fmla="*/ 4557898 w 7467600"/>
              <a:gd name="connsiteY752" fmla="*/ 900011 h 6858000"/>
              <a:gd name="connsiteX753" fmla="*/ 4344840 w 7467600"/>
              <a:gd name="connsiteY753" fmla="*/ 1922038 h 6858000"/>
              <a:gd name="connsiteX754" fmla="*/ 4378710 w 7467600"/>
              <a:gd name="connsiteY754" fmla="*/ 1665516 h 6858000"/>
              <a:gd name="connsiteX755" fmla="*/ 4448798 w 7467600"/>
              <a:gd name="connsiteY755" fmla="*/ 1253024 h 6858000"/>
              <a:gd name="connsiteX756" fmla="*/ 4480315 w 7467600"/>
              <a:gd name="connsiteY756" fmla="*/ 1158454 h 6858000"/>
              <a:gd name="connsiteX757" fmla="*/ 4494133 w 7467600"/>
              <a:gd name="connsiteY757" fmla="*/ 1118676 h 6858000"/>
              <a:gd name="connsiteX758" fmla="*/ 4557898 w 7467600"/>
              <a:gd name="connsiteY758" fmla="*/ 900011 h 6858000"/>
              <a:gd name="connsiteX759" fmla="*/ 5870151 w 7467600"/>
              <a:gd name="connsiteY759" fmla="*/ 898890 h 6858000"/>
              <a:gd name="connsiteX760" fmla="*/ 5861335 w 7467600"/>
              <a:gd name="connsiteY760" fmla="*/ 899177 h 6858000"/>
              <a:gd name="connsiteX761" fmla="*/ 5843702 w 7467600"/>
              <a:gd name="connsiteY761" fmla="*/ 899748 h 6858000"/>
              <a:gd name="connsiteX762" fmla="*/ 5651107 w 7467600"/>
              <a:gd name="connsiteY762" fmla="*/ 920306 h 6858000"/>
              <a:gd name="connsiteX763" fmla="*/ 5459407 w 7467600"/>
              <a:gd name="connsiteY763" fmla="*/ 940975 h 6858000"/>
              <a:gd name="connsiteX764" fmla="*/ 5374846 w 7467600"/>
              <a:gd name="connsiteY764" fmla="*/ 941988 h 6858000"/>
              <a:gd name="connsiteX765" fmla="*/ 5256105 w 7467600"/>
              <a:gd name="connsiteY765" fmla="*/ 945632 h 6858000"/>
              <a:gd name="connsiteX766" fmla="*/ 5107071 w 7467600"/>
              <a:gd name="connsiteY766" fmla="*/ 969720 h 6858000"/>
              <a:gd name="connsiteX767" fmla="*/ 4998681 w 7467600"/>
              <a:gd name="connsiteY767" fmla="*/ 988771 h 6858000"/>
              <a:gd name="connsiteX768" fmla="*/ 5870151 w 7467600"/>
              <a:gd name="connsiteY768" fmla="*/ 898890 h 6858000"/>
              <a:gd name="connsiteX769" fmla="*/ 5504425 w 7467600"/>
              <a:gd name="connsiteY769" fmla="*/ 848067 h 6858000"/>
              <a:gd name="connsiteX770" fmla="*/ 4968849 w 7467600"/>
              <a:gd name="connsiteY770" fmla="*/ 962318 h 6858000"/>
              <a:gd name="connsiteX771" fmla="*/ 5104039 w 7467600"/>
              <a:gd name="connsiteY771" fmla="*/ 940634 h 6858000"/>
              <a:gd name="connsiteX772" fmla="*/ 5256311 w 7467600"/>
              <a:gd name="connsiteY772" fmla="*/ 916490 h 6858000"/>
              <a:gd name="connsiteX773" fmla="*/ 5377381 w 7467600"/>
              <a:gd name="connsiteY773" fmla="*/ 912671 h 6858000"/>
              <a:gd name="connsiteX774" fmla="*/ 5460148 w 7467600"/>
              <a:gd name="connsiteY774" fmla="*/ 911442 h 6858000"/>
              <a:gd name="connsiteX775" fmla="*/ 5648971 w 7467600"/>
              <a:gd name="connsiteY775" fmla="*/ 891331 h 6858000"/>
              <a:gd name="connsiteX776" fmla="*/ 5844807 w 7467600"/>
              <a:gd name="connsiteY776" fmla="*/ 870718 h 6858000"/>
              <a:gd name="connsiteX777" fmla="*/ 5862975 w 7467600"/>
              <a:gd name="connsiteY777" fmla="*/ 869756 h 6858000"/>
              <a:gd name="connsiteX778" fmla="*/ 5920887 w 7467600"/>
              <a:gd name="connsiteY778" fmla="*/ 865929 h 6858000"/>
              <a:gd name="connsiteX779" fmla="*/ 5504425 w 7467600"/>
              <a:gd name="connsiteY779" fmla="*/ 848067 h 6858000"/>
              <a:gd name="connsiteX780" fmla="*/ 3607114 w 7467600"/>
              <a:gd name="connsiteY780" fmla="*/ 467441 h 6858000"/>
              <a:gd name="connsiteX781" fmla="*/ 3296242 w 7467600"/>
              <a:gd name="connsiteY781" fmla="*/ 807991 h 6858000"/>
              <a:gd name="connsiteX782" fmla="*/ 3174674 w 7467600"/>
              <a:gd name="connsiteY782" fmla="*/ 919759 h 6858000"/>
              <a:gd name="connsiteX783" fmla="*/ 3042978 w 7467600"/>
              <a:gd name="connsiteY783" fmla="*/ 1054894 h 6858000"/>
              <a:gd name="connsiteX784" fmla="*/ 2968914 w 7467600"/>
              <a:gd name="connsiteY784" fmla="*/ 1133756 h 6858000"/>
              <a:gd name="connsiteX785" fmla="*/ 3103823 w 7467600"/>
              <a:gd name="connsiteY785" fmla="*/ 1026814 h 6858000"/>
              <a:gd name="connsiteX786" fmla="*/ 3607114 w 7467600"/>
              <a:gd name="connsiteY786" fmla="*/ 467441 h 6858000"/>
              <a:gd name="connsiteX787" fmla="*/ 3744487 w 7467600"/>
              <a:gd name="connsiteY787" fmla="*/ 383136 h 6858000"/>
              <a:gd name="connsiteX788" fmla="*/ 3970213 w 7467600"/>
              <a:gd name="connsiteY788" fmla="*/ 995559 h 6858000"/>
              <a:gd name="connsiteX789" fmla="*/ 3744487 w 7467600"/>
              <a:gd name="connsiteY789" fmla="*/ 383136 h 6858000"/>
              <a:gd name="connsiteX790" fmla="*/ 3624562 w 7467600"/>
              <a:gd name="connsiteY790" fmla="*/ 367041 h 6858000"/>
              <a:gd name="connsiteX791" fmla="*/ 3489712 w 7467600"/>
              <a:gd name="connsiteY791" fmla="*/ 485386 h 6858000"/>
              <a:gd name="connsiteX792" fmla="*/ 3182994 w 7467600"/>
              <a:gd name="connsiteY792" fmla="*/ 828265 h 6858000"/>
              <a:gd name="connsiteX793" fmla="*/ 2892114 w 7467600"/>
              <a:gd name="connsiteY793" fmla="*/ 1172635 h 6858000"/>
              <a:gd name="connsiteX794" fmla="*/ 3021459 w 7467600"/>
              <a:gd name="connsiteY794" fmla="*/ 1035385 h 6858000"/>
              <a:gd name="connsiteX795" fmla="*/ 3153873 w 7467600"/>
              <a:gd name="connsiteY795" fmla="*/ 898971 h 6858000"/>
              <a:gd name="connsiteX796" fmla="*/ 3276511 w 7467600"/>
              <a:gd name="connsiteY796" fmla="*/ 786423 h 6858000"/>
              <a:gd name="connsiteX797" fmla="*/ 3584154 w 7467600"/>
              <a:gd name="connsiteY797" fmla="*/ 448218 h 6858000"/>
              <a:gd name="connsiteX798" fmla="*/ 3624562 w 7467600"/>
              <a:gd name="connsiteY798" fmla="*/ 367041 h 6858000"/>
              <a:gd name="connsiteX799" fmla="*/ 3766672 w 7467600"/>
              <a:gd name="connsiteY799" fmla="*/ 359429 h 6858000"/>
              <a:gd name="connsiteX800" fmla="*/ 3996338 w 7467600"/>
              <a:gd name="connsiteY800" fmla="*/ 968237 h 6858000"/>
              <a:gd name="connsiteX801" fmla="*/ 3766672 w 7467600"/>
              <a:gd name="connsiteY801" fmla="*/ 359429 h 6858000"/>
              <a:gd name="connsiteX802" fmla="*/ 5805386 w 7467600"/>
              <a:gd name="connsiteY802" fmla="*/ 239240 h 6858000"/>
              <a:gd name="connsiteX803" fmla="*/ 5736947 w 7467600"/>
              <a:gd name="connsiteY803" fmla="*/ 261367 h 6858000"/>
              <a:gd name="connsiteX804" fmla="*/ 5427012 w 7467600"/>
              <a:gd name="connsiteY804" fmla="*/ 311272 h 6858000"/>
              <a:gd name="connsiteX805" fmla="*/ 5147818 w 7467600"/>
              <a:gd name="connsiteY805" fmla="*/ 322112 h 6858000"/>
              <a:gd name="connsiteX806" fmla="*/ 5060854 w 7467600"/>
              <a:gd name="connsiteY806" fmla="*/ 311882 h 6858000"/>
              <a:gd name="connsiteX807" fmla="*/ 4945989 w 7467600"/>
              <a:gd name="connsiteY807" fmla="*/ 300516 h 6858000"/>
              <a:gd name="connsiteX808" fmla="*/ 5410479 w 7467600"/>
              <a:gd name="connsiteY808" fmla="*/ 348434 h 6858000"/>
              <a:gd name="connsiteX809" fmla="*/ 5805386 w 7467600"/>
              <a:gd name="connsiteY809" fmla="*/ 239240 h 6858000"/>
              <a:gd name="connsiteX810" fmla="*/ 5905192 w 7467600"/>
              <a:gd name="connsiteY810" fmla="*/ 163079 h 6858000"/>
              <a:gd name="connsiteX811" fmla="*/ 5865655 w 7467600"/>
              <a:gd name="connsiteY811" fmla="*/ 171901 h 6858000"/>
              <a:gd name="connsiteX812" fmla="*/ 5259740 w 7467600"/>
              <a:gd name="connsiteY812" fmla="*/ 257013 h 6858000"/>
              <a:gd name="connsiteX813" fmla="*/ 5208466 w 7467600"/>
              <a:gd name="connsiteY813" fmla="*/ 257550 h 6858000"/>
              <a:gd name="connsiteX814" fmla="*/ 4980204 w 7467600"/>
              <a:gd name="connsiteY814" fmla="*/ 271903 h 6858000"/>
              <a:gd name="connsiteX815" fmla="*/ 5068068 w 7467600"/>
              <a:gd name="connsiteY815" fmla="*/ 282244 h 6858000"/>
              <a:gd name="connsiteX816" fmla="*/ 5153231 w 7467600"/>
              <a:gd name="connsiteY816" fmla="*/ 292240 h 6858000"/>
              <a:gd name="connsiteX817" fmla="*/ 5426491 w 7467600"/>
              <a:gd name="connsiteY817" fmla="*/ 281128 h 6858000"/>
              <a:gd name="connsiteX818" fmla="*/ 5731212 w 7467600"/>
              <a:gd name="connsiteY818" fmla="*/ 231951 h 6858000"/>
              <a:gd name="connsiteX819" fmla="*/ 5905192 w 7467600"/>
              <a:gd name="connsiteY819" fmla="*/ 163079 h 6858000"/>
              <a:gd name="connsiteX820" fmla="*/ 5944437 w 7467600"/>
              <a:gd name="connsiteY820" fmla="*/ 113829 h 6858000"/>
              <a:gd name="connsiteX821" fmla="*/ 5825032 w 7467600"/>
              <a:gd name="connsiteY821" fmla="*/ 146405 h 6858000"/>
              <a:gd name="connsiteX822" fmla="*/ 4955599 w 7467600"/>
              <a:gd name="connsiteY822" fmla="*/ 247008 h 6858000"/>
              <a:gd name="connsiteX823" fmla="*/ 5210104 w 7467600"/>
              <a:gd name="connsiteY823" fmla="*/ 228123 h 6858000"/>
              <a:gd name="connsiteX824" fmla="*/ 5261015 w 7467600"/>
              <a:gd name="connsiteY824" fmla="*/ 227087 h 6858000"/>
              <a:gd name="connsiteX825" fmla="*/ 5861181 w 7467600"/>
              <a:gd name="connsiteY825" fmla="*/ 143093 h 6858000"/>
              <a:gd name="connsiteX826" fmla="*/ 5961252 w 7467600"/>
              <a:gd name="connsiteY826" fmla="*/ 114820 h 6858000"/>
              <a:gd name="connsiteX827" fmla="*/ 5944437 w 7467600"/>
              <a:gd name="connsiteY827" fmla="*/ 113829 h 6858000"/>
              <a:gd name="connsiteX828" fmla="*/ 3882765 w 7467600"/>
              <a:gd name="connsiteY828" fmla="*/ 0 h 6858000"/>
              <a:gd name="connsiteX829" fmla="*/ 3995099 w 7467600"/>
              <a:gd name="connsiteY829" fmla="*/ 0 h 6858000"/>
              <a:gd name="connsiteX830" fmla="*/ 4163818 w 7467600"/>
              <a:gd name="connsiteY830" fmla="*/ 234104 h 6858000"/>
              <a:gd name="connsiteX831" fmla="*/ 4172099 w 7467600"/>
              <a:gd name="connsiteY831" fmla="*/ 234207 h 6858000"/>
              <a:gd name="connsiteX832" fmla="*/ 4784282 w 7467600"/>
              <a:gd name="connsiteY832" fmla="*/ 276561 h 6858000"/>
              <a:gd name="connsiteX833" fmla="*/ 4801687 w 7467600"/>
              <a:gd name="connsiteY833" fmla="*/ 267764 h 6858000"/>
              <a:gd name="connsiteX834" fmla="*/ 6082788 w 7467600"/>
              <a:gd name="connsiteY834" fmla="*/ 64119 h 6858000"/>
              <a:gd name="connsiteX835" fmla="*/ 6099442 w 7467600"/>
              <a:gd name="connsiteY835" fmla="*/ 82568 h 6858000"/>
              <a:gd name="connsiteX836" fmla="*/ 4804137 w 7467600"/>
              <a:gd name="connsiteY836" fmla="*/ 320931 h 6858000"/>
              <a:gd name="connsiteX837" fmla="*/ 4227047 w 7467600"/>
              <a:gd name="connsiteY837" fmla="*/ 313415 h 6858000"/>
              <a:gd name="connsiteX838" fmla="*/ 4346041 w 7467600"/>
              <a:gd name="connsiteY838" fmla="*/ 456086 h 6858000"/>
              <a:gd name="connsiteX839" fmla="*/ 4870967 w 7467600"/>
              <a:gd name="connsiteY839" fmla="*/ 963061 h 6858000"/>
              <a:gd name="connsiteX840" fmla="*/ 4889647 w 7467600"/>
              <a:gd name="connsiteY840" fmla="*/ 957147 h 6858000"/>
              <a:gd name="connsiteX841" fmla="*/ 5422504 w 7467600"/>
              <a:gd name="connsiteY841" fmla="*/ 805191 h 6858000"/>
              <a:gd name="connsiteX842" fmla="*/ 6087656 w 7467600"/>
              <a:gd name="connsiteY842" fmla="*/ 826703 h 6858000"/>
              <a:gd name="connsiteX843" fmla="*/ 6058717 w 7467600"/>
              <a:gd name="connsiteY843" fmla="*/ 865992 h 6858000"/>
              <a:gd name="connsiteX844" fmla="*/ 4974153 w 7467600"/>
              <a:gd name="connsiteY844" fmla="*/ 1045456 h 6858000"/>
              <a:gd name="connsiteX845" fmla="*/ 5627835 w 7467600"/>
              <a:gd name="connsiteY845" fmla="*/ 1472077 h 6858000"/>
              <a:gd name="connsiteX846" fmla="*/ 5629817 w 7467600"/>
              <a:gd name="connsiteY846" fmla="*/ 1471412 h 6858000"/>
              <a:gd name="connsiteX847" fmla="*/ 5634124 w 7467600"/>
              <a:gd name="connsiteY847" fmla="*/ 1470572 h 6858000"/>
              <a:gd name="connsiteX848" fmla="*/ 5755832 w 7467600"/>
              <a:gd name="connsiteY848" fmla="*/ 1383886 h 6858000"/>
              <a:gd name="connsiteX849" fmla="*/ 6014186 w 7467600"/>
              <a:gd name="connsiteY849" fmla="*/ 1279799 h 6858000"/>
              <a:gd name="connsiteX850" fmla="*/ 6901619 w 7467600"/>
              <a:gd name="connsiteY850" fmla="*/ 1047874 h 6858000"/>
              <a:gd name="connsiteX851" fmla="*/ 6931566 w 7467600"/>
              <a:gd name="connsiteY851" fmla="*/ 1062034 h 6858000"/>
              <a:gd name="connsiteX852" fmla="*/ 5790982 w 7467600"/>
              <a:gd name="connsiteY852" fmla="*/ 1561380 h 6858000"/>
              <a:gd name="connsiteX853" fmla="*/ 6188971 w 7467600"/>
              <a:gd name="connsiteY853" fmla="*/ 1755168 h 6858000"/>
              <a:gd name="connsiteX854" fmla="*/ 6202446 w 7467600"/>
              <a:gd name="connsiteY854" fmla="*/ 1752268 h 6858000"/>
              <a:gd name="connsiteX855" fmla="*/ 7179560 w 7467600"/>
              <a:gd name="connsiteY855" fmla="*/ 1467551 h 6858000"/>
              <a:gd name="connsiteX856" fmla="*/ 7158730 w 7467600"/>
              <a:gd name="connsiteY856" fmla="*/ 1507835 h 6858000"/>
              <a:gd name="connsiteX857" fmla="*/ 6326959 w 7467600"/>
              <a:gd name="connsiteY857" fmla="*/ 1817686 h 6858000"/>
              <a:gd name="connsiteX858" fmla="*/ 6537433 w 7467600"/>
              <a:gd name="connsiteY858" fmla="*/ 1907790 h 6858000"/>
              <a:gd name="connsiteX859" fmla="*/ 6550221 w 7467600"/>
              <a:gd name="connsiteY859" fmla="*/ 1910729 h 6858000"/>
              <a:gd name="connsiteX860" fmla="*/ 6964438 w 7467600"/>
              <a:gd name="connsiteY860" fmla="*/ 2209505 h 6858000"/>
              <a:gd name="connsiteX861" fmla="*/ 7367862 w 7467600"/>
              <a:gd name="connsiteY861" fmla="*/ 2806833 h 6858000"/>
              <a:gd name="connsiteX862" fmla="*/ 7364329 w 7467600"/>
              <a:gd name="connsiteY862" fmla="*/ 2826907 h 6858000"/>
              <a:gd name="connsiteX863" fmla="*/ 7290545 w 7467600"/>
              <a:gd name="connsiteY863" fmla="*/ 2850663 h 6858000"/>
              <a:gd name="connsiteX864" fmla="*/ 6472036 w 7467600"/>
              <a:gd name="connsiteY864" fmla="*/ 1959003 h 6858000"/>
              <a:gd name="connsiteX865" fmla="*/ 5792897 w 7467600"/>
              <a:gd name="connsiteY865" fmla="*/ 1647747 h 6858000"/>
              <a:gd name="connsiteX866" fmla="*/ 5842751 w 7467600"/>
              <a:gd name="connsiteY866" fmla="*/ 1816112 h 6858000"/>
              <a:gd name="connsiteX867" fmla="*/ 5847424 w 7467600"/>
              <a:gd name="connsiteY867" fmla="*/ 1815776 h 6858000"/>
              <a:gd name="connsiteX868" fmla="*/ 6399821 w 7467600"/>
              <a:gd name="connsiteY868" fmla="*/ 2344799 h 6858000"/>
              <a:gd name="connsiteX869" fmla="*/ 6323232 w 7467600"/>
              <a:gd name="connsiteY869" fmla="*/ 2389634 h 6858000"/>
              <a:gd name="connsiteX870" fmla="*/ 5942958 w 7467600"/>
              <a:gd name="connsiteY870" fmla="*/ 2077708 h 6858000"/>
              <a:gd name="connsiteX871" fmla="*/ 5921559 w 7467600"/>
              <a:gd name="connsiteY871" fmla="*/ 2378596 h 6858000"/>
              <a:gd name="connsiteX872" fmla="*/ 5817651 w 7467600"/>
              <a:gd name="connsiteY872" fmla="*/ 3023919 h 6858000"/>
              <a:gd name="connsiteX873" fmla="*/ 5729634 w 7467600"/>
              <a:gd name="connsiteY873" fmla="*/ 3051849 h 6858000"/>
              <a:gd name="connsiteX874" fmla="*/ 5611018 w 7467600"/>
              <a:gd name="connsiteY874" fmla="*/ 2316769 h 6858000"/>
              <a:gd name="connsiteX875" fmla="*/ 5687608 w 7467600"/>
              <a:gd name="connsiteY875" fmla="*/ 2039972 h 6858000"/>
              <a:gd name="connsiteX876" fmla="*/ 5657554 w 7467600"/>
              <a:gd name="connsiteY876" fmla="*/ 1576445 h 6858000"/>
              <a:gd name="connsiteX877" fmla="*/ 5150475 w 7467600"/>
              <a:gd name="connsiteY877" fmla="*/ 1274012 h 6858000"/>
              <a:gd name="connsiteX878" fmla="*/ 5349142 w 7467600"/>
              <a:gd name="connsiteY878" fmla="*/ 2204405 h 6858000"/>
              <a:gd name="connsiteX879" fmla="*/ 5262214 w 7467600"/>
              <a:gd name="connsiteY879" fmla="*/ 2233836 h 6858000"/>
              <a:gd name="connsiteX880" fmla="*/ 4981539 w 7467600"/>
              <a:gd name="connsiteY880" fmla="*/ 1542201 h 6858000"/>
              <a:gd name="connsiteX881" fmla="*/ 4958461 w 7467600"/>
              <a:gd name="connsiteY881" fmla="*/ 1136957 h 6858000"/>
              <a:gd name="connsiteX882" fmla="*/ 4655015 w 7467600"/>
              <a:gd name="connsiteY882" fmla="*/ 891426 h 6858000"/>
              <a:gd name="connsiteX883" fmla="*/ 4348002 w 7467600"/>
              <a:gd name="connsiteY883" fmla="*/ 2205895 h 6858000"/>
              <a:gd name="connsiteX884" fmla="*/ 4262250 w 7467600"/>
              <a:gd name="connsiteY884" fmla="*/ 2219972 h 6858000"/>
              <a:gd name="connsiteX885" fmla="*/ 4550611 w 7467600"/>
              <a:gd name="connsiteY885" fmla="*/ 817540 h 6858000"/>
              <a:gd name="connsiteX886" fmla="*/ 4564418 w 7467600"/>
              <a:gd name="connsiteY886" fmla="*/ 808293 h 6858000"/>
              <a:gd name="connsiteX887" fmla="*/ 4266388 w 7467600"/>
              <a:gd name="connsiteY887" fmla="*/ 500083 h 6858000"/>
              <a:gd name="connsiteX888" fmla="*/ 4032842 w 7467600"/>
              <a:gd name="connsiteY888" fmla="*/ 211809 h 6858000"/>
              <a:gd name="connsiteX889" fmla="*/ 3882765 w 7467600"/>
              <a:gd name="connsiteY889" fmla="*/ 0 h 6858000"/>
              <a:gd name="connsiteX890" fmla="*/ 3721337 w 7467600"/>
              <a:gd name="connsiteY890" fmla="*/ 0 h 6858000"/>
              <a:gd name="connsiteX891" fmla="*/ 3797544 w 7467600"/>
              <a:gd name="connsiteY891" fmla="*/ 0 h 6858000"/>
              <a:gd name="connsiteX892" fmla="*/ 3775734 w 7467600"/>
              <a:gd name="connsiteY892" fmla="*/ 95131 h 6858000"/>
              <a:gd name="connsiteX893" fmla="*/ 3724807 w 7467600"/>
              <a:gd name="connsiteY893" fmla="*/ 272257 h 6858000"/>
              <a:gd name="connsiteX894" fmla="*/ 3726844 w 7467600"/>
              <a:gd name="connsiteY894" fmla="*/ 282988 h 6858000"/>
              <a:gd name="connsiteX895" fmla="*/ 3742664 w 7467600"/>
              <a:gd name="connsiteY895" fmla="*/ 279918 h 6858000"/>
              <a:gd name="connsiteX896" fmla="*/ 4103910 w 7467600"/>
              <a:gd name="connsiteY896" fmla="*/ 1161917 h 6858000"/>
              <a:gd name="connsiteX897" fmla="*/ 4020269 w 7467600"/>
              <a:gd name="connsiteY897" fmla="*/ 1200406 h 6858000"/>
              <a:gd name="connsiteX898" fmla="*/ 3674882 w 7467600"/>
              <a:gd name="connsiteY898" fmla="*/ 488524 h 6858000"/>
              <a:gd name="connsiteX899" fmla="*/ 3132682 w 7467600"/>
              <a:gd name="connsiteY899" fmla="*/ 1072284 h 6858000"/>
              <a:gd name="connsiteX900" fmla="*/ 2716346 w 7467600"/>
              <a:gd name="connsiteY900" fmla="*/ 1276376 h 6858000"/>
              <a:gd name="connsiteX901" fmla="*/ 2716772 w 7467600"/>
              <a:gd name="connsiteY901" fmla="*/ 1255462 h 6858000"/>
              <a:gd name="connsiteX902" fmla="*/ 3471096 w 7467600"/>
              <a:gd name="connsiteY902" fmla="*/ 437072 h 6858000"/>
              <a:gd name="connsiteX903" fmla="*/ 3639057 w 7467600"/>
              <a:gd name="connsiteY903" fmla="*/ 286334 h 6858000"/>
              <a:gd name="connsiteX904" fmla="*/ 3640309 w 7467600"/>
              <a:gd name="connsiteY904" fmla="*/ 284664 h 6858000"/>
              <a:gd name="connsiteX905" fmla="*/ 3646022 w 7467600"/>
              <a:gd name="connsiteY905" fmla="*/ 276711 h 6858000"/>
              <a:gd name="connsiteX906" fmla="*/ 3707943 w 7467600"/>
              <a:gd name="connsiteY906" fmla="*/ 65958 h 6858000"/>
              <a:gd name="connsiteX907" fmla="*/ 3721337 w 7467600"/>
              <a:gd name="connsiteY907" fmla="*/ 0 h 6858000"/>
              <a:gd name="connsiteX908" fmla="*/ 2867960 w 7467600"/>
              <a:gd name="connsiteY908" fmla="*/ 0 h 6858000"/>
              <a:gd name="connsiteX909" fmla="*/ 2926351 w 7467600"/>
              <a:gd name="connsiteY909" fmla="*/ 0 h 6858000"/>
              <a:gd name="connsiteX910" fmla="*/ 2902823 w 7467600"/>
              <a:gd name="connsiteY910" fmla="*/ 262929 h 6858000"/>
              <a:gd name="connsiteX911" fmla="*/ 2940663 w 7467600"/>
              <a:gd name="connsiteY911" fmla="*/ 140884 h 6858000"/>
              <a:gd name="connsiteX912" fmla="*/ 2947039 w 7467600"/>
              <a:gd name="connsiteY912" fmla="*/ 122524 h 6858000"/>
              <a:gd name="connsiteX913" fmla="*/ 2984316 w 7467600"/>
              <a:gd name="connsiteY913" fmla="*/ 0 h 6858000"/>
              <a:gd name="connsiteX914" fmla="*/ 3016114 w 7467600"/>
              <a:gd name="connsiteY914" fmla="*/ 0 h 6858000"/>
              <a:gd name="connsiteX915" fmla="*/ 2979949 w 7467600"/>
              <a:gd name="connsiteY915" fmla="*/ 119274 h 6858000"/>
              <a:gd name="connsiteX916" fmla="*/ 3023879 w 7467600"/>
              <a:gd name="connsiteY916" fmla="*/ 0 h 6858000"/>
              <a:gd name="connsiteX917" fmla="*/ 3105400 w 7467600"/>
              <a:gd name="connsiteY917" fmla="*/ 0 h 6858000"/>
              <a:gd name="connsiteX918" fmla="*/ 3094669 w 7467600"/>
              <a:gd name="connsiteY918" fmla="*/ 30308 h 6858000"/>
              <a:gd name="connsiteX919" fmla="*/ 2901945 w 7467600"/>
              <a:gd name="connsiteY919" fmla="*/ 466538 h 6858000"/>
              <a:gd name="connsiteX920" fmla="*/ 2815209 w 7467600"/>
              <a:gd name="connsiteY920" fmla="*/ 497361 h 6858000"/>
              <a:gd name="connsiteX921" fmla="*/ 2844845 w 7467600"/>
              <a:gd name="connsiteY921" fmla="*/ 127638 h 6858000"/>
              <a:gd name="connsiteX922" fmla="*/ 2867960 w 7467600"/>
              <a:gd name="connsiteY922" fmla="*/ 0 h 6858000"/>
              <a:gd name="connsiteX923" fmla="*/ 1057230 w 7467600"/>
              <a:gd name="connsiteY923" fmla="*/ 0 h 6858000"/>
              <a:gd name="connsiteX924" fmla="*/ 1111003 w 7467600"/>
              <a:gd name="connsiteY924" fmla="*/ 0 h 6858000"/>
              <a:gd name="connsiteX925" fmla="*/ 1125553 w 7467600"/>
              <a:gd name="connsiteY925" fmla="*/ 52588 h 6858000"/>
              <a:gd name="connsiteX926" fmla="*/ 1304276 w 7467600"/>
              <a:gd name="connsiteY926" fmla="*/ 476275 h 6858000"/>
              <a:gd name="connsiteX927" fmla="*/ 1492066 w 7467600"/>
              <a:gd name="connsiteY927" fmla="*/ 886333 h 6858000"/>
              <a:gd name="connsiteX928" fmla="*/ 1423698 w 7467600"/>
              <a:gd name="connsiteY928" fmla="*/ 710817 h 6858000"/>
              <a:gd name="connsiteX929" fmla="*/ 1357609 w 7467600"/>
              <a:gd name="connsiteY929" fmla="*/ 532892 h 6858000"/>
              <a:gd name="connsiteX930" fmla="*/ 1309550 w 7467600"/>
              <a:gd name="connsiteY930" fmla="*/ 374031 h 6858000"/>
              <a:gd name="connsiteX931" fmla="*/ 1193673 w 7467600"/>
              <a:gd name="connsiteY931" fmla="*/ 49533 h 6858000"/>
              <a:gd name="connsiteX932" fmla="*/ 1164391 w 7467600"/>
              <a:gd name="connsiteY932" fmla="*/ 0 h 6858000"/>
              <a:gd name="connsiteX933" fmla="*/ 1200666 w 7467600"/>
              <a:gd name="connsiteY933" fmla="*/ 0 h 6858000"/>
              <a:gd name="connsiteX934" fmla="*/ 1223408 w 7467600"/>
              <a:gd name="connsiteY934" fmla="*/ 38996 h 6858000"/>
              <a:gd name="connsiteX935" fmla="*/ 1339635 w 7467600"/>
              <a:gd name="connsiteY935" fmla="*/ 365517 h 6858000"/>
              <a:gd name="connsiteX936" fmla="*/ 1387469 w 7467600"/>
              <a:gd name="connsiteY936" fmla="*/ 523079 h 6858000"/>
              <a:gd name="connsiteX937" fmla="*/ 1452685 w 7467600"/>
              <a:gd name="connsiteY937" fmla="*/ 699806 h 6858000"/>
              <a:gd name="connsiteX938" fmla="*/ 1492092 w 7467600"/>
              <a:gd name="connsiteY938" fmla="*/ 800424 h 6858000"/>
              <a:gd name="connsiteX939" fmla="*/ 1455302 w 7467600"/>
              <a:gd name="connsiteY939" fmla="*/ 632913 h 6858000"/>
              <a:gd name="connsiteX940" fmla="*/ 1222336 w 7467600"/>
              <a:gd name="connsiteY940" fmla="*/ 9480 h 6858000"/>
              <a:gd name="connsiteX941" fmla="*/ 1214634 w 7467600"/>
              <a:gd name="connsiteY941" fmla="*/ 0 h 6858000"/>
              <a:gd name="connsiteX942" fmla="*/ 1289827 w 7467600"/>
              <a:gd name="connsiteY942" fmla="*/ 0 h 6858000"/>
              <a:gd name="connsiteX943" fmla="*/ 1321076 w 7467600"/>
              <a:gd name="connsiteY943" fmla="*/ 59722 h 6858000"/>
              <a:gd name="connsiteX944" fmla="*/ 1512579 w 7467600"/>
              <a:gd name="connsiteY944" fmla="*/ 626441 h 6858000"/>
              <a:gd name="connsiteX945" fmla="*/ 1506076 w 7467600"/>
              <a:gd name="connsiteY945" fmla="*/ 1089289 h 6858000"/>
              <a:gd name="connsiteX946" fmla="*/ 1486346 w 7467600"/>
              <a:gd name="connsiteY946" fmla="*/ 1079919 h 6858000"/>
              <a:gd name="connsiteX947" fmla="*/ 1070511 w 7467600"/>
              <a:gd name="connsiteY947" fmla="*/ 48609 h 6858000"/>
              <a:gd name="connsiteX948" fmla="*/ 1057230 w 7467600"/>
              <a:gd name="connsiteY948" fmla="*/ 0 h 6858000"/>
              <a:gd name="connsiteX949" fmla="*/ 43151 w 7467600"/>
              <a:gd name="connsiteY949" fmla="*/ 0 h 6858000"/>
              <a:gd name="connsiteX950" fmla="*/ 95283 w 7467600"/>
              <a:gd name="connsiteY950" fmla="*/ 0 h 6858000"/>
              <a:gd name="connsiteX951" fmla="*/ 300708 w 7467600"/>
              <a:gd name="connsiteY951" fmla="*/ 154571 h 6858000"/>
              <a:gd name="connsiteX952" fmla="*/ 530414 w 7467600"/>
              <a:gd name="connsiteY952" fmla="*/ 354673 h 6858000"/>
              <a:gd name="connsiteX953" fmla="*/ 333785 w 7467600"/>
              <a:gd name="connsiteY953" fmla="*/ 161564 h 6858000"/>
              <a:gd name="connsiteX954" fmla="*/ 147005 w 7467600"/>
              <a:gd name="connsiteY954" fmla="*/ 0 h 6858000"/>
              <a:gd name="connsiteX955" fmla="*/ 272509 w 7467600"/>
              <a:gd name="connsiteY955" fmla="*/ 0 h 6858000"/>
              <a:gd name="connsiteX956" fmla="*/ 326276 w 7467600"/>
              <a:gd name="connsiteY956" fmla="*/ 45847 h 6858000"/>
              <a:gd name="connsiteX957" fmla="*/ 823759 w 7467600"/>
              <a:gd name="connsiteY957" fmla="*/ 574145 h 6858000"/>
              <a:gd name="connsiteX958" fmla="*/ 811254 w 7467600"/>
              <a:gd name="connsiteY958" fmla="*/ 665546 h 6858000"/>
              <a:gd name="connsiteX959" fmla="*/ 154042 w 7467600"/>
              <a:gd name="connsiteY959" fmla="*/ 261522 h 6858000"/>
              <a:gd name="connsiteX960" fmla="*/ 13550 w 7467600"/>
              <a:gd name="connsiteY960" fmla="*/ 158423 h 6858000"/>
              <a:gd name="connsiteX961" fmla="*/ 0 w 7467600"/>
              <a:gd name="connsiteY961" fmla="*/ 146618 h 6858000"/>
              <a:gd name="connsiteX962" fmla="*/ 0 w 7467600"/>
              <a:gd name="connsiteY962" fmla="*/ 59161 h 6858000"/>
              <a:gd name="connsiteX963" fmla="*/ 45427 w 7467600"/>
              <a:gd name="connsiteY963" fmla="*/ 101078 h 6858000"/>
              <a:gd name="connsiteX964" fmla="*/ 630103 w 7467600"/>
              <a:gd name="connsiteY964" fmla="*/ 485885 h 6858000"/>
              <a:gd name="connsiteX965" fmla="*/ 532040 w 7467600"/>
              <a:gd name="connsiteY965" fmla="*/ 399359 h 6858000"/>
              <a:gd name="connsiteX966" fmla="*/ 517618 w 7467600"/>
              <a:gd name="connsiteY966" fmla="*/ 385726 h 6858000"/>
              <a:gd name="connsiteX967" fmla="*/ 285074 w 7467600"/>
              <a:gd name="connsiteY967" fmla="*/ 182755 h 6858000"/>
              <a:gd name="connsiteX968" fmla="*/ 43151 w 7467600"/>
              <a:gd name="connsiteY96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271900 w 7467600"/>
              <a:gd name="connsiteY77" fmla="*/ 5734551 h 6858000"/>
              <a:gd name="connsiteX78" fmla="*/ 7467600 w 7467600"/>
              <a:gd name="connsiteY78" fmla="*/ 6012219 h 6858000"/>
              <a:gd name="connsiteX79" fmla="*/ 7356878 w 7467600"/>
              <a:gd name="connsiteY79" fmla="*/ 5981332 h 6858000"/>
              <a:gd name="connsiteX80" fmla="*/ 7467600 w 7467600"/>
              <a:gd name="connsiteY80" fmla="*/ 6117703 h 6858000"/>
              <a:gd name="connsiteX81" fmla="*/ 7467600 w 7467600"/>
              <a:gd name="connsiteY81" fmla="*/ 6163634 h 6858000"/>
              <a:gd name="connsiteX82" fmla="*/ 7403637 w 7467600"/>
              <a:gd name="connsiteY82" fmla="*/ 6083957 h 6858000"/>
              <a:gd name="connsiteX83" fmla="*/ 7254615 w 7467600"/>
              <a:gd name="connsiteY83" fmla="*/ 5911918 h 6858000"/>
              <a:gd name="connsiteX84" fmla="*/ 7312589 w 7467600"/>
              <a:gd name="connsiteY84" fmla="*/ 5982309 h 6858000"/>
              <a:gd name="connsiteX85" fmla="*/ 7448321 w 7467600"/>
              <a:gd name="connsiteY85" fmla="*/ 6190991 h 6858000"/>
              <a:gd name="connsiteX86" fmla="*/ 7467600 w 7467600"/>
              <a:gd name="connsiteY86" fmla="*/ 6221686 h 6858000"/>
              <a:gd name="connsiteX87" fmla="*/ 7467600 w 7467600"/>
              <a:gd name="connsiteY87" fmla="*/ 6334256 h 6858000"/>
              <a:gd name="connsiteX88" fmla="*/ 7454976 w 7467600"/>
              <a:gd name="connsiteY88" fmla="*/ 6318297 h 6858000"/>
              <a:gd name="connsiteX89" fmla="*/ 1456157 w 7467600"/>
              <a:gd name="connsiteY89" fmla="*/ 5371404 h 6858000"/>
              <a:gd name="connsiteX90" fmla="*/ 1244432 w 7467600"/>
              <a:gd name="connsiteY90" fmla="*/ 5385601 h 6858000"/>
              <a:gd name="connsiteX91" fmla="*/ 973990 w 7467600"/>
              <a:gd name="connsiteY91" fmla="*/ 5424940 h 6858000"/>
              <a:gd name="connsiteX92" fmla="*/ 1103809 w 7467600"/>
              <a:gd name="connsiteY92" fmla="*/ 5433720 h 6858000"/>
              <a:gd name="connsiteX93" fmla="*/ 1123454 w 7467600"/>
              <a:gd name="connsiteY93" fmla="*/ 5435727 h 6858000"/>
              <a:gd name="connsiteX94" fmla="*/ 1737017 w 7467600"/>
              <a:gd name="connsiteY94" fmla="*/ 5452183 h 6858000"/>
              <a:gd name="connsiteX95" fmla="*/ 1824397 w 7467600"/>
              <a:gd name="connsiteY95" fmla="*/ 5447757 h 6858000"/>
              <a:gd name="connsiteX96" fmla="*/ 2070059 w 7467600"/>
              <a:gd name="connsiteY96" fmla="*/ 5441660 h 6858000"/>
              <a:gd name="connsiteX97" fmla="*/ 1456157 w 7467600"/>
              <a:gd name="connsiteY97" fmla="*/ 5371404 h 6858000"/>
              <a:gd name="connsiteX98" fmla="*/ 4988186 w 7467600"/>
              <a:gd name="connsiteY98" fmla="*/ 5216467 h 6858000"/>
              <a:gd name="connsiteX99" fmla="*/ 4777334 w 7467600"/>
              <a:gd name="connsiteY99" fmla="*/ 5406072 h 6858000"/>
              <a:gd name="connsiteX100" fmla="*/ 4718341 w 7467600"/>
              <a:gd name="connsiteY100" fmla="*/ 5468043 h 6858000"/>
              <a:gd name="connsiteX101" fmla="*/ 4604655 w 7467600"/>
              <a:gd name="connsiteY101" fmla="*/ 5583434 h 6858000"/>
              <a:gd name="connsiteX102" fmla="*/ 4565074 w 7467600"/>
              <a:gd name="connsiteY102" fmla="*/ 5618550 h 6858000"/>
              <a:gd name="connsiteX103" fmla="*/ 4988186 w 7467600"/>
              <a:gd name="connsiteY103" fmla="*/ 5216467 h 6858000"/>
              <a:gd name="connsiteX104" fmla="*/ 4978032 w 7467600"/>
              <a:gd name="connsiteY104" fmla="*/ 5183809 h 6858000"/>
              <a:gd name="connsiteX105" fmla="*/ 4463413 w 7467600"/>
              <a:gd name="connsiteY105" fmla="*/ 5615162 h 6858000"/>
              <a:gd name="connsiteX106" fmla="*/ 4358134 w 7467600"/>
              <a:gd name="connsiteY106" fmla="*/ 5742791 h 6858000"/>
              <a:gd name="connsiteX107" fmla="*/ 4376219 w 7467600"/>
              <a:gd name="connsiteY107" fmla="*/ 5729027 h 6858000"/>
              <a:gd name="connsiteX108" fmla="*/ 4582340 w 7467600"/>
              <a:gd name="connsiteY108" fmla="*/ 5561037 h 6858000"/>
              <a:gd name="connsiteX109" fmla="*/ 4694684 w 7467600"/>
              <a:gd name="connsiteY109" fmla="*/ 5447098 h 6858000"/>
              <a:gd name="connsiteX110" fmla="*/ 4754123 w 7467600"/>
              <a:gd name="connsiteY110" fmla="*/ 5384643 h 6858000"/>
              <a:gd name="connsiteX111" fmla="*/ 4978032 w 7467600"/>
              <a:gd name="connsiteY111" fmla="*/ 5183809 h 6858000"/>
              <a:gd name="connsiteX112" fmla="*/ 1903353 w 7467600"/>
              <a:gd name="connsiteY112" fmla="*/ 5044827 h 6858000"/>
              <a:gd name="connsiteX113" fmla="*/ 1936931 w 7467600"/>
              <a:gd name="connsiteY113" fmla="*/ 5093954 h 6858000"/>
              <a:gd name="connsiteX114" fmla="*/ 2195868 w 7467600"/>
              <a:gd name="connsiteY114" fmla="*/ 5396574 h 6858000"/>
              <a:gd name="connsiteX115" fmla="*/ 2088852 w 7467600"/>
              <a:gd name="connsiteY115" fmla="*/ 5166123 h 6858000"/>
              <a:gd name="connsiteX116" fmla="*/ 1958241 w 7467600"/>
              <a:gd name="connsiteY116" fmla="*/ 5067955 h 6858000"/>
              <a:gd name="connsiteX117" fmla="*/ 1903353 w 7467600"/>
              <a:gd name="connsiteY117" fmla="*/ 5044827 h 6858000"/>
              <a:gd name="connsiteX118" fmla="*/ 1979378 w 7467600"/>
              <a:gd name="connsiteY118" fmla="*/ 4769504 h 6858000"/>
              <a:gd name="connsiteX119" fmla="*/ 2882120 w 7467600"/>
              <a:gd name="connsiteY119" fmla="*/ 5064547 h 6858000"/>
              <a:gd name="connsiteX120" fmla="*/ 2793103 w 7467600"/>
              <a:gd name="connsiteY120" fmla="*/ 5039699 h 6858000"/>
              <a:gd name="connsiteX121" fmla="*/ 2770041 w 7467600"/>
              <a:gd name="connsiteY121" fmla="*/ 5033634 h 6858000"/>
              <a:gd name="connsiteX122" fmla="*/ 1979378 w 7467600"/>
              <a:gd name="connsiteY122" fmla="*/ 4769504 h 6858000"/>
              <a:gd name="connsiteX123" fmla="*/ 1927410 w 7467600"/>
              <a:gd name="connsiteY123" fmla="*/ 4716164 h 6858000"/>
              <a:gd name="connsiteX124" fmla="*/ 1959587 w 7467600"/>
              <a:gd name="connsiteY124" fmla="*/ 4728849 h 6858000"/>
              <a:gd name="connsiteX125" fmla="*/ 2777707 w 7467600"/>
              <a:gd name="connsiteY125" fmla="*/ 5003991 h 6858000"/>
              <a:gd name="connsiteX126" fmla="*/ 2800768 w 7467600"/>
              <a:gd name="connsiteY126" fmla="*/ 5010056 h 6858000"/>
              <a:gd name="connsiteX127" fmla="*/ 2879408 w 7467600"/>
              <a:gd name="connsiteY127" fmla="*/ 5031590 h 6858000"/>
              <a:gd name="connsiteX128" fmla="*/ 2862295 w 7467600"/>
              <a:gd name="connsiteY128" fmla="*/ 5022958 h 6858000"/>
              <a:gd name="connsiteX129" fmla="*/ 2813343 w 7467600"/>
              <a:gd name="connsiteY129" fmla="*/ 4998369 h 6858000"/>
              <a:gd name="connsiteX130" fmla="*/ 2646245 w 7467600"/>
              <a:gd name="connsiteY130" fmla="*/ 4930999 h 6858000"/>
              <a:gd name="connsiteX131" fmla="*/ 1999243 w 7467600"/>
              <a:gd name="connsiteY131" fmla="*/ 4730524 h 6858000"/>
              <a:gd name="connsiteX132" fmla="*/ 1979527 w 7467600"/>
              <a:gd name="connsiteY132" fmla="*/ 4726651 h 6858000"/>
              <a:gd name="connsiteX133" fmla="*/ 1927410 w 7467600"/>
              <a:gd name="connsiteY133" fmla="*/ 4716164 h 6858000"/>
              <a:gd name="connsiteX134" fmla="*/ 1997014 w 7467600"/>
              <a:gd name="connsiteY134" fmla="*/ 4698007 h 6858000"/>
              <a:gd name="connsiteX135" fmla="*/ 2005458 w 7467600"/>
              <a:gd name="connsiteY135" fmla="*/ 4699540 h 6858000"/>
              <a:gd name="connsiteX136" fmla="*/ 2657186 w 7467600"/>
              <a:gd name="connsiteY136" fmla="*/ 4901687 h 6858000"/>
              <a:gd name="connsiteX137" fmla="*/ 2826662 w 7467600"/>
              <a:gd name="connsiteY137" fmla="*/ 4970362 h 6858000"/>
              <a:gd name="connsiteX138" fmla="*/ 2876100 w 7467600"/>
              <a:gd name="connsiteY138" fmla="*/ 4995397 h 6858000"/>
              <a:gd name="connsiteX139" fmla="*/ 3042600 w 7467600"/>
              <a:gd name="connsiteY139" fmla="*/ 5059532 h 6858000"/>
              <a:gd name="connsiteX140" fmla="*/ 1997014 w 7467600"/>
              <a:gd name="connsiteY140" fmla="*/ 4698007 h 6858000"/>
              <a:gd name="connsiteX141" fmla="*/ 2305292 w 7467600"/>
              <a:gd name="connsiteY141" fmla="*/ 4219492 h 6858000"/>
              <a:gd name="connsiteX142" fmla="*/ 3360922 w 7467600"/>
              <a:gd name="connsiteY142" fmla="*/ 4529373 h 6858000"/>
              <a:gd name="connsiteX143" fmla="*/ 3492420 w 7467600"/>
              <a:gd name="connsiteY143" fmla="*/ 4510145 h 6858000"/>
              <a:gd name="connsiteX144" fmla="*/ 3364086 w 7467600"/>
              <a:gd name="connsiteY144" fmla="*/ 4480340 h 6858000"/>
              <a:gd name="connsiteX145" fmla="*/ 3225818 w 7467600"/>
              <a:gd name="connsiteY145" fmla="*/ 4411822 h 6858000"/>
              <a:gd name="connsiteX146" fmla="*/ 3129696 w 7467600"/>
              <a:gd name="connsiteY146" fmla="*/ 4360704 h 6858000"/>
              <a:gd name="connsiteX147" fmla="*/ 2814545 w 7467600"/>
              <a:gd name="connsiteY147" fmla="*/ 4282955 h 6858000"/>
              <a:gd name="connsiteX148" fmla="*/ 2305292 w 7467600"/>
              <a:gd name="connsiteY148" fmla="*/ 4219492 h 6858000"/>
              <a:gd name="connsiteX149" fmla="*/ 2626982 w 7467600"/>
              <a:gd name="connsiteY149" fmla="*/ 4206450 h 6858000"/>
              <a:gd name="connsiteX150" fmla="*/ 2490617 w 7467600"/>
              <a:gd name="connsiteY150" fmla="*/ 4206951 h 6858000"/>
              <a:gd name="connsiteX151" fmla="*/ 2819869 w 7467600"/>
              <a:gd name="connsiteY151" fmla="*/ 4252936 h 6858000"/>
              <a:gd name="connsiteX152" fmla="*/ 3143018 w 7467600"/>
              <a:gd name="connsiteY152" fmla="*/ 4332698 h 6858000"/>
              <a:gd name="connsiteX153" fmla="*/ 3241520 w 7467600"/>
              <a:gd name="connsiteY153" fmla="*/ 4385112 h 6858000"/>
              <a:gd name="connsiteX154" fmla="*/ 3374575 w 7467600"/>
              <a:gd name="connsiteY154" fmla="*/ 4451517 h 6858000"/>
              <a:gd name="connsiteX155" fmla="*/ 3505221 w 7467600"/>
              <a:gd name="connsiteY155" fmla="*/ 4480757 h 6858000"/>
              <a:gd name="connsiteX156" fmla="*/ 2626982 w 7467600"/>
              <a:gd name="connsiteY156" fmla="*/ 4206450 h 6858000"/>
              <a:gd name="connsiteX157" fmla="*/ 1310106 w 7467600"/>
              <a:gd name="connsiteY157" fmla="*/ 3943217 h 6858000"/>
              <a:gd name="connsiteX158" fmla="*/ 854994 w 7467600"/>
              <a:gd name="connsiteY158" fmla="*/ 4399136 h 6858000"/>
              <a:gd name="connsiteX159" fmla="*/ 742462 w 7467600"/>
              <a:gd name="connsiteY159" fmla="*/ 4594648 h 6858000"/>
              <a:gd name="connsiteX160" fmla="*/ 820602 w 7467600"/>
              <a:gd name="connsiteY160" fmla="*/ 4485915 h 6858000"/>
              <a:gd name="connsiteX161" fmla="*/ 878295 w 7467600"/>
              <a:gd name="connsiteY161" fmla="*/ 4403594 h 6858000"/>
              <a:gd name="connsiteX162" fmla="*/ 1240607 w 7467600"/>
              <a:gd name="connsiteY162" fmla="*/ 4010401 h 6858000"/>
              <a:gd name="connsiteX163" fmla="*/ 1310106 w 7467600"/>
              <a:gd name="connsiteY163" fmla="*/ 3943217 h 6858000"/>
              <a:gd name="connsiteX164" fmla="*/ 1423113 w 7467600"/>
              <a:gd name="connsiteY164" fmla="*/ 3874565 h 6858000"/>
              <a:gd name="connsiteX165" fmla="*/ 1260565 w 7467600"/>
              <a:gd name="connsiteY165" fmla="*/ 4031982 h 6858000"/>
              <a:gd name="connsiteX166" fmla="*/ 901900 w 7467600"/>
              <a:gd name="connsiteY166" fmla="*/ 4421236 h 6858000"/>
              <a:gd name="connsiteX167" fmla="*/ 845044 w 7467600"/>
              <a:gd name="connsiteY167" fmla="*/ 4502436 h 6858000"/>
              <a:gd name="connsiteX168" fmla="*/ 685926 w 7467600"/>
              <a:gd name="connsiteY168" fmla="*/ 4703069 h 6858000"/>
              <a:gd name="connsiteX169" fmla="*/ 684248 w 7467600"/>
              <a:gd name="connsiteY169" fmla="*/ 4706721 h 6858000"/>
              <a:gd name="connsiteX170" fmla="*/ 1423113 w 7467600"/>
              <a:gd name="connsiteY170" fmla="*/ 3874565 h 6858000"/>
              <a:gd name="connsiteX171" fmla="*/ 3316479 w 7467600"/>
              <a:gd name="connsiteY171" fmla="*/ 3872136 h 6858000"/>
              <a:gd name="connsiteX172" fmla="*/ 3546806 w 7467600"/>
              <a:gd name="connsiteY172" fmla="*/ 4356139 h 6858000"/>
              <a:gd name="connsiteX173" fmla="*/ 3364433 w 7467600"/>
              <a:gd name="connsiteY173" fmla="*/ 3953121 h 6858000"/>
              <a:gd name="connsiteX174" fmla="*/ 3316479 w 7467600"/>
              <a:gd name="connsiteY174" fmla="*/ 3872136 h 6858000"/>
              <a:gd name="connsiteX175" fmla="*/ 3291335 w 7467600"/>
              <a:gd name="connsiteY175" fmla="*/ 3767420 h 6858000"/>
              <a:gd name="connsiteX176" fmla="*/ 3390805 w 7467600"/>
              <a:gd name="connsiteY176" fmla="*/ 3937163 h 6858000"/>
              <a:gd name="connsiteX177" fmla="*/ 3579062 w 7467600"/>
              <a:gd name="connsiteY177" fmla="*/ 4359040 h 6858000"/>
              <a:gd name="connsiteX178" fmla="*/ 3467355 w 7467600"/>
              <a:gd name="connsiteY178" fmla="*/ 3988130 h 6858000"/>
              <a:gd name="connsiteX179" fmla="*/ 3310753 w 7467600"/>
              <a:gd name="connsiteY179" fmla="*/ 3787140 h 6858000"/>
              <a:gd name="connsiteX180" fmla="*/ 3291335 w 7467600"/>
              <a:gd name="connsiteY180" fmla="*/ 3767420 h 6858000"/>
              <a:gd name="connsiteX181" fmla="*/ 1635889 w 7467600"/>
              <a:gd name="connsiteY181" fmla="*/ 3709494 h 6858000"/>
              <a:gd name="connsiteX182" fmla="*/ 1634800 w 7467600"/>
              <a:gd name="connsiteY182" fmla="*/ 3731111 h 6858000"/>
              <a:gd name="connsiteX183" fmla="*/ 1635889 w 7467600"/>
              <a:gd name="connsiteY183" fmla="*/ 3709494 h 6858000"/>
              <a:gd name="connsiteX184" fmla="*/ 1510397 w 7467600"/>
              <a:gd name="connsiteY184" fmla="*/ 3684705 h 6858000"/>
              <a:gd name="connsiteX185" fmla="*/ 1146550 w 7467600"/>
              <a:gd name="connsiteY185" fmla="*/ 3802012 h 6858000"/>
              <a:gd name="connsiteX186" fmla="*/ 698834 w 7467600"/>
              <a:gd name="connsiteY186" fmla="*/ 3952272 h 6858000"/>
              <a:gd name="connsiteX187" fmla="*/ 34256 w 7467600"/>
              <a:gd name="connsiteY187" fmla="*/ 4347603 h 6858000"/>
              <a:gd name="connsiteX188" fmla="*/ 527241 w 7467600"/>
              <a:gd name="connsiteY188" fmla="*/ 4065078 h 6858000"/>
              <a:gd name="connsiteX189" fmla="*/ 1510397 w 7467600"/>
              <a:gd name="connsiteY189" fmla="*/ 3684705 h 6858000"/>
              <a:gd name="connsiteX190" fmla="*/ 1313114 w 7467600"/>
              <a:gd name="connsiteY190" fmla="*/ 3655216 h 6858000"/>
              <a:gd name="connsiteX191" fmla="*/ 1109304 w 7467600"/>
              <a:gd name="connsiteY191" fmla="*/ 3669030 h 6858000"/>
              <a:gd name="connsiteX192" fmla="*/ 8129 w 7467600"/>
              <a:gd name="connsiteY192" fmla="*/ 4330519 h 6858000"/>
              <a:gd name="connsiteX193" fmla="*/ 687572 w 7467600"/>
              <a:gd name="connsiteY193" fmla="*/ 3925629 h 6858000"/>
              <a:gd name="connsiteX194" fmla="*/ 1138365 w 7467600"/>
              <a:gd name="connsiteY194" fmla="*/ 3774515 h 6858000"/>
              <a:gd name="connsiteX195" fmla="*/ 1505579 w 7467600"/>
              <a:gd name="connsiteY195" fmla="*/ 3655526 h 6858000"/>
              <a:gd name="connsiteX196" fmla="*/ 1313114 w 7467600"/>
              <a:gd name="connsiteY196" fmla="*/ 3655216 h 6858000"/>
              <a:gd name="connsiteX197" fmla="*/ 3655073 w 7467600"/>
              <a:gd name="connsiteY197" fmla="*/ 3650884 h 6858000"/>
              <a:gd name="connsiteX198" fmla="*/ 3989938 w 7467600"/>
              <a:gd name="connsiteY198" fmla="*/ 3991685 h 6858000"/>
              <a:gd name="connsiteX199" fmla="*/ 4393907 w 7467600"/>
              <a:gd name="connsiteY199" fmla="*/ 4261258 h 6858000"/>
              <a:gd name="connsiteX200" fmla="*/ 4648051 w 7467600"/>
              <a:gd name="connsiteY200" fmla="*/ 4374051 h 6858000"/>
              <a:gd name="connsiteX201" fmla="*/ 4383389 w 7467600"/>
              <a:gd name="connsiteY201" fmla="*/ 4184369 h 6858000"/>
              <a:gd name="connsiteX202" fmla="*/ 4165508 w 7467600"/>
              <a:gd name="connsiteY202" fmla="*/ 4035196 h 6858000"/>
              <a:gd name="connsiteX203" fmla="*/ 4068162 w 7467600"/>
              <a:gd name="connsiteY203" fmla="*/ 3953394 h 6858000"/>
              <a:gd name="connsiteX204" fmla="*/ 3981416 w 7467600"/>
              <a:gd name="connsiteY204" fmla="*/ 3880482 h 6858000"/>
              <a:gd name="connsiteX205" fmla="*/ 3800147 w 7467600"/>
              <a:gd name="connsiteY205" fmla="*/ 3749872 h 6858000"/>
              <a:gd name="connsiteX206" fmla="*/ 3655073 w 7467600"/>
              <a:gd name="connsiteY206" fmla="*/ 3650884 h 6858000"/>
              <a:gd name="connsiteX207" fmla="*/ 3670252 w 7467600"/>
              <a:gd name="connsiteY207" fmla="*/ 3622798 h 6858000"/>
              <a:gd name="connsiteX208" fmla="*/ 3817258 w 7467600"/>
              <a:gd name="connsiteY208" fmla="*/ 3723577 h 6858000"/>
              <a:gd name="connsiteX209" fmla="*/ 4000461 w 7467600"/>
              <a:gd name="connsiteY209" fmla="*/ 3855966 h 6858000"/>
              <a:gd name="connsiteX210" fmla="*/ 4088180 w 7467600"/>
              <a:gd name="connsiteY210" fmla="*/ 3929774 h 6858000"/>
              <a:gd name="connsiteX211" fmla="*/ 4184555 w 7467600"/>
              <a:gd name="connsiteY211" fmla="*/ 4010683 h 6858000"/>
              <a:gd name="connsiteX212" fmla="*/ 4399563 w 7467600"/>
              <a:gd name="connsiteY212" fmla="*/ 4158106 h 6858000"/>
              <a:gd name="connsiteX213" fmla="*/ 4684469 w 7467600"/>
              <a:gd name="connsiteY213" fmla="*/ 4364680 h 6858000"/>
              <a:gd name="connsiteX214" fmla="*/ 4690271 w 7467600"/>
              <a:gd name="connsiteY214" fmla="*/ 4370034 h 6858000"/>
              <a:gd name="connsiteX215" fmla="*/ 4136093 w 7467600"/>
              <a:gd name="connsiteY215" fmla="*/ 3858466 h 6858000"/>
              <a:gd name="connsiteX216" fmla="*/ 3670252 w 7467600"/>
              <a:gd name="connsiteY216" fmla="*/ 3622798 h 6858000"/>
              <a:gd name="connsiteX217" fmla="*/ 4440129 w 7467600"/>
              <a:gd name="connsiteY217" fmla="*/ 3448571 h 6858000"/>
              <a:gd name="connsiteX218" fmla="*/ 4856525 w 7467600"/>
              <a:gd name="connsiteY218" fmla="*/ 3915351 h 6858000"/>
              <a:gd name="connsiteX219" fmla="*/ 5059055 w 7467600"/>
              <a:gd name="connsiteY219" fmla="*/ 4108918 h 6858000"/>
              <a:gd name="connsiteX220" fmla="*/ 5290070 w 7467600"/>
              <a:gd name="connsiteY220" fmla="*/ 4263619 h 6858000"/>
              <a:gd name="connsiteX221" fmla="*/ 4834991 w 7467600"/>
              <a:gd name="connsiteY221" fmla="*/ 3830985 h 6858000"/>
              <a:gd name="connsiteX222" fmla="*/ 4440129 w 7467600"/>
              <a:gd name="connsiteY222" fmla="*/ 3448571 h 6858000"/>
              <a:gd name="connsiteX223" fmla="*/ 4441737 w 7467600"/>
              <a:gd name="connsiteY223" fmla="*/ 3399734 h 6858000"/>
              <a:gd name="connsiteX224" fmla="*/ 4431236 w 7467600"/>
              <a:gd name="connsiteY224" fmla="*/ 3400954 h 6858000"/>
              <a:gd name="connsiteX225" fmla="*/ 4557150 w 7467600"/>
              <a:gd name="connsiteY225" fmla="*/ 3510023 h 6858000"/>
              <a:gd name="connsiteX226" fmla="*/ 4856936 w 7467600"/>
              <a:gd name="connsiteY226" fmla="*/ 3809146 h 6858000"/>
              <a:gd name="connsiteX227" fmla="*/ 5111996 w 7467600"/>
              <a:gd name="connsiteY227" fmla="*/ 4065759 h 6858000"/>
              <a:gd name="connsiteX228" fmla="*/ 5388878 w 7467600"/>
              <a:gd name="connsiteY228" fmla="*/ 4300185 h 6858000"/>
              <a:gd name="connsiteX229" fmla="*/ 5425556 w 7467600"/>
              <a:gd name="connsiteY229" fmla="*/ 4308967 h 6858000"/>
              <a:gd name="connsiteX230" fmla="*/ 4943646 w 7467600"/>
              <a:gd name="connsiteY230" fmla="*/ 3822916 h 6858000"/>
              <a:gd name="connsiteX231" fmla="*/ 4594837 w 7467600"/>
              <a:gd name="connsiteY231" fmla="*/ 3532274 h 6858000"/>
              <a:gd name="connsiteX232" fmla="*/ 4441737 w 7467600"/>
              <a:gd name="connsiteY232" fmla="*/ 3399734 h 6858000"/>
              <a:gd name="connsiteX233" fmla="*/ 5425834 w 7467600"/>
              <a:gd name="connsiteY233" fmla="*/ 3162785 h 6858000"/>
              <a:gd name="connsiteX234" fmla="*/ 5401644 w 7467600"/>
              <a:gd name="connsiteY234" fmla="*/ 3617847 h 6858000"/>
              <a:gd name="connsiteX235" fmla="*/ 5467256 w 7467600"/>
              <a:gd name="connsiteY235" fmla="*/ 4175494 h 6858000"/>
              <a:gd name="connsiteX236" fmla="*/ 5448069 w 7467600"/>
              <a:gd name="connsiteY236" fmla="*/ 3567554 h 6858000"/>
              <a:gd name="connsiteX237" fmla="*/ 5425834 w 7467600"/>
              <a:gd name="connsiteY237" fmla="*/ 3162785 h 6858000"/>
              <a:gd name="connsiteX238" fmla="*/ 1318687 w 7467600"/>
              <a:gd name="connsiteY238" fmla="*/ 3113840 h 6858000"/>
              <a:gd name="connsiteX239" fmla="*/ 1066793 w 7467600"/>
              <a:gd name="connsiteY239" fmla="*/ 3212171 h 6858000"/>
              <a:gd name="connsiteX240" fmla="*/ 993319 w 7467600"/>
              <a:gd name="connsiteY240" fmla="*/ 3247648 h 6858000"/>
              <a:gd name="connsiteX241" fmla="*/ 853081 w 7467600"/>
              <a:gd name="connsiteY241" fmla="*/ 3312410 h 6858000"/>
              <a:gd name="connsiteX242" fmla="*/ 805957 w 7467600"/>
              <a:gd name="connsiteY242" fmla="*/ 3330443 h 6858000"/>
              <a:gd name="connsiteX243" fmla="*/ 1318687 w 7467600"/>
              <a:gd name="connsiteY243" fmla="*/ 3113840 h 6858000"/>
              <a:gd name="connsiteX244" fmla="*/ 5453702 w 7467600"/>
              <a:gd name="connsiteY244" fmla="*/ 3090882 h 6858000"/>
              <a:gd name="connsiteX245" fmla="*/ 5480135 w 7467600"/>
              <a:gd name="connsiteY245" fmla="*/ 3565802 h 6858000"/>
              <a:gd name="connsiteX246" fmla="*/ 5499023 w 7467600"/>
              <a:gd name="connsiteY246" fmla="*/ 4166310 h 6858000"/>
              <a:gd name="connsiteX247" fmla="*/ 5547022 w 7467600"/>
              <a:gd name="connsiteY247" fmla="*/ 3607838 h 6858000"/>
              <a:gd name="connsiteX248" fmla="*/ 5515964 w 7467600"/>
              <a:gd name="connsiteY248" fmla="*/ 3378541 h 6858000"/>
              <a:gd name="connsiteX249" fmla="*/ 5453702 w 7467600"/>
              <a:gd name="connsiteY249" fmla="*/ 3090882 h 6858000"/>
              <a:gd name="connsiteX250" fmla="*/ 1238695 w 7467600"/>
              <a:gd name="connsiteY250" fmla="*/ 3076820 h 6858000"/>
              <a:gd name="connsiteX251" fmla="*/ 716371 w 7467600"/>
              <a:gd name="connsiteY251" fmla="*/ 3293249 h 6858000"/>
              <a:gd name="connsiteX252" fmla="*/ 579522 w 7467600"/>
              <a:gd name="connsiteY252" fmla="*/ 3371759 h 6858000"/>
              <a:gd name="connsiteX253" fmla="*/ 600288 w 7467600"/>
              <a:gd name="connsiteY253" fmla="*/ 3365555 h 6858000"/>
              <a:gd name="connsiteX254" fmla="*/ 840692 w 7467600"/>
              <a:gd name="connsiteY254" fmla="*/ 3284921 h 6858000"/>
              <a:gd name="connsiteX255" fmla="*/ 979248 w 7467600"/>
              <a:gd name="connsiteY255" fmla="*/ 3221003 h 6858000"/>
              <a:gd name="connsiteX256" fmla="*/ 1053282 w 7467600"/>
              <a:gd name="connsiteY256" fmla="*/ 3185247 h 6858000"/>
              <a:gd name="connsiteX257" fmla="*/ 1320603 w 7467600"/>
              <a:gd name="connsiteY257" fmla="*/ 3081281 h 6858000"/>
              <a:gd name="connsiteX258" fmla="*/ 1238695 w 7467600"/>
              <a:gd name="connsiteY258" fmla="*/ 3076820 h 6858000"/>
              <a:gd name="connsiteX259" fmla="*/ 5425627 w 7467600"/>
              <a:gd name="connsiteY259" fmla="*/ 2954192 h 6858000"/>
              <a:gd name="connsiteX260" fmla="*/ 5470770 w 7467600"/>
              <a:gd name="connsiteY260" fmla="*/ 3005435 h 6858000"/>
              <a:gd name="connsiteX261" fmla="*/ 5519779 w 7467600"/>
              <a:gd name="connsiteY261" fmla="*/ 4359223 h 6858000"/>
              <a:gd name="connsiteX262" fmla="*/ 5520293 w 7467600"/>
              <a:gd name="connsiteY262" fmla="*/ 4360602 h 6858000"/>
              <a:gd name="connsiteX263" fmla="*/ 5767221 w 7467600"/>
              <a:gd name="connsiteY263" fmla="*/ 4665564 h 6858000"/>
              <a:gd name="connsiteX264" fmla="*/ 6937169 w 7467600"/>
              <a:gd name="connsiteY264" fmla="*/ 4815941 h 6858000"/>
              <a:gd name="connsiteX265" fmla="*/ 6953922 w 7467600"/>
              <a:gd name="connsiteY265" fmla="*/ 4890068 h 6858000"/>
              <a:gd name="connsiteX266" fmla="*/ 6071359 w 7467600"/>
              <a:gd name="connsiteY266" fmla="*/ 4770770 h 6858000"/>
              <a:gd name="connsiteX267" fmla="*/ 6038839 w 7467600"/>
              <a:gd name="connsiteY267" fmla="*/ 4764474 h 6858000"/>
              <a:gd name="connsiteX268" fmla="*/ 6038706 w 7467600"/>
              <a:gd name="connsiteY268" fmla="*/ 4763847 h 6858000"/>
              <a:gd name="connsiteX269" fmla="*/ 6037784 w 7467600"/>
              <a:gd name="connsiteY269" fmla="*/ 4764270 h 6858000"/>
              <a:gd name="connsiteX270" fmla="*/ 6038839 w 7467600"/>
              <a:gd name="connsiteY270" fmla="*/ 4764474 h 6858000"/>
              <a:gd name="connsiteX271" fmla="*/ 6040338 w 7467600"/>
              <a:gd name="connsiteY271" fmla="*/ 4771418 h 6858000"/>
              <a:gd name="connsiteX272" fmla="*/ 6024488 w 7467600"/>
              <a:gd name="connsiteY272" fmla="*/ 4809903 h 6858000"/>
              <a:gd name="connsiteX273" fmla="*/ 5599771 w 7467600"/>
              <a:gd name="connsiteY273" fmla="*/ 5509652 h 6858000"/>
              <a:gd name="connsiteX274" fmla="*/ 5548843 w 7467600"/>
              <a:gd name="connsiteY274" fmla="*/ 5563845 h 6858000"/>
              <a:gd name="connsiteX275" fmla="*/ 5940952 w 7467600"/>
              <a:gd name="connsiteY275" fmla="*/ 6250028 h 6858000"/>
              <a:gd name="connsiteX276" fmla="*/ 6043441 w 7467600"/>
              <a:gd name="connsiteY276" fmla="*/ 6665847 h 6858000"/>
              <a:gd name="connsiteX277" fmla="*/ 6093432 w 7467600"/>
              <a:gd name="connsiteY277" fmla="*/ 6858000 h 6858000"/>
              <a:gd name="connsiteX278" fmla="*/ 6034344 w 7467600"/>
              <a:gd name="connsiteY278" fmla="*/ 6858000 h 6858000"/>
              <a:gd name="connsiteX279" fmla="*/ 6026679 w 7467600"/>
              <a:gd name="connsiteY279" fmla="*/ 6836959 h 6858000"/>
              <a:gd name="connsiteX280" fmla="*/ 5800441 w 7467600"/>
              <a:gd name="connsiteY280" fmla="*/ 6335286 h 6858000"/>
              <a:gd name="connsiteX281" fmla="*/ 5526562 w 7467600"/>
              <a:gd name="connsiteY281" fmla="*/ 5705388 h 6858000"/>
              <a:gd name="connsiteX282" fmla="*/ 5519640 w 7467600"/>
              <a:gd name="connsiteY282" fmla="*/ 5683774 h 6858000"/>
              <a:gd name="connsiteX283" fmla="*/ 5844559 w 7467600"/>
              <a:gd name="connsiteY283" fmla="*/ 6553349 h 6858000"/>
              <a:gd name="connsiteX284" fmla="*/ 5975994 w 7467600"/>
              <a:gd name="connsiteY284" fmla="*/ 6858000 h 6858000"/>
              <a:gd name="connsiteX285" fmla="*/ 5898547 w 7467600"/>
              <a:gd name="connsiteY285" fmla="*/ 6858000 h 6858000"/>
              <a:gd name="connsiteX286" fmla="*/ 5682041 w 7467600"/>
              <a:gd name="connsiteY286" fmla="*/ 6355860 h 6858000"/>
              <a:gd name="connsiteX287" fmla="*/ 5461758 w 7467600"/>
              <a:gd name="connsiteY287" fmla="*/ 5820220 h 6858000"/>
              <a:gd name="connsiteX288" fmla="*/ 5237282 w 7467600"/>
              <a:gd name="connsiteY288" fmla="*/ 6579086 h 6858000"/>
              <a:gd name="connsiteX289" fmla="*/ 5115009 w 7467600"/>
              <a:gd name="connsiteY289" fmla="*/ 6858000 h 6858000"/>
              <a:gd name="connsiteX290" fmla="*/ 5028074 w 7467600"/>
              <a:gd name="connsiteY290" fmla="*/ 6858000 h 6858000"/>
              <a:gd name="connsiteX291" fmla="*/ 5079508 w 7467600"/>
              <a:gd name="connsiteY291" fmla="*/ 6749074 h 6858000"/>
              <a:gd name="connsiteX292" fmla="*/ 5371846 w 7467600"/>
              <a:gd name="connsiteY292" fmla="*/ 5924413 h 6858000"/>
              <a:gd name="connsiteX293" fmla="*/ 5270512 w 7467600"/>
              <a:gd name="connsiteY293" fmla="*/ 6138975 h 6858000"/>
              <a:gd name="connsiteX294" fmla="*/ 5062409 w 7467600"/>
              <a:gd name="connsiteY294" fmla="*/ 6653544 h 6858000"/>
              <a:gd name="connsiteX295" fmla="*/ 5036628 w 7467600"/>
              <a:gd name="connsiteY295" fmla="*/ 6754247 h 6858000"/>
              <a:gd name="connsiteX296" fmla="*/ 5009112 w 7467600"/>
              <a:gd name="connsiteY296" fmla="*/ 6858000 h 6858000"/>
              <a:gd name="connsiteX297" fmla="*/ 4976679 w 7467600"/>
              <a:gd name="connsiteY297" fmla="*/ 6858000 h 6858000"/>
              <a:gd name="connsiteX298" fmla="*/ 5006537 w 7467600"/>
              <a:gd name="connsiteY298" fmla="*/ 6747068 h 6858000"/>
              <a:gd name="connsiteX299" fmla="*/ 5032723 w 7467600"/>
              <a:gd name="connsiteY299" fmla="*/ 6644957 h 6858000"/>
              <a:gd name="connsiteX300" fmla="*/ 5242949 w 7467600"/>
              <a:gd name="connsiteY300" fmla="*/ 6125175 h 6858000"/>
              <a:gd name="connsiteX301" fmla="*/ 5286321 w 7467600"/>
              <a:gd name="connsiteY301" fmla="*/ 6033555 h 6858000"/>
              <a:gd name="connsiteX302" fmla="*/ 5008210 w 7467600"/>
              <a:gd name="connsiteY302" fmla="*/ 6649194 h 6858000"/>
              <a:gd name="connsiteX303" fmla="*/ 4986321 w 7467600"/>
              <a:gd name="connsiteY303" fmla="*/ 6765687 h 6858000"/>
              <a:gd name="connsiteX304" fmla="*/ 4973474 w 7467600"/>
              <a:gd name="connsiteY304" fmla="*/ 6858000 h 6858000"/>
              <a:gd name="connsiteX305" fmla="*/ 4907178 w 7467600"/>
              <a:gd name="connsiteY305" fmla="*/ 6858000 h 6858000"/>
              <a:gd name="connsiteX306" fmla="*/ 4910810 w 7467600"/>
              <a:gd name="connsiteY306" fmla="*/ 6829660 h 6858000"/>
              <a:gd name="connsiteX307" fmla="*/ 4987461 w 7467600"/>
              <a:gd name="connsiteY307" fmla="*/ 6432994 h 6858000"/>
              <a:gd name="connsiteX308" fmla="*/ 5179262 w 7467600"/>
              <a:gd name="connsiteY308" fmla="*/ 6035044 h 6858000"/>
              <a:gd name="connsiteX309" fmla="*/ 4689678 w 7467600"/>
              <a:gd name="connsiteY309" fmla="*/ 6440241 h 6858000"/>
              <a:gd name="connsiteX310" fmla="*/ 4477543 w 7467600"/>
              <a:gd name="connsiteY310" fmla="*/ 6674836 h 6858000"/>
              <a:gd name="connsiteX311" fmla="*/ 4329957 w 7467600"/>
              <a:gd name="connsiteY311" fmla="*/ 6858000 h 6858000"/>
              <a:gd name="connsiteX312" fmla="*/ 4218595 w 7467600"/>
              <a:gd name="connsiteY312" fmla="*/ 6858000 h 6858000"/>
              <a:gd name="connsiteX313" fmla="*/ 4368888 w 7467600"/>
              <a:gd name="connsiteY313" fmla="*/ 6668412 h 6858000"/>
              <a:gd name="connsiteX314" fmla="*/ 4563091 w 7467600"/>
              <a:gd name="connsiteY314" fmla="*/ 6442508 h 6858000"/>
              <a:gd name="connsiteX315" fmla="*/ 5387324 w 7467600"/>
              <a:gd name="connsiteY315" fmla="*/ 5705830 h 6858000"/>
              <a:gd name="connsiteX316" fmla="*/ 5073620 w 7467600"/>
              <a:gd name="connsiteY316" fmla="*/ 5955437 h 6858000"/>
              <a:gd name="connsiteX317" fmla="*/ 4689789 w 7467600"/>
              <a:gd name="connsiteY317" fmla="*/ 6268382 h 6858000"/>
              <a:gd name="connsiteX318" fmla="*/ 4418722 w 7467600"/>
              <a:gd name="connsiteY318" fmla="*/ 6570886 h 6858000"/>
              <a:gd name="connsiteX319" fmla="*/ 4214944 w 7467600"/>
              <a:gd name="connsiteY319" fmla="*/ 6858000 h 6858000"/>
              <a:gd name="connsiteX320" fmla="*/ 4177898 w 7467600"/>
              <a:gd name="connsiteY320" fmla="*/ 6858000 h 6858000"/>
              <a:gd name="connsiteX321" fmla="*/ 4391597 w 7467600"/>
              <a:gd name="connsiteY321" fmla="*/ 6556370 h 6858000"/>
              <a:gd name="connsiteX322" fmla="*/ 4668889 w 7467600"/>
              <a:gd name="connsiteY322" fmla="*/ 6246399 h 6858000"/>
              <a:gd name="connsiteX323" fmla="*/ 5055427 w 7467600"/>
              <a:gd name="connsiteY323" fmla="*/ 5931476 h 6858000"/>
              <a:gd name="connsiteX324" fmla="*/ 5371814 w 7467600"/>
              <a:gd name="connsiteY324" fmla="*/ 5678975 h 6858000"/>
              <a:gd name="connsiteX325" fmla="*/ 4987918 w 7467600"/>
              <a:gd name="connsiteY325" fmla="*/ 5838701 h 6858000"/>
              <a:gd name="connsiteX326" fmla="*/ 4317146 w 7467600"/>
              <a:gd name="connsiteY326" fmla="*/ 6587716 h 6858000"/>
              <a:gd name="connsiteX327" fmla="*/ 4171627 w 7467600"/>
              <a:gd name="connsiteY327" fmla="*/ 6858000 h 6858000"/>
              <a:gd name="connsiteX328" fmla="*/ 4081585 w 7467600"/>
              <a:gd name="connsiteY328" fmla="*/ 6858000 h 6858000"/>
              <a:gd name="connsiteX329" fmla="*/ 4238603 w 7467600"/>
              <a:gd name="connsiteY329" fmla="*/ 6559341 h 6858000"/>
              <a:gd name="connsiteX330" fmla="*/ 4778333 w 7467600"/>
              <a:gd name="connsiteY330" fmla="*/ 5873626 h 6858000"/>
              <a:gd name="connsiteX331" fmla="*/ 5414185 w 7467600"/>
              <a:gd name="connsiteY331" fmla="*/ 5573882 h 6858000"/>
              <a:gd name="connsiteX332" fmla="*/ 5959648 w 7467600"/>
              <a:gd name="connsiteY332" fmla="*/ 4760797 h 6858000"/>
              <a:gd name="connsiteX333" fmla="*/ 5355019 w 7467600"/>
              <a:gd name="connsiteY333" fmla="*/ 4734672 h 6858000"/>
              <a:gd name="connsiteX334" fmla="*/ 5083565 w 7467600"/>
              <a:gd name="connsiteY334" fmla="*/ 5179121 h 6858000"/>
              <a:gd name="connsiteX335" fmla="*/ 4713577 w 7467600"/>
              <a:gd name="connsiteY335" fmla="*/ 5616803 h 6858000"/>
              <a:gd name="connsiteX336" fmla="*/ 3989559 w 7467600"/>
              <a:gd name="connsiteY336" fmla="*/ 6145945 h 6858000"/>
              <a:gd name="connsiteX337" fmla="*/ 3939824 w 7467600"/>
              <a:gd name="connsiteY337" fmla="*/ 6066900 h 6858000"/>
              <a:gd name="connsiteX338" fmla="*/ 4584537 w 7467600"/>
              <a:gd name="connsiteY338" fmla="*/ 5324826 h 6858000"/>
              <a:gd name="connsiteX339" fmla="*/ 5037105 w 7467600"/>
              <a:gd name="connsiteY339" fmla="*/ 5088765 h 6858000"/>
              <a:gd name="connsiteX340" fmla="*/ 5039930 w 7467600"/>
              <a:gd name="connsiteY340" fmla="*/ 5089585 h 6858000"/>
              <a:gd name="connsiteX341" fmla="*/ 5263764 w 7467600"/>
              <a:gd name="connsiteY341" fmla="*/ 4735525 h 6858000"/>
              <a:gd name="connsiteX342" fmla="*/ 4086300 w 7467600"/>
              <a:gd name="connsiteY342" fmla="*/ 4884599 h 6858000"/>
              <a:gd name="connsiteX343" fmla="*/ 4085485 w 7467600"/>
              <a:gd name="connsiteY343" fmla="*/ 4899070 h 6858000"/>
              <a:gd name="connsiteX344" fmla="*/ 3871915 w 7467600"/>
              <a:gd name="connsiteY344" fmla="*/ 5253645 h 6858000"/>
              <a:gd name="connsiteX345" fmla="*/ 3799374 w 7467600"/>
              <a:gd name="connsiteY345" fmla="*/ 5466127 h 6858000"/>
              <a:gd name="connsiteX346" fmla="*/ 3498850 w 7467600"/>
              <a:gd name="connsiteY346" fmla="*/ 6661888 h 6858000"/>
              <a:gd name="connsiteX347" fmla="*/ 3399216 w 7467600"/>
              <a:gd name="connsiteY347" fmla="*/ 6858000 h 6858000"/>
              <a:gd name="connsiteX348" fmla="*/ 3303688 w 7467600"/>
              <a:gd name="connsiteY348" fmla="*/ 6858000 h 6858000"/>
              <a:gd name="connsiteX349" fmla="*/ 3391774 w 7467600"/>
              <a:gd name="connsiteY349" fmla="*/ 6697181 h 6858000"/>
              <a:gd name="connsiteX350" fmla="*/ 3735540 w 7467600"/>
              <a:gd name="connsiteY350" fmla="*/ 5546923 h 6858000"/>
              <a:gd name="connsiteX351" fmla="*/ 3729438 w 7467600"/>
              <a:gd name="connsiteY351" fmla="*/ 5569058 h 6858000"/>
              <a:gd name="connsiteX352" fmla="*/ 3707782 w 7467600"/>
              <a:gd name="connsiteY352" fmla="*/ 5644908 h 6858000"/>
              <a:gd name="connsiteX353" fmla="*/ 3583827 w 7467600"/>
              <a:gd name="connsiteY353" fmla="*/ 6039215 h 6858000"/>
              <a:gd name="connsiteX354" fmla="*/ 3547861 w 7467600"/>
              <a:gd name="connsiteY354" fmla="*/ 6129609 h 6858000"/>
              <a:gd name="connsiteX355" fmla="*/ 3490905 w 7467600"/>
              <a:gd name="connsiteY355" fmla="*/ 6277660 h 6858000"/>
              <a:gd name="connsiteX356" fmla="*/ 3455859 w 7467600"/>
              <a:gd name="connsiteY356" fmla="*/ 6391301 h 6858000"/>
              <a:gd name="connsiteX357" fmla="*/ 3429112 w 7467600"/>
              <a:gd name="connsiteY357" fmla="*/ 6479469 h 6858000"/>
              <a:gd name="connsiteX358" fmla="*/ 3304862 w 7467600"/>
              <a:gd name="connsiteY358" fmla="*/ 6796476 h 6858000"/>
              <a:gd name="connsiteX359" fmla="*/ 3276071 w 7467600"/>
              <a:gd name="connsiteY359" fmla="*/ 6858000 h 6858000"/>
              <a:gd name="connsiteX360" fmla="*/ 3240805 w 7467600"/>
              <a:gd name="connsiteY360" fmla="*/ 6858000 h 6858000"/>
              <a:gd name="connsiteX361" fmla="*/ 3275917 w 7467600"/>
              <a:gd name="connsiteY361" fmla="*/ 6783192 h 6858000"/>
              <a:gd name="connsiteX362" fmla="*/ 3399358 w 7467600"/>
              <a:gd name="connsiteY362" fmla="*/ 6469011 h 6858000"/>
              <a:gd name="connsiteX363" fmla="*/ 3425650 w 7467600"/>
              <a:gd name="connsiteY363" fmla="*/ 6381333 h 6858000"/>
              <a:gd name="connsiteX364" fmla="*/ 3460661 w 7467600"/>
              <a:gd name="connsiteY364" fmla="*/ 6266763 h 6858000"/>
              <a:gd name="connsiteX365" fmla="*/ 3518021 w 7467600"/>
              <a:gd name="connsiteY365" fmla="*/ 6117298 h 6858000"/>
              <a:gd name="connsiteX366" fmla="*/ 3554035 w 7467600"/>
              <a:gd name="connsiteY366" fmla="*/ 6027832 h 6858000"/>
              <a:gd name="connsiteX367" fmla="*/ 3677174 w 7467600"/>
              <a:gd name="connsiteY367" fmla="*/ 5636351 h 6858000"/>
              <a:gd name="connsiteX368" fmla="*/ 3698819 w 7467600"/>
              <a:gd name="connsiteY368" fmla="*/ 5560503 h 6858000"/>
              <a:gd name="connsiteX369" fmla="*/ 3702094 w 7467600"/>
              <a:gd name="connsiteY369" fmla="*/ 5549194 h 6858000"/>
              <a:gd name="connsiteX370" fmla="*/ 3398355 w 7467600"/>
              <a:gd name="connsiteY370" fmla="*/ 6094603 h 6858000"/>
              <a:gd name="connsiteX371" fmla="*/ 3193941 w 7467600"/>
              <a:gd name="connsiteY371" fmla="*/ 6798775 h 6858000"/>
              <a:gd name="connsiteX372" fmla="*/ 3184140 w 7467600"/>
              <a:gd name="connsiteY372" fmla="*/ 6858000 h 6858000"/>
              <a:gd name="connsiteX373" fmla="*/ 3099978 w 7467600"/>
              <a:gd name="connsiteY373" fmla="*/ 6858000 h 6858000"/>
              <a:gd name="connsiteX374" fmla="*/ 3101556 w 7467600"/>
              <a:gd name="connsiteY374" fmla="*/ 6843337 h 6858000"/>
              <a:gd name="connsiteX375" fmla="*/ 3370162 w 7467600"/>
              <a:gd name="connsiteY375" fmla="*/ 5785550 h 6858000"/>
              <a:gd name="connsiteX376" fmla="*/ 3746477 w 7467600"/>
              <a:gd name="connsiteY376" fmla="*/ 5377889 h 6858000"/>
              <a:gd name="connsiteX377" fmla="*/ 3863399 w 7467600"/>
              <a:gd name="connsiteY377" fmla="*/ 5087257 h 6858000"/>
              <a:gd name="connsiteX378" fmla="*/ 3968712 w 7467600"/>
              <a:gd name="connsiteY378" fmla="*/ 4913989 h 6858000"/>
              <a:gd name="connsiteX379" fmla="*/ 2792390 w 7467600"/>
              <a:gd name="connsiteY379" fmla="*/ 5382974 h 6858000"/>
              <a:gd name="connsiteX380" fmla="*/ 2714982 w 7467600"/>
              <a:gd name="connsiteY380" fmla="*/ 5427051 h 6858000"/>
              <a:gd name="connsiteX381" fmla="*/ 2813361 w 7467600"/>
              <a:gd name="connsiteY381" fmla="*/ 6023912 h 6858000"/>
              <a:gd name="connsiteX382" fmla="*/ 2688430 w 7467600"/>
              <a:gd name="connsiteY382" fmla="*/ 6801564 h 6858000"/>
              <a:gd name="connsiteX383" fmla="*/ 2629626 w 7467600"/>
              <a:gd name="connsiteY383" fmla="*/ 6763394 h 6858000"/>
              <a:gd name="connsiteX384" fmla="*/ 2565328 w 7467600"/>
              <a:gd name="connsiteY384" fmla="*/ 5516399 h 6858000"/>
              <a:gd name="connsiteX385" fmla="*/ 1922999 w 7467600"/>
              <a:gd name="connsiteY385" fmla="*/ 5980343 h 6858000"/>
              <a:gd name="connsiteX386" fmla="*/ 1950261 w 7467600"/>
              <a:gd name="connsiteY386" fmla="*/ 6405858 h 6858000"/>
              <a:gd name="connsiteX387" fmla="*/ 2365554 w 7467600"/>
              <a:gd name="connsiteY387" fmla="*/ 6759107 h 6858000"/>
              <a:gd name="connsiteX388" fmla="*/ 2424142 w 7467600"/>
              <a:gd name="connsiteY388" fmla="*/ 6858000 h 6858000"/>
              <a:gd name="connsiteX389" fmla="*/ 2395994 w 7467600"/>
              <a:gd name="connsiteY389" fmla="*/ 6858000 h 6858000"/>
              <a:gd name="connsiteX390" fmla="*/ 2392863 w 7467600"/>
              <a:gd name="connsiteY390" fmla="*/ 6852964 h 6858000"/>
              <a:gd name="connsiteX391" fmla="*/ 2017589 w 7467600"/>
              <a:gd name="connsiteY391" fmla="*/ 6493982 h 6858000"/>
              <a:gd name="connsiteX392" fmla="*/ 2147336 w 7467600"/>
              <a:gd name="connsiteY392" fmla="*/ 6594052 h 6858000"/>
              <a:gd name="connsiteX393" fmla="*/ 2207047 w 7467600"/>
              <a:gd name="connsiteY393" fmla="*/ 6654540 h 6858000"/>
              <a:gd name="connsiteX394" fmla="*/ 2299106 w 7467600"/>
              <a:gd name="connsiteY394" fmla="*/ 6778931 h 6858000"/>
              <a:gd name="connsiteX395" fmla="*/ 2314430 w 7467600"/>
              <a:gd name="connsiteY395" fmla="*/ 6801144 h 6858000"/>
              <a:gd name="connsiteX396" fmla="*/ 2352406 w 7467600"/>
              <a:gd name="connsiteY396" fmla="*/ 6858000 h 6858000"/>
              <a:gd name="connsiteX397" fmla="*/ 2314492 w 7467600"/>
              <a:gd name="connsiteY397" fmla="*/ 6858000 h 6858000"/>
              <a:gd name="connsiteX398" fmla="*/ 2288095 w 7467600"/>
              <a:gd name="connsiteY398" fmla="*/ 6818030 h 6858000"/>
              <a:gd name="connsiteX399" fmla="*/ 2272768 w 7467600"/>
              <a:gd name="connsiteY399" fmla="*/ 6795822 h 6858000"/>
              <a:gd name="connsiteX400" fmla="*/ 2182715 w 7467600"/>
              <a:gd name="connsiteY400" fmla="*/ 6675071 h 6858000"/>
              <a:gd name="connsiteX401" fmla="*/ 2032061 w 7467600"/>
              <a:gd name="connsiteY401" fmla="*/ 6541380 h 6858000"/>
              <a:gd name="connsiteX402" fmla="*/ 2257220 w 7467600"/>
              <a:gd name="connsiteY402" fmla="*/ 6826257 h 6858000"/>
              <a:gd name="connsiteX403" fmla="*/ 2281324 w 7467600"/>
              <a:gd name="connsiteY403" fmla="*/ 6858000 h 6858000"/>
              <a:gd name="connsiteX404" fmla="*/ 2242860 w 7467600"/>
              <a:gd name="connsiteY404" fmla="*/ 6858000 h 6858000"/>
              <a:gd name="connsiteX405" fmla="*/ 2232818 w 7467600"/>
              <a:gd name="connsiteY405" fmla="*/ 6844926 h 6858000"/>
              <a:gd name="connsiteX406" fmla="*/ 1990172 w 7467600"/>
              <a:gd name="connsiteY406" fmla="*/ 6542121 h 6858000"/>
              <a:gd name="connsiteX407" fmla="*/ 2124090 w 7467600"/>
              <a:gd name="connsiteY407" fmla="*/ 6761017 h 6858000"/>
              <a:gd name="connsiteX408" fmla="*/ 2200380 w 7467600"/>
              <a:gd name="connsiteY408" fmla="*/ 6858000 h 6858000"/>
              <a:gd name="connsiteX409" fmla="*/ 2147507 w 7467600"/>
              <a:gd name="connsiteY409" fmla="*/ 6858000 h 6858000"/>
              <a:gd name="connsiteX410" fmla="*/ 2070668 w 7467600"/>
              <a:gd name="connsiteY410" fmla="*/ 6761520 h 6858000"/>
              <a:gd name="connsiteX411" fmla="*/ 1975142 w 7467600"/>
              <a:gd name="connsiteY411" fmla="*/ 6585570 h 6858000"/>
              <a:gd name="connsiteX412" fmla="*/ 2050035 w 7467600"/>
              <a:gd name="connsiteY412" fmla="*/ 6813345 h 6858000"/>
              <a:gd name="connsiteX413" fmla="*/ 2063025 w 7467600"/>
              <a:gd name="connsiteY413" fmla="*/ 6858000 h 6858000"/>
              <a:gd name="connsiteX414" fmla="*/ 2021675 w 7467600"/>
              <a:gd name="connsiteY414" fmla="*/ 6858000 h 6858000"/>
              <a:gd name="connsiteX415" fmla="*/ 2019308 w 7467600"/>
              <a:gd name="connsiteY415" fmla="*/ 6847118 h 6858000"/>
              <a:gd name="connsiteX416" fmla="*/ 1938835 w 7467600"/>
              <a:gd name="connsiteY416" fmla="*/ 6551160 h 6858000"/>
              <a:gd name="connsiteX417" fmla="*/ 1953230 w 7467600"/>
              <a:gd name="connsiteY417" fmla="*/ 6759699 h 6858000"/>
              <a:gd name="connsiteX418" fmla="*/ 1956763 w 7467600"/>
              <a:gd name="connsiteY418" fmla="*/ 6778191 h 6858000"/>
              <a:gd name="connsiteX419" fmla="*/ 1967925 w 7467600"/>
              <a:gd name="connsiteY419" fmla="*/ 6858000 h 6858000"/>
              <a:gd name="connsiteX420" fmla="*/ 1936622 w 7467600"/>
              <a:gd name="connsiteY420" fmla="*/ 6858000 h 6858000"/>
              <a:gd name="connsiteX421" fmla="*/ 1926261 w 7467600"/>
              <a:gd name="connsiteY421" fmla="*/ 6784064 h 6858000"/>
              <a:gd name="connsiteX422" fmla="*/ 1922724 w 7467600"/>
              <a:gd name="connsiteY422" fmla="*/ 6765577 h 6858000"/>
              <a:gd name="connsiteX423" fmla="*/ 1904650 w 7467600"/>
              <a:gd name="connsiteY423" fmla="*/ 6639616 h 6858000"/>
              <a:gd name="connsiteX424" fmla="*/ 1885273 w 7467600"/>
              <a:gd name="connsiteY424" fmla="*/ 6858000 h 6858000"/>
              <a:gd name="connsiteX425" fmla="*/ 1854363 w 7467600"/>
              <a:gd name="connsiteY425" fmla="*/ 6858000 h 6858000"/>
              <a:gd name="connsiteX426" fmla="*/ 1880391 w 7467600"/>
              <a:gd name="connsiteY426" fmla="*/ 6603796 h 6858000"/>
              <a:gd name="connsiteX427" fmla="*/ 1818273 w 7467600"/>
              <a:gd name="connsiteY427" fmla="*/ 6715729 h 6858000"/>
              <a:gd name="connsiteX428" fmla="*/ 1794691 w 7467600"/>
              <a:gd name="connsiteY428" fmla="*/ 6843239 h 6858000"/>
              <a:gd name="connsiteX429" fmla="*/ 1794914 w 7467600"/>
              <a:gd name="connsiteY429" fmla="*/ 6858000 h 6858000"/>
              <a:gd name="connsiteX430" fmla="*/ 1746128 w 7467600"/>
              <a:gd name="connsiteY430" fmla="*/ 6858000 h 6858000"/>
              <a:gd name="connsiteX431" fmla="*/ 1753934 w 7467600"/>
              <a:gd name="connsiteY431" fmla="*/ 6724796 h 6858000"/>
              <a:gd name="connsiteX432" fmla="*/ 1792053 w 7467600"/>
              <a:gd name="connsiteY432" fmla="*/ 6572396 h 6858000"/>
              <a:gd name="connsiteX433" fmla="*/ 1862248 w 7467600"/>
              <a:gd name="connsiteY433" fmla="*/ 6266397 h 6858000"/>
              <a:gd name="connsiteX434" fmla="*/ 1862250 w 7467600"/>
              <a:gd name="connsiteY434" fmla="*/ 6033531 h 6858000"/>
              <a:gd name="connsiteX435" fmla="*/ 1211999 w 7467600"/>
              <a:gd name="connsiteY435" fmla="*/ 6683610 h 6858000"/>
              <a:gd name="connsiteX436" fmla="*/ 1213266 w 7467600"/>
              <a:gd name="connsiteY436" fmla="*/ 6691947 h 6858000"/>
              <a:gd name="connsiteX437" fmla="*/ 1203370 w 7467600"/>
              <a:gd name="connsiteY437" fmla="*/ 6850676 h 6858000"/>
              <a:gd name="connsiteX438" fmla="*/ 1203671 w 7467600"/>
              <a:gd name="connsiteY438" fmla="*/ 6858000 h 6858000"/>
              <a:gd name="connsiteX439" fmla="*/ 1143180 w 7467600"/>
              <a:gd name="connsiteY439" fmla="*/ 6858000 h 6858000"/>
              <a:gd name="connsiteX440" fmla="*/ 1142176 w 7467600"/>
              <a:gd name="connsiteY440" fmla="*/ 6766045 h 6858000"/>
              <a:gd name="connsiteX441" fmla="*/ 1067484 w 7467600"/>
              <a:gd name="connsiteY441" fmla="*/ 6858000 h 6858000"/>
              <a:gd name="connsiteX442" fmla="*/ 953928 w 7467600"/>
              <a:gd name="connsiteY442" fmla="*/ 6858000 h 6858000"/>
              <a:gd name="connsiteX443" fmla="*/ 959715 w 7467600"/>
              <a:gd name="connsiteY443" fmla="*/ 6850185 h 6858000"/>
              <a:gd name="connsiteX444" fmla="*/ 1483788 w 7467600"/>
              <a:gd name="connsiteY444" fmla="*/ 6259174 h 6858000"/>
              <a:gd name="connsiteX445" fmla="*/ 1100671 w 7467600"/>
              <a:gd name="connsiteY445" fmla="*/ 6252137 h 6858000"/>
              <a:gd name="connsiteX446" fmla="*/ 1090144 w 7467600"/>
              <a:gd name="connsiteY446" fmla="*/ 6256748 h 6858000"/>
              <a:gd name="connsiteX447" fmla="*/ 1095872 w 7467600"/>
              <a:gd name="connsiteY447" fmla="*/ 6271892 h 6858000"/>
              <a:gd name="connsiteX448" fmla="*/ 262785 w 7467600"/>
              <a:gd name="connsiteY448" fmla="*/ 6845450 h 6858000"/>
              <a:gd name="connsiteX449" fmla="*/ 209968 w 7467600"/>
              <a:gd name="connsiteY449" fmla="*/ 6770713 h 6858000"/>
              <a:gd name="connsiteX450" fmla="*/ 873460 w 7467600"/>
              <a:gd name="connsiteY450" fmla="*/ 6253768 h 6858000"/>
              <a:gd name="connsiteX451" fmla="*/ 192686 w 7467600"/>
              <a:gd name="connsiteY451" fmla="*/ 5849257 h 6858000"/>
              <a:gd name="connsiteX452" fmla="*/ 4696 w 7467600"/>
              <a:gd name="connsiteY452" fmla="*/ 5697668 h 6858000"/>
              <a:gd name="connsiteX453" fmla="*/ 0 w 7467600"/>
              <a:gd name="connsiteY453" fmla="*/ 5689984 h 6858000"/>
              <a:gd name="connsiteX454" fmla="*/ 0 w 7467600"/>
              <a:gd name="connsiteY454" fmla="*/ 5513472 h 6858000"/>
              <a:gd name="connsiteX455" fmla="*/ 174101 w 7467600"/>
              <a:gd name="connsiteY455" fmla="*/ 5620277 h 6858000"/>
              <a:gd name="connsiteX456" fmla="*/ 891800 w 7467600"/>
              <a:gd name="connsiteY456" fmla="*/ 6036935 h 6858000"/>
              <a:gd name="connsiteX457" fmla="*/ 1072219 w 7467600"/>
              <a:gd name="connsiteY457" fmla="*/ 6169443 h 6858000"/>
              <a:gd name="connsiteX458" fmla="*/ 1074117 w 7467600"/>
              <a:gd name="connsiteY458" fmla="*/ 6170301 h 6858000"/>
              <a:gd name="connsiteX459" fmla="*/ 1083114 w 7467600"/>
              <a:gd name="connsiteY459" fmla="*/ 6174131 h 6858000"/>
              <a:gd name="connsiteX460" fmla="*/ 1543010 w 7467600"/>
              <a:gd name="connsiteY460" fmla="*/ 6191140 h 6858000"/>
              <a:gd name="connsiteX461" fmla="*/ 1551080 w 7467600"/>
              <a:gd name="connsiteY461" fmla="*/ 6195006 h 6858000"/>
              <a:gd name="connsiteX462" fmla="*/ 2345443 w 7467600"/>
              <a:gd name="connsiteY462" fmla="*/ 5549882 h 6858000"/>
              <a:gd name="connsiteX463" fmla="*/ 1721499 w 7467600"/>
              <a:gd name="connsiteY463" fmla="*/ 5599969 h 6858000"/>
              <a:gd name="connsiteX464" fmla="*/ 767716 w 7467600"/>
              <a:gd name="connsiteY464" fmla="*/ 5472768 h 6858000"/>
              <a:gd name="connsiteX465" fmla="*/ 722147 w 7467600"/>
              <a:gd name="connsiteY465" fmla="*/ 5393091 h 6858000"/>
              <a:gd name="connsiteX466" fmla="*/ 1485552 w 7467600"/>
              <a:gd name="connsiteY466" fmla="*/ 5313202 h 6858000"/>
              <a:gd name="connsiteX467" fmla="*/ 2143004 w 7467600"/>
              <a:gd name="connsiteY467" fmla="*/ 5402420 h 6858000"/>
              <a:gd name="connsiteX468" fmla="*/ 1933391 w 7467600"/>
              <a:gd name="connsiteY468" fmla="*/ 5156971 h 6858000"/>
              <a:gd name="connsiteX469" fmla="*/ 1827118 w 7467600"/>
              <a:gd name="connsiteY469" fmla="*/ 4968410 h 6858000"/>
              <a:gd name="connsiteX470" fmla="*/ 1837349 w 7467600"/>
              <a:gd name="connsiteY470" fmla="*/ 4956357 h 6858000"/>
              <a:gd name="connsiteX471" fmla="*/ 2162835 w 7467600"/>
              <a:gd name="connsiteY471" fmla="*/ 5187853 h 6858000"/>
              <a:gd name="connsiteX472" fmla="*/ 2257167 w 7467600"/>
              <a:gd name="connsiteY472" fmla="*/ 5462123 h 6858000"/>
              <a:gd name="connsiteX473" fmla="*/ 2261598 w 7467600"/>
              <a:gd name="connsiteY473" fmla="*/ 5467998 h 6858000"/>
              <a:gd name="connsiteX474" fmla="*/ 2437177 w 7467600"/>
              <a:gd name="connsiteY474" fmla="*/ 5479608 h 6858000"/>
              <a:gd name="connsiteX475" fmla="*/ 2445247 w 7467600"/>
              <a:gd name="connsiteY475" fmla="*/ 5483476 h 6858000"/>
              <a:gd name="connsiteX476" fmla="*/ 2743626 w 7467600"/>
              <a:gd name="connsiteY476" fmla="*/ 5304819 h 6858000"/>
              <a:gd name="connsiteX477" fmla="*/ 3048102 w 7467600"/>
              <a:gd name="connsiteY477" fmla="*/ 5150595 h 6858000"/>
              <a:gd name="connsiteX478" fmla="*/ 1799414 w 7467600"/>
              <a:gd name="connsiteY478" fmla="*/ 4694732 h 6858000"/>
              <a:gd name="connsiteX479" fmla="*/ 1771735 w 7467600"/>
              <a:gd name="connsiteY479" fmla="*/ 4619929 h 6858000"/>
              <a:gd name="connsiteX480" fmla="*/ 3104273 w 7467600"/>
              <a:gd name="connsiteY480" fmla="*/ 5076159 h 6858000"/>
              <a:gd name="connsiteX481" fmla="*/ 3113245 w 7467600"/>
              <a:gd name="connsiteY481" fmla="*/ 5090705 h 6858000"/>
              <a:gd name="connsiteX482" fmla="*/ 3126294 w 7467600"/>
              <a:gd name="connsiteY482" fmla="*/ 5114400 h 6858000"/>
              <a:gd name="connsiteX483" fmla="*/ 3937433 w 7467600"/>
              <a:gd name="connsiteY483" fmla="*/ 4830473 h 6858000"/>
              <a:gd name="connsiteX484" fmla="*/ 3590475 w 7467600"/>
              <a:gd name="connsiteY484" fmla="*/ 4597974 h 6858000"/>
              <a:gd name="connsiteX485" fmla="*/ 3100264 w 7467600"/>
              <a:gd name="connsiteY485" fmla="*/ 4579845 h 6858000"/>
              <a:gd name="connsiteX486" fmla="*/ 2183576 w 7467600"/>
              <a:gd name="connsiteY486" fmla="*/ 4227150 h 6858000"/>
              <a:gd name="connsiteX487" fmla="*/ 2151029 w 7467600"/>
              <a:gd name="connsiteY487" fmla="*/ 4146947 h 6858000"/>
              <a:gd name="connsiteX488" fmla="*/ 3563434 w 7467600"/>
              <a:gd name="connsiteY488" fmla="*/ 4469115 h 6858000"/>
              <a:gd name="connsiteX489" fmla="*/ 3177952 w 7467600"/>
              <a:gd name="connsiteY489" fmla="*/ 3657386 h 6858000"/>
              <a:gd name="connsiteX490" fmla="*/ 3189263 w 7467600"/>
              <a:gd name="connsiteY490" fmla="*/ 3625726 h 6858000"/>
              <a:gd name="connsiteX491" fmla="*/ 3560912 w 7467600"/>
              <a:gd name="connsiteY491" fmla="*/ 4079863 h 6858000"/>
              <a:gd name="connsiteX492" fmla="*/ 3626636 w 7467600"/>
              <a:gd name="connsiteY492" fmla="*/ 4512230 h 6858000"/>
              <a:gd name="connsiteX493" fmla="*/ 3653088 w 7467600"/>
              <a:gd name="connsiteY493" fmla="*/ 4521417 h 6858000"/>
              <a:gd name="connsiteX494" fmla="*/ 3988128 w 7467600"/>
              <a:gd name="connsiteY494" fmla="*/ 4817267 h 6858000"/>
              <a:gd name="connsiteX495" fmla="*/ 4830582 w 7467600"/>
              <a:gd name="connsiteY495" fmla="*/ 4676000 h 6858000"/>
              <a:gd name="connsiteX496" fmla="*/ 4830100 w 7467600"/>
              <a:gd name="connsiteY496" fmla="*/ 4675554 h 6858000"/>
              <a:gd name="connsiteX497" fmla="*/ 4036318 w 7467600"/>
              <a:gd name="connsiteY497" fmla="*/ 4147013 h 6858000"/>
              <a:gd name="connsiteX498" fmla="*/ 3432098 w 7467600"/>
              <a:gd name="connsiteY498" fmla="*/ 3537312 h 6858000"/>
              <a:gd name="connsiteX499" fmla="*/ 3446761 w 7467600"/>
              <a:gd name="connsiteY499" fmla="*/ 3461278 h 6858000"/>
              <a:gd name="connsiteX500" fmla="*/ 4419733 w 7467600"/>
              <a:gd name="connsiteY500" fmla="*/ 3963555 h 6858000"/>
              <a:gd name="connsiteX501" fmla="*/ 4781371 w 7467600"/>
              <a:gd name="connsiteY501" fmla="*/ 4458604 h 6858000"/>
              <a:gd name="connsiteX502" fmla="*/ 4780440 w 7467600"/>
              <a:gd name="connsiteY502" fmla="*/ 4470290 h 6858000"/>
              <a:gd name="connsiteX503" fmla="*/ 4898954 w 7467600"/>
              <a:gd name="connsiteY503" fmla="*/ 4662092 h 6858000"/>
              <a:gd name="connsiteX504" fmla="*/ 4900699 w 7467600"/>
              <a:gd name="connsiteY504" fmla="*/ 4670867 h 6858000"/>
              <a:gd name="connsiteX505" fmla="*/ 5714511 w 7467600"/>
              <a:gd name="connsiteY505" fmla="*/ 4663483 h 6858000"/>
              <a:gd name="connsiteX506" fmla="*/ 5464793 w 7467600"/>
              <a:gd name="connsiteY506" fmla="*/ 4393556 h 6858000"/>
              <a:gd name="connsiteX507" fmla="*/ 5461897 w 7467600"/>
              <a:gd name="connsiteY507" fmla="*/ 4390879 h 6858000"/>
              <a:gd name="connsiteX508" fmla="*/ 4294126 w 7467600"/>
              <a:gd name="connsiteY508" fmla="*/ 3303048 h 6858000"/>
              <a:gd name="connsiteX509" fmla="*/ 4305321 w 7467600"/>
              <a:gd name="connsiteY509" fmla="*/ 3256953 h 6858000"/>
              <a:gd name="connsiteX510" fmla="*/ 4949299 w 7467600"/>
              <a:gd name="connsiteY510" fmla="*/ 3766336 h 6858000"/>
              <a:gd name="connsiteX511" fmla="*/ 5291452 w 7467600"/>
              <a:gd name="connsiteY511" fmla="*/ 4076801 h 6858000"/>
              <a:gd name="connsiteX512" fmla="*/ 5434998 w 7467600"/>
              <a:gd name="connsiteY512" fmla="*/ 4254100 h 6858000"/>
              <a:gd name="connsiteX513" fmla="*/ 5351015 w 7467600"/>
              <a:gd name="connsiteY513" fmla="*/ 3760989 h 6858000"/>
              <a:gd name="connsiteX514" fmla="*/ 5413780 w 7467600"/>
              <a:gd name="connsiteY514" fmla="*/ 2966265 h 6858000"/>
              <a:gd name="connsiteX515" fmla="*/ 5425627 w 7467600"/>
              <a:gd name="connsiteY515" fmla="*/ 2954192 h 6858000"/>
              <a:gd name="connsiteX516" fmla="*/ 6604735 w 7467600"/>
              <a:gd name="connsiteY516" fmla="*/ 2041381 h 6858000"/>
              <a:gd name="connsiteX517" fmla="*/ 7204487 w 7467600"/>
              <a:gd name="connsiteY517" fmla="*/ 2742112 h 6858000"/>
              <a:gd name="connsiteX518" fmla="*/ 7131592 w 7467600"/>
              <a:gd name="connsiteY518" fmla="*/ 2672096 h 6858000"/>
              <a:gd name="connsiteX519" fmla="*/ 6996344 w 7467600"/>
              <a:gd name="connsiteY519" fmla="*/ 2518310 h 6858000"/>
              <a:gd name="connsiteX520" fmla="*/ 6735495 w 7467600"/>
              <a:gd name="connsiteY520" fmla="*/ 2196890 h 6858000"/>
              <a:gd name="connsiteX521" fmla="*/ 6721901 w 7467600"/>
              <a:gd name="connsiteY521" fmla="*/ 2179274 h 6858000"/>
              <a:gd name="connsiteX522" fmla="*/ 6604735 w 7467600"/>
              <a:gd name="connsiteY522" fmla="*/ 2041381 h 6858000"/>
              <a:gd name="connsiteX523" fmla="*/ 6591670 w 7467600"/>
              <a:gd name="connsiteY523" fmla="*/ 1988277 h 6858000"/>
              <a:gd name="connsiteX524" fmla="*/ 6747349 w 7467600"/>
              <a:gd name="connsiteY524" fmla="*/ 2160069 h 6858000"/>
              <a:gd name="connsiteX525" fmla="*/ 6760943 w 7467600"/>
              <a:gd name="connsiteY525" fmla="*/ 2177686 h 6858000"/>
              <a:gd name="connsiteX526" fmla="*/ 7021065 w 7467600"/>
              <a:gd name="connsiteY526" fmla="*/ 2498102 h 6858000"/>
              <a:gd name="connsiteX527" fmla="*/ 7155223 w 7467600"/>
              <a:gd name="connsiteY527" fmla="*/ 2650386 h 6858000"/>
              <a:gd name="connsiteX528" fmla="*/ 7203167 w 7467600"/>
              <a:gd name="connsiteY528" fmla="*/ 2697288 h 6858000"/>
              <a:gd name="connsiteX529" fmla="*/ 6937703 w 7467600"/>
              <a:gd name="connsiteY529" fmla="*/ 2321981 h 6858000"/>
              <a:gd name="connsiteX530" fmla="*/ 6591670 w 7467600"/>
              <a:gd name="connsiteY530" fmla="*/ 1988277 h 6858000"/>
              <a:gd name="connsiteX531" fmla="*/ 5798671 w 7467600"/>
              <a:gd name="connsiteY531" fmla="*/ 1981601 h 6858000"/>
              <a:gd name="connsiteX532" fmla="*/ 5754709 w 7467600"/>
              <a:gd name="connsiteY532" fmla="*/ 2071454 h 6858000"/>
              <a:gd name="connsiteX533" fmla="*/ 5763044 w 7467600"/>
              <a:gd name="connsiteY533" fmla="*/ 2842206 h 6858000"/>
              <a:gd name="connsiteX534" fmla="*/ 5764974 w 7467600"/>
              <a:gd name="connsiteY534" fmla="*/ 2799609 h 6858000"/>
              <a:gd name="connsiteX535" fmla="*/ 5767665 w 7467600"/>
              <a:gd name="connsiteY535" fmla="*/ 2666409 h 6858000"/>
              <a:gd name="connsiteX536" fmla="*/ 5763055 w 7467600"/>
              <a:gd name="connsiteY536" fmla="*/ 2579705 h 6858000"/>
              <a:gd name="connsiteX537" fmla="*/ 5758079 w 7467600"/>
              <a:gd name="connsiteY537" fmla="*/ 2492508 h 6858000"/>
              <a:gd name="connsiteX538" fmla="*/ 5779325 w 7467600"/>
              <a:gd name="connsiteY538" fmla="*/ 2197069 h 6858000"/>
              <a:gd name="connsiteX539" fmla="*/ 5798671 w 7467600"/>
              <a:gd name="connsiteY539" fmla="*/ 1981601 h 6858000"/>
              <a:gd name="connsiteX540" fmla="*/ 5829202 w 7467600"/>
              <a:gd name="connsiteY540" fmla="*/ 1971679 h 6858000"/>
              <a:gd name="connsiteX541" fmla="*/ 5809558 w 7467600"/>
              <a:gd name="connsiteY541" fmla="*/ 2198043 h 6858000"/>
              <a:gd name="connsiteX542" fmla="*/ 5788653 w 7467600"/>
              <a:gd name="connsiteY542" fmla="*/ 2489430 h 6858000"/>
              <a:gd name="connsiteX543" fmla="*/ 5793439 w 7467600"/>
              <a:gd name="connsiteY543" fmla="*/ 2575235 h 6858000"/>
              <a:gd name="connsiteX544" fmla="*/ 5796837 w 7467600"/>
              <a:gd name="connsiteY544" fmla="*/ 2637633 h 6858000"/>
              <a:gd name="connsiteX545" fmla="*/ 5818614 w 7467600"/>
              <a:gd name="connsiteY545" fmla="*/ 2473055 h 6858000"/>
              <a:gd name="connsiteX546" fmla="*/ 5829202 w 7467600"/>
              <a:gd name="connsiteY546" fmla="*/ 1971679 h 6858000"/>
              <a:gd name="connsiteX547" fmla="*/ 5911389 w 7467600"/>
              <a:gd name="connsiteY547" fmla="*/ 1898371 h 6858000"/>
              <a:gd name="connsiteX548" fmla="*/ 6237627 w 7467600"/>
              <a:gd name="connsiteY548" fmla="*/ 2231921 h 6858000"/>
              <a:gd name="connsiteX549" fmla="*/ 5911389 w 7467600"/>
              <a:gd name="connsiteY549" fmla="*/ 1898371 h 6858000"/>
              <a:gd name="connsiteX550" fmla="*/ 6944437 w 7467600"/>
              <a:gd name="connsiteY550" fmla="*/ 1575402 h 6858000"/>
              <a:gd name="connsiteX551" fmla="*/ 6304730 w 7467600"/>
              <a:gd name="connsiteY551" fmla="*/ 1766654 h 6858000"/>
              <a:gd name="connsiteX552" fmla="*/ 6944437 w 7467600"/>
              <a:gd name="connsiteY552" fmla="*/ 1575402 h 6858000"/>
              <a:gd name="connsiteX553" fmla="*/ 7019523 w 7467600"/>
              <a:gd name="connsiteY553" fmla="*/ 1519450 h 6858000"/>
              <a:gd name="connsiteX554" fmla="*/ 6298091 w 7467600"/>
              <a:gd name="connsiteY554" fmla="*/ 1737122 h 6858000"/>
              <a:gd name="connsiteX555" fmla="*/ 7019523 w 7467600"/>
              <a:gd name="connsiteY555" fmla="*/ 1519450 h 6858000"/>
              <a:gd name="connsiteX556" fmla="*/ 2399523 w 7467600"/>
              <a:gd name="connsiteY556" fmla="*/ 1428234 h 6858000"/>
              <a:gd name="connsiteX557" fmla="*/ 2224982 w 7467600"/>
              <a:gd name="connsiteY557" fmla="*/ 1826201 h 6858000"/>
              <a:gd name="connsiteX558" fmla="*/ 2096099 w 7467600"/>
              <a:gd name="connsiteY558" fmla="*/ 2345900 h 6858000"/>
              <a:gd name="connsiteX559" fmla="*/ 2283317 w 7467600"/>
              <a:gd name="connsiteY559" fmla="*/ 1796925 h 6858000"/>
              <a:gd name="connsiteX560" fmla="*/ 2399523 w 7467600"/>
              <a:gd name="connsiteY560" fmla="*/ 1428234 h 6858000"/>
              <a:gd name="connsiteX561" fmla="*/ 2448558 w 7467600"/>
              <a:gd name="connsiteY561" fmla="*/ 1373435 h 6858000"/>
              <a:gd name="connsiteX562" fmla="*/ 2312521 w 7467600"/>
              <a:gd name="connsiteY562" fmla="*/ 1806140 h 6858000"/>
              <a:gd name="connsiteX563" fmla="*/ 2127533 w 7467600"/>
              <a:gd name="connsiteY563" fmla="*/ 2348380 h 6858000"/>
              <a:gd name="connsiteX564" fmla="*/ 2358080 w 7467600"/>
              <a:gd name="connsiteY564" fmla="*/ 1866134 h 6858000"/>
              <a:gd name="connsiteX565" fmla="*/ 2407436 w 7467600"/>
              <a:gd name="connsiteY565" fmla="*/ 1651070 h 6858000"/>
              <a:gd name="connsiteX566" fmla="*/ 2448558 w 7467600"/>
              <a:gd name="connsiteY566" fmla="*/ 1373435 h 6858000"/>
              <a:gd name="connsiteX567" fmla="*/ 278707 w 7467600"/>
              <a:gd name="connsiteY567" fmla="*/ 1352270 h 6858000"/>
              <a:gd name="connsiteX568" fmla="*/ 321570 w 7467600"/>
              <a:gd name="connsiteY568" fmla="*/ 1861610 h 6858000"/>
              <a:gd name="connsiteX569" fmla="*/ 294281 w 7467600"/>
              <a:gd name="connsiteY569" fmla="*/ 1440658 h 6858000"/>
              <a:gd name="connsiteX570" fmla="*/ 278707 w 7467600"/>
              <a:gd name="connsiteY570" fmla="*/ 1352270 h 6858000"/>
              <a:gd name="connsiteX571" fmla="*/ 1423821 w 7467600"/>
              <a:gd name="connsiteY571" fmla="*/ 1351958 h 6858000"/>
              <a:gd name="connsiteX572" fmla="*/ 1638521 w 7467600"/>
              <a:gd name="connsiteY572" fmla="*/ 1908470 h 6858000"/>
              <a:gd name="connsiteX573" fmla="*/ 1754199 w 7467600"/>
              <a:gd name="connsiteY573" fmla="*/ 2149284 h 6858000"/>
              <a:gd name="connsiteX574" fmla="*/ 1908359 w 7467600"/>
              <a:gd name="connsiteY574" fmla="*/ 2364988 h 6858000"/>
              <a:gd name="connsiteX575" fmla="*/ 1647661 w 7467600"/>
              <a:gd name="connsiteY575" fmla="*/ 1825945 h 6858000"/>
              <a:gd name="connsiteX576" fmla="*/ 1423821 w 7467600"/>
              <a:gd name="connsiteY576" fmla="*/ 1351958 h 6858000"/>
              <a:gd name="connsiteX577" fmla="*/ 1431890 w 7467600"/>
              <a:gd name="connsiteY577" fmla="*/ 1306475 h 6858000"/>
              <a:gd name="connsiteX578" fmla="*/ 1507597 w 7467600"/>
              <a:gd name="connsiteY578" fmla="*/ 1446132 h 6858000"/>
              <a:gd name="connsiteX579" fmla="*/ 1674586 w 7467600"/>
              <a:gd name="connsiteY579" fmla="*/ 1813832 h 6858000"/>
              <a:gd name="connsiteX580" fmla="*/ 1815950 w 7467600"/>
              <a:gd name="connsiteY580" fmla="*/ 2128564 h 6858000"/>
              <a:gd name="connsiteX581" fmla="*/ 1984242 w 7467600"/>
              <a:gd name="connsiteY581" fmla="*/ 2430829 h 6858000"/>
              <a:gd name="connsiteX582" fmla="*/ 2014023 w 7467600"/>
              <a:gd name="connsiteY582" fmla="*/ 2450995 h 6858000"/>
              <a:gd name="connsiteX583" fmla="*/ 1747337 w 7467600"/>
              <a:gd name="connsiteY583" fmla="*/ 1855264 h 6858000"/>
              <a:gd name="connsiteX584" fmla="*/ 1533749 w 7467600"/>
              <a:gd name="connsiteY584" fmla="*/ 1478656 h 6858000"/>
              <a:gd name="connsiteX585" fmla="*/ 1431890 w 7467600"/>
              <a:gd name="connsiteY585" fmla="*/ 1306475 h 6858000"/>
              <a:gd name="connsiteX586" fmla="*/ 5052692 w 7467600"/>
              <a:gd name="connsiteY586" fmla="*/ 1292994 h 6858000"/>
              <a:gd name="connsiteX587" fmla="*/ 5200661 w 7467600"/>
              <a:gd name="connsiteY587" fmla="*/ 1635186 h 6858000"/>
              <a:gd name="connsiteX588" fmla="*/ 5297138 w 7467600"/>
              <a:gd name="connsiteY588" fmla="*/ 1906351 h 6858000"/>
              <a:gd name="connsiteX589" fmla="*/ 5052692 w 7467600"/>
              <a:gd name="connsiteY589" fmla="*/ 1292994 h 6858000"/>
              <a:gd name="connsiteX590" fmla="*/ 5009948 w 7467600"/>
              <a:gd name="connsiteY590" fmla="*/ 1273619 h 6858000"/>
              <a:gd name="connsiteX591" fmla="*/ 5121777 w 7467600"/>
              <a:gd name="connsiteY591" fmla="*/ 1654213 h 6858000"/>
              <a:gd name="connsiteX592" fmla="*/ 5293545 w 7467600"/>
              <a:gd name="connsiteY592" fmla="*/ 2072247 h 6858000"/>
              <a:gd name="connsiteX593" fmla="*/ 5294042 w 7467600"/>
              <a:gd name="connsiteY593" fmla="*/ 2065019 h 6858000"/>
              <a:gd name="connsiteX594" fmla="*/ 5171936 w 7467600"/>
              <a:gd name="connsiteY594" fmla="*/ 1647613 h 6858000"/>
              <a:gd name="connsiteX595" fmla="*/ 5009948 w 7467600"/>
              <a:gd name="connsiteY595" fmla="*/ 1273619 h 6858000"/>
              <a:gd name="connsiteX596" fmla="*/ 655236 w 7467600"/>
              <a:gd name="connsiteY596" fmla="*/ 1268632 h 6858000"/>
              <a:gd name="connsiteX597" fmla="*/ 839521 w 7467600"/>
              <a:gd name="connsiteY597" fmla="*/ 1685315 h 6858000"/>
              <a:gd name="connsiteX598" fmla="*/ 1109416 w 7467600"/>
              <a:gd name="connsiteY598" fmla="*/ 2061663 h 6858000"/>
              <a:gd name="connsiteX599" fmla="*/ 1298300 w 7467600"/>
              <a:gd name="connsiteY599" fmla="*/ 2247742 h 6858000"/>
              <a:gd name="connsiteX600" fmla="*/ 1125871 w 7467600"/>
              <a:gd name="connsiteY600" fmla="*/ 1989513 h 6858000"/>
              <a:gd name="connsiteX601" fmla="*/ 981574 w 7467600"/>
              <a:gd name="connsiteY601" fmla="*/ 1783157 h 6858000"/>
              <a:gd name="connsiteX602" fmla="*/ 922198 w 7467600"/>
              <a:gd name="connsiteY602" fmla="*/ 1677437 h 6858000"/>
              <a:gd name="connsiteX603" fmla="*/ 869293 w 7467600"/>
              <a:gd name="connsiteY603" fmla="*/ 1583214 h 6858000"/>
              <a:gd name="connsiteX604" fmla="*/ 751431 w 7467600"/>
              <a:gd name="connsiteY604" fmla="*/ 1405731 h 6858000"/>
              <a:gd name="connsiteX605" fmla="*/ 655236 w 7467600"/>
              <a:gd name="connsiteY605" fmla="*/ 1268632 h 6858000"/>
              <a:gd name="connsiteX606" fmla="*/ 6516292 w 7467600"/>
              <a:gd name="connsiteY606" fmla="*/ 1263064 h 6858000"/>
              <a:gd name="connsiteX607" fmla="*/ 5736320 w 7467600"/>
              <a:gd name="connsiteY607" fmla="*/ 1501803 h 6858000"/>
              <a:gd name="connsiteX608" fmla="*/ 6516292 w 7467600"/>
              <a:gd name="connsiteY608" fmla="*/ 1263064 h 6858000"/>
              <a:gd name="connsiteX609" fmla="*/ 291466 w 7467600"/>
              <a:gd name="connsiteY609" fmla="*/ 1250369 h 6858000"/>
              <a:gd name="connsiteX610" fmla="*/ 323180 w 7467600"/>
              <a:gd name="connsiteY610" fmla="*/ 1435283 h 6858000"/>
              <a:gd name="connsiteX611" fmla="*/ 349381 w 7467600"/>
              <a:gd name="connsiteY611" fmla="*/ 1875041 h 6858000"/>
              <a:gd name="connsiteX612" fmla="*/ 374363 w 7467600"/>
              <a:gd name="connsiteY612" fmla="*/ 1506494 h 6858000"/>
              <a:gd name="connsiteX613" fmla="*/ 302168 w 7467600"/>
              <a:gd name="connsiteY613" fmla="*/ 1274495 h 6858000"/>
              <a:gd name="connsiteX614" fmla="*/ 291466 w 7467600"/>
              <a:gd name="connsiteY614" fmla="*/ 1250369 h 6858000"/>
              <a:gd name="connsiteX615" fmla="*/ 678222 w 7467600"/>
              <a:gd name="connsiteY615" fmla="*/ 1248670 h 6858000"/>
              <a:gd name="connsiteX616" fmla="*/ 775536 w 7467600"/>
              <a:gd name="connsiteY616" fmla="*/ 1388015 h 6858000"/>
              <a:gd name="connsiteX617" fmla="*/ 894529 w 7467600"/>
              <a:gd name="connsiteY617" fmla="*/ 1567739 h 6858000"/>
              <a:gd name="connsiteX618" fmla="*/ 948000 w 7467600"/>
              <a:gd name="connsiteY618" fmla="*/ 1663088 h 6858000"/>
              <a:gd name="connsiteX619" fmla="*/ 1006812 w 7467600"/>
              <a:gd name="connsiteY619" fmla="*/ 1767683 h 6858000"/>
              <a:gd name="connsiteX620" fmla="*/ 1149133 w 7467600"/>
              <a:gd name="connsiteY620" fmla="*/ 1971513 h 6858000"/>
              <a:gd name="connsiteX621" fmla="*/ 1333952 w 7467600"/>
              <a:gd name="connsiteY621" fmla="*/ 2251620 h 6858000"/>
              <a:gd name="connsiteX622" fmla="*/ 1337329 w 7467600"/>
              <a:gd name="connsiteY622" fmla="*/ 2258350 h 6858000"/>
              <a:gd name="connsiteX623" fmla="*/ 1014726 w 7467600"/>
              <a:gd name="connsiteY623" fmla="*/ 1615556 h 6858000"/>
              <a:gd name="connsiteX624" fmla="*/ 678222 w 7467600"/>
              <a:gd name="connsiteY624" fmla="*/ 1248670 h 6858000"/>
              <a:gd name="connsiteX625" fmla="*/ 6691602 w 7467600"/>
              <a:gd name="connsiteY625" fmla="*/ 1140573 h 6858000"/>
              <a:gd name="connsiteX626" fmla="*/ 6571100 w 7467600"/>
              <a:gd name="connsiteY626" fmla="*/ 1183662 h 6858000"/>
              <a:gd name="connsiteX627" fmla="*/ 6241687 w 7467600"/>
              <a:gd name="connsiteY627" fmla="*/ 1257600 h 6858000"/>
              <a:gd name="connsiteX628" fmla="*/ 5693009 w 7467600"/>
              <a:gd name="connsiteY628" fmla="*/ 1478256 h 6858000"/>
              <a:gd name="connsiteX629" fmla="*/ 6548420 w 7467600"/>
              <a:gd name="connsiteY629" fmla="*/ 1214599 h 6858000"/>
              <a:gd name="connsiteX630" fmla="*/ 6605473 w 7467600"/>
              <a:gd name="connsiteY630" fmla="*/ 1184686 h 6858000"/>
              <a:gd name="connsiteX631" fmla="*/ 6691602 w 7467600"/>
              <a:gd name="connsiteY631" fmla="*/ 1140573 h 6858000"/>
              <a:gd name="connsiteX632" fmla="*/ 4002475 w 7467600"/>
              <a:gd name="connsiteY632" fmla="*/ 1037802 h 6858000"/>
              <a:gd name="connsiteX633" fmla="*/ 4000324 w 7467600"/>
              <a:gd name="connsiteY633" fmla="*/ 1039362 h 6858000"/>
              <a:gd name="connsiteX634" fmla="*/ 4002862 w 7467600"/>
              <a:gd name="connsiteY634" fmla="*/ 1042866 h 6858000"/>
              <a:gd name="connsiteX635" fmla="*/ 4002475 w 7467600"/>
              <a:gd name="connsiteY635" fmla="*/ 1037802 h 6858000"/>
              <a:gd name="connsiteX636" fmla="*/ 506322 w 7467600"/>
              <a:gd name="connsiteY636" fmla="*/ 1020997 h 6858000"/>
              <a:gd name="connsiteX637" fmla="*/ 533068 w 7467600"/>
              <a:gd name="connsiteY637" fmla="*/ 1029409 h 6858000"/>
              <a:gd name="connsiteX638" fmla="*/ 1232525 w 7467600"/>
              <a:gd name="connsiteY638" fmla="*/ 1804675 h 6858000"/>
              <a:gd name="connsiteX639" fmla="*/ 1388858 w 7467600"/>
              <a:gd name="connsiteY639" fmla="*/ 2368011 h 6858000"/>
              <a:gd name="connsiteX640" fmla="*/ 1384098 w 7467600"/>
              <a:gd name="connsiteY640" fmla="*/ 2378125 h 6858000"/>
              <a:gd name="connsiteX641" fmla="*/ 1425393 w 7467600"/>
              <a:gd name="connsiteY641" fmla="*/ 2589124 h 6858000"/>
              <a:gd name="connsiteX642" fmla="*/ 1424001 w 7467600"/>
              <a:gd name="connsiteY642" fmla="*/ 2597541 h 6858000"/>
              <a:gd name="connsiteX643" fmla="*/ 2152729 w 7467600"/>
              <a:gd name="connsiteY643" fmla="*/ 2864487 h 6858000"/>
              <a:gd name="connsiteX644" fmla="*/ 2020609 w 7467600"/>
              <a:gd name="connsiteY644" fmla="*/ 2539671 h 6858000"/>
              <a:gd name="connsiteX645" fmla="*/ 2018920 w 7467600"/>
              <a:gd name="connsiteY645" fmla="*/ 2536309 h 6858000"/>
              <a:gd name="connsiteX646" fmla="*/ 1342441 w 7467600"/>
              <a:gd name="connsiteY646" fmla="*/ 1173017 h 6858000"/>
              <a:gd name="connsiteX647" fmla="*/ 1367925 w 7467600"/>
              <a:gd name="connsiteY647" fmla="*/ 1135648 h 6858000"/>
              <a:gd name="connsiteX648" fmla="*/ 1771401 w 7467600"/>
              <a:gd name="connsiteY648" fmla="*/ 1806673 h 6858000"/>
              <a:gd name="connsiteX649" fmla="*/ 1972385 w 7467600"/>
              <a:gd name="connsiteY649" fmla="*/ 2198735 h 6858000"/>
              <a:gd name="connsiteX650" fmla="*/ 2040892 w 7467600"/>
              <a:gd name="connsiteY650" fmla="*/ 2405205 h 6858000"/>
              <a:gd name="connsiteX651" fmla="*/ 2131689 w 7467600"/>
              <a:gd name="connsiteY651" fmla="*/ 1936926 h 6858000"/>
              <a:gd name="connsiteX652" fmla="*/ 2454820 w 7467600"/>
              <a:gd name="connsiteY652" fmla="*/ 1248808 h 6858000"/>
              <a:gd name="connsiteX653" fmla="*/ 2492512 w 7467600"/>
              <a:gd name="connsiteY653" fmla="*/ 1302920 h 6858000"/>
              <a:gd name="connsiteX654" fmla="*/ 2081216 w 7467600"/>
              <a:gd name="connsiteY654" fmla="*/ 2527513 h 6858000"/>
              <a:gd name="connsiteX655" fmla="*/ 2081211 w 7467600"/>
              <a:gd name="connsiteY655" fmla="*/ 2528916 h 6858000"/>
              <a:gd name="connsiteX656" fmla="*/ 2199067 w 7467600"/>
              <a:gd name="connsiteY656" fmla="*/ 2884061 h 6858000"/>
              <a:gd name="connsiteX657" fmla="*/ 3192586 w 7467600"/>
              <a:gd name="connsiteY657" fmla="*/ 3411496 h 6858000"/>
              <a:gd name="connsiteX658" fmla="*/ 3182620 w 7467600"/>
              <a:gd name="connsiteY658" fmla="*/ 3483279 h 6858000"/>
              <a:gd name="connsiteX659" fmla="*/ 2435119 w 7467600"/>
              <a:gd name="connsiteY659" fmla="*/ 3080173 h 6858000"/>
              <a:gd name="connsiteX660" fmla="*/ 2410152 w 7467600"/>
              <a:gd name="connsiteY660" fmla="*/ 3063751 h 6858000"/>
              <a:gd name="connsiteX661" fmla="*/ 2408099 w 7467600"/>
              <a:gd name="connsiteY661" fmla="*/ 3064403 h 6858000"/>
              <a:gd name="connsiteX662" fmla="*/ 2407218 w 7467600"/>
              <a:gd name="connsiteY662" fmla="*/ 3070324 h 6858000"/>
              <a:gd name="connsiteX663" fmla="*/ 2380138 w 7467600"/>
              <a:gd name="connsiteY663" fmla="*/ 3099341 h 6858000"/>
              <a:gd name="connsiteX664" fmla="*/ 1765923 w 7467600"/>
              <a:gd name="connsiteY664" fmla="*/ 3581043 h 6858000"/>
              <a:gd name="connsiteX665" fmla="*/ 1702258 w 7467600"/>
              <a:gd name="connsiteY665" fmla="*/ 3612286 h 6858000"/>
              <a:gd name="connsiteX666" fmla="*/ 1538370 w 7467600"/>
              <a:gd name="connsiteY666" fmla="*/ 3811804 h 6858000"/>
              <a:gd name="connsiteX667" fmla="*/ 542867 w 7467600"/>
              <a:gd name="connsiteY667" fmla="*/ 4944092 h 6858000"/>
              <a:gd name="connsiteX668" fmla="*/ 515800 w 7467600"/>
              <a:gd name="connsiteY668" fmla="*/ 4862180 h 6858000"/>
              <a:gd name="connsiteX669" fmla="*/ 909145 w 7467600"/>
              <a:gd name="connsiteY669" fmla="*/ 4199225 h 6858000"/>
              <a:gd name="connsiteX670" fmla="*/ 1214067 w 7467600"/>
              <a:gd name="connsiteY670" fmla="*/ 3908561 h 6858000"/>
              <a:gd name="connsiteX671" fmla="*/ 640967 w 7467600"/>
              <a:gd name="connsiteY671" fmla="*/ 4105601 h 6858000"/>
              <a:gd name="connsiteX672" fmla="*/ 112563 w 7467600"/>
              <a:gd name="connsiteY672" fmla="*/ 4396952 h 6858000"/>
              <a:gd name="connsiteX673" fmla="*/ 0 w 7467600"/>
              <a:gd name="connsiteY673" fmla="*/ 4466006 h 6858000"/>
              <a:gd name="connsiteX674" fmla="*/ 0 w 7467600"/>
              <a:gd name="connsiteY674" fmla="*/ 4233763 h 6858000"/>
              <a:gd name="connsiteX675" fmla="*/ 36881 w 7467600"/>
              <a:gd name="connsiteY675" fmla="*/ 4200118 h 6858000"/>
              <a:gd name="connsiteX676" fmla="*/ 910534 w 7467600"/>
              <a:gd name="connsiteY676" fmla="*/ 3629753 h 6858000"/>
              <a:gd name="connsiteX677" fmla="*/ 1578717 w 7467600"/>
              <a:gd name="connsiteY677" fmla="*/ 3575982 h 6858000"/>
              <a:gd name="connsiteX678" fmla="*/ 2338780 w 7467600"/>
              <a:gd name="connsiteY678" fmla="*/ 3033725 h 6858000"/>
              <a:gd name="connsiteX679" fmla="*/ 1807991 w 7467600"/>
              <a:gd name="connsiteY679" fmla="*/ 2807184 h 6858000"/>
              <a:gd name="connsiteX680" fmla="*/ 1416358 w 7467600"/>
              <a:gd name="connsiteY680" fmla="*/ 3112571 h 6858000"/>
              <a:gd name="connsiteX681" fmla="*/ 939066 w 7467600"/>
              <a:gd name="connsiteY681" fmla="*/ 3378798 h 6858000"/>
              <a:gd name="connsiteX682" fmla="*/ 115099 w 7467600"/>
              <a:gd name="connsiteY682" fmla="*/ 3607650 h 6858000"/>
              <a:gd name="connsiteX683" fmla="*/ 97284 w 7467600"/>
              <a:gd name="connsiteY683" fmla="*/ 3520393 h 6858000"/>
              <a:gd name="connsiteX684" fmla="*/ 922050 w 7467600"/>
              <a:gd name="connsiteY684" fmla="*/ 3074867 h 6858000"/>
              <a:gd name="connsiteX685" fmla="*/ 1405265 w 7467600"/>
              <a:gd name="connsiteY685" fmla="*/ 3016319 h 6858000"/>
              <a:gd name="connsiteX686" fmla="*/ 1407512 w 7467600"/>
              <a:gd name="connsiteY686" fmla="*/ 3018001 h 6858000"/>
              <a:gd name="connsiteX687" fmla="*/ 1726266 w 7467600"/>
              <a:gd name="connsiteY687" fmla="*/ 2777274 h 6858000"/>
              <a:gd name="connsiteX688" fmla="*/ 625390 w 7467600"/>
              <a:gd name="connsiteY688" fmla="*/ 2514541 h 6858000"/>
              <a:gd name="connsiteX689" fmla="*/ 619799 w 7467600"/>
              <a:gd name="connsiteY689" fmla="*/ 2527180 h 6858000"/>
              <a:gd name="connsiteX690" fmla="*/ 310030 w 7467600"/>
              <a:gd name="connsiteY690" fmla="*/ 2771818 h 6858000"/>
              <a:gd name="connsiteX691" fmla="*/ 173877 w 7467600"/>
              <a:gd name="connsiteY691" fmla="*/ 2937056 h 6858000"/>
              <a:gd name="connsiteX692" fmla="*/ 77889 w 7467600"/>
              <a:gd name="connsiteY692" fmla="*/ 3138440 h 6858000"/>
              <a:gd name="connsiteX693" fmla="*/ 0 w 7467600"/>
              <a:gd name="connsiteY693" fmla="*/ 3271395 h 6858000"/>
              <a:gd name="connsiteX694" fmla="*/ 0 w 7467600"/>
              <a:gd name="connsiteY694" fmla="*/ 3153002 h 6858000"/>
              <a:gd name="connsiteX695" fmla="*/ 2386 w 7467600"/>
              <a:gd name="connsiteY695" fmla="*/ 3149203 h 6858000"/>
              <a:gd name="connsiteX696" fmla="*/ 89753 w 7467600"/>
              <a:gd name="connsiteY696" fmla="*/ 2987702 h 6858000"/>
              <a:gd name="connsiteX697" fmla="*/ 76869 w 7467600"/>
              <a:gd name="connsiteY697" fmla="*/ 3005404 h 6858000"/>
              <a:gd name="connsiteX698" fmla="*/ 32049 w 7467600"/>
              <a:gd name="connsiteY698" fmla="*/ 3065814 h 6858000"/>
              <a:gd name="connsiteX699" fmla="*/ 0 w 7467600"/>
              <a:gd name="connsiteY699" fmla="*/ 3108744 h 6858000"/>
              <a:gd name="connsiteX700" fmla="*/ 0 w 7467600"/>
              <a:gd name="connsiteY700" fmla="*/ 3058059 h 6858000"/>
              <a:gd name="connsiteX701" fmla="*/ 7610 w 7467600"/>
              <a:gd name="connsiteY701" fmla="*/ 3047889 h 6858000"/>
              <a:gd name="connsiteX702" fmla="*/ 52419 w 7467600"/>
              <a:gd name="connsiteY702" fmla="*/ 2987479 h 6858000"/>
              <a:gd name="connsiteX703" fmla="*/ 59142 w 7467600"/>
              <a:gd name="connsiteY703" fmla="*/ 2978488 h 6858000"/>
              <a:gd name="connsiteX704" fmla="*/ 0 w 7467600"/>
              <a:gd name="connsiteY704" fmla="*/ 3015334 h 6858000"/>
              <a:gd name="connsiteX705" fmla="*/ 0 w 7467600"/>
              <a:gd name="connsiteY705" fmla="*/ 2914286 h 6858000"/>
              <a:gd name="connsiteX706" fmla="*/ 36383 w 7467600"/>
              <a:gd name="connsiteY706" fmla="*/ 2901128 h 6858000"/>
              <a:gd name="connsiteX707" fmla="*/ 156329 w 7467600"/>
              <a:gd name="connsiteY707" fmla="*/ 2840533 h 6858000"/>
              <a:gd name="connsiteX708" fmla="*/ 358355 w 7467600"/>
              <a:gd name="connsiteY708" fmla="*/ 2620471 h 6858000"/>
              <a:gd name="connsiteX709" fmla="*/ 510577 w 7467600"/>
              <a:gd name="connsiteY709" fmla="*/ 2501244 h 6858000"/>
              <a:gd name="connsiteX710" fmla="*/ 211967 w 7467600"/>
              <a:gd name="connsiteY710" fmla="*/ 2479171 h 6858000"/>
              <a:gd name="connsiteX711" fmla="*/ 0 w 7467600"/>
              <a:gd name="connsiteY711" fmla="*/ 2476398 h 6858000"/>
              <a:gd name="connsiteX712" fmla="*/ 0 w 7467600"/>
              <a:gd name="connsiteY712" fmla="*/ 2389189 h 6858000"/>
              <a:gd name="connsiteX713" fmla="*/ 103062 w 7467600"/>
              <a:gd name="connsiteY713" fmla="*/ 2389518 h 6858000"/>
              <a:gd name="connsiteX714" fmla="*/ 510734 w 7467600"/>
              <a:gd name="connsiteY714" fmla="*/ 2416201 h 6858000"/>
              <a:gd name="connsiteX715" fmla="*/ 279257 w 7467600"/>
              <a:gd name="connsiteY715" fmla="*/ 2092102 h 6858000"/>
              <a:gd name="connsiteX716" fmla="*/ 65265 w 7467600"/>
              <a:gd name="connsiteY716" fmla="*/ 2006049 h 6858000"/>
              <a:gd name="connsiteX717" fmla="*/ 0 w 7467600"/>
              <a:gd name="connsiteY717" fmla="*/ 1982532 h 6858000"/>
              <a:gd name="connsiteX718" fmla="*/ 0 w 7467600"/>
              <a:gd name="connsiteY718" fmla="*/ 1912789 h 6858000"/>
              <a:gd name="connsiteX719" fmla="*/ 97460 w 7467600"/>
              <a:gd name="connsiteY719" fmla="*/ 1953725 h 6858000"/>
              <a:gd name="connsiteX720" fmla="*/ 221272 w 7467600"/>
              <a:gd name="connsiteY720" fmla="*/ 1980766 h 6858000"/>
              <a:gd name="connsiteX721" fmla="*/ 116765 w 7467600"/>
              <a:gd name="connsiteY721" fmla="*/ 1911033 h 6858000"/>
              <a:gd name="connsiteX722" fmla="*/ 16405 w 7467600"/>
              <a:gd name="connsiteY722" fmla="*/ 1803412 h 6858000"/>
              <a:gd name="connsiteX723" fmla="*/ 0 w 7467600"/>
              <a:gd name="connsiteY723" fmla="*/ 1784777 h 6858000"/>
              <a:gd name="connsiteX724" fmla="*/ 0 w 7467600"/>
              <a:gd name="connsiteY724" fmla="*/ 1740082 h 6858000"/>
              <a:gd name="connsiteX725" fmla="*/ 39394 w 7467600"/>
              <a:gd name="connsiteY725" fmla="*/ 1784856 h 6858000"/>
              <a:gd name="connsiteX726" fmla="*/ 135813 w 7467600"/>
              <a:gd name="connsiteY726" fmla="*/ 1888838 h 6858000"/>
              <a:gd name="connsiteX727" fmla="*/ 242575 w 7467600"/>
              <a:gd name="connsiteY727" fmla="*/ 1958841 h 6858000"/>
              <a:gd name="connsiteX728" fmla="*/ 82197 w 7467600"/>
              <a:gd name="connsiteY728" fmla="*/ 1754826 h 6858000"/>
              <a:gd name="connsiteX729" fmla="*/ 0 w 7467600"/>
              <a:gd name="connsiteY729" fmla="*/ 1679650 h 6858000"/>
              <a:gd name="connsiteX730" fmla="*/ 0 w 7467600"/>
              <a:gd name="connsiteY730" fmla="*/ 1602463 h 6858000"/>
              <a:gd name="connsiteX731" fmla="*/ 84689 w 7467600"/>
              <a:gd name="connsiteY731" fmla="*/ 1677442 h 6858000"/>
              <a:gd name="connsiteX732" fmla="*/ 298437 w 7467600"/>
              <a:gd name="connsiteY732" fmla="*/ 1968019 h 6858000"/>
              <a:gd name="connsiteX733" fmla="*/ 227269 w 7467600"/>
              <a:gd name="connsiteY733" fmla="*/ 1114064 h 6858000"/>
              <a:gd name="connsiteX734" fmla="*/ 248003 w 7467600"/>
              <a:gd name="connsiteY734" fmla="*/ 1089613 h 6858000"/>
              <a:gd name="connsiteX735" fmla="*/ 427020 w 7467600"/>
              <a:gd name="connsiteY735" fmla="*/ 1619803 h 6858000"/>
              <a:gd name="connsiteX736" fmla="*/ 340345 w 7467600"/>
              <a:gd name="connsiteY736" fmla="*/ 2027739 h 6858000"/>
              <a:gd name="connsiteX737" fmla="*/ 360865 w 7467600"/>
              <a:gd name="connsiteY737" fmla="*/ 2044827 h 6858000"/>
              <a:gd name="connsiteX738" fmla="*/ 560414 w 7467600"/>
              <a:gd name="connsiteY738" fmla="*/ 2421457 h 6858000"/>
              <a:gd name="connsiteX739" fmla="*/ 1359703 w 7467600"/>
              <a:gd name="connsiteY739" fmla="*/ 2578554 h 6858000"/>
              <a:gd name="connsiteX740" fmla="*/ 1359422 w 7467600"/>
              <a:gd name="connsiteY740" fmla="*/ 2577994 h 6858000"/>
              <a:gd name="connsiteX741" fmla="*/ 828701 w 7467600"/>
              <a:gd name="connsiteY741" fmla="*/ 1839520 h 6858000"/>
              <a:gd name="connsiteX742" fmla="*/ 494427 w 7467600"/>
              <a:gd name="connsiteY742" fmla="*/ 1092333 h 6858000"/>
              <a:gd name="connsiteX743" fmla="*/ 506322 w 7467600"/>
              <a:gd name="connsiteY743" fmla="*/ 1020997 h 6858000"/>
              <a:gd name="connsiteX744" fmla="*/ 4570198 w 7467600"/>
              <a:gd name="connsiteY744" fmla="*/ 978081 h 6858000"/>
              <a:gd name="connsiteX745" fmla="*/ 4523691 w 7467600"/>
              <a:gd name="connsiteY745" fmla="*/ 1127776 h 6858000"/>
              <a:gd name="connsiteX746" fmla="*/ 4509875 w 7467600"/>
              <a:gd name="connsiteY746" fmla="*/ 1167552 h 6858000"/>
              <a:gd name="connsiteX747" fmla="*/ 4478168 w 7467600"/>
              <a:gd name="connsiteY747" fmla="*/ 1260735 h 6858000"/>
              <a:gd name="connsiteX748" fmla="*/ 4409309 w 7467600"/>
              <a:gd name="connsiteY748" fmla="*/ 1666996 h 6858000"/>
              <a:gd name="connsiteX749" fmla="*/ 4370031 w 7467600"/>
              <a:gd name="connsiteY749" fmla="*/ 1955666 h 6858000"/>
              <a:gd name="connsiteX750" fmla="*/ 4570198 w 7467600"/>
              <a:gd name="connsiteY750" fmla="*/ 978081 h 6858000"/>
              <a:gd name="connsiteX751" fmla="*/ 4557898 w 7467600"/>
              <a:gd name="connsiteY751" fmla="*/ 900011 h 6858000"/>
              <a:gd name="connsiteX752" fmla="*/ 4344840 w 7467600"/>
              <a:gd name="connsiteY752" fmla="*/ 1922038 h 6858000"/>
              <a:gd name="connsiteX753" fmla="*/ 4378710 w 7467600"/>
              <a:gd name="connsiteY753" fmla="*/ 1665516 h 6858000"/>
              <a:gd name="connsiteX754" fmla="*/ 4448798 w 7467600"/>
              <a:gd name="connsiteY754" fmla="*/ 1253024 h 6858000"/>
              <a:gd name="connsiteX755" fmla="*/ 4480315 w 7467600"/>
              <a:gd name="connsiteY755" fmla="*/ 1158454 h 6858000"/>
              <a:gd name="connsiteX756" fmla="*/ 4494133 w 7467600"/>
              <a:gd name="connsiteY756" fmla="*/ 1118676 h 6858000"/>
              <a:gd name="connsiteX757" fmla="*/ 4557898 w 7467600"/>
              <a:gd name="connsiteY757" fmla="*/ 900011 h 6858000"/>
              <a:gd name="connsiteX758" fmla="*/ 5870151 w 7467600"/>
              <a:gd name="connsiteY758" fmla="*/ 898890 h 6858000"/>
              <a:gd name="connsiteX759" fmla="*/ 5861335 w 7467600"/>
              <a:gd name="connsiteY759" fmla="*/ 899177 h 6858000"/>
              <a:gd name="connsiteX760" fmla="*/ 5843702 w 7467600"/>
              <a:gd name="connsiteY760" fmla="*/ 899748 h 6858000"/>
              <a:gd name="connsiteX761" fmla="*/ 5651107 w 7467600"/>
              <a:gd name="connsiteY761" fmla="*/ 920306 h 6858000"/>
              <a:gd name="connsiteX762" fmla="*/ 5459407 w 7467600"/>
              <a:gd name="connsiteY762" fmla="*/ 940975 h 6858000"/>
              <a:gd name="connsiteX763" fmla="*/ 5374846 w 7467600"/>
              <a:gd name="connsiteY763" fmla="*/ 941988 h 6858000"/>
              <a:gd name="connsiteX764" fmla="*/ 5256105 w 7467600"/>
              <a:gd name="connsiteY764" fmla="*/ 945632 h 6858000"/>
              <a:gd name="connsiteX765" fmla="*/ 5107071 w 7467600"/>
              <a:gd name="connsiteY765" fmla="*/ 969720 h 6858000"/>
              <a:gd name="connsiteX766" fmla="*/ 4998681 w 7467600"/>
              <a:gd name="connsiteY766" fmla="*/ 988771 h 6858000"/>
              <a:gd name="connsiteX767" fmla="*/ 5870151 w 7467600"/>
              <a:gd name="connsiteY767" fmla="*/ 898890 h 6858000"/>
              <a:gd name="connsiteX768" fmla="*/ 5504425 w 7467600"/>
              <a:gd name="connsiteY768" fmla="*/ 848067 h 6858000"/>
              <a:gd name="connsiteX769" fmla="*/ 4968849 w 7467600"/>
              <a:gd name="connsiteY769" fmla="*/ 962318 h 6858000"/>
              <a:gd name="connsiteX770" fmla="*/ 5104039 w 7467600"/>
              <a:gd name="connsiteY770" fmla="*/ 940634 h 6858000"/>
              <a:gd name="connsiteX771" fmla="*/ 5256311 w 7467600"/>
              <a:gd name="connsiteY771" fmla="*/ 916490 h 6858000"/>
              <a:gd name="connsiteX772" fmla="*/ 5377381 w 7467600"/>
              <a:gd name="connsiteY772" fmla="*/ 912671 h 6858000"/>
              <a:gd name="connsiteX773" fmla="*/ 5460148 w 7467600"/>
              <a:gd name="connsiteY773" fmla="*/ 911442 h 6858000"/>
              <a:gd name="connsiteX774" fmla="*/ 5648971 w 7467600"/>
              <a:gd name="connsiteY774" fmla="*/ 891331 h 6858000"/>
              <a:gd name="connsiteX775" fmla="*/ 5844807 w 7467600"/>
              <a:gd name="connsiteY775" fmla="*/ 870718 h 6858000"/>
              <a:gd name="connsiteX776" fmla="*/ 5862975 w 7467600"/>
              <a:gd name="connsiteY776" fmla="*/ 869756 h 6858000"/>
              <a:gd name="connsiteX777" fmla="*/ 5920887 w 7467600"/>
              <a:gd name="connsiteY777" fmla="*/ 865929 h 6858000"/>
              <a:gd name="connsiteX778" fmla="*/ 5504425 w 7467600"/>
              <a:gd name="connsiteY778" fmla="*/ 848067 h 6858000"/>
              <a:gd name="connsiteX779" fmla="*/ 3607114 w 7467600"/>
              <a:gd name="connsiteY779" fmla="*/ 467441 h 6858000"/>
              <a:gd name="connsiteX780" fmla="*/ 3296242 w 7467600"/>
              <a:gd name="connsiteY780" fmla="*/ 807991 h 6858000"/>
              <a:gd name="connsiteX781" fmla="*/ 3174674 w 7467600"/>
              <a:gd name="connsiteY781" fmla="*/ 919759 h 6858000"/>
              <a:gd name="connsiteX782" fmla="*/ 3042978 w 7467600"/>
              <a:gd name="connsiteY782" fmla="*/ 1054894 h 6858000"/>
              <a:gd name="connsiteX783" fmla="*/ 2968914 w 7467600"/>
              <a:gd name="connsiteY783" fmla="*/ 1133756 h 6858000"/>
              <a:gd name="connsiteX784" fmla="*/ 3103823 w 7467600"/>
              <a:gd name="connsiteY784" fmla="*/ 1026814 h 6858000"/>
              <a:gd name="connsiteX785" fmla="*/ 3607114 w 7467600"/>
              <a:gd name="connsiteY785" fmla="*/ 467441 h 6858000"/>
              <a:gd name="connsiteX786" fmla="*/ 3744487 w 7467600"/>
              <a:gd name="connsiteY786" fmla="*/ 383136 h 6858000"/>
              <a:gd name="connsiteX787" fmla="*/ 3970213 w 7467600"/>
              <a:gd name="connsiteY787" fmla="*/ 995559 h 6858000"/>
              <a:gd name="connsiteX788" fmla="*/ 3744487 w 7467600"/>
              <a:gd name="connsiteY788" fmla="*/ 383136 h 6858000"/>
              <a:gd name="connsiteX789" fmla="*/ 3624562 w 7467600"/>
              <a:gd name="connsiteY789" fmla="*/ 367041 h 6858000"/>
              <a:gd name="connsiteX790" fmla="*/ 3489712 w 7467600"/>
              <a:gd name="connsiteY790" fmla="*/ 485386 h 6858000"/>
              <a:gd name="connsiteX791" fmla="*/ 3182994 w 7467600"/>
              <a:gd name="connsiteY791" fmla="*/ 828265 h 6858000"/>
              <a:gd name="connsiteX792" fmla="*/ 2892114 w 7467600"/>
              <a:gd name="connsiteY792" fmla="*/ 1172635 h 6858000"/>
              <a:gd name="connsiteX793" fmla="*/ 3021459 w 7467600"/>
              <a:gd name="connsiteY793" fmla="*/ 1035385 h 6858000"/>
              <a:gd name="connsiteX794" fmla="*/ 3153873 w 7467600"/>
              <a:gd name="connsiteY794" fmla="*/ 898971 h 6858000"/>
              <a:gd name="connsiteX795" fmla="*/ 3276511 w 7467600"/>
              <a:gd name="connsiteY795" fmla="*/ 786423 h 6858000"/>
              <a:gd name="connsiteX796" fmla="*/ 3584154 w 7467600"/>
              <a:gd name="connsiteY796" fmla="*/ 448218 h 6858000"/>
              <a:gd name="connsiteX797" fmla="*/ 3624562 w 7467600"/>
              <a:gd name="connsiteY797" fmla="*/ 367041 h 6858000"/>
              <a:gd name="connsiteX798" fmla="*/ 3766672 w 7467600"/>
              <a:gd name="connsiteY798" fmla="*/ 359429 h 6858000"/>
              <a:gd name="connsiteX799" fmla="*/ 3996338 w 7467600"/>
              <a:gd name="connsiteY799" fmla="*/ 968237 h 6858000"/>
              <a:gd name="connsiteX800" fmla="*/ 3766672 w 7467600"/>
              <a:gd name="connsiteY800" fmla="*/ 359429 h 6858000"/>
              <a:gd name="connsiteX801" fmla="*/ 5805386 w 7467600"/>
              <a:gd name="connsiteY801" fmla="*/ 239240 h 6858000"/>
              <a:gd name="connsiteX802" fmla="*/ 5736947 w 7467600"/>
              <a:gd name="connsiteY802" fmla="*/ 261367 h 6858000"/>
              <a:gd name="connsiteX803" fmla="*/ 5427012 w 7467600"/>
              <a:gd name="connsiteY803" fmla="*/ 311272 h 6858000"/>
              <a:gd name="connsiteX804" fmla="*/ 5147818 w 7467600"/>
              <a:gd name="connsiteY804" fmla="*/ 322112 h 6858000"/>
              <a:gd name="connsiteX805" fmla="*/ 5060854 w 7467600"/>
              <a:gd name="connsiteY805" fmla="*/ 311882 h 6858000"/>
              <a:gd name="connsiteX806" fmla="*/ 4945989 w 7467600"/>
              <a:gd name="connsiteY806" fmla="*/ 300516 h 6858000"/>
              <a:gd name="connsiteX807" fmla="*/ 5410479 w 7467600"/>
              <a:gd name="connsiteY807" fmla="*/ 348434 h 6858000"/>
              <a:gd name="connsiteX808" fmla="*/ 5805386 w 7467600"/>
              <a:gd name="connsiteY808" fmla="*/ 239240 h 6858000"/>
              <a:gd name="connsiteX809" fmla="*/ 5905192 w 7467600"/>
              <a:gd name="connsiteY809" fmla="*/ 163079 h 6858000"/>
              <a:gd name="connsiteX810" fmla="*/ 5865655 w 7467600"/>
              <a:gd name="connsiteY810" fmla="*/ 171901 h 6858000"/>
              <a:gd name="connsiteX811" fmla="*/ 5259740 w 7467600"/>
              <a:gd name="connsiteY811" fmla="*/ 257013 h 6858000"/>
              <a:gd name="connsiteX812" fmla="*/ 5208466 w 7467600"/>
              <a:gd name="connsiteY812" fmla="*/ 257550 h 6858000"/>
              <a:gd name="connsiteX813" fmla="*/ 4980204 w 7467600"/>
              <a:gd name="connsiteY813" fmla="*/ 271903 h 6858000"/>
              <a:gd name="connsiteX814" fmla="*/ 5068068 w 7467600"/>
              <a:gd name="connsiteY814" fmla="*/ 282244 h 6858000"/>
              <a:gd name="connsiteX815" fmla="*/ 5153231 w 7467600"/>
              <a:gd name="connsiteY815" fmla="*/ 292240 h 6858000"/>
              <a:gd name="connsiteX816" fmla="*/ 5426491 w 7467600"/>
              <a:gd name="connsiteY816" fmla="*/ 281128 h 6858000"/>
              <a:gd name="connsiteX817" fmla="*/ 5731212 w 7467600"/>
              <a:gd name="connsiteY817" fmla="*/ 231951 h 6858000"/>
              <a:gd name="connsiteX818" fmla="*/ 5905192 w 7467600"/>
              <a:gd name="connsiteY818" fmla="*/ 163079 h 6858000"/>
              <a:gd name="connsiteX819" fmla="*/ 5944437 w 7467600"/>
              <a:gd name="connsiteY819" fmla="*/ 113829 h 6858000"/>
              <a:gd name="connsiteX820" fmla="*/ 5825032 w 7467600"/>
              <a:gd name="connsiteY820" fmla="*/ 146405 h 6858000"/>
              <a:gd name="connsiteX821" fmla="*/ 4955599 w 7467600"/>
              <a:gd name="connsiteY821" fmla="*/ 247008 h 6858000"/>
              <a:gd name="connsiteX822" fmla="*/ 5210104 w 7467600"/>
              <a:gd name="connsiteY822" fmla="*/ 228123 h 6858000"/>
              <a:gd name="connsiteX823" fmla="*/ 5261015 w 7467600"/>
              <a:gd name="connsiteY823" fmla="*/ 227087 h 6858000"/>
              <a:gd name="connsiteX824" fmla="*/ 5861181 w 7467600"/>
              <a:gd name="connsiteY824" fmla="*/ 143093 h 6858000"/>
              <a:gd name="connsiteX825" fmla="*/ 5961252 w 7467600"/>
              <a:gd name="connsiteY825" fmla="*/ 114820 h 6858000"/>
              <a:gd name="connsiteX826" fmla="*/ 5944437 w 7467600"/>
              <a:gd name="connsiteY826" fmla="*/ 113829 h 6858000"/>
              <a:gd name="connsiteX827" fmla="*/ 3882765 w 7467600"/>
              <a:gd name="connsiteY827" fmla="*/ 0 h 6858000"/>
              <a:gd name="connsiteX828" fmla="*/ 3995099 w 7467600"/>
              <a:gd name="connsiteY828" fmla="*/ 0 h 6858000"/>
              <a:gd name="connsiteX829" fmla="*/ 4163818 w 7467600"/>
              <a:gd name="connsiteY829" fmla="*/ 234104 h 6858000"/>
              <a:gd name="connsiteX830" fmla="*/ 4172099 w 7467600"/>
              <a:gd name="connsiteY830" fmla="*/ 234207 h 6858000"/>
              <a:gd name="connsiteX831" fmla="*/ 4784282 w 7467600"/>
              <a:gd name="connsiteY831" fmla="*/ 276561 h 6858000"/>
              <a:gd name="connsiteX832" fmla="*/ 4801687 w 7467600"/>
              <a:gd name="connsiteY832" fmla="*/ 267764 h 6858000"/>
              <a:gd name="connsiteX833" fmla="*/ 6082788 w 7467600"/>
              <a:gd name="connsiteY833" fmla="*/ 64119 h 6858000"/>
              <a:gd name="connsiteX834" fmla="*/ 6099442 w 7467600"/>
              <a:gd name="connsiteY834" fmla="*/ 82568 h 6858000"/>
              <a:gd name="connsiteX835" fmla="*/ 4804137 w 7467600"/>
              <a:gd name="connsiteY835" fmla="*/ 320931 h 6858000"/>
              <a:gd name="connsiteX836" fmla="*/ 4227047 w 7467600"/>
              <a:gd name="connsiteY836" fmla="*/ 313415 h 6858000"/>
              <a:gd name="connsiteX837" fmla="*/ 4346041 w 7467600"/>
              <a:gd name="connsiteY837" fmla="*/ 456086 h 6858000"/>
              <a:gd name="connsiteX838" fmla="*/ 4870967 w 7467600"/>
              <a:gd name="connsiteY838" fmla="*/ 963061 h 6858000"/>
              <a:gd name="connsiteX839" fmla="*/ 4889647 w 7467600"/>
              <a:gd name="connsiteY839" fmla="*/ 957147 h 6858000"/>
              <a:gd name="connsiteX840" fmla="*/ 5422504 w 7467600"/>
              <a:gd name="connsiteY840" fmla="*/ 805191 h 6858000"/>
              <a:gd name="connsiteX841" fmla="*/ 6087656 w 7467600"/>
              <a:gd name="connsiteY841" fmla="*/ 826703 h 6858000"/>
              <a:gd name="connsiteX842" fmla="*/ 6058717 w 7467600"/>
              <a:gd name="connsiteY842" fmla="*/ 865992 h 6858000"/>
              <a:gd name="connsiteX843" fmla="*/ 4974153 w 7467600"/>
              <a:gd name="connsiteY843" fmla="*/ 1045456 h 6858000"/>
              <a:gd name="connsiteX844" fmla="*/ 5627835 w 7467600"/>
              <a:gd name="connsiteY844" fmla="*/ 1472077 h 6858000"/>
              <a:gd name="connsiteX845" fmla="*/ 5629817 w 7467600"/>
              <a:gd name="connsiteY845" fmla="*/ 1471412 h 6858000"/>
              <a:gd name="connsiteX846" fmla="*/ 5634124 w 7467600"/>
              <a:gd name="connsiteY846" fmla="*/ 1470572 h 6858000"/>
              <a:gd name="connsiteX847" fmla="*/ 5755832 w 7467600"/>
              <a:gd name="connsiteY847" fmla="*/ 1383886 h 6858000"/>
              <a:gd name="connsiteX848" fmla="*/ 6014186 w 7467600"/>
              <a:gd name="connsiteY848" fmla="*/ 1279799 h 6858000"/>
              <a:gd name="connsiteX849" fmla="*/ 6901619 w 7467600"/>
              <a:gd name="connsiteY849" fmla="*/ 1047874 h 6858000"/>
              <a:gd name="connsiteX850" fmla="*/ 6931566 w 7467600"/>
              <a:gd name="connsiteY850" fmla="*/ 1062034 h 6858000"/>
              <a:gd name="connsiteX851" fmla="*/ 5790982 w 7467600"/>
              <a:gd name="connsiteY851" fmla="*/ 1561380 h 6858000"/>
              <a:gd name="connsiteX852" fmla="*/ 6188971 w 7467600"/>
              <a:gd name="connsiteY852" fmla="*/ 1755168 h 6858000"/>
              <a:gd name="connsiteX853" fmla="*/ 6202446 w 7467600"/>
              <a:gd name="connsiteY853" fmla="*/ 1752268 h 6858000"/>
              <a:gd name="connsiteX854" fmla="*/ 7179560 w 7467600"/>
              <a:gd name="connsiteY854" fmla="*/ 1467551 h 6858000"/>
              <a:gd name="connsiteX855" fmla="*/ 7158730 w 7467600"/>
              <a:gd name="connsiteY855" fmla="*/ 1507835 h 6858000"/>
              <a:gd name="connsiteX856" fmla="*/ 6326959 w 7467600"/>
              <a:gd name="connsiteY856" fmla="*/ 1817686 h 6858000"/>
              <a:gd name="connsiteX857" fmla="*/ 6537433 w 7467600"/>
              <a:gd name="connsiteY857" fmla="*/ 1907790 h 6858000"/>
              <a:gd name="connsiteX858" fmla="*/ 6550221 w 7467600"/>
              <a:gd name="connsiteY858" fmla="*/ 1910729 h 6858000"/>
              <a:gd name="connsiteX859" fmla="*/ 6964438 w 7467600"/>
              <a:gd name="connsiteY859" fmla="*/ 2209505 h 6858000"/>
              <a:gd name="connsiteX860" fmla="*/ 7367862 w 7467600"/>
              <a:gd name="connsiteY860" fmla="*/ 2806833 h 6858000"/>
              <a:gd name="connsiteX861" fmla="*/ 7364329 w 7467600"/>
              <a:gd name="connsiteY861" fmla="*/ 2826907 h 6858000"/>
              <a:gd name="connsiteX862" fmla="*/ 7290545 w 7467600"/>
              <a:gd name="connsiteY862" fmla="*/ 2850663 h 6858000"/>
              <a:gd name="connsiteX863" fmla="*/ 6472036 w 7467600"/>
              <a:gd name="connsiteY863" fmla="*/ 1959003 h 6858000"/>
              <a:gd name="connsiteX864" fmla="*/ 5792897 w 7467600"/>
              <a:gd name="connsiteY864" fmla="*/ 1647747 h 6858000"/>
              <a:gd name="connsiteX865" fmla="*/ 5842751 w 7467600"/>
              <a:gd name="connsiteY865" fmla="*/ 1816112 h 6858000"/>
              <a:gd name="connsiteX866" fmla="*/ 5847424 w 7467600"/>
              <a:gd name="connsiteY866" fmla="*/ 1815776 h 6858000"/>
              <a:gd name="connsiteX867" fmla="*/ 6399821 w 7467600"/>
              <a:gd name="connsiteY867" fmla="*/ 2344799 h 6858000"/>
              <a:gd name="connsiteX868" fmla="*/ 6323232 w 7467600"/>
              <a:gd name="connsiteY868" fmla="*/ 2389634 h 6858000"/>
              <a:gd name="connsiteX869" fmla="*/ 5942958 w 7467600"/>
              <a:gd name="connsiteY869" fmla="*/ 2077708 h 6858000"/>
              <a:gd name="connsiteX870" fmla="*/ 5921559 w 7467600"/>
              <a:gd name="connsiteY870" fmla="*/ 2378596 h 6858000"/>
              <a:gd name="connsiteX871" fmla="*/ 5817651 w 7467600"/>
              <a:gd name="connsiteY871" fmla="*/ 3023919 h 6858000"/>
              <a:gd name="connsiteX872" fmla="*/ 5729634 w 7467600"/>
              <a:gd name="connsiteY872" fmla="*/ 3051849 h 6858000"/>
              <a:gd name="connsiteX873" fmla="*/ 5611018 w 7467600"/>
              <a:gd name="connsiteY873" fmla="*/ 2316769 h 6858000"/>
              <a:gd name="connsiteX874" fmla="*/ 5687608 w 7467600"/>
              <a:gd name="connsiteY874" fmla="*/ 2039972 h 6858000"/>
              <a:gd name="connsiteX875" fmla="*/ 5657554 w 7467600"/>
              <a:gd name="connsiteY875" fmla="*/ 1576445 h 6858000"/>
              <a:gd name="connsiteX876" fmla="*/ 5150475 w 7467600"/>
              <a:gd name="connsiteY876" fmla="*/ 1274012 h 6858000"/>
              <a:gd name="connsiteX877" fmla="*/ 5349142 w 7467600"/>
              <a:gd name="connsiteY877" fmla="*/ 2204405 h 6858000"/>
              <a:gd name="connsiteX878" fmla="*/ 5262214 w 7467600"/>
              <a:gd name="connsiteY878" fmla="*/ 2233836 h 6858000"/>
              <a:gd name="connsiteX879" fmla="*/ 4981539 w 7467600"/>
              <a:gd name="connsiteY879" fmla="*/ 1542201 h 6858000"/>
              <a:gd name="connsiteX880" fmla="*/ 4958461 w 7467600"/>
              <a:gd name="connsiteY880" fmla="*/ 1136957 h 6858000"/>
              <a:gd name="connsiteX881" fmla="*/ 4655015 w 7467600"/>
              <a:gd name="connsiteY881" fmla="*/ 891426 h 6858000"/>
              <a:gd name="connsiteX882" fmla="*/ 4348002 w 7467600"/>
              <a:gd name="connsiteY882" fmla="*/ 2205895 h 6858000"/>
              <a:gd name="connsiteX883" fmla="*/ 4262250 w 7467600"/>
              <a:gd name="connsiteY883" fmla="*/ 2219972 h 6858000"/>
              <a:gd name="connsiteX884" fmla="*/ 4550611 w 7467600"/>
              <a:gd name="connsiteY884" fmla="*/ 817540 h 6858000"/>
              <a:gd name="connsiteX885" fmla="*/ 4564418 w 7467600"/>
              <a:gd name="connsiteY885" fmla="*/ 808293 h 6858000"/>
              <a:gd name="connsiteX886" fmla="*/ 4266388 w 7467600"/>
              <a:gd name="connsiteY886" fmla="*/ 500083 h 6858000"/>
              <a:gd name="connsiteX887" fmla="*/ 4032842 w 7467600"/>
              <a:gd name="connsiteY887" fmla="*/ 211809 h 6858000"/>
              <a:gd name="connsiteX888" fmla="*/ 3882765 w 7467600"/>
              <a:gd name="connsiteY888" fmla="*/ 0 h 6858000"/>
              <a:gd name="connsiteX889" fmla="*/ 3721337 w 7467600"/>
              <a:gd name="connsiteY889" fmla="*/ 0 h 6858000"/>
              <a:gd name="connsiteX890" fmla="*/ 3797544 w 7467600"/>
              <a:gd name="connsiteY890" fmla="*/ 0 h 6858000"/>
              <a:gd name="connsiteX891" fmla="*/ 3775734 w 7467600"/>
              <a:gd name="connsiteY891" fmla="*/ 95131 h 6858000"/>
              <a:gd name="connsiteX892" fmla="*/ 3724807 w 7467600"/>
              <a:gd name="connsiteY892" fmla="*/ 272257 h 6858000"/>
              <a:gd name="connsiteX893" fmla="*/ 3726844 w 7467600"/>
              <a:gd name="connsiteY893" fmla="*/ 282988 h 6858000"/>
              <a:gd name="connsiteX894" fmla="*/ 3742664 w 7467600"/>
              <a:gd name="connsiteY894" fmla="*/ 279918 h 6858000"/>
              <a:gd name="connsiteX895" fmla="*/ 4103910 w 7467600"/>
              <a:gd name="connsiteY895" fmla="*/ 1161917 h 6858000"/>
              <a:gd name="connsiteX896" fmla="*/ 4020269 w 7467600"/>
              <a:gd name="connsiteY896" fmla="*/ 1200406 h 6858000"/>
              <a:gd name="connsiteX897" fmla="*/ 3674882 w 7467600"/>
              <a:gd name="connsiteY897" fmla="*/ 488524 h 6858000"/>
              <a:gd name="connsiteX898" fmla="*/ 3132682 w 7467600"/>
              <a:gd name="connsiteY898" fmla="*/ 1072284 h 6858000"/>
              <a:gd name="connsiteX899" fmla="*/ 2716346 w 7467600"/>
              <a:gd name="connsiteY899" fmla="*/ 1276376 h 6858000"/>
              <a:gd name="connsiteX900" fmla="*/ 2716772 w 7467600"/>
              <a:gd name="connsiteY900" fmla="*/ 1255462 h 6858000"/>
              <a:gd name="connsiteX901" fmla="*/ 3471096 w 7467600"/>
              <a:gd name="connsiteY901" fmla="*/ 437072 h 6858000"/>
              <a:gd name="connsiteX902" fmla="*/ 3639057 w 7467600"/>
              <a:gd name="connsiteY902" fmla="*/ 286334 h 6858000"/>
              <a:gd name="connsiteX903" fmla="*/ 3640309 w 7467600"/>
              <a:gd name="connsiteY903" fmla="*/ 284664 h 6858000"/>
              <a:gd name="connsiteX904" fmla="*/ 3646022 w 7467600"/>
              <a:gd name="connsiteY904" fmla="*/ 276711 h 6858000"/>
              <a:gd name="connsiteX905" fmla="*/ 3707943 w 7467600"/>
              <a:gd name="connsiteY905" fmla="*/ 65958 h 6858000"/>
              <a:gd name="connsiteX906" fmla="*/ 3721337 w 7467600"/>
              <a:gd name="connsiteY906" fmla="*/ 0 h 6858000"/>
              <a:gd name="connsiteX907" fmla="*/ 2867960 w 7467600"/>
              <a:gd name="connsiteY907" fmla="*/ 0 h 6858000"/>
              <a:gd name="connsiteX908" fmla="*/ 2926351 w 7467600"/>
              <a:gd name="connsiteY908" fmla="*/ 0 h 6858000"/>
              <a:gd name="connsiteX909" fmla="*/ 2902823 w 7467600"/>
              <a:gd name="connsiteY909" fmla="*/ 262929 h 6858000"/>
              <a:gd name="connsiteX910" fmla="*/ 2940663 w 7467600"/>
              <a:gd name="connsiteY910" fmla="*/ 140884 h 6858000"/>
              <a:gd name="connsiteX911" fmla="*/ 2947039 w 7467600"/>
              <a:gd name="connsiteY911" fmla="*/ 122524 h 6858000"/>
              <a:gd name="connsiteX912" fmla="*/ 2984316 w 7467600"/>
              <a:gd name="connsiteY912" fmla="*/ 0 h 6858000"/>
              <a:gd name="connsiteX913" fmla="*/ 3016114 w 7467600"/>
              <a:gd name="connsiteY913" fmla="*/ 0 h 6858000"/>
              <a:gd name="connsiteX914" fmla="*/ 2979949 w 7467600"/>
              <a:gd name="connsiteY914" fmla="*/ 119274 h 6858000"/>
              <a:gd name="connsiteX915" fmla="*/ 3023879 w 7467600"/>
              <a:gd name="connsiteY915" fmla="*/ 0 h 6858000"/>
              <a:gd name="connsiteX916" fmla="*/ 3105400 w 7467600"/>
              <a:gd name="connsiteY916" fmla="*/ 0 h 6858000"/>
              <a:gd name="connsiteX917" fmla="*/ 3094669 w 7467600"/>
              <a:gd name="connsiteY917" fmla="*/ 30308 h 6858000"/>
              <a:gd name="connsiteX918" fmla="*/ 2901945 w 7467600"/>
              <a:gd name="connsiteY918" fmla="*/ 466538 h 6858000"/>
              <a:gd name="connsiteX919" fmla="*/ 2815209 w 7467600"/>
              <a:gd name="connsiteY919" fmla="*/ 497361 h 6858000"/>
              <a:gd name="connsiteX920" fmla="*/ 2844845 w 7467600"/>
              <a:gd name="connsiteY920" fmla="*/ 127638 h 6858000"/>
              <a:gd name="connsiteX921" fmla="*/ 2867960 w 7467600"/>
              <a:gd name="connsiteY921" fmla="*/ 0 h 6858000"/>
              <a:gd name="connsiteX922" fmla="*/ 1057230 w 7467600"/>
              <a:gd name="connsiteY922" fmla="*/ 0 h 6858000"/>
              <a:gd name="connsiteX923" fmla="*/ 1111003 w 7467600"/>
              <a:gd name="connsiteY923" fmla="*/ 0 h 6858000"/>
              <a:gd name="connsiteX924" fmla="*/ 1125553 w 7467600"/>
              <a:gd name="connsiteY924" fmla="*/ 52588 h 6858000"/>
              <a:gd name="connsiteX925" fmla="*/ 1304276 w 7467600"/>
              <a:gd name="connsiteY925" fmla="*/ 476275 h 6858000"/>
              <a:gd name="connsiteX926" fmla="*/ 1492066 w 7467600"/>
              <a:gd name="connsiteY926" fmla="*/ 886333 h 6858000"/>
              <a:gd name="connsiteX927" fmla="*/ 1423698 w 7467600"/>
              <a:gd name="connsiteY927" fmla="*/ 710817 h 6858000"/>
              <a:gd name="connsiteX928" fmla="*/ 1357609 w 7467600"/>
              <a:gd name="connsiteY928" fmla="*/ 532892 h 6858000"/>
              <a:gd name="connsiteX929" fmla="*/ 1309550 w 7467600"/>
              <a:gd name="connsiteY929" fmla="*/ 374031 h 6858000"/>
              <a:gd name="connsiteX930" fmla="*/ 1193673 w 7467600"/>
              <a:gd name="connsiteY930" fmla="*/ 49533 h 6858000"/>
              <a:gd name="connsiteX931" fmla="*/ 1164391 w 7467600"/>
              <a:gd name="connsiteY931" fmla="*/ 0 h 6858000"/>
              <a:gd name="connsiteX932" fmla="*/ 1200666 w 7467600"/>
              <a:gd name="connsiteY932" fmla="*/ 0 h 6858000"/>
              <a:gd name="connsiteX933" fmla="*/ 1223408 w 7467600"/>
              <a:gd name="connsiteY933" fmla="*/ 38996 h 6858000"/>
              <a:gd name="connsiteX934" fmla="*/ 1339635 w 7467600"/>
              <a:gd name="connsiteY934" fmla="*/ 365517 h 6858000"/>
              <a:gd name="connsiteX935" fmla="*/ 1387469 w 7467600"/>
              <a:gd name="connsiteY935" fmla="*/ 523079 h 6858000"/>
              <a:gd name="connsiteX936" fmla="*/ 1452685 w 7467600"/>
              <a:gd name="connsiteY936" fmla="*/ 699806 h 6858000"/>
              <a:gd name="connsiteX937" fmla="*/ 1492092 w 7467600"/>
              <a:gd name="connsiteY937" fmla="*/ 800424 h 6858000"/>
              <a:gd name="connsiteX938" fmla="*/ 1455302 w 7467600"/>
              <a:gd name="connsiteY938" fmla="*/ 632913 h 6858000"/>
              <a:gd name="connsiteX939" fmla="*/ 1222336 w 7467600"/>
              <a:gd name="connsiteY939" fmla="*/ 9480 h 6858000"/>
              <a:gd name="connsiteX940" fmla="*/ 1214634 w 7467600"/>
              <a:gd name="connsiteY940" fmla="*/ 0 h 6858000"/>
              <a:gd name="connsiteX941" fmla="*/ 1289827 w 7467600"/>
              <a:gd name="connsiteY941" fmla="*/ 0 h 6858000"/>
              <a:gd name="connsiteX942" fmla="*/ 1321076 w 7467600"/>
              <a:gd name="connsiteY942" fmla="*/ 59722 h 6858000"/>
              <a:gd name="connsiteX943" fmla="*/ 1512579 w 7467600"/>
              <a:gd name="connsiteY943" fmla="*/ 626441 h 6858000"/>
              <a:gd name="connsiteX944" fmla="*/ 1506076 w 7467600"/>
              <a:gd name="connsiteY944" fmla="*/ 1089289 h 6858000"/>
              <a:gd name="connsiteX945" fmla="*/ 1486346 w 7467600"/>
              <a:gd name="connsiteY945" fmla="*/ 1079919 h 6858000"/>
              <a:gd name="connsiteX946" fmla="*/ 1070511 w 7467600"/>
              <a:gd name="connsiteY946" fmla="*/ 48609 h 6858000"/>
              <a:gd name="connsiteX947" fmla="*/ 1057230 w 7467600"/>
              <a:gd name="connsiteY947" fmla="*/ 0 h 6858000"/>
              <a:gd name="connsiteX948" fmla="*/ 43151 w 7467600"/>
              <a:gd name="connsiteY948" fmla="*/ 0 h 6858000"/>
              <a:gd name="connsiteX949" fmla="*/ 95283 w 7467600"/>
              <a:gd name="connsiteY949" fmla="*/ 0 h 6858000"/>
              <a:gd name="connsiteX950" fmla="*/ 300708 w 7467600"/>
              <a:gd name="connsiteY950" fmla="*/ 154571 h 6858000"/>
              <a:gd name="connsiteX951" fmla="*/ 530414 w 7467600"/>
              <a:gd name="connsiteY951" fmla="*/ 354673 h 6858000"/>
              <a:gd name="connsiteX952" fmla="*/ 333785 w 7467600"/>
              <a:gd name="connsiteY952" fmla="*/ 161564 h 6858000"/>
              <a:gd name="connsiteX953" fmla="*/ 147005 w 7467600"/>
              <a:gd name="connsiteY953" fmla="*/ 0 h 6858000"/>
              <a:gd name="connsiteX954" fmla="*/ 272509 w 7467600"/>
              <a:gd name="connsiteY954" fmla="*/ 0 h 6858000"/>
              <a:gd name="connsiteX955" fmla="*/ 326276 w 7467600"/>
              <a:gd name="connsiteY955" fmla="*/ 45847 h 6858000"/>
              <a:gd name="connsiteX956" fmla="*/ 823759 w 7467600"/>
              <a:gd name="connsiteY956" fmla="*/ 574145 h 6858000"/>
              <a:gd name="connsiteX957" fmla="*/ 811254 w 7467600"/>
              <a:gd name="connsiteY957" fmla="*/ 665546 h 6858000"/>
              <a:gd name="connsiteX958" fmla="*/ 154042 w 7467600"/>
              <a:gd name="connsiteY958" fmla="*/ 261522 h 6858000"/>
              <a:gd name="connsiteX959" fmla="*/ 13550 w 7467600"/>
              <a:gd name="connsiteY959" fmla="*/ 158423 h 6858000"/>
              <a:gd name="connsiteX960" fmla="*/ 0 w 7467600"/>
              <a:gd name="connsiteY960" fmla="*/ 146618 h 6858000"/>
              <a:gd name="connsiteX961" fmla="*/ 0 w 7467600"/>
              <a:gd name="connsiteY961" fmla="*/ 59161 h 6858000"/>
              <a:gd name="connsiteX962" fmla="*/ 45427 w 7467600"/>
              <a:gd name="connsiteY962" fmla="*/ 101078 h 6858000"/>
              <a:gd name="connsiteX963" fmla="*/ 630103 w 7467600"/>
              <a:gd name="connsiteY963" fmla="*/ 485885 h 6858000"/>
              <a:gd name="connsiteX964" fmla="*/ 532040 w 7467600"/>
              <a:gd name="connsiteY964" fmla="*/ 399359 h 6858000"/>
              <a:gd name="connsiteX965" fmla="*/ 517618 w 7467600"/>
              <a:gd name="connsiteY965" fmla="*/ 385726 h 6858000"/>
              <a:gd name="connsiteX966" fmla="*/ 285074 w 7467600"/>
              <a:gd name="connsiteY966" fmla="*/ 182755 h 6858000"/>
              <a:gd name="connsiteX967" fmla="*/ 43151 w 7467600"/>
              <a:gd name="connsiteY96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5845526 h 6858000"/>
              <a:gd name="connsiteX77" fmla="*/ 7467600 w 7467600"/>
              <a:gd name="connsiteY77" fmla="*/ 6012219 h 6858000"/>
              <a:gd name="connsiteX78" fmla="*/ 7356878 w 7467600"/>
              <a:gd name="connsiteY78" fmla="*/ 5981332 h 6858000"/>
              <a:gd name="connsiteX79" fmla="*/ 7467600 w 7467600"/>
              <a:gd name="connsiteY79" fmla="*/ 6117703 h 6858000"/>
              <a:gd name="connsiteX80" fmla="*/ 7467600 w 7467600"/>
              <a:gd name="connsiteY80" fmla="*/ 6163634 h 6858000"/>
              <a:gd name="connsiteX81" fmla="*/ 7403637 w 7467600"/>
              <a:gd name="connsiteY81" fmla="*/ 6083957 h 6858000"/>
              <a:gd name="connsiteX82" fmla="*/ 7254615 w 7467600"/>
              <a:gd name="connsiteY82" fmla="*/ 5911918 h 6858000"/>
              <a:gd name="connsiteX83" fmla="*/ 7312589 w 7467600"/>
              <a:gd name="connsiteY83" fmla="*/ 5982309 h 6858000"/>
              <a:gd name="connsiteX84" fmla="*/ 7448321 w 7467600"/>
              <a:gd name="connsiteY84" fmla="*/ 6190991 h 6858000"/>
              <a:gd name="connsiteX85" fmla="*/ 7467600 w 7467600"/>
              <a:gd name="connsiteY85" fmla="*/ 6221686 h 6858000"/>
              <a:gd name="connsiteX86" fmla="*/ 7467600 w 7467600"/>
              <a:gd name="connsiteY86" fmla="*/ 6334256 h 6858000"/>
              <a:gd name="connsiteX87" fmla="*/ 7454976 w 7467600"/>
              <a:gd name="connsiteY87" fmla="*/ 6318297 h 6858000"/>
              <a:gd name="connsiteX88" fmla="*/ 1456157 w 7467600"/>
              <a:gd name="connsiteY88" fmla="*/ 5371404 h 6858000"/>
              <a:gd name="connsiteX89" fmla="*/ 1244432 w 7467600"/>
              <a:gd name="connsiteY89" fmla="*/ 5385601 h 6858000"/>
              <a:gd name="connsiteX90" fmla="*/ 973990 w 7467600"/>
              <a:gd name="connsiteY90" fmla="*/ 5424940 h 6858000"/>
              <a:gd name="connsiteX91" fmla="*/ 1103809 w 7467600"/>
              <a:gd name="connsiteY91" fmla="*/ 5433720 h 6858000"/>
              <a:gd name="connsiteX92" fmla="*/ 1123454 w 7467600"/>
              <a:gd name="connsiteY92" fmla="*/ 5435727 h 6858000"/>
              <a:gd name="connsiteX93" fmla="*/ 1737017 w 7467600"/>
              <a:gd name="connsiteY93" fmla="*/ 5452183 h 6858000"/>
              <a:gd name="connsiteX94" fmla="*/ 1824397 w 7467600"/>
              <a:gd name="connsiteY94" fmla="*/ 5447757 h 6858000"/>
              <a:gd name="connsiteX95" fmla="*/ 2070059 w 7467600"/>
              <a:gd name="connsiteY95" fmla="*/ 5441660 h 6858000"/>
              <a:gd name="connsiteX96" fmla="*/ 1456157 w 7467600"/>
              <a:gd name="connsiteY96" fmla="*/ 5371404 h 6858000"/>
              <a:gd name="connsiteX97" fmla="*/ 4988186 w 7467600"/>
              <a:gd name="connsiteY97" fmla="*/ 5216467 h 6858000"/>
              <a:gd name="connsiteX98" fmla="*/ 4777334 w 7467600"/>
              <a:gd name="connsiteY98" fmla="*/ 5406072 h 6858000"/>
              <a:gd name="connsiteX99" fmla="*/ 4718341 w 7467600"/>
              <a:gd name="connsiteY99" fmla="*/ 5468043 h 6858000"/>
              <a:gd name="connsiteX100" fmla="*/ 4604655 w 7467600"/>
              <a:gd name="connsiteY100" fmla="*/ 5583434 h 6858000"/>
              <a:gd name="connsiteX101" fmla="*/ 4565074 w 7467600"/>
              <a:gd name="connsiteY101" fmla="*/ 5618550 h 6858000"/>
              <a:gd name="connsiteX102" fmla="*/ 4988186 w 7467600"/>
              <a:gd name="connsiteY102" fmla="*/ 5216467 h 6858000"/>
              <a:gd name="connsiteX103" fmla="*/ 4978032 w 7467600"/>
              <a:gd name="connsiteY103" fmla="*/ 5183809 h 6858000"/>
              <a:gd name="connsiteX104" fmla="*/ 4463413 w 7467600"/>
              <a:gd name="connsiteY104" fmla="*/ 5615162 h 6858000"/>
              <a:gd name="connsiteX105" fmla="*/ 4358134 w 7467600"/>
              <a:gd name="connsiteY105" fmla="*/ 5742791 h 6858000"/>
              <a:gd name="connsiteX106" fmla="*/ 4376219 w 7467600"/>
              <a:gd name="connsiteY106" fmla="*/ 5729027 h 6858000"/>
              <a:gd name="connsiteX107" fmla="*/ 4582340 w 7467600"/>
              <a:gd name="connsiteY107" fmla="*/ 5561037 h 6858000"/>
              <a:gd name="connsiteX108" fmla="*/ 4694684 w 7467600"/>
              <a:gd name="connsiteY108" fmla="*/ 5447098 h 6858000"/>
              <a:gd name="connsiteX109" fmla="*/ 4754123 w 7467600"/>
              <a:gd name="connsiteY109" fmla="*/ 5384643 h 6858000"/>
              <a:gd name="connsiteX110" fmla="*/ 4978032 w 7467600"/>
              <a:gd name="connsiteY110" fmla="*/ 5183809 h 6858000"/>
              <a:gd name="connsiteX111" fmla="*/ 1903353 w 7467600"/>
              <a:gd name="connsiteY111" fmla="*/ 5044827 h 6858000"/>
              <a:gd name="connsiteX112" fmla="*/ 1936931 w 7467600"/>
              <a:gd name="connsiteY112" fmla="*/ 5093954 h 6858000"/>
              <a:gd name="connsiteX113" fmla="*/ 2195868 w 7467600"/>
              <a:gd name="connsiteY113" fmla="*/ 5396574 h 6858000"/>
              <a:gd name="connsiteX114" fmla="*/ 2088852 w 7467600"/>
              <a:gd name="connsiteY114" fmla="*/ 5166123 h 6858000"/>
              <a:gd name="connsiteX115" fmla="*/ 1958241 w 7467600"/>
              <a:gd name="connsiteY115" fmla="*/ 5067955 h 6858000"/>
              <a:gd name="connsiteX116" fmla="*/ 1903353 w 7467600"/>
              <a:gd name="connsiteY116" fmla="*/ 5044827 h 6858000"/>
              <a:gd name="connsiteX117" fmla="*/ 1979378 w 7467600"/>
              <a:gd name="connsiteY117" fmla="*/ 4769504 h 6858000"/>
              <a:gd name="connsiteX118" fmla="*/ 2882120 w 7467600"/>
              <a:gd name="connsiteY118" fmla="*/ 5064547 h 6858000"/>
              <a:gd name="connsiteX119" fmla="*/ 2793103 w 7467600"/>
              <a:gd name="connsiteY119" fmla="*/ 5039699 h 6858000"/>
              <a:gd name="connsiteX120" fmla="*/ 2770041 w 7467600"/>
              <a:gd name="connsiteY120" fmla="*/ 5033634 h 6858000"/>
              <a:gd name="connsiteX121" fmla="*/ 1979378 w 7467600"/>
              <a:gd name="connsiteY121" fmla="*/ 4769504 h 6858000"/>
              <a:gd name="connsiteX122" fmla="*/ 1927410 w 7467600"/>
              <a:gd name="connsiteY122" fmla="*/ 4716164 h 6858000"/>
              <a:gd name="connsiteX123" fmla="*/ 1959587 w 7467600"/>
              <a:gd name="connsiteY123" fmla="*/ 4728849 h 6858000"/>
              <a:gd name="connsiteX124" fmla="*/ 2777707 w 7467600"/>
              <a:gd name="connsiteY124" fmla="*/ 5003991 h 6858000"/>
              <a:gd name="connsiteX125" fmla="*/ 2800768 w 7467600"/>
              <a:gd name="connsiteY125" fmla="*/ 5010056 h 6858000"/>
              <a:gd name="connsiteX126" fmla="*/ 2879408 w 7467600"/>
              <a:gd name="connsiteY126" fmla="*/ 5031590 h 6858000"/>
              <a:gd name="connsiteX127" fmla="*/ 2862295 w 7467600"/>
              <a:gd name="connsiteY127" fmla="*/ 5022958 h 6858000"/>
              <a:gd name="connsiteX128" fmla="*/ 2813343 w 7467600"/>
              <a:gd name="connsiteY128" fmla="*/ 4998369 h 6858000"/>
              <a:gd name="connsiteX129" fmla="*/ 2646245 w 7467600"/>
              <a:gd name="connsiteY129" fmla="*/ 4930999 h 6858000"/>
              <a:gd name="connsiteX130" fmla="*/ 1999243 w 7467600"/>
              <a:gd name="connsiteY130" fmla="*/ 4730524 h 6858000"/>
              <a:gd name="connsiteX131" fmla="*/ 1979527 w 7467600"/>
              <a:gd name="connsiteY131" fmla="*/ 4726651 h 6858000"/>
              <a:gd name="connsiteX132" fmla="*/ 1927410 w 7467600"/>
              <a:gd name="connsiteY132" fmla="*/ 4716164 h 6858000"/>
              <a:gd name="connsiteX133" fmla="*/ 1997014 w 7467600"/>
              <a:gd name="connsiteY133" fmla="*/ 4698007 h 6858000"/>
              <a:gd name="connsiteX134" fmla="*/ 2005458 w 7467600"/>
              <a:gd name="connsiteY134" fmla="*/ 4699540 h 6858000"/>
              <a:gd name="connsiteX135" fmla="*/ 2657186 w 7467600"/>
              <a:gd name="connsiteY135" fmla="*/ 4901687 h 6858000"/>
              <a:gd name="connsiteX136" fmla="*/ 2826662 w 7467600"/>
              <a:gd name="connsiteY136" fmla="*/ 4970362 h 6858000"/>
              <a:gd name="connsiteX137" fmla="*/ 2876100 w 7467600"/>
              <a:gd name="connsiteY137" fmla="*/ 4995397 h 6858000"/>
              <a:gd name="connsiteX138" fmla="*/ 3042600 w 7467600"/>
              <a:gd name="connsiteY138" fmla="*/ 5059532 h 6858000"/>
              <a:gd name="connsiteX139" fmla="*/ 1997014 w 7467600"/>
              <a:gd name="connsiteY139" fmla="*/ 4698007 h 6858000"/>
              <a:gd name="connsiteX140" fmla="*/ 2305292 w 7467600"/>
              <a:gd name="connsiteY140" fmla="*/ 4219492 h 6858000"/>
              <a:gd name="connsiteX141" fmla="*/ 3360922 w 7467600"/>
              <a:gd name="connsiteY141" fmla="*/ 4529373 h 6858000"/>
              <a:gd name="connsiteX142" fmla="*/ 3492420 w 7467600"/>
              <a:gd name="connsiteY142" fmla="*/ 4510145 h 6858000"/>
              <a:gd name="connsiteX143" fmla="*/ 3364086 w 7467600"/>
              <a:gd name="connsiteY143" fmla="*/ 4480340 h 6858000"/>
              <a:gd name="connsiteX144" fmla="*/ 3225818 w 7467600"/>
              <a:gd name="connsiteY144" fmla="*/ 4411822 h 6858000"/>
              <a:gd name="connsiteX145" fmla="*/ 3129696 w 7467600"/>
              <a:gd name="connsiteY145" fmla="*/ 4360704 h 6858000"/>
              <a:gd name="connsiteX146" fmla="*/ 2814545 w 7467600"/>
              <a:gd name="connsiteY146" fmla="*/ 4282955 h 6858000"/>
              <a:gd name="connsiteX147" fmla="*/ 2305292 w 7467600"/>
              <a:gd name="connsiteY147" fmla="*/ 4219492 h 6858000"/>
              <a:gd name="connsiteX148" fmla="*/ 2626982 w 7467600"/>
              <a:gd name="connsiteY148" fmla="*/ 4206450 h 6858000"/>
              <a:gd name="connsiteX149" fmla="*/ 2490617 w 7467600"/>
              <a:gd name="connsiteY149" fmla="*/ 4206951 h 6858000"/>
              <a:gd name="connsiteX150" fmla="*/ 2819869 w 7467600"/>
              <a:gd name="connsiteY150" fmla="*/ 4252936 h 6858000"/>
              <a:gd name="connsiteX151" fmla="*/ 3143018 w 7467600"/>
              <a:gd name="connsiteY151" fmla="*/ 4332698 h 6858000"/>
              <a:gd name="connsiteX152" fmla="*/ 3241520 w 7467600"/>
              <a:gd name="connsiteY152" fmla="*/ 4385112 h 6858000"/>
              <a:gd name="connsiteX153" fmla="*/ 3374575 w 7467600"/>
              <a:gd name="connsiteY153" fmla="*/ 4451517 h 6858000"/>
              <a:gd name="connsiteX154" fmla="*/ 3505221 w 7467600"/>
              <a:gd name="connsiteY154" fmla="*/ 4480757 h 6858000"/>
              <a:gd name="connsiteX155" fmla="*/ 2626982 w 7467600"/>
              <a:gd name="connsiteY155" fmla="*/ 4206450 h 6858000"/>
              <a:gd name="connsiteX156" fmla="*/ 1310106 w 7467600"/>
              <a:gd name="connsiteY156" fmla="*/ 3943217 h 6858000"/>
              <a:gd name="connsiteX157" fmla="*/ 854994 w 7467600"/>
              <a:gd name="connsiteY157" fmla="*/ 4399136 h 6858000"/>
              <a:gd name="connsiteX158" fmla="*/ 742462 w 7467600"/>
              <a:gd name="connsiteY158" fmla="*/ 4594648 h 6858000"/>
              <a:gd name="connsiteX159" fmla="*/ 820602 w 7467600"/>
              <a:gd name="connsiteY159" fmla="*/ 4485915 h 6858000"/>
              <a:gd name="connsiteX160" fmla="*/ 878295 w 7467600"/>
              <a:gd name="connsiteY160" fmla="*/ 4403594 h 6858000"/>
              <a:gd name="connsiteX161" fmla="*/ 1240607 w 7467600"/>
              <a:gd name="connsiteY161" fmla="*/ 4010401 h 6858000"/>
              <a:gd name="connsiteX162" fmla="*/ 1310106 w 7467600"/>
              <a:gd name="connsiteY162" fmla="*/ 3943217 h 6858000"/>
              <a:gd name="connsiteX163" fmla="*/ 1423113 w 7467600"/>
              <a:gd name="connsiteY163" fmla="*/ 3874565 h 6858000"/>
              <a:gd name="connsiteX164" fmla="*/ 1260565 w 7467600"/>
              <a:gd name="connsiteY164" fmla="*/ 4031982 h 6858000"/>
              <a:gd name="connsiteX165" fmla="*/ 901900 w 7467600"/>
              <a:gd name="connsiteY165" fmla="*/ 4421236 h 6858000"/>
              <a:gd name="connsiteX166" fmla="*/ 845044 w 7467600"/>
              <a:gd name="connsiteY166" fmla="*/ 4502436 h 6858000"/>
              <a:gd name="connsiteX167" fmla="*/ 685926 w 7467600"/>
              <a:gd name="connsiteY167" fmla="*/ 4703069 h 6858000"/>
              <a:gd name="connsiteX168" fmla="*/ 684248 w 7467600"/>
              <a:gd name="connsiteY168" fmla="*/ 4706721 h 6858000"/>
              <a:gd name="connsiteX169" fmla="*/ 1423113 w 7467600"/>
              <a:gd name="connsiteY169" fmla="*/ 3874565 h 6858000"/>
              <a:gd name="connsiteX170" fmla="*/ 3316479 w 7467600"/>
              <a:gd name="connsiteY170" fmla="*/ 3872136 h 6858000"/>
              <a:gd name="connsiteX171" fmla="*/ 3546806 w 7467600"/>
              <a:gd name="connsiteY171" fmla="*/ 4356139 h 6858000"/>
              <a:gd name="connsiteX172" fmla="*/ 3364433 w 7467600"/>
              <a:gd name="connsiteY172" fmla="*/ 3953121 h 6858000"/>
              <a:gd name="connsiteX173" fmla="*/ 3316479 w 7467600"/>
              <a:gd name="connsiteY173" fmla="*/ 3872136 h 6858000"/>
              <a:gd name="connsiteX174" fmla="*/ 3291335 w 7467600"/>
              <a:gd name="connsiteY174" fmla="*/ 3767420 h 6858000"/>
              <a:gd name="connsiteX175" fmla="*/ 3390805 w 7467600"/>
              <a:gd name="connsiteY175" fmla="*/ 3937163 h 6858000"/>
              <a:gd name="connsiteX176" fmla="*/ 3579062 w 7467600"/>
              <a:gd name="connsiteY176" fmla="*/ 4359040 h 6858000"/>
              <a:gd name="connsiteX177" fmla="*/ 3467355 w 7467600"/>
              <a:gd name="connsiteY177" fmla="*/ 3988130 h 6858000"/>
              <a:gd name="connsiteX178" fmla="*/ 3310753 w 7467600"/>
              <a:gd name="connsiteY178" fmla="*/ 3787140 h 6858000"/>
              <a:gd name="connsiteX179" fmla="*/ 3291335 w 7467600"/>
              <a:gd name="connsiteY179" fmla="*/ 3767420 h 6858000"/>
              <a:gd name="connsiteX180" fmla="*/ 1635889 w 7467600"/>
              <a:gd name="connsiteY180" fmla="*/ 3709494 h 6858000"/>
              <a:gd name="connsiteX181" fmla="*/ 1634800 w 7467600"/>
              <a:gd name="connsiteY181" fmla="*/ 3731111 h 6858000"/>
              <a:gd name="connsiteX182" fmla="*/ 1635889 w 7467600"/>
              <a:gd name="connsiteY182" fmla="*/ 3709494 h 6858000"/>
              <a:gd name="connsiteX183" fmla="*/ 1510397 w 7467600"/>
              <a:gd name="connsiteY183" fmla="*/ 3684705 h 6858000"/>
              <a:gd name="connsiteX184" fmla="*/ 1146550 w 7467600"/>
              <a:gd name="connsiteY184" fmla="*/ 3802012 h 6858000"/>
              <a:gd name="connsiteX185" fmla="*/ 698834 w 7467600"/>
              <a:gd name="connsiteY185" fmla="*/ 3952272 h 6858000"/>
              <a:gd name="connsiteX186" fmla="*/ 34256 w 7467600"/>
              <a:gd name="connsiteY186" fmla="*/ 4347603 h 6858000"/>
              <a:gd name="connsiteX187" fmla="*/ 527241 w 7467600"/>
              <a:gd name="connsiteY187" fmla="*/ 4065078 h 6858000"/>
              <a:gd name="connsiteX188" fmla="*/ 1510397 w 7467600"/>
              <a:gd name="connsiteY188" fmla="*/ 3684705 h 6858000"/>
              <a:gd name="connsiteX189" fmla="*/ 1313114 w 7467600"/>
              <a:gd name="connsiteY189" fmla="*/ 3655216 h 6858000"/>
              <a:gd name="connsiteX190" fmla="*/ 1109304 w 7467600"/>
              <a:gd name="connsiteY190" fmla="*/ 3669030 h 6858000"/>
              <a:gd name="connsiteX191" fmla="*/ 8129 w 7467600"/>
              <a:gd name="connsiteY191" fmla="*/ 4330519 h 6858000"/>
              <a:gd name="connsiteX192" fmla="*/ 687572 w 7467600"/>
              <a:gd name="connsiteY192" fmla="*/ 3925629 h 6858000"/>
              <a:gd name="connsiteX193" fmla="*/ 1138365 w 7467600"/>
              <a:gd name="connsiteY193" fmla="*/ 3774515 h 6858000"/>
              <a:gd name="connsiteX194" fmla="*/ 1505579 w 7467600"/>
              <a:gd name="connsiteY194" fmla="*/ 3655526 h 6858000"/>
              <a:gd name="connsiteX195" fmla="*/ 1313114 w 7467600"/>
              <a:gd name="connsiteY195" fmla="*/ 3655216 h 6858000"/>
              <a:gd name="connsiteX196" fmla="*/ 3655073 w 7467600"/>
              <a:gd name="connsiteY196" fmla="*/ 3650884 h 6858000"/>
              <a:gd name="connsiteX197" fmla="*/ 3989938 w 7467600"/>
              <a:gd name="connsiteY197" fmla="*/ 3991685 h 6858000"/>
              <a:gd name="connsiteX198" fmla="*/ 4393907 w 7467600"/>
              <a:gd name="connsiteY198" fmla="*/ 4261258 h 6858000"/>
              <a:gd name="connsiteX199" fmla="*/ 4648051 w 7467600"/>
              <a:gd name="connsiteY199" fmla="*/ 4374051 h 6858000"/>
              <a:gd name="connsiteX200" fmla="*/ 4383389 w 7467600"/>
              <a:gd name="connsiteY200" fmla="*/ 4184369 h 6858000"/>
              <a:gd name="connsiteX201" fmla="*/ 4165508 w 7467600"/>
              <a:gd name="connsiteY201" fmla="*/ 4035196 h 6858000"/>
              <a:gd name="connsiteX202" fmla="*/ 4068162 w 7467600"/>
              <a:gd name="connsiteY202" fmla="*/ 3953394 h 6858000"/>
              <a:gd name="connsiteX203" fmla="*/ 3981416 w 7467600"/>
              <a:gd name="connsiteY203" fmla="*/ 3880482 h 6858000"/>
              <a:gd name="connsiteX204" fmla="*/ 3800147 w 7467600"/>
              <a:gd name="connsiteY204" fmla="*/ 3749872 h 6858000"/>
              <a:gd name="connsiteX205" fmla="*/ 3655073 w 7467600"/>
              <a:gd name="connsiteY205" fmla="*/ 3650884 h 6858000"/>
              <a:gd name="connsiteX206" fmla="*/ 3670252 w 7467600"/>
              <a:gd name="connsiteY206" fmla="*/ 3622798 h 6858000"/>
              <a:gd name="connsiteX207" fmla="*/ 3817258 w 7467600"/>
              <a:gd name="connsiteY207" fmla="*/ 3723577 h 6858000"/>
              <a:gd name="connsiteX208" fmla="*/ 4000461 w 7467600"/>
              <a:gd name="connsiteY208" fmla="*/ 3855966 h 6858000"/>
              <a:gd name="connsiteX209" fmla="*/ 4088180 w 7467600"/>
              <a:gd name="connsiteY209" fmla="*/ 3929774 h 6858000"/>
              <a:gd name="connsiteX210" fmla="*/ 4184555 w 7467600"/>
              <a:gd name="connsiteY210" fmla="*/ 4010683 h 6858000"/>
              <a:gd name="connsiteX211" fmla="*/ 4399563 w 7467600"/>
              <a:gd name="connsiteY211" fmla="*/ 4158106 h 6858000"/>
              <a:gd name="connsiteX212" fmla="*/ 4684469 w 7467600"/>
              <a:gd name="connsiteY212" fmla="*/ 4364680 h 6858000"/>
              <a:gd name="connsiteX213" fmla="*/ 4690271 w 7467600"/>
              <a:gd name="connsiteY213" fmla="*/ 4370034 h 6858000"/>
              <a:gd name="connsiteX214" fmla="*/ 4136093 w 7467600"/>
              <a:gd name="connsiteY214" fmla="*/ 3858466 h 6858000"/>
              <a:gd name="connsiteX215" fmla="*/ 3670252 w 7467600"/>
              <a:gd name="connsiteY215" fmla="*/ 3622798 h 6858000"/>
              <a:gd name="connsiteX216" fmla="*/ 4440129 w 7467600"/>
              <a:gd name="connsiteY216" fmla="*/ 3448571 h 6858000"/>
              <a:gd name="connsiteX217" fmla="*/ 4856525 w 7467600"/>
              <a:gd name="connsiteY217" fmla="*/ 3915351 h 6858000"/>
              <a:gd name="connsiteX218" fmla="*/ 5059055 w 7467600"/>
              <a:gd name="connsiteY218" fmla="*/ 4108918 h 6858000"/>
              <a:gd name="connsiteX219" fmla="*/ 5290070 w 7467600"/>
              <a:gd name="connsiteY219" fmla="*/ 4263619 h 6858000"/>
              <a:gd name="connsiteX220" fmla="*/ 4834991 w 7467600"/>
              <a:gd name="connsiteY220" fmla="*/ 3830985 h 6858000"/>
              <a:gd name="connsiteX221" fmla="*/ 4440129 w 7467600"/>
              <a:gd name="connsiteY221" fmla="*/ 3448571 h 6858000"/>
              <a:gd name="connsiteX222" fmla="*/ 4441737 w 7467600"/>
              <a:gd name="connsiteY222" fmla="*/ 3399734 h 6858000"/>
              <a:gd name="connsiteX223" fmla="*/ 4431236 w 7467600"/>
              <a:gd name="connsiteY223" fmla="*/ 3400954 h 6858000"/>
              <a:gd name="connsiteX224" fmla="*/ 4557150 w 7467600"/>
              <a:gd name="connsiteY224" fmla="*/ 3510023 h 6858000"/>
              <a:gd name="connsiteX225" fmla="*/ 4856936 w 7467600"/>
              <a:gd name="connsiteY225" fmla="*/ 3809146 h 6858000"/>
              <a:gd name="connsiteX226" fmla="*/ 5111996 w 7467600"/>
              <a:gd name="connsiteY226" fmla="*/ 4065759 h 6858000"/>
              <a:gd name="connsiteX227" fmla="*/ 5388878 w 7467600"/>
              <a:gd name="connsiteY227" fmla="*/ 4300185 h 6858000"/>
              <a:gd name="connsiteX228" fmla="*/ 5425556 w 7467600"/>
              <a:gd name="connsiteY228" fmla="*/ 4308967 h 6858000"/>
              <a:gd name="connsiteX229" fmla="*/ 4943646 w 7467600"/>
              <a:gd name="connsiteY229" fmla="*/ 3822916 h 6858000"/>
              <a:gd name="connsiteX230" fmla="*/ 4594837 w 7467600"/>
              <a:gd name="connsiteY230" fmla="*/ 3532274 h 6858000"/>
              <a:gd name="connsiteX231" fmla="*/ 4441737 w 7467600"/>
              <a:gd name="connsiteY231" fmla="*/ 3399734 h 6858000"/>
              <a:gd name="connsiteX232" fmla="*/ 5425834 w 7467600"/>
              <a:gd name="connsiteY232" fmla="*/ 3162785 h 6858000"/>
              <a:gd name="connsiteX233" fmla="*/ 5401644 w 7467600"/>
              <a:gd name="connsiteY233" fmla="*/ 3617847 h 6858000"/>
              <a:gd name="connsiteX234" fmla="*/ 5467256 w 7467600"/>
              <a:gd name="connsiteY234" fmla="*/ 4175494 h 6858000"/>
              <a:gd name="connsiteX235" fmla="*/ 5448069 w 7467600"/>
              <a:gd name="connsiteY235" fmla="*/ 3567554 h 6858000"/>
              <a:gd name="connsiteX236" fmla="*/ 5425834 w 7467600"/>
              <a:gd name="connsiteY236" fmla="*/ 3162785 h 6858000"/>
              <a:gd name="connsiteX237" fmla="*/ 1318687 w 7467600"/>
              <a:gd name="connsiteY237" fmla="*/ 3113840 h 6858000"/>
              <a:gd name="connsiteX238" fmla="*/ 1066793 w 7467600"/>
              <a:gd name="connsiteY238" fmla="*/ 3212171 h 6858000"/>
              <a:gd name="connsiteX239" fmla="*/ 993319 w 7467600"/>
              <a:gd name="connsiteY239" fmla="*/ 3247648 h 6858000"/>
              <a:gd name="connsiteX240" fmla="*/ 853081 w 7467600"/>
              <a:gd name="connsiteY240" fmla="*/ 3312410 h 6858000"/>
              <a:gd name="connsiteX241" fmla="*/ 805957 w 7467600"/>
              <a:gd name="connsiteY241" fmla="*/ 3330443 h 6858000"/>
              <a:gd name="connsiteX242" fmla="*/ 1318687 w 7467600"/>
              <a:gd name="connsiteY242" fmla="*/ 3113840 h 6858000"/>
              <a:gd name="connsiteX243" fmla="*/ 5453702 w 7467600"/>
              <a:gd name="connsiteY243" fmla="*/ 3090882 h 6858000"/>
              <a:gd name="connsiteX244" fmla="*/ 5480135 w 7467600"/>
              <a:gd name="connsiteY244" fmla="*/ 3565802 h 6858000"/>
              <a:gd name="connsiteX245" fmla="*/ 5499023 w 7467600"/>
              <a:gd name="connsiteY245" fmla="*/ 4166310 h 6858000"/>
              <a:gd name="connsiteX246" fmla="*/ 5547022 w 7467600"/>
              <a:gd name="connsiteY246" fmla="*/ 3607838 h 6858000"/>
              <a:gd name="connsiteX247" fmla="*/ 5515964 w 7467600"/>
              <a:gd name="connsiteY247" fmla="*/ 3378541 h 6858000"/>
              <a:gd name="connsiteX248" fmla="*/ 5453702 w 7467600"/>
              <a:gd name="connsiteY248" fmla="*/ 3090882 h 6858000"/>
              <a:gd name="connsiteX249" fmla="*/ 1238695 w 7467600"/>
              <a:gd name="connsiteY249" fmla="*/ 3076820 h 6858000"/>
              <a:gd name="connsiteX250" fmla="*/ 716371 w 7467600"/>
              <a:gd name="connsiteY250" fmla="*/ 3293249 h 6858000"/>
              <a:gd name="connsiteX251" fmla="*/ 579522 w 7467600"/>
              <a:gd name="connsiteY251" fmla="*/ 3371759 h 6858000"/>
              <a:gd name="connsiteX252" fmla="*/ 600288 w 7467600"/>
              <a:gd name="connsiteY252" fmla="*/ 3365555 h 6858000"/>
              <a:gd name="connsiteX253" fmla="*/ 840692 w 7467600"/>
              <a:gd name="connsiteY253" fmla="*/ 3284921 h 6858000"/>
              <a:gd name="connsiteX254" fmla="*/ 979248 w 7467600"/>
              <a:gd name="connsiteY254" fmla="*/ 3221003 h 6858000"/>
              <a:gd name="connsiteX255" fmla="*/ 1053282 w 7467600"/>
              <a:gd name="connsiteY255" fmla="*/ 3185247 h 6858000"/>
              <a:gd name="connsiteX256" fmla="*/ 1320603 w 7467600"/>
              <a:gd name="connsiteY256" fmla="*/ 3081281 h 6858000"/>
              <a:gd name="connsiteX257" fmla="*/ 1238695 w 7467600"/>
              <a:gd name="connsiteY257" fmla="*/ 3076820 h 6858000"/>
              <a:gd name="connsiteX258" fmla="*/ 5425627 w 7467600"/>
              <a:gd name="connsiteY258" fmla="*/ 2954192 h 6858000"/>
              <a:gd name="connsiteX259" fmla="*/ 5470770 w 7467600"/>
              <a:gd name="connsiteY259" fmla="*/ 3005435 h 6858000"/>
              <a:gd name="connsiteX260" fmla="*/ 5519779 w 7467600"/>
              <a:gd name="connsiteY260" fmla="*/ 4359223 h 6858000"/>
              <a:gd name="connsiteX261" fmla="*/ 5520293 w 7467600"/>
              <a:gd name="connsiteY261" fmla="*/ 4360602 h 6858000"/>
              <a:gd name="connsiteX262" fmla="*/ 5767221 w 7467600"/>
              <a:gd name="connsiteY262" fmla="*/ 4665564 h 6858000"/>
              <a:gd name="connsiteX263" fmla="*/ 6937169 w 7467600"/>
              <a:gd name="connsiteY263" fmla="*/ 4815941 h 6858000"/>
              <a:gd name="connsiteX264" fmla="*/ 6953922 w 7467600"/>
              <a:gd name="connsiteY264" fmla="*/ 4890068 h 6858000"/>
              <a:gd name="connsiteX265" fmla="*/ 6071359 w 7467600"/>
              <a:gd name="connsiteY265" fmla="*/ 4770770 h 6858000"/>
              <a:gd name="connsiteX266" fmla="*/ 6038839 w 7467600"/>
              <a:gd name="connsiteY266" fmla="*/ 4764474 h 6858000"/>
              <a:gd name="connsiteX267" fmla="*/ 6038706 w 7467600"/>
              <a:gd name="connsiteY267" fmla="*/ 4763847 h 6858000"/>
              <a:gd name="connsiteX268" fmla="*/ 6037784 w 7467600"/>
              <a:gd name="connsiteY268" fmla="*/ 4764270 h 6858000"/>
              <a:gd name="connsiteX269" fmla="*/ 6038839 w 7467600"/>
              <a:gd name="connsiteY269" fmla="*/ 4764474 h 6858000"/>
              <a:gd name="connsiteX270" fmla="*/ 6040338 w 7467600"/>
              <a:gd name="connsiteY270" fmla="*/ 4771418 h 6858000"/>
              <a:gd name="connsiteX271" fmla="*/ 6024488 w 7467600"/>
              <a:gd name="connsiteY271" fmla="*/ 4809903 h 6858000"/>
              <a:gd name="connsiteX272" fmla="*/ 5599771 w 7467600"/>
              <a:gd name="connsiteY272" fmla="*/ 5509652 h 6858000"/>
              <a:gd name="connsiteX273" fmla="*/ 5548843 w 7467600"/>
              <a:gd name="connsiteY273" fmla="*/ 5563845 h 6858000"/>
              <a:gd name="connsiteX274" fmla="*/ 5940952 w 7467600"/>
              <a:gd name="connsiteY274" fmla="*/ 6250028 h 6858000"/>
              <a:gd name="connsiteX275" fmla="*/ 6043441 w 7467600"/>
              <a:gd name="connsiteY275" fmla="*/ 6665847 h 6858000"/>
              <a:gd name="connsiteX276" fmla="*/ 6093432 w 7467600"/>
              <a:gd name="connsiteY276" fmla="*/ 6858000 h 6858000"/>
              <a:gd name="connsiteX277" fmla="*/ 6034344 w 7467600"/>
              <a:gd name="connsiteY277" fmla="*/ 6858000 h 6858000"/>
              <a:gd name="connsiteX278" fmla="*/ 6026679 w 7467600"/>
              <a:gd name="connsiteY278" fmla="*/ 6836959 h 6858000"/>
              <a:gd name="connsiteX279" fmla="*/ 5800441 w 7467600"/>
              <a:gd name="connsiteY279" fmla="*/ 6335286 h 6858000"/>
              <a:gd name="connsiteX280" fmla="*/ 5526562 w 7467600"/>
              <a:gd name="connsiteY280" fmla="*/ 5705388 h 6858000"/>
              <a:gd name="connsiteX281" fmla="*/ 5519640 w 7467600"/>
              <a:gd name="connsiteY281" fmla="*/ 5683774 h 6858000"/>
              <a:gd name="connsiteX282" fmla="*/ 5844559 w 7467600"/>
              <a:gd name="connsiteY282" fmla="*/ 6553349 h 6858000"/>
              <a:gd name="connsiteX283" fmla="*/ 5975994 w 7467600"/>
              <a:gd name="connsiteY283" fmla="*/ 6858000 h 6858000"/>
              <a:gd name="connsiteX284" fmla="*/ 5898547 w 7467600"/>
              <a:gd name="connsiteY284" fmla="*/ 6858000 h 6858000"/>
              <a:gd name="connsiteX285" fmla="*/ 5682041 w 7467600"/>
              <a:gd name="connsiteY285" fmla="*/ 6355860 h 6858000"/>
              <a:gd name="connsiteX286" fmla="*/ 5461758 w 7467600"/>
              <a:gd name="connsiteY286" fmla="*/ 5820220 h 6858000"/>
              <a:gd name="connsiteX287" fmla="*/ 5237282 w 7467600"/>
              <a:gd name="connsiteY287" fmla="*/ 6579086 h 6858000"/>
              <a:gd name="connsiteX288" fmla="*/ 5115009 w 7467600"/>
              <a:gd name="connsiteY288" fmla="*/ 6858000 h 6858000"/>
              <a:gd name="connsiteX289" fmla="*/ 5028074 w 7467600"/>
              <a:gd name="connsiteY289" fmla="*/ 6858000 h 6858000"/>
              <a:gd name="connsiteX290" fmla="*/ 5079508 w 7467600"/>
              <a:gd name="connsiteY290" fmla="*/ 6749074 h 6858000"/>
              <a:gd name="connsiteX291" fmla="*/ 5371846 w 7467600"/>
              <a:gd name="connsiteY291" fmla="*/ 5924413 h 6858000"/>
              <a:gd name="connsiteX292" fmla="*/ 5270512 w 7467600"/>
              <a:gd name="connsiteY292" fmla="*/ 6138975 h 6858000"/>
              <a:gd name="connsiteX293" fmla="*/ 5062409 w 7467600"/>
              <a:gd name="connsiteY293" fmla="*/ 6653544 h 6858000"/>
              <a:gd name="connsiteX294" fmla="*/ 5036628 w 7467600"/>
              <a:gd name="connsiteY294" fmla="*/ 6754247 h 6858000"/>
              <a:gd name="connsiteX295" fmla="*/ 5009112 w 7467600"/>
              <a:gd name="connsiteY295" fmla="*/ 6858000 h 6858000"/>
              <a:gd name="connsiteX296" fmla="*/ 4976679 w 7467600"/>
              <a:gd name="connsiteY296" fmla="*/ 6858000 h 6858000"/>
              <a:gd name="connsiteX297" fmla="*/ 5006537 w 7467600"/>
              <a:gd name="connsiteY297" fmla="*/ 6747068 h 6858000"/>
              <a:gd name="connsiteX298" fmla="*/ 5032723 w 7467600"/>
              <a:gd name="connsiteY298" fmla="*/ 6644957 h 6858000"/>
              <a:gd name="connsiteX299" fmla="*/ 5242949 w 7467600"/>
              <a:gd name="connsiteY299" fmla="*/ 6125175 h 6858000"/>
              <a:gd name="connsiteX300" fmla="*/ 5286321 w 7467600"/>
              <a:gd name="connsiteY300" fmla="*/ 6033555 h 6858000"/>
              <a:gd name="connsiteX301" fmla="*/ 5008210 w 7467600"/>
              <a:gd name="connsiteY301" fmla="*/ 6649194 h 6858000"/>
              <a:gd name="connsiteX302" fmla="*/ 4986321 w 7467600"/>
              <a:gd name="connsiteY302" fmla="*/ 6765687 h 6858000"/>
              <a:gd name="connsiteX303" fmla="*/ 4973474 w 7467600"/>
              <a:gd name="connsiteY303" fmla="*/ 6858000 h 6858000"/>
              <a:gd name="connsiteX304" fmla="*/ 4907178 w 7467600"/>
              <a:gd name="connsiteY304" fmla="*/ 6858000 h 6858000"/>
              <a:gd name="connsiteX305" fmla="*/ 4910810 w 7467600"/>
              <a:gd name="connsiteY305" fmla="*/ 6829660 h 6858000"/>
              <a:gd name="connsiteX306" fmla="*/ 4987461 w 7467600"/>
              <a:gd name="connsiteY306" fmla="*/ 6432994 h 6858000"/>
              <a:gd name="connsiteX307" fmla="*/ 5179262 w 7467600"/>
              <a:gd name="connsiteY307" fmla="*/ 6035044 h 6858000"/>
              <a:gd name="connsiteX308" fmla="*/ 4689678 w 7467600"/>
              <a:gd name="connsiteY308" fmla="*/ 6440241 h 6858000"/>
              <a:gd name="connsiteX309" fmla="*/ 4477543 w 7467600"/>
              <a:gd name="connsiteY309" fmla="*/ 6674836 h 6858000"/>
              <a:gd name="connsiteX310" fmla="*/ 4329957 w 7467600"/>
              <a:gd name="connsiteY310" fmla="*/ 6858000 h 6858000"/>
              <a:gd name="connsiteX311" fmla="*/ 4218595 w 7467600"/>
              <a:gd name="connsiteY311" fmla="*/ 6858000 h 6858000"/>
              <a:gd name="connsiteX312" fmla="*/ 4368888 w 7467600"/>
              <a:gd name="connsiteY312" fmla="*/ 6668412 h 6858000"/>
              <a:gd name="connsiteX313" fmla="*/ 4563091 w 7467600"/>
              <a:gd name="connsiteY313" fmla="*/ 6442508 h 6858000"/>
              <a:gd name="connsiteX314" fmla="*/ 5387324 w 7467600"/>
              <a:gd name="connsiteY314" fmla="*/ 5705830 h 6858000"/>
              <a:gd name="connsiteX315" fmla="*/ 5073620 w 7467600"/>
              <a:gd name="connsiteY315" fmla="*/ 5955437 h 6858000"/>
              <a:gd name="connsiteX316" fmla="*/ 4689789 w 7467600"/>
              <a:gd name="connsiteY316" fmla="*/ 6268382 h 6858000"/>
              <a:gd name="connsiteX317" fmla="*/ 4418722 w 7467600"/>
              <a:gd name="connsiteY317" fmla="*/ 6570886 h 6858000"/>
              <a:gd name="connsiteX318" fmla="*/ 4214944 w 7467600"/>
              <a:gd name="connsiteY318" fmla="*/ 6858000 h 6858000"/>
              <a:gd name="connsiteX319" fmla="*/ 4177898 w 7467600"/>
              <a:gd name="connsiteY319" fmla="*/ 6858000 h 6858000"/>
              <a:gd name="connsiteX320" fmla="*/ 4391597 w 7467600"/>
              <a:gd name="connsiteY320" fmla="*/ 6556370 h 6858000"/>
              <a:gd name="connsiteX321" fmla="*/ 4668889 w 7467600"/>
              <a:gd name="connsiteY321" fmla="*/ 6246399 h 6858000"/>
              <a:gd name="connsiteX322" fmla="*/ 5055427 w 7467600"/>
              <a:gd name="connsiteY322" fmla="*/ 5931476 h 6858000"/>
              <a:gd name="connsiteX323" fmla="*/ 5371814 w 7467600"/>
              <a:gd name="connsiteY323" fmla="*/ 5678975 h 6858000"/>
              <a:gd name="connsiteX324" fmla="*/ 4987918 w 7467600"/>
              <a:gd name="connsiteY324" fmla="*/ 5838701 h 6858000"/>
              <a:gd name="connsiteX325" fmla="*/ 4317146 w 7467600"/>
              <a:gd name="connsiteY325" fmla="*/ 6587716 h 6858000"/>
              <a:gd name="connsiteX326" fmla="*/ 4171627 w 7467600"/>
              <a:gd name="connsiteY326" fmla="*/ 6858000 h 6858000"/>
              <a:gd name="connsiteX327" fmla="*/ 4081585 w 7467600"/>
              <a:gd name="connsiteY327" fmla="*/ 6858000 h 6858000"/>
              <a:gd name="connsiteX328" fmla="*/ 4238603 w 7467600"/>
              <a:gd name="connsiteY328" fmla="*/ 6559341 h 6858000"/>
              <a:gd name="connsiteX329" fmla="*/ 4778333 w 7467600"/>
              <a:gd name="connsiteY329" fmla="*/ 5873626 h 6858000"/>
              <a:gd name="connsiteX330" fmla="*/ 5414185 w 7467600"/>
              <a:gd name="connsiteY330" fmla="*/ 5573882 h 6858000"/>
              <a:gd name="connsiteX331" fmla="*/ 5959648 w 7467600"/>
              <a:gd name="connsiteY331" fmla="*/ 4760797 h 6858000"/>
              <a:gd name="connsiteX332" fmla="*/ 5355019 w 7467600"/>
              <a:gd name="connsiteY332" fmla="*/ 4734672 h 6858000"/>
              <a:gd name="connsiteX333" fmla="*/ 5083565 w 7467600"/>
              <a:gd name="connsiteY333" fmla="*/ 5179121 h 6858000"/>
              <a:gd name="connsiteX334" fmla="*/ 4713577 w 7467600"/>
              <a:gd name="connsiteY334" fmla="*/ 5616803 h 6858000"/>
              <a:gd name="connsiteX335" fmla="*/ 3989559 w 7467600"/>
              <a:gd name="connsiteY335" fmla="*/ 6145945 h 6858000"/>
              <a:gd name="connsiteX336" fmla="*/ 3939824 w 7467600"/>
              <a:gd name="connsiteY336" fmla="*/ 6066900 h 6858000"/>
              <a:gd name="connsiteX337" fmla="*/ 4584537 w 7467600"/>
              <a:gd name="connsiteY337" fmla="*/ 5324826 h 6858000"/>
              <a:gd name="connsiteX338" fmla="*/ 5037105 w 7467600"/>
              <a:gd name="connsiteY338" fmla="*/ 5088765 h 6858000"/>
              <a:gd name="connsiteX339" fmla="*/ 5039930 w 7467600"/>
              <a:gd name="connsiteY339" fmla="*/ 5089585 h 6858000"/>
              <a:gd name="connsiteX340" fmla="*/ 5263764 w 7467600"/>
              <a:gd name="connsiteY340" fmla="*/ 4735525 h 6858000"/>
              <a:gd name="connsiteX341" fmla="*/ 4086300 w 7467600"/>
              <a:gd name="connsiteY341" fmla="*/ 4884599 h 6858000"/>
              <a:gd name="connsiteX342" fmla="*/ 4085485 w 7467600"/>
              <a:gd name="connsiteY342" fmla="*/ 4899070 h 6858000"/>
              <a:gd name="connsiteX343" fmla="*/ 3871915 w 7467600"/>
              <a:gd name="connsiteY343" fmla="*/ 5253645 h 6858000"/>
              <a:gd name="connsiteX344" fmla="*/ 3799374 w 7467600"/>
              <a:gd name="connsiteY344" fmla="*/ 5466127 h 6858000"/>
              <a:gd name="connsiteX345" fmla="*/ 3498850 w 7467600"/>
              <a:gd name="connsiteY345" fmla="*/ 6661888 h 6858000"/>
              <a:gd name="connsiteX346" fmla="*/ 3399216 w 7467600"/>
              <a:gd name="connsiteY346" fmla="*/ 6858000 h 6858000"/>
              <a:gd name="connsiteX347" fmla="*/ 3303688 w 7467600"/>
              <a:gd name="connsiteY347" fmla="*/ 6858000 h 6858000"/>
              <a:gd name="connsiteX348" fmla="*/ 3391774 w 7467600"/>
              <a:gd name="connsiteY348" fmla="*/ 6697181 h 6858000"/>
              <a:gd name="connsiteX349" fmla="*/ 3735540 w 7467600"/>
              <a:gd name="connsiteY349" fmla="*/ 5546923 h 6858000"/>
              <a:gd name="connsiteX350" fmla="*/ 3729438 w 7467600"/>
              <a:gd name="connsiteY350" fmla="*/ 5569058 h 6858000"/>
              <a:gd name="connsiteX351" fmla="*/ 3707782 w 7467600"/>
              <a:gd name="connsiteY351" fmla="*/ 5644908 h 6858000"/>
              <a:gd name="connsiteX352" fmla="*/ 3583827 w 7467600"/>
              <a:gd name="connsiteY352" fmla="*/ 6039215 h 6858000"/>
              <a:gd name="connsiteX353" fmla="*/ 3547861 w 7467600"/>
              <a:gd name="connsiteY353" fmla="*/ 6129609 h 6858000"/>
              <a:gd name="connsiteX354" fmla="*/ 3490905 w 7467600"/>
              <a:gd name="connsiteY354" fmla="*/ 6277660 h 6858000"/>
              <a:gd name="connsiteX355" fmla="*/ 3455859 w 7467600"/>
              <a:gd name="connsiteY355" fmla="*/ 6391301 h 6858000"/>
              <a:gd name="connsiteX356" fmla="*/ 3429112 w 7467600"/>
              <a:gd name="connsiteY356" fmla="*/ 6479469 h 6858000"/>
              <a:gd name="connsiteX357" fmla="*/ 3304862 w 7467600"/>
              <a:gd name="connsiteY357" fmla="*/ 6796476 h 6858000"/>
              <a:gd name="connsiteX358" fmla="*/ 3276071 w 7467600"/>
              <a:gd name="connsiteY358" fmla="*/ 6858000 h 6858000"/>
              <a:gd name="connsiteX359" fmla="*/ 3240805 w 7467600"/>
              <a:gd name="connsiteY359" fmla="*/ 6858000 h 6858000"/>
              <a:gd name="connsiteX360" fmla="*/ 3275917 w 7467600"/>
              <a:gd name="connsiteY360" fmla="*/ 6783192 h 6858000"/>
              <a:gd name="connsiteX361" fmla="*/ 3399358 w 7467600"/>
              <a:gd name="connsiteY361" fmla="*/ 6469011 h 6858000"/>
              <a:gd name="connsiteX362" fmla="*/ 3425650 w 7467600"/>
              <a:gd name="connsiteY362" fmla="*/ 6381333 h 6858000"/>
              <a:gd name="connsiteX363" fmla="*/ 3460661 w 7467600"/>
              <a:gd name="connsiteY363" fmla="*/ 6266763 h 6858000"/>
              <a:gd name="connsiteX364" fmla="*/ 3518021 w 7467600"/>
              <a:gd name="connsiteY364" fmla="*/ 6117298 h 6858000"/>
              <a:gd name="connsiteX365" fmla="*/ 3554035 w 7467600"/>
              <a:gd name="connsiteY365" fmla="*/ 6027832 h 6858000"/>
              <a:gd name="connsiteX366" fmla="*/ 3677174 w 7467600"/>
              <a:gd name="connsiteY366" fmla="*/ 5636351 h 6858000"/>
              <a:gd name="connsiteX367" fmla="*/ 3698819 w 7467600"/>
              <a:gd name="connsiteY367" fmla="*/ 5560503 h 6858000"/>
              <a:gd name="connsiteX368" fmla="*/ 3702094 w 7467600"/>
              <a:gd name="connsiteY368" fmla="*/ 5549194 h 6858000"/>
              <a:gd name="connsiteX369" fmla="*/ 3398355 w 7467600"/>
              <a:gd name="connsiteY369" fmla="*/ 6094603 h 6858000"/>
              <a:gd name="connsiteX370" fmla="*/ 3193941 w 7467600"/>
              <a:gd name="connsiteY370" fmla="*/ 6798775 h 6858000"/>
              <a:gd name="connsiteX371" fmla="*/ 3184140 w 7467600"/>
              <a:gd name="connsiteY371" fmla="*/ 6858000 h 6858000"/>
              <a:gd name="connsiteX372" fmla="*/ 3099978 w 7467600"/>
              <a:gd name="connsiteY372" fmla="*/ 6858000 h 6858000"/>
              <a:gd name="connsiteX373" fmla="*/ 3101556 w 7467600"/>
              <a:gd name="connsiteY373" fmla="*/ 6843337 h 6858000"/>
              <a:gd name="connsiteX374" fmla="*/ 3370162 w 7467600"/>
              <a:gd name="connsiteY374" fmla="*/ 5785550 h 6858000"/>
              <a:gd name="connsiteX375" fmla="*/ 3746477 w 7467600"/>
              <a:gd name="connsiteY375" fmla="*/ 5377889 h 6858000"/>
              <a:gd name="connsiteX376" fmla="*/ 3863399 w 7467600"/>
              <a:gd name="connsiteY376" fmla="*/ 5087257 h 6858000"/>
              <a:gd name="connsiteX377" fmla="*/ 3968712 w 7467600"/>
              <a:gd name="connsiteY377" fmla="*/ 4913989 h 6858000"/>
              <a:gd name="connsiteX378" fmla="*/ 2792390 w 7467600"/>
              <a:gd name="connsiteY378" fmla="*/ 5382974 h 6858000"/>
              <a:gd name="connsiteX379" fmla="*/ 2714982 w 7467600"/>
              <a:gd name="connsiteY379" fmla="*/ 5427051 h 6858000"/>
              <a:gd name="connsiteX380" fmla="*/ 2813361 w 7467600"/>
              <a:gd name="connsiteY380" fmla="*/ 6023912 h 6858000"/>
              <a:gd name="connsiteX381" fmla="*/ 2688430 w 7467600"/>
              <a:gd name="connsiteY381" fmla="*/ 6801564 h 6858000"/>
              <a:gd name="connsiteX382" fmla="*/ 2629626 w 7467600"/>
              <a:gd name="connsiteY382" fmla="*/ 6763394 h 6858000"/>
              <a:gd name="connsiteX383" fmla="*/ 2565328 w 7467600"/>
              <a:gd name="connsiteY383" fmla="*/ 5516399 h 6858000"/>
              <a:gd name="connsiteX384" fmla="*/ 1922999 w 7467600"/>
              <a:gd name="connsiteY384" fmla="*/ 5980343 h 6858000"/>
              <a:gd name="connsiteX385" fmla="*/ 1950261 w 7467600"/>
              <a:gd name="connsiteY385" fmla="*/ 6405858 h 6858000"/>
              <a:gd name="connsiteX386" fmla="*/ 2365554 w 7467600"/>
              <a:gd name="connsiteY386" fmla="*/ 6759107 h 6858000"/>
              <a:gd name="connsiteX387" fmla="*/ 2424142 w 7467600"/>
              <a:gd name="connsiteY387" fmla="*/ 6858000 h 6858000"/>
              <a:gd name="connsiteX388" fmla="*/ 2395994 w 7467600"/>
              <a:gd name="connsiteY388" fmla="*/ 6858000 h 6858000"/>
              <a:gd name="connsiteX389" fmla="*/ 2392863 w 7467600"/>
              <a:gd name="connsiteY389" fmla="*/ 6852964 h 6858000"/>
              <a:gd name="connsiteX390" fmla="*/ 2017589 w 7467600"/>
              <a:gd name="connsiteY390" fmla="*/ 6493982 h 6858000"/>
              <a:gd name="connsiteX391" fmla="*/ 2147336 w 7467600"/>
              <a:gd name="connsiteY391" fmla="*/ 6594052 h 6858000"/>
              <a:gd name="connsiteX392" fmla="*/ 2207047 w 7467600"/>
              <a:gd name="connsiteY392" fmla="*/ 6654540 h 6858000"/>
              <a:gd name="connsiteX393" fmla="*/ 2299106 w 7467600"/>
              <a:gd name="connsiteY393" fmla="*/ 6778931 h 6858000"/>
              <a:gd name="connsiteX394" fmla="*/ 2314430 w 7467600"/>
              <a:gd name="connsiteY394" fmla="*/ 6801144 h 6858000"/>
              <a:gd name="connsiteX395" fmla="*/ 2352406 w 7467600"/>
              <a:gd name="connsiteY395" fmla="*/ 6858000 h 6858000"/>
              <a:gd name="connsiteX396" fmla="*/ 2314492 w 7467600"/>
              <a:gd name="connsiteY396" fmla="*/ 6858000 h 6858000"/>
              <a:gd name="connsiteX397" fmla="*/ 2288095 w 7467600"/>
              <a:gd name="connsiteY397" fmla="*/ 6818030 h 6858000"/>
              <a:gd name="connsiteX398" fmla="*/ 2272768 w 7467600"/>
              <a:gd name="connsiteY398" fmla="*/ 6795822 h 6858000"/>
              <a:gd name="connsiteX399" fmla="*/ 2182715 w 7467600"/>
              <a:gd name="connsiteY399" fmla="*/ 6675071 h 6858000"/>
              <a:gd name="connsiteX400" fmla="*/ 2032061 w 7467600"/>
              <a:gd name="connsiteY400" fmla="*/ 6541380 h 6858000"/>
              <a:gd name="connsiteX401" fmla="*/ 2257220 w 7467600"/>
              <a:gd name="connsiteY401" fmla="*/ 6826257 h 6858000"/>
              <a:gd name="connsiteX402" fmla="*/ 2281324 w 7467600"/>
              <a:gd name="connsiteY402" fmla="*/ 6858000 h 6858000"/>
              <a:gd name="connsiteX403" fmla="*/ 2242860 w 7467600"/>
              <a:gd name="connsiteY403" fmla="*/ 6858000 h 6858000"/>
              <a:gd name="connsiteX404" fmla="*/ 2232818 w 7467600"/>
              <a:gd name="connsiteY404" fmla="*/ 6844926 h 6858000"/>
              <a:gd name="connsiteX405" fmla="*/ 1990172 w 7467600"/>
              <a:gd name="connsiteY405" fmla="*/ 6542121 h 6858000"/>
              <a:gd name="connsiteX406" fmla="*/ 2124090 w 7467600"/>
              <a:gd name="connsiteY406" fmla="*/ 6761017 h 6858000"/>
              <a:gd name="connsiteX407" fmla="*/ 2200380 w 7467600"/>
              <a:gd name="connsiteY407" fmla="*/ 6858000 h 6858000"/>
              <a:gd name="connsiteX408" fmla="*/ 2147507 w 7467600"/>
              <a:gd name="connsiteY408" fmla="*/ 6858000 h 6858000"/>
              <a:gd name="connsiteX409" fmla="*/ 2070668 w 7467600"/>
              <a:gd name="connsiteY409" fmla="*/ 6761520 h 6858000"/>
              <a:gd name="connsiteX410" fmla="*/ 1975142 w 7467600"/>
              <a:gd name="connsiteY410" fmla="*/ 6585570 h 6858000"/>
              <a:gd name="connsiteX411" fmla="*/ 2050035 w 7467600"/>
              <a:gd name="connsiteY411" fmla="*/ 6813345 h 6858000"/>
              <a:gd name="connsiteX412" fmla="*/ 2063025 w 7467600"/>
              <a:gd name="connsiteY412" fmla="*/ 6858000 h 6858000"/>
              <a:gd name="connsiteX413" fmla="*/ 2021675 w 7467600"/>
              <a:gd name="connsiteY413" fmla="*/ 6858000 h 6858000"/>
              <a:gd name="connsiteX414" fmla="*/ 2019308 w 7467600"/>
              <a:gd name="connsiteY414" fmla="*/ 6847118 h 6858000"/>
              <a:gd name="connsiteX415" fmla="*/ 1938835 w 7467600"/>
              <a:gd name="connsiteY415" fmla="*/ 6551160 h 6858000"/>
              <a:gd name="connsiteX416" fmla="*/ 1953230 w 7467600"/>
              <a:gd name="connsiteY416" fmla="*/ 6759699 h 6858000"/>
              <a:gd name="connsiteX417" fmla="*/ 1956763 w 7467600"/>
              <a:gd name="connsiteY417" fmla="*/ 6778191 h 6858000"/>
              <a:gd name="connsiteX418" fmla="*/ 1967925 w 7467600"/>
              <a:gd name="connsiteY418" fmla="*/ 6858000 h 6858000"/>
              <a:gd name="connsiteX419" fmla="*/ 1936622 w 7467600"/>
              <a:gd name="connsiteY419" fmla="*/ 6858000 h 6858000"/>
              <a:gd name="connsiteX420" fmla="*/ 1926261 w 7467600"/>
              <a:gd name="connsiteY420" fmla="*/ 6784064 h 6858000"/>
              <a:gd name="connsiteX421" fmla="*/ 1922724 w 7467600"/>
              <a:gd name="connsiteY421" fmla="*/ 6765577 h 6858000"/>
              <a:gd name="connsiteX422" fmla="*/ 1904650 w 7467600"/>
              <a:gd name="connsiteY422" fmla="*/ 6639616 h 6858000"/>
              <a:gd name="connsiteX423" fmla="*/ 1885273 w 7467600"/>
              <a:gd name="connsiteY423" fmla="*/ 6858000 h 6858000"/>
              <a:gd name="connsiteX424" fmla="*/ 1854363 w 7467600"/>
              <a:gd name="connsiteY424" fmla="*/ 6858000 h 6858000"/>
              <a:gd name="connsiteX425" fmla="*/ 1880391 w 7467600"/>
              <a:gd name="connsiteY425" fmla="*/ 6603796 h 6858000"/>
              <a:gd name="connsiteX426" fmla="*/ 1818273 w 7467600"/>
              <a:gd name="connsiteY426" fmla="*/ 6715729 h 6858000"/>
              <a:gd name="connsiteX427" fmla="*/ 1794691 w 7467600"/>
              <a:gd name="connsiteY427" fmla="*/ 6843239 h 6858000"/>
              <a:gd name="connsiteX428" fmla="*/ 1794914 w 7467600"/>
              <a:gd name="connsiteY428" fmla="*/ 6858000 h 6858000"/>
              <a:gd name="connsiteX429" fmla="*/ 1746128 w 7467600"/>
              <a:gd name="connsiteY429" fmla="*/ 6858000 h 6858000"/>
              <a:gd name="connsiteX430" fmla="*/ 1753934 w 7467600"/>
              <a:gd name="connsiteY430" fmla="*/ 6724796 h 6858000"/>
              <a:gd name="connsiteX431" fmla="*/ 1792053 w 7467600"/>
              <a:gd name="connsiteY431" fmla="*/ 6572396 h 6858000"/>
              <a:gd name="connsiteX432" fmla="*/ 1862248 w 7467600"/>
              <a:gd name="connsiteY432" fmla="*/ 6266397 h 6858000"/>
              <a:gd name="connsiteX433" fmla="*/ 1862250 w 7467600"/>
              <a:gd name="connsiteY433" fmla="*/ 6033531 h 6858000"/>
              <a:gd name="connsiteX434" fmla="*/ 1211999 w 7467600"/>
              <a:gd name="connsiteY434" fmla="*/ 6683610 h 6858000"/>
              <a:gd name="connsiteX435" fmla="*/ 1213266 w 7467600"/>
              <a:gd name="connsiteY435" fmla="*/ 6691947 h 6858000"/>
              <a:gd name="connsiteX436" fmla="*/ 1203370 w 7467600"/>
              <a:gd name="connsiteY436" fmla="*/ 6850676 h 6858000"/>
              <a:gd name="connsiteX437" fmla="*/ 1203671 w 7467600"/>
              <a:gd name="connsiteY437" fmla="*/ 6858000 h 6858000"/>
              <a:gd name="connsiteX438" fmla="*/ 1143180 w 7467600"/>
              <a:gd name="connsiteY438" fmla="*/ 6858000 h 6858000"/>
              <a:gd name="connsiteX439" fmla="*/ 1142176 w 7467600"/>
              <a:gd name="connsiteY439" fmla="*/ 6766045 h 6858000"/>
              <a:gd name="connsiteX440" fmla="*/ 1067484 w 7467600"/>
              <a:gd name="connsiteY440" fmla="*/ 6858000 h 6858000"/>
              <a:gd name="connsiteX441" fmla="*/ 953928 w 7467600"/>
              <a:gd name="connsiteY441" fmla="*/ 6858000 h 6858000"/>
              <a:gd name="connsiteX442" fmla="*/ 959715 w 7467600"/>
              <a:gd name="connsiteY442" fmla="*/ 6850185 h 6858000"/>
              <a:gd name="connsiteX443" fmla="*/ 1483788 w 7467600"/>
              <a:gd name="connsiteY443" fmla="*/ 6259174 h 6858000"/>
              <a:gd name="connsiteX444" fmla="*/ 1100671 w 7467600"/>
              <a:gd name="connsiteY444" fmla="*/ 6252137 h 6858000"/>
              <a:gd name="connsiteX445" fmla="*/ 1090144 w 7467600"/>
              <a:gd name="connsiteY445" fmla="*/ 6256748 h 6858000"/>
              <a:gd name="connsiteX446" fmla="*/ 1095872 w 7467600"/>
              <a:gd name="connsiteY446" fmla="*/ 6271892 h 6858000"/>
              <a:gd name="connsiteX447" fmla="*/ 262785 w 7467600"/>
              <a:gd name="connsiteY447" fmla="*/ 6845450 h 6858000"/>
              <a:gd name="connsiteX448" fmla="*/ 209968 w 7467600"/>
              <a:gd name="connsiteY448" fmla="*/ 6770713 h 6858000"/>
              <a:gd name="connsiteX449" fmla="*/ 873460 w 7467600"/>
              <a:gd name="connsiteY449" fmla="*/ 6253768 h 6858000"/>
              <a:gd name="connsiteX450" fmla="*/ 192686 w 7467600"/>
              <a:gd name="connsiteY450" fmla="*/ 5849257 h 6858000"/>
              <a:gd name="connsiteX451" fmla="*/ 4696 w 7467600"/>
              <a:gd name="connsiteY451" fmla="*/ 5697668 h 6858000"/>
              <a:gd name="connsiteX452" fmla="*/ 0 w 7467600"/>
              <a:gd name="connsiteY452" fmla="*/ 5689984 h 6858000"/>
              <a:gd name="connsiteX453" fmla="*/ 0 w 7467600"/>
              <a:gd name="connsiteY453" fmla="*/ 5513472 h 6858000"/>
              <a:gd name="connsiteX454" fmla="*/ 174101 w 7467600"/>
              <a:gd name="connsiteY454" fmla="*/ 5620277 h 6858000"/>
              <a:gd name="connsiteX455" fmla="*/ 891800 w 7467600"/>
              <a:gd name="connsiteY455" fmla="*/ 6036935 h 6858000"/>
              <a:gd name="connsiteX456" fmla="*/ 1072219 w 7467600"/>
              <a:gd name="connsiteY456" fmla="*/ 6169443 h 6858000"/>
              <a:gd name="connsiteX457" fmla="*/ 1074117 w 7467600"/>
              <a:gd name="connsiteY457" fmla="*/ 6170301 h 6858000"/>
              <a:gd name="connsiteX458" fmla="*/ 1083114 w 7467600"/>
              <a:gd name="connsiteY458" fmla="*/ 6174131 h 6858000"/>
              <a:gd name="connsiteX459" fmla="*/ 1543010 w 7467600"/>
              <a:gd name="connsiteY459" fmla="*/ 6191140 h 6858000"/>
              <a:gd name="connsiteX460" fmla="*/ 1551080 w 7467600"/>
              <a:gd name="connsiteY460" fmla="*/ 6195006 h 6858000"/>
              <a:gd name="connsiteX461" fmla="*/ 2345443 w 7467600"/>
              <a:gd name="connsiteY461" fmla="*/ 5549882 h 6858000"/>
              <a:gd name="connsiteX462" fmla="*/ 1721499 w 7467600"/>
              <a:gd name="connsiteY462" fmla="*/ 5599969 h 6858000"/>
              <a:gd name="connsiteX463" fmla="*/ 767716 w 7467600"/>
              <a:gd name="connsiteY463" fmla="*/ 5472768 h 6858000"/>
              <a:gd name="connsiteX464" fmla="*/ 722147 w 7467600"/>
              <a:gd name="connsiteY464" fmla="*/ 5393091 h 6858000"/>
              <a:gd name="connsiteX465" fmla="*/ 1485552 w 7467600"/>
              <a:gd name="connsiteY465" fmla="*/ 5313202 h 6858000"/>
              <a:gd name="connsiteX466" fmla="*/ 2143004 w 7467600"/>
              <a:gd name="connsiteY466" fmla="*/ 5402420 h 6858000"/>
              <a:gd name="connsiteX467" fmla="*/ 1933391 w 7467600"/>
              <a:gd name="connsiteY467" fmla="*/ 5156971 h 6858000"/>
              <a:gd name="connsiteX468" fmla="*/ 1827118 w 7467600"/>
              <a:gd name="connsiteY468" fmla="*/ 4968410 h 6858000"/>
              <a:gd name="connsiteX469" fmla="*/ 1837349 w 7467600"/>
              <a:gd name="connsiteY469" fmla="*/ 4956357 h 6858000"/>
              <a:gd name="connsiteX470" fmla="*/ 2162835 w 7467600"/>
              <a:gd name="connsiteY470" fmla="*/ 5187853 h 6858000"/>
              <a:gd name="connsiteX471" fmla="*/ 2257167 w 7467600"/>
              <a:gd name="connsiteY471" fmla="*/ 5462123 h 6858000"/>
              <a:gd name="connsiteX472" fmla="*/ 2261598 w 7467600"/>
              <a:gd name="connsiteY472" fmla="*/ 5467998 h 6858000"/>
              <a:gd name="connsiteX473" fmla="*/ 2437177 w 7467600"/>
              <a:gd name="connsiteY473" fmla="*/ 5479608 h 6858000"/>
              <a:gd name="connsiteX474" fmla="*/ 2445247 w 7467600"/>
              <a:gd name="connsiteY474" fmla="*/ 5483476 h 6858000"/>
              <a:gd name="connsiteX475" fmla="*/ 2743626 w 7467600"/>
              <a:gd name="connsiteY475" fmla="*/ 5304819 h 6858000"/>
              <a:gd name="connsiteX476" fmla="*/ 3048102 w 7467600"/>
              <a:gd name="connsiteY476" fmla="*/ 5150595 h 6858000"/>
              <a:gd name="connsiteX477" fmla="*/ 1799414 w 7467600"/>
              <a:gd name="connsiteY477" fmla="*/ 4694732 h 6858000"/>
              <a:gd name="connsiteX478" fmla="*/ 1771735 w 7467600"/>
              <a:gd name="connsiteY478" fmla="*/ 4619929 h 6858000"/>
              <a:gd name="connsiteX479" fmla="*/ 3104273 w 7467600"/>
              <a:gd name="connsiteY479" fmla="*/ 5076159 h 6858000"/>
              <a:gd name="connsiteX480" fmla="*/ 3113245 w 7467600"/>
              <a:gd name="connsiteY480" fmla="*/ 5090705 h 6858000"/>
              <a:gd name="connsiteX481" fmla="*/ 3126294 w 7467600"/>
              <a:gd name="connsiteY481" fmla="*/ 5114400 h 6858000"/>
              <a:gd name="connsiteX482" fmla="*/ 3937433 w 7467600"/>
              <a:gd name="connsiteY482" fmla="*/ 4830473 h 6858000"/>
              <a:gd name="connsiteX483" fmla="*/ 3590475 w 7467600"/>
              <a:gd name="connsiteY483" fmla="*/ 4597974 h 6858000"/>
              <a:gd name="connsiteX484" fmla="*/ 3100264 w 7467600"/>
              <a:gd name="connsiteY484" fmla="*/ 4579845 h 6858000"/>
              <a:gd name="connsiteX485" fmla="*/ 2183576 w 7467600"/>
              <a:gd name="connsiteY485" fmla="*/ 4227150 h 6858000"/>
              <a:gd name="connsiteX486" fmla="*/ 2151029 w 7467600"/>
              <a:gd name="connsiteY486" fmla="*/ 4146947 h 6858000"/>
              <a:gd name="connsiteX487" fmla="*/ 3563434 w 7467600"/>
              <a:gd name="connsiteY487" fmla="*/ 4469115 h 6858000"/>
              <a:gd name="connsiteX488" fmla="*/ 3177952 w 7467600"/>
              <a:gd name="connsiteY488" fmla="*/ 3657386 h 6858000"/>
              <a:gd name="connsiteX489" fmla="*/ 3189263 w 7467600"/>
              <a:gd name="connsiteY489" fmla="*/ 3625726 h 6858000"/>
              <a:gd name="connsiteX490" fmla="*/ 3560912 w 7467600"/>
              <a:gd name="connsiteY490" fmla="*/ 4079863 h 6858000"/>
              <a:gd name="connsiteX491" fmla="*/ 3626636 w 7467600"/>
              <a:gd name="connsiteY491" fmla="*/ 4512230 h 6858000"/>
              <a:gd name="connsiteX492" fmla="*/ 3653088 w 7467600"/>
              <a:gd name="connsiteY492" fmla="*/ 4521417 h 6858000"/>
              <a:gd name="connsiteX493" fmla="*/ 3988128 w 7467600"/>
              <a:gd name="connsiteY493" fmla="*/ 4817267 h 6858000"/>
              <a:gd name="connsiteX494" fmla="*/ 4830582 w 7467600"/>
              <a:gd name="connsiteY494" fmla="*/ 4676000 h 6858000"/>
              <a:gd name="connsiteX495" fmla="*/ 4830100 w 7467600"/>
              <a:gd name="connsiteY495" fmla="*/ 4675554 h 6858000"/>
              <a:gd name="connsiteX496" fmla="*/ 4036318 w 7467600"/>
              <a:gd name="connsiteY496" fmla="*/ 4147013 h 6858000"/>
              <a:gd name="connsiteX497" fmla="*/ 3432098 w 7467600"/>
              <a:gd name="connsiteY497" fmla="*/ 3537312 h 6858000"/>
              <a:gd name="connsiteX498" fmla="*/ 3446761 w 7467600"/>
              <a:gd name="connsiteY498" fmla="*/ 3461278 h 6858000"/>
              <a:gd name="connsiteX499" fmla="*/ 4419733 w 7467600"/>
              <a:gd name="connsiteY499" fmla="*/ 3963555 h 6858000"/>
              <a:gd name="connsiteX500" fmla="*/ 4781371 w 7467600"/>
              <a:gd name="connsiteY500" fmla="*/ 4458604 h 6858000"/>
              <a:gd name="connsiteX501" fmla="*/ 4780440 w 7467600"/>
              <a:gd name="connsiteY501" fmla="*/ 4470290 h 6858000"/>
              <a:gd name="connsiteX502" fmla="*/ 4898954 w 7467600"/>
              <a:gd name="connsiteY502" fmla="*/ 4662092 h 6858000"/>
              <a:gd name="connsiteX503" fmla="*/ 4900699 w 7467600"/>
              <a:gd name="connsiteY503" fmla="*/ 4670867 h 6858000"/>
              <a:gd name="connsiteX504" fmla="*/ 5714511 w 7467600"/>
              <a:gd name="connsiteY504" fmla="*/ 4663483 h 6858000"/>
              <a:gd name="connsiteX505" fmla="*/ 5464793 w 7467600"/>
              <a:gd name="connsiteY505" fmla="*/ 4393556 h 6858000"/>
              <a:gd name="connsiteX506" fmla="*/ 5461897 w 7467600"/>
              <a:gd name="connsiteY506" fmla="*/ 4390879 h 6858000"/>
              <a:gd name="connsiteX507" fmla="*/ 4294126 w 7467600"/>
              <a:gd name="connsiteY507" fmla="*/ 3303048 h 6858000"/>
              <a:gd name="connsiteX508" fmla="*/ 4305321 w 7467600"/>
              <a:gd name="connsiteY508" fmla="*/ 3256953 h 6858000"/>
              <a:gd name="connsiteX509" fmla="*/ 4949299 w 7467600"/>
              <a:gd name="connsiteY509" fmla="*/ 3766336 h 6858000"/>
              <a:gd name="connsiteX510" fmla="*/ 5291452 w 7467600"/>
              <a:gd name="connsiteY510" fmla="*/ 4076801 h 6858000"/>
              <a:gd name="connsiteX511" fmla="*/ 5434998 w 7467600"/>
              <a:gd name="connsiteY511" fmla="*/ 4254100 h 6858000"/>
              <a:gd name="connsiteX512" fmla="*/ 5351015 w 7467600"/>
              <a:gd name="connsiteY512" fmla="*/ 3760989 h 6858000"/>
              <a:gd name="connsiteX513" fmla="*/ 5413780 w 7467600"/>
              <a:gd name="connsiteY513" fmla="*/ 2966265 h 6858000"/>
              <a:gd name="connsiteX514" fmla="*/ 5425627 w 7467600"/>
              <a:gd name="connsiteY514" fmla="*/ 2954192 h 6858000"/>
              <a:gd name="connsiteX515" fmla="*/ 6604735 w 7467600"/>
              <a:gd name="connsiteY515" fmla="*/ 2041381 h 6858000"/>
              <a:gd name="connsiteX516" fmla="*/ 7204487 w 7467600"/>
              <a:gd name="connsiteY516" fmla="*/ 2742112 h 6858000"/>
              <a:gd name="connsiteX517" fmla="*/ 7131592 w 7467600"/>
              <a:gd name="connsiteY517" fmla="*/ 2672096 h 6858000"/>
              <a:gd name="connsiteX518" fmla="*/ 6996344 w 7467600"/>
              <a:gd name="connsiteY518" fmla="*/ 2518310 h 6858000"/>
              <a:gd name="connsiteX519" fmla="*/ 6735495 w 7467600"/>
              <a:gd name="connsiteY519" fmla="*/ 2196890 h 6858000"/>
              <a:gd name="connsiteX520" fmla="*/ 6721901 w 7467600"/>
              <a:gd name="connsiteY520" fmla="*/ 2179274 h 6858000"/>
              <a:gd name="connsiteX521" fmla="*/ 6604735 w 7467600"/>
              <a:gd name="connsiteY521" fmla="*/ 2041381 h 6858000"/>
              <a:gd name="connsiteX522" fmla="*/ 6591670 w 7467600"/>
              <a:gd name="connsiteY522" fmla="*/ 1988277 h 6858000"/>
              <a:gd name="connsiteX523" fmla="*/ 6747349 w 7467600"/>
              <a:gd name="connsiteY523" fmla="*/ 2160069 h 6858000"/>
              <a:gd name="connsiteX524" fmla="*/ 6760943 w 7467600"/>
              <a:gd name="connsiteY524" fmla="*/ 2177686 h 6858000"/>
              <a:gd name="connsiteX525" fmla="*/ 7021065 w 7467600"/>
              <a:gd name="connsiteY525" fmla="*/ 2498102 h 6858000"/>
              <a:gd name="connsiteX526" fmla="*/ 7155223 w 7467600"/>
              <a:gd name="connsiteY526" fmla="*/ 2650386 h 6858000"/>
              <a:gd name="connsiteX527" fmla="*/ 7203167 w 7467600"/>
              <a:gd name="connsiteY527" fmla="*/ 2697288 h 6858000"/>
              <a:gd name="connsiteX528" fmla="*/ 6937703 w 7467600"/>
              <a:gd name="connsiteY528" fmla="*/ 2321981 h 6858000"/>
              <a:gd name="connsiteX529" fmla="*/ 6591670 w 7467600"/>
              <a:gd name="connsiteY529" fmla="*/ 1988277 h 6858000"/>
              <a:gd name="connsiteX530" fmla="*/ 5798671 w 7467600"/>
              <a:gd name="connsiteY530" fmla="*/ 1981601 h 6858000"/>
              <a:gd name="connsiteX531" fmla="*/ 5754709 w 7467600"/>
              <a:gd name="connsiteY531" fmla="*/ 2071454 h 6858000"/>
              <a:gd name="connsiteX532" fmla="*/ 5763044 w 7467600"/>
              <a:gd name="connsiteY532" fmla="*/ 2842206 h 6858000"/>
              <a:gd name="connsiteX533" fmla="*/ 5764974 w 7467600"/>
              <a:gd name="connsiteY533" fmla="*/ 2799609 h 6858000"/>
              <a:gd name="connsiteX534" fmla="*/ 5767665 w 7467600"/>
              <a:gd name="connsiteY534" fmla="*/ 2666409 h 6858000"/>
              <a:gd name="connsiteX535" fmla="*/ 5763055 w 7467600"/>
              <a:gd name="connsiteY535" fmla="*/ 2579705 h 6858000"/>
              <a:gd name="connsiteX536" fmla="*/ 5758079 w 7467600"/>
              <a:gd name="connsiteY536" fmla="*/ 2492508 h 6858000"/>
              <a:gd name="connsiteX537" fmla="*/ 5779325 w 7467600"/>
              <a:gd name="connsiteY537" fmla="*/ 2197069 h 6858000"/>
              <a:gd name="connsiteX538" fmla="*/ 5798671 w 7467600"/>
              <a:gd name="connsiteY538" fmla="*/ 1981601 h 6858000"/>
              <a:gd name="connsiteX539" fmla="*/ 5829202 w 7467600"/>
              <a:gd name="connsiteY539" fmla="*/ 1971679 h 6858000"/>
              <a:gd name="connsiteX540" fmla="*/ 5809558 w 7467600"/>
              <a:gd name="connsiteY540" fmla="*/ 2198043 h 6858000"/>
              <a:gd name="connsiteX541" fmla="*/ 5788653 w 7467600"/>
              <a:gd name="connsiteY541" fmla="*/ 2489430 h 6858000"/>
              <a:gd name="connsiteX542" fmla="*/ 5793439 w 7467600"/>
              <a:gd name="connsiteY542" fmla="*/ 2575235 h 6858000"/>
              <a:gd name="connsiteX543" fmla="*/ 5796837 w 7467600"/>
              <a:gd name="connsiteY543" fmla="*/ 2637633 h 6858000"/>
              <a:gd name="connsiteX544" fmla="*/ 5818614 w 7467600"/>
              <a:gd name="connsiteY544" fmla="*/ 2473055 h 6858000"/>
              <a:gd name="connsiteX545" fmla="*/ 5829202 w 7467600"/>
              <a:gd name="connsiteY545" fmla="*/ 1971679 h 6858000"/>
              <a:gd name="connsiteX546" fmla="*/ 5911389 w 7467600"/>
              <a:gd name="connsiteY546" fmla="*/ 1898371 h 6858000"/>
              <a:gd name="connsiteX547" fmla="*/ 6237627 w 7467600"/>
              <a:gd name="connsiteY547" fmla="*/ 2231921 h 6858000"/>
              <a:gd name="connsiteX548" fmla="*/ 5911389 w 7467600"/>
              <a:gd name="connsiteY548" fmla="*/ 1898371 h 6858000"/>
              <a:gd name="connsiteX549" fmla="*/ 6944437 w 7467600"/>
              <a:gd name="connsiteY549" fmla="*/ 1575402 h 6858000"/>
              <a:gd name="connsiteX550" fmla="*/ 6304730 w 7467600"/>
              <a:gd name="connsiteY550" fmla="*/ 1766654 h 6858000"/>
              <a:gd name="connsiteX551" fmla="*/ 6944437 w 7467600"/>
              <a:gd name="connsiteY551" fmla="*/ 1575402 h 6858000"/>
              <a:gd name="connsiteX552" fmla="*/ 7019523 w 7467600"/>
              <a:gd name="connsiteY552" fmla="*/ 1519450 h 6858000"/>
              <a:gd name="connsiteX553" fmla="*/ 6298091 w 7467600"/>
              <a:gd name="connsiteY553" fmla="*/ 1737122 h 6858000"/>
              <a:gd name="connsiteX554" fmla="*/ 7019523 w 7467600"/>
              <a:gd name="connsiteY554" fmla="*/ 1519450 h 6858000"/>
              <a:gd name="connsiteX555" fmla="*/ 2399523 w 7467600"/>
              <a:gd name="connsiteY555" fmla="*/ 1428234 h 6858000"/>
              <a:gd name="connsiteX556" fmla="*/ 2224982 w 7467600"/>
              <a:gd name="connsiteY556" fmla="*/ 1826201 h 6858000"/>
              <a:gd name="connsiteX557" fmla="*/ 2096099 w 7467600"/>
              <a:gd name="connsiteY557" fmla="*/ 2345900 h 6858000"/>
              <a:gd name="connsiteX558" fmla="*/ 2283317 w 7467600"/>
              <a:gd name="connsiteY558" fmla="*/ 1796925 h 6858000"/>
              <a:gd name="connsiteX559" fmla="*/ 2399523 w 7467600"/>
              <a:gd name="connsiteY559" fmla="*/ 1428234 h 6858000"/>
              <a:gd name="connsiteX560" fmla="*/ 2448558 w 7467600"/>
              <a:gd name="connsiteY560" fmla="*/ 1373435 h 6858000"/>
              <a:gd name="connsiteX561" fmla="*/ 2312521 w 7467600"/>
              <a:gd name="connsiteY561" fmla="*/ 1806140 h 6858000"/>
              <a:gd name="connsiteX562" fmla="*/ 2127533 w 7467600"/>
              <a:gd name="connsiteY562" fmla="*/ 2348380 h 6858000"/>
              <a:gd name="connsiteX563" fmla="*/ 2358080 w 7467600"/>
              <a:gd name="connsiteY563" fmla="*/ 1866134 h 6858000"/>
              <a:gd name="connsiteX564" fmla="*/ 2407436 w 7467600"/>
              <a:gd name="connsiteY564" fmla="*/ 1651070 h 6858000"/>
              <a:gd name="connsiteX565" fmla="*/ 2448558 w 7467600"/>
              <a:gd name="connsiteY565" fmla="*/ 1373435 h 6858000"/>
              <a:gd name="connsiteX566" fmla="*/ 278707 w 7467600"/>
              <a:gd name="connsiteY566" fmla="*/ 1352270 h 6858000"/>
              <a:gd name="connsiteX567" fmla="*/ 321570 w 7467600"/>
              <a:gd name="connsiteY567" fmla="*/ 1861610 h 6858000"/>
              <a:gd name="connsiteX568" fmla="*/ 294281 w 7467600"/>
              <a:gd name="connsiteY568" fmla="*/ 1440658 h 6858000"/>
              <a:gd name="connsiteX569" fmla="*/ 278707 w 7467600"/>
              <a:gd name="connsiteY569" fmla="*/ 1352270 h 6858000"/>
              <a:gd name="connsiteX570" fmla="*/ 1423821 w 7467600"/>
              <a:gd name="connsiteY570" fmla="*/ 1351958 h 6858000"/>
              <a:gd name="connsiteX571" fmla="*/ 1638521 w 7467600"/>
              <a:gd name="connsiteY571" fmla="*/ 1908470 h 6858000"/>
              <a:gd name="connsiteX572" fmla="*/ 1754199 w 7467600"/>
              <a:gd name="connsiteY572" fmla="*/ 2149284 h 6858000"/>
              <a:gd name="connsiteX573" fmla="*/ 1908359 w 7467600"/>
              <a:gd name="connsiteY573" fmla="*/ 2364988 h 6858000"/>
              <a:gd name="connsiteX574" fmla="*/ 1647661 w 7467600"/>
              <a:gd name="connsiteY574" fmla="*/ 1825945 h 6858000"/>
              <a:gd name="connsiteX575" fmla="*/ 1423821 w 7467600"/>
              <a:gd name="connsiteY575" fmla="*/ 1351958 h 6858000"/>
              <a:gd name="connsiteX576" fmla="*/ 1431890 w 7467600"/>
              <a:gd name="connsiteY576" fmla="*/ 1306475 h 6858000"/>
              <a:gd name="connsiteX577" fmla="*/ 1507597 w 7467600"/>
              <a:gd name="connsiteY577" fmla="*/ 1446132 h 6858000"/>
              <a:gd name="connsiteX578" fmla="*/ 1674586 w 7467600"/>
              <a:gd name="connsiteY578" fmla="*/ 1813832 h 6858000"/>
              <a:gd name="connsiteX579" fmla="*/ 1815950 w 7467600"/>
              <a:gd name="connsiteY579" fmla="*/ 2128564 h 6858000"/>
              <a:gd name="connsiteX580" fmla="*/ 1984242 w 7467600"/>
              <a:gd name="connsiteY580" fmla="*/ 2430829 h 6858000"/>
              <a:gd name="connsiteX581" fmla="*/ 2014023 w 7467600"/>
              <a:gd name="connsiteY581" fmla="*/ 2450995 h 6858000"/>
              <a:gd name="connsiteX582" fmla="*/ 1747337 w 7467600"/>
              <a:gd name="connsiteY582" fmla="*/ 1855264 h 6858000"/>
              <a:gd name="connsiteX583" fmla="*/ 1533749 w 7467600"/>
              <a:gd name="connsiteY583" fmla="*/ 1478656 h 6858000"/>
              <a:gd name="connsiteX584" fmla="*/ 1431890 w 7467600"/>
              <a:gd name="connsiteY584" fmla="*/ 1306475 h 6858000"/>
              <a:gd name="connsiteX585" fmla="*/ 5052692 w 7467600"/>
              <a:gd name="connsiteY585" fmla="*/ 1292994 h 6858000"/>
              <a:gd name="connsiteX586" fmla="*/ 5200661 w 7467600"/>
              <a:gd name="connsiteY586" fmla="*/ 1635186 h 6858000"/>
              <a:gd name="connsiteX587" fmla="*/ 5297138 w 7467600"/>
              <a:gd name="connsiteY587" fmla="*/ 1906351 h 6858000"/>
              <a:gd name="connsiteX588" fmla="*/ 5052692 w 7467600"/>
              <a:gd name="connsiteY588" fmla="*/ 1292994 h 6858000"/>
              <a:gd name="connsiteX589" fmla="*/ 5009948 w 7467600"/>
              <a:gd name="connsiteY589" fmla="*/ 1273619 h 6858000"/>
              <a:gd name="connsiteX590" fmla="*/ 5121777 w 7467600"/>
              <a:gd name="connsiteY590" fmla="*/ 1654213 h 6858000"/>
              <a:gd name="connsiteX591" fmla="*/ 5293545 w 7467600"/>
              <a:gd name="connsiteY591" fmla="*/ 2072247 h 6858000"/>
              <a:gd name="connsiteX592" fmla="*/ 5294042 w 7467600"/>
              <a:gd name="connsiteY592" fmla="*/ 2065019 h 6858000"/>
              <a:gd name="connsiteX593" fmla="*/ 5171936 w 7467600"/>
              <a:gd name="connsiteY593" fmla="*/ 1647613 h 6858000"/>
              <a:gd name="connsiteX594" fmla="*/ 5009948 w 7467600"/>
              <a:gd name="connsiteY594" fmla="*/ 1273619 h 6858000"/>
              <a:gd name="connsiteX595" fmla="*/ 655236 w 7467600"/>
              <a:gd name="connsiteY595" fmla="*/ 1268632 h 6858000"/>
              <a:gd name="connsiteX596" fmla="*/ 839521 w 7467600"/>
              <a:gd name="connsiteY596" fmla="*/ 1685315 h 6858000"/>
              <a:gd name="connsiteX597" fmla="*/ 1109416 w 7467600"/>
              <a:gd name="connsiteY597" fmla="*/ 2061663 h 6858000"/>
              <a:gd name="connsiteX598" fmla="*/ 1298300 w 7467600"/>
              <a:gd name="connsiteY598" fmla="*/ 2247742 h 6858000"/>
              <a:gd name="connsiteX599" fmla="*/ 1125871 w 7467600"/>
              <a:gd name="connsiteY599" fmla="*/ 1989513 h 6858000"/>
              <a:gd name="connsiteX600" fmla="*/ 981574 w 7467600"/>
              <a:gd name="connsiteY600" fmla="*/ 1783157 h 6858000"/>
              <a:gd name="connsiteX601" fmla="*/ 922198 w 7467600"/>
              <a:gd name="connsiteY601" fmla="*/ 1677437 h 6858000"/>
              <a:gd name="connsiteX602" fmla="*/ 869293 w 7467600"/>
              <a:gd name="connsiteY602" fmla="*/ 1583214 h 6858000"/>
              <a:gd name="connsiteX603" fmla="*/ 751431 w 7467600"/>
              <a:gd name="connsiteY603" fmla="*/ 1405731 h 6858000"/>
              <a:gd name="connsiteX604" fmla="*/ 655236 w 7467600"/>
              <a:gd name="connsiteY604" fmla="*/ 1268632 h 6858000"/>
              <a:gd name="connsiteX605" fmla="*/ 6516292 w 7467600"/>
              <a:gd name="connsiteY605" fmla="*/ 1263064 h 6858000"/>
              <a:gd name="connsiteX606" fmla="*/ 5736320 w 7467600"/>
              <a:gd name="connsiteY606" fmla="*/ 1501803 h 6858000"/>
              <a:gd name="connsiteX607" fmla="*/ 6516292 w 7467600"/>
              <a:gd name="connsiteY607" fmla="*/ 1263064 h 6858000"/>
              <a:gd name="connsiteX608" fmla="*/ 291466 w 7467600"/>
              <a:gd name="connsiteY608" fmla="*/ 1250369 h 6858000"/>
              <a:gd name="connsiteX609" fmla="*/ 323180 w 7467600"/>
              <a:gd name="connsiteY609" fmla="*/ 1435283 h 6858000"/>
              <a:gd name="connsiteX610" fmla="*/ 349381 w 7467600"/>
              <a:gd name="connsiteY610" fmla="*/ 1875041 h 6858000"/>
              <a:gd name="connsiteX611" fmla="*/ 374363 w 7467600"/>
              <a:gd name="connsiteY611" fmla="*/ 1506494 h 6858000"/>
              <a:gd name="connsiteX612" fmla="*/ 302168 w 7467600"/>
              <a:gd name="connsiteY612" fmla="*/ 1274495 h 6858000"/>
              <a:gd name="connsiteX613" fmla="*/ 291466 w 7467600"/>
              <a:gd name="connsiteY613" fmla="*/ 1250369 h 6858000"/>
              <a:gd name="connsiteX614" fmla="*/ 678222 w 7467600"/>
              <a:gd name="connsiteY614" fmla="*/ 1248670 h 6858000"/>
              <a:gd name="connsiteX615" fmla="*/ 775536 w 7467600"/>
              <a:gd name="connsiteY615" fmla="*/ 1388015 h 6858000"/>
              <a:gd name="connsiteX616" fmla="*/ 894529 w 7467600"/>
              <a:gd name="connsiteY616" fmla="*/ 1567739 h 6858000"/>
              <a:gd name="connsiteX617" fmla="*/ 948000 w 7467600"/>
              <a:gd name="connsiteY617" fmla="*/ 1663088 h 6858000"/>
              <a:gd name="connsiteX618" fmla="*/ 1006812 w 7467600"/>
              <a:gd name="connsiteY618" fmla="*/ 1767683 h 6858000"/>
              <a:gd name="connsiteX619" fmla="*/ 1149133 w 7467600"/>
              <a:gd name="connsiteY619" fmla="*/ 1971513 h 6858000"/>
              <a:gd name="connsiteX620" fmla="*/ 1333952 w 7467600"/>
              <a:gd name="connsiteY620" fmla="*/ 2251620 h 6858000"/>
              <a:gd name="connsiteX621" fmla="*/ 1337329 w 7467600"/>
              <a:gd name="connsiteY621" fmla="*/ 2258350 h 6858000"/>
              <a:gd name="connsiteX622" fmla="*/ 1014726 w 7467600"/>
              <a:gd name="connsiteY622" fmla="*/ 1615556 h 6858000"/>
              <a:gd name="connsiteX623" fmla="*/ 678222 w 7467600"/>
              <a:gd name="connsiteY623" fmla="*/ 1248670 h 6858000"/>
              <a:gd name="connsiteX624" fmla="*/ 6691602 w 7467600"/>
              <a:gd name="connsiteY624" fmla="*/ 1140573 h 6858000"/>
              <a:gd name="connsiteX625" fmla="*/ 6571100 w 7467600"/>
              <a:gd name="connsiteY625" fmla="*/ 1183662 h 6858000"/>
              <a:gd name="connsiteX626" fmla="*/ 6241687 w 7467600"/>
              <a:gd name="connsiteY626" fmla="*/ 1257600 h 6858000"/>
              <a:gd name="connsiteX627" fmla="*/ 5693009 w 7467600"/>
              <a:gd name="connsiteY627" fmla="*/ 1478256 h 6858000"/>
              <a:gd name="connsiteX628" fmla="*/ 6548420 w 7467600"/>
              <a:gd name="connsiteY628" fmla="*/ 1214599 h 6858000"/>
              <a:gd name="connsiteX629" fmla="*/ 6605473 w 7467600"/>
              <a:gd name="connsiteY629" fmla="*/ 1184686 h 6858000"/>
              <a:gd name="connsiteX630" fmla="*/ 6691602 w 7467600"/>
              <a:gd name="connsiteY630" fmla="*/ 1140573 h 6858000"/>
              <a:gd name="connsiteX631" fmla="*/ 4002475 w 7467600"/>
              <a:gd name="connsiteY631" fmla="*/ 1037802 h 6858000"/>
              <a:gd name="connsiteX632" fmla="*/ 4000324 w 7467600"/>
              <a:gd name="connsiteY632" fmla="*/ 1039362 h 6858000"/>
              <a:gd name="connsiteX633" fmla="*/ 4002862 w 7467600"/>
              <a:gd name="connsiteY633" fmla="*/ 1042866 h 6858000"/>
              <a:gd name="connsiteX634" fmla="*/ 4002475 w 7467600"/>
              <a:gd name="connsiteY634" fmla="*/ 1037802 h 6858000"/>
              <a:gd name="connsiteX635" fmla="*/ 506322 w 7467600"/>
              <a:gd name="connsiteY635" fmla="*/ 1020997 h 6858000"/>
              <a:gd name="connsiteX636" fmla="*/ 533068 w 7467600"/>
              <a:gd name="connsiteY636" fmla="*/ 1029409 h 6858000"/>
              <a:gd name="connsiteX637" fmla="*/ 1232525 w 7467600"/>
              <a:gd name="connsiteY637" fmla="*/ 1804675 h 6858000"/>
              <a:gd name="connsiteX638" fmla="*/ 1388858 w 7467600"/>
              <a:gd name="connsiteY638" fmla="*/ 2368011 h 6858000"/>
              <a:gd name="connsiteX639" fmla="*/ 1384098 w 7467600"/>
              <a:gd name="connsiteY639" fmla="*/ 2378125 h 6858000"/>
              <a:gd name="connsiteX640" fmla="*/ 1425393 w 7467600"/>
              <a:gd name="connsiteY640" fmla="*/ 2589124 h 6858000"/>
              <a:gd name="connsiteX641" fmla="*/ 1424001 w 7467600"/>
              <a:gd name="connsiteY641" fmla="*/ 2597541 h 6858000"/>
              <a:gd name="connsiteX642" fmla="*/ 2152729 w 7467600"/>
              <a:gd name="connsiteY642" fmla="*/ 2864487 h 6858000"/>
              <a:gd name="connsiteX643" fmla="*/ 2020609 w 7467600"/>
              <a:gd name="connsiteY643" fmla="*/ 2539671 h 6858000"/>
              <a:gd name="connsiteX644" fmla="*/ 2018920 w 7467600"/>
              <a:gd name="connsiteY644" fmla="*/ 2536309 h 6858000"/>
              <a:gd name="connsiteX645" fmla="*/ 1342441 w 7467600"/>
              <a:gd name="connsiteY645" fmla="*/ 1173017 h 6858000"/>
              <a:gd name="connsiteX646" fmla="*/ 1367925 w 7467600"/>
              <a:gd name="connsiteY646" fmla="*/ 1135648 h 6858000"/>
              <a:gd name="connsiteX647" fmla="*/ 1771401 w 7467600"/>
              <a:gd name="connsiteY647" fmla="*/ 1806673 h 6858000"/>
              <a:gd name="connsiteX648" fmla="*/ 1972385 w 7467600"/>
              <a:gd name="connsiteY648" fmla="*/ 2198735 h 6858000"/>
              <a:gd name="connsiteX649" fmla="*/ 2040892 w 7467600"/>
              <a:gd name="connsiteY649" fmla="*/ 2405205 h 6858000"/>
              <a:gd name="connsiteX650" fmla="*/ 2131689 w 7467600"/>
              <a:gd name="connsiteY650" fmla="*/ 1936926 h 6858000"/>
              <a:gd name="connsiteX651" fmla="*/ 2454820 w 7467600"/>
              <a:gd name="connsiteY651" fmla="*/ 1248808 h 6858000"/>
              <a:gd name="connsiteX652" fmla="*/ 2492512 w 7467600"/>
              <a:gd name="connsiteY652" fmla="*/ 1302920 h 6858000"/>
              <a:gd name="connsiteX653" fmla="*/ 2081216 w 7467600"/>
              <a:gd name="connsiteY653" fmla="*/ 2527513 h 6858000"/>
              <a:gd name="connsiteX654" fmla="*/ 2081211 w 7467600"/>
              <a:gd name="connsiteY654" fmla="*/ 2528916 h 6858000"/>
              <a:gd name="connsiteX655" fmla="*/ 2199067 w 7467600"/>
              <a:gd name="connsiteY655" fmla="*/ 2884061 h 6858000"/>
              <a:gd name="connsiteX656" fmla="*/ 3192586 w 7467600"/>
              <a:gd name="connsiteY656" fmla="*/ 3411496 h 6858000"/>
              <a:gd name="connsiteX657" fmla="*/ 3182620 w 7467600"/>
              <a:gd name="connsiteY657" fmla="*/ 3483279 h 6858000"/>
              <a:gd name="connsiteX658" fmla="*/ 2435119 w 7467600"/>
              <a:gd name="connsiteY658" fmla="*/ 3080173 h 6858000"/>
              <a:gd name="connsiteX659" fmla="*/ 2410152 w 7467600"/>
              <a:gd name="connsiteY659" fmla="*/ 3063751 h 6858000"/>
              <a:gd name="connsiteX660" fmla="*/ 2408099 w 7467600"/>
              <a:gd name="connsiteY660" fmla="*/ 3064403 h 6858000"/>
              <a:gd name="connsiteX661" fmla="*/ 2407218 w 7467600"/>
              <a:gd name="connsiteY661" fmla="*/ 3070324 h 6858000"/>
              <a:gd name="connsiteX662" fmla="*/ 2380138 w 7467600"/>
              <a:gd name="connsiteY662" fmla="*/ 3099341 h 6858000"/>
              <a:gd name="connsiteX663" fmla="*/ 1765923 w 7467600"/>
              <a:gd name="connsiteY663" fmla="*/ 3581043 h 6858000"/>
              <a:gd name="connsiteX664" fmla="*/ 1702258 w 7467600"/>
              <a:gd name="connsiteY664" fmla="*/ 3612286 h 6858000"/>
              <a:gd name="connsiteX665" fmla="*/ 1538370 w 7467600"/>
              <a:gd name="connsiteY665" fmla="*/ 3811804 h 6858000"/>
              <a:gd name="connsiteX666" fmla="*/ 542867 w 7467600"/>
              <a:gd name="connsiteY666" fmla="*/ 4944092 h 6858000"/>
              <a:gd name="connsiteX667" fmla="*/ 515800 w 7467600"/>
              <a:gd name="connsiteY667" fmla="*/ 4862180 h 6858000"/>
              <a:gd name="connsiteX668" fmla="*/ 909145 w 7467600"/>
              <a:gd name="connsiteY668" fmla="*/ 4199225 h 6858000"/>
              <a:gd name="connsiteX669" fmla="*/ 1214067 w 7467600"/>
              <a:gd name="connsiteY669" fmla="*/ 3908561 h 6858000"/>
              <a:gd name="connsiteX670" fmla="*/ 640967 w 7467600"/>
              <a:gd name="connsiteY670" fmla="*/ 4105601 h 6858000"/>
              <a:gd name="connsiteX671" fmla="*/ 112563 w 7467600"/>
              <a:gd name="connsiteY671" fmla="*/ 4396952 h 6858000"/>
              <a:gd name="connsiteX672" fmla="*/ 0 w 7467600"/>
              <a:gd name="connsiteY672" fmla="*/ 4466006 h 6858000"/>
              <a:gd name="connsiteX673" fmla="*/ 0 w 7467600"/>
              <a:gd name="connsiteY673" fmla="*/ 4233763 h 6858000"/>
              <a:gd name="connsiteX674" fmla="*/ 36881 w 7467600"/>
              <a:gd name="connsiteY674" fmla="*/ 4200118 h 6858000"/>
              <a:gd name="connsiteX675" fmla="*/ 910534 w 7467600"/>
              <a:gd name="connsiteY675" fmla="*/ 3629753 h 6858000"/>
              <a:gd name="connsiteX676" fmla="*/ 1578717 w 7467600"/>
              <a:gd name="connsiteY676" fmla="*/ 3575982 h 6858000"/>
              <a:gd name="connsiteX677" fmla="*/ 2338780 w 7467600"/>
              <a:gd name="connsiteY677" fmla="*/ 3033725 h 6858000"/>
              <a:gd name="connsiteX678" fmla="*/ 1807991 w 7467600"/>
              <a:gd name="connsiteY678" fmla="*/ 2807184 h 6858000"/>
              <a:gd name="connsiteX679" fmla="*/ 1416358 w 7467600"/>
              <a:gd name="connsiteY679" fmla="*/ 3112571 h 6858000"/>
              <a:gd name="connsiteX680" fmla="*/ 939066 w 7467600"/>
              <a:gd name="connsiteY680" fmla="*/ 3378798 h 6858000"/>
              <a:gd name="connsiteX681" fmla="*/ 115099 w 7467600"/>
              <a:gd name="connsiteY681" fmla="*/ 3607650 h 6858000"/>
              <a:gd name="connsiteX682" fmla="*/ 97284 w 7467600"/>
              <a:gd name="connsiteY682" fmla="*/ 3520393 h 6858000"/>
              <a:gd name="connsiteX683" fmla="*/ 922050 w 7467600"/>
              <a:gd name="connsiteY683" fmla="*/ 3074867 h 6858000"/>
              <a:gd name="connsiteX684" fmla="*/ 1405265 w 7467600"/>
              <a:gd name="connsiteY684" fmla="*/ 3016319 h 6858000"/>
              <a:gd name="connsiteX685" fmla="*/ 1407512 w 7467600"/>
              <a:gd name="connsiteY685" fmla="*/ 3018001 h 6858000"/>
              <a:gd name="connsiteX686" fmla="*/ 1726266 w 7467600"/>
              <a:gd name="connsiteY686" fmla="*/ 2777274 h 6858000"/>
              <a:gd name="connsiteX687" fmla="*/ 625390 w 7467600"/>
              <a:gd name="connsiteY687" fmla="*/ 2514541 h 6858000"/>
              <a:gd name="connsiteX688" fmla="*/ 619799 w 7467600"/>
              <a:gd name="connsiteY688" fmla="*/ 2527180 h 6858000"/>
              <a:gd name="connsiteX689" fmla="*/ 310030 w 7467600"/>
              <a:gd name="connsiteY689" fmla="*/ 2771818 h 6858000"/>
              <a:gd name="connsiteX690" fmla="*/ 173877 w 7467600"/>
              <a:gd name="connsiteY690" fmla="*/ 2937056 h 6858000"/>
              <a:gd name="connsiteX691" fmla="*/ 77889 w 7467600"/>
              <a:gd name="connsiteY691" fmla="*/ 3138440 h 6858000"/>
              <a:gd name="connsiteX692" fmla="*/ 0 w 7467600"/>
              <a:gd name="connsiteY692" fmla="*/ 3271395 h 6858000"/>
              <a:gd name="connsiteX693" fmla="*/ 0 w 7467600"/>
              <a:gd name="connsiteY693" fmla="*/ 3153002 h 6858000"/>
              <a:gd name="connsiteX694" fmla="*/ 2386 w 7467600"/>
              <a:gd name="connsiteY694" fmla="*/ 3149203 h 6858000"/>
              <a:gd name="connsiteX695" fmla="*/ 89753 w 7467600"/>
              <a:gd name="connsiteY695" fmla="*/ 2987702 h 6858000"/>
              <a:gd name="connsiteX696" fmla="*/ 76869 w 7467600"/>
              <a:gd name="connsiteY696" fmla="*/ 3005404 h 6858000"/>
              <a:gd name="connsiteX697" fmla="*/ 32049 w 7467600"/>
              <a:gd name="connsiteY697" fmla="*/ 3065814 h 6858000"/>
              <a:gd name="connsiteX698" fmla="*/ 0 w 7467600"/>
              <a:gd name="connsiteY698" fmla="*/ 3108744 h 6858000"/>
              <a:gd name="connsiteX699" fmla="*/ 0 w 7467600"/>
              <a:gd name="connsiteY699" fmla="*/ 3058059 h 6858000"/>
              <a:gd name="connsiteX700" fmla="*/ 7610 w 7467600"/>
              <a:gd name="connsiteY700" fmla="*/ 3047889 h 6858000"/>
              <a:gd name="connsiteX701" fmla="*/ 52419 w 7467600"/>
              <a:gd name="connsiteY701" fmla="*/ 2987479 h 6858000"/>
              <a:gd name="connsiteX702" fmla="*/ 59142 w 7467600"/>
              <a:gd name="connsiteY702" fmla="*/ 2978488 h 6858000"/>
              <a:gd name="connsiteX703" fmla="*/ 0 w 7467600"/>
              <a:gd name="connsiteY703" fmla="*/ 3015334 h 6858000"/>
              <a:gd name="connsiteX704" fmla="*/ 0 w 7467600"/>
              <a:gd name="connsiteY704" fmla="*/ 2914286 h 6858000"/>
              <a:gd name="connsiteX705" fmla="*/ 36383 w 7467600"/>
              <a:gd name="connsiteY705" fmla="*/ 2901128 h 6858000"/>
              <a:gd name="connsiteX706" fmla="*/ 156329 w 7467600"/>
              <a:gd name="connsiteY706" fmla="*/ 2840533 h 6858000"/>
              <a:gd name="connsiteX707" fmla="*/ 358355 w 7467600"/>
              <a:gd name="connsiteY707" fmla="*/ 2620471 h 6858000"/>
              <a:gd name="connsiteX708" fmla="*/ 510577 w 7467600"/>
              <a:gd name="connsiteY708" fmla="*/ 2501244 h 6858000"/>
              <a:gd name="connsiteX709" fmla="*/ 211967 w 7467600"/>
              <a:gd name="connsiteY709" fmla="*/ 2479171 h 6858000"/>
              <a:gd name="connsiteX710" fmla="*/ 0 w 7467600"/>
              <a:gd name="connsiteY710" fmla="*/ 2476398 h 6858000"/>
              <a:gd name="connsiteX711" fmla="*/ 0 w 7467600"/>
              <a:gd name="connsiteY711" fmla="*/ 2389189 h 6858000"/>
              <a:gd name="connsiteX712" fmla="*/ 103062 w 7467600"/>
              <a:gd name="connsiteY712" fmla="*/ 2389518 h 6858000"/>
              <a:gd name="connsiteX713" fmla="*/ 510734 w 7467600"/>
              <a:gd name="connsiteY713" fmla="*/ 2416201 h 6858000"/>
              <a:gd name="connsiteX714" fmla="*/ 279257 w 7467600"/>
              <a:gd name="connsiteY714" fmla="*/ 2092102 h 6858000"/>
              <a:gd name="connsiteX715" fmla="*/ 65265 w 7467600"/>
              <a:gd name="connsiteY715" fmla="*/ 2006049 h 6858000"/>
              <a:gd name="connsiteX716" fmla="*/ 0 w 7467600"/>
              <a:gd name="connsiteY716" fmla="*/ 1982532 h 6858000"/>
              <a:gd name="connsiteX717" fmla="*/ 0 w 7467600"/>
              <a:gd name="connsiteY717" fmla="*/ 1912789 h 6858000"/>
              <a:gd name="connsiteX718" fmla="*/ 97460 w 7467600"/>
              <a:gd name="connsiteY718" fmla="*/ 1953725 h 6858000"/>
              <a:gd name="connsiteX719" fmla="*/ 221272 w 7467600"/>
              <a:gd name="connsiteY719" fmla="*/ 1980766 h 6858000"/>
              <a:gd name="connsiteX720" fmla="*/ 116765 w 7467600"/>
              <a:gd name="connsiteY720" fmla="*/ 1911033 h 6858000"/>
              <a:gd name="connsiteX721" fmla="*/ 16405 w 7467600"/>
              <a:gd name="connsiteY721" fmla="*/ 1803412 h 6858000"/>
              <a:gd name="connsiteX722" fmla="*/ 0 w 7467600"/>
              <a:gd name="connsiteY722" fmla="*/ 1784777 h 6858000"/>
              <a:gd name="connsiteX723" fmla="*/ 0 w 7467600"/>
              <a:gd name="connsiteY723" fmla="*/ 1740082 h 6858000"/>
              <a:gd name="connsiteX724" fmla="*/ 39394 w 7467600"/>
              <a:gd name="connsiteY724" fmla="*/ 1784856 h 6858000"/>
              <a:gd name="connsiteX725" fmla="*/ 135813 w 7467600"/>
              <a:gd name="connsiteY725" fmla="*/ 1888838 h 6858000"/>
              <a:gd name="connsiteX726" fmla="*/ 242575 w 7467600"/>
              <a:gd name="connsiteY726" fmla="*/ 1958841 h 6858000"/>
              <a:gd name="connsiteX727" fmla="*/ 82197 w 7467600"/>
              <a:gd name="connsiteY727" fmla="*/ 1754826 h 6858000"/>
              <a:gd name="connsiteX728" fmla="*/ 0 w 7467600"/>
              <a:gd name="connsiteY728" fmla="*/ 1679650 h 6858000"/>
              <a:gd name="connsiteX729" fmla="*/ 0 w 7467600"/>
              <a:gd name="connsiteY729" fmla="*/ 1602463 h 6858000"/>
              <a:gd name="connsiteX730" fmla="*/ 84689 w 7467600"/>
              <a:gd name="connsiteY730" fmla="*/ 1677442 h 6858000"/>
              <a:gd name="connsiteX731" fmla="*/ 298437 w 7467600"/>
              <a:gd name="connsiteY731" fmla="*/ 1968019 h 6858000"/>
              <a:gd name="connsiteX732" fmla="*/ 227269 w 7467600"/>
              <a:gd name="connsiteY732" fmla="*/ 1114064 h 6858000"/>
              <a:gd name="connsiteX733" fmla="*/ 248003 w 7467600"/>
              <a:gd name="connsiteY733" fmla="*/ 1089613 h 6858000"/>
              <a:gd name="connsiteX734" fmla="*/ 427020 w 7467600"/>
              <a:gd name="connsiteY734" fmla="*/ 1619803 h 6858000"/>
              <a:gd name="connsiteX735" fmla="*/ 340345 w 7467600"/>
              <a:gd name="connsiteY735" fmla="*/ 2027739 h 6858000"/>
              <a:gd name="connsiteX736" fmla="*/ 360865 w 7467600"/>
              <a:gd name="connsiteY736" fmla="*/ 2044827 h 6858000"/>
              <a:gd name="connsiteX737" fmla="*/ 560414 w 7467600"/>
              <a:gd name="connsiteY737" fmla="*/ 2421457 h 6858000"/>
              <a:gd name="connsiteX738" fmla="*/ 1359703 w 7467600"/>
              <a:gd name="connsiteY738" fmla="*/ 2578554 h 6858000"/>
              <a:gd name="connsiteX739" fmla="*/ 1359422 w 7467600"/>
              <a:gd name="connsiteY739" fmla="*/ 2577994 h 6858000"/>
              <a:gd name="connsiteX740" fmla="*/ 828701 w 7467600"/>
              <a:gd name="connsiteY740" fmla="*/ 1839520 h 6858000"/>
              <a:gd name="connsiteX741" fmla="*/ 494427 w 7467600"/>
              <a:gd name="connsiteY741" fmla="*/ 1092333 h 6858000"/>
              <a:gd name="connsiteX742" fmla="*/ 506322 w 7467600"/>
              <a:gd name="connsiteY742" fmla="*/ 1020997 h 6858000"/>
              <a:gd name="connsiteX743" fmla="*/ 4570198 w 7467600"/>
              <a:gd name="connsiteY743" fmla="*/ 978081 h 6858000"/>
              <a:gd name="connsiteX744" fmla="*/ 4523691 w 7467600"/>
              <a:gd name="connsiteY744" fmla="*/ 1127776 h 6858000"/>
              <a:gd name="connsiteX745" fmla="*/ 4509875 w 7467600"/>
              <a:gd name="connsiteY745" fmla="*/ 1167552 h 6858000"/>
              <a:gd name="connsiteX746" fmla="*/ 4478168 w 7467600"/>
              <a:gd name="connsiteY746" fmla="*/ 1260735 h 6858000"/>
              <a:gd name="connsiteX747" fmla="*/ 4409309 w 7467600"/>
              <a:gd name="connsiteY747" fmla="*/ 1666996 h 6858000"/>
              <a:gd name="connsiteX748" fmla="*/ 4370031 w 7467600"/>
              <a:gd name="connsiteY748" fmla="*/ 1955666 h 6858000"/>
              <a:gd name="connsiteX749" fmla="*/ 4570198 w 7467600"/>
              <a:gd name="connsiteY749" fmla="*/ 978081 h 6858000"/>
              <a:gd name="connsiteX750" fmla="*/ 4557898 w 7467600"/>
              <a:gd name="connsiteY750" fmla="*/ 900011 h 6858000"/>
              <a:gd name="connsiteX751" fmla="*/ 4344840 w 7467600"/>
              <a:gd name="connsiteY751" fmla="*/ 1922038 h 6858000"/>
              <a:gd name="connsiteX752" fmla="*/ 4378710 w 7467600"/>
              <a:gd name="connsiteY752" fmla="*/ 1665516 h 6858000"/>
              <a:gd name="connsiteX753" fmla="*/ 4448798 w 7467600"/>
              <a:gd name="connsiteY753" fmla="*/ 1253024 h 6858000"/>
              <a:gd name="connsiteX754" fmla="*/ 4480315 w 7467600"/>
              <a:gd name="connsiteY754" fmla="*/ 1158454 h 6858000"/>
              <a:gd name="connsiteX755" fmla="*/ 4494133 w 7467600"/>
              <a:gd name="connsiteY755" fmla="*/ 1118676 h 6858000"/>
              <a:gd name="connsiteX756" fmla="*/ 4557898 w 7467600"/>
              <a:gd name="connsiteY756" fmla="*/ 900011 h 6858000"/>
              <a:gd name="connsiteX757" fmla="*/ 5870151 w 7467600"/>
              <a:gd name="connsiteY757" fmla="*/ 898890 h 6858000"/>
              <a:gd name="connsiteX758" fmla="*/ 5861335 w 7467600"/>
              <a:gd name="connsiteY758" fmla="*/ 899177 h 6858000"/>
              <a:gd name="connsiteX759" fmla="*/ 5843702 w 7467600"/>
              <a:gd name="connsiteY759" fmla="*/ 899748 h 6858000"/>
              <a:gd name="connsiteX760" fmla="*/ 5651107 w 7467600"/>
              <a:gd name="connsiteY760" fmla="*/ 920306 h 6858000"/>
              <a:gd name="connsiteX761" fmla="*/ 5459407 w 7467600"/>
              <a:gd name="connsiteY761" fmla="*/ 940975 h 6858000"/>
              <a:gd name="connsiteX762" fmla="*/ 5374846 w 7467600"/>
              <a:gd name="connsiteY762" fmla="*/ 941988 h 6858000"/>
              <a:gd name="connsiteX763" fmla="*/ 5256105 w 7467600"/>
              <a:gd name="connsiteY763" fmla="*/ 945632 h 6858000"/>
              <a:gd name="connsiteX764" fmla="*/ 5107071 w 7467600"/>
              <a:gd name="connsiteY764" fmla="*/ 969720 h 6858000"/>
              <a:gd name="connsiteX765" fmla="*/ 4998681 w 7467600"/>
              <a:gd name="connsiteY765" fmla="*/ 988771 h 6858000"/>
              <a:gd name="connsiteX766" fmla="*/ 5870151 w 7467600"/>
              <a:gd name="connsiteY766" fmla="*/ 898890 h 6858000"/>
              <a:gd name="connsiteX767" fmla="*/ 5504425 w 7467600"/>
              <a:gd name="connsiteY767" fmla="*/ 848067 h 6858000"/>
              <a:gd name="connsiteX768" fmla="*/ 4968849 w 7467600"/>
              <a:gd name="connsiteY768" fmla="*/ 962318 h 6858000"/>
              <a:gd name="connsiteX769" fmla="*/ 5104039 w 7467600"/>
              <a:gd name="connsiteY769" fmla="*/ 940634 h 6858000"/>
              <a:gd name="connsiteX770" fmla="*/ 5256311 w 7467600"/>
              <a:gd name="connsiteY770" fmla="*/ 916490 h 6858000"/>
              <a:gd name="connsiteX771" fmla="*/ 5377381 w 7467600"/>
              <a:gd name="connsiteY771" fmla="*/ 912671 h 6858000"/>
              <a:gd name="connsiteX772" fmla="*/ 5460148 w 7467600"/>
              <a:gd name="connsiteY772" fmla="*/ 911442 h 6858000"/>
              <a:gd name="connsiteX773" fmla="*/ 5648971 w 7467600"/>
              <a:gd name="connsiteY773" fmla="*/ 891331 h 6858000"/>
              <a:gd name="connsiteX774" fmla="*/ 5844807 w 7467600"/>
              <a:gd name="connsiteY774" fmla="*/ 870718 h 6858000"/>
              <a:gd name="connsiteX775" fmla="*/ 5862975 w 7467600"/>
              <a:gd name="connsiteY775" fmla="*/ 869756 h 6858000"/>
              <a:gd name="connsiteX776" fmla="*/ 5920887 w 7467600"/>
              <a:gd name="connsiteY776" fmla="*/ 865929 h 6858000"/>
              <a:gd name="connsiteX777" fmla="*/ 5504425 w 7467600"/>
              <a:gd name="connsiteY777" fmla="*/ 848067 h 6858000"/>
              <a:gd name="connsiteX778" fmla="*/ 3607114 w 7467600"/>
              <a:gd name="connsiteY778" fmla="*/ 467441 h 6858000"/>
              <a:gd name="connsiteX779" fmla="*/ 3296242 w 7467600"/>
              <a:gd name="connsiteY779" fmla="*/ 807991 h 6858000"/>
              <a:gd name="connsiteX780" fmla="*/ 3174674 w 7467600"/>
              <a:gd name="connsiteY780" fmla="*/ 919759 h 6858000"/>
              <a:gd name="connsiteX781" fmla="*/ 3042978 w 7467600"/>
              <a:gd name="connsiteY781" fmla="*/ 1054894 h 6858000"/>
              <a:gd name="connsiteX782" fmla="*/ 2968914 w 7467600"/>
              <a:gd name="connsiteY782" fmla="*/ 1133756 h 6858000"/>
              <a:gd name="connsiteX783" fmla="*/ 3103823 w 7467600"/>
              <a:gd name="connsiteY783" fmla="*/ 1026814 h 6858000"/>
              <a:gd name="connsiteX784" fmla="*/ 3607114 w 7467600"/>
              <a:gd name="connsiteY784" fmla="*/ 467441 h 6858000"/>
              <a:gd name="connsiteX785" fmla="*/ 3744487 w 7467600"/>
              <a:gd name="connsiteY785" fmla="*/ 383136 h 6858000"/>
              <a:gd name="connsiteX786" fmla="*/ 3970213 w 7467600"/>
              <a:gd name="connsiteY786" fmla="*/ 995559 h 6858000"/>
              <a:gd name="connsiteX787" fmla="*/ 3744487 w 7467600"/>
              <a:gd name="connsiteY787" fmla="*/ 383136 h 6858000"/>
              <a:gd name="connsiteX788" fmla="*/ 3624562 w 7467600"/>
              <a:gd name="connsiteY788" fmla="*/ 367041 h 6858000"/>
              <a:gd name="connsiteX789" fmla="*/ 3489712 w 7467600"/>
              <a:gd name="connsiteY789" fmla="*/ 485386 h 6858000"/>
              <a:gd name="connsiteX790" fmla="*/ 3182994 w 7467600"/>
              <a:gd name="connsiteY790" fmla="*/ 828265 h 6858000"/>
              <a:gd name="connsiteX791" fmla="*/ 2892114 w 7467600"/>
              <a:gd name="connsiteY791" fmla="*/ 1172635 h 6858000"/>
              <a:gd name="connsiteX792" fmla="*/ 3021459 w 7467600"/>
              <a:gd name="connsiteY792" fmla="*/ 1035385 h 6858000"/>
              <a:gd name="connsiteX793" fmla="*/ 3153873 w 7467600"/>
              <a:gd name="connsiteY793" fmla="*/ 898971 h 6858000"/>
              <a:gd name="connsiteX794" fmla="*/ 3276511 w 7467600"/>
              <a:gd name="connsiteY794" fmla="*/ 786423 h 6858000"/>
              <a:gd name="connsiteX795" fmla="*/ 3584154 w 7467600"/>
              <a:gd name="connsiteY795" fmla="*/ 448218 h 6858000"/>
              <a:gd name="connsiteX796" fmla="*/ 3624562 w 7467600"/>
              <a:gd name="connsiteY796" fmla="*/ 367041 h 6858000"/>
              <a:gd name="connsiteX797" fmla="*/ 3766672 w 7467600"/>
              <a:gd name="connsiteY797" fmla="*/ 359429 h 6858000"/>
              <a:gd name="connsiteX798" fmla="*/ 3996338 w 7467600"/>
              <a:gd name="connsiteY798" fmla="*/ 968237 h 6858000"/>
              <a:gd name="connsiteX799" fmla="*/ 3766672 w 7467600"/>
              <a:gd name="connsiteY799" fmla="*/ 359429 h 6858000"/>
              <a:gd name="connsiteX800" fmla="*/ 5805386 w 7467600"/>
              <a:gd name="connsiteY800" fmla="*/ 239240 h 6858000"/>
              <a:gd name="connsiteX801" fmla="*/ 5736947 w 7467600"/>
              <a:gd name="connsiteY801" fmla="*/ 261367 h 6858000"/>
              <a:gd name="connsiteX802" fmla="*/ 5427012 w 7467600"/>
              <a:gd name="connsiteY802" fmla="*/ 311272 h 6858000"/>
              <a:gd name="connsiteX803" fmla="*/ 5147818 w 7467600"/>
              <a:gd name="connsiteY803" fmla="*/ 322112 h 6858000"/>
              <a:gd name="connsiteX804" fmla="*/ 5060854 w 7467600"/>
              <a:gd name="connsiteY804" fmla="*/ 311882 h 6858000"/>
              <a:gd name="connsiteX805" fmla="*/ 4945989 w 7467600"/>
              <a:gd name="connsiteY805" fmla="*/ 300516 h 6858000"/>
              <a:gd name="connsiteX806" fmla="*/ 5410479 w 7467600"/>
              <a:gd name="connsiteY806" fmla="*/ 348434 h 6858000"/>
              <a:gd name="connsiteX807" fmla="*/ 5805386 w 7467600"/>
              <a:gd name="connsiteY807" fmla="*/ 239240 h 6858000"/>
              <a:gd name="connsiteX808" fmla="*/ 5905192 w 7467600"/>
              <a:gd name="connsiteY808" fmla="*/ 163079 h 6858000"/>
              <a:gd name="connsiteX809" fmla="*/ 5865655 w 7467600"/>
              <a:gd name="connsiteY809" fmla="*/ 171901 h 6858000"/>
              <a:gd name="connsiteX810" fmla="*/ 5259740 w 7467600"/>
              <a:gd name="connsiteY810" fmla="*/ 257013 h 6858000"/>
              <a:gd name="connsiteX811" fmla="*/ 5208466 w 7467600"/>
              <a:gd name="connsiteY811" fmla="*/ 257550 h 6858000"/>
              <a:gd name="connsiteX812" fmla="*/ 4980204 w 7467600"/>
              <a:gd name="connsiteY812" fmla="*/ 271903 h 6858000"/>
              <a:gd name="connsiteX813" fmla="*/ 5068068 w 7467600"/>
              <a:gd name="connsiteY813" fmla="*/ 282244 h 6858000"/>
              <a:gd name="connsiteX814" fmla="*/ 5153231 w 7467600"/>
              <a:gd name="connsiteY814" fmla="*/ 292240 h 6858000"/>
              <a:gd name="connsiteX815" fmla="*/ 5426491 w 7467600"/>
              <a:gd name="connsiteY815" fmla="*/ 281128 h 6858000"/>
              <a:gd name="connsiteX816" fmla="*/ 5731212 w 7467600"/>
              <a:gd name="connsiteY816" fmla="*/ 231951 h 6858000"/>
              <a:gd name="connsiteX817" fmla="*/ 5905192 w 7467600"/>
              <a:gd name="connsiteY817" fmla="*/ 163079 h 6858000"/>
              <a:gd name="connsiteX818" fmla="*/ 5944437 w 7467600"/>
              <a:gd name="connsiteY818" fmla="*/ 113829 h 6858000"/>
              <a:gd name="connsiteX819" fmla="*/ 5825032 w 7467600"/>
              <a:gd name="connsiteY819" fmla="*/ 146405 h 6858000"/>
              <a:gd name="connsiteX820" fmla="*/ 4955599 w 7467600"/>
              <a:gd name="connsiteY820" fmla="*/ 247008 h 6858000"/>
              <a:gd name="connsiteX821" fmla="*/ 5210104 w 7467600"/>
              <a:gd name="connsiteY821" fmla="*/ 228123 h 6858000"/>
              <a:gd name="connsiteX822" fmla="*/ 5261015 w 7467600"/>
              <a:gd name="connsiteY822" fmla="*/ 227087 h 6858000"/>
              <a:gd name="connsiteX823" fmla="*/ 5861181 w 7467600"/>
              <a:gd name="connsiteY823" fmla="*/ 143093 h 6858000"/>
              <a:gd name="connsiteX824" fmla="*/ 5961252 w 7467600"/>
              <a:gd name="connsiteY824" fmla="*/ 114820 h 6858000"/>
              <a:gd name="connsiteX825" fmla="*/ 5944437 w 7467600"/>
              <a:gd name="connsiteY825" fmla="*/ 113829 h 6858000"/>
              <a:gd name="connsiteX826" fmla="*/ 3882765 w 7467600"/>
              <a:gd name="connsiteY826" fmla="*/ 0 h 6858000"/>
              <a:gd name="connsiteX827" fmla="*/ 3995099 w 7467600"/>
              <a:gd name="connsiteY827" fmla="*/ 0 h 6858000"/>
              <a:gd name="connsiteX828" fmla="*/ 4163818 w 7467600"/>
              <a:gd name="connsiteY828" fmla="*/ 234104 h 6858000"/>
              <a:gd name="connsiteX829" fmla="*/ 4172099 w 7467600"/>
              <a:gd name="connsiteY829" fmla="*/ 234207 h 6858000"/>
              <a:gd name="connsiteX830" fmla="*/ 4784282 w 7467600"/>
              <a:gd name="connsiteY830" fmla="*/ 276561 h 6858000"/>
              <a:gd name="connsiteX831" fmla="*/ 4801687 w 7467600"/>
              <a:gd name="connsiteY831" fmla="*/ 267764 h 6858000"/>
              <a:gd name="connsiteX832" fmla="*/ 6082788 w 7467600"/>
              <a:gd name="connsiteY832" fmla="*/ 64119 h 6858000"/>
              <a:gd name="connsiteX833" fmla="*/ 6099442 w 7467600"/>
              <a:gd name="connsiteY833" fmla="*/ 82568 h 6858000"/>
              <a:gd name="connsiteX834" fmla="*/ 4804137 w 7467600"/>
              <a:gd name="connsiteY834" fmla="*/ 320931 h 6858000"/>
              <a:gd name="connsiteX835" fmla="*/ 4227047 w 7467600"/>
              <a:gd name="connsiteY835" fmla="*/ 313415 h 6858000"/>
              <a:gd name="connsiteX836" fmla="*/ 4346041 w 7467600"/>
              <a:gd name="connsiteY836" fmla="*/ 456086 h 6858000"/>
              <a:gd name="connsiteX837" fmla="*/ 4870967 w 7467600"/>
              <a:gd name="connsiteY837" fmla="*/ 963061 h 6858000"/>
              <a:gd name="connsiteX838" fmla="*/ 4889647 w 7467600"/>
              <a:gd name="connsiteY838" fmla="*/ 957147 h 6858000"/>
              <a:gd name="connsiteX839" fmla="*/ 5422504 w 7467600"/>
              <a:gd name="connsiteY839" fmla="*/ 805191 h 6858000"/>
              <a:gd name="connsiteX840" fmla="*/ 6087656 w 7467600"/>
              <a:gd name="connsiteY840" fmla="*/ 826703 h 6858000"/>
              <a:gd name="connsiteX841" fmla="*/ 6058717 w 7467600"/>
              <a:gd name="connsiteY841" fmla="*/ 865992 h 6858000"/>
              <a:gd name="connsiteX842" fmla="*/ 4974153 w 7467600"/>
              <a:gd name="connsiteY842" fmla="*/ 1045456 h 6858000"/>
              <a:gd name="connsiteX843" fmla="*/ 5627835 w 7467600"/>
              <a:gd name="connsiteY843" fmla="*/ 1472077 h 6858000"/>
              <a:gd name="connsiteX844" fmla="*/ 5629817 w 7467600"/>
              <a:gd name="connsiteY844" fmla="*/ 1471412 h 6858000"/>
              <a:gd name="connsiteX845" fmla="*/ 5634124 w 7467600"/>
              <a:gd name="connsiteY845" fmla="*/ 1470572 h 6858000"/>
              <a:gd name="connsiteX846" fmla="*/ 5755832 w 7467600"/>
              <a:gd name="connsiteY846" fmla="*/ 1383886 h 6858000"/>
              <a:gd name="connsiteX847" fmla="*/ 6014186 w 7467600"/>
              <a:gd name="connsiteY847" fmla="*/ 1279799 h 6858000"/>
              <a:gd name="connsiteX848" fmla="*/ 6901619 w 7467600"/>
              <a:gd name="connsiteY848" fmla="*/ 1047874 h 6858000"/>
              <a:gd name="connsiteX849" fmla="*/ 6931566 w 7467600"/>
              <a:gd name="connsiteY849" fmla="*/ 1062034 h 6858000"/>
              <a:gd name="connsiteX850" fmla="*/ 5790982 w 7467600"/>
              <a:gd name="connsiteY850" fmla="*/ 1561380 h 6858000"/>
              <a:gd name="connsiteX851" fmla="*/ 6188971 w 7467600"/>
              <a:gd name="connsiteY851" fmla="*/ 1755168 h 6858000"/>
              <a:gd name="connsiteX852" fmla="*/ 6202446 w 7467600"/>
              <a:gd name="connsiteY852" fmla="*/ 1752268 h 6858000"/>
              <a:gd name="connsiteX853" fmla="*/ 7179560 w 7467600"/>
              <a:gd name="connsiteY853" fmla="*/ 1467551 h 6858000"/>
              <a:gd name="connsiteX854" fmla="*/ 7158730 w 7467600"/>
              <a:gd name="connsiteY854" fmla="*/ 1507835 h 6858000"/>
              <a:gd name="connsiteX855" fmla="*/ 6326959 w 7467600"/>
              <a:gd name="connsiteY855" fmla="*/ 1817686 h 6858000"/>
              <a:gd name="connsiteX856" fmla="*/ 6537433 w 7467600"/>
              <a:gd name="connsiteY856" fmla="*/ 1907790 h 6858000"/>
              <a:gd name="connsiteX857" fmla="*/ 6550221 w 7467600"/>
              <a:gd name="connsiteY857" fmla="*/ 1910729 h 6858000"/>
              <a:gd name="connsiteX858" fmla="*/ 6964438 w 7467600"/>
              <a:gd name="connsiteY858" fmla="*/ 2209505 h 6858000"/>
              <a:gd name="connsiteX859" fmla="*/ 7367862 w 7467600"/>
              <a:gd name="connsiteY859" fmla="*/ 2806833 h 6858000"/>
              <a:gd name="connsiteX860" fmla="*/ 7364329 w 7467600"/>
              <a:gd name="connsiteY860" fmla="*/ 2826907 h 6858000"/>
              <a:gd name="connsiteX861" fmla="*/ 7290545 w 7467600"/>
              <a:gd name="connsiteY861" fmla="*/ 2850663 h 6858000"/>
              <a:gd name="connsiteX862" fmla="*/ 6472036 w 7467600"/>
              <a:gd name="connsiteY862" fmla="*/ 1959003 h 6858000"/>
              <a:gd name="connsiteX863" fmla="*/ 5792897 w 7467600"/>
              <a:gd name="connsiteY863" fmla="*/ 1647747 h 6858000"/>
              <a:gd name="connsiteX864" fmla="*/ 5842751 w 7467600"/>
              <a:gd name="connsiteY864" fmla="*/ 1816112 h 6858000"/>
              <a:gd name="connsiteX865" fmla="*/ 5847424 w 7467600"/>
              <a:gd name="connsiteY865" fmla="*/ 1815776 h 6858000"/>
              <a:gd name="connsiteX866" fmla="*/ 6399821 w 7467600"/>
              <a:gd name="connsiteY866" fmla="*/ 2344799 h 6858000"/>
              <a:gd name="connsiteX867" fmla="*/ 6323232 w 7467600"/>
              <a:gd name="connsiteY867" fmla="*/ 2389634 h 6858000"/>
              <a:gd name="connsiteX868" fmla="*/ 5942958 w 7467600"/>
              <a:gd name="connsiteY868" fmla="*/ 2077708 h 6858000"/>
              <a:gd name="connsiteX869" fmla="*/ 5921559 w 7467600"/>
              <a:gd name="connsiteY869" fmla="*/ 2378596 h 6858000"/>
              <a:gd name="connsiteX870" fmla="*/ 5817651 w 7467600"/>
              <a:gd name="connsiteY870" fmla="*/ 3023919 h 6858000"/>
              <a:gd name="connsiteX871" fmla="*/ 5729634 w 7467600"/>
              <a:gd name="connsiteY871" fmla="*/ 3051849 h 6858000"/>
              <a:gd name="connsiteX872" fmla="*/ 5611018 w 7467600"/>
              <a:gd name="connsiteY872" fmla="*/ 2316769 h 6858000"/>
              <a:gd name="connsiteX873" fmla="*/ 5687608 w 7467600"/>
              <a:gd name="connsiteY873" fmla="*/ 2039972 h 6858000"/>
              <a:gd name="connsiteX874" fmla="*/ 5657554 w 7467600"/>
              <a:gd name="connsiteY874" fmla="*/ 1576445 h 6858000"/>
              <a:gd name="connsiteX875" fmla="*/ 5150475 w 7467600"/>
              <a:gd name="connsiteY875" fmla="*/ 1274012 h 6858000"/>
              <a:gd name="connsiteX876" fmla="*/ 5349142 w 7467600"/>
              <a:gd name="connsiteY876" fmla="*/ 2204405 h 6858000"/>
              <a:gd name="connsiteX877" fmla="*/ 5262214 w 7467600"/>
              <a:gd name="connsiteY877" fmla="*/ 2233836 h 6858000"/>
              <a:gd name="connsiteX878" fmla="*/ 4981539 w 7467600"/>
              <a:gd name="connsiteY878" fmla="*/ 1542201 h 6858000"/>
              <a:gd name="connsiteX879" fmla="*/ 4958461 w 7467600"/>
              <a:gd name="connsiteY879" fmla="*/ 1136957 h 6858000"/>
              <a:gd name="connsiteX880" fmla="*/ 4655015 w 7467600"/>
              <a:gd name="connsiteY880" fmla="*/ 891426 h 6858000"/>
              <a:gd name="connsiteX881" fmla="*/ 4348002 w 7467600"/>
              <a:gd name="connsiteY881" fmla="*/ 2205895 h 6858000"/>
              <a:gd name="connsiteX882" fmla="*/ 4262250 w 7467600"/>
              <a:gd name="connsiteY882" fmla="*/ 2219972 h 6858000"/>
              <a:gd name="connsiteX883" fmla="*/ 4550611 w 7467600"/>
              <a:gd name="connsiteY883" fmla="*/ 817540 h 6858000"/>
              <a:gd name="connsiteX884" fmla="*/ 4564418 w 7467600"/>
              <a:gd name="connsiteY884" fmla="*/ 808293 h 6858000"/>
              <a:gd name="connsiteX885" fmla="*/ 4266388 w 7467600"/>
              <a:gd name="connsiteY885" fmla="*/ 500083 h 6858000"/>
              <a:gd name="connsiteX886" fmla="*/ 4032842 w 7467600"/>
              <a:gd name="connsiteY886" fmla="*/ 211809 h 6858000"/>
              <a:gd name="connsiteX887" fmla="*/ 3882765 w 7467600"/>
              <a:gd name="connsiteY887" fmla="*/ 0 h 6858000"/>
              <a:gd name="connsiteX888" fmla="*/ 3721337 w 7467600"/>
              <a:gd name="connsiteY888" fmla="*/ 0 h 6858000"/>
              <a:gd name="connsiteX889" fmla="*/ 3797544 w 7467600"/>
              <a:gd name="connsiteY889" fmla="*/ 0 h 6858000"/>
              <a:gd name="connsiteX890" fmla="*/ 3775734 w 7467600"/>
              <a:gd name="connsiteY890" fmla="*/ 95131 h 6858000"/>
              <a:gd name="connsiteX891" fmla="*/ 3724807 w 7467600"/>
              <a:gd name="connsiteY891" fmla="*/ 272257 h 6858000"/>
              <a:gd name="connsiteX892" fmla="*/ 3726844 w 7467600"/>
              <a:gd name="connsiteY892" fmla="*/ 282988 h 6858000"/>
              <a:gd name="connsiteX893" fmla="*/ 3742664 w 7467600"/>
              <a:gd name="connsiteY893" fmla="*/ 279918 h 6858000"/>
              <a:gd name="connsiteX894" fmla="*/ 4103910 w 7467600"/>
              <a:gd name="connsiteY894" fmla="*/ 1161917 h 6858000"/>
              <a:gd name="connsiteX895" fmla="*/ 4020269 w 7467600"/>
              <a:gd name="connsiteY895" fmla="*/ 1200406 h 6858000"/>
              <a:gd name="connsiteX896" fmla="*/ 3674882 w 7467600"/>
              <a:gd name="connsiteY896" fmla="*/ 488524 h 6858000"/>
              <a:gd name="connsiteX897" fmla="*/ 3132682 w 7467600"/>
              <a:gd name="connsiteY897" fmla="*/ 1072284 h 6858000"/>
              <a:gd name="connsiteX898" fmla="*/ 2716346 w 7467600"/>
              <a:gd name="connsiteY898" fmla="*/ 1276376 h 6858000"/>
              <a:gd name="connsiteX899" fmla="*/ 2716772 w 7467600"/>
              <a:gd name="connsiteY899" fmla="*/ 1255462 h 6858000"/>
              <a:gd name="connsiteX900" fmla="*/ 3471096 w 7467600"/>
              <a:gd name="connsiteY900" fmla="*/ 437072 h 6858000"/>
              <a:gd name="connsiteX901" fmla="*/ 3639057 w 7467600"/>
              <a:gd name="connsiteY901" fmla="*/ 286334 h 6858000"/>
              <a:gd name="connsiteX902" fmla="*/ 3640309 w 7467600"/>
              <a:gd name="connsiteY902" fmla="*/ 284664 h 6858000"/>
              <a:gd name="connsiteX903" fmla="*/ 3646022 w 7467600"/>
              <a:gd name="connsiteY903" fmla="*/ 276711 h 6858000"/>
              <a:gd name="connsiteX904" fmla="*/ 3707943 w 7467600"/>
              <a:gd name="connsiteY904" fmla="*/ 65958 h 6858000"/>
              <a:gd name="connsiteX905" fmla="*/ 3721337 w 7467600"/>
              <a:gd name="connsiteY905" fmla="*/ 0 h 6858000"/>
              <a:gd name="connsiteX906" fmla="*/ 2867960 w 7467600"/>
              <a:gd name="connsiteY906" fmla="*/ 0 h 6858000"/>
              <a:gd name="connsiteX907" fmla="*/ 2926351 w 7467600"/>
              <a:gd name="connsiteY907" fmla="*/ 0 h 6858000"/>
              <a:gd name="connsiteX908" fmla="*/ 2902823 w 7467600"/>
              <a:gd name="connsiteY908" fmla="*/ 262929 h 6858000"/>
              <a:gd name="connsiteX909" fmla="*/ 2940663 w 7467600"/>
              <a:gd name="connsiteY909" fmla="*/ 140884 h 6858000"/>
              <a:gd name="connsiteX910" fmla="*/ 2947039 w 7467600"/>
              <a:gd name="connsiteY910" fmla="*/ 122524 h 6858000"/>
              <a:gd name="connsiteX911" fmla="*/ 2984316 w 7467600"/>
              <a:gd name="connsiteY911" fmla="*/ 0 h 6858000"/>
              <a:gd name="connsiteX912" fmla="*/ 3016114 w 7467600"/>
              <a:gd name="connsiteY912" fmla="*/ 0 h 6858000"/>
              <a:gd name="connsiteX913" fmla="*/ 2979949 w 7467600"/>
              <a:gd name="connsiteY913" fmla="*/ 119274 h 6858000"/>
              <a:gd name="connsiteX914" fmla="*/ 3023879 w 7467600"/>
              <a:gd name="connsiteY914" fmla="*/ 0 h 6858000"/>
              <a:gd name="connsiteX915" fmla="*/ 3105400 w 7467600"/>
              <a:gd name="connsiteY915" fmla="*/ 0 h 6858000"/>
              <a:gd name="connsiteX916" fmla="*/ 3094669 w 7467600"/>
              <a:gd name="connsiteY916" fmla="*/ 30308 h 6858000"/>
              <a:gd name="connsiteX917" fmla="*/ 2901945 w 7467600"/>
              <a:gd name="connsiteY917" fmla="*/ 466538 h 6858000"/>
              <a:gd name="connsiteX918" fmla="*/ 2815209 w 7467600"/>
              <a:gd name="connsiteY918" fmla="*/ 497361 h 6858000"/>
              <a:gd name="connsiteX919" fmla="*/ 2844845 w 7467600"/>
              <a:gd name="connsiteY919" fmla="*/ 127638 h 6858000"/>
              <a:gd name="connsiteX920" fmla="*/ 2867960 w 7467600"/>
              <a:gd name="connsiteY920" fmla="*/ 0 h 6858000"/>
              <a:gd name="connsiteX921" fmla="*/ 1057230 w 7467600"/>
              <a:gd name="connsiteY921" fmla="*/ 0 h 6858000"/>
              <a:gd name="connsiteX922" fmla="*/ 1111003 w 7467600"/>
              <a:gd name="connsiteY922" fmla="*/ 0 h 6858000"/>
              <a:gd name="connsiteX923" fmla="*/ 1125553 w 7467600"/>
              <a:gd name="connsiteY923" fmla="*/ 52588 h 6858000"/>
              <a:gd name="connsiteX924" fmla="*/ 1304276 w 7467600"/>
              <a:gd name="connsiteY924" fmla="*/ 476275 h 6858000"/>
              <a:gd name="connsiteX925" fmla="*/ 1492066 w 7467600"/>
              <a:gd name="connsiteY925" fmla="*/ 886333 h 6858000"/>
              <a:gd name="connsiteX926" fmla="*/ 1423698 w 7467600"/>
              <a:gd name="connsiteY926" fmla="*/ 710817 h 6858000"/>
              <a:gd name="connsiteX927" fmla="*/ 1357609 w 7467600"/>
              <a:gd name="connsiteY927" fmla="*/ 532892 h 6858000"/>
              <a:gd name="connsiteX928" fmla="*/ 1309550 w 7467600"/>
              <a:gd name="connsiteY928" fmla="*/ 374031 h 6858000"/>
              <a:gd name="connsiteX929" fmla="*/ 1193673 w 7467600"/>
              <a:gd name="connsiteY929" fmla="*/ 49533 h 6858000"/>
              <a:gd name="connsiteX930" fmla="*/ 1164391 w 7467600"/>
              <a:gd name="connsiteY930" fmla="*/ 0 h 6858000"/>
              <a:gd name="connsiteX931" fmla="*/ 1200666 w 7467600"/>
              <a:gd name="connsiteY931" fmla="*/ 0 h 6858000"/>
              <a:gd name="connsiteX932" fmla="*/ 1223408 w 7467600"/>
              <a:gd name="connsiteY932" fmla="*/ 38996 h 6858000"/>
              <a:gd name="connsiteX933" fmla="*/ 1339635 w 7467600"/>
              <a:gd name="connsiteY933" fmla="*/ 365517 h 6858000"/>
              <a:gd name="connsiteX934" fmla="*/ 1387469 w 7467600"/>
              <a:gd name="connsiteY934" fmla="*/ 523079 h 6858000"/>
              <a:gd name="connsiteX935" fmla="*/ 1452685 w 7467600"/>
              <a:gd name="connsiteY935" fmla="*/ 699806 h 6858000"/>
              <a:gd name="connsiteX936" fmla="*/ 1492092 w 7467600"/>
              <a:gd name="connsiteY936" fmla="*/ 800424 h 6858000"/>
              <a:gd name="connsiteX937" fmla="*/ 1455302 w 7467600"/>
              <a:gd name="connsiteY937" fmla="*/ 632913 h 6858000"/>
              <a:gd name="connsiteX938" fmla="*/ 1222336 w 7467600"/>
              <a:gd name="connsiteY938" fmla="*/ 9480 h 6858000"/>
              <a:gd name="connsiteX939" fmla="*/ 1214634 w 7467600"/>
              <a:gd name="connsiteY939" fmla="*/ 0 h 6858000"/>
              <a:gd name="connsiteX940" fmla="*/ 1289827 w 7467600"/>
              <a:gd name="connsiteY940" fmla="*/ 0 h 6858000"/>
              <a:gd name="connsiteX941" fmla="*/ 1321076 w 7467600"/>
              <a:gd name="connsiteY941" fmla="*/ 59722 h 6858000"/>
              <a:gd name="connsiteX942" fmla="*/ 1512579 w 7467600"/>
              <a:gd name="connsiteY942" fmla="*/ 626441 h 6858000"/>
              <a:gd name="connsiteX943" fmla="*/ 1506076 w 7467600"/>
              <a:gd name="connsiteY943" fmla="*/ 1089289 h 6858000"/>
              <a:gd name="connsiteX944" fmla="*/ 1486346 w 7467600"/>
              <a:gd name="connsiteY944" fmla="*/ 1079919 h 6858000"/>
              <a:gd name="connsiteX945" fmla="*/ 1070511 w 7467600"/>
              <a:gd name="connsiteY945" fmla="*/ 48609 h 6858000"/>
              <a:gd name="connsiteX946" fmla="*/ 1057230 w 7467600"/>
              <a:gd name="connsiteY946" fmla="*/ 0 h 6858000"/>
              <a:gd name="connsiteX947" fmla="*/ 43151 w 7467600"/>
              <a:gd name="connsiteY947" fmla="*/ 0 h 6858000"/>
              <a:gd name="connsiteX948" fmla="*/ 95283 w 7467600"/>
              <a:gd name="connsiteY948" fmla="*/ 0 h 6858000"/>
              <a:gd name="connsiteX949" fmla="*/ 300708 w 7467600"/>
              <a:gd name="connsiteY949" fmla="*/ 154571 h 6858000"/>
              <a:gd name="connsiteX950" fmla="*/ 530414 w 7467600"/>
              <a:gd name="connsiteY950" fmla="*/ 354673 h 6858000"/>
              <a:gd name="connsiteX951" fmla="*/ 333785 w 7467600"/>
              <a:gd name="connsiteY951" fmla="*/ 161564 h 6858000"/>
              <a:gd name="connsiteX952" fmla="*/ 147005 w 7467600"/>
              <a:gd name="connsiteY952" fmla="*/ 0 h 6858000"/>
              <a:gd name="connsiteX953" fmla="*/ 272509 w 7467600"/>
              <a:gd name="connsiteY953" fmla="*/ 0 h 6858000"/>
              <a:gd name="connsiteX954" fmla="*/ 326276 w 7467600"/>
              <a:gd name="connsiteY954" fmla="*/ 45847 h 6858000"/>
              <a:gd name="connsiteX955" fmla="*/ 823759 w 7467600"/>
              <a:gd name="connsiteY955" fmla="*/ 574145 h 6858000"/>
              <a:gd name="connsiteX956" fmla="*/ 811254 w 7467600"/>
              <a:gd name="connsiteY956" fmla="*/ 665546 h 6858000"/>
              <a:gd name="connsiteX957" fmla="*/ 154042 w 7467600"/>
              <a:gd name="connsiteY957" fmla="*/ 261522 h 6858000"/>
              <a:gd name="connsiteX958" fmla="*/ 13550 w 7467600"/>
              <a:gd name="connsiteY958" fmla="*/ 158423 h 6858000"/>
              <a:gd name="connsiteX959" fmla="*/ 0 w 7467600"/>
              <a:gd name="connsiteY959" fmla="*/ 146618 h 6858000"/>
              <a:gd name="connsiteX960" fmla="*/ 0 w 7467600"/>
              <a:gd name="connsiteY960" fmla="*/ 59161 h 6858000"/>
              <a:gd name="connsiteX961" fmla="*/ 45427 w 7467600"/>
              <a:gd name="connsiteY961" fmla="*/ 101078 h 6858000"/>
              <a:gd name="connsiteX962" fmla="*/ 630103 w 7467600"/>
              <a:gd name="connsiteY962" fmla="*/ 485885 h 6858000"/>
              <a:gd name="connsiteX963" fmla="*/ 532040 w 7467600"/>
              <a:gd name="connsiteY963" fmla="*/ 399359 h 6858000"/>
              <a:gd name="connsiteX964" fmla="*/ 517618 w 7467600"/>
              <a:gd name="connsiteY964" fmla="*/ 385726 h 6858000"/>
              <a:gd name="connsiteX965" fmla="*/ 285074 w 7467600"/>
              <a:gd name="connsiteY965" fmla="*/ 182755 h 6858000"/>
              <a:gd name="connsiteX966" fmla="*/ 43151 w 7467600"/>
              <a:gd name="connsiteY96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379510 w 7467600"/>
              <a:gd name="connsiteY75" fmla="*/ 5755454 h 6858000"/>
              <a:gd name="connsiteX76" fmla="*/ 7467600 w 7467600"/>
              <a:gd name="connsiteY76" fmla="*/ 6012219 h 6858000"/>
              <a:gd name="connsiteX77" fmla="*/ 7356878 w 7467600"/>
              <a:gd name="connsiteY77" fmla="*/ 5981332 h 6858000"/>
              <a:gd name="connsiteX78" fmla="*/ 7467600 w 7467600"/>
              <a:gd name="connsiteY78" fmla="*/ 6117703 h 6858000"/>
              <a:gd name="connsiteX79" fmla="*/ 7467600 w 7467600"/>
              <a:gd name="connsiteY79" fmla="*/ 6163634 h 6858000"/>
              <a:gd name="connsiteX80" fmla="*/ 7403637 w 7467600"/>
              <a:gd name="connsiteY80" fmla="*/ 6083957 h 6858000"/>
              <a:gd name="connsiteX81" fmla="*/ 7254615 w 7467600"/>
              <a:gd name="connsiteY81" fmla="*/ 5911918 h 6858000"/>
              <a:gd name="connsiteX82" fmla="*/ 7312589 w 7467600"/>
              <a:gd name="connsiteY82" fmla="*/ 5982309 h 6858000"/>
              <a:gd name="connsiteX83" fmla="*/ 7448321 w 7467600"/>
              <a:gd name="connsiteY83" fmla="*/ 6190991 h 6858000"/>
              <a:gd name="connsiteX84" fmla="*/ 7467600 w 7467600"/>
              <a:gd name="connsiteY84" fmla="*/ 6221686 h 6858000"/>
              <a:gd name="connsiteX85" fmla="*/ 7467600 w 7467600"/>
              <a:gd name="connsiteY85" fmla="*/ 6334256 h 6858000"/>
              <a:gd name="connsiteX86" fmla="*/ 7454976 w 7467600"/>
              <a:gd name="connsiteY86" fmla="*/ 6318297 h 6858000"/>
              <a:gd name="connsiteX87" fmla="*/ 1456157 w 7467600"/>
              <a:gd name="connsiteY87" fmla="*/ 5371404 h 6858000"/>
              <a:gd name="connsiteX88" fmla="*/ 1244432 w 7467600"/>
              <a:gd name="connsiteY88" fmla="*/ 5385601 h 6858000"/>
              <a:gd name="connsiteX89" fmla="*/ 973990 w 7467600"/>
              <a:gd name="connsiteY89" fmla="*/ 5424940 h 6858000"/>
              <a:gd name="connsiteX90" fmla="*/ 1103809 w 7467600"/>
              <a:gd name="connsiteY90" fmla="*/ 5433720 h 6858000"/>
              <a:gd name="connsiteX91" fmla="*/ 1123454 w 7467600"/>
              <a:gd name="connsiteY91" fmla="*/ 5435727 h 6858000"/>
              <a:gd name="connsiteX92" fmla="*/ 1737017 w 7467600"/>
              <a:gd name="connsiteY92" fmla="*/ 5452183 h 6858000"/>
              <a:gd name="connsiteX93" fmla="*/ 1824397 w 7467600"/>
              <a:gd name="connsiteY93" fmla="*/ 5447757 h 6858000"/>
              <a:gd name="connsiteX94" fmla="*/ 2070059 w 7467600"/>
              <a:gd name="connsiteY94" fmla="*/ 5441660 h 6858000"/>
              <a:gd name="connsiteX95" fmla="*/ 1456157 w 7467600"/>
              <a:gd name="connsiteY95" fmla="*/ 5371404 h 6858000"/>
              <a:gd name="connsiteX96" fmla="*/ 4988186 w 7467600"/>
              <a:gd name="connsiteY96" fmla="*/ 5216467 h 6858000"/>
              <a:gd name="connsiteX97" fmla="*/ 4777334 w 7467600"/>
              <a:gd name="connsiteY97" fmla="*/ 5406072 h 6858000"/>
              <a:gd name="connsiteX98" fmla="*/ 4718341 w 7467600"/>
              <a:gd name="connsiteY98" fmla="*/ 5468043 h 6858000"/>
              <a:gd name="connsiteX99" fmla="*/ 4604655 w 7467600"/>
              <a:gd name="connsiteY99" fmla="*/ 5583434 h 6858000"/>
              <a:gd name="connsiteX100" fmla="*/ 4565074 w 7467600"/>
              <a:gd name="connsiteY100" fmla="*/ 5618550 h 6858000"/>
              <a:gd name="connsiteX101" fmla="*/ 4988186 w 7467600"/>
              <a:gd name="connsiteY101" fmla="*/ 5216467 h 6858000"/>
              <a:gd name="connsiteX102" fmla="*/ 4978032 w 7467600"/>
              <a:gd name="connsiteY102" fmla="*/ 5183809 h 6858000"/>
              <a:gd name="connsiteX103" fmla="*/ 4463413 w 7467600"/>
              <a:gd name="connsiteY103" fmla="*/ 5615162 h 6858000"/>
              <a:gd name="connsiteX104" fmla="*/ 4358134 w 7467600"/>
              <a:gd name="connsiteY104" fmla="*/ 5742791 h 6858000"/>
              <a:gd name="connsiteX105" fmla="*/ 4376219 w 7467600"/>
              <a:gd name="connsiteY105" fmla="*/ 5729027 h 6858000"/>
              <a:gd name="connsiteX106" fmla="*/ 4582340 w 7467600"/>
              <a:gd name="connsiteY106" fmla="*/ 5561037 h 6858000"/>
              <a:gd name="connsiteX107" fmla="*/ 4694684 w 7467600"/>
              <a:gd name="connsiteY107" fmla="*/ 5447098 h 6858000"/>
              <a:gd name="connsiteX108" fmla="*/ 4754123 w 7467600"/>
              <a:gd name="connsiteY108" fmla="*/ 5384643 h 6858000"/>
              <a:gd name="connsiteX109" fmla="*/ 4978032 w 7467600"/>
              <a:gd name="connsiteY109" fmla="*/ 5183809 h 6858000"/>
              <a:gd name="connsiteX110" fmla="*/ 1903353 w 7467600"/>
              <a:gd name="connsiteY110" fmla="*/ 5044827 h 6858000"/>
              <a:gd name="connsiteX111" fmla="*/ 1936931 w 7467600"/>
              <a:gd name="connsiteY111" fmla="*/ 5093954 h 6858000"/>
              <a:gd name="connsiteX112" fmla="*/ 2195868 w 7467600"/>
              <a:gd name="connsiteY112" fmla="*/ 5396574 h 6858000"/>
              <a:gd name="connsiteX113" fmla="*/ 2088852 w 7467600"/>
              <a:gd name="connsiteY113" fmla="*/ 5166123 h 6858000"/>
              <a:gd name="connsiteX114" fmla="*/ 1958241 w 7467600"/>
              <a:gd name="connsiteY114" fmla="*/ 5067955 h 6858000"/>
              <a:gd name="connsiteX115" fmla="*/ 1903353 w 7467600"/>
              <a:gd name="connsiteY115" fmla="*/ 5044827 h 6858000"/>
              <a:gd name="connsiteX116" fmla="*/ 1979378 w 7467600"/>
              <a:gd name="connsiteY116" fmla="*/ 4769504 h 6858000"/>
              <a:gd name="connsiteX117" fmla="*/ 2882120 w 7467600"/>
              <a:gd name="connsiteY117" fmla="*/ 5064547 h 6858000"/>
              <a:gd name="connsiteX118" fmla="*/ 2793103 w 7467600"/>
              <a:gd name="connsiteY118" fmla="*/ 5039699 h 6858000"/>
              <a:gd name="connsiteX119" fmla="*/ 2770041 w 7467600"/>
              <a:gd name="connsiteY119" fmla="*/ 5033634 h 6858000"/>
              <a:gd name="connsiteX120" fmla="*/ 1979378 w 7467600"/>
              <a:gd name="connsiteY120" fmla="*/ 4769504 h 6858000"/>
              <a:gd name="connsiteX121" fmla="*/ 1927410 w 7467600"/>
              <a:gd name="connsiteY121" fmla="*/ 4716164 h 6858000"/>
              <a:gd name="connsiteX122" fmla="*/ 1959587 w 7467600"/>
              <a:gd name="connsiteY122" fmla="*/ 4728849 h 6858000"/>
              <a:gd name="connsiteX123" fmla="*/ 2777707 w 7467600"/>
              <a:gd name="connsiteY123" fmla="*/ 5003991 h 6858000"/>
              <a:gd name="connsiteX124" fmla="*/ 2800768 w 7467600"/>
              <a:gd name="connsiteY124" fmla="*/ 5010056 h 6858000"/>
              <a:gd name="connsiteX125" fmla="*/ 2879408 w 7467600"/>
              <a:gd name="connsiteY125" fmla="*/ 5031590 h 6858000"/>
              <a:gd name="connsiteX126" fmla="*/ 2862295 w 7467600"/>
              <a:gd name="connsiteY126" fmla="*/ 5022958 h 6858000"/>
              <a:gd name="connsiteX127" fmla="*/ 2813343 w 7467600"/>
              <a:gd name="connsiteY127" fmla="*/ 4998369 h 6858000"/>
              <a:gd name="connsiteX128" fmla="*/ 2646245 w 7467600"/>
              <a:gd name="connsiteY128" fmla="*/ 4930999 h 6858000"/>
              <a:gd name="connsiteX129" fmla="*/ 1999243 w 7467600"/>
              <a:gd name="connsiteY129" fmla="*/ 4730524 h 6858000"/>
              <a:gd name="connsiteX130" fmla="*/ 1979527 w 7467600"/>
              <a:gd name="connsiteY130" fmla="*/ 4726651 h 6858000"/>
              <a:gd name="connsiteX131" fmla="*/ 1927410 w 7467600"/>
              <a:gd name="connsiteY131" fmla="*/ 4716164 h 6858000"/>
              <a:gd name="connsiteX132" fmla="*/ 1997014 w 7467600"/>
              <a:gd name="connsiteY132" fmla="*/ 4698007 h 6858000"/>
              <a:gd name="connsiteX133" fmla="*/ 2005458 w 7467600"/>
              <a:gd name="connsiteY133" fmla="*/ 4699540 h 6858000"/>
              <a:gd name="connsiteX134" fmla="*/ 2657186 w 7467600"/>
              <a:gd name="connsiteY134" fmla="*/ 4901687 h 6858000"/>
              <a:gd name="connsiteX135" fmla="*/ 2826662 w 7467600"/>
              <a:gd name="connsiteY135" fmla="*/ 4970362 h 6858000"/>
              <a:gd name="connsiteX136" fmla="*/ 2876100 w 7467600"/>
              <a:gd name="connsiteY136" fmla="*/ 4995397 h 6858000"/>
              <a:gd name="connsiteX137" fmla="*/ 3042600 w 7467600"/>
              <a:gd name="connsiteY137" fmla="*/ 5059532 h 6858000"/>
              <a:gd name="connsiteX138" fmla="*/ 1997014 w 7467600"/>
              <a:gd name="connsiteY138" fmla="*/ 4698007 h 6858000"/>
              <a:gd name="connsiteX139" fmla="*/ 2305292 w 7467600"/>
              <a:gd name="connsiteY139" fmla="*/ 4219492 h 6858000"/>
              <a:gd name="connsiteX140" fmla="*/ 3360922 w 7467600"/>
              <a:gd name="connsiteY140" fmla="*/ 4529373 h 6858000"/>
              <a:gd name="connsiteX141" fmla="*/ 3492420 w 7467600"/>
              <a:gd name="connsiteY141" fmla="*/ 4510145 h 6858000"/>
              <a:gd name="connsiteX142" fmla="*/ 3364086 w 7467600"/>
              <a:gd name="connsiteY142" fmla="*/ 4480340 h 6858000"/>
              <a:gd name="connsiteX143" fmla="*/ 3225818 w 7467600"/>
              <a:gd name="connsiteY143" fmla="*/ 4411822 h 6858000"/>
              <a:gd name="connsiteX144" fmla="*/ 3129696 w 7467600"/>
              <a:gd name="connsiteY144" fmla="*/ 4360704 h 6858000"/>
              <a:gd name="connsiteX145" fmla="*/ 2814545 w 7467600"/>
              <a:gd name="connsiteY145" fmla="*/ 4282955 h 6858000"/>
              <a:gd name="connsiteX146" fmla="*/ 2305292 w 7467600"/>
              <a:gd name="connsiteY146" fmla="*/ 4219492 h 6858000"/>
              <a:gd name="connsiteX147" fmla="*/ 2626982 w 7467600"/>
              <a:gd name="connsiteY147" fmla="*/ 4206450 h 6858000"/>
              <a:gd name="connsiteX148" fmla="*/ 2490617 w 7467600"/>
              <a:gd name="connsiteY148" fmla="*/ 4206951 h 6858000"/>
              <a:gd name="connsiteX149" fmla="*/ 2819869 w 7467600"/>
              <a:gd name="connsiteY149" fmla="*/ 4252936 h 6858000"/>
              <a:gd name="connsiteX150" fmla="*/ 3143018 w 7467600"/>
              <a:gd name="connsiteY150" fmla="*/ 4332698 h 6858000"/>
              <a:gd name="connsiteX151" fmla="*/ 3241520 w 7467600"/>
              <a:gd name="connsiteY151" fmla="*/ 4385112 h 6858000"/>
              <a:gd name="connsiteX152" fmla="*/ 3374575 w 7467600"/>
              <a:gd name="connsiteY152" fmla="*/ 4451517 h 6858000"/>
              <a:gd name="connsiteX153" fmla="*/ 3505221 w 7467600"/>
              <a:gd name="connsiteY153" fmla="*/ 4480757 h 6858000"/>
              <a:gd name="connsiteX154" fmla="*/ 2626982 w 7467600"/>
              <a:gd name="connsiteY154" fmla="*/ 4206450 h 6858000"/>
              <a:gd name="connsiteX155" fmla="*/ 1310106 w 7467600"/>
              <a:gd name="connsiteY155" fmla="*/ 3943217 h 6858000"/>
              <a:gd name="connsiteX156" fmla="*/ 854994 w 7467600"/>
              <a:gd name="connsiteY156" fmla="*/ 4399136 h 6858000"/>
              <a:gd name="connsiteX157" fmla="*/ 742462 w 7467600"/>
              <a:gd name="connsiteY157" fmla="*/ 4594648 h 6858000"/>
              <a:gd name="connsiteX158" fmla="*/ 820602 w 7467600"/>
              <a:gd name="connsiteY158" fmla="*/ 4485915 h 6858000"/>
              <a:gd name="connsiteX159" fmla="*/ 878295 w 7467600"/>
              <a:gd name="connsiteY159" fmla="*/ 4403594 h 6858000"/>
              <a:gd name="connsiteX160" fmla="*/ 1240607 w 7467600"/>
              <a:gd name="connsiteY160" fmla="*/ 4010401 h 6858000"/>
              <a:gd name="connsiteX161" fmla="*/ 1310106 w 7467600"/>
              <a:gd name="connsiteY161" fmla="*/ 3943217 h 6858000"/>
              <a:gd name="connsiteX162" fmla="*/ 1423113 w 7467600"/>
              <a:gd name="connsiteY162" fmla="*/ 3874565 h 6858000"/>
              <a:gd name="connsiteX163" fmla="*/ 1260565 w 7467600"/>
              <a:gd name="connsiteY163" fmla="*/ 4031982 h 6858000"/>
              <a:gd name="connsiteX164" fmla="*/ 901900 w 7467600"/>
              <a:gd name="connsiteY164" fmla="*/ 4421236 h 6858000"/>
              <a:gd name="connsiteX165" fmla="*/ 845044 w 7467600"/>
              <a:gd name="connsiteY165" fmla="*/ 4502436 h 6858000"/>
              <a:gd name="connsiteX166" fmla="*/ 685926 w 7467600"/>
              <a:gd name="connsiteY166" fmla="*/ 4703069 h 6858000"/>
              <a:gd name="connsiteX167" fmla="*/ 684248 w 7467600"/>
              <a:gd name="connsiteY167" fmla="*/ 4706721 h 6858000"/>
              <a:gd name="connsiteX168" fmla="*/ 1423113 w 7467600"/>
              <a:gd name="connsiteY168" fmla="*/ 3874565 h 6858000"/>
              <a:gd name="connsiteX169" fmla="*/ 3316479 w 7467600"/>
              <a:gd name="connsiteY169" fmla="*/ 3872136 h 6858000"/>
              <a:gd name="connsiteX170" fmla="*/ 3546806 w 7467600"/>
              <a:gd name="connsiteY170" fmla="*/ 4356139 h 6858000"/>
              <a:gd name="connsiteX171" fmla="*/ 3364433 w 7467600"/>
              <a:gd name="connsiteY171" fmla="*/ 3953121 h 6858000"/>
              <a:gd name="connsiteX172" fmla="*/ 3316479 w 7467600"/>
              <a:gd name="connsiteY172" fmla="*/ 3872136 h 6858000"/>
              <a:gd name="connsiteX173" fmla="*/ 3291335 w 7467600"/>
              <a:gd name="connsiteY173" fmla="*/ 3767420 h 6858000"/>
              <a:gd name="connsiteX174" fmla="*/ 3390805 w 7467600"/>
              <a:gd name="connsiteY174" fmla="*/ 3937163 h 6858000"/>
              <a:gd name="connsiteX175" fmla="*/ 3579062 w 7467600"/>
              <a:gd name="connsiteY175" fmla="*/ 4359040 h 6858000"/>
              <a:gd name="connsiteX176" fmla="*/ 3467355 w 7467600"/>
              <a:gd name="connsiteY176" fmla="*/ 3988130 h 6858000"/>
              <a:gd name="connsiteX177" fmla="*/ 3310753 w 7467600"/>
              <a:gd name="connsiteY177" fmla="*/ 3787140 h 6858000"/>
              <a:gd name="connsiteX178" fmla="*/ 3291335 w 7467600"/>
              <a:gd name="connsiteY178" fmla="*/ 3767420 h 6858000"/>
              <a:gd name="connsiteX179" fmla="*/ 1635889 w 7467600"/>
              <a:gd name="connsiteY179" fmla="*/ 3709494 h 6858000"/>
              <a:gd name="connsiteX180" fmla="*/ 1634800 w 7467600"/>
              <a:gd name="connsiteY180" fmla="*/ 3731111 h 6858000"/>
              <a:gd name="connsiteX181" fmla="*/ 1635889 w 7467600"/>
              <a:gd name="connsiteY181" fmla="*/ 3709494 h 6858000"/>
              <a:gd name="connsiteX182" fmla="*/ 1510397 w 7467600"/>
              <a:gd name="connsiteY182" fmla="*/ 3684705 h 6858000"/>
              <a:gd name="connsiteX183" fmla="*/ 1146550 w 7467600"/>
              <a:gd name="connsiteY183" fmla="*/ 3802012 h 6858000"/>
              <a:gd name="connsiteX184" fmla="*/ 698834 w 7467600"/>
              <a:gd name="connsiteY184" fmla="*/ 3952272 h 6858000"/>
              <a:gd name="connsiteX185" fmla="*/ 34256 w 7467600"/>
              <a:gd name="connsiteY185" fmla="*/ 4347603 h 6858000"/>
              <a:gd name="connsiteX186" fmla="*/ 527241 w 7467600"/>
              <a:gd name="connsiteY186" fmla="*/ 4065078 h 6858000"/>
              <a:gd name="connsiteX187" fmla="*/ 1510397 w 7467600"/>
              <a:gd name="connsiteY187" fmla="*/ 3684705 h 6858000"/>
              <a:gd name="connsiteX188" fmla="*/ 1313114 w 7467600"/>
              <a:gd name="connsiteY188" fmla="*/ 3655216 h 6858000"/>
              <a:gd name="connsiteX189" fmla="*/ 1109304 w 7467600"/>
              <a:gd name="connsiteY189" fmla="*/ 3669030 h 6858000"/>
              <a:gd name="connsiteX190" fmla="*/ 8129 w 7467600"/>
              <a:gd name="connsiteY190" fmla="*/ 4330519 h 6858000"/>
              <a:gd name="connsiteX191" fmla="*/ 687572 w 7467600"/>
              <a:gd name="connsiteY191" fmla="*/ 3925629 h 6858000"/>
              <a:gd name="connsiteX192" fmla="*/ 1138365 w 7467600"/>
              <a:gd name="connsiteY192" fmla="*/ 3774515 h 6858000"/>
              <a:gd name="connsiteX193" fmla="*/ 1505579 w 7467600"/>
              <a:gd name="connsiteY193" fmla="*/ 3655526 h 6858000"/>
              <a:gd name="connsiteX194" fmla="*/ 1313114 w 7467600"/>
              <a:gd name="connsiteY194" fmla="*/ 3655216 h 6858000"/>
              <a:gd name="connsiteX195" fmla="*/ 3655073 w 7467600"/>
              <a:gd name="connsiteY195" fmla="*/ 3650884 h 6858000"/>
              <a:gd name="connsiteX196" fmla="*/ 3989938 w 7467600"/>
              <a:gd name="connsiteY196" fmla="*/ 3991685 h 6858000"/>
              <a:gd name="connsiteX197" fmla="*/ 4393907 w 7467600"/>
              <a:gd name="connsiteY197" fmla="*/ 4261258 h 6858000"/>
              <a:gd name="connsiteX198" fmla="*/ 4648051 w 7467600"/>
              <a:gd name="connsiteY198" fmla="*/ 4374051 h 6858000"/>
              <a:gd name="connsiteX199" fmla="*/ 4383389 w 7467600"/>
              <a:gd name="connsiteY199" fmla="*/ 4184369 h 6858000"/>
              <a:gd name="connsiteX200" fmla="*/ 4165508 w 7467600"/>
              <a:gd name="connsiteY200" fmla="*/ 4035196 h 6858000"/>
              <a:gd name="connsiteX201" fmla="*/ 4068162 w 7467600"/>
              <a:gd name="connsiteY201" fmla="*/ 3953394 h 6858000"/>
              <a:gd name="connsiteX202" fmla="*/ 3981416 w 7467600"/>
              <a:gd name="connsiteY202" fmla="*/ 3880482 h 6858000"/>
              <a:gd name="connsiteX203" fmla="*/ 3800147 w 7467600"/>
              <a:gd name="connsiteY203" fmla="*/ 3749872 h 6858000"/>
              <a:gd name="connsiteX204" fmla="*/ 3655073 w 7467600"/>
              <a:gd name="connsiteY204" fmla="*/ 3650884 h 6858000"/>
              <a:gd name="connsiteX205" fmla="*/ 3670252 w 7467600"/>
              <a:gd name="connsiteY205" fmla="*/ 3622798 h 6858000"/>
              <a:gd name="connsiteX206" fmla="*/ 3817258 w 7467600"/>
              <a:gd name="connsiteY206" fmla="*/ 3723577 h 6858000"/>
              <a:gd name="connsiteX207" fmla="*/ 4000461 w 7467600"/>
              <a:gd name="connsiteY207" fmla="*/ 3855966 h 6858000"/>
              <a:gd name="connsiteX208" fmla="*/ 4088180 w 7467600"/>
              <a:gd name="connsiteY208" fmla="*/ 3929774 h 6858000"/>
              <a:gd name="connsiteX209" fmla="*/ 4184555 w 7467600"/>
              <a:gd name="connsiteY209" fmla="*/ 4010683 h 6858000"/>
              <a:gd name="connsiteX210" fmla="*/ 4399563 w 7467600"/>
              <a:gd name="connsiteY210" fmla="*/ 4158106 h 6858000"/>
              <a:gd name="connsiteX211" fmla="*/ 4684469 w 7467600"/>
              <a:gd name="connsiteY211" fmla="*/ 4364680 h 6858000"/>
              <a:gd name="connsiteX212" fmla="*/ 4690271 w 7467600"/>
              <a:gd name="connsiteY212" fmla="*/ 4370034 h 6858000"/>
              <a:gd name="connsiteX213" fmla="*/ 4136093 w 7467600"/>
              <a:gd name="connsiteY213" fmla="*/ 3858466 h 6858000"/>
              <a:gd name="connsiteX214" fmla="*/ 3670252 w 7467600"/>
              <a:gd name="connsiteY214" fmla="*/ 3622798 h 6858000"/>
              <a:gd name="connsiteX215" fmla="*/ 4440129 w 7467600"/>
              <a:gd name="connsiteY215" fmla="*/ 3448571 h 6858000"/>
              <a:gd name="connsiteX216" fmla="*/ 4856525 w 7467600"/>
              <a:gd name="connsiteY216" fmla="*/ 3915351 h 6858000"/>
              <a:gd name="connsiteX217" fmla="*/ 5059055 w 7467600"/>
              <a:gd name="connsiteY217" fmla="*/ 4108918 h 6858000"/>
              <a:gd name="connsiteX218" fmla="*/ 5290070 w 7467600"/>
              <a:gd name="connsiteY218" fmla="*/ 4263619 h 6858000"/>
              <a:gd name="connsiteX219" fmla="*/ 4834991 w 7467600"/>
              <a:gd name="connsiteY219" fmla="*/ 3830985 h 6858000"/>
              <a:gd name="connsiteX220" fmla="*/ 4440129 w 7467600"/>
              <a:gd name="connsiteY220" fmla="*/ 3448571 h 6858000"/>
              <a:gd name="connsiteX221" fmla="*/ 4441737 w 7467600"/>
              <a:gd name="connsiteY221" fmla="*/ 3399734 h 6858000"/>
              <a:gd name="connsiteX222" fmla="*/ 4431236 w 7467600"/>
              <a:gd name="connsiteY222" fmla="*/ 3400954 h 6858000"/>
              <a:gd name="connsiteX223" fmla="*/ 4557150 w 7467600"/>
              <a:gd name="connsiteY223" fmla="*/ 3510023 h 6858000"/>
              <a:gd name="connsiteX224" fmla="*/ 4856936 w 7467600"/>
              <a:gd name="connsiteY224" fmla="*/ 3809146 h 6858000"/>
              <a:gd name="connsiteX225" fmla="*/ 5111996 w 7467600"/>
              <a:gd name="connsiteY225" fmla="*/ 4065759 h 6858000"/>
              <a:gd name="connsiteX226" fmla="*/ 5388878 w 7467600"/>
              <a:gd name="connsiteY226" fmla="*/ 4300185 h 6858000"/>
              <a:gd name="connsiteX227" fmla="*/ 5425556 w 7467600"/>
              <a:gd name="connsiteY227" fmla="*/ 4308967 h 6858000"/>
              <a:gd name="connsiteX228" fmla="*/ 4943646 w 7467600"/>
              <a:gd name="connsiteY228" fmla="*/ 3822916 h 6858000"/>
              <a:gd name="connsiteX229" fmla="*/ 4594837 w 7467600"/>
              <a:gd name="connsiteY229" fmla="*/ 3532274 h 6858000"/>
              <a:gd name="connsiteX230" fmla="*/ 4441737 w 7467600"/>
              <a:gd name="connsiteY230" fmla="*/ 3399734 h 6858000"/>
              <a:gd name="connsiteX231" fmla="*/ 5425834 w 7467600"/>
              <a:gd name="connsiteY231" fmla="*/ 3162785 h 6858000"/>
              <a:gd name="connsiteX232" fmla="*/ 5401644 w 7467600"/>
              <a:gd name="connsiteY232" fmla="*/ 3617847 h 6858000"/>
              <a:gd name="connsiteX233" fmla="*/ 5467256 w 7467600"/>
              <a:gd name="connsiteY233" fmla="*/ 4175494 h 6858000"/>
              <a:gd name="connsiteX234" fmla="*/ 5448069 w 7467600"/>
              <a:gd name="connsiteY234" fmla="*/ 3567554 h 6858000"/>
              <a:gd name="connsiteX235" fmla="*/ 5425834 w 7467600"/>
              <a:gd name="connsiteY235" fmla="*/ 3162785 h 6858000"/>
              <a:gd name="connsiteX236" fmla="*/ 1318687 w 7467600"/>
              <a:gd name="connsiteY236" fmla="*/ 3113840 h 6858000"/>
              <a:gd name="connsiteX237" fmla="*/ 1066793 w 7467600"/>
              <a:gd name="connsiteY237" fmla="*/ 3212171 h 6858000"/>
              <a:gd name="connsiteX238" fmla="*/ 993319 w 7467600"/>
              <a:gd name="connsiteY238" fmla="*/ 3247648 h 6858000"/>
              <a:gd name="connsiteX239" fmla="*/ 853081 w 7467600"/>
              <a:gd name="connsiteY239" fmla="*/ 3312410 h 6858000"/>
              <a:gd name="connsiteX240" fmla="*/ 805957 w 7467600"/>
              <a:gd name="connsiteY240" fmla="*/ 3330443 h 6858000"/>
              <a:gd name="connsiteX241" fmla="*/ 1318687 w 7467600"/>
              <a:gd name="connsiteY241" fmla="*/ 3113840 h 6858000"/>
              <a:gd name="connsiteX242" fmla="*/ 5453702 w 7467600"/>
              <a:gd name="connsiteY242" fmla="*/ 3090882 h 6858000"/>
              <a:gd name="connsiteX243" fmla="*/ 5480135 w 7467600"/>
              <a:gd name="connsiteY243" fmla="*/ 3565802 h 6858000"/>
              <a:gd name="connsiteX244" fmla="*/ 5499023 w 7467600"/>
              <a:gd name="connsiteY244" fmla="*/ 4166310 h 6858000"/>
              <a:gd name="connsiteX245" fmla="*/ 5547022 w 7467600"/>
              <a:gd name="connsiteY245" fmla="*/ 3607838 h 6858000"/>
              <a:gd name="connsiteX246" fmla="*/ 5515964 w 7467600"/>
              <a:gd name="connsiteY246" fmla="*/ 3378541 h 6858000"/>
              <a:gd name="connsiteX247" fmla="*/ 5453702 w 7467600"/>
              <a:gd name="connsiteY247" fmla="*/ 3090882 h 6858000"/>
              <a:gd name="connsiteX248" fmla="*/ 1238695 w 7467600"/>
              <a:gd name="connsiteY248" fmla="*/ 3076820 h 6858000"/>
              <a:gd name="connsiteX249" fmla="*/ 716371 w 7467600"/>
              <a:gd name="connsiteY249" fmla="*/ 3293249 h 6858000"/>
              <a:gd name="connsiteX250" fmla="*/ 579522 w 7467600"/>
              <a:gd name="connsiteY250" fmla="*/ 3371759 h 6858000"/>
              <a:gd name="connsiteX251" fmla="*/ 600288 w 7467600"/>
              <a:gd name="connsiteY251" fmla="*/ 3365555 h 6858000"/>
              <a:gd name="connsiteX252" fmla="*/ 840692 w 7467600"/>
              <a:gd name="connsiteY252" fmla="*/ 3284921 h 6858000"/>
              <a:gd name="connsiteX253" fmla="*/ 979248 w 7467600"/>
              <a:gd name="connsiteY253" fmla="*/ 3221003 h 6858000"/>
              <a:gd name="connsiteX254" fmla="*/ 1053282 w 7467600"/>
              <a:gd name="connsiteY254" fmla="*/ 3185247 h 6858000"/>
              <a:gd name="connsiteX255" fmla="*/ 1320603 w 7467600"/>
              <a:gd name="connsiteY255" fmla="*/ 3081281 h 6858000"/>
              <a:gd name="connsiteX256" fmla="*/ 1238695 w 7467600"/>
              <a:gd name="connsiteY256" fmla="*/ 3076820 h 6858000"/>
              <a:gd name="connsiteX257" fmla="*/ 5425627 w 7467600"/>
              <a:gd name="connsiteY257" fmla="*/ 2954192 h 6858000"/>
              <a:gd name="connsiteX258" fmla="*/ 5470770 w 7467600"/>
              <a:gd name="connsiteY258" fmla="*/ 3005435 h 6858000"/>
              <a:gd name="connsiteX259" fmla="*/ 5519779 w 7467600"/>
              <a:gd name="connsiteY259" fmla="*/ 4359223 h 6858000"/>
              <a:gd name="connsiteX260" fmla="*/ 5520293 w 7467600"/>
              <a:gd name="connsiteY260" fmla="*/ 4360602 h 6858000"/>
              <a:gd name="connsiteX261" fmla="*/ 5767221 w 7467600"/>
              <a:gd name="connsiteY261" fmla="*/ 4665564 h 6858000"/>
              <a:gd name="connsiteX262" fmla="*/ 6937169 w 7467600"/>
              <a:gd name="connsiteY262" fmla="*/ 4815941 h 6858000"/>
              <a:gd name="connsiteX263" fmla="*/ 6953922 w 7467600"/>
              <a:gd name="connsiteY263" fmla="*/ 4890068 h 6858000"/>
              <a:gd name="connsiteX264" fmla="*/ 6071359 w 7467600"/>
              <a:gd name="connsiteY264" fmla="*/ 4770770 h 6858000"/>
              <a:gd name="connsiteX265" fmla="*/ 6038839 w 7467600"/>
              <a:gd name="connsiteY265" fmla="*/ 4764474 h 6858000"/>
              <a:gd name="connsiteX266" fmla="*/ 6038706 w 7467600"/>
              <a:gd name="connsiteY266" fmla="*/ 4763847 h 6858000"/>
              <a:gd name="connsiteX267" fmla="*/ 6037784 w 7467600"/>
              <a:gd name="connsiteY267" fmla="*/ 4764270 h 6858000"/>
              <a:gd name="connsiteX268" fmla="*/ 6038839 w 7467600"/>
              <a:gd name="connsiteY268" fmla="*/ 4764474 h 6858000"/>
              <a:gd name="connsiteX269" fmla="*/ 6040338 w 7467600"/>
              <a:gd name="connsiteY269" fmla="*/ 4771418 h 6858000"/>
              <a:gd name="connsiteX270" fmla="*/ 6024488 w 7467600"/>
              <a:gd name="connsiteY270" fmla="*/ 4809903 h 6858000"/>
              <a:gd name="connsiteX271" fmla="*/ 5599771 w 7467600"/>
              <a:gd name="connsiteY271" fmla="*/ 5509652 h 6858000"/>
              <a:gd name="connsiteX272" fmla="*/ 5548843 w 7467600"/>
              <a:gd name="connsiteY272" fmla="*/ 5563845 h 6858000"/>
              <a:gd name="connsiteX273" fmla="*/ 5940952 w 7467600"/>
              <a:gd name="connsiteY273" fmla="*/ 6250028 h 6858000"/>
              <a:gd name="connsiteX274" fmla="*/ 6043441 w 7467600"/>
              <a:gd name="connsiteY274" fmla="*/ 6665847 h 6858000"/>
              <a:gd name="connsiteX275" fmla="*/ 6093432 w 7467600"/>
              <a:gd name="connsiteY275" fmla="*/ 6858000 h 6858000"/>
              <a:gd name="connsiteX276" fmla="*/ 6034344 w 7467600"/>
              <a:gd name="connsiteY276" fmla="*/ 6858000 h 6858000"/>
              <a:gd name="connsiteX277" fmla="*/ 6026679 w 7467600"/>
              <a:gd name="connsiteY277" fmla="*/ 6836959 h 6858000"/>
              <a:gd name="connsiteX278" fmla="*/ 5800441 w 7467600"/>
              <a:gd name="connsiteY278" fmla="*/ 6335286 h 6858000"/>
              <a:gd name="connsiteX279" fmla="*/ 5526562 w 7467600"/>
              <a:gd name="connsiteY279" fmla="*/ 5705388 h 6858000"/>
              <a:gd name="connsiteX280" fmla="*/ 5519640 w 7467600"/>
              <a:gd name="connsiteY280" fmla="*/ 5683774 h 6858000"/>
              <a:gd name="connsiteX281" fmla="*/ 5844559 w 7467600"/>
              <a:gd name="connsiteY281" fmla="*/ 6553349 h 6858000"/>
              <a:gd name="connsiteX282" fmla="*/ 5975994 w 7467600"/>
              <a:gd name="connsiteY282" fmla="*/ 6858000 h 6858000"/>
              <a:gd name="connsiteX283" fmla="*/ 5898547 w 7467600"/>
              <a:gd name="connsiteY283" fmla="*/ 6858000 h 6858000"/>
              <a:gd name="connsiteX284" fmla="*/ 5682041 w 7467600"/>
              <a:gd name="connsiteY284" fmla="*/ 6355860 h 6858000"/>
              <a:gd name="connsiteX285" fmla="*/ 5461758 w 7467600"/>
              <a:gd name="connsiteY285" fmla="*/ 5820220 h 6858000"/>
              <a:gd name="connsiteX286" fmla="*/ 5237282 w 7467600"/>
              <a:gd name="connsiteY286" fmla="*/ 6579086 h 6858000"/>
              <a:gd name="connsiteX287" fmla="*/ 5115009 w 7467600"/>
              <a:gd name="connsiteY287" fmla="*/ 6858000 h 6858000"/>
              <a:gd name="connsiteX288" fmla="*/ 5028074 w 7467600"/>
              <a:gd name="connsiteY288" fmla="*/ 6858000 h 6858000"/>
              <a:gd name="connsiteX289" fmla="*/ 5079508 w 7467600"/>
              <a:gd name="connsiteY289" fmla="*/ 6749074 h 6858000"/>
              <a:gd name="connsiteX290" fmla="*/ 5371846 w 7467600"/>
              <a:gd name="connsiteY290" fmla="*/ 5924413 h 6858000"/>
              <a:gd name="connsiteX291" fmla="*/ 5270512 w 7467600"/>
              <a:gd name="connsiteY291" fmla="*/ 6138975 h 6858000"/>
              <a:gd name="connsiteX292" fmla="*/ 5062409 w 7467600"/>
              <a:gd name="connsiteY292" fmla="*/ 6653544 h 6858000"/>
              <a:gd name="connsiteX293" fmla="*/ 5036628 w 7467600"/>
              <a:gd name="connsiteY293" fmla="*/ 6754247 h 6858000"/>
              <a:gd name="connsiteX294" fmla="*/ 5009112 w 7467600"/>
              <a:gd name="connsiteY294" fmla="*/ 6858000 h 6858000"/>
              <a:gd name="connsiteX295" fmla="*/ 4976679 w 7467600"/>
              <a:gd name="connsiteY295" fmla="*/ 6858000 h 6858000"/>
              <a:gd name="connsiteX296" fmla="*/ 5006537 w 7467600"/>
              <a:gd name="connsiteY296" fmla="*/ 6747068 h 6858000"/>
              <a:gd name="connsiteX297" fmla="*/ 5032723 w 7467600"/>
              <a:gd name="connsiteY297" fmla="*/ 6644957 h 6858000"/>
              <a:gd name="connsiteX298" fmla="*/ 5242949 w 7467600"/>
              <a:gd name="connsiteY298" fmla="*/ 6125175 h 6858000"/>
              <a:gd name="connsiteX299" fmla="*/ 5286321 w 7467600"/>
              <a:gd name="connsiteY299" fmla="*/ 6033555 h 6858000"/>
              <a:gd name="connsiteX300" fmla="*/ 5008210 w 7467600"/>
              <a:gd name="connsiteY300" fmla="*/ 6649194 h 6858000"/>
              <a:gd name="connsiteX301" fmla="*/ 4986321 w 7467600"/>
              <a:gd name="connsiteY301" fmla="*/ 6765687 h 6858000"/>
              <a:gd name="connsiteX302" fmla="*/ 4973474 w 7467600"/>
              <a:gd name="connsiteY302" fmla="*/ 6858000 h 6858000"/>
              <a:gd name="connsiteX303" fmla="*/ 4907178 w 7467600"/>
              <a:gd name="connsiteY303" fmla="*/ 6858000 h 6858000"/>
              <a:gd name="connsiteX304" fmla="*/ 4910810 w 7467600"/>
              <a:gd name="connsiteY304" fmla="*/ 6829660 h 6858000"/>
              <a:gd name="connsiteX305" fmla="*/ 4987461 w 7467600"/>
              <a:gd name="connsiteY305" fmla="*/ 6432994 h 6858000"/>
              <a:gd name="connsiteX306" fmla="*/ 5179262 w 7467600"/>
              <a:gd name="connsiteY306" fmla="*/ 6035044 h 6858000"/>
              <a:gd name="connsiteX307" fmla="*/ 4689678 w 7467600"/>
              <a:gd name="connsiteY307" fmla="*/ 6440241 h 6858000"/>
              <a:gd name="connsiteX308" fmla="*/ 4477543 w 7467600"/>
              <a:gd name="connsiteY308" fmla="*/ 6674836 h 6858000"/>
              <a:gd name="connsiteX309" fmla="*/ 4329957 w 7467600"/>
              <a:gd name="connsiteY309" fmla="*/ 6858000 h 6858000"/>
              <a:gd name="connsiteX310" fmla="*/ 4218595 w 7467600"/>
              <a:gd name="connsiteY310" fmla="*/ 6858000 h 6858000"/>
              <a:gd name="connsiteX311" fmla="*/ 4368888 w 7467600"/>
              <a:gd name="connsiteY311" fmla="*/ 6668412 h 6858000"/>
              <a:gd name="connsiteX312" fmla="*/ 4563091 w 7467600"/>
              <a:gd name="connsiteY312" fmla="*/ 6442508 h 6858000"/>
              <a:gd name="connsiteX313" fmla="*/ 5387324 w 7467600"/>
              <a:gd name="connsiteY313" fmla="*/ 5705830 h 6858000"/>
              <a:gd name="connsiteX314" fmla="*/ 5073620 w 7467600"/>
              <a:gd name="connsiteY314" fmla="*/ 5955437 h 6858000"/>
              <a:gd name="connsiteX315" fmla="*/ 4689789 w 7467600"/>
              <a:gd name="connsiteY315" fmla="*/ 6268382 h 6858000"/>
              <a:gd name="connsiteX316" fmla="*/ 4418722 w 7467600"/>
              <a:gd name="connsiteY316" fmla="*/ 6570886 h 6858000"/>
              <a:gd name="connsiteX317" fmla="*/ 4214944 w 7467600"/>
              <a:gd name="connsiteY317" fmla="*/ 6858000 h 6858000"/>
              <a:gd name="connsiteX318" fmla="*/ 4177898 w 7467600"/>
              <a:gd name="connsiteY318" fmla="*/ 6858000 h 6858000"/>
              <a:gd name="connsiteX319" fmla="*/ 4391597 w 7467600"/>
              <a:gd name="connsiteY319" fmla="*/ 6556370 h 6858000"/>
              <a:gd name="connsiteX320" fmla="*/ 4668889 w 7467600"/>
              <a:gd name="connsiteY320" fmla="*/ 6246399 h 6858000"/>
              <a:gd name="connsiteX321" fmla="*/ 5055427 w 7467600"/>
              <a:gd name="connsiteY321" fmla="*/ 5931476 h 6858000"/>
              <a:gd name="connsiteX322" fmla="*/ 5371814 w 7467600"/>
              <a:gd name="connsiteY322" fmla="*/ 5678975 h 6858000"/>
              <a:gd name="connsiteX323" fmla="*/ 4987918 w 7467600"/>
              <a:gd name="connsiteY323" fmla="*/ 5838701 h 6858000"/>
              <a:gd name="connsiteX324" fmla="*/ 4317146 w 7467600"/>
              <a:gd name="connsiteY324" fmla="*/ 6587716 h 6858000"/>
              <a:gd name="connsiteX325" fmla="*/ 4171627 w 7467600"/>
              <a:gd name="connsiteY325" fmla="*/ 6858000 h 6858000"/>
              <a:gd name="connsiteX326" fmla="*/ 4081585 w 7467600"/>
              <a:gd name="connsiteY326" fmla="*/ 6858000 h 6858000"/>
              <a:gd name="connsiteX327" fmla="*/ 4238603 w 7467600"/>
              <a:gd name="connsiteY327" fmla="*/ 6559341 h 6858000"/>
              <a:gd name="connsiteX328" fmla="*/ 4778333 w 7467600"/>
              <a:gd name="connsiteY328" fmla="*/ 5873626 h 6858000"/>
              <a:gd name="connsiteX329" fmla="*/ 5414185 w 7467600"/>
              <a:gd name="connsiteY329" fmla="*/ 5573882 h 6858000"/>
              <a:gd name="connsiteX330" fmla="*/ 5959648 w 7467600"/>
              <a:gd name="connsiteY330" fmla="*/ 4760797 h 6858000"/>
              <a:gd name="connsiteX331" fmla="*/ 5355019 w 7467600"/>
              <a:gd name="connsiteY331" fmla="*/ 4734672 h 6858000"/>
              <a:gd name="connsiteX332" fmla="*/ 5083565 w 7467600"/>
              <a:gd name="connsiteY332" fmla="*/ 5179121 h 6858000"/>
              <a:gd name="connsiteX333" fmla="*/ 4713577 w 7467600"/>
              <a:gd name="connsiteY333" fmla="*/ 5616803 h 6858000"/>
              <a:gd name="connsiteX334" fmla="*/ 3989559 w 7467600"/>
              <a:gd name="connsiteY334" fmla="*/ 6145945 h 6858000"/>
              <a:gd name="connsiteX335" fmla="*/ 3939824 w 7467600"/>
              <a:gd name="connsiteY335" fmla="*/ 6066900 h 6858000"/>
              <a:gd name="connsiteX336" fmla="*/ 4584537 w 7467600"/>
              <a:gd name="connsiteY336" fmla="*/ 5324826 h 6858000"/>
              <a:gd name="connsiteX337" fmla="*/ 5037105 w 7467600"/>
              <a:gd name="connsiteY337" fmla="*/ 5088765 h 6858000"/>
              <a:gd name="connsiteX338" fmla="*/ 5039930 w 7467600"/>
              <a:gd name="connsiteY338" fmla="*/ 5089585 h 6858000"/>
              <a:gd name="connsiteX339" fmla="*/ 5263764 w 7467600"/>
              <a:gd name="connsiteY339" fmla="*/ 4735525 h 6858000"/>
              <a:gd name="connsiteX340" fmla="*/ 4086300 w 7467600"/>
              <a:gd name="connsiteY340" fmla="*/ 4884599 h 6858000"/>
              <a:gd name="connsiteX341" fmla="*/ 4085485 w 7467600"/>
              <a:gd name="connsiteY341" fmla="*/ 4899070 h 6858000"/>
              <a:gd name="connsiteX342" fmla="*/ 3871915 w 7467600"/>
              <a:gd name="connsiteY342" fmla="*/ 5253645 h 6858000"/>
              <a:gd name="connsiteX343" fmla="*/ 3799374 w 7467600"/>
              <a:gd name="connsiteY343" fmla="*/ 5466127 h 6858000"/>
              <a:gd name="connsiteX344" fmla="*/ 3498850 w 7467600"/>
              <a:gd name="connsiteY344" fmla="*/ 6661888 h 6858000"/>
              <a:gd name="connsiteX345" fmla="*/ 3399216 w 7467600"/>
              <a:gd name="connsiteY345" fmla="*/ 6858000 h 6858000"/>
              <a:gd name="connsiteX346" fmla="*/ 3303688 w 7467600"/>
              <a:gd name="connsiteY346" fmla="*/ 6858000 h 6858000"/>
              <a:gd name="connsiteX347" fmla="*/ 3391774 w 7467600"/>
              <a:gd name="connsiteY347" fmla="*/ 6697181 h 6858000"/>
              <a:gd name="connsiteX348" fmla="*/ 3735540 w 7467600"/>
              <a:gd name="connsiteY348" fmla="*/ 5546923 h 6858000"/>
              <a:gd name="connsiteX349" fmla="*/ 3729438 w 7467600"/>
              <a:gd name="connsiteY349" fmla="*/ 5569058 h 6858000"/>
              <a:gd name="connsiteX350" fmla="*/ 3707782 w 7467600"/>
              <a:gd name="connsiteY350" fmla="*/ 5644908 h 6858000"/>
              <a:gd name="connsiteX351" fmla="*/ 3583827 w 7467600"/>
              <a:gd name="connsiteY351" fmla="*/ 6039215 h 6858000"/>
              <a:gd name="connsiteX352" fmla="*/ 3547861 w 7467600"/>
              <a:gd name="connsiteY352" fmla="*/ 6129609 h 6858000"/>
              <a:gd name="connsiteX353" fmla="*/ 3490905 w 7467600"/>
              <a:gd name="connsiteY353" fmla="*/ 6277660 h 6858000"/>
              <a:gd name="connsiteX354" fmla="*/ 3455859 w 7467600"/>
              <a:gd name="connsiteY354" fmla="*/ 6391301 h 6858000"/>
              <a:gd name="connsiteX355" fmla="*/ 3429112 w 7467600"/>
              <a:gd name="connsiteY355" fmla="*/ 6479469 h 6858000"/>
              <a:gd name="connsiteX356" fmla="*/ 3304862 w 7467600"/>
              <a:gd name="connsiteY356" fmla="*/ 6796476 h 6858000"/>
              <a:gd name="connsiteX357" fmla="*/ 3276071 w 7467600"/>
              <a:gd name="connsiteY357" fmla="*/ 6858000 h 6858000"/>
              <a:gd name="connsiteX358" fmla="*/ 3240805 w 7467600"/>
              <a:gd name="connsiteY358" fmla="*/ 6858000 h 6858000"/>
              <a:gd name="connsiteX359" fmla="*/ 3275917 w 7467600"/>
              <a:gd name="connsiteY359" fmla="*/ 6783192 h 6858000"/>
              <a:gd name="connsiteX360" fmla="*/ 3399358 w 7467600"/>
              <a:gd name="connsiteY360" fmla="*/ 6469011 h 6858000"/>
              <a:gd name="connsiteX361" fmla="*/ 3425650 w 7467600"/>
              <a:gd name="connsiteY361" fmla="*/ 6381333 h 6858000"/>
              <a:gd name="connsiteX362" fmla="*/ 3460661 w 7467600"/>
              <a:gd name="connsiteY362" fmla="*/ 6266763 h 6858000"/>
              <a:gd name="connsiteX363" fmla="*/ 3518021 w 7467600"/>
              <a:gd name="connsiteY363" fmla="*/ 6117298 h 6858000"/>
              <a:gd name="connsiteX364" fmla="*/ 3554035 w 7467600"/>
              <a:gd name="connsiteY364" fmla="*/ 6027832 h 6858000"/>
              <a:gd name="connsiteX365" fmla="*/ 3677174 w 7467600"/>
              <a:gd name="connsiteY365" fmla="*/ 5636351 h 6858000"/>
              <a:gd name="connsiteX366" fmla="*/ 3698819 w 7467600"/>
              <a:gd name="connsiteY366" fmla="*/ 5560503 h 6858000"/>
              <a:gd name="connsiteX367" fmla="*/ 3702094 w 7467600"/>
              <a:gd name="connsiteY367" fmla="*/ 5549194 h 6858000"/>
              <a:gd name="connsiteX368" fmla="*/ 3398355 w 7467600"/>
              <a:gd name="connsiteY368" fmla="*/ 6094603 h 6858000"/>
              <a:gd name="connsiteX369" fmla="*/ 3193941 w 7467600"/>
              <a:gd name="connsiteY369" fmla="*/ 6798775 h 6858000"/>
              <a:gd name="connsiteX370" fmla="*/ 3184140 w 7467600"/>
              <a:gd name="connsiteY370" fmla="*/ 6858000 h 6858000"/>
              <a:gd name="connsiteX371" fmla="*/ 3099978 w 7467600"/>
              <a:gd name="connsiteY371" fmla="*/ 6858000 h 6858000"/>
              <a:gd name="connsiteX372" fmla="*/ 3101556 w 7467600"/>
              <a:gd name="connsiteY372" fmla="*/ 6843337 h 6858000"/>
              <a:gd name="connsiteX373" fmla="*/ 3370162 w 7467600"/>
              <a:gd name="connsiteY373" fmla="*/ 5785550 h 6858000"/>
              <a:gd name="connsiteX374" fmla="*/ 3746477 w 7467600"/>
              <a:gd name="connsiteY374" fmla="*/ 5377889 h 6858000"/>
              <a:gd name="connsiteX375" fmla="*/ 3863399 w 7467600"/>
              <a:gd name="connsiteY375" fmla="*/ 5087257 h 6858000"/>
              <a:gd name="connsiteX376" fmla="*/ 3968712 w 7467600"/>
              <a:gd name="connsiteY376" fmla="*/ 4913989 h 6858000"/>
              <a:gd name="connsiteX377" fmla="*/ 2792390 w 7467600"/>
              <a:gd name="connsiteY377" fmla="*/ 5382974 h 6858000"/>
              <a:gd name="connsiteX378" fmla="*/ 2714982 w 7467600"/>
              <a:gd name="connsiteY378" fmla="*/ 5427051 h 6858000"/>
              <a:gd name="connsiteX379" fmla="*/ 2813361 w 7467600"/>
              <a:gd name="connsiteY379" fmla="*/ 6023912 h 6858000"/>
              <a:gd name="connsiteX380" fmla="*/ 2688430 w 7467600"/>
              <a:gd name="connsiteY380" fmla="*/ 6801564 h 6858000"/>
              <a:gd name="connsiteX381" fmla="*/ 2629626 w 7467600"/>
              <a:gd name="connsiteY381" fmla="*/ 6763394 h 6858000"/>
              <a:gd name="connsiteX382" fmla="*/ 2565328 w 7467600"/>
              <a:gd name="connsiteY382" fmla="*/ 5516399 h 6858000"/>
              <a:gd name="connsiteX383" fmla="*/ 1922999 w 7467600"/>
              <a:gd name="connsiteY383" fmla="*/ 5980343 h 6858000"/>
              <a:gd name="connsiteX384" fmla="*/ 1950261 w 7467600"/>
              <a:gd name="connsiteY384" fmla="*/ 6405858 h 6858000"/>
              <a:gd name="connsiteX385" fmla="*/ 2365554 w 7467600"/>
              <a:gd name="connsiteY385" fmla="*/ 6759107 h 6858000"/>
              <a:gd name="connsiteX386" fmla="*/ 2424142 w 7467600"/>
              <a:gd name="connsiteY386" fmla="*/ 6858000 h 6858000"/>
              <a:gd name="connsiteX387" fmla="*/ 2395994 w 7467600"/>
              <a:gd name="connsiteY387" fmla="*/ 6858000 h 6858000"/>
              <a:gd name="connsiteX388" fmla="*/ 2392863 w 7467600"/>
              <a:gd name="connsiteY388" fmla="*/ 6852964 h 6858000"/>
              <a:gd name="connsiteX389" fmla="*/ 2017589 w 7467600"/>
              <a:gd name="connsiteY389" fmla="*/ 6493982 h 6858000"/>
              <a:gd name="connsiteX390" fmla="*/ 2147336 w 7467600"/>
              <a:gd name="connsiteY390" fmla="*/ 6594052 h 6858000"/>
              <a:gd name="connsiteX391" fmla="*/ 2207047 w 7467600"/>
              <a:gd name="connsiteY391" fmla="*/ 6654540 h 6858000"/>
              <a:gd name="connsiteX392" fmla="*/ 2299106 w 7467600"/>
              <a:gd name="connsiteY392" fmla="*/ 6778931 h 6858000"/>
              <a:gd name="connsiteX393" fmla="*/ 2314430 w 7467600"/>
              <a:gd name="connsiteY393" fmla="*/ 6801144 h 6858000"/>
              <a:gd name="connsiteX394" fmla="*/ 2352406 w 7467600"/>
              <a:gd name="connsiteY394" fmla="*/ 6858000 h 6858000"/>
              <a:gd name="connsiteX395" fmla="*/ 2314492 w 7467600"/>
              <a:gd name="connsiteY395" fmla="*/ 6858000 h 6858000"/>
              <a:gd name="connsiteX396" fmla="*/ 2288095 w 7467600"/>
              <a:gd name="connsiteY396" fmla="*/ 6818030 h 6858000"/>
              <a:gd name="connsiteX397" fmla="*/ 2272768 w 7467600"/>
              <a:gd name="connsiteY397" fmla="*/ 6795822 h 6858000"/>
              <a:gd name="connsiteX398" fmla="*/ 2182715 w 7467600"/>
              <a:gd name="connsiteY398" fmla="*/ 6675071 h 6858000"/>
              <a:gd name="connsiteX399" fmla="*/ 2032061 w 7467600"/>
              <a:gd name="connsiteY399" fmla="*/ 6541380 h 6858000"/>
              <a:gd name="connsiteX400" fmla="*/ 2257220 w 7467600"/>
              <a:gd name="connsiteY400" fmla="*/ 6826257 h 6858000"/>
              <a:gd name="connsiteX401" fmla="*/ 2281324 w 7467600"/>
              <a:gd name="connsiteY401" fmla="*/ 6858000 h 6858000"/>
              <a:gd name="connsiteX402" fmla="*/ 2242860 w 7467600"/>
              <a:gd name="connsiteY402" fmla="*/ 6858000 h 6858000"/>
              <a:gd name="connsiteX403" fmla="*/ 2232818 w 7467600"/>
              <a:gd name="connsiteY403" fmla="*/ 6844926 h 6858000"/>
              <a:gd name="connsiteX404" fmla="*/ 1990172 w 7467600"/>
              <a:gd name="connsiteY404" fmla="*/ 6542121 h 6858000"/>
              <a:gd name="connsiteX405" fmla="*/ 2124090 w 7467600"/>
              <a:gd name="connsiteY405" fmla="*/ 6761017 h 6858000"/>
              <a:gd name="connsiteX406" fmla="*/ 2200380 w 7467600"/>
              <a:gd name="connsiteY406" fmla="*/ 6858000 h 6858000"/>
              <a:gd name="connsiteX407" fmla="*/ 2147507 w 7467600"/>
              <a:gd name="connsiteY407" fmla="*/ 6858000 h 6858000"/>
              <a:gd name="connsiteX408" fmla="*/ 2070668 w 7467600"/>
              <a:gd name="connsiteY408" fmla="*/ 6761520 h 6858000"/>
              <a:gd name="connsiteX409" fmla="*/ 1975142 w 7467600"/>
              <a:gd name="connsiteY409" fmla="*/ 6585570 h 6858000"/>
              <a:gd name="connsiteX410" fmla="*/ 2050035 w 7467600"/>
              <a:gd name="connsiteY410" fmla="*/ 6813345 h 6858000"/>
              <a:gd name="connsiteX411" fmla="*/ 2063025 w 7467600"/>
              <a:gd name="connsiteY411" fmla="*/ 6858000 h 6858000"/>
              <a:gd name="connsiteX412" fmla="*/ 2021675 w 7467600"/>
              <a:gd name="connsiteY412" fmla="*/ 6858000 h 6858000"/>
              <a:gd name="connsiteX413" fmla="*/ 2019308 w 7467600"/>
              <a:gd name="connsiteY413" fmla="*/ 6847118 h 6858000"/>
              <a:gd name="connsiteX414" fmla="*/ 1938835 w 7467600"/>
              <a:gd name="connsiteY414" fmla="*/ 6551160 h 6858000"/>
              <a:gd name="connsiteX415" fmla="*/ 1953230 w 7467600"/>
              <a:gd name="connsiteY415" fmla="*/ 6759699 h 6858000"/>
              <a:gd name="connsiteX416" fmla="*/ 1956763 w 7467600"/>
              <a:gd name="connsiteY416" fmla="*/ 6778191 h 6858000"/>
              <a:gd name="connsiteX417" fmla="*/ 1967925 w 7467600"/>
              <a:gd name="connsiteY417" fmla="*/ 6858000 h 6858000"/>
              <a:gd name="connsiteX418" fmla="*/ 1936622 w 7467600"/>
              <a:gd name="connsiteY418" fmla="*/ 6858000 h 6858000"/>
              <a:gd name="connsiteX419" fmla="*/ 1926261 w 7467600"/>
              <a:gd name="connsiteY419" fmla="*/ 6784064 h 6858000"/>
              <a:gd name="connsiteX420" fmla="*/ 1922724 w 7467600"/>
              <a:gd name="connsiteY420" fmla="*/ 6765577 h 6858000"/>
              <a:gd name="connsiteX421" fmla="*/ 1904650 w 7467600"/>
              <a:gd name="connsiteY421" fmla="*/ 6639616 h 6858000"/>
              <a:gd name="connsiteX422" fmla="*/ 1885273 w 7467600"/>
              <a:gd name="connsiteY422" fmla="*/ 6858000 h 6858000"/>
              <a:gd name="connsiteX423" fmla="*/ 1854363 w 7467600"/>
              <a:gd name="connsiteY423" fmla="*/ 6858000 h 6858000"/>
              <a:gd name="connsiteX424" fmla="*/ 1880391 w 7467600"/>
              <a:gd name="connsiteY424" fmla="*/ 6603796 h 6858000"/>
              <a:gd name="connsiteX425" fmla="*/ 1818273 w 7467600"/>
              <a:gd name="connsiteY425" fmla="*/ 6715729 h 6858000"/>
              <a:gd name="connsiteX426" fmla="*/ 1794691 w 7467600"/>
              <a:gd name="connsiteY426" fmla="*/ 6843239 h 6858000"/>
              <a:gd name="connsiteX427" fmla="*/ 1794914 w 7467600"/>
              <a:gd name="connsiteY427" fmla="*/ 6858000 h 6858000"/>
              <a:gd name="connsiteX428" fmla="*/ 1746128 w 7467600"/>
              <a:gd name="connsiteY428" fmla="*/ 6858000 h 6858000"/>
              <a:gd name="connsiteX429" fmla="*/ 1753934 w 7467600"/>
              <a:gd name="connsiteY429" fmla="*/ 6724796 h 6858000"/>
              <a:gd name="connsiteX430" fmla="*/ 1792053 w 7467600"/>
              <a:gd name="connsiteY430" fmla="*/ 6572396 h 6858000"/>
              <a:gd name="connsiteX431" fmla="*/ 1862248 w 7467600"/>
              <a:gd name="connsiteY431" fmla="*/ 6266397 h 6858000"/>
              <a:gd name="connsiteX432" fmla="*/ 1862250 w 7467600"/>
              <a:gd name="connsiteY432" fmla="*/ 6033531 h 6858000"/>
              <a:gd name="connsiteX433" fmla="*/ 1211999 w 7467600"/>
              <a:gd name="connsiteY433" fmla="*/ 6683610 h 6858000"/>
              <a:gd name="connsiteX434" fmla="*/ 1213266 w 7467600"/>
              <a:gd name="connsiteY434" fmla="*/ 6691947 h 6858000"/>
              <a:gd name="connsiteX435" fmla="*/ 1203370 w 7467600"/>
              <a:gd name="connsiteY435" fmla="*/ 6850676 h 6858000"/>
              <a:gd name="connsiteX436" fmla="*/ 1203671 w 7467600"/>
              <a:gd name="connsiteY436" fmla="*/ 6858000 h 6858000"/>
              <a:gd name="connsiteX437" fmla="*/ 1143180 w 7467600"/>
              <a:gd name="connsiteY437" fmla="*/ 6858000 h 6858000"/>
              <a:gd name="connsiteX438" fmla="*/ 1142176 w 7467600"/>
              <a:gd name="connsiteY438" fmla="*/ 6766045 h 6858000"/>
              <a:gd name="connsiteX439" fmla="*/ 1067484 w 7467600"/>
              <a:gd name="connsiteY439" fmla="*/ 6858000 h 6858000"/>
              <a:gd name="connsiteX440" fmla="*/ 953928 w 7467600"/>
              <a:gd name="connsiteY440" fmla="*/ 6858000 h 6858000"/>
              <a:gd name="connsiteX441" fmla="*/ 959715 w 7467600"/>
              <a:gd name="connsiteY441" fmla="*/ 6850185 h 6858000"/>
              <a:gd name="connsiteX442" fmla="*/ 1483788 w 7467600"/>
              <a:gd name="connsiteY442" fmla="*/ 6259174 h 6858000"/>
              <a:gd name="connsiteX443" fmla="*/ 1100671 w 7467600"/>
              <a:gd name="connsiteY443" fmla="*/ 6252137 h 6858000"/>
              <a:gd name="connsiteX444" fmla="*/ 1090144 w 7467600"/>
              <a:gd name="connsiteY444" fmla="*/ 6256748 h 6858000"/>
              <a:gd name="connsiteX445" fmla="*/ 1095872 w 7467600"/>
              <a:gd name="connsiteY445" fmla="*/ 6271892 h 6858000"/>
              <a:gd name="connsiteX446" fmla="*/ 262785 w 7467600"/>
              <a:gd name="connsiteY446" fmla="*/ 6845450 h 6858000"/>
              <a:gd name="connsiteX447" fmla="*/ 209968 w 7467600"/>
              <a:gd name="connsiteY447" fmla="*/ 6770713 h 6858000"/>
              <a:gd name="connsiteX448" fmla="*/ 873460 w 7467600"/>
              <a:gd name="connsiteY448" fmla="*/ 6253768 h 6858000"/>
              <a:gd name="connsiteX449" fmla="*/ 192686 w 7467600"/>
              <a:gd name="connsiteY449" fmla="*/ 5849257 h 6858000"/>
              <a:gd name="connsiteX450" fmla="*/ 4696 w 7467600"/>
              <a:gd name="connsiteY450" fmla="*/ 5697668 h 6858000"/>
              <a:gd name="connsiteX451" fmla="*/ 0 w 7467600"/>
              <a:gd name="connsiteY451" fmla="*/ 5689984 h 6858000"/>
              <a:gd name="connsiteX452" fmla="*/ 0 w 7467600"/>
              <a:gd name="connsiteY452" fmla="*/ 5513472 h 6858000"/>
              <a:gd name="connsiteX453" fmla="*/ 174101 w 7467600"/>
              <a:gd name="connsiteY453" fmla="*/ 5620277 h 6858000"/>
              <a:gd name="connsiteX454" fmla="*/ 891800 w 7467600"/>
              <a:gd name="connsiteY454" fmla="*/ 6036935 h 6858000"/>
              <a:gd name="connsiteX455" fmla="*/ 1072219 w 7467600"/>
              <a:gd name="connsiteY455" fmla="*/ 6169443 h 6858000"/>
              <a:gd name="connsiteX456" fmla="*/ 1074117 w 7467600"/>
              <a:gd name="connsiteY456" fmla="*/ 6170301 h 6858000"/>
              <a:gd name="connsiteX457" fmla="*/ 1083114 w 7467600"/>
              <a:gd name="connsiteY457" fmla="*/ 6174131 h 6858000"/>
              <a:gd name="connsiteX458" fmla="*/ 1543010 w 7467600"/>
              <a:gd name="connsiteY458" fmla="*/ 6191140 h 6858000"/>
              <a:gd name="connsiteX459" fmla="*/ 1551080 w 7467600"/>
              <a:gd name="connsiteY459" fmla="*/ 6195006 h 6858000"/>
              <a:gd name="connsiteX460" fmla="*/ 2345443 w 7467600"/>
              <a:gd name="connsiteY460" fmla="*/ 5549882 h 6858000"/>
              <a:gd name="connsiteX461" fmla="*/ 1721499 w 7467600"/>
              <a:gd name="connsiteY461" fmla="*/ 5599969 h 6858000"/>
              <a:gd name="connsiteX462" fmla="*/ 767716 w 7467600"/>
              <a:gd name="connsiteY462" fmla="*/ 5472768 h 6858000"/>
              <a:gd name="connsiteX463" fmla="*/ 722147 w 7467600"/>
              <a:gd name="connsiteY463" fmla="*/ 5393091 h 6858000"/>
              <a:gd name="connsiteX464" fmla="*/ 1485552 w 7467600"/>
              <a:gd name="connsiteY464" fmla="*/ 5313202 h 6858000"/>
              <a:gd name="connsiteX465" fmla="*/ 2143004 w 7467600"/>
              <a:gd name="connsiteY465" fmla="*/ 5402420 h 6858000"/>
              <a:gd name="connsiteX466" fmla="*/ 1933391 w 7467600"/>
              <a:gd name="connsiteY466" fmla="*/ 5156971 h 6858000"/>
              <a:gd name="connsiteX467" fmla="*/ 1827118 w 7467600"/>
              <a:gd name="connsiteY467" fmla="*/ 4968410 h 6858000"/>
              <a:gd name="connsiteX468" fmla="*/ 1837349 w 7467600"/>
              <a:gd name="connsiteY468" fmla="*/ 4956357 h 6858000"/>
              <a:gd name="connsiteX469" fmla="*/ 2162835 w 7467600"/>
              <a:gd name="connsiteY469" fmla="*/ 5187853 h 6858000"/>
              <a:gd name="connsiteX470" fmla="*/ 2257167 w 7467600"/>
              <a:gd name="connsiteY470" fmla="*/ 5462123 h 6858000"/>
              <a:gd name="connsiteX471" fmla="*/ 2261598 w 7467600"/>
              <a:gd name="connsiteY471" fmla="*/ 5467998 h 6858000"/>
              <a:gd name="connsiteX472" fmla="*/ 2437177 w 7467600"/>
              <a:gd name="connsiteY472" fmla="*/ 5479608 h 6858000"/>
              <a:gd name="connsiteX473" fmla="*/ 2445247 w 7467600"/>
              <a:gd name="connsiteY473" fmla="*/ 5483476 h 6858000"/>
              <a:gd name="connsiteX474" fmla="*/ 2743626 w 7467600"/>
              <a:gd name="connsiteY474" fmla="*/ 5304819 h 6858000"/>
              <a:gd name="connsiteX475" fmla="*/ 3048102 w 7467600"/>
              <a:gd name="connsiteY475" fmla="*/ 5150595 h 6858000"/>
              <a:gd name="connsiteX476" fmla="*/ 1799414 w 7467600"/>
              <a:gd name="connsiteY476" fmla="*/ 4694732 h 6858000"/>
              <a:gd name="connsiteX477" fmla="*/ 1771735 w 7467600"/>
              <a:gd name="connsiteY477" fmla="*/ 4619929 h 6858000"/>
              <a:gd name="connsiteX478" fmla="*/ 3104273 w 7467600"/>
              <a:gd name="connsiteY478" fmla="*/ 5076159 h 6858000"/>
              <a:gd name="connsiteX479" fmla="*/ 3113245 w 7467600"/>
              <a:gd name="connsiteY479" fmla="*/ 5090705 h 6858000"/>
              <a:gd name="connsiteX480" fmla="*/ 3126294 w 7467600"/>
              <a:gd name="connsiteY480" fmla="*/ 5114400 h 6858000"/>
              <a:gd name="connsiteX481" fmla="*/ 3937433 w 7467600"/>
              <a:gd name="connsiteY481" fmla="*/ 4830473 h 6858000"/>
              <a:gd name="connsiteX482" fmla="*/ 3590475 w 7467600"/>
              <a:gd name="connsiteY482" fmla="*/ 4597974 h 6858000"/>
              <a:gd name="connsiteX483" fmla="*/ 3100264 w 7467600"/>
              <a:gd name="connsiteY483" fmla="*/ 4579845 h 6858000"/>
              <a:gd name="connsiteX484" fmla="*/ 2183576 w 7467600"/>
              <a:gd name="connsiteY484" fmla="*/ 4227150 h 6858000"/>
              <a:gd name="connsiteX485" fmla="*/ 2151029 w 7467600"/>
              <a:gd name="connsiteY485" fmla="*/ 4146947 h 6858000"/>
              <a:gd name="connsiteX486" fmla="*/ 3563434 w 7467600"/>
              <a:gd name="connsiteY486" fmla="*/ 4469115 h 6858000"/>
              <a:gd name="connsiteX487" fmla="*/ 3177952 w 7467600"/>
              <a:gd name="connsiteY487" fmla="*/ 3657386 h 6858000"/>
              <a:gd name="connsiteX488" fmla="*/ 3189263 w 7467600"/>
              <a:gd name="connsiteY488" fmla="*/ 3625726 h 6858000"/>
              <a:gd name="connsiteX489" fmla="*/ 3560912 w 7467600"/>
              <a:gd name="connsiteY489" fmla="*/ 4079863 h 6858000"/>
              <a:gd name="connsiteX490" fmla="*/ 3626636 w 7467600"/>
              <a:gd name="connsiteY490" fmla="*/ 4512230 h 6858000"/>
              <a:gd name="connsiteX491" fmla="*/ 3653088 w 7467600"/>
              <a:gd name="connsiteY491" fmla="*/ 4521417 h 6858000"/>
              <a:gd name="connsiteX492" fmla="*/ 3988128 w 7467600"/>
              <a:gd name="connsiteY492" fmla="*/ 4817267 h 6858000"/>
              <a:gd name="connsiteX493" fmla="*/ 4830582 w 7467600"/>
              <a:gd name="connsiteY493" fmla="*/ 4676000 h 6858000"/>
              <a:gd name="connsiteX494" fmla="*/ 4830100 w 7467600"/>
              <a:gd name="connsiteY494" fmla="*/ 4675554 h 6858000"/>
              <a:gd name="connsiteX495" fmla="*/ 4036318 w 7467600"/>
              <a:gd name="connsiteY495" fmla="*/ 4147013 h 6858000"/>
              <a:gd name="connsiteX496" fmla="*/ 3432098 w 7467600"/>
              <a:gd name="connsiteY496" fmla="*/ 3537312 h 6858000"/>
              <a:gd name="connsiteX497" fmla="*/ 3446761 w 7467600"/>
              <a:gd name="connsiteY497" fmla="*/ 3461278 h 6858000"/>
              <a:gd name="connsiteX498" fmla="*/ 4419733 w 7467600"/>
              <a:gd name="connsiteY498" fmla="*/ 3963555 h 6858000"/>
              <a:gd name="connsiteX499" fmla="*/ 4781371 w 7467600"/>
              <a:gd name="connsiteY499" fmla="*/ 4458604 h 6858000"/>
              <a:gd name="connsiteX500" fmla="*/ 4780440 w 7467600"/>
              <a:gd name="connsiteY500" fmla="*/ 4470290 h 6858000"/>
              <a:gd name="connsiteX501" fmla="*/ 4898954 w 7467600"/>
              <a:gd name="connsiteY501" fmla="*/ 4662092 h 6858000"/>
              <a:gd name="connsiteX502" fmla="*/ 4900699 w 7467600"/>
              <a:gd name="connsiteY502" fmla="*/ 4670867 h 6858000"/>
              <a:gd name="connsiteX503" fmla="*/ 5714511 w 7467600"/>
              <a:gd name="connsiteY503" fmla="*/ 4663483 h 6858000"/>
              <a:gd name="connsiteX504" fmla="*/ 5464793 w 7467600"/>
              <a:gd name="connsiteY504" fmla="*/ 4393556 h 6858000"/>
              <a:gd name="connsiteX505" fmla="*/ 5461897 w 7467600"/>
              <a:gd name="connsiteY505" fmla="*/ 4390879 h 6858000"/>
              <a:gd name="connsiteX506" fmla="*/ 4294126 w 7467600"/>
              <a:gd name="connsiteY506" fmla="*/ 3303048 h 6858000"/>
              <a:gd name="connsiteX507" fmla="*/ 4305321 w 7467600"/>
              <a:gd name="connsiteY507" fmla="*/ 3256953 h 6858000"/>
              <a:gd name="connsiteX508" fmla="*/ 4949299 w 7467600"/>
              <a:gd name="connsiteY508" fmla="*/ 3766336 h 6858000"/>
              <a:gd name="connsiteX509" fmla="*/ 5291452 w 7467600"/>
              <a:gd name="connsiteY509" fmla="*/ 4076801 h 6858000"/>
              <a:gd name="connsiteX510" fmla="*/ 5434998 w 7467600"/>
              <a:gd name="connsiteY510" fmla="*/ 4254100 h 6858000"/>
              <a:gd name="connsiteX511" fmla="*/ 5351015 w 7467600"/>
              <a:gd name="connsiteY511" fmla="*/ 3760989 h 6858000"/>
              <a:gd name="connsiteX512" fmla="*/ 5413780 w 7467600"/>
              <a:gd name="connsiteY512" fmla="*/ 2966265 h 6858000"/>
              <a:gd name="connsiteX513" fmla="*/ 5425627 w 7467600"/>
              <a:gd name="connsiteY513" fmla="*/ 2954192 h 6858000"/>
              <a:gd name="connsiteX514" fmla="*/ 6604735 w 7467600"/>
              <a:gd name="connsiteY514" fmla="*/ 2041381 h 6858000"/>
              <a:gd name="connsiteX515" fmla="*/ 7204487 w 7467600"/>
              <a:gd name="connsiteY515" fmla="*/ 2742112 h 6858000"/>
              <a:gd name="connsiteX516" fmla="*/ 7131592 w 7467600"/>
              <a:gd name="connsiteY516" fmla="*/ 2672096 h 6858000"/>
              <a:gd name="connsiteX517" fmla="*/ 6996344 w 7467600"/>
              <a:gd name="connsiteY517" fmla="*/ 2518310 h 6858000"/>
              <a:gd name="connsiteX518" fmla="*/ 6735495 w 7467600"/>
              <a:gd name="connsiteY518" fmla="*/ 2196890 h 6858000"/>
              <a:gd name="connsiteX519" fmla="*/ 6721901 w 7467600"/>
              <a:gd name="connsiteY519" fmla="*/ 2179274 h 6858000"/>
              <a:gd name="connsiteX520" fmla="*/ 6604735 w 7467600"/>
              <a:gd name="connsiteY520" fmla="*/ 2041381 h 6858000"/>
              <a:gd name="connsiteX521" fmla="*/ 6591670 w 7467600"/>
              <a:gd name="connsiteY521" fmla="*/ 1988277 h 6858000"/>
              <a:gd name="connsiteX522" fmla="*/ 6747349 w 7467600"/>
              <a:gd name="connsiteY522" fmla="*/ 2160069 h 6858000"/>
              <a:gd name="connsiteX523" fmla="*/ 6760943 w 7467600"/>
              <a:gd name="connsiteY523" fmla="*/ 2177686 h 6858000"/>
              <a:gd name="connsiteX524" fmla="*/ 7021065 w 7467600"/>
              <a:gd name="connsiteY524" fmla="*/ 2498102 h 6858000"/>
              <a:gd name="connsiteX525" fmla="*/ 7155223 w 7467600"/>
              <a:gd name="connsiteY525" fmla="*/ 2650386 h 6858000"/>
              <a:gd name="connsiteX526" fmla="*/ 7203167 w 7467600"/>
              <a:gd name="connsiteY526" fmla="*/ 2697288 h 6858000"/>
              <a:gd name="connsiteX527" fmla="*/ 6937703 w 7467600"/>
              <a:gd name="connsiteY527" fmla="*/ 2321981 h 6858000"/>
              <a:gd name="connsiteX528" fmla="*/ 6591670 w 7467600"/>
              <a:gd name="connsiteY528" fmla="*/ 1988277 h 6858000"/>
              <a:gd name="connsiteX529" fmla="*/ 5798671 w 7467600"/>
              <a:gd name="connsiteY529" fmla="*/ 1981601 h 6858000"/>
              <a:gd name="connsiteX530" fmla="*/ 5754709 w 7467600"/>
              <a:gd name="connsiteY530" fmla="*/ 2071454 h 6858000"/>
              <a:gd name="connsiteX531" fmla="*/ 5763044 w 7467600"/>
              <a:gd name="connsiteY531" fmla="*/ 2842206 h 6858000"/>
              <a:gd name="connsiteX532" fmla="*/ 5764974 w 7467600"/>
              <a:gd name="connsiteY532" fmla="*/ 2799609 h 6858000"/>
              <a:gd name="connsiteX533" fmla="*/ 5767665 w 7467600"/>
              <a:gd name="connsiteY533" fmla="*/ 2666409 h 6858000"/>
              <a:gd name="connsiteX534" fmla="*/ 5763055 w 7467600"/>
              <a:gd name="connsiteY534" fmla="*/ 2579705 h 6858000"/>
              <a:gd name="connsiteX535" fmla="*/ 5758079 w 7467600"/>
              <a:gd name="connsiteY535" fmla="*/ 2492508 h 6858000"/>
              <a:gd name="connsiteX536" fmla="*/ 5779325 w 7467600"/>
              <a:gd name="connsiteY536" fmla="*/ 2197069 h 6858000"/>
              <a:gd name="connsiteX537" fmla="*/ 5798671 w 7467600"/>
              <a:gd name="connsiteY537" fmla="*/ 1981601 h 6858000"/>
              <a:gd name="connsiteX538" fmla="*/ 5829202 w 7467600"/>
              <a:gd name="connsiteY538" fmla="*/ 1971679 h 6858000"/>
              <a:gd name="connsiteX539" fmla="*/ 5809558 w 7467600"/>
              <a:gd name="connsiteY539" fmla="*/ 2198043 h 6858000"/>
              <a:gd name="connsiteX540" fmla="*/ 5788653 w 7467600"/>
              <a:gd name="connsiteY540" fmla="*/ 2489430 h 6858000"/>
              <a:gd name="connsiteX541" fmla="*/ 5793439 w 7467600"/>
              <a:gd name="connsiteY541" fmla="*/ 2575235 h 6858000"/>
              <a:gd name="connsiteX542" fmla="*/ 5796837 w 7467600"/>
              <a:gd name="connsiteY542" fmla="*/ 2637633 h 6858000"/>
              <a:gd name="connsiteX543" fmla="*/ 5818614 w 7467600"/>
              <a:gd name="connsiteY543" fmla="*/ 2473055 h 6858000"/>
              <a:gd name="connsiteX544" fmla="*/ 5829202 w 7467600"/>
              <a:gd name="connsiteY544" fmla="*/ 1971679 h 6858000"/>
              <a:gd name="connsiteX545" fmla="*/ 5911389 w 7467600"/>
              <a:gd name="connsiteY545" fmla="*/ 1898371 h 6858000"/>
              <a:gd name="connsiteX546" fmla="*/ 6237627 w 7467600"/>
              <a:gd name="connsiteY546" fmla="*/ 2231921 h 6858000"/>
              <a:gd name="connsiteX547" fmla="*/ 5911389 w 7467600"/>
              <a:gd name="connsiteY547" fmla="*/ 1898371 h 6858000"/>
              <a:gd name="connsiteX548" fmla="*/ 6944437 w 7467600"/>
              <a:gd name="connsiteY548" fmla="*/ 1575402 h 6858000"/>
              <a:gd name="connsiteX549" fmla="*/ 6304730 w 7467600"/>
              <a:gd name="connsiteY549" fmla="*/ 1766654 h 6858000"/>
              <a:gd name="connsiteX550" fmla="*/ 6944437 w 7467600"/>
              <a:gd name="connsiteY550" fmla="*/ 1575402 h 6858000"/>
              <a:gd name="connsiteX551" fmla="*/ 7019523 w 7467600"/>
              <a:gd name="connsiteY551" fmla="*/ 1519450 h 6858000"/>
              <a:gd name="connsiteX552" fmla="*/ 6298091 w 7467600"/>
              <a:gd name="connsiteY552" fmla="*/ 1737122 h 6858000"/>
              <a:gd name="connsiteX553" fmla="*/ 7019523 w 7467600"/>
              <a:gd name="connsiteY553" fmla="*/ 1519450 h 6858000"/>
              <a:gd name="connsiteX554" fmla="*/ 2399523 w 7467600"/>
              <a:gd name="connsiteY554" fmla="*/ 1428234 h 6858000"/>
              <a:gd name="connsiteX555" fmla="*/ 2224982 w 7467600"/>
              <a:gd name="connsiteY555" fmla="*/ 1826201 h 6858000"/>
              <a:gd name="connsiteX556" fmla="*/ 2096099 w 7467600"/>
              <a:gd name="connsiteY556" fmla="*/ 2345900 h 6858000"/>
              <a:gd name="connsiteX557" fmla="*/ 2283317 w 7467600"/>
              <a:gd name="connsiteY557" fmla="*/ 1796925 h 6858000"/>
              <a:gd name="connsiteX558" fmla="*/ 2399523 w 7467600"/>
              <a:gd name="connsiteY558" fmla="*/ 1428234 h 6858000"/>
              <a:gd name="connsiteX559" fmla="*/ 2448558 w 7467600"/>
              <a:gd name="connsiteY559" fmla="*/ 1373435 h 6858000"/>
              <a:gd name="connsiteX560" fmla="*/ 2312521 w 7467600"/>
              <a:gd name="connsiteY560" fmla="*/ 1806140 h 6858000"/>
              <a:gd name="connsiteX561" fmla="*/ 2127533 w 7467600"/>
              <a:gd name="connsiteY561" fmla="*/ 2348380 h 6858000"/>
              <a:gd name="connsiteX562" fmla="*/ 2358080 w 7467600"/>
              <a:gd name="connsiteY562" fmla="*/ 1866134 h 6858000"/>
              <a:gd name="connsiteX563" fmla="*/ 2407436 w 7467600"/>
              <a:gd name="connsiteY563" fmla="*/ 1651070 h 6858000"/>
              <a:gd name="connsiteX564" fmla="*/ 2448558 w 7467600"/>
              <a:gd name="connsiteY564" fmla="*/ 1373435 h 6858000"/>
              <a:gd name="connsiteX565" fmla="*/ 278707 w 7467600"/>
              <a:gd name="connsiteY565" fmla="*/ 1352270 h 6858000"/>
              <a:gd name="connsiteX566" fmla="*/ 321570 w 7467600"/>
              <a:gd name="connsiteY566" fmla="*/ 1861610 h 6858000"/>
              <a:gd name="connsiteX567" fmla="*/ 294281 w 7467600"/>
              <a:gd name="connsiteY567" fmla="*/ 1440658 h 6858000"/>
              <a:gd name="connsiteX568" fmla="*/ 278707 w 7467600"/>
              <a:gd name="connsiteY568" fmla="*/ 1352270 h 6858000"/>
              <a:gd name="connsiteX569" fmla="*/ 1423821 w 7467600"/>
              <a:gd name="connsiteY569" fmla="*/ 1351958 h 6858000"/>
              <a:gd name="connsiteX570" fmla="*/ 1638521 w 7467600"/>
              <a:gd name="connsiteY570" fmla="*/ 1908470 h 6858000"/>
              <a:gd name="connsiteX571" fmla="*/ 1754199 w 7467600"/>
              <a:gd name="connsiteY571" fmla="*/ 2149284 h 6858000"/>
              <a:gd name="connsiteX572" fmla="*/ 1908359 w 7467600"/>
              <a:gd name="connsiteY572" fmla="*/ 2364988 h 6858000"/>
              <a:gd name="connsiteX573" fmla="*/ 1647661 w 7467600"/>
              <a:gd name="connsiteY573" fmla="*/ 1825945 h 6858000"/>
              <a:gd name="connsiteX574" fmla="*/ 1423821 w 7467600"/>
              <a:gd name="connsiteY574" fmla="*/ 1351958 h 6858000"/>
              <a:gd name="connsiteX575" fmla="*/ 1431890 w 7467600"/>
              <a:gd name="connsiteY575" fmla="*/ 1306475 h 6858000"/>
              <a:gd name="connsiteX576" fmla="*/ 1507597 w 7467600"/>
              <a:gd name="connsiteY576" fmla="*/ 1446132 h 6858000"/>
              <a:gd name="connsiteX577" fmla="*/ 1674586 w 7467600"/>
              <a:gd name="connsiteY577" fmla="*/ 1813832 h 6858000"/>
              <a:gd name="connsiteX578" fmla="*/ 1815950 w 7467600"/>
              <a:gd name="connsiteY578" fmla="*/ 2128564 h 6858000"/>
              <a:gd name="connsiteX579" fmla="*/ 1984242 w 7467600"/>
              <a:gd name="connsiteY579" fmla="*/ 2430829 h 6858000"/>
              <a:gd name="connsiteX580" fmla="*/ 2014023 w 7467600"/>
              <a:gd name="connsiteY580" fmla="*/ 2450995 h 6858000"/>
              <a:gd name="connsiteX581" fmla="*/ 1747337 w 7467600"/>
              <a:gd name="connsiteY581" fmla="*/ 1855264 h 6858000"/>
              <a:gd name="connsiteX582" fmla="*/ 1533749 w 7467600"/>
              <a:gd name="connsiteY582" fmla="*/ 1478656 h 6858000"/>
              <a:gd name="connsiteX583" fmla="*/ 1431890 w 7467600"/>
              <a:gd name="connsiteY583" fmla="*/ 1306475 h 6858000"/>
              <a:gd name="connsiteX584" fmla="*/ 5052692 w 7467600"/>
              <a:gd name="connsiteY584" fmla="*/ 1292994 h 6858000"/>
              <a:gd name="connsiteX585" fmla="*/ 5200661 w 7467600"/>
              <a:gd name="connsiteY585" fmla="*/ 1635186 h 6858000"/>
              <a:gd name="connsiteX586" fmla="*/ 5297138 w 7467600"/>
              <a:gd name="connsiteY586" fmla="*/ 1906351 h 6858000"/>
              <a:gd name="connsiteX587" fmla="*/ 5052692 w 7467600"/>
              <a:gd name="connsiteY587" fmla="*/ 1292994 h 6858000"/>
              <a:gd name="connsiteX588" fmla="*/ 5009948 w 7467600"/>
              <a:gd name="connsiteY588" fmla="*/ 1273619 h 6858000"/>
              <a:gd name="connsiteX589" fmla="*/ 5121777 w 7467600"/>
              <a:gd name="connsiteY589" fmla="*/ 1654213 h 6858000"/>
              <a:gd name="connsiteX590" fmla="*/ 5293545 w 7467600"/>
              <a:gd name="connsiteY590" fmla="*/ 2072247 h 6858000"/>
              <a:gd name="connsiteX591" fmla="*/ 5294042 w 7467600"/>
              <a:gd name="connsiteY591" fmla="*/ 2065019 h 6858000"/>
              <a:gd name="connsiteX592" fmla="*/ 5171936 w 7467600"/>
              <a:gd name="connsiteY592" fmla="*/ 1647613 h 6858000"/>
              <a:gd name="connsiteX593" fmla="*/ 5009948 w 7467600"/>
              <a:gd name="connsiteY593" fmla="*/ 1273619 h 6858000"/>
              <a:gd name="connsiteX594" fmla="*/ 655236 w 7467600"/>
              <a:gd name="connsiteY594" fmla="*/ 1268632 h 6858000"/>
              <a:gd name="connsiteX595" fmla="*/ 839521 w 7467600"/>
              <a:gd name="connsiteY595" fmla="*/ 1685315 h 6858000"/>
              <a:gd name="connsiteX596" fmla="*/ 1109416 w 7467600"/>
              <a:gd name="connsiteY596" fmla="*/ 2061663 h 6858000"/>
              <a:gd name="connsiteX597" fmla="*/ 1298300 w 7467600"/>
              <a:gd name="connsiteY597" fmla="*/ 2247742 h 6858000"/>
              <a:gd name="connsiteX598" fmla="*/ 1125871 w 7467600"/>
              <a:gd name="connsiteY598" fmla="*/ 1989513 h 6858000"/>
              <a:gd name="connsiteX599" fmla="*/ 981574 w 7467600"/>
              <a:gd name="connsiteY599" fmla="*/ 1783157 h 6858000"/>
              <a:gd name="connsiteX600" fmla="*/ 922198 w 7467600"/>
              <a:gd name="connsiteY600" fmla="*/ 1677437 h 6858000"/>
              <a:gd name="connsiteX601" fmla="*/ 869293 w 7467600"/>
              <a:gd name="connsiteY601" fmla="*/ 1583214 h 6858000"/>
              <a:gd name="connsiteX602" fmla="*/ 751431 w 7467600"/>
              <a:gd name="connsiteY602" fmla="*/ 1405731 h 6858000"/>
              <a:gd name="connsiteX603" fmla="*/ 655236 w 7467600"/>
              <a:gd name="connsiteY603" fmla="*/ 1268632 h 6858000"/>
              <a:gd name="connsiteX604" fmla="*/ 6516292 w 7467600"/>
              <a:gd name="connsiteY604" fmla="*/ 1263064 h 6858000"/>
              <a:gd name="connsiteX605" fmla="*/ 5736320 w 7467600"/>
              <a:gd name="connsiteY605" fmla="*/ 1501803 h 6858000"/>
              <a:gd name="connsiteX606" fmla="*/ 6516292 w 7467600"/>
              <a:gd name="connsiteY606" fmla="*/ 1263064 h 6858000"/>
              <a:gd name="connsiteX607" fmla="*/ 291466 w 7467600"/>
              <a:gd name="connsiteY607" fmla="*/ 1250369 h 6858000"/>
              <a:gd name="connsiteX608" fmla="*/ 323180 w 7467600"/>
              <a:gd name="connsiteY608" fmla="*/ 1435283 h 6858000"/>
              <a:gd name="connsiteX609" fmla="*/ 349381 w 7467600"/>
              <a:gd name="connsiteY609" fmla="*/ 1875041 h 6858000"/>
              <a:gd name="connsiteX610" fmla="*/ 374363 w 7467600"/>
              <a:gd name="connsiteY610" fmla="*/ 1506494 h 6858000"/>
              <a:gd name="connsiteX611" fmla="*/ 302168 w 7467600"/>
              <a:gd name="connsiteY611" fmla="*/ 1274495 h 6858000"/>
              <a:gd name="connsiteX612" fmla="*/ 291466 w 7467600"/>
              <a:gd name="connsiteY612" fmla="*/ 1250369 h 6858000"/>
              <a:gd name="connsiteX613" fmla="*/ 678222 w 7467600"/>
              <a:gd name="connsiteY613" fmla="*/ 1248670 h 6858000"/>
              <a:gd name="connsiteX614" fmla="*/ 775536 w 7467600"/>
              <a:gd name="connsiteY614" fmla="*/ 1388015 h 6858000"/>
              <a:gd name="connsiteX615" fmla="*/ 894529 w 7467600"/>
              <a:gd name="connsiteY615" fmla="*/ 1567739 h 6858000"/>
              <a:gd name="connsiteX616" fmla="*/ 948000 w 7467600"/>
              <a:gd name="connsiteY616" fmla="*/ 1663088 h 6858000"/>
              <a:gd name="connsiteX617" fmla="*/ 1006812 w 7467600"/>
              <a:gd name="connsiteY617" fmla="*/ 1767683 h 6858000"/>
              <a:gd name="connsiteX618" fmla="*/ 1149133 w 7467600"/>
              <a:gd name="connsiteY618" fmla="*/ 1971513 h 6858000"/>
              <a:gd name="connsiteX619" fmla="*/ 1333952 w 7467600"/>
              <a:gd name="connsiteY619" fmla="*/ 2251620 h 6858000"/>
              <a:gd name="connsiteX620" fmla="*/ 1337329 w 7467600"/>
              <a:gd name="connsiteY620" fmla="*/ 2258350 h 6858000"/>
              <a:gd name="connsiteX621" fmla="*/ 1014726 w 7467600"/>
              <a:gd name="connsiteY621" fmla="*/ 1615556 h 6858000"/>
              <a:gd name="connsiteX622" fmla="*/ 678222 w 7467600"/>
              <a:gd name="connsiteY622" fmla="*/ 1248670 h 6858000"/>
              <a:gd name="connsiteX623" fmla="*/ 6691602 w 7467600"/>
              <a:gd name="connsiteY623" fmla="*/ 1140573 h 6858000"/>
              <a:gd name="connsiteX624" fmla="*/ 6571100 w 7467600"/>
              <a:gd name="connsiteY624" fmla="*/ 1183662 h 6858000"/>
              <a:gd name="connsiteX625" fmla="*/ 6241687 w 7467600"/>
              <a:gd name="connsiteY625" fmla="*/ 1257600 h 6858000"/>
              <a:gd name="connsiteX626" fmla="*/ 5693009 w 7467600"/>
              <a:gd name="connsiteY626" fmla="*/ 1478256 h 6858000"/>
              <a:gd name="connsiteX627" fmla="*/ 6548420 w 7467600"/>
              <a:gd name="connsiteY627" fmla="*/ 1214599 h 6858000"/>
              <a:gd name="connsiteX628" fmla="*/ 6605473 w 7467600"/>
              <a:gd name="connsiteY628" fmla="*/ 1184686 h 6858000"/>
              <a:gd name="connsiteX629" fmla="*/ 6691602 w 7467600"/>
              <a:gd name="connsiteY629" fmla="*/ 1140573 h 6858000"/>
              <a:gd name="connsiteX630" fmla="*/ 4002475 w 7467600"/>
              <a:gd name="connsiteY630" fmla="*/ 1037802 h 6858000"/>
              <a:gd name="connsiteX631" fmla="*/ 4000324 w 7467600"/>
              <a:gd name="connsiteY631" fmla="*/ 1039362 h 6858000"/>
              <a:gd name="connsiteX632" fmla="*/ 4002862 w 7467600"/>
              <a:gd name="connsiteY632" fmla="*/ 1042866 h 6858000"/>
              <a:gd name="connsiteX633" fmla="*/ 4002475 w 7467600"/>
              <a:gd name="connsiteY633" fmla="*/ 1037802 h 6858000"/>
              <a:gd name="connsiteX634" fmla="*/ 506322 w 7467600"/>
              <a:gd name="connsiteY634" fmla="*/ 1020997 h 6858000"/>
              <a:gd name="connsiteX635" fmla="*/ 533068 w 7467600"/>
              <a:gd name="connsiteY635" fmla="*/ 1029409 h 6858000"/>
              <a:gd name="connsiteX636" fmla="*/ 1232525 w 7467600"/>
              <a:gd name="connsiteY636" fmla="*/ 1804675 h 6858000"/>
              <a:gd name="connsiteX637" fmla="*/ 1388858 w 7467600"/>
              <a:gd name="connsiteY637" fmla="*/ 2368011 h 6858000"/>
              <a:gd name="connsiteX638" fmla="*/ 1384098 w 7467600"/>
              <a:gd name="connsiteY638" fmla="*/ 2378125 h 6858000"/>
              <a:gd name="connsiteX639" fmla="*/ 1425393 w 7467600"/>
              <a:gd name="connsiteY639" fmla="*/ 2589124 h 6858000"/>
              <a:gd name="connsiteX640" fmla="*/ 1424001 w 7467600"/>
              <a:gd name="connsiteY640" fmla="*/ 2597541 h 6858000"/>
              <a:gd name="connsiteX641" fmla="*/ 2152729 w 7467600"/>
              <a:gd name="connsiteY641" fmla="*/ 2864487 h 6858000"/>
              <a:gd name="connsiteX642" fmla="*/ 2020609 w 7467600"/>
              <a:gd name="connsiteY642" fmla="*/ 2539671 h 6858000"/>
              <a:gd name="connsiteX643" fmla="*/ 2018920 w 7467600"/>
              <a:gd name="connsiteY643" fmla="*/ 2536309 h 6858000"/>
              <a:gd name="connsiteX644" fmla="*/ 1342441 w 7467600"/>
              <a:gd name="connsiteY644" fmla="*/ 1173017 h 6858000"/>
              <a:gd name="connsiteX645" fmla="*/ 1367925 w 7467600"/>
              <a:gd name="connsiteY645" fmla="*/ 1135648 h 6858000"/>
              <a:gd name="connsiteX646" fmla="*/ 1771401 w 7467600"/>
              <a:gd name="connsiteY646" fmla="*/ 1806673 h 6858000"/>
              <a:gd name="connsiteX647" fmla="*/ 1972385 w 7467600"/>
              <a:gd name="connsiteY647" fmla="*/ 2198735 h 6858000"/>
              <a:gd name="connsiteX648" fmla="*/ 2040892 w 7467600"/>
              <a:gd name="connsiteY648" fmla="*/ 2405205 h 6858000"/>
              <a:gd name="connsiteX649" fmla="*/ 2131689 w 7467600"/>
              <a:gd name="connsiteY649" fmla="*/ 1936926 h 6858000"/>
              <a:gd name="connsiteX650" fmla="*/ 2454820 w 7467600"/>
              <a:gd name="connsiteY650" fmla="*/ 1248808 h 6858000"/>
              <a:gd name="connsiteX651" fmla="*/ 2492512 w 7467600"/>
              <a:gd name="connsiteY651" fmla="*/ 1302920 h 6858000"/>
              <a:gd name="connsiteX652" fmla="*/ 2081216 w 7467600"/>
              <a:gd name="connsiteY652" fmla="*/ 2527513 h 6858000"/>
              <a:gd name="connsiteX653" fmla="*/ 2081211 w 7467600"/>
              <a:gd name="connsiteY653" fmla="*/ 2528916 h 6858000"/>
              <a:gd name="connsiteX654" fmla="*/ 2199067 w 7467600"/>
              <a:gd name="connsiteY654" fmla="*/ 2884061 h 6858000"/>
              <a:gd name="connsiteX655" fmla="*/ 3192586 w 7467600"/>
              <a:gd name="connsiteY655" fmla="*/ 3411496 h 6858000"/>
              <a:gd name="connsiteX656" fmla="*/ 3182620 w 7467600"/>
              <a:gd name="connsiteY656" fmla="*/ 3483279 h 6858000"/>
              <a:gd name="connsiteX657" fmla="*/ 2435119 w 7467600"/>
              <a:gd name="connsiteY657" fmla="*/ 3080173 h 6858000"/>
              <a:gd name="connsiteX658" fmla="*/ 2410152 w 7467600"/>
              <a:gd name="connsiteY658" fmla="*/ 3063751 h 6858000"/>
              <a:gd name="connsiteX659" fmla="*/ 2408099 w 7467600"/>
              <a:gd name="connsiteY659" fmla="*/ 3064403 h 6858000"/>
              <a:gd name="connsiteX660" fmla="*/ 2407218 w 7467600"/>
              <a:gd name="connsiteY660" fmla="*/ 3070324 h 6858000"/>
              <a:gd name="connsiteX661" fmla="*/ 2380138 w 7467600"/>
              <a:gd name="connsiteY661" fmla="*/ 3099341 h 6858000"/>
              <a:gd name="connsiteX662" fmla="*/ 1765923 w 7467600"/>
              <a:gd name="connsiteY662" fmla="*/ 3581043 h 6858000"/>
              <a:gd name="connsiteX663" fmla="*/ 1702258 w 7467600"/>
              <a:gd name="connsiteY663" fmla="*/ 3612286 h 6858000"/>
              <a:gd name="connsiteX664" fmla="*/ 1538370 w 7467600"/>
              <a:gd name="connsiteY664" fmla="*/ 3811804 h 6858000"/>
              <a:gd name="connsiteX665" fmla="*/ 542867 w 7467600"/>
              <a:gd name="connsiteY665" fmla="*/ 4944092 h 6858000"/>
              <a:gd name="connsiteX666" fmla="*/ 515800 w 7467600"/>
              <a:gd name="connsiteY666" fmla="*/ 4862180 h 6858000"/>
              <a:gd name="connsiteX667" fmla="*/ 909145 w 7467600"/>
              <a:gd name="connsiteY667" fmla="*/ 4199225 h 6858000"/>
              <a:gd name="connsiteX668" fmla="*/ 1214067 w 7467600"/>
              <a:gd name="connsiteY668" fmla="*/ 3908561 h 6858000"/>
              <a:gd name="connsiteX669" fmla="*/ 640967 w 7467600"/>
              <a:gd name="connsiteY669" fmla="*/ 4105601 h 6858000"/>
              <a:gd name="connsiteX670" fmla="*/ 112563 w 7467600"/>
              <a:gd name="connsiteY670" fmla="*/ 4396952 h 6858000"/>
              <a:gd name="connsiteX671" fmla="*/ 0 w 7467600"/>
              <a:gd name="connsiteY671" fmla="*/ 4466006 h 6858000"/>
              <a:gd name="connsiteX672" fmla="*/ 0 w 7467600"/>
              <a:gd name="connsiteY672" fmla="*/ 4233763 h 6858000"/>
              <a:gd name="connsiteX673" fmla="*/ 36881 w 7467600"/>
              <a:gd name="connsiteY673" fmla="*/ 4200118 h 6858000"/>
              <a:gd name="connsiteX674" fmla="*/ 910534 w 7467600"/>
              <a:gd name="connsiteY674" fmla="*/ 3629753 h 6858000"/>
              <a:gd name="connsiteX675" fmla="*/ 1578717 w 7467600"/>
              <a:gd name="connsiteY675" fmla="*/ 3575982 h 6858000"/>
              <a:gd name="connsiteX676" fmla="*/ 2338780 w 7467600"/>
              <a:gd name="connsiteY676" fmla="*/ 3033725 h 6858000"/>
              <a:gd name="connsiteX677" fmla="*/ 1807991 w 7467600"/>
              <a:gd name="connsiteY677" fmla="*/ 2807184 h 6858000"/>
              <a:gd name="connsiteX678" fmla="*/ 1416358 w 7467600"/>
              <a:gd name="connsiteY678" fmla="*/ 3112571 h 6858000"/>
              <a:gd name="connsiteX679" fmla="*/ 939066 w 7467600"/>
              <a:gd name="connsiteY679" fmla="*/ 3378798 h 6858000"/>
              <a:gd name="connsiteX680" fmla="*/ 115099 w 7467600"/>
              <a:gd name="connsiteY680" fmla="*/ 3607650 h 6858000"/>
              <a:gd name="connsiteX681" fmla="*/ 97284 w 7467600"/>
              <a:gd name="connsiteY681" fmla="*/ 3520393 h 6858000"/>
              <a:gd name="connsiteX682" fmla="*/ 922050 w 7467600"/>
              <a:gd name="connsiteY682" fmla="*/ 3074867 h 6858000"/>
              <a:gd name="connsiteX683" fmla="*/ 1405265 w 7467600"/>
              <a:gd name="connsiteY683" fmla="*/ 3016319 h 6858000"/>
              <a:gd name="connsiteX684" fmla="*/ 1407512 w 7467600"/>
              <a:gd name="connsiteY684" fmla="*/ 3018001 h 6858000"/>
              <a:gd name="connsiteX685" fmla="*/ 1726266 w 7467600"/>
              <a:gd name="connsiteY685" fmla="*/ 2777274 h 6858000"/>
              <a:gd name="connsiteX686" fmla="*/ 625390 w 7467600"/>
              <a:gd name="connsiteY686" fmla="*/ 2514541 h 6858000"/>
              <a:gd name="connsiteX687" fmla="*/ 619799 w 7467600"/>
              <a:gd name="connsiteY687" fmla="*/ 2527180 h 6858000"/>
              <a:gd name="connsiteX688" fmla="*/ 310030 w 7467600"/>
              <a:gd name="connsiteY688" fmla="*/ 2771818 h 6858000"/>
              <a:gd name="connsiteX689" fmla="*/ 173877 w 7467600"/>
              <a:gd name="connsiteY689" fmla="*/ 2937056 h 6858000"/>
              <a:gd name="connsiteX690" fmla="*/ 77889 w 7467600"/>
              <a:gd name="connsiteY690" fmla="*/ 3138440 h 6858000"/>
              <a:gd name="connsiteX691" fmla="*/ 0 w 7467600"/>
              <a:gd name="connsiteY691" fmla="*/ 3271395 h 6858000"/>
              <a:gd name="connsiteX692" fmla="*/ 0 w 7467600"/>
              <a:gd name="connsiteY692" fmla="*/ 3153002 h 6858000"/>
              <a:gd name="connsiteX693" fmla="*/ 2386 w 7467600"/>
              <a:gd name="connsiteY693" fmla="*/ 3149203 h 6858000"/>
              <a:gd name="connsiteX694" fmla="*/ 89753 w 7467600"/>
              <a:gd name="connsiteY694" fmla="*/ 2987702 h 6858000"/>
              <a:gd name="connsiteX695" fmla="*/ 76869 w 7467600"/>
              <a:gd name="connsiteY695" fmla="*/ 3005404 h 6858000"/>
              <a:gd name="connsiteX696" fmla="*/ 32049 w 7467600"/>
              <a:gd name="connsiteY696" fmla="*/ 3065814 h 6858000"/>
              <a:gd name="connsiteX697" fmla="*/ 0 w 7467600"/>
              <a:gd name="connsiteY697" fmla="*/ 3108744 h 6858000"/>
              <a:gd name="connsiteX698" fmla="*/ 0 w 7467600"/>
              <a:gd name="connsiteY698" fmla="*/ 3058059 h 6858000"/>
              <a:gd name="connsiteX699" fmla="*/ 7610 w 7467600"/>
              <a:gd name="connsiteY699" fmla="*/ 3047889 h 6858000"/>
              <a:gd name="connsiteX700" fmla="*/ 52419 w 7467600"/>
              <a:gd name="connsiteY700" fmla="*/ 2987479 h 6858000"/>
              <a:gd name="connsiteX701" fmla="*/ 59142 w 7467600"/>
              <a:gd name="connsiteY701" fmla="*/ 2978488 h 6858000"/>
              <a:gd name="connsiteX702" fmla="*/ 0 w 7467600"/>
              <a:gd name="connsiteY702" fmla="*/ 3015334 h 6858000"/>
              <a:gd name="connsiteX703" fmla="*/ 0 w 7467600"/>
              <a:gd name="connsiteY703" fmla="*/ 2914286 h 6858000"/>
              <a:gd name="connsiteX704" fmla="*/ 36383 w 7467600"/>
              <a:gd name="connsiteY704" fmla="*/ 2901128 h 6858000"/>
              <a:gd name="connsiteX705" fmla="*/ 156329 w 7467600"/>
              <a:gd name="connsiteY705" fmla="*/ 2840533 h 6858000"/>
              <a:gd name="connsiteX706" fmla="*/ 358355 w 7467600"/>
              <a:gd name="connsiteY706" fmla="*/ 2620471 h 6858000"/>
              <a:gd name="connsiteX707" fmla="*/ 510577 w 7467600"/>
              <a:gd name="connsiteY707" fmla="*/ 2501244 h 6858000"/>
              <a:gd name="connsiteX708" fmla="*/ 211967 w 7467600"/>
              <a:gd name="connsiteY708" fmla="*/ 2479171 h 6858000"/>
              <a:gd name="connsiteX709" fmla="*/ 0 w 7467600"/>
              <a:gd name="connsiteY709" fmla="*/ 2476398 h 6858000"/>
              <a:gd name="connsiteX710" fmla="*/ 0 w 7467600"/>
              <a:gd name="connsiteY710" fmla="*/ 2389189 h 6858000"/>
              <a:gd name="connsiteX711" fmla="*/ 103062 w 7467600"/>
              <a:gd name="connsiteY711" fmla="*/ 2389518 h 6858000"/>
              <a:gd name="connsiteX712" fmla="*/ 510734 w 7467600"/>
              <a:gd name="connsiteY712" fmla="*/ 2416201 h 6858000"/>
              <a:gd name="connsiteX713" fmla="*/ 279257 w 7467600"/>
              <a:gd name="connsiteY713" fmla="*/ 2092102 h 6858000"/>
              <a:gd name="connsiteX714" fmla="*/ 65265 w 7467600"/>
              <a:gd name="connsiteY714" fmla="*/ 2006049 h 6858000"/>
              <a:gd name="connsiteX715" fmla="*/ 0 w 7467600"/>
              <a:gd name="connsiteY715" fmla="*/ 1982532 h 6858000"/>
              <a:gd name="connsiteX716" fmla="*/ 0 w 7467600"/>
              <a:gd name="connsiteY716" fmla="*/ 1912789 h 6858000"/>
              <a:gd name="connsiteX717" fmla="*/ 97460 w 7467600"/>
              <a:gd name="connsiteY717" fmla="*/ 1953725 h 6858000"/>
              <a:gd name="connsiteX718" fmla="*/ 221272 w 7467600"/>
              <a:gd name="connsiteY718" fmla="*/ 1980766 h 6858000"/>
              <a:gd name="connsiteX719" fmla="*/ 116765 w 7467600"/>
              <a:gd name="connsiteY719" fmla="*/ 1911033 h 6858000"/>
              <a:gd name="connsiteX720" fmla="*/ 16405 w 7467600"/>
              <a:gd name="connsiteY720" fmla="*/ 1803412 h 6858000"/>
              <a:gd name="connsiteX721" fmla="*/ 0 w 7467600"/>
              <a:gd name="connsiteY721" fmla="*/ 1784777 h 6858000"/>
              <a:gd name="connsiteX722" fmla="*/ 0 w 7467600"/>
              <a:gd name="connsiteY722" fmla="*/ 1740082 h 6858000"/>
              <a:gd name="connsiteX723" fmla="*/ 39394 w 7467600"/>
              <a:gd name="connsiteY723" fmla="*/ 1784856 h 6858000"/>
              <a:gd name="connsiteX724" fmla="*/ 135813 w 7467600"/>
              <a:gd name="connsiteY724" fmla="*/ 1888838 h 6858000"/>
              <a:gd name="connsiteX725" fmla="*/ 242575 w 7467600"/>
              <a:gd name="connsiteY725" fmla="*/ 1958841 h 6858000"/>
              <a:gd name="connsiteX726" fmla="*/ 82197 w 7467600"/>
              <a:gd name="connsiteY726" fmla="*/ 1754826 h 6858000"/>
              <a:gd name="connsiteX727" fmla="*/ 0 w 7467600"/>
              <a:gd name="connsiteY727" fmla="*/ 1679650 h 6858000"/>
              <a:gd name="connsiteX728" fmla="*/ 0 w 7467600"/>
              <a:gd name="connsiteY728" fmla="*/ 1602463 h 6858000"/>
              <a:gd name="connsiteX729" fmla="*/ 84689 w 7467600"/>
              <a:gd name="connsiteY729" fmla="*/ 1677442 h 6858000"/>
              <a:gd name="connsiteX730" fmla="*/ 298437 w 7467600"/>
              <a:gd name="connsiteY730" fmla="*/ 1968019 h 6858000"/>
              <a:gd name="connsiteX731" fmla="*/ 227269 w 7467600"/>
              <a:gd name="connsiteY731" fmla="*/ 1114064 h 6858000"/>
              <a:gd name="connsiteX732" fmla="*/ 248003 w 7467600"/>
              <a:gd name="connsiteY732" fmla="*/ 1089613 h 6858000"/>
              <a:gd name="connsiteX733" fmla="*/ 427020 w 7467600"/>
              <a:gd name="connsiteY733" fmla="*/ 1619803 h 6858000"/>
              <a:gd name="connsiteX734" fmla="*/ 340345 w 7467600"/>
              <a:gd name="connsiteY734" fmla="*/ 2027739 h 6858000"/>
              <a:gd name="connsiteX735" fmla="*/ 360865 w 7467600"/>
              <a:gd name="connsiteY735" fmla="*/ 2044827 h 6858000"/>
              <a:gd name="connsiteX736" fmla="*/ 560414 w 7467600"/>
              <a:gd name="connsiteY736" fmla="*/ 2421457 h 6858000"/>
              <a:gd name="connsiteX737" fmla="*/ 1359703 w 7467600"/>
              <a:gd name="connsiteY737" fmla="*/ 2578554 h 6858000"/>
              <a:gd name="connsiteX738" fmla="*/ 1359422 w 7467600"/>
              <a:gd name="connsiteY738" fmla="*/ 2577994 h 6858000"/>
              <a:gd name="connsiteX739" fmla="*/ 828701 w 7467600"/>
              <a:gd name="connsiteY739" fmla="*/ 1839520 h 6858000"/>
              <a:gd name="connsiteX740" fmla="*/ 494427 w 7467600"/>
              <a:gd name="connsiteY740" fmla="*/ 1092333 h 6858000"/>
              <a:gd name="connsiteX741" fmla="*/ 506322 w 7467600"/>
              <a:gd name="connsiteY741" fmla="*/ 1020997 h 6858000"/>
              <a:gd name="connsiteX742" fmla="*/ 4570198 w 7467600"/>
              <a:gd name="connsiteY742" fmla="*/ 978081 h 6858000"/>
              <a:gd name="connsiteX743" fmla="*/ 4523691 w 7467600"/>
              <a:gd name="connsiteY743" fmla="*/ 1127776 h 6858000"/>
              <a:gd name="connsiteX744" fmla="*/ 4509875 w 7467600"/>
              <a:gd name="connsiteY744" fmla="*/ 1167552 h 6858000"/>
              <a:gd name="connsiteX745" fmla="*/ 4478168 w 7467600"/>
              <a:gd name="connsiteY745" fmla="*/ 1260735 h 6858000"/>
              <a:gd name="connsiteX746" fmla="*/ 4409309 w 7467600"/>
              <a:gd name="connsiteY746" fmla="*/ 1666996 h 6858000"/>
              <a:gd name="connsiteX747" fmla="*/ 4370031 w 7467600"/>
              <a:gd name="connsiteY747" fmla="*/ 1955666 h 6858000"/>
              <a:gd name="connsiteX748" fmla="*/ 4570198 w 7467600"/>
              <a:gd name="connsiteY748" fmla="*/ 978081 h 6858000"/>
              <a:gd name="connsiteX749" fmla="*/ 4557898 w 7467600"/>
              <a:gd name="connsiteY749" fmla="*/ 900011 h 6858000"/>
              <a:gd name="connsiteX750" fmla="*/ 4344840 w 7467600"/>
              <a:gd name="connsiteY750" fmla="*/ 1922038 h 6858000"/>
              <a:gd name="connsiteX751" fmla="*/ 4378710 w 7467600"/>
              <a:gd name="connsiteY751" fmla="*/ 1665516 h 6858000"/>
              <a:gd name="connsiteX752" fmla="*/ 4448798 w 7467600"/>
              <a:gd name="connsiteY752" fmla="*/ 1253024 h 6858000"/>
              <a:gd name="connsiteX753" fmla="*/ 4480315 w 7467600"/>
              <a:gd name="connsiteY753" fmla="*/ 1158454 h 6858000"/>
              <a:gd name="connsiteX754" fmla="*/ 4494133 w 7467600"/>
              <a:gd name="connsiteY754" fmla="*/ 1118676 h 6858000"/>
              <a:gd name="connsiteX755" fmla="*/ 4557898 w 7467600"/>
              <a:gd name="connsiteY755" fmla="*/ 900011 h 6858000"/>
              <a:gd name="connsiteX756" fmla="*/ 5870151 w 7467600"/>
              <a:gd name="connsiteY756" fmla="*/ 898890 h 6858000"/>
              <a:gd name="connsiteX757" fmla="*/ 5861335 w 7467600"/>
              <a:gd name="connsiteY757" fmla="*/ 899177 h 6858000"/>
              <a:gd name="connsiteX758" fmla="*/ 5843702 w 7467600"/>
              <a:gd name="connsiteY758" fmla="*/ 899748 h 6858000"/>
              <a:gd name="connsiteX759" fmla="*/ 5651107 w 7467600"/>
              <a:gd name="connsiteY759" fmla="*/ 920306 h 6858000"/>
              <a:gd name="connsiteX760" fmla="*/ 5459407 w 7467600"/>
              <a:gd name="connsiteY760" fmla="*/ 940975 h 6858000"/>
              <a:gd name="connsiteX761" fmla="*/ 5374846 w 7467600"/>
              <a:gd name="connsiteY761" fmla="*/ 941988 h 6858000"/>
              <a:gd name="connsiteX762" fmla="*/ 5256105 w 7467600"/>
              <a:gd name="connsiteY762" fmla="*/ 945632 h 6858000"/>
              <a:gd name="connsiteX763" fmla="*/ 5107071 w 7467600"/>
              <a:gd name="connsiteY763" fmla="*/ 969720 h 6858000"/>
              <a:gd name="connsiteX764" fmla="*/ 4998681 w 7467600"/>
              <a:gd name="connsiteY764" fmla="*/ 988771 h 6858000"/>
              <a:gd name="connsiteX765" fmla="*/ 5870151 w 7467600"/>
              <a:gd name="connsiteY765" fmla="*/ 898890 h 6858000"/>
              <a:gd name="connsiteX766" fmla="*/ 5504425 w 7467600"/>
              <a:gd name="connsiteY766" fmla="*/ 848067 h 6858000"/>
              <a:gd name="connsiteX767" fmla="*/ 4968849 w 7467600"/>
              <a:gd name="connsiteY767" fmla="*/ 962318 h 6858000"/>
              <a:gd name="connsiteX768" fmla="*/ 5104039 w 7467600"/>
              <a:gd name="connsiteY768" fmla="*/ 940634 h 6858000"/>
              <a:gd name="connsiteX769" fmla="*/ 5256311 w 7467600"/>
              <a:gd name="connsiteY769" fmla="*/ 916490 h 6858000"/>
              <a:gd name="connsiteX770" fmla="*/ 5377381 w 7467600"/>
              <a:gd name="connsiteY770" fmla="*/ 912671 h 6858000"/>
              <a:gd name="connsiteX771" fmla="*/ 5460148 w 7467600"/>
              <a:gd name="connsiteY771" fmla="*/ 911442 h 6858000"/>
              <a:gd name="connsiteX772" fmla="*/ 5648971 w 7467600"/>
              <a:gd name="connsiteY772" fmla="*/ 891331 h 6858000"/>
              <a:gd name="connsiteX773" fmla="*/ 5844807 w 7467600"/>
              <a:gd name="connsiteY773" fmla="*/ 870718 h 6858000"/>
              <a:gd name="connsiteX774" fmla="*/ 5862975 w 7467600"/>
              <a:gd name="connsiteY774" fmla="*/ 869756 h 6858000"/>
              <a:gd name="connsiteX775" fmla="*/ 5920887 w 7467600"/>
              <a:gd name="connsiteY775" fmla="*/ 865929 h 6858000"/>
              <a:gd name="connsiteX776" fmla="*/ 5504425 w 7467600"/>
              <a:gd name="connsiteY776" fmla="*/ 848067 h 6858000"/>
              <a:gd name="connsiteX777" fmla="*/ 3607114 w 7467600"/>
              <a:gd name="connsiteY777" fmla="*/ 467441 h 6858000"/>
              <a:gd name="connsiteX778" fmla="*/ 3296242 w 7467600"/>
              <a:gd name="connsiteY778" fmla="*/ 807991 h 6858000"/>
              <a:gd name="connsiteX779" fmla="*/ 3174674 w 7467600"/>
              <a:gd name="connsiteY779" fmla="*/ 919759 h 6858000"/>
              <a:gd name="connsiteX780" fmla="*/ 3042978 w 7467600"/>
              <a:gd name="connsiteY780" fmla="*/ 1054894 h 6858000"/>
              <a:gd name="connsiteX781" fmla="*/ 2968914 w 7467600"/>
              <a:gd name="connsiteY781" fmla="*/ 1133756 h 6858000"/>
              <a:gd name="connsiteX782" fmla="*/ 3103823 w 7467600"/>
              <a:gd name="connsiteY782" fmla="*/ 1026814 h 6858000"/>
              <a:gd name="connsiteX783" fmla="*/ 3607114 w 7467600"/>
              <a:gd name="connsiteY783" fmla="*/ 467441 h 6858000"/>
              <a:gd name="connsiteX784" fmla="*/ 3744487 w 7467600"/>
              <a:gd name="connsiteY784" fmla="*/ 383136 h 6858000"/>
              <a:gd name="connsiteX785" fmla="*/ 3970213 w 7467600"/>
              <a:gd name="connsiteY785" fmla="*/ 995559 h 6858000"/>
              <a:gd name="connsiteX786" fmla="*/ 3744487 w 7467600"/>
              <a:gd name="connsiteY786" fmla="*/ 383136 h 6858000"/>
              <a:gd name="connsiteX787" fmla="*/ 3624562 w 7467600"/>
              <a:gd name="connsiteY787" fmla="*/ 367041 h 6858000"/>
              <a:gd name="connsiteX788" fmla="*/ 3489712 w 7467600"/>
              <a:gd name="connsiteY788" fmla="*/ 485386 h 6858000"/>
              <a:gd name="connsiteX789" fmla="*/ 3182994 w 7467600"/>
              <a:gd name="connsiteY789" fmla="*/ 828265 h 6858000"/>
              <a:gd name="connsiteX790" fmla="*/ 2892114 w 7467600"/>
              <a:gd name="connsiteY790" fmla="*/ 1172635 h 6858000"/>
              <a:gd name="connsiteX791" fmla="*/ 3021459 w 7467600"/>
              <a:gd name="connsiteY791" fmla="*/ 1035385 h 6858000"/>
              <a:gd name="connsiteX792" fmla="*/ 3153873 w 7467600"/>
              <a:gd name="connsiteY792" fmla="*/ 898971 h 6858000"/>
              <a:gd name="connsiteX793" fmla="*/ 3276511 w 7467600"/>
              <a:gd name="connsiteY793" fmla="*/ 786423 h 6858000"/>
              <a:gd name="connsiteX794" fmla="*/ 3584154 w 7467600"/>
              <a:gd name="connsiteY794" fmla="*/ 448218 h 6858000"/>
              <a:gd name="connsiteX795" fmla="*/ 3624562 w 7467600"/>
              <a:gd name="connsiteY795" fmla="*/ 367041 h 6858000"/>
              <a:gd name="connsiteX796" fmla="*/ 3766672 w 7467600"/>
              <a:gd name="connsiteY796" fmla="*/ 359429 h 6858000"/>
              <a:gd name="connsiteX797" fmla="*/ 3996338 w 7467600"/>
              <a:gd name="connsiteY797" fmla="*/ 968237 h 6858000"/>
              <a:gd name="connsiteX798" fmla="*/ 3766672 w 7467600"/>
              <a:gd name="connsiteY798" fmla="*/ 359429 h 6858000"/>
              <a:gd name="connsiteX799" fmla="*/ 5805386 w 7467600"/>
              <a:gd name="connsiteY799" fmla="*/ 239240 h 6858000"/>
              <a:gd name="connsiteX800" fmla="*/ 5736947 w 7467600"/>
              <a:gd name="connsiteY800" fmla="*/ 261367 h 6858000"/>
              <a:gd name="connsiteX801" fmla="*/ 5427012 w 7467600"/>
              <a:gd name="connsiteY801" fmla="*/ 311272 h 6858000"/>
              <a:gd name="connsiteX802" fmla="*/ 5147818 w 7467600"/>
              <a:gd name="connsiteY802" fmla="*/ 322112 h 6858000"/>
              <a:gd name="connsiteX803" fmla="*/ 5060854 w 7467600"/>
              <a:gd name="connsiteY803" fmla="*/ 311882 h 6858000"/>
              <a:gd name="connsiteX804" fmla="*/ 4945989 w 7467600"/>
              <a:gd name="connsiteY804" fmla="*/ 300516 h 6858000"/>
              <a:gd name="connsiteX805" fmla="*/ 5410479 w 7467600"/>
              <a:gd name="connsiteY805" fmla="*/ 348434 h 6858000"/>
              <a:gd name="connsiteX806" fmla="*/ 5805386 w 7467600"/>
              <a:gd name="connsiteY806" fmla="*/ 239240 h 6858000"/>
              <a:gd name="connsiteX807" fmla="*/ 5905192 w 7467600"/>
              <a:gd name="connsiteY807" fmla="*/ 163079 h 6858000"/>
              <a:gd name="connsiteX808" fmla="*/ 5865655 w 7467600"/>
              <a:gd name="connsiteY808" fmla="*/ 171901 h 6858000"/>
              <a:gd name="connsiteX809" fmla="*/ 5259740 w 7467600"/>
              <a:gd name="connsiteY809" fmla="*/ 257013 h 6858000"/>
              <a:gd name="connsiteX810" fmla="*/ 5208466 w 7467600"/>
              <a:gd name="connsiteY810" fmla="*/ 257550 h 6858000"/>
              <a:gd name="connsiteX811" fmla="*/ 4980204 w 7467600"/>
              <a:gd name="connsiteY811" fmla="*/ 271903 h 6858000"/>
              <a:gd name="connsiteX812" fmla="*/ 5068068 w 7467600"/>
              <a:gd name="connsiteY812" fmla="*/ 282244 h 6858000"/>
              <a:gd name="connsiteX813" fmla="*/ 5153231 w 7467600"/>
              <a:gd name="connsiteY813" fmla="*/ 292240 h 6858000"/>
              <a:gd name="connsiteX814" fmla="*/ 5426491 w 7467600"/>
              <a:gd name="connsiteY814" fmla="*/ 281128 h 6858000"/>
              <a:gd name="connsiteX815" fmla="*/ 5731212 w 7467600"/>
              <a:gd name="connsiteY815" fmla="*/ 231951 h 6858000"/>
              <a:gd name="connsiteX816" fmla="*/ 5905192 w 7467600"/>
              <a:gd name="connsiteY816" fmla="*/ 163079 h 6858000"/>
              <a:gd name="connsiteX817" fmla="*/ 5944437 w 7467600"/>
              <a:gd name="connsiteY817" fmla="*/ 113829 h 6858000"/>
              <a:gd name="connsiteX818" fmla="*/ 5825032 w 7467600"/>
              <a:gd name="connsiteY818" fmla="*/ 146405 h 6858000"/>
              <a:gd name="connsiteX819" fmla="*/ 4955599 w 7467600"/>
              <a:gd name="connsiteY819" fmla="*/ 247008 h 6858000"/>
              <a:gd name="connsiteX820" fmla="*/ 5210104 w 7467600"/>
              <a:gd name="connsiteY820" fmla="*/ 228123 h 6858000"/>
              <a:gd name="connsiteX821" fmla="*/ 5261015 w 7467600"/>
              <a:gd name="connsiteY821" fmla="*/ 227087 h 6858000"/>
              <a:gd name="connsiteX822" fmla="*/ 5861181 w 7467600"/>
              <a:gd name="connsiteY822" fmla="*/ 143093 h 6858000"/>
              <a:gd name="connsiteX823" fmla="*/ 5961252 w 7467600"/>
              <a:gd name="connsiteY823" fmla="*/ 114820 h 6858000"/>
              <a:gd name="connsiteX824" fmla="*/ 5944437 w 7467600"/>
              <a:gd name="connsiteY824" fmla="*/ 113829 h 6858000"/>
              <a:gd name="connsiteX825" fmla="*/ 3882765 w 7467600"/>
              <a:gd name="connsiteY825" fmla="*/ 0 h 6858000"/>
              <a:gd name="connsiteX826" fmla="*/ 3995099 w 7467600"/>
              <a:gd name="connsiteY826" fmla="*/ 0 h 6858000"/>
              <a:gd name="connsiteX827" fmla="*/ 4163818 w 7467600"/>
              <a:gd name="connsiteY827" fmla="*/ 234104 h 6858000"/>
              <a:gd name="connsiteX828" fmla="*/ 4172099 w 7467600"/>
              <a:gd name="connsiteY828" fmla="*/ 234207 h 6858000"/>
              <a:gd name="connsiteX829" fmla="*/ 4784282 w 7467600"/>
              <a:gd name="connsiteY829" fmla="*/ 276561 h 6858000"/>
              <a:gd name="connsiteX830" fmla="*/ 4801687 w 7467600"/>
              <a:gd name="connsiteY830" fmla="*/ 267764 h 6858000"/>
              <a:gd name="connsiteX831" fmla="*/ 6082788 w 7467600"/>
              <a:gd name="connsiteY831" fmla="*/ 64119 h 6858000"/>
              <a:gd name="connsiteX832" fmla="*/ 6099442 w 7467600"/>
              <a:gd name="connsiteY832" fmla="*/ 82568 h 6858000"/>
              <a:gd name="connsiteX833" fmla="*/ 4804137 w 7467600"/>
              <a:gd name="connsiteY833" fmla="*/ 320931 h 6858000"/>
              <a:gd name="connsiteX834" fmla="*/ 4227047 w 7467600"/>
              <a:gd name="connsiteY834" fmla="*/ 313415 h 6858000"/>
              <a:gd name="connsiteX835" fmla="*/ 4346041 w 7467600"/>
              <a:gd name="connsiteY835" fmla="*/ 456086 h 6858000"/>
              <a:gd name="connsiteX836" fmla="*/ 4870967 w 7467600"/>
              <a:gd name="connsiteY836" fmla="*/ 963061 h 6858000"/>
              <a:gd name="connsiteX837" fmla="*/ 4889647 w 7467600"/>
              <a:gd name="connsiteY837" fmla="*/ 957147 h 6858000"/>
              <a:gd name="connsiteX838" fmla="*/ 5422504 w 7467600"/>
              <a:gd name="connsiteY838" fmla="*/ 805191 h 6858000"/>
              <a:gd name="connsiteX839" fmla="*/ 6087656 w 7467600"/>
              <a:gd name="connsiteY839" fmla="*/ 826703 h 6858000"/>
              <a:gd name="connsiteX840" fmla="*/ 6058717 w 7467600"/>
              <a:gd name="connsiteY840" fmla="*/ 865992 h 6858000"/>
              <a:gd name="connsiteX841" fmla="*/ 4974153 w 7467600"/>
              <a:gd name="connsiteY841" fmla="*/ 1045456 h 6858000"/>
              <a:gd name="connsiteX842" fmla="*/ 5627835 w 7467600"/>
              <a:gd name="connsiteY842" fmla="*/ 1472077 h 6858000"/>
              <a:gd name="connsiteX843" fmla="*/ 5629817 w 7467600"/>
              <a:gd name="connsiteY843" fmla="*/ 1471412 h 6858000"/>
              <a:gd name="connsiteX844" fmla="*/ 5634124 w 7467600"/>
              <a:gd name="connsiteY844" fmla="*/ 1470572 h 6858000"/>
              <a:gd name="connsiteX845" fmla="*/ 5755832 w 7467600"/>
              <a:gd name="connsiteY845" fmla="*/ 1383886 h 6858000"/>
              <a:gd name="connsiteX846" fmla="*/ 6014186 w 7467600"/>
              <a:gd name="connsiteY846" fmla="*/ 1279799 h 6858000"/>
              <a:gd name="connsiteX847" fmla="*/ 6901619 w 7467600"/>
              <a:gd name="connsiteY847" fmla="*/ 1047874 h 6858000"/>
              <a:gd name="connsiteX848" fmla="*/ 6931566 w 7467600"/>
              <a:gd name="connsiteY848" fmla="*/ 1062034 h 6858000"/>
              <a:gd name="connsiteX849" fmla="*/ 5790982 w 7467600"/>
              <a:gd name="connsiteY849" fmla="*/ 1561380 h 6858000"/>
              <a:gd name="connsiteX850" fmla="*/ 6188971 w 7467600"/>
              <a:gd name="connsiteY850" fmla="*/ 1755168 h 6858000"/>
              <a:gd name="connsiteX851" fmla="*/ 6202446 w 7467600"/>
              <a:gd name="connsiteY851" fmla="*/ 1752268 h 6858000"/>
              <a:gd name="connsiteX852" fmla="*/ 7179560 w 7467600"/>
              <a:gd name="connsiteY852" fmla="*/ 1467551 h 6858000"/>
              <a:gd name="connsiteX853" fmla="*/ 7158730 w 7467600"/>
              <a:gd name="connsiteY853" fmla="*/ 1507835 h 6858000"/>
              <a:gd name="connsiteX854" fmla="*/ 6326959 w 7467600"/>
              <a:gd name="connsiteY854" fmla="*/ 1817686 h 6858000"/>
              <a:gd name="connsiteX855" fmla="*/ 6537433 w 7467600"/>
              <a:gd name="connsiteY855" fmla="*/ 1907790 h 6858000"/>
              <a:gd name="connsiteX856" fmla="*/ 6550221 w 7467600"/>
              <a:gd name="connsiteY856" fmla="*/ 1910729 h 6858000"/>
              <a:gd name="connsiteX857" fmla="*/ 6964438 w 7467600"/>
              <a:gd name="connsiteY857" fmla="*/ 2209505 h 6858000"/>
              <a:gd name="connsiteX858" fmla="*/ 7367862 w 7467600"/>
              <a:gd name="connsiteY858" fmla="*/ 2806833 h 6858000"/>
              <a:gd name="connsiteX859" fmla="*/ 7364329 w 7467600"/>
              <a:gd name="connsiteY859" fmla="*/ 2826907 h 6858000"/>
              <a:gd name="connsiteX860" fmla="*/ 7290545 w 7467600"/>
              <a:gd name="connsiteY860" fmla="*/ 2850663 h 6858000"/>
              <a:gd name="connsiteX861" fmla="*/ 6472036 w 7467600"/>
              <a:gd name="connsiteY861" fmla="*/ 1959003 h 6858000"/>
              <a:gd name="connsiteX862" fmla="*/ 5792897 w 7467600"/>
              <a:gd name="connsiteY862" fmla="*/ 1647747 h 6858000"/>
              <a:gd name="connsiteX863" fmla="*/ 5842751 w 7467600"/>
              <a:gd name="connsiteY863" fmla="*/ 1816112 h 6858000"/>
              <a:gd name="connsiteX864" fmla="*/ 5847424 w 7467600"/>
              <a:gd name="connsiteY864" fmla="*/ 1815776 h 6858000"/>
              <a:gd name="connsiteX865" fmla="*/ 6399821 w 7467600"/>
              <a:gd name="connsiteY865" fmla="*/ 2344799 h 6858000"/>
              <a:gd name="connsiteX866" fmla="*/ 6323232 w 7467600"/>
              <a:gd name="connsiteY866" fmla="*/ 2389634 h 6858000"/>
              <a:gd name="connsiteX867" fmla="*/ 5942958 w 7467600"/>
              <a:gd name="connsiteY867" fmla="*/ 2077708 h 6858000"/>
              <a:gd name="connsiteX868" fmla="*/ 5921559 w 7467600"/>
              <a:gd name="connsiteY868" fmla="*/ 2378596 h 6858000"/>
              <a:gd name="connsiteX869" fmla="*/ 5817651 w 7467600"/>
              <a:gd name="connsiteY869" fmla="*/ 3023919 h 6858000"/>
              <a:gd name="connsiteX870" fmla="*/ 5729634 w 7467600"/>
              <a:gd name="connsiteY870" fmla="*/ 3051849 h 6858000"/>
              <a:gd name="connsiteX871" fmla="*/ 5611018 w 7467600"/>
              <a:gd name="connsiteY871" fmla="*/ 2316769 h 6858000"/>
              <a:gd name="connsiteX872" fmla="*/ 5687608 w 7467600"/>
              <a:gd name="connsiteY872" fmla="*/ 2039972 h 6858000"/>
              <a:gd name="connsiteX873" fmla="*/ 5657554 w 7467600"/>
              <a:gd name="connsiteY873" fmla="*/ 1576445 h 6858000"/>
              <a:gd name="connsiteX874" fmla="*/ 5150475 w 7467600"/>
              <a:gd name="connsiteY874" fmla="*/ 1274012 h 6858000"/>
              <a:gd name="connsiteX875" fmla="*/ 5349142 w 7467600"/>
              <a:gd name="connsiteY875" fmla="*/ 2204405 h 6858000"/>
              <a:gd name="connsiteX876" fmla="*/ 5262214 w 7467600"/>
              <a:gd name="connsiteY876" fmla="*/ 2233836 h 6858000"/>
              <a:gd name="connsiteX877" fmla="*/ 4981539 w 7467600"/>
              <a:gd name="connsiteY877" fmla="*/ 1542201 h 6858000"/>
              <a:gd name="connsiteX878" fmla="*/ 4958461 w 7467600"/>
              <a:gd name="connsiteY878" fmla="*/ 1136957 h 6858000"/>
              <a:gd name="connsiteX879" fmla="*/ 4655015 w 7467600"/>
              <a:gd name="connsiteY879" fmla="*/ 891426 h 6858000"/>
              <a:gd name="connsiteX880" fmla="*/ 4348002 w 7467600"/>
              <a:gd name="connsiteY880" fmla="*/ 2205895 h 6858000"/>
              <a:gd name="connsiteX881" fmla="*/ 4262250 w 7467600"/>
              <a:gd name="connsiteY881" fmla="*/ 2219972 h 6858000"/>
              <a:gd name="connsiteX882" fmla="*/ 4550611 w 7467600"/>
              <a:gd name="connsiteY882" fmla="*/ 817540 h 6858000"/>
              <a:gd name="connsiteX883" fmla="*/ 4564418 w 7467600"/>
              <a:gd name="connsiteY883" fmla="*/ 808293 h 6858000"/>
              <a:gd name="connsiteX884" fmla="*/ 4266388 w 7467600"/>
              <a:gd name="connsiteY884" fmla="*/ 500083 h 6858000"/>
              <a:gd name="connsiteX885" fmla="*/ 4032842 w 7467600"/>
              <a:gd name="connsiteY885" fmla="*/ 211809 h 6858000"/>
              <a:gd name="connsiteX886" fmla="*/ 3882765 w 7467600"/>
              <a:gd name="connsiteY886" fmla="*/ 0 h 6858000"/>
              <a:gd name="connsiteX887" fmla="*/ 3721337 w 7467600"/>
              <a:gd name="connsiteY887" fmla="*/ 0 h 6858000"/>
              <a:gd name="connsiteX888" fmla="*/ 3797544 w 7467600"/>
              <a:gd name="connsiteY888" fmla="*/ 0 h 6858000"/>
              <a:gd name="connsiteX889" fmla="*/ 3775734 w 7467600"/>
              <a:gd name="connsiteY889" fmla="*/ 95131 h 6858000"/>
              <a:gd name="connsiteX890" fmla="*/ 3724807 w 7467600"/>
              <a:gd name="connsiteY890" fmla="*/ 272257 h 6858000"/>
              <a:gd name="connsiteX891" fmla="*/ 3726844 w 7467600"/>
              <a:gd name="connsiteY891" fmla="*/ 282988 h 6858000"/>
              <a:gd name="connsiteX892" fmla="*/ 3742664 w 7467600"/>
              <a:gd name="connsiteY892" fmla="*/ 279918 h 6858000"/>
              <a:gd name="connsiteX893" fmla="*/ 4103910 w 7467600"/>
              <a:gd name="connsiteY893" fmla="*/ 1161917 h 6858000"/>
              <a:gd name="connsiteX894" fmla="*/ 4020269 w 7467600"/>
              <a:gd name="connsiteY894" fmla="*/ 1200406 h 6858000"/>
              <a:gd name="connsiteX895" fmla="*/ 3674882 w 7467600"/>
              <a:gd name="connsiteY895" fmla="*/ 488524 h 6858000"/>
              <a:gd name="connsiteX896" fmla="*/ 3132682 w 7467600"/>
              <a:gd name="connsiteY896" fmla="*/ 1072284 h 6858000"/>
              <a:gd name="connsiteX897" fmla="*/ 2716346 w 7467600"/>
              <a:gd name="connsiteY897" fmla="*/ 1276376 h 6858000"/>
              <a:gd name="connsiteX898" fmla="*/ 2716772 w 7467600"/>
              <a:gd name="connsiteY898" fmla="*/ 1255462 h 6858000"/>
              <a:gd name="connsiteX899" fmla="*/ 3471096 w 7467600"/>
              <a:gd name="connsiteY899" fmla="*/ 437072 h 6858000"/>
              <a:gd name="connsiteX900" fmla="*/ 3639057 w 7467600"/>
              <a:gd name="connsiteY900" fmla="*/ 286334 h 6858000"/>
              <a:gd name="connsiteX901" fmla="*/ 3640309 w 7467600"/>
              <a:gd name="connsiteY901" fmla="*/ 284664 h 6858000"/>
              <a:gd name="connsiteX902" fmla="*/ 3646022 w 7467600"/>
              <a:gd name="connsiteY902" fmla="*/ 276711 h 6858000"/>
              <a:gd name="connsiteX903" fmla="*/ 3707943 w 7467600"/>
              <a:gd name="connsiteY903" fmla="*/ 65958 h 6858000"/>
              <a:gd name="connsiteX904" fmla="*/ 3721337 w 7467600"/>
              <a:gd name="connsiteY904" fmla="*/ 0 h 6858000"/>
              <a:gd name="connsiteX905" fmla="*/ 2867960 w 7467600"/>
              <a:gd name="connsiteY905" fmla="*/ 0 h 6858000"/>
              <a:gd name="connsiteX906" fmla="*/ 2926351 w 7467600"/>
              <a:gd name="connsiteY906" fmla="*/ 0 h 6858000"/>
              <a:gd name="connsiteX907" fmla="*/ 2902823 w 7467600"/>
              <a:gd name="connsiteY907" fmla="*/ 262929 h 6858000"/>
              <a:gd name="connsiteX908" fmla="*/ 2940663 w 7467600"/>
              <a:gd name="connsiteY908" fmla="*/ 140884 h 6858000"/>
              <a:gd name="connsiteX909" fmla="*/ 2947039 w 7467600"/>
              <a:gd name="connsiteY909" fmla="*/ 122524 h 6858000"/>
              <a:gd name="connsiteX910" fmla="*/ 2984316 w 7467600"/>
              <a:gd name="connsiteY910" fmla="*/ 0 h 6858000"/>
              <a:gd name="connsiteX911" fmla="*/ 3016114 w 7467600"/>
              <a:gd name="connsiteY911" fmla="*/ 0 h 6858000"/>
              <a:gd name="connsiteX912" fmla="*/ 2979949 w 7467600"/>
              <a:gd name="connsiteY912" fmla="*/ 119274 h 6858000"/>
              <a:gd name="connsiteX913" fmla="*/ 3023879 w 7467600"/>
              <a:gd name="connsiteY913" fmla="*/ 0 h 6858000"/>
              <a:gd name="connsiteX914" fmla="*/ 3105400 w 7467600"/>
              <a:gd name="connsiteY914" fmla="*/ 0 h 6858000"/>
              <a:gd name="connsiteX915" fmla="*/ 3094669 w 7467600"/>
              <a:gd name="connsiteY915" fmla="*/ 30308 h 6858000"/>
              <a:gd name="connsiteX916" fmla="*/ 2901945 w 7467600"/>
              <a:gd name="connsiteY916" fmla="*/ 466538 h 6858000"/>
              <a:gd name="connsiteX917" fmla="*/ 2815209 w 7467600"/>
              <a:gd name="connsiteY917" fmla="*/ 497361 h 6858000"/>
              <a:gd name="connsiteX918" fmla="*/ 2844845 w 7467600"/>
              <a:gd name="connsiteY918" fmla="*/ 127638 h 6858000"/>
              <a:gd name="connsiteX919" fmla="*/ 2867960 w 7467600"/>
              <a:gd name="connsiteY919" fmla="*/ 0 h 6858000"/>
              <a:gd name="connsiteX920" fmla="*/ 1057230 w 7467600"/>
              <a:gd name="connsiteY920" fmla="*/ 0 h 6858000"/>
              <a:gd name="connsiteX921" fmla="*/ 1111003 w 7467600"/>
              <a:gd name="connsiteY921" fmla="*/ 0 h 6858000"/>
              <a:gd name="connsiteX922" fmla="*/ 1125553 w 7467600"/>
              <a:gd name="connsiteY922" fmla="*/ 52588 h 6858000"/>
              <a:gd name="connsiteX923" fmla="*/ 1304276 w 7467600"/>
              <a:gd name="connsiteY923" fmla="*/ 476275 h 6858000"/>
              <a:gd name="connsiteX924" fmla="*/ 1492066 w 7467600"/>
              <a:gd name="connsiteY924" fmla="*/ 886333 h 6858000"/>
              <a:gd name="connsiteX925" fmla="*/ 1423698 w 7467600"/>
              <a:gd name="connsiteY925" fmla="*/ 710817 h 6858000"/>
              <a:gd name="connsiteX926" fmla="*/ 1357609 w 7467600"/>
              <a:gd name="connsiteY926" fmla="*/ 532892 h 6858000"/>
              <a:gd name="connsiteX927" fmla="*/ 1309550 w 7467600"/>
              <a:gd name="connsiteY927" fmla="*/ 374031 h 6858000"/>
              <a:gd name="connsiteX928" fmla="*/ 1193673 w 7467600"/>
              <a:gd name="connsiteY928" fmla="*/ 49533 h 6858000"/>
              <a:gd name="connsiteX929" fmla="*/ 1164391 w 7467600"/>
              <a:gd name="connsiteY929" fmla="*/ 0 h 6858000"/>
              <a:gd name="connsiteX930" fmla="*/ 1200666 w 7467600"/>
              <a:gd name="connsiteY930" fmla="*/ 0 h 6858000"/>
              <a:gd name="connsiteX931" fmla="*/ 1223408 w 7467600"/>
              <a:gd name="connsiteY931" fmla="*/ 38996 h 6858000"/>
              <a:gd name="connsiteX932" fmla="*/ 1339635 w 7467600"/>
              <a:gd name="connsiteY932" fmla="*/ 365517 h 6858000"/>
              <a:gd name="connsiteX933" fmla="*/ 1387469 w 7467600"/>
              <a:gd name="connsiteY933" fmla="*/ 523079 h 6858000"/>
              <a:gd name="connsiteX934" fmla="*/ 1452685 w 7467600"/>
              <a:gd name="connsiteY934" fmla="*/ 699806 h 6858000"/>
              <a:gd name="connsiteX935" fmla="*/ 1492092 w 7467600"/>
              <a:gd name="connsiteY935" fmla="*/ 800424 h 6858000"/>
              <a:gd name="connsiteX936" fmla="*/ 1455302 w 7467600"/>
              <a:gd name="connsiteY936" fmla="*/ 632913 h 6858000"/>
              <a:gd name="connsiteX937" fmla="*/ 1222336 w 7467600"/>
              <a:gd name="connsiteY937" fmla="*/ 9480 h 6858000"/>
              <a:gd name="connsiteX938" fmla="*/ 1214634 w 7467600"/>
              <a:gd name="connsiteY938" fmla="*/ 0 h 6858000"/>
              <a:gd name="connsiteX939" fmla="*/ 1289827 w 7467600"/>
              <a:gd name="connsiteY939" fmla="*/ 0 h 6858000"/>
              <a:gd name="connsiteX940" fmla="*/ 1321076 w 7467600"/>
              <a:gd name="connsiteY940" fmla="*/ 59722 h 6858000"/>
              <a:gd name="connsiteX941" fmla="*/ 1512579 w 7467600"/>
              <a:gd name="connsiteY941" fmla="*/ 626441 h 6858000"/>
              <a:gd name="connsiteX942" fmla="*/ 1506076 w 7467600"/>
              <a:gd name="connsiteY942" fmla="*/ 1089289 h 6858000"/>
              <a:gd name="connsiteX943" fmla="*/ 1486346 w 7467600"/>
              <a:gd name="connsiteY943" fmla="*/ 1079919 h 6858000"/>
              <a:gd name="connsiteX944" fmla="*/ 1070511 w 7467600"/>
              <a:gd name="connsiteY944" fmla="*/ 48609 h 6858000"/>
              <a:gd name="connsiteX945" fmla="*/ 1057230 w 7467600"/>
              <a:gd name="connsiteY945" fmla="*/ 0 h 6858000"/>
              <a:gd name="connsiteX946" fmla="*/ 43151 w 7467600"/>
              <a:gd name="connsiteY946" fmla="*/ 0 h 6858000"/>
              <a:gd name="connsiteX947" fmla="*/ 95283 w 7467600"/>
              <a:gd name="connsiteY947" fmla="*/ 0 h 6858000"/>
              <a:gd name="connsiteX948" fmla="*/ 300708 w 7467600"/>
              <a:gd name="connsiteY948" fmla="*/ 154571 h 6858000"/>
              <a:gd name="connsiteX949" fmla="*/ 530414 w 7467600"/>
              <a:gd name="connsiteY949" fmla="*/ 354673 h 6858000"/>
              <a:gd name="connsiteX950" fmla="*/ 333785 w 7467600"/>
              <a:gd name="connsiteY950" fmla="*/ 161564 h 6858000"/>
              <a:gd name="connsiteX951" fmla="*/ 147005 w 7467600"/>
              <a:gd name="connsiteY951" fmla="*/ 0 h 6858000"/>
              <a:gd name="connsiteX952" fmla="*/ 272509 w 7467600"/>
              <a:gd name="connsiteY952" fmla="*/ 0 h 6858000"/>
              <a:gd name="connsiteX953" fmla="*/ 326276 w 7467600"/>
              <a:gd name="connsiteY953" fmla="*/ 45847 h 6858000"/>
              <a:gd name="connsiteX954" fmla="*/ 823759 w 7467600"/>
              <a:gd name="connsiteY954" fmla="*/ 574145 h 6858000"/>
              <a:gd name="connsiteX955" fmla="*/ 811254 w 7467600"/>
              <a:gd name="connsiteY955" fmla="*/ 665546 h 6858000"/>
              <a:gd name="connsiteX956" fmla="*/ 154042 w 7467600"/>
              <a:gd name="connsiteY956" fmla="*/ 261522 h 6858000"/>
              <a:gd name="connsiteX957" fmla="*/ 13550 w 7467600"/>
              <a:gd name="connsiteY957" fmla="*/ 158423 h 6858000"/>
              <a:gd name="connsiteX958" fmla="*/ 0 w 7467600"/>
              <a:gd name="connsiteY958" fmla="*/ 146618 h 6858000"/>
              <a:gd name="connsiteX959" fmla="*/ 0 w 7467600"/>
              <a:gd name="connsiteY959" fmla="*/ 59161 h 6858000"/>
              <a:gd name="connsiteX960" fmla="*/ 45427 w 7467600"/>
              <a:gd name="connsiteY960" fmla="*/ 101078 h 6858000"/>
              <a:gd name="connsiteX961" fmla="*/ 630103 w 7467600"/>
              <a:gd name="connsiteY961" fmla="*/ 485885 h 6858000"/>
              <a:gd name="connsiteX962" fmla="*/ 532040 w 7467600"/>
              <a:gd name="connsiteY962" fmla="*/ 399359 h 6858000"/>
              <a:gd name="connsiteX963" fmla="*/ 517618 w 7467600"/>
              <a:gd name="connsiteY963" fmla="*/ 385726 h 6858000"/>
              <a:gd name="connsiteX964" fmla="*/ 285074 w 7467600"/>
              <a:gd name="connsiteY964" fmla="*/ 182755 h 6858000"/>
              <a:gd name="connsiteX965" fmla="*/ 43151 w 7467600"/>
              <a:gd name="connsiteY965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254615 w 7472601"/>
              <a:gd name="connsiteY80" fmla="*/ 5911918 h 6858000"/>
              <a:gd name="connsiteX81" fmla="*/ 7312589 w 7472601"/>
              <a:gd name="connsiteY81" fmla="*/ 5982309 h 6858000"/>
              <a:gd name="connsiteX82" fmla="*/ 7448321 w 7472601"/>
              <a:gd name="connsiteY82" fmla="*/ 6190991 h 6858000"/>
              <a:gd name="connsiteX83" fmla="*/ 7467600 w 7472601"/>
              <a:gd name="connsiteY83" fmla="*/ 6221686 h 6858000"/>
              <a:gd name="connsiteX84" fmla="*/ 7467600 w 7472601"/>
              <a:gd name="connsiteY84" fmla="*/ 6334256 h 6858000"/>
              <a:gd name="connsiteX85" fmla="*/ 7454976 w 7472601"/>
              <a:gd name="connsiteY85" fmla="*/ 6318297 h 6858000"/>
              <a:gd name="connsiteX86" fmla="*/ 1456157 w 7472601"/>
              <a:gd name="connsiteY86" fmla="*/ 5371404 h 6858000"/>
              <a:gd name="connsiteX87" fmla="*/ 1244432 w 7472601"/>
              <a:gd name="connsiteY87" fmla="*/ 5385601 h 6858000"/>
              <a:gd name="connsiteX88" fmla="*/ 973990 w 7472601"/>
              <a:gd name="connsiteY88" fmla="*/ 5424940 h 6858000"/>
              <a:gd name="connsiteX89" fmla="*/ 1103809 w 7472601"/>
              <a:gd name="connsiteY89" fmla="*/ 5433720 h 6858000"/>
              <a:gd name="connsiteX90" fmla="*/ 1123454 w 7472601"/>
              <a:gd name="connsiteY90" fmla="*/ 5435727 h 6858000"/>
              <a:gd name="connsiteX91" fmla="*/ 1737017 w 7472601"/>
              <a:gd name="connsiteY91" fmla="*/ 5452183 h 6858000"/>
              <a:gd name="connsiteX92" fmla="*/ 1824397 w 7472601"/>
              <a:gd name="connsiteY92" fmla="*/ 5447757 h 6858000"/>
              <a:gd name="connsiteX93" fmla="*/ 2070059 w 7472601"/>
              <a:gd name="connsiteY93" fmla="*/ 5441660 h 6858000"/>
              <a:gd name="connsiteX94" fmla="*/ 1456157 w 7472601"/>
              <a:gd name="connsiteY94" fmla="*/ 5371404 h 6858000"/>
              <a:gd name="connsiteX95" fmla="*/ 4988186 w 7472601"/>
              <a:gd name="connsiteY95" fmla="*/ 5216467 h 6858000"/>
              <a:gd name="connsiteX96" fmla="*/ 4777334 w 7472601"/>
              <a:gd name="connsiteY96" fmla="*/ 5406072 h 6858000"/>
              <a:gd name="connsiteX97" fmla="*/ 4718341 w 7472601"/>
              <a:gd name="connsiteY97" fmla="*/ 5468043 h 6858000"/>
              <a:gd name="connsiteX98" fmla="*/ 4604655 w 7472601"/>
              <a:gd name="connsiteY98" fmla="*/ 5583434 h 6858000"/>
              <a:gd name="connsiteX99" fmla="*/ 4565074 w 7472601"/>
              <a:gd name="connsiteY99" fmla="*/ 5618550 h 6858000"/>
              <a:gd name="connsiteX100" fmla="*/ 4988186 w 7472601"/>
              <a:gd name="connsiteY100" fmla="*/ 5216467 h 6858000"/>
              <a:gd name="connsiteX101" fmla="*/ 4978032 w 7472601"/>
              <a:gd name="connsiteY101" fmla="*/ 5183809 h 6858000"/>
              <a:gd name="connsiteX102" fmla="*/ 4463413 w 7472601"/>
              <a:gd name="connsiteY102" fmla="*/ 5615162 h 6858000"/>
              <a:gd name="connsiteX103" fmla="*/ 4358134 w 7472601"/>
              <a:gd name="connsiteY103" fmla="*/ 5742791 h 6858000"/>
              <a:gd name="connsiteX104" fmla="*/ 4376219 w 7472601"/>
              <a:gd name="connsiteY104" fmla="*/ 5729027 h 6858000"/>
              <a:gd name="connsiteX105" fmla="*/ 4582340 w 7472601"/>
              <a:gd name="connsiteY105" fmla="*/ 5561037 h 6858000"/>
              <a:gd name="connsiteX106" fmla="*/ 4694684 w 7472601"/>
              <a:gd name="connsiteY106" fmla="*/ 5447098 h 6858000"/>
              <a:gd name="connsiteX107" fmla="*/ 4754123 w 7472601"/>
              <a:gd name="connsiteY107" fmla="*/ 5384643 h 6858000"/>
              <a:gd name="connsiteX108" fmla="*/ 4978032 w 7472601"/>
              <a:gd name="connsiteY108" fmla="*/ 5183809 h 6858000"/>
              <a:gd name="connsiteX109" fmla="*/ 1903353 w 7472601"/>
              <a:gd name="connsiteY109" fmla="*/ 5044827 h 6858000"/>
              <a:gd name="connsiteX110" fmla="*/ 1936931 w 7472601"/>
              <a:gd name="connsiteY110" fmla="*/ 5093954 h 6858000"/>
              <a:gd name="connsiteX111" fmla="*/ 2195868 w 7472601"/>
              <a:gd name="connsiteY111" fmla="*/ 5396574 h 6858000"/>
              <a:gd name="connsiteX112" fmla="*/ 2088852 w 7472601"/>
              <a:gd name="connsiteY112" fmla="*/ 5166123 h 6858000"/>
              <a:gd name="connsiteX113" fmla="*/ 1958241 w 7472601"/>
              <a:gd name="connsiteY113" fmla="*/ 5067955 h 6858000"/>
              <a:gd name="connsiteX114" fmla="*/ 1903353 w 7472601"/>
              <a:gd name="connsiteY114" fmla="*/ 5044827 h 6858000"/>
              <a:gd name="connsiteX115" fmla="*/ 1979378 w 7472601"/>
              <a:gd name="connsiteY115" fmla="*/ 4769504 h 6858000"/>
              <a:gd name="connsiteX116" fmla="*/ 2882120 w 7472601"/>
              <a:gd name="connsiteY116" fmla="*/ 5064547 h 6858000"/>
              <a:gd name="connsiteX117" fmla="*/ 2793103 w 7472601"/>
              <a:gd name="connsiteY117" fmla="*/ 5039699 h 6858000"/>
              <a:gd name="connsiteX118" fmla="*/ 2770041 w 7472601"/>
              <a:gd name="connsiteY118" fmla="*/ 5033634 h 6858000"/>
              <a:gd name="connsiteX119" fmla="*/ 1979378 w 7472601"/>
              <a:gd name="connsiteY119" fmla="*/ 4769504 h 6858000"/>
              <a:gd name="connsiteX120" fmla="*/ 1927410 w 7472601"/>
              <a:gd name="connsiteY120" fmla="*/ 4716164 h 6858000"/>
              <a:gd name="connsiteX121" fmla="*/ 1959587 w 7472601"/>
              <a:gd name="connsiteY121" fmla="*/ 4728849 h 6858000"/>
              <a:gd name="connsiteX122" fmla="*/ 2777707 w 7472601"/>
              <a:gd name="connsiteY122" fmla="*/ 5003991 h 6858000"/>
              <a:gd name="connsiteX123" fmla="*/ 2800768 w 7472601"/>
              <a:gd name="connsiteY123" fmla="*/ 5010056 h 6858000"/>
              <a:gd name="connsiteX124" fmla="*/ 2879408 w 7472601"/>
              <a:gd name="connsiteY124" fmla="*/ 5031590 h 6858000"/>
              <a:gd name="connsiteX125" fmla="*/ 2862295 w 7472601"/>
              <a:gd name="connsiteY125" fmla="*/ 5022958 h 6858000"/>
              <a:gd name="connsiteX126" fmla="*/ 2813343 w 7472601"/>
              <a:gd name="connsiteY126" fmla="*/ 4998369 h 6858000"/>
              <a:gd name="connsiteX127" fmla="*/ 2646245 w 7472601"/>
              <a:gd name="connsiteY127" fmla="*/ 4930999 h 6858000"/>
              <a:gd name="connsiteX128" fmla="*/ 1999243 w 7472601"/>
              <a:gd name="connsiteY128" fmla="*/ 4730524 h 6858000"/>
              <a:gd name="connsiteX129" fmla="*/ 1979527 w 7472601"/>
              <a:gd name="connsiteY129" fmla="*/ 4726651 h 6858000"/>
              <a:gd name="connsiteX130" fmla="*/ 1927410 w 7472601"/>
              <a:gd name="connsiteY130" fmla="*/ 4716164 h 6858000"/>
              <a:gd name="connsiteX131" fmla="*/ 1997014 w 7472601"/>
              <a:gd name="connsiteY131" fmla="*/ 4698007 h 6858000"/>
              <a:gd name="connsiteX132" fmla="*/ 2005458 w 7472601"/>
              <a:gd name="connsiteY132" fmla="*/ 4699540 h 6858000"/>
              <a:gd name="connsiteX133" fmla="*/ 2657186 w 7472601"/>
              <a:gd name="connsiteY133" fmla="*/ 4901687 h 6858000"/>
              <a:gd name="connsiteX134" fmla="*/ 2826662 w 7472601"/>
              <a:gd name="connsiteY134" fmla="*/ 4970362 h 6858000"/>
              <a:gd name="connsiteX135" fmla="*/ 2876100 w 7472601"/>
              <a:gd name="connsiteY135" fmla="*/ 4995397 h 6858000"/>
              <a:gd name="connsiteX136" fmla="*/ 3042600 w 7472601"/>
              <a:gd name="connsiteY136" fmla="*/ 5059532 h 6858000"/>
              <a:gd name="connsiteX137" fmla="*/ 1997014 w 7472601"/>
              <a:gd name="connsiteY137" fmla="*/ 4698007 h 6858000"/>
              <a:gd name="connsiteX138" fmla="*/ 2305292 w 7472601"/>
              <a:gd name="connsiteY138" fmla="*/ 4219492 h 6858000"/>
              <a:gd name="connsiteX139" fmla="*/ 3360922 w 7472601"/>
              <a:gd name="connsiteY139" fmla="*/ 4529373 h 6858000"/>
              <a:gd name="connsiteX140" fmla="*/ 3492420 w 7472601"/>
              <a:gd name="connsiteY140" fmla="*/ 4510145 h 6858000"/>
              <a:gd name="connsiteX141" fmla="*/ 3364086 w 7472601"/>
              <a:gd name="connsiteY141" fmla="*/ 4480340 h 6858000"/>
              <a:gd name="connsiteX142" fmla="*/ 3225818 w 7472601"/>
              <a:gd name="connsiteY142" fmla="*/ 4411822 h 6858000"/>
              <a:gd name="connsiteX143" fmla="*/ 3129696 w 7472601"/>
              <a:gd name="connsiteY143" fmla="*/ 4360704 h 6858000"/>
              <a:gd name="connsiteX144" fmla="*/ 2814545 w 7472601"/>
              <a:gd name="connsiteY144" fmla="*/ 4282955 h 6858000"/>
              <a:gd name="connsiteX145" fmla="*/ 2305292 w 7472601"/>
              <a:gd name="connsiteY145" fmla="*/ 4219492 h 6858000"/>
              <a:gd name="connsiteX146" fmla="*/ 2626982 w 7472601"/>
              <a:gd name="connsiteY146" fmla="*/ 4206450 h 6858000"/>
              <a:gd name="connsiteX147" fmla="*/ 2490617 w 7472601"/>
              <a:gd name="connsiteY147" fmla="*/ 4206951 h 6858000"/>
              <a:gd name="connsiteX148" fmla="*/ 2819869 w 7472601"/>
              <a:gd name="connsiteY148" fmla="*/ 4252936 h 6858000"/>
              <a:gd name="connsiteX149" fmla="*/ 3143018 w 7472601"/>
              <a:gd name="connsiteY149" fmla="*/ 4332698 h 6858000"/>
              <a:gd name="connsiteX150" fmla="*/ 3241520 w 7472601"/>
              <a:gd name="connsiteY150" fmla="*/ 4385112 h 6858000"/>
              <a:gd name="connsiteX151" fmla="*/ 3374575 w 7472601"/>
              <a:gd name="connsiteY151" fmla="*/ 4451517 h 6858000"/>
              <a:gd name="connsiteX152" fmla="*/ 3505221 w 7472601"/>
              <a:gd name="connsiteY152" fmla="*/ 4480757 h 6858000"/>
              <a:gd name="connsiteX153" fmla="*/ 2626982 w 7472601"/>
              <a:gd name="connsiteY153" fmla="*/ 4206450 h 6858000"/>
              <a:gd name="connsiteX154" fmla="*/ 1310106 w 7472601"/>
              <a:gd name="connsiteY154" fmla="*/ 3943217 h 6858000"/>
              <a:gd name="connsiteX155" fmla="*/ 854994 w 7472601"/>
              <a:gd name="connsiteY155" fmla="*/ 4399136 h 6858000"/>
              <a:gd name="connsiteX156" fmla="*/ 742462 w 7472601"/>
              <a:gd name="connsiteY156" fmla="*/ 4594648 h 6858000"/>
              <a:gd name="connsiteX157" fmla="*/ 820602 w 7472601"/>
              <a:gd name="connsiteY157" fmla="*/ 4485915 h 6858000"/>
              <a:gd name="connsiteX158" fmla="*/ 878295 w 7472601"/>
              <a:gd name="connsiteY158" fmla="*/ 4403594 h 6858000"/>
              <a:gd name="connsiteX159" fmla="*/ 1240607 w 7472601"/>
              <a:gd name="connsiteY159" fmla="*/ 4010401 h 6858000"/>
              <a:gd name="connsiteX160" fmla="*/ 1310106 w 7472601"/>
              <a:gd name="connsiteY160" fmla="*/ 3943217 h 6858000"/>
              <a:gd name="connsiteX161" fmla="*/ 1423113 w 7472601"/>
              <a:gd name="connsiteY161" fmla="*/ 3874565 h 6858000"/>
              <a:gd name="connsiteX162" fmla="*/ 1260565 w 7472601"/>
              <a:gd name="connsiteY162" fmla="*/ 4031982 h 6858000"/>
              <a:gd name="connsiteX163" fmla="*/ 901900 w 7472601"/>
              <a:gd name="connsiteY163" fmla="*/ 4421236 h 6858000"/>
              <a:gd name="connsiteX164" fmla="*/ 845044 w 7472601"/>
              <a:gd name="connsiteY164" fmla="*/ 4502436 h 6858000"/>
              <a:gd name="connsiteX165" fmla="*/ 685926 w 7472601"/>
              <a:gd name="connsiteY165" fmla="*/ 4703069 h 6858000"/>
              <a:gd name="connsiteX166" fmla="*/ 684248 w 7472601"/>
              <a:gd name="connsiteY166" fmla="*/ 4706721 h 6858000"/>
              <a:gd name="connsiteX167" fmla="*/ 1423113 w 7472601"/>
              <a:gd name="connsiteY167" fmla="*/ 3874565 h 6858000"/>
              <a:gd name="connsiteX168" fmla="*/ 3316479 w 7472601"/>
              <a:gd name="connsiteY168" fmla="*/ 3872136 h 6858000"/>
              <a:gd name="connsiteX169" fmla="*/ 3546806 w 7472601"/>
              <a:gd name="connsiteY169" fmla="*/ 4356139 h 6858000"/>
              <a:gd name="connsiteX170" fmla="*/ 3364433 w 7472601"/>
              <a:gd name="connsiteY170" fmla="*/ 3953121 h 6858000"/>
              <a:gd name="connsiteX171" fmla="*/ 3316479 w 7472601"/>
              <a:gd name="connsiteY171" fmla="*/ 3872136 h 6858000"/>
              <a:gd name="connsiteX172" fmla="*/ 3291335 w 7472601"/>
              <a:gd name="connsiteY172" fmla="*/ 3767420 h 6858000"/>
              <a:gd name="connsiteX173" fmla="*/ 3390805 w 7472601"/>
              <a:gd name="connsiteY173" fmla="*/ 3937163 h 6858000"/>
              <a:gd name="connsiteX174" fmla="*/ 3579062 w 7472601"/>
              <a:gd name="connsiteY174" fmla="*/ 4359040 h 6858000"/>
              <a:gd name="connsiteX175" fmla="*/ 3467355 w 7472601"/>
              <a:gd name="connsiteY175" fmla="*/ 3988130 h 6858000"/>
              <a:gd name="connsiteX176" fmla="*/ 3310753 w 7472601"/>
              <a:gd name="connsiteY176" fmla="*/ 3787140 h 6858000"/>
              <a:gd name="connsiteX177" fmla="*/ 3291335 w 7472601"/>
              <a:gd name="connsiteY177" fmla="*/ 3767420 h 6858000"/>
              <a:gd name="connsiteX178" fmla="*/ 1635889 w 7472601"/>
              <a:gd name="connsiteY178" fmla="*/ 3709494 h 6858000"/>
              <a:gd name="connsiteX179" fmla="*/ 1634800 w 7472601"/>
              <a:gd name="connsiteY179" fmla="*/ 3731111 h 6858000"/>
              <a:gd name="connsiteX180" fmla="*/ 1635889 w 7472601"/>
              <a:gd name="connsiteY180" fmla="*/ 3709494 h 6858000"/>
              <a:gd name="connsiteX181" fmla="*/ 1510397 w 7472601"/>
              <a:gd name="connsiteY181" fmla="*/ 3684705 h 6858000"/>
              <a:gd name="connsiteX182" fmla="*/ 1146550 w 7472601"/>
              <a:gd name="connsiteY182" fmla="*/ 3802012 h 6858000"/>
              <a:gd name="connsiteX183" fmla="*/ 698834 w 7472601"/>
              <a:gd name="connsiteY183" fmla="*/ 3952272 h 6858000"/>
              <a:gd name="connsiteX184" fmla="*/ 34256 w 7472601"/>
              <a:gd name="connsiteY184" fmla="*/ 4347603 h 6858000"/>
              <a:gd name="connsiteX185" fmla="*/ 527241 w 7472601"/>
              <a:gd name="connsiteY185" fmla="*/ 4065078 h 6858000"/>
              <a:gd name="connsiteX186" fmla="*/ 1510397 w 7472601"/>
              <a:gd name="connsiteY186" fmla="*/ 3684705 h 6858000"/>
              <a:gd name="connsiteX187" fmla="*/ 1313114 w 7472601"/>
              <a:gd name="connsiteY187" fmla="*/ 3655216 h 6858000"/>
              <a:gd name="connsiteX188" fmla="*/ 1109304 w 7472601"/>
              <a:gd name="connsiteY188" fmla="*/ 3669030 h 6858000"/>
              <a:gd name="connsiteX189" fmla="*/ 8129 w 7472601"/>
              <a:gd name="connsiteY189" fmla="*/ 4330519 h 6858000"/>
              <a:gd name="connsiteX190" fmla="*/ 687572 w 7472601"/>
              <a:gd name="connsiteY190" fmla="*/ 3925629 h 6858000"/>
              <a:gd name="connsiteX191" fmla="*/ 1138365 w 7472601"/>
              <a:gd name="connsiteY191" fmla="*/ 3774515 h 6858000"/>
              <a:gd name="connsiteX192" fmla="*/ 1505579 w 7472601"/>
              <a:gd name="connsiteY192" fmla="*/ 3655526 h 6858000"/>
              <a:gd name="connsiteX193" fmla="*/ 1313114 w 7472601"/>
              <a:gd name="connsiteY193" fmla="*/ 3655216 h 6858000"/>
              <a:gd name="connsiteX194" fmla="*/ 3655073 w 7472601"/>
              <a:gd name="connsiteY194" fmla="*/ 3650884 h 6858000"/>
              <a:gd name="connsiteX195" fmla="*/ 3989938 w 7472601"/>
              <a:gd name="connsiteY195" fmla="*/ 3991685 h 6858000"/>
              <a:gd name="connsiteX196" fmla="*/ 4393907 w 7472601"/>
              <a:gd name="connsiteY196" fmla="*/ 4261258 h 6858000"/>
              <a:gd name="connsiteX197" fmla="*/ 4648051 w 7472601"/>
              <a:gd name="connsiteY197" fmla="*/ 4374051 h 6858000"/>
              <a:gd name="connsiteX198" fmla="*/ 4383389 w 7472601"/>
              <a:gd name="connsiteY198" fmla="*/ 4184369 h 6858000"/>
              <a:gd name="connsiteX199" fmla="*/ 4165508 w 7472601"/>
              <a:gd name="connsiteY199" fmla="*/ 4035196 h 6858000"/>
              <a:gd name="connsiteX200" fmla="*/ 4068162 w 7472601"/>
              <a:gd name="connsiteY200" fmla="*/ 3953394 h 6858000"/>
              <a:gd name="connsiteX201" fmla="*/ 3981416 w 7472601"/>
              <a:gd name="connsiteY201" fmla="*/ 3880482 h 6858000"/>
              <a:gd name="connsiteX202" fmla="*/ 3800147 w 7472601"/>
              <a:gd name="connsiteY202" fmla="*/ 3749872 h 6858000"/>
              <a:gd name="connsiteX203" fmla="*/ 3655073 w 7472601"/>
              <a:gd name="connsiteY203" fmla="*/ 3650884 h 6858000"/>
              <a:gd name="connsiteX204" fmla="*/ 3670252 w 7472601"/>
              <a:gd name="connsiteY204" fmla="*/ 3622798 h 6858000"/>
              <a:gd name="connsiteX205" fmla="*/ 3817258 w 7472601"/>
              <a:gd name="connsiteY205" fmla="*/ 3723577 h 6858000"/>
              <a:gd name="connsiteX206" fmla="*/ 4000461 w 7472601"/>
              <a:gd name="connsiteY206" fmla="*/ 3855966 h 6858000"/>
              <a:gd name="connsiteX207" fmla="*/ 4088180 w 7472601"/>
              <a:gd name="connsiteY207" fmla="*/ 3929774 h 6858000"/>
              <a:gd name="connsiteX208" fmla="*/ 4184555 w 7472601"/>
              <a:gd name="connsiteY208" fmla="*/ 4010683 h 6858000"/>
              <a:gd name="connsiteX209" fmla="*/ 4399563 w 7472601"/>
              <a:gd name="connsiteY209" fmla="*/ 4158106 h 6858000"/>
              <a:gd name="connsiteX210" fmla="*/ 4684469 w 7472601"/>
              <a:gd name="connsiteY210" fmla="*/ 4364680 h 6858000"/>
              <a:gd name="connsiteX211" fmla="*/ 4690271 w 7472601"/>
              <a:gd name="connsiteY211" fmla="*/ 4370034 h 6858000"/>
              <a:gd name="connsiteX212" fmla="*/ 4136093 w 7472601"/>
              <a:gd name="connsiteY212" fmla="*/ 3858466 h 6858000"/>
              <a:gd name="connsiteX213" fmla="*/ 3670252 w 7472601"/>
              <a:gd name="connsiteY213" fmla="*/ 3622798 h 6858000"/>
              <a:gd name="connsiteX214" fmla="*/ 4440129 w 7472601"/>
              <a:gd name="connsiteY214" fmla="*/ 3448571 h 6858000"/>
              <a:gd name="connsiteX215" fmla="*/ 4856525 w 7472601"/>
              <a:gd name="connsiteY215" fmla="*/ 3915351 h 6858000"/>
              <a:gd name="connsiteX216" fmla="*/ 5059055 w 7472601"/>
              <a:gd name="connsiteY216" fmla="*/ 4108918 h 6858000"/>
              <a:gd name="connsiteX217" fmla="*/ 5290070 w 7472601"/>
              <a:gd name="connsiteY217" fmla="*/ 4263619 h 6858000"/>
              <a:gd name="connsiteX218" fmla="*/ 4834991 w 7472601"/>
              <a:gd name="connsiteY218" fmla="*/ 3830985 h 6858000"/>
              <a:gd name="connsiteX219" fmla="*/ 4440129 w 7472601"/>
              <a:gd name="connsiteY219" fmla="*/ 3448571 h 6858000"/>
              <a:gd name="connsiteX220" fmla="*/ 4441737 w 7472601"/>
              <a:gd name="connsiteY220" fmla="*/ 3399734 h 6858000"/>
              <a:gd name="connsiteX221" fmla="*/ 4431236 w 7472601"/>
              <a:gd name="connsiteY221" fmla="*/ 3400954 h 6858000"/>
              <a:gd name="connsiteX222" fmla="*/ 4557150 w 7472601"/>
              <a:gd name="connsiteY222" fmla="*/ 3510023 h 6858000"/>
              <a:gd name="connsiteX223" fmla="*/ 4856936 w 7472601"/>
              <a:gd name="connsiteY223" fmla="*/ 3809146 h 6858000"/>
              <a:gd name="connsiteX224" fmla="*/ 5111996 w 7472601"/>
              <a:gd name="connsiteY224" fmla="*/ 4065759 h 6858000"/>
              <a:gd name="connsiteX225" fmla="*/ 5388878 w 7472601"/>
              <a:gd name="connsiteY225" fmla="*/ 4300185 h 6858000"/>
              <a:gd name="connsiteX226" fmla="*/ 5425556 w 7472601"/>
              <a:gd name="connsiteY226" fmla="*/ 4308967 h 6858000"/>
              <a:gd name="connsiteX227" fmla="*/ 4943646 w 7472601"/>
              <a:gd name="connsiteY227" fmla="*/ 3822916 h 6858000"/>
              <a:gd name="connsiteX228" fmla="*/ 4594837 w 7472601"/>
              <a:gd name="connsiteY228" fmla="*/ 3532274 h 6858000"/>
              <a:gd name="connsiteX229" fmla="*/ 4441737 w 7472601"/>
              <a:gd name="connsiteY229" fmla="*/ 3399734 h 6858000"/>
              <a:gd name="connsiteX230" fmla="*/ 5425834 w 7472601"/>
              <a:gd name="connsiteY230" fmla="*/ 3162785 h 6858000"/>
              <a:gd name="connsiteX231" fmla="*/ 5401644 w 7472601"/>
              <a:gd name="connsiteY231" fmla="*/ 3617847 h 6858000"/>
              <a:gd name="connsiteX232" fmla="*/ 5467256 w 7472601"/>
              <a:gd name="connsiteY232" fmla="*/ 4175494 h 6858000"/>
              <a:gd name="connsiteX233" fmla="*/ 5448069 w 7472601"/>
              <a:gd name="connsiteY233" fmla="*/ 3567554 h 6858000"/>
              <a:gd name="connsiteX234" fmla="*/ 5425834 w 7472601"/>
              <a:gd name="connsiteY234" fmla="*/ 3162785 h 6858000"/>
              <a:gd name="connsiteX235" fmla="*/ 1318687 w 7472601"/>
              <a:gd name="connsiteY235" fmla="*/ 3113840 h 6858000"/>
              <a:gd name="connsiteX236" fmla="*/ 1066793 w 7472601"/>
              <a:gd name="connsiteY236" fmla="*/ 3212171 h 6858000"/>
              <a:gd name="connsiteX237" fmla="*/ 993319 w 7472601"/>
              <a:gd name="connsiteY237" fmla="*/ 3247648 h 6858000"/>
              <a:gd name="connsiteX238" fmla="*/ 853081 w 7472601"/>
              <a:gd name="connsiteY238" fmla="*/ 3312410 h 6858000"/>
              <a:gd name="connsiteX239" fmla="*/ 805957 w 7472601"/>
              <a:gd name="connsiteY239" fmla="*/ 3330443 h 6858000"/>
              <a:gd name="connsiteX240" fmla="*/ 1318687 w 7472601"/>
              <a:gd name="connsiteY240" fmla="*/ 3113840 h 6858000"/>
              <a:gd name="connsiteX241" fmla="*/ 5453702 w 7472601"/>
              <a:gd name="connsiteY241" fmla="*/ 3090882 h 6858000"/>
              <a:gd name="connsiteX242" fmla="*/ 5480135 w 7472601"/>
              <a:gd name="connsiteY242" fmla="*/ 3565802 h 6858000"/>
              <a:gd name="connsiteX243" fmla="*/ 5499023 w 7472601"/>
              <a:gd name="connsiteY243" fmla="*/ 4166310 h 6858000"/>
              <a:gd name="connsiteX244" fmla="*/ 5547022 w 7472601"/>
              <a:gd name="connsiteY244" fmla="*/ 3607838 h 6858000"/>
              <a:gd name="connsiteX245" fmla="*/ 5515964 w 7472601"/>
              <a:gd name="connsiteY245" fmla="*/ 3378541 h 6858000"/>
              <a:gd name="connsiteX246" fmla="*/ 5453702 w 7472601"/>
              <a:gd name="connsiteY246" fmla="*/ 3090882 h 6858000"/>
              <a:gd name="connsiteX247" fmla="*/ 1238695 w 7472601"/>
              <a:gd name="connsiteY247" fmla="*/ 3076820 h 6858000"/>
              <a:gd name="connsiteX248" fmla="*/ 716371 w 7472601"/>
              <a:gd name="connsiteY248" fmla="*/ 3293249 h 6858000"/>
              <a:gd name="connsiteX249" fmla="*/ 579522 w 7472601"/>
              <a:gd name="connsiteY249" fmla="*/ 3371759 h 6858000"/>
              <a:gd name="connsiteX250" fmla="*/ 600288 w 7472601"/>
              <a:gd name="connsiteY250" fmla="*/ 3365555 h 6858000"/>
              <a:gd name="connsiteX251" fmla="*/ 840692 w 7472601"/>
              <a:gd name="connsiteY251" fmla="*/ 3284921 h 6858000"/>
              <a:gd name="connsiteX252" fmla="*/ 979248 w 7472601"/>
              <a:gd name="connsiteY252" fmla="*/ 3221003 h 6858000"/>
              <a:gd name="connsiteX253" fmla="*/ 1053282 w 7472601"/>
              <a:gd name="connsiteY253" fmla="*/ 3185247 h 6858000"/>
              <a:gd name="connsiteX254" fmla="*/ 1320603 w 7472601"/>
              <a:gd name="connsiteY254" fmla="*/ 3081281 h 6858000"/>
              <a:gd name="connsiteX255" fmla="*/ 1238695 w 7472601"/>
              <a:gd name="connsiteY255" fmla="*/ 3076820 h 6858000"/>
              <a:gd name="connsiteX256" fmla="*/ 5425627 w 7472601"/>
              <a:gd name="connsiteY256" fmla="*/ 2954192 h 6858000"/>
              <a:gd name="connsiteX257" fmla="*/ 5470770 w 7472601"/>
              <a:gd name="connsiteY257" fmla="*/ 3005435 h 6858000"/>
              <a:gd name="connsiteX258" fmla="*/ 5519779 w 7472601"/>
              <a:gd name="connsiteY258" fmla="*/ 4359223 h 6858000"/>
              <a:gd name="connsiteX259" fmla="*/ 5520293 w 7472601"/>
              <a:gd name="connsiteY259" fmla="*/ 4360602 h 6858000"/>
              <a:gd name="connsiteX260" fmla="*/ 5767221 w 7472601"/>
              <a:gd name="connsiteY260" fmla="*/ 4665564 h 6858000"/>
              <a:gd name="connsiteX261" fmla="*/ 6937169 w 7472601"/>
              <a:gd name="connsiteY261" fmla="*/ 4815941 h 6858000"/>
              <a:gd name="connsiteX262" fmla="*/ 6953922 w 7472601"/>
              <a:gd name="connsiteY262" fmla="*/ 4890068 h 6858000"/>
              <a:gd name="connsiteX263" fmla="*/ 6071359 w 7472601"/>
              <a:gd name="connsiteY263" fmla="*/ 4770770 h 6858000"/>
              <a:gd name="connsiteX264" fmla="*/ 6038839 w 7472601"/>
              <a:gd name="connsiteY264" fmla="*/ 4764474 h 6858000"/>
              <a:gd name="connsiteX265" fmla="*/ 6038706 w 7472601"/>
              <a:gd name="connsiteY265" fmla="*/ 4763847 h 6858000"/>
              <a:gd name="connsiteX266" fmla="*/ 6037784 w 7472601"/>
              <a:gd name="connsiteY266" fmla="*/ 4764270 h 6858000"/>
              <a:gd name="connsiteX267" fmla="*/ 6038839 w 7472601"/>
              <a:gd name="connsiteY267" fmla="*/ 4764474 h 6858000"/>
              <a:gd name="connsiteX268" fmla="*/ 6040338 w 7472601"/>
              <a:gd name="connsiteY268" fmla="*/ 4771418 h 6858000"/>
              <a:gd name="connsiteX269" fmla="*/ 6024488 w 7472601"/>
              <a:gd name="connsiteY269" fmla="*/ 4809903 h 6858000"/>
              <a:gd name="connsiteX270" fmla="*/ 5599771 w 7472601"/>
              <a:gd name="connsiteY270" fmla="*/ 5509652 h 6858000"/>
              <a:gd name="connsiteX271" fmla="*/ 5548843 w 7472601"/>
              <a:gd name="connsiteY271" fmla="*/ 5563845 h 6858000"/>
              <a:gd name="connsiteX272" fmla="*/ 5940952 w 7472601"/>
              <a:gd name="connsiteY272" fmla="*/ 6250028 h 6858000"/>
              <a:gd name="connsiteX273" fmla="*/ 6043441 w 7472601"/>
              <a:gd name="connsiteY273" fmla="*/ 6665847 h 6858000"/>
              <a:gd name="connsiteX274" fmla="*/ 6093432 w 7472601"/>
              <a:gd name="connsiteY274" fmla="*/ 6858000 h 6858000"/>
              <a:gd name="connsiteX275" fmla="*/ 6034344 w 7472601"/>
              <a:gd name="connsiteY275" fmla="*/ 6858000 h 6858000"/>
              <a:gd name="connsiteX276" fmla="*/ 6026679 w 7472601"/>
              <a:gd name="connsiteY276" fmla="*/ 6836959 h 6858000"/>
              <a:gd name="connsiteX277" fmla="*/ 5800441 w 7472601"/>
              <a:gd name="connsiteY277" fmla="*/ 6335286 h 6858000"/>
              <a:gd name="connsiteX278" fmla="*/ 5526562 w 7472601"/>
              <a:gd name="connsiteY278" fmla="*/ 5705388 h 6858000"/>
              <a:gd name="connsiteX279" fmla="*/ 5519640 w 7472601"/>
              <a:gd name="connsiteY279" fmla="*/ 5683774 h 6858000"/>
              <a:gd name="connsiteX280" fmla="*/ 5844559 w 7472601"/>
              <a:gd name="connsiteY280" fmla="*/ 6553349 h 6858000"/>
              <a:gd name="connsiteX281" fmla="*/ 5975994 w 7472601"/>
              <a:gd name="connsiteY281" fmla="*/ 6858000 h 6858000"/>
              <a:gd name="connsiteX282" fmla="*/ 5898547 w 7472601"/>
              <a:gd name="connsiteY282" fmla="*/ 6858000 h 6858000"/>
              <a:gd name="connsiteX283" fmla="*/ 5682041 w 7472601"/>
              <a:gd name="connsiteY283" fmla="*/ 6355860 h 6858000"/>
              <a:gd name="connsiteX284" fmla="*/ 5461758 w 7472601"/>
              <a:gd name="connsiteY284" fmla="*/ 5820220 h 6858000"/>
              <a:gd name="connsiteX285" fmla="*/ 5237282 w 7472601"/>
              <a:gd name="connsiteY285" fmla="*/ 6579086 h 6858000"/>
              <a:gd name="connsiteX286" fmla="*/ 5115009 w 7472601"/>
              <a:gd name="connsiteY286" fmla="*/ 6858000 h 6858000"/>
              <a:gd name="connsiteX287" fmla="*/ 5028074 w 7472601"/>
              <a:gd name="connsiteY287" fmla="*/ 6858000 h 6858000"/>
              <a:gd name="connsiteX288" fmla="*/ 5079508 w 7472601"/>
              <a:gd name="connsiteY288" fmla="*/ 6749074 h 6858000"/>
              <a:gd name="connsiteX289" fmla="*/ 5371846 w 7472601"/>
              <a:gd name="connsiteY289" fmla="*/ 5924413 h 6858000"/>
              <a:gd name="connsiteX290" fmla="*/ 5270512 w 7472601"/>
              <a:gd name="connsiteY290" fmla="*/ 6138975 h 6858000"/>
              <a:gd name="connsiteX291" fmla="*/ 5062409 w 7472601"/>
              <a:gd name="connsiteY291" fmla="*/ 6653544 h 6858000"/>
              <a:gd name="connsiteX292" fmla="*/ 5036628 w 7472601"/>
              <a:gd name="connsiteY292" fmla="*/ 6754247 h 6858000"/>
              <a:gd name="connsiteX293" fmla="*/ 5009112 w 7472601"/>
              <a:gd name="connsiteY293" fmla="*/ 6858000 h 6858000"/>
              <a:gd name="connsiteX294" fmla="*/ 4976679 w 7472601"/>
              <a:gd name="connsiteY294" fmla="*/ 6858000 h 6858000"/>
              <a:gd name="connsiteX295" fmla="*/ 5006537 w 7472601"/>
              <a:gd name="connsiteY295" fmla="*/ 6747068 h 6858000"/>
              <a:gd name="connsiteX296" fmla="*/ 5032723 w 7472601"/>
              <a:gd name="connsiteY296" fmla="*/ 6644957 h 6858000"/>
              <a:gd name="connsiteX297" fmla="*/ 5242949 w 7472601"/>
              <a:gd name="connsiteY297" fmla="*/ 6125175 h 6858000"/>
              <a:gd name="connsiteX298" fmla="*/ 5286321 w 7472601"/>
              <a:gd name="connsiteY298" fmla="*/ 6033555 h 6858000"/>
              <a:gd name="connsiteX299" fmla="*/ 5008210 w 7472601"/>
              <a:gd name="connsiteY299" fmla="*/ 6649194 h 6858000"/>
              <a:gd name="connsiteX300" fmla="*/ 4986321 w 7472601"/>
              <a:gd name="connsiteY300" fmla="*/ 6765687 h 6858000"/>
              <a:gd name="connsiteX301" fmla="*/ 4973474 w 7472601"/>
              <a:gd name="connsiteY301" fmla="*/ 6858000 h 6858000"/>
              <a:gd name="connsiteX302" fmla="*/ 4907178 w 7472601"/>
              <a:gd name="connsiteY302" fmla="*/ 6858000 h 6858000"/>
              <a:gd name="connsiteX303" fmla="*/ 4910810 w 7472601"/>
              <a:gd name="connsiteY303" fmla="*/ 6829660 h 6858000"/>
              <a:gd name="connsiteX304" fmla="*/ 4987461 w 7472601"/>
              <a:gd name="connsiteY304" fmla="*/ 6432994 h 6858000"/>
              <a:gd name="connsiteX305" fmla="*/ 5179262 w 7472601"/>
              <a:gd name="connsiteY305" fmla="*/ 6035044 h 6858000"/>
              <a:gd name="connsiteX306" fmla="*/ 4689678 w 7472601"/>
              <a:gd name="connsiteY306" fmla="*/ 6440241 h 6858000"/>
              <a:gd name="connsiteX307" fmla="*/ 4477543 w 7472601"/>
              <a:gd name="connsiteY307" fmla="*/ 6674836 h 6858000"/>
              <a:gd name="connsiteX308" fmla="*/ 4329957 w 7472601"/>
              <a:gd name="connsiteY308" fmla="*/ 6858000 h 6858000"/>
              <a:gd name="connsiteX309" fmla="*/ 4218595 w 7472601"/>
              <a:gd name="connsiteY309" fmla="*/ 6858000 h 6858000"/>
              <a:gd name="connsiteX310" fmla="*/ 4368888 w 7472601"/>
              <a:gd name="connsiteY310" fmla="*/ 6668412 h 6858000"/>
              <a:gd name="connsiteX311" fmla="*/ 4563091 w 7472601"/>
              <a:gd name="connsiteY311" fmla="*/ 6442508 h 6858000"/>
              <a:gd name="connsiteX312" fmla="*/ 5387324 w 7472601"/>
              <a:gd name="connsiteY312" fmla="*/ 5705830 h 6858000"/>
              <a:gd name="connsiteX313" fmla="*/ 5073620 w 7472601"/>
              <a:gd name="connsiteY313" fmla="*/ 5955437 h 6858000"/>
              <a:gd name="connsiteX314" fmla="*/ 4689789 w 7472601"/>
              <a:gd name="connsiteY314" fmla="*/ 6268382 h 6858000"/>
              <a:gd name="connsiteX315" fmla="*/ 4418722 w 7472601"/>
              <a:gd name="connsiteY315" fmla="*/ 6570886 h 6858000"/>
              <a:gd name="connsiteX316" fmla="*/ 4214944 w 7472601"/>
              <a:gd name="connsiteY316" fmla="*/ 6858000 h 6858000"/>
              <a:gd name="connsiteX317" fmla="*/ 4177898 w 7472601"/>
              <a:gd name="connsiteY317" fmla="*/ 6858000 h 6858000"/>
              <a:gd name="connsiteX318" fmla="*/ 4391597 w 7472601"/>
              <a:gd name="connsiteY318" fmla="*/ 6556370 h 6858000"/>
              <a:gd name="connsiteX319" fmla="*/ 4668889 w 7472601"/>
              <a:gd name="connsiteY319" fmla="*/ 6246399 h 6858000"/>
              <a:gd name="connsiteX320" fmla="*/ 5055427 w 7472601"/>
              <a:gd name="connsiteY320" fmla="*/ 5931476 h 6858000"/>
              <a:gd name="connsiteX321" fmla="*/ 5371814 w 7472601"/>
              <a:gd name="connsiteY321" fmla="*/ 5678975 h 6858000"/>
              <a:gd name="connsiteX322" fmla="*/ 4987918 w 7472601"/>
              <a:gd name="connsiteY322" fmla="*/ 5838701 h 6858000"/>
              <a:gd name="connsiteX323" fmla="*/ 4317146 w 7472601"/>
              <a:gd name="connsiteY323" fmla="*/ 6587716 h 6858000"/>
              <a:gd name="connsiteX324" fmla="*/ 4171627 w 7472601"/>
              <a:gd name="connsiteY324" fmla="*/ 6858000 h 6858000"/>
              <a:gd name="connsiteX325" fmla="*/ 4081585 w 7472601"/>
              <a:gd name="connsiteY325" fmla="*/ 6858000 h 6858000"/>
              <a:gd name="connsiteX326" fmla="*/ 4238603 w 7472601"/>
              <a:gd name="connsiteY326" fmla="*/ 6559341 h 6858000"/>
              <a:gd name="connsiteX327" fmla="*/ 4778333 w 7472601"/>
              <a:gd name="connsiteY327" fmla="*/ 5873626 h 6858000"/>
              <a:gd name="connsiteX328" fmla="*/ 5414185 w 7472601"/>
              <a:gd name="connsiteY328" fmla="*/ 5573882 h 6858000"/>
              <a:gd name="connsiteX329" fmla="*/ 5959648 w 7472601"/>
              <a:gd name="connsiteY329" fmla="*/ 4760797 h 6858000"/>
              <a:gd name="connsiteX330" fmla="*/ 5355019 w 7472601"/>
              <a:gd name="connsiteY330" fmla="*/ 4734672 h 6858000"/>
              <a:gd name="connsiteX331" fmla="*/ 5083565 w 7472601"/>
              <a:gd name="connsiteY331" fmla="*/ 5179121 h 6858000"/>
              <a:gd name="connsiteX332" fmla="*/ 4713577 w 7472601"/>
              <a:gd name="connsiteY332" fmla="*/ 5616803 h 6858000"/>
              <a:gd name="connsiteX333" fmla="*/ 3989559 w 7472601"/>
              <a:gd name="connsiteY333" fmla="*/ 6145945 h 6858000"/>
              <a:gd name="connsiteX334" fmla="*/ 3939824 w 7472601"/>
              <a:gd name="connsiteY334" fmla="*/ 6066900 h 6858000"/>
              <a:gd name="connsiteX335" fmla="*/ 4584537 w 7472601"/>
              <a:gd name="connsiteY335" fmla="*/ 5324826 h 6858000"/>
              <a:gd name="connsiteX336" fmla="*/ 5037105 w 7472601"/>
              <a:gd name="connsiteY336" fmla="*/ 5088765 h 6858000"/>
              <a:gd name="connsiteX337" fmla="*/ 5039930 w 7472601"/>
              <a:gd name="connsiteY337" fmla="*/ 5089585 h 6858000"/>
              <a:gd name="connsiteX338" fmla="*/ 5263764 w 7472601"/>
              <a:gd name="connsiteY338" fmla="*/ 4735525 h 6858000"/>
              <a:gd name="connsiteX339" fmla="*/ 4086300 w 7472601"/>
              <a:gd name="connsiteY339" fmla="*/ 4884599 h 6858000"/>
              <a:gd name="connsiteX340" fmla="*/ 4085485 w 7472601"/>
              <a:gd name="connsiteY340" fmla="*/ 4899070 h 6858000"/>
              <a:gd name="connsiteX341" fmla="*/ 3871915 w 7472601"/>
              <a:gd name="connsiteY341" fmla="*/ 5253645 h 6858000"/>
              <a:gd name="connsiteX342" fmla="*/ 3799374 w 7472601"/>
              <a:gd name="connsiteY342" fmla="*/ 5466127 h 6858000"/>
              <a:gd name="connsiteX343" fmla="*/ 3498850 w 7472601"/>
              <a:gd name="connsiteY343" fmla="*/ 6661888 h 6858000"/>
              <a:gd name="connsiteX344" fmla="*/ 3399216 w 7472601"/>
              <a:gd name="connsiteY344" fmla="*/ 6858000 h 6858000"/>
              <a:gd name="connsiteX345" fmla="*/ 3303688 w 7472601"/>
              <a:gd name="connsiteY345" fmla="*/ 6858000 h 6858000"/>
              <a:gd name="connsiteX346" fmla="*/ 3391774 w 7472601"/>
              <a:gd name="connsiteY346" fmla="*/ 6697181 h 6858000"/>
              <a:gd name="connsiteX347" fmla="*/ 3735540 w 7472601"/>
              <a:gd name="connsiteY347" fmla="*/ 5546923 h 6858000"/>
              <a:gd name="connsiteX348" fmla="*/ 3729438 w 7472601"/>
              <a:gd name="connsiteY348" fmla="*/ 5569058 h 6858000"/>
              <a:gd name="connsiteX349" fmla="*/ 3707782 w 7472601"/>
              <a:gd name="connsiteY349" fmla="*/ 5644908 h 6858000"/>
              <a:gd name="connsiteX350" fmla="*/ 3583827 w 7472601"/>
              <a:gd name="connsiteY350" fmla="*/ 6039215 h 6858000"/>
              <a:gd name="connsiteX351" fmla="*/ 3547861 w 7472601"/>
              <a:gd name="connsiteY351" fmla="*/ 6129609 h 6858000"/>
              <a:gd name="connsiteX352" fmla="*/ 3490905 w 7472601"/>
              <a:gd name="connsiteY352" fmla="*/ 6277660 h 6858000"/>
              <a:gd name="connsiteX353" fmla="*/ 3455859 w 7472601"/>
              <a:gd name="connsiteY353" fmla="*/ 6391301 h 6858000"/>
              <a:gd name="connsiteX354" fmla="*/ 3429112 w 7472601"/>
              <a:gd name="connsiteY354" fmla="*/ 6479469 h 6858000"/>
              <a:gd name="connsiteX355" fmla="*/ 3304862 w 7472601"/>
              <a:gd name="connsiteY355" fmla="*/ 6796476 h 6858000"/>
              <a:gd name="connsiteX356" fmla="*/ 3276071 w 7472601"/>
              <a:gd name="connsiteY356" fmla="*/ 6858000 h 6858000"/>
              <a:gd name="connsiteX357" fmla="*/ 3240805 w 7472601"/>
              <a:gd name="connsiteY357" fmla="*/ 6858000 h 6858000"/>
              <a:gd name="connsiteX358" fmla="*/ 3275917 w 7472601"/>
              <a:gd name="connsiteY358" fmla="*/ 6783192 h 6858000"/>
              <a:gd name="connsiteX359" fmla="*/ 3399358 w 7472601"/>
              <a:gd name="connsiteY359" fmla="*/ 6469011 h 6858000"/>
              <a:gd name="connsiteX360" fmla="*/ 3425650 w 7472601"/>
              <a:gd name="connsiteY360" fmla="*/ 6381333 h 6858000"/>
              <a:gd name="connsiteX361" fmla="*/ 3460661 w 7472601"/>
              <a:gd name="connsiteY361" fmla="*/ 6266763 h 6858000"/>
              <a:gd name="connsiteX362" fmla="*/ 3518021 w 7472601"/>
              <a:gd name="connsiteY362" fmla="*/ 6117298 h 6858000"/>
              <a:gd name="connsiteX363" fmla="*/ 3554035 w 7472601"/>
              <a:gd name="connsiteY363" fmla="*/ 6027832 h 6858000"/>
              <a:gd name="connsiteX364" fmla="*/ 3677174 w 7472601"/>
              <a:gd name="connsiteY364" fmla="*/ 5636351 h 6858000"/>
              <a:gd name="connsiteX365" fmla="*/ 3698819 w 7472601"/>
              <a:gd name="connsiteY365" fmla="*/ 5560503 h 6858000"/>
              <a:gd name="connsiteX366" fmla="*/ 3702094 w 7472601"/>
              <a:gd name="connsiteY366" fmla="*/ 5549194 h 6858000"/>
              <a:gd name="connsiteX367" fmla="*/ 3398355 w 7472601"/>
              <a:gd name="connsiteY367" fmla="*/ 6094603 h 6858000"/>
              <a:gd name="connsiteX368" fmla="*/ 3193941 w 7472601"/>
              <a:gd name="connsiteY368" fmla="*/ 6798775 h 6858000"/>
              <a:gd name="connsiteX369" fmla="*/ 3184140 w 7472601"/>
              <a:gd name="connsiteY369" fmla="*/ 6858000 h 6858000"/>
              <a:gd name="connsiteX370" fmla="*/ 3099978 w 7472601"/>
              <a:gd name="connsiteY370" fmla="*/ 6858000 h 6858000"/>
              <a:gd name="connsiteX371" fmla="*/ 3101556 w 7472601"/>
              <a:gd name="connsiteY371" fmla="*/ 6843337 h 6858000"/>
              <a:gd name="connsiteX372" fmla="*/ 3370162 w 7472601"/>
              <a:gd name="connsiteY372" fmla="*/ 5785550 h 6858000"/>
              <a:gd name="connsiteX373" fmla="*/ 3746477 w 7472601"/>
              <a:gd name="connsiteY373" fmla="*/ 5377889 h 6858000"/>
              <a:gd name="connsiteX374" fmla="*/ 3863399 w 7472601"/>
              <a:gd name="connsiteY374" fmla="*/ 5087257 h 6858000"/>
              <a:gd name="connsiteX375" fmla="*/ 3968712 w 7472601"/>
              <a:gd name="connsiteY375" fmla="*/ 4913989 h 6858000"/>
              <a:gd name="connsiteX376" fmla="*/ 2792390 w 7472601"/>
              <a:gd name="connsiteY376" fmla="*/ 5382974 h 6858000"/>
              <a:gd name="connsiteX377" fmla="*/ 2714982 w 7472601"/>
              <a:gd name="connsiteY377" fmla="*/ 5427051 h 6858000"/>
              <a:gd name="connsiteX378" fmla="*/ 2813361 w 7472601"/>
              <a:gd name="connsiteY378" fmla="*/ 6023912 h 6858000"/>
              <a:gd name="connsiteX379" fmla="*/ 2688430 w 7472601"/>
              <a:gd name="connsiteY379" fmla="*/ 6801564 h 6858000"/>
              <a:gd name="connsiteX380" fmla="*/ 2629626 w 7472601"/>
              <a:gd name="connsiteY380" fmla="*/ 6763394 h 6858000"/>
              <a:gd name="connsiteX381" fmla="*/ 2565328 w 7472601"/>
              <a:gd name="connsiteY381" fmla="*/ 5516399 h 6858000"/>
              <a:gd name="connsiteX382" fmla="*/ 1922999 w 7472601"/>
              <a:gd name="connsiteY382" fmla="*/ 5980343 h 6858000"/>
              <a:gd name="connsiteX383" fmla="*/ 1950261 w 7472601"/>
              <a:gd name="connsiteY383" fmla="*/ 6405858 h 6858000"/>
              <a:gd name="connsiteX384" fmla="*/ 2365554 w 7472601"/>
              <a:gd name="connsiteY384" fmla="*/ 6759107 h 6858000"/>
              <a:gd name="connsiteX385" fmla="*/ 2424142 w 7472601"/>
              <a:gd name="connsiteY385" fmla="*/ 6858000 h 6858000"/>
              <a:gd name="connsiteX386" fmla="*/ 2395994 w 7472601"/>
              <a:gd name="connsiteY386" fmla="*/ 6858000 h 6858000"/>
              <a:gd name="connsiteX387" fmla="*/ 2392863 w 7472601"/>
              <a:gd name="connsiteY387" fmla="*/ 6852964 h 6858000"/>
              <a:gd name="connsiteX388" fmla="*/ 2017589 w 7472601"/>
              <a:gd name="connsiteY388" fmla="*/ 6493982 h 6858000"/>
              <a:gd name="connsiteX389" fmla="*/ 2147336 w 7472601"/>
              <a:gd name="connsiteY389" fmla="*/ 6594052 h 6858000"/>
              <a:gd name="connsiteX390" fmla="*/ 2207047 w 7472601"/>
              <a:gd name="connsiteY390" fmla="*/ 6654540 h 6858000"/>
              <a:gd name="connsiteX391" fmla="*/ 2299106 w 7472601"/>
              <a:gd name="connsiteY391" fmla="*/ 6778931 h 6858000"/>
              <a:gd name="connsiteX392" fmla="*/ 2314430 w 7472601"/>
              <a:gd name="connsiteY392" fmla="*/ 6801144 h 6858000"/>
              <a:gd name="connsiteX393" fmla="*/ 2352406 w 7472601"/>
              <a:gd name="connsiteY393" fmla="*/ 6858000 h 6858000"/>
              <a:gd name="connsiteX394" fmla="*/ 2314492 w 7472601"/>
              <a:gd name="connsiteY394" fmla="*/ 6858000 h 6858000"/>
              <a:gd name="connsiteX395" fmla="*/ 2288095 w 7472601"/>
              <a:gd name="connsiteY395" fmla="*/ 6818030 h 6858000"/>
              <a:gd name="connsiteX396" fmla="*/ 2272768 w 7472601"/>
              <a:gd name="connsiteY396" fmla="*/ 6795822 h 6858000"/>
              <a:gd name="connsiteX397" fmla="*/ 2182715 w 7472601"/>
              <a:gd name="connsiteY397" fmla="*/ 6675071 h 6858000"/>
              <a:gd name="connsiteX398" fmla="*/ 2032061 w 7472601"/>
              <a:gd name="connsiteY398" fmla="*/ 6541380 h 6858000"/>
              <a:gd name="connsiteX399" fmla="*/ 2257220 w 7472601"/>
              <a:gd name="connsiteY399" fmla="*/ 6826257 h 6858000"/>
              <a:gd name="connsiteX400" fmla="*/ 2281324 w 7472601"/>
              <a:gd name="connsiteY400" fmla="*/ 6858000 h 6858000"/>
              <a:gd name="connsiteX401" fmla="*/ 2242860 w 7472601"/>
              <a:gd name="connsiteY401" fmla="*/ 6858000 h 6858000"/>
              <a:gd name="connsiteX402" fmla="*/ 2232818 w 7472601"/>
              <a:gd name="connsiteY402" fmla="*/ 6844926 h 6858000"/>
              <a:gd name="connsiteX403" fmla="*/ 1990172 w 7472601"/>
              <a:gd name="connsiteY403" fmla="*/ 6542121 h 6858000"/>
              <a:gd name="connsiteX404" fmla="*/ 2124090 w 7472601"/>
              <a:gd name="connsiteY404" fmla="*/ 6761017 h 6858000"/>
              <a:gd name="connsiteX405" fmla="*/ 2200380 w 7472601"/>
              <a:gd name="connsiteY405" fmla="*/ 6858000 h 6858000"/>
              <a:gd name="connsiteX406" fmla="*/ 2147507 w 7472601"/>
              <a:gd name="connsiteY406" fmla="*/ 6858000 h 6858000"/>
              <a:gd name="connsiteX407" fmla="*/ 2070668 w 7472601"/>
              <a:gd name="connsiteY407" fmla="*/ 6761520 h 6858000"/>
              <a:gd name="connsiteX408" fmla="*/ 1975142 w 7472601"/>
              <a:gd name="connsiteY408" fmla="*/ 6585570 h 6858000"/>
              <a:gd name="connsiteX409" fmla="*/ 2050035 w 7472601"/>
              <a:gd name="connsiteY409" fmla="*/ 6813345 h 6858000"/>
              <a:gd name="connsiteX410" fmla="*/ 2063025 w 7472601"/>
              <a:gd name="connsiteY410" fmla="*/ 6858000 h 6858000"/>
              <a:gd name="connsiteX411" fmla="*/ 2021675 w 7472601"/>
              <a:gd name="connsiteY411" fmla="*/ 6858000 h 6858000"/>
              <a:gd name="connsiteX412" fmla="*/ 2019308 w 7472601"/>
              <a:gd name="connsiteY412" fmla="*/ 6847118 h 6858000"/>
              <a:gd name="connsiteX413" fmla="*/ 1938835 w 7472601"/>
              <a:gd name="connsiteY413" fmla="*/ 6551160 h 6858000"/>
              <a:gd name="connsiteX414" fmla="*/ 1953230 w 7472601"/>
              <a:gd name="connsiteY414" fmla="*/ 6759699 h 6858000"/>
              <a:gd name="connsiteX415" fmla="*/ 1956763 w 7472601"/>
              <a:gd name="connsiteY415" fmla="*/ 6778191 h 6858000"/>
              <a:gd name="connsiteX416" fmla="*/ 1967925 w 7472601"/>
              <a:gd name="connsiteY416" fmla="*/ 6858000 h 6858000"/>
              <a:gd name="connsiteX417" fmla="*/ 1936622 w 7472601"/>
              <a:gd name="connsiteY417" fmla="*/ 6858000 h 6858000"/>
              <a:gd name="connsiteX418" fmla="*/ 1926261 w 7472601"/>
              <a:gd name="connsiteY418" fmla="*/ 6784064 h 6858000"/>
              <a:gd name="connsiteX419" fmla="*/ 1922724 w 7472601"/>
              <a:gd name="connsiteY419" fmla="*/ 6765577 h 6858000"/>
              <a:gd name="connsiteX420" fmla="*/ 1904650 w 7472601"/>
              <a:gd name="connsiteY420" fmla="*/ 6639616 h 6858000"/>
              <a:gd name="connsiteX421" fmla="*/ 1885273 w 7472601"/>
              <a:gd name="connsiteY421" fmla="*/ 6858000 h 6858000"/>
              <a:gd name="connsiteX422" fmla="*/ 1854363 w 7472601"/>
              <a:gd name="connsiteY422" fmla="*/ 6858000 h 6858000"/>
              <a:gd name="connsiteX423" fmla="*/ 1880391 w 7472601"/>
              <a:gd name="connsiteY423" fmla="*/ 6603796 h 6858000"/>
              <a:gd name="connsiteX424" fmla="*/ 1818273 w 7472601"/>
              <a:gd name="connsiteY424" fmla="*/ 6715729 h 6858000"/>
              <a:gd name="connsiteX425" fmla="*/ 1794691 w 7472601"/>
              <a:gd name="connsiteY425" fmla="*/ 6843239 h 6858000"/>
              <a:gd name="connsiteX426" fmla="*/ 1794914 w 7472601"/>
              <a:gd name="connsiteY426" fmla="*/ 6858000 h 6858000"/>
              <a:gd name="connsiteX427" fmla="*/ 1746128 w 7472601"/>
              <a:gd name="connsiteY427" fmla="*/ 6858000 h 6858000"/>
              <a:gd name="connsiteX428" fmla="*/ 1753934 w 7472601"/>
              <a:gd name="connsiteY428" fmla="*/ 6724796 h 6858000"/>
              <a:gd name="connsiteX429" fmla="*/ 1792053 w 7472601"/>
              <a:gd name="connsiteY429" fmla="*/ 6572396 h 6858000"/>
              <a:gd name="connsiteX430" fmla="*/ 1862248 w 7472601"/>
              <a:gd name="connsiteY430" fmla="*/ 6266397 h 6858000"/>
              <a:gd name="connsiteX431" fmla="*/ 1862250 w 7472601"/>
              <a:gd name="connsiteY431" fmla="*/ 6033531 h 6858000"/>
              <a:gd name="connsiteX432" fmla="*/ 1211999 w 7472601"/>
              <a:gd name="connsiteY432" fmla="*/ 6683610 h 6858000"/>
              <a:gd name="connsiteX433" fmla="*/ 1213266 w 7472601"/>
              <a:gd name="connsiteY433" fmla="*/ 6691947 h 6858000"/>
              <a:gd name="connsiteX434" fmla="*/ 1203370 w 7472601"/>
              <a:gd name="connsiteY434" fmla="*/ 6850676 h 6858000"/>
              <a:gd name="connsiteX435" fmla="*/ 1203671 w 7472601"/>
              <a:gd name="connsiteY435" fmla="*/ 6858000 h 6858000"/>
              <a:gd name="connsiteX436" fmla="*/ 1143180 w 7472601"/>
              <a:gd name="connsiteY436" fmla="*/ 6858000 h 6858000"/>
              <a:gd name="connsiteX437" fmla="*/ 1142176 w 7472601"/>
              <a:gd name="connsiteY437" fmla="*/ 6766045 h 6858000"/>
              <a:gd name="connsiteX438" fmla="*/ 1067484 w 7472601"/>
              <a:gd name="connsiteY438" fmla="*/ 6858000 h 6858000"/>
              <a:gd name="connsiteX439" fmla="*/ 953928 w 7472601"/>
              <a:gd name="connsiteY439" fmla="*/ 6858000 h 6858000"/>
              <a:gd name="connsiteX440" fmla="*/ 959715 w 7472601"/>
              <a:gd name="connsiteY440" fmla="*/ 6850185 h 6858000"/>
              <a:gd name="connsiteX441" fmla="*/ 1483788 w 7472601"/>
              <a:gd name="connsiteY441" fmla="*/ 6259174 h 6858000"/>
              <a:gd name="connsiteX442" fmla="*/ 1100671 w 7472601"/>
              <a:gd name="connsiteY442" fmla="*/ 6252137 h 6858000"/>
              <a:gd name="connsiteX443" fmla="*/ 1090144 w 7472601"/>
              <a:gd name="connsiteY443" fmla="*/ 6256748 h 6858000"/>
              <a:gd name="connsiteX444" fmla="*/ 1095872 w 7472601"/>
              <a:gd name="connsiteY444" fmla="*/ 6271892 h 6858000"/>
              <a:gd name="connsiteX445" fmla="*/ 262785 w 7472601"/>
              <a:gd name="connsiteY445" fmla="*/ 6845450 h 6858000"/>
              <a:gd name="connsiteX446" fmla="*/ 209968 w 7472601"/>
              <a:gd name="connsiteY446" fmla="*/ 6770713 h 6858000"/>
              <a:gd name="connsiteX447" fmla="*/ 873460 w 7472601"/>
              <a:gd name="connsiteY447" fmla="*/ 6253768 h 6858000"/>
              <a:gd name="connsiteX448" fmla="*/ 192686 w 7472601"/>
              <a:gd name="connsiteY448" fmla="*/ 5849257 h 6858000"/>
              <a:gd name="connsiteX449" fmla="*/ 4696 w 7472601"/>
              <a:gd name="connsiteY449" fmla="*/ 5697668 h 6858000"/>
              <a:gd name="connsiteX450" fmla="*/ 0 w 7472601"/>
              <a:gd name="connsiteY450" fmla="*/ 5689984 h 6858000"/>
              <a:gd name="connsiteX451" fmla="*/ 0 w 7472601"/>
              <a:gd name="connsiteY451" fmla="*/ 5513472 h 6858000"/>
              <a:gd name="connsiteX452" fmla="*/ 174101 w 7472601"/>
              <a:gd name="connsiteY452" fmla="*/ 5620277 h 6858000"/>
              <a:gd name="connsiteX453" fmla="*/ 891800 w 7472601"/>
              <a:gd name="connsiteY453" fmla="*/ 6036935 h 6858000"/>
              <a:gd name="connsiteX454" fmla="*/ 1072219 w 7472601"/>
              <a:gd name="connsiteY454" fmla="*/ 6169443 h 6858000"/>
              <a:gd name="connsiteX455" fmla="*/ 1074117 w 7472601"/>
              <a:gd name="connsiteY455" fmla="*/ 6170301 h 6858000"/>
              <a:gd name="connsiteX456" fmla="*/ 1083114 w 7472601"/>
              <a:gd name="connsiteY456" fmla="*/ 6174131 h 6858000"/>
              <a:gd name="connsiteX457" fmla="*/ 1543010 w 7472601"/>
              <a:gd name="connsiteY457" fmla="*/ 6191140 h 6858000"/>
              <a:gd name="connsiteX458" fmla="*/ 1551080 w 7472601"/>
              <a:gd name="connsiteY458" fmla="*/ 6195006 h 6858000"/>
              <a:gd name="connsiteX459" fmla="*/ 2345443 w 7472601"/>
              <a:gd name="connsiteY459" fmla="*/ 5549882 h 6858000"/>
              <a:gd name="connsiteX460" fmla="*/ 1721499 w 7472601"/>
              <a:gd name="connsiteY460" fmla="*/ 5599969 h 6858000"/>
              <a:gd name="connsiteX461" fmla="*/ 767716 w 7472601"/>
              <a:gd name="connsiteY461" fmla="*/ 5472768 h 6858000"/>
              <a:gd name="connsiteX462" fmla="*/ 722147 w 7472601"/>
              <a:gd name="connsiteY462" fmla="*/ 5393091 h 6858000"/>
              <a:gd name="connsiteX463" fmla="*/ 1485552 w 7472601"/>
              <a:gd name="connsiteY463" fmla="*/ 5313202 h 6858000"/>
              <a:gd name="connsiteX464" fmla="*/ 2143004 w 7472601"/>
              <a:gd name="connsiteY464" fmla="*/ 5402420 h 6858000"/>
              <a:gd name="connsiteX465" fmla="*/ 1933391 w 7472601"/>
              <a:gd name="connsiteY465" fmla="*/ 5156971 h 6858000"/>
              <a:gd name="connsiteX466" fmla="*/ 1827118 w 7472601"/>
              <a:gd name="connsiteY466" fmla="*/ 4968410 h 6858000"/>
              <a:gd name="connsiteX467" fmla="*/ 1837349 w 7472601"/>
              <a:gd name="connsiteY467" fmla="*/ 4956357 h 6858000"/>
              <a:gd name="connsiteX468" fmla="*/ 2162835 w 7472601"/>
              <a:gd name="connsiteY468" fmla="*/ 5187853 h 6858000"/>
              <a:gd name="connsiteX469" fmla="*/ 2257167 w 7472601"/>
              <a:gd name="connsiteY469" fmla="*/ 5462123 h 6858000"/>
              <a:gd name="connsiteX470" fmla="*/ 2261598 w 7472601"/>
              <a:gd name="connsiteY470" fmla="*/ 5467998 h 6858000"/>
              <a:gd name="connsiteX471" fmla="*/ 2437177 w 7472601"/>
              <a:gd name="connsiteY471" fmla="*/ 5479608 h 6858000"/>
              <a:gd name="connsiteX472" fmla="*/ 2445247 w 7472601"/>
              <a:gd name="connsiteY472" fmla="*/ 5483476 h 6858000"/>
              <a:gd name="connsiteX473" fmla="*/ 2743626 w 7472601"/>
              <a:gd name="connsiteY473" fmla="*/ 5304819 h 6858000"/>
              <a:gd name="connsiteX474" fmla="*/ 3048102 w 7472601"/>
              <a:gd name="connsiteY474" fmla="*/ 5150595 h 6858000"/>
              <a:gd name="connsiteX475" fmla="*/ 1799414 w 7472601"/>
              <a:gd name="connsiteY475" fmla="*/ 4694732 h 6858000"/>
              <a:gd name="connsiteX476" fmla="*/ 1771735 w 7472601"/>
              <a:gd name="connsiteY476" fmla="*/ 4619929 h 6858000"/>
              <a:gd name="connsiteX477" fmla="*/ 3104273 w 7472601"/>
              <a:gd name="connsiteY477" fmla="*/ 5076159 h 6858000"/>
              <a:gd name="connsiteX478" fmla="*/ 3113245 w 7472601"/>
              <a:gd name="connsiteY478" fmla="*/ 5090705 h 6858000"/>
              <a:gd name="connsiteX479" fmla="*/ 3126294 w 7472601"/>
              <a:gd name="connsiteY479" fmla="*/ 5114400 h 6858000"/>
              <a:gd name="connsiteX480" fmla="*/ 3937433 w 7472601"/>
              <a:gd name="connsiteY480" fmla="*/ 4830473 h 6858000"/>
              <a:gd name="connsiteX481" fmla="*/ 3590475 w 7472601"/>
              <a:gd name="connsiteY481" fmla="*/ 4597974 h 6858000"/>
              <a:gd name="connsiteX482" fmla="*/ 3100264 w 7472601"/>
              <a:gd name="connsiteY482" fmla="*/ 4579845 h 6858000"/>
              <a:gd name="connsiteX483" fmla="*/ 2183576 w 7472601"/>
              <a:gd name="connsiteY483" fmla="*/ 4227150 h 6858000"/>
              <a:gd name="connsiteX484" fmla="*/ 2151029 w 7472601"/>
              <a:gd name="connsiteY484" fmla="*/ 4146947 h 6858000"/>
              <a:gd name="connsiteX485" fmla="*/ 3563434 w 7472601"/>
              <a:gd name="connsiteY485" fmla="*/ 4469115 h 6858000"/>
              <a:gd name="connsiteX486" fmla="*/ 3177952 w 7472601"/>
              <a:gd name="connsiteY486" fmla="*/ 3657386 h 6858000"/>
              <a:gd name="connsiteX487" fmla="*/ 3189263 w 7472601"/>
              <a:gd name="connsiteY487" fmla="*/ 3625726 h 6858000"/>
              <a:gd name="connsiteX488" fmla="*/ 3560912 w 7472601"/>
              <a:gd name="connsiteY488" fmla="*/ 4079863 h 6858000"/>
              <a:gd name="connsiteX489" fmla="*/ 3626636 w 7472601"/>
              <a:gd name="connsiteY489" fmla="*/ 4512230 h 6858000"/>
              <a:gd name="connsiteX490" fmla="*/ 3653088 w 7472601"/>
              <a:gd name="connsiteY490" fmla="*/ 4521417 h 6858000"/>
              <a:gd name="connsiteX491" fmla="*/ 3988128 w 7472601"/>
              <a:gd name="connsiteY491" fmla="*/ 4817267 h 6858000"/>
              <a:gd name="connsiteX492" fmla="*/ 4830582 w 7472601"/>
              <a:gd name="connsiteY492" fmla="*/ 4676000 h 6858000"/>
              <a:gd name="connsiteX493" fmla="*/ 4830100 w 7472601"/>
              <a:gd name="connsiteY493" fmla="*/ 4675554 h 6858000"/>
              <a:gd name="connsiteX494" fmla="*/ 4036318 w 7472601"/>
              <a:gd name="connsiteY494" fmla="*/ 4147013 h 6858000"/>
              <a:gd name="connsiteX495" fmla="*/ 3432098 w 7472601"/>
              <a:gd name="connsiteY495" fmla="*/ 3537312 h 6858000"/>
              <a:gd name="connsiteX496" fmla="*/ 3446761 w 7472601"/>
              <a:gd name="connsiteY496" fmla="*/ 3461278 h 6858000"/>
              <a:gd name="connsiteX497" fmla="*/ 4419733 w 7472601"/>
              <a:gd name="connsiteY497" fmla="*/ 3963555 h 6858000"/>
              <a:gd name="connsiteX498" fmla="*/ 4781371 w 7472601"/>
              <a:gd name="connsiteY498" fmla="*/ 4458604 h 6858000"/>
              <a:gd name="connsiteX499" fmla="*/ 4780440 w 7472601"/>
              <a:gd name="connsiteY499" fmla="*/ 4470290 h 6858000"/>
              <a:gd name="connsiteX500" fmla="*/ 4898954 w 7472601"/>
              <a:gd name="connsiteY500" fmla="*/ 4662092 h 6858000"/>
              <a:gd name="connsiteX501" fmla="*/ 4900699 w 7472601"/>
              <a:gd name="connsiteY501" fmla="*/ 4670867 h 6858000"/>
              <a:gd name="connsiteX502" fmla="*/ 5714511 w 7472601"/>
              <a:gd name="connsiteY502" fmla="*/ 4663483 h 6858000"/>
              <a:gd name="connsiteX503" fmla="*/ 5464793 w 7472601"/>
              <a:gd name="connsiteY503" fmla="*/ 4393556 h 6858000"/>
              <a:gd name="connsiteX504" fmla="*/ 5461897 w 7472601"/>
              <a:gd name="connsiteY504" fmla="*/ 4390879 h 6858000"/>
              <a:gd name="connsiteX505" fmla="*/ 4294126 w 7472601"/>
              <a:gd name="connsiteY505" fmla="*/ 3303048 h 6858000"/>
              <a:gd name="connsiteX506" fmla="*/ 4305321 w 7472601"/>
              <a:gd name="connsiteY506" fmla="*/ 3256953 h 6858000"/>
              <a:gd name="connsiteX507" fmla="*/ 4949299 w 7472601"/>
              <a:gd name="connsiteY507" fmla="*/ 3766336 h 6858000"/>
              <a:gd name="connsiteX508" fmla="*/ 5291452 w 7472601"/>
              <a:gd name="connsiteY508" fmla="*/ 4076801 h 6858000"/>
              <a:gd name="connsiteX509" fmla="*/ 5434998 w 7472601"/>
              <a:gd name="connsiteY509" fmla="*/ 4254100 h 6858000"/>
              <a:gd name="connsiteX510" fmla="*/ 5351015 w 7472601"/>
              <a:gd name="connsiteY510" fmla="*/ 3760989 h 6858000"/>
              <a:gd name="connsiteX511" fmla="*/ 5413780 w 7472601"/>
              <a:gd name="connsiteY511" fmla="*/ 2966265 h 6858000"/>
              <a:gd name="connsiteX512" fmla="*/ 5425627 w 7472601"/>
              <a:gd name="connsiteY512" fmla="*/ 2954192 h 6858000"/>
              <a:gd name="connsiteX513" fmla="*/ 6604735 w 7472601"/>
              <a:gd name="connsiteY513" fmla="*/ 2041381 h 6858000"/>
              <a:gd name="connsiteX514" fmla="*/ 7204487 w 7472601"/>
              <a:gd name="connsiteY514" fmla="*/ 2742112 h 6858000"/>
              <a:gd name="connsiteX515" fmla="*/ 7131592 w 7472601"/>
              <a:gd name="connsiteY515" fmla="*/ 2672096 h 6858000"/>
              <a:gd name="connsiteX516" fmla="*/ 6996344 w 7472601"/>
              <a:gd name="connsiteY516" fmla="*/ 2518310 h 6858000"/>
              <a:gd name="connsiteX517" fmla="*/ 6735495 w 7472601"/>
              <a:gd name="connsiteY517" fmla="*/ 2196890 h 6858000"/>
              <a:gd name="connsiteX518" fmla="*/ 6721901 w 7472601"/>
              <a:gd name="connsiteY518" fmla="*/ 2179274 h 6858000"/>
              <a:gd name="connsiteX519" fmla="*/ 6604735 w 7472601"/>
              <a:gd name="connsiteY519" fmla="*/ 2041381 h 6858000"/>
              <a:gd name="connsiteX520" fmla="*/ 6591670 w 7472601"/>
              <a:gd name="connsiteY520" fmla="*/ 1988277 h 6858000"/>
              <a:gd name="connsiteX521" fmla="*/ 6747349 w 7472601"/>
              <a:gd name="connsiteY521" fmla="*/ 2160069 h 6858000"/>
              <a:gd name="connsiteX522" fmla="*/ 6760943 w 7472601"/>
              <a:gd name="connsiteY522" fmla="*/ 2177686 h 6858000"/>
              <a:gd name="connsiteX523" fmla="*/ 7021065 w 7472601"/>
              <a:gd name="connsiteY523" fmla="*/ 2498102 h 6858000"/>
              <a:gd name="connsiteX524" fmla="*/ 7155223 w 7472601"/>
              <a:gd name="connsiteY524" fmla="*/ 2650386 h 6858000"/>
              <a:gd name="connsiteX525" fmla="*/ 7203167 w 7472601"/>
              <a:gd name="connsiteY525" fmla="*/ 2697288 h 6858000"/>
              <a:gd name="connsiteX526" fmla="*/ 6937703 w 7472601"/>
              <a:gd name="connsiteY526" fmla="*/ 2321981 h 6858000"/>
              <a:gd name="connsiteX527" fmla="*/ 6591670 w 7472601"/>
              <a:gd name="connsiteY527" fmla="*/ 1988277 h 6858000"/>
              <a:gd name="connsiteX528" fmla="*/ 5798671 w 7472601"/>
              <a:gd name="connsiteY528" fmla="*/ 1981601 h 6858000"/>
              <a:gd name="connsiteX529" fmla="*/ 5754709 w 7472601"/>
              <a:gd name="connsiteY529" fmla="*/ 2071454 h 6858000"/>
              <a:gd name="connsiteX530" fmla="*/ 5763044 w 7472601"/>
              <a:gd name="connsiteY530" fmla="*/ 2842206 h 6858000"/>
              <a:gd name="connsiteX531" fmla="*/ 5764974 w 7472601"/>
              <a:gd name="connsiteY531" fmla="*/ 2799609 h 6858000"/>
              <a:gd name="connsiteX532" fmla="*/ 5767665 w 7472601"/>
              <a:gd name="connsiteY532" fmla="*/ 2666409 h 6858000"/>
              <a:gd name="connsiteX533" fmla="*/ 5763055 w 7472601"/>
              <a:gd name="connsiteY533" fmla="*/ 2579705 h 6858000"/>
              <a:gd name="connsiteX534" fmla="*/ 5758079 w 7472601"/>
              <a:gd name="connsiteY534" fmla="*/ 2492508 h 6858000"/>
              <a:gd name="connsiteX535" fmla="*/ 5779325 w 7472601"/>
              <a:gd name="connsiteY535" fmla="*/ 2197069 h 6858000"/>
              <a:gd name="connsiteX536" fmla="*/ 5798671 w 7472601"/>
              <a:gd name="connsiteY536" fmla="*/ 1981601 h 6858000"/>
              <a:gd name="connsiteX537" fmla="*/ 5829202 w 7472601"/>
              <a:gd name="connsiteY537" fmla="*/ 1971679 h 6858000"/>
              <a:gd name="connsiteX538" fmla="*/ 5809558 w 7472601"/>
              <a:gd name="connsiteY538" fmla="*/ 2198043 h 6858000"/>
              <a:gd name="connsiteX539" fmla="*/ 5788653 w 7472601"/>
              <a:gd name="connsiteY539" fmla="*/ 2489430 h 6858000"/>
              <a:gd name="connsiteX540" fmla="*/ 5793439 w 7472601"/>
              <a:gd name="connsiteY540" fmla="*/ 2575235 h 6858000"/>
              <a:gd name="connsiteX541" fmla="*/ 5796837 w 7472601"/>
              <a:gd name="connsiteY541" fmla="*/ 2637633 h 6858000"/>
              <a:gd name="connsiteX542" fmla="*/ 5818614 w 7472601"/>
              <a:gd name="connsiteY542" fmla="*/ 2473055 h 6858000"/>
              <a:gd name="connsiteX543" fmla="*/ 5829202 w 7472601"/>
              <a:gd name="connsiteY543" fmla="*/ 1971679 h 6858000"/>
              <a:gd name="connsiteX544" fmla="*/ 5911389 w 7472601"/>
              <a:gd name="connsiteY544" fmla="*/ 1898371 h 6858000"/>
              <a:gd name="connsiteX545" fmla="*/ 6237627 w 7472601"/>
              <a:gd name="connsiteY545" fmla="*/ 2231921 h 6858000"/>
              <a:gd name="connsiteX546" fmla="*/ 5911389 w 7472601"/>
              <a:gd name="connsiteY546" fmla="*/ 1898371 h 6858000"/>
              <a:gd name="connsiteX547" fmla="*/ 6944437 w 7472601"/>
              <a:gd name="connsiteY547" fmla="*/ 1575402 h 6858000"/>
              <a:gd name="connsiteX548" fmla="*/ 6304730 w 7472601"/>
              <a:gd name="connsiteY548" fmla="*/ 1766654 h 6858000"/>
              <a:gd name="connsiteX549" fmla="*/ 6944437 w 7472601"/>
              <a:gd name="connsiteY549" fmla="*/ 1575402 h 6858000"/>
              <a:gd name="connsiteX550" fmla="*/ 7019523 w 7472601"/>
              <a:gd name="connsiteY550" fmla="*/ 1519450 h 6858000"/>
              <a:gd name="connsiteX551" fmla="*/ 6298091 w 7472601"/>
              <a:gd name="connsiteY551" fmla="*/ 1737122 h 6858000"/>
              <a:gd name="connsiteX552" fmla="*/ 7019523 w 7472601"/>
              <a:gd name="connsiteY552" fmla="*/ 1519450 h 6858000"/>
              <a:gd name="connsiteX553" fmla="*/ 2399523 w 7472601"/>
              <a:gd name="connsiteY553" fmla="*/ 1428234 h 6858000"/>
              <a:gd name="connsiteX554" fmla="*/ 2224982 w 7472601"/>
              <a:gd name="connsiteY554" fmla="*/ 1826201 h 6858000"/>
              <a:gd name="connsiteX555" fmla="*/ 2096099 w 7472601"/>
              <a:gd name="connsiteY555" fmla="*/ 2345900 h 6858000"/>
              <a:gd name="connsiteX556" fmla="*/ 2283317 w 7472601"/>
              <a:gd name="connsiteY556" fmla="*/ 1796925 h 6858000"/>
              <a:gd name="connsiteX557" fmla="*/ 2399523 w 7472601"/>
              <a:gd name="connsiteY557" fmla="*/ 1428234 h 6858000"/>
              <a:gd name="connsiteX558" fmla="*/ 2448558 w 7472601"/>
              <a:gd name="connsiteY558" fmla="*/ 1373435 h 6858000"/>
              <a:gd name="connsiteX559" fmla="*/ 2312521 w 7472601"/>
              <a:gd name="connsiteY559" fmla="*/ 1806140 h 6858000"/>
              <a:gd name="connsiteX560" fmla="*/ 2127533 w 7472601"/>
              <a:gd name="connsiteY560" fmla="*/ 2348380 h 6858000"/>
              <a:gd name="connsiteX561" fmla="*/ 2358080 w 7472601"/>
              <a:gd name="connsiteY561" fmla="*/ 1866134 h 6858000"/>
              <a:gd name="connsiteX562" fmla="*/ 2407436 w 7472601"/>
              <a:gd name="connsiteY562" fmla="*/ 1651070 h 6858000"/>
              <a:gd name="connsiteX563" fmla="*/ 2448558 w 7472601"/>
              <a:gd name="connsiteY563" fmla="*/ 1373435 h 6858000"/>
              <a:gd name="connsiteX564" fmla="*/ 278707 w 7472601"/>
              <a:gd name="connsiteY564" fmla="*/ 1352270 h 6858000"/>
              <a:gd name="connsiteX565" fmla="*/ 321570 w 7472601"/>
              <a:gd name="connsiteY565" fmla="*/ 1861610 h 6858000"/>
              <a:gd name="connsiteX566" fmla="*/ 294281 w 7472601"/>
              <a:gd name="connsiteY566" fmla="*/ 1440658 h 6858000"/>
              <a:gd name="connsiteX567" fmla="*/ 278707 w 7472601"/>
              <a:gd name="connsiteY567" fmla="*/ 1352270 h 6858000"/>
              <a:gd name="connsiteX568" fmla="*/ 1423821 w 7472601"/>
              <a:gd name="connsiteY568" fmla="*/ 1351958 h 6858000"/>
              <a:gd name="connsiteX569" fmla="*/ 1638521 w 7472601"/>
              <a:gd name="connsiteY569" fmla="*/ 1908470 h 6858000"/>
              <a:gd name="connsiteX570" fmla="*/ 1754199 w 7472601"/>
              <a:gd name="connsiteY570" fmla="*/ 2149284 h 6858000"/>
              <a:gd name="connsiteX571" fmla="*/ 1908359 w 7472601"/>
              <a:gd name="connsiteY571" fmla="*/ 2364988 h 6858000"/>
              <a:gd name="connsiteX572" fmla="*/ 1647661 w 7472601"/>
              <a:gd name="connsiteY572" fmla="*/ 1825945 h 6858000"/>
              <a:gd name="connsiteX573" fmla="*/ 1423821 w 7472601"/>
              <a:gd name="connsiteY573" fmla="*/ 1351958 h 6858000"/>
              <a:gd name="connsiteX574" fmla="*/ 1431890 w 7472601"/>
              <a:gd name="connsiteY574" fmla="*/ 1306475 h 6858000"/>
              <a:gd name="connsiteX575" fmla="*/ 1507597 w 7472601"/>
              <a:gd name="connsiteY575" fmla="*/ 1446132 h 6858000"/>
              <a:gd name="connsiteX576" fmla="*/ 1674586 w 7472601"/>
              <a:gd name="connsiteY576" fmla="*/ 1813832 h 6858000"/>
              <a:gd name="connsiteX577" fmla="*/ 1815950 w 7472601"/>
              <a:gd name="connsiteY577" fmla="*/ 2128564 h 6858000"/>
              <a:gd name="connsiteX578" fmla="*/ 1984242 w 7472601"/>
              <a:gd name="connsiteY578" fmla="*/ 2430829 h 6858000"/>
              <a:gd name="connsiteX579" fmla="*/ 2014023 w 7472601"/>
              <a:gd name="connsiteY579" fmla="*/ 2450995 h 6858000"/>
              <a:gd name="connsiteX580" fmla="*/ 1747337 w 7472601"/>
              <a:gd name="connsiteY580" fmla="*/ 1855264 h 6858000"/>
              <a:gd name="connsiteX581" fmla="*/ 1533749 w 7472601"/>
              <a:gd name="connsiteY581" fmla="*/ 1478656 h 6858000"/>
              <a:gd name="connsiteX582" fmla="*/ 1431890 w 7472601"/>
              <a:gd name="connsiteY582" fmla="*/ 1306475 h 6858000"/>
              <a:gd name="connsiteX583" fmla="*/ 5052692 w 7472601"/>
              <a:gd name="connsiteY583" fmla="*/ 1292994 h 6858000"/>
              <a:gd name="connsiteX584" fmla="*/ 5200661 w 7472601"/>
              <a:gd name="connsiteY584" fmla="*/ 1635186 h 6858000"/>
              <a:gd name="connsiteX585" fmla="*/ 5297138 w 7472601"/>
              <a:gd name="connsiteY585" fmla="*/ 1906351 h 6858000"/>
              <a:gd name="connsiteX586" fmla="*/ 5052692 w 7472601"/>
              <a:gd name="connsiteY586" fmla="*/ 1292994 h 6858000"/>
              <a:gd name="connsiteX587" fmla="*/ 5009948 w 7472601"/>
              <a:gd name="connsiteY587" fmla="*/ 1273619 h 6858000"/>
              <a:gd name="connsiteX588" fmla="*/ 5121777 w 7472601"/>
              <a:gd name="connsiteY588" fmla="*/ 1654213 h 6858000"/>
              <a:gd name="connsiteX589" fmla="*/ 5293545 w 7472601"/>
              <a:gd name="connsiteY589" fmla="*/ 2072247 h 6858000"/>
              <a:gd name="connsiteX590" fmla="*/ 5294042 w 7472601"/>
              <a:gd name="connsiteY590" fmla="*/ 2065019 h 6858000"/>
              <a:gd name="connsiteX591" fmla="*/ 5171936 w 7472601"/>
              <a:gd name="connsiteY591" fmla="*/ 1647613 h 6858000"/>
              <a:gd name="connsiteX592" fmla="*/ 5009948 w 7472601"/>
              <a:gd name="connsiteY592" fmla="*/ 1273619 h 6858000"/>
              <a:gd name="connsiteX593" fmla="*/ 655236 w 7472601"/>
              <a:gd name="connsiteY593" fmla="*/ 1268632 h 6858000"/>
              <a:gd name="connsiteX594" fmla="*/ 839521 w 7472601"/>
              <a:gd name="connsiteY594" fmla="*/ 1685315 h 6858000"/>
              <a:gd name="connsiteX595" fmla="*/ 1109416 w 7472601"/>
              <a:gd name="connsiteY595" fmla="*/ 2061663 h 6858000"/>
              <a:gd name="connsiteX596" fmla="*/ 1298300 w 7472601"/>
              <a:gd name="connsiteY596" fmla="*/ 2247742 h 6858000"/>
              <a:gd name="connsiteX597" fmla="*/ 1125871 w 7472601"/>
              <a:gd name="connsiteY597" fmla="*/ 1989513 h 6858000"/>
              <a:gd name="connsiteX598" fmla="*/ 981574 w 7472601"/>
              <a:gd name="connsiteY598" fmla="*/ 1783157 h 6858000"/>
              <a:gd name="connsiteX599" fmla="*/ 922198 w 7472601"/>
              <a:gd name="connsiteY599" fmla="*/ 1677437 h 6858000"/>
              <a:gd name="connsiteX600" fmla="*/ 869293 w 7472601"/>
              <a:gd name="connsiteY600" fmla="*/ 1583214 h 6858000"/>
              <a:gd name="connsiteX601" fmla="*/ 751431 w 7472601"/>
              <a:gd name="connsiteY601" fmla="*/ 1405731 h 6858000"/>
              <a:gd name="connsiteX602" fmla="*/ 655236 w 7472601"/>
              <a:gd name="connsiteY602" fmla="*/ 1268632 h 6858000"/>
              <a:gd name="connsiteX603" fmla="*/ 6516292 w 7472601"/>
              <a:gd name="connsiteY603" fmla="*/ 1263064 h 6858000"/>
              <a:gd name="connsiteX604" fmla="*/ 5736320 w 7472601"/>
              <a:gd name="connsiteY604" fmla="*/ 1501803 h 6858000"/>
              <a:gd name="connsiteX605" fmla="*/ 6516292 w 7472601"/>
              <a:gd name="connsiteY605" fmla="*/ 1263064 h 6858000"/>
              <a:gd name="connsiteX606" fmla="*/ 291466 w 7472601"/>
              <a:gd name="connsiteY606" fmla="*/ 1250369 h 6858000"/>
              <a:gd name="connsiteX607" fmla="*/ 323180 w 7472601"/>
              <a:gd name="connsiteY607" fmla="*/ 1435283 h 6858000"/>
              <a:gd name="connsiteX608" fmla="*/ 349381 w 7472601"/>
              <a:gd name="connsiteY608" fmla="*/ 1875041 h 6858000"/>
              <a:gd name="connsiteX609" fmla="*/ 374363 w 7472601"/>
              <a:gd name="connsiteY609" fmla="*/ 1506494 h 6858000"/>
              <a:gd name="connsiteX610" fmla="*/ 302168 w 7472601"/>
              <a:gd name="connsiteY610" fmla="*/ 1274495 h 6858000"/>
              <a:gd name="connsiteX611" fmla="*/ 291466 w 7472601"/>
              <a:gd name="connsiteY611" fmla="*/ 1250369 h 6858000"/>
              <a:gd name="connsiteX612" fmla="*/ 678222 w 7472601"/>
              <a:gd name="connsiteY612" fmla="*/ 1248670 h 6858000"/>
              <a:gd name="connsiteX613" fmla="*/ 775536 w 7472601"/>
              <a:gd name="connsiteY613" fmla="*/ 1388015 h 6858000"/>
              <a:gd name="connsiteX614" fmla="*/ 894529 w 7472601"/>
              <a:gd name="connsiteY614" fmla="*/ 1567739 h 6858000"/>
              <a:gd name="connsiteX615" fmla="*/ 948000 w 7472601"/>
              <a:gd name="connsiteY615" fmla="*/ 1663088 h 6858000"/>
              <a:gd name="connsiteX616" fmla="*/ 1006812 w 7472601"/>
              <a:gd name="connsiteY616" fmla="*/ 1767683 h 6858000"/>
              <a:gd name="connsiteX617" fmla="*/ 1149133 w 7472601"/>
              <a:gd name="connsiteY617" fmla="*/ 1971513 h 6858000"/>
              <a:gd name="connsiteX618" fmla="*/ 1333952 w 7472601"/>
              <a:gd name="connsiteY618" fmla="*/ 2251620 h 6858000"/>
              <a:gd name="connsiteX619" fmla="*/ 1337329 w 7472601"/>
              <a:gd name="connsiteY619" fmla="*/ 2258350 h 6858000"/>
              <a:gd name="connsiteX620" fmla="*/ 1014726 w 7472601"/>
              <a:gd name="connsiteY620" fmla="*/ 1615556 h 6858000"/>
              <a:gd name="connsiteX621" fmla="*/ 678222 w 7472601"/>
              <a:gd name="connsiteY621" fmla="*/ 1248670 h 6858000"/>
              <a:gd name="connsiteX622" fmla="*/ 6691602 w 7472601"/>
              <a:gd name="connsiteY622" fmla="*/ 1140573 h 6858000"/>
              <a:gd name="connsiteX623" fmla="*/ 6571100 w 7472601"/>
              <a:gd name="connsiteY623" fmla="*/ 1183662 h 6858000"/>
              <a:gd name="connsiteX624" fmla="*/ 6241687 w 7472601"/>
              <a:gd name="connsiteY624" fmla="*/ 1257600 h 6858000"/>
              <a:gd name="connsiteX625" fmla="*/ 5693009 w 7472601"/>
              <a:gd name="connsiteY625" fmla="*/ 1478256 h 6858000"/>
              <a:gd name="connsiteX626" fmla="*/ 6548420 w 7472601"/>
              <a:gd name="connsiteY626" fmla="*/ 1214599 h 6858000"/>
              <a:gd name="connsiteX627" fmla="*/ 6605473 w 7472601"/>
              <a:gd name="connsiteY627" fmla="*/ 1184686 h 6858000"/>
              <a:gd name="connsiteX628" fmla="*/ 6691602 w 7472601"/>
              <a:gd name="connsiteY628" fmla="*/ 1140573 h 6858000"/>
              <a:gd name="connsiteX629" fmla="*/ 4002475 w 7472601"/>
              <a:gd name="connsiteY629" fmla="*/ 1037802 h 6858000"/>
              <a:gd name="connsiteX630" fmla="*/ 4000324 w 7472601"/>
              <a:gd name="connsiteY630" fmla="*/ 1039362 h 6858000"/>
              <a:gd name="connsiteX631" fmla="*/ 4002862 w 7472601"/>
              <a:gd name="connsiteY631" fmla="*/ 1042866 h 6858000"/>
              <a:gd name="connsiteX632" fmla="*/ 4002475 w 7472601"/>
              <a:gd name="connsiteY632" fmla="*/ 1037802 h 6858000"/>
              <a:gd name="connsiteX633" fmla="*/ 506322 w 7472601"/>
              <a:gd name="connsiteY633" fmla="*/ 1020997 h 6858000"/>
              <a:gd name="connsiteX634" fmla="*/ 533068 w 7472601"/>
              <a:gd name="connsiteY634" fmla="*/ 1029409 h 6858000"/>
              <a:gd name="connsiteX635" fmla="*/ 1232525 w 7472601"/>
              <a:gd name="connsiteY635" fmla="*/ 1804675 h 6858000"/>
              <a:gd name="connsiteX636" fmla="*/ 1388858 w 7472601"/>
              <a:gd name="connsiteY636" fmla="*/ 2368011 h 6858000"/>
              <a:gd name="connsiteX637" fmla="*/ 1384098 w 7472601"/>
              <a:gd name="connsiteY637" fmla="*/ 2378125 h 6858000"/>
              <a:gd name="connsiteX638" fmla="*/ 1425393 w 7472601"/>
              <a:gd name="connsiteY638" fmla="*/ 2589124 h 6858000"/>
              <a:gd name="connsiteX639" fmla="*/ 1424001 w 7472601"/>
              <a:gd name="connsiteY639" fmla="*/ 2597541 h 6858000"/>
              <a:gd name="connsiteX640" fmla="*/ 2152729 w 7472601"/>
              <a:gd name="connsiteY640" fmla="*/ 2864487 h 6858000"/>
              <a:gd name="connsiteX641" fmla="*/ 2020609 w 7472601"/>
              <a:gd name="connsiteY641" fmla="*/ 2539671 h 6858000"/>
              <a:gd name="connsiteX642" fmla="*/ 2018920 w 7472601"/>
              <a:gd name="connsiteY642" fmla="*/ 2536309 h 6858000"/>
              <a:gd name="connsiteX643" fmla="*/ 1342441 w 7472601"/>
              <a:gd name="connsiteY643" fmla="*/ 1173017 h 6858000"/>
              <a:gd name="connsiteX644" fmla="*/ 1367925 w 7472601"/>
              <a:gd name="connsiteY644" fmla="*/ 1135648 h 6858000"/>
              <a:gd name="connsiteX645" fmla="*/ 1771401 w 7472601"/>
              <a:gd name="connsiteY645" fmla="*/ 1806673 h 6858000"/>
              <a:gd name="connsiteX646" fmla="*/ 1972385 w 7472601"/>
              <a:gd name="connsiteY646" fmla="*/ 2198735 h 6858000"/>
              <a:gd name="connsiteX647" fmla="*/ 2040892 w 7472601"/>
              <a:gd name="connsiteY647" fmla="*/ 2405205 h 6858000"/>
              <a:gd name="connsiteX648" fmla="*/ 2131689 w 7472601"/>
              <a:gd name="connsiteY648" fmla="*/ 1936926 h 6858000"/>
              <a:gd name="connsiteX649" fmla="*/ 2454820 w 7472601"/>
              <a:gd name="connsiteY649" fmla="*/ 1248808 h 6858000"/>
              <a:gd name="connsiteX650" fmla="*/ 2492512 w 7472601"/>
              <a:gd name="connsiteY650" fmla="*/ 1302920 h 6858000"/>
              <a:gd name="connsiteX651" fmla="*/ 2081216 w 7472601"/>
              <a:gd name="connsiteY651" fmla="*/ 2527513 h 6858000"/>
              <a:gd name="connsiteX652" fmla="*/ 2081211 w 7472601"/>
              <a:gd name="connsiteY652" fmla="*/ 2528916 h 6858000"/>
              <a:gd name="connsiteX653" fmla="*/ 2199067 w 7472601"/>
              <a:gd name="connsiteY653" fmla="*/ 2884061 h 6858000"/>
              <a:gd name="connsiteX654" fmla="*/ 3192586 w 7472601"/>
              <a:gd name="connsiteY654" fmla="*/ 3411496 h 6858000"/>
              <a:gd name="connsiteX655" fmla="*/ 3182620 w 7472601"/>
              <a:gd name="connsiteY655" fmla="*/ 3483279 h 6858000"/>
              <a:gd name="connsiteX656" fmla="*/ 2435119 w 7472601"/>
              <a:gd name="connsiteY656" fmla="*/ 3080173 h 6858000"/>
              <a:gd name="connsiteX657" fmla="*/ 2410152 w 7472601"/>
              <a:gd name="connsiteY657" fmla="*/ 3063751 h 6858000"/>
              <a:gd name="connsiteX658" fmla="*/ 2408099 w 7472601"/>
              <a:gd name="connsiteY658" fmla="*/ 3064403 h 6858000"/>
              <a:gd name="connsiteX659" fmla="*/ 2407218 w 7472601"/>
              <a:gd name="connsiteY659" fmla="*/ 3070324 h 6858000"/>
              <a:gd name="connsiteX660" fmla="*/ 2380138 w 7472601"/>
              <a:gd name="connsiteY660" fmla="*/ 3099341 h 6858000"/>
              <a:gd name="connsiteX661" fmla="*/ 1765923 w 7472601"/>
              <a:gd name="connsiteY661" fmla="*/ 3581043 h 6858000"/>
              <a:gd name="connsiteX662" fmla="*/ 1702258 w 7472601"/>
              <a:gd name="connsiteY662" fmla="*/ 3612286 h 6858000"/>
              <a:gd name="connsiteX663" fmla="*/ 1538370 w 7472601"/>
              <a:gd name="connsiteY663" fmla="*/ 3811804 h 6858000"/>
              <a:gd name="connsiteX664" fmla="*/ 542867 w 7472601"/>
              <a:gd name="connsiteY664" fmla="*/ 4944092 h 6858000"/>
              <a:gd name="connsiteX665" fmla="*/ 515800 w 7472601"/>
              <a:gd name="connsiteY665" fmla="*/ 4862180 h 6858000"/>
              <a:gd name="connsiteX666" fmla="*/ 909145 w 7472601"/>
              <a:gd name="connsiteY666" fmla="*/ 4199225 h 6858000"/>
              <a:gd name="connsiteX667" fmla="*/ 1214067 w 7472601"/>
              <a:gd name="connsiteY667" fmla="*/ 3908561 h 6858000"/>
              <a:gd name="connsiteX668" fmla="*/ 640967 w 7472601"/>
              <a:gd name="connsiteY668" fmla="*/ 4105601 h 6858000"/>
              <a:gd name="connsiteX669" fmla="*/ 112563 w 7472601"/>
              <a:gd name="connsiteY669" fmla="*/ 4396952 h 6858000"/>
              <a:gd name="connsiteX670" fmla="*/ 0 w 7472601"/>
              <a:gd name="connsiteY670" fmla="*/ 4466006 h 6858000"/>
              <a:gd name="connsiteX671" fmla="*/ 0 w 7472601"/>
              <a:gd name="connsiteY671" fmla="*/ 4233763 h 6858000"/>
              <a:gd name="connsiteX672" fmla="*/ 36881 w 7472601"/>
              <a:gd name="connsiteY672" fmla="*/ 4200118 h 6858000"/>
              <a:gd name="connsiteX673" fmla="*/ 910534 w 7472601"/>
              <a:gd name="connsiteY673" fmla="*/ 3629753 h 6858000"/>
              <a:gd name="connsiteX674" fmla="*/ 1578717 w 7472601"/>
              <a:gd name="connsiteY674" fmla="*/ 3575982 h 6858000"/>
              <a:gd name="connsiteX675" fmla="*/ 2338780 w 7472601"/>
              <a:gd name="connsiteY675" fmla="*/ 3033725 h 6858000"/>
              <a:gd name="connsiteX676" fmla="*/ 1807991 w 7472601"/>
              <a:gd name="connsiteY676" fmla="*/ 2807184 h 6858000"/>
              <a:gd name="connsiteX677" fmla="*/ 1416358 w 7472601"/>
              <a:gd name="connsiteY677" fmla="*/ 3112571 h 6858000"/>
              <a:gd name="connsiteX678" fmla="*/ 939066 w 7472601"/>
              <a:gd name="connsiteY678" fmla="*/ 3378798 h 6858000"/>
              <a:gd name="connsiteX679" fmla="*/ 115099 w 7472601"/>
              <a:gd name="connsiteY679" fmla="*/ 3607650 h 6858000"/>
              <a:gd name="connsiteX680" fmla="*/ 97284 w 7472601"/>
              <a:gd name="connsiteY680" fmla="*/ 3520393 h 6858000"/>
              <a:gd name="connsiteX681" fmla="*/ 922050 w 7472601"/>
              <a:gd name="connsiteY681" fmla="*/ 3074867 h 6858000"/>
              <a:gd name="connsiteX682" fmla="*/ 1405265 w 7472601"/>
              <a:gd name="connsiteY682" fmla="*/ 3016319 h 6858000"/>
              <a:gd name="connsiteX683" fmla="*/ 1407512 w 7472601"/>
              <a:gd name="connsiteY683" fmla="*/ 3018001 h 6858000"/>
              <a:gd name="connsiteX684" fmla="*/ 1726266 w 7472601"/>
              <a:gd name="connsiteY684" fmla="*/ 2777274 h 6858000"/>
              <a:gd name="connsiteX685" fmla="*/ 625390 w 7472601"/>
              <a:gd name="connsiteY685" fmla="*/ 2514541 h 6858000"/>
              <a:gd name="connsiteX686" fmla="*/ 619799 w 7472601"/>
              <a:gd name="connsiteY686" fmla="*/ 2527180 h 6858000"/>
              <a:gd name="connsiteX687" fmla="*/ 310030 w 7472601"/>
              <a:gd name="connsiteY687" fmla="*/ 2771818 h 6858000"/>
              <a:gd name="connsiteX688" fmla="*/ 173877 w 7472601"/>
              <a:gd name="connsiteY688" fmla="*/ 2937056 h 6858000"/>
              <a:gd name="connsiteX689" fmla="*/ 77889 w 7472601"/>
              <a:gd name="connsiteY689" fmla="*/ 3138440 h 6858000"/>
              <a:gd name="connsiteX690" fmla="*/ 0 w 7472601"/>
              <a:gd name="connsiteY690" fmla="*/ 3271395 h 6858000"/>
              <a:gd name="connsiteX691" fmla="*/ 0 w 7472601"/>
              <a:gd name="connsiteY691" fmla="*/ 3153002 h 6858000"/>
              <a:gd name="connsiteX692" fmla="*/ 2386 w 7472601"/>
              <a:gd name="connsiteY692" fmla="*/ 3149203 h 6858000"/>
              <a:gd name="connsiteX693" fmla="*/ 89753 w 7472601"/>
              <a:gd name="connsiteY693" fmla="*/ 2987702 h 6858000"/>
              <a:gd name="connsiteX694" fmla="*/ 76869 w 7472601"/>
              <a:gd name="connsiteY694" fmla="*/ 3005404 h 6858000"/>
              <a:gd name="connsiteX695" fmla="*/ 32049 w 7472601"/>
              <a:gd name="connsiteY695" fmla="*/ 3065814 h 6858000"/>
              <a:gd name="connsiteX696" fmla="*/ 0 w 7472601"/>
              <a:gd name="connsiteY696" fmla="*/ 3108744 h 6858000"/>
              <a:gd name="connsiteX697" fmla="*/ 0 w 7472601"/>
              <a:gd name="connsiteY697" fmla="*/ 3058059 h 6858000"/>
              <a:gd name="connsiteX698" fmla="*/ 7610 w 7472601"/>
              <a:gd name="connsiteY698" fmla="*/ 3047889 h 6858000"/>
              <a:gd name="connsiteX699" fmla="*/ 52419 w 7472601"/>
              <a:gd name="connsiteY699" fmla="*/ 2987479 h 6858000"/>
              <a:gd name="connsiteX700" fmla="*/ 59142 w 7472601"/>
              <a:gd name="connsiteY700" fmla="*/ 2978488 h 6858000"/>
              <a:gd name="connsiteX701" fmla="*/ 0 w 7472601"/>
              <a:gd name="connsiteY701" fmla="*/ 3015334 h 6858000"/>
              <a:gd name="connsiteX702" fmla="*/ 0 w 7472601"/>
              <a:gd name="connsiteY702" fmla="*/ 2914286 h 6858000"/>
              <a:gd name="connsiteX703" fmla="*/ 36383 w 7472601"/>
              <a:gd name="connsiteY703" fmla="*/ 2901128 h 6858000"/>
              <a:gd name="connsiteX704" fmla="*/ 156329 w 7472601"/>
              <a:gd name="connsiteY704" fmla="*/ 2840533 h 6858000"/>
              <a:gd name="connsiteX705" fmla="*/ 358355 w 7472601"/>
              <a:gd name="connsiteY705" fmla="*/ 2620471 h 6858000"/>
              <a:gd name="connsiteX706" fmla="*/ 510577 w 7472601"/>
              <a:gd name="connsiteY706" fmla="*/ 2501244 h 6858000"/>
              <a:gd name="connsiteX707" fmla="*/ 211967 w 7472601"/>
              <a:gd name="connsiteY707" fmla="*/ 2479171 h 6858000"/>
              <a:gd name="connsiteX708" fmla="*/ 0 w 7472601"/>
              <a:gd name="connsiteY708" fmla="*/ 2476398 h 6858000"/>
              <a:gd name="connsiteX709" fmla="*/ 0 w 7472601"/>
              <a:gd name="connsiteY709" fmla="*/ 2389189 h 6858000"/>
              <a:gd name="connsiteX710" fmla="*/ 103062 w 7472601"/>
              <a:gd name="connsiteY710" fmla="*/ 2389518 h 6858000"/>
              <a:gd name="connsiteX711" fmla="*/ 510734 w 7472601"/>
              <a:gd name="connsiteY711" fmla="*/ 2416201 h 6858000"/>
              <a:gd name="connsiteX712" fmla="*/ 279257 w 7472601"/>
              <a:gd name="connsiteY712" fmla="*/ 2092102 h 6858000"/>
              <a:gd name="connsiteX713" fmla="*/ 65265 w 7472601"/>
              <a:gd name="connsiteY713" fmla="*/ 2006049 h 6858000"/>
              <a:gd name="connsiteX714" fmla="*/ 0 w 7472601"/>
              <a:gd name="connsiteY714" fmla="*/ 1982532 h 6858000"/>
              <a:gd name="connsiteX715" fmla="*/ 0 w 7472601"/>
              <a:gd name="connsiteY715" fmla="*/ 1912789 h 6858000"/>
              <a:gd name="connsiteX716" fmla="*/ 97460 w 7472601"/>
              <a:gd name="connsiteY716" fmla="*/ 1953725 h 6858000"/>
              <a:gd name="connsiteX717" fmla="*/ 221272 w 7472601"/>
              <a:gd name="connsiteY717" fmla="*/ 1980766 h 6858000"/>
              <a:gd name="connsiteX718" fmla="*/ 116765 w 7472601"/>
              <a:gd name="connsiteY718" fmla="*/ 1911033 h 6858000"/>
              <a:gd name="connsiteX719" fmla="*/ 16405 w 7472601"/>
              <a:gd name="connsiteY719" fmla="*/ 1803412 h 6858000"/>
              <a:gd name="connsiteX720" fmla="*/ 0 w 7472601"/>
              <a:gd name="connsiteY720" fmla="*/ 1784777 h 6858000"/>
              <a:gd name="connsiteX721" fmla="*/ 0 w 7472601"/>
              <a:gd name="connsiteY721" fmla="*/ 1740082 h 6858000"/>
              <a:gd name="connsiteX722" fmla="*/ 39394 w 7472601"/>
              <a:gd name="connsiteY722" fmla="*/ 1784856 h 6858000"/>
              <a:gd name="connsiteX723" fmla="*/ 135813 w 7472601"/>
              <a:gd name="connsiteY723" fmla="*/ 1888838 h 6858000"/>
              <a:gd name="connsiteX724" fmla="*/ 242575 w 7472601"/>
              <a:gd name="connsiteY724" fmla="*/ 1958841 h 6858000"/>
              <a:gd name="connsiteX725" fmla="*/ 82197 w 7472601"/>
              <a:gd name="connsiteY725" fmla="*/ 1754826 h 6858000"/>
              <a:gd name="connsiteX726" fmla="*/ 0 w 7472601"/>
              <a:gd name="connsiteY726" fmla="*/ 1679650 h 6858000"/>
              <a:gd name="connsiteX727" fmla="*/ 0 w 7472601"/>
              <a:gd name="connsiteY727" fmla="*/ 1602463 h 6858000"/>
              <a:gd name="connsiteX728" fmla="*/ 84689 w 7472601"/>
              <a:gd name="connsiteY728" fmla="*/ 1677442 h 6858000"/>
              <a:gd name="connsiteX729" fmla="*/ 298437 w 7472601"/>
              <a:gd name="connsiteY729" fmla="*/ 1968019 h 6858000"/>
              <a:gd name="connsiteX730" fmla="*/ 227269 w 7472601"/>
              <a:gd name="connsiteY730" fmla="*/ 1114064 h 6858000"/>
              <a:gd name="connsiteX731" fmla="*/ 248003 w 7472601"/>
              <a:gd name="connsiteY731" fmla="*/ 1089613 h 6858000"/>
              <a:gd name="connsiteX732" fmla="*/ 427020 w 7472601"/>
              <a:gd name="connsiteY732" fmla="*/ 1619803 h 6858000"/>
              <a:gd name="connsiteX733" fmla="*/ 340345 w 7472601"/>
              <a:gd name="connsiteY733" fmla="*/ 2027739 h 6858000"/>
              <a:gd name="connsiteX734" fmla="*/ 360865 w 7472601"/>
              <a:gd name="connsiteY734" fmla="*/ 2044827 h 6858000"/>
              <a:gd name="connsiteX735" fmla="*/ 560414 w 7472601"/>
              <a:gd name="connsiteY735" fmla="*/ 2421457 h 6858000"/>
              <a:gd name="connsiteX736" fmla="*/ 1359703 w 7472601"/>
              <a:gd name="connsiteY736" fmla="*/ 2578554 h 6858000"/>
              <a:gd name="connsiteX737" fmla="*/ 1359422 w 7472601"/>
              <a:gd name="connsiteY737" fmla="*/ 2577994 h 6858000"/>
              <a:gd name="connsiteX738" fmla="*/ 828701 w 7472601"/>
              <a:gd name="connsiteY738" fmla="*/ 1839520 h 6858000"/>
              <a:gd name="connsiteX739" fmla="*/ 494427 w 7472601"/>
              <a:gd name="connsiteY739" fmla="*/ 1092333 h 6858000"/>
              <a:gd name="connsiteX740" fmla="*/ 506322 w 7472601"/>
              <a:gd name="connsiteY740" fmla="*/ 1020997 h 6858000"/>
              <a:gd name="connsiteX741" fmla="*/ 4570198 w 7472601"/>
              <a:gd name="connsiteY741" fmla="*/ 978081 h 6858000"/>
              <a:gd name="connsiteX742" fmla="*/ 4523691 w 7472601"/>
              <a:gd name="connsiteY742" fmla="*/ 1127776 h 6858000"/>
              <a:gd name="connsiteX743" fmla="*/ 4509875 w 7472601"/>
              <a:gd name="connsiteY743" fmla="*/ 1167552 h 6858000"/>
              <a:gd name="connsiteX744" fmla="*/ 4478168 w 7472601"/>
              <a:gd name="connsiteY744" fmla="*/ 1260735 h 6858000"/>
              <a:gd name="connsiteX745" fmla="*/ 4409309 w 7472601"/>
              <a:gd name="connsiteY745" fmla="*/ 1666996 h 6858000"/>
              <a:gd name="connsiteX746" fmla="*/ 4370031 w 7472601"/>
              <a:gd name="connsiteY746" fmla="*/ 1955666 h 6858000"/>
              <a:gd name="connsiteX747" fmla="*/ 4570198 w 7472601"/>
              <a:gd name="connsiteY747" fmla="*/ 978081 h 6858000"/>
              <a:gd name="connsiteX748" fmla="*/ 4557898 w 7472601"/>
              <a:gd name="connsiteY748" fmla="*/ 900011 h 6858000"/>
              <a:gd name="connsiteX749" fmla="*/ 4344840 w 7472601"/>
              <a:gd name="connsiteY749" fmla="*/ 1922038 h 6858000"/>
              <a:gd name="connsiteX750" fmla="*/ 4378710 w 7472601"/>
              <a:gd name="connsiteY750" fmla="*/ 1665516 h 6858000"/>
              <a:gd name="connsiteX751" fmla="*/ 4448798 w 7472601"/>
              <a:gd name="connsiteY751" fmla="*/ 1253024 h 6858000"/>
              <a:gd name="connsiteX752" fmla="*/ 4480315 w 7472601"/>
              <a:gd name="connsiteY752" fmla="*/ 1158454 h 6858000"/>
              <a:gd name="connsiteX753" fmla="*/ 4494133 w 7472601"/>
              <a:gd name="connsiteY753" fmla="*/ 1118676 h 6858000"/>
              <a:gd name="connsiteX754" fmla="*/ 4557898 w 7472601"/>
              <a:gd name="connsiteY754" fmla="*/ 900011 h 6858000"/>
              <a:gd name="connsiteX755" fmla="*/ 5870151 w 7472601"/>
              <a:gd name="connsiteY755" fmla="*/ 898890 h 6858000"/>
              <a:gd name="connsiteX756" fmla="*/ 5861335 w 7472601"/>
              <a:gd name="connsiteY756" fmla="*/ 899177 h 6858000"/>
              <a:gd name="connsiteX757" fmla="*/ 5843702 w 7472601"/>
              <a:gd name="connsiteY757" fmla="*/ 899748 h 6858000"/>
              <a:gd name="connsiteX758" fmla="*/ 5651107 w 7472601"/>
              <a:gd name="connsiteY758" fmla="*/ 920306 h 6858000"/>
              <a:gd name="connsiteX759" fmla="*/ 5459407 w 7472601"/>
              <a:gd name="connsiteY759" fmla="*/ 940975 h 6858000"/>
              <a:gd name="connsiteX760" fmla="*/ 5374846 w 7472601"/>
              <a:gd name="connsiteY760" fmla="*/ 941988 h 6858000"/>
              <a:gd name="connsiteX761" fmla="*/ 5256105 w 7472601"/>
              <a:gd name="connsiteY761" fmla="*/ 945632 h 6858000"/>
              <a:gd name="connsiteX762" fmla="*/ 5107071 w 7472601"/>
              <a:gd name="connsiteY762" fmla="*/ 969720 h 6858000"/>
              <a:gd name="connsiteX763" fmla="*/ 4998681 w 7472601"/>
              <a:gd name="connsiteY763" fmla="*/ 988771 h 6858000"/>
              <a:gd name="connsiteX764" fmla="*/ 5870151 w 7472601"/>
              <a:gd name="connsiteY764" fmla="*/ 898890 h 6858000"/>
              <a:gd name="connsiteX765" fmla="*/ 5504425 w 7472601"/>
              <a:gd name="connsiteY765" fmla="*/ 848067 h 6858000"/>
              <a:gd name="connsiteX766" fmla="*/ 4968849 w 7472601"/>
              <a:gd name="connsiteY766" fmla="*/ 962318 h 6858000"/>
              <a:gd name="connsiteX767" fmla="*/ 5104039 w 7472601"/>
              <a:gd name="connsiteY767" fmla="*/ 940634 h 6858000"/>
              <a:gd name="connsiteX768" fmla="*/ 5256311 w 7472601"/>
              <a:gd name="connsiteY768" fmla="*/ 916490 h 6858000"/>
              <a:gd name="connsiteX769" fmla="*/ 5377381 w 7472601"/>
              <a:gd name="connsiteY769" fmla="*/ 912671 h 6858000"/>
              <a:gd name="connsiteX770" fmla="*/ 5460148 w 7472601"/>
              <a:gd name="connsiteY770" fmla="*/ 911442 h 6858000"/>
              <a:gd name="connsiteX771" fmla="*/ 5648971 w 7472601"/>
              <a:gd name="connsiteY771" fmla="*/ 891331 h 6858000"/>
              <a:gd name="connsiteX772" fmla="*/ 5844807 w 7472601"/>
              <a:gd name="connsiteY772" fmla="*/ 870718 h 6858000"/>
              <a:gd name="connsiteX773" fmla="*/ 5862975 w 7472601"/>
              <a:gd name="connsiteY773" fmla="*/ 869756 h 6858000"/>
              <a:gd name="connsiteX774" fmla="*/ 5920887 w 7472601"/>
              <a:gd name="connsiteY774" fmla="*/ 865929 h 6858000"/>
              <a:gd name="connsiteX775" fmla="*/ 5504425 w 7472601"/>
              <a:gd name="connsiteY775" fmla="*/ 848067 h 6858000"/>
              <a:gd name="connsiteX776" fmla="*/ 3607114 w 7472601"/>
              <a:gd name="connsiteY776" fmla="*/ 467441 h 6858000"/>
              <a:gd name="connsiteX777" fmla="*/ 3296242 w 7472601"/>
              <a:gd name="connsiteY777" fmla="*/ 807991 h 6858000"/>
              <a:gd name="connsiteX778" fmla="*/ 3174674 w 7472601"/>
              <a:gd name="connsiteY778" fmla="*/ 919759 h 6858000"/>
              <a:gd name="connsiteX779" fmla="*/ 3042978 w 7472601"/>
              <a:gd name="connsiteY779" fmla="*/ 1054894 h 6858000"/>
              <a:gd name="connsiteX780" fmla="*/ 2968914 w 7472601"/>
              <a:gd name="connsiteY780" fmla="*/ 1133756 h 6858000"/>
              <a:gd name="connsiteX781" fmla="*/ 3103823 w 7472601"/>
              <a:gd name="connsiteY781" fmla="*/ 1026814 h 6858000"/>
              <a:gd name="connsiteX782" fmla="*/ 3607114 w 7472601"/>
              <a:gd name="connsiteY782" fmla="*/ 467441 h 6858000"/>
              <a:gd name="connsiteX783" fmla="*/ 3744487 w 7472601"/>
              <a:gd name="connsiteY783" fmla="*/ 383136 h 6858000"/>
              <a:gd name="connsiteX784" fmla="*/ 3970213 w 7472601"/>
              <a:gd name="connsiteY784" fmla="*/ 995559 h 6858000"/>
              <a:gd name="connsiteX785" fmla="*/ 3744487 w 7472601"/>
              <a:gd name="connsiteY785" fmla="*/ 383136 h 6858000"/>
              <a:gd name="connsiteX786" fmla="*/ 3624562 w 7472601"/>
              <a:gd name="connsiteY786" fmla="*/ 367041 h 6858000"/>
              <a:gd name="connsiteX787" fmla="*/ 3489712 w 7472601"/>
              <a:gd name="connsiteY787" fmla="*/ 485386 h 6858000"/>
              <a:gd name="connsiteX788" fmla="*/ 3182994 w 7472601"/>
              <a:gd name="connsiteY788" fmla="*/ 828265 h 6858000"/>
              <a:gd name="connsiteX789" fmla="*/ 2892114 w 7472601"/>
              <a:gd name="connsiteY789" fmla="*/ 1172635 h 6858000"/>
              <a:gd name="connsiteX790" fmla="*/ 3021459 w 7472601"/>
              <a:gd name="connsiteY790" fmla="*/ 1035385 h 6858000"/>
              <a:gd name="connsiteX791" fmla="*/ 3153873 w 7472601"/>
              <a:gd name="connsiteY791" fmla="*/ 898971 h 6858000"/>
              <a:gd name="connsiteX792" fmla="*/ 3276511 w 7472601"/>
              <a:gd name="connsiteY792" fmla="*/ 786423 h 6858000"/>
              <a:gd name="connsiteX793" fmla="*/ 3584154 w 7472601"/>
              <a:gd name="connsiteY793" fmla="*/ 448218 h 6858000"/>
              <a:gd name="connsiteX794" fmla="*/ 3624562 w 7472601"/>
              <a:gd name="connsiteY794" fmla="*/ 367041 h 6858000"/>
              <a:gd name="connsiteX795" fmla="*/ 3766672 w 7472601"/>
              <a:gd name="connsiteY795" fmla="*/ 359429 h 6858000"/>
              <a:gd name="connsiteX796" fmla="*/ 3996338 w 7472601"/>
              <a:gd name="connsiteY796" fmla="*/ 968237 h 6858000"/>
              <a:gd name="connsiteX797" fmla="*/ 3766672 w 7472601"/>
              <a:gd name="connsiteY797" fmla="*/ 359429 h 6858000"/>
              <a:gd name="connsiteX798" fmla="*/ 5805386 w 7472601"/>
              <a:gd name="connsiteY798" fmla="*/ 239240 h 6858000"/>
              <a:gd name="connsiteX799" fmla="*/ 5736947 w 7472601"/>
              <a:gd name="connsiteY799" fmla="*/ 261367 h 6858000"/>
              <a:gd name="connsiteX800" fmla="*/ 5427012 w 7472601"/>
              <a:gd name="connsiteY800" fmla="*/ 311272 h 6858000"/>
              <a:gd name="connsiteX801" fmla="*/ 5147818 w 7472601"/>
              <a:gd name="connsiteY801" fmla="*/ 322112 h 6858000"/>
              <a:gd name="connsiteX802" fmla="*/ 5060854 w 7472601"/>
              <a:gd name="connsiteY802" fmla="*/ 311882 h 6858000"/>
              <a:gd name="connsiteX803" fmla="*/ 4945989 w 7472601"/>
              <a:gd name="connsiteY803" fmla="*/ 300516 h 6858000"/>
              <a:gd name="connsiteX804" fmla="*/ 5410479 w 7472601"/>
              <a:gd name="connsiteY804" fmla="*/ 348434 h 6858000"/>
              <a:gd name="connsiteX805" fmla="*/ 5805386 w 7472601"/>
              <a:gd name="connsiteY805" fmla="*/ 239240 h 6858000"/>
              <a:gd name="connsiteX806" fmla="*/ 5905192 w 7472601"/>
              <a:gd name="connsiteY806" fmla="*/ 163079 h 6858000"/>
              <a:gd name="connsiteX807" fmla="*/ 5865655 w 7472601"/>
              <a:gd name="connsiteY807" fmla="*/ 171901 h 6858000"/>
              <a:gd name="connsiteX808" fmla="*/ 5259740 w 7472601"/>
              <a:gd name="connsiteY808" fmla="*/ 257013 h 6858000"/>
              <a:gd name="connsiteX809" fmla="*/ 5208466 w 7472601"/>
              <a:gd name="connsiteY809" fmla="*/ 257550 h 6858000"/>
              <a:gd name="connsiteX810" fmla="*/ 4980204 w 7472601"/>
              <a:gd name="connsiteY810" fmla="*/ 271903 h 6858000"/>
              <a:gd name="connsiteX811" fmla="*/ 5068068 w 7472601"/>
              <a:gd name="connsiteY811" fmla="*/ 282244 h 6858000"/>
              <a:gd name="connsiteX812" fmla="*/ 5153231 w 7472601"/>
              <a:gd name="connsiteY812" fmla="*/ 292240 h 6858000"/>
              <a:gd name="connsiteX813" fmla="*/ 5426491 w 7472601"/>
              <a:gd name="connsiteY813" fmla="*/ 281128 h 6858000"/>
              <a:gd name="connsiteX814" fmla="*/ 5731212 w 7472601"/>
              <a:gd name="connsiteY814" fmla="*/ 231951 h 6858000"/>
              <a:gd name="connsiteX815" fmla="*/ 5905192 w 7472601"/>
              <a:gd name="connsiteY815" fmla="*/ 163079 h 6858000"/>
              <a:gd name="connsiteX816" fmla="*/ 5944437 w 7472601"/>
              <a:gd name="connsiteY816" fmla="*/ 113829 h 6858000"/>
              <a:gd name="connsiteX817" fmla="*/ 5825032 w 7472601"/>
              <a:gd name="connsiteY817" fmla="*/ 146405 h 6858000"/>
              <a:gd name="connsiteX818" fmla="*/ 4955599 w 7472601"/>
              <a:gd name="connsiteY818" fmla="*/ 247008 h 6858000"/>
              <a:gd name="connsiteX819" fmla="*/ 5210104 w 7472601"/>
              <a:gd name="connsiteY819" fmla="*/ 228123 h 6858000"/>
              <a:gd name="connsiteX820" fmla="*/ 5261015 w 7472601"/>
              <a:gd name="connsiteY820" fmla="*/ 227087 h 6858000"/>
              <a:gd name="connsiteX821" fmla="*/ 5861181 w 7472601"/>
              <a:gd name="connsiteY821" fmla="*/ 143093 h 6858000"/>
              <a:gd name="connsiteX822" fmla="*/ 5961252 w 7472601"/>
              <a:gd name="connsiteY822" fmla="*/ 114820 h 6858000"/>
              <a:gd name="connsiteX823" fmla="*/ 5944437 w 7472601"/>
              <a:gd name="connsiteY823" fmla="*/ 113829 h 6858000"/>
              <a:gd name="connsiteX824" fmla="*/ 3882765 w 7472601"/>
              <a:gd name="connsiteY824" fmla="*/ 0 h 6858000"/>
              <a:gd name="connsiteX825" fmla="*/ 3995099 w 7472601"/>
              <a:gd name="connsiteY825" fmla="*/ 0 h 6858000"/>
              <a:gd name="connsiteX826" fmla="*/ 4163818 w 7472601"/>
              <a:gd name="connsiteY826" fmla="*/ 234104 h 6858000"/>
              <a:gd name="connsiteX827" fmla="*/ 4172099 w 7472601"/>
              <a:gd name="connsiteY827" fmla="*/ 234207 h 6858000"/>
              <a:gd name="connsiteX828" fmla="*/ 4784282 w 7472601"/>
              <a:gd name="connsiteY828" fmla="*/ 276561 h 6858000"/>
              <a:gd name="connsiteX829" fmla="*/ 4801687 w 7472601"/>
              <a:gd name="connsiteY829" fmla="*/ 267764 h 6858000"/>
              <a:gd name="connsiteX830" fmla="*/ 6082788 w 7472601"/>
              <a:gd name="connsiteY830" fmla="*/ 64119 h 6858000"/>
              <a:gd name="connsiteX831" fmla="*/ 6099442 w 7472601"/>
              <a:gd name="connsiteY831" fmla="*/ 82568 h 6858000"/>
              <a:gd name="connsiteX832" fmla="*/ 4804137 w 7472601"/>
              <a:gd name="connsiteY832" fmla="*/ 320931 h 6858000"/>
              <a:gd name="connsiteX833" fmla="*/ 4227047 w 7472601"/>
              <a:gd name="connsiteY833" fmla="*/ 313415 h 6858000"/>
              <a:gd name="connsiteX834" fmla="*/ 4346041 w 7472601"/>
              <a:gd name="connsiteY834" fmla="*/ 456086 h 6858000"/>
              <a:gd name="connsiteX835" fmla="*/ 4870967 w 7472601"/>
              <a:gd name="connsiteY835" fmla="*/ 963061 h 6858000"/>
              <a:gd name="connsiteX836" fmla="*/ 4889647 w 7472601"/>
              <a:gd name="connsiteY836" fmla="*/ 957147 h 6858000"/>
              <a:gd name="connsiteX837" fmla="*/ 5422504 w 7472601"/>
              <a:gd name="connsiteY837" fmla="*/ 805191 h 6858000"/>
              <a:gd name="connsiteX838" fmla="*/ 6087656 w 7472601"/>
              <a:gd name="connsiteY838" fmla="*/ 826703 h 6858000"/>
              <a:gd name="connsiteX839" fmla="*/ 6058717 w 7472601"/>
              <a:gd name="connsiteY839" fmla="*/ 865992 h 6858000"/>
              <a:gd name="connsiteX840" fmla="*/ 4974153 w 7472601"/>
              <a:gd name="connsiteY840" fmla="*/ 1045456 h 6858000"/>
              <a:gd name="connsiteX841" fmla="*/ 5627835 w 7472601"/>
              <a:gd name="connsiteY841" fmla="*/ 1472077 h 6858000"/>
              <a:gd name="connsiteX842" fmla="*/ 5629817 w 7472601"/>
              <a:gd name="connsiteY842" fmla="*/ 1471412 h 6858000"/>
              <a:gd name="connsiteX843" fmla="*/ 5634124 w 7472601"/>
              <a:gd name="connsiteY843" fmla="*/ 1470572 h 6858000"/>
              <a:gd name="connsiteX844" fmla="*/ 5755832 w 7472601"/>
              <a:gd name="connsiteY844" fmla="*/ 1383886 h 6858000"/>
              <a:gd name="connsiteX845" fmla="*/ 6014186 w 7472601"/>
              <a:gd name="connsiteY845" fmla="*/ 1279799 h 6858000"/>
              <a:gd name="connsiteX846" fmla="*/ 6901619 w 7472601"/>
              <a:gd name="connsiteY846" fmla="*/ 1047874 h 6858000"/>
              <a:gd name="connsiteX847" fmla="*/ 6931566 w 7472601"/>
              <a:gd name="connsiteY847" fmla="*/ 1062034 h 6858000"/>
              <a:gd name="connsiteX848" fmla="*/ 5790982 w 7472601"/>
              <a:gd name="connsiteY848" fmla="*/ 1561380 h 6858000"/>
              <a:gd name="connsiteX849" fmla="*/ 6188971 w 7472601"/>
              <a:gd name="connsiteY849" fmla="*/ 1755168 h 6858000"/>
              <a:gd name="connsiteX850" fmla="*/ 6202446 w 7472601"/>
              <a:gd name="connsiteY850" fmla="*/ 1752268 h 6858000"/>
              <a:gd name="connsiteX851" fmla="*/ 7179560 w 7472601"/>
              <a:gd name="connsiteY851" fmla="*/ 1467551 h 6858000"/>
              <a:gd name="connsiteX852" fmla="*/ 7158730 w 7472601"/>
              <a:gd name="connsiteY852" fmla="*/ 1507835 h 6858000"/>
              <a:gd name="connsiteX853" fmla="*/ 6326959 w 7472601"/>
              <a:gd name="connsiteY853" fmla="*/ 1817686 h 6858000"/>
              <a:gd name="connsiteX854" fmla="*/ 6537433 w 7472601"/>
              <a:gd name="connsiteY854" fmla="*/ 1907790 h 6858000"/>
              <a:gd name="connsiteX855" fmla="*/ 6550221 w 7472601"/>
              <a:gd name="connsiteY855" fmla="*/ 1910729 h 6858000"/>
              <a:gd name="connsiteX856" fmla="*/ 6964438 w 7472601"/>
              <a:gd name="connsiteY856" fmla="*/ 2209505 h 6858000"/>
              <a:gd name="connsiteX857" fmla="*/ 7367862 w 7472601"/>
              <a:gd name="connsiteY857" fmla="*/ 2806833 h 6858000"/>
              <a:gd name="connsiteX858" fmla="*/ 7364329 w 7472601"/>
              <a:gd name="connsiteY858" fmla="*/ 2826907 h 6858000"/>
              <a:gd name="connsiteX859" fmla="*/ 7290545 w 7472601"/>
              <a:gd name="connsiteY859" fmla="*/ 2850663 h 6858000"/>
              <a:gd name="connsiteX860" fmla="*/ 6472036 w 7472601"/>
              <a:gd name="connsiteY860" fmla="*/ 1959003 h 6858000"/>
              <a:gd name="connsiteX861" fmla="*/ 5792897 w 7472601"/>
              <a:gd name="connsiteY861" fmla="*/ 1647747 h 6858000"/>
              <a:gd name="connsiteX862" fmla="*/ 5842751 w 7472601"/>
              <a:gd name="connsiteY862" fmla="*/ 1816112 h 6858000"/>
              <a:gd name="connsiteX863" fmla="*/ 5847424 w 7472601"/>
              <a:gd name="connsiteY863" fmla="*/ 1815776 h 6858000"/>
              <a:gd name="connsiteX864" fmla="*/ 6399821 w 7472601"/>
              <a:gd name="connsiteY864" fmla="*/ 2344799 h 6858000"/>
              <a:gd name="connsiteX865" fmla="*/ 6323232 w 7472601"/>
              <a:gd name="connsiteY865" fmla="*/ 2389634 h 6858000"/>
              <a:gd name="connsiteX866" fmla="*/ 5942958 w 7472601"/>
              <a:gd name="connsiteY866" fmla="*/ 2077708 h 6858000"/>
              <a:gd name="connsiteX867" fmla="*/ 5921559 w 7472601"/>
              <a:gd name="connsiteY867" fmla="*/ 2378596 h 6858000"/>
              <a:gd name="connsiteX868" fmla="*/ 5817651 w 7472601"/>
              <a:gd name="connsiteY868" fmla="*/ 3023919 h 6858000"/>
              <a:gd name="connsiteX869" fmla="*/ 5729634 w 7472601"/>
              <a:gd name="connsiteY869" fmla="*/ 3051849 h 6858000"/>
              <a:gd name="connsiteX870" fmla="*/ 5611018 w 7472601"/>
              <a:gd name="connsiteY870" fmla="*/ 2316769 h 6858000"/>
              <a:gd name="connsiteX871" fmla="*/ 5687608 w 7472601"/>
              <a:gd name="connsiteY871" fmla="*/ 2039972 h 6858000"/>
              <a:gd name="connsiteX872" fmla="*/ 5657554 w 7472601"/>
              <a:gd name="connsiteY872" fmla="*/ 1576445 h 6858000"/>
              <a:gd name="connsiteX873" fmla="*/ 5150475 w 7472601"/>
              <a:gd name="connsiteY873" fmla="*/ 1274012 h 6858000"/>
              <a:gd name="connsiteX874" fmla="*/ 5349142 w 7472601"/>
              <a:gd name="connsiteY874" fmla="*/ 2204405 h 6858000"/>
              <a:gd name="connsiteX875" fmla="*/ 5262214 w 7472601"/>
              <a:gd name="connsiteY875" fmla="*/ 2233836 h 6858000"/>
              <a:gd name="connsiteX876" fmla="*/ 4981539 w 7472601"/>
              <a:gd name="connsiteY876" fmla="*/ 1542201 h 6858000"/>
              <a:gd name="connsiteX877" fmla="*/ 4958461 w 7472601"/>
              <a:gd name="connsiteY877" fmla="*/ 1136957 h 6858000"/>
              <a:gd name="connsiteX878" fmla="*/ 4655015 w 7472601"/>
              <a:gd name="connsiteY878" fmla="*/ 891426 h 6858000"/>
              <a:gd name="connsiteX879" fmla="*/ 4348002 w 7472601"/>
              <a:gd name="connsiteY879" fmla="*/ 2205895 h 6858000"/>
              <a:gd name="connsiteX880" fmla="*/ 4262250 w 7472601"/>
              <a:gd name="connsiteY880" fmla="*/ 2219972 h 6858000"/>
              <a:gd name="connsiteX881" fmla="*/ 4550611 w 7472601"/>
              <a:gd name="connsiteY881" fmla="*/ 817540 h 6858000"/>
              <a:gd name="connsiteX882" fmla="*/ 4564418 w 7472601"/>
              <a:gd name="connsiteY882" fmla="*/ 808293 h 6858000"/>
              <a:gd name="connsiteX883" fmla="*/ 4266388 w 7472601"/>
              <a:gd name="connsiteY883" fmla="*/ 500083 h 6858000"/>
              <a:gd name="connsiteX884" fmla="*/ 4032842 w 7472601"/>
              <a:gd name="connsiteY884" fmla="*/ 211809 h 6858000"/>
              <a:gd name="connsiteX885" fmla="*/ 3882765 w 7472601"/>
              <a:gd name="connsiteY885" fmla="*/ 0 h 6858000"/>
              <a:gd name="connsiteX886" fmla="*/ 3721337 w 7472601"/>
              <a:gd name="connsiteY886" fmla="*/ 0 h 6858000"/>
              <a:gd name="connsiteX887" fmla="*/ 3797544 w 7472601"/>
              <a:gd name="connsiteY887" fmla="*/ 0 h 6858000"/>
              <a:gd name="connsiteX888" fmla="*/ 3775734 w 7472601"/>
              <a:gd name="connsiteY888" fmla="*/ 95131 h 6858000"/>
              <a:gd name="connsiteX889" fmla="*/ 3724807 w 7472601"/>
              <a:gd name="connsiteY889" fmla="*/ 272257 h 6858000"/>
              <a:gd name="connsiteX890" fmla="*/ 3726844 w 7472601"/>
              <a:gd name="connsiteY890" fmla="*/ 282988 h 6858000"/>
              <a:gd name="connsiteX891" fmla="*/ 3742664 w 7472601"/>
              <a:gd name="connsiteY891" fmla="*/ 279918 h 6858000"/>
              <a:gd name="connsiteX892" fmla="*/ 4103910 w 7472601"/>
              <a:gd name="connsiteY892" fmla="*/ 1161917 h 6858000"/>
              <a:gd name="connsiteX893" fmla="*/ 4020269 w 7472601"/>
              <a:gd name="connsiteY893" fmla="*/ 1200406 h 6858000"/>
              <a:gd name="connsiteX894" fmla="*/ 3674882 w 7472601"/>
              <a:gd name="connsiteY894" fmla="*/ 488524 h 6858000"/>
              <a:gd name="connsiteX895" fmla="*/ 3132682 w 7472601"/>
              <a:gd name="connsiteY895" fmla="*/ 1072284 h 6858000"/>
              <a:gd name="connsiteX896" fmla="*/ 2716346 w 7472601"/>
              <a:gd name="connsiteY896" fmla="*/ 1276376 h 6858000"/>
              <a:gd name="connsiteX897" fmla="*/ 2716772 w 7472601"/>
              <a:gd name="connsiteY897" fmla="*/ 1255462 h 6858000"/>
              <a:gd name="connsiteX898" fmla="*/ 3471096 w 7472601"/>
              <a:gd name="connsiteY898" fmla="*/ 437072 h 6858000"/>
              <a:gd name="connsiteX899" fmla="*/ 3639057 w 7472601"/>
              <a:gd name="connsiteY899" fmla="*/ 286334 h 6858000"/>
              <a:gd name="connsiteX900" fmla="*/ 3640309 w 7472601"/>
              <a:gd name="connsiteY900" fmla="*/ 284664 h 6858000"/>
              <a:gd name="connsiteX901" fmla="*/ 3646022 w 7472601"/>
              <a:gd name="connsiteY901" fmla="*/ 276711 h 6858000"/>
              <a:gd name="connsiteX902" fmla="*/ 3707943 w 7472601"/>
              <a:gd name="connsiteY902" fmla="*/ 65958 h 6858000"/>
              <a:gd name="connsiteX903" fmla="*/ 3721337 w 7472601"/>
              <a:gd name="connsiteY903" fmla="*/ 0 h 6858000"/>
              <a:gd name="connsiteX904" fmla="*/ 2867960 w 7472601"/>
              <a:gd name="connsiteY904" fmla="*/ 0 h 6858000"/>
              <a:gd name="connsiteX905" fmla="*/ 2926351 w 7472601"/>
              <a:gd name="connsiteY905" fmla="*/ 0 h 6858000"/>
              <a:gd name="connsiteX906" fmla="*/ 2902823 w 7472601"/>
              <a:gd name="connsiteY906" fmla="*/ 262929 h 6858000"/>
              <a:gd name="connsiteX907" fmla="*/ 2940663 w 7472601"/>
              <a:gd name="connsiteY907" fmla="*/ 140884 h 6858000"/>
              <a:gd name="connsiteX908" fmla="*/ 2947039 w 7472601"/>
              <a:gd name="connsiteY908" fmla="*/ 122524 h 6858000"/>
              <a:gd name="connsiteX909" fmla="*/ 2984316 w 7472601"/>
              <a:gd name="connsiteY909" fmla="*/ 0 h 6858000"/>
              <a:gd name="connsiteX910" fmla="*/ 3016114 w 7472601"/>
              <a:gd name="connsiteY910" fmla="*/ 0 h 6858000"/>
              <a:gd name="connsiteX911" fmla="*/ 2979949 w 7472601"/>
              <a:gd name="connsiteY911" fmla="*/ 119274 h 6858000"/>
              <a:gd name="connsiteX912" fmla="*/ 3023879 w 7472601"/>
              <a:gd name="connsiteY912" fmla="*/ 0 h 6858000"/>
              <a:gd name="connsiteX913" fmla="*/ 3105400 w 7472601"/>
              <a:gd name="connsiteY913" fmla="*/ 0 h 6858000"/>
              <a:gd name="connsiteX914" fmla="*/ 3094669 w 7472601"/>
              <a:gd name="connsiteY914" fmla="*/ 30308 h 6858000"/>
              <a:gd name="connsiteX915" fmla="*/ 2901945 w 7472601"/>
              <a:gd name="connsiteY915" fmla="*/ 466538 h 6858000"/>
              <a:gd name="connsiteX916" fmla="*/ 2815209 w 7472601"/>
              <a:gd name="connsiteY916" fmla="*/ 497361 h 6858000"/>
              <a:gd name="connsiteX917" fmla="*/ 2844845 w 7472601"/>
              <a:gd name="connsiteY917" fmla="*/ 127638 h 6858000"/>
              <a:gd name="connsiteX918" fmla="*/ 2867960 w 7472601"/>
              <a:gd name="connsiteY918" fmla="*/ 0 h 6858000"/>
              <a:gd name="connsiteX919" fmla="*/ 1057230 w 7472601"/>
              <a:gd name="connsiteY919" fmla="*/ 0 h 6858000"/>
              <a:gd name="connsiteX920" fmla="*/ 1111003 w 7472601"/>
              <a:gd name="connsiteY920" fmla="*/ 0 h 6858000"/>
              <a:gd name="connsiteX921" fmla="*/ 1125553 w 7472601"/>
              <a:gd name="connsiteY921" fmla="*/ 52588 h 6858000"/>
              <a:gd name="connsiteX922" fmla="*/ 1304276 w 7472601"/>
              <a:gd name="connsiteY922" fmla="*/ 476275 h 6858000"/>
              <a:gd name="connsiteX923" fmla="*/ 1492066 w 7472601"/>
              <a:gd name="connsiteY923" fmla="*/ 886333 h 6858000"/>
              <a:gd name="connsiteX924" fmla="*/ 1423698 w 7472601"/>
              <a:gd name="connsiteY924" fmla="*/ 710817 h 6858000"/>
              <a:gd name="connsiteX925" fmla="*/ 1357609 w 7472601"/>
              <a:gd name="connsiteY925" fmla="*/ 532892 h 6858000"/>
              <a:gd name="connsiteX926" fmla="*/ 1309550 w 7472601"/>
              <a:gd name="connsiteY926" fmla="*/ 374031 h 6858000"/>
              <a:gd name="connsiteX927" fmla="*/ 1193673 w 7472601"/>
              <a:gd name="connsiteY927" fmla="*/ 49533 h 6858000"/>
              <a:gd name="connsiteX928" fmla="*/ 1164391 w 7472601"/>
              <a:gd name="connsiteY928" fmla="*/ 0 h 6858000"/>
              <a:gd name="connsiteX929" fmla="*/ 1200666 w 7472601"/>
              <a:gd name="connsiteY929" fmla="*/ 0 h 6858000"/>
              <a:gd name="connsiteX930" fmla="*/ 1223408 w 7472601"/>
              <a:gd name="connsiteY930" fmla="*/ 38996 h 6858000"/>
              <a:gd name="connsiteX931" fmla="*/ 1339635 w 7472601"/>
              <a:gd name="connsiteY931" fmla="*/ 365517 h 6858000"/>
              <a:gd name="connsiteX932" fmla="*/ 1387469 w 7472601"/>
              <a:gd name="connsiteY932" fmla="*/ 523079 h 6858000"/>
              <a:gd name="connsiteX933" fmla="*/ 1452685 w 7472601"/>
              <a:gd name="connsiteY933" fmla="*/ 699806 h 6858000"/>
              <a:gd name="connsiteX934" fmla="*/ 1492092 w 7472601"/>
              <a:gd name="connsiteY934" fmla="*/ 800424 h 6858000"/>
              <a:gd name="connsiteX935" fmla="*/ 1455302 w 7472601"/>
              <a:gd name="connsiteY935" fmla="*/ 632913 h 6858000"/>
              <a:gd name="connsiteX936" fmla="*/ 1222336 w 7472601"/>
              <a:gd name="connsiteY936" fmla="*/ 9480 h 6858000"/>
              <a:gd name="connsiteX937" fmla="*/ 1214634 w 7472601"/>
              <a:gd name="connsiteY937" fmla="*/ 0 h 6858000"/>
              <a:gd name="connsiteX938" fmla="*/ 1289827 w 7472601"/>
              <a:gd name="connsiteY938" fmla="*/ 0 h 6858000"/>
              <a:gd name="connsiteX939" fmla="*/ 1321076 w 7472601"/>
              <a:gd name="connsiteY939" fmla="*/ 59722 h 6858000"/>
              <a:gd name="connsiteX940" fmla="*/ 1512579 w 7472601"/>
              <a:gd name="connsiteY940" fmla="*/ 626441 h 6858000"/>
              <a:gd name="connsiteX941" fmla="*/ 1506076 w 7472601"/>
              <a:gd name="connsiteY941" fmla="*/ 1089289 h 6858000"/>
              <a:gd name="connsiteX942" fmla="*/ 1486346 w 7472601"/>
              <a:gd name="connsiteY942" fmla="*/ 1079919 h 6858000"/>
              <a:gd name="connsiteX943" fmla="*/ 1070511 w 7472601"/>
              <a:gd name="connsiteY943" fmla="*/ 48609 h 6858000"/>
              <a:gd name="connsiteX944" fmla="*/ 1057230 w 7472601"/>
              <a:gd name="connsiteY944" fmla="*/ 0 h 6858000"/>
              <a:gd name="connsiteX945" fmla="*/ 43151 w 7472601"/>
              <a:gd name="connsiteY945" fmla="*/ 0 h 6858000"/>
              <a:gd name="connsiteX946" fmla="*/ 95283 w 7472601"/>
              <a:gd name="connsiteY946" fmla="*/ 0 h 6858000"/>
              <a:gd name="connsiteX947" fmla="*/ 300708 w 7472601"/>
              <a:gd name="connsiteY947" fmla="*/ 154571 h 6858000"/>
              <a:gd name="connsiteX948" fmla="*/ 530414 w 7472601"/>
              <a:gd name="connsiteY948" fmla="*/ 354673 h 6858000"/>
              <a:gd name="connsiteX949" fmla="*/ 333785 w 7472601"/>
              <a:gd name="connsiteY949" fmla="*/ 161564 h 6858000"/>
              <a:gd name="connsiteX950" fmla="*/ 147005 w 7472601"/>
              <a:gd name="connsiteY950" fmla="*/ 0 h 6858000"/>
              <a:gd name="connsiteX951" fmla="*/ 272509 w 7472601"/>
              <a:gd name="connsiteY951" fmla="*/ 0 h 6858000"/>
              <a:gd name="connsiteX952" fmla="*/ 326276 w 7472601"/>
              <a:gd name="connsiteY952" fmla="*/ 45847 h 6858000"/>
              <a:gd name="connsiteX953" fmla="*/ 823759 w 7472601"/>
              <a:gd name="connsiteY953" fmla="*/ 574145 h 6858000"/>
              <a:gd name="connsiteX954" fmla="*/ 811254 w 7472601"/>
              <a:gd name="connsiteY954" fmla="*/ 665546 h 6858000"/>
              <a:gd name="connsiteX955" fmla="*/ 154042 w 7472601"/>
              <a:gd name="connsiteY955" fmla="*/ 261522 h 6858000"/>
              <a:gd name="connsiteX956" fmla="*/ 13550 w 7472601"/>
              <a:gd name="connsiteY956" fmla="*/ 158423 h 6858000"/>
              <a:gd name="connsiteX957" fmla="*/ 0 w 7472601"/>
              <a:gd name="connsiteY957" fmla="*/ 146618 h 6858000"/>
              <a:gd name="connsiteX958" fmla="*/ 0 w 7472601"/>
              <a:gd name="connsiteY958" fmla="*/ 59161 h 6858000"/>
              <a:gd name="connsiteX959" fmla="*/ 45427 w 7472601"/>
              <a:gd name="connsiteY959" fmla="*/ 101078 h 6858000"/>
              <a:gd name="connsiteX960" fmla="*/ 630103 w 7472601"/>
              <a:gd name="connsiteY960" fmla="*/ 485885 h 6858000"/>
              <a:gd name="connsiteX961" fmla="*/ 532040 w 7472601"/>
              <a:gd name="connsiteY961" fmla="*/ 399359 h 6858000"/>
              <a:gd name="connsiteX962" fmla="*/ 517618 w 7472601"/>
              <a:gd name="connsiteY962" fmla="*/ 385726 h 6858000"/>
              <a:gd name="connsiteX963" fmla="*/ 285074 w 7472601"/>
              <a:gd name="connsiteY963" fmla="*/ 182755 h 6858000"/>
              <a:gd name="connsiteX964" fmla="*/ 43151 w 7472601"/>
              <a:gd name="connsiteY964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312589 w 7472601"/>
              <a:gd name="connsiteY80" fmla="*/ 5982309 h 6858000"/>
              <a:gd name="connsiteX81" fmla="*/ 7448321 w 7472601"/>
              <a:gd name="connsiteY81" fmla="*/ 6190991 h 6858000"/>
              <a:gd name="connsiteX82" fmla="*/ 7467600 w 7472601"/>
              <a:gd name="connsiteY82" fmla="*/ 6221686 h 6858000"/>
              <a:gd name="connsiteX83" fmla="*/ 7467600 w 7472601"/>
              <a:gd name="connsiteY83" fmla="*/ 6334256 h 6858000"/>
              <a:gd name="connsiteX84" fmla="*/ 7454976 w 7472601"/>
              <a:gd name="connsiteY84" fmla="*/ 6318297 h 6858000"/>
              <a:gd name="connsiteX85" fmla="*/ 1456157 w 7472601"/>
              <a:gd name="connsiteY85" fmla="*/ 5371404 h 6858000"/>
              <a:gd name="connsiteX86" fmla="*/ 1244432 w 7472601"/>
              <a:gd name="connsiteY86" fmla="*/ 5385601 h 6858000"/>
              <a:gd name="connsiteX87" fmla="*/ 973990 w 7472601"/>
              <a:gd name="connsiteY87" fmla="*/ 5424940 h 6858000"/>
              <a:gd name="connsiteX88" fmla="*/ 1103809 w 7472601"/>
              <a:gd name="connsiteY88" fmla="*/ 5433720 h 6858000"/>
              <a:gd name="connsiteX89" fmla="*/ 1123454 w 7472601"/>
              <a:gd name="connsiteY89" fmla="*/ 5435727 h 6858000"/>
              <a:gd name="connsiteX90" fmla="*/ 1737017 w 7472601"/>
              <a:gd name="connsiteY90" fmla="*/ 5452183 h 6858000"/>
              <a:gd name="connsiteX91" fmla="*/ 1824397 w 7472601"/>
              <a:gd name="connsiteY91" fmla="*/ 5447757 h 6858000"/>
              <a:gd name="connsiteX92" fmla="*/ 2070059 w 7472601"/>
              <a:gd name="connsiteY92" fmla="*/ 5441660 h 6858000"/>
              <a:gd name="connsiteX93" fmla="*/ 1456157 w 7472601"/>
              <a:gd name="connsiteY93" fmla="*/ 5371404 h 6858000"/>
              <a:gd name="connsiteX94" fmla="*/ 4988186 w 7472601"/>
              <a:gd name="connsiteY94" fmla="*/ 5216467 h 6858000"/>
              <a:gd name="connsiteX95" fmla="*/ 4777334 w 7472601"/>
              <a:gd name="connsiteY95" fmla="*/ 5406072 h 6858000"/>
              <a:gd name="connsiteX96" fmla="*/ 4718341 w 7472601"/>
              <a:gd name="connsiteY96" fmla="*/ 5468043 h 6858000"/>
              <a:gd name="connsiteX97" fmla="*/ 4604655 w 7472601"/>
              <a:gd name="connsiteY97" fmla="*/ 5583434 h 6858000"/>
              <a:gd name="connsiteX98" fmla="*/ 4565074 w 7472601"/>
              <a:gd name="connsiteY98" fmla="*/ 5618550 h 6858000"/>
              <a:gd name="connsiteX99" fmla="*/ 4988186 w 7472601"/>
              <a:gd name="connsiteY99" fmla="*/ 5216467 h 6858000"/>
              <a:gd name="connsiteX100" fmla="*/ 4978032 w 7472601"/>
              <a:gd name="connsiteY100" fmla="*/ 5183809 h 6858000"/>
              <a:gd name="connsiteX101" fmla="*/ 4463413 w 7472601"/>
              <a:gd name="connsiteY101" fmla="*/ 5615162 h 6858000"/>
              <a:gd name="connsiteX102" fmla="*/ 4358134 w 7472601"/>
              <a:gd name="connsiteY102" fmla="*/ 5742791 h 6858000"/>
              <a:gd name="connsiteX103" fmla="*/ 4376219 w 7472601"/>
              <a:gd name="connsiteY103" fmla="*/ 5729027 h 6858000"/>
              <a:gd name="connsiteX104" fmla="*/ 4582340 w 7472601"/>
              <a:gd name="connsiteY104" fmla="*/ 5561037 h 6858000"/>
              <a:gd name="connsiteX105" fmla="*/ 4694684 w 7472601"/>
              <a:gd name="connsiteY105" fmla="*/ 5447098 h 6858000"/>
              <a:gd name="connsiteX106" fmla="*/ 4754123 w 7472601"/>
              <a:gd name="connsiteY106" fmla="*/ 5384643 h 6858000"/>
              <a:gd name="connsiteX107" fmla="*/ 4978032 w 7472601"/>
              <a:gd name="connsiteY107" fmla="*/ 5183809 h 6858000"/>
              <a:gd name="connsiteX108" fmla="*/ 1903353 w 7472601"/>
              <a:gd name="connsiteY108" fmla="*/ 5044827 h 6858000"/>
              <a:gd name="connsiteX109" fmla="*/ 1936931 w 7472601"/>
              <a:gd name="connsiteY109" fmla="*/ 5093954 h 6858000"/>
              <a:gd name="connsiteX110" fmla="*/ 2195868 w 7472601"/>
              <a:gd name="connsiteY110" fmla="*/ 5396574 h 6858000"/>
              <a:gd name="connsiteX111" fmla="*/ 2088852 w 7472601"/>
              <a:gd name="connsiteY111" fmla="*/ 5166123 h 6858000"/>
              <a:gd name="connsiteX112" fmla="*/ 1958241 w 7472601"/>
              <a:gd name="connsiteY112" fmla="*/ 5067955 h 6858000"/>
              <a:gd name="connsiteX113" fmla="*/ 1903353 w 7472601"/>
              <a:gd name="connsiteY113" fmla="*/ 5044827 h 6858000"/>
              <a:gd name="connsiteX114" fmla="*/ 1979378 w 7472601"/>
              <a:gd name="connsiteY114" fmla="*/ 4769504 h 6858000"/>
              <a:gd name="connsiteX115" fmla="*/ 2882120 w 7472601"/>
              <a:gd name="connsiteY115" fmla="*/ 5064547 h 6858000"/>
              <a:gd name="connsiteX116" fmla="*/ 2793103 w 7472601"/>
              <a:gd name="connsiteY116" fmla="*/ 5039699 h 6858000"/>
              <a:gd name="connsiteX117" fmla="*/ 2770041 w 7472601"/>
              <a:gd name="connsiteY117" fmla="*/ 5033634 h 6858000"/>
              <a:gd name="connsiteX118" fmla="*/ 1979378 w 7472601"/>
              <a:gd name="connsiteY118" fmla="*/ 4769504 h 6858000"/>
              <a:gd name="connsiteX119" fmla="*/ 1927410 w 7472601"/>
              <a:gd name="connsiteY119" fmla="*/ 4716164 h 6858000"/>
              <a:gd name="connsiteX120" fmla="*/ 1959587 w 7472601"/>
              <a:gd name="connsiteY120" fmla="*/ 4728849 h 6858000"/>
              <a:gd name="connsiteX121" fmla="*/ 2777707 w 7472601"/>
              <a:gd name="connsiteY121" fmla="*/ 5003991 h 6858000"/>
              <a:gd name="connsiteX122" fmla="*/ 2800768 w 7472601"/>
              <a:gd name="connsiteY122" fmla="*/ 5010056 h 6858000"/>
              <a:gd name="connsiteX123" fmla="*/ 2879408 w 7472601"/>
              <a:gd name="connsiteY123" fmla="*/ 5031590 h 6858000"/>
              <a:gd name="connsiteX124" fmla="*/ 2862295 w 7472601"/>
              <a:gd name="connsiteY124" fmla="*/ 5022958 h 6858000"/>
              <a:gd name="connsiteX125" fmla="*/ 2813343 w 7472601"/>
              <a:gd name="connsiteY125" fmla="*/ 4998369 h 6858000"/>
              <a:gd name="connsiteX126" fmla="*/ 2646245 w 7472601"/>
              <a:gd name="connsiteY126" fmla="*/ 4930999 h 6858000"/>
              <a:gd name="connsiteX127" fmla="*/ 1999243 w 7472601"/>
              <a:gd name="connsiteY127" fmla="*/ 4730524 h 6858000"/>
              <a:gd name="connsiteX128" fmla="*/ 1979527 w 7472601"/>
              <a:gd name="connsiteY128" fmla="*/ 4726651 h 6858000"/>
              <a:gd name="connsiteX129" fmla="*/ 1927410 w 7472601"/>
              <a:gd name="connsiteY129" fmla="*/ 4716164 h 6858000"/>
              <a:gd name="connsiteX130" fmla="*/ 1997014 w 7472601"/>
              <a:gd name="connsiteY130" fmla="*/ 4698007 h 6858000"/>
              <a:gd name="connsiteX131" fmla="*/ 2005458 w 7472601"/>
              <a:gd name="connsiteY131" fmla="*/ 4699540 h 6858000"/>
              <a:gd name="connsiteX132" fmla="*/ 2657186 w 7472601"/>
              <a:gd name="connsiteY132" fmla="*/ 4901687 h 6858000"/>
              <a:gd name="connsiteX133" fmla="*/ 2826662 w 7472601"/>
              <a:gd name="connsiteY133" fmla="*/ 4970362 h 6858000"/>
              <a:gd name="connsiteX134" fmla="*/ 2876100 w 7472601"/>
              <a:gd name="connsiteY134" fmla="*/ 4995397 h 6858000"/>
              <a:gd name="connsiteX135" fmla="*/ 3042600 w 7472601"/>
              <a:gd name="connsiteY135" fmla="*/ 5059532 h 6858000"/>
              <a:gd name="connsiteX136" fmla="*/ 1997014 w 7472601"/>
              <a:gd name="connsiteY136" fmla="*/ 4698007 h 6858000"/>
              <a:gd name="connsiteX137" fmla="*/ 2305292 w 7472601"/>
              <a:gd name="connsiteY137" fmla="*/ 4219492 h 6858000"/>
              <a:gd name="connsiteX138" fmla="*/ 3360922 w 7472601"/>
              <a:gd name="connsiteY138" fmla="*/ 4529373 h 6858000"/>
              <a:gd name="connsiteX139" fmla="*/ 3492420 w 7472601"/>
              <a:gd name="connsiteY139" fmla="*/ 4510145 h 6858000"/>
              <a:gd name="connsiteX140" fmla="*/ 3364086 w 7472601"/>
              <a:gd name="connsiteY140" fmla="*/ 4480340 h 6858000"/>
              <a:gd name="connsiteX141" fmla="*/ 3225818 w 7472601"/>
              <a:gd name="connsiteY141" fmla="*/ 4411822 h 6858000"/>
              <a:gd name="connsiteX142" fmla="*/ 3129696 w 7472601"/>
              <a:gd name="connsiteY142" fmla="*/ 4360704 h 6858000"/>
              <a:gd name="connsiteX143" fmla="*/ 2814545 w 7472601"/>
              <a:gd name="connsiteY143" fmla="*/ 4282955 h 6858000"/>
              <a:gd name="connsiteX144" fmla="*/ 2305292 w 7472601"/>
              <a:gd name="connsiteY144" fmla="*/ 4219492 h 6858000"/>
              <a:gd name="connsiteX145" fmla="*/ 2626982 w 7472601"/>
              <a:gd name="connsiteY145" fmla="*/ 4206450 h 6858000"/>
              <a:gd name="connsiteX146" fmla="*/ 2490617 w 7472601"/>
              <a:gd name="connsiteY146" fmla="*/ 4206951 h 6858000"/>
              <a:gd name="connsiteX147" fmla="*/ 2819869 w 7472601"/>
              <a:gd name="connsiteY147" fmla="*/ 4252936 h 6858000"/>
              <a:gd name="connsiteX148" fmla="*/ 3143018 w 7472601"/>
              <a:gd name="connsiteY148" fmla="*/ 4332698 h 6858000"/>
              <a:gd name="connsiteX149" fmla="*/ 3241520 w 7472601"/>
              <a:gd name="connsiteY149" fmla="*/ 4385112 h 6858000"/>
              <a:gd name="connsiteX150" fmla="*/ 3374575 w 7472601"/>
              <a:gd name="connsiteY150" fmla="*/ 4451517 h 6858000"/>
              <a:gd name="connsiteX151" fmla="*/ 3505221 w 7472601"/>
              <a:gd name="connsiteY151" fmla="*/ 4480757 h 6858000"/>
              <a:gd name="connsiteX152" fmla="*/ 2626982 w 7472601"/>
              <a:gd name="connsiteY152" fmla="*/ 4206450 h 6858000"/>
              <a:gd name="connsiteX153" fmla="*/ 1310106 w 7472601"/>
              <a:gd name="connsiteY153" fmla="*/ 3943217 h 6858000"/>
              <a:gd name="connsiteX154" fmla="*/ 854994 w 7472601"/>
              <a:gd name="connsiteY154" fmla="*/ 4399136 h 6858000"/>
              <a:gd name="connsiteX155" fmla="*/ 742462 w 7472601"/>
              <a:gd name="connsiteY155" fmla="*/ 4594648 h 6858000"/>
              <a:gd name="connsiteX156" fmla="*/ 820602 w 7472601"/>
              <a:gd name="connsiteY156" fmla="*/ 4485915 h 6858000"/>
              <a:gd name="connsiteX157" fmla="*/ 878295 w 7472601"/>
              <a:gd name="connsiteY157" fmla="*/ 4403594 h 6858000"/>
              <a:gd name="connsiteX158" fmla="*/ 1240607 w 7472601"/>
              <a:gd name="connsiteY158" fmla="*/ 4010401 h 6858000"/>
              <a:gd name="connsiteX159" fmla="*/ 1310106 w 7472601"/>
              <a:gd name="connsiteY159" fmla="*/ 3943217 h 6858000"/>
              <a:gd name="connsiteX160" fmla="*/ 1423113 w 7472601"/>
              <a:gd name="connsiteY160" fmla="*/ 3874565 h 6858000"/>
              <a:gd name="connsiteX161" fmla="*/ 1260565 w 7472601"/>
              <a:gd name="connsiteY161" fmla="*/ 4031982 h 6858000"/>
              <a:gd name="connsiteX162" fmla="*/ 901900 w 7472601"/>
              <a:gd name="connsiteY162" fmla="*/ 4421236 h 6858000"/>
              <a:gd name="connsiteX163" fmla="*/ 845044 w 7472601"/>
              <a:gd name="connsiteY163" fmla="*/ 4502436 h 6858000"/>
              <a:gd name="connsiteX164" fmla="*/ 685926 w 7472601"/>
              <a:gd name="connsiteY164" fmla="*/ 4703069 h 6858000"/>
              <a:gd name="connsiteX165" fmla="*/ 684248 w 7472601"/>
              <a:gd name="connsiteY165" fmla="*/ 4706721 h 6858000"/>
              <a:gd name="connsiteX166" fmla="*/ 1423113 w 7472601"/>
              <a:gd name="connsiteY166" fmla="*/ 3874565 h 6858000"/>
              <a:gd name="connsiteX167" fmla="*/ 3316479 w 7472601"/>
              <a:gd name="connsiteY167" fmla="*/ 3872136 h 6858000"/>
              <a:gd name="connsiteX168" fmla="*/ 3546806 w 7472601"/>
              <a:gd name="connsiteY168" fmla="*/ 4356139 h 6858000"/>
              <a:gd name="connsiteX169" fmla="*/ 3364433 w 7472601"/>
              <a:gd name="connsiteY169" fmla="*/ 3953121 h 6858000"/>
              <a:gd name="connsiteX170" fmla="*/ 3316479 w 7472601"/>
              <a:gd name="connsiteY170" fmla="*/ 3872136 h 6858000"/>
              <a:gd name="connsiteX171" fmla="*/ 3291335 w 7472601"/>
              <a:gd name="connsiteY171" fmla="*/ 3767420 h 6858000"/>
              <a:gd name="connsiteX172" fmla="*/ 3390805 w 7472601"/>
              <a:gd name="connsiteY172" fmla="*/ 3937163 h 6858000"/>
              <a:gd name="connsiteX173" fmla="*/ 3579062 w 7472601"/>
              <a:gd name="connsiteY173" fmla="*/ 4359040 h 6858000"/>
              <a:gd name="connsiteX174" fmla="*/ 3467355 w 7472601"/>
              <a:gd name="connsiteY174" fmla="*/ 3988130 h 6858000"/>
              <a:gd name="connsiteX175" fmla="*/ 3310753 w 7472601"/>
              <a:gd name="connsiteY175" fmla="*/ 3787140 h 6858000"/>
              <a:gd name="connsiteX176" fmla="*/ 3291335 w 7472601"/>
              <a:gd name="connsiteY176" fmla="*/ 3767420 h 6858000"/>
              <a:gd name="connsiteX177" fmla="*/ 1635889 w 7472601"/>
              <a:gd name="connsiteY177" fmla="*/ 3709494 h 6858000"/>
              <a:gd name="connsiteX178" fmla="*/ 1634800 w 7472601"/>
              <a:gd name="connsiteY178" fmla="*/ 3731111 h 6858000"/>
              <a:gd name="connsiteX179" fmla="*/ 1635889 w 7472601"/>
              <a:gd name="connsiteY179" fmla="*/ 3709494 h 6858000"/>
              <a:gd name="connsiteX180" fmla="*/ 1510397 w 7472601"/>
              <a:gd name="connsiteY180" fmla="*/ 3684705 h 6858000"/>
              <a:gd name="connsiteX181" fmla="*/ 1146550 w 7472601"/>
              <a:gd name="connsiteY181" fmla="*/ 3802012 h 6858000"/>
              <a:gd name="connsiteX182" fmla="*/ 698834 w 7472601"/>
              <a:gd name="connsiteY182" fmla="*/ 3952272 h 6858000"/>
              <a:gd name="connsiteX183" fmla="*/ 34256 w 7472601"/>
              <a:gd name="connsiteY183" fmla="*/ 4347603 h 6858000"/>
              <a:gd name="connsiteX184" fmla="*/ 527241 w 7472601"/>
              <a:gd name="connsiteY184" fmla="*/ 4065078 h 6858000"/>
              <a:gd name="connsiteX185" fmla="*/ 1510397 w 7472601"/>
              <a:gd name="connsiteY185" fmla="*/ 3684705 h 6858000"/>
              <a:gd name="connsiteX186" fmla="*/ 1313114 w 7472601"/>
              <a:gd name="connsiteY186" fmla="*/ 3655216 h 6858000"/>
              <a:gd name="connsiteX187" fmla="*/ 1109304 w 7472601"/>
              <a:gd name="connsiteY187" fmla="*/ 3669030 h 6858000"/>
              <a:gd name="connsiteX188" fmla="*/ 8129 w 7472601"/>
              <a:gd name="connsiteY188" fmla="*/ 4330519 h 6858000"/>
              <a:gd name="connsiteX189" fmla="*/ 687572 w 7472601"/>
              <a:gd name="connsiteY189" fmla="*/ 3925629 h 6858000"/>
              <a:gd name="connsiteX190" fmla="*/ 1138365 w 7472601"/>
              <a:gd name="connsiteY190" fmla="*/ 3774515 h 6858000"/>
              <a:gd name="connsiteX191" fmla="*/ 1505579 w 7472601"/>
              <a:gd name="connsiteY191" fmla="*/ 3655526 h 6858000"/>
              <a:gd name="connsiteX192" fmla="*/ 1313114 w 7472601"/>
              <a:gd name="connsiteY192" fmla="*/ 3655216 h 6858000"/>
              <a:gd name="connsiteX193" fmla="*/ 3655073 w 7472601"/>
              <a:gd name="connsiteY193" fmla="*/ 3650884 h 6858000"/>
              <a:gd name="connsiteX194" fmla="*/ 3989938 w 7472601"/>
              <a:gd name="connsiteY194" fmla="*/ 3991685 h 6858000"/>
              <a:gd name="connsiteX195" fmla="*/ 4393907 w 7472601"/>
              <a:gd name="connsiteY195" fmla="*/ 4261258 h 6858000"/>
              <a:gd name="connsiteX196" fmla="*/ 4648051 w 7472601"/>
              <a:gd name="connsiteY196" fmla="*/ 4374051 h 6858000"/>
              <a:gd name="connsiteX197" fmla="*/ 4383389 w 7472601"/>
              <a:gd name="connsiteY197" fmla="*/ 4184369 h 6858000"/>
              <a:gd name="connsiteX198" fmla="*/ 4165508 w 7472601"/>
              <a:gd name="connsiteY198" fmla="*/ 4035196 h 6858000"/>
              <a:gd name="connsiteX199" fmla="*/ 4068162 w 7472601"/>
              <a:gd name="connsiteY199" fmla="*/ 3953394 h 6858000"/>
              <a:gd name="connsiteX200" fmla="*/ 3981416 w 7472601"/>
              <a:gd name="connsiteY200" fmla="*/ 3880482 h 6858000"/>
              <a:gd name="connsiteX201" fmla="*/ 3800147 w 7472601"/>
              <a:gd name="connsiteY201" fmla="*/ 3749872 h 6858000"/>
              <a:gd name="connsiteX202" fmla="*/ 3655073 w 7472601"/>
              <a:gd name="connsiteY202" fmla="*/ 3650884 h 6858000"/>
              <a:gd name="connsiteX203" fmla="*/ 3670252 w 7472601"/>
              <a:gd name="connsiteY203" fmla="*/ 3622798 h 6858000"/>
              <a:gd name="connsiteX204" fmla="*/ 3817258 w 7472601"/>
              <a:gd name="connsiteY204" fmla="*/ 3723577 h 6858000"/>
              <a:gd name="connsiteX205" fmla="*/ 4000461 w 7472601"/>
              <a:gd name="connsiteY205" fmla="*/ 3855966 h 6858000"/>
              <a:gd name="connsiteX206" fmla="*/ 4088180 w 7472601"/>
              <a:gd name="connsiteY206" fmla="*/ 3929774 h 6858000"/>
              <a:gd name="connsiteX207" fmla="*/ 4184555 w 7472601"/>
              <a:gd name="connsiteY207" fmla="*/ 4010683 h 6858000"/>
              <a:gd name="connsiteX208" fmla="*/ 4399563 w 7472601"/>
              <a:gd name="connsiteY208" fmla="*/ 4158106 h 6858000"/>
              <a:gd name="connsiteX209" fmla="*/ 4684469 w 7472601"/>
              <a:gd name="connsiteY209" fmla="*/ 4364680 h 6858000"/>
              <a:gd name="connsiteX210" fmla="*/ 4690271 w 7472601"/>
              <a:gd name="connsiteY210" fmla="*/ 4370034 h 6858000"/>
              <a:gd name="connsiteX211" fmla="*/ 4136093 w 7472601"/>
              <a:gd name="connsiteY211" fmla="*/ 3858466 h 6858000"/>
              <a:gd name="connsiteX212" fmla="*/ 3670252 w 7472601"/>
              <a:gd name="connsiteY212" fmla="*/ 3622798 h 6858000"/>
              <a:gd name="connsiteX213" fmla="*/ 4440129 w 7472601"/>
              <a:gd name="connsiteY213" fmla="*/ 3448571 h 6858000"/>
              <a:gd name="connsiteX214" fmla="*/ 4856525 w 7472601"/>
              <a:gd name="connsiteY214" fmla="*/ 3915351 h 6858000"/>
              <a:gd name="connsiteX215" fmla="*/ 5059055 w 7472601"/>
              <a:gd name="connsiteY215" fmla="*/ 4108918 h 6858000"/>
              <a:gd name="connsiteX216" fmla="*/ 5290070 w 7472601"/>
              <a:gd name="connsiteY216" fmla="*/ 4263619 h 6858000"/>
              <a:gd name="connsiteX217" fmla="*/ 4834991 w 7472601"/>
              <a:gd name="connsiteY217" fmla="*/ 3830985 h 6858000"/>
              <a:gd name="connsiteX218" fmla="*/ 4440129 w 7472601"/>
              <a:gd name="connsiteY218" fmla="*/ 3448571 h 6858000"/>
              <a:gd name="connsiteX219" fmla="*/ 4441737 w 7472601"/>
              <a:gd name="connsiteY219" fmla="*/ 3399734 h 6858000"/>
              <a:gd name="connsiteX220" fmla="*/ 4431236 w 7472601"/>
              <a:gd name="connsiteY220" fmla="*/ 3400954 h 6858000"/>
              <a:gd name="connsiteX221" fmla="*/ 4557150 w 7472601"/>
              <a:gd name="connsiteY221" fmla="*/ 3510023 h 6858000"/>
              <a:gd name="connsiteX222" fmla="*/ 4856936 w 7472601"/>
              <a:gd name="connsiteY222" fmla="*/ 3809146 h 6858000"/>
              <a:gd name="connsiteX223" fmla="*/ 5111996 w 7472601"/>
              <a:gd name="connsiteY223" fmla="*/ 4065759 h 6858000"/>
              <a:gd name="connsiteX224" fmla="*/ 5388878 w 7472601"/>
              <a:gd name="connsiteY224" fmla="*/ 4300185 h 6858000"/>
              <a:gd name="connsiteX225" fmla="*/ 5425556 w 7472601"/>
              <a:gd name="connsiteY225" fmla="*/ 4308967 h 6858000"/>
              <a:gd name="connsiteX226" fmla="*/ 4943646 w 7472601"/>
              <a:gd name="connsiteY226" fmla="*/ 3822916 h 6858000"/>
              <a:gd name="connsiteX227" fmla="*/ 4594837 w 7472601"/>
              <a:gd name="connsiteY227" fmla="*/ 3532274 h 6858000"/>
              <a:gd name="connsiteX228" fmla="*/ 4441737 w 7472601"/>
              <a:gd name="connsiteY228" fmla="*/ 3399734 h 6858000"/>
              <a:gd name="connsiteX229" fmla="*/ 5425834 w 7472601"/>
              <a:gd name="connsiteY229" fmla="*/ 3162785 h 6858000"/>
              <a:gd name="connsiteX230" fmla="*/ 5401644 w 7472601"/>
              <a:gd name="connsiteY230" fmla="*/ 3617847 h 6858000"/>
              <a:gd name="connsiteX231" fmla="*/ 5467256 w 7472601"/>
              <a:gd name="connsiteY231" fmla="*/ 4175494 h 6858000"/>
              <a:gd name="connsiteX232" fmla="*/ 5448069 w 7472601"/>
              <a:gd name="connsiteY232" fmla="*/ 3567554 h 6858000"/>
              <a:gd name="connsiteX233" fmla="*/ 5425834 w 7472601"/>
              <a:gd name="connsiteY233" fmla="*/ 3162785 h 6858000"/>
              <a:gd name="connsiteX234" fmla="*/ 1318687 w 7472601"/>
              <a:gd name="connsiteY234" fmla="*/ 3113840 h 6858000"/>
              <a:gd name="connsiteX235" fmla="*/ 1066793 w 7472601"/>
              <a:gd name="connsiteY235" fmla="*/ 3212171 h 6858000"/>
              <a:gd name="connsiteX236" fmla="*/ 993319 w 7472601"/>
              <a:gd name="connsiteY236" fmla="*/ 3247648 h 6858000"/>
              <a:gd name="connsiteX237" fmla="*/ 853081 w 7472601"/>
              <a:gd name="connsiteY237" fmla="*/ 3312410 h 6858000"/>
              <a:gd name="connsiteX238" fmla="*/ 805957 w 7472601"/>
              <a:gd name="connsiteY238" fmla="*/ 3330443 h 6858000"/>
              <a:gd name="connsiteX239" fmla="*/ 1318687 w 7472601"/>
              <a:gd name="connsiteY239" fmla="*/ 3113840 h 6858000"/>
              <a:gd name="connsiteX240" fmla="*/ 5453702 w 7472601"/>
              <a:gd name="connsiteY240" fmla="*/ 3090882 h 6858000"/>
              <a:gd name="connsiteX241" fmla="*/ 5480135 w 7472601"/>
              <a:gd name="connsiteY241" fmla="*/ 3565802 h 6858000"/>
              <a:gd name="connsiteX242" fmla="*/ 5499023 w 7472601"/>
              <a:gd name="connsiteY242" fmla="*/ 4166310 h 6858000"/>
              <a:gd name="connsiteX243" fmla="*/ 5547022 w 7472601"/>
              <a:gd name="connsiteY243" fmla="*/ 3607838 h 6858000"/>
              <a:gd name="connsiteX244" fmla="*/ 5515964 w 7472601"/>
              <a:gd name="connsiteY244" fmla="*/ 3378541 h 6858000"/>
              <a:gd name="connsiteX245" fmla="*/ 5453702 w 7472601"/>
              <a:gd name="connsiteY245" fmla="*/ 3090882 h 6858000"/>
              <a:gd name="connsiteX246" fmla="*/ 1238695 w 7472601"/>
              <a:gd name="connsiteY246" fmla="*/ 3076820 h 6858000"/>
              <a:gd name="connsiteX247" fmla="*/ 716371 w 7472601"/>
              <a:gd name="connsiteY247" fmla="*/ 3293249 h 6858000"/>
              <a:gd name="connsiteX248" fmla="*/ 579522 w 7472601"/>
              <a:gd name="connsiteY248" fmla="*/ 3371759 h 6858000"/>
              <a:gd name="connsiteX249" fmla="*/ 600288 w 7472601"/>
              <a:gd name="connsiteY249" fmla="*/ 3365555 h 6858000"/>
              <a:gd name="connsiteX250" fmla="*/ 840692 w 7472601"/>
              <a:gd name="connsiteY250" fmla="*/ 3284921 h 6858000"/>
              <a:gd name="connsiteX251" fmla="*/ 979248 w 7472601"/>
              <a:gd name="connsiteY251" fmla="*/ 3221003 h 6858000"/>
              <a:gd name="connsiteX252" fmla="*/ 1053282 w 7472601"/>
              <a:gd name="connsiteY252" fmla="*/ 3185247 h 6858000"/>
              <a:gd name="connsiteX253" fmla="*/ 1320603 w 7472601"/>
              <a:gd name="connsiteY253" fmla="*/ 3081281 h 6858000"/>
              <a:gd name="connsiteX254" fmla="*/ 1238695 w 7472601"/>
              <a:gd name="connsiteY254" fmla="*/ 3076820 h 6858000"/>
              <a:gd name="connsiteX255" fmla="*/ 5425627 w 7472601"/>
              <a:gd name="connsiteY255" fmla="*/ 2954192 h 6858000"/>
              <a:gd name="connsiteX256" fmla="*/ 5470770 w 7472601"/>
              <a:gd name="connsiteY256" fmla="*/ 3005435 h 6858000"/>
              <a:gd name="connsiteX257" fmla="*/ 5519779 w 7472601"/>
              <a:gd name="connsiteY257" fmla="*/ 4359223 h 6858000"/>
              <a:gd name="connsiteX258" fmla="*/ 5520293 w 7472601"/>
              <a:gd name="connsiteY258" fmla="*/ 4360602 h 6858000"/>
              <a:gd name="connsiteX259" fmla="*/ 5767221 w 7472601"/>
              <a:gd name="connsiteY259" fmla="*/ 4665564 h 6858000"/>
              <a:gd name="connsiteX260" fmla="*/ 6937169 w 7472601"/>
              <a:gd name="connsiteY260" fmla="*/ 4815941 h 6858000"/>
              <a:gd name="connsiteX261" fmla="*/ 6953922 w 7472601"/>
              <a:gd name="connsiteY261" fmla="*/ 4890068 h 6858000"/>
              <a:gd name="connsiteX262" fmla="*/ 6071359 w 7472601"/>
              <a:gd name="connsiteY262" fmla="*/ 4770770 h 6858000"/>
              <a:gd name="connsiteX263" fmla="*/ 6038839 w 7472601"/>
              <a:gd name="connsiteY263" fmla="*/ 4764474 h 6858000"/>
              <a:gd name="connsiteX264" fmla="*/ 6038706 w 7472601"/>
              <a:gd name="connsiteY264" fmla="*/ 4763847 h 6858000"/>
              <a:gd name="connsiteX265" fmla="*/ 6037784 w 7472601"/>
              <a:gd name="connsiteY265" fmla="*/ 4764270 h 6858000"/>
              <a:gd name="connsiteX266" fmla="*/ 6038839 w 7472601"/>
              <a:gd name="connsiteY266" fmla="*/ 4764474 h 6858000"/>
              <a:gd name="connsiteX267" fmla="*/ 6040338 w 7472601"/>
              <a:gd name="connsiteY267" fmla="*/ 4771418 h 6858000"/>
              <a:gd name="connsiteX268" fmla="*/ 6024488 w 7472601"/>
              <a:gd name="connsiteY268" fmla="*/ 4809903 h 6858000"/>
              <a:gd name="connsiteX269" fmla="*/ 5599771 w 7472601"/>
              <a:gd name="connsiteY269" fmla="*/ 5509652 h 6858000"/>
              <a:gd name="connsiteX270" fmla="*/ 5548843 w 7472601"/>
              <a:gd name="connsiteY270" fmla="*/ 5563845 h 6858000"/>
              <a:gd name="connsiteX271" fmla="*/ 5940952 w 7472601"/>
              <a:gd name="connsiteY271" fmla="*/ 6250028 h 6858000"/>
              <a:gd name="connsiteX272" fmla="*/ 6043441 w 7472601"/>
              <a:gd name="connsiteY272" fmla="*/ 6665847 h 6858000"/>
              <a:gd name="connsiteX273" fmla="*/ 6093432 w 7472601"/>
              <a:gd name="connsiteY273" fmla="*/ 6858000 h 6858000"/>
              <a:gd name="connsiteX274" fmla="*/ 6034344 w 7472601"/>
              <a:gd name="connsiteY274" fmla="*/ 6858000 h 6858000"/>
              <a:gd name="connsiteX275" fmla="*/ 6026679 w 7472601"/>
              <a:gd name="connsiteY275" fmla="*/ 6836959 h 6858000"/>
              <a:gd name="connsiteX276" fmla="*/ 5800441 w 7472601"/>
              <a:gd name="connsiteY276" fmla="*/ 6335286 h 6858000"/>
              <a:gd name="connsiteX277" fmla="*/ 5526562 w 7472601"/>
              <a:gd name="connsiteY277" fmla="*/ 5705388 h 6858000"/>
              <a:gd name="connsiteX278" fmla="*/ 5519640 w 7472601"/>
              <a:gd name="connsiteY278" fmla="*/ 5683774 h 6858000"/>
              <a:gd name="connsiteX279" fmla="*/ 5844559 w 7472601"/>
              <a:gd name="connsiteY279" fmla="*/ 6553349 h 6858000"/>
              <a:gd name="connsiteX280" fmla="*/ 5975994 w 7472601"/>
              <a:gd name="connsiteY280" fmla="*/ 6858000 h 6858000"/>
              <a:gd name="connsiteX281" fmla="*/ 5898547 w 7472601"/>
              <a:gd name="connsiteY281" fmla="*/ 6858000 h 6858000"/>
              <a:gd name="connsiteX282" fmla="*/ 5682041 w 7472601"/>
              <a:gd name="connsiteY282" fmla="*/ 6355860 h 6858000"/>
              <a:gd name="connsiteX283" fmla="*/ 5461758 w 7472601"/>
              <a:gd name="connsiteY283" fmla="*/ 5820220 h 6858000"/>
              <a:gd name="connsiteX284" fmla="*/ 5237282 w 7472601"/>
              <a:gd name="connsiteY284" fmla="*/ 6579086 h 6858000"/>
              <a:gd name="connsiteX285" fmla="*/ 5115009 w 7472601"/>
              <a:gd name="connsiteY285" fmla="*/ 6858000 h 6858000"/>
              <a:gd name="connsiteX286" fmla="*/ 5028074 w 7472601"/>
              <a:gd name="connsiteY286" fmla="*/ 6858000 h 6858000"/>
              <a:gd name="connsiteX287" fmla="*/ 5079508 w 7472601"/>
              <a:gd name="connsiteY287" fmla="*/ 6749074 h 6858000"/>
              <a:gd name="connsiteX288" fmla="*/ 5371846 w 7472601"/>
              <a:gd name="connsiteY288" fmla="*/ 5924413 h 6858000"/>
              <a:gd name="connsiteX289" fmla="*/ 5270512 w 7472601"/>
              <a:gd name="connsiteY289" fmla="*/ 6138975 h 6858000"/>
              <a:gd name="connsiteX290" fmla="*/ 5062409 w 7472601"/>
              <a:gd name="connsiteY290" fmla="*/ 6653544 h 6858000"/>
              <a:gd name="connsiteX291" fmla="*/ 5036628 w 7472601"/>
              <a:gd name="connsiteY291" fmla="*/ 6754247 h 6858000"/>
              <a:gd name="connsiteX292" fmla="*/ 5009112 w 7472601"/>
              <a:gd name="connsiteY292" fmla="*/ 6858000 h 6858000"/>
              <a:gd name="connsiteX293" fmla="*/ 4976679 w 7472601"/>
              <a:gd name="connsiteY293" fmla="*/ 6858000 h 6858000"/>
              <a:gd name="connsiteX294" fmla="*/ 5006537 w 7472601"/>
              <a:gd name="connsiteY294" fmla="*/ 6747068 h 6858000"/>
              <a:gd name="connsiteX295" fmla="*/ 5032723 w 7472601"/>
              <a:gd name="connsiteY295" fmla="*/ 6644957 h 6858000"/>
              <a:gd name="connsiteX296" fmla="*/ 5242949 w 7472601"/>
              <a:gd name="connsiteY296" fmla="*/ 6125175 h 6858000"/>
              <a:gd name="connsiteX297" fmla="*/ 5286321 w 7472601"/>
              <a:gd name="connsiteY297" fmla="*/ 6033555 h 6858000"/>
              <a:gd name="connsiteX298" fmla="*/ 5008210 w 7472601"/>
              <a:gd name="connsiteY298" fmla="*/ 6649194 h 6858000"/>
              <a:gd name="connsiteX299" fmla="*/ 4986321 w 7472601"/>
              <a:gd name="connsiteY299" fmla="*/ 6765687 h 6858000"/>
              <a:gd name="connsiteX300" fmla="*/ 4973474 w 7472601"/>
              <a:gd name="connsiteY300" fmla="*/ 6858000 h 6858000"/>
              <a:gd name="connsiteX301" fmla="*/ 4907178 w 7472601"/>
              <a:gd name="connsiteY301" fmla="*/ 6858000 h 6858000"/>
              <a:gd name="connsiteX302" fmla="*/ 4910810 w 7472601"/>
              <a:gd name="connsiteY302" fmla="*/ 6829660 h 6858000"/>
              <a:gd name="connsiteX303" fmla="*/ 4987461 w 7472601"/>
              <a:gd name="connsiteY303" fmla="*/ 6432994 h 6858000"/>
              <a:gd name="connsiteX304" fmla="*/ 5179262 w 7472601"/>
              <a:gd name="connsiteY304" fmla="*/ 6035044 h 6858000"/>
              <a:gd name="connsiteX305" fmla="*/ 4689678 w 7472601"/>
              <a:gd name="connsiteY305" fmla="*/ 6440241 h 6858000"/>
              <a:gd name="connsiteX306" fmla="*/ 4477543 w 7472601"/>
              <a:gd name="connsiteY306" fmla="*/ 6674836 h 6858000"/>
              <a:gd name="connsiteX307" fmla="*/ 4329957 w 7472601"/>
              <a:gd name="connsiteY307" fmla="*/ 6858000 h 6858000"/>
              <a:gd name="connsiteX308" fmla="*/ 4218595 w 7472601"/>
              <a:gd name="connsiteY308" fmla="*/ 6858000 h 6858000"/>
              <a:gd name="connsiteX309" fmla="*/ 4368888 w 7472601"/>
              <a:gd name="connsiteY309" fmla="*/ 6668412 h 6858000"/>
              <a:gd name="connsiteX310" fmla="*/ 4563091 w 7472601"/>
              <a:gd name="connsiteY310" fmla="*/ 6442508 h 6858000"/>
              <a:gd name="connsiteX311" fmla="*/ 5387324 w 7472601"/>
              <a:gd name="connsiteY311" fmla="*/ 5705830 h 6858000"/>
              <a:gd name="connsiteX312" fmla="*/ 5073620 w 7472601"/>
              <a:gd name="connsiteY312" fmla="*/ 5955437 h 6858000"/>
              <a:gd name="connsiteX313" fmla="*/ 4689789 w 7472601"/>
              <a:gd name="connsiteY313" fmla="*/ 6268382 h 6858000"/>
              <a:gd name="connsiteX314" fmla="*/ 4418722 w 7472601"/>
              <a:gd name="connsiteY314" fmla="*/ 6570886 h 6858000"/>
              <a:gd name="connsiteX315" fmla="*/ 4214944 w 7472601"/>
              <a:gd name="connsiteY315" fmla="*/ 6858000 h 6858000"/>
              <a:gd name="connsiteX316" fmla="*/ 4177898 w 7472601"/>
              <a:gd name="connsiteY316" fmla="*/ 6858000 h 6858000"/>
              <a:gd name="connsiteX317" fmla="*/ 4391597 w 7472601"/>
              <a:gd name="connsiteY317" fmla="*/ 6556370 h 6858000"/>
              <a:gd name="connsiteX318" fmla="*/ 4668889 w 7472601"/>
              <a:gd name="connsiteY318" fmla="*/ 6246399 h 6858000"/>
              <a:gd name="connsiteX319" fmla="*/ 5055427 w 7472601"/>
              <a:gd name="connsiteY319" fmla="*/ 5931476 h 6858000"/>
              <a:gd name="connsiteX320" fmla="*/ 5371814 w 7472601"/>
              <a:gd name="connsiteY320" fmla="*/ 5678975 h 6858000"/>
              <a:gd name="connsiteX321" fmla="*/ 4987918 w 7472601"/>
              <a:gd name="connsiteY321" fmla="*/ 5838701 h 6858000"/>
              <a:gd name="connsiteX322" fmla="*/ 4317146 w 7472601"/>
              <a:gd name="connsiteY322" fmla="*/ 6587716 h 6858000"/>
              <a:gd name="connsiteX323" fmla="*/ 4171627 w 7472601"/>
              <a:gd name="connsiteY323" fmla="*/ 6858000 h 6858000"/>
              <a:gd name="connsiteX324" fmla="*/ 4081585 w 7472601"/>
              <a:gd name="connsiteY324" fmla="*/ 6858000 h 6858000"/>
              <a:gd name="connsiteX325" fmla="*/ 4238603 w 7472601"/>
              <a:gd name="connsiteY325" fmla="*/ 6559341 h 6858000"/>
              <a:gd name="connsiteX326" fmla="*/ 4778333 w 7472601"/>
              <a:gd name="connsiteY326" fmla="*/ 5873626 h 6858000"/>
              <a:gd name="connsiteX327" fmla="*/ 5414185 w 7472601"/>
              <a:gd name="connsiteY327" fmla="*/ 5573882 h 6858000"/>
              <a:gd name="connsiteX328" fmla="*/ 5959648 w 7472601"/>
              <a:gd name="connsiteY328" fmla="*/ 4760797 h 6858000"/>
              <a:gd name="connsiteX329" fmla="*/ 5355019 w 7472601"/>
              <a:gd name="connsiteY329" fmla="*/ 4734672 h 6858000"/>
              <a:gd name="connsiteX330" fmla="*/ 5083565 w 7472601"/>
              <a:gd name="connsiteY330" fmla="*/ 5179121 h 6858000"/>
              <a:gd name="connsiteX331" fmla="*/ 4713577 w 7472601"/>
              <a:gd name="connsiteY331" fmla="*/ 5616803 h 6858000"/>
              <a:gd name="connsiteX332" fmla="*/ 3989559 w 7472601"/>
              <a:gd name="connsiteY332" fmla="*/ 6145945 h 6858000"/>
              <a:gd name="connsiteX333" fmla="*/ 3939824 w 7472601"/>
              <a:gd name="connsiteY333" fmla="*/ 6066900 h 6858000"/>
              <a:gd name="connsiteX334" fmla="*/ 4584537 w 7472601"/>
              <a:gd name="connsiteY334" fmla="*/ 5324826 h 6858000"/>
              <a:gd name="connsiteX335" fmla="*/ 5037105 w 7472601"/>
              <a:gd name="connsiteY335" fmla="*/ 5088765 h 6858000"/>
              <a:gd name="connsiteX336" fmla="*/ 5039930 w 7472601"/>
              <a:gd name="connsiteY336" fmla="*/ 5089585 h 6858000"/>
              <a:gd name="connsiteX337" fmla="*/ 5263764 w 7472601"/>
              <a:gd name="connsiteY337" fmla="*/ 4735525 h 6858000"/>
              <a:gd name="connsiteX338" fmla="*/ 4086300 w 7472601"/>
              <a:gd name="connsiteY338" fmla="*/ 4884599 h 6858000"/>
              <a:gd name="connsiteX339" fmla="*/ 4085485 w 7472601"/>
              <a:gd name="connsiteY339" fmla="*/ 4899070 h 6858000"/>
              <a:gd name="connsiteX340" fmla="*/ 3871915 w 7472601"/>
              <a:gd name="connsiteY340" fmla="*/ 5253645 h 6858000"/>
              <a:gd name="connsiteX341" fmla="*/ 3799374 w 7472601"/>
              <a:gd name="connsiteY341" fmla="*/ 5466127 h 6858000"/>
              <a:gd name="connsiteX342" fmla="*/ 3498850 w 7472601"/>
              <a:gd name="connsiteY342" fmla="*/ 6661888 h 6858000"/>
              <a:gd name="connsiteX343" fmla="*/ 3399216 w 7472601"/>
              <a:gd name="connsiteY343" fmla="*/ 6858000 h 6858000"/>
              <a:gd name="connsiteX344" fmla="*/ 3303688 w 7472601"/>
              <a:gd name="connsiteY344" fmla="*/ 6858000 h 6858000"/>
              <a:gd name="connsiteX345" fmla="*/ 3391774 w 7472601"/>
              <a:gd name="connsiteY345" fmla="*/ 6697181 h 6858000"/>
              <a:gd name="connsiteX346" fmla="*/ 3735540 w 7472601"/>
              <a:gd name="connsiteY346" fmla="*/ 5546923 h 6858000"/>
              <a:gd name="connsiteX347" fmla="*/ 3729438 w 7472601"/>
              <a:gd name="connsiteY347" fmla="*/ 5569058 h 6858000"/>
              <a:gd name="connsiteX348" fmla="*/ 3707782 w 7472601"/>
              <a:gd name="connsiteY348" fmla="*/ 5644908 h 6858000"/>
              <a:gd name="connsiteX349" fmla="*/ 3583827 w 7472601"/>
              <a:gd name="connsiteY349" fmla="*/ 6039215 h 6858000"/>
              <a:gd name="connsiteX350" fmla="*/ 3547861 w 7472601"/>
              <a:gd name="connsiteY350" fmla="*/ 6129609 h 6858000"/>
              <a:gd name="connsiteX351" fmla="*/ 3490905 w 7472601"/>
              <a:gd name="connsiteY351" fmla="*/ 6277660 h 6858000"/>
              <a:gd name="connsiteX352" fmla="*/ 3455859 w 7472601"/>
              <a:gd name="connsiteY352" fmla="*/ 6391301 h 6858000"/>
              <a:gd name="connsiteX353" fmla="*/ 3429112 w 7472601"/>
              <a:gd name="connsiteY353" fmla="*/ 6479469 h 6858000"/>
              <a:gd name="connsiteX354" fmla="*/ 3304862 w 7472601"/>
              <a:gd name="connsiteY354" fmla="*/ 6796476 h 6858000"/>
              <a:gd name="connsiteX355" fmla="*/ 3276071 w 7472601"/>
              <a:gd name="connsiteY355" fmla="*/ 6858000 h 6858000"/>
              <a:gd name="connsiteX356" fmla="*/ 3240805 w 7472601"/>
              <a:gd name="connsiteY356" fmla="*/ 6858000 h 6858000"/>
              <a:gd name="connsiteX357" fmla="*/ 3275917 w 7472601"/>
              <a:gd name="connsiteY357" fmla="*/ 6783192 h 6858000"/>
              <a:gd name="connsiteX358" fmla="*/ 3399358 w 7472601"/>
              <a:gd name="connsiteY358" fmla="*/ 6469011 h 6858000"/>
              <a:gd name="connsiteX359" fmla="*/ 3425650 w 7472601"/>
              <a:gd name="connsiteY359" fmla="*/ 6381333 h 6858000"/>
              <a:gd name="connsiteX360" fmla="*/ 3460661 w 7472601"/>
              <a:gd name="connsiteY360" fmla="*/ 6266763 h 6858000"/>
              <a:gd name="connsiteX361" fmla="*/ 3518021 w 7472601"/>
              <a:gd name="connsiteY361" fmla="*/ 6117298 h 6858000"/>
              <a:gd name="connsiteX362" fmla="*/ 3554035 w 7472601"/>
              <a:gd name="connsiteY362" fmla="*/ 6027832 h 6858000"/>
              <a:gd name="connsiteX363" fmla="*/ 3677174 w 7472601"/>
              <a:gd name="connsiteY363" fmla="*/ 5636351 h 6858000"/>
              <a:gd name="connsiteX364" fmla="*/ 3698819 w 7472601"/>
              <a:gd name="connsiteY364" fmla="*/ 5560503 h 6858000"/>
              <a:gd name="connsiteX365" fmla="*/ 3702094 w 7472601"/>
              <a:gd name="connsiteY365" fmla="*/ 5549194 h 6858000"/>
              <a:gd name="connsiteX366" fmla="*/ 3398355 w 7472601"/>
              <a:gd name="connsiteY366" fmla="*/ 6094603 h 6858000"/>
              <a:gd name="connsiteX367" fmla="*/ 3193941 w 7472601"/>
              <a:gd name="connsiteY367" fmla="*/ 6798775 h 6858000"/>
              <a:gd name="connsiteX368" fmla="*/ 3184140 w 7472601"/>
              <a:gd name="connsiteY368" fmla="*/ 6858000 h 6858000"/>
              <a:gd name="connsiteX369" fmla="*/ 3099978 w 7472601"/>
              <a:gd name="connsiteY369" fmla="*/ 6858000 h 6858000"/>
              <a:gd name="connsiteX370" fmla="*/ 3101556 w 7472601"/>
              <a:gd name="connsiteY370" fmla="*/ 6843337 h 6858000"/>
              <a:gd name="connsiteX371" fmla="*/ 3370162 w 7472601"/>
              <a:gd name="connsiteY371" fmla="*/ 5785550 h 6858000"/>
              <a:gd name="connsiteX372" fmla="*/ 3746477 w 7472601"/>
              <a:gd name="connsiteY372" fmla="*/ 5377889 h 6858000"/>
              <a:gd name="connsiteX373" fmla="*/ 3863399 w 7472601"/>
              <a:gd name="connsiteY373" fmla="*/ 5087257 h 6858000"/>
              <a:gd name="connsiteX374" fmla="*/ 3968712 w 7472601"/>
              <a:gd name="connsiteY374" fmla="*/ 4913989 h 6858000"/>
              <a:gd name="connsiteX375" fmla="*/ 2792390 w 7472601"/>
              <a:gd name="connsiteY375" fmla="*/ 5382974 h 6858000"/>
              <a:gd name="connsiteX376" fmla="*/ 2714982 w 7472601"/>
              <a:gd name="connsiteY376" fmla="*/ 5427051 h 6858000"/>
              <a:gd name="connsiteX377" fmla="*/ 2813361 w 7472601"/>
              <a:gd name="connsiteY377" fmla="*/ 6023912 h 6858000"/>
              <a:gd name="connsiteX378" fmla="*/ 2688430 w 7472601"/>
              <a:gd name="connsiteY378" fmla="*/ 6801564 h 6858000"/>
              <a:gd name="connsiteX379" fmla="*/ 2629626 w 7472601"/>
              <a:gd name="connsiteY379" fmla="*/ 6763394 h 6858000"/>
              <a:gd name="connsiteX380" fmla="*/ 2565328 w 7472601"/>
              <a:gd name="connsiteY380" fmla="*/ 5516399 h 6858000"/>
              <a:gd name="connsiteX381" fmla="*/ 1922999 w 7472601"/>
              <a:gd name="connsiteY381" fmla="*/ 5980343 h 6858000"/>
              <a:gd name="connsiteX382" fmla="*/ 1950261 w 7472601"/>
              <a:gd name="connsiteY382" fmla="*/ 6405858 h 6858000"/>
              <a:gd name="connsiteX383" fmla="*/ 2365554 w 7472601"/>
              <a:gd name="connsiteY383" fmla="*/ 6759107 h 6858000"/>
              <a:gd name="connsiteX384" fmla="*/ 2424142 w 7472601"/>
              <a:gd name="connsiteY384" fmla="*/ 6858000 h 6858000"/>
              <a:gd name="connsiteX385" fmla="*/ 2395994 w 7472601"/>
              <a:gd name="connsiteY385" fmla="*/ 6858000 h 6858000"/>
              <a:gd name="connsiteX386" fmla="*/ 2392863 w 7472601"/>
              <a:gd name="connsiteY386" fmla="*/ 6852964 h 6858000"/>
              <a:gd name="connsiteX387" fmla="*/ 2017589 w 7472601"/>
              <a:gd name="connsiteY387" fmla="*/ 6493982 h 6858000"/>
              <a:gd name="connsiteX388" fmla="*/ 2147336 w 7472601"/>
              <a:gd name="connsiteY388" fmla="*/ 6594052 h 6858000"/>
              <a:gd name="connsiteX389" fmla="*/ 2207047 w 7472601"/>
              <a:gd name="connsiteY389" fmla="*/ 6654540 h 6858000"/>
              <a:gd name="connsiteX390" fmla="*/ 2299106 w 7472601"/>
              <a:gd name="connsiteY390" fmla="*/ 6778931 h 6858000"/>
              <a:gd name="connsiteX391" fmla="*/ 2314430 w 7472601"/>
              <a:gd name="connsiteY391" fmla="*/ 6801144 h 6858000"/>
              <a:gd name="connsiteX392" fmla="*/ 2352406 w 7472601"/>
              <a:gd name="connsiteY392" fmla="*/ 6858000 h 6858000"/>
              <a:gd name="connsiteX393" fmla="*/ 2314492 w 7472601"/>
              <a:gd name="connsiteY393" fmla="*/ 6858000 h 6858000"/>
              <a:gd name="connsiteX394" fmla="*/ 2288095 w 7472601"/>
              <a:gd name="connsiteY394" fmla="*/ 6818030 h 6858000"/>
              <a:gd name="connsiteX395" fmla="*/ 2272768 w 7472601"/>
              <a:gd name="connsiteY395" fmla="*/ 6795822 h 6858000"/>
              <a:gd name="connsiteX396" fmla="*/ 2182715 w 7472601"/>
              <a:gd name="connsiteY396" fmla="*/ 6675071 h 6858000"/>
              <a:gd name="connsiteX397" fmla="*/ 2032061 w 7472601"/>
              <a:gd name="connsiteY397" fmla="*/ 6541380 h 6858000"/>
              <a:gd name="connsiteX398" fmla="*/ 2257220 w 7472601"/>
              <a:gd name="connsiteY398" fmla="*/ 6826257 h 6858000"/>
              <a:gd name="connsiteX399" fmla="*/ 2281324 w 7472601"/>
              <a:gd name="connsiteY399" fmla="*/ 6858000 h 6858000"/>
              <a:gd name="connsiteX400" fmla="*/ 2242860 w 7472601"/>
              <a:gd name="connsiteY400" fmla="*/ 6858000 h 6858000"/>
              <a:gd name="connsiteX401" fmla="*/ 2232818 w 7472601"/>
              <a:gd name="connsiteY401" fmla="*/ 6844926 h 6858000"/>
              <a:gd name="connsiteX402" fmla="*/ 1990172 w 7472601"/>
              <a:gd name="connsiteY402" fmla="*/ 6542121 h 6858000"/>
              <a:gd name="connsiteX403" fmla="*/ 2124090 w 7472601"/>
              <a:gd name="connsiteY403" fmla="*/ 6761017 h 6858000"/>
              <a:gd name="connsiteX404" fmla="*/ 2200380 w 7472601"/>
              <a:gd name="connsiteY404" fmla="*/ 6858000 h 6858000"/>
              <a:gd name="connsiteX405" fmla="*/ 2147507 w 7472601"/>
              <a:gd name="connsiteY405" fmla="*/ 6858000 h 6858000"/>
              <a:gd name="connsiteX406" fmla="*/ 2070668 w 7472601"/>
              <a:gd name="connsiteY406" fmla="*/ 6761520 h 6858000"/>
              <a:gd name="connsiteX407" fmla="*/ 1975142 w 7472601"/>
              <a:gd name="connsiteY407" fmla="*/ 6585570 h 6858000"/>
              <a:gd name="connsiteX408" fmla="*/ 2050035 w 7472601"/>
              <a:gd name="connsiteY408" fmla="*/ 6813345 h 6858000"/>
              <a:gd name="connsiteX409" fmla="*/ 2063025 w 7472601"/>
              <a:gd name="connsiteY409" fmla="*/ 6858000 h 6858000"/>
              <a:gd name="connsiteX410" fmla="*/ 2021675 w 7472601"/>
              <a:gd name="connsiteY410" fmla="*/ 6858000 h 6858000"/>
              <a:gd name="connsiteX411" fmla="*/ 2019308 w 7472601"/>
              <a:gd name="connsiteY411" fmla="*/ 6847118 h 6858000"/>
              <a:gd name="connsiteX412" fmla="*/ 1938835 w 7472601"/>
              <a:gd name="connsiteY412" fmla="*/ 6551160 h 6858000"/>
              <a:gd name="connsiteX413" fmla="*/ 1953230 w 7472601"/>
              <a:gd name="connsiteY413" fmla="*/ 6759699 h 6858000"/>
              <a:gd name="connsiteX414" fmla="*/ 1956763 w 7472601"/>
              <a:gd name="connsiteY414" fmla="*/ 6778191 h 6858000"/>
              <a:gd name="connsiteX415" fmla="*/ 1967925 w 7472601"/>
              <a:gd name="connsiteY415" fmla="*/ 6858000 h 6858000"/>
              <a:gd name="connsiteX416" fmla="*/ 1936622 w 7472601"/>
              <a:gd name="connsiteY416" fmla="*/ 6858000 h 6858000"/>
              <a:gd name="connsiteX417" fmla="*/ 1926261 w 7472601"/>
              <a:gd name="connsiteY417" fmla="*/ 6784064 h 6858000"/>
              <a:gd name="connsiteX418" fmla="*/ 1922724 w 7472601"/>
              <a:gd name="connsiteY418" fmla="*/ 6765577 h 6858000"/>
              <a:gd name="connsiteX419" fmla="*/ 1904650 w 7472601"/>
              <a:gd name="connsiteY419" fmla="*/ 6639616 h 6858000"/>
              <a:gd name="connsiteX420" fmla="*/ 1885273 w 7472601"/>
              <a:gd name="connsiteY420" fmla="*/ 6858000 h 6858000"/>
              <a:gd name="connsiteX421" fmla="*/ 1854363 w 7472601"/>
              <a:gd name="connsiteY421" fmla="*/ 6858000 h 6858000"/>
              <a:gd name="connsiteX422" fmla="*/ 1880391 w 7472601"/>
              <a:gd name="connsiteY422" fmla="*/ 6603796 h 6858000"/>
              <a:gd name="connsiteX423" fmla="*/ 1818273 w 7472601"/>
              <a:gd name="connsiteY423" fmla="*/ 6715729 h 6858000"/>
              <a:gd name="connsiteX424" fmla="*/ 1794691 w 7472601"/>
              <a:gd name="connsiteY424" fmla="*/ 6843239 h 6858000"/>
              <a:gd name="connsiteX425" fmla="*/ 1794914 w 7472601"/>
              <a:gd name="connsiteY425" fmla="*/ 6858000 h 6858000"/>
              <a:gd name="connsiteX426" fmla="*/ 1746128 w 7472601"/>
              <a:gd name="connsiteY426" fmla="*/ 6858000 h 6858000"/>
              <a:gd name="connsiteX427" fmla="*/ 1753934 w 7472601"/>
              <a:gd name="connsiteY427" fmla="*/ 6724796 h 6858000"/>
              <a:gd name="connsiteX428" fmla="*/ 1792053 w 7472601"/>
              <a:gd name="connsiteY428" fmla="*/ 6572396 h 6858000"/>
              <a:gd name="connsiteX429" fmla="*/ 1862248 w 7472601"/>
              <a:gd name="connsiteY429" fmla="*/ 6266397 h 6858000"/>
              <a:gd name="connsiteX430" fmla="*/ 1862250 w 7472601"/>
              <a:gd name="connsiteY430" fmla="*/ 6033531 h 6858000"/>
              <a:gd name="connsiteX431" fmla="*/ 1211999 w 7472601"/>
              <a:gd name="connsiteY431" fmla="*/ 6683610 h 6858000"/>
              <a:gd name="connsiteX432" fmla="*/ 1213266 w 7472601"/>
              <a:gd name="connsiteY432" fmla="*/ 6691947 h 6858000"/>
              <a:gd name="connsiteX433" fmla="*/ 1203370 w 7472601"/>
              <a:gd name="connsiteY433" fmla="*/ 6850676 h 6858000"/>
              <a:gd name="connsiteX434" fmla="*/ 1203671 w 7472601"/>
              <a:gd name="connsiteY434" fmla="*/ 6858000 h 6858000"/>
              <a:gd name="connsiteX435" fmla="*/ 1143180 w 7472601"/>
              <a:gd name="connsiteY435" fmla="*/ 6858000 h 6858000"/>
              <a:gd name="connsiteX436" fmla="*/ 1142176 w 7472601"/>
              <a:gd name="connsiteY436" fmla="*/ 6766045 h 6858000"/>
              <a:gd name="connsiteX437" fmla="*/ 1067484 w 7472601"/>
              <a:gd name="connsiteY437" fmla="*/ 6858000 h 6858000"/>
              <a:gd name="connsiteX438" fmla="*/ 953928 w 7472601"/>
              <a:gd name="connsiteY438" fmla="*/ 6858000 h 6858000"/>
              <a:gd name="connsiteX439" fmla="*/ 959715 w 7472601"/>
              <a:gd name="connsiteY439" fmla="*/ 6850185 h 6858000"/>
              <a:gd name="connsiteX440" fmla="*/ 1483788 w 7472601"/>
              <a:gd name="connsiteY440" fmla="*/ 6259174 h 6858000"/>
              <a:gd name="connsiteX441" fmla="*/ 1100671 w 7472601"/>
              <a:gd name="connsiteY441" fmla="*/ 6252137 h 6858000"/>
              <a:gd name="connsiteX442" fmla="*/ 1090144 w 7472601"/>
              <a:gd name="connsiteY442" fmla="*/ 6256748 h 6858000"/>
              <a:gd name="connsiteX443" fmla="*/ 1095872 w 7472601"/>
              <a:gd name="connsiteY443" fmla="*/ 6271892 h 6858000"/>
              <a:gd name="connsiteX444" fmla="*/ 262785 w 7472601"/>
              <a:gd name="connsiteY444" fmla="*/ 6845450 h 6858000"/>
              <a:gd name="connsiteX445" fmla="*/ 209968 w 7472601"/>
              <a:gd name="connsiteY445" fmla="*/ 6770713 h 6858000"/>
              <a:gd name="connsiteX446" fmla="*/ 873460 w 7472601"/>
              <a:gd name="connsiteY446" fmla="*/ 6253768 h 6858000"/>
              <a:gd name="connsiteX447" fmla="*/ 192686 w 7472601"/>
              <a:gd name="connsiteY447" fmla="*/ 5849257 h 6858000"/>
              <a:gd name="connsiteX448" fmla="*/ 4696 w 7472601"/>
              <a:gd name="connsiteY448" fmla="*/ 5697668 h 6858000"/>
              <a:gd name="connsiteX449" fmla="*/ 0 w 7472601"/>
              <a:gd name="connsiteY449" fmla="*/ 5689984 h 6858000"/>
              <a:gd name="connsiteX450" fmla="*/ 0 w 7472601"/>
              <a:gd name="connsiteY450" fmla="*/ 5513472 h 6858000"/>
              <a:gd name="connsiteX451" fmla="*/ 174101 w 7472601"/>
              <a:gd name="connsiteY451" fmla="*/ 5620277 h 6858000"/>
              <a:gd name="connsiteX452" fmla="*/ 891800 w 7472601"/>
              <a:gd name="connsiteY452" fmla="*/ 6036935 h 6858000"/>
              <a:gd name="connsiteX453" fmla="*/ 1072219 w 7472601"/>
              <a:gd name="connsiteY453" fmla="*/ 6169443 h 6858000"/>
              <a:gd name="connsiteX454" fmla="*/ 1074117 w 7472601"/>
              <a:gd name="connsiteY454" fmla="*/ 6170301 h 6858000"/>
              <a:gd name="connsiteX455" fmla="*/ 1083114 w 7472601"/>
              <a:gd name="connsiteY455" fmla="*/ 6174131 h 6858000"/>
              <a:gd name="connsiteX456" fmla="*/ 1543010 w 7472601"/>
              <a:gd name="connsiteY456" fmla="*/ 6191140 h 6858000"/>
              <a:gd name="connsiteX457" fmla="*/ 1551080 w 7472601"/>
              <a:gd name="connsiteY457" fmla="*/ 6195006 h 6858000"/>
              <a:gd name="connsiteX458" fmla="*/ 2345443 w 7472601"/>
              <a:gd name="connsiteY458" fmla="*/ 5549882 h 6858000"/>
              <a:gd name="connsiteX459" fmla="*/ 1721499 w 7472601"/>
              <a:gd name="connsiteY459" fmla="*/ 5599969 h 6858000"/>
              <a:gd name="connsiteX460" fmla="*/ 767716 w 7472601"/>
              <a:gd name="connsiteY460" fmla="*/ 5472768 h 6858000"/>
              <a:gd name="connsiteX461" fmla="*/ 722147 w 7472601"/>
              <a:gd name="connsiteY461" fmla="*/ 5393091 h 6858000"/>
              <a:gd name="connsiteX462" fmla="*/ 1485552 w 7472601"/>
              <a:gd name="connsiteY462" fmla="*/ 5313202 h 6858000"/>
              <a:gd name="connsiteX463" fmla="*/ 2143004 w 7472601"/>
              <a:gd name="connsiteY463" fmla="*/ 5402420 h 6858000"/>
              <a:gd name="connsiteX464" fmla="*/ 1933391 w 7472601"/>
              <a:gd name="connsiteY464" fmla="*/ 5156971 h 6858000"/>
              <a:gd name="connsiteX465" fmla="*/ 1827118 w 7472601"/>
              <a:gd name="connsiteY465" fmla="*/ 4968410 h 6858000"/>
              <a:gd name="connsiteX466" fmla="*/ 1837349 w 7472601"/>
              <a:gd name="connsiteY466" fmla="*/ 4956357 h 6858000"/>
              <a:gd name="connsiteX467" fmla="*/ 2162835 w 7472601"/>
              <a:gd name="connsiteY467" fmla="*/ 5187853 h 6858000"/>
              <a:gd name="connsiteX468" fmla="*/ 2257167 w 7472601"/>
              <a:gd name="connsiteY468" fmla="*/ 5462123 h 6858000"/>
              <a:gd name="connsiteX469" fmla="*/ 2261598 w 7472601"/>
              <a:gd name="connsiteY469" fmla="*/ 5467998 h 6858000"/>
              <a:gd name="connsiteX470" fmla="*/ 2437177 w 7472601"/>
              <a:gd name="connsiteY470" fmla="*/ 5479608 h 6858000"/>
              <a:gd name="connsiteX471" fmla="*/ 2445247 w 7472601"/>
              <a:gd name="connsiteY471" fmla="*/ 5483476 h 6858000"/>
              <a:gd name="connsiteX472" fmla="*/ 2743626 w 7472601"/>
              <a:gd name="connsiteY472" fmla="*/ 5304819 h 6858000"/>
              <a:gd name="connsiteX473" fmla="*/ 3048102 w 7472601"/>
              <a:gd name="connsiteY473" fmla="*/ 5150595 h 6858000"/>
              <a:gd name="connsiteX474" fmla="*/ 1799414 w 7472601"/>
              <a:gd name="connsiteY474" fmla="*/ 4694732 h 6858000"/>
              <a:gd name="connsiteX475" fmla="*/ 1771735 w 7472601"/>
              <a:gd name="connsiteY475" fmla="*/ 4619929 h 6858000"/>
              <a:gd name="connsiteX476" fmla="*/ 3104273 w 7472601"/>
              <a:gd name="connsiteY476" fmla="*/ 5076159 h 6858000"/>
              <a:gd name="connsiteX477" fmla="*/ 3113245 w 7472601"/>
              <a:gd name="connsiteY477" fmla="*/ 5090705 h 6858000"/>
              <a:gd name="connsiteX478" fmla="*/ 3126294 w 7472601"/>
              <a:gd name="connsiteY478" fmla="*/ 5114400 h 6858000"/>
              <a:gd name="connsiteX479" fmla="*/ 3937433 w 7472601"/>
              <a:gd name="connsiteY479" fmla="*/ 4830473 h 6858000"/>
              <a:gd name="connsiteX480" fmla="*/ 3590475 w 7472601"/>
              <a:gd name="connsiteY480" fmla="*/ 4597974 h 6858000"/>
              <a:gd name="connsiteX481" fmla="*/ 3100264 w 7472601"/>
              <a:gd name="connsiteY481" fmla="*/ 4579845 h 6858000"/>
              <a:gd name="connsiteX482" fmla="*/ 2183576 w 7472601"/>
              <a:gd name="connsiteY482" fmla="*/ 4227150 h 6858000"/>
              <a:gd name="connsiteX483" fmla="*/ 2151029 w 7472601"/>
              <a:gd name="connsiteY483" fmla="*/ 4146947 h 6858000"/>
              <a:gd name="connsiteX484" fmla="*/ 3563434 w 7472601"/>
              <a:gd name="connsiteY484" fmla="*/ 4469115 h 6858000"/>
              <a:gd name="connsiteX485" fmla="*/ 3177952 w 7472601"/>
              <a:gd name="connsiteY485" fmla="*/ 3657386 h 6858000"/>
              <a:gd name="connsiteX486" fmla="*/ 3189263 w 7472601"/>
              <a:gd name="connsiteY486" fmla="*/ 3625726 h 6858000"/>
              <a:gd name="connsiteX487" fmla="*/ 3560912 w 7472601"/>
              <a:gd name="connsiteY487" fmla="*/ 4079863 h 6858000"/>
              <a:gd name="connsiteX488" fmla="*/ 3626636 w 7472601"/>
              <a:gd name="connsiteY488" fmla="*/ 4512230 h 6858000"/>
              <a:gd name="connsiteX489" fmla="*/ 3653088 w 7472601"/>
              <a:gd name="connsiteY489" fmla="*/ 4521417 h 6858000"/>
              <a:gd name="connsiteX490" fmla="*/ 3988128 w 7472601"/>
              <a:gd name="connsiteY490" fmla="*/ 4817267 h 6858000"/>
              <a:gd name="connsiteX491" fmla="*/ 4830582 w 7472601"/>
              <a:gd name="connsiteY491" fmla="*/ 4676000 h 6858000"/>
              <a:gd name="connsiteX492" fmla="*/ 4830100 w 7472601"/>
              <a:gd name="connsiteY492" fmla="*/ 4675554 h 6858000"/>
              <a:gd name="connsiteX493" fmla="*/ 4036318 w 7472601"/>
              <a:gd name="connsiteY493" fmla="*/ 4147013 h 6858000"/>
              <a:gd name="connsiteX494" fmla="*/ 3432098 w 7472601"/>
              <a:gd name="connsiteY494" fmla="*/ 3537312 h 6858000"/>
              <a:gd name="connsiteX495" fmla="*/ 3446761 w 7472601"/>
              <a:gd name="connsiteY495" fmla="*/ 3461278 h 6858000"/>
              <a:gd name="connsiteX496" fmla="*/ 4419733 w 7472601"/>
              <a:gd name="connsiteY496" fmla="*/ 3963555 h 6858000"/>
              <a:gd name="connsiteX497" fmla="*/ 4781371 w 7472601"/>
              <a:gd name="connsiteY497" fmla="*/ 4458604 h 6858000"/>
              <a:gd name="connsiteX498" fmla="*/ 4780440 w 7472601"/>
              <a:gd name="connsiteY498" fmla="*/ 4470290 h 6858000"/>
              <a:gd name="connsiteX499" fmla="*/ 4898954 w 7472601"/>
              <a:gd name="connsiteY499" fmla="*/ 4662092 h 6858000"/>
              <a:gd name="connsiteX500" fmla="*/ 4900699 w 7472601"/>
              <a:gd name="connsiteY500" fmla="*/ 4670867 h 6858000"/>
              <a:gd name="connsiteX501" fmla="*/ 5714511 w 7472601"/>
              <a:gd name="connsiteY501" fmla="*/ 4663483 h 6858000"/>
              <a:gd name="connsiteX502" fmla="*/ 5464793 w 7472601"/>
              <a:gd name="connsiteY502" fmla="*/ 4393556 h 6858000"/>
              <a:gd name="connsiteX503" fmla="*/ 5461897 w 7472601"/>
              <a:gd name="connsiteY503" fmla="*/ 4390879 h 6858000"/>
              <a:gd name="connsiteX504" fmla="*/ 4294126 w 7472601"/>
              <a:gd name="connsiteY504" fmla="*/ 3303048 h 6858000"/>
              <a:gd name="connsiteX505" fmla="*/ 4305321 w 7472601"/>
              <a:gd name="connsiteY505" fmla="*/ 3256953 h 6858000"/>
              <a:gd name="connsiteX506" fmla="*/ 4949299 w 7472601"/>
              <a:gd name="connsiteY506" fmla="*/ 3766336 h 6858000"/>
              <a:gd name="connsiteX507" fmla="*/ 5291452 w 7472601"/>
              <a:gd name="connsiteY507" fmla="*/ 4076801 h 6858000"/>
              <a:gd name="connsiteX508" fmla="*/ 5434998 w 7472601"/>
              <a:gd name="connsiteY508" fmla="*/ 4254100 h 6858000"/>
              <a:gd name="connsiteX509" fmla="*/ 5351015 w 7472601"/>
              <a:gd name="connsiteY509" fmla="*/ 3760989 h 6858000"/>
              <a:gd name="connsiteX510" fmla="*/ 5413780 w 7472601"/>
              <a:gd name="connsiteY510" fmla="*/ 2966265 h 6858000"/>
              <a:gd name="connsiteX511" fmla="*/ 5425627 w 7472601"/>
              <a:gd name="connsiteY511" fmla="*/ 2954192 h 6858000"/>
              <a:gd name="connsiteX512" fmla="*/ 6604735 w 7472601"/>
              <a:gd name="connsiteY512" fmla="*/ 2041381 h 6858000"/>
              <a:gd name="connsiteX513" fmla="*/ 7204487 w 7472601"/>
              <a:gd name="connsiteY513" fmla="*/ 2742112 h 6858000"/>
              <a:gd name="connsiteX514" fmla="*/ 7131592 w 7472601"/>
              <a:gd name="connsiteY514" fmla="*/ 2672096 h 6858000"/>
              <a:gd name="connsiteX515" fmla="*/ 6996344 w 7472601"/>
              <a:gd name="connsiteY515" fmla="*/ 2518310 h 6858000"/>
              <a:gd name="connsiteX516" fmla="*/ 6735495 w 7472601"/>
              <a:gd name="connsiteY516" fmla="*/ 2196890 h 6858000"/>
              <a:gd name="connsiteX517" fmla="*/ 6721901 w 7472601"/>
              <a:gd name="connsiteY517" fmla="*/ 2179274 h 6858000"/>
              <a:gd name="connsiteX518" fmla="*/ 6604735 w 7472601"/>
              <a:gd name="connsiteY518" fmla="*/ 2041381 h 6858000"/>
              <a:gd name="connsiteX519" fmla="*/ 6591670 w 7472601"/>
              <a:gd name="connsiteY519" fmla="*/ 1988277 h 6858000"/>
              <a:gd name="connsiteX520" fmla="*/ 6747349 w 7472601"/>
              <a:gd name="connsiteY520" fmla="*/ 2160069 h 6858000"/>
              <a:gd name="connsiteX521" fmla="*/ 6760943 w 7472601"/>
              <a:gd name="connsiteY521" fmla="*/ 2177686 h 6858000"/>
              <a:gd name="connsiteX522" fmla="*/ 7021065 w 7472601"/>
              <a:gd name="connsiteY522" fmla="*/ 2498102 h 6858000"/>
              <a:gd name="connsiteX523" fmla="*/ 7155223 w 7472601"/>
              <a:gd name="connsiteY523" fmla="*/ 2650386 h 6858000"/>
              <a:gd name="connsiteX524" fmla="*/ 7203167 w 7472601"/>
              <a:gd name="connsiteY524" fmla="*/ 2697288 h 6858000"/>
              <a:gd name="connsiteX525" fmla="*/ 6937703 w 7472601"/>
              <a:gd name="connsiteY525" fmla="*/ 2321981 h 6858000"/>
              <a:gd name="connsiteX526" fmla="*/ 6591670 w 7472601"/>
              <a:gd name="connsiteY526" fmla="*/ 1988277 h 6858000"/>
              <a:gd name="connsiteX527" fmla="*/ 5798671 w 7472601"/>
              <a:gd name="connsiteY527" fmla="*/ 1981601 h 6858000"/>
              <a:gd name="connsiteX528" fmla="*/ 5754709 w 7472601"/>
              <a:gd name="connsiteY528" fmla="*/ 2071454 h 6858000"/>
              <a:gd name="connsiteX529" fmla="*/ 5763044 w 7472601"/>
              <a:gd name="connsiteY529" fmla="*/ 2842206 h 6858000"/>
              <a:gd name="connsiteX530" fmla="*/ 5764974 w 7472601"/>
              <a:gd name="connsiteY530" fmla="*/ 2799609 h 6858000"/>
              <a:gd name="connsiteX531" fmla="*/ 5767665 w 7472601"/>
              <a:gd name="connsiteY531" fmla="*/ 2666409 h 6858000"/>
              <a:gd name="connsiteX532" fmla="*/ 5763055 w 7472601"/>
              <a:gd name="connsiteY532" fmla="*/ 2579705 h 6858000"/>
              <a:gd name="connsiteX533" fmla="*/ 5758079 w 7472601"/>
              <a:gd name="connsiteY533" fmla="*/ 2492508 h 6858000"/>
              <a:gd name="connsiteX534" fmla="*/ 5779325 w 7472601"/>
              <a:gd name="connsiteY534" fmla="*/ 2197069 h 6858000"/>
              <a:gd name="connsiteX535" fmla="*/ 5798671 w 7472601"/>
              <a:gd name="connsiteY535" fmla="*/ 1981601 h 6858000"/>
              <a:gd name="connsiteX536" fmla="*/ 5829202 w 7472601"/>
              <a:gd name="connsiteY536" fmla="*/ 1971679 h 6858000"/>
              <a:gd name="connsiteX537" fmla="*/ 5809558 w 7472601"/>
              <a:gd name="connsiteY537" fmla="*/ 2198043 h 6858000"/>
              <a:gd name="connsiteX538" fmla="*/ 5788653 w 7472601"/>
              <a:gd name="connsiteY538" fmla="*/ 2489430 h 6858000"/>
              <a:gd name="connsiteX539" fmla="*/ 5793439 w 7472601"/>
              <a:gd name="connsiteY539" fmla="*/ 2575235 h 6858000"/>
              <a:gd name="connsiteX540" fmla="*/ 5796837 w 7472601"/>
              <a:gd name="connsiteY540" fmla="*/ 2637633 h 6858000"/>
              <a:gd name="connsiteX541" fmla="*/ 5818614 w 7472601"/>
              <a:gd name="connsiteY541" fmla="*/ 2473055 h 6858000"/>
              <a:gd name="connsiteX542" fmla="*/ 5829202 w 7472601"/>
              <a:gd name="connsiteY542" fmla="*/ 1971679 h 6858000"/>
              <a:gd name="connsiteX543" fmla="*/ 5911389 w 7472601"/>
              <a:gd name="connsiteY543" fmla="*/ 1898371 h 6858000"/>
              <a:gd name="connsiteX544" fmla="*/ 6237627 w 7472601"/>
              <a:gd name="connsiteY544" fmla="*/ 2231921 h 6858000"/>
              <a:gd name="connsiteX545" fmla="*/ 5911389 w 7472601"/>
              <a:gd name="connsiteY545" fmla="*/ 1898371 h 6858000"/>
              <a:gd name="connsiteX546" fmla="*/ 6944437 w 7472601"/>
              <a:gd name="connsiteY546" fmla="*/ 1575402 h 6858000"/>
              <a:gd name="connsiteX547" fmla="*/ 6304730 w 7472601"/>
              <a:gd name="connsiteY547" fmla="*/ 1766654 h 6858000"/>
              <a:gd name="connsiteX548" fmla="*/ 6944437 w 7472601"/>
              <a:gd name="connsiteY548" fmla="*/ 1575402 h 6858000"/>
              <a:gd name="connsiteX549" fmla="*/ 7019523 w 7472601"/>
              <a:gd name="connsiteY549" fmla="*/ 1519450 h 6858000"/>
              <a:gd name="connsiteX550" fmla="*/ 6298091 w 7472601"/>
              <a:gd name="connsiteY550" fmla="*/ 1737122 h 6858000"/>
              <a:gd name="connsiteX551" fmla="*/ 7019523 w 7472601"/>
              <a:gd name="connsiteY551" fmla="*/ 1519450 h 6858000"/>
              <a:gd name="connsiteX552" fmla="*/ 2399523 w 7472601"/>
              <a:gd name="connsiteY552" fmla="*/ 1428234 h 6858000"/>
              <a:gd name="connsiteX553" fmla="*/ 2224982 w 7472601"/>
              <a:gd name="connsiteY553" fmla="*/ 1826201 h 6858000"/>
              <a:gd name="connsiteX554" fmla="*/ 2096099 w 7472601"/>
              <a:gd name="connsiteY554" fmla="*/ 2345900 h 6858000"/>
              <a:gd name="connsiteX555" fmla="*/ 2283317 w 7472601"/>
              <a:gd name="connsiteY555" fmla="*/ 1796925 h 6858000"/>
              <a:gd name="connsiteX556" fmla="*/ 2399523 w 7472601"/>
              <a:gd name="connsiteY556" fmla="*/ 1428234 h 6858000"/>
              <a:gd name="connsiteX557" fmla="*/ 2448558 w 7472601"/>
              <a:gd name="connsiteY557" fmla="*/ 1373435 h 6858000"/>
              <a:gd name="connsiteX558" fmla="*/ 2312521 w 7472601"/>
              <a:gd name="connsiteY558" fmla="*/ 1806140 h 6858000"/>
              <a:gd name="connsiteX559" fmla="*/ 2127533 w 7472601"/>
              <a:gd name="connsiteY559" fmla="*/ 2348380 h 6858000"/>
              <a:gd name="connsiteX560" fmla="*/ 2358080 w 7472601"/>
              <a:gd name="connsiteY560" fmla="*/ 1866134 h 6858000"/>
              <a:gd name="connsiteX561" fmla="*/ 2407436 w 7472601"/>
              <a:gd name="connsiteY561" fmla="*/ 1651070 h 6858000"/>
              <a:gd name="connsiteX562" fmla="*/ 2448558 w 7472601"/>
              <a:gd name="connsiteY562" fmla="*/ 1373435 h 6858000"/>
              <a:gd name="connsiteX563" fmla="*/ 278707 w 7472601"/>
              <a:gd name="connsiteY563" fmla="*/ 1352270 h 6858000"/>
              <a:gd name="connsiteX564" fmla="*/ 321570 w 7472601"/>
              <a:gd name="connsiteY564" fmla="*/ 1861610 h 6858000"/>
              <a:gd name="connsiteX565" fmla="*/ 294281 w 7472601"/>
              <a:gd name="connsiteY565" fmla="*/ 1440658 h 6858000"/>
              <a:gd name="connsiteX566" fmla="*/ 278707 w 7472601"/>
              <a:gd name="connsiteY566" fmla="*/ 1352270 h 6858000"/>
              <a:gd name="connsiteX567" fmla="*/ 1423821 w 7472601"/>
              <a:gd name="connsiteY567" fmla="*/ 1351958 h 6858000"/>
              <a:gd name="connsiteX568" fmla="*/ 1638521 w 7472601"/>
              <a:gd name="connsiteY568" fmla="*/ 1908470 h 6858000"/>
              <a:gd name="connsiteX569" fmla="*/ 1754199 w 7472601"/>
              <a:gd name="connsiteY569" fmla="*/ 2149284 h 6858000"/>
              <a:gd name="connsiteX570" fmla="*/ 1908359 w 7472601"/>
              <a:gd name="connsiteY570" fmla="*/ 2364988 h 6858000"/>
              <a:gd name="connsiteX571" fmla="*/ 1647661 w 7472601"/>
              <a:gd name="connsiteY571" fmla="*/ 1825945 h 6858000"/>
              <a:gd name="connsiteX572" fmla="*/ 1423821 w 7472601"/>
              <a:gd name="connsiteY572" fmla="*/ 1351958 h 6858000"/>
              <a:gd name="connsiteX573" fmla="*/ 1431890 w 7472601"/>
              <a:gd name="connsiteY573" fmla="*/ 1306475 h 6858000"/>
              <a:gd name="connsiteX574" fmla="*/ 1507597 w 7472601"/>
              <a:gd name="connsiteY574" fmla="*/ 1446132 h 6858000"/>
              <a:gd name="connsiteX575" fmla="*/ 1674586 w 7472601"/>
              <a:gd name="connsiteY575" fmla="*/ 1813832 h 6858000"/>
              <a:gd name="connsiteX576" fmla="*/ 1815950 w 7472601"/>
              <a:gd name="connsiteY576" fmla="*/ 2128564 h 6858000"/>
              <a:gd name="connsiteX577" fmla="*/ 1984242 w 7472601"/>
              <a:gd name="connsiteY577" fmla="*/ 2430829 h 6858000"/>
              <a:gd name="connsiteX578" fmla="*/ 2014023 w 7472601"/>
              <a:gd name="connsiteY578" fmla="*/ 2450995 h 6858000"/>
              <a:gd name="connsiteX579" fmla="*/ 1747337 w 7472601"/>
              <a:gd name="connsiteY579" fmla="*/ 1855264 h 6858000"/>
              <a:gd name="connsiteX580" fmla="*/ 1533749 w 7472601"/>
              <a:gd name="connsiteY580" fmla="*/ 1478656 h 6858000"/>
              <a:gd name="connsiteX581" fmla="*/ 1431890 w 7472601"/>
              <a:gd name="connsiteY581" fmla="*/ 1306475 h 6858000"/>
              <a:gd name="connsiteX582" fmla="*/ 5052692 w 7472601"/>
              <a:gd name="connsiteY582" fmla="*/ 1292994 h 6858000"/>
              <a:gd name="connsiteX583" fmla="*/ 5200661 w 7472601"/>
              <a:gd name="connsiteY583" fmla="*/ 1635186 h 6858000"/>
              <a:gd name="connsiteX584" fmla="*/ 5297138 w 7472601"/>
              <a:gd name="connsiteY584" fmla="*/ 1906351 h 6858000"/>
              <a:gd name="connsiteX585" fmla="*/ 5052692 w 7472601"/>
              <a:gd name="connsiteY585" fmla="*/ 1292994 h 6858000"/>
              <a:gd name="connsiteX586" fmla="*/ 5009948 w 7472601"/>
              <a:gd name="connsiteY586" fmla="*/ 1273619 h 6858000"/>
              <a:gd name="connsiteX587" fmla="*/ 5121777 w 7472601"/>
              <a:gd name="connsiteY587" fmla="*/ 1654213 h 6858000"/>
              <a:gd name="connsiteX588" fmla="*/ 5293545 w 7472601"/>
              <a:gd name="connsiteY588" fmla="*/ 2072247 h 6858000"/>
              <a:gd name="connsiteX589" fmla="*/ 5294042 w 7472601"/>
              <a:gd name="connsiteY589" fmla="*/ 2065019 h 6858000"/>
              <a:gd name="connsiteX590" fmla="*/ 5171936 w 7472601"/>
              <a:gd name="connsiteY590" fmla="*/ 1647613 h 6858000"/>
              <a:gd name="connsiteX591" fmla="*/ 5009948 w 7472601"/>
              <a:gd name="connsiteY591" fmla="*/ 1273619 h 6858000"/>
              <a:gd name="connsiteX592" fmla="*/ 655236 w 7472601"/>
              <a:gd name="connsiteY592" fmla="*/ 1268632 h 6858000"/>
              <a:gd name="connsiteX593" fmla="*/ 839521 w 7472601"/>
              <a:gd name="connsiteY593" fmla="*/ 1685315 h 6858000"/>
              <a:gd name="connsiteX594" fmla="*/ 1109416 w 7472601"/>
              <a:gd name="connsiteY594" fmla="*/ 2061663 h 6858000"/>
              <a:gd name="connsiteX595" fmla="*/ 1298300 w 7472601"/>
              <a:gd name="connsiteY595" fmla="*/ 2247742 h 6858000"/>
              <a:gd name="connsiteX596" fmla="*/ 1125871 w 7472601"/>
              <a:gd name="connsiteY596" fmla="*/ 1989513 h 6858000"/>
              <a:gd name="connsiteX597" fmla="*/ 981574 w 7472601"/>
              <a:gd name="connsiteY597" fmla="*/ 1783157 h 6858000"/>
              <a:gd name="connsiteX598" fmla="*/ 922198 w 7472601"/>
              <a:gd name="connsiteY598" fmla="*/ 1677437 h 6858000"/>
              <a:gd name="connsiteX599" fmla="*/ 869293 w 7472601"/>
              <a:gd name="connsiteY599" fmla="*/ 1583214 h 6858000"/>
              <a:gd name="connsiteX600" fmla="*/ 751431 w 7472601"/>
              <a:gd name="connsiteY600" fmla="*/ 1405731 h 6858000"/>
              <a:gd name="connsiteX601" fmla="*/ 655236 w 7472601"/>
              <a:gd name="connsiteY601" fmla="*/ 1268632 h 6858000"/>
              <a:gd name="connsiteX602" fmla="*/ 6516292 w 7472601"/>
              <a:gd name="connsiteY602" fmla="*/ 1263064 h 6858000"/>
              <a:gd name="connsiteX603" fmla="*/ 5736320 w 7472601"/>
              <a:gd name="connsiteY603" fmla="*/ 1501803 h 6858000"/>
              <a:gd name="connsiteX604" fmla="*/ 6516292 w 7472601"/>
              <a:gd name="connsiteY604" fmla="*/ 1263064 h 6858000"/>
              <a:gd name="connsiteX605" fmla="*/ 291466 w 7472601"/>
              <a:gd name="connsiteY605" fmla="*/ 1250369 h 6858000"/>
              <a:gd name="connsiteX606" fmla="*/ 323180 w 7472601"/>
              <a:gd name="connsiteY606" fmla="*/ 1435283 h 6858000"/>
              <a:gd name="connsiteX607" fmla="*/ 349381 w 7472601"/>
              <a:gd name="connsiteY607" fmla="*/ 1875041 h 6858000"/>
              <a:gd name="connsiteX608" fmla="*/ 374363 w 7472601"/>
              <a:gd name="connsiteY608" fmla="*/ 1506494 h 6858000"/>
              <a:gd name="connsiteX609" fmla="*/ 302168 w 7472601"/>
              <a:gd name="connsiteY609" fmla="*/ 1274495 h 6858000"/>
              <a:gd name="connsiteX610" fmla="*/ 291466 w 7472601"/>
              <a:gd name="connsiteY610" fmla="*/ 1250369 h 6858000"/>
              <a:gd name="connsiteX611" fmla="*/ 678222 w 7472601"/>
              <a:gd name="connsiteY611" fmla="*/ 1248670 h 6858000"/>
              <a:gd name="connsiteX612" fmla="*/ 775536 w 7472601"/>
              <a:gd name="connsiteY612" fmla="*/ 1388015 h 6858000"/>
              <a:gd name="connsiteX613" fmla="*/ 894529 w 7472601"/>
              <a:gd name="connsiteY613" fmla="*/ 1567739 h 6858000"/>
              <a:gd name="connsiteX614" fmla="*/ 948000 w 7472601"/>
              <a:gd name="connsiteY614" fmla="*/ 1663088 h 6858000"/>
              <a:gd name="connsiteX615" fmla="*/ 1006812 w 7472601"/>
              <a:gd name="connsiteY615" fmla="*/ 1767683 h 6858000"/>
              <a:gd name="connsiteX616" fmla="*/ 1149133 w 7472601"/>
              <a:gd name="connsiteY616" fmla="*/ 1971513 h 6858000"/>
              <a:gd name="connsiteX617" fmla="*/ 1333952 w 7472601"/>
              <a:gd name="connsiteY617" fmla="*/ 2251620 h 6858000"/>
              <a:gd name="connsiteX618" fmla="*/ 1337329 w 7472601"/>
              <a:gd name="connsiteY618" fmla="*/ 2258350 h 6858000"/>
              <a:gd name="connsiteX619" fmla="*/ 1014726 w 7472601"/>
              <a:gd name="connsiteY619" fmla="*/ 1615556 h 6858000"/>
              <a:gd name="connsiteX620" fmla="*/ 678222 w 7472601"/>
              <a:gd name="connsiteY620" fmla="*/ 1248670 h 6858000"/>
              <a:gd name="connsiteX621" fmla="*/ 6691602 w 7472601"/>
              <a:gd name="connsiteY621" fmla="*/ 1140573 h 6858000"/>
              <a:gd name="connsiteX622" fmla="*/ 6571100 w 7472601"/>
              <a:gd name="connsiteY622" fmla="*/ 1183662 h 6858000"/>
              <a:gd name="connsiteX623" fmla="*/ 6241687 w 7472601"/>
              <a:gd name="connsiteY623" fmla="*/ 1257600 h 6858000"/>
              <a:gd name="connsiteX624" fmla="*/ 5693009 w 7472601"/>
              <a:gd name="connsiteY624" fmla="*/ 1478256 h 6858000"/>
              <a:gd name="connsiteX625" fmla="*/ 6548420 w 7472601"/>
              <a:gd name="connsiteY625" fmla="*/ 1214599 h 6858000"/>
              <a:gd name="connsiteX626" fmla="*/ 6605473 w 7472601"/>
              <a:gd name="connsiteY626" fmla="*/ 1184686 h 6858000"/>
              <a:gd name="connsiteX627" fmla="*/ 6691602 w 7472601"/>
              <a:gd name="connsiteY627" fmla="*/ 1140573 h 6858000"/>
              <a:gd name="connsiteX628" fmla="*/ 4002475 w 7472601"/>
              <a:gd name="connsiteY628" fmla="*/ 1037802 h 6858000"/>
              <a:gd name="connsiteX629" fmla="*/ 4000324 w 7472601"/>
              <a:gd name="connsiteY629" fmla="*/ 1039362 h 6858000"/>
              <a:gd name="connsiteX630" fmla="*/ 4002862 w 7472601"/>
              <a:gd name="connsiteY630" fmla="*/ 1042866 h 6858000"/>
              <a:gd name="connsiteX631" fmla="*/ 4002475 w 7472601"/>
              <a:gd name="connsiteY631" fmla="*/ 1037802 h 6858000"/>
              <a:gd name="connsiteX632" fmla="*/ 506322 w 7472601"/>
              <a:gd name="connsiteY632" fmla="*/ 1020997 h 6858000"/>
              <a:gd name="connsiteX633" fmla="*/ 533068 w 7472601"/>
              <a:gd name="connsiteY633" fmla="*/ 1029409 h 6858000"/>
              <a:gd name="connsiteX634" fmla="*/ 1232525 w 7472601"/>
              <a:gd name="connsiteY634" fmla="*/ 1804675 h 6858000"/>
              <a:gd name="connsiteX635" fmla="*/ 1388858 w 7472601"/>
              <a:gd name="connsiteY635" fmla="*/ 2368011 h 6858000"/>
              <a:gd name="connsiteX636" fmla="*/ 1384098 w 7472601"/>
              <a:gd name="connsiteY636" fmla="*/ 2378125 h 6858000"/>
              <a:gd name="connsiteX637" fmla="*/ 1425393 w 7472601"/>
              <a:gd name="connsiteY637" fmla="*/ 2589124 h 6858000"/>
              <a:gd name="connsiteX638" fmla="*/ 1424001 w 7472601"/>
              <a:gd name="connsiteY638" fmla="*/ 2597541 h 6858000"/>
              <a:gd name="connsiteX639" fmla="*/ 2152729 w 7472601"/>
              <a:gd name="connsiteY639" fmla="*/ 2864487 h 6858000"/>
              <a:gd name="connsiteX640" fmla="*/ 2020609 w 7472601"/>
              <a:gd name="connsiteY640" fmla="*/ 2539671 h 6858000"/>
              <a:gd name="connsiteX641" fmla="*/ 2018920 w 7472601"/>
              <a:gd name="connsiteY641" fmla="*/ 2536309 h 6858000"/>
              <a:gd name="connsiteX642" fmla="*/ 1342441 w 7472601"/>
              <a:gd name="connsiteY642" fmla="*/ 1173017 h 6858000"/>
              <a:gd name="connsiteX643" fmla="*/ 1367925 w 7472601"/>
              <a:gd name="connsiteY643" fmla="*/ 1135648 h 6858000"/>
              <a:gd name="connsiteX644" fmla="*/ 1771401 w 7472601"/>
              <a:gd name="connsiteY644" fmla="*/ 1806673 h 6858000"/>
              <a:gd name="connsiteX645" fmla="*/ 1972385 w 7472601"/>
              <a:gd name="connsiteY645" fmla="*/ 2198735 h 6858000"/>
              <a:gd name="connsiteX646" fmla="*/ 2040892 w 7472601"/>
              <a:gd name="connsiteY646" fmla="*/ 2405205 h 6858000"/>
              <a:gd name="connsiteX647" fmla="*/ 2131689 w 7472601"/>
              <a:gd name="connsiteY647" fmla="*/ 1936926 h 6858000"/>
              <a:gd name="connsiteX648" fmla="*/ 2454820 w 7472601"/>
              <a:gd name="connsiteY648" fmla="*/ 1248808 h 6858000"/>
              <a:gd name="connsiteX649" fmla="*/ 2492512 w 7472601"/>
              <a:gd name="connsiteY649" fmla="*/ 1302920 h 6858000"/>
              <a:gd name="connsiteX650" fmla="*/ 2081216 w 7472601"/>
              <a:gd name="connsiteY650" fmla="*/ 2527513 h 6858000"/>
              <a:gd name="connsiteX651" fmla="*/ 2081211 w 7472601"/>
              <a:gd name="connsiteY651" fmla="*/ 2528916 h 6858000"/>
              <a:gd name="connsiteX652" fmla="*/ 2199067 w 7472601"/>
              <a:gd name="connsiteY652" fmla="*/ 2884061 h 6858000"/>
              <a:gd name="connsiteX653" fmla="*/ 3192586 w 7472601"/>
              <a:gd name="connsiteY653" fmla="*/ 3411496 h 6858000"/>
              <a:gd name="connsiteX654" fmla="*/ 3182620 w 7472601"/>
              <a:gd name="connsiteY654" fmla="*/ 3483279 h 6858000"/>
              <a:gd name="connsiteX655" fmla="*/ 2435119 w 7472601"/>
              <a:gd name="connsiteY655" fmla="*/ 3080173 h 6858000"/>
              <a:gd name="connsiteX656" fmla="*/ 2410152 w 7472601"/>
              <a:gd name="connsiteY656" fmla="*/ 3063751 h 6858000"/>
              <a:gd name="connsiteX657" fmla="*/ 2408099 w 7472601"/>
              <a:gd name="connsiteY657" fmla="*/ 3064403 h 6858000"/>
              <a:gd name="connsiteX658" fmla="*/ 2407218 w 7472601"/>
              <a:gd name="connsiteY658" fmla="*/ 3070324 h 6858000"/>
              <a:gd name="connsiteX659" fmla="*/ 2380138 w 7472601"/>
              <a:gd name="connsiteY659" fmla="*/ 3099341 h 6858000"/>
              <a:gd name="connsiteX660" fmla="*/ 1765923 w 7472601"/>
              <a:gd name="connsiteY660" fmla="*/ 3581043 h 6858000"/>
              <a:gd name="connsiteX661" fmla="*/ 1702258 w 7472601"/>
              <a:gd name="connsiteY661" fmla="*/ 3612286 h 6858000"/>
              <a:gd name="connsiteX662" fmla="*/ 1538370 w 7472601"/>
              <a:gd name="connsiteY662" fmla="*/ 3811804 h 6858000"/>
              <a:gd name="connsiteX663" fmla="*/ 542867 w 7472601"/>
              <a:gd name="connsiteY663" fmla="*/ 4944092 h 6858000"/>
              <a:gd name="connsiteX664" fmla="*/ 515800 w 7472601"/>
              <a:gd name="connsiteY664" fmla="*/ 4862180 h 6858000"/>
              <a:gd name="connsiteX665" fmla="*/ 909145 w 7472601"/>
              <a:gd name="connsiteY665" fmla="*/ 4199225 h 6858000"/>
              <a:gd name="connsiteX666" fmla="*/ 1214067 w 7472601"/>
              <a:gd name="connsiteY666" fmla="*/ 3908561 h 6858000"/>
              <a:gd name="connsiteX667" fmla="*/ 640967 w 7472601"/>
              <a:gd name="connsiteY667" fmla="*/ 4105601 h 6858000"/>
              <a:gd name="connsiteX668" fmla="*/ 112563 w 7472601"/>
              <a:gd name="connsiteY668" fmla="*/ 4396952 h 6858000"/>
              <a:gd name="connsiteX669" fmla="*/ 0 w 7472601"/>
              <a:gd name="connsiteY669" fmla="*/ 4466006 h 6858000"/>
              <a:gd name="connsiteX670" fmla="*/ 0 w 7472601"/>
              <a:gd name="connsiteY670" fmla="*/ 4233763 h 6858000"/>
              <a:gd name="connsiteX671" fmla="*/ 36881 w 7472601"/>
              <a:gd name="connsiteY671" fmla="*/ 4200118 h 6858000"/>
              <a:gd name="connsiteX672" fmla="*/ 910534 w 7472601"/>
              <a:gd name="connsiteY672" fmla="*/ 3629753 h 6858000"/>
              <a:gd name="connsiteX673" fmla="*/ 1578717 w 7472601"/>
              <a:gd name="connsiteY673" fmla="*/ 3575982 h 6858000"/>
              <a:gd name="connsiteX674" fmla="*/ 2338780 w 7472601"/>
              <a:gd name="connsiteY674" fmla="*/ 3033725 h 6858000"/>
              <a:gd name="connsiteX675" fmla="*/ 1807991 w 7472601"/>
              <a:gd name="connsiteY675" fmla="*/ 2807184 h 6858000"/>
              <a:gd name="connsiteX676" fmla="*/ 1416358 w 7472601"/>
              <a:gd name="connsiteY676" fmla="*/ 3112571 h 6858000"/>
              <a:gd name="connsiteX677" fmla="*/ 939066 w 7472601"/>
              <a:gd name="connsiteY677" fmla="*/ 3378798 h 6858000"/>
              <a:gd name="connsiteX678" fmla="*/ 115099 w 7472601"/>
              <a:gd name="connsiteY678" fmla="*/ 3607650 h 6858000"/>
              <a:gd name="connsiteX679" fmla="*/ 97284 w 7472601"/>
              <a:gd name="connsiteY679" fmla="*/ 3520393 h 6858000"/>
              <a:gd name="connsiteX680" fmla="*/ 922050 w 7472601"/>
              <a:gd name="connsiteY680" fmla="*/ 3074867 h 6858000"/>
              <a:gd name="connsiteX681" fmla="*/ 1405265 w 7472601"/>
              <a:gd name="connsiteY681" fmla="*/ 3016319 h 6858000"/>
              <a:gd name="connsiteX682" fmla="*/ 1407512 w 7472601"/>
              <a:gd name="connsiteY682" fmla="*/ 3018001 h 6858000"/>
              <a:gd name="connsiteX683" fmla="*/ 1726266 w 7472601"/>
              <a:gd name="connsiteY683" fmla="*/ 2777274 h 6858000"/>
              <a:gd name="connsiteX684" fmla="*/ 625390 w 7472601"/>
              <a:gd name="connsiteY684" fmla="*/ 2514541 h 6858000"/>
              <a:gd name="connsiteX685" fmla="*/ 619799 w 7472601"/>
              <a:gd name="connsiteY685" fmla="*/ 2527180 h 6858000"/>
              <a:gd name="connsiteX686" fmla="*/ 310030 w 7472601"/>
              <a:gd name="connsiteY686" fmla="*/ 2771818 h 6858000"/>
              <a:gd name="connsiteX687" fmla="*/ 173877 w 7472601"/>
              <a:gd name="connsiteY687" fmla="*/ 2937056 h 6858000"/>
              <a:gd name="connsiteX688" fmla="*/ 77889 w 7472601"/>
              <a:gd name="connsiteY688" fmla="*/ 3138440 h 6858000"/>
              <a:gd name="connsiteX689" fmla="*/ 0 w 7472601"/>
              <a:gd name="connsiteY689" fmla="*/ 3271395 h 6858000"/>
              <a:gd name="connsiteX690" fmla="*/ 0 w 7472601"/>
              <a:gd name="connsiteY690" fmla="*/ 3153002 h 6858000"/>
              <a:gd name="connsiteX691" fmla="*/ 2386 w 7472601"/>
              <a:gd name="connsiteY691" fmla="*/ 3149203 h 6858000"/>
              <a:gd name="connsiteX692" fmla="*/ 89753 w 7472601"/>
              <a:gd name="connsiteY692" fmla="*/ 2987702 h 6858000"/>
              <a:gd name="connsiteX693" fmla="*/ 76869 w 7472601"/>
              <a:gd name="connsiteY693" fmla="*/ 3005404 h 6858000"/>
              <a:gd name="connsiteX694" fmla="*/ 32049 w 7472601"/>
              <a:gd name="connsiteY694" fmla="*/ 3065814 h 6858000"/>
              <a:gd name="connsiteX695" fmla="*/ 0 w 7472601"/>
              <a:gd name="connsiteY695" fmla="*/ 3108744 h 6858000"/>
              <a:gd name="connsiteX696" fmla="*/ 0 w 7472601"/>
              <a:gd name="connsiteY696" fmla="*/ 3058059 h 6858000"/>
              <a:gd name="connsiteX697" fmla="*/ 7610 w 7472601"/>
              <a:gd name="connsiteY697" fmla="*/ 3047889 h 6858000"/>
              <a:gd name="connsiteX698" fmla="*/ 52419 w 7472601"/>
              <a:gd name="connsiteY698" fmla="*/ 2987479 h 6858000"/>
              <a:gd name="connsiteX699" fmla="*/ 59142 w 7472601"/>
              <a:gd name="connsiteY699" fmla="*/ 2978488 h 6858000"/>
              <a:gd name="connsiteX700" fmla="*/ 0 w 7472601"/>
              <a:gd name="connsiteY700" fmla="*/ 3015334 h 6858000"/>
              <a:gd name="connsiteX701" fmla="*/ 0 w 7472601"/>
              <a:gd name="connsiteY701" fmla="*/ 2914286 h 6858000"/>
              <a:gd name="connsiteX702" fmla="*/ 36383 w 7472601"/>
              <a:gd name="connsiteY702" fmla="*/ 2901128 h 6858000"/>
              <a:gd name="connsiteX703" fmla="*/ 156329 w 7472601"/>
              <a:gd name="connsiteY703" fmla="*/ 2840533 h 6858000"/>
              <a:gd name="connsiteX704" fmla="*/ 358355 w 7472601"/>
              <a:gd name="connsiteY704" fmla="*/ 2620471 h 6858000"/>
              <a:gd name="connsiteX705" fmla="*/ 510577 w 7472601"/>
              <a:gd name="connsiteY705" fmla="*/ 2501244 h 6858000"/>
              <a:gd name="connsiteX706" fmla="*/ 211967 w 7472601"/>
              <a:gd name="connsiteY706" fmla="*/ 2479171 h 6858000"/>
              <a:gd name="connsiteX707" fmla="*/ 0 w 7472601"/>
              <a:gd name="connsiteY707" fmla="*/ 2476398 h 6858000"/>
              <a:gd name="connsiteX708" fmla="*/ 0 w 7472601"/>
              <a:gd name="connsiteY708" fmla="*/ 2389189 h 6858000"/>
              <a:gd name="connsiteX709" fmla="*/ 103062 w 7472601"/>
              <a:gd name="connsiteY709" fmla="*/ 2389518 h 6858000"/>
              <a:gd name="connsiteX710" fmla="*/ 510734 w 7472601"/>
              <a:gd name="connsiteY710" fmla="*/ 2416201 h 6858000"/>
              <a:gd name="connsiteX711" fmla="*/ 279257 w 7472601"/>
              <a:gd name="connsiteY711" fmla="*/ 2092102 h 6858000"/>
              <a:gd name="connsiteX712" fmla="*/ 65265 w 7472601"/>
              <a:gd name="connsiteY712" fmla="*/ 2006049 h 6858000"/>
              <a:gd name="connsiteX713" fmla="*/ 0 w 7472601"/>
              <a:gd name="connsiteY713" fmla="*/ 1982532 h 6858000"/>
              <a:gd name="connsiteX714" fmla="*/ 0 w 7472601"/>
              <a:gd name="connsiteY714" fmla="*/ 1912789 h 6858000"/>
              <a:gd name="connsiteX715" fmla="*/ 97460 w 7472601"/>
              <a:gd name="connsiteY715" fmla="*/ 1953725 h 6858000"/>
              <a:gd name="connsiteX716" fmla="*/ 221272 w 7472601"/>
              <a:gd name="connsiteY716" fmla="*/ 1980766 h 6858000"/>
              <a:gd name="connsiteX717" fmla="*/ 116765 w 7472601"/>
              <a:gd name="connsiteY717" fmla="*/ 1911033 h 6858000"/>
              <a:gd name="connsiteX718" fmla="*/ 16405 w 7472601"/>
              <a:gd name="connsiteY718" fmla="*/ 1803412 h 6858000"/>
              <a:gd name="connsiteX719" fmla="*/ 0 w 7472601"/>
              <a:gd name="connsiteY719" fmla="*/ 1784777 h 6858000"/>
              <a:gd name="connsiteX720" fmla="*/ 0 w 7472601"/>
              <a:gd name="connsiteY720" fmla="*/ 1740082 h 6858000"/>
              <a:gd name="connsiteX721" fmla="*/ 39394 w 7472601"/>
              <a:gd name="connsiteY721" fmla="*/ 1784856 h 6858000"/>
              <a:gd name="connsiteX722" fmla="*/ 135813 w 7472601"/>
              <a:gd name="connsiteY722" fmla="*/ 1888838 h 6858000"/>
              <a:gd name="connsiteX723" fmla="*/ 242575 w 7472601"/>
              <a:gd name="connsiteY723" fmla="*/ 1958841 h 6858000"/>
              <a:gd name="connsiteX724" fmla="*/ 82197 w 7472601"/>
              <a:gd name="connsiteY724" fmla="*/ 1754826 h 6858000"/>
              <a:gd name="connsiteX725" fmla="*/ 0 w 7472601"/>
              <a:gd name="connsiteY725" fmla="*/ 1679650 h 6858000"/>
              <a:gd name="connsiteX726" fmla="*/ 0 w 7472601"/>
              <a:gd name="connsiteY726" fmla="*/ 1602463 h 6858000"/>
              <a:gd name="connsiteX727" fmla="*/ 84689 w 7472601"/>
              <a:gd name="connsiteY727" fmla="*/ 1677442 h 6858000"/>
              <a:gd name="connsiteX728" fmla="*/ 298437 w 7472601"/>
              <a:gd name="connsiteY728" fmla="*/ 1968019 h 6858000"/>
              <a:gd name="connsiteX729" fmla="*/ 227269 w 7472601"/>
              <a:gd name="connsiteY729" fmla="*/ 1114064 h 6858000"/>
              <a:gd name="connsiteX730" fmla="*/ 248003 w 7472601"/>
              <a:gd name="connsiteY730" fmla="*/ 1089613 h 6858000"/>
              <a:gd name="connsiteX731" fmla="*/ 427020 w 7472601"/>
              <a:gd name="connsiteY731" fmla="*/ 1619803 h 6858000"/>
              <a:gd name="connsiteX732" fmla="*/ 340345 w 7472601"/>
              <a:gd name="connsiteY732" fmla="*/ 2027739 h 6858000"/>
              <a:gd name="connsiteX733" fmla="*/ 360865 w 7472601"/>
              <a:gd name="connsiteY733" fmla="*/ 2044827 h 6858000"/>
              <a:gd name="connsiteX734" fmla="*/ 560414 w 7472601"/>
              <a:gd name="connsiteY734" fmla="*/ 2421457 h 6858000"/>
              <a:gd name="connsiteX735" fmla="*/ 1359703 w 7472601"/>
              <a:gd name="connsiteY735" fmla="*/ 2578554 h 6858000"/>
              <a:gd name="connsiteX736" fmla="*/ 1359422 w 7472601"/>
              <a:gd name="connsiteY736" fmla="*/ 2577994 h 6858000"/>
              <a:gd name="connsiteX737" fmla="*/ 828701 w 7472601"/>
              <a:gd name="connsiteY737" fmla="*/ 1839520 h 6858000"/>
              <a:gd name="connsiteX738" fmla="*/ 494427 w 7472601"/>
              <a:gd name="connsiteY738" fmla="*/ 1092333 h 6858000"/>
              <a:gd name="connsiteX739" fmla="*/ 506322 w 7472601"/>
              <a:gd name="connsiteY739" fmla="*/ 1020997 h 6858000"/>
              <a:gd name="connsiteX740" fmla="*/ 4570198 w 7472601"/>
              <a:gd name="connsiteY740" fmla="*/ 978081 h 6858000"/>
              <a:gd name="connsiteX741" fmla="*/ 4523691 w 7472601"/>
              <a:gd name="connsiteY741" fmla="*/ 1127776 h 6858000"/>
              <a:gd name="connsiteX742" fmla="*/ 4509875 w 7472601"/>
              <a:gd name="connsiteY742" fmla="*/ 1167552 h 6858000"/>
              <a:gd name="connsiteX743" fmla="*/ 4478168 w 7472601"/>
              <a:gd name="connsiteY743" fmla="*/ 1260735 h 6858000"/>
              <a:gd name="connsiteX744" fmla="*/ 4409309 w 7472601"/>
              <a:gd name="connsiteY744" fmla="*/ 1666996 h 6858000"/>
              <a:gd name="connsiteX745" fmla="*/ 4370031 w 7472601"/>
              <a:gd name="connsiteY745" fmla="*/ 1955666 h 6858000"/>
              <a:gd name="connsiteX746" fmla="*/ 4570198 w 7472601"/>
              <a:gd name="connsiteY746" fmla="*/ 978081 h 6858000"/>
              <a:gd name="connsiteX747" fmla="*/ 4557898 w 7472601"/>
              <a:gd name="connsiteY747" fmla="*/ 900011 h 6858000"/>
              <a:gd name="connsiteX748" fmla="*/ 4344840 w 7472601"/>
              <a:gd name="connsiteY748" fmla="*/ 1922038 h 6858000"/>
              <a:gd name="connsiteX749" fmla="*/ 4378710 w 7472601"/>
              <a:gd name="connsiteY749" fmla="*/ 1665516 h 6858000"/>
              <a:gd name="connsiteX750" fmla="*/ 4448798 w 7472601"/>
              <a:gd name="connsiteY750" fmla="*/ 1253024 h 6858000"/>
              <a:gd name="connsiteX751" fmla="*/ 4480315 w 7472601"/>
              <a:gd name="connsiteY751" fmla="*/ 1158454 h 6858000"/>
              <a:gd name="connsiteX752" fmla="*/ 4494133 w 7472601"/>
              <a:gd name="connsiteY752" fmla="*/ 1118676 h 6858000"/>
              <a:gd name="connsiteX753" fmla="*/ 4557898 w 7472601"/>
              <a:gd name="connsiteY753" fmla="*/ 900011 h 6858000"/>
              <a:gd name="connsiteX754" fmla="*/ 5870151 w 7472601"/>
              <a:gd name="connsiteY754" fmla="*/ 898890 h 6858000"/>
              <a:gd name="connsiteX755" fmla="*/ 5861335 w 7472601"/>
              <a:gd name="connsiteY755" fmla="*/ 899177 h 6858000"/>
              <a:gd name="connsiteX756" fmla="*/ 5843702 w 7472601"/>
              <a:gd name="connsiteY756" fmla="*/ 899748 h 6858000"/>
              <a:gd name="connsiteX757" fmla="*/ 5651107 w 7472601"/>
              <a:gd name="connsiteY757" fmla="*/ 920306 h 6858000"/>
              <a:gd name="connsiteX758" fmla="*/ 5459407 w 7472601"/>
              <a:gd name="connsiteY758" fmla="*/ 940975 h 6858000"/>
              <a:gd name="connsiteX759" fmla="*/ 5374846 w 7472601"/>
              <a:gd name="connsiteY759" fmla="*/ 941988 h 6858000"/>
              <a:gd name="connsiteX760" fmla="*/ 5256105 w 7472601"/>
              <a:gd name="connsiteY760" fmla="*/ 945632 h 6858000"/>
              <a:gd name="connsiteX761" fmla="*/ 5107071 w 7472601"/>
              <a:gd name="connsiteY761" fmla="*/ 969720 h 6858000"/>
              <a:gd name="connsiteX762" fmla="*/ 4998681 w 7472601"/>
              <a:gd name="connsiteY762" fmla="*/ 988771 h 6858000"/>
              <a:gd name="connsiteX763" fmla="*/ 5870151 w 7472601"/>
              <a:gd name="connsiteY763" fmla="*/ 898890 h 6858000"/>
              <a:gd name="connsiteX764" fmla="*/ 5504425 w 7472601"/>
              <a:gd name="connsiteY764" fmla="*/ 848067 h 6858000"/>
              <a:gd name="connsiteX765" fmla="*/ 4968849 w 7472601"/>
              <a:gd name="connsiteY765" fmla="*/ 962318 h 6858000"/>
              <a:gd name="connsiteX766" fmla="*/ 5104039 w 7472601"/>
              <a:gd name="connsiteY766" fmla="*/ 940634 h 6858000"/>
              <a:gd name="connsiteX767" fmla="*/ 5256311 w 7472601"/>
              <a:gd name="connsiteY767" fmla="*/ 916490 h 6858000"/>
              <a:gd name="connsiteX768" fmla="*/ 5377381 w 7472601"/>
              <a:gd name="connsiteY768" fmla="*/ 912671 h 6858000"/>
              <a:gd name="connsiteX769" fmla="*/ 5460148 w 7472601"/>
              <a:gd name="connsiteY769" fmla="*/ 911442 h 6858000"/>
              <a:gd name="connsiteX770" fmla="*/ 5648971 w 7472601"/>
              <a:gd name="connsiteY770" fmla="*/ 891331 h 6858000"/>
              <a:gd name="connsiteX771" fmla="*/ 5844807 w 7472601"/>
              <a:gd name="connsiteY771" fmla="*/ 870718 h 6858000"/>
              <a:gd name="connsiteX772" fmla="*/ 5862975 w 7472601"/>
              <a:gd name="connsiteY772" fmla="*/ 869756 h 6858000"/>
              <a:gd name="connsiteX773" fmla="*/ 5920887 w 7472601"/>
              <a:gd name="connsiteY773" fmla="*/ 865929 h 6858000"/>
              <a:gd name="connsiteX774" fmla="*/ 5504425 w 7472601"/>
              <a:gd name="connsiteY774" fmla="*/ 848067 h 6858000"/>
              <a:gd name="connsiteX775" fmla="*/ 3607114 w 7472601"/>
              <a:gd name="connsiteY775" fmla="*/ 467441 h 6858000"/>
              <a:gd name="connsiteX776" fmla="*/ 3296242 w 7472601"/>
              <a:gd name="connsiteY776" fmla="*/ 807991 h 6858000"/>
              <a:gd name="connsiteX777" fmla="*/ 3174674 w 7472601"/>
              <a:gd name="connsiteY777" fmla="*/ 919759 h 6858000"/>
              <a:gd name="connsiteX778" fmla="*/ 3042978 w 7472601"/>
              <a:gd name="connsiteY778" fmla="*/ 1054894 h 6858000"/>
              <a:gd name="connsiteX779" fmla="*/ 2968914 w 7472601"/>
              <a:gd name="connsiteY779" fmla="*/ 1133756 h 6858000"/>
              <a:gd name="connsiteX780" fmla="*/ 3103823 w 7472601"/>
              <a:gd name="connsiteY780" fmla="*/ 1026814 h 6858000"/>
              <a:gd name="connsiteX781" fmla="*/ 3607114 w 7472601"/>
              <a:gd name="connsiteY781" fmla="*/ 467441 h 6858000"/>
              <a:gd name="connsiteX782" fmla="*/ 3744487 w 7472601"/>
              <a:gd name="connsiteY782" fmla="*/ 383136 h 6858000"/>
              <a:gd name="connsiteX783" fmla="*/ 3970213 w 7472601"/>
              <a:gd name="connsiteY783" fmla="*/ 995559 h 6858000"/>
              <a:gd name="connsiteX784" fmla="*/ 3744487 w 7472601"/>
              <a:gd name="connsiteY784" fmla="*/ 383136 h 6858000"/>
              <a:gd name="connsiteX785" fmla="*/ 3624562 w 7472601"/>
              <a:gd name="connsiteY785" fmla="*/ 367041 h 6858000"/>
              <a:gd name="connsiteX786" fmla="*/ 3489712 w 7472601"/>
              <a:gd name="connsiteY786" fmla="*/ 485386 h 6858000"/>
              <a:gd name="connsiteX787" fmla="*/ 3182994 w 7472601"/>
              <a:gd name="connsiteY787" fmla="*/ 828265 h 6858000"/>
              <a:gd name="connsiteX788" fmla="*/ 2892114 w 7472601"/>
              <a:gd name="connsiteY788" fmla="*/ 1172635 h 6858000"/>
              <a:gd name="connsiteX789" fmla="*/ 3021459 w 7472601"/>
              <a:gd name="connsiteY789" fmla="*/ 1035385 h 6858000"/>
              <a:gd name="connsiteX790" fmla="*/ 3153873 w 7472601"/>
              <a:gd name="connsiteY790" fmla="*/ 898971 h 6858000"/>
              <a:gd name="connsiteX791" fmla="*/ 3276511 w 7472601"/>
              <a:gd name="connsiteY791" fmla="*/ 786423 h 6858000"/>
              <a:gd name="connsiteX792" fmla="*/ 3584154 w 7472601"/>
              <a:gd name="connsiteY792" fmla="*/ 448218 h 6858000"/>
              <a:gd name="connsiteX793" fmla="*/ 3624562 w 7472601"/>
              <a:gd name="connsiteY793" fmla="*/ 367041 h 6858000"/>
              <a:gd name="connsiteX794" fmla="*/ 3766672 w 7472601"/>
              <a:gd name="connsiteY794" fmla="*/ 359429 h 6858000"/>
              <a:gd name="connsiteX795" fmla="*/ 3996338 w 7472601"/>
              <a:gd name="connsiteY795" fmla="*/ 968237 h 6858000"/>
              <a:gd name="connsiteX796" fmla="*/ 3766672 w 7472601"/>
              <a:gd name="connsiteY796" fmla="*/ 359429 h 6858000"/>
              <a:gd name="connsiteX797" fmla="*/ 5805386 w 7472601"/>
              <a:gd name="connsiteY797" fmla="*/ 239240 h 6858000"/>
              <a:gd name="connsiteX798" fmla="*/ 5736947 w 7472601"/>
              <a:gd name="connsiteY798" fmla="*/ 261367 h 6858000"/>
              <a:gd name="connsiteX799" fmla="*/ 5427012 w 7472601"/>
              <a:gd name="connsiteY799" fmla="*/ 311272 h 6858000"/>
              <a:gd name="connsiteX800" fmla="*/ 5147818 w 7472601"/>
              <a:gd name="connsiteY800" fmla="*/ 322112 h 6858000"/>
              <a:gd name="connsiteX801" fmla="*/ 5060854 w 7472601"/>
              <a:gd name="connsiteY801" fmla="*/ 311882 h 6858000"/>
              <a:gd name="connsiteX802" fmla="*/ 4945989 w 7472601"/>
              <a:gd name="connsiteY802" fmla="*/ 300516 h 6858000"/>
              <a:gd name="connsiteX803" fmla="*/ 5410479 w 7472601"/>
              <a:gd name="connsiteY803" fmla="*/ 348434 h 6858000"/>
              <a:gd name="connsiteX804" fmla="*/ 5805386 w 7472601"/>
              <a:gd name="connsiteY804" fmla="*/ 239240 h 6858000"/>
              <a:gd name="connsiteX805" fmla="*/ 5905192 w 7472601"/>
              <a:gd name="connsiteY805" fmla="*/ 163079 h 6858000"/>
              <a:gd name="connsiteX806" fmla="*/ 5865655 w 7472601"/>
              <a:gd name="connsiteY806" fmla="*/ 171901 h 6858000"/>
              <a:gd name="connsiteX807" fmla="*/ 5259740 w 7472601"/>
              <a:gd name="connsiteY807" fmla="*/ 257013 h 6858000"/>
              <a:gd name="connsiteX808" fmla="*/ 5208466 w 7472601"/>
              <a:gd name="connsiteY808" fmla="*/ 257550 h 6858000"/>
              <a:gd name="connsiteX809" fmla="*/ 4980204 w 7472601"/>
              <a:gd name="connsiteY809" fmla="*/ 271903 h 6858000"/>
              <a:gd name="connsiteX810" fmla="*/ 5068068 w 7472601"/>
              <a:gd name="connsiteY810" fmla="*/ 282244 h 6858000"/>
              <a:gd name="connsiteX811" fmla="*/ 5153231 w 7472601"/>
              <a:gd name="connsiteY811" fmla="*/ 292240 h 6858000"/>
              <a:gd name="connsiteX812" fmla="*/ 5426491 w 7472601"/>
              <a:gd name="connsiteY812" fmla="*/ 281128 h 6858000"/>
              <a:gd name="connsiteX813" fmla="*/ 5731212 w 7472601"/>
              <a:gd name="connsiteY813" fmla="*/ 231951 h 6858000"/>
              <a:gd name="connsiteX814" fmla="*/ 5905192 w 7472601"/>
              <a:gd name="connsiteY814" fmla="*/ 163079 h 6858000"/>
              <a:gd name="connsiteX815" fmla="*/ 5944437 w 7472601"/>
              <a:gd name="connsiteY815" fmla="*/ 113829 h 6858000"/>
              <a:gd name="connsiteX816" fmla="*/ 5825032 w 7472601"/>
              <a:gd name="connsiteY816" fmla="*/ 146405 h 6858000"/>
              <a:gd name="connsiteX817" fmla="*/ 4955599 w 7472601"/>
              <a:gd name="connsiteY817" fmla="*/ 247008 h 6858000"/>
              <a:gd name="connsiteX818" fmla="*/ 5210104 w 7472601"/>
              <a:gd name="connsiteY818" fmla="*/ 228123 h 6858000"/>
              <a:gd name="connsiteX819" fmla="*/ 5261015 w 7472601"/>
              <a:gd name="connsiteY819" fmla="*/ 227087 h 6858000"/>
              <a:gd name="connsiteX820" fmla="*/ 5861181 w 7472601"/>
              <a:gd name="connsiteY820" fmla="*/ 143093 h 6858000"/>
              <a:gd name="connsiteX821" fmla="*/ 5961252 w 7472601"/>
              <a:gd name="connsiteY821" fmla="*/ 114820 h 6858000"/>
              <a:gd name="connsiteX822" fmla="*/ 5944437 w 7472601"/>
              <a:gd name="connsiteY822" fmla="*/ 113829 h 6858000"/>
              <a:gd name="connsiteX823" fmla="*/ 3882765 w 7472601"/>
              <a:gd name="connsiteY823" fmla="*/ 0 h 6858000"/>
              <a:gd name="connsiteX824" fmla="*/ 3995099 w 7472601"/>
              <a:gd name="connsiteY824" fmla="*/ 0 h 6858000"/>
              <a:gd name="connsiteX825" fmla="*/ 4163818 w 7472601"/>
              <a:gd name="connsiteY825" fmla="*/ 234104 h 6858000"/>
              <a:gd name="connsiteX826" fmla="*/ 4172099 w 7472601"/>
              <a:gd name="connsiteY826" fmla="*/ 234207 h 6858000"/>
              <a:gd name="connsiteX827" fmla="*/ 4784282 w 7472601"/>
              <a:gd name="connsiteY827" fmla="*/ 276561 h 6858000"/>
              <a:gd name="connsiteX828" fmla="*/ 4801687 w 7472601"/>
              <a:gd name="connsiteY828" fmla="*/ 267764 h 6858000"/>
              <a:gd name="connsiteX829" fmla="*/ 6082788 w 7472601"/>
              <a:gd name="connsiteY829" fmla="*/ 64119 h 6858000"/>
              <a:gd name="connsiteX830" fmla="*/ 6099442 w 7472601"/>
              <a:gd name="connsiteY830" fmla="*/ 82568 h 6858000"/>
              <a:gd name="connsiteX831" fmla="*/ 4804137 w 7472601"/>
              <a:gd name="connsiteY831" fmla="*/ 320931 h 6858000"/>
              <a:gd name="connsiteX832" fmla="*/ 4227047 w 7472601"/>
              <a:gd name="connsiteY832" fmla="*/ 313415 h 6858000"/>
              <a:gd name="connsiteX833" fmla="*/ 4346041 w 7472601"/>
              <a:gd name="connsiteY833" fmla="*/ 456086 h 6858000"/>
              <a:gd name="connsiteX834" fmla="*/ 4870967 w 7472601"/>
              <a:gd name="connsiteY834" fmla="*/ 963061 h 6858000"/>
              <a:gd name="connsiteX835" fmla="*/ 4889647 w 7472601"/>
              <a:gd name="connsiteY835" fmla="*/ 957147 h 6858000"/>
              <a:gd name="connsiteX836" fmla="*/ 5422504 w 7472601"/>
              <a:gd name="connsiteY836" fmla="*/ 805191 h 6858000"/>
              <a:gd name="connsiteX837" fmla="*/ 6087656 w 7472601"/>
              <a:gd name="connsiteY837" fmla="*/ 826703 h 6858000"/>
              <a:gd name="connsiteX838" fmla="*/ 6058717 w 7472601"/>
              <a:gd name="connsiteY838" fmla="*/ 865992 h 6858000"/>
              <a:gd name="connsiteX839" fmla="*/ 4974153 w 7472601"/>
              <a:gd name="connsiteY839" fmla="*/ 1045456 h 6858000"/>
              <a:gd name="connsiteX840" fmla="*/ 5627835 w 7472601"/>
              <a:gd name="connsiteY840" fmla="*/ 1472077 h 6858000"/>
              <a:gd name="connsiteX841" fmla="*/ 5629817 w 7472601"/>
              <a:gd name="connsiteY841" fmla="*/ 1471412 h 6858000"/>
              <a:gd name="connsiteX842" fmla="*/ 5634124 w 7472601"/>
              <a:gd name="connsiteY842" fmla="*/ 1470572 h 6858000"/>
              <a:gd name="connsiteX843" fmla="*/ 5755832 w 7472601"/>
              <a:gd name="connsiteY843" fmla="*/ 1383886 h 6858000"/>
              <a:gd name="connsiteX844" fmla="*/ 6014186 w 7472601"/>
              <a:gd name="connsiteY844" fmla="*/ 1279799 h 6858000"/>
              <a:gd name="connsiteX845" fmla="*/ 6901619 w 7472601"/>
              <a:gd name="connsiteY845" fmla="*/ 1047874 h 6858000"/>
              <a:gd name="connsiteX846" fmla="*/ 6931566 w 7472601"/>
              <a:gd name="connsiteY846" fmla="*/ 1062034 h 6858000"/>
              <a:gd name="connsiteX847" fmla="*/ 5790982 w 7472601"/>
              <a:gd name="connsiteY847" fmla="*/ 1561380 h 6858000"/>
              <a:gd name="connsiteX848" fmla="*/ 6188971 w 7472601"/>
              <a:gd name="connsiteY848" fmla="*/ 1755168 h 6858000"/>
              <a:gd name="connsiteX849" fmla="*/ 6202446 w 7472601"/>
              <a:gd name="connsiteY849" fmla="*/ 1752268 h 6858000"/>
              <a:gd name="connsiteX850" fmla="*/ 7179560 w 7472601"/>
              <a:gd name="connsiteY850" fmla="*/ 1467551 h 6858000"/>
              <a:gd name="connsiteX851" fmla="*/ 7158730 w 7472601"/>
              <a:gd name="connsiteY851" fmla="*/ 1507835 h 6858000"/>
              <a:gd name="connsiteX852" fmla="*/ 6326959 w 7472601"/>
              <a:gd name="connsiteY852" fmla="*/ 1817686 h 6858000"/>
              <a:gd name="connsiteX853" fmla="*/ 6537433 w 7472601"/>
              <a:gd name="connsiteY853" fmla="*/ 1907790 h 6858000"/>
              <a:gd name="connsiteX854" fmla="*/ 6550221 w 7472601"/>
              <a:gd name="connsiteY854" fmla="*/ 1910729 h 6858000"/>
              <a:gd name="connsiteX855" fmla="*/ 6964438 w 7472601"/>
              <a:gd name="connsiteY855" fmla="*/ 2209505 h 6858000"/>
              <a:gd name="connsiteX856" fmla="*/ 7367862 w 7472601"/>
              <a:gd name="connsiteY856" fmla="*/ 2806833 h 6858000"/>
              <a:gd name="connsiteX857" fmla="*/ 7364329 w 7472601"/>
              <a:gd name="connsiteY857" fmla="*/ 2826907 h 6858000"/>
              <a:gd name="connsiteX858" fmla="*/ 7290545 w 7472601"/>
              <a:gd name="connsiteY858" fmla="*/ 2850663 h 6858000"/>
              <a:gd name="connsiteX859" fmla="*/ 6472036 w 7472601"/>
              <a:gd name="connsiteY859" fmla="*/ 1959003 h 6858000"/>
              <a:gd name="connsiteX860" fmla="*/ 5792897 w 7472601"/>
              <a:gd name="connsiteY860" fmla="*/ 1647747 h 6858000"/>
              <a:gd name="connsiteX861" fmla="*/ 5842751 w 7472601"/>
              <a:gd name="connsiteY861" fmla="*/ 1816112 h 6858000"/>
              <a:gd name="connsiteX862" fmla="*/ 5847424 w 7472601"/>
              <a:gd name="connsiteY862" fmla="*/ 1815776 h 6858000"/>
              <a:gd name="connsiteX863" fmla="*/ 6399821 w 7472601"/>
              <a:gd name="connsiteY863" fmla="*/ 2344799 h 6858000"/>
              <a:gd name="connsiteX864" fmla="*/ 6323232 w 7472601"/>
              <a:gd name="connsiteY864" fmla="*/ 2389634 h 6858000"/>
              <a:gd name="connsiteX865" fmla="*/ 5942958 w 7472601"/>
              <a:gd name="connsiteY865" fmla="*/ 2077708 h 6858000"/>
              <a:gd name="connsiteX866" fmla="*/ 5921559 w 7472601"/>
              <a:gd name="connsiteY866" fmla="*/ 2378596 h 6858000"/>
              <a:gd name="connsiteX867" fmla="*/ 5817651 w 7472601"/>
              <a:gd name="connsiteY867" fmla="*/ 3023919 h 6858000"/>
              <a:gd name="connsiteX868" fmla="*/ 5729634 w 7472601"/>
              <a:gd name="connsiteY868" fmla="*/ 3051849 h 6858000"/>
              <a:gd name="connsiteX869" fmla="*/ 5611018 w 7472601"/>
              <a:gd name="connsiteY869" fmla="*/ 2316769 h 6858000"/>
              <a:gd name="connsiteX870" fmla="*/ 5687608 w 7472601"/>
              <a:gd name="connsiteY870" fmla="*/ 2039972 h 6858000"/>
              <a:gd name="connsiteX871" fmla="*/ 5657554 w 7472601"/>
              <a:gd name="connsiteY871" fmla="*/ 1576445 h 6858000"/>
              <a:gd name="connsiteX872" fmla="*/ 5150475 w 7472601"/>
              <a:gd name="connsiteY872" fmla="*/ 1274012 h 6858000"/>
              <a:gd name="connsiteX873" fmla="*/ 5349142 w 7472601"/>
              <a:gd name="connsiteY873" fmla="*/ 2204405 h 6858000"/>
              <a:gd name="connsiteX874" fmla="*/ 5262214 w 7472601"/>
              <a:gd name="connsiteY874" fmla="*/ 2233836 h 6858000"/>
              <a:gd name="connsiteX875" fmla="*/ 4981539 w 7472601"/>
              <a:gd name="connsiteY875" fmla="*/ 1542201 h 6858000"/>
              <a:gd name="connsiteX876" fmla="*/ 4958461 w 7472601"/>
              <a:gd name="connsiteY876" fmla="*/ 1136957 h 6858000"/>
              <a:gd name="connsiteX877" fmla="*/ 4655015 w 7472601"/>
              <a:gd name="connsiteY877" fmla="*/ 891426 h 6858000"/>
              <a:gd name="connsiteX878" fmla="*/ 4348002 w 7472601"/>
              <a:gd name="connsiteY878" fmla="*/ 2205895 h 6858000"/>
              <a:gd name="connsiteX879" fmla="*/ 4262250 w 7472601"/>
              <a:gd name="connsiteY879" fmla="*/ 2219972 h 6858000"/>
              <a:gd name="connsiteX880" fmla="*/ 4550611 w 7472601"/>
              <a:gd name="connsiteY880" fmla="*/ 817540 h 6858000"/>
              <a:gd name="connsiteX881" fmla="*/ 4564418 w 7472601"/>
              <a:gd name="connsiteY881" fmla="*/ 808293 h 6858000"/>
              <a:gd name="connsiteX882" fmla="*/ 4266388 w 7472601"/>
              <a:gd name="connsiteY882" fmla="*/ 500083 h 6858000"/>
              <a:gd name="connsiteX883" fmla="*/ 4032842 w 7472601"/>
              <a:gd name="connsiteY883" fmla="*/ 211809 h 6858000"/>
              <a:gd name="connsiteX884" fmla="*/ 3882765 w 7472601"/>
              <a:gd name="connsiteY884" fmla="*/ 0 h 6858000"/>
              <a:gd name="connsiteX885" fmla="*/ 3721337 w 7472601"/>
              <a:gd name="connsiteY885" fmla="*/ 0 h 6858000"/>
              <a:gd name="connsiteX886" fmla="*/ 3797544 w 7472601"/>
              <a:gd name="connsiteY886" fmla="*/ 0 h 6858000"/>
              <a:gd name="connsiteX887" fmla="*/ 3775734 w 7472601"/>
              <a:gd name="connsiteY887" fmla="*/ 95131 h 6858000"/>
              <a:gd name="connsiteX888" fmla="*/ 3724807 w 7472601"/>
              <a:gd name="connsiteY888" fmla="*/ 272257 h 6858000"/>
              <a:gd name="connsiteX889" fmla="*/ 3726844 w 7472601"/>
              <a:gd name="connsiteY889" fmla="*/ 282988 h 6858000"/>
              <a:gd name="connsiteX890" fmla="*/ 3742664 w 7472601"/>
              <a:gd name="connsiteY890" fmla="*/ 279918 h 6858000"/>
              <a:gd name="connsiteX891" fmla="*/ 4103910 w 7472601"/>
              <a:gd name="connsiteY891" fmla="*/ 1161917 h 6858000"/>
              <a:gd name="connsiteX892" fmla="*/ 4020269 w 7472601"/>
              <a:gd name="connsiteY892" fmla="*/ 1200406 h 6858000"/>
              <a:gd name="connsiteX893" fmla="*/ 3674882 w 7472601"/>
              <a:gd name="connsiteY893" fmla="*/ 488524 h 6858000"/>
              <a:gd name="connsiteX894" fmla="*/ 3132682 w 7472601"/>
              <a:gd name="connsiteY894" fmla="*/ 1072284 h 6858000"/>
              <a:gd name="connsiteX895" fmla="*/ 2716346 w 7472601"/>
              <a:gd name="connsiteY895" fmla="*/ 1276376 h 6858000"/>
              <a:gd name="connsiteX896" fmla="*/ 2716772 w 7472601"/>
              <a:gd name="connsiteY896" fmla="*/ 1255462 h 6858000"/>
              <a:gd name="connsiteX897" fmla="*/ 3471096 w 7472601"/>
              <a:gd name="connsiteY897" fmla="*/ 437072 h 6858000"/>
              <a:gd name="connsiteX898" fmla="*/ 3639057 w 7472601"/>
              <a:gd name="connsiteY898" fmla="*/ 286334 h 6858000"/>
              <a:gd name="connsiteX899" fmla="*/ 3640309 w 7472601"/>
              <a:gd name="connsiteY899" fmla="*/ 284664 h 6858000"/>
              <a:gd name="connsiteX900" fmla="*/ 3646022 w 7472601"/>
              <a:gd name="connsiteY900" fmla="*/ 276711 h 6858000"/>
              <a:gd name="connsiteX901" fmla="*/ 3707943 w 7472601"/>
              <a:gd name="connsiteY901" fmla="*/ 65958 h 6858000"/>
              <a:gd name="connsiteX902" fmla="*/ 3721337 w 7472601"/>
              <a:gd name="connsiteY902" fmla="*/ 0 h 6858000"/>
              <a:gd name="connsiteX903" fmla="*/ 2867960 w 7472601"/>
              <a:gd name="connsiteY903" fmla="*/ 0 h 6858000"/>
              <a:gd name="connsiteX904" fmla="*/ 2926351 w 7472601"/>
              <a:gd name="connsiteY904" fmla="*/ 0 h 6858000"/>
              <a:gd name="connsiteX905" fmla="*/ 2902823 w 7472601"/>
              <a:gd name="connsiteY905" fmla="*/ 262929 h 6858000"/>
              <a:gd name="connsiteX906" fmla="*/ 2940663 w 7472601"/>
              <a:gd name="connsiteY906" fmla="*/ 140884 h 6858000"/>
              <a:gd name="connsiteX907" fmla="*/ 2947039 w 7472601"/>
              <a:gd name="connsiteY907" fmla="*/ 122524 h 6858000"/>
              <a:gd name="connsiteX908" fmla="*/ 2984316 w 7472601"/>
              <a:gd name="connsiteY908" fmla="*/ 0 h 6858000"/>
              <a:gd name="connsiteX909" fmla="*/ 3016114 w 7472601"/>
              <a:gd name="connsiteY909" fmla="*/ 0 h 6858000"/>
              <a:gd name="connsiteX910" fmla="*/ 2979949 w 7472601"/>
              <a:gd name="connsiteY910" fmla="*/ 119274 h 6858000"/>
              <a:gd name="connsiteX911" fmla="*/ 3023879 w 7472601"/>
              <a:gd name="connsiteY911" fmla="*/ 0 h 6858000"/>
              <a:gd name="connsiteX912" fmla="*/ 3105400 w 7472601"/>
              <a:gd name="connsiteY912" fmla="*/ 0 h 6858000"/>
              <a:gd name="connsiteX913" fmla="*/ 3094669 w 7472601"/>
              <a:gd name="connsiteY913" fmla="*/ 30308 h 6858000"/>
              <a:gd name="connsiteX914" fmla="*/ 2901945 w 7472601"/>
              <a:gd name="connsiteY914" fmla="*/ 466538 h 6858000"/>
              <a:gd name="connsiteX915" fmla="*/ 2815209 w 7472601"/>
              <a:gd name="connsiteY915" fmla="*/ 497361 h 6858000"/>
              <a:gd name="connsiteX916" fmla="*/ 2844845 w 7472601"/>
              <a:gd name="connsiteY916" fmla="*/ 127638 h 6858000"/>
              <a:gd name="connsiteX917" fmla="*/ 2867960 w 7472601"/>
              <a:gd name="connsiteY917" fmla="*/ 0 h 6858000"/>
              <a:gd name="connsiteX918" fmla="*/ 1057230 w 7472601"/>
              <a:gd name="connsiteY918" fmla="*/ 0 h 6858000"/>
              <a:gd name="connsiteX919" fmla="*/ 1111003 w 7472601"/>
              <a:gd name="connsiteY919" fmla="*/ 0 h 6858000"/>
              <a:gd name="connsiteX920" fmla="*/ 1125553 w 7472601"/>
              <a:gd name="connsiteY920" fmla="*/ 52588 h 6858000"/>
              <a:gd name="connsiteX921" fmla="*/ 1304276 w 7472601"/>
              <a:gd name="connsiteY921" fmla="*/ 476275 h 6858000"/>
              <a:gd name="connsiteX922" fmla="*/ 1492066 w 7472601"/>
              <a:gd name="connsiteY922" fmla="*/ 886333 h 6858000"/>
              <a:gd name="connsiteX923" fmla="*/ 1423698 w 7472601"/>
              <a:gd name="connsiteY923" fmla="*/ 710817 h 6858000"/>
              <a:gd name="connsiteX924" fmla="*/ 1357609 w 7472601"/>
              <a:gd name="connsiteY924" fmla="*/ 532892 h 6858000"/>
              <a:gd name="connsiteX925" fmla="*/ 1309550 w 7472601"/>
              <a:gd name="connsiteY925" fmla="*/ 374031 h 6858000"/>
              <a:gd name="connsiteX926" fmla="*/ 1193673 w 7472601"/>
              <a:gd name="connsiteY926" fmla="*/ 49533 h 6858000"/>
              <a:gd name="connsiteX927" fmla="*/ 1164391 w 7472601"/>
              <a:gd name="connsiteY927" fmla="*/ 0 h 6858000"/>
              <a:gd name="connsiteX928" fmla="*/ 1200666 w 7472601"/>
              <a:gd name="connsiteY928" fmla="*/ 0 h 6858000"/>
              <a:gd name="connsiteX929" fmla="*/ 1223408 w 7472601"/>
              <a:gd name="connsiteY929" fmla="*/ 38996 h 6858000"/>
              <a:gd name="connsiteX930" fmla="*/ 1339635 w 7472601"/>
              <a:gd name="connsiteY930" fmla="*/ 365517 h 6858000"/>
              <a:gd name="connsiteX931" fmla="*/ 1387469 w 7472601"/>
              <a:gd name="connsiteY931" fmla="*/ 523079 h 6858000"/>
              <a:gd name="connsiteX932" fmla="*/ 1452685 w 7472601"/>
              <a:gd name="connsiteY932" fmla="*/ 699806 h 6858000"/>
              <a:gd name="connsiteX933" fmla="*/ 1492092 w 7472601"/>
              <a:gd name="connsiteY933" fmla="*/ 800424 h 6858000"/>
              <a:gd name="connsiteX934" fmla="*/ 1455302 w 7472601"/>
              <a:gd name="connsiteY934" fmla="*/ 632913 h 6858000"/>
              <a:gd name="connsiteX935" fmla="*/ 1222336 w 7472601"/>
              <a:gd name="connsiteY935" fmla="*/ 9480 h 6858000"/>
              <a:gd name="connsiteX936" fmla="*/ 1214634 w 7472601"/>
              <a:gd name="connsiteY936" fmla="*/ 0 h 6858000"/>
              <a:gd name="connsiteX937" fmla="*/ 1289827 w 7472601"/>
              <a:gd name="connsiteY937" fmla="*/ 0 h 6858000"/>
              <a:gd name="connsiteX938" fmla="*/ 1321076 w 7472601"/>
              <a:gd name="connsiteY938" fmla="*/ 59722 h 6858000"/>
              <a:gd name="connsiteX939" fmla="*/ 1512579 w 7472601"/>
              <a:gd name="connsiteY939" fmla="*/ 626441 h 6858000"/>
              <a:gd name="connsiteX940" fmla="*/ 1506076 w 7472601"/>
              <a:gd name="connsiteY940" fmla="*/ 1089289 h 6858000"/>
              <a:gd name="connsiteX941" fmla="*/ 1486346 w 7472601"/>
              <a:gd name="connsiteY941" fmla="*/ 1079919 h 6858000"/>
              <a:gd name="connsiteX942" fmla="*/ 1070511 w 7472601"/>
              <a:gd name="connsiteY942" fmla="*/ 48609 h 6858000"/>
              <a:gd name="connsiteX943" fmla="*/ 1057230 w 7472601"/>
              <a:gd name="connsiteY943" fmla="*/ 0 h 6858000"/>
              <a:gd name="connsiteX944" fmla="*/ 43151 w 7472601"/>
              <a:gd name="connsiteY944" fmla="*/ 0 h 6858000"/>
              <a:gd name="connsiteX945" fmla="*/ 95283 w 7472601"/>
              <a:gd name="connsiteY945" fmla="*/ 0 h 6858000"/>
              <a:gd name="connsiteX946" fmla="*/ 300708 w 7472601"/>
              <a:gd name="connsiteY946" fmla="*/ 154571 h 6858000"/>
              <a:gd name="connsiteX947" fmla="*/ 530414 w 7472601"/>
              <a:gd name="connsiteY947" fmla="*/ 354673 h 6858000"/>
              <a:gd name="connsiteX948" fmla="*/ 333785 w 7472601"/>
              <a:gd name="connsiteY948" fmla="*/ 161564 h 6858000"/>
              <a:gd name="connsiteX949" fmla="*/ 147005 w 7472601"/>
              <a:gd name="connsiteY949" fmla="*/ 0 h 6858000"/>
              <a:gd name="connsiteX950" fmla="*/ 272509 w 7472601"/>
              <a:gd name="connsiteY950" fmla="*/ 0 h 6858000"/>
              <a:gd name="connsiteX951" fmla="*/ 326276 w 7472601"/>
              <a:gd name="connsiteY951" fmla="*/ 45847 h 6858000"/>
              <a:gd name="connsiteX952" fmla="*/ 823759 w 7472601"/>
              <a:gd name="connsiteY952" fmla="*/ 574145 h 6858000"/>
              <a:gd name="connsiteX953" fmla="*/ 811254 w 7472601"/>
              <a:gd name="connsiteY953" fmla="*/ 665546 h 6858000"/>
              <a:gd name="connsiteX954" fmla="*/ 154042 w 7472601"/>
              <a:gd name="connsiteY954" fmla="*/ 261522 h 6858000"/>
              <a:gd name="connsiteX955" fmla="*/ 13550 w 7472601"/>
              <a:gd name="connsiteY955" fmla="*/ 158423 h 6858000"/>
              <a:gd name="connsiteX956" fmla="*/ 0 w 7472601"/>
              <a:gd name="connsiteY956" fmla="*/ 146618 h 6858000"/>
              <a:gd name="connsiteX957" fmla="*/ 0 w 7472601"/>
              <a:gd name="connsiteY957" fmla="*/ 59161 h 6858000"/>
              <a:gd name="connsiteX958" fmla="*/ 45427 w 7472601"/>
              <a:gd name="connsiteY958" fmla="*/ 101078 h 6858000"/>
              <a:gd name="connsiteX959" fmla="*/ 630103 w 7472601"/>
              <a:gd name="connsiteY959" fmla="*/ 485885 h 6858000"/>
              <a:gd name="connsiteX960" fmla="*/ 532040 w 7472601"/>
              <a:gd name="connsiteY960" fmla="*/ 399359 h 6858000"/>
              <a:gd name="connsiteX961" fmla="*/ 517618 w 7472601"/>
              <a:gd name="connsiteY961" fmla="*/ 385726 h 6858000"/>
              <a:gd name="connsiteX962" fmla="*/ 285074 w 7472601"/>
              <a:gd name="connsiteY962" fmla="*/ 182755 h 6858000"/>
              <a:gd name="connsiteX963" fmla="*/ 43151 w 7472601"/>
              <a:gd name="connsiteY963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03637 w 7472601"/>
              <a:gd name="connsiteY79" fmla="*/ 6083957 h 6858000"/>
              <a:gd name="connsiteX80" fmla="*/ 7448321 w 7472601"/>
              <a:gd name="connsiteY80" fmla="*/ 6190991 h 6858000"/>
              <a:gd name="connsiteX81" fmla="*/ 7467600 w 7472601"/>
              <a:gd name="connsiteY81" fmla="*/ 6221686 h 6858000"/>
              <a:gd name="connsiteX82" fmla="*/ 7467600 w 7472601"/>
              <a:gd name="connsiteY82" fmla="*/ 6334256 h 6858000"/>
              <a:gd name="connsiteX83" fmla="*/ 7454976 w 7472601"/>
              <a:gd name="connsiteY83" fmla="*/ 6318297 h 6858000"/>
              <a:gd name="connsiteX84" fmla="*/ 1456157 w 7472601"/>
              <a:gd name="connsiteY84" fmla="*/ 5371404 h 6858000"/>
              <a:gd name="connsiteX85" fmla="*/ 1244432 w 7472601"/>
              <a:gd name="connsiteY85" fmla="*/ 5385601 h 6858000"/>
              <a:gd name="connsiteX86" fmla="*/ 973990 w 7472601"/>
              <a:gd name="connsiteY86" fmla="*/ 5424940 h 6858000"/>
              <a:gd name="connsiteX87" fmla="*/ 1103809 w 7472601"/>
              <a:gd name="connsiteY87" fmla="*/ 5433720 h 6858000"/>
              <a:gd name="connsiteX88" fmla="*/ 1123454 w 7472601"/>
              <a:gd name="connsiteY88" fmla="*/ 5435727 h 6858000"/>
              <a:gd name="connsiteX89" fmla="*/ 1737017 w 7472601"/>
              <a:gd name="connsiteY89" fmla="*/ 5452183 h 6858000"/>
              <a:gd name="connsiteX90" fmla="*/ 1824397 w 7472601"/>
              <a:gd name="connsiteY90" fmla="*/ 5447757 h 6858000"/>
              <a:gd name="connsiteX91" fmla="*/ 2070059 w 7472601"/>
              <a:gd name="connsiteY91" fmla="*/ 5441660 h 6858000"/>
              <a:gd name="connsiteX92" fmla="*/ 1456157 w 7472601"/>
              <a:gd name="connsiteY92" fmla="*/ 5371404 h 6858000"/>
              <a:gd name="connsiteX93" fmla="*/ 4988186 w 7472601"/>
              <a:gd name="connsiteY93" fmla="*/ 5216467 h 6858000"/>
              <a:gd name="connsiteX94" fmla="*/ 4777334 w 7472601"/>
              <a:gd name="connsiteY94" fmla="*/ 5406072 h 6858000"/>
              <a:gd name="connsiteX95" fmla="*/ 4718341 w 7472601"/>
              <a:gd name="connsiteY95" fmla="*/ 5468043 h 6858000"/>
              <a:gd name="connsiteX96" fmla="*/ 4604655 w 7472601"/>
              <a:gd name="connsiteY96" fmla="*/ 5583434 h 6858000"/>
              <a:gd name="connsiteX97" fmla="*/ 4565074 w 7472601"/>
              <a:gd name="connsiteY97" fmla="*/ 5618550 h 6858000"/>
              <a:gd name="connsiteX98" fmla="*/ 4988186 w 7472601"/>
              <a:gd name="connsiteY98" fmla="*/ 5216467 h 6858000"/>
              <a:gd name="connsiteX99" fmla="*/ 4978032 w 7472601"/>
              <a:gd name="connsiteY99" fmla="*/ 5183809 h 6858000"/>
              <a:gd name="connsiteX100" fmla="*/ 4463413 w 7472601"/>
              <a:gd name="connsiteY100" fmla="*/ 5615162 h 6858000"/>
              <a:gd name="connsiteX101" fmla="*/ 4358134 w 7472601"/>
              <a:gd name="connsiteY101" fmla="*/ 5742791 h 6858000"/>
              <a:gd name="connsiteX102" fmla="*/ 4376219 w 7472601"/>
              <a:gd name="connsiteY102" fmla="*/ 5729027 h 6858000"/>
              <a:gd name="connsiteX103" fmla="*/ 4582340 w 7472601"/>
              <a:gd name="connsiteY103" fmla="*/ 5561037 h 6858000"/>
              <a:gd name="connsiteX104" fmla="*/ 4694684 w 7472601"/>
              <a:gd name="connsiteY104" fmla="*/ 5447098 h 6858000"/>
              <a:gd name="connsiteX105" fmla="*/ 4754123 w 7472601"/>
              <a:gd name="connsiteY105" fmla="*/ 5384643 h 6858000"/>
              <a:gd name="connsiteX106" fmla="*/ 4978032 w 7472601"/>
              <a:gd name="connsiteY106" fmla="*/ 5183809 h 6858000"/>
              <a:gd name="connsiteX107" fmla="*/ 1903353 w 7472601"/>
              <a:gd name="connsiteY107" fmla="*/ 5044827 h 6858000"/>
              <a:gd name="connsiteX108" fmla="*/ 1936931 w 7472601"/>
              <a:gd name="connsiteY108" fmla="*/ 5093954 h 6858000"/>
              <a:gd name="connsiteX109" fmla="*/ 2195868 w 7472601"/>
              <a:gd name="connsiteY109" fmla="*/ 5396574 h 6858000"/>
              <a:gd name="connsiteX110" fmla="*/ 2088852 w 7472601"/>
              <a:gd name="connsiteY110" fmla="*/ 5166123 h 6858000"/>
              <a:gd name="connsiteX111" fmla="*/ 1958241 w 7472601"/>
              <a:gd name="connsiteY111" fmla="*/ 5067955 h 6858000"/>
              <a:gd name="connsiteX112" fmla="*/ 1903353 w 7472601"/>
              <a:gd name="connsiteY112" fmla="*/ 5044827 h 6858000"/>
              <a:gd name="connsiteX113" fmla="*/ 1979378 w 7472601"/>
              <a:gd name="connsiteY113" fmla="*/ 4769504 h 6858000"/>
              <a:gd name="connsiteX114" fmla="*/ 2882120 w 7472601"/>
              <a:gd name="connsiteY114" fmla="*/ 5064547 h 6858000"/>
              <a:gd name="connsiteX115" fmla="*/ 2793103 w 7472601"/>
              <a:gd name="connsiteY115" fmla="*/ 5039699 h 6858000"/>
              <a:gd name="connsiteX116" fmla="*/ 2770041 w 7472601"/>
              <a:gd name="connsiteY116" fmla="*/ 5033634 h 6858000"/>
              <a:gd name="connsiteX117" fmla="*/ 1979378 w 7472601"/>
              <a:gd name="connsiteY117" fmla="*/ 4769504 h 6858000"/>
              <a:gd name="connsiteX118" fmla="*/ 1927410 w 7472601"/>
              <a:gd name="connsiteY118" fmla="*/ 4716164 h 6858000"/>
              <a:gd name="connsiteX119" fmla="*/ 1959587 w 7472601"/>
              <a:gd name="connsiteY119" fmla="*/ 4728849 h 6858000"/>
              <a:gd name="connsiteX120" fmla="*/ 2777707 w 7472601"/>
              <a:gd name="connsiteY120" fmla="*/ 5003991 h 6858000"/>
              <a:gd name="connsiteX121" fmla="*/ 2800768 w 7472601"/>
              <a:gd name="connsiteY121" fmla="*/ 5010056 h 6858000"/>
              <a:gd name="connsiteX122" fmla="*/ 2879408 w 7472601"/>
              <a:gd name="connsiteY122" fmla="*/ 5031590 h 6858000"/>
              <a:gd name="connsiteX123" fmla="*/ 2862295 w 7472601"/>
              <a:gd name="connsiteY123" fmla="*/ 5022958 h 6858000"/>
              <a:gd name="connsiteX124" fmla="*/ 2813343 w 7472601"/>
              <a:gd name="connsiteY124" fmla="*/ 4998369 h 6858000"/>
              <a:gd name="connsiteX125" fmla="*/ 2646245 w 7472601"/>
              <a:gd name="connsiteY125" fmla="*/ 4930999 h 6858000"/>
              <a:gd name="connsiteX126" fmla="*/ 1999243 w 7472601"/>
              <a:gd name="connsiteY126" fmla="*/ 4730524 h 6858000"/>
              <a:gd name="connsiteX127" fmla="*/ 1979527 w 7472601"/>
              <a:gd name="connsiteY127" fmla="*/ 4726651 h 6858000"/>
              <a:gd name="connsiteX128" fmla="*/ 1927410 w 7472601"/>
              <a:gd name="connsiteY128" fmla="*/ 4716164 h 6858000"/>
              <a:gd name="connsiteX129" fmla="*/ 1997014 w 7472601"/>
              <a:gd name="connsiteY129" fmla="*/ 4698007 h 6858000"/>
              <a:gd name="connsiteX130" fmla="*/ 2005458 w 7472601"/>
              <a:gd name="connsiteY130" fmla="*/ 4699540 h 6858000"/>
              <a:gd name="connsiteX131" fmla="*/ 2657186 w 7472601"/>
              <a:gd name="connsiteY131" fmla="*/ 4901687 h 6858000"/>
              <a:gd name="connsiteX132" fmla="*/ 2826662 w 7472601"/>
              <a:gd name="connsiteY132" fmla="*/ 4970362 h 6858000"/>
              <a:gd name="connsiteX133" fmla="*/ 2876100 w 7472601"/>
              <a:gd name="connsiteY133" fmla="*/ 4995397 h 6858000"/>
              <a:gd name="connsiteX134" fmla="*/ 3042600 w 7472601"/>
              <a:gd name="connsiteY134" fmla="*/ 5059532 h 6858000"/>
              <a:gd name="connsiteX135" fmla="*/ 1997014 w 7472601"/>
              <a:gd name="connsiteY135" fmla="*/ 4698007 h 6858000"/>
              <a:gd name="connsiteX136" fmla="*/ 2305292 w 7472601"/>
              <a:gd name="connsiteY136" fmla="*/ 4219492 h 6858000"/>
              <a:gd name="connsiteX137" fmla="*/ 3360922 w 7472601"/>
              <a:gd name="connsiteY137" fmla="*/ 4529373 h 6858000"/>
              <a:gd name="connsiteX138" fmla="*/ 3492420 w 7472601"/>
              <a:gd name="connsiteY138" fmla="*/ 4510145 h 6858000"/>
              <a:gd name="connsiteX139" fmla="*/ 3364086 w 7472601"/>
              <a:gd name="connsiteY139" fmla="*/ 4480340 h 6858000"/>
              <a:gd name="connsiteX140" fmla="*/ 3225818 w 7472601"/>
              <a:gd name="connsiteY140" fmla="*/ 4411822 h 6858000"/>
              <a:gd name="connsiteX141" fmla="*/ 3129696 w 7472601"/>
              <a:gd name="connsiteY141" fmla="*/ 4360704 h 6858000"/>
              <a:gd name="connsiteX142" fmla="*/ 2814545 w 7472601"/>
              <a:gd name="connsiteY142" fmla="*/ 4282955 h 6858000"/>
              <a:gd name="connsiteX143" fmla="*/ 2305292 w 7472601"/>
              <a:gd name="connsiteY143" fmla="*/ 4219492 h 6858000"/>
              <a:gd name="connsiteX144" fmla="*/ 2626982 w 7472601"/>
              <a:gd name="connsiteY144" fmla="*/ 4206450 h 6858000"/>
              <a:gd name="connsiteX145" fmla="*/ 2490617 w 7472601"/>
              <a:gd name="connsiteY145" fmla="*/ 4206951 h 6858000"/>
              <a:gd name="connsiteX146" fmla="*/ 2819869 w 7472601"/>
              <a:gd name="connsiteY146" fmla="*/ 4252936 h 6858000"/>
              <a:gd name="connsiteX147" fmla="*/ 3143018 w 7472601"/>
              <a:gd name="connsiteY147" fmla="*/ 4332698 h 6858000"/>
              <a:gd name="connsiteX148" fmla="*/ 3241520 w 7472601"/>
              <a:gd name="connsiteY148" fmla="*/ 4385112 h 6858000"/>
              <a:gd name="connsiteX149" fmla="*/ 3374575 w 7472601"/>
              <a:gd name="connsiteY149" fmla="*/ 4451517 h 6858000"/>
              <a:gd name="connsiteX150" fmla="*/ 3505221 w 7472601"/>
              <a:gd name="connsiteY150" fmla="*/ 4480757 h 6858000"/>
              <a:gd name="connsiteX151" fmla="*/ 2626982 w 7472601"/>
              <a:gd name="connsiteY151" fmla="*/ 4206450 h 6858000"/>
              <a:gd name="connsiteX152" fmla="*/ 1310106 w 7472601"/>
              <a:gd name="connsiteY152" fmla="*/ 3943217 h 6858000"/>
              <a:gd name="connsiteX153" fmla="*/ 854994 w 7472601"/>
              <a:gd name="connsiteY153" fmla="*/ 4399136 h 6858000"/>
              <a:gd name="connsiteX154" fmla="*/ 742462 w 7472601"/>
              <a:gd name="connsiteY154" fmla="*/ 4594648 h 6858000"/>
              <a:gd name="connsiteX155" fmla="*/ 820602 w 7472601"/>
              <a:gd name="connsiteY155" fmla="*/ 4485915 h 6858000"/>
              <a:gd name="connsiteX156" fmla="*/ 878295 w 7472601"/>
              <a:gd name="connsiteY156" fmla="*/ 4403594 h 6858000"/>
              <a:gd name="connsiteX157" fmla="*/ 1240607 w 7472601"/>
              <a:gd name="connsiteY157" fmla="*/ 4010401 h 6858000"/>
              <a:gd name="connsiteX158" fmla="*/ 1310106 w 7472601"/>
              <a:gd name="connsiteY158" fmla="*/ 3943217 h 6858000"/>
              <a:gd name="connsiteX159" fmla="*/ 1423113 w 7472601"/>
              <a:gd name="connsiteY159" fmla="*/ 3874565 h 6858000"/>
              <a:gd name="connsiteX160" fmla="*/ 1260565 w 7472601"/>
              <a:gd name="connsiteY160" fmla="*/ 4031982 h 6858000"/>
              <a:gd name="connsiteX161" fmla="*/ 901900 w 7472601"/>
              <a:gd name="connsiteY161" fmla="*/ 4421236 h 6858000"/>
              <a:gd name="connsiteX162" fmla="*/ 845044 w 7472601"/>
              <a:gd name="connsiteY162" fmla="*/ 4502436 h 6858000"/>
              <a:gd name="connsiteX163" fmla="*/ 685926 w 7472601"/>
              <a:gd name="connsiteY163" fmla="*/ 4703069 h 6858000"/>
              <a:gd name="connsiteX164" fmla="*/ 684248 w 7472601"/>
              <a:gd name="connsiteY164" fmla="*/ 4706721 h 6858000"/>
              <a:gd name="connsiteX165" fmla="*/ 1423113 w 7472601"/>
              <a:gd name="connsiteY165" fmla="*/ 3874565 h 6858000"/>
              <a:gd name="connsiteX166" fmla="*/ 3316479 w 7472601"/>
              <a:gd name="connsiteY166" fmla="*/ 3872136 h 6858000"/>
              <a:gd name="connsiteX167" fmla="*/ 3546806 w 7472601"/>
              <a:gd name="connsiteY167" fmla="*/ 4356139 h 6858000"/>
              <a:gd name="connsiteX168" fmla="*/ 3364433 w 7472601"/>
              <a:gd name="connsiteY168" fmla="*/ 3953121 h 6858000"/>
              <a:gd name="connsiteX169" fmla="*/ 3316479 w 7472601"/>
              <a:gd name="connsiteY169" fmla="*/ 3872136 h 6858000"/>
              <a:gd name="connsiteX170" fmla="*/ 3291335 w 7472601"/>
              <a:gd name="connsiteY170" fmla="*/ 3767420 h 6858000"/>
              <a:gd name="connsiteX171" fmla="*/ 3390805 w 7472601"/>
              <a:gd name="connsiteY171" fmla="*/ 3937163 h 6858000"/>
              <a:gd name="connsiteX172" fmla="*/ 3579062 w 7472601"/>
              <a:gd name="connsiteY172" fmla="*/ 4359040 h 6858000"/>
              <a:gd name="connsiteX173" fmla="*/ 3467355 w 7472601"/>
              <a:gd name="connsiteY173" fmla="*/ 3988130 h 6858000"/>
              <a:gd name="connsiteX174" fmla="*/ 3310753 w 7472601"/>
              <a:gd name="connsiteY174" fmla="*/ 3787140 h 6858000"/>
              <a:gd name="connsiteX175" fmla="*/ 3291335 w 7472601"/>
              <a:gd name="connsiteY175" fmla="*/ 3767420 h 6858000"/>
              <a:gd name="connsiteX176" fmla="*/ 1635889 w 7472601"/>
              <a:gd name="connsiteY176" fmla="*/ 3709494 h 6858000"/>
              <a:gd name="connsiteX177" fmla="*/ 1634800 w 7472601"/>
              <a:gd name="connsiteY177" fmla="*/ 3731111 h 6858000"/>
              <a:gd name="connsiteX178" fmla="*/ 1635889 w 7472601"/>
              <a:gd name="connsiteY178" fmla="*/ 3709494 h 6858000"/>
              <a:gd name="connsiteX179" fmla="*/ 1510397 w 7472601"/>
              <a:gd name="connsiteY179" fmla="*/ 3684705 h 6858000"/>
              <a:gd name="connsiteX180" fmla="*/ 1146550 w 7472601"/>
              <a:gd name="connsiteY180" fmla="*/ 3802012 h 6858000"/>
              <a:gd name="connsiteX181" fmla="*/ 698834 w 7472601"/>
              <a:gd name="connsiteY181" fmla="*/ 3952272 h 6858000"/>
              <a:gd name="connsiteX182" fmla="*/ 34256 w 7472601"/>
              <a:gd name="connsiteY182" fmla="*/ 4347603 h 6858000"/>
              <a:gd name="connsiteX183" fmla="*/ 527241 w 7472601"/>
              <a:gd name="connsiteY183" fmla="*/ 4065078 h 6858000"/>
              <a:gd name="connsiteX184" fmla="*/ 1510397 w 7472601"/>
              <a:gd name="connsiteY184" fmla="*/ 3684705 h 6858000"/>
              <a:gd name="connsiteX185" fmla="*/ 1313114 w 7472601"/>
              <a:gd name="connsiteY185" fmla="*/ 3655216 h 6858000"/>
              <a:gd name="connsiteX186" fmla="*/ 1109304 w 7472601"/>
              <a:gd name="connsiteY186" fmla="*/ 3669030 h 6858000"/>
              <a:gd name="connsiteX187" fmla="*/ 8129 w 7472601"/>
              <a:gd name="connsiteY187" fmla="*/ 4330519 h 6858000"/>
              <a:gd name="connsiteX188" fmla="*/ 687572 w 7472601"/>
              <a:gd name="connsiteY188" fmla="*/ 3925629 h 6858000"/>
              <a:gd name="connsiteX189" fmla="*/ 1138365 w 7472601"/>
              <a:gd name="connsiteY189" fmla="*/ 3774515 h 6858000"/>
              <a:gd name="connsiteX190" fmla="*/ 1505579 w 7472601"/>
              <a:gd name="connsiteY190" fmla="*/ 3655526 h 6858000"/>
              <a:gd name="connsiteX191" fmla="*/ 1313114 w 7472601"/>
              <a:gd name="connsiteY191" fmla="*/ 3655216 h 6858000"/>
              <a:gd name="connsiteX192" fmla="*/ 3655073 w 7472601"/>
              <a:gd name="connsiteY192" fmla="*/ 3650884 h 6858000"/>
              <a:gd name="connsiteX193" fmla="*/ 3989938 w 7472601"/>
              <a:gd name="connsiteY193" fmla="*/ 3991685 h 6858000"/>
              <a:gd name="connsiteX194" fmla="*/ 4393907 w 7472601"/>
              <a:gd name="connsiteY194" fmla="*/ 4261258 h 6858000"/>
              <a:gd name="connsiteX195" fmla="*/ 4648051 w 7472601"/>
              <a:gd name="connsiteY195" fmla="*/ 4374051 h 6858000"/>
              <a:gd name="connsiteX196" fmla="*/ 4383389 w 7472601"/>
              <a:gd name="connsiteY196" fmla="*/ 4184369 h 6858000"/>
              <a:gd name="connsiteX197" fmla="*/ 4165508 w 7472601"/>
              <a:gd name="connsiteY197" fmla="*/ 4035196 h 6858000"/>
              <a:gd name="connsiteX198" fmla="*/ 4068162 w 7472601"/>
              <a:gd name="connsiteY198" fmla="*/ 3953394 h 6858000"/>
              <a:gd name="connsiteX199" fmla="*/ 3981416 w 7472601"/>
              <a:gd name="connsiteY199" fmla="*/ 3880482 h 6858000"/>
              <a:gd name="connsiteX200" fmla="*/ 3800147 w 7472601"/>
              <a:gd name="connsiteY200" fmla="*/ 3749872 h 6858000"/>
              <a:gd name="connsiteX201" fmla="*/ 3655073 w 7472601"/>
              <a:gd name="connsiteY201" fmla="*/ 3650884 h 6858000"/>
              <a:gd name="connsiteX202" fmla="*/ 3670252 w 7472601"/>
              <a:gd name="connsiteY202" fmla="*/ 3622798 h 6858000"/>
              <a:gd name="connsiteX203" fmla="*/ 3817258 w 7472601"/>
              <a:gd name="connsiteY203" fmla="*/ 3723577 h 6858000"/>
              <a:gd name="connsiteX204" fmla="*/ 4000461 w 7472601"/>
              <a:gd name="connsiteY204" fmla="*/ 3855966 h 6858000"/>
              <a:gd name="connsiteX205" fmla="*/ 4088180 w 7472601"/>
              <a:gd name="connsiteY205" fmla="*/ 3929774 h 6858000"/>
              <a:gd name="connsiteX206" fmla="*/ 4184555 w 7472601"/>
              <a:gd name="connsiteY206" fmla="*/ 4010683 h 6858000"/>
              <a:gd name="connsiteX207" fmla="*/ 4399563 w 7472601"/>
              <a:gd name="connsiteY207" fmla="*/ 4158106 h 6858000"/>
              <a:gd name="connsiteX208" fmla="*/ 4684469 w 7472601"/>
              <a:gd name="connsiteY208" fmla="*/ 4364680 h 6858000"/>
              <a:gd name="connsiteX209" fmla="*/ 4690271 w 7472601"/>
              <a:gd name="connsiteY209" fmla="*/ 4370034 h 6858000"/>
              <a:gd name="connsiteX210" fmla="*/ 4136093 w 7472601"/>
              <a:gd name="connsiteY210" fmla="*/ 3858466 h 6858000"/>
              <a:gd name="connsiteX211" fmla="*/ 3670252 w 7472601"/>
              <a:gd name="connsiteY211" fmla="*/ 3622798 h 6858000"/>
              <a:gd name="connsiteX212" fmla="*/ 4440129 w 7472601"/>
              <a:gd name="connsiteY212" fmla="*/ 3448571 h 6858000"/>
              <a:gd name="connsiteX213" fmla="*/ 4856525 w 7472601"/>
              <a:gd name="connsiteY213" fmla="*/ 3915351 h 6858000"/>
              <a:gd name="connsiteX214" fmla="*/ 5059055 w 7472601"/>
              <a:gd name="connsiteY214" fmla="*/ 4108918 h 6858000"/>
              <a:gd name="connsiteX215" fmla="*/ 5290070 w 7472601"/>
              <a:gd name="connsiteY215" fmla="*/ 4263619 h 6858000"/>
              <a:gd name="connsiteX216" fmla="*/ 4834991 w 7472601"/>
              <a:gd name="connsiteY216" fmla="*/ 3830985 h 6858000"/>
              <a:gd name="connsiteX217" fmla="*/ 4440129 w 7472601"/>
              <a:gd name="connsiteY217" fmla="*/ 3448571 h 6858000"/>
              <a:gd name="connsiteX218" fmla="*/ 4441737 w 7472601"/>
              <a:gd name="connsiteY218" fmla="*/ 3399734 h 6858000"/>
              <a:gd name="connsiteX219" fmla="*/ 4431236 w 7472601"/>
              <a:gd name="connsiteY219" fmla="*/ 3400954 h 6858000"/>
              <a:gd name="connsiteX220" fmla="*/ 4557150 w 7472601"/>
              <a:gd name="connsiteY220" fmla="*/ 3510023 h 6858000"/>
              <a:gd name="connsiteX221" fmla="*/ 4856936 w 7472601"/>
              <a:gd name="connsiteY221" fmla="*/ 3809146 h 6858000"/>
              <a:gd name="connsiteX222" fmla="*/ 5111996 w 7472601"/>
              <a:gd name="connsiteY222" fmla="*/ 4065759 h 6858000"/>
              <a:gd name="connsiteX223" fmla="*/ 5388878 w 7472601"/>
              <a:gd name="connsiteY223" fmla="*/ 4300185 h 6858000"/>
              <a:gd name="connsiteX224" fmla="*/ 5425556 w 7472601"/>
              <a:gd name="connsiteY224" fmla="*/ 4308967 h 6858000"/>
              <a:gd name="connsiteX225" fmla="*/ 4943646 w 7472601"/>
              <a:gd name="connsiteY225" fmla="*/ 3822916 h 6858000"/>
              <a:gd name="connsiteX226" fmla="*/ 4594837 w 7472601"/>
              <a:gd name="connsiteY226" fmla="*/ 3532274 h 6858000"/>
              <a:gd name="connsiteX227" fmla="*/ 4441737 w 7472601"/>
              <a:gd name="connsiteY227" fmla="*/ 3399734 h 6858000"/>
              <a:gd name="connsiteX228" fmla="*/ 5425834 w 7472601"/>
              <a:gd name="connsiteY228" fmla="*/ 3162785 h 6858000"/>
              <a:gd name="connsiteX229" fmla="*/ 5401644 w 7472601"/>
              <a:gd name="connsiteY229" fmla="*/ 3617847 h 6858000"/>
              <a:gd name="connsiteX230" fmla="*/ 5467256 w 7472601"/>
              <a:gd name="connsiteY230" fmla="*/ 4175494 h 6858000"/>
              <a:gd name="connsiteX231" fmla="*/ 5448069 w 7472601"/>
              <a:gd name="connsiteY231" fmla="*/ 3567554 h 6858000"/>
              <a:gd name="connsiteX232" fmla="*/ 5425834 w 7472601"/>
              <a:gd name="connsiteY232" fmla="*/ 3162785 h 6858000"/>
              <a:gd name="connsiteX233" fmla="*/ 1318687 w 7472601"/>
              <a:gd name="connsiteY233" fmla="*/ 3113840 h 6858000"/>
              <a:gd name="connsiteX234" fmla="*/ 1066793 w 7472601"/>
              <a:gd name="connsiteY234" fmla="*/ 3212171 h 6858000"/>
              <a:gd name="connsiteX235" fmla="*/ 993319 w 7472601"/>
              <a:gd name="connsiteY235" fmla="*/ 3247648 h 6858000"/>
              <a:gd name="connsiteX236" fmla="*/ 853081 w 7472601"/>
              <a:gd name="connsiteY236" fmla="*/ 3312410 h 6858000"/>
              <a:gd name="connsiteX237" fmla="*/ 805957 w 7472601"/>
              <a:gd name="connsiteY237" fmla="*/ 3330443 h 6858000"/>
              <a:gd name="connsiteX238" fmla="*/ 1318687 w 7472601"/>
              <a:gd name="connsiteY238" fmla="*/ 3113840 h 6858000"/>
              <a:gd name="connsiteX239" fmla="*/ 5453702 w 7472601"/>
              <a:gd name="connsiteY239" fmla="*/ 3090882 h 6858000"/>
              <a:gd name="connsiteX240" fmla="*/ 5480135 w 7472601"/>
              <a:gd name="connsiteY240" fmla="*/ 3565802 h 6858000"/>
              <a:gd name="connsiteX241" fmla="*/ 5499023 w 7472601"/>
              <a:gd name="connsiteY241" fmla="*/ 4166310 h 6858000"/>
              <a:gd name="connsiteX242" fmla="*/ 5547022 w 7472601"/>
              <a:gd name="connsiteY242" fmla="*/ 3607838 h 6858000"/>
              <a:gd name="connsiteX243" fmla="*/ 5515964 w 7472601"/>
              <a:gd name="connsiteY243" fmla="*/ 3378541 h 6858000"/>
              <a:gd name="connsiteX244" fmla="*/ 5453702 w 7472601"/>
              <a:gd name="connsiteY244" fmla="*/ 3090882 h 6858000"/>
              <a:gd name="connsiteX245" fmla="*/ 1238695 w 7472601"/>
              <a:gd name="connsiteY245" fmla="*/ 3076820 h 6858000"/>
              <a:gd name="connsiteX246" fmla="*/ 716371 w 7472601"/>
              <a:gd name="connsiteY246" fmla="*/ 3293249 h 6858000"/>
              <a:gd name="connsiteX247" fmla="*/ 579522 w 7472601"/>
              <a:gd name="connsiteY247" fmla="*/ 3371759 h 6858000"/>
              <a:gd name="connsiteX248" fmla="*/ 600288 w 7472601"/>
              <a:gd name="connsiteY248" fmla="*/ 3365555 h 6858000"/>
              <a:gd name="connsiteX249" fmla="*/ 840692 w 7472601"/>
              <a:gd name="connsiteY249" fmla="*/ 3284921 h 6858000"/>
              <a:gd name="connsiteX250" fmla="*/ 979248 w 7472601"/>
              <a:gd name="connsiteY250" fmla="*/ 3221003 h 6858000"/>
              <a:gd name="connsiteX251" fmla="*/ 1053282 w 7472601"/>
              <a:gd name="connsiteY251" fmla="*/ 3185247 h 6858000"/>
              <a:gd name="connsiteX252" fmla="*/ 1320603 w 7472601"/>
              <a:gd name="connsiteY252" fmla="*/ 3081281 h 6858000"/>
              <a:gd name="connsiteX253" fmla="*/ 1238695 w 7472601"/>
              <a:gd name="connsiteY253" fmla="*/ 3076820 h 6858000"/>
              <a:gd name="connsiteX254" fmla="*/ 5425627 w 7472601"/>
              <a:gd name="connsiteY254" fmla="*/ 2954192 h 6858000"/>
              <a:gd name="connsiteX255" fmla="*/ 5470770 w 7472601"/>
              <a:gd name="connsiteY255" fmla="*/ 3005435 h 6858000"/>
              <a:gd name="connsiteX256" fmla="*/ 5519779 w 7472601"/>
              <a:gd name="connsiteY256" fmla="*/ 4359223 h 6858000"/>
              <a:gd name="connsiteX257" fmla="*/ 5520293 w 7472601"/>
              <a:gd name="connsiteY257" fmla="*/ 4360602 h 6858000"/>
              <a:gd name="connsiteX258" fmla="*/ 5767221 w 7472601"/>
              <a:gd name="connsiteY258" fmla="*/ 4665564 h 6858000"/>
              <a:gd name="connsiteX259" fmla="*/ 6937169 w 7472601"/>
              <a:gd name="connsiteY259" fmla="*/ 4815941 h 6858000"/>
              <a:gd name="connsiteX260" fmla="*/ 6953922 w 7472601"/>
              <a:gd name="connsiteY260" fmla="*/ 4890068 h 6858000"/>
              <a:gd name="connsiteX261" fmla="*/ 6071359 w 7472601"/>
              <a:gd name="connsiteY261" fmla="*/ 4770770 h 6858000"/>
              <a:gd name="connsiteX262" fmla="*/ 6038839 w 7472601"/>
              <a:gd name="connsiteY262" fmla="*/ 4764474 h 6858000"/>
              <a:gd name="connsiteX263" fmla="*/ 6038706 w 7472601"/>
              <a:gd name="connsiteY263" fmla="*/ 4763847 h 6858000"/>
              <a:gd name="connsiteX264" fmla="*/ 6037784 w 7472601"/>
              <a:gd name="connsiteY264" fmla="*/ 4764270 h 6858000"/>
              <a:gd name="connsiteX265" fmla="*/ 6038839 w 7472601"/>
              <a:gd name="connsiteY265" fmla="*/ 4764474 h 6858000"/>
              <a:gd name="connsiteX266" fmla="*/ 6040338 w 7472601"/>
              <a:gd name="connsiteY266" fmla="*/ 4771418 h 6858000"/>
              <a:gd name="connsiteX267" fmla="*/ 6024488 w 7472601"/>
              <a:gd name="connsiteY267" fmla="*/ 4809903 h 6858000"/>
              <a:gd name="connsiteX268" fmla="*/ 5599771 w 7472601"/>
              <a:gd name="connsiteY268" fmla="*/ 5509652 h 6858000"/>
              <a:gd name="connsiteX269" fmla="*/ 5548843 w 7472601"/>
              <a:gd name="connsiteY269" fmla="*/ 5563845 h 6858000"/>
              <a:gd name="connsiteX270" fmla="*/ 5940952 w 7472601"/>
              <a:gd name="connsiteY270" fmla="*/ 6250028 h 6858000"/>
              <a:gd name="connsiteX271" fmla="*/ 6043441 w 7472601"/>
              <a:gd name="connsiteY271" fmla="*/ 6665847 h 6858000"/>
              <a:gd name="connsiteX272" fmla="*/ 6093432 w 7472601"/>
              <a:gd name="connsiteY272" fmla="*/ 6858000 h 6858000"/>
              <a:gd name="connsiteX273" fmla="*/ 6034344 w 7472601"/>
              <a:gd name="connsiteY273" fmla="*/ 6858000 h 6858000"/>
              <a:gd name="connsiteX274" fmla="*/ 6026679 w 7472601"/>
              <a:gd name="connsiteY274" fmla="*/ 6836959 h 6858000"/>
              <a:gd name="connsiteX275" fmla="*/ 5800441 w 7472601"/>
              <a:gd name="connsiteY275" fmla="*/ 6335286 h 6858000"/>
              <a:gd name="connsiteX276" fmla="*/ 5526562 w 7472601"/>
              <a:gd name="connsiteY276" fmla="*/ 5705388 h 6858000"/>
              <a:gd name="connsiteX277" fmla="*/ 5519640 w 7472601"/>
              <a:gd name="connsiteY277" fmla="*/ 5683774 h 6858000"/>
              <a:gd name="connsiteX278" fmla="*/ 5844559 w 7472601"/>
              <a:gd name="connsiteY278" fmla="*/ 6553349 h 6858000"/>
              <a:gd name="connsiteX279" fmla="*/ 5975994 w 7472601"/>
              <a:gd name="connsiteY279" fmla="*/ 6858000 h 6858000"/>
              <a:gd name="connsiteX280" fmla="*/ 5898547 w 7472601"/>
              <a:gd name="connsiteY280" fmla="*/ 6858000 h 6858000"/>
              <a:gd name="connsiteX281" fmla="*/ 5682041 w 7472601"/>
              <a:gd name="connsiteY281" fmla="*/ 6355860 h 6858000"/>
              <a:gd name="connsiteX282" fmla="*/ 5461758 w 7472601"/>
              <a:gd name="connsiteY282" fmla="*/ 5820220 h 6858000"/>
              <a:gd name="connsiteX283" fmla="*/ 5237282 w 7472601"/>
              <a:gd name="connsiteY283" fmla="*/ 6579086 h 6858000"/>
              <a:gd name="connsiteX284" fmla="*/ 5115009 w 7472601"/>
              <a:gd name="connsiteY284" fmla="*/ 6858000 h 6858000"/>
              <a:gd name="connsiteX285" fmla="*/ 5028074 w 7472601"/>
              <a:gd name="connsiteY285" fmla="*/ 6858000 h 6858000"/>
              <a:gd name="connsiteX286" fmla="*/ 5079508 w 7472601"/>
              <a:gd name="connsiteY286" fmla="*/ 6749074 h 6858000"/>
              <a:gd name="connsiteX287" fmla="*/ 5371846 w 7472601"/>
              <a:gd name="connsiteY287" fmla="*/ 5924413 h 6858000"/>
              <a:gd name="connsiteX288" fmla="*/ 5270512 w 7472601"/>
              <a:gd name="connsiteY288" fmla="*/ 6138975 h 6858000"/>
              <a:gd name="connsiteX289" fmla="*/ 5062409 w 7472601"/>
              <a:gd name="connsiteY289" fmla="*/ 6653544 h 6858000"/>
              <a:gd name="connsiteX290" fmla="*/ 5036628 w 7472601"/>
              <a:gd name="connsiteY290" fmla="*/ 6754247 h 6858000"/>
              <a:gd name="connsiteX291" fmla="*/ 5009112 w 7472601"/>
              <a:gd name="connsiteY291" fmla="*/ 6858000 h 6858000"/>
              <a:gd name="connsiteX292" fmla="*/ 4976679 w 7472601"/>
              <a:gd name="connsiteY292" fmla="*/ 6858000 h 6858000"/>
              <a:gd name="connsiteX293" fmla="*/ 5006537 w 7472601"/>
              <a:gd name="connsiteY293" fmla="*/ 6747068 h 6858000"/>
              <a:gd name="connsiteX294" fmla="*/ 5032723 w 7472601"/>
              <a:gd name="connsiteY294" fmla="*/ 6644957 h 6858000"/>
              <a:gd name="connsiteX295" fmla="*/ 5242949 w 7472601"/>
              <a:gd name="connsiteY295" fmla="*/ 6125175 h 6858000"/>
              <a:gd name="connsiteX296" fmla="*/ 5286321 w 7472601"/>
              <a:gd name="connsiteY296" fmla="*/ 6033555 h 6858000"/>
              <a:gd name="connsiteX297" fmla="*/ 5008210 w 7472601"/>
              <a:gd name="connsiteY297" fmla="*/ 6649194 h 6858000"/>
              <a:gd name="connsiteX298" fmla="*/ 4986321 w 7472601"/>
              <a:gd name="connsiteY298" fmla="*/ 6765687 h 6858000"/>
              <a:gd name="connsiteX299" fmla="*/ 4973474 w 7472601"/>
              <a:gd name="connsiteY299" fmla="*/ 6858000 h 6858000"/>
              <a:gd name="connsiteX300" fmla="*/ 4907178 w 7472601"/>
              <a:gd name="connsiteY300" fmla="*/ 6858000 h 6858000"/>
              <a:gd name="connsiteX301" fmla="*/ 4910810 w 7472601"/>
              <a:gd name="connsiteY301" fmla="*/ 6829660 h 6858000"/>
              <a:gd name="connsiteX302" fmla="*/ 4987461 w 7472601"/>
              <a:gd name="connsiteY302" fmla="*/ 6432994 h 6858000"/>
              <a:gd name="connsiteX303" fmla="*/ 5179262 w 7472601"/>
              <a:gd name="connsiteY303" fmla="*/ 6035044 h 6858000"/>
              <a:gd name="connsiteX304" fmla="*/ 4689678 w 7472601"/>
              <a:gd name="connsiteY304" fmla="*/ 6440241 h 6858000"/>
              <a:gd name="connsiteX305" fmla="*/ 4477543 w 7472601"/>
              <a:gd name="connsiteY305" fmla="*/ 6674836 h 6858000"/>
              <a:gd name="connsiteX306" fmla="*/ 4329957 w 7472601"/>
              <a:gd name="connsiteY306" fmla="*/ 6858000 h 6858000"/>
              <a:gd name="connsiteX307" fmla="*/ 4218595 w 7472601"/>
              <a:gd name="connsiteY307" fmla="*/ 6858000 h 6858000"/>
              <a:gd name="connsiteX308" fmla="*/ 4368888 w 7472601"/>
              <a:gd name="connsiteY308" fmla="*/ 6668412 h 6858000"/>
              <a:gd name="connsiteX309" fmla="*/ 4563091 w 7472601"/>
              <a:gd name="connsiteY309" fmla="*/ 6442508 h 6858000"/>
              <a:gd name="connsiteX310" fmla="*/ 5387324 w 7472601"/>
              <a:gd name="connsiteY310" fmla="*/ 5705830 h 6858000"/>
              <a:gd name="connsiteX311" fmla="*/ 5073620 w 7472601"/>
              <a:gd name="connsiteY311" fmla="*/ 5955437 h 6858000"/>
              <a:gd name="connsiteX312" fmla="*/ 4689789 w 7472601"/>
              <a:gd name="connsiteY312" fmla="*/ 6268382 h 6858000"/>
              <a:gd name="connsiteX313" fmla="*/ 4418722 w 7472601"/>
              <a:gd name="connsiteY313" fmla="*/ 6570886 h 6858000"/>
              <a:gd name="connsiteX314" fmla="*/ 4214944 w 7472601"/>
              <a:gd name="connsiteY314" fmla="*/ 6858000 h 6858000"/>
              <a:gd name="connsiteX315" fmla="*/ 4177898 w 7472601"/>
              <a:gd name="connsiteY315" fmla="*/ 6858000 h 6858000"/>
              <a:gd name="connsiteX316" fmla="*/ 4391597 w 7472601"/>
              <a:gd name="connsiteY316" fmla="*/ 6556370 h 6858000"/>
              <a:gd name="connsiteX317" fmla="*/ 4668889 w 7472601"/>
              <a:gd name="connsiteY317" fmla="*/ 6246399 h 6858000"/>
              <a:gd name="connsiteX318" fmla="*/ 5055427 w 7472601"/>
              <a:gd name="connsiteY318" fmla="*/ 5931476 h 6858000"/>
              <a:gd name="connsiteX319" fmla="*/ 5371814 w 7472601"/>
              <a:gd name="connsiteY319" fmla="*/ 5678975 h 6858000"/>
              <a:gd name="connsiteX320" fmla="*/ 4987918 w 7472601"/>
              <a:gd name="connsiteY320" fmla="*/ 5838701 h 6858000"/>
              <a:gd name="connsiteX321" fmla="*/ 4317146 w 7472601"/>
              <a:gd name="connsiteY321" fmla="*/ 6587716 h 6858000"/>
              <a:gd name="connsiteX322" fmla="*/ 4171627 w 7472601"/>
              <a:gd name="connsiteY322" fmla="*/ 6858000 h 6858000"/>
              <a:gd name="connsiteX323" fmla="*/ 4081585 w 7472601"/>
              <a:gd name="connsiteY323" fmla="*/ 6858000 h 6858000"/>
              <a:gd name="connsiteX324" fmla="*/ 4238603 w 7472601"/>
              <a:gd name="connsiteY324" fmla="*/ 6559341 h 6858000"/>
              <a:gd name="connsiteX325" fmla="*/ 4778333 w 7472601"/>
              <a:gd name="connsiteY325" fmla="*/ 5873626 h 6858000"/>
              <a:gd name="connsiteX326" fmla="*/ 5414185 w 7472601"/>
              <a:gd name="connsiteY326" fmla="*/ 5573882 h 6858000"/>
              <a:gd name="connsiteX327" fmla="*/ 5959648 w 7472601"/>
              <a:gd name="connsiteY327" fmla="*/ 4760797 h 6858000"/>
              <a:gd name="connsiteX328" fmla="*/ 5355019 w 7472601"/>
              <a:gd name="connsiteY328" fmla="*/ 4734672 h 6858000"/>
              <a:gd name="connsiteX329" fmla="*/ 5083565 w 7472601"/>
              <a:gd name="connsiteY329" fmla="*/ 5179121 h 6858000"/>
              <a:gd name="connsiteX330" fmla="*/ 4713577 w 7472601"/>
              <a:gd name="connsiteY330" fmla="*/ 5616803 h 6858000"/>
              <a:gd name="connsiteX331" fmla="*/ 3989559 w 7472601"/>
              <a:gd name="connsiteY331" fmla="*/ 6145945 h 6858000"/>
              <a:gd name="connsiteX332" fmla="*/ 3939824 w 7472601"/>
              <a:gd name="connsiteY332" fmla="*/ 6066900 h 6858000"/>
              <a:gd name="connsiteX333" fmla="*/ 4584537 w 7472601"/>
              <a:gd name="connsiteY333" fmla="*/ 5324826 h 6858000"/>
              <a:gd name="connsiteX334" fmla="*/ 5037105 w 7472601"/>
              <a:gd name="connsiteY334" fmla="*/ 5088765 h 6858000"/>
              <a:gd name="connsiteX335" fmla="*/ 5039930 w 7472601"/>
              <a:gd name="connsiteY335" fmla="*/ 5089585 h 6858000"/>
              <a:gd name="connsiteX336" fmla="*/ 5263764 w 7472601"/>
              <a:gd name="connsiteY336" fmla="*/ 4735525 h 6858000"/>
              <a:gd name="connsiteX337" fmla="*/ 4086300 w 7472601"/>
              <a:gd name="connsiteY337" fmla="*/ 4884599 h 6858000"/>
              <a:gd name="connsiteX338" fmla="*/ 4085485 w 7472601"/>
              <a:gd name="connsiteY338" fmla="*/ 4899070 h 6858000"/>
              <a:gd name="connsiteX339" fmla="*/ 3871915 w 7472601"/>
              <a:gd name="connsiteY339" fmla="*/ 5253645 h 6858000"/>
              <a:gd name="connsiteX340" fmla="*/ 3799374 w 7472601"/>
              <a:gd name="connsiteY340" fmla="*/ 5466127 h 6858000"/>
              <a:gd name="connsiteX341" fmla="*/ 3498850 w 7472601"/>
              <a:gd name="connsiteY341" fmla="*/ 6661888 h 6858000"/>
              <a:gd name="connsiteX342" fmla="*/ 3399216 w 7472601"/>
              <a:gd name="connsiteY342" fmla="*/ 6858000 h 6858000"/>
              <a:gd name="connsiteX343" fmla="*/ 3303688 w 7472601"/>
              <a:gd name="connsiteY343" fmla="*/ 6858000 h 6858000"/>
              <a:gd name="connsiteX344" fmla="*/ 3391774 w 7472601"/>
              <a:gd name="connsiteY344" fmla="*/ 6697181 h 6858000"/>
              <a:gd name="connsiteX345" fmla="*/ 3735540 w 7472601"/>
              <a:gd name="connsiteY345" fmla="*/ 5546923 h 6858000"/>
              <a:gd name="connsiteX346" fmla="*/ 3729438 w 7472601"/>
              <a:gd name="connsiteY346" fmla="*/ 5569058 h 6858000"/>
              <a:gd name="connsiteX347" fmla="*/ 3707782 w 7472601"/>
              <a:gd name="connsiteY347" fmla="*/ 5644908 h 6858000"/>
              <a:gd name="connsiteX348" fmla="*/ 3583827 w 7472601"/>
              <a:gd name="connsiteY348" fmla="*/ 6039215 h 6858000"/>
              <a:gd name="connsiteX349" fmla="*/ 3547861 w 7472601"/>
              <a:gd name="connsiteY349" fmla="*/ 6129609 h 6858000"/>
              <a:gd name="connsiteX350" fmla="*/ 3490905 w 7472601"/>
              <a:gd name="connsiteY350" fmla="*/ 6277660 h 6858000"/>
              <a:gd name="connsiteX351" fmla="*/ 3455859 w 7472601"/>
              <a:gd name="connsiteY351" fmla="*/ 6391301 h 6858000"/>
              <a:gd name="connsiteX352" fmla="*/ 3429112 w 7472601"/>
              <a:gd name="connsiteY352" fmla="*/ 6479469 h 6858000"/>
              <a:gd name="connsiteX353" fmla="*/ 3304862 w 7472601"/>
              <a:gd name="connsiteY353" fmla="*/ 6796476 h 6858000"/>
              <a:gd name="connsiteX354" fmla="*/ 3276071 w 7472601"/>
              <a:gd name="connsiteY354" fmla="*/ 6858000 h 6858000"/>
              <a:gd name="connsiteX355" fmla="*/ 3240805 w 7472601"/>
              <a:gd name="connsiteY355" fmla="*/ 6858000 h 6858000"/>
              <a:gd name="connsiteX356" fmla="*/ 3275917 w 7472601"/>
              <a:gd name="connsiteY356" fmla="*/ 6783192 h 6858000"/>
              <a:gd name="connsiteX357" fmla="*/ 3399358 w 7472601"/>
              <a:gd name="connsiteY357" fmla="*/ 6469011 h 6858000"/>
              <a:gd name="connsiteX358" fmla="*/ 3425650 w 7472601"/>
              <a:gd name="connsiteY358" fmla="*/ 6381333 h 6858000"/>
              <a:gd name="connsiteX359" fmla="*/ 3460661 w 7472601"/>
              <a:gd name="connsiteY359" fmla="*/ 6266763 h 6858000"/>
              <a:gd name="connsiteX360" fmla="*/ 3518021 w 7472601"/>
              <a:gd name="connsiteY360" fmla="*/ 6117298 h 6858000"/>
              <a:gd name="connsiteX361" fmla="*/ 3554035 w 7472601"/>
              <a:gd name="connsiteY361" fmla="*/ 6027832 h 6858000"/>
              <a:gd name="connsiteX362" fmla="*/ 3677174 w 7472601"/>
              <a:gd name="connsiteY362" fmla="*/ 5636351 h 6858000"/>
              <a:gd name="connsiteX363" fmla="*/ 3698819 w 7472601"/>
              <a:gd name="connsiteY363" fmla="*/ 5560503 h 6858000"/>
              <a:gd name="connsiteX364" fmla="*/ 3702094 w 7472601"/>
              <a:gd name="connsiteY364" fmla="*/ 5549194 h 6858000"/>
              <a:gd name="connsiteX365" fmla="*/ 3398355 w 7472601"/>
              <a:gd name="connsiteY365" fmla="*/ 6094603 h 6858000"/>
              <a:gd name="connsiteX366" fmla="*/ 3193941 w 7472601"/>
              <a:gd name="connsiteY366" fmla="*/ 6798775 h 6858000"/>
              <a:gd name="connsiteX367" fmla="*/ 3184140 w 7472601"/>
              <a:gd name="connsiteY367" fmla="*/ 6858000 h 6858000"/>
              <a:gd name="connsiteX368" fmla="*/ 3099978 w 7472601"/>
              <a:gd name="connsiteY368" fmla="*/ 6858000 h 6858000"/>
              <a:gd name="connsiteX369" fmla="*/ 3101556 w 7472601"/>
              <a:gd name="connsiteY369" fmla="*/ 6843337 h 6858000"/>
              <a:gd name="connsiteX370" fmla="*/ 3370162 w 7472601"/>
              <a:gd name="connsiteY370" fmla="*/ 5785550 h 6858000"/>
              <a:gd name="connsiteX371" fmla="*/ 3746477 w 7472601"/>
              <a:gd name="connsiteY371" fmla="*/ 5377889 h 6858000"/>
              <a:gd name="connsiteX372" fmla="*/ 3863399 w 7472601"/>
              <a:gd name="connsiteY372" fmla="*/ 5087257 h 6858000"/>
              <a:gd name="connsiteX373" fmla="*/ 3968712 w 7472601"/>
              <a:gd name="connsiteY373" fmla="*/ 4913989 h 6858000"/>
              <a:gd name="connsiteX374" fmla="*/ 2792390 w 7472601"/>
              <a:gd name="connsiteY374" fmla="*/ 5382974 h 6858000"/>
              <a:gd name="connsiteX375" fmla="*/ 2714982 w 7472601"/>
              <a:gd name="connsiteY375" fmla="*/ 5427051 h 6858000"/>
              <a:gd name="connsiteX376" fmla="*/ 2813361 w 7472601"/>
              <a:gd name="connsiteY376" fmla="*/ 6023912 h 6858000"/>
              <a:gd name="connsiteX377" fmla="*/ 2688430 w 7472601"/>
              <a:gd name="connsiteY377" fmla="*/ 6801564 h 6858000"/>
              <a:gd name="connsiteX378" fmla="*/ 2629626 w 7472601"/>
              <a:gd name="connsiteY378" fmla="*/ 6763394 h 6858000"/>
              <a:gd name="connsiteX379" fmla="*/ 2565328 w 7472601"/>
              <a:gd name="connsiteY379" fmla="*/ 5516399 h 6858000"/>
              <a:gd name="connsiteX380" fmla="*/ 1922999 w 7472601"/>
              <a:gd name="connsiteY380" fmla="*/ 5980343 h 6858000"/>
              <a:gd name="connsiteX381" fmla="*/ 1950261 w 7472601"/>
              <a:gd name="connsiteY381" fmla="*/ 6405858 h 6858000"/>
              <a:gd name="connsiteX382" fmla="*/ 2365554 w 7472601"/>
              <a:gd name="connsiteY382" fmla="*/ 6759107 h 6858000"/>
              <a:gd name="connsiteX383" fmla="*/ 2424142 w 7472601"/>
              <a:gd name="connsiteY383" fmla="*/ 6858000 h 6858000"/>
              <a:gd name="connsiteX384" fmla="*/ 2395994 w 7472601"/>
              <a:gd name="connsiteY384" fmla="*/ 6858000 h 6858000"/>
              <a:gd name="connsiteX385" fmla="*/ 2392863 w 7472601"/>
              <a:gd name="connsiteY385" fmla="*/ 6852964 h 6858000"/>
              <a:gd name="connsiteX386" fmla="*/ 2017589 w 7472601"/>
              <a:gd name="connsiteY386" fmla="*/ 6493982 h 6858000"/>
              <a:gd name="connsiteX387" fmla="*/ 2147336 w 7472601"/>
              <a:gd name="connsiteY387" fmla="*/ 6594052 h 6858000"/>
              <a:gd name="connsiteX388" fmla="*/ 2207047 w 7472601"/>
              <a:gd name="connsiteY388" fmla="*/ 6654540 h 6858000"/>
              <a:gd name="connsiteX389" fmla="*/ 2299106 w 7472601"/>
              <a:gd name="connsiteY389" fmla="*/ 6778931 h 6858000"/>
              <a:gd name="connsiteX390" fmla="*/ 2314430 w 7472601"/>
              <a:gd name="connsiteY390" fmla="*/ 6801144 h 6858000"/>
              <a:gd name="connsiteX391" fmla="*/ 2352406 w 7472601"/>
              <a:gd name="connsiteY391" fmla="*/ 6858000 h 6858000"/>
              <a:gd name="connsiteX392" fmla="*/ 2314492 w 7472601"/>
              <a:gd name="connsiteY392" fmla="*/ 6858000 h 6858000"/>
              <a:gd name="connsiteX393" fmla="*/ 2288095 w 7472601"/>
              <a:gd name="connsiteY393" fmla="*/ 6818030 h 6858000"/>
              <a:gd name="connsiteX394" fmla="*/ 2272768 w 7472601"/>
              <a:gd name="connsiteY394" fmla="*/ 6795822 h 6858000"/>
              <a:gd name="connsiteX395" fmla="*/ 2182715 w 7472601"/>
              <a:gd name="connsiteY395" fmla="*/ 6675071 h 6858000"/>
              <a:gd name="connsiteX396" fmla="*/ 2032061 w 7472601"/>
              <a:gd name="connsiteY396" fmla="*/ 6541380 h 6858000"/>
              <a:gd name="connsiteX397" fmla="*/ 2257220 w 7472601"/>
              <a:gd name="connsiteY397" fmla="*/ 6826257 h 6858000"/>
              <a:gd name="connsiteX398" fmla="*/ 2281324 w 7472601"/>
              <a:gd name="connsiteY398" fmla="*/ 6858000 h 6858000"/>
              <a:gd name="connsiteX399" fmla="*/ 2242860 w 7472601"/>
              <a:gd name="connsiteY399" fmla="*/ 6858000 h 6858000"/>
              <a:gd name="connsiteX400" fmla="*/ 2232818 w 7472601"/>
              <a:gd name="connsiteY400" fmla="*/ 6844926 h 6858000"/>
              <a:gd name="connsiteX401" fmla="*/ 1990172 w 7472601"/>
              <a:gd name="connsiteY401" fmla="*/ 6542121 h 6858000"/>
              <a:gd name="connsiteX402" fmla="*/ 2124090 w 7472601"/>
              <a:gd name="connsiteY402" fmla="*/ 6761017 h 6858000"/>
              <a:gd name="connsiteX403" fmla="*/ 2200380 w 7472601"/>
              <a:gd name="connsiteY403" fmla="*/ 6858000 h 6858000"/>
              <a:gd name="connsiteX404" fmla="*/ 2147507 w 7472601"/>
              <a:gd name="connsiteY404" fmla="*/ 6858000 h 6858000"/>
              <a:gd name="connsiteX405" fmla="*/ 2070668 w 7472601"/>
              <a:gd name="connsiteY405" fmla="*/ 6761520 h 6858000"/>
              <a:gd name="connsiteX406" fmla="*/ 1975142 w 7472601"/>
              <a:gd name="connsiteY406" fmla="*/ 6585570 h 6858000"/>
              <a:gd name="connsiteX407" fmla="*/ 2050035 w 7472601"/>
              <a:gd name="connsiteY407" fmla="*/ 6813345 h 6858000"/>
              <a:gd name="connsiteX408" fmla="*/ 2063025 w 7472601"/>
              <a:gd name="connsiteY408" fmla="*/ 6858000 h 6858000"/>
              <a:gd name="connsiteX409" fmla="*/ 2021675 w 7472601"/>
              <a:gd name="connsiteY409" fmla="*/ 6858000 h 6858000"/>
              <a:gd name="connsiteX410" fmla="*/ 2019308 w 7472601"/>
              <a:gd name="connsiteY410" fmla="*/ 6847118 h 6858000"/>
              <a:gd name="connsiteX411" fmla="*/ 1938835 w 7472601"/>
              <a:gd name="connsiteY411" fmla="*/ 6551160 h 6858000"/>
              <a:gd name="connsiteX412" fmla="*/ 1953230 w 7472601"/>
              <a:gd name="connsiteY412" fmla="*/ 6759699 h 6858000"/>
              <a:gd name="connsiteX413" fmla="*/ 1956763 w 7472601"/>
              <a:gd name="connsiteY413" fmla="*/ 6778191 h 6858000"/>
              <a:gd name="connsiteX414" fmla="*/ 1967925 w 7472601"/>
              <a:gd name="connsiteY414" fmla="*/ 6858000 h 6858000"/>
              <a:gd name="connsiteX415" fmla="*/ 1936622 w 7472601"/>
              <a:gd name="connsiteY415" fmla="*/ 6858000 h 6858000"/>
              <a:gd name="connsiteX416" fmla="*/ 1926261 w 7472601"/>
              <a:gd name="connsiteY416" fmla="*/ 6784064 h 6858000"/>
              <a:gd name="connsiteX417" fmla="*/ 1922724 w 7472601"/>
              <a:gd name="connsiteY417" fmla="*/ 6765577 h 6858000"/>
              <a:gd name="connsiteX418" fmla="*/ 1904650 w 7472601"/>
              <a:gd name="connsiteY418" fmla="*/ 6639616 h 6858000"/>
              <a:gd name="connsiteX419" fmla="*/ 1885273 w 7472601"/>
              <a:gd name="connsiteY419" fmla="*/ 6858000 h 6858000"/>
              <a:gd name="connsiteX420" fmla="*/ 1854363 w 7472601"/>
              <a:gd name="connsiteY420" fmla="*/ 6858000 h 6858000"/>
              <a:gd name="connsiteX421" fmla="*/ 1880391 w 7472601"/>
              <a:gd name="connsiteY421" fmla="*/ 6603796 h 6858000"/>
              <a:gd name="connsiteX422" fmla="*/ 1818273 w 7472601"/>
              <a:gd name="connsiteY422" fmla="*/ 6715729 h 6858000"/>
              <a:gd name="connsiteX423" fmla="*/ 1794691 w 7472601"/>
              <a:gd name="connsiteY423" fmla="*/ 6843239 h 6858000"/>
              <a:gd name="connsiteX424" fmla="*/ 1794914 w 7472601"/>
              <a:gd name="connsiteY424" fmla="*/ 6858000 h 6858000"/>
              <a:gd name="connsiteX425" fmla="*/ 1746128 w 7472601"/>
              <a:gd name="connsiteY425" fmla="*/ 6858000 h 6858000"/>
              <a:gd name="connsiteX426" fmla="*/ 1753934 w 7472601"/>
              <a:gd name="connsiteY426" fmla="*/ 6724796 h 6858000"/>
              <a:gd name="connsiteX427" fmla="*/ 1792053 w 7472601"/>
              <a:gd name="connsiteY427" fmla="*/ 6572396 h 6858000"/>
              <a:gd name="connsiteX428" fmla="*/ 1862248 w 7472601"/>
              <a:gd name="connsiteY428" fmla="*/ 6266397 h 6858000"/>
              <a:gd name="connsiteX429" fmla="*/ 1862250 w 7472601"/>
              <a:gd name="connsiteY429" fmla="*/ 6033531 h 6858000"/>
              <a:gd name="connsiteX430" fmla="*/ 1211999 w 7472601"/>
              <a:gd name="connsiteY430" fmla="*/ 6683610 h 6858000"/>
              <a:gd name="connsiteX431" fmla="*/ 1213266 w 7472601"/>
              <a:gd name="connsiteY431" fmla="*/ 6691947 h 6858000"/>
              <a:gd name="connsiteX432" fmla="*/ 1203370 w 7472601"/>
              <a:gd name="connsiteY432" fmla="*/ 6850676 h 6858000"/>
              <a:gd name="connsiteX433" fmla="*/ 1203671 w 7472601"/>
              <a:gd name="connsiteY433" fmla="*/ 6858000 h 6858000"/>
              <a:gd name="connsiteX434" fmla="*/ 1143180 w 7472601"/>
              <a:gd name="connsiteY434" fmla="*/ 6858000 h 6858000"/>
              <a:gd name="connsiteX435" fmla="*/ 1142176 w 7472601"/>
              <a:gd name="connsiteY435" fmla="*/ 6766045 h 6858000"/>
              <a:gd name="connsiteX436" fmla="*/ 1067484 w 7472601"/>
              <a:gd name="connsiteY436" fmla="*/ 6858000 h 6858000"/>
              <a:gd name="connsiteX437" fmla="*/ 953928 w 7472601"/>
              <a:gd name="connsiteY437" fmla="*/ 6858000 h 6858000"/>
              <a:gd name="connsiteX438" fmla="*/ 959715 w 7472601"/>
              <a:gd name="connsiteY438" fmla="*/ 6850185 h 6858000"/>
              <a:gd name="connsiteX439" fmla="*/ 1483788 w 7472601"/>
              <a:gd name="connsiteY439" fmla="*/ 6259174 h 6858000"/>
              <a:gd name="connsiteX440" fmla="*/ 1100671 w 7472601"/>
              <a:gd name="connsiteY440" fmla="*/ 6252137 h 6858000"/>
              <a:gd name="connsiteX441" fmla="*/ 1090144 w 7472601"/>
              <a:gd name="connsiteY441" fmla="*/ 6256748 h 6858000"/>
              <a:gd name="connsiteX442" fmla="*/ 1095872 w 7472601"/>
              <a:gd name="connsiteY442" fmla="*/ 6271892 h 6858000"/>
              <a:gd name="connsiteX443" fmla="*/ 262785 w 7472601"/>
              <a:gd name="connsiteY443" fmla="*/ 6845450 h 6858000"/>
              <a:gd name="connsiteX444" fmla="*/ 209968 w 7472601"/>
              <a:gd name="connsiteY444" fmla="*/ 6770713 h 6858000"/>
              <a:gd name="connsiteX445" fmla="*/ 873460 w 7472601"/>
              <a:gd name="connsiteY445" fmla="*/ 6253768 h 6858000"/>
              <a:gd name="connsiteX446" fmla="*/ 192686 w 7472601"/>
              <a:gd name="connsiteY446" fmla="*/ 5849257 h 6858000"/>
              <a:gd name="connsiteX447" fmla="*/ 4696 w 7472601"/>
              <a:gd name="connsiteY447" fmla="*/ 5697668 h 6858000"/>
              <a:gd name="connsiteX448" fmla="*/ 0 w 7472601"/>
              <a:gd name="connsiteY448" fmla="*/ 5689984 h 6858000"/>
              <a:gd name="connsiteX449" fmla="*/ 0 w 7472601"/>
              <a:gd name="connsiteY449" fmla="*/ 5513472 h 6858000"/>
              <a:gd name="connsiteX450" fmla="*/ 174101 w 7472601"/>
              <a:gd name="connsiteY450" fmla="*/ 5620277 h 6858000"/>
              <a:gd name="connsiteX451" fmla="*/ 891800 w 7472601"/>
              <a:gd name="connsiteY451" fmla="*/ 6036935 h 6858000"/>
              <a:gd name="connsiteX452" fmla="*/ 1072219 w 7472601"/>
              <a:gd name="connsiteY452" fmla="*/ 6169443 h 6858000"/>
              <a:gd name="connsiteX453" fmla="*/ 1074117 w 7472601"/>
              <a:gd name="connsiteY453" fmla="*/ 6170301 h 6858000"/>
              <a:gd name="connsiteX454" fmla="*/ 1083114 w 7472601"/>
              <a:gd name="connsiteY454" fmla="*/ 6174131 h 6858000"/>
              <a:gd name="connsiteX455" fmla="*/ 1543010 w 7472601"/>
              <a:gd name="connsiteY455" fmla="*/ 6191140 h 6858000"/>
              <a:gd name="connsiteX456" fmla="*/ 1551080 w 7472601"/>
              <a:gd name="connsiteY456" fmla="*/ 6195006 h 6858000"/>
              <a:gd name="connsiteX457" fmla="*/ 2345443 w 7472601"/>
              <a:gd name="connsiteY457" fmla="*/ 5549882 h 6858000"/>
              <a:gd name="connsiteX458" fmla="*/ 1721499 w 7472601"/>
              <a:gd name="connsiteY458" fmla="*/ 5599969 h 6858000"/>
              <a:gd name="connsiteX459" fmla="*/ 767716 w 7472601"/>
              <a:gd name="connsiteY459" fmla="*/ 5472768 h 6858000"/>
              <a:gd name="connsiteX460" fmla="*/ 722147 w 7472601"/>
              <a:gd name="connsiteY460" fmla="*/ 5393091 h 6858000"/>
              <a:gd name="connsiteX461" fmla="*/ 1485552 w 7472601"/>
              <a:gd name="connsiteY461" fmla="*/ 5313202 h 6858000"/>
              <a:gd name="connsiteX462" fmla="*/ 2143004 w 7472601"/>
              <a:gd name="connsiteY462" fmla="*/ 5402420 h 6858000"/>
              <a:gd name="connsiteX463" fmla="*/ 1933391 w 7472601"/>
              <a:gd name="connsiteY463" fmla="*/ 5156971 h 6858000"/>
              <a:gd name="connsiteX464" fmla="*/ 1827118 w 7472601"/>
              <a:gd name="connsiteY464" fmla="*/ 4968410 h 6858000"/>
              <a:gd name="connsiteX465" fmla="*/ 1837349 w 7472601"/>
              <a:gd name="connsiteY465" fmla="*/ 4956357 h 6858000"/>
              <a:gd name="connsiteX466" fmla="*/ 2162835 w 7472601"/>
              <a:gd name="connsiteY466" fmla="*/ 5187853 h 6858000"/>
              <a:gd name="connsiteX467" fmla="*/ 2257167 w 7472601"/>
              <a:gd name="connsiteY467" fmla="*/ 5462123 h 6858000"/>
              <a:gd name="connsiteX468" fmla="*/ 2261598 w 7472601"/>
              <a:gd name="connsiteY468" fmla="*/ 5467998 h 6858000"/>
              <a:gd name="connsiteX469" fmla="*/ 2437177 w 7472601"/>
              <a:gd name="connsiteY469" fmla="*/ 5479608 h 6858000"/>
              <a:gd name="connsiteX470" fmla="*/ 2445247 w 7472601"/>
              <a:gd name="connsiteY470" fmla="*/ 5483476 h 6858000"/>
              <a:gd name="connsiteX471" fmla="*/ 2743626 w 7472601"/>
              <a:gd name="connsiteY471" fmla="*/ 5304819 h 6858000"/>
              <a:gd name="connsiteX472" fmla="*/ 3048102 w 7472601"/>
              <a:gd name="connsiteY472" fmla="*/ 5150595 h 6858000"/>
              <a:gd name="connsiteX473" fmla="*/ 1799414 w 7472601"/>
              <a:gd name="connsiteY473" fmla="*/ 4694732 h 6858000"/>
              <a:gd name="connsiteX474" fmla="*/ 1771735 w 7472601"/>
              <a:gd name="connsiteY474" fmla="*/ 4619929 h 6858000"/>
              <a:gd name="connsiteX475" fmla="*/ 3104273 w 7472601"/>
              <a:gd name="connsiteY475" fmla="*/ 5076159 h 6858000"/>
              <a:gd name="connsiteX476" fmla="*/ 3113245 w 7472601"/>
              <a:gd name="connsiteY476" fmla="*/ 5090705 h 6858000"/>
              <a:gd name="connsiteX477" fmla="*/ 3126294 w 7472601"/>
              <a:gd name="connsiteY477" fmla="*/ 5114400 h 6858000"/>
              <a:gd name="connsiteX478" fmla="*/ 3937433 w 7472601"/>
              <a:gd name="connsiteY478" fmla="*/ 4830473 h 6858000"/>
              <a:gd name="connsiteX479" fmla="*/ 3590475 w 7472601"/>
              <a:gd name="connsiteY479" fmla="*/ 4597974 h 6858000"/>
              <a:gd name="connsiteX480" fmla="*/ 3100264 w 7472601"/>
              <a:gd name="connsiteY480" fmla="*/ 4579845 h 6858000"/>
              <a:gd name="connsiteX481" fmla="*/ 2183576 w 7472601"/>
              <a:gd name="connsiteY481" fmla="*/ 4227150 h 6858000"/>
              <a:gd name="connsiteX482" fmla="*/ 2151029 w 7472601"/>
              <a:gd name="connsiteY482" fmla="*/ 4146947 h 6858000"/>
              <a:gd name="connsiteX483" fmla="*/ 3563434 w 7472601"/>
              <a:gd name="connsiteY483" fmla="*/ 4469115 h 6858000"/>
              <a:gd name="connsiteX484" fmla="*/ 3177952 w 7472601"/>
              <a:gd name="connsiteY484" fmla="*/ 3657386 h 6858000"/>
              <a:gd name="connsiteX485" fmla="*/ 3189263 w 7472601"/>
              <a:gd name="connsiteY485" fmla="*/ 3625726 h 6858000"/>
              <a:gd name="connsiteX486" fmla="*/ 3560912 w 7472601"/>
              <a:gd name="connsiteY486" fmla="*/ 4079863 h 6858000"/>
              <a:gd name="connsiteX487" fmla="*/ 3626636 w 7472601"/>
              <a:gd name="connsiteY487" fmla="*/ 4512230 h 6858000"/>
              <a:gd name="connsiteX488" fmla="*/ 3653088 w 7472601"/>
              <a:gd name="connsiteY488" fmla="*/ 4521417 h 6858000"/>
              <a:gd name="connsiteX489" fmla="*/ 3988128 w 7472601"/>
              <a:gd name="connsiteY489" fmla="*/ 4817267 h 6858000"/>
              <a:gd name="connsiteX490" fmla="*/ 4830582 w 7472601"/>
              <a:gd name="connsiteY490" fmla="*/ 4676000 h 6858000"/>
              <a:gd name="connsiteX491" fmla="*/ 4830100 w 7472601"/>
              <a:gd name="connsiteY491" fmla="*/ 4675554 h 6858000"/>
              <a:gd name="connsiteX492" fmla="*/ 4036318 w 7472601"/>
              <a:gd name="connsiteY492" fmla="*/ 4147013 h 6858000"/>
              <a:gd name="connsiteX493" fmla="*/ 3432098 w 7472601"/>
              <a:gd name="connsiteY493" fmla="*/ 3537312 h 6858000"/>
              <a:gd name="connsiteX494" fmla="*/ 3446761 w 7472601"/>
              <a:gd name="connsiteY494" fmla="*/ 3461278 h 6858000"/>
              <a:gd name="connsiteX495" fmla="*/ 4419733 w 7472601"/>
              <a:gd name="connsiteY495" fmla="*/ 3963555 h 6858000"/>
              <a:gd name="connsiteX496" fmla="*/ 4781371 w 7472601"/>
              <a:gd name="connsiteY496" fmla="*/ 4458604 h 6858000"/>
              <a:gd name="connsiteX497" fmla="*/ 4780440 w 7472601"/>
              <a:gd name="connsiteY497" fmla="*/ 4470290 h 6858000"/>
              <a:gd name="connsiteX498" fmla="*/ 4898954 w 7472601"/>
              <a:gd name="connsiteY498" fmla="*/ 4662092 h 6858000"/>
              <a:gd name="connsiteX499" fmla="*/ 4900699 w 7472601"/>
              <a:gd name="connsiteY499" fmla="*/ 4670867 h 6858000"/>
              <a:gd name="connsiteX500" fmla="*/ 5714511 w 7472601"/>
              <a:gd name="connsiteY500" fmla="*/ 4663483 h 6858000"/>
              <a:gd name="connsiteX501" fmla="*/ 5464793 w 7472601"/>
              <a:gd name="connsiteY501" fmla="*/ 4393556 h 6858000"/>
              <a:gd name="connsiteX502" fmla="*/ 5461897 w 7472601"/>
              <a:gd name="connsiteY502" fmla="*/ 4390879 h 6858000"/>
              <a:gd name="connsiteX503" fmla="*/ 4294126 w 7472601"/>
              <a:gd name="connsiteY503" fmla="*/ 3303048 h 6858000"/>
              <a:gd name="connsiteX504" fmla="*/ 4305321 w 7472601"/>
              <a:gd name="connsiteY504" fmla="*/ 3256953 h 6858000"/>
              <a:gd name="connsiteX505" fmla="*/ 4949299 w 7472601"/>
              <a:gd name="connsiteY505" fmla="*/ 3766336 h 6858000"/>
              <a:gd name="connsiteX506" fmla="*/ 5291452 w 7472601"/>
              <a:gd name="connsiteY506" fmla="*/ 4076801 h 6858000"/>
              <a:gd name="connsiteX507" fmla="*/ 5434998 w 7472601"/>
              <a:gd name="connsiteY507" fmla="*/ 4254100 h 6858000"/>
              <a:gd name="connsiteX508" fmla="*/ 5351015 w 7472601"/>
              <a:gd name="connsiteY508" fmla="*/ 3760989 h 6858000"/>
              <a:gd name="connsiteX509" fmla="*/ 5413780 w 7472601"/>
              <a:gd name="connsiteY509" fmla="*/ 2966265 h 6858000"/>
              <a:gd name="connsiteX510" fmla="*/ 5425627 w 7472601"/>
              <a:gd name="connsiteY510" fmla="*/ 2954192 h 6858000"/>
              <a:gd name="connsiteX511" fmla="*/ 6604735 w 7472601"/>
              <a:gd name="connsiteY511" fmla="*/ 2041381 h 6858000"/>
              <a:gd name="connsiteX512" fmla="*/ 7204487 w 7472601"/>
              <a:gd name="connsiteY512" fmla="*/ 2742112 h 6858000"/>
              <a:gd name="connsiteX513" fmla="*/ 7131592 w 7472601"/>
              <a:gd name="connsiteY513" fmla="*/ 2672096 h 6858000"/>
              <a:gd name="connsiteX514" fmla="*/ 6996344 w 7472601"/>
              <a:gd name="connsiteY514" fmla="*/ 2518310 h 6858000"/>
              <a:gd name="connsiteX515" fmla="*/ 6735495 w 7472601"/>
              <a:gd name="connsiteY515" fmla="*/ 2196890 h 6858000"/>
              <a:gd name="connsiteX516" fmla="*/ 6721901 w 7472601"/>
              <a:gd name="connsiteY516" fmla="*/ 2179274 h 6858000"/>
              <a:gd name="connsiteX517" fmla="*/ 6604735 w 7472601"/>
              <a:gd name="connsiteY517" fmla="*/ 2041381 h 6858000"/>
              <a:gd name="connsiteX518" fmla="*/ 6591670 w 7472601"/>
              <a:gd name="connsiteY518" fmla="*/ 1988277 h 6858000"/>
              <a:gd name="connsiteX519" fmla="*/ 6747349 w 7472601"/>
              <a:gd name="connsiteY519" fmla="*/ 2160069 h 6858000"/>
              <a:gd name="connsiteX520" fmla="*/ 6760943 w 7472601"/>
              <a:gd name="connsiteY520" fmla="*/ 2177686 h 6858000"/>
              <a:gd name="connsiteX521" fmla="*/ 7021065 w 7472601"/>
              <a:gd name="connsiteY521" fmla="*/ 2498102 h 6858000"/>
              <a:gd name="connsiteX522" fmla="*/ 7155223 w 7472601"/>
              <a:gd name="connsiteY522" fmla="*/ 2650386 h 6858000"/>
              <a:gd name="connsiteX523" fmla="*/ 7203167 w 7472601"/>
              <a:gd name="connsiteY523" fmla="*/ 2697288 h 6858000"/>
              <a:gd name="connsiteX524" fmla="*/ 6937703 w 7472601"/>
              <a:gd name="connsiteY524" fmla="*/ 2321981 h 6858000"/>
              <a:gd name="connsiteX525" fmla="*/ 6591670 w 7472601"/>
              <a:gd name="connsiteY525" fmla="*/ 1988277 h 6858000"/>
              <a:gd name="connsiteX526" fmla="*/ 5798671 w 7472601"/>
              <a:gd name="connsiteY526" fmla="*/ 1981601 h 6858000"/>
              <a:gd name="connsiteX527" fmla="*/ 5754709 w 7472601"/>
              <a:gd name="connsiteY527" fmla="*/ 2071454 h 6858000"/>
              <a:gd name="connsiteX528" fmla="*/ 5763044 w 7472601"/>
              <a:gd name="connsiteY528" fmla="*/ 2842206 h 6858000"/>
              <a:gd name="connsiteX529" fmla="*/ 5764974 w 7472601"/>
              <a:gd name="connsiteY529" fmla="*/ 2799609 h 6858000"/>
              <a:gd name="connsiteX530" fmla="*/ 5767665 w 7472601"/>
              <a:gd name="connsiteY530" fmla="*/ 2666409 h 6858000"/>
              <a:gd name="connsiteX531" fmla="*/ 5763055 w 7472601"/>
              <a:gd name="connsiteY531" fmla="*/ 2579705 h 6858000"/>
              <a:gd name="connsiteX532" fmla="*/ 5758079 w 7472601"/>
              <a:gd name="connsiteY532" fmla="*/ 2492508 h 6858000"/>
              <a:gd name="connsiteX533" fmla="*/ 5779325 w 7472601"/>
              <a:gd name="connsiteY533" fmla="*/ 2197069 h 6858000"/>
              <a:gd name="connsiteX534" fmla="*/ 5798671 w 7472601"/>
              <a:gd name="connsiteY534" fmla="*/ 1981601 h 6858000"/>
              <a:gd name="connsiteX535" fmla="*/ 5829202 w 7472601"/>
              <a:gd name="connsiteY535" fmla="*/ 1971679 h 6858000"/>
              <a:gd name="connsiteX536" fmla="*/ 5809558 w 7472601"/>
              <a:gd name="connsiteY536" fmla="*/ 2198043 h 6858000"/>
              <a:gd name="connsiteX537" fmla="*/ 5788653 w 7472601"/>
              <a:gd name="connsiteY537" fmla="*/ 2489430 h 6858000"/>
              <a:gd name="connsiteX538" fmla="*/ 5793439 w 7472601"/>
              <a:gd name="connsiteY538" fmla="*/ 2575235 h 6858000"/>
              <a:gd name="connsiteX539" fmla="*/ 5796837 w 7472601"/>
              <a:gd name="connsiteY539" fmla="*/ 2637633 h 6858000"/>
              <a:gd name="connsiteX540" fmla="*/ 5818614 w 7472601"/>
              <a:gd name="connsiteY540" fmla="*/ 2473055 h 6858000"/>
              <a:gd name="connsiteX541" fmla="*/ 5829202 w 7472601"/>
              <a:gd name="connsiteY541" fmla="*/ 1971679 h 6858000"/>
              <a:gd name="connsiteX542" fmla="*/ 5911389 w 7472601"/>
              <a:gd name="connsiteY542" fmla="*/ 1898371 h 6858000"/>
              <a:gd name="connsiteX543" fmla="*/ 6237627 w 7472601"/>
              <a:gd name="connsiteY543" fmla="*/ 2231921 h 6858000"/>
              <a:gd name="connsiteX544" fmla="*/ 5911389 w 7472601"/>
              <a:gd name="connsiteY544" fmla="*/ 1898371 h 6858000"/>
              <a:gd name="connsiteX545" fmla="*/ 6944437 w 7472601"/>
              <a:gd name="connsiteY545" fmla="*/ 1575402 h 6858000"/>
              <a:gd name="connsiteX546" fmla="*/ 6304730 w 7472601"/>
              <a:gd name="connsiteY546" fmla="*/ 1766654 h 6858000"/>
              <a:gd name="connsiteX547" fmla="*/ 6944437 w 7472601"/>
              <a:gd name="connsiteY547" fmla="*/ 1575402 h 6858000"/>
              <a:gd name="connsiteX548" fmla="*/ 7019523 w 7472601"/>
              <a:gd name="connsiteY548" fmla="*/ 1519450 h 6858000"/>
              <a:gd name="connsiteX549" fmla="*/ 6298091 w 7472601"/>
              <a:gd name="connsiteY549" fmla="*/ 1737122 h 6858000"/>
              <a:gd name="connsiteX550" fmla="*/ 7019523 w 7472601"/>
              <a:gd name="connsiteY550" fmla="*/ 1519450 h 6858000"/>
              <a:gd name="connsiteX551" fmla="*/ 2399523 w 7472601"/>
              <a:gd name="connsiteY551" fmla="*/ 1428234 h 6858000"/>
              <a:gd name="connsiteX552" fmla="*/ 2224982 w 7472601"/>
              <a:gd name="connsiteY552" fmla="*/ 1826201 h 6858000"/>
              <a:gd name="connsiteX553" fmla="*/ 2096099 w 7472601"/>
              <a:gd name="connsiteY553" fmla="*/ 2345900 h 6858000"/>
              <a:gd name="connsiteX554" fmla="*/ 2283317 w 7472601"/>
              <a:gd name="connsiteY554" fmla="*/ 1796925 h 6858000"/>
              <a:gd name="connsiteX555" fmla="*/ 2399523 w 7472601"/>
              <a:gd name="connsiteY555" fmla="*/ 1428234 h 6858000"/>
              <a:gd name="connsiteX556" fmla="*/ 2448558 w 7472601"/>
              <a:gd name="connsiteY556" fmla="*/ 1373435 h 6858000"/>
              <a:gd name="connsiteX557" fmla="*/ 2312521 w 7472601"/>
              <a:gd name="connsiteY557" fmla="*/ 1806140 h 6858000"/>
              <a:gd name="connsiteX558" fmla="*/ 2127533 w 7472601"/>
              <a:gd name="connsiteY558" fmla="*/ 2348380 h 6858000"/>
              <a:gd name="connsiteX559" fmla="*/ 2358080 w 7472601"/>
              <a:gd name="connsiteY559" fmla="*/ 1866134 h 6858000"/>
              <a:gd name="connsiteX560" fmla="*/ 2407436 w 7472601"/>
              <a:gd name="connsiteY560" fmla="*/ 1651070 h 6858000"/>
              <a:gd name="connsiteX561" fmla="*/ 2448558 w 7472601"/>
              <a:gd name="connsiteY561" fmla="*/ 1373435 h 6858000"/>
              <a:gd name="connsiteX562" fmla="*/ 278707 w 7472601"/>
              <a:gd name="connsiteY562" fmla="*/ 1352270 h 6858000"/>
              <a:gd name="connsiteX563" fmla="*/ 321570 w 7472601"/>
              <a:gd name="connsiteY563" fmla="*/ 1861610 h 6858000"/>
              <a:gd name="connsiteX564" fmla="*/ 294281 w 7472601"/>
              <a:gd name="connsiteY564" fmla="*/ 1440658 h 6858000"/>
              <a:gd name="connsiteX565" fmla="*/ 278707 w 7472601"/>
              <a:gd name="connsiteY565" fmla="*/ 1352270 h 6858000"/>
              <a:gd name="connsiteX566" fmla="*/ 1423821 w 7472601"/>
              <a:gd name="connsiteY566" fmla="*/ 1351958 h 6858000"/>
              <a:gd name="connsiteX567" fmla="*/ 1638521 w 7472601"/>
              <a:gd name="connsiteY567" fmla="*/ 1908470 h 6858000"/>
              <a:gd name="connsiteX568" fmla="*/ 1754199 w 7472601"/>
              <a:gd name="connsiteY568" fmla="*/ 2149284 h 6858000"/>
              <a:gd name="connsiteX569" fmla="*/ 1908359 w 7472601"/>
              <a:gd name="connsiteY569" fmla="*/ 2364988 h 6858000"/>
              <a:gd name="connsiteX570" fmla="*/ 1647661 w 7472601"/>
              <a:gd name="connsiteY570" fmla="*/ 1825945 h 6858000"/>
              <a:gd name="connsiteX571" fmla="*/ 1423821 w 7472601"/>
              <a:gd name="connsiteY571" fmla="*/ 1351958 h 6858000"/>
              <a:gd name="connsiteX572" fmla="*/ 1431890 w 7472601"/>
              <a:gd name="connsiteY572" fmla="*/ 1306475 h 6858000"/>
              <a:gd name="connsiteX573" fmla="*/ 1507597 w 7472601"/>
              <a:gd name="connsiteY573" fmla="*/ 1446132 h 6858000"/>
              <a:gd name="connsiteX574" fmla="*/ 1674586 w 7472601"/>
              <a:gd name="connsiteY574" fmla="*/ 1813832 h 6858000"/>
              <a:gd name="connsiteX575" fmla="*/ 1815950 w 7472601"/>
              <a:gd name="connsiteY575" fmla="*/ 2128564 h 6858000"/>
              <a:gd name="connsiteX576" fmla="*/ 1984242 w 7472601"/>
              <a:gd name="connsiteY576" fmla="*/ 2430829 h 6858000"/>
              <a:gd name="connsiteX577" fmla="*/ 2014023 w 7472601"/>
              <a:gd name="connsiteY577" fmla="*/ 2450995 h 6858000"/>
              <a:gd name="connsiteX578" fmla="*/ 1747337 w 7472601"/>
              <a:gd name="connsiteY578" fmla="*/ 1855264 h 6858000"/>
              <a:gd name="connsiteX579" fmla="*/ 1533749 w 7472601"/>
              <a:gd name="connsiteY579" fmla="*/ 1478656 h 6858000"/>
              <a:gd name="connsiteX580" fmla="*/ 1431890 w 7472601"/>
              <a:gd name="connsiteY580" fmla="*/ 1306475 h 6858000"/>
              <a:gd name="connsiteX581" fmla="*/ 5052692 w 7472601"/>
              <a:gd name="connsiteY581" fmla="*/ 1292994 h 6858000"/>
              <a:gd name="connsiteX582" fmla="*/ 5200661 w 7472601"/>
              <a:gd name="connsiteY582" fmla="*/ 1635186 h 6858000"/>
              <a:gd name="connsiteX583" fmla="*/ 5297138 w 7472601"/>
              <a:gd name="connsiteY583" fmla="*/ 1906351 h 6858000"/>
              <a:gd name="connsiteX584" fmla="*/ 5052692 w 7472601"/>
              <a:gd name="connsiteY584" fmla="*/ 1292994 h 6858000"/>
              <a:gd name="connsiteX585" fmla="*/ 5009948 w 7472601"/>
              <a:gd name="connsiteY585" fmla="*/ 1273619 h 6858000"/>
              <a:gd name="connsiteX586" fmla="*/ 5121777 w 7472601"/>
              <a:gd name="connsiteY586" fmla="*/ 1654213 h 6858000"/>
              <a:gd name="connsiteX587" fmla="*/ 5293545 w 7472601"/>
              <a:gd name="connsiteY587" fmla="*/ 2072247 h 6858000"/>
              <a:gd name="connsiteX588" fmla="*/ 5294042 w 7472601"/>
              <a:gd name="connsiteY588" fmla="*/ 2065019 h 6858000"/>
              <a:gd name="connsiteX589" fmla="*/ 5171936 w 7472601"/>
              <a:gd name="connsiteY589" fmla="*/ 1647613 h 6858000"/>
              <a:gd name="connsiteX590" fmla="*/ 5009948 w 7472601"/>
              <a:gd name="connsiteY590" fmla="*/ 1273619 h 6858000"/>
              <a:gd name="connsiteX591" fmla="*/ 655236 w 7472601"/>
              <a:gd name="connsiteY591" fmla="*/ 1268632 h 6858000"/>
              <a:gd name="connsiteX592" fmla="*/ 839521 w 7472601"/>
              <a:gd name="connsiteY592" fmla="*/ 1685315 h 6858000"/>
              <a:gd name="connsiteX593" fmla="*/ 1109416 w 7472601"/>
              <a:gd name="connsiteY593" fmla="*/ 2061663 h 6858000"/>
              <a:gd name="connsiteX594" fmla="*/ 1298300 w 7472601"/>
              <a:gd name="connsiteY594" fmla="*/ 2247742 h 6858000"/>
              <a:gd name="connsiteX595" fmla="*/ 1125871 w 7472601"/>
              <a:gd name="connsiteY595" fmla="*/ 1989513 h 6858000"/>
              <a:gd name="connsiteX596" fmla="*/ 981574 w 7472601"/>
              <a:gd name="connsiteY596" fmla="*/ 1783157 h 6858000"/>
              <a:gd name="connsiteX597" fmla="*/ 922198 w 7472601"/>
              <a:gd name="connsiteY597" fmla="*/ 1677437 h 6858000"/>
              <a:gd name="connsiteX598" fmla="*/ 869293 w 7472601"/>
              <a:gd name="connsiteY598" fmla="*/ 1583214 h 6858000"/>
              <a:gd name="connsiteX599" fmla="*/ 751431 w 7472601"/>
              <a:gd name="connsiteY599" fmla="*/ 1405731 h 6858000"/>
              <a:gd name="connsiteX600" fmla="*/ 655236 w 7472601"/>
              <a:gd name="connsiteY600" fmla="*/ 1268632 h 6858000"/>
              <a:gd name="connsiteX601" fmla="*/ 6516292 w 7472601"/>
              <a:gd name="connsiteY601" fmla="*/ 1263064 h 6858000"/>
              <a:gd name="connsiteX602" fmla="*/ 5736320 w 7472601"/>
              <a:gd name="connsiteY602" fmla="*/ 1501803 h 6858000"/>
              <a:gd name="connsiteX603" fmla="*/ 6516292 w 7472601"/>
              <a:gd name="connsiteY603" fmla="*/ 1263064 h 6858000"/>
              <a:gd name="connsiteX604" fmla="*/ 291466 w 7472601"/>
              <a:gd name="connsiteY604" fmla="*/ 1250369 h 6858000"/>
              <a:gd name="connsiteX605" fmla="*/ 323180 w 7472601"/>
              <a:gd name="connsiteY605" fmla="*/ 1435283 h 6858000"/>
              <a:gd name="connsiteX606" fmla="*/ 349381 w 7472601"/>
              <a:gd name="connsiteY606" fmla="*/ 1875041 h 6858000"/>
              <a:gd name="connsiteX607" fmla="*/ 374363 w 7472601"/>
              <a:gd name="connsiteY607" fmla="*/ 1506494 h 6858000"/>
              <a:gd name="connsiteX608" fmla="*/ 302168 w 7472601"/>
              <a:gd name="connsiteY608" fmla="*/ 1274495 h 6858000"/>
              <a:gd name="connsiteX609" fmla="*/ 291466 w 7472601"/>
              <a:gd name="connsiteY609" fmla="*/ 1250369 h 6858000"/>
              <a:gd name="connsiteX610" fmla="*/ 678222 w 7472601"/>
              <a:gd name="connsiteY610" fmla="*/ 1248670 h 6858000"/>
              <a:gd name="connsiteX611" fmla="*/ 775536 w 7472601"/>
              <a:gd name="connsiteY611" fmla="*/ 1388015 h 6858000"/>
              <a:gd name="connsiteX612" fmla="*/ 894529 w 7472601"/>
              <a:gd name="connsiteY612" fmla="*/ 1567739 h 6858000"/>
              <a:gd name="connsiteX613" fmla="*/ 948000 w 7472601"/>
              <a:gd name="connsiteY613" fmla="*/ 1663088 h 6858000"/>
              <a:gd name="connsiteX614" fmla="*/ 1006812 w 7472601"/>
              <a:gd name="connsiteY614" fmla="*/ 1767683 h 6858000"/>
              <a:gd name="connsiteX615" fmla="*/ 1149133 w 7472601"/>
              <a:gd name="connsiteY615" fmla="*/ 1971513 h 6858000"/>
              <a:gd name="connsiteX616" fmla="*/ 1333952 w 7472601"/>
              <a:gd name="connsiteY616" fmla="*/ 2251620 h 6858000"/>
              <a:gd name="connsiteX617" fmla="*/ 1337329 w 7472601"/>
              <a:gd name="connsiteY617" fmla="*/ 2258350 h 6858000"/>
              <a:gd name="connsiteX618" fmla="*/ 1014726 w 7472601"/>
              <a:gd name="connsiteY618" fmla="*/ 1615556 h 6858000"/>
              <a:gd name="connsiteX619" fmla="*/ 678222 w 7472601"/>
              <a:gd name="connsiteY619" fmla="*/ 1248670 h 6858000"/>
              <a:gd name="connsiteX620" fmla="*/ 6691602 w 7472601"/>
              <a:gd name="connsiteY620" fmla="*/ 1140573 h 6858000"/>
              <a:gd name="connsiteX621" fmla="*/ 6571100 w 7472601"/>
              <a:gd name="connsiteY621" fmla="*/ 1183662 h 6858000"/>
              <a:gd name="connsiteX622" fmla="*/ 6241687 w 7472601"/>
              <a:gd name="connsiteY622" fmla="*/ 1257600 h 6858000"/>
              <a:gd name="connsiteX623" fmla="*/ 5693009 w 7472601"/>
              <a:gd name="connsiteY623" fmla="*/ 1478256 h 6858000"/>
              <a:gd name="connsiteX624" fmla="*/ 6548420 w 7472601"/>
              <a:gd name="connsiteY624" fmla="*/ 1214599 h 6858000"/>
              <a:gd name="connsiteX625" fmla="*/ 6605473 w 7472601"/>
              <a:gd name="connsiteY625" fmla="*/ 1184686 h 6858000"/>
              <a:gd name="connsiteX626" fmla="*/ 6691602 w 7472601"/>
              <a:gd name="connsiteY626" fmla="*/ 1140573 h 6858000"/>
              <a:gd name="connsiteX627" fmla="*/ 4002475 w 7472601"/>
              <a:gd name="connsiteY627" fmla="*/ 1037802 h 6858000"/>
              <a:gd name="connsiteX628" fmla="*/ 4000324 w 7472601"/>
              <a:gd name="connsiteY628" fmla="*/ 1039362 h 6858000"/>
              <a:gd name="connsiteX629" fmla="*/ 4002862 w 7472601"/>
              <a:gd name="connsiteY629" fmla="*/ 1042866 h 6858000"/>
              <a:gd name="connsiteX630" fmla="*/ 4002475 w 7472601"/>
              <a:gd name="connsiteY630" fmla="*/ 1037802 h 6858000"/>
              <a:gd name="connsiteX631" fmla="*/ 506322 w 7472601"/>
              <a:gd name="connsiteY631" fmla="*/ 1020997 h 6858000"/>
              <a:gd name="connsiteX632" fmla="*/ 533068 w 7472601"/>
              <a:gd name="connsiteY632" fmla="*/ 1029409 h 6858000"/>
              <a:gd name="connsiteX633" fmla="*/ 1232525 w 7472601"/>
              <a:gd name="connsiteY633" fmla="*/ 1804675 h 6858000"/>
              <a:gd name="connsiteX634" fmla="*/ 1388858 w 7472601"/>
              <a:gd name="connsiteY634" fmla="*/ 2368011 h 6858000"/>
              <a:gd name="connsiteX635" fmla="*/ 1384098 w 7472601"/>
              <a:gd name="connsiteY635" fmla="*/ 2378125 h 6858000"/>
              <a:gd name="connsiteX636" fmla="*/ 1425393 w 7472601"/>
              <a:gd name="connsiteY636" fmla="*/ 2589124 h 6858000"/>
              <a:gd name="connsiteX637" fmla="*/ 1424001 w 7472601"/>
              <a:gd name="connsiteY637" fmla="*/ 2597541 h 6858000"/>
              <a:gd name="connsiteX638" fmla="*/ 2152729 w 7472601"/>
              <a:gd name="connsiteY638" fmla="*/ 2864487 h 6858000"/>
              <a:gd name="connsiteX639" fmla="*/ 2020609 w 7472601"/>
              <a:gd name="connsiteY639" fmla="*/ 2539671 h 6858000"/>
              <a:gd name="connsiteX640" fmla="*/ 2018920 w 7472601"/>
              <a:gd name="connsiteY640" fmla="*/ 2536309 h 6858000"/>
              <a:gd name="connsiteX641" fmla="*/ 1342441 w 7472601"/>
              <a:gd name="connsiteY641" fmla="*/ 1173017 h 6858000"/>
              <a:gd name="connsiteX642" fmla="*/ 1367925 w 7472601"/>
              <a:gd name="connsiteY642" fmla="*/ 1135648 h 6858000"/>
              <a:gd name="connsiteX643" fmla="*/ 1771401 w 7472601"/>
              <a:gd name="connsiteY643" fmla="*/ 1806673 h 6858000"/>
              <a:gd name="connsiteX644" fmla="*/ 1972385 w 7472601"/>
              <a:gd name="connsiteY644" fmla="*/ 2198735 h 6858000"/>
              <a:gd name="connsiteX645" fmla="*/ 2040892 w 7472601"/>
              <a:gd name="connsiteY645" fmla="*/ 2405205 h 6858000"/>
              <a:gd name="connsiteX646" fmla="*/ 2131689 w 7472601"/>
              <a:gd name="connsiteY646" fmla="*/ 1936926 h 6858000"/>
              <a:gd name="connsiteX647" fmla="*/ 2454820 w 7472601"/>
              <a:gd name="connsiteY647" fmla="*/ 1248808 h 6858000"/>
              <a:gd name="connsiteX648" fmla="*/ 2492512 w 7472601"/>
              <a:gd name="connsiteY648" fmla="*/ 1302920 h 6858000"/>
              <a:gd name="connsiteX649" fmla="*/ 2081216 w 7472601"/>
              <a:gd name="connsiteY649" fmla="*/ 2527513 h 6858000"/>
              <a:gd name="connsiteX650" fmla="*/ 2081211 w 7472601"/>
              <a:gd name="connsiteY650" fmla="*/ 2528916 h 6858000"/>
              <a:gd name="connsiteX651" fmla="*/ 2199067 w 7472601"/>
              <a:gd name="connsiteY651" fmla="*/ 2884061 h 6858000"/>
              <a:gd name="connsiteX652" fmla="*/ 3192586 w 7472601"/>
              <a:gd name="connsiteY652" fmla="*/ 3411496 h 6858000"/>
              <a:gd name="connsiteX653" fmla="*/ 3182620 w 7472601"/>
              <a:gd name="connsiteY653" fmla="*/ 3483279 h 6858000"/>
              <a:gd name="connsiteX654" fmla="*/ 2435119 w 7472601"/>
              <a:gd name="connsiteY654" fmla="*/ 3080173 h 6858000"/>
              <a:gd name="connsiteX655" fmla="*/ 2410152 w 7472601"/>
              <a:gd name="connsiteY655" fmla="*/ 3063751 h 6858000"/>
              <a:gd name="connsiteX656" fmla="*/ 2408099 w 7472601"/>
              <a:gd name="connsiteY656" fmla="*/ 3064403 h 6858000"/>
              <a:gd name="connsiteX657" fmla="*/ 2407218 w 7472601"/>
              <a:gd name="connsiteY657" fmla="*/ 3070324 h 6858000"/>
              <a:gd name="connsiteX658" fmla="*/ 2380138 w 7472601"/>
              <a:gd name="connsiteY658" fmla="*/ 3099341 h 6858000"/>
              <a:gd name="connsiteX659" fmla="*/ 1765923 w 7472601"/>
              <a:gd name="connsiteY659" fmla="*/ 3581043 h 6858000"/>
              <a:gd name="connsiteX660" fmla="*/ 1702258 w 7472601"/>
              <a:gd name="connsiteY660" fmla="*/ 3612286 h 6858000"/>
              <a:gd name="connsiteX661" fmla="*/ 1538370 w 7472601"/>
              <a:gd name="connsiteY661" fmla="*/ 3811804 h 6858000"/>
              <a:gd name="connsiteX662" fmla="*/ 542867 w 7472601"/>
              <a:gd name="connsiteY662" fmla="*/ 4944092 h 6858000"/>
              <a:gd name="connsiteX663" fmla="*/ 515800 w 7472601"/>
              <a:gd name="connsiteY663" fmla="*/ 4862180 h 6858000"/>
              <a:gd name="connsiteX664" fmla="*/ 909145 w 7472601"/>
              <a:gd name="connsiteY664" fmla="*/ 4199225 h 6858000"/>
              <a:gd name="connsiteX665" fmla="*/ 1214067 w 7472601"/>
              <a:gd name="connsiteY665" fmla="*/ 3908561 h 6858000"/>
              <a:gd name="connsiteX666" fmla="*/ 640967 w 7472601"/>
              <a:gd name="connsiteY666" fmla="*/ 4105601 h 6858000"/>
              <a:gd name="connsiteX667" fmla="*/ 112563 w 7472601"/>
              <a:gd name="connsiteY667" fmla="*/ 4396952 h 6858000"/>
              <a:gd name="connsiteX668" fmla="*/ 0 w 7472601"/>
              <a:gd name="connsiteY668" fmla="*/ 4466006 h 6858000"/>
              <a:gd name="connsiteX669" fmla="*/ 0 w 7472601"/>
              <a:gd name="connsiteY669" fmla="*/ 4233763 h 6858000"/>
              <a:gd name="connsiteX670" fmla="*/ 36881 w 7472601"/>
              <a:gd name="connsiteY670" fmla="*/ 4200118 h 6858000"/>
              <a:gd name="connsiteX671" fmla="*/ 910534 w 7472601"/>
              <a:gd name="connsiteY671" fmla="*/ 3629753 h 6858000"/>
              <a:gd name="connsiteX672" fmla="*/ 1578717 w 7472601"/>
              <a:gd name="connsiteY672" fmla="*/ 3575982 h 6858000"/>
              <a:gd name="connsiteX673" fmla="*/ 2338780 w 7472601"/>
              <a:gd name="connsiteY673" fmla="*/ 3033725 h 6858000"/>
              <a:gd name="connsiteX674" fmla="*/ 1807991 w 7472601"/>
              <a:gd name="connsiteY674" fmla="*/ 2807184 h 6858000"/>
              <a:gd name="connsiteX675" fmla="*/ 1416358 w 7472601"/>
              <a:gd name="connsiteY675" fmla="*/ 3112571 h 6858000"/>
              <a:gd name="connsiteX676" fmla="*/ 939066 w 7472601"/>
              <a:gd name="connsiteY676" fmla="*/ 3378798 h 6858000"/>
              <a:gd name="connsiteX677" fmla="*/ 115099 w 7472601"/>
              <a:gd name="connsiteY677" fmla="*/ 3607650 h 6858000"/>
              <a:gd name="connsiteX678" fmla="*/ 97284 w 7472601"/>
              <a:gd name="connsiteY678" fmla="*/ 3520393 h 6858000"/>
              <a:gd name="connsiteX679" fmla="*/ 922050 w 7472601"/>
              <a:gd name="connsiteY679" fmla="*/ 3074867 h 6858000"/>
              <a:gd name="connsiteX680" fmla="*/ 1405265 w 7472601"/>
              <a:gd name="connsiteY680" fmla="*/ 3016319 h 6858000"/>
              <a:gd name="connsiteX681" fmla="*/ 1407512 w 7472601"/>
              <a:gd name="connsiteY681" fmla="*/ 3018001 h 6858000"/>
              <a:gd name="connsiteX682" fmla="*/ 1726266 w 7472601"/>
              <a:gd name="connsiteY682" fmla="*/ 2777274 h 6858000"/>
              <a:gd name="connsiteX683" fmla="*/ 625390 w 7472601"/>
              <a:gd name="connsiteY683" fmla="*/ 2514541 h 6858000"/>
              <a:gd name="connsiteX684" fmla="*/ 619799 w 7472601"/>
              <a:gd name="connsiteY684" fmla="*/ 2527180 h 6858000"/>
              <a:gd name="connsiteX685" fmla="*/ 310030 w 7472601"/>
              <a:gd name="connsiteY685" fmla="*/ 2771818 h 6858000"/>
              <a:gd name="connsiteX686" fmla="*/ 173877 w 7472601"/>
              <a:gd name="connsiteY686" fmla="*/ 2937056 h 6858000"/>
              <a:gd name="connsiteX687" fmla="*/ 77889 w 7472601"/>
              <a:gd name="connsiteY687" fmla="*/ 3138440 h 6858000"/>
              <a:gd name="connsiteX688" fmla="*/ 0 w 7472601"/>
              <a:gd name="connsiteY688" fmla="*/ 3271395 h 6858000"/>
              <a:gd name="connsiteX689" fmla="*/ 0 w 7472601"/>
              <a:gd name="connsiteY689" fmla="*/ 3153002 h 6858000"/>
              <a:gd name="connsiteX690" fmla="*/ 2386 w 7472601"/>
              <a:gd name="connsiteY690" fmla="*/ 3149203 h 6858000"/>
              <a:gd name="connsiteX691" fmla="*/ 89753 w 7472601"/>
              <a:gd name="connsiteY691" fmla="*/ 2987702 h 6858000"/>
              <a:gd name="connsiteX692" fmla="*/ 76869 w 7472601"/>
              <a:gd name="connsiteY692" fmla="*/ 3005404 h 6858000"/>
              <a:gd name="connsiteX693" fmla="*/ 32049 w 7472601"/>
              <a:gd name="connsiteY693" fmla="*/ 3065814 h 6858000"/>
              <a:gd name="connsiteX694" fmla="*/ 0 w 7472601"/>
              <a:gd name="connsiteY694" fmla="*/ 3108744 h 6858000"/>
              <a:gd name="connsiteX695" fmla="*/ 0 w 7472601"/>
              <a:gd name="connsiteY695" fmla="*/ 3058059 h 6858000"/>
              <a:gd name="connsiteX696" fmla="*/ 7610 w 7472601"/>
              <a:gd name="connsiteY696" fmla="*/ 3047889 h 6858000"/>
              <a:gd name="connsiteX697" fmla="*/ 52419 w 7472601"/>
              <a:gd name="connsiteY697" fmla="*/ 2987479 h 6858000"/>
              <a:gd name="connsiteX698" fmla="*/ 59142 w 7472601"/>
              <a:gd name="connsiteY698" fmla="*/ 2978488 h 6858000"/>
              <a:gd name="connsiteX699" fmla="*/ 0 w 7472601"/>
              <a:gd name="connsiteY699" fmla="*/ 3015334 h 6858000"/>
              <a:gd name="connsiteX700" fmla="*/ 0 w 7472601"/>
              <a:gd name="connsiteY700" fmla="*/ 2914286 h 6858000"/>
              <a:gd name="connsiteX701" fmla="*/ 36383 w 7472601"/>
              <a:gd name="connsiteY701" fmla="*/ 2901128 h 6858000"/>
              <a:gd name="connsiteX702" fmla="*/ 156329 w 7472601"/>
              <a:gd name="connsiteY702" fmla="*/ 2840533 h 6858000"/>
              <a:gd name="connsiteX703" fmla="*/ 358355 w 7472601"/>
              <a:gd name="connsiteY703" fmla="*/ 2620471 h 6858000"/>
              <a:gd name="connsiteX704" fmla="*/ 510577 w 7472601"/>
              <a:gd name="connsiteY704" fmla="*/ 2501244 h 6858000"/>
              <a:gd name="connsiteX705" fmla="*/ 211967 w 7472601"/>
              <a:gd name="connsiteY705" fmla="*/ 2479171 h 6858000"/>
              <a:gd name="connsiteX706" fmla="*/ 0 w 7472601"/>
              <a:gd name="connsiteY706" fmla="*/ 2476398 h 6858000"/>
              <a:gd name="connsiteX707" fmla="*/ 0 w 7472601"/>
              <a:gd name="connsiteY707" fmla="*/ 2389189 h 6858000"/>
              <a:gd name="connsiteX708" fmla="*/ 103062 w 7472601"/>
              <a:gd name="connsiteY708" fmla="*/ 2389518 h 6858000"/>
              <a:gd name="connsiteX709" fmla="*/ 510734 w 7472601"/>
              <a:gd name="connsiteY709" fmla="*/ 2416201 h 6858000"/>
              <a:gd name="connsiteX710" fmla="*/ 279257 w 7472601"/>
              <a:gd name="connsiteY710" fmla="*/ 2092102 h 6858000"/>
              <a:gd name="connsiteX711" fmla="*/ 65265 w 7472601"/>
              <a:gd name="connsiteY711" fmla="*/ 2006049 h 6858000"/>
              <a:gd name="connsiteX712" fmla="*/ 0 w 7472601"/>
              <a:gd name="connsiteY712" fmla="*/ 1982532 h 6858000"/>
              <a:gd name="connsiteX713" fmla="*/ 0 w 7472601"/>
              <a:gd name="connsiteY713" fmla="*/ 1912789 h 6858000"/>
              <a:gd name="connsiteX714" fmla="*/ 97460 w 7472601"/>
              <a:gd name="connsiteY714" fmla="*/ 1953725 h 6858000"/>
              <a:gd name="connsiteX715" fmla="*/ 221272 w 7472601"/>
              <a:gd name="connsiteY715" fmla="*/ 1980766 h 6858000"/>
              <a:gd name="connsiteX716" fmla="*/ 116765 w 7472601"/>
              <a:gd name="connsiteY716" fmla="*/ 1911033 h 6858000"/>
              <a:gd name="connsiteX717" fmla="*/ 16405 w 7472601"/>
              <a:gd name="connsiteY717" fmla="*/ 1803412 h 6858000"/>
              <a:gd name="connsiteX718" fmla="*/ 0 w 7472601"/>
              <a:gd name="connsiteY718" fmla="*/ 1784777 h 6858000"/>
              <a:gd name="connsiteX719" fmla="*/ 0 w 7472601"/>
              <a:gd name="connsiteY719" fmla="*/ 1740082 h 6858000"/>
              <a:gd name="connsiteX720" fmla="*/ 39394 w 7472601"/>
              <a:gd name="connsiteY720" fmla="*/ 1784856 h 6858000"/>
              <a:gd name="connsiteX721" fmla="*/ 135813 w 7472601"/>
              <a:gd name="connsiteY721" fmla="*/ 1888838 h 6858000"/>
              <a:gd name="connsiteX722" fmla="*/ 242575 w 7472601"/>
              <a:gd name="connsiteY722" fmla="*/ 1958841 h 6858000"/>
              <a:gd name="connsiteX723" fmla="*/ 82197 w 7472601"/>
              <a:gd name="connsiteY723" fmla="*/ 1754826 h 6858000"/>
              <a:gd name="connsiteX724" fmla="*/ 0 w 7472601"/>
              <a:gd name="connsiteY724" fmla="*/ 1679650 h 6858000"/>
              <a:gd name="connsiteX725" fmla="*/ 0 w 7472601"/>
              <a:gd name="connsiteY725" fmla="*/ 1602463 h 6858000"/>
              <a:gd name="connsiteX726" fmla="*/ 84689 w 7472601"/>
              <a:gd name="connsiteY726" fmla="*/ 1677442 h 6858000"/>
              <a:gd name="connsiteX727" fmla="*/ 298437 w 7472601"/>
              <a:gd name="connsiteY727" fmla="*/ 1968019 h 6858000"/>
              <a:gd name="connsiteX728" fmla="*/ 227269 w 7472601"/>
              <a:gd name="connsiteY728" fmla="*/ 1114064 h 6858000"/>
              <a:gd name="connsiteX729" fmla="*/ 248003 w 7472601"/>
              <a:gd name="connsiteY729" fmla="*/ 1089613 h 6858000"/>
              <a:gd name="connsiteX730" fmla="*/ 427020 w 7472601"/>
              <a:gd name="connsiteY730" fmla="*/ 1619803 h 6858000"/>
              <a:gd name="connsiteX731" fmla="*/ 340345 w 7472601"/>
              <a:gd name="connsiteY731" fmla="*/ 2027739 h 6858000"/>
              <a:gd name="connsiteX732" fmla="*/ 360865 w 7472601"/>
              <a:gd name="connsiteY732" fmla="*/ 2044827 h 6858000"/>
              <a:gd name="connsiteX733" fmla="*/ 560414 w 7472601"/>
              <a:gd name="connsiteY733" fmla="*/ 2421457 h 6858000"/>
              <a:gd name="connsiteX734" fmla="*/ 1359703 w 7472601"/>
              <a:gd name="connsiteY734" fmla="*/ 2578554 h 6858000"/>
              <a:gd name="connsiteX735" fmla="*/ 1359422 w 7472601"/>
              <a:gd name="connsiteY735" fmla="*/ 2577994 h 6858000"/>
              <a:gd name="connsiteX736" fmla="*/ 828701 w 7472601"/>
              <a:gd name="connsiteY736" fmla="*/ 1839520 h 6858000"/>
              <a:gd name="connsiteX737" fmla="*/ 494427 w 7472601"/>
              <a:gd name="connsiteY737" fmla="*/ 1092333 h 6858000"/>
              <a:gd name="connsiteX738" fmla="*/ 506322 w 7472601"/>
              <a:gd name="connsiteY738" fmla="*/ 1020997 h 6858000"/>
              <a:gd name="connsiteX739" fmla="*/ 4570198 w 7472601"/>
              <a:gd name="connsiteY739" fmla="*/ 978081 h 6858000"/>
              <a:gd name="connsiteX740" fmla="*/ 4523691 w 7472601"/>
              <a:gd name="connsiteY740" fmla="*/ 1127776 h 6858000"/>
              <a:gd name="connsiteX741" fmla="*/ 4509875 w 7472601"/>
              <a:gd name="connsiteY741" fmla="*/ 1167552 h 6858000"/>
              <a:gd name="connsiteX742" fmla="*/ 4478168 w 7472601"/>
              <a:gd name="connsiteY742" fmla="*/ 1260735 h 6858000"/>
              <a:gd name="connsiteX743" fmla="*/ 4409309 w 7472601"/>
              <a:gd name="connsiteY743" fmla="*/ 1666996 h 6858000"/>
              <a:gd name="connsiteX744" fmla="*/ 4370031 w 7472601"/>
              <a:gd name="connsiteY744" fmla="*/ 1955666 h 6858000"/>
              <a:gd name="connsiteX745" fmla="*/ 4570198 w 7472601"/>
              <a:gd name="connsiteY745" fmla="*/ 978081 h 6858000"/>
              <a:gd name="connsiteX746" fmla="*/ 4557898 w 7472601"/>
              <a:gd name="connsiteY746" fmla="*/ 900011 h 6858000"/>
              <a:gd name="connsiteX747" fmla="*/ 4344840 w 7472601"/>
              <a:gd name="connsiteY747" fmla="*/ 1922038 h 6858000"/>
              <a:gd name="connsiteX748" fmla="*/ 4378710 w 7472601"/>
              <a:gd name="connsiteY748" fmla="*/ 1665516 h 6858000"/>
              <a:gd name="connsiteX749" fmla="*/ 4448798 w 7472601"/>
              <a:gd name="connsiteY749" fmla="*/ 1253024 h 6858000"/>
              <a:gd name="connsiteX750" fmla="*/ 4480315 w 7472601"/>
              <a:gd name="connsiteY750" fmla="*/ 1158454 h 6858000"/>
              <a:gd name="connsiteX751" fmla="*/ 4494133 w 7472601"/>
              <a:gd name="connsiteY751" fmla="*/ 1118676 h 6858000"/>
              <a:gd name="connsiteX752" fmla="*/ 4557898 w 7472601"/>
              <a:gd name="connsiteY752" fmla="*/ 900011 h 6858000"/>
              <a:gd name="connsiteX753" fmla="*/ 5870151 w 7472601"/>
              <a:gd name="connsiteY753" fmla="*/ 898890 h 6858000"/>
              <a:gd name="connsiteX754" fmla="*/ 5861335 w 7472601"/>
              <a:gd name="connsiteY754" fmla="*/ 899177 h 6858000"/>
              <a:gd name="connsiteX755" fmla="*/ 5843702 w 7472601"/>
              <a:gd name="connsiteY755" fmla="*/ 899748 h 6858000"/>
              <a:gd name="connsiteX756" fmla="*/ 5651107 w 7472601"/>
              <a:gd name="connsiteY756" fmla="*/ 920306 h 6858000"/>
              <a:gd name="connsiteX757" fmla="*/ 5459407 w 7472601"/>
              <a:gd name="connsiteY757" fmla="*/ 940975 h 6858000"/>
              <a:gd name="connsiteX758" fmla="*/ 5374846 w 7472601"/>
              <a:gd name="connsiteY758" fmla="*/ 941988 h 6858000"/>
              <a:gd name="connsiteX759" fmla="*/ 5256105 w 7472601"/>
              <a:gd name="connsiteY759" fmla="*/ 945632 h 6858000"/>
              <a:gd name="connsiteX760" fmla="*/ 5107071 w 7472601"/>
              <a:gd name="connsiteY760" fmla="*/ 969720 h 6858000"/>
              <a:gd name="connsiteX761" fmla="*/ 4998681 w 7472601"/>
              <a:gd name="connsiteY761" fmla="*/ 988771 h 6858000"/>
              <a:gd name="connsiteX762" fmla="*/ 5870151 w 7472601"/>
              <a:gd name="connsiteY762" fmla="*/ 898890 h 6858000"/>
              <a:gd name="connsiteX763" fmla="*/ 5504425 w 7472601"/>
              <a:gd name="connsiteY763" fmla="*/ 848067 h 6858000"/>
              <a:gd name="connsiteX764" fmla="*/ 4968849 w 7472601"/>
              <a:gd name="connsiteY764" fmla="*/ 962318 h 6858000"/>
              <a:gd name="connsiteX765" fmla="*/ 5104039 w 7472601"/>
              <a:gd name="connsiteY765" fmla="*/ 940634 h 6858000"/>
              <a:gd name="connsiteX766" fmla="*/ 5256311 w 7472601"/>
              <a:gd name="connsiteY766" fmla="*/ 916490 h 6858000"/>
              <a:gd name="connsiteX767" fmla="*/ 5377381 w 7472601"/>
              <a:gd name="connsiteY767" fmla="*/ 912671 h 6858000"/>
              <a:gd name="connsiteX768" fmla="*/ 5460148 w 7472601"/>
              <a:gd name="connsiteY768" fmla="*/ 911442 h 6858000"/>
              <a:gd name="connsiteX769" fmla="*/ 5648971 w 7472601"/>
              <a:gd name="connsiteY769" fmla="*/ 891331 h 6858000"/>
              <a:gd name="connsiteX770" fmla="*/ 5844807 w 7472601"/>
              <a:gd name="connsiteY770" fmla="*/ 870718 h 6858000"/>
              <a:gd name="connsiteX771" fmla="*/ 5862975 w 7472601"/>
              <a:gd name="connsiteY771" fmla="*/ 869756 h 6858000"/>
              <a:gd name="connsiteX772" fmla="*/ 5920887 w 7472601"/>
              <a:gd name="connsiteY772" fmla="*/ 865929 h 6858000"/>
              <a:gd name="connsiteX773" fmla="*/ 5504425 w 7472601"/>
              <a:gd name="connsiteY773" fmla="*/ 848067 h 6858000"/>
              <a:gd name="connsiteX774" fmla="*/ 3607114 w 7472601"/>
              <a:gd name="connsiteY774" fmla="*/ 467441 h 6858000"/>
              <a:gd name="connsiteX775" fmla="*/ 3296242 w 7472601"/>
              <a:gd name="connsiteY775" fmla="*/ 807991 h 6858000"/>
              <a:gd name="connsiteX776" fmla="*/ 3174674 w 7472601"/>
              <a:gd name="connsiteY776" fmla="*/ 919759 h 6858000"/>
              <a:gd name="connsiteX777" fmla="*/ 3042978 w 7472601"/>
              <a:gd name="connsiteY777" fmla="*/ 1054894 h 6858000"/>
              <a:gd name="connsiteX778" fmla="*/ 2968914 w 7472601"/>
              <a:gd name="connsiteY778" fmla="*/ 1133756 h 6858000"/>
              <a:gd name="connsiteX779" fmla="*/ 3103823 w 7472601"/>
              <a:gd name="connsiteY779" fmla="*/ 1026814 h 6858000"/>
              <a:gd name="connsiteX780" fmla="*/ 3607114 w 7472601"/>
              <a:gd name="connsiteY780" fmla="*/ 467441 h 6858000"/>
              <a:gd name="connsiteX781" fmla="*/ 3744487 w 7472601"/>
              <a:gd name="connsiteY781" fmla="*/ 383136 h 6858000"/>
              <a:gd name="connsiteX782" fmla="*/ 3970213 w 7472601"/>
              <a:gd name="connsiteY782" fmla="*/ 995559 h 6858000"/>
              <a:gd name="connsiteX783" fmla="*/ 3744487 w 7472601"/>
              <a:gd name="connsiteY783" fmla="*/ 383136 h 6858000"/>
              <a:gd name="connsiteX784" fmla="*/ 3624562 w 7472601"/>
              <a:gd name="connsiteY784" fmla="*/ 367041 h 6858000"/>
              <a:gd name="connsiteX785" fmla="*/ 3489712 w 7472601"/>
              <a:gd name="connsiteY785" fmla="*/ 485386 h 6858000"/>
              <a:gd name="connsiteX786" fmla="*/ 3182994 w 7472601"/>
              <a:gd name="connsiteY786" fmla="*/ 828265 h 6858000"/>
              <a:gd name="connsiteX787" fmla="*/ 2892114 w 7472601"/>
              <a:gd name="connsiteY787" fmla="*/ 1172635 h 6858000"/>
              <a:gd name="connsiteX788" fmla="*/ 3021459 w 7472601"/>
              <a:gd name="connsiteY788" fmla="*/ 1035385 h 6858000"/>
              <a:gd name="connsiteX789" fmla="*/ 3153873 w 7472601"/>
              <a:gd name="connsiteY789" fmla="*/ 898971 h 6858000"/>
              <a:gd name="connsiteX790" fmla="*/ 3276511 w 7472601"/>
              <a:gd name="connsiteY790" fmla="*/ 786423 h 6858000"/>
              <a:gd name="connsiteX791" fmla="*/ 3584154 w 7472601"/>
              <a:gd name="connsiteY791" fmla="*/ 448218 h 6858000"/>
              <a:gd name="connsiteX792" fmla="*/ 3624562 w 7472601"/>
              <a:gd name="connsiteY792" fmla="*/ 367041 h 6858000"/>
              <a:gd name="connsiteX793" fmla="*/ 3766672 w 7472601"/>
              <a:gd name="connsiteY793" fmla="*/ 359429 h 6858000"/>
              <a:gd name="connsiteX794" fmla="*/ 3996338 w 7472601"/>
              <a:gd name="connsiteY794" fmla="*/ 968237 h 6858000"/>
              <a:gd name="connsiteX795" fmla="*/ 3766672 w 7472601"/>
              <a:gd name="connsiteY795" fmla="*/ 359429 h 6858000"/>
              <a:gd name="connsiteX796" fmla="*/ 5805386 w 7472601"/>
              <a:gd name="connsiteY796" fmla="*/ 239240 h 6858000"/>
              <a:gd name="connsiteX797" fmla="*/ 5736947 w 7472601"/>
              <a:gd name="connsiteY797" fmla="*/ 261367 h 6858000"/>
              <a:gd name="connsiteX798" fmla="*/ 5427012 w 7472601"/>
              <a:gd name="connsiteY798" fmla="*/ 311272 h 6858000"/>
              <a:gd name="connsiteX799" fmla="*/ 5147818 w 7472601"/>
              <a:gd name="connsiteY799" fmla="*/ 322112 h 6858000"/>
              <a:gd name="connsiteX800" fmla="*/ 5060854 w 7472601"/>
              <a:gd name="connsiteY800" fmla="*/ 311882 h 6858000"/>
              <a:gd name="connsiteX801" fmla="*/ 4945989 w 7472601"/>
              <a:gd name="connsiteY801" fmla="*/ 300516 h 6858000"/>
              <a:gd name="connsiteX802" fmla="*/ 5410479 w 7472601"/>
              <a:gd name="connsiteY802" fmla="*/ 348434 h 6858000"/>
              <a:gd name="connsiteX803" fmla="*/ 5805386 w 7472601"/>
              <a:gd name="connsiteY803" fmla="*/ 239240 h 6858000"/>
              <a:gd name="connsiteX804" fmla="*/ 5905192 w 7472601"/>
              <a:gd name="connsiteY804" fmla="*/ 163079 h 6858000"/>
              <a:gd name="connsiteX805" fmla="*/ 5865655 w 7472601"/>
              <a:gd name="connsiteY805" fmla="*/ 171901 h 6858000"/>
              <a:gd name="connsiteX806" fmla="*/ 5259740 w 7472601"/>
              <a:gd name="connsiteY806" fmla="*/ 257013 h 6858000"/>
              <a:gd name="connsiteX807" fmla="*/ 5208466 w 7472601"/>
              <a:gd name="connsiteY807" fmla="*/ 257550 h 6858000"/>
              <a:gd name="connsiteX808" fmla="*/ 4980204 w 7472601"/>
              <a:gd name="connsiteY808" fmla="*/ 271903 h 6858000"/>
              <a:gd name="connsiteX809" fmla="*/ 5068068 w 7472601"/>
              <a:gd name="connsiteY809" fmla="*/ 282244 h 6858000"/>
              <a:gd name="connsiteX810" fmla="*/ 5153231 w 7472601"/>
              <a:gd name="connsiteY810" fmla="*/ 292240 h 6858000"/>
              <a:gd name="connsiteX811" fmla="*/ 5426491 w 7472601"/>
              <a:gd name="connsiteY811" fmla="*/ 281128 h 6858000"/>
              <a:gd name="connsiteX812" fmla="*/ 5731212 w 7472601"/>
              <a:gd name="connsiteY812" fmla="*/ 231951 h 6858000"/>
              <a:gd name="connsiteX813" fmla="*/ 5905192 w 7472601"/>
              <a:gd name="connsiteY813" fmla="*/ 163079 h 6858000"/>
              <a:gd name="connsiteX814" fmla="*/ 5944437 w 7472601"/>
              <a:gd name="connsiteY814" fmla="*/ 113829 h 6858000"/>
              <a:gd name="connsiteX815" fmla="*/ 5825032 w 7472601"/>
              <a:gd name="connsiteY815" fmla="*/ 146405 h 6858000"/>
              <a:gd name="connsiteX816" fmla="*/ 4955599 w 7472601"/>
              <a:gd name="connsiteY816" fmla="*/ 247008 h 6858000"/>
              <a:gd name="connsiteX817" fmla="*/ 5210104 w 7472601"/>
              <a:gd name="connsiteY817" fmla="*/ 228123 h 6858000"/>
              <a:gd name="connsiteX818" fmla="*/ 5261015 w 7472601"/>
              <a:gd name="connsiteY818" fmla="*/ 227087 h 6858000"/>
              <a:gd name="connsiteX819" fmla="*/ 5861181 w 7472601"/>
              <a:gd name="connsiteY819" fmla="*/ 143093 h 6858000"/>
              <a:gd name="connsiteX820" fmla="*/ 5961252 w 7472601"/>
              <a:gd name="connsiteY820" fmla="*/ 114820 h 6858000"/>
              <a:gd name="connsiteX821" fmla="*/ 5944437 w 7472601"/>
              <a:gd name="connsiteY821" fmla="*/ 113829 h 6858000"/>
              <a:gd name="connsiteX822" fmla="*/ 3882765 w 7472601"/>
              <a:gd name="connsiteY822" fmla="*/ 0 h 6858000"/>
              <a:gd name="connsiteX823" fmla="*/ 3995099 w 7472601"/>
              <a:gd name="connsiteY823" fmla="*/ 0 h 6858000"/>
              <a:gd name="connsiteX824" fmla="*/ 4163818 w 7472601"/>
              <a:gd name="connsiteY824" fmla="*/ 234104 h 6858000"/>
              <a:gd name="connsiteX825" fmla="*/ 4172099 w 7472601"/>
              <a:gd name="connsiteY825" fmla="*/ 234207 h 6858000"/>
              <a:gd name="connsiteX826" fmla="*/ 4784282 w 7472601"/>
              <a:gd name="connsiteY826" fmla="*/ 276561 h 6858000"/>
              <a:gd name="connsiteX827" fmla="*/ 4801687 w 7472601"/>
              <a:gd name="connsiteY827" fmla="*/ 267764 h 6858000"/>
              <a:gd name="connsiteX828" fmla="*/ 6082788 w 7472601"/>
              <a:gd name="connsiteY828" fmla="*/ 64119 h 6858000"/>
              <a:gd name="connsiteX829" fmla="*/ 6099442 w 7472601"/>
              <a:gd name="connsiteY829" fmla="*/ 82568 h 6858000"/>
              <a:gd name="connsiteX830" fmla="*/ 4804137 w 7472601"/>
              <a:gd name="connsiteY830" fmla="*/ 320931 h 6858000"/>
              <a:gd name="connsiteX831" fmla="*/ 4227047 w 7472601"/>
              <a:gd name="connsiteY831" fmla="*/ 313415 h 6858000"/>
              <a:gd name="connsiteX832" fmla="*/ 4346041 w 7472601"/>
              <a:gd name="connsiteY832" fmla="*/ 456086 h 6858000"/>
              <a:gd name="connsiteX833" fmla="*/ 4870967 w 7472601"/>
              <a:gd name="connsiteY833" fmla="*/ 963061 h 6858000"/>
              <a:gd name="connsiteX834" fmla="*/ 4889647 w 7472601"/>
              <a:gd name="connsiteY834" fmla="*/ 957147 h 6858000"/>
              <a:gd name="connsiteX835" fmla="*/ 5422504 w 7472601"/>
              <a:gd name="connsiteY835" fmla="*/ 805191 h 6858000"/>
              <a:gd name="connsiteX836" fmla="*/ 6087656 w 7472601"/>
              <a:gd name="connsiteY836" fmla="*/ 826703 h 6858000"/>
              <a:gd name="connsiteX837" fmla="*/ 6058717 w 7472601"/>
              <a:gd name="connsiteY837" fmla="*/ 865992 h 6858000"/>
              <a:gd name="connsiteX838" fmla="*/ 4974153 w 7472601"/>
              <a:gd name="connsiteY838" fmla="*/ 1045456 h 6858000"/>
              <a:gd name="connsiteX839" fmla="*/ 5627835 w 7472601"/>
              <a:gd name="connsiteY839" fmla="*/ 1472077 h 6858000"/>
              <a:gd name="connsiteX840" fmla="*/ 5629817 w 7472601"/>
              <a:gd name="connsiteY840" fmla="*/ 1471412 h 6858000"/>
              <a:gd name="connsiteX841" fmla="*/ 5634124 w 7472601"/>
              <a:gd name="connsiteY841" fmla="*/ 1470572 h 6858000"/>
              <a:gd name="connsiteX842" fmla="*/ 5755832 w 7472601"/>
              <a:gd name="connsiteY842" fmla="*/ 1383886 h 6858000"/>
              <a:gd name="connsiteX843" fmla="*/ 6014186 w 7472601"/>
              <a:gd name="connsiteY843" fmla="*/ 1279799 h 6858000"/>
              <a:gd name="connsiteX844" fmla="*/ 6901619 w 7472601"/>
              <a:gd name="connsiteY844" fmla="*/ 1047874 h 6858000"/>
              <a:gd name="connsiteX845" fmla="*/ 6931566 w 7472601"/>
              <a:gd name="connsiteY845" fmla="*/ 1062034 h 6858000"/>
              <a:gd name="connsiteX846" fmla="*/ 5790982 w 7472601"/>
              <a:gd name="connsiteY846" fmla="*/ 1561380 h 6858000"/>
              <a:gd name="connsiteX847" fmla="*/ 6188971 w 7472601"/>
              <a:gd name="connsiteY847" fmla="*/ 1755168 h 6858000"/>
              <a:gd name="connsiteX848" fmla="*/ 6202446 w 7472601"/>
              <a:gd name="connsiteY848" fmla="*/ 1752268 h 6858000"/>
              <a:gd name="connsiteX849" fmla="*/ 7179560 w 7472601"/>
              <a:gd name="connsiteY849" fmla="*/ 1467551 h 6858000"/>
              <a:gd name="connsiteX850" fmla="*/ 7158730 w 7472601"/>
              <a:gd name="connsiteY850" fmla="*/ 1507835 h 6858000"/>
              <a:gd name="connsiteX851" fmla="*/ 6326959 w 7472601"/>
              <a:gd name="connsiteY851" fmla="*/ 1817686 h 6858000"/>
              <a:gd name="connsiteX852" fmla="*/ 6537433 w 7472601"/>
              <a:gd name="connsiteY852" fmla="*/ 1907790 h 6858000"/>
              <a:gd name="connsiteX853" fmla="*/ 6550221 w 7472601"/>
              <a:gd name="connsiteY853" fmla="*/ 1910729 h 6858000"/>
              <a:gd name="connsiteX854" fmla="*/ 6964438 w 7472601"/>
              <a:gd name="connsiteY854" fmla="*/ 2209505 h 6858000"/>
              <a:gd name="connsiteX855" fmla="*/ 7367862 w 7472601"/>
              <a:gd name="connsiteY855" fmla="*/ 2806833 h 6858000"/>
              <a:gd name="connsiteX856" fmla="*/ 7364329 w 7472601"/>
              <a:gd name="connsiteY856" fmla="*/ 2826907 h 6858000"/>
              <a:gd name="connsiteX857" fmla="*/ 7290545 w 7472601"/>
              <a:gd name="connsiteY857" fmla="*/ 2850663 h 6858000"/>
              <a:gd name="connsiteX858" fmla="*/ 6472036 w 7472601"/>
              <a:gd name="connsiteY858" fmla="*/ 1959003 h 6858000"/>
              <a:gd name="connsiteX859" fmla="*/ 5792897 w 7472601"/>
              <a:gd name="connsiteY859" fmla="*/ 1647747 h 6858000"/>
              <a:gd name="connsiteX860" fmla="*/ 5842751 w 7472601"/>
              <a:gd name="connsiteY860" fmla="*/ 1816112 h 6858000"/>
              <a:gd name="connsiteX861" fmla="*/ 5847424 w 7472601"/>
              <a:gd name="connsiteY861" fmla="*/ 1815776 h 6858000"/>
              <a:gd name="connsiteX862" fmla="*/ 6399821 w 7472601"/>
              <a:gd name="connsiteY862" fmla="*/ 2344799 h 6858000"/>
              <a:gd name="connsiteX863" fmla="*/ 6323232 w 7472601"/>
              <a:gd name="connsiteY863" fmla="*/ 2389634 h 6858000"/>
              <a:gd name="connsiteX864" fmla="*/ 5942958 w 7472601"/>
              <a:gd name="connsiteY864" fmla="*/ 2077708 h 6858000"/>
              <a:gd name="connsiteX865" fmla="*/ 5921559 w 7472601"/>
              <a:gd name="connsiteY865" fmla="*/ 2378596 h 6858000"/>
              <a:gd name="connsiteX866" fmla="*/ 5817651 w 7472601"/>
              <a:gd name="connsiteY866" fmla="*/ 3023919 h 6858000"/>
              <a:gd name="connsiteX867" fmla="*/ 5729634 w 7472601"/>
              <a:gd name="connsiteY867" fmla="*/ 3051849 h 6858000"/>
              <a:gd name="connsiteX868" fmla="*/ 5611018 w 7472601"/>
              <a:gd name="connsiteY868" fmla="*/ 2316769 h 6858000"/>
              <a:gd name="connsiteX869" fmla="*/ 5687608 w 7472601"/>
              <a:gd name="connsiteY869" fmla="*/ 2039972 h 6858000"/>
              <a:gd name="connsiteX870" fmla="*/ 5657554 w 7472601"/>
              <a:gd name="connsiteY870" fmla="*/ 1576445 h 6858000"/>
              <a:gd name="connsiteX871" fmla="*/ 5150475 w 7472601"/>
              <a:gd name="connsiteY871" fmla="*/ 1274012 h 6858000"/>
              <a:gd name="connsiteX872" fmla="*/ 5349142 w 7472601"/>
              <a:gd name="connsiteY872" fmla="*/ 2204405 h 6858000"/>
              <a:gd name="connsiteX873" fmla="*/ 5262214 w 7472601"/>
              <a:gd name="connsiteY873" fmla="*/ 2233836 h 6858000"/>
              <a:gd name="connsiteX874" fmla="*/ 4981539 w 7472601"/>
              <a:gd name="connsiteY874" fmla="*/ 1542201 h 6858000"/>
              <a:gd name="connsiteX875" fmla="*/ 4958461 w 7472601"/>
              <a:gd name="connsiteY875" fmla="*/ 1136957 h 6858000"/>
              <a:gd name="connsiteX876" fmla="*/ 4655015 w 7472601"/>
              <a:gd name="connsiteY876" fmla="*/ 891426 h 6858000"/>
              <a:gd name="connsiteX877" fmla="*/ 4348002 w 7472601"/>
              <a:gd name="connsiteY877" fmla="*/ 2205895 h 6858000"/>
              <a:gd name="connsiteX878" fmla="*/ 4262250 w 7472601"/>
              <a:gd name="connsiteY878" fmla="*/ 2219972 h 6858000"/>
              <a:gd name="connsiteX879" fmla="*/ 4550611 w 7472601"/>
              <a:gd name="connsiteY879" fmla="*/ 817540 h 6858000"/>
              <a:gd name="connsiteX880" fmla="*/ 4564418 w 7472601"/>
              <a:gd name="connsiteY880" fmla="*/ 808293 h 6858000"/>
              <a:gd name="connsiteX881" fmla="*/ 4266388 w 7472601"/>
              <a:gd name="connsiteY881" fmla="*/ 500083 h 6858000"/>
              <a:gd name="connsiteX882" fmla="*/ 4032842 w 7472601"/>
              <a:gd name="connsiteY882" fmla="*/ 211809 h 6858000"/>
              <a:gd name="connsiteX883" fmla="*/ 3882765 w 7472601"/>
              <a:gd name="connsiteY883" fmla="*/ 0 h 6858000"/>
              <a:gd name="connsiteX884" fmla="*/ 3721337 w 7472601"/>
              <a:gd name="connsiteY884" fmla="*/ 0 h 6858000"/>
              <a:gd name="connsiteX885" fmla="*/ 3797544 w 7472601"/>
              <a:gd name="connsiteY885" fmla="*/ 0 h 6858000"/>
              <a:gd name="connsiteX886" fmla="*/ 3775734 w 7472601"/>
              <a:gd name="connsiteY886" fmla="*/ 95131 h 6858000"/>
              <a:gd name="connsiteX887" fmla="*/ 3724807 w 7472601"/>
              <a:gd name="connsiteY887" fmla="*/ 272257 h 6858000"/>
              <a:gd name="connsiteX888" fmla="*/ 3726844 w 7472601"/>
              <a:gd name="connsiteY888" fmla="*/ 282988 h 6858000"/>
              <a:gd name="connsiteX889" fmla="*/ 3742664 w 7472601"/>
              <a:gd name="connsiteY889" fmla="*/ 279918 h 6858000"/>
              <a:gd name="connsiteX890" fmla="*/ 4103910 w 7472601"/>
              <a:gd name="connsiteY890" fmla="*/ 1161917 h 6858000"/>
              <a:gd name="connsiteX891" fmla="*/ 4020269 w 7472601"/>
              <a:gd name="connsiteY891" fmla="*/ 1200406 h 6858000"/>
              <a:gd name="connsiteX892" fmla="*/ 3674882 w 7472601"/>
              <a:gd name="connsiteY892" fmla="*/ 488524 h 6858000"/>
              <a:gd name="connsiteX893" fmla="*/ 3132682 w 7472601"/>
              <a:gd name="connsiteY893" fmla="*/ 1072284 h 6858000"/>
              <a:gd name="connsiteX894" fmla="*/ 2716346 w 7472601"/>
              <a:gd name="connsiteY894" fmla="*/ 1276376 h 6858000"/>
              <a:gd name="connsiteX895" fmla="*/ 2716772 w 7472601"/>
              <a:gd name="connsiteY895" fmla="*/ 1255462 h 6858000"/>
              <a:gd name="connsiteX896" fmla="*/ 3471096 w 7472601"/>
              <a:gd name="connsiteY896" fmla="*/ 437072 h 6858000"/>
              <a:gd name="connsiteX897" fmla="*/ 3639057 w 7472601"/>
              <a:gd name="connsiteY897" fmla="*/ 286334 h 6858000"/>
              <a:gd name="connsiteX898" fmla="*/ 3640309 w 7472601"/>
              <a:gd name="connsiteY898" fmla="*/ 284664 h 6858000"/>
              <a:gd name="connsiteX899" fmla="*/ 3646022 w 7472601"/>
              <a:gd name="connsiteY899" fmla="*/ 276711 h 6858000"/>
              <a:gd name="connsiteX900" fmla="*/ 3707943 w 7472601"/>
              <a:gd name="connsiteY900" fmla="*/ 65958 h 6858000"/>
              <a:gd name="connsiteX901" fmla="*/ 3721337 w 7472601"/>
              <a:gd name="connsiteY901" fmla="*/ 0 h 6858000"/>
              <a:gd name="connsiteX902" fmla="*/ 2867960 w 7472601"/>
              <a:gd name="connsiteY902" fmla="*/ 0 h 6858000"/>
              <a:gd name="connsiteX903" fmla="*/ 2926351 w 7472601"/>
              <a:gd name="connsiteY903" fmla="*/ 0 h 6858000"/>
              <a:gd name="connsiteX904" fmla="*/ 2902823 w 7472601"/>
              <a:gd name="connsiteY904" fmla="*/ 262929 h 6858000"/>
              <a:gd name="connsiteX905" fmla="*/ 2940663 w 7472601"/>
              <a:gd name="connsiteY905" fmla="*/ 140884 h 6858000"/>
              <a:gd name="connsiteX906" fmla="*/ 2947039 w 7472601"/>
              <a:gd name="connsiteY906" fmla="*/ 122524 h 6858000"/>
              <a:gd name="connsiteX907" fmla="*/ 2984316 w 7472601"/>
              <a:gd name="connsiteY907" fmla="*/ 0 h 6858000"/>
              <a:gd name="connsiteX908" fmla="*/ 3016114 w 7472601"/>
              <a:gd name="connsiteY908" fmla="*/ 0 h 6858000"/>
              <a:gd name="connsiteX909" fmla="*/ 2979949 w 7472601"/>
              <a:gd name="connsiteY909" fmla="*/ 119274 h 6858000"/>
              <a:gd name="connsiteX910" fmla="*/ 3023879 w 7472601"/>
              <a:gd name="connsiteY910" fmla="*/ 0 h 6858000"/>
              <a:gd name="connsiteX911" fmla="*/ 3105400 w 7472601"/>
              <a:gd name="connsiteY911" fmla="*/ 0 h 6858000"/>
              <a:gd name="connsiteX912" fmla="*/ 3094669 w 7472601"/>
              <a:gd name="connsiteY912" fmla="*/ 30308 h 6858000"/>
              <a:gd name="connsiteX913" fmla="*/ 2901945 w 7472601"/>
              <a:gd name="connsiteY913" fmla="*/ 466538 h 6858000"/>
              <a:gd name="connsiteX914" fmla="*/ 2815209 w 7472601"/>
              <a:gd name="connsiteY914" fmla="*/ 497361 h 6858000"/>
              <a:gd name="connsiteX915" fmla="*/ 2844845 w 7472601"/>
              <a:gd name="connsiteY915" fmla="*/ 127638 h 6858000"/>
              <a:gd name="connsiteX916" fmla="*/ 2867960 w 7472601"/>
              <a:gd name="connsiteY916" fmla="*/ 0 h 6858000"/>
              <a:gd name="connsiteX917" fmla="*/ 1057230 w 7472601"/>
              <a:gd name="connsiteY917" fmla="*/ 0 h 6858000"/>
              <a:gd name="connsiteX918" fmla="*/ 1111003 w 7472601"/>
              <a:gd name="connsiteY918" fmla="*/ 0 h 6858000"/>
              <a:gd name="connsiteX919" fmla="*/ 1125553 w 7472601"/>
              <a:gd name="connsiteY919" fmla="*/ 52588 h 6858000"/>
              <a:gd name="connsiteX920" fmla="*/ 1304276 w 7472601"/>
              <a:gd name="connsiteY920" fmla="*/ 476275 h 6858000"/>
              <a:gd name="connsiteX921" fmla="*/ 1492066 w 7472601"/>
              <a:gd name="connsiteY921" fmla="*/ 886333 h 6858000"/>
              <a:gd name="connsiteX922" fmla="*/ 1423698 w 7472601"/>
              <a:gd name="connsiteY922" fmla="*/ 710817 h 6858000"/>
              <a:gd name="connsiteX923" fmla="*/ 1357609 w 7472601"/>
              <a:gd name="connsiteY923" fmla="*/ 532892 h 6858000"/>
              <a:gd name="connsiteX924" fmla="*/ 1309550 w 7472601"/>
              <a:gd name="connsiteY924" fmla="*/ 374031 h 6858000"/>
              <a:gd name="connsiteX925" fmla="*/ 1193673 w 7472601"/>
              <a:gd name="connsiteY925" fmla="*/ 49533 h 6858000"/>
              <a:gd name="connsiteX926" fmla="*/ 1164391 w 7472601"/>
              <a:gd name="connsiteY926" fmla="*/ 0 h 6858000"/>
              <a:gd name="connsiteX927" fmla="*/ 1200666 w 7472601"/>
              <a:gd name="connsiteY927" fmla="*/ 0 h 6858000"/>
              <a:gd name="connsiteX928" fmla="*/ 1223408 w 7472601"/>
              <a:gd name="connsiteY928" fmla="*/ 38996 h 6858000"/>
              <a:gd name="connsiteX929" fmla="*/ 1339635 w 7472601"/>
              <a:gd name="connsiteY929" fmla="*/ 365517 h 6858000"/>
              <a:gd name="connsiteX930" fmla="*/ 1387469 w 7472601"/>
              <a:gd name="connsiteY930" fmla="*/ 523079 h 6858000"/>
              <a:gd name="connsiteX931" fmla="*/ 1452685 w 7472601"/>
              <a:gd name="connsiteY931" fmla="*/ 699806 h 6858000"/>
              <a:gd name="connsiteX932" fmla="*/ 1492092 w 7472601"/>
              <a:gd name="connsiteY932" fmla="*/ 800424 h 6858000"/>
              <a:gd name="connsiteX933" fmla="*/ 1455302 w 7472601"/>
              <a:gd name="connsiteY933" fmla="*/ 632913 h 6858000"/>
              <a:gd name="connsiteX934" fmla="*/ 1222336 w 7472601"/>
              <a:gd name="connsiteY934" fmla="*/ 9480 h 6858000"/>
              <a:gd name="connsiteX935" fmla="*/ 1214634 w 7472601"/>
              <a:gd name="connsiteY935" fmla="*/ 0 h 6858000"/>
              <a:gd name="connsiteX936" fmla="*/ 1289827 w 7472601"/>
              <a:gd name="connsiteY936" fmla="*/ 0 h 6858000"/>
              <a:gd name="connsiteX937" fmla="*/ 1321076 w 7472601"/>
              <a:gd name="connsiteY937" fmla="*/ 59722 h 6858000"/>
              <a:gd name="connsiteX938" fmla="*/ 1512579 w 7472601"/>
              <a:gd name="connsiteY938" fmla="*/ 626441 h 6858000"/>
              <a:gd name="connsiteX939" fmla="*/ 1506076 w 7472601"/>
              <a:gd name="connsiteY939" fmla="*/ 1089289 h 6858000"/>
              <a:gd name="connsiteX940" fmla="*/ 1486346 w 7472601"/>
              <a:gd name="connsiteY940" fmla="*/ 1079919 h 6858000"/>
              <a:gd name="connsiteX941" fmla="*/ 1070511 w 7472601"/>
              <a:gd name="connsiteY941" fmla="*/ 48609 h 6858000"/>
              <a:gd name="connsiteX942" fmla="*/ 1057230 w 7472601"/>
              <a:gd name="connsiteY942" fmla="*/ 0 h 6858000"/>
              <a:gd name="connsiteX943" fmla="*/ 43151 w 7472601"/>
              <a:gd name="connsiteY943" fmla="*/ 0 h 6858000"/>
              <a:gd name="connsiteX944" fmla="*/ 95283 w 7472601"/>
              <a:gd name="connsiteY944" fmla="*/ 0 h 6858000"/>
              <a:gd name="connsiteX945" fmla="*/ 300708 w 7472601"/>
              <a:gd name="connsiteY945" fmla="*/ 154571 h 6858000"/>
              <a:gd name="connsiteX946" fmla="*/ 530414 w 7472601"/>
              <a:gd name="connsiteY946" fmla="*/ 354673 h 6858000"/>
              <a:gd name="connsiteX947" fmla="*/ 333785 w 7472601"/>
              <a:gd name="connsiteY947" fmla="*/ 161564 h 6858000"/>
              <a:gd name="connsiteX948" fmla="*/ 147005 w 7472601"/>
              <a:gd name="connsiteY948" fmla="*/ 0 h 6858000"/>
              <a:gd name="connsiteX949" fmla="*/ 272509 w 7472601"/>
              <a:gd name="connsiteY949" fmla="*/ 0 h 6858000"/>
              <a:gd name="connsiteX950" fmla="*/ 326276 w 7472601"/>
              <a:gd name="connsiteY950" fmla="*/ 45847 h 6858000"/>
              <a:gd name="connsiteX951" fmla="*/ 823759 w 7472601"/>
              <a:gd name="connsiteY951" fmla="*/ 574145 h 6858000"/>
              <a:gd name="connsiteX952" fmla="*/ 811254 w 7472601"/>
              <a:gd name="connsiteY952" fmla="*/ 665546 h 6858000"/>
              <a:gd name="connsiteX953" fmla="*/ 154042 w 7472601"/>
              <a:gd name="connsiteY953" fmla="*/ 261522 h 6858000"/>
              <a:gd name="connsiteX954" fmla="*/ 13550 w 7472601"/>
              <a:gd name="connsiteY954" fmla="*/ 158423 h 6858000"/>
              <a:gd name="connsiteX955" fmla="*/ 0 w 7472601"/>
              <a:gd name="connsiteY955" fmla="*/ 146618 h 6858000"/>
              <a:gd name="connsiteX956" fmla="*/ 0 w 7472601"/>
              <a:gd name="connsiteY956" fmla="*/ 59161 h 6858000"/>
              <a:gd name="connsiteX957" fmla="*/ 45427 w 7472601"/>
              <a:gd name="connsiteY957" fmla="*/ 101078 h 6858000"/>
              <a:gd name="connsiteX958" fmla="*/ 630103 w 7472601"/>
              <a:gd name="connsiteY958" fmla="*/ 485885 h 6858000"/>
              <a:gd name="connsiteX959" fmla="*/ 532040 w 7472601"/>
              <a:gd name="connsiteY959" fmla="*/ 399359 h 6858000"/>
              <a:gd name="connsiteX960" fmla="*/ 517618 w 7472601"/>
              <a:gd name="connsiteY960" fmla="*/ 385726 h 6858000"/>
              <a:gd name="connsiteX961" fmla="*/ 285074 w 7472601"/>
              <a:gd name="connsiteY961" fmla="*/ 182755 h 6858000"/>
              <a:gd name="connsiteX962" fmla="*/ 43151 w 7472601"/>
              <a:gd name="connsiteY962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17703 h 6858000"/>
              <a:gd name="connsiteX78" fmla="*/ 7467600 w 7472601"/>
              <a:gd name="connsiteY78" fmla="*/ 6163634 h 6858000"/>
              <a:gd name="connsiteX79" fmla="*/ 7448321 w 7472601"/>
              <a:gd name="connsiteY79" fmla="*/ 6190991 h 6858000"/>
              <a:gd name="connsiteX80" fmla="*/ 7467600 w 7472601"/>
              <a:gd name="connsiteY80" fmla="*/ 6221686 h 6858000"/>
              <a:gd name="connsiteX81" fmla="*/ 7467600 w 7472601"/>
              <a:gd name="connsiteY81" fmla="*/ 6334256 h 6858000"/>
              <a:gd name="connsiteX82" fmla="*/ 7454976 w 7472601"/>
              <a:gd name="connsiteY82" fmla="*/ 6318297 h 6858000"/>
              <a:gd name="connsiteX83" fmla="*/ 1456157 w 7472601"/>
              <a:gd name="connsiteY83" fmla="*/ 5371404 h 6858000"/>
              <a:gd name="connsiteX84" fmla="*/ 1244432 w 7472601"/>
              <a:gd name="connsiteY84" fmla="*/ 5385601 h 6858000"/>
              <a:gd name="connsiteX85" fmla="*/ 973990 w 7472601"/>
              <a:gd name="connsiteY85" fmla="*/ 5424940 h 6858000"/>
              <a:gd name="connsiteX86" fmla="*/ 1103809 w 7472601"/>
              <a:gd name="connsiteY86" fmla="*/ 5433720 h 6858000"/>
              <a:gd name="connsiteX87" fmla="*/ 1123454 w 7472601"/>
              <a:gd name="connsiteY87" fmla="*/ 5435727 h 6858000"/>
              <a:gd name="connsiteX88" fmla="*/ 1737017 w 7472601"/>
              <a:gd name="connsiteY88" fmla="*/ 5452183 h 6858000"/>
              <a:gd name="connsiteX89" fmla="*/ 1824397 w 7472601"/>
              <a:gd name="connsiteY89" fmla="*/ 5447757 h 6858000"/>
              <a:gd name="connsiteX90" fmla="*/ 2070059 w 7472601"/>
              <a:gd name="connsiteY90" fmla="*/ 5441660 h 6858000"/>
              <a:gd name="connsiteX91" fmla="*/ 1456157 w 7472601"/>
              <a:gd name="connsiteY91" fmla="*/ 5371404 h 6858000"/>
              <a:gd name="connsiteX92" fmla="*/ 4988186 w 7472601"/>
              <a:gd name="connsiteY92" fmla="*/ 5216467 h 6858000"/>
              <a:gd name="connsiteX93" fmla="*/ 4777334 w 7472601"/>
              <a:gd name="connsiteY93" fmla="*/ 5406072 h 6858000"/>
              <a:gd name="connsiteX94" fmla="*/ 4718341 w 7472601"/>
              <a:gd name="connsiteY94" fmla="*/ 5468043 h 6858000"/>
              <a:gd name="connsiteX95" fmla="*/ 4604655 w 7472601"/>
              <a:gd name="connsiteY95" fmla="*/ 5583434 h 6858000"/>
              <a:gd name="connsiteX96" fmla="*/ 4565074 w 7472601"/>
              <a:gd name="connsiteY96" fmla="*/ 5618550 h 6858000"/>
              <a:gd name="connsiteX97" fmla="*/ 4988186 w 7472601"/>
              <a:gd name="connsiteY97" fmla="*/ 5216467 h 6858000"/>
              <a:gd name="connsiteX98" fmla="*/ 4978032 w 7472601"/>
              <a:gd name="connsiteY98" fmla="*/ 5183809 h 6858000"/>
              <a:gd name="connsiteX99" fmla="*/ 4463413 w 7472601"/>
              <a:gd name="connsiteY99" fmla="*/ 5615162 h 6858000"/>
              <a:gd name="connsiteX100" fmla="*/ 4358134 w 7472601"/>
              <a:gd name="connsiteY100" fmla="*/ 5742791 h 6858000"/>
              <a:gd name="connsiteX101" fmla="*/ 4376219 w 7472601"/>
              <a:gd name="connsiteY101" fmla="*/ 5729027 h 6858000"/>
              <a:gd name="connsiteX102" fmla="*/ 4582340 w 7472601"/>
              <a:gd name="connsiteY102" fmla="*/ 5561037 h 6858000"/>
              <a:gd name="connsiteX103" fmla="*/ 4694684 w 7472601"/>
              <a:gd name="connsiteY103" fmla="*/ 5447098 h 6858000"/>
              <a:gd name="connsiteX104" fmla="*/ 4754123 w 7472601"/>
              <a:gd name="connsiteY104" fmla="*/ 5384643 h 6858000"/>
              <a:gd name="connsiteX105" fmla="*/ 4978032 w 7472601"/>
              <a:gd name="connsiteY105" fmla="*/ 5183809 h 6858000"/>
              <a:gd name="connsiteX106" fmla="*/ 1903353 w 7472601"/>
              <a:gd name="connsiteY106" fmla="*/ 5044827 h 6858000"/>
              <a:gd name="connsiteX107" fmla="*/ 1936931 w 7472601"/>
              <a:gd name="connsiteY107" fmla="*/ 5093954 h 6858000"/>
              <a:gd name="connsiteX108" fmla="*/ 2195868 w 7472601"/>
              <a:gd name="connsiteY108" fmla="*/ 5396574 h 6858000"/>
              <a:gd name="connsiteX109" fmla="*/ 2088852 w 7472601"/>
              <a:gd name="connsiteY109" fmla="*/ 5166123 h 6858000"/>
              <a:gd name="connsiteX110" fmla="*/ 1958241 w 7472601"/>
              <a:gd name="connsiteY110" fmla="*/ 5067955 h 6858000"/>
              <a:gd name="connsiteX111" fmla="*/ 1903353 w 7472601"/>
              <a:gd name="connsiteY111" fmla="*/ 5044827 h 6858000"/>
              <a:gd name="connsiteX112" fmla="*/ 1979378 w 7472601"/>
              <a:gd name="connsiteY112" fmla="*/ 4769504 h 6858000"/>
              <a:gd name="connsiteX113" fmla="*/ 2882120 w 7472601"/>
              <a:gd name="connsiteY113" fmla="*/ 5064547 h 6858000"/>
              <a:gd name="connsiteX114" fmla="*/ 2793103 w 7472601"/>
              <a:gd name="connsiteY114" fmla="*/ 5039699 h 6858000"/>
              <a:gd name="connsiteX115" fmla="*/ 2770041 w 7472601"/>
              <a:gd name="connsiteY115" fmla="*/ 5033634 h 6858000"/>
              <a:gd name="connsiteX116" fmla="*/ 1979378 w 7472601"/>
              <a:gd name="connsiteY116" fmla="*/ 4769504 h 6858000"/>
              <a:gd name="connsiteX117" fmla="*/ 1927410 w 7472601"/>
              <a:gd name="connsiteY117" fmla="*/ 4716164 h 6858000"/>
              <a:gd name="connsiteX118" fmla="*/ 1959587 w 7472601"/>
              <a:gd name="connsiteY118" fmla="*/ 4728849 h 6858000"/>
              <a:gd name="connsiteX119" fmla="*/ 2777707 w 7472601"/>
              <a:gd name="connsiteY119" fmla="*/ 5003991 h 6858000"/>
              <a:gd name="connsiteX120" fmla="*/ 2800768 w 7472601"/>
              <a:gd name="connsiteY120" fmla="*/ 5010056 h 6858000"/>
              <a:gd name="connsiteX121" fmla="*/ 2879408 w 7472601"/>
              <a:gd name="connsiteY121" fmla="*/ 5031590 h 6858000"/>
              <a:gd name="connsiteX122" fmla="*/ 2862295 w 7472601"/>
              <a:gd name="connsiteY122" fmla="*/ 5022958 h 6858000"/>
              <a:gd name="connsiteX123" fmla="*/ 2813343 w 7472601"/>
              <a:gd name="connsiteY123" fmla="*/ 4998369 h 6858000"/>
              <a:gd name="connsiteX124" fmla="*/ 2646245 w 7472601"/>
              <a:gd name="connsiteY124" fmla="*/ 4930999 h 6858000"/>
              <a:gd name="connsiteX125" fmla="*/ 1999243 w 7472601"/>
              <a:gd name="connsiteY125" fmla="*/ 4730524 h 6858000"/>
              <a:gd name="connsiteX126" fmla="*/ 1979527 w 7472601"/>
              <a:gd name="connsiteY126" fmla="*/ 4726651 h 6858000"/>
              <a:gd name="connsiteX127" fmla="*/ 1927410 w 7472601"/>
              <a:gd name="connsiteY127" fmla="*/ 4716164 h 6858000"/>
              <a:gd name="connsiteX128" fmla="*/ 1997014 w 7472601"/>
              <a:gd name="connsiteY128" fmla="*/ 4698007 h 6858000"/>
              <a:gd name="connsiteX129" fmla="*/ 2005458 w 7472601"/>
              <a:gd name="connsiteY129" fmla="*/ 4699540 h 6858000"/>
              <a:gd name="connsiteX130" fmla="*/ 2657186 w 7472601"/>
              <a:gd name="connsiteY130" fmla="*/ 4901687 h 6858000"/>
              <a:gd name="connsiteX131" fmla="*/ 2826662 w 7472601"/>
              <a:gd name="connsiteY131" fmla="*/ 4970362 h 6858000"/>
              <a:gd name="connsiteX132" fmla="*/ 2876100 w 7472601"/>
              <a:gd name="connsiteY132" fmla="*/ 4995397 h 6858000"/>
              <a:gd name="connsiteX133" fmla="*/ 3042600 w 7472601"/>
              <a:gd name="connsiteY133" fmla="*/ 5059532 h 6858000"/>
              <a:gd name="connsiteX134" fmla="*/ 1997014 w 7472601"/>
              <a:gd name="connsiteY134" fmla="*/ 4698007 h 6858000"/>
              <a:gd name="connsiteX135" fmla="*/ 2305292 w 7472601"/>
              <a:gd name="connsiteY135" fmla="*/ 4219492 h 6858000"/>
              <a:gd name="connsiteX136" fmla="*/ 3360922 w 7472601"/>
              <a:gd name="connsiteY136" fmla="*/ 4529373 h 6858000"/>
              <a:gd name="connsiteX137" fmla="*/ 3492420 w 7472601"/>
              <a:gd name="connsiteY137" fmla="*/ 4510145 h 6858000"/>
              <a:gd name="connsiteX138" fmla="*/ 3364086 w 7472601"/>
              <a:gd name="connsiteY138" fmla="*/ 4480340 h 6858000"/>
              <a:gd name="connsiteX139" fmla="*/ 3225818 w 7472601"/>
              <a:gd name="connsiteY139" fmla="*/ 4411822 h 6858000"/>
              <a:gd name="connsiteX140" fmla="*/ 3129696 w 7472601"/>
              <a:gd name="connsiteY140" fmla="*/ 4360704 h 6858000"/>
              <a:gd name="connsiteX141" fmla="*/ 2814545 w 7472601"/>
              <a:gd name="connsiteY141" fmla="*/ 4282955 h 6858000"/>
              <a:gd name="connsiteX142" fmla="*/ 2305292 w 7472601"/>
              <a:gd name="connsiteY142" fmla="*/ 4219492 h 6858000"/>
              <a:gd name="connsiteX143" fmla="*/ 2626982 w 7472601"/>
              <a:gd name="connsiteY143" fmla="*/ 4206450 h 6858000"/>
              <a:gd name="connsiteX144" fmla="*/ 2490617 w 7472601"/>
              <a:gd name="connsiteY144" fmla="*/ 4206951 h 6858000"/>
              <a:gd name="connsiteX145" fmla="*/ 2819869 w 7472601"/>
              <a:gd name="connsiteY145" fmla="*/ 4252936 h 6858000"/>
              <a:gd name="connsiteX146" fmla="*/ 3143018 w 7472601"/>
              <a:gd name="connsiteY146" fmla="*/ 4332698 h 6858000"/>
              <a:gd name="connsiteX147" fmla="*/ 3241520 w 7472601"/>
              <a:gd name="connsiteY147" fmla="*/ 4385112 h 6858000"/>
              <a:gd name="connsiteX148" fmla="*/ 3374575 w 7472601"/>
              <a:gd name="connsiteY148" fmla="*/ 4451517 h 6858000"/>
              <a:gd name="connsiteX149" fmla="*/ 3505221 w 7472601"/>
              <a:gd name="connsiteY149" fmla="*/ 4480757 h 6858000"/>
              <a:gd name="connsiteX150" fmla="*/ 2626982 w 7472601"/>
              <a:gd name="connsiteY150" fmla="*/ 4206450 h 6858000"/>
              <a:gd name="connsiteX151" fmla="*/ 1310106 w 7472601"/>
              <a:gd name="connsiteY151" fmla="*/ 3943217 h 6858000"/>
              <a:gd name="connsiteX152" fmla="*/ 854994 w 7472601"/>
              <a:gd name="connsiteY152" fmla="*/ 4399136 h 6858000"/>
              <a:gd name="connsiteX153" fmla="*/ 742462 w 7472601"/>
              <a:gd name="connsiteY153" fmla="*/ 4594648 h 6858000"/>
              <a:gd name="connsiteX154" fmla="*/ 820602 w 7472601"/>
              <a:gd name="connsiteY154" fmla="*/ 4485915 h 6858000"/>
              <a:gd name="connsiteX155" fmla="*/ 878295 w 7472601"/>
              <a:gd name="connsiteY155" fmla="*/ 4403594 h 6858000"/>
              <a:gd name="connsiteX156" fmla="*/ 1240607 w 7472601"/>
              <a:gd name="connsiteY156" fmla="*/ 4010401 h 6858000"/>
              <a:gd name="connsiteX157" fmla="*/ 1310106 w 7472601"/>
              <a:gd name="connsiteY157" fmla="*/ 3943217 h 6858000"/>
              <a:gd name="connsiteX158" fmla="*/ 1423113 w 7472601"/>
              <a:gd name="connsiteY158" fmla="*/ 3874565 h 6858000"/>
              <a:gd name="connsiteX159" fmla="*/ 1260565 w 7472601"/>
              <a:gd name="connsiteY159" fmla="*/ 4031982 h 6858000"/>
              <a:gd name="connsiteX160" fmla="*/ 901900 w 7472601"/>
              <a:gd name="connsiteY160" fmla="*/ 4421236 h 6858000"/>
              <a:gd name="connsiteX161" fmla="*/ 845044 w 7472601"/>
              <a:gd name="connsiteY161" fmla="*/ 4502436 h 6858000"/>
              <a:gd name="connsiteX162" fmla="*/ 685926 w 7472601"/>
              <a:gd name="connsiteY162" fmla="*/ 4703069 h 6858000"/>
              <a:gd name="connsiteX163" fmla="*/ 684248 w 7472601"/>
              <a:gd name="connsiteY163" fmla="*/ 4706721 h 6858000"/>
              <a:gd name="connsiteX164" fmla="*/ 1423113 w 7472601"/>
              <a:gd name="connsiteY164" fmla="*/ 3874565 h 6858000"/>
              <a:gd name="connsiteX165" fmla="*/ 3316479 w 7472601"/>
              <a:gd name="connsiteY165" fmla="*/ 3872136 h 6858000"/>
              <a:gd name="connsiteX166" fmla="*/ 3546806 w 7472601"/>
              <a:gd name="connsiteY166" fmla="*/ 4356139 h 6858000"/>
              <a:gd name="connsiteX167" fmla="*/ 3364433 w 7472601"/>
              <a:gd name="connsiteY167" fmla="*/ 3953121 h 6858000"/>
              <a:gd name="connsiteX168" fmla="*/ 3316479 w 7472601"/>
              <a:gd name="connsiteY168" fmla="*/ 3872136 h 6858000"/>
              <a:gd name="connsiteX169" fmla="*/ 3291335 w 7472601"/>
              <a:gd name="connsiteY169" fmla="*/ 3767420 h 6858000"/>
              <a:gd name="connsiteX170" fmla="*/ 3390805 w 7472601"/>
              <a:gd name="connsiteY170" fmla="*/ 3937163 h 6858000"/>
              <a:gd name="connsiteX171" fmla="*/ 3579062 w 7472601"/>
              <a:gd name="connsiteY171" fmla="*/ 4359040 h 6858000"/>
              <a:gd name="connsiteX172" fmla="*/ 3467355 w 7472601"/>
              <a:gd name="connsiteY172" fmla="*/ 3988130 h 6858000"/>
              <a:gd name="connsiteX173" fmla="*/ 3310753 w 7472601"/>
              <a:gd name="connsiteY173" fmla="*/ 3787140 h 6858000"/>
              <a:gd name="connsiteX174" fmla="*/ 3291335 w 7472601"/>
              <a:gd name="connsiteY174" fmla="*/ 3767420 h 6858000"/>
              <a:gd name="connsiteX175" fmla="*/ 1635889 w 7472601"/>
              <a:gd name="connsiteY175" fmla="*/ 3709494 h 6858000"/>
              <a:gd name="connsiteX176" fmla="*/ 1634800 w 7472601"/>
              <a:gd name="connsiteY176" fmla="*/ 3731111 h 6858000"/>
              <a:gd name="connsiteX177" fmla="*/ 1635889 w 7472601"/>
              <a:gd name="connsiteY177" fmla="*/ 3709494 h 6858000"/>
              <a:gd name="connsiteX178" fmla="*/ 1510397 w 7472601"/>
              <a:gd name="connsiteY178" fmla="*/ 3684705 h 6858000"/>
              <a:gd name="connsiteX179" fmla="*/ 1146550 w 7472601"/>
              <a:gd name="connsiteY179" fmla="*/ 3802012 h 6858000"/>
              <a:gd name="connsiteX180" fmla="*/ 698834 w 7472601"/>
              <a:gd name="connsiteY180" fmla="*/ 3952272 h 6858000"/>
              <a:gd name="connsiteX181" fmla="*/ 34256 w 7472601"/>
              <a:gd name="connsiteY181" fmla="*/ 4347603 h 6858000"/>
              <a:gd name="connsiteX182" fmla="*/ 527241 w 7472601"/>
              <a:gd name="connsiteY182" fmla="*/ 4065078 h 6858000"/>
              <a:gd name="connsiteX183" fmla="*/ 1510397 w 7472601"/>
              <a:gd name="connsiteY183" fmla="*/ 3684705 h 6858000"/>
              <a:gd name="connsiteX184" fmla="*/ 1313114 w 7472601"/>
              <a:gd name="connsiteY184" fmla="*/ 3655216 h 6858000"/>
              <a:gd name="connsiteX185" fmla="*/ 1109304 w 7472601"/>
              <a:gd name="connsiteY185" fmla="*/ 3669030 h 6858000"/>
              <a:gd name="connsiteX186" fmla="*/ 8129 w 7472601"/>
              <a:gd name="connsiteY186" fmla="*/ 4330519 h 6858000"/>
              <a:gd name="connsiteX187" fmla="*/ 687572 w 7472601"/>
              <a:gd name="connsiteY187" fmla="*/ 3925629 h 6858000"/>
              <a:gd name="connsiteX188" fmla="*/ 1138365 w 7472601"/>
              <a:gd name="connsiteY188" fmla="*/ 3774515 h 6858000"/>
              <a:gd name="connsiteX189" fmla="*/ 1505579 w 7472601"/>
              <a:gd name="connsiteY189" fmla="*/ 3655526 h 6858000"/>
              <a:gd name="connsiteX190" fmla="*/ 1313114 w 7472601"/>
              <a:gd name="connsiteY190" fmla="*/ 3655216 h 6858000"/>
              <a:gd name="connsiteX191" fmla="*/ 3655073 w 7472601"/>
              <a:gd name="connsiteY191" fmla="*/ 3650884 h 6858000"/>
              <a:gd name="connsiteX192" fmla="*/ 3989938 w 7472601"/>
              <a:gd name="connsiteY192" fmla="*/ 3991685 h 6858000"/>
              <a:gd name="connsiteX193" fmla="*/ 4393907 w 7472601"/>
              <a:gd name="connsiteY193" fmla="*/ 4261258 h 6858000"/>
              <a:gd name="connsiteX194" fmla="*/ 4648051 w 7472601"/>
              <a:gd name="connsiteY194" fmla="*/ 4374051 h 6858000"/>
              <a:gd name="connsiteX195" fmla="*/ 4383389 w 7472601"/>
              <a:gd name="connsiteY195" fmla="*/ 4184369 h 6858000"/>
              <a:gd name="connsiteX196" fmla="*/ 4165508 w 7472601"/>
              <a:gd name="connsiteY196" fmla="*/ 4035196 h 6858000"/>
              <a:gd name="connsiteX197" fmla="*/ 4068162 w 7472601"/>
              <a:gd name="connsiteY197" fmla="*/ 3953394 h 6858000"/>
              <a:gd name="connsiteX198" fmla="*/ 3981416 w 7472601"/>
              <a:gd name="connsiteY198" fmla="*/ 3880482 h 6858000"/>
              <a:gd name="connsiteX199" fmla="*/ 3800147 w 7472601"/>
              <a:gd name="connsiteY199" fmla="*/ 3749872 h 6858000"/>
              <a:gd name="connsiteX200" fmla="*/ 3655073 w 7472601"/>
              <a:gd name="connsiteY200" fmla="*/ 3650884 h 6858000"/>
              <a:gd name="connsiteX201" fmla="*/ 3670252 w 7472601"/>
              <a:gd name="connsiteY201" fmla="*/ 3622798 h 6858000"/>
              <a:gd name="connsiteX202" fmla="*/ 3817258 w 7472601"/>
              <a:gd name="connsiteY202" fmla="*/ 3723577 h 6858000"/>
              <a:gd name="connsiteX203" fmla="*/ 4000461 w 7472601"/>
              <a:gd name="connsiteY203" fmla="*/ 3855966 h 6858000"/>
              <a:gd name="connsiteX204" fmla="*/ 4088180 w 7472601"/>
              <a:gd name="connsiteY204" fmla="*/ 3929774 h 6858000"/>
              <a:gd name="connsiteX205" fmla="*/ 4184555 w 7472601"/>
              <a:gd name="connsiteY205" fmla="*/ 4010683 h 6858000"/>
              <a:gd name="connsiteX206" fmla="*/ 4399563 w 7472601"/>
              <a:gd name="connsiteY206" fmla="*/ 4158106 h 6858000"/>
              <a:gd name="connsiteX207" fmla="*/ 4684469 w 7472601"/>
              <a:gd name="connsiteY207" fmla="*/ 4364680 h 6858000"/>
              <a:gd name="connsiteX208" fmla="*/ 4690271 w 7472601"/>
              <a:gd name="connsiteY208" fmla="*/ 4370034 h 6858000"/>
              <a:gd name="connsiteX209" fmla="*/ 4136093 w 7472601"/>
              <a:gd name="connsiteY209" fmla="*/ 3858466 h 6858000"/>
              <a:gd name="connsiteX210" fmla="*/ 3670252 w 7472601"/>
              <a:gd name="connsiteY210" fmla="*/ 3622798 h 6858000"/>
              <a:gd name="connsiteX211" fmla="*/ 4440129 w 7472601"/>
              <a:gd name="connsiteY211" fmla="*/ 3448571 h 6858000"/>
              <a:gd name="connsiteX212" fmla="*/ 4856525 w 7472601"/>
              <a:gd name="connsiteY212" fmla="*/ 3915351 h 6858000"/>
              <a:gd name="connsiteX213" fmla="*/ 5059055 w 7472601"/>
              <a:gd name="connsiteY213" fmla="*/ 4108918 h 6858000"/>
              <a:gd name="connsiteX214" fmla="*/ 5290070 w 7472601"/>
              <a:gd name="connsiteY214" fmla="*/ 4263619 h 6858000"/>
              <a:gd name="connsiteX215" fmla="*/ 4834991 w 7472601"/>
              <a:gd name="connsiteY215" fmla="*/ 3830985 h 6858000"/>
              <a:gd name="connsiteX216" fmla="*/ 4440129 w 7472601"/>
              <a:gd name="connsiteY216" fmla="*/ 3448571 h 6858000"/>
              <a:gd name="connsiteX217" fmla="*/ 4441737 w 7472601"/>
              <a:gd name="connsiteY217" fmla="*/ 3399734 h 6858000"/>
              <a:gd name="connsiteX218" fmla="*/ 4431236 w 7472601"/>
              <a:gd name="connsiteY218" fmla="*/ 3400954 h 6858000"/>
              <a:gd name="connsiteX219" fmla="*/ 4557150 w 7472601"/>
              <a:gd name="connsiteY219" fmla="*/ 3510023 h 6858000"/>
              <a:gd name="connsiteX220" fmla="*/ 4856936 w 7472601"/>
              <a:gd name="connsiteY220" fmla="*/ 3809146 h 6858000"/>
              <a:gd name="connsiteX221" fmla="*/ 5111996 w 7472601"/>
              <a:gd name="connsiteY221" fmla="*/ 4065759 h 6858000"/>
              <a:gd name="connsiteX222" fmla="*/ 5388878 w 7472601"/>
              <a:gd name="connsiteY222" fmla="*/ 4300185 h 6858000"/>
              <a:gd name="connsiteX223" fmla="*/ 5425556 w 7472601"/>
              <a:gd name="connsiteY223" fmla="*/ 4308967 h 6858000"/>
              <a:gd name="connsiteX224" fmla="*/ 4943646 w 7472601"/>
              <a:gd name="connsiteY224" fmla="*/ 3822916 h 6858000"/>
              <a:gd name="connsiteX225" fmla="*/ 4594837 w 7472601"/>
              <a:gd name="connsiteY225" fmla="*/ 3532274 h 6858000"/>
              <a:gd name="connsiteX226" fmla="*/ 4441737 w 7472601"/>
              <a:gd name="connsiteY226" fmla="*/ 3399734 h 6858000"/>
              <a:gd name="connsiteX227" fmla="*/ 5425834 w 7472601"/>
              <a:gd name="connsiteY227" fmla="*/ 3162785 h 6858000"/>
              <a:gd name="connsiteX228" fmla="*/ 5401644 w 7472601"/>
              <a:gd name="connsiteY228" fmla="*/ 3617847 h 6858000"/>
              <a:gd name="connsiteX229" fmla="*/ 5467256 w 7472601"/>
              <a:gd name="connsiteY229" fmla="*/ 4175494 h 6858000"/>
              <a:gd name="connsiteX230" fmla="*/ 5448069 w 7472601"/>
              <a:gd name="connsiteY230" fmla="*/ 3567554 h 6858000"/>
              <a:gd name="connsiteX231" fmla="*/ 5425834 w 7472601"/>
              <a:gd name="connsiteY231" fmla="*/ 3162785 h 6858000"/>
              <a:gd name="connsiteX232" fmla="*/ 1318687 w 7472601"/>
              <a:gd name="connsiteY232" fmla="*/ 3113840 h 6858000"/>
              <a:gd name="connsiteX233" fmla="*/ 1066793 w 7472601"/>
              <a:gd name="connsiteY233" fmla="*/ 3212171 h 6858000"/>
              <a:gd name="connsiteX234" fmla="*/ 993319 w 7472601"/>
              <a:gd name="connsiteY234" fmla="*/ 3247648 h 6858000"/>
              <a:gd name="connsiteX235" fmla="*/ 853081 w 7472601"/>
              <a:gd name="connsiteY235" fmla="*/ 3312410 h 6858000"/>
              <a:gd name="connsiteX236" fmla="*/ 805957 w 7472601"/>
              <a:gd name="connsiteY236" fmla="*/ 3330443 h 6858000"/>
              <a:gd name="connsiteX237" fmla="*/ 1318687 w 7472601"/>
              <a:gd name="connsiteY237" fmla="*/ 3113840 h 6858000"/>
              <a:gd name="connsiteX238" fmla="*/ 5453702 w 7472601"/>
              <a:gd name="connsiteY238" fmla="*/ 3090882 h 6858000"/>
              <a:gd name="connsiteX239" fmla="*/ 5480135 w 7472601"/>
              <a:gd name="connsiteY239" fmla="*/ 3565802 h 6858000"/>
              <a:gd name="connsiteX240" fmla="*/ 5499023 w 7472601"/>
              <a:gd name="connsiteY240" fmla="*/ 4166310 h 6858000"/>
              <a:gd name="connsiteX241" fmla="*/ 5547022 w 7472601"/>
              <a:gd name="connsiteY241" fmla="*/ 3607838 h 6858000"/>
              <a:gd name="connsiteX242" fmla="*/ 5515964 w 7472601"/>
              <a:gd name="connsiteY242" fmla="*/ 3378541 h 6858000"/>
              <a:gd name="connsiteX243" fmla="*/ 5453702 w 7472601"/>
              <a:gd name="connsiteY243" fmla="*/ 3090882 h 6858000"/>
              <a:gd name="connsiteX244" fmla="*/ 1238695 w 7472601"/>
              <a:gd name="connsiteY244" fmla="*/ 3076820 h 6858000"/>
              <a:gd name="connsiteX245" fmla="*/ 716371 w 7472601"/>
              <a:gd name="connsiteY245" fmla="*/ 3293249 h 6858000"/>
              <a:gd name="connsiteX246" fmla="*/ 579522 w 7472601"/>
              <a:gd name="connsiteY246" fmla="*/ 3371759 h 6858000"/>
              <a:gd name="connsiteX247" fmla="*/ 600288 w 7472601"/>
              <a:gd name="connsiteY247" fmla="*/ 3365555 h 6858000"/>
              <a:gd name="connsiteX248" fmla="*/ 840692 w 7472601"/>
              <a:gd name="connsiteY248" fmla="*/ 3284921 h 6858000"/>
              <a:gd name="connsiteX249" fmla="*/ 979248 w 7472601"/>
              <a:gd name="connsiteY249" fmla="*/ 3221003 h 6858000"/>
              <a:gd name="connsiteX250" fmla="*/ 1053282 w 7472601"/>
              <a:gd name="connsiteY250" fmla="*/ 3185247 h 6858000"/>
              <a:gd name="connsiteX251" fmla="*/ 1320603 w 7472601"/>
              <a:gd name="connsiteY251" fmla="*/ 3081281 h 6858000"/>
              <a:gd name="connsiteX252" fmla="*/ 1238695 w 7472601"/>
              <a:gd name="connsiteY252" fmla="*/ 3076820 h 6858000"/>
              <a:gd name="connsiteX253" fmla="*/ 5425627 w 7472601"/>
              <a:gd name="connsiteY253" fmla="*/ 2954192 h 6858000"/>
              <a:gd name="connsiteX254" fmla="*/ 5470770 w 7472601"/>
              <a:gd name="connsiteY254" fmla="*/ 3005435 h 6858000"/>
              <a:gd name="connsiteX255" fmla="*/ 5519779 w 7472601"/>
              <a:gd name="connsiteY255" fmla="*/ 4359223 h 6858000"/>
              <a:gd name="connsiteX256" fmla="*/ 5520293 w 7472601"/>
              <a:gd name="connsiteY256" fmla="*/ 4360602 h 6858000"/>
              <a:gd name="connsiteX257" fmla="*/ 5767221 w 7472601"/>
              <a:gd name="connsiteY257" fmla="*/ 4665564 h 6858000"/>
              <a:gd name="connsiteX258" fmla="*/ 6937169 w 7472601"/>
              <a:gd name="connsiteY258" fmla="*/ 4815941 h 6858000"/>
              <a:gd name="connsiteX259" fmla="*/ 6953922 w 7472601"/>
              <a:gd name="connsiteY259" fmla="*/ 4890068 h 6858000"/>
              <a:gd name="connsiteX260" fmla="*/ 6071359 w 7472601"/>
              <a:gd name="connsiteY260" fmla="*/ 4770770 h 6858000"/>
              <a:gd name="connsiteX261" fmla="*/ 6038839 w 7472601"/>
              <a:gd name="connsiteY261" fmla="*/ 4764474 h 6858000"/>
              <a:gd name="connsiteX262" fmla="*/ 6038706 w 7472601"/>
              <a:gd name="connsiteY262" fmla="*/ 4763847 h 6858000"/>
              <a:gd name="connsiteX263" fmla="*/ 6037784 w 7472601"/>
              <a:gd name="connsiteY263" fmla="*/ 4764270 h 6858000"/>
              <a:gd name="connsiteX264" fmla="*/ 6038839 w 7472601"/>
              <a:gd name="connsiteY264" fmla="*/ 4764474 h 6858000"/>
              <a:gd name="connsiteX265" fmla="*/ 6040338 w 7472601"/>
              <a:gd name="connsiteY265" fmla="*/ 4771418 h 6858000"/>
              <a:gd name="connsiteX266" fmla="*/ 6024488 w 7472601"/>
              <a:gd name="connsiteY266" fmla="*/ 4809903 h 6858000"/>
              <a:gd name="connsiteX267" fmla="*/ 5599771 w 7472601"/>
              <a:gd name="connsiteY267" fmla="*/ 5509652 h 6858000"/>
              <a:gd name="connsiteX268" fmla="*/ 5548843 w 7472601"/>
              <a:gd name="connsiteY268" fmla="*/ 5563845 h 6858000"/>
              <a:gd name="connsiteX269" fmla="*/ 5940952 w 7472601"/>
              <a:gd name="connsiteY269" fmla="*/ 6250028 h 6858000"/>
              <a:gd name="connsiteX270" fmla="*/ 6043441 w 7472601"/>
              <a:gd name="connsiteY270" fmla="*/ 6665847 h 6858000"/>
              <a:gd name="connsiteX271" fmla="*/ 6093432 w 7472601"/>
              <a:gd name="connsiteY271" fmla="*/ 6858000 h 6858000"/>
              <a:gd name="connsiteX272" fmla="*/ 6034344 w 7472601"/>
              <a:gd name="connsiteY272" fmla="*/ 6858000 h 6858000"/>
              <a:gd name="connsiteX273" fmla="*/ 6026679 w 7472601"/>
              <a:gd name="connsiteY273" fmla="*/ 6836959 h 6858000"/>
              <a:gd name="connsiteX274" fmla="*/ 5800441 w 7472601"/>
              <a:gd name="connsiteY274" fmla="*/ 6335286 h 6858000"/>
              <a:gd name="connsiteX275" fmla="*/ 5526562 w 7472601"/>
              <a:gd name="connsiteY275" fmla="*/ 5705388 h 6858000"/>
              <a:gd name="connsiteX276" fmla="*/ 5519640 w 7472601"/>
              <a:gd name="connsiteY276" fmla="*/ 5683774 h 6858000"/>
              <a:gd name="connsiteX277" fmla="*/ 5844559 w 7472601"/>
              <a:gd name="connsiteY277" fmla="*/ 6553349 h 6858000"/>
              <a:gd name="connsiteX278" fmla="*/ 5975994 w 7472601"/>
              <a:gd name="connsiteY278" fmla="*/ 6858000 h 6858000"/>
              <a:gd name="connsiteX279" fmla="*/ 5898547 w 7472601"/>
              <a:gd name="connsiteY279" fmla="*/ 6858000 h 6858000"/>
              <a:gd name="connsiteX280" fmla="*/ 5682041 w 7472601"/>
              <a:gd name="connsiteY280" fmla="*/ 6355860 h 6858000"/>
              <a:gd name="connsiteX281" fmla="*/ 5461758 w 7472601"/>
              <a:gd name="connsiteY281" fmla="*/ 5820220 h 6858000"/>
              <a:gd name="connsiteX282" fmla="*/ 5237282 w 7472601"/>
              <a:gd name="connsiteY282" fmla="*/ 6579086 h 6858000"/>
              <a:gd name="connsiteX283" fmla="*/ 5115009 w 7472601"/>
              <a:gd name="connsiteY283" fmla="*/ 6858000 h 6858000"/>
              <a:gd name="connsiteX284" fmla="*/ 5028074 w 7472601"/>
              <a:gd name="connsiteY284" fmla="*/ 6858000 h 6858000"/>
              <a:gd name="connsiteX285" fmla="*/ 5079508 w 7472601"/>
              <a:gd name="connsiteY285" fmla="*/ 6749074 h 6858000"/>
              <a:gd name="connsiteX286" fmla="*/ 5371846 w 7472601"/>
              <a:gd name="connsiteY286" fmla="*/ 5924413 h 6858000"/>
              <a:gd name="connsiteX287" fmla="*/ 5270512 w 7472601"/>
              <a:gd name="connsiteY287" fmla="*/ 6138975 h 6858000"/>
              <a:gd name="connsiteX288" fmla="*/ 5062409 w 7472601"/>
              <a:gd name="connsiteY288" fmla="*/ 6653544 h 6858000"/>
              <a:gd name="connsiteX289" fmla="*/ 5036628 w 7472601"/>
              <a:gd name="connsiteY289" fmla="*/ 6754247 h 6858000"/>
              <a:gd name="connsiteX290" fmla="*/ 5009112 w 7472601"/>
              <a:gd name="connsiteY290" fmla="*/ 6858000 h 6858000"/>
              <a:gd name="connsiteX291" fmla="*/ 4976679 w 7472601"/>
              <a:gd name="connsiteY291" fmla="*/ 6858000 h 6858000"/>
              <a:gd name="connsiteX292" fmla="*/ 5006537 w 7472601"/>
              <a:gd name="connsiteY292" fmla="*/ 6747068 h 6858000"/>
              <a:gd name="connsiteX293" fmla="*/ 5032723 w 7472601"/>
              <a:gd name="connsiteY293" fmla="*/ 6644957 h 6858000"/>
              <a:gd name="connsiteX294" fmla="*/ 5242949 w 7472601"/>
              <a:gd name="connsiteY294" fmla="*/ 6125175 h 6858000"/>
              <a:gd name="connsiteX295" fmla="*/ 5286321 w 7472601"/>
              <a:gd name="connsiteY295" fmla="*/ 6033555 h 6858000"/>
              <a:gd name="connsiteX296" fmla="*/ 5008210 w 7472601"/>
              <a:gd name="connsiteY296" fmla="*/ 6649194 h 6858000"/>
              <a:gd name="connsiteX297" fmla="*/ 4986321 w 7472601"/>
              <a:gd name="connsiteY297" fmla="*/ 6765687 h 6858000"/>
              <a:gd name="connsiteX298" fmla="*/ 4973474 w 7472601"/>
              <a:gd name="connsiteY298" fmla="*/ 6858000 h 6858000"/>
              <a:gd name="connsiteX299" fmla="*/ 4907178 w 7472601"/>
              <a:gd name="connsiteY299" fmla="*/ 6858000 h 6858000"/>
              <a:gd name="connsiteX300" fmla="*/ 4910810 w 7472601"/>
              <a:gd name="connsiteY300" fmla="*/ 6829660 h 6858000"/>
              <a:gd name="connsiteX301" fmla="*/ 4987461 w 7472601"/>
              <a:gd name="connsiteY301" fmla="*/ 6432994 h 6858000"/>
              <a:gd name="connsiteX302" fmla="*/ 5179262 w 7472601"/>
              <a:gd name="connsiteY302" fmla="*/ 6035044 h 6858000"/>
              <a:gd name="connsiteX303" fmla="*/ 4689678 w 7472601"/>
              <a:gd name="connsiteY303" fmla="*/ 6440241 h 6858000"/>
              <a:gd name="connsiteX304" fmla="*/ 4477543 w 7472601"/>
              <a:gd name="connsiteY304" fmla="*/ 6674836 h 6858000"/>
              <a:gd name="connsiteX305" fmla="*/ 4329957 w 7472601"/>
              <a:gd name="connsiteY305" fmla="*/ 6858000 h 6858000"/>
              <a:gd name="connsiteX306" fmla="*/ 4218595 w 7472601"/>
              <a:gd name="connsiteY306" fmla="*/ 6858000 h 6858000"/>
              <a:gd name="connsiteX307" fmla="*/ 4368888 w 7472601"/>
              <a:gd name="connsiteY307" fmla="*/ 6668412 h 6858000"/>
              <a:gd name="connsiteX308" fmla="*/ 4563091 w 7472601"/>
              <a:gd name="connsiteY308" fmla="*/ 6442508 h 6858000"/>
              <a:gd name="connsiteX309" fmla="*/ 5387324 w 7472601"/>
              <a:gd name="connsiteY309" fmla="*/ 5705830 h 6858000"/>
              <a:gd name="connsiteX310" fmla="*/ 5073620 w 7472601"/>
              <a:gd name="connsiteY310" fmla="*/ 5955437 h 6858000"/>
              <a:gd name="connsiteX311" fmla="*/ 4689789 w 7472601"/>
              <a:gd name="connsiteY311" fmla="*/ 6268382 h 6858000"/>
              <a:gd name="connsiteX312" fmla="*/ 4418722 w 7472601"/>
              <a:gd name="connsiteY312" fmla="*/ 6570886 h 6858000"/>
              <a:gd name="connsiteX313" fmla="*/ 4214944 w 7472601"/>
              <a:gd name="connsiteY313" fmla="*/ 6858000 h 6858000"/>
              <a:gd name="connsiteX314" fmla="*/ 4177898 w 7472601"/>
              <a:gd name="connsiteY314" fmla="*/ 6858000 h 6858000"/>
              <a:gd name="connsiteX315" fmla="*/ 4391597 w 7472601"/>
              <a:gd name="connsiteY315" fmla="*/ 6556370 h 6858000"/>
              <a:gd name="connsiteX316" fmla="*/ 4668889 w 7472601"/>
              <a:gd name="connsiteY316" fmla="*/ 6246399 h 6858000"/>
              <a:gd name="connsiteX317" fmla="*/ 5055427 w 7472601"/>
              <a:gd name="connsiteY317" fmla="*/ 5931476 h 6858000"/>
              <a:gd name="connsiteX318" fmla="*/ 5371814 w 7472601"/>
              <a:gd name="connsiteY318" fmla="*/ 5678975 h 6858000"/>
              <a:gd name="connsiteX319" fmla="*/ 4987918 w 7472601"/>
              <a:gd name="connsiteY319" fmla="*/ 5838701 h 6858000"/>
              <a:gd name="connsiteX320" fmla="*/ 4317146 w 7472601"/>
              <a:gd name="connsiteY320" fmla="*/ 6587716 h 6858000"/>
              <a:gd name="connsiteX321" fmla="*/ 4171627 w 7472601"/>
              <a:gd name="connsiteY321" fmla="*/ 6858000 h 6858000"/>
              <a:gd name="connsiteX322" fmla="*/ 4081585 w 7472601"/>
              <a:gd name="connsiteY322" fmla="*/ 6858000 h 6858000"/>
              <a:gd name="connsiteX323" fmla="*/ 4238603 w 7472601"/>
              <a:gd name="connsiteY323" fmla="*/ 6559341 h 6858000"/>
              <a:gd name="connsiteX324" fmla="*/ 4778333 w 7472601"/>
              <a:gd name="connsiteY324" fmla="*/ 5873626 h 6858000"/>
              <a:gd name="connsiteX325" fmla="*/ 5414185 w 7472601"/>
              <a:gd name="connsiteY325" fmla="*/ 5573882 h 6858000"/>
              <a:gd name="connsiteX326" fmla="*/ 5959648 w 7472601"/>
              <a:gd name="connsiteY326" fmla="*/ 4760797 h 6858000"/>
              <a:gd name="connsiteX327" fmla="*/ 5355019 w 7472601"/>
              <a:gd name="connsiteY327" fmla="*/ 4734672 h 6858000"/>
              <a:gd name="connsiteX328" fmla="*/ 5083565 w 7472601"/>
              <a:gd name="connsiteY328" fmla="*/ 5179121 h 6858000"/>
              <a:gd name="connsiteX329" fmla="*/ 4713577 w 7472601"/>
              <a:gd name="connsiteY329" fmla="*/ 5616803 h 6858000"/>
              <a:gd name="connsiteX330" fmla="*/ 3989559 w 7472601"/>
              <a:gd name="connsiteY330" fmla="*/ 6145945 h 6858000"/>
              <a:gd name="connsiteX331" fmla="*/ 3939824 w 7472601"/>
              <a:gd name="connsiteY331" fmla="*/ 6066900 h 6858000"/>
              <a:gd name="connsiteX332" fmla="*/ 4584537 w 7472601"/>
              <a:gd name="connsiteY332" fmla="*/ 5324826 h 6858000"/>
              <a:gd name="connsiteX333" fmla="*/ 5037105 w 7472601"/>
              <a:gd name="connsiteY333" fmla="*/ 5088765 h 6858000"/>
              <a:gd name="connsiteX334" fmla="*/ 5039930 w 7472601"/>
              <a:gd name="connsiteY334" fmla="*/ 5089585 h 6858000"/>
              <a:gd name="connsiteX335" fmla="*/ 5263764 w 7472601"/>
              <a:gd name="connsiteY335" fmla="*/ 4735525 h 6858000"/>
              <a:gd name="connsiteX336" fmla="*/ 4086300 w 7472601"/>
              <a:gd name="connsiteY336" fmla="*/ 4884599 h 6858000"/>
              <a:gd name="connsiteX337" fmla="*/ 4085485 w 7472601"/>
              <a:gd name="connsiteY337" fmla="*/ 4899070 h 6858000"/>
              <a:gd name="connsiteX338" fmla="*/ 3871915 w 7472601"/>
              <a:gd name="connsiteY338" fmla="*/ 5253645 h 6858000"/>
              <a:gd name="connsiteX339" fmla="*/ 3799374 w 7472601"/>
              <a:gd name="connsiteY339" fmla="*/ 5466127 h 6858000"/>
              <a:gd name="connsiteX340" fmla="*/ 3498850 w 7472601"/>
              <a:gd name="connsiteY340" fmla="*/ 6661888 h 6858000"/>
              <a:gd name="connsiteX341" fmla="*/ 3399216 w 7472601"/>
              <a:gd name="connsiteY341" fmla="*/ 6858000 h 6858000"/>
              <a:gd name="connsiteX342" fmla="*/ 3303688 w 7472601"/>
              <a:gd name="connsiteY342" fmla="*/ 6858000 h 6858000"/>
              <a:gd name="connsiteX343" fmla="*/ 3391774 w 7472601"/>
              <a:gd name="connsiteY343" fmla="*/ 6697181 h 6858000"/>
              <a:gd name="connsiteX344" fmla="*/ 3735540 w 7472601"/>
              <a:gd name="connsiteY344" fmla="*/ 5546923 h 6858000"/>
              <a:gd name="connsiteX345" fmla="*/ 3729438 w 7472601"/>
              <a:gd name="connsiteY345" fmla="*/ 5569058 h 6858000"/>
              <a:gd name="connsiteX346" fmla="*/ 3707782 w 7472601"/>
              <a:gd name="connsiteY346" fmla="*/ 5644908 h 6858000"/>
              <a:gd name="connsiteX347" fmla="*/ 3583827 w 7472601"/>
              <a:gd name="connsiteY347" fmla="*/ 6039215 h 6858000"/>
              <a:gd name="connsiteX348" fmla="*/ 3547861 w 7472601"/>
              <a:gd name="connsiteY348" fmla="*/ 6129609 h 6858000"/>
              <a:gd name="connsiteX349" fmla="*/ 3490905 w 7472601"/>
              <a:gd name="connsiteY349" fmla="*/ 6277660 h 6858000"/>
              <a:gd name="connsiteX350" fmla="*/ 3455859 w 7472601"/>
              <a:gd name="connsiteY350" fmla="*/ 6391301 h 6858000"/>
              <a:gd name="connsiteX351" fmla="*/ 3429112 w 7472601"/>
              <a:gd name="connsiteY351" fmla="*/ 6479469 h 6858000"/>
              <a:gd name="connsiteX352" fmla="*/ 3304862 w 7472601"/>
              <a:gd name="connsiteY352" fmla="*/ 6796476 h 6858000"/>
              <a:gd name="connsiteX353" fmla="*/ 3276071 w 7472601"/>
              <a:gd name="connsiteY353" fmla="*/ 6858000 h 6858000"/>
              <a:gd name="connsiteX354" fmla="*/ 3240805 w 7472601"/>
              <a:gd name="connsiteY354" fmla="*/ 6858000 h 6858000"/>
              <a:gd name="connsiteX355" fmla="*/ 3275917 w 7472601"/>
              <a:gd name="connsiteY355" fmla="*/ 6783192 h 6858000"/>
              <a:gd name="connsiteX356" fmla="*/ 3399358 w 7472601"/>
              <a:gd name="connsiteY356" fmla="*/ 6469011 h 6858000"/>
              <a:gd name="connsiteX357" fmla="*/ 3425650 w 7472601"/>
              <a:gd name="connsiteY357" fmla="*/ 6381333 h 6858000"/>
              <a:gd name="connsiteX358" fmla="*/ 3460661 w 7472601"/>
              <a:gd name="connsiteY358" fmla="*/ 6266763 h 6858000"/>
              <a:gd name="connsiteX359" fmla="*/ 3518021 w 7472601"/>
              <a:gd name="connsiteY359" fmla="*/ 6117298 h 6858000"/>
              <a:gd name="connsiteX360" fmla="*/ 3554035 w 7472601"/>
              <a:gd name="connsiteY360" fmla="*/ 6027832 h 6858000"/>
              <a:gd name="connsiteX361" fmla="*/ 3677174 w 7472601"/>
              <a:gd name="connsiteY361" fmla="*/ 5636351 h 6858000"/>
              <a:gd name="connsiteX362" fmla="*/ 3698819 w 7472601"/>
              <a:gd name="connsiteY362" fmla="*/ 5560503 h 6858000"/>
              <a:gd name="connsiteX363" fmla="*/ 3702094 w 7472601"/>
              <a:gd name="connsiteY363" fmla="*/ 5549194 h 6858000"/>
              <a:gd name="connsiteX364" fmla="*/ 3398355 w 7472601"/>
              <a:gd name="connsiteY364" fmla="*/ 6094603 h 6858000"/>
              <a:gd name="connsiteX365" fmla="*/ 3193941 w 7472601"/>
              <a:gd name="connsiteY365" fmla="*/ 6798775 h 6858000"/>
              <a:gd name="connsiteX366" fmla="*/ 3184140 w 7472601"/>
              <a:gd name="connsiteY366" fmla="*/ 6858000 h 6858000"/>
              <a:gd name="connsiteX367" fmla="*/ 3099978 w 7472601"/>
              <a:gd name="connsiteY367" fmla="*/ 6858000 h 6858000"/>
              <a:gd name="connsiteX368" fmla="*/ 3101556 w 7472601"/>
              <a:gd name="connsiteY368" fmla="*/ 6843337 h 6858000"/>
              <a:gd name="connsiteX369" fmla="*/ 3370162 w 7472601"/>
              <a:gd name="connsiteY369" fmla="*/ 5785550 h 6858000"/>
              <a:gd name="connsiteX370" fmla="*/ 3746477 w 7472601"/>
              <a:gd name="connsiteY370" fmla="*/ 5377889 h 6858000"/>
              <a:gd name="connsiteX371" fmla="*/ 3863399 w 7472601"/>
              <a:gd name="connsiteY371" fmla="*/ 5087257 h 6858000"/>
              <a:gd name="connsiteX372" fmla="*/ 3968712 w 7472601"/>
              <a:gd name="connsiteY372" fmla="*/ 4913989 h 6858000"/>
              <a:gd name="connsiteX373" fmla="*/ 2792390 w 7472601"/>
              <a:gd name="connsiteY373" fmla="*/ 5382974 h 6858000"/>
              <a:gd name="connsiteX374" fmla="*/ 2714982 w 7472601"/>
              <a:gd name="connsiteY374" fmla="*/ 5427051 h 6858000"/>
              <a:gd name="connsiteX375" fmla="*/ 2813361 w 7472601"/>
              <a:gd name="connsiteY375" fmla="*/ 6023912 h 6858000"/>
              <a:gd name="connsiteX376" fmla="*/ 2688430 w 7472601"/>
              <a:gd name="connsiteY376" fmla="*/ 6801564 h 6858000"/>
              <a:gd name="connsiteX377" fmla="*/ 2629626 w 7472601"/>
              <a:gd name="connsiteY377" fmla="*/ 6763394 h 6858000"/>
              <a:gd name="connsiteX378" fmla="*/ 2565328 w 7472601"/>
              <a:gd name="connsiteY378" fmla="*/ 5516399 h 6858000"/>
              <a:gd name="connsiteX379" fmla="*/ 1922999 w 7472601"/>
              <a:gd name="connsiteY379" fmla="*/ 5980343 h 6858000"/>
              <a:gd name="connsiteX380" fmla="*/ 1950261 w 7472601"/>
              <a:gd name="connsiteY380" fmla="*/ 6405858 h 6858000"/>
              <a:gd name="connsiteX381" fmla="*/ 2365554 w 7472601"/>
              <a:gd name="connsiteY381" fmla="*/ 6759107 h 6858000"/>
              <a:gd name="connsiteX382" fmla="*/ 2424142 w 7472601"/>
              <a:gd name="connsiteY382" fmla="*/ 6858000 h 6858000"/>
              <a:gd name="connsiteX383" fmla="*/ 2395994 w 7472601"/>
              <a:gd name="connsiteY383" fmla="*/ 6858000 h 6858000"/>
              <a:gd name="connsiteX384" fmla="*/ 2392863 w 7472601"/>
              <a:gd name="connsiteY384" fmla="*/ 6852964 h 6858000"/>
              <a:gd name="connsiteX385" fmla="*/ 2017589 w 7472601"/>
              <a:gd name="connsiteY385" fmla="*/ 6493982 h 6858000"/>
              <a:gd name="connsiteX386" fmla="*/ 2147336 w 7472601"/>
              <a:gd name="connsiteY386" fmla="*/ 6594052 h 6858000"/>
              <a:gd name="connsiteX387" fmla="*/ 2207047 w 7472601"/>
              <a:gd name="connsiteY387" fmla="*/ 6654540 h 6858000"/>
              <a:gd name="connsiteX388" fmla="*/ 2299106 w 7472601"/>
              <a:gd name="connsiteY388" fmla="*/ 6778931 h 6858000"/>
              <a:gd name="connsiteX389" fmla="*/ 2314430 w 7472601"/>
              <a:gd name="connsiteY389" fmla="*/ 6801144 h 6858000"/>
              <a:gd name="connsiteX390" fmla="*/ 2352406 w 7472601"/>
              <a:gd name="connsiteY390" fmla="*/ 6858000 h 6858000"/>
              <a:gd name="connsiteX391" fmla="*/ 2314492 w 7472601"/>
              <a:gd name="connsiteY391" fmla="*/ 6858000 h 6858000"/>
              <a:gd name="connsiteX392" fmla="*/ 2288095 w 7472601"/>
              <a:gd name="connsiteY392" fmla="*/ 6818030 h 6858000"/>
              <a:gd name="connsiteX393" fmla="*/ 2272768 w 7472601"/>
              <a:gd name="connsiteY393" fmla="*/ 6795822 h 6858000"/>
              <a:gd name="connsiteX394" fmla="*/ 2182715 w 7472601"/>
              <a:gd name="connsiteY394" fmla="*/ 6675071 h 6858000"/>
              <a:gd name="connsiteX395" fmla="*/ 2032061 w 7472601"/>
              <a:gd name="connsiteY395" fmla="*/ 6541380 h 6858000"/>
              <a:gd name="connsiteX396" fmla="*/ 2257220 w 7472601"/>
              <a:gd name="connsiteY396" fmla="*/ 6826257 h 6858000"/>
              <a:gd name="connsiteX397" fmla="*/ 2281324 w 7472601"/>
              <a:gd name="connsiteY397" fmla="*/ 6858000 h 6858000"/>
              <a:gd name="connsiteX398" fmla="*/ 2242860 w 7472601"/>
              <a:gd name="connsiteY398" fmla="*/ 6858000 h 6858000"/>
              <a:gd name="connsiteX399" fmla="*/ 2232818 w 7472601"/>
              <a:gd name="connsiteY399" fmla="*/ 6844926 h 6858000"/>
              <a:gd name="connsiteX400" fmla="*/ 1990172 w 7472601"/>
              <a:gd name="connsiteY400" fmla="*/ 6542121 h 6858000"/>
              <a:gd name="connsiteX401" fmla="*/ 2124090 w 7472601"/>
              <a:gd name="connsiteY401" fmla="*/ 6761017 h 6858000"/>
              <a:gd name="connsiteX402" fmla="*/ 2200380 w 7472601"/>
              <a:gd name="connsiteY402" fmla="*/ 6858000 h 6858000"/>
              <a:gd name="connsiteX403" fmla="*/ 2147507 w 7472601"/>
              <a:gd name="connsiteY403" fmla="*/ 6858000 h 6858000"/>
              <a:gd name="connsiteX404" fmla="*/ 2070668 w 7472601"/>
              <a:gd name="connsiteY404" fmla="*/ 6761520 h 6858000"/>
              <a:gd name="connsiteX405" fmla="*/ 1975142 w 7472601"/>
              <a:gd name="connsiteY405" fmla="*/ 6585570 h 6858000"/>
              <a:gd name="connsiteX406" fmla="*/ 2050035 w 7472601"/>
              <a:gd name="connsiteY406" fmla="*/ 6813345 h 6858000"/>
              <a:gd name="connsiteX407" fmla="*/ 2063025 w 7472601"/>
              <a:gd name="connsiteY407" fmla="*/ 6858000 h 6858000"/>
              <a:gd name="connsiteX408" fmla="*/ 2021675 w 7472601"/>
              <a:gd name="connsiteY408" fmla="*/ 6858000 h 6858000"/>
              <a:gd name="connsiteX409" fmla="*/ 2019308 w 7472601"/>
              <a:gd name="connsiteY409" fmla="*/ 6847118 h 6858000"/>
              <a:gd name="connsiteX410" fmla="*/ 1938835 w 7472601"/>
              <a:gd name="connsiteY410" fmla="*/ 6551160 h 6858000"/>
              <a:gd name="connsiteX411" fmla="*/ 1953230 w 7472601"/>
              <a:gd name="connsiteY411" fmla="*/ 6759699 h 6858000"/>
              <a:gd name="connsiteX412" fmla="*/ 1956763 w 7472601"/>
              <a:gd name="connsiteY412" fmla="*/ 6778191 h 6858000"/>
              <a:gd name="connsiteX413" fmla="*/ 1967925 w 7472601"/>
              <a:gd name="connsiteY413" fmla="*/ 6858000 h 6858000"/>
              <a:gd name="connsiteX414" fmla="*/ 1936622 w 7472601"/>
              <a:gd name="connsiteY414" fmla="*/ 6858000 h 6858000"/>
              <a:gd name="connsiteX415" fmla="*/ 1926261 w 7472601"/>
              <a:gd name="connsiteY415" fmla="*/ 6784064 h 6858000"/>
              <a:gd name="connsiteX416" fmla="*/ 1922724 w 7472601"/>
              <a:gd name="connsiteY416" fmla="*/ 6765577 h 6858000"/>
              <a:gd name="connsiteX417" fmla="*/ 1904650 w 7472601"/>
              <a:gd name="connsiteY417" fmla="*/ 6639616 h 6858000"/>
              <a:gd name="connsiteX418" fmla="*/ 1885273 w 7472601"/>
              <a:gd name="connsiteY418" fmla="*/ 6858000 h 6858000"/>
              <a:gd name="connsiteX419" fmla="*/ 1854363 w 7472601"/>
              <a:gd name="connsiteY419" fmla="*/ 6858000 h 6858000"/>
              <a:gd name="connsiteX420" fmla="*/ 1880391 w 7472601"/>
              <a:gd name="connsiteY420" fmla="*/ 6603796 h 6858000"/>
              <a:gd name="connsiteX421" fmla="*/ 1818273 w 7472601"/>
              <a:gd name="connsiteY421" fmla="*/ 6715729 h 6858000"/>
              <a:gd name="connsiteX422" fmla="*/ 1794691 w 7472601"/>
              <a:gd name="connsiteY422" fmla="*/ 6843239 h 6858000"/>
              <a:gd name="connsiteX423" fmla="*/ 1794914 w 7472601"/>
              <a:gd name="connsiteY423" fmla="*/ 6858000 h 6858000"/>
              <a:gd name="connsiteX424" fmla="*/ 1746128 w 7472601"/>
              <a:gd name="connsiteY424" fmla="*/ 6858000 h 6858000"/>
              <a:gd name="connsiteX425" fmla="*/ 1753934 w 7472601"/>
              <a:gd name="connsiteY425" fmla="*/ 6724796 h 6858000"/>
              <a:gd name="connsiteX426" fmla="*/ 1792053 w 7472601"/>
              <a:gd name="connsiteY426" fmla="*/ 6572396 h 6858000"/>
              <a:gd name="connsiteX427" fmla="*/ 1862248 w 7472601"/>
              <a:gd name="connsiteY427" fmla="*/ 6266397 h 6858000"/>
              <a:gd name="connsiteX428" fmla="*/ 1862250 w 7472601"/>
              <a:gd name="connsiteY428" fmla="*/ 6033531 h 6858000"/>
              <a:gd name="connsiteX429" fmla="*/ 1211999 w 7472601"/>
              <a:gd name="connsiteY429" fmla="*/ 6683610 h 6858000"/>
              <a:gd name="connsiteX430" fmla="*/ 1213266 w 7472601"/>
              <a:gd name="connsiteY430" fmla="*/ 6691947 h 6858000"/>
              <a:gd name="connsiteX431" fmla="*/ 1203370 w 7472601"/>
              <a:gd name="connsiteY431" fmla="*/ 6850676 h 6858000"/>
              <a:gd name="connsiteX432" fmla="*/ 1203671 w 7472601"/>
              <a:gd name="connsiteY432" fmla="*/ 6858000 h 6858000"/>
              <a:gd name="connsiteX433" fmla="*/ 1143180 w 7472601"/>
              <a:gd name="connsiteY433" fmla="*/ 6858000 h 6858000"/>
              <a:gd name="connsiteX434" fmla="*/ 1142176 w 7472601"/>
              <a:gd name="connsiteY434" fmla="*/ 6766045 h 6858000"/>
              <a:gd name="connsiteX435" fmla="*/ 1067484 w 7472601"/>
              <a:gd name="connsiteY435" fmla="*/ 6858000 h 6858000"/>
              <a:gd name="connsiteX436" fmla="*/ 953928 w 7472601"/>
              <a:gd name="connsiteY436" fmla="*/ 6858000 h 6858000"/>
              <a:gd name="connsiteX437" fmla="*/ 959715 w 7472601"/>
              <a:gd name="connsiteY437" fmla="*/ 6850185 h 6858000"/>
              <a:gd name="connsiteX438" fmla="*/ 1483788 w 7472601"/>
              <a:gd name="connsiteY438" fmla="*/ 6259174 h 6858000"/>
              <a:gd name="connsiteX439" fmla="*/ 1100671 w 7472601"/>
              <a:gd name="connsiteY439" fmla="*/ 6252137 h 6858000"/>
              <a:gd name="connsiteX440" fmla="*/ 1090144 w 7472601"/>
              <a:gd name="connsiteY440" fmla="*/ 6256748 h 6858000"/>
              <a:gd name="connsiteX441" fmla="*/ 1095872 w 7472601"/>
              <a:gd name="connsiteY441" fmla="*/ 6271892 h 6858000"/>
              <a:gd name="connsiteX442" fmla="*/ 262785 w 7472601"/>
              <a:gd name="connsiteY442" fmla="*/ 6845450 h 6858000"/>
              <a:gd name="connsiteX443" fmla="*/ 209968 w 7472601"/>
              <a:gd name="connsiteY443" fmla="*/ 6770713 h 6858000"/>
              <a:gd name="connsiteX444" fmla="*/ 873460 w 7472601"/>
              <a:gd name="connsiteY444" fmla="*/ 6253768 h 6858000"/>
              <a:gd name="connsiteX445" fmla="*/ 192686 w 7472601"/>
              <a:gd name="connsiteY445" fmla="*/ 5849257 h 6858000"/>
              <a:gd name="connsiteX446" fmla="*/ 4696 w 7472601"/>
              <a:gd name="connsiteY446" fmla="*/ 5697668 h 6858000"/>
              <a:gd name="connsiteX447" fmla="*/ 0 w 7472601"/>
              <a:gd name="connsiteY447" fmla="*/ 5689984 h 6858000"/>
              <a:gd name="connsiteX448" fmla="*/ 0 w 7472601"/>
              <a:gd name="connsiteY448" fmla="*/ 5513472 h 6858000"/>
              <a:gd name="connsiteX449" fmla="*/ 174101 w 7472601"/>
              <a:gd name="connsiteY449" fmla="*/ 5620277 h 6858000"/>
              <a:gd name="connsiteX450" fmla="*/ 891800 w 7472601"/>
              <a:gd name="connsiteY450" fmla="*/ 6036935 h 6858000"/>
              <a:gd name="connsiteX451" fmla="*/ 1072219 w 7472601"/>
              <a:gd name="connsiteY451" fmla="*/ 6169443 h 6858000"/>
              <a:gd name="connsiteX452" fmla="*/ 1074117 w 7472601"/>
              <a:gd name="connsiteY452" fmla="*/ 6170301 h 6858000"/>
              <a:gd name="connsiteX453" fmla="*/ 1083114 w 7472601"/>
              <a:gd name="connsiteY453" fmla="*/ 6174131 h 6858000"/>
              <a:gd name="connsiteX454" fmla="*/ 1543010 w 7472601"/>
              <a:gd name="connsiteY454" fmla="*/ 6191140 h 6858000"/>
              <a:gd name="connsiteX455" fmla="*/ 1551080 w 7472601"/>
              <a:gd name="connsiteY455" fmla="*/ 6195006 h 6858000"/>
              <a:gd name="connsiteX456" fmla="*/ 2345443 w 7472601"/>
              <a:gd name="connsiteY456" fmla="*/ 5549882 h 6858000"/>
              <a:gd name="connsiteX457" fmla="*/ 1721499 w 7472601"/>
              <a:gd name="connsiteY457" fmla="*/ 5599969 h 6858000"/>
              <a:gd name="connsiteX458" fmla="*/ 767716 w 7472601"/>
              <a:gd name="connsiteY458" fmla="*/ 5472768 h 6858000"/>
              <a:gd name="connsiteX459" fmla="*/ 722147 w 7472601"/>
              <a:gd name="connsiteY459" fmla="*/ 5393091 h 6858000"/>
              <a:gd name="connsiteX460" fmla="*/ 1485552 w 7472601"/>
              <a:gd name="connsiteY460" fmla="*/ 5313202 h 6858000"/>
              <a:gd name="connsiteX461" fmla="*/ 2143004 w 7472601"/>
              <a:gd name="connsiteY461" fmla="*/ 5402420 h 6858000"/>
              <a:gd name="connsiteX462" fmla="*/ 1933391 w 7472601"/>
              <a:gd name="connsiteY462" fmla="*/ 5156971 h 6858000"/>
              <a:gd name="connsiteX463" fmla="*/ 1827118 w 7472601"/>
              <a:gd name="connsiteY463" fmla="*/ 4968410 h 6858000"/>
              <a:gd name="connsiteX464" fmla="*/ 1837349 w 7472601"/>
              <a:gd name="connsiteY464" fmla="*/ 4956357 h 6858000"/>
              <a:gd name="connsiteX465" fmla="*/ 2162835 w 7472601"/>
              <a:gd name="connsiteY465" fmla="*/ 5187853 h 6858000"/>
              <a:gd name="connsiteX466" fmla="*/ 2257167 w 7472601"/>
              <a:gd name="connsiteY466" fmla="*/ 5462123 h 6858000"/>
              <a:gd name="connsiteX467" fmla="*/ 2261598 w 7472601"/>
              <a:gd name="connsiteY467" fmla="*/ 5467998 h 6858000"/>
              <a:gd name="connsiteX468" fmla="*/ 2437177 w 7472601"/>
              <a:gd name="connsiteY468" fmla="*/ 5479608 h 6858000"/>
              <a:gd name="connsiteX469" fmla="*/ 2445247 w 7472601"/>
              <a:gd name="connsiteY469" fmla="*/ 5483476 h 6858000"/>
              <a:gd name="connsiteX470" fmla="*/ 2743626 w 7472601"/>
              <a:gd name="connsiteY470" fmla="*/ 5304819 h 6858000"/>
              <a:gd name="connsiteX471" fmla="*/ 3048102 w 7472601"/>
              <a:gd name="connsiteY471" fmla="*/ 5150595 h 6858000"/>
              <a:gd name="connsiteX472" fmla="*/ 1799414 w 7472601"/>
              <a:gd name="connsiteY472" fmla="*/ 4694732 h 6858000"/>
              <a:gd name="connsiteX473" fmla="*/ 1771735 w 7472601"/>
              <a:gd name="connsiteY473" fmla="*/ 4619929 h 6858000"/>
              <a:gd name="connsiteX474" fmla="*/ 3104273 w 7472601"/>
              <a:gd name="connsiteY474" fmla="*/ 5076159 h 6858000"/>
              <a:gd name="connsiteX475" fmla="*/ 3113245 w 7472601"/>
              <a:gd name="connsiteY475" fmla="*/ 5090705 h 6858000"/>
              <a:gd name="connsiteX476" fmla="*/ 3126294 w 7472601"/>
              <a:gd name="connsiteY476" fmla="*/ 5114400 h 6858000"/>
              <a:gd name="connsiteX477" fmla="*/ 3937433 w 7472601"/>
              <a:gd name="connsiteY477" fmla="*/ 4830473 h 6858000"/>
              <a:gd name="connsiteX478" fmla="*/ 3590475 w 7472601"/>
              <a:gd name="connsiteY478" fmla="*/ 4597974 h 6858000"/>
              <a:gd name="connsiteX479" fmla="*/ 3100264 w 7472601"/>
              <a:gd name="connsiteY479" fmla="*/ 4579845 h 6858000"/>
              <a:gd name="connsiteX480" fmla="*/ 2183576 w 7472601"/>
              <a:gd name="connsiteY480" fmla="*/ 4227150 h 6858000"/>
              <a:gd name="connsiteX481" fmla="*/ 2151029 w 7472601"/>
              <a:gd name="connsiteY481" fmla="*/ 4146947 h 6858000"/>
              <a:gd name="connsiteX482" fmla="*/ 3563434 w 7472601"/>
              <a:gd name="connsiteY482" fmla="*/ 4469115 h 6858000"/>
              <a:gd name="connsiteX483" fmla="*/ 3177952 w 7472601"/>
              <a:gd name="connsiteY483" fmla="*/ 3657386 h 6858000"/>
              <a:gd name="connsiteX484" fmla="*/ 3189263 w 7472601"/>
              <a:gd name="connsiteY484" fmla="*/ 3625726 h 6858000"/>
              <a:gd name="connsiteX485" fmla="*/ 3560912 w 7472601"/>
              <a:gd name="connsiteY485" fmla="*/ 4079863 h 6858000"/>
              <a:gd name="connsiteX486" fmla="*/ 3626636 w 7472601"/>
              <a:gd name="connsiteY486" fmla="*/ 4512230 h 6858000"/>
              <a:gd name="connsiteX487" fmla="*/ 3653088 w 7472601"/>
              <a:gd name="connsiteY487" fmla="*/ 4521417 h 6858000"/>
              <a:gd name="connsiteX488" fmla="*/ 3988128 w 7472601"/>
              <a:gd name="connsiteY488" fmla="*/ 4817267 h 6858000"/>
              <a:gd name="connsiteX489" fmla="*/ 4830582 w 7472601"/>
              <a:gd name="connsiteY489" fmla="*/ 4676000 h 6858000"/>
              <a:gd name="connsiteX490" fmla="*/ 4830100 w 7472601"/>
              <a:gd name="connsiteY490" fmla="*/ 4675554 h 6858000"/>
              <a:gd name="connsiteX491" fmla="*/ 4036318 w 7472601"/>
              <a:gd name="connsiteY491" fmla="*/ 4147013 h 6858000"/>
              <a:gd name="connsiteX492" fmla="*/ 3432098 w 7472601"/>
              <a:gd name="connsiteY492" fmla="*/ 3537312 h 6858000"/>
              <a:gd name="connsiteX493" fmla="*/ 3446761 w 7472601"/>
              <a:gd name="connsiteY493" fmla="*/ 3461278 h 6858000"/>
              <a:gd name="connsiteX494" fmla="*/ 4419733 w 7472601"/>
              <a:gd name="connsiteY494" fmla="*/ 3963555 h 6858000"/>
              <a:gd name="connsiteX495" fmla="*/ 4781371 w 7472601"/>
              <a:gd name="connsiteY495" fmla="*/ 4458604 h 6858000"/>
              <a:gd name="connsiteX496" fmla="*/ 4780440 w 7472601"/>
              <a:gd name="connsiteY496" fmla="*/ 4470290 h 6858000"/>
              <a:gd name="connsiteX497" fmla="*/ 4898954 w 7472601"/>
              <a:gd name="connsiteY497" fmla="*/ 4662092 h 6858000"/>
              <a:gd name="connsiteX498" fmla="*/ 4900699 w 7472601"/>
              <a:gd name="connsiteY498" fmla="*/ 4670867 h 6858000"/>
              <a:gd name="connsiteX499" fmla="*/ 5714511 w 7472601"/>
              <a:gd name="connsiteY499" fmla="*/ 4663483 h 6858000"/>
              <a:gd name="connsiteX500" fmla="*/ 5464793 w 7472601"/>
              <a:gd name="connsiteY500" fmla="*/ 4393556 h 6858000"/>
              <a:gd name="connsiteX501" fmla="*/ 5461897 w 7472601"/>
              <a:gd name="connsiteY501" fmla="*/ 4390879 h 6858000"/>
              <a:gd name="connsiteX502" fmla="*/ 4294126 w 7472601"/>
              <a:gd name="connsiteY502" fmla="*/ 3303048 h 6858000"/>
              <a:gd name="connsiteX503" fmla="*/ 4305321 w 7472601"/>
              <a:gd name="connsiteY503" fmla="*/ 3256953 h 6858000"/>
              <a:gd name="connsiteX504" fmla="*/ 4949299 w 7472601"/>
              <a:gd name="connsiteY504" fmla="*/ 3766336 h 6858000"/>
              <a:gd name="connsiteX505" fmla="*/ 5291452 w 7472601"/>
              <a:gd name="connsiteY505" fmla="*/ 4076801 h 6858000"/>
              <a:gd name="connsiteX506" fmla="*/ 5434998 w 7472601"/>
              <a:gd name="connsiteY506" fmla="*/ 4254100 h 6858000"/>
              <a:gd name="connsiteX507" fmla="*/ 5351015 w 7472601"/>
              <a:gd name="connsiteY507" fmla="*/ 3760989 h 6858000"/>
              <a:gd name="connsiteX508" fmla="*/ 5413780 w 7472601"/>
              <a:gd name="connsiteY508" fmla="*/ 2966265 h 6858000"/>
              <a:gd name="connsiteX509" fmla="*/ 5425627 w 7472601"/>
              <a:gd name="connsiteY509" fmla="*/ 2954192 h 6858000"/>
              <a:gd name="connsiteX510" fmla="*/ 6604735 w 7472601"/>
              <a:gd name="connsiteY510" fmla="*/ 2041381 h 6858000"/>
              <a:gd name="connsiteX511" fmla="*/ 7204487 w 7472601"/>
              <a:gd name="connsiteY511" fmla="*/ 2742112 h 6858000"/>
              <a:gd name="connsiteX512" fmla="*/ 7131592 w 7472601"/>
              <a:gd name="connsiteY512" fmla="*/ 2672096 h 6858000"/>
              <a:gd name="connsiteX513" fmla="*/ 6996344 w 7472601"/>
              <a:gd name="connsiteY513" fmla="*/ 2518310 h 6858000"/>
              <a:gd name="connsiteX514" fmla="*/ 6735495 w 7472601"/>
              <a:gd name="connsiteY514" fmla="*/ 2196890 h 6858000"/>
              <a:gd name="connsiteX515" fmla="*/ 6721901 w 7472601"/>
              <a:gd name="connsiteY515" fmla="*/ 2179274 h 6858000"/>
              <a:gd name="connsiteX516" fmla="*/ 6604735 w 7472601"/>
              <a:gd name="connsiteY516" fmla="*/ 2041381 h 6858000"/>
              <a:gd name="connsiteX517" fmla="*/ 6591670 w 7472601"/>
              <a:gd name="connsiteY517" fmla="*/ 1988277 h 6858000"/>
              <a:gd name="connsiteX518" fmla="*/ 6747349 w 7472601"/>
              <a:gd name="connsiteY518" fmla="*/ 2160069 h 6858000"/>
              <a:gd name="connsiteX519" fmla="*/ 6760943 w 7472601"/>
              <a:gd name="connsiteY519" fmla="*/ 2177686 h 6858000"/>
              <a:gd name="connsiteX520" fmla="*/ 7021065 w 7472601"/>
              <a:gd name="connsiteY520" fmla="*/ 2498102 h 6858000"/>
              <a:gd name="connsiteX521" fmla="*/ 7155223 w 7472601"/>
              <a:gd name="connsiteY521" fmla="*/ 2650386 h 6858000"/>
              <a:gd name="connsiteX522" fmla="*/ 7203167 w 7472601"/>
              <a:gd name="connsiteY522" fmla="*/ 2697288 h 6858000"/>
              <a:gd name="connsiteX523" fmla="*/ 6937703 w 7472601"/>
              <a:gd name="connsiteY523" fmla="*/ 2321981 h 6858000"/>
              <a:gd name="connsiteX524" fmla="*/ 6591670 w 7472601"/>
              <a:gd name="connsiteY524" fmla="*/ 1988277 h 6858000"/>
              <a:gd name="connsiteX525" fmla="*/ 5798671 w 7472601"/>
              <a:gd name="connsiteY525" fmla="*/ 1981601 h 6858000"/>
              <a:gd name="connsiteX526" fmla="*/ 5754709 w 7472601"/>
              <a:gd name="connsiteY526" fmla="*/ 2071454 h 6858000"/>
              <a:gd name="connsiteX527" fmla="*/ 5763044 w 7472601"/>
              <a:gd name="connsiteY527" fmla="*/ 2842206 h 6858000"/>
              <a:gd name="connsiteX528" fmla="*/ 5764974 w 7472601"/>
              <a:gd name="connsiteY528" fmla="*/ 2799609 h 6858000"/>
              <a:gd name="connsiteX529" fmla="*/ 5767665 w 7472601"/>
              <a:gd name="connsiteY529" fmla="*/ 2666409 h 6858000"/>
              <a:gd name="connsiteX530" fmla="*/ 5763055 w 7472601"/>
              <a:gd name="connsiteY530" fmla="*/ 2579705 h 6858000"/>
              <a:gd name="connsiteX531" fmla="*/ 5758079 w 7472601"/>
              <a:gd name="connsiteY531" fmla="*/ 2492508 h 6858000"/>
              <a:gd name="connsiteX532" fmla="*/ 5779325 w 7472601"/>
              <a:gd name="connsiteY532" fmla="*/ 2197069 h 6858000"/>
              <a:gd name="connsiteX533" fmla="*/ 5798671 w 7472601"/>
              <a:gd name="connsiteY533" fmla="*/ 1981601 h 6858000"/>
              <a:gd name="connsiteX534" fmla="*/ 5829202 w 7472601"/>
              <a:gd name="connsiteY534" fmla="*/ 1971679 h 6858000"/>
              <a:gd name="connsiteX535" fmla="*/ 5809558 w 7472601"/>
              <a:gd name="connsiteY535" fmla="*/ 2198043 h 6858000"/>
              <a:gd name="connsiteX536" fmla="*/ 5788653 w 7472601"/>
              <a:gd name="connsiteY536" fmla="*/ 2489430 h 6858000"/>
              <a:gd name="connsiteX537" fmla="*/ 5793439 w 7472601"/>
              <a:gd name="connsiteY537" fmla="*/ 2575235 h 6858000"/>
              <a:gd name="connsiteX538" fmla="*/ 5796837 w 7472601"/>
              <a:gd name="connsiteY538" fmla="*/ 2637633 h 6858000"/>
              <a:gd name="connsiteX539" fmla="*/ 5818614 w 7472601"/>
              <a:gd name="connsiteY539" fmla="*/ 2473055 h 6858000"/>
              <a:gd name="connsiteX540" fmla="*/ 5829202 w 7472601"/>
              <a:gd name="connsiteY540" fmla="*/ 1971679 h 6858000"/>
              <a:gd name="connsiteX541" fmla="*/ 5911389 w 7472601"/>
              <a:gd name="connsiteY541" fmla="*/ 1898371 h 6858000"/>
              <a:gd name="connsiteX542" fmla="*/ 6237627 w 7472601"/>
              <a:gd name="connsiteY542" fmla="*/ 2231921 h 6858000"/>
              <a:gd name="connsiteX543" fmla="*/ 5911389 w 7472601"/>
              <a:gd name="connsiteY543" fmla="*/ 1898371 h 6858000"/>
              <a:gd name="connsiteX544" fmla="*/ 6944437 w 7472601"/>
              <a:gd name="connsiteY544" fmla="*/ 1575402 h 6858000"/>
              <a:gd name="connsiteX545" fmla="*/ 6304730 w 7472601"/>
              <a:gd name="connsiteY545" fmla="*/ 1766654 h 6858000"/>
              <a:gd name="connsiteX546" fmla="*/ 6944437 w 7472601"/>
              <a:gd name="connsiteY546" fmla="*/ 1575402 h 6858000"/>
              <a:gd name="connsiteX547" fmla="*/ 7019523 w 7472601"/>
              <a:gd name="connsiteY547" fmla="*/ 1519450 h 6858000"/>
              <a:gd name="connsiteX548" fmla="*/ 6298091 w 7472601"/>
              <a:gd name="connsiteY548" fmla="*/ 1737122 h 6858000"/>
              <a:gd name="connsiteX549" fmla="*/ 7019523 w 7472601"/>
              <a:gd name="connsiteY549" fmla="*/ 1519450 h 6858000"/>
              <a:gd name="connsiteX550" fmla="*/ 2399523 w 7472601"/>
              <a:gd name="connsiteY550" fmla="*/ 1428234 h 6858000"/>
              <a:gd name="connsiteX551" fmla="*/ 2224982 w 7472601"/>
              <a:gd name="connsiteY551" fmla="*/ 1826201 h 6858000"/>
              <a:gd name="connsiteX552" fmla="*/ 2096099 w 7472601"/>
              <a:gd name="connsiteY552" fmla="*/ 2345900 h 6858000"/>
              <a:gd name="connsiteX553" fmla="*/ 2283317 w 7472601"/>
              <a:gd name="connsiteY553" fmla="*/ 1796925 h 6858000"/>
              <a:gd name="connsiteX554" fmla="*/ 2399523 w 7472601"/>
              <a:gd name="connsiteY554" fmla="*/ 1428234 h 6858000"/>
              <a:gd name="connsiteX555" fmla="*/ 2448558 w 7472601"/>
              <a:gd name="connsiteY555" fmla="*/ 1373435 h 6858000"/>
              <a:gd name="connsiteX556" fmla="*/ 2312521 w 7472601"/>
              <a:gd name="connsiteY556" fmla="*/ 1806140 h 6858000"/>
              <a:gd name="connsiteX557" fmla="*/ 2127533 w 7472601"/>
              <a:gd name="connsiteY557" fmla="*/ 2348380 h 6858000"/>
              <a:gd name="connsiteX558" fmla="*/ 2358080 w 7472601"/>
              <a:gd name="connsiteY558" fmla="*/ 1866134 h 6858000"/>
              <a:gd name="connsiteX559" fmla="*/ 2407436 w 7472601"/>
              <a:gd name="connsiteY559" fmla="*/ 1651070 h 6858000"/>
              <a:gd name="connsiteX560" fmla="*/ 2448558 w 7472601"/>
              <a:gd name="connsiteY560" fmla="*/ 1373435 h 6858000"/>
              <a:gd name="connsiteX561" fmla="*/ 278707 w 7472601"/>
              <a:gd name="connsiteY561" fmla="*/ 1352270 h 6858000"/>
              <a:gd name="connsiteX562" fmla="*/ 321570 w 7472601"/>
              <a:gd name="connsiteY562" fmla="*/ 1861610 h 6858000"/>
              <a:gd name="connsiteX563" fmla="*/ 294281 w 7472601"/>
              <a:gd name="connsiteY563" fmla="*/ 1440658 h 6858000"/>
              <a:gd name="connsiteX564" fmla="*/ 278707 w 7472601"/>
              <a:gd name="connsiteY564" fmla="*/ 1352270 h 6858000"/>
              <a:gd name="connsiteX565" fmla="*/ 1423821 w 7472601"/>
              <a:gd name="connsiteY565" fmla="*/ 1351958 h 6858000"/>
              <a:gd name="connsiteX566" fmla="*/ 1638521 w 7472601"/>
              <a:gd name="connsiteY566" fmla="*/ 1908470 h 6858000"/>
              <a:gd name="connsiteX567" fmla="*/ 1754199 w 7472601"/>
              <a:gd name="connsiteY567" fmla="*/ 2149284 h 6858000"/>
              <a:gd name="connsiteX568" fmla="*/ 1908359 w 7472601"/>
              <a:gd name="connsiteY568" fmla="*/ 2364988 h 6858000"/>
              <a:gd name="connsiteX569" fmla="*/ 1647661 w 7472601"/>
              <a:gd name="connsiteY569" fmla="*/ 1825945 h 6858000"/>
              <a:gd name="connsiteX570" fmla="*/ 1423821 w 7472601"/>
              <a:gd name="connsiteY570" fmla="*/ 1351958 h 6858000"/>
              <a:gd name="connsiteX571" fmla="*/ 1431890 w 7472601"/>
              <a:gd name="connsiteY571" fmla="*/ 1306475 h 6858000"/>
              <a:gd name="connsiteX572" fmla="*/ 1507597 w 7472601"/>
              <a:gd name="connsiteY572" fmla="*/ 1446132 h 6858000"/>
              <a:gd name="connsiteX573" fmla="*/ 1674586 w 7472601"/>
              <a:gd name="connsiteY573" fmla="*/ 1813832 h 6858000"/>
              <a:gd name="connsiteX574" fmla="*/ 1815950 w 7472601"/>
              <a:gd name="connsiteY574" fmla="*/ 2128564 h 6858000"/>
              <a:gd name="connsiteX575" fmla="*/ 1984242 w 7472601"/>
              <a:gd name="connsiteY575" fmla="*/ 2430829 h 6858000"/>
              <a:gd name="connsiteX576" fmla="*/ 2014023 w 7472601"/>
              <a:gd name="connsiteY576" fmla="*/ 2450995 h 6858000"/>
              <a:gd name="connsiteX577" fmla="*/ 1747337 w 7472601"/>
              <a:gd name="connsiteY577" fmla="*/ 1855264 h 6858000"/>
              <a:gd name="connsiteX578" fmla="*/ 1533749 w 7472601"/>
              <a:gd name="connsiteY578" fmla="*/ 1478656 h 6858000"/>
              <a:gd name="connsiteX579" fmla="*/ 1431890 w 7472601"/>
              <a:gd name="connsiteY579" fmla="*/ 1306475 h 6858000"/>
              <a:gd name="connsiteX580" fmla="*/ 5052692 w 7472601"/>
              <a:gd name="connsiteY580" fmla="*/ 1292994 h 6858000"/>
              <a:gd name="connsiteX581" fmla="*/ 5200661 w 7472601"/>
              <a:gd name="connsiteY581" fmla="*/ 1635186 h 6858000"/>
              <a:gd name="connsiteX582" fmla="*/ 5297138 w 7472601"/>
              <a:gd name="connsiteY582" fmla="*/ 1906351 h 6858000"/>
              <a:gd name="connsiteX583" fmla="*/ 5052692 w 7472601"/>
              <a:gd name="connsiteY583" fmla="*/ 1292994 h 6858000"/>
              <a:gd name="connsiteX584" fmla="*/ 5009948 w 7472601"/>
              <a:gd name="connsiteY584" fmla="*/ 1273619 h 6858000"/>
              <a:gd name="connsiteX585" fmla="*/ 5121777 w 7472601"/>
              <a:gd name="connsiteY585" fmla="*/ 1654213 h 6858000"/>
              <a:gd name="connsiteX586" fmla="*/ 5293545 w 7472601"/>
              <a:gd name="connsiteY586" fmla="*/ 2072247 h 6858000"/>
              <a:gd name="connsiteX587" fmla="*/ 5294042 w 7472601"/>
              <a:gd name="connsiteY587" fmla="*/ 2065019 h 6858000"/>
              <a:gd name="connsiteX588" fmla="*/ 5171936 w 7472601"/>
              <a:gd name="connsiteY588" fmla="*/ 1647613 h 6858000"/>
              <a:gd name="connsiteX589" fmla="*/ 5009948 w 7472601"/>
              <a:gd name="connsiteY589" fmla="*/ 1273619 h 6858000"/>
              <a:gd name="connsiteX590" fmla="*/ 655236 w 7472601"/>
              <a:gd name="connsiteY590" fmla="*/ 1268632 h 6858000"/>
              <a:gd name="connsiteX591" fmla="*/ 839521 w 7472601"/>
              <a:gd name="connsiteY591" fmla="*/ 1685315 h 6858000"/>
              <a:gd name="connsiteX592" fmla="*/ 1109416 w 7472601"/>
              <a:gd name="connsiteY592" fmla="*/ 2061663 h 6858000"/>
              <a:gd name="connsiteX593" fmla="*/ 1298300 w 7472601"/>
              <a:gd name="connsiteY593" fmla="*/ 2247742 h 6858000"/>
              <a:gd name="connsiteX594" fmla="*/ 1125871 w 7472601"/>
              <a:gd name="connsiteY594" fmla="*/ 1989513 h 6858000"/>
              <a:gd name="connsiteX595" fmla="*/ 981574 w 7472601"/>
              <a:gd name="connsiteY595" fmla="*/ 1783157 h 6858000"/>
              <a:gd name="connsiteX596" fmla="*/ 922198 w 7472601"/>
              <a:gd name="connsiteY596" fmla="*/ 1677437 h 6858000"/>
              <a:gd name="connsiteX597" fmla="*/ 869293 w 7472601"/>
              <a:gd name="connsiteY597" fmla="*/ 1583214 h 6858000"/>
              <a:gd name="connsiteX598" fmla="*/ 751431 w 7472601"/>
              <a:gd name="connsiteY598" fmla="*/ 1405731 h 6858000"/>
              <a:gd name="connsiteX599" fmla="*/ 655236 w 7472601"/>
              <a:gd name="connsiteY599" fmla="*/ 1268632 h 6858000"/>
              <a:gd name="connsiteX600" fmla="*/ 6516292 w 7472601"/>
              <a:gd name="connsiteY600" fmla="*/ 1263064 h 6858000"/>
              <a:gd name="connsiteX601" fmla="*/ 5736320 w 7472601"/>
              <a:gd name="connsiteY601" fmla="*/ 1501803 h 6858000"/>
              <a:gd name="connsiteX602" fmla="*/ 6516292 w 7472601"/>
              <a:gd name="connsiteY602" fmla="*/ 1263064 h 6858000"/>
              <a:gd name="connsiteX603" fmla="*/ 291466 w 7472601"/>
              <a:gd name="connsiteY603" fmla="*/ 1250369 h 6858000"/>
              <a:gd name="connsiteX604" fmla="*/ 323180 w 7472601"/>
              <a:gd name="connsiteY604" fmla="*/ 1435283 h 6858000"/>
              <a:gd name="connsiteX605" fmla="*/ 349381 w 7472601"/>
              <a:gd name="connsiteY605" fmla="*/ 1875041 h 6858000"/>
              <a:gd name="connsiteX606" fmla="*/ 374363 w 7472601"/>
              <a:gd name="connsiteY606" fmla="*/ 1506494 h 6858000"/>
              <a:gd name="connsiteX607" fmla="*/ 302168 w 7472601"/>
              <a:gd name="connsiteY607" fmla="*/ 1274495 h 6858000"/>
              <a:gd name="connsiteX608" fmla="*/ 291466 w 7472601"/>
              <a:gd name="connsiteY608" fmla="*/ 1250369 h 6858000"/>
              <a:gd name="connsiteX609" fmla="*/ 678222 w 7472601"/>
              <a:gd name="connsiteY609" fmla="*/ 1248670 h 6858000"/>
              <a:gd name="connsiteX610" fmla="*/ 775536 w 7472601"/>
              <a:gd name="connsiteY610" fmla="*/ 1388015 h 6858000"/>
              <a:gd name="connsiteX611" fmla="*/ 894529 w 7472601"/>
              <a:gd name="connsiteY611" fmla="*/ 1567739 h 6858000"/>
              <a:gd name="connsiteX612" fmla="*/ 948000 w 7472601"/>
              <a:gd name="connsiteY612" fmla="*/ 1663088 h 6858000"/>
              <a:gd name="connsiteX613" fmla="*/ 1006812 w 7472601"/>
              <a:gd name="connsiteY613" fmla="*/ 1767683 h 6858000"/>
              <a:gd name="connsiteX614" fmla="*/ 1149133 w 7472601"/>
              <a:gd name="connsiteY614" fmla="*/ 1971513 h 6858000"/>
              <a:gd name="connsiteX615" fmla="*/ 1333952 w 7472601"/>
              <a:gd name="connsiteY615" fmla="*/ 2251620 h 6858000"/>
              <a:gd name="connsiteX616" fmla="*/ 1337329 w 7472601"/>
              <a:gd name="connsiteY616" fmla="*/ 2258350 h 6858000"/>
              <a:gd name="connsiteX617" fmla="*/ 1014726 w 7472601"/>
              <a:gd name="connsiteY617" fmla="*/ 1615556 h 6858000"/>
              <a:gd name="connsiteX618" fmla="*/ 678222 w 7472601"/>
              <a:gd name="connsiteY618" fmla="*/ 1248670 h 6858000"/>
              <a:gd name="connsiteX619" fmla="*/ 6691602 w 7472601"/>
              <a:gd name="connsiteY619" fmla="*/ 1140573 h 6858000"/>
              <a:gd name="connsiteX620" fmla="*/ 6571100 w 7472601"/>
              <a:gd name="connsiteY620" fmla="*/ 1183662 h 6858000"/>
              <a:gd name="connsiteX621" fmla="*/ 6241687 w 7472601"/>
              <a:gd name="connsiteY621" fmla="*/ 1257600 h 6858000"/>
              <a:gd name="connsiteX622" fmla="*/ 5693009 w 7472601"/>
              <a:gd name="connsiteY622" fmla="*/ 1478256 h 6858000"/>
              <a:gd name="connsiteX623" fmla="*/ 6548420 w 7472601"/>
              <a:gd name="connsiteY623" fmla="*/ 1214599 h 6858000"/>
              <a:gd name="connsiteX624" fmla="*/ 6605473 w 7472601"/>
              <a:gd name="connsiteY624" fmla="*/ 1184686 h 6858000"/>
              <a:gd name="connsiteX625" fmla="*/ 6691602 w 7472601"/>
              <a:gd name="connsiteY625" fmla="*/ 1140573 h 6858000"/>
              <a:gd name="connsiteX626" fmla="*/ 4002475 w 7472601"/>
              <a:gd name="connsiteY626" fmla="*/ 1037802 h 6858000"/>
              <a:gd name="connsiteX627" fmla="*/ 4000324 w 7472601"/>
              <a:gd name="connsiteY627" fmla="*/ 1039362 h 6858000"/>
              <a:gd name="connsiteX628" fmla="*/ 4002862 w 7472601"/>
              <a:gd name="connsiteY628" fmla="*/ 1042866 h 6858000"/>
              <a:gd name="connsiteX629" fmla="*/ 4002475 w 7472601"/>
              <a:gd name="connsiteY629" fmla="*/ 1037802 h 6858000"/>
              <a:gd name="connsiteX630" fmla="*/ 506322 w 7472601"/>
              <a:gd name="connsiteY630" fmla="*/ 1020997 h 6858000"/>
              <a:gd name="connsiteX631" fmla="*/ 533068 w 7472601"/>
              <a:gd name="connsiteY631" fmla="*/ 1029409 h 6858000"/>
              <a:gd name="connsiteX632" fmla="*/ 1232525 w 7472601"/>
              <a:gd name="connsiteY632" fmla="*/ 1804675 h 6858000"/>
              <a:gd name="connsiteX633" fmla="*/ 1388858 w 7472601"/>
              <a:gd name="connsiteY633" fmla="*/ 2368011 h 6858000"/>
              <a:gd name="connsiteX634" fmla="*/ 1384098 w 7472601"/>
              <a:gd name="connsiteY634" fmla="*/ 2378125 h 6858000"/>
              <a:gd name="connsiteX635" fmla="*/ 1425393 w 7472601"/>
              <a:gd name="connsiteY635" fmla="*/ 2589124 h 6858000"/>
              <a:gd name="connsiteX636" fmla="*/ 1424001 w 7472601"/>
              <a:gd name="connsiteY636" fmla="*/ 2597541 h 6858000"/>
              <a:gd name="connsiteX637" fmla="*/ 2152729 w 7472601"/>
              <a:gd name="connsiteY637" fmla="*/ 2864487 h 6858000"/>
              <a:gd name="connsiteX638" fmla="*/ 2020609 w 7472601"/>
              <a:gd name="connsiteY638" fmla="*/ 2539671 h 6858000"/>
              <a:gd name="connsiteX639" fmla="*/ 2018920 w 7472601"/>
              <a:gd name="connsiteY639" fmla="*/ 2536309 h 6858000"/>
              <a:gd name="connsiteX640" fmla="*/ 1342441 w 7472601"/>
              <a:gd name="connsiteY640" fmla="*/ 1173017 h 6858000"/>
              <a:gd name="connsiteX641" fmla="*/ 1367925 w 7472601"/>
              <a:gd name="connsiteY641" fmla="*/ 1135648 h 6858000"/>
              <a:gd name="connsiteX642" fmla="*/ 1771401 w 7472601"/>
              <a:gd name="connsiteY642" fmla="*/ 1806673 h 6858000"/>
              <a:gd name="connsiteX643" fmla="*/ 1972385 w 7472601"/>
              <a:gd name="connsiteY643" fmla="*/ 2198735 h 6858000"/>
              <a:gd name="connsiteX644" fmla="*/ 2040892 w 7472601"/>
              <a:gd name="connsiteY644" fmla="*/ 2405205 h 6858000"/>
              <a:gd name="connsiteX645" fmla="*/ 2131689 w 7472601"/>
              <a:gd name="connsiteY645" fmla="*/ 1936926 h 6858000"/>
              <a:gd name="connsiteX646" fmla="*/ 2454820 w 7472601"/>
              <a:gd name="connsiteY646" fmla="*/ 1248808 h 6858000"/>
              <a:gd name="connsiteX647" fmla="*/ 2492512 w 7472601"/>
              <a:gd name="connsiteY647" fmla="*/ 1302920 h 6858000"/>
              <a:gd name="connsiteX648" fmla="*/ 2081216 w 7472601"/>
              <a:gd name="connsiteY648" fmla="*/ 2527513 h 6858000"/>
              <a:gd name="connsiteX649" fmla="*/ 2081211 w 7472601"/>
              <a:gd name="connsiteY649" fmla="*/ 2528916 h 6858000"/>
              <a:gd name="connsiteX650" fmla="*/ 2199067 w 7472601"/>
              <a:gd name="connsiteY650" fmla="*/ 2884061 h 6858000"/>
              <a:gd name="connsiteX651" fmla="*/ 3192586 w 7472601"/>
              <a:gd name="connsiteY651" fmla="*/ 3411496 h 6858000"/>
              <a:gd name="connsiteX652" fmla="*/ 3182620 w 7472601"/>
              <a:gd name="connsiteY652" fmla="*/ 3483279 h 6858000"/>
              <a:gd name="connsiteX653" fmla="*/ 2435119 w 7472601"/>
              <a:gd name="connsiteY653" fmla="*/ 3080173 h 6858000"/>
              <a:gd name="connsiteX654" fmla="*/ 2410152 w 7472601"/>
              <a:gd name="connsiteY654" fmla="*/ 3063751 h 6858000"/>
              <a:gd name="connsiteX655" fmla="*/ 2408099 w 7472601"/>
              <a:gd name="connsiteY655" fmla="*/ 3064403 h 6858000"/>
              <a:gd name="connsiteX656" fmla="*/ 2407218 w 7472601"/>
              <a:gd name="connsiteY656" fmla="*/ 3070324 h 6858000"/>
              <a:gd name="connsiteX657" fmla="*/ 2380138 w 7472601"/>
              <a:gd name="connsiteY657" fmla="*/ 3099341 h 6858000"/>
              <a:gd name="connsiteX658" fmla="*/ 1765923 w 7472601"/>
              <a:gd name="connsiteY658" fmla="*/ 3581043 h 6858000"/>
              <a:gd name="connsiteX659" fmla="*/ 1702258 w 7472601"/>
              <a:gd name="connsiteY659" fmla="*/ 3612286 h 6858000"/>
              <a:gd name="connsiteX660" fmla="*/ 1538370 w 7472601"/>
              <a:gd name="connsiteY660" fmla="*/ 3811804 h 6858000"/>
              <a:gd name="connsiteX661" fmla="*/ 542867 w 7472601"/>
              <a:gd name="connsiteY661" fmla="*/ 4944092 h 6858000"/>
              <a:gd name="connsiteX662" fmla="*/ 515800 w 7472601"/>
              <a:gd name="connsiteY662" fmla="*/ 4862180 h 6858000"/>
              <a:gd name="connsiteX663" fmla="*/ 909145 w 7472601"/>
              <a:gd name="connsiteY663" fmla="*/ 4199225 h 6858000"/>
              <a:gd name="connsiteX664" fmla="*/ 1214067 w 7472601"/>
              <a:gd name="connsiteY664" fmla="*/ 3908561 h 6858000"/>
              <a:gd name="connsiteX665" fmla="*/ 640967 w 7472601"/>
              <a:gd name="connsiteY665" fmla="*/ 4105601 h 6858000"/>
              <a:gd name="connsiteX666" fmla="*/ 112563 w 7472601"/>
              <a:gd name="connsiteY666" fmla="*/ 4396952 h 6858000"/>
              <a:gd name="connsiteX667" fmla="*/ 0 w 7472601"/>
              <a:gd name="connsiteY667" fmla="*/ 4466006 h 6858000"/>
              <a:gd name="connsiteX668" fmla="*/ 0 w 7472601"/>
              <a:gd name="connsiteY668" fmla="*/ 4233763 h 6858000"/>
              <a:gd name="connsiteX669" fmla="*/ 36881 w 7472601"/>
              <a:gd name="connsiteY669" fmla="*/ 4200118 h 6858000"/>
              <a:gd name="connsiteX670" fmla="*/ 910534 w 7472601"/>
              <a:gd name="connsiteY670" fmla="*/ 3629753 h 6858000"/>
              <a:gd name="connsiteX671" fmla="*/ 1578717 w 7472601"/>
              <a:gd name="connsiteY671" fmla="*/ 3575982 h 6858000"/>
              <a:gd name="connsiteX672" fmla="*/ 2338780 w 7472601"/>
              <a:gd name="connsiteY672" fmla="*/ 3033725 h 6858000"/>
              <a:gd name="connsiteX673" fmla="*/ 1807991 w 7472601"/>
              <a:gd name="connsiteY673" fmla="*/ 2807184 h 6858000"/>
              <a:gd name="connsiteX674" fmla="*/ 1416358 w 7472601"/>
              <a:gd name="connsiteY674" fmla="*/ 3112571 h 6858000"/>
              <a:gd name="connsiteX675" fmla="*/ 939066 w 7472601"/>
              <a:gd name="connsiteY675" fmla="*/ 3378798 h 6858000"/>
              <a:gd name="connsiteX676" fmla="*/ 115099 w 7472601"/>
              <a:gd name="connsiteY676" fmla="*/ 3607650 h 6858000"/>
              <a:gd name="connsiteX677" fmla="*/ 97284 w 7472601"/>
              <a:gd name="connsiteY677" fmla="*/ 3520393 h 6858000"/>
              <a:gd name="connsiteX678" fmla="*/ 922050 w 7472601"/>
              <a:gd name="connsiteY678" fmla="*/ 3074867 h 6858000"/>
              <a:gd name="connsiteX679" fmla="*/ 1405265 w 7472601"/>
              <a:gd name="connsiteY679" fmla="*/ 3016319 h 6858000"/>
              <a:gd name="connsiteX680" fmla="*/ 1407512 w 7472601"/>
              <a:gd name="connsiteY680" fmla="*/ 3018001 h 6858000"/>
              <a:gd name="connsiteX681" fmla="*/ 1726266 w 7472601"/>
              <a:gd name="connsiteY681" fmla="*/ 2777274 h 6858000"/>
              <a:gd name="connsiteX682" fmla="*/ 625390 w 7472601"/>
              <a:gd name="connsiteY682" fmla="*/ 2514541 h 6858000"/>
              <a:gd name="connsiteX683" fmla="*/ 619799 w 7472601"/>
              <a:gd name="connsiteY683" fmla="*/ 2527180 h 6858000"/>
              <a:gd name="connsiteX684" fmla="*/ 310030 w 7472601"/>
              <a:gd name="connsiteY684" fmla="*/ 2771818 h 6858000"/>
              <a:gd name="connsiteX685" fmla="*/ 173877 w 7472601"/>
              <a:gd name="connsiteY685" fmla="*/ 2937056 h 6858000"/>
              <a:gd name="connsiteX686" fmla="*/ 77889 w 7472601"/>
              <a:gd name="connsiteY686" fmla="*/ 3138440 h 6858000"/>
              <a:gd name="connsiteX687" fmla="*/ 0 w 7472601"/>
              <a:gd name="connsiteY687" fmla="*/ 3271395 h 6858000"/>
              <a:gd name="connsiteX688" fmla="*/ 0 w 7472601"/>
              <a:gd name="connsiteY688" fmla="*/ 3153002 h 6858000"/>
              <a:gd name="connsiteX689" fmla="*/ 2386 w 7472601"/>
              <a:gd name="connsiteY689" fmla="*/ 3149203 h 6858000"/>
              <a:gd name="connsiteX690" fmla="*/ 89753 w 7472601"/>
              <a:gd name="connsiteY690" fmla="*/ 2987702 h 6858000"/>
              <a:gd name="connsiteX691" fmla="*/ 76869 w 7472601"/>
              <a:gd name="connsiteY691" fmla="*/ 3005404 h 6858000"/>
              <a:gd name="connsiteX692" fmla="*/ 32049 w 7472601"/>
              <a:gd name="connsiteY692" fmla="*/ 3065814 h 6858000"/>
              <a:gd name="connsiteX693" fmla="*/ 0 w 7472601"/>
              <a:gd name="connsiteY693" fmla="*/ 3108744 h 6858000"/>
              <a:gd name="connsiteX694" fmla="*/ 0 w 7472601"/>
              <a:gd name="connsiteY694" fmla="*/ 3058059 h 6858000"/>
              <a:gd name="connsiteX695" fmla="*/ 7610 w 7472601"/>
              <a:gd name="connsiteY695" fmla="*/ 3047889 h 6858000"/>
              <a:gd name="connsiteX696" fmla="*/ 52419 w 7472601"/>
              <a:gd name="connsiteY696" fmla="*/ 2987479 h 6858000"/>
              <a:gd name="connsiteX697" fmla="*/ 59142 w 7472601"/>
              <a:gd name="connsiteY697" fmla="*/ 2978488 h 6858000"/>
              <a:gd name="connsiteX698" fmla="*/ 0 w 7472601"/>
              <a:gd name="connsiteY698" fmla="*/ 3015334 h 6858000"/>
              <a:gd name="connsiteX699" fmla="*/ 0 w 7472601"/>
              <a:gd name="connsiteY699" fmla="*/ 2914286 h 6858000"/>
              <a:gd name="connsiteX700" fmla="*/ 36383 w 7472601"/>
              <a:gd name="connsiteY700" fmla="*/ 2901128 h 6858000"/>
              <a:gd name="connsiteX701" fmla="*/ 156329 w 7472601"/>
              <a:gd name="connsiteY701" fmla="*/ 2840533 h 6858000"/>
              <a:gd name="connsiteX702" fmla="*/ 358355 w 7472601"/>
              <a:gd name="connsiteY702" fmla="*/ 2620471 h 6858000"/>
              <a:gd name="connsiteX703" fmla="*/ 510577 w 7472601"/>
              <a:gd name="connsiteY703" fmla="*/ 2501244 h 6858000"/>
              <a:gd name="connsiteX704" fmla="*/ 211967 w 7472601"/>
              <a:gd name="connsiteY704" fmla="*/ 2479171 h 6858000"/>
              <a:gd name="connsiteX705" fmla="*/ 0 w 7472601"/>
              <a:gd name="connsiteY705" fmla="*/ 2476398 h 6858000"/>
              <a:gd name="connsiteX706" fmla="*/ 0 w 7472601"/>
              <a:gd name="connsiteY706" fmla="*/ 2389189 h 6858000"/>
              <a:gd name="connsiteX707" fmla="*/ 103062 w 7472601"/>
              <a:gd name="connsiteY707" fmla="*/ 2389518 h 6858000"/>
              <a:gd name="connsiteX708" fmla="*/ 510734 w 7472601"/>
              <a:gd name="connsiteY708" fmla="*/ 2416201 h 6858000"/>
              <a:gd name="connsiteX709" fmla="*/ 279257 w 7472601"/>
              <a:gd name="connsiteY709" fmla="*/ 2092102 h 6858000"/>
              <a:gd name="connsiteX710" fmla="*/ 65265 w 7472601"/>
              <a:gd name="connsiteY710" fmla="*/ 2006049 h 6858000"/>
              <a:gd name="connsiteX711" fmla="*/ 0 w 7472601"/>
              <a:gd name="connsiteY711" fmla="*/ 1982532 h 6858000"/>
              <a:gd name="connsiteX712" fmla="*/ 0 w 7472601"/>
              <a:gd name="connsiteY712" fmla="*/ 1912789 h 6858000"/>
              <a:gd name="connsiteX713" fmla="*/ 97460 w 7472601"/>
              <a:gd name="connsiteY713" fmla="*/ 1953725 h 6858000"/>
              <a:gd name="connsiteX714" fmla="*/ 221272 w 7472601"/>
              <a:gd name="connsiteY714" fmla="*/ 1980766 h 6858000"/>
              <a:gd name="connsiteX715" fmla="*/ 116765 w 7472601"/>
              <a:gd name="connsiteY715" fmla="*/ 1911033 h 6858000"/>
              <a:gd name="connsiteX716" fmla="*/ 16405 w 7472601"/>
              <a:gd name="connsiteY716" fmla="*/ 1803412 h 6858000"/>
              <a:gd name="connsiteX717" fmla="*/ 0 w 7472601"/>
              <a:gd name="connsiteY717" fmla="*/ 1784777 h 6858000"/>
              <a:gd name="connsiteX718" fmla="*/ 0 w 7472601"/>
              <a:gd name="connsiteY718" fmla="*/ 1740082 h 6858000"/>
              <a:gd name="connsiteX719" fmla="*/ 39394 w 7472601"/>
              <a:gd name="connsiteY719" fmla="*/ 1784856 h 6858000"/>
              <a:gd name="connsiteX720" fmla="*/ 135813 w 7472601"/>
              <a:gd name="connsiteY720" fmla="*/ 1888838 h 6858000"/>
              <a:gd name="connsiteX721" fmla="*/ 242575 w 7472601"/>
              <a:gd name="connsiteY721" fmla="*/ 1958841 h 6858000"/>
              <a:gd name="connsiteX722" fmla="*/ 82197 w 7472601"/>
              <a:gd name="connsiteY722" fmla="*/ 1754826 h 6858000"/>
              <a:gd name="connsiteX723" fmla="*/ 0 w 7472601"/>
              <a:gd name="connsiteY723" fmla="*/ 1679650 h 6858000"/>
              <a:gd name="connsiteX724" fmla="*/ 0 w 7472601"/>
              <a:gd name="connsiteY724" fmla="*/ 1602463 h 6858000"/>
              <a:gd name="connsiteX725" fmla="*/ 84689 w 7472601"/>
              <a:gd name="connsiteY725" fmla="*/ 1677442 h 6858000"/>
              <a:gd name="connsiteX726" fmla="*/ 298437 w 7472601"/>
              <a:gd name="connsiteY726" fmla="*/ 1968019 h 6858000"/>
              <a:gd name="connsiteX727" fmla="*/ 227269 w 7472601"/>
              <a:gd name="connsiteY727" fmla="*/ 1114064 h 6858000"/>
              <a:gd name="connsiteX728" fmla="*/ 248003 w 7472601"/>
              <a:gd name="connsiteY728" fmla="*/ 1089613 h 6858000"/>
              <a:gd name="connsiteX729" fmla="*/ 427020 w 7472601"/>
              <a:gd name="connsiteY729" fmla="*/ 1619803 h 6858000"/>
              <a:gd name="connsiteX730" fmla="*/ 340345 w 7472601"/>
              <a:gd name="connsiteY730" fmla="*/ 2027739 h 6858000"/>
              <a:gd name="connsiteX731" fmla="*/ 360865 w 7472601"/>
              <a:gd name="connsiteY731" fmla="*/ 2044827 h 6858000"/>
              <a:gd name="connsiteX732" fmla="*/ 560414 w 7472601"/>
              <a:gd name="connsiteY732" fmla="*/ 2421457 h 6858000"/>
              <a:gd name="connsiteX733" fmla="*/ 1359703 w 7472601"/>
              <a:gd name="connsiteY733" fmla="*/ 2578554 h 6858000"/>
              <a:gd name="connsiteX734" fmla="*/ 1359422 w 7472601"/>
              <a:gd name="connsiteY734" fmla="*/ 2577994 h 6858000"/>
              <a:gd name="connsiteX735" fmla="*/ 828701 w 7472601"/>
              <a:gd name="connsiteY735" fmla="*/ 1839520 h 6858000"/>
              <a:gd name="connsiteX736" fmla="*/ 494427 w 7472601"/>
              <a:gd name="connsiteY736" fmla="*/ 1092333 h 6858000"/>
              <a:gd name="connsiteX737" fmla="*/ 506322 w 7472601"/>
              <a:gd name="connsiteY737" fmla="*/ 1020997 h 6858000"/>
              <a:gd name="connsiteX738" fmla="*/ 4570198 w 7472601"/>
              <a:gd name="connsiteY738" fmla="*/ 978081 h 6858000"/>
              <a:gd name="connsiteX739" fmla="*/ 4523691 w 7472601"/>
              <a:gd name="connsiteY739" fmla="*/ 1127776 h 6858000"/>
              <a:gd name="connsiteX740" fmla="*/ 4509875 w 7472601"/>
              <a:gd name="connsiteY740" fmla="*/ 1167552 h 6858000"/>
              <a:gd name="connsiteX741" fmla="*/ 4478168 w 7472601"/>
              <a:gd name="connsiteY741" fmla="*/ 1260735 h 6858000"/>
              <a:gd name="connsiteX742" fmla="*/ 4409309 w 7472601"/>
              <a:gd name="connsiteY742" fmla="*/ 1666996 h 6858000"/>
              <a:gd name="connsiteX743" fmla="*/ 4370031 w 7472601"/>
              <a:gd name="connsiteY743" fmla="*/ 1955666 h 6858000"/>
              <a:gd name="connsiteX744" fmla="*/ 4570198 w 7472601"/>
              <a:gd name="connsiteY744" fmla="*/ 978081 h 6858000"/>
              <a:gd name="connsiteX745" fmla="*/ 4557898 w 7472601"/>
              <a:gd name="connsiteY745" fmla="*/ 900011 h 6858000"/>
              <a:gd name="connsiteX746" fmla="*/ 4344840 w 7472601"/>
              <a:gd name="connsiteY746" fmla="*/ 1922038 h 6858000"/>
              <a:gd name="connsiteX747" fmla="*/ 4378710 w 7472601"/>
              <a:gd name="connsiteY747" fmla="*/ 1665516 h 6858000"/>
              <a:gd name="connsiteX748" fmla="*/ 4448798 w 7472601"/>
              <a:gd name="connsiteY748" fmla="*/ 1253024 h 6858000"/>
              <a:gd name="connsiteX749" fmla="*/ 4480315 w 7472601"/>
              <a:gd name="connsiteY749" fmla="*/ 1158454 h 6858000"/>
              <a:gd name="connsiteX750" fmla="*/ 4494133 w 7472601"/>
              <a:gd name="connsiteY750" fmla="*/ 1118676 h 6858000"/>
              <a:gd name="connsiteX751" fmla="*/ 4557898 w 7472601"/>
              <a:gd name="connsiteY751" fmla="*/ 900011 h 6858000"/>
              <a:gd name="connsiteX752" fmla="*/ 5870151 w 7472601"/>
              <a:gd name="connsiteY752" fmla="*/ 898890 h 6858000"/>
              <a:gd name="connsiteX753" fmla="*/ 5861335 w 7472601"/>
              <a:gd name="connsiteY753" fmla="*/ 899177 h 6858000"/>
              <a:gd name="connsiteX754" fmla="*/ 5843702 w 7472601"/>
              <a:gd name="connsiteY754" fmla="*/ 899748 h 6858000"/>
              <a:gd name="connsiteX755" fmla="*/ 5651107 w 7472601"/>
              <a:gd name="connsiteY755" fmla="*/ 920306 h 6858000"/>
              <a:gd name="connsiteX756" fmla="*/ 5459407 w 7472601"/>
              <a:gd name="connsiteY756" fmla="*/ 940975 h 6858000"/>
              <a:gd name="connsiteX757" fmla="*/ 5374846 w 7472601"/>
              <a:gd name="connsiteY757" fmla="*/ 941988 h 6858000"/>
              <a:gd name="connsiteX758" fmla="*/ 5256105 w 7472601"/>
              <a:gd name="connsiteY758" fmla="*/ 945632 h 6858000"/>
              <a:gd name="connsiteX759" fmla="*/ 5107071 w 7472601"/>
              <a:gd name="connsiteY759" fmla="*/ 969720 h 6858000"/>
              <a:gd name="connsiteX760" fmla="*/ 4998681 w 7472601"/>
              <a:gd name="connsiteY760" fmla="*/ 988771 h 6858000"/>
              <a:gd name="connsiteX761" fmla="*/ 5870151 w 7472601"/>
              <a:gd name="connsiteY761" fmla="*/ 898890 h 6858000"/>
              <a:gd name="connsiteX762" fmla="*/ 5504425 w 7472601"/>
              <a:gd name="connsiteY762" fmla="*/ 848067 h 6858000"/>
              <a:gd name="connsiteX763" fmla="*/ 4968849 w 7472601"/>
              <a:gd name="connsiteY763" fmla="*/ 962318 h 6858000"/>
              <a:gd name="connsiteX764" fmla="*/ 5104039 w 7472601"/>
              <a:gd name="connsiteY764" fmla="*/ 940634 h 6858000"/>
              <a:gd name="connsiteX765" fmla="*/ 5256311 w 7472601"/>
              <a:gd name="connsiteY765" fmla="*/ 916490 h 6858000"/>
              <a:gd name="connsiteX766" fmla="*/ 5377381 w 7472601"/>
              <a:gd name="connsiteY766" fmla="*/ 912671 h 6858000"/>
              <a:gd name="connsiteX767" fmla="*/ 5460148 w 7472601"/>
              <a:gd name="connsiteY767" fmla="*/ 911442 h 6858000"/>
              <a:gd name="connsiteX768" fmla="*/ 5648971 w 7472601"/>
              <a:gd name="connsiteY768" fmla="*/ 891331 h 6858000"/>
              <a:gd name="connsiteX769" fmla="*/ 5844807 w 7472601"/>
              <a:gd name="connsiteY769" fmla="*/ 870718 h 6858000"/>
              <a:gd name="connsiteX770" fmla="*/ 5862975 w 7472601"/>
              <a:gd name="connsiteY770" fmla="*/ 869756 h 6858000"/>
              <a:gd name="connsiteX771" fmla="*/ 5920887 w 7472601"/>
              <a:gd name="connsiteY771" fmla="*/ 865929 h 6858000"/>
              <a:gd name="connsiteX772" fmla="*/ 5504425 w 7472601"/>
              <a:gd name="connsiteY772" fmla="*/ 848067 h 6858000"/>
              <a:gd name="connsiteX773" fmla="*/ 3607114 w 7472601"/>
              <a:gd name="connsiteY773" fmla="*/ 467441 h 6858000"/>
              <a:gd name="connsiteX774" fmla="*/ 3296242 w 7472601"/>
              <a:gd name="connsiteY774" fmla="*/ 807991 h 6858000"/>
              <a:gd name="connsiteX775" fmla="*/ 3174674 w 7472601"/>
              <a:gd name="connsiteY775" fmla="*/ 919759 h 6858000"/>
              <a:gd name="connsiteX776" fmla="*/ 3042978 w 7472601"/>
              <a:gd name="connsiteY776" fmla="*/ 1054894 h 6858000"/>
              <a:gd name="connsiteX777" fmla="*/ 2968914 w 7472601"/>
              <a:gd name="connsiteY777" fmla="*/ 1133756 h 6858000"/>
              <a:gd name="connsiteX778" fmla="*/ 3103823 w 7472601"/>
              <a:gd name="connsiteY778" fmla="*/ 1026814 h 6858000"/>
              <a:gd name="connsiteX779" fmla="*/ 3607114 w 7472601"/>
              <a:gd name="connsiteY779" fmla="*/ 467441 h 6858000"/>
              <a:gd name="connsiteX780" fmla="*/ 3744487 w 7472601"/>
              <a:gd name="connsiteY780" fmla="*/ 383136 h 6858000"/>
              <a:gd name="connsiteX781" fmla="*/ 3970213 w 7472601"/>
              <a:gd name="connsiteY781" fmla="*/ 995559 h 6858000"/>
              <a:gd name="connsiteX782" fmla="*/ 3744487 w 7472601"/>
              <a:gd name="connsiteY782" fmla="*/ 383136 h 6858000"/>
              <a:gd name="connsiteX783" fmla="*/ 3624562 w 7472601"/>
              <a:gd name="connsiteY783" fmla="*/ 367041 h 6858000"/>
              <a:gd name="connsiteX784" fmla="*/ 3489712 w 7472601"/>
              <a:gd name="connsiteY784" fmla="*/ 485386 h 6858000"/>
              <a:gd name="connsiteX785" fmla="*/ 3182994 w 7472601"/>
              <a:gd name="connsiteY785" fmla="*/ 828265 h 6858000"/>
              <a:gd name="connsiteX786" fmla="*/ 2892114 w 7472601"/>
              <a:gd name="connsiteY786" fmla="*/ 1172635 h 6858000"/>
              <a:gd name="connsiteX787" fmla="*/ 3021459 w 7472601"/>
              <a:gd name="connsiteY787" fmla="*/ 1035385 h 6858000"/>
              <a:gd name="connsiteX788" fmla="*/ 3153873 w 7472601"/>
              <a:gd name="connsiteY788" fmla="*/ 898971 h 6858000"/>
              <a:gd name="connsiteX789" fmla="*/ 3276511 w 7472601"/>
              <a:gd name="connsiteY789" fmla="*/ 786423 h 6858000"/>
              <a:gd name="connsiteX790" fmla="*/ 3584154 w 7472601"/>
              <a:gd name="connsiteY790" fmla="*/ 448218 h 6858000"/>
              <a:gd name="connsiteX791" fmla="*/ 3624562 w 7472601"/>
              <a:gd name="connsiteY791" fmla="*/ 367041 h 6858000"/>
              <a:gd name="connsiteX792" fmla="*/ 3766672 w 7472601"/>
              <a:gd name="connsiteY792" fmla="*/ 359429 h 6858000"/>
              <a:gd name="connsiteX793" fmla="*/ 3996338 w 7472601"/>
              <a:gd name="connsiteY793" fmla="*/ 968237 h 6858000"/>
              <a:gd name="connsiteX794" fmla="*/ 3766672 w 7472601"/>
              <a:gd name="connsiteY794" fmla="*/ 359429 h 6858000"/>
              <a:gd name="connsiteX795" fmla="*/ 5805386 w 7472601"/>
              <a:gd name="connsiteY795" fmla="*/ 239240 h 6858000"/>
              <a:gd name="connsiteX796" fmla="*/ 5736947 w 7472601"/>
              <a:gd name="connsiteY796" fmla="*/ 261367 h 6858000"/>
              <a:gd name="connsiteX797" fmla="*/ 5427012 w 7472601"/>
              <a:gd name="connsiteY797" fmla="*/ 311272 h 6858000"/>
              <a:gd name="connsiteX798" fmla="*/ 5147818 w 7472601"/>
              <a:gd name="connsiteY798" fmla="*/ 322112 h 6858000"/>
              <a:gd name="connsiteX799" fmla="*/ 5060854 w 7472601"/>
              <a:gd name="connsiteY799" fmla="*/ 311882 h 6858000"/>
              <a:gd name="connsiteX800" fmla="*/ 4945989 w 7472601"/>
              <a:gd name="connsiteY800" fmla="*/ 300516 h 6858000"/>
              <a:gd name="connsiteX801" fmla="*/ 5410479 w 7472601"/>
              <a:gd name="connsiteY801" fmla="*/ 348434 h 6858000"/>
              <a:gd name="connsiteX802" fmla="*/ 5805386 w 7472601"/>
              <a:gd name="connsiteY802" fmla="*/ 239240 h 6858000"/>
              <a:gd name="connsiteX803" fmla="*/ 5905192 w 7472601"/>
              <a:gd name="connsiteY803" fmla="*/ 163079 h 6858000"/>
              <a:gd name="connsiteX804" fmla="*/ 5865655 w 7472601"/>
              <a:gd name="connsiteY804" fmla="*/ 171901 h 6858000"/>
              <a:gd name="connsiteX805" fmla="*/ 5259740 w 7472601"/>
              <a:gd name="connsiteY805" fmla="*/ 257013 h 6858000"/>
              <a:gd name="connsiteX806" fmla="*/ 5208466 w 7472601"/>
              <a:gd name="connsiteY806" fmla="*/ 257550 h 6858000"/>
              <a:gd name="connsiteX807" fmla="*/ 4980204 w 7472601"/>
              <a:gd name="connsiteY807" fmla="*/ 271903 h 6858000"/>
              <a:gd name="connsiteX808" fmla="*/ 5068068 w 7472601"/>
              <a:gd name="connsiteY808" fmla="*/ 282244 h 6858000"/>
              <a:gd name="connsiteX809" fmla="*/ 5153231 w 7472601"/>
              <a:gd name="connsiteY809" fmla="*/ 292240 h 6858000"/>
              <a:gd name="connsiteX810" fmla="*/ 5426491 w 7472601"/>
              <a:gd name="connsiteY810" fmla="*/ 281128 h 6858000"/>
              <a:gd name="connsiteX811" fmla="*/ 5731212 w 7472601"/>
              <a:gd name="connsiteY811" fmla="*/ 231951 h 6858000"/>
              <a:gd name="connsiteX812" fmla="*/ 5905192 w 7472601"/>
              <a:gd name="connsiteY812" fmla="*/ 163079 h 6858000"/>
              <a:gd name="connsiteX813" fmla="*/ 5944437 w 7472601"/>
              <a:gd name="connsiteY813" fmla="*/ 113829 h 6858000"/>
              <a:gd name="connsiteX814" fmla="*/ 5825032 w 7472601"/>
              <a:gd name="connsiteY814" fmla="*/ 146405 h 6858000"/>
              <a:gd name="connsiteX815" fmla="*/ 4955599 w 7472601"/>
              <a:gd name="connsiteY815" fmla="*/ 247008 h 6858000"/>
              <a:gd name="connsiteX816" fmla="*/ 5210104 w 7472601"/>
              <a:gd name="connsiteY816" fmla="*/ 228123 h 6858000"/>
              <a:gd name="connsiteX817" fmla="*/ 5261015 w 7472601"/>
              <a:gd name="connsiteY817" fmla="*/ 227087 h 6858000"/>
              <a:gd name="connsiteX818" fmla="*/ 5861181 w 7472601"/>
              <a:gd name="connsiteY818" fmla="*/ 143093 h 6858000"/>
              <a:gd name="connsiteX819" fmla="*/ 5961252 w 7472601"/>
              <a:gd name="connsiteY819" fmla="*/ 114820 h 6858000"/>
              <a:gd name="connsiteX820" fmla="*/ 5944437 w 7472601"/>
              <a:gd name="connsiteY820" fmla="*/ 113829 h 6858000"/>
              <a:gd name="connsiteX821" fmla="*/ 3882765 w 7472601"/>
              <a:gd name="connsiteY821" fmla="*/ 0 h 6858000"/>
              <a:gd name="connsiteX822" fmla="*/ 3995099 w 7472601"/>
              <a:gd name="connsiteY822" fmla="*/ 0 h 6858000"/>
              <a:gd name="connsiteX823" fmla="*/ 4163818 w 7472601"/>
              <a:gd name="connsiteY823" fmla="*/ 234104 h 6858000"/>
              <a:gd name="connsiteX824" fmla="*/ 4172099 w 7472601"/>
              <a:gd name="connsiteY824" fmla="*/ 234207 h 6858000"/>
              <a:gd name="connsiteX825" fmla="*/ 4784282 w 7472601"/>
              <a:gd name="connsiteY825" fmla="*/ 276561 h 6858000"/>
              <a:gd name="connsiteX826" fmla="*/ 4801687 w 7472601"/>
              <a:gd name="connsiteY826" fmla="*/ 267764 h 6858000"/>
              <a:gd name="connsiteX827" fmla="*/ 6082788 w 7472601"/>
              <a:gd name="connsiteY827" fmla="*/ 64119 h 6858000"/>
              <a:gd name="connsiteX828" fmla="*/ 6099442 w 7472601"/>
              <a:gd name="connsiteY828" fmla="*/ 82568 h 6858000"/>
              <a:gd name="connsiteX829" fmla="*/ 4804137 w 7472601"/>
              <a:gd name="connsiteY829" fmla="*/ 320931 h 6858000"/>
              <a:gd name="connsiteX830" fmla="*/ 4227047 w 7472601"/>
              <a:gd name="connsiteY830" fmla="*/ 313415 h 6858000"/>
              <a:gd name="connsiteX831" fmla="*/ 4346041 w 7472601"/>
              <a:gd name="connsiteY831" fmla="*/ 456086 h 6858000"/>
              <a:gd name="connsiteX832" fmla="*/ 4870967 w 7472601"/>
              <a:gd name="connsiteY832" fmla="*/ 963061 h 6858000"/>
              <a:gd name="connsiteX833" fmla="*/ 4889647 w 7472601"/>
              <a:gd name="connsiteY833" fmla="*/ 957147 h 6858000"/>
              <a:gd name="connsiteX834" fmla="*/ 5422504 w 7472601"/>
              <a:gd name="connsiteY834" fmla="*/ 805191 h 6858000"/>
              <a:gd name="connsiteX835" fmla="*/ 6087656 w 7472601"/>
              <a:gd name="connsiteY835" fmla="*/ 826703 h 6858000"/>
              <a:gd name="connsiteX836" fmla="*/ 6058717 w 7472601"/>
              <a:gd name="connsiteY836" fmla="*/ 865992 h 6858000"/>
              <a:gd name="connsiteX837" fmla="*/ 4974153 w 7472601"/>
              <a:gd name="connsiteY837" fmla="*/ 1045456 h 6858000"/>
              <a:gd name="connsiteX838" fmla="*/ 5627835 w 7472601"/>
              <a:gd name="connsiteY838" fmla="*/ 1472077 h 6858000"/>
              <a:gd name="connsiteX839" fmla="*/ 5629817 w 7472601"/>
              <a:gd name="connsiteY839" fmla="*/ 1471412 h 6858000"/>
              <a:gd name="connsiteX840" fmla="*/ 5634124 w 7472601"/>
              <a:gd name="connsiteY840" fmla="*/ 1470572 h 6858000"/>
              <a:gd name="connsiteX841" fmla="*/ 5755832 w 7472601"/>
              <a:gd name="connsiteY841" fmla="*/ 1383886 h 6858000"/>
              <a:gd name="connsiteX842" fmla="*/ 6014186 w 7472601"/>
              <a:gd name="connsiteY842" fmla="*/ 1279799 h 6858000"/>
              <a:gd name="connsiteX843" fmla="*/ 6901619 w 7472601"/>
              <a:gd name="connsiteY843" fmla="*/ 1047874 h 6858000"/>
              <a:gd name="connsiteX844" fmla="*/ 6931566 w 7472601"/>
              <a:gd name="connsiteY844" fmla="*/ 1062034 h 6858000"/>
              <a:gd name="connsiteX845" fmla="*/ 5790982 w 7472601"/>
              <a:gd name="connsiteY845" fmla="*/ 1561380 h 6858000"/>
              <a:gd name="connsiteX846" fmla="*/ 6188971 w 7472601"/>
              <a:gd name="connsiteY846" fmla="*/ 1755168 h 6858000"/>
              <a:gd name="connsiteX847" fmla="*/ 6202446 w 7472601"/>
              <a:gd name="connsiteY847" fmla="*/ 1752268 h 6858000"/>
              <a:gd name="connsiteX848" fmla="*/ 7179560 w 7472601"/>
              <a:gd name="connsiteY848" fmla="*/ 1467551 h 6858000"/>
              <a:gd name="connsiteX849" fmla="*/ 7158730 w 7472601"/>
              <a:gd name="connsiteY849" fmla="*/ 1507835 h 6858000"/>
              <a:gd name="connsiteX850" fmla="*/ 6326959 w 7472601"/>
              <a:gd name="connsiteY850" fmla="*/ 1817686 h 6858000"/>
              <a:gd name="connsiteX851" fmla="*/ 6537433 w 7472601"/>
              <a:gd name="connsiteY851" fmla="*/ 1907790 h 6858000"/>
              <a:gd name="connsiteX852" fmla="*/ 6550221 w 7472601"/>
              <a:gd name="connsiteY852" fmla="*/ 1910729 h 6858000"/>
              <a:gd name="connsiteX853" fmla="*/ 6964438 w 7472601"/>
              <a:gd name="connsiteY853" fmla="*/ 2209505 h 6858000"/>
              <a:gd name="connsiteX854" fmla="*/ 7367862 w 7472601"/>
              <a:gd name="connsiteY854" fmla="*/ 2806833 h 6858000"/>
              <a:gd name="connsiteX855" fmla="*/ 7364329 w 7472601"/>
              <a:gd name="connsiteY855" fmla="*/ 2826907 h 6858000"/>
              <a:gd name="connsiteX856" fmla="*/ 7290545 w 7472601"/>
              <a:gd name="connsiteY856" fmla="*/ 2850663 h 6858000"/>
              <a:gd name="connsiteX857" fmla="*/ 6472036 w 7472601"/>
              <a:gd name="connsiteY857" fmla="*/ 1959003 h 6858000"/>
              <a:gd name="connsiteX858" fmla="*/ 5792897 w 7472601"/>
              <a:gd name="connsiteY858" fmla="*/ 1647747 h 6858000"/>
              <a:gd name="connsiteX859" fmla="*/ 5842751 w 7472601"/>
              <a:gd name="connsiteY859" fmla="*/ 1816112 h 6858000"/>
              <a:gd name="connsiteX860" fmla="*/ 5847424 w 7472601"/>
              <a:gd name="connsiteY860" fmla="*/ 1815776 h 6858000"/>
              <a:gd name="connsiteX861" fmla="*/ 6399821 w 7472601"/>
              <a:gd name="connsiteY861" fmla="*/ 2344799 h 6858000"/>
              <a:gd name="connsiteX862" fmla="*/ 6323232 w 7472601"/>
              <a:gd name="connsiteY862" fmla="*/ 2389634 h 6858000"/>
              <a:gd name="connsiteX863" fmla="*/ 5942958 w 7472601"/>
              <a:gd name="connsiteY863" fmla="*/ 2077708 h 6858000"/>
              <a:gd name="connsiteX864" fmla="*/ 5921559 w 7472601"/>
              <a:gd name="connsiteY864" fmla="*/ 2378596 h 6858000"/>
              <a:gd name="connsiteX865" fmla="*/ 5817651 w 7472601"/>
              <a:gd name="connsiteY865" fmla="*/ 3023919 h 6858000"/>
              <a:gd name="connsiteX866" fmla="*/ 5729634 w 7472601"/>
              <a:gd name="connsiteY866" fmla="*/ 3051849 h 6858000"/>
              <a:gd name="connsiteX867" fmla="*/ 5611018 w 7472601"/>
              <a:gd name="connsiteY867" fmla="*/ 2316769 h 6858000"/>
              <a:gd name="connsiteX868" fmla="*/ 5687608 w 7472601"/>
              <a:gd name="connsiteY868" fmla="*/ 2039972 h 6858000"/>
              <a:gd name="connsiteX869" fmla="*/ 5657554 w 7472601"/>
              <a:gd name="connsiteY869" fmla="*/ 1576445 h 6858000"/>
              <a:gd name="connsiteX870" fmla="*/ 5150475 w 7472601"/>
              <a:gd name="connsiteY870" fmla="*/ 1274012 h 6858000"/>
              <a:gd name="connsiteX871" fmla="*/ 5349142 w 7472601"/>
              <a:gd name="connsiteY871" fmla="*/ 2204405 h 6858000"/>
              <a:gd name="connsiteX872" fmla="*/ 5262214 w 7472601"/>
              <a:gd name="connsiteY872" fmla="*/ 2233836 h 6858000"/>
              <a:gd name="connsiteX873" fmla="*/ 4981539 w 7472601"/>
              <a:gd name="connsiteY873" fmla="*/ 1542201 h 6858000"/>
              <a:gd name="connsiteX874" fmla="*/ 4958461 w 7472601"/>
              <a:gd name="connsiteY874" fmla="*/ 1136957 h 6858000"/>
              <a:gd name="connsiteX875" fmla="*/ 4655015 w 7472601"/>
              <a:gd name="connsiteY875" fmla="*/ 891426 h 6858000"/>
              <a:gd name="connsiteX876" fmla="*/ 4348002 w 7472601"/>
              <a:gd name="connsiteY876" fmla="*/ 2205895 h 6858000"/>
              <a:gd name="connsiteX877" fmla="*/ 4262250 w 7472601"/>
              <a:gd name="connsiteY877" fmla="*/ 2219972 h 6858000"/>
              <a:gd name="connsiteX878" fmla="*/ 4550611 w 7472601"/>
              <a:gd name="connsiteY878" fmla="*/ 817540 h 6858000"/>
              <a:gd name="connsiteX879" fmla="*/ 4564418 w 7472601"/>
              <a:gd name="connsiteY879" fmla="*/ 808293 h 6858000"/>
              <a:gd name="connsiteX880" fmla="*/ 4266388 w 7472601"/>
              <a:gd name="connsiteY880" fmla="*/ 500083 h 6858000"/>
              <a:gd name="connsiteX881" fmla="*/ 4032842 w 7472601"/>
              <a:gd name="connsiteY881" fmla="*/ 211809 h 6858000"/>
              <a:gd name="connsiteX882" fmla="*/ 3882765 w 7472601"/>
              <a:gd name="connsiteY882" fmla="*/ 0 h 6858000"/>
              <a:gd name="connsiteX883" fmla="*/ 3721337 w 7472601"/>
              <a:gd name="connsiteY883" fmla="*/ 0 h 6858000"/>
              <a:gd name="connsiteX884" fmla="*/ 3797544 w 7472601"/>
              <a:gd name="connsiteY884" fmla="*/ 0 h 6858000"/>
              <a:gd name="connsiteX885" fmla="*/ 3775734 w 7472601"/>
              <a:gd name="connsiteY885" fmla="*/ 95131 h 6858000"/>
              <a:gd name="connsiteX886" fmla="*/ 3724807 w 7472601"/>
              <a:gd name="connsiteY886" fmla="*/ 272257 h 6858000"/>
              <a:gd name="connsiteX887" fmla="*/ 3726844 w 7472601"/>
              <a:gd name="connsiteY887" fmla="*/ 282988 h 6858000"/>
              <a:gd name="connsiteX888" fmla="*/ 3742664 w 7472601"/>
              <a:gd name="connsiteY888" fmla="*/ 279918 h 6858000"/>
              <a:gd name="connsiteX889" fmla="*/ 4103910 w 7472601"/>
              <a:gd name="connsiteY889" fmla="*/ 1161917 h 6858000"/>
              <a:gd name="connsiteX890" fmla="*/ 4020269 w 7472601"/>
              <a:gd name="connsiteY890" fmla="*/ 1200406 h 6858000"/>
              <a:gd name="connsiteX891" fmla="*/ 3674882 w 7472601"/>
              <a:gd name="connsiteY891" fmla="*/ 488524 h 6858000"/>
              <a:gd name="connsiteX892" fmla="*/ 3132682 w 7472601"/>
              <a:gd name="connsiteY892" fmla="*/ 1072284 h 6858000"/>
              <a:gd name="connsiteX893" fmla="*/ 2716346 w 7472601"/>
              <a:gd name="connsiteY893" fmla="*/ 1276376 h 6858000"/>
              <a:gd name="connsiteX894" fmla="*/ 2716772 w 7472601"/>
              <a:gd name="connsiteY894" fmla="*/ 1255462 h 6858000"/>
              <a:gd name="connsiteX895" fmla="*/ 3471096 w 7472601"/>
              <a:gd name="connsiteY895" fmla="*/ 437072 h 6858000"/>
              <a:gd name="connsiteX896" fmla="*/ 3639057 w 7472601"/>
              <a:gd name="connsiteY896" fmla="*/ 286334 h 6858000"/>
              <a:gd name="connsiteX897" fmla="*/ 3640309 w 7472601"/>
              <a:gd name="connsiteY897" fmla="*/ 284664 h 6858000"/>
              <a:gd name="connsiteX898" fmla="*/ 3646022 w 7472601"/>
              <a:gd name="connsiteY898" fmla="*/ 276711 h 6858000"/>
              <a:gd name="connsiteX899" fmla="*/ 3707943 w 7472601"/>
              <a:gd name="connsiteY899" fmla="*/ 65958 h 6858000"/>
              <a:gd name="connsiteX900" fmla="*/ 3721337 w 7472601"/>
              <a:gd name="connsiteY900" fmla="*/ 0 h 6858000"/>
              <a:gd name="connsiteX901" fmla="*/ 2867960 w 7472601"/>
              <a:gd name="connsiteY901" fmla="*/ 0 h 6858000"/>
              <a:gd name="connsiteX902" fmla="*/ 2926351 w 7472601"/>
              <a:gd name="connsiteY902" fmla="*/ 0 h 6858000"/>
              <a:gd name="connsiteX903" fmla="*/ 2902823 w 7472601"/>
              <a:gd name="connsiteY903" fmla="*/ 262929 h 6858000"/>
              <a:gd name="connsiteX904" fmla="*/ 2940663 w 7472601"/>
              <a:gd name="connsiteY904" fmla="*/ 140884 h 6858000"/>
              <a:gd name="connsiteX905" fmla="*/ 2947039 w 7472601"/>
              <a:gd name="connsiteY905" fmla="*/ 122524 h 6858000"/>
              <a:gd name="connsiteX906" fmla="*/ 2984316 w 7472601"/>
              <a:gd name="connsiteY906" fmla="*/ 0 h 6858000"/>
              <a:gd name="connsiteX907" fmla="*/ 3016114 w 7472601"/>
              <a:gd name="connsiteY907" fmla="*/ 0 h 6858000"/>
              <a:gd name="connsiteX908" fmla="*/ 2979949 w 7472601"/>
              <a:gd name="connsiteY908" fmla="*/ 119274 h 6858000"/>
              <a:gd name="connsiteX909" fmla="*/ 3023879 w 7472601"/>
              <a:gd name="connsiteY909" fmla="*/ 0 h 6858000"/>
              <a:gd name="connsiteX910" fmla="*/ 3105400 w 7472601"/>
              <a:gd name="connsiteY910" fmla="*/ 0 h 6858000"/>
              <a:gd name="connsiteX911" fmla="*/ 3094669 w 7472601"/>
              <a:gd name="connsiteY911" fmla="*/ 30308 h 6858000"/>
              <a:gd name="connsiteX912" fmla="*/ 2901945 w 7472601"/>
              <a:gd name="connsiteY912" fmla="*/ 466538 h 6858000"/>
              <a:gd name="connsiteX913" fmla="*/ 2815209 w 7472601"/>
              <a:gd name="connsiteY913" fmla="*/ 497361 h 6858000"/>
              <a:gd name="connsiteX914" fmla="*/ 2844845 w 7472601"/>
              <a:gd name="connsiteY914" fmla="*/ 127638 h 6858000"/>
              <a:gd name="connsiteX915" fmla="*/ 2867960 w 7472601"/>
              <a:gd name="connsiteY915" fmla="*/ 0 h 6858000"/>
              <a:gd name="connsiteX916" fmla="*/ 1057230 w 7472601"/>
              <a:gd name="connsiteY916" fmla="*/ 0 h 6858000"/>
              <a:gd name="connsiteX917" fmla="*/ 1111003 w 7472601"/>
              <a:gd name="connsiteY917" fmla="*/ 0 h 6858000"/>
              <a:gd name="connsiteX918" fmla="*/ 1125553 w 7472601"/>
              <a:gd name="connsiteY918" fmla="*/ 52588 h 6858000"/>
              <a:gd name="connsiteX919" fmla="*/ 1304276 w 7472601"/>
              <a:gd name="connsiteY919" fmla="*/ 476275 h 6858000"/>
              <a:gd name="connsiteX920" fmla="*/ 1492066 w 7472601"/>
              <a:gd name="connsiteY920" fmla="*/ 886333 h 6858000"/>
              <a:gd name="connsiteX921" fmla="*/ 1423698 w 7472601"/>
              <a:gd name="connsiteY921" fmla="*/ 710817 h 6858000"/>
              <a:gd name="connsiteX922" fmla="*/ 1357609 w 7472601"/>
              <a:gd name="connsiteY922" fmla="*/ 532892 h 6858000"/>
              <a:gd name="connsiteX923" fmla="*/ 1309550 w 7472601"/>
              <a:gd name="connsiteY923" fmla="*/ 374031 h 6858000"/>
              <a:gd name="connsiteX924" fmla="*/ 1193673 w 7472601"/>
              <a:gd name="connsiteY924" fmla="*/ 49533 h 6858000"/>
              <a:gd name="connsiteX925" fmla="*/ 1164391 w 7472601"/>
              <a:gd name="connsiteY925" fmla="*/ 0 h 6858000"/>
              <a:gd name="connsiteX926" fmla="*/ 1200666 w 7472601"/>
              <a:gd name="connsiteY926" fmla="*/ 0 h 6858000"/>
              <a:gd name="connsiteX927" fmla="*/ 1223408 w 7472601"/>
              <a:gd name="connsiteY927" fmla="*/ 38996 h 6858000"/>
              <a:gd name="connsiteX928" fmla="*/ 1339635 w 7472601"/>
              <a:gd name="connsiteY928" fmla="*/ 365517 h 6858000"/>
              <a:gd name="connsiteX929" fmla="*/ 1387469 w 7472601"/>
              <a:gd name="connsiteY929" fmla="*/ 523079 h 6858000"/>
              <a:gd name="connsiteX930" fmla="*/ 1452685 w 7472601"/>
              <a:gd name="connsiteY930" fmla="*/ 699806 h 6858000"/>
              <a:gd name="connsiteX931" fmla="*/ 1492092 w 7472601"/>
              <a:gd name="connsiteY931" fmla="*/ 800424 h 6858000"/>
              <a:gd name="connsiteX932" fmla="*/ 1455302 w 7472601"/>
              <a:gd name="connsiteY932" fmla="*/ 632913 h 6858000"/>
              <a:gd name="connsiteX933" fmla="*/ 1222336 w 7472601"/>
              <a:gd name="connsiteY933" fmla="*/ 9480 h 6858000"/>
              <a:gd name="connsiteX934" fmla="*/ 1214634 w 7472601"/>
              <a:gd name="connsiteY934" fmla="*/ 0 h 6858000"/>
              <a:gd name="connsiteX935" fmla="*/ 1289827 w 7472601"/>
              <a:gd name="connsiteY935" fmla="*/ 0 h 6858000"/>
              <a:gd name="connsiteX936" fmla="*/ 1321076 w 7472601"/>
              <a:gd name="connsiteY936" fmla="*/ 59722 h 6858000"/>
              <a:gd name="connsiteX937" fmla="*/ 1512579 w 7472601"/>
              <a:gd name="connsiteY937" fmla="*/ 626441 h 6858000"/>
              <a:gd name="connsiteX938" fmla="*/ 1506076 w 7472601"/>
              <a:gd name="connsiteY938" fmla="*/ 1089289 h 6858000"/>
              <a:gd name="connsiteX939" fmla="*/ 1486346 w 7472601"/>
              <a:gd name="connsiteY939" fmla="*/ 1079919 h 6858000"/>
              <a:gd name="connsiteX940" fmla="*/ 1070511 w 7472601"/>
              <a:gd name="connsiteY940" fmla="*/ 48609 h 6858000"/>
              <a:gd name="connsiteX941" fmla="*/ 1057230 w 7472601"/>
              <a:gd name="connsiteY941" fmla="*/ 0 h 6858000"/>
              <a:gd name="connsiteX942" fmla="*/ 43151 w 7472601"/>
              <a:gd name="connsiteY942" fmla="*/ 0 h 6858000"/>
              <a:gd name="connsiteX943" fmla="*/ 95283 w 7472601"/>
              <a:gd name="connsiteY943" fmla="*/ 0 h 6858000"/>
              <a:gd name="connsiteX944" fmla="*/ 300708 w 7472601"/>
              <a:gd name="connsiteY944" fmla="*/ 154571 h 6858000"/>
              <a:gd name="connsiteX945" fmla="*/ 530414 w 7472601"/>
              <a:gd name="connsiteY945" fmla="*/ 354673 h 6858000"/>
              <a:gd name="connsiteX946" fmla="*/ 333785 w 7472601"/>
              <a:gd name="connsiteY946" fmla="*/ 161564 h 6858000"/>
              <a:gd name="connsiteX947" fmla="*/ 147005 w 7472601"/>
              <a:gd name="connsiteY947" fmla="*/ 0 h 6858000"/>
              <a:gd name="connsiteX948" fmla="*/ 272509 w 7472601"/>
              <a:gd name="connsiteY948" fmla="*/ 0 h 6858000"/>
              <a:gd name="connsiteX949" fmla="*/ 326276 w 7472601"/>
              <a:gd name="connsiteY949" fmla="*/ 45847 h 6858000"/>
              <a:gd name="connsiteX950" fmla="*/ 823759 w 7472601"/>
              <a:gd name="connsiteY950" fmla="*/ 574145 h 6858000"/>
              <a:gd name="connsiteX951" fmla="*/ 811254 w 7472601"/>
              <a:gd name="connsiteY951" fmla="*/ 665546 h 6858000"/>
              <a:gd name="connsiteX952" fmla="*/ 154042 w 7472601"/>
              <a:gd name="connsiteY952" fmla="*/ 261522 h 6858000"/>
              <a:gd name="connsiteX953" fmla="*/ 13550 w 7472601"/>
              <a:gd name="connsiteY953" fmla="*/ 158423 h 6858000"/>
              <a:gd name="connsiteX954" fmla="*/ 0 w 7472601"/>
              <a:gd name="connsiteY954" fmla="*/ 146618 h 6858000"/>
              <a:gd name="connsiteX955" fmla="*/ 0 w 7472601"/>
              <a:gd name="connsiteY955" fmla="*/ 59161 h 6858000"/>
              <a:gd name="connsiteX956" fmla="*/ 45427 w 7472601"/>
              <a:gd name="connsiteY956" fmla="*/ 101078 h 6858000"/>
              <a:gd name="connsiteX957" fmla="*/ 630103 w 7472601"/>
              <a:gd name="connsiteY957" fmla="*/ 485885 h 6858000"/>
              <a:gd name="connsiteX958" fmla="*/ 532040 w 7472601"/>
              <a:gd name="connsiteY958" fmla="*/ 399359 h 6858000"/>
              <a:gd name="connsiteX959" fmla="*/ 517618 w 7472601"/>
              <a:gd name="connsiteY959" fmla="*/ 385726 h 6858000"/>
              <a:gd name="connsiteX960" fmla="*/ 285074 w 7472601"/>
              <a:gd name="connsiteY960" fmla="*/ 182755 h 6858000"/>
              <a:gd name="connsiteX961" fmla="*/ 43151 w 7472601"/>
              <a:gd name="connsiteY961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356878 w 7472601"/>
              <a:gd name="connsiteY76" fmla="*/ 5981332 h 6858000"/>
              <a:gd name="connsiteX77" fmla="*/ 7467600 w 7472601"/>
              <a:gd name="connsiteY77" fmla="*/ 6163634 h 6858000"/>
              <a:gd name="connsiteX78" fmla="*/ 7448321 w 7472601"/>
              <a:gd name="connsiteY78" fmla="*/ 6190991 h 6858000"/>
              <a:gd name="connsiteX79" fmla="*/ 7467600 w 7472601"/>
              <a:gd name="connsiteY79" fmla="*/ 6221686 h 6858000"/>
              <a:gd name="connsiteX80" fmla="*/ 7467600 w 7472601"/>
              <a:gd name="connsiteY80" fmla="*/ 6334256 h 6858000"/>
              <a:gd name="connsiteX81" fmla="*/ 7454976 w 7472601"/>
              <a:gd name="connsiteY81" fmla="*/ 6318297 h 6858000"/>
              <a:gd name="connsiteX82" fmla="*/ 1456157 w 7472601"/>
              <a:gd name="connsiteY82" fmla="*/ 5371404 h 6858000"/>
              <a:gd name="connsiteX83" fmla="*/ 1244432 w 7472601"/>
              <a:gd name="connsiteY83" fmla="*/ 5385601 h 6858000"/>
              <a:gd name="connsiteX84" fmla="*/ 973990 w 7472601"/>
              <a:gd name="connsiteY84" fmla="*/ 5424940 h 6858000"/>
              <a:gd name="connsiteX85" fmla="*/ 1103809 w 7472601"/>
              <a:gd name="connsiteY85" fmla="*/ 5433720 h 6858000"/>
              <a:gd name="connsiteX86" fmla="*/ 1123454 w 7472601"/>
              <a:gd name="connsiteY86" fmla="*/ 5435727 h 6858000"/>
              <a:gd name="connsiteX87" fmla="*/ 1737017 w 7472601"/>
              <a:gd name="connsiteY87" fmla="*/ 5452183 h 6858000"/>
              <a:gd name="connsiteX88" fmla="*/ 1824397 w 7472601"/>
              <a:gd name="connsiteY88" fmla="*/ 5447757 h 6858000"/>
              <a:gd name="connsiteX89" fmla="*/ 2070059 w 7472601"/>
              <a:gd name="connsiteY89" fmla="*/ 5441660 h 6858000"/>
              <a:gd name="connsiteX90" fmla="*/ 1456157 w 7472601"/>
              <a:gd name="connsiteY90" fmla="*/ 5371404 h 6858000"/>
              <a:gd name="connsiteX91" fmla="*/ 4988186 w 7472601"/>
              <a:gd name="connsiteY91" fmla="*/ 5216467 h 6858000"/>
              <a:gd name="connsiteX92" fmla="*/ 4777334 w 7472601"/>
              <a:gd name="connsiteY92" fmla="*/ 5406072 h 6858000"/>
              <a:gd name="connsiteX93" fmla="*/ 4718341 w 7472601"/>
              <a:gd name="connsiteY93" fmla="*/ 5468043 h 6858000"/>
              <a:gd name="connsiteX94" fmla="*/ 4604655 w 7472601"/>
              <a:gd name="connsiteY94" fmla="*/ 5583434 h 6858000"/>
              <a:gd name="connsiteX95" fmla="*/ 4565074 w 7472601"/>
              <a:gd name="connsiteY95" fmla="*/ 5618550 h 6858000"/>
              <a:gd name="connsiteX96" fmla="*/ 4988186 w 7472601"/>
              <a:gd name="connsiteY96" fmla="*/ 5216467 h 6858000"/>
              <a:gd name="connsiteX97" fmla="*/ 4978032 w 7472601"/>
              <a:gd name="connsiteY97" fmla="*/ 5183809 h 6858000"/>
              <a:gd name="connsiteX98" fmla="*/ 4463413 w 7472601"/>
              <a:gd name="connsiteY98" fmla="*/ 5615162 h 6858000"/>
              <a:gd name="connsiteX99" fmla="*/ 4358134 w 7472601"/>
              <a:gd name="connsiteY99" fmla="*/ 5742791 h 6858000"/>
              <a:gd name="connsiteX100" fmla="*/ 4376219 w 7472601"/>
              <a:gd name="connsiteY100" fmla="*/ 5729027 h 6858000"/>
              <a:gd name="connsiteX101" fmla="*/ 4582340 w 7472601"/>
              <a:gd name="connsiteY101" fmla="*/ 5561037 h 6858000"/>
              <a:gd name="connsiteX102" fmla="*/ 4694684 w 7472601"/>
              <a:gd name="connsiteY102" fmla="*/ 5447098 h 6858000"/>
              <a:gd name="connsiteX103" fmla="*/ 4754123 w 7472601"/>
              <a:gd name="connsiteY103" fmla="*/ 5384643 h 6858000"/>
              <a:gd name="connsiteX104" fmla="*/ 4978032 w 7472601"/>
              <a:gd name="connsiteY104" fmla="*/ 5183809 h 6858000"/>
              <a:gd name="connsiteX105" fmla="*/ 1903353 w 7472601"/>
              <a:gd name="connsiteY105" fmla="*/ 5044827 h 6858000"/>
              <a:gd name="connsiteX106" fmla="*/ 1936931 w 7472601"/>
              <a:gd name="connsiteY106" fmla="*/ 5093954 h 6858000"/>
              <a:gd name="connsiteX107" fmla="*/ 2195868 w 7472601"/>
              <a:gd name="connsiteY107" fmla="*/ 5396574 h 6858000"/>
              <a:gd name="connsiteX108" fmla="*/ 2088852 w 7472601"/>
              <a:gd name="connsiteY108" fmla="*/ 5166123 h 6858000"/>
              <a:gd name="connsiteX109" fmla="*/ 1958241 w 7472601"/>
              <a:gd name="connsiteY109" fmla="*/ 5067955 h 6858000"/>
              <a:gd name="connsiteX110" fmla="*/ 1903353 w 7472601"/>
              <a:gd name="connsiteY110" fmla="*/ 5044827 h 6858000"/>
              <a:gd name="connsiteX111" fmla="*/ 1979378 w 7472601"/>
              <a:gd name="connsiteY111" fmla="*/ 4769504 h 6858000"/>
              <a:gd name="connsiteX112" fmla="*/ 2882120 w 7472601"/>
              <a:gd name="connsiteY112" fmla="*/ 5064547 h 6858000"/>
              <a:gd name="connsiteX113" fmla="*/ 2793103 w 7472601"/>
              <a:gd name="connsiteY113" fmla="*/ 5039699 h 6858000"/>
              <a:gd name="connsiteX114" fmla="*/ 2770041 w 7472601"/>
              <a:gd name="connsiteY114" fmla="*/ 5033634 h 6858000"/>
              <a:gd name="connsiteX115" fmla="*/ 1979378 w 7472601"/>
              <a:gd name="connsiteY115" fmla="*/ 4769504 h 6858000"/>
              <a:gd name="connsiteX116" fmla="*/ 1927410 w 7472601"/>
              <a:gd name="connsiteY116" fmla="*/ 4716164 h 6858000"/>
              <a:gd name="connsiteX117" fmla="*/ 1959587 w 7472601"/>
              <a:gd name="connsiteY117" fmla="*/ 4728849 h 6858000"/>
              <a:gd name="connsiteX118" fmla="*/ 2777707 w 7472601"/>
              <a:gd name="connsiteY118" fmla="*/ 5003991 h 6858000"/>
              <a:gd name="connsiteX119" fmla="*/ 2800768 w 7472601"/>
              <a:gd name="connsiteY119" fmla="*/ 5010056 h 6858000"/>
              <a:gd name="connsiteX120" fmla="*/ 2879408 w 7472601"/>
              <a:gd name="connsiteY120" fmla="*/ 5031590 h 6858000"/>
              <a:gd name="connsiteX121" fmla="*/ 2862295 w 7472601"/>
              <a:gd name="connsiteY121" fmla="*/ 5022958 h 6858000"/>
              <a:gd name="connsiteX122" fmla="*/ 2813343 w 7472601"/>
              <a:gd name="connsiteY122" fmla="*/ 4998369 h 6858000"/>
              <a:gd name="connsiteX123" fmla="*/ 2646245 w 7472601"/>
              <a:gd name="connsiteY123" fmla="*/ 4930999 h 6858000"/>
              <a:gd name="connsiteX124" fmla="*/ 1999243 w 7472601"/>
              <a:gd name="connsiteY124" fmla="*/ 4730524 h 6858000"/>
              <a:gd name="connsiteX125" fmla="*/ 1979527 w 7472601"/>
              <a:gd name="connsiteY125" fmla="*/ 4726651 h 6858000"/>
              <a:gd name="connsiteX126" fmla="*/ 1927410 w 7472601"/>
              <a:gd name="connsiteY126" fmla="*/ 4716164 h 6858000"/>
              <a:gd name="connsiteX127" fmla="*/ 1997014 w 7472601"/>
              <a:gd name="connsiteY127" fmla="*/ 4698007 h 6858000"/>
              <a:gd name="connsiteX128" fmla="*/ 2005458 w 7472601"/>
              <a:gd name="connsiteY128" fmla="*/ 4699540 h 6858000"/>
              <a:gd name="connsiteX129" fmla="*/ 2657186 w 7472601"/>
              <a:gd name="connsiteY129" fmla="*/ 4901687 h 6858000"/>
              <a:gd name="connsiteX130" fmla="*/ 2826662 w 7472601"/>
              <a:gd name="connsiteY130" fmla="*/ 4970362 h 6858000"/>
              <a:gd name="connsiteX131" fmla="*/ 2876100 w 7472601"/>
              <a:gd name="connsiteY131" fmla="*/ 4995397 h 6858000"/>
              <a:gd name="connsiteX132" fmla="*/ 3042600 w 7472601"/>
              <a:gd name="connsiteY132" fmla="*/ 5059532 h 6858000"/>
              <a:gd name="connsiteX133" fmla="*/ 1997014 w 7472601"/>
              <a:gd name="connsiteY133" fmla="*/ 4698007 h 6858000"/>
              <a:gd name="connsiteX134" fmla="*/ 2305292 w 7472601"/>
              <a:gd name="connsiteY134" fmla="*/ 4219492 h 6858000"/>
              <a:gd name="connsiteX135" fmla="*/ 3360922 w 7472601"/>
              <a:gd name="connsiteY135" fmla="*/ 4529373 h 6858000"/>
              <a:gd name="connsiteX136" fmla="*/ 3492420 w 7472601"/>
              <a:gd name="connsiteY136" fmla="*/ 4510145 h 6858000"/>
              <a:gd name="connsiteX137" fmla="*/ 3364086 w 7472601"/>
              <a:gd name="connsiteY137" fmla="*/ 4480340 h 6858000"/>
              <a:gd name="connsiteX138" fmla="*/ 3225818 w 7472601"/>
              <a:gd name="connsiteY138" fmla="*/ 4411822 h 6858000"/>
              <a:gd name="connsiteX139" fmla="*/ 3129696 w 7472601"/>
              <a:gd name="connsiteY139" fmla="*/ 4360704 h 6858000"/>
              <a:gd name="connsiteX140" fmla="*/ 2814545 w 7472601"/>
              <a:gd name="connsiteY140" fmla="*/ 4282955 h 6858000"/>
              <a:gd name="connsiteX141" fmla="*/ 2305292 w 7472601"/>
              <a:gd name="connsiteY141" fmla="*/ 4219492 h 6858000"/>
              <a:gd name="connsiteX142" fmla="*/ 2626982 w 7472601"/>
              <a:gd name="connsiteY142" fmla="*/ 4206450 h 6858000"/>
              <a:gd name="connsiteX143" fmla="*/ 2490617 w 7472601"/>
              <a:gd name="connsiteY143" fmla="*/ 4206951 h 6858000"/>
              <a:gd name="connsiteX144" fmla="*/ 2819869 w 7472601"/>
              <a:gd name="connsiteY144" fmla="*/ 4252936 h 6858000"/>
              <a:gd name="connsiteX145" fmla="*/ 3143018 w 7472601"/>
              <a:gd name="connsiteY145" fmla="*/ 4332698 h 6858000"/>
              <a:gd name="connsiteX146" fmla="*/ 3241520 w 7472601"/>
              <a:gd name="connsiteY146" fmla="*/ 4385112 h 6858000"/>
              <a:gd name="connsiteX147" fmla="*/ 3374575 w 7472601"/>
              <a:gd name="connsiteY147" fmla="*/ 4451517 h 6858000"/>
              <a:gd name="connsiteX148" fmla="*/ 3505221 w 7472601"/>
              <a:gd name="connsiteY148" fmla="*/ 4480757 h 6858000"/>
              <a:gd name="connsiteX149" fmla="*/ 2626982 w 7472601"/>
              <a:gd name="connsiteY149" fmla="*/ 4206450 h 6858000"/>
              <a:gd name="connsiteX150" fmla="*/ 1310106 w 7472601"/>
              <a:gd name="connsiteY150" fmla="*/ 3943217 h 6858000"/>
              <a:gd name="connsiteX151" fmla="*/ 854994 w 7472601"/>
              <a:gd name="connsiteY151" fmla="*/ 4399136 h 6858000"/>
              <a:gd name="connsiteX152" fmla="*/ 742462 w 7472601"/>
              <a:gd name="connsiteY152" fmla="*/ 4594648 h 6858000"/>
              <a:gd name="connsiteX153" fmla="*/ 820602 w 7472601"/>
              <a:gd name="connsiteY153" fmla="*/ 4485915 h 6858000"/>
              <a:gd name="connsiteX154" fmla="*/ 878295 w 7472601"/>
              <a:gd name="connsiteY154" fmla="*/ 4403594 h 6858000"/>
              <a:gd name="connsiteX155" fmla="*/ 1240607 w 7472601"/>
              <a:gd name="connsiteY155" fmla="*/ 4010401 h 6858000"/>
              <a:gd name="connsiteX156" fmla="*/ 1310106 w 7472601"/>
              <a:gd name="connsiteY156" fmla="*/ 3943217 h 6858000"/>
              <a:gd name="connsiteX157" fmla="*/ 1423113 w 7472601"/>
              <a:gd name="connsiteY157" fmla="*/ 3874565 h 6858000"/>
              <a:gd name="connsiteX158" fmla="*/ 1260565 w 7472601"/>
              <a:gd name="connsiteY158" fmla="*/ 4031982 h 6858000"/>
              <a:gd name="connsiteX159" fmla="*/ 901900 w 7472601"/>
              <a:gd name="connsiteY159" fmla="*/ 4421236 h 6858000"/>
              <a:gd name="connsiteX160" fmla="*/ 845044 w 7472601"/>
              <a:gd name="connsiteY160" fmla="*/ 4502436 h 6858000"/>
              <a:gd name="connsiteX161" fmla="*/ 685926 w 7472601"/>
              <a:gd name="connsiteY161" fmla="*/ 4703069 h 6858000"/>
              <a:gd name="connsiteX162" fmla="*/ 684248 w 7472601"/>
              <a:gd name="connsiteY162" fmla="*/ 4706721 h 6858000"/>
              <a:gd name="connsiteX163" fmla="*/ 1423113 w 7472601"/>
              <a:gd name="connsiteY163" fmla="*/ 3874565 h 6858000"/>
              <a:gd name="connsiteX164" fmla="*/ 3316479 w 7472601"/>
              <a:gd name="connsiteY164" fmla="*/ 3872136 h 6858000"/>
              <a:gd name="connsiteX165" fmla="*/ 3546806 w 7472601"/>
              <a:gd name="connsiteY165" fmla="*/ 4356139 h 6858000"/>
              <a:gd name="connsiteX166" fmla="*/ 3364433 w 7472601"/>
              <a:gd name="connsiteY166" fmla="*/ 3953121 h 6858000"/>
              <a:gd name="connsiteX167" fmla="*/ 3316479 w 7472601"/>
              <a:gd name="connsiteY167" fmla="*/ 3872136 h 6858000"/>
              <a:gd name="connsiteX168" fmla="*/ 3291335 w 7472601"/>
              <a:gd name="connsiteY168" fmla="*/ 3767420 h 6858000"/>
              <a:gd name="connsiteX169" fmla="*/ 3390805 w 7472601"/>
              <a:gd name="connsiteY169" fmla="*/ 3937163 h 6858000"/>
              <a:gd name="connsiteX170" fmla="*/ 3579062 w 7472601"/>
              <a:gd name="connsiteY170" fmla="*/ 4359040 h 6858000"/>
              <a:gd name="connsiteX171" fmla="*/ 3467355 w 7472601"/>
              <a:gd name="connsiteY171" fmla="*/ 3988130 h 6858000"/>
              <a:gd name="connsiteX172" fmla="*/ 3310753 w 7472601"/>
              <a:gd name="connsiteY172" fmla="*/ 3787140 h 6858000"/>
              <a:gd name="connsiteX173" fmla="*/ 3291335 w 7472601"/>
              <a:gd name="connsiteY173" fmla="*/ 3767420 h 6858000"/>
              <a:gd name="connsiteX174" fmla="*/ 1635889 w 7472601"/>
              <a:gd name="connsiteY174" fmla="*/ 3709494 h 6858000"/>
              <a:gd name="connsiteX175" fmla="*/ 1634800 w 7472601"/>
              <a:gd name="connsiteY175" fmla="*/ 3731111 h 6858000"/>
              <a:gd name="connsiteX176" fmla="*/ 1635889 w 7472601"/>
              <a:gd name="connsiteY176" fmla="*/ 3709494 h 6858000"/>
              <a:gd name="connsiteX177" fmla="*/ 1510397 w 7472601"/>
              <a:gd name="connsiteY177" fmla="*/ 3684705 h 6858000"/>
              <a:gd name="connsiteX178" fmla="*/ 1146550 w 7472601"/>
              <a:gd name="connsiteY178" fmla="*/ 3802012 h 6858000"/>
              <a:gd name="connsiteX179" fmla="*/ 698834 w 7472601"/>
              <a:gd name="connsiteY179" fmla="*/ 3952272 h 6858000"/>
              <a:gd name="connsiteX180" fmla="*/ 34256 w 7472601"/>
              <a:gd name="connsiteY180" fmla="*/ 4347603 h 6858000"/>
              <a:gd name="connsiteX181" fmla="*/ 527241 w 7472601"/>
              <a:gd name="connsiteY181" fmla="*/ 4065078 h 6858000"/>
              <a:gd name="connsiteX182" fmla="*/ 1510397 w 7472601"/>
              <a:gd name="connsiteY182" fmla="*/ 3684705 h 6858000"/>
              <a:gd name="connsiteX183" fmla="*/ 1313114 w 7472601"/>
              <a:gd name="connsiteY183" fmla="*/ 3655216 h 6858000"/>
              <a:gd name="connsiteX184" fmla="*/ 1109304 w 7472601"/>
              <a:gd name="connsiteY184" fmla="*/ 3669030 h 6858000"/>
              <a:gd name="connsiteX185" fmla="*/ 8129 w 7472601"/>
              <a:gd name="connsiteY185" fmla="*/ 4330519 h 6858000"/>
              <a:gd name="connsiteX186" fmla="*/ 687572 w 7472601"/>
              <a:gd name="connsiteY186" fmla="*/ 3925629 h 6858000"/>
              <a:gd name="connsiteX187" fmla="*/ 1138365 w 7472601"/>
              <a:gd name="connsiteY187" fmla="*/ 3774515 h 6858000"/>
              <a:gd name="connsiteX188" fmla="*/ 1505579 w 7472601"/>
              <a:gd name="connsiteY188" fmla="*/ 3655526 h 6858000"/>
              <a:gd name="connsiteX189" fmla="*/ 1313114 w 7472601"/>
              <a:gd name="connsiteY189" fmla="*/ 3655216 h 6858000"/>
              <a:gd name="connsiteX190" fmla="*/ 3655073 w 7472601"/>
              <a:gd name="connsiteY190" fmla="*/ 3650884 h 6858000"/>
              <a:gd name="connsiteX191" fmla="*/ 3989938 w 7472601"/>
              <a:gd name="connsiteY191" fmla="*/ 3991685 h 6858000"/>
              <a:gd name="connsiteX192" fmla="*/ 4393907 w 7472601"/>
              <a:gd name="connsiteY192" fmla="*/ 4261258 h 6858000"/>
              <a:gd name="connsiteX193" fmla="*/ 4648051 w 7472601"/>
              <a:gd name="connsiteY193" fmla="*/ 4374051 h 6858000"/>
              <a:gd name="connsiteX194" fmla="*/ 4383389 w 7472601"/>
              <a:gd name="connsiteY194" fmla="*/ 4184369 h 6858000"/>
              <a:gd name="connsiteX195" fmla="*/ 4165508 w 7472601"/>
              <a:gd name="connsiteY195" fmla="*/ 4035196 h 6858000"/>
              <a:gd name="connsiteX196" fmla="*/ 4068162 w 7472601"/>
              <a:gd name="connsiteY196" fmla="*/ 3953394 h 6858000"/>
              <a:gd name="connsiteX197" fmla="*/ 3981416 w 7472601"/>
              <a:gd name="connsiteY197" fmla="*/ 3880482 h 6858000"/>
              <a:gd name="connsiteX198" fmla="*/ 3800147 w 7472601"/>
              <a:gd name="connsiteY198" fmla="*/ 3749872 h 6858000"/>
              <a:gd name="connsiteX199" fmla="*/ 3655073 w 7472601"/>
              <a:gd name="connsiteY199" fmla="*/ 3650884 h 6858000"/>
              <a:gd name="connsiteX200" fmla="*/ 3670252 w 7472601"/>
              <a:gd name="connsiteY200" fmla="*/ 3622798 h 6858000"/>
              <a:gd name="connsiteX201" fmla="*/ 3817258 w 7472601"/>
              <a:gd name="connsiteY201" fmla="*/ 3723577 h 6858000"/>
              <a:gd name="connsiteX202" fmla="*/ 4000461 w 7472601"/>
              <a:gd name="connsiteY202" fmla="*/ 3855966 h 6858000"/>
              <a:gd name="connsiteX203" fmla="*/ 4088180 w 7472601"/>
              <a:gd name="connsiteY203" fmla="*/ 3929774 h 6858000"/>
              <a:gd name="connsiteX204" fmla="*/ 4184555 w 7472601"/>
              <a:gd name="connsiteY204" fmla="*/ 4010683 h 6858000"/>
              <a:gd name="connsiteX205" fmla="*/ 4399563 w 7472601"/>
              <a:gd name="connsiteY205" fmla="*/ 4158106 h 6858000"/>
              <a:gd name="connsiteX206" fmla="*/ 4684469 w 7472601"/>
              <a:gd name="connsiteY206" fmla="*/ 4364680 h 6858000"/>
              <a:gd name="connsiteX207" fmla="*/ 4690271 w 7472601"/>
              <a:gd name="connsiteY207" fmla="*/ 4370034 h 6858000"/>
              <a:gd name="connsiteX208" fmla="*/ 4136093 w 7472601"/>
              <a:gd name="connsiteY208" fmla="*/ 3858466 h 6858000"/>
              <a:gd name="connsiteX209" fmla="*/ 3670252 w 7472601"/>
              <a:gd name="connsiteY209" fmla="*/ 3622798 h 6858000"/>
              <a:gd name="connsiteX210" fmla="*/ 4440129 w 7472601"/>
              <a:gd name="connsiteY210" fmla="*/ 3448571 h 6858000"/>
              <a:gd name="connsiteX211" fmla="*/ 4856525 w 7472601"/>
              <a:gd name="connsiteY211" fmla="*/ 3915351 h 6858000"/>
              <a:gd name="connsiteX212" fmla="*/ 5059055 w 7472601"/>
              <a:gd name="connsiteY212" fmla="*/ 4108918 h 6858000"/>
              <a:gd name="connsiteX213" fmla="*/ 5290070 w 7472601"/>
              <a:gd name="connsiteY213" fmla="*/ 4263619 h 6858000"/>
              <a:gd name="connsiteX214" fmla="*/ 4834991 w 7472601"/>
              <a:gd name="connsiteY214" fmla="*/ 3830985 h 6858000"/>
              <a:gd name="connsiteX215" fmla="*/ 4440129 w 7472601"/>
              <a:gd name="connsiteY215" fmla="*/ 3448571 h 6858000"/>
              <a:gd name="connsiteX216" fmla="*/ 4441737 w 7472601"/>
              <a:gd name="connsiteY216" fmla="*/ 3399734 h 6858000"/>
              <a:gd name="connsiteX217" fmla="*/ 4431236 w 7472601"/>
              <a:gd name="connsiteY217" fmla="*/ 3400954 h 6858000"/>
              <a:gd name="connsiteX218" fmla="*/ 4557150 w 7472601"/>
              <a:gd name="connsiteY218" fmla="*/ 3510023 h 6858000"/>
              <a:gd name="connsiteX219" fmla="*/ 4856936 w 7472601"/>
              <a:gd name="connsiteY219" fmla="*/ 3809146 h 6858000"/>
              <a:gd name="connsiteX220" fmla="*/ 5111996 w 7472601"/>
              <a:gd name="connsiteY220" fmla="*/ 4065759 h 6858000"/>
              <a:gd name="connsiteX221" fmla="*/ 5388878 w 7472601"/>
              <a:gd name="connsiteY221" fmla="*/ 4300185 h 6858000"/>
              <a:gd name="connsiteX222" fmla="*/ 5425556 w 7472601"/>
              <a:gd name="connsiteY222" fmla="*/ 4308967 h 6858000"/>
              <a:gd name="connsiteX223" fmla="*/ 4943646 w 7472601"/>
              <a:gd name="connsiteY223" fmla="*/ 3822916 h 6858000"/>
              <a:gd name="connsiteX224" fmla="*/ 4594837 w 7472601"/>
              <a:gd name="connsiteY224" fmla="*/ 3532274 h 6858000"/>
              <a:gd name="connsiteX225" fmla="*/ 4441737 w 7472601"/>
              <a:gd name="connsiteY225" fmla="*/ 3399734 h 6858000"/>
              <a:gd name="connsiteX226" fmla="*/ 5425834 w 7472601"/>
              <a:gd name="connsiteY226" fmla="*/ 3162785 h 6858000"/>
              <a:gd name="connsiteX227" fmla="*/ 5401644 w 7472601"/>
              <a:gd name="connsiteY227" fmla="*/ 3617847 h 6858000"/>
              <a:gd name="connsiteX228" fmla="*/ 5467256 w 7472601"/>
              <a:gd name="connsiteY228" fmla="*/ 4175494 h 6858000"/>
              <a:gd name="connsiteX229" fmla="*/ 5448069 w 7472601"/>
              <a:gd name="connsiteY229" fmla="*/ 3567554 h 6858000"/>
              <a:gd name="connsiteX230" fmla="*/ 5425834 w 7472601"/>
              <a:gd name="connsiteY230" fmla="*/ 3162785 h 6858000"/>
              <a:gd name="connsiteX231" fmla="*/ 1318687 w 7472601"/>
              <a:gd name="connsiteY231" fmla="*/ 3113840 h 6858000"/>
              <a:gd name="connsiteX232" fmla="*/ 1066793 w 7472601"/>
              <a:gd name="connsiteY232" fmla="*/ 3212171 h 6858000"/>
              <a:gd name="connsiteX233" fmla="*/ 993319 w 7472601"/>
              <a:gd name="connsiteY233" fmla="*/ 3247648 h 6858000"/>
              <a:gd name="connsiteX234" fmla="*/ 853081 w 7472601"/>
              <a:gd name="connsiteY234" fmla="*/ 3312410 h 6858000"/>
              <a:gd name="connsiteX235" fmla="*/ 805957 w 7472601"/>
              <a:gd name="connsiteY235" fmla="*/ 3330443 h 6858000"/>
              <a:gd name="connsiteX236" fmla="*/ 1318687 w 7472601"/>
              <a:gd name="connsiteY236" fmla="*/ 3113840 h 6858000"/>
              <a:gd name="connsiteX237" fmla="*/ 5453702 w 7472601"/>
              <a:gd name="connsiteY237" fmla="*/ 3090882 h 6858000"/>
              <a:gd name="connsiteX238" fmla="*/ 5480135 w 7472601"/>
              <a:gd name="connsiteY238" fmla="*/ 3565802 h 6858000"/>
              <a:gd name="connsiteX239" fmla="*/ 5499023 w 7472601"/>
              <a:gd name="connsiteY239" fmla="*/ 4166310 h 6858000"/>
              <a:gd name="connsiteX240" fmla="*/ 5547022 w 7472601"/>
              <a:gd name="connsiteY240" fmla="*/ 3607838 h 6858000"/>
              <a:gd name="connsiteX241" fmla="*/ 5515964 w 7472601"/>
              <a:gd name="connsiteY241" fmla="*/ 3378541 h 6858000"/>
              <a:gd name="connsiteX242" fmla="*/ 5453702 w 7472601"/>
              <a:gd name="connsiteY242" fmla="*/ 3090882 h 6858000"/>
              <a:gd name="connsiteX243" fmla="*/ 1238695 w 7472601"/>
              <a:gd name="connsiteY243" fmla="*/ 3076820 h 6858000"/>
              <a:gd name="connsiteX244" fmla="*/ 716371 w 7472601"/>
              <a:gd name="connsiteY244" fmla="*/ 3293249 h 6858000"/>
              <a:gd name="connsiteX245" fmla="*/ 579522 w 7472601"/>
              <a:gd name="connsiteY245" fmla="*/ 3371759 h 6858000"/>
              <a:gd name="connsiteX246" fmla="*/ 600288 w 7472601"/>
              <a:gd name="connsiteY246" fmla="*/ 3365555 h 6858000"/>
              <a:gd name="connsiteX247" fmla="*/ 840692 w 7472601"/>
              <a:gd name="connsiteY247" fmla="*/ 3284921 h 6858000"/>
              <a:gd name="connsiteX248" fmla="*/ 979248 w 7472601"/>
              <a:gd name="connsiteY248" fmla="*/ 3221003 h 6858000"/>
              <a:gd name="connsiteX249" fmla="*/ 1053282 w 7472601"/>
              <a:gd name="connsiteY249" fmla="*/ 3185247 h 6858000"/>
              <a:gd name="connsiteX250" fmla="*/ 1320603 w 7472601"/>
              <a:gd name="connsiteY250" fmla="*/ 3081281 h 6858000"/>
              <a:gd name="connsiteX251" fmla="*/ 1238695 w 7472601"/>
              <a:gd name="connsiteY251" fmla="*/ 3076820 h 6858000"/>
              <a:gd name="connsiteX252" fmla="*/ 5425627 w 7472601"/>
              <a:gd name="connsiteY252" fmla="*/ 2954192 h 6858000"/>
              <a:gd name="connsiteX253" fmla="*/ 5470770 w 7472601"/>
              <a:gd name="connsiteY253" fmla="*/ 3005435 h 6858000"/>
              <a:gd name="connsiteX254" fmla="*/ 5519779 w 7472601"/>
              <a:gd name="connsiteY254" fmla="*/ 4359223 h 6858000"/>
              <a:gd name="connsiteX255" fmla="*/ 5520293 w 7472601"/>
              <a:gd name="connsiteY255" fmla="*/ 4360602 h 6858000"/>
              <a:gd name="connsiteX256" fmla="*/ 5767221 w 7472601"/>
              <a:gd name="connsiteY256" fmla="*/ 4665564 h 6858000"/>
              <a:gd name="connsiteX257" fmla="*/ 6937169 w 7472601"/>
              <a:gd name="connsiteY257" fmla="*/ 4815941 h 6858000"/>
              <a:gd name="connsiteX258" fmla="*/ 6953922 w 7472601"/>
              <a:gd name="connsiteY258" fmla="*/ 4890068 h 6858000"/>
              <a:gd name="connsiteX259" fmla="*/ 6071359 w 7472601"/>
              <a:gd name="connsiteY259" fmla="*/ 4770770 h 6858000"/>
              <a:gd name="connsiteX260" fmla="*/ 6038839 w 7472601"/>
              <a:gd name="connsiteY260" fmla="*/ 4764474 h 6858000"/>
              <a:gd name="connsiteX261" fmla="*/ 6038706 w 7472601"/>
              <a:gd name="connsiteY261" fmla="*/ 4763847 h 6858000"/>
              <a:gd name="connsiteX262" fmla="*/ 6037784 w 7472601"/>
              <a:gd name="connsiteY262" fmla="*/ 4764270 h 6858000"/>
              <a:gd name="connsiteX263" fmla="*/ 6038839 w 7472601"/>
              <a:gd name="connsiteY263" fmla="*/ 4764474 h 6858000"/>
              <a:gd name="connsiteX264" fmla="*/ 6040338 w 7472601"/>
              <a:gd name="connsiteY264" fmla="*/ 4771418 h 6858000"/>
              <a:gd name="connsiteX265" fmla="*/ 6024488 w 7472601"/>
              <a:gd name="connsiteY265" fmla="*/ 4809903 h 6858000"/>
              <a:gd name="connsiteX266" fmla="*/ 5599771 w 7472601"/>
              <a:gd name="connsiteY266" fmla="*/ 5509652 h 6858000"/>
              <a:gd name="connsiteX267" fmla="*/ 5548843 w 7472601"/>
              <a:gd name="connsiteY267" fmla="*/ 5563845 h 6858000"/>
              <a:gd name="connsiteX268" fmla="*/ 5940952 w 7472601"/>
              <a:gd name="connsiteY268" fmla="*/ 6250028 h 6858000"/>
              <a:gd name="connsiteX269" fmla="*/ 6043441 w 7472601"/>
              <a:gd name="connsiteY269" fmla="*/ 6665847 h 6858000"/>
              <a:gd name="connsiteX270" fmla="*/ 6093432 w 7472601"/>
              <a:gd name="connsiteY270" fmla="*/ 6858000 h 6858000"/>
              <a:gd name="connsiteX271" fmla="*/ 6034344 w 7472601"/>
              <a:gd name="connsiteY271" fmla="*/ 6858000 h 6858000"/>
              <a:gd name="connsiteX272" fmla="*/ 6026679 w 7472601"/>
              <a:gd name="connsiteY272" fmla="*/ 6836959 h 6858000"/>
              <a:gd name="connsiteX273" fmla="*/ 5800441 w 7472601"/>
              <a:gd name="connsiteY273" fmla="*/ 6335286 h 6858000"/>
              <a:gd name="connsiteX274" fmla="*/ 5526562 w 7472601"/>
              <a:gd name="connsiteY274" fmla="*/ 5705388 h 6858000"/>
              <a:gd name="connsiteX275" fmla="*/ 5519640 w 7472601"/>
              <a:gd name="connsiteY275" fmla="*/ 5683774 h 6858000"/>
              <a:gd name="connsiteX276" fmla="*/ 5844559 w 7472601"/>
              <a:gd name="connsiteY276" fmla="*/ 6553349 h 6858000"/>
              <a:gd name="connsiteX277" fmla="*/ 5975994 w 7472601"/>
              <a:gd name="connsiteY277" fmla="*/ 6858000 h 6858000"/>
              <a:gd name="connsiteX278" fmla="*/ 5898547 w 7472601"/>
              <a:gd name="connsiteY278" fmla="*/ 6858000 h 6858000"/>
              <a:gd name="connsiteX279" fmla="*/ 5682041 w 7472601"/>
              <a:gd name="connsiteY279" fmla="*/ 6355860 h 6858000"/>
              <a:gd name="connsiteX280" fmla="*/ 5461758 w 7472601"/>
              <a:gd name="connsiteY280" fmla="*/ 5820220 h 6858000"/>
              <a:gd name="connsiteX281" fmla="*/ 5237282 w 7472601"/>
              <a:gd name="connsiteY281" fmla="*/ 6579086 h 6858000"/>
              <a:gd name="connsiteX282" fmla="*/ 5115009 w 7472601"/>
              <a:gd name="connsiteY282" fmla="*/ 6858000 h 6858000"/>
              <a:gd name="connsiteX283" fmla="*/ 5028074 w 7472601"/>
              <a:gd name="connsiteY283" fmla="*/ 6858000 h 6858000"/>
              <a:gd name="connsiteX284" fmla="*/ 5079508 w 7472601"/>
              <a:gd name="connsiteY284" fmla="*/ 6749074 h 6858000"/>
              <a:gd name="connsiteX285" fmla="*/ 5371846 w 7472601"/>
              <a:gd name="connsiteY285" fmla="*/ 5924413 h 6858000"/>
              <a:gd name="connsiteX286" fmla="*/ 5270512 w 7472601"/>
              <a:gd name="connsiteY286" fmla="*/ 6138975 h 6858000"/>
              <a:gd name="connsiteX287" fmla="*/ 5062409 w 7472601"/>
              <a:gd name="connsiteY287" fmla="*/ 6653544 h 6858000"/>
              <a:gd name="connsiteX288" fmla="*/ 5036628 w 7472601"/>
              <a:gd name="connsiteY288" fmla="*/ 6754247 h 6858000"/>
              <a:gd name="connsiteX289" fmla="*/ 5009112 w 7472601"/>
              <a:gd name="connsiteY289" fmla="*/ 6858000 h 6858000"/>
              <a:gd name="connsiteX290" fmla="*/ 4976679 w 7472601"/>
              <a:gd name="connsiteY290" fmla="*/ 6858000 h 6858000"/>
              <a:gd name="connsiteX291" fmla="*/ 5006537 w 7472601"/>
              <a:gd name="connsiteY291" fmla="*/ 6747068 h 6858000"/>
              <a:gd name="connsiteX292" fmla="*/ 5032723 w 7472601"/>
              <a:gd name="connsiteY292" fmla="*/ 6644957 h 6858000"/>
              <a:gd name="connsiteX293" fmla="*/ 5242949 w 7472601"/>
              <a:gd name="connsiteY293" fmla="*/ 6125175 h 6858000"/>
              <a:gd name="connsiteX294" fmla="*/ 5286321 w 7472601"/>
              <a:gd name="connsiteY294" fmla="*/ 6033555 h 6858000"/>
              <a:gd name="connsiteX295" fmla="*/ 5008210 w 7472601"/>
              <a:gd name="connsiteY295" fmla="*/ 6649194 h 6858000"/>
              <a:gd name="connsiteX296" fmla="*/ 4986321 w 7472601"/>
              <a:gd name="connsiteY296" fmla="*/ 6765687 h 6858000"/>
              <a:gd name="connsiteX297" fmla="*/ 4973474 w 7472601"/>
              <a:gd name="connsiteY297" fmla="*/ 6858000 h 6858000"/>
              <a:gd name="connsiteX298" fmla="*/ 4907178 w 7472601"/>
              <a:gd name="connsiteY298" fmla="*/ 6858000 h 6858000"/>
              <a:gd name="connsiteX299" fmla="*/ 4910810 w 7472601"/>
              <a:gd name="connsiteY299" fmla="*/ 6829660 h 6858000"/>
              <a:gd name="connsiteX300" fmla="*/ 4987461 w 7472601"/>
              <a:gd name="connsiteY300" fmla="*/ 6432994 h 6858000"/>
              <a:gd name="connsiteX301" fmla="*/ 5179262 w 7472601"/>
              <a:gd name="connsiteY301" fmla="*/ 6035044 h 6858000"/>
              <a:gd name="connsiteX302" fmla="*/ 4689678 w 7472601"/>
              <a:gd name="connsiteY302" fmla="*/ 6440241 h 6858000"/>
              <a:gd name="connsiteX303" fmla="*/ 4477543 w 7472601"/>
              <a:gd name="connsiteY303" fmla="*/ 6674836 h 6858000"/>
              <a:gd name="connsiteX304" fmla="*/ 4329957 w 7472601"/>
              <a:gd name="connsiteY304" fmla="*/ 6858000 h 6858000"/>
              <a:gd name="connsiteX305" fmla="*/ 4218595 w 7472601"/>
              <a:gd name="connsiteY305" fmla="*/ 6858000 h 6858000"/>
              <a:gd name="connsiteX306" fmla="*/ 4368888 w 7472601"/>
              <a:gd name="connsiteY306" fmla="*/ 6668412 h 6858000"/>
              <a:gd name="connsiteX307" fmla="*/ 4563091 w 7472601"/>
              <a:gd name="connsiteY307" fmla="*/ 6442508 h 6858000"/>
              <a:gd name="connsiteX308" fmla="*/ 5387324 w 7472601"/>
              <a:gd name="connsiteY308" fmla="*/ 5705830 h 6858000"/>
              <a:gd name="connsiteX309" fmla="*/ 5073620 w 7472601"/>
              <a:gd name="connsiteY309" fmla="*/ 5955437 h 6858000"/>
              <a:gd name="connsiteX310" fmla="*/ 4689789 w 7472601"/>
              <a:gd name="connsiteY310" fmla="*/ 6268382 h 6858000"/>
              <a:gd name="connsiteX311" fmla="*/ 4418722 w 7472601"/>
              <a:gd name="connsiteY311" fmla="*/ 6570886 h 6858000"/>
              <a:gd name="connsiteX312" fmla="*/ 4214944 w 7472601"/>
              <a:gd name="connsiteY312" fmla="*/ 6858000 h 6858000"/>
              <a:gd name="connsiteX313" fmla="*/ 4177898 w 7472601"/>
              <a:gd name="connsiteY313" fmla="*/ 6858000 h 6858000"/>
              <a:gd name="connsiteX314" fmla="*/ 4391597 w 7472601"/>
              <a:gd name="connsiteY314" fmla="*/ 6556370 h 6858000"/>
              <a:gd name="connsiteX315" fmla="*/ 4668889 w 7472601"/>
              <a:gd name="connsiteY315" fmla="*/ 6246399 h 6858000"/>
              <a:gd name="connsiteX316" fmla="*/ 5055427 w 7472601"/>
              <a:gd name="connsiteY316" fmla="*/ 5931476 h 6858000"/>
              <a:gd name="connsiteX317" fmla="*/ 5371814 w 7472601"/>
              <a:gd name="connsiteY317" fmla="*/ 5678975 h 6858000"/>
              <a:gd name="connsiteX318" fmla="*/ 4987918 w 7472601"/>
              <a:gd name="connsiteY318" fmla="*/ 5838701 h 6858000"/>
              <a:gd name="connsiteX319" fmla="*/ 4317146 w 7472601"/>
              <a:gd name="connsiteY319" fmla="*/ 6587716 h 6858000"/>
              <a:gd name="connsiteX320" fmla="*/ 4171627 w 7472601"/>
              <a:gd name="connsiteY320" fmla="*/ 6858000 h 6858000"/>
              <a:gd name="connsiteX321" fmla="*/ 4081585 w 7472601"/>
              <a:gd name="connsiteY321" fmla="*/ 6858000 h 6858000"/>
              <a:gd name="connsiteX322" fmla="*/ 4238603 w 7472601"/>
              <a:gd name="connsiteY322" fmla="*/ 6559341 h 6858000"/>
              <a:gd name="connsiteX323" fmla="*/ 4778333 w 7472601"/>
              <a:gd name="connsiteY323" fmla="*/ 5873626 h 6858000"/>
              <a:gd name="connsiteX324" fmla="*/ 5414185 w 7472601"/>
              <a:gd name="connsiteY324" fmla="*/ 5573882 h 6858000"/>
              <a:gd name="connsiteX325" fmla="*/ 5959648 w 7472601"/>
              <a:gd name="connsiteY325" fmla="*/ 4760797 h 6858000"/>
              <a:gd name="connsiteX326" fmla="*/ 5355019 w 7472601"/>
              <a:gd name="connsiteY326" fmla="*/ 4734672 h 6858000"/>
              <a:gd name="connsiteX327" fmla="*/ 5083565 w 7472601"/>
              <a:gd name="connsiteY327" fmla="*/ 5179121 h 6858000"/>
              <a:gd name="connsiteX328" fmla="*/ 4713577 w 7472601"/>
              <a:gd name="connsiteY328" fmla="*/ 5616803 h 6858000"/>
              <a:gd name="connsiteX329" fmla="*/ 3989559 w 7472601"/>
              <a:gd name="connsiteY329" fmla="*/ 6145945 h 6858000"/>
              <a:gd name="connsiteX330" fmla="*/ 3939824 w 7472601"/>
              <a:gd name="connsiteY330" fmla="*/ 6066900 h 6858000"/>
              <a:gd name="connsiteX331" fmla="*/ 4584537 w 7472601"/>
              <a:gd name="connsiteY331" fmla="*/ 5324826 h 6858000"/>
              <a:gd name="connsiteX332" fmla="*/ 5037105 w 7472601"/>
              <a:gd name="connsiteY332" fmla="*/ 5088765 h 6858000"/>
              <a:gd name="connsiteX333" fmla="*/ 5039930 w 7472601"/>
              <a:gd name="connsiteY333" fmla="*/ 5089585 h 6858000"/>
              <a:gd name="connsiteX334" fmla="*/ 5263764 w 7472601"/>
              <a:gd name="connsiteY334" fmla="*/ 4735525 h 6858000"/>
              <a:gd name="connsiteX335" fmla="*/ 4086300 w 7472601"/>
              <a:gd name="connsiteY335" fmla="*/ 4884599 h 6858000"/>
              <a:gd name="connsiteX336" fmla="*/ 4085485 w 7472601"/>
              <a:gd name="connsiteY336" fmla="*/ 4899070 h 6858000"/>
              <a:gd name="connsiteX337" fmla="*/ 3871915 w 7472601"/>
              <a:gd name="connsiteY337" fmla="*/ 5253645 h 6858000"/>
              <a:gd name="connsiteX338" fmla="*/ 3799374 w 7472601"/>
              <a:gd name="connsiteY338" fmla="*/ 5466127 h 6858000"/>
              <a:gd name="connsiteX339" fmla="*/ 3498850 w 7472601"/>
              <a:gd name="connsiteY339" fmla="*/ 6661888 h 6858000"/>
              <a:gd name="connsiteX340" fmla="*/ 3399216 w 7472601"/>
              <a:gd name="connsiteY340" fmla="*/ 6858000 h 6858000"/>
              <a:gd name="connsiteX341" fmla="*/ 3303688 w 7472601"/>
              <a:gd name="connsiteY341" fmla="*/ 6858000 h 6858000"/>
              <a:gd name="connsiteX342" fmla="*/ 3391774 w 7472601"/>
              <a:gd name="connsiteY342" fmla="*/ 6697181 h 6858000"/>
              <a:gd name="connsiteX343" fmla="*/ 3735540 w 7472601"/>
              <a:gd name="connsiteY343" fmla="*/ 5546923 h 6858000"/>
              <a:gd name="connsiteX344" fmla="*/ 3729438 w 7472601"/>
              <a:gd name="connsiteY344" fmla="*/ 5569058 h 6858000"/>
              <a:gd name="connsiteX345" fmla="*/ 3707782 w 7472601"/>
              <a:gd name="connsiteY345" fmla="*/ 5644908 h 6858000"/>
              <a:gd name="connsiteX346" fmla="*/ 3583827 w 7472601"/>
              <a:gd name="connsiteY346" fmla="*/ 6039215 h 6858000"/>
              <a:gd name="connsiteX347" fmla="*/ 3547861 w 7472601"/>
              <a:gd name="connsiteY347" fmla="*/ 6129609 h 6858000"/>
              <a:gd name="connsiteX348" fmla="*/ 3490905 w 7472601"/>
              <a:gd name="connsiteY348" fmla="*/ 6277660 h 6858000"/>
              <a:gd name="connsiteX349" fmla="*/ 3455859 w 7472601"/>
              <a:gd name="connsiteY349" fmla="*/ 6391301 h 6858000"/>
              <a:gd name="connsiteX350" fmla="*/ 3429112 w 7472601"/>
              <a:gd name="connsiteY350" fmla="*/ 6479469 h 6858000"/>
              <a:gd name="connsiteX351" fmla="*/ 3304862 w 7472601"/>
              <a:gd name="connsiteY351" fmla="*/ 6796476 h 6858000"/>
              <a:gd name="connsiteX352" fmla="*/ 3276071 w 7472601"/>
              <a:gd name="connsiteY352" fmla="*/ 6858000 h 6858000"/>
              <a:gd name="connsiteX353" fmla="*/ 3240805 w 7472601"/>
              <a:gd name="connsiteY353" fmla="*/ 6858000 h 6858000"/>
              <a:gd name="connsiteX354" fmla="*/ 3275917 w 7472601"/>
              <a:gd name="connsiteY354" fmla="*/ 6783192 h 6858000"/>
              <a:gd name="connsiteX355" fmla="*/ 3399358 w 7472601"/>
              <a:gd name="connsiteY355" fmla="*/ 6469011 h 6858000"/>
              <a:gd name="connsiteX356" fmla="*/ 3425650 w 7472601"/>
              <a:gd name="connsiteY356" fmla="*/ 6381333 h 6858000"/>
              <a:gd name="connsiteX357" fmla="*/ 3460661 w 7472601"/>
              <a:gd name="connsiteY357" fmla="*/ 6266763 h 6858000"/>
              <a:gd name="connsiteX358" fmla="*/ 3518021 w 7472601"/>
              <a:gd name="connsiteY358" fmla="*/ 6117298 h 6858000"/>
              <a:gd name="connsiteX359" fmla="*/ 3554035 w 7472601"/>
              <a:gd name="connsiteY359" fmla="*/ 6027832 h 6858000"/>
              <a:gd name="connsiteX360" fmla="*/ 3677174 w 7472601"/>
              <a:gd name="connsiteY360" fmla="*/ 5636351 h 6858000"/>
              <a:gd name="connsiteX361" fmla="*/ 3698819 w 7472601"/>
              <a:gd name="connsiteY361" fmla="*/ 5560503 h 6858000"/>
              <a:gd name="connsiteX362" fmla="*/ 3702094 w 7472601"/>
              <a:gd name="connsiteY362" fmla="*/ 5549194 h 6858000"/>
              <a:gd name="connsiteX363" fmla="*/ 3398355 w 7472601"/>
              <a:gd name="connsiteY363" fmla="*/ 6094603 h 6858000"/>
              <a:gd name="connsiteX364" fmla="*/ 3193941 w 7472601"/>
              <a:gd name="connsiteY364" fmla="*/ 6798775 h 6858000"/>
              <a:gd name="connsiteX365" fmla="*/ 3184140 w 7472601"/>
              <a:gd name="connsiteY365" fmla="*/ 6858000 h 6858000"/>
              <a:gd name="connsiteX366" fmla="*/ 3099978 w 7472601"/>
              <a:gd name="connsiteY366" fmla="*/ 6858000 h 6858000"/>
              <a:gd name="connsiteX367" fmla="*/ 3101556 w 7472601"/>
              <a:gd name="connsiteY367" fmla="*/ 6843337 h 6858000"/>
              <a:gd name="connsiteX368" fmla="*/ 3370162 w 7472601"/>
              <a:gd name="connsiteY368" fmla="*/ 5785550 h 6858000"/>
              <a:gd name="connsiteX369" fmla="*/ 3746477 w 7472601"/>
              <a:gd name="connsiteY369" fmla="*/ 5377889 h 6858000"/>
              <a:gd name="connsiteX370" fmla="*/ 3863399 w 7472601"/>
              <a:gd name="connsiteY370" fmla="*/ 5087257 h 6858000"/>
              <a:gd name="connsiteX371" fmla="*/ 3968712 w 7472601"/>
              <a:gd name="connsiteY371" fmla="*/ 4913989 h 6858000"/>
              <a:gd name="connsiteX372" fmla="*/ 2792390 w 7472601"/>
              <a:gd name="connsiteY372" fmla="*/ 5382974 h 6858000"/>
              <a:gd name="connsiteX373" fmla="*/ 2714982 w 7472601"/>
              <a:gd name="connsiteY373" fmla="*/ 5427051 h 6858000"/>
              <a:gd name="connsiteX374" fmla="*/ 2813361 w 7472601"/>
              <a:gd name="connsiteY374" fmla="*/ 6023912 h 6858000"/>
              <a:gd name="connsiteX375" fmla="*/ 2688430 w 7472601"/>
              <a:gd name="connsiteY375" fmla="*/ 6801564 h 6858000"/>
              <a:gd name="connsiteX376" fmla="*/ 2629626 w 7472601"/>
              <a:gd name="connsiteY376" fmla="*/ 6763394 h 6858000"/>
              <a:gd name="connsiteX377" fmla="*/ 2565328 w 7472601"/>
              <a:gd name="connsiteY377" fmla="*/ 5516399 h 6858000"/>
              <a:gd name="connsiteX378" fmla="*/ 1922999 w 7472601"/>
              <a:gd name="connsiteY378" fmla="*/ 5980343 h 6858000"/>
              <a:gd name="connsiteX379" fmla="*/ 1950261 w 7472601"/>
              <a:gd name="connsiteY379" fmla="*/ 6405858 h 6858000"/>
              <a:gd name="connsiteX380" fmla="*/ 2365554 w 7472601"/>
              <a:gd name="connsiteY380" fmla="*/ 6759107 h 6858000"/>
              <a:gd name="connsiteX381" fmla="*/ 2424142 w 7472601"/>
              <a:gd name="connsiteY381" fmla="*/ 6858000 h 6858000"/>
              <a:gd name="connsiteX382" fmla="*/ 2395994 w 7472601"/>
              <a:gd name="connsiteY382" fmla="*/ 6858000 h 6858000"/>
              <a:gd name="connsiteX383" fmla="*/ 2392863 w 7472601"/>
              <a:gd name="connsiteY383" fmla="*/ 6852964 h 6858000"/>
              <a:gd name="connsiteX384" fmla="*/ 2017589 w 7472601"/>
              <a:gd name="connsiteY384" fmla="*/ 6493982 h 6858000"/>
              <a:gd name="connsiteX385" fmla="*/ 2147336 w 7472601"/>
              <a:gd name="connsiteY385" fmla="*/ 6594052 h 6858000"/>
              <a:gd name="connsiteX386" fmla="*/ 2207047 w 7472601"/>
              <a:gd name="connsiteY386" fmla="*/ 6654540 h 6858000"/>
              <a:gd name="connsiteX387" fmla="*/ 2299106 w 7472601"/>
              <a:gd name="connsiteY387" fmla="*/ 6778931 h 6858000"/>
              <a:gd name="connsiteX388" fmla="*/ 2314430 w 7472601"/>
              <a:gd name="connsiteY388" fmla="*/ 6801144 h 6858000"/>
              <a:gd name="connsiteX389" fmla="*/ 2352406 w 7472601"/>
              <a:gd name="connsiteY389" fmla="*/ 6858000 h 6858000"/>
              <a:gd name="connsiteX390" fmla="*/ 2314492 w 7472601"/>
              <a:gd name="connsiteY390" fmla="*/ 6858000 h 6858000"/>
              <a:gd name="connsiteX391" fmla="*/ 2288095 w 7472601"/>
              <a:gd name="connsiteY391" fmla="*/ 6818030 h 6858000"/>
              <a:gd name="connsiteX392" fmla="*/ 2272768 w 7472601"/>
              <a:gd name="connsiteY392" fmla="*/ 6795822 h 6858000"/>
              <a:gd name="connsiteX393" fmla="*/ 2182715 w 7472601"/>
              <a:gd name="connsiteY393" fmla="*/ 6675071 h 6858000"/>
              <a:gd name="connsiteX394" fmla="*/ 2032061 w 7472601"/>
              <a:gd name="connsiteY394" fmla="*/ 6541380 h 6858000"/>
              <a:gd name="connsiteX395" fmla="*/ 2257220 w 7472601"/>
              <a:gd name="connsiteY395" fmla="*/ 6826257 h 6858000"/>
              <a:gd name="connsiteX396" fmla="*/ 2281324 w 7472601"/>
              <a:gd name="connsiteY396" fmla="*/ 6858000 h 6858000"/>
              <a:gd name="connsiteX397" fmla="*/ 2242860 w 7472601"/>
              <a:gd name="connsiteY397" fmla="*/ 6858000 h 6858000"/>
              <a:gd name="connsiteX398" fmla="*/ 2232818 w 7472601"/>
              <a:gd name="connsiteY398" fmla="*/ 6844926 h 6858000"/>
              <a:gd name="connsiteX399" fmla="*/ 1990172 w 7472601"/>
              <a:gd name="connsiteY399" fmla="*/ 6542121 h 6858000"/>
              <a:gd name="connsiteX400" fmla="*/ 2124090 w 7472601"/>
              <a:gd name="connsiteY400" fmla="*/ 6761017 h 6858000"/>
              <a:gd name="connsiteX401" fmla="*/ 2200380 w 7472601"/>
              <a:gd name="connsiteY401" fmla="*/ 6858000 h 6858000"/>
              <a:gd name="connsiteX402" fmla="*/ 2147507 w 7472601"/>
              <a:gd name="connsiteY402" fmla="*/ 6858000 h 6858000"/>
              <a:gd name="connsiteX403" fmla="*/ 2070668 w 7472601"/>
              <a:gd name="connsiteY403" fmla="*/ 6761520 h 6858000"/>
              <a:gd name="connsiteX404" fmla="*/ 1975142 w 7472601"/>
              <a:gd name="connsiteY404" fmla="*/ 6585570 h 6858000"/>
              <a:gd name="connsiteX405" fmla="*/ 2050035 w 7472601"/>
              <a:gd name="connsiteY405" fmla="*/ 6813345 h 6858000"/>
              <a:gd name="connsiteX406" fmla="*/ 2063025 w 7472601"/>
              <a:gd name="connsiteY406" fmla="*/ 6858000 h 6858000"/>
              <a:gd name="connsiteX407" fmla="*/ 2021675 w 7472601"/>
              <a:gd name="connsiteY407" fmla="*/ 6858000 h 6858000"/>
              <a:gd name="connsiteX408" fmla="*/ 2019308 w 7472601"/>
              <a:gd name="connsiteY408" fmla="*/ 6847118 h 6858000"/>
              <a:gd name="connsiteX409" fmla="*/ 1938835 w 7472601"/>
              <a:gd name="connsiteY409" fmla="*/ 6551160 h 6858000"/>
              <a:gd name="connsiteX410" fmla="*/ 1953230 w 7472601"/>
              <a:gd name="connsiteY410" fmla="*/ 6759699 h 6858000"/>
              <a:gd name="connsiteX411" fmla="*/ 1956763 w 7472601"/>
              <a:gd name="connsiteY411" fmla="*/ 6778191 h 6858000"/>
              <a:gd name="connsiteX412" fmla="*/ 1967925 w 7472601"/>
              <a:gd name="connsiteY412" fmla="*/ 6858000 h 6858000"/>
              <a:gd name="connsiteX413" fmla="*/ 1936622 w 7472601"/>
              <a:gd name="connsiteY413" fmla="*/ 6858000 h 6858000"/>
              <a:gd name="connsiteX414" fmla="*/ 1926261 w 7472601"/>
              <a:gd name="connsiteY414" fmla="*/ 6784064 h 6858000"/>
              <a:gd name="connsiteX415" fmla="*/ 1922724 w 7472601"/>
              <a:gd name="connsiteY415" fmla="*/ 6765577 h 6858000"/>
              <a:gd name="connsiteX416" fmla="*/ 1904650 w 7472601"/>
              <a:gd name="connsiteY416" fmla="*/ 6639616 h 6858000"/>
              <a:gd name="connsiteX417" fmla="*/ 1885273 w 7472601"/>
              <a:gd name="connsiteY417" fmla="*/ 6858000 h 6858000"/>
              <a:gd name="connsiteX418" fmla="*/ 1854363 w 7472601"/>
              <a:gd name="connsiteY418" fmla="*/ 6858000 h 6858000"/>
              <a:gd name="connsiteX419" fmla="*/ 1880391 w 7472601"/>
              <a:gd name="connsiteY419" fmla="*/ 6603796 h 6858000"/>
              <a:gd name="connsiteX420" fmla="*/ 1818273 w 7472601"/>
              <a:gd name="connsiteY420" fmla="*/ 6715729 h 6858000"/>
              <a:gd name="connsiteX421" fmla="*/ 1794691 w 7472601"/>
              <a:gd name="connsiteY421" fmla="*/ 6843239 h 6858000"/>
              <a:gd name="connsiteX422" fmla="*/ 1794914 w 7472601"/>
              <a:gd name="connsiteY422" fmla="*/ 6858000 h 6858000"/>
              <a:gd name="connsiteX423" fmla="*/ 1746128 w 7472601"/>
              <a:gd name="connsiteY423" fmla="*/ 6858000 h 6858000"/>
              <a:gd name="connsiteX424" fmla="*/ 1753934 w 7472601"/>
              <a:gd name="connsiteY424" fmla="*/ 6724796 h 6858000"/>
              <a:gd name="connsiteX425" fmla="*/ 1792053 w 7472601"/>
              <a:gd name="connsiteY425" fmla="*/ 6572396 h 6858000"/>
              <a:gd name="connsiteX426" fmla="*/ 1862248 w 7472601"/>
              <a:gd name="connsiteY426" fmla="*/ 6266397 h 6858000"/>
              <a:gd name="connsiteX427" fmla="*/ 1862250 w 7472601"/>
              <a:gd name="connsiteY427" fmla="*/ 6033531 h 6858000"/>
              <a:gd name="connsiteX428" fmla="*/ 1211999 w 7472601"/>
              <a:gd name="connsiteY428" fmla="*/ 6683610 h 6858000"/>
              <a:gd name="connsiteX429" fmla="*/ 1213266 w 7472601"/>
              <a:gd name="connsiteY429" fmla="*/ 6691947 h 6858000"/>
              <a:gd name="connsiteX430" fmla="*/ 1203370 w 7472601"/>
              <a:gd name="connsiteY430" fmla="*/ 6850676 h 6858000"/>
              <a:gd name="connsiteX431" fmla="*/ 1203671 w 7472601"/>
              <a:gd name="connsiteY431" fmla="*/ 6858000 h 6858000"/>
              <a:gd name="connsiteX432" fmla="*/ 1143180 w 7472601"/>
              <a:gd name="connsiteY432" fmla="*/ 6858000 h 6858000"/>
              <a:gd name="connsiteX433" fmla="*/ 1142176 w 7472601"/>
              <a:gd name="connsiteY433" fmla="*/ 6766045 h 6858000"/>
              <a:gd name="connsiteX434" fmla="*/ 1067484 w 7472601"/>
              <a:gd name="connsiteY434" fmla="*/ 6858000 h 6858000"/>
              <a:gd name="connsiteX435" fmla="*/ 953928 w 7472601"/>
              <a:gd name="connsiteY435" fmla="*/ 6858000 h 6858000"/>
              <a:gd name="connsiteX436" fmla="*/ 959715 w 7472601"/>
              <a:gd name="connsiteY436" fmla="*/ 6850185 h 6858000"/>
              <a:gd name="connsiteX437" fmla="*/ 1483788 w 7472601"/>
              <a:gd name="connsiteY437" fmla="*/ 6259174 h 6858000"/>
              <a:gd name="connsiteX438" fmla="*/ 1100671 w 7472601"/>
              <a:gd name="connsiteY438" fmla="*/ 6252137 h 6858000"/>
              <a:gd name="connsiteX439" fmla="*/ 1090144 w 7472601"/>
              <a:gd name="connsiteY439" fmla="*/ 6256748 h 6858000"/>
              <a:gd name="connsiteX440" fmla="*/ 1095872 w 7472601"/>
              <a:gd name="connsiteY440" fmla="*/ 6271892 h 6858000"/>
              <a:gd name="connsiteX441" fmla="*/ 262785 w 7472601"/>
              <a:gd name="connsiteY441" fmla="*/ 6845450 h 6858000"/>
              <a:gd name="connsiteX442" fmla="*/ 209968 w 7472601"/>
              <a:gd name="connsiteY442" fmla="*/ 6770713 h 6858000"/>
              <a:gd name="connsiteX443" fmla="*/ 873460 w 7472601"/>
              <a:gd name="connsiteY443" fmla="*/ 6253768 h 6858000"/>
              <a:gd name="connsiteX444" fmla="*/ 192686 w 7472601"/>
              <a:gd name="connsiteY444" fmla="*/ 5849257 h 6858000"/>
              <a:gd name="connsiteX445" fmla="*/ 4696 w 7472601"/>
              <a:gd name="connsiteY445" fmla="*/ 5697668 h 6858000"/>
              <a:gd name="connsiteX446" fmla="*/ 0 w 7472601"/>
              <a:gd name="connsiteY446" fmla="*/ 5689984 h 6858000"/>
              <a:gd name="connsiteX447" fmla="*/ 0 w 7472601"/>
              <a:gd name="connsiteY447" fmla="*/ 5513472 h 6858000"/>
              <a:gd name="connsiteX448" fmla="*/ 174101 w 7472601"/>
              <a:gd name="connsiteY448" fmla="*/ 5620277 h 6858000"/>
              <a:gd name="connsiteX449" fmla="*/ 891800 w 7472601"/>
              <a:gd name="connsiteY449" fmla="*/ 6036935 h 6858000"/>
              <a:gd name="connsiteX450" fmla="*/ 1072219 w 7472601"/>
              <a:gd name="connsiteY450" fmla="*/ 6169443 h 6858000"/>
              <a:gd name="connsiteX451" fmla="*/ 1074117 w 7472601"/>
              <a:gd name="connsiteY451" fmla="*/ 6170301 h 6858000"/>
              <a:gd name="connsiteX452" fmla="*/ 1083114 w 7472601"/>
              <a:gd name="connsiteY452" fmla="*/ 6174131 h 6858000"/>
              <a:gd name="connsiteX453" fmla="*/ 1543010 w 7472601"/>
              <a:gd name="connsiteY453" fmla="*/ 6191140 h 6858000"/>
              <a:gd name="connsiteX454" fmla="*/ 1551080 w 7472601"/>
              <a:gd name="connsiteY454" fmla="*/ 6195006 h 6858000"/>
              <a:gd name="connsiteX455" fmla="*/ 2345443 w 7472601"/>
              <a:gd name="connsiteY455" fmla="*/ 5549882 h 6858000"/>
              <a:gd name="connsiteX456" fmla="*/ 1721499 w 7472601"/>
              <a:gd name="connsiteY456" fmla="*/ 5599969 h 6858000"/>
              <a:gd name="connsiteX457" fmla="*/ 767716 w 7472601"/>
              <a:gd name="connsiteY457" fmla="*/ 5472768 h 6858000"/>
              <a:gd name="connsiteX458" fmla="*/ 722147 w 7472601"/>
              <a:gd name="connsiteY458" fmla="*/ 5393091 h 6858000"/>
              <a:gd name="connsiteX459" fmla="*/ 1485552 w 7472601"/>
              <a:gd name="connsiteY459" fmla="*/ 5313202 h 6858000"/>
              <a:gd name="connsiteX460" fmla="*/ 2143004 w 7472601"/>
              <a:gd name="connsiteY460" fmla="*/ 5402420 h 6858000"/>
              <a:gd name="connsiteX461" fmla="*/ 1933391 w 7472601"/>
              <a:gd name="connsiteY461" fmla="*/ 5156971 h 6858000"/>
              <a:gd name="connsiteX462" fmla="*/ 1827118 w 7472601"/>
              <a:gd name="connsiteY462" fmla="*/ 4968410 h 6858000"/>
              <a:gd name="connsiteX463" fmla="*/ 1837349 w 7472601"/>
              <a:gd name="connsiteY463" fmla="*/ 4956357 h 6858000"/>
              <a:gd name="connsiteX464" fmla="*/ 2162835 w 7472601"/>
              <a:gd name="connsiteY464" fmla="*/ 5187853 h 6858000"/>
              <a:gd name="connsiteX465" fmla="*/ 2257167 w 7472601"/>
              <a:gd name="connsiteY465" fmla="*/ 5462123 h 6858000"/>
              <a:gd name="connsiteX466" fmla="*/ 2261598 w 7472601"/>
              <a:gd name="connsiteY466" fmla="*/ 5467998 h 6858000"/>
              <a:gd name="connsiteX467" fmla="*/ 2437177 w 7472601"/>
              <a:gd name="connsiteY467" fmla="*/ 5479608 h 6858000"/>
              <a:gd name="connsiteX468" fmla="*/ 2445247 w 7472601"/>
              <a:gd name="connsiteY468" fmla="*/ 5483476 h 6858000"/>
              <a:gd name="connsiteX469" fmla="*/ 2743626 w 7472601"/>
              <a:gd name="connsiteY469" fmla="*/ 5304819 h 6858000"/>
              <a:gd name="connsiteX470" fmla="*/ 3048102 w 7472601"/>
              <a:gd name="connsiteY470" fmla="*/ 5150595 h 6858000"/>
              <a:gd name="connsiteX471" fmla="*/ 1799414 w 7472601"/>
              <a:gd name="connsiteY471" fmla="*/ 4694732 h 6858000"/>
              <a:gd name="connsiteX472" fmla="*/ 1771735 w 7472601"/>
              <a:gd name="connsiteY472" fmla="*/ 4619929 h 6858000"/>
              <a:gd name="connsiteX473" fmla="*/ 3104273 w 7472601"/>
              <a:gd name="connsiteY473" fmla="*/ 5076159 h 6858000"/>
              <a:gd name="connsiteX474" fmla="*/ 3113245 w 7472601"/>
              <a:gd name="connsiteY474" fmla="*/ 5090705 h 6858000"/>
              <a:gd name="connsiteX475" fmla="*/ 3126294 w 7472601"/>
              <a:gd name="connsiteY475" fmla="*/ 5114400 h 6858000"/>
              <a:gd name="connsiteX476" fmla="*/ 3937433 w 7472601"/>
              <a:gd name="connsiteY476" fmla="*/ 4830473 h 6858000"/>
              <a:gd name="connsiteX477" fmla="*/ 3590475 w 7472601"/>
              <a:gd name="connsiteY477" fmla="*/ 4597974 h 6858000"/>
              <a:gd name="connsiteX478" fmla="*/ 3100264 w 7472601"/>
              <a:gd name="connsiteY478" fmla="*/ 4579845 h 6858000"/>
              <a:gd name="connsiteX479" fmla="*/ 2183576 w 7472601"/>
              <a:gd name="connsiteY479" fmla="*/ 4227150 h 6858000"/>
              <a:gd name="connsiteX480" fmla="*/ 2151029 w 7472601"/>
              <a:gd name="connsiteY480" fmla="*/ 4146947 h 6858000"/>
              <a:gd name="connsiteX481" fmla="*/ 3563434 w 7472601"/>
              <a:gd name="connsiteY481" fmla="*/ 4469115 h 6858000"/>
              <a:gd name="connsiteX482" fmla="*/ 3177952 w 7472601"/>
              <a:gd name="connsiteY482" fmla="*/ 3657386 h 6858000"/>
              <a:gd name="connsiteX483" fmla="*/ 3189263 w 7472601"/>
              <a:gd name="connsiteY483" fmla="*/ 3625726 h 6858000"/>
              <a:gd name="connsiteX484" fmla="*/ 3560912 w 7472601"/>
              <a:gd name="connsiteY484" fmla="*/ 4079863 h 6858000"/>
              <a:gd name="connsiteX485" fmla="*/ 3626636 w 7472601"/>
              <a:gd name="connsiteY485" fmla="*/ 4512230 h 6858000"/>
              <a:gd name="connsiteX486" fmla="*/ 3653088 w 7472601"/>
              <a:gd name="connsiteY486" fmla="*/ 4521417 h 6858000"/>
              <a:gd name="connsiteX487" fmla="*/ 3988128 w 7472601"/>
              <a:gd name="connsiteY487" fmla="*/ 4817267 h 6858000"/>
              <a:gd name="connsiteX488" fmla="*/ 4830582 w 7472601"/>
              <a:gd name="connsiteY488" fmla="*/ 4676000 h 6858000"/>
              <a:gd name="connsiteX489" fmla="*/ 4830100 w 7472601"/>
              <a:gd name="connsiteY489" fmla="*/ 4675554 h 6858000"/>
              <a:gd name="connsiteX490" fmla="*/ 4036318 w 7472601"/>
              <a:gd name="connsiteY490" fmla="*/ 4147013 h 6858000"/>
              <a:gd name="connsiteX491" fmla="*/ 3432098 w 7472601"/>
              <a:gd name="connsiteY491" fmla="*/ 3537312 h 6858000"/>
              <a:gd name="connsiteX492" fmla="*/ 3446761 w 7472601"/>
              <a:gd name="connsiteY492" fmla="*/ 3461278 h 6858000"/>
              <a:gd name="connsiteX493" fmla="*/ 4419733 w 7472601"/>
              <a:gd name="connsiteY493" fmla="*/ 3963555 h 6858000"/>
              <a:gd name="connsiteX494" fmla="*/ 4781371 w 7472601"/>
              <a:gd name="connsiteY494" fmla="*/ 4458604 h 6858000"/>
              <a:gd name="connsiteX495" fmla="*/ 4780440 w 7472601"/>
              <a:gd name="connsiteY495" fmla="*/ 4470290 h 6858000"/>
              <a:gd name="connsiteX496" fmla="*/ 4898954 w 7472601"/>
              <a:gd name="connsiteY496" fmla="*/ 4662092 h 6858000"/>
              <a:gd name="connsiteX497" fmla="*/ 4900699 w 7472601"/>
              <a:gd name="connsiteY497" fmla="*/ 4670867 h 6858000"/>
              <a:gd name="connsiteX498" fmla="*/ 5714511 w 7472601"/>
              <a:gd name="connsiteY498" fmla="*/ 4663483 h 6858000"/>
              <a:gd name="connsiteX499" fmla="*/ 5464793 w 7472601"/>
              <a:gd name="connsiteY499" fmla="*/ 4393556 h 6858000"/>
              <a:gd name="connsiteX500" fmla="*/ 5461897 w 7472601"/>
              <a:gd name="connsiteY500" fmla="*/ 4390879 h 6858000"/>
              <a:gd name="connsiteX501" fmla="*/ 4294126 w 7472601"/>
              <a:gd name="connsiteY501" fmla="*/ 3303048 h 6858000"/>
              <a:gd name="connsiteX502" fmla="*/ 4305321 w 7472601"/>
              <a:gd name="connsiteY502" fmla="*/ 3256953 h 6858000"/>
              <a:gd name="connsiteX503" fmla="*/ 4949299 w 7472601"/>
              <a:gd name="connsiteY503" fmla="*/ 3766336 h 6858000"/>
              <a:gd name="connsiteX504" fmla="*/ 5291452 w 7472601"/>
              <a:gd name="connsiteY504" fmla="*/ 4076801 h 6858000"/>
              <a:gd name="connsiteX505" fmla="*/ 5434998 w 7472601"/>
              <a:gd name="connsiteY505" fmla="*/ 4254100 h 6858000"/>
              <a:gd name="connsiteX506" fmla="*/ 5351015 w 7472601"/>
              <a:gd name="connsiteY506" fmla="*/ 3760989 h 6858000"/>
              <a:gd name="connsiteX507" fmla="*/ 5413780 w 7472601"/>
              <a:gd name="connsiteY507" fmla="*/ 2966265 h 6858000"/>
              <a:gd name="connsiteX508" fmla="*/ 5425627 w 7472601"/>
              <a:gd name="connsiteY508" fmla="*/ 2954192 h 6858000"/>
              <a:gd name="connsiteX509" fmla="*/ 6604735 w 7472601"/>
              <a:gd name="connsiteY509" fmla="*/ 2041381 h 6858000"/>
              <a:gd name="connsiteX510" fmla="*/ 7204487 w 7472601"/>
              <a:gd name="connsiteY510" fmla="*/ 2742112 h 6858000"/>
              <a:gd name="connsiteX511" fmla="*/ 7131592 w 7472601"/>
              <a:gd name="connsiteY511" fmla="*/ 2672096 h 6858000"/>
              <a:gd name="connsiteX512" fmla="*/ 6996344 w 7472601"/>
              <a:gd name="connsiteY512" fmla="*/ 2518310 h 6858000"/>
              <a:gd name="connsiteX513" fmla="*/ 6735495 w 7472601"/>
              <a:gd name="connsiteY513" fmla="*/ 2196890 h 6858000"/>
              <a:gd name="connsiteX514" fmla="*/ 6721901 w 7472601"/>
              <a:gd name="connsiteY514" fmla="*/ 2179274 h 6858000"/>
              <a:gd name="connsiteX515" fmla="*/ 6604735 w 7472601"/>
              <a:gd name="connsiteY515" fmla="*/ 2041381 h 6858000"/>
              <a:gd name="connsiteX516" fmla="*/ 6591670 w 7472601"/>
              <a:gd name="connsiteY516" fmla="*/ 1988277 h 6858000"/>
              <a:gd name="connsiteX517" fmla="*/ 6747349 w 7472601"/>
              <a:gd name="connsiteY517" fmla="*/ 2160069 h 6858000"/>
              <a:gd name="connsiteX518" fmla="*/ 6760943 w 7472601"/>
              <a:gd name="connsiteY518" fmla="*/ 2177686 h 6858000"/>
              <a:gd name="connsiteX519" fmla="*/ 7021065 w 7472601"/>
              <a:gd name="connsiteY519" fmla="*/ 2498102 h 6858000"/>
              <a:gd name="connsiteX520" fmla="*/ 7155223 w 7472601"/>
              <a:gd name="connsiteY520" fmla="*/ 2650386 h 6858000"/>
              <a:gd name="connsiteX521" fmla="*/ 7203167 w 7472601"/>
              <a:gd name="connsiteY521" fmla="*/ 2697288 h 6858000"/>
              <a:gd name="connsiteX522" fmla="*/ 6937703 w 7472601"/>
              <a:gd name="connsiteY522" fmla="*/ 2321981 h 6858000"/>
              <a:gd name="connsiteX523" fmla="*/ 6591670 w 7472601"/>
              <a:gd name="connsiteY523" fmla="*/ 1988277 h 6858000"/>
              <a:gd name="connsiteX524" fmla="*/ 5798671 w 7472601"/>
              <a:gd name="connsiteY524" fmla="*/ 1981601 h 6858000"/>
              <a:gd name="connsiteX525" fmla="*/ 5754709 w 7472601"/>
              <a:gd name="connsiteY525" fmla="*/ 2071454 h 6858000"/>
              <a:gd name="connsiteX526" fmla="*/ 5763044 w 7472601"/>
              <a:gd name="connsiteY526" fmla="*/ 2842206 h 6858000"/>
              <a:gd name="connsiteX527" fmla="*/ 5764974 w 7472601"/>
              <a:gd name="connsiteY527" fmla="*/ 2799609 h 6858000"/>
              <a:gd name="connsiteX528" fmla="*/ 5767665 w 7472601"/>
              <a:gd name="connsiteY528" fmla="*/ 2666409 h 6858000"/>
              <a:gd name="connsiteX529" fmla="*/ 5763055 w 7472601"/>
              <a:gd name="connsiteY529" fmla="*/ 2579705 h 6858000"/>
              <a:gd name="connsiteX530" fmla="*/ 5758079 w 7472601"/>
              <a:gd name="connsiteY530" fmla="*/ 2492508 h 6858000"/>
              <a:gd name="connsiteX531" fmla="*/ 5779325 w 7472601"/>
              <a:gd name="connsiteY531" fmla="*/ 2197069 h 6858000"/>
              <a:gd name="connsiteX532" fmla="*/ 5798671 w 7472601"/>
              <a:gd name="connsiteY532" fmla="*/ 1981601 h 6858000"/>
              <a:gd name="connsiteX533" fmla="*/ 5829202 w 7472601"/>
              <a:gd name="connsiteY533" fmla="*/ 1971679 h 6858000"/>
              <a:gd name="connsiteX534" fmla="*/ 5809558 w 7472601"/>
              <a:gd name="connsiteY534" fmla="*/ 2198043 h 6858000"/>
              <a:gd name="connsiteX535" fmla="*/ 5788653 w 7472601"/>
              <a:gd name="connsiteY535" fmla="*/ 2489430 h 6858000"/>
              <a:gd name="connsiteX536" fmla="*/ 5793439 w 7472601"/>
              <a:gd name="connsiteY536" fmla="*/ 2575235 h 6858000"/>
              <a:gd name="connsiteX537" fmla="*/ 5796837 w 7472601"/>
              <a:gd name="connsiteY537" fmla="*/ 2637633 h 6858000"/>
              <a:gd name="connsiteX538" fmla="*/ 5818614 w 7472601"/>
              <a:gd name="connsiteY538" fmla="*/ 2473055 h 6858000"/>
              <a:gd name="connsiteX539" fmla="*/ 5829202 w 7472601"/>
              <a:gd name="connsiteY539" fmla="*/ 1971679 h 6858000"/>
              <a:gd name="connsiteX540" fmla="*/ 5911389 w 7472601"/>
              <a:gd name="connsiteY540" fmla="*/ 1898371 h 6858000"/>
              <a:gd name="connsiteX541" fmla="*/ 6237627 w 7472601"/>
              <a:gd name="connsiteY541" fmla="*/ 2231921 h 6858000"/>
              <a:gd name="connsiteX542" fmla="*/ 5911389 w 7472601"/>
              <a:gd name="connsiteY542" fmla="*/ 1898371 h 6858000"/>
              <a:gd name="connsiteX543" fmla="*/ 6944437 w 7472601"/>
              <a:gd name="connsiteY543" fmla="*/ 1575402 h 6858000"/>
              <a:gd name="connsiteX544" fmla="*/ 6304730 w 7472601"/>
              <a:gd name="connsiteY544" fmla="*/ 1766654 h 6858000"/>
              <a:gd name="connsiteX545" fmla="*/ 6944437 w 7472601"/>
              <a:gd name="connsiteY545" fmla="*/ 1575402 h 6858000"/>
              <a:gd name="connsiteX546" fmla="*/ 7019523 w 7472601"/>
              <a:gd name="connsiteY546" fmla="*/ 1519450 h 6858000"/>
              <a:gd name="connsiteX547" fmla="*/ 6298091 w 7472601"/>
              <a:gd name="connsiteY547" fmla="*/ 1737122 h 6858000"/>
              <a:gd name="connsiteX548" fmla="*/ 7019523 w 7472601"/>
              <a:gd name="connsiteY548" fmla="*/ 1519450 h 6858000"/>
              <a:gd name="connsiteX549" fmla="*/ 2399523 w 7472601"/>
              <a:gd name="connsiteY549" fmla="*/ 1428234 h 6858000"/>
              <a:gd name="connsiteX550" fmla="*/ 2224982 w 7472601"/>
              <a:gd name="connsiteY550" fmla="*/ 1826201 h 6858000"/>
              <a:gd name="connsiteX551" fmla="*/ 2096099 w 7472601"/>
              <a:gd name="connsiteY551" fmla="*/ 2345900 h 6858000"/>
              <a:gd name="connsiteX552" fmla="*/ 2283317 w 7472601"/>
              <a:gd name="connsiteY552" fmla="*/ 1796925 h 6858000"/>
              <a:gd name="connsiteX553" fmla="*/ 2399523 w 7472601"/>
              <a:gd name="connsiteY553" fmla="*/ 1428234 h 6858000"/>
              <a:gd name="connsiteX554" fmla="*/ 2448558 w 7472601"/>
              <a:gd name="connsiteY554" fmla="*/ 1373435 h 6858000"/>
              <a:gd name="connsiteX555" fmla="*/ 2312521 w 7472601"/>
              <a:gd name="connsiteY555" fmla="*/ 1806140 h 6858000"/>
              <a:gd name="connsiteX556" fmla="*/ 2127533 w 7472601"/>
              <a:gd name="connsiteY556" fmla="*/ 2348380 h 6858000"/>
              <a:gd name="connsiteX557" fmla="*/ 2358080 w 7472601"/>
              <a:gd name="connsiteY557" fmla="*/ 1866134 h 6858000"/>
              <a:gd name="connsiteX558" fmla="*/ 2407436 w 7472601"/>
              <a:gd name="connsiteY558" fmla="*/ 1651070 h 6858000"/>
              <a:gd name="connsiteX559" fmla="*/ 2448558 w 7472601"/>
              <a:gd name="connsiteY559" fmla="*/ 1373435 h 6858000"/>
              <a:gd name="connsiteX560" fmla="*/ 278707 w 7472601"/>
              <a:gd name="connsiteY560" fmla="*/ 1352270 h 6858000"/>
              <a:gd name="connsiteX561" fmla="*/ 321570 w 7472601"/>
              <a:gd name="connsiteY561" fmla="*/ 1861610 h 6858000"/>
              <a:gd name="connsiteX562" fmla="*/ 294281 w 7472601"/>
              <a:gd name="connsiteY562" fmla="*/ 1440658 h 6858000"/>
              <a:gd name="connsiteX563" fmla="*/ 278707 w 7472601"/>
              <a:gd name="connsiteY563" fmla="*/ 1352270 h 6858000"/>
              <a:gd name="connsiteX564" fmla="*/ 1423821 w 7472601"/>
              <a:gd name="connsiteY564" fmla="*/ 1351958 h 6858000"/>
              <a:gd name="connsiteX565" fmla="*/ 1638521 w 7472601"/>
              <a:gd name="connsiteY565" fmla="*/ 1908470 h 6858000"/>
              <a:gd name="connsiteX566" fmla="*/ 1754199 w 7472601"/>
              <a:gd name="connsiteY566" fmla="*/ 2149284 h 6858000"/>
              <a:gd name="connsiteX567" fmla="*/ 1908359 w 7472601"/>
              <a:gd name="connsiteY567" fmla="*/ 2364988 h 6858000"/>
              <a:gd name="connsiteX568" fmla="*/ 1647661 w 7472601"/>
              <a:gd name="connsiteY568" fmla="*/ 1825945 h 6858000"/>
              <a:gd name="connsiteX569" fmla="*/ 1423821 w 7472601"/>
              <a:gd name="connsiteY569" fmla="*/ 1351958 h 6858000"/>
              <a:gd name="connsiteX570" fmla="*/ 1431890 w 7472601"/>
              <a:gd name="connsiteY570" fmla="*/ 1306475 h 6858000"/>
              <a:gd name="connsiteX571" fmla="*/ 1507597 w 7472601"/>
              <a:gd name="connsiteY571" fmla="*/ 1446132 h 6858000"/>
              <a:gd name="connsiteX572" fmla="*/ 1674586 w 7472601"/>
              <a:gd name="connsiteY572" fmla="*/ 1813832 h 6858000"/>
              <a:gd name="connsiteX573" fmla="*/ 1815950 w 7472601"/>
              <a:gd name="connsiteY573" fmla="*/ 2128564 h 6858000"/>
              <a:gd name="connsiteX574" fmla="*/ 1984242 w 7472601"/>
              <a:gd name="connsiteY574" fmla="*/ 2430829 h 6858000"/>
              <a:gd name="connsiteX575" fmla="*/ 2014023 w 7472601"/>
              <a:gd name="connsiteY575" fmla="*/ 2450995 h 6858000"/>
              <a:gd name="connsiteX576" fmla="*/ 1747337 w 7472601"/>
              <a:gd name="connsiteY576" fmla="*/ 1855264 h 6858000"/>
              <a:gd name="connsiteX577" fmla="*/ 1533749 w 7472601"/>
              <a:gd name="connsiteY577" fmla="*/ 1478656 h 6858000"/>
              <a:gd name="connsiteX578" fmla="*/ 1431890 w 7472601"/>
              <a:gd name="connsiteY578" fmla="*/ 1306475 h 6858000"/>
              <a:gd name="connsiteX579" fmla="*/ 5052692 w 7472601"/>
              <a:gd name="connsiteY579" fmla="*/ 1292994 h 6858000"/>
              <a:gd name="connsiteX580" fmla="*/ 5200661 w 7472601"/>
              <a:gd name="connsiteY580" fmla="*/ 1635186 h 6858000"/>
              <a:gd name="connsiteX581" fmla="*/ 5297138 w 7472601"/>
              <a:gd name="connsiteY581" fmla="*/ 1906351 h 6858000"/>
              <a:gd name="connsiteX582" fmla="*/ 5052692 w 7472601"/>
              <a:gd name="connsiteY582" fmla="*/ 1292994 h 6858000"/>
              <a:gd name="connsiteX583" fmla="*/ 5009948 w 7472601"/>
              <a:gd name="connsiteY583" fmla="*/ 1273619 h 6858000"/>
              <a:gd name="connsiteX584" fmla="*/ 5121777 w 7472601"/>
              <a:gd name="connsiteY584" fmla="*/ 1654213 h 6858000"/>
              <a:gd name="connsiteX585" fmla="*/ 5293545 w 7472601"/>
              <a:gd name="connsiteY585" fmla="*/ 2072247 h 6858000"/>
              <a:gd name="connsiteX586" fmla="*/ 5294042 w 7472601"/>
              <a:gd name="connsiteY586" fmla="*/ 2065019 h 6858000"/>
              <a:gd name="connsiteX587" fmla="*/ 5171936 w 7472601"/>
              <a:gd name="connsiteY587" fmla="*/ 1647613 h 6858000"/>
              <a:gd name="connsiteX588" fmla="*/ 5009948 w 7472601"/>
              <a:gd name="connsiteY588" fmla="*/ 1273619 h 6858000"/>
              <a:gd name="connsiteX589" fmla="*/ 655236 w 7472601"/>
              <a:gd name="connsiteY589" fmla="*/ 1268632 h 6858000"/>
              <a:gd name="connsiteX590" fmla="*/ 839521 w 7472601"/>
              <a:gd name="connsiteY590" fmla="*/ 1685315 h 6858000"/>
              <a:gd name="connsiteX591" fmla="*/ 1109416 w 7472601"/>
              <a:gd name="connsiteY591" fmla="*/ 2061663 h 6858000"/>
              <a:gd name="connsiteX592" fmla="*/ 1298300 w 7472601"/>
              <a:gd name="connsiteY592" fmla="*/ 2247742 h 6858000"/>
              <a:gd name="connsiteX593" fmla="*/ 1125871 w 7472601"/>
              <a:gd name="connsiteY593" fmla="*/ 1989513 h 6858000"/>
              <a:gd name="connsiteX594" fmla="*/ 981574 w 7472601"/>
              <a:gd name="connsiteY594" fmla="*/ 1783157 h 6858000"/>
              <a:gd name="connsiteX595" fmla="*/ 922198 w 7472601"/>
              <a:gd name="connsiteY595" fmla="*/ 1677437 h 6858000"/>
              <a:gd name="connsiteX596" fmla="*/ 869293 w 7472601"/>
              <a:gd name="connsiteY596" fmla="*/ 1583214 h 6858000"/>
              <a:gd name="connsiteX597" fmla="*/ 751431 w 7472601"/>
              <a:gd name="connsiteY597" fmla="*/ 1405731 h 6858000"/>
              <a:gd name="connsiteX598" fmla="*/ 655236 w 7472601"/>
              <a:gd name="connsiteY598" fmla="*/ 1268632 h 6858000"/>
              <a:gd name="connsiteX599" fmla="*/ 6516292 w 7472601"/>
              <a:gd name="connsiteY599" fmla="*/ 1263064 h 6858000"/>
              <a:gd name="connsiteX600" fmla="*/ 5736320 w 7472601"/>
              <a:gd name="connsiteY600" fmla="*/ 1501803 h 6858000"/>
              <a:gd name="connsiteX601" fmla="*/ 6516292 w 7472601"/>
              <a:gd name="connsiteY601" fmla="*/ 1263064 h 6858000"/>
              <a:gd name="connsiteX602" fmla="*/ 291466 w 7472601"/>
              <a:gd name="connsiteY602" fmla="*/ 1250369 h 6858000"/>
              <a:gd name="connsiteX603" fmla="*/ 323180 w 7472601"/>
              <a:gd name="connsiteY603" fmla="*/ 1435283 h 6858000"/>
              <a:gd name="connsiteX604" fmla="*/ 349381 w 7472601"/>
              <a:gd name="connsiteY604" fmla="*/ 1875041 h 6858000"/>
              <a:gd name="connsiteX605" fmla="*/ 374363 w 7472601"/>
              <a:gd name="connsiteY605" fmla="*/ 1506494 h 6858000"/>
              <a:gd name="connsiteX606" fmla="*/ 302168 w 7472601"/>
              <a:gd name="connsiteY606" fmla="*/ 1274495 h 6858000"/>
              <a:gd name="connsiteX607" fmla="*/ 291466 w 7472601"/>
              <a:gd name="connsiteY607" fmla="*/ 1250369 h 6858000"/>
              <a:gd name="connsiteX608" fmla="*/ 678222 w 7472601"/>
              <a:gd name="connsiteY608" fmla="*/ 1248670 h 6858000"/>
              <a:gd name="connsiteX609" fmla="*/ 775536 w 7472601"/>
              <a:gd name="connsiteY609" fmla="*/ 1388015 h 6858000"/>
              <a:gd name="connsiteX610" fmla="*/ 894529 w 7472601"/>
              <a:gd name="connsiteY610" fmla="*/ 1567739 h 6858000"/>
              <a:gd name="connsiteX611" fmla="*/ 948000 w 7472601"/>
              <a:gd name="connsiteY611" fmla="*/ 1663088 h 6858000"/>
              <a:gd name="connsiteX612" fmla="*/ 1006812 w 7472601"/>
              <a:gd name="connsiteY612" fmla="*/ 1767683 h 6858000"/>
              <a:gd name="connsiteX613" fmla="*/ 1149133 w 7472601"/>
              <a:gd name="connsiteY613" fmla="*/ 1971513 h 6858000"/>
              <a:gd name="connsiteX614" fmla="*/ 1333952 w 7472601"/>
              <a:gd name="connsiteY614" fmla="*/ 2251620 h 6858000"/>
              <a:gd name="connsiteX615" fmla="*/ 1337329 w 7472601"/>
              <a:gd name="connsiteY615" fmla="*/ 2258350 h 6858000"/>
              <a:gd name="connsiteX616" fmla="*/ 1014726 w 7472601"/>
              <a:gd name="connsiteY616" fmla="*/ 1615556 h 6858000"/>
              <a:gd name="connsiteX617" fmla="*/ 678222 w 7472601"/>
              <a:gd name="connsiteY617" fmla="*/ 1248670 h 6858000"/>
              <a:gd name="connsiteX618" fmla="*/ 6691602 w 7472601"/>
              <a:gd name="connsiteY618" fmla="*/ 1140573 h 6858000"/>
              <a:gd name="connsiteX619" fmla="*/ 6571100 w 7472601"/>
              <a:gd name="connsiteY619" fmla="*/ 1183662 h 6858000"/>
              <a:gd name="connsiteX620" fmla="*/ 6241687 w 7472601"/>
              <a:gd name="connsiteY620" fmla="*/ 1257600 h 6858000"/>
              <a:gd name="connsiteX621" fmla="*/ 5693009 w 7472601"/>
              <a:gd name="connsiteY621" fmla="*/ 1478256 h 6858000"/>
              <a:gd name="connsiteX622" fmla="*/ 6548420 w 7472601"/>
              <a:gd name="connsiteY622" fmla="*/ 1214599 h 6858000"/>
              <a:gd name="connsiteX623" fmla="*/ 6605473 w 7472601"/>
              <a:gd name="connsiteY623" fmla="*/ 1184686 h 6858000"/>
              <a:gd name="connsiteX624" fmla="*/ 6691602 w 7472601"/>
              <a:gd name="connsiteY624" fmla="*/ 1140573 h 6858000"/>
              <a:gd name="connsiteX625" fmla="*/ 4002475 w 7472601"/>
              <a:gd name="connsiteY625" fmla="*/ 1037802 h 6858000"/>
              <a:gd name="connsiteX626" fmla="*/ 4000324 w 7472601"/>
              <a:gd name="connsiteY626" fmla="*/ 1039362 h 6858000"/>
              <a:gd name="connsiteX627" fmla="*/ 4002862 w 7472601"/>
              <a:gd name="connsiteY627" fmla="*/ 1042866 h 6858000"/>
              <a:gd name="connsiteX628" fmla="*/ 4002475 w 7472601"/>
              <a:gd name="connsiteY628" fmla="*/ 1037802 h 6858000"/>
              <a:gd name="connsiteX629" fmla="*/ 506322 w 7472601"/>
              <a:gd name="connsiteY629" fmla="*/ 1020997 h 6858000"/>
              <a:gd name="connsiteX630" fmla="*/ 533068 w 7472601"/>
              <a:gd name="connsiteY630" fmla="*/ 1029409 h 6858000"/>
              <a:gd name="connsiteX631" fmla="*/ 1232525 w 7472601"/>
              <a:gd name="connsiteY631" fmla="*/ 1804675 h 6858000"/>
              <a:gd name="connsiteX632" fmla="*/ 1388858 w 7472601"/>
              <a:gd name="connsiteY632" fmla="*/ 2368011 h 6858000"/>
              <a:gd name="connsiteX633" fmla="*/ 1384098 w 7472601"/>
              <a:gd name="connsiteY633" fmla="*/ 2378125 h 6858000"/>
              <a:gd name="connsiteX634" fmla="*/ 1425393 w 7472601"/>
              <a:gd name="connsiteY634" fmla="*/ 2589124 h 6858000"/>
              <a:gd name="connsiteX635" fmla="*/ 1424001 w 7472601"/>
              <a:gd name="connsiteY635" fmla="*/ 2597541 h 6858000"/>
              <a:gd name="connsiteX636" fmla="*/ 2152729 w 7472601"/>
              <a:gd name="connsiteY636" fmla="*/ 2864487 h 6858000"/>
              <a:gd name="connsiteX637" fmla="*/ 2020609 w 7472601"/>
              <a:gd name="connsiteY637" fmla="*/ 2539671 h 6858000"/>
              <a:gd name="connsiteX638" fmla="*/ 2018920 w 7472601"/>
              <a:gd name="connsiteY638" fmla="*/ 2536309 h 6858000"/>
              <a:gd name="connsiteX639" fmla="*/ 1342441 w 7472601"/>
              <a:gd name="connsiteY639" fmla="*/ 1173017 h 6858000"/>
              <a:gd name="connsiteX640" fmla="*/ 1367925 w 7472601"/>
              <a:gd name="connsiteY640" fmla="*/ 1135648 h 6858000"/>
              <a:gd name="connsiteX641" fmla="*/ 1771401 w 7472601"/>
              <a:gd name="connsiteY641" fmla="*/ 1806673 h 6858000"/>
              <a:gd name="connsiteX642" fmla="*/ 1972385 w 7472601"/>
              <a:gd name="connsiteY642" fmla="*/ 2198735 h 6858000"/>
              <a:gd name="connsiteX643" fmla="*/ 2040892 w 7472601"/>
              <a:gd name="connsiteY643" fmla="*/ 2405205 h 6858000"/>
              <a:gd name="connsiteX644" fmla="*/ 2131689 w 7472601"/>
              <a:gd name="connsiteY644" fmla="*/ 1936926 h 6858000"/>
              <a:gd name="connsiteX645" fmla="*/ 2454820 w 7472601"/>
              <a:gd name="connsiteY645" fmla="*/ 1248808 h 6858000"/>
              <a:gd name="connsiteX646" fmla="*/ 2492512 w 7472601"/>
              <a:gd name="connsiteY646" fmla="*/ 1302920 h 6858000"/>
              <a:gd name="connsiteX647" fmla="*/ 2081216 w 7472601"/>
              <a:gd name="connsiteY647" fmla="*/ 2527513 h 6858000"/>
              <a:gd name="connsiteX648" fmla="*/ 2081211 w 7472601"/>
              <a:gd name="connsiteY648" fmla="*/ 2528916 h 6858000"/>
              <a:gd name="connsiteX649" fmla="*/ 2199067 w 7472601"/>
              <a:gd name="connsiteY649" fmla="*/ 2884061 h 6858000"/>
              <a:gd name="connsiteX650" fmla="*/ 3192586 w 7472601"/>
              <a:gd name="connsiteY650" fmla="*/ 3411496 h 6858000"/>
              <a:gd name="connsiteX651" fmla="*/ 3182620 w 7472601"/>
              <a:gd name="connsiteY651" fmla="*/ 3483279 h 6858000"/>
              <a:gd name="connsiteX652" fmla="*/ 2435119 w 7472601"/>
              <a:gd name="connsiteY652" fmla="*/ 3080173 h 6858000"/>
              <a:gd name="connsiteX653" fmla="*/ 2410152 w 7472601"/>
              <a:gd name="connsiteY653" fmla="*/ 3063751 h 6858000"/>
              <a:gd name="connsiteX654" fmla="*/ 2408099 w 7472601"/>
              <a:gd name="connsiteY654" fmla="*/ 3064403 h 6858000"/>
              <a:gd name="connsiteX655" fmla="*/ 2407218 w 7472601"/>
              <a:gd name="connsiteY655" fmla="*/ 3070324 h 6858000"/>
              <a:gd name="connsiteX656" fmla="*/ 2380138 w 7472601"/>
              <a:gd name="connsiteY656" fmla="*/ 3099341 h 6858000"/>
              <a:gd name="connsiteX657" fmla="*/ 1765923 w 7472601"/>
              <a:gd name="connsiteY657" fmla="*/ 3581043 h 6858000"/>
              <a:gd name="connsiteX658" fmla="*/ 1702258 w 7472601"/>
              <a:gd name="connsiteY658" fmla="*/ 3612286 h 6858000"/>
              <a:gd name="connsiteX659" fmla="*/ 1538370 w 7472601"/>
              <a:gd name="connsiteY659" fmla="*/ 3811804 h 6858000"/>
              <a:gd name="connsiteX660" fmla="*/ 542867 w 7472601"/>
              <a:gd name="connsiteY660" fmla="*/ 4944092 h 6858000"/>
              <a:gd name="connsiteX661" fmla="*/ 515800 w 7472601"/>
              <a:gd name="connsiteY661" fmla="*/ 4862180 h 6858000"/>
              <a:gd name="connsiteX662" fmla="*/ 909145 w 7472601"/>
              <a:gd name="connsiteY662" fmla="*/ 4199225 h 6858000"/>
              <a:gd name="connsiteX663" fmla="*/ 1214067 w 7472601"/>
              <a:gd name="connsiteY663" fmla="*/ 3908561 h 6858000"/>
              <a:gd name="connsiteX664" fmla="*/ 640967 w 7472601"/>
              <a:gd name="connsiteY664" fmla="*/ 4105601 h 6858000"/>
              <a:gd name="connsiteX665" fmla="*/ 112563 w 7472601"/>
              <a:gd name="connsiteY665" fmla="*/ 4396952 h 6858000"/>
              <a:gd name="connsiteX666" fmla="*/ 0 w 7472601"/>
              <a:gd name="connsiteY666" fmla="*/ 4466006 h 6858000"/>
              <a:gd name="connsiteX667" fmla="*/ 0 w 7472601"/>
              <a:gd name="connsiteY667" fmla="*/ 4233763 h 6858000"/>
              <a:gd name="connsiteX668" fmla="*/ 36881 w 7472601"/>
              <a:gd name="connsiteY668" fmla="*/ 4200118 h 6858000"/>
              <a:gd name="connsiteX669" fmla="*/ 910534 w 7472601"/>
              <a:gd name="connsiteY669" fmla="*/ 3629753 h 6858000"/>
              <a:gd name="connsiteX670" fmla="*/ 1578717 w 7472601"/>
              <a:gd name="connsiteY670" fmla="*/ 3575982 h 6858000"/>
              <a:gd name="connsiteX671" fmla="*/ 2338780 w 7472601"/>
              <a:gd name="connsiteY671" fmla="*/ 3033725 h 6858000"/>
              <a:gd name="connsiteX672" fmla="*/ 1807991 w 7472601"/>
              <a:gd name="connsiteY672" fmla="*/ 2807184 h 6858000"/>
              <a:gd name="connsiteX673" fmla="*/ 1416358 w 7472601"/>
              <a:gd name="connsiteY673" fmla="*/ 3112571 h 6858000"/>
              <a:gd name="connsiteX674" fmla="*/ 939066 w 7472601"/>
              <a:gd name="connsiteY674" fmla="*/ 3378798 h 6858000"/>
              <a:gd name="connsiteX675" fmla="*/ 115099 w 7472601"/>
              <a:gd name="connsiteY675" fmla="*/ 3607650 h 6858000"/>
              <a:gd name="connsiteX676" fmla="*/ 97284 w 7472601"/>
              <a:gd name="connsiteY676" fmla="*/ 3520393 h 6858000"/>
              <a:gd name="connsiteX677" fmla="*/ 922050 w 7472601"/>
              <a:gd name="connsiteY677" fmla="*/ 3074867 h 6858000"/>
              <a:gd name="connsiteX678" fmla="*/ 1405265 w 7472601"/>
              <a:gd name="connsiteY678" fmla="*/ 3016319 h 6858000"/>
              <a:gd name="connsiteX679" fmla="*/ 1407512 w 7472601"/>
              <a:gd name="connsiteY679" fmla="*/ 3018001 h 6858000"/>
              <a:gd name="connsiteX680" fmla="*/ 1726266 w 7472601"/>
              <a:gd name="connsiteY680" fmla="*/ 2777274 h 6858000"/>
              <a:gd name="connsiteX681" fmla="*/ 625390 w 7472601"/>
              <a:gd name="connsiteY681" fmla="*/ 2514541 h 6858000"/>
              <a:gd name="connsiteX682" fmla="*/ 619799 w 7472601"/>
              <a:gd name="connsiteY682" fmla="*/ 2527180 h 6858000"/>
              <a:gd name="connsiteX683" fmla="*/ 310030 w 7472601"/>
              <a:gd name="connsiteY683" fmla="*/ 2771818 h 6858000"/>
              <a:gd name="connsiteX684" fmla="*/ 173877 w 7472601"/>
              <a:gd name="connsiteY684" fmla="*/ 2937056 h 6858000"/>
              <a:gd name="connsiteX685" fmla="*/ 77889 w 7472601"/>
              <a:gd name="connsiteY685" fmla="*/ 3138440 h 6858000"/>
              <a:gd name="connsiteX686" fmla="*/ 0 w 7472601"/>
              <a:gd name="connsiteY686" fmla="*/ 3271395 h 6858000"/>
              <a:gd name="connsiteX687" fmla="*/ 0 w 7472601"/>
              <a:gd name="connsiteY687" fmla="*/ 3153002 h 6858000"/>
              <a:gd name="connsiteX688" fmla="*/ 2386 w 7472601"/>
              <a:gd name="connsiteY688" fmla="*/ 3149203 h 6858000"/>
              <a:gd name="connsiteX689" fmla="*/ 89753 w 7472601"/>
              <a:gd name="connsiteY689" fmla="*/ 2987702 h 6858000"/>
              <a:gd name="connsiteX690" fmla="*/ 76869 w 7472601"/>
              <a:gd name="connsiteY690" fmla="*/ 3005404 h 6858000"/>
              <a:gd name="connsiteX691" fmla="*/ 32049 w 7472601"/>
              <a:gd name="connsiteY691" fmla="*/ 3065814 h 6858000"/>
              <a:gd name="connsiteX692" fmla="*/ 0 w 7472601"/>
              <a:gd name="connsiteY692" fmla="*/ 3108744 h 6858000"/>
              <a:gd name="connsiteX693" fmla="*/ 0 w 7472601"/>
              <a:gd name="connsiteY693" fmla="*/ 3058059 h 6858000"/>
              <a:gd name="connsiteX694" fmla="*/ 7610 w 7472601"/>
              <a:gd name="connsiteY694" fmla="*/ 3047889 h 6858000"/>
              <a:gd name="connsiteX695" fmla="*/ 52419 w 7472601"/>
              <a:gd name="connsiteY695" fmla="*/ 2987479 h 6858000"/>
              <a:gd name="connsiteX696" fmla="*/ 59142 w 7472601"/>
              <a:gd name="connsiteY696" fmla="*/ 2978488 h 6858000"/>
              <a:gd name="connsiteX697" fmla="*/ 0 w 7472601"/>
              <a:gd name="connsiteY697" fmla="*/ 3015334 h 6858000"/>
              <a:gd name="connsiteX698" fmla="*/ 0 w 7472601"/>
              <a:gd name="connsiteY698" fmla="*/ 2914286 h 6858000"/>
              <a:gd name="connsiteX699" fmla="*/ 36383 w 7472601"/>
              <a:gd name="connsiteY699" fmla="*/ 2901128 h 6858000"/>
              <a:gd name="connsiteX700" fmla="*/ 156329 w 7472601"/>
              <a:gd name="connsiteY700" fmla="*/ 2840533 h 6858000"/>
              <a:gd name="connsiteX701" fmla="*/ 358355 w 7472601"/>
              <a:gd name="connsiteY701" fmla="*/ 2620471 h 6858000"/>
              <a:gd name="connsiteX702" fmla="*/ 510577 w 7472601"/>
              <a:gd name="connsiteY702" fmla="*/ 2501244 h 6858000"/>
              <a:gd name="connsiteX703" fmla="*/ 211967 w 7472601"/>
              <a:gd name="connsiteY703" fmla="*/ 2479171 h 6858000"/>
              <a:gd name="connsiteX704" fmla="*/ 0 w 7472601"/>
              <a:gd name="connsiteY704" fmla="*/ 2476398 h 6858000"/>
              <a:gd name="connsiteX705" fmla="*/ 0 w 7472601"/>
              <a:gd name="connsiteY705" fmla="*/ 2389189 h 6858000"/>
              <a:gd name="connsiteX706" fmla="*/ 103062 w 7472601"/>
              <a:gd name="connsiteY706" fmla="*/ 2389518 h 6858000"/>
              <a:gd name="connsiteX707" fmla="*/ 510734 w 7472601"/>
              <a:gd name="connsiteY707" fmla="*/ 2416201 h 6858000"/>
              <a:gd name="connsiteX708" fmla="*/ 279257 w 7472601"/>
              <a:gd name="connsiteY708" fmla="*/ 2092102 h 6858000"/>
              <a:gd name="connsiteX709" fmla="*/ 65265 w 7472601"/>
              <a:gd name="connsiteY709" fmla="*/ 2006049 h 6858000"/>
              <a:gd name="connsiteX710" fmla="*/ 0 w 7472601"/>
              <a:gd name="connsiteY710" fmla="*/ 1982532 h 6858000"/>
              <a:gd name="connsiteX711" fmla="*/ 0 w 7472601"/>
              <a:gd name="connsiteY711" fmla="*/ 1912789 h 6858000"/>
              <a:gd name="connsiteX712" fmla="*/ 97460 w 7472601"/>
              <a:gd name="connsiteY712" fmla="*/ 1953725 h 6858000"/>
              <a:gd name="connsiteX713" fmla="*/ 221272 w 7472601"/>
              <a:gd name="connsiteY713" fmla="*/ 1980766 h 6858000"/>
              <a:gd name="connsiteX714" fmla="*/ 116765 w 7472601"/>
              <a:gd name="connsiteY714" fmla="*/ 1911033 h 6858000"/>
              <a:gd name="connsiteX715" fmla="*/ 16405 w 7472601"/>
              <a:gd name="connsiteY715" fmla="*/ 1803412 h 6858000"/>
              <a:gd name="connsiteX716" fmla="*/ 0 w 7472601"/>
              <a:gd name="connsiteY716" fmla="*/ 1784777 h 6858000"/>
              <a:gd name="connsiteX717" fmla="*/ 0 w 7472601"/>
              <a:gd name="connsiteY717" fmla="*/ 1740082 h 6858000"/>
              <a:gd name="connsiteX718" fmla="*/ 39394 w 7472601"/>
              <a:gd name="connsiteY718" fmla="*/ 1784856 h 6858000"/>
              <a:gd name="connsiteX719" fmla="*/ 135813 w 7472601"/>
              <a:gd name="connsiteY719" fmla="*/ 1888838 h 6858000"/>
              <a:gd name="connsiteX720" fmla="*/ 242575 w 7472601"/>
              <a:gd name="connsiteY720" fmla="*/ 1958841 h 6858000"/>
              <a:gd name="connsiteX721" fmla="*/ 82197 w 7472601"/>
              <a:gd name="connsiteY721" fmla="*/ 1754826 h 6858000"/>
              <a:gd name="connsiteX722" fmla="*/ 0 w 7472601"/>
              <a:gd name="connsiteY722" fmla="*/ 1679650 h 6858000"/>
              <a:gd name="connsiteX723" fmla="*/ 0 w 7472601"/>
              <a:gd name="connsiteY723" fmla="*/ 1602463 h 6858000"/>
              <a:gd name="connsiteX724" fmla="*/ 84689 w 7472601"/>
              <a:gd name="connsiteY724" fmla="*/ 1677442 h 6858000"/>
              <a:gd name="connsiteX725" fmla="*/ 298437 w 7472601"/>
              <a:gd name="connsiteY725" fmla="*/ 1968019 h 6858000"/>
              <a:gd name="connsiteX726" fmla="*/ 227269 w 7472601"/>
              <a:gd name="connsiteY726" fmla="*/ 1114064 h 6858000"/>
              <a:gd name="connsiteX727" fmla="*/ 248003 w 7472601"/>
              <a:gd name="connsiteY727" fmla="*/ 1089613 h 6858000"/>
              <a:gd name="connsiteX728" fmla="*/ 427020 w 7472601"/>
              <a:gd name="connsiteY728" fmla="*/ 1619803 h 6858000"/>
              <a:gd name="connsiteX729" fmla="*/ 340345 w 7472601"/>
              <a:gd name="connsiteY729" fmla="*/ 2027739 h 6858000"/>
              <a:gd name="connsiteX730" fmla="*/ 360865 w 7472601"/>
              <a:gd name="connsiteY730" fmla="*/ 2044827 h 6858000"/>
              <a:gd name="connsiteX731" fmla="*/ 560414 w 7472601"/>
              <a:gd name="connsiteY731" fmla="*/ 2421457 h 6858000"/>
              <a:gd name="connsiteX732" fmla="*/ 1359703 w 7472601"/>
              <a:gd name="connsiteY732" fmla="*/ 2578554 h 6858000"/>
              <a:gd name="connsiteX733" fmla="*/ 1359422 w 7472601"/>
              <a:gd name="connsiteY733" fmla="*/ 2577994 h 6858000"/>
              <a:gd name="connsiteX734" fmla="*/ 828701 w 7472601"/>
              <a:gd name="connsiteY734" fmla="*/ 1839520 h 6858000"/>
              <a:gd name="connsiteX735" fmla="*/ 494427 w 7472601"/>
              <a:gd name="connsiteY735" fmla="*/ 1092333 h 6858000"/>
              <a:gd name="connsiteX736" fmla="*/ 506322 w 7472601"/>
              <a:gd name="connsiteY736" fmla="*/ 1020997 h 6858000"/>
              <a:gd name="connsiteX737" fmla="*/ 4570198 w 7472601"/>
              <a:gd name="connsiteY737" fmla="*/ 978081 h 6858000"/>
              <a:gd name="connsiteX738" fmla="*/ 4523691 w 7472601"/>
              <a:gd name="connsiteY738" fmla="*/ 1127776 h 6858000"/>
              <a:gd name="connsiteX739" fmla="*/ 4509875 w 7472601"/>
              <a:gd name="connsiteY739" fmla="*/ 1167552 h 6858000"/>
              <a:gd name="connsiteX740" fmla="*/ 4478168 w 7472601"/>
              <a:gd name="connsiteY740" fmla="*/ 1260735 h 6858000"/>
              <a:gd name="connsiteX741" fmla="*/ 4409309 w 7472601"/>
              <a:gd name="connsiteY741" fmla="*/ 1666996 h 6858000"/>
              <a:gd name="connsiteX742" fmla="*/ 4370031 w 7472601"/>
              <a:gd name="connsiteY742" fmla="*/ 1955666 h 6858000"/>
              <a:gd name="connsiteX743" fmla="*/ 4570198 w 7472601"/>
              <a:gd name="connsiteY743" fmla="*/ 978081 h 6858000"/>
              <a:gd name="connsiteX744" fmla="*/ 4557898 w 7472601"/>
              <a:gd name="connsiteY744" fmla="*/ 900011 h 6858000"/>
              <a:gd name="connsiteX745" fmla="*/ 4344840 w 7472601"/>
              <a:gd name="connsiteY745" fmla="*/ 1922038 h 6858000"/>
              <a:gd name="connsiteX746" fmla="*/ 4378710 w 7472601"/>
              <a:gd name="connsiteY746" fmla="*/ 1665516 h 6858000"/>
              <a:gd name="connsiteX747" fmla="*/ 4448798 w 7472601"/>
              <a:gd name="connsiteY747" fmla="*/ 1253024 h 6858000"/>
              <a:gd name="connsiteX748" fmla="*/ 4480315 w 7472601"/>
              <a:gd name="connsiteY748" fmla="*/ 1158454 h 6858000"/>
              <a:gd name="connsiteX749" fmla="*/ 4494133 w 7472601"/>
              <a:gd name="connsiteY749" fmla="*/ 1118676 h 6858000"/>
              <a:gd name="connsiteX750" fmla="*/ 4557898 w 7472601"/>
              <a:gd name="connsiteY750" fmla="*/ 900011 h 6858000"/>
              <a:gd name="connsiteX751" fmla="*/ 5870151 w 7472601"/>
              <a:gd name="connsiteY751" fmla="*/ 898890 h 6858000"/>
              <a:gd name="connsiteX752" fmla="*/ 5861335 w 7472601"/>
              <a:gd name="connsiteY752" fmla="*/ 899177 h 6858000"/>
              <a:gd name="connsiteX753" fmla="*/ 5843702 w 7472601"/>
              <a:gd name="connsiteY753" fmla="*/ 899748 h 6858000"/>
              <a:gd name="connsiteX754" fmla="*/ 5651107 w 7472601"/>
              <a:gd name="connsiteY754" fmla="*/ 920306 h 6858000"/>
              <a:gd name="connsiteX755" fmla="*/ 5459407 w 7472601"/>
              <a:gd name="connsiteY755" fmla="*/ 940975 h 6858000"/>
              <a:gd name="connsiteX756" fmla="*/ 5374846 w 7472601"/>
              <a:gd name="connsiteY756" fmla="*/ 941988 h 6858000"/>
              <a:gd name="connsiteX757" fmla="*/ 5256105 w 7472601"/>
              <a:gd name="connsiteY757" fmla="*/ 945632 h 6858000"/>
              <a:gd name="connsiteX758" fmla="*/ 5107071 w 7472601"/>
              <a:gd name="connsiteY758" fmla="*/ 969720 h 6858000"/>
              <a:gd name="connsiteX759" fmla="*/ 4998681 w 7472601"/>
              <a:gd name="connsiteY759" fmla="*/ 988771 h 6858000"/>
              <a:gd name="connsiteX760" fmla="*/ 5870151 w 7472601"/>
              <a:gd name="connsiteY760" fmla="*/ 898890 h 6858000"/>
              <a:gd name="connsiteX761" fmla="*/ 5504425 w 7472601"/>
              <a:gd name="connsiteY761" fmla="*/ 848067 h 6858000"/>
              <a:gd name="connsiteX762" fmla="*/ 4968849 w 7472601"/>
              <a:gd name="connsiteY762" fmla="*/ 962318 h 6858000"/>
              <a:gd name="connsiteX763" fmla="*/ 5104039 w 7472601"/>
              <a:gd name="connsiteY763" fmla="*/ 940634 h 6858000"/>
              <a:gd name="connsiteX764" fmla="*/ 5256311 w 7472601"/>
              <a:gd name="connsiteY764" fmla="*/ 916490 h 6858000"/>
              <a:gd name="connsiteX765" fmla="*/ 5377381 w 7472601"/>
              <a:gd name="connsiteY765" fmla="*/ 912671 h 6858000"/>
              <a:gd name="connsiteX766" fmla="*/ 5460148 w 7472601"/>
              <a:gd name="connsiteY766" fmla="*/ 911442 h 6858000"/>
              <a:gd name="connsiteX767" fmla="*/ 5648971 w 7472601"/>
              <a:gd name="connsiteY767" fmla="*/ 891331 h 6858000"/>
              <a:gd name="connsiteX768" fmla="*/ 5844807 w 7472601"/>
              <a:gd name="connsiteY768" fmla="*/ 870718 h 6858000"/>
              <a:gd name="connsiteX769" fmla="*/ 5862975 w 7472601"/>
              <a:gd name="connsiteY769" fmla="*/ 869756 h 6858000"/>
              <a:gd name="connsiteX770" fmla="*/ 5920887 w 7472601"/>
              <a:gd name="connsiteY770" fmla="*/ 865929 h 6858000"/>
              <a:gd name="connsiteX771" fmla="*/ 5504425 w 7472601"/>
              <a:gd name="connsiteY771" fmla="*/ 848067 h 6858000"/>
              <a:gd name="connsiteX772" fmla="*/ 3607114 w 7472601"/>
              <a:gd name="connsiteY772" fmla="*/ 467441 h 6858000"/>
              <a:gd name="connsiteX773" fmla="*/ 3296242 w 7472601"/>
              <a:gd name="connsiteY773" fmla="*/ 807991 h 6858000"/>
              <a:gd name="connsiteX774" fmla="*/ 3174674 w 7472601"/>
              <a:gd name="connsiteY774" fmla="*/ 919759 h 6858000"/>
              <a:gd name="connsiteX775" fmla="*/ 3042978 w 7472601"/>
              <a:gd name="connsiteY775" fmla="*/ 1054894 h 6858000"/>
              <a:gd name="connsiteX776" fmla="*/ 2968914 w 7472601"/>
              <a:gd name="connsiteY776" fmla="*/ 1133756 h 6858000"/>
              <a:gd name="connsiteX777" fmla="*/ 3103823 w 7472601"/>
              <a:gd name="connsiteY777" fmla="*/ 1026814 h 6858000"/>
              <a:gd name="connsiteX778" fmla="*/ 3607114 w 7472601"/>
              <a:gd name="connsiteY778" fmla="*/ 467441 h 6858000"/>
              <a:gd name="connsiteX779" fmla="*/ 3744487 w 7472601"/>
              <a:gd name="connsiteY779" fmla="*/ 383136 h 6858000"/>
              <a:gd name="connsiteX780" fmla="*/ 3970213 w 7472601"/>
              <a:gd name="connsiteY780" fmla="*/ 995559 h 6858000"/>
              <a:gd name="connsiteX781" fmla="*/ 3744487 w 7472601"/>
              <a:gd name="connsiteY781" fmla="*/ 383136 h 6858000"/>
              <a:gd name="connsiteX782" fmla="*/ 3624562 w 7472601"/>
              <a:gd name="connsiteY782" fmla="*/ 367041 h 6858000"/>
              <a:gd name="connsiteX783" fmla="*/ 3489712 w 7472601"/>
              <a:gd name="connsiteY783" fmla="*/ 485386 h 6858000"/>
              <a:gd name="connsiteX784" fmla="*/ 3182994 w 7472601"/>
              <a:gd name="connsiteY784" fmla="*/ 828265 h 6858000"/>
              <a:gd name="connsiteX785" fmla="*/ 2892114 w 7472601"/>
              <a:gd name="connsiteY785" fmla="*/ 1172635 h 6858000"/>
              <a:gd name="connsiteX786" fmla="*/ 3021459 w 7472601"/>
              <a:gd name="connsiteY786" fmla="*/ 1035385 h 6858000"/>
              <a:gd name="connsiteX787" fmla="*/ 3153873 w 7472601"/>
              <a:gd name="connsiteY787" fmla="*/ 898971 h 6858000"/>
              <a:gd name="connsiteX788" fmla="*/ 3276511 w 7472601"/>
              <a:gd name="connsiteY788" fmla="*/ 786423 h 6858000"/>
              <a:gd name="connsiteX789" fmla="*/ 3584154 w 7472601"/>
              <a:gd name="connsiteY789" fmla="*/ 448218 h 6858000"/>
              <a:gd name="connsiteX790" fmla="*/ 3624562 w 7472601"/>
              <a:gd name="connsiteY790" fmla="*/ 367041 h 6858000"/>
              <a:gd name="connsiteX791" fmla="*/ 3766672 w 7472601"/>
              <a:gd name="connsiteY791" fmla="*/ 359429 h 6858000"/>
              <a:gd name="connsiteX792" fmla="*/ 3996338 w 7472601"/>
              <a:gd name="connsiteY792" fmla="*/ 968237 h 6858000"/>
              <a:gd name="connsiteX793" fmla="*/ 3766672 w 7472601"/>
              <a:gd name="connsiteY793" fmla="*/ 359429 h 6858000"/>
              <a:gd name="connsiteX794" fmla="*/ 5805386 w 7472601"/>
              <a:gd name="connsiteY794" fmla="*/ 239240 h 6858000"/>
              <a:gd name="connsiteX795" fmla="*/ 5736947 w 7472601"/>
              <a:gd name="connsiteY795" fmla="*/ 261367 h 6858000"/>
              <a:gd name="connsiteX796" fmla="*/ 5427012 w 7472601"/>
              <a:gd name="connsiteY796" fmla="*/ 311272 h 6858000"/>
              <a:gd name="connsiteX797" fmla="*/ 5147818 w 7472601"/>
              <a:gd name="connsiteY797" fmla="*/ 322112 h 6858000"/>
              <a:gd name="connsiteX798" fmla="*/ 5060854 w 7472601"/>
              <a:gd name="connsiteY798" fmla="*/ 311882 h 6858000"/>
              <a:gd name="connsiteX799" fmla="*/ 4945989 w 7472601"/>
              <a:gd name="connsiteY799" fmla="*/ 300516 h 6858000"/>
              <a:gd name="connsiteX800" fmla="*/ 5410479 w 7472601"/>
              <a:gd name="connsiteY800" fmla="*/ 348434 h 6858000"/>
              <a:gd name="connsiteX801" fmla="*/ 5805386 w 7472601"/>
              <a:gd name="connsiteY801" fmla="*/ 239240 h 6858000"/>
              <a:gd name="connsiteX802" fmla="*/ 5905192 w 7472601"/>
              <a:gd name="connsiteY802" fmla="*/ 163079 h 6858000"/>
              <a:gd name="connsiteX803" fmla="*/ 5865655 w 7472601"/>
              <a:gd name="connsiteY803" fmla="*/ 171901 h 6858000"/>
              <a:gd name="connsiteX804" fmla="*/ 5259740 w 7472601"/>
              <a:gd name="connsiteY804" fmla="*/ 257013 h 6858000"/>
              <a:gd name="connsiteX805" fmla="*/ 5208466 w 7472601"/>
              <a:gd name="connsiteY805" fmla="*/ 257550 h 6858000"/>
              <a:gd name="connsiteX806" fmla="*/ 4980204 w 7472601"/>
              <a:gd name="connsiteY806" fmla="*/ 271903 h 6858000"/>
              <a:gd name="connsiteX807" fmla="*/ 5068068 w 7472601"/>
              <a:gd name="connsiteY807" fmla="*/ 282244 h 6858000"/>
              <a:gd name="connsiteX808" fmla="*/ 5153231 w 7472601"/>
              <a:gd name="connsiteY808" fmla="*/ 292240 h 6858000"/>
              <a:gd name="connsiteX809" fmla="*/ 5426491 w 7472601"/>
              <a:gd name="connsiteY809" fmla="*/ 281128 h 6858000"/>
              <a:gd name="connsiteX810" fmla="*/ 5731212 w 7472601"/>
              <a:gd name="connsiteY810" fmla="*/ 231951 h 6858000"/>
              <a:gd name="connsiteX811" fmla="*/ 5905192 w 7472601"/>
              <a:gd name="connsiteY811" fmla="*/ 163079 h 6858000"/>
              <a:gd name="connsiteX812" fmla="*/ 5944437 w 7472601"/>
              <a:gd name="connsiteY812" fmla="*/ 113829 h 6858000"/>
              <a:gd name="connsiteX813" fmla="*/ 5825032 w 7472601"/>
              <a:gd name="connsiteY813" fmla="*/ 146405 h 6858000"/>
              <a:gd name="connsiteX814" fmla="*/ 4955599 w 7472601"/>
              <a:gd name="connsiteY814" fmla="*/ 247008 h 6858000"/>
              <a:gd name="connsiteX815" fmla="*/ 5210104 w 7472601"/>
              <a:gd name="connsiteY815" fmla="*/ 228123 h 6858000"/>
              <a:gd name="connsiteX816" fmla="*/ 5261015 w 7472601"/>
              <a:gd name="connsiteY816" fmla="*/ 227087 h 6858000"/>
              <a:gd name="connsiteX817" fmla="*/ 5861181 w 7472601"/>
              <a:gd name="connsiteY817" fmla="*/ 143093 h 6858000"/>
              <a:gd name="connsiteX818" fmla="*/ 5961252 w 7472601"/>
              <a:gd name="connsiteY818" fmla="*/ 114820 h 6858000"/>
              <a:gd name="connsiteX819" fmla="*/ 5944437 w 7472601"/>
              <a:gd name="connsiteY819" fmla="*/ 113829 h 6858000"/>
              <a:gd name="connsiteX820" fmla="*/ 3882765 w 7472601"/>
              <a:gd name="connsiteY820" fmla="*/ 0 h 6858000"/>
              <a:gd name="connsiteX821" fmla="*/ 3995099 w 7472601"/>
              <a:gd name="connsiteY821" fmla="*/ 0 h 6858000"/>
              <a:gd name="connsiteX822" fmla="*/ 4163818 w 7472601"/>
              <a:gd name="connsiteY822" fmla="*/ 234104 h 6858000"/>
              <a:gd name="connsiteX823" fmla="*/ 4172099 w 7472601"/>
              <a:gd name="connsiteY823" fmla="*/ 234207 h 6858000"/>
              <a:gd name="connsiteX824" fmla="*/ 4784282 w 7472601"/>
              <a:gd name="connsiteY824" fmla="*/ 276561 h 6858000"/>
              <a:gd name="connsiteX825" fmla="*/ 4801687 w 7472601"/>
              <a:gd name="connsiteY825" fmla="*/ 267764 h 6858000"/>
              <a:gd name="connsiteX826" fmla="*/ 6082788 w 7472601"/>
              <a:gd name="connsiteY826" fmla="*/ 64119 h 6858000"/>
              <a:gd name="connsiteX827" fmla="*/ 6099442 w 7472601"/>
              <a:gd name="connsiteY827" fmla="*/ 82568 h 6858000"/>
              <a:gd name="connsiteX828" fmla="*/ 4804137 w 7472601"/>
              <a:gd name="connsiteY828" fmla="*/ 320931 h 6858000"/>
              <a:gd name="connsiteX829" fmla="*/ 4227047 w 7472601"/>
              <a:gd name="connsiteY829" fmla="*/ 313415 h 6858000"/>
              <a:gd name="connsiteX830" fmla="*/ 4346041 w 7472601"/>
              <a:gd name="connsiteY830" fmla="*/ 456086 h 6858000"/>
              <a:gd name="connsiteX831" fmla="*/ 4870967 w 7472601"/>
              <a:gd name="connsiteY831" fmla="*/ 963061 h 6858000"/>
              <a:gd name="connsiteX832" fmla="*/ 4889647 w 7472601"/>
              <a:gd name="connsiteY832" fmla="*/ 957147 h 6858000"/>
              <a:gd name="connsiteX833" fmla="*/ 5422504 w 7472601"/>
              <a:gd name="connsiteY833" fmla="*/ 805191 h 6858000"/>
              <a:gd name="connsiteX834" fmla="*/ 6087656 w 7472601"/>
              <a:gd name="connsiteY834" fmla="*/ 826703 h 6858000"/>
              <a:gd name="connsiteX835" fmla="*/ 6058717 w 7472601"/>
              <a:gd name="connsiteY835" fmla="*/ 865992 h 6858000"/>
              <a:gd name="connsiteX836" fmla="*/ 4974153 w 7472601"/>
              <a:gd name="connsiteY836" fmla="*/ 1045456 h 6858000"/>
              <a:gd name="connsiteX837" fmla="*/ 5627835 w 7472601"/>
              <a:gd name="connsiteY837" fmla="*/ 1472077 h 6858000"/>
              <a:gd name="connsiteX838" fmla="*/ 5629817 w 7472601"/>
              <a:gd name="connsiteY838" fmla="*/ 1471412 h 6858000"/>
              <a:gd name="connsiteX839" fmla="*/ 5634124 w 7472601"/>
              <a:gd name="connsiteY839" fmla="*/ 1470572 h 6858000"/>
              <a:gd name="connsiteX840" fmla="*/ 5755832 w 7472601"/>
              <a:gd name="connsiteY840" fmla="*/ 1383886 h 6858000"/>
              <a:gd name="connsiteX841" fmla="*/ 6014186 w 7472601"/>
              <a:gd name="connsiteY841" fmla="*/ 1279799 h 6858000"/>
              <a:gd name="connsiteX842" fmla="*/ 6901619 w 7472601"/>
              <a:gd name="connsiteY842" fmla="*/ 1047874 h 6858000"/>
              <a:gd name="connsiteX843" fmla="*/ 6931566 w 7472601"/>
              <a:gd name="connsiteY843" fmla="*/ 1062034 h 6858000"/>
              <a:gd name="connsiteX844" fmla="*/ 5790982 w 7472601"/>
              <a:gd name="connsiteY844" fmla="*/ 1561380 h 6858000"/>
              <a:gd name="connsiteX845" fmla="*/ 6188971 w 7472601"/>
              <a:gd name="connsiteY845" fmla="*/ 1755168 h 6858000"/>
              <a:gd name="connsiteX846" fmla="*/ 6202446 w 7472601"/>
              <a:gd name="connsiteY846" fmla="*/ 1752268 h 6858000"/>
              <a:gd name="connsiteX847" fmla="*/ 7179560 w 7472601"/>
              <a:gd name="connsiteY847" fmla="*/ 1467551 h 6858000"/>
              <a:gd name="connsiteX848" fmla="*/ 7158730 w 7472601"/>
              <a:gd name="connsiteY848" fmla="*/ 1507835 h 6858000"/>
              <a:gd name="connsiteX849" fmla="*/ 6326959 w 7472601"/>
              <a:gd name="connsiteY849" fmla="*/ 1817686 h 6858000"/>
              <a:gd name="connsiteX850" fmla="*/ 6537433 w 7472601"/>
              <a:gd name="connsiteY850" fmla="*/ 1907790 h 6858000"/>
              <a:gd name="connsiteX851" fmla="*/ 6550221 w 7472601"/>
              <a:gd name="connsiteY851" fmla="*/ 1910729 h 6858000"/>
              <a:gd name="connsiteX852" fmla="*/ 6964438 w 7472601"/>
              <a:gd name="connsiteY852" fmla="*/ 2209505 h 6858000"/>
              <a:gd name="connsiteX853" fmla="*/ 7367862 w 7472601"/>
              <a:gd name="connsiteY853" fmla="*/ 2806833 h 6858000"/>
              <a:gd name="connsiteX854" fmla="*/ 7364329 w 7472601"/>
              <a:gd name="connsiteY854" fmla="*/ 2826907 h 6858000"/>
              <a:gd name="connsiteX855" fmla="*/ 7290545 w 7472601"/>
              <a:gd name="connsiteY855" fmla="*/ 2850663 h 6858000"/>
              <a:gd name="connsiteX856" fmla="*/ 6472036 w 7472601"/>
              <a:gd name="connsiteY856" fmla="*/ 1959003 h 6858000"/>
              <a:gd name="connsiteX857" fmla="*/ 5792897 w 7472601"/>
              <a:gd name="connsiteY857" fmla="*/ 1647747 h 6858000"/>
              <a:gd name="connsiteX858" fmla="*/ 5842751 w 7472601"/>
              <a:gd name="connsiteY858" fmla="*/ 1816112 h 6858000"/>
              <a:gd name="connsiteX859" fmla="*/ 5847424 w 7472601"/>
              <a:gd name="connsiteY859" fmla="*/ 1815776 h 6858000"/>
              <a:gd name="connsiteX860" fmla="*/ 6399821 w 7472601"/>
              <a:gd name="connsiteY860" fmla="*/ 2344799 h 6858000"/>
              <a:gd name="connsiteX861" fmla="*/ 6323232 w 7472601"/>
              <a:gd name="connsiteY861" fmla="*/ 2389634 h 6858000"/>
              <a:gd name="connsiteX862" fmla="*/ 5942958 w 7472601"/>
              <a:gd name="connsiteY862" fmla="*/ 2077708 h 6858000"/>
              <a:gd name="connsiteX863" fmla="*/ 5921559 w 7472601"/>
              <a:gd name="connsiteY863" fmla="*/ 2378596 h 6858000"/>
              <a:gd name="connsiteX864" fmla="*/ 5817651 w 7472601"/>
              <a:gd name="connsiteY864" fmla="*/ 3023919 h 6858000"/>
              <a:gd name="connsiteX865" fmla="*/ 5729634 w 7472601"/>
              <a:gd name="connsiteY865" fmla="*/ 3051849 h 6858000"/>
              <a:gd name="connsiteX866" fmla="*/ 5611018 w 7472601"/>
              <a:gd name="connsiteY866" fmla="*/ 2316769 h 6858000"/>
              <a:gd name="connsiteX867" fmla="*/ 5687608 w 7472601"/>
              <a:gd name="connsiteY867" fmla="*/ 2039972 h 6858000"/>
              <a:gd name="connsiteX868" fmla="*/ 5657554 w 7472601"/>
              <a:gd name="connsiteY868" fmla="*/ 1576445 h 6858000"/>
              <a:gd name="connsiteX869" fmla="*/ 5150475 w 7472601"/>
              <a:gd name="connsiteY869" fmla="*/ 1274012 h 6858000"/>
              <a:gd name="connsiteX870" fmla="*/ 5349142 w 7472601"/>
              <a:gd name="connsiteY870" fmla="*/ 2204405 h 6858000"/>
              <a:gd name="connsiteX871" fmla="*/ 5262214 w 7472601"/>
              <a:gd name="connsiteY871" fmla="*/ 2233836 h 6858000"/>
              <a:gd name="connsiteX872" fmla="*/ 4981539 w 7472601"/>
              <a:gd name="connsiteY872" fmla="*/ 1542201 h 6858000"/>
              <a:gd name="connsiteX873" fmla="*/ 4958461 w 7472601"/>
              <a:gd name="connsiteY873" fmla="*/ 1136957 h 6858000"/>
              <a:gd name="connsiteX874" fmla="*/ 4655015 w 7472601"/>
              <a:gd name="connsiteY874" fmla="*/ 891426 h 6858000"/>
              <a:gd name="connsiteX875" fmla="*/ 4348002 w 7472601"/>
              <a:gd name="connsiteY875" fmla="*/ 2205895 h 6858000"/>
              <a:gd name="connsiteX876" fmla="*/ 4262250 w 7472601"/>
              <a:gd name="connsiteY876" fmla="*/ 2219972 h 6858000"/>
              <a:gd name="connsiteX877" fmla="*/ 4550611 w 7472601"/>
              <a:gd name="connsiteY877" fmla="*/ 817540 h 6858000"/>
              <a:gd name="connsiteX878" fmla="*/ 4564418 w 7472601"/>
              <a:gd name="connsiteY878" fmla="*/ 808293 h 6858000"/>
              <a:gd name="connsiteX879" fmla="*/ 4266388 w 7472601"/>
              <a:gd name="connsiteY879" fmla="*/ 500083 h 6858000"/>
              <a:gd name="connsiteX880" fmla="*/ 4032842 w 7472601"/>
              <a:gd name="connsiteY880" fmla="*/ 211809 h 6858000"/>
              <a:gd name="connsiteX881" fmla="*/ 3882765 w 7472601"/>
              <a:gd name="connsiteY881" fmla="*/ 0 h 6858000"/>
              <a:gd name="connsiteX882" fmla="*/ 3721337 w 7472601"/>
              <a:gd name="connsiteY882" fmla="*/ 0 h 6858000"/>
              <a:gd name="connsiteX883" fmla="*/ 3797544 w 7472601"/>
              <a:gd name="connsiteY883" fmla="*/ 0 h 6858000"/>
              <a:gd name="connsiteX884" fmla="*/ 3775734 w 7472601"/>
              <a:gd name="connsiteY884" fmla="*/ 95131 h 6858000"/>
              <a:gd name="connsiteX885" fmla="*/ 3724807 w 7472601"/>
              <a:gd name="connsiteY885" fmla="*/ 272257 h 6858000"/>
              <a:gd name="connsiteX886" fmla="*/ 3726844 w 7472601"/>
              <a:gd name="connsiteY886" fmla="*/ 282988 h 6858000"/>
              <a:gd name="connsiteX887" fmla="*/ 3742664 w 7472601"/>
              <a:gd name="connsiteY887" fmla="*/ 279918 h 6858000"/>
              <a:gd name="connsiteX888" fmla="*/ 4103910 w 7472601"/>
              <a:gd name="connsiteY888" fmla="*/ 1161917 h 6858000"/>
              <a:gd name="connsiteX889" fmla="*/ 4020269 w 7472601"/>
              <a:gd name="connsiteY889" fmla="*/ 1200406 h 6858000"/>
              <a:gd name="connsiteX890" fmla="*/ 3674882 w 7472601"/>
              <a:gd name="connsiteY890" fmla="*/ 488524 h 6858000"/>
              <a:gd name="connsiteX891" fmla="*/ 3132682 w 7472601"/>
              <a:gd name="connsiteY891" fmla="*/ 1072284 h 6858000"/>
              <a:gd name="connsiteX892" fmla="*/ 2716346 w 7472601"/>
              <a:gd name="connsiteY892" fmla="*/ 1276376 h 6858000"/>
              <a:gd name="connsiteX893" fmla="*/ 2716772 w 7472601"/>
              <a:gd name="connsiteY893" fmla="*/ 1255462 h 6858000"/>
              <a:gd name="connsiteX894" fmla="*/ 3471096 w 7472601"/>
              <a:gd name="connsiteY894" fmla="*/ 437072 h 6858000"/>
              <a:gd name="connsiteX895" fmla="*/ 3639057 w 7472601"/>
              <a:gd name="connsiteY895" fmla="*/ 286334 h 6858000"/>
              <a:gd name="connsiteX896" fmla="*/ 3640309 w 7472601"/>
              <a:gd name="connsiteY896" fmla="*/ 284664 h 6858000"/>
              <a:gd name="connsiteX897" fmla="*/ 3646022 w 7472601"/>
              <a:gd name="connsiteY897" fmla="*/ 276711 h 6858000"/>
              <a:gd name="connsiteX898" fmla="*/ 3707943 w 7472601"/>
              <a:gd name="connsiteY898" fmla="*/ 65958 h 6858000"/>
              <a:gd name="connsiteX899" fmla="*/ 3721337 w 7472601"/>
              <a:gd name="connsiteY899" fmla="*/ 0 h 6858000"/>
              <a:gd name="connsiteX900" fmla="*/ 2867960 w 7472601"/>
              <a:gd name="connsiteY900" fmla="*/ 0 h 6858000"/>
              <a:gd name="connsiteX901" fmla="*/ 2926351 w 7472601"/>
              <a:gd name="connsiteY901" fmla="*/ 0 h 6858000"/>
              <a:gd name="connsiteX902" fmla="*/ 2902823 w 7472601"/>
              <a:gd name="connsiteY902" fmla="*/ 262929 h 6858000"/>
              <a:gd name="connsiteX903" fmla="*/ 2940663 w 7472601"/>
              <a:gd name="connsiteY903" fmla="*/ 140884 h 6858000"/>
              <a:gd name="connsiteX904" fmla="*/ 2947039 w 7472601"/>
              <a:gd name="connsiteY904" fmla="*/ 122524 h 6858000"/>
              <a:gd name="connsiteX905" fmla="*/ 2984316 w 7472601"/>
              <a:gd name="connsiteY905" fmla="*/ 0 h 6858000"/>
              <a:gd name="connsiteX906" fmla="*/ 3016114 w 7472601"/>
              <a:gd name="connsiteY906" fmla="*/ 0 h 6858000"/>
              <a:gd name="connsiteX907" fmla="*/ 2979949 w 7472601"/>
              <a:gd name="connsiteY907" fmla="*/ 119274 h 6858000"/>
              <a:gd name="connsiteX908" fmla="*/ 3023879 w 7472601"/>
              <a:gd name="connsiteY908" fmla="*/ 0 h 6858000"/>
              <a:gd name="connsiteX909" fmla="*/ 3105400 w 7472601"/>
              <a:gd name="connsiteY909" fmla="*/ 0 h 6858000"/>
              <a:gd name="connsiteX910" fmla="*/ 3094669 w 7472601"/>
              <a:gd name="connsiteY910" fmla="*/ 30308 h 6858000"/>
              <a:gd name="connsiteX911" fmla="*/ 2901945 w 7472601"/>
              <a:gd name="connsiteY911" fmla="*/ 466538 h 6858000"/>
              <a:gd name="connsiteX912" fmla="*/ 2815209 w 7472601"/>
              <a:gd name="connsiteY912" fmla="*/ 497361 h 6858000"/>
              <a:gd name="connsiteX913" fmla="*/ 2844845 w 7472601"/>
              <a:gd name="connsiteY913" fmla="*/ 127638 h 6858000"/>
              <a:gd name="connsiteX914" fmla="*/ 2867960 w 7472601"/>
              <a:gd name="connsiteY914" fmla="*/ 0 h 6858000"/>
              <a:gd name="connsiteX915" fmla="*/ 1057230 w 7472601"/>
              <a:gd name="connsiteY915" fmla="*/ 0 h 6858000"/>
              <a:gd name="connsiteX916" fmla="*/ 1111003 w 7472601"/>
              <a:gd name="connsiteY916" fmla="*/ 0 h 6858000"/>
              <a:gd name="connsiteX917" fmla="*/ 1125553 w 7472601"/>
              <a:gd name="connsiteY917" fmla="*/ 52588 h 6858000"/>
              <a:gd name="connsiteX918" fmla="*/ 1304276 w 7472601"/>
              <a:gd name="connsiteY918" fmla="*/ 476275 h 6858000"/>
              <a:gd name="connsiteX919" fmla="*/ 1492066 w 7472601"/>
              <a:gd name="connsiteY919" fmla="*/ 886333 h 6858000"/>
              <a:gd name="connsiteX920" fmla="*/ 1423698 w 7472601"/>
              <a:gd name="connsiteY920" fmla="*/ 710817 h 6858000"/>
              <a:gd name="connsiteX921" fmla="*/ 1357609 w 7472601"/>
              <a:gd name="connsiteY921" fmla="*/ 532892 h 6858000"/>
              <a:gd name="connsiteX922" fmla="*/ 1309550 w 7472601"/>
              <a:gd name="connsiteY922" fmla="*/ 374031 h 6858000"/>
              <a:gd name="connsiteX923" fmla="*/ 1193673 w 7472601"/>
              <a:gd name="connsiteY923" fmla="*/ 49533 h 6858000"/>
              <a:gd name="connsiteX924" fmla="*/ 1164391 w 7472601"/>
              <a:gd name="connsiteY924" fmla="*/ 0 h 6858000"/>
              <a:gd name="connsiteX925" fmla="*/ 1200666 w 7472601"/>
              <a:gd name="connsiteY925" fmla="*/ 0 h 6858000"/>
              <a:gd name="connsiteX926" fmla="*/ 1223408 w 7472601"/>
              <a:gd name="connsiteY926" fmla="*/ 38996 h 6858000"/>
              <a:gd name="connsiteX927" fmla="*/ 1339635 w 7472601"/>
              <a:gd name="connsiteY927" fmla="*/ 365517 h 6858000"/>
              <a:gd name="connsiteX928" fmla="*/ 1387469 w 7472601"/>
              <a:gd name="connsiteY928" fmla="*/ 523079 h 6858000"/>
              <a:gd name="connsiteX929" fmla="*/ 1452685 w 7472601"/>
              <a:gd name="connsiteY929" fmla="*/ 699806 h 6858000"/>
              <a:gd name="connsiteX930" fmla="*/ 1492092 w 7472601"/>
              <a:gd name="connsiteY930" fmla="*/ 800424 h 6858000"/>
              <a:gd name="connsiteX931" fmla="*/ 1455302 w 7472601"/>
              <a:gd name="connsiteY931" fmla="*/ 632913 h 6858000"/>
              <a:gd name="connsiteX932" fmla="*/ 1222336 w 7472601"/>
              <a:gd name="connsiteY932" fmla="*/ 9480 h 6858000"/>
              <a:gd name="connsiteX933" fmla="*/ 1214634 w 7472601"/>
              <a:gd name="connsiteY933" fmla="*/ 0 h 6858000"/>
              <a:gd name="connsiteX934" fmla="*/ 1289827 w 7472601"/>
              <a:gd name="connsiteY934" fmla="*/ 0 h 6858000"/>
              <a:gd name="connsiteX935" fmla="*/ 1321076 w 7472601"/>
              <a:gd name="connsiteY935" fmla="*/ 59722 h 6858000"/>
              <a:gd name="connsiteX936" fmla="*/ 1512579 w 7472601"/>
              <a:gd name="connsiteY936" fmla="*/ 626441 h 6858000"/>
              <a:gd name="connsiteX937" fmla="*/ 1506076 w 7472601"/>
              <a:gd name="connsiteY937" fmla="*/ 1089289 h 6858000"/>
              <a:gd name="connsiteX938" fmla="*/ 1486346 w 7472601"/>
              <a:gd name="connsiteY938" fmla="*/ 1079919 h 6858000"/>
              <a:gd name="connsiteX939" fmla="*/ 1070511 w 7472601"/>
              <a:gd name="connsiteY939" fmla="*/ 48609 h 6858000"/>
              <a:gd name="connsiteX940" fmla="*/ 1057230 w 7472601"/>
              <a:gd name="connsiteY940" fmla="*/ 0 h 6858000"/>
              <a:gd name="connsiteX941" fmla="*/ 43151 w 7472601"/>
              <a:gd name="connsiteY941" fmla="*/ 0 h 6858000"/>
              <a:gd name="connsiteX942" fmla="*/ 95283 w 7472601"/>
              <a:gd name="connsiteY942" fmla="*/ 0 h 6858000"/>
              <a:gd name="connsiteX943" fmla="*/ 300708 w 7472601"/>
              <a:gd name="connsiteY943" fmla="*/ 154571 h 6858000"/>
              <a:gd name="connsiteX944" fmla="*/ 530414 w 7472601"/>
              <a:gd name="connsiteY944" fmla="*/ 354673 h 6858000"/>
              <a:gd name="connsiteX945" fmla="*/ 333785 w 7472601"/>
              <a:gd name="connsiteY945" fmla="*/ 161564 h 6858000"/>
              <a:gd name="connsiteX946" fmla="*/ 147005 w 7472601"/>
              <a:gd name="connsiteY946" fmla="*/ 0 h 6858000"/>
              <a:gd name="connsiteX947" fmla="*/ 272509 w 7472601"/>
              <a:gd name="connsiteY947" fmla="*/ 0 h 6858000"/>
              <a:gd name="connsiteX948" fmla="*/ 326276 w 7472601"/>
              <a:gd name="connsiteY948" fmla="*/ 45847 h 6858000"/>
              <a:gd name="connsiteX949" fmla="*/ 823759 w 7472601"/>
              <a:gd name="connsiteY949" fmla="*/ 574145 h 6858000"/>
              <a:gd name="connsiteX950" fmla="*/ 811254 w 7472601"/>
              <a:gd name="connsiteY950" fmla="*/ 665546 h 6858000"/>
              <a:gd name="connsiteX951" fmla="*/ 154042 w 7472601"/>
              <a:gd name="connsiteY951" fmla="*/ 261522 h 6858000"/>
              <a:gd name="connsiteX952" fmla="*/ 13550 w 7472601"/>
              <a:gd name="connsiteY952" fmla="*/ 158423 h 6858000"/>
              <a:gd name="connsiteX953" fmla="*/ 0 w 7472601"/>
              <a:gd name="connsiteY953" fmla="*/ 146618 h 6858000"/>
              <a:gd name="connsiteX954" fmla="*/ 0 w 7472601"/>
              <a:gd name="connsiteY954" fmla="*/ 59161 h 6858000"/>
              <a:gd name="connsiteX955" fmla="*/ 45427 w 7472601"/>
              <a:gd name="connsiteY955" fmla="*/ 101078 h 6858000"/>
              <a:gd name="connsiteX956" fmla="*/ 630103 w 7472601"/>
              <a:gd name="connsiteY956" fmla="*/ 485885 h 6858000"/>
              <a:gd name="connsiteX957" fmla="*/ 532040 w 7472601"/>
              <a:gd name="connsiteY957" fmla="*/ 399359 h 6858000"/>
              <a:gd name="connsiteX958" fmla="*/ 517618 w 7472601"/>
              <a:gd name="connsiteY958" fmla="*/ 385726 h 6858000"/>
              <a:gd name="connsiteX959" fmla="*/ 285074 w 7472601"/>
              <a:gd name="connsiteY959" fmla="*/ 182755 h 6858000"/>
              <a:gd name="connsiteX960" fmla="*/ 43151 w 7472601"/>
              <a:gd name="connsiteY960" fmla="*/ 0 h 6858000"/>
              <a:gd name="connsiteX0" fmla="*/ 369702 w 7472601"/>
              <a:gd name="connsiteY0" fmla="*/ 6712169 h 6858000"/>
              <a:gd name="connsiteX1" fmla="*/ 366575 w 7472601"/>
              <a:gd name="connsiteY1" fmla="*/ 6715556 h 6858000"/>
              <a:gd name="connsiteX2" fmla="*/ 371637 w 7472601"/>
              <a:gd name="connsiteY2" fmla="*/ 6713954 h 6858000"/>
              <a:gd name="connsiteX3" fmla="*/ 369702 w 7472601"/>
              <a:gd name="connsiteY3" fmla="*/ 6712169 h 6858000"/>
              <a:gd name="connsiteX4" fmla="*/ 7088673 w 7472601"/>
              <a:gd name="connsiteY4" fmla="*/ 6610396 h 6858000"/>
              <a:gd name="connsiteX5" fmla="*/ 7440138 w 7472601"/>
              <a:gd name="connsiteY5" fmla="*/ 6622648 h 6858000"/>
              <a:gd name="connsiteX6" fmla="*/ 7467600 w 7472601"/>
              <a:gd name="connsiteY6" fmla="*/ 6628217 h 6858000"/>
              <a:gd name="connsiteX7" fmla="*/ 7467600 w 7472601"/>
              <a:gd name="connsiteY7" fmla="*/ 6668575 h 6858000"/>
              <a:gd name="connsiteX8" fmla="*/ 7392322 w 7472601"/>
              <a:gd name="connsiteY8" fmla="*/ 6658238 h 6858000"/>
              <a:gd name="connsiteX9" fmla="*/ 7467600 w 7472601"/>
              <a:gd name="connsiteY9" fmla="*/ 6683873 h 6858000"/>
              <a:gd name="connsiteX10" fmla="*/ 7467600 w 7472601"/>
              <a:gd name="connsiteY10" fmla="*/ 6714215 h 6858000"/>
              <a:gd name="connsiteX11" fmla="*/ 7447383 w 7472601"/>
              <a:gd name="connsiteY11" fmla="*/ 6707202 h 6858000"/>
              <a:gd name="connsiteX12" fmla="*/ 7289862 w 7472601"/>
              <a:gd name="connsiteY12" fmla="*/ 6659827 h 6858000"/>
              <a:gd name="connsiteX13" fmla="*/ 7434024 w 7472601"/>
              <a:gd name="connsiteY13" fmla="*/ 6722130 h 6858000"/>
              <a:gd name="connsiteX14" fmla="*/ 7467600 w 7472601"/>
              <a:gd name="connsiteY14" fmla="*/ 6736157 h 6858000"/>
              <a:gd name="connsiteX15" fmla="*/ 7467600 w 7472601"/>
              <a:gd name="connsiteY15" fmla="*/ 6767913 h 6858000"/>
              <a:gd name="connsiteX16" fmla="*/ 7392158 w 7472601"/>
              <a:gd name="connsiteY16" fmla="*/ 6771365 h 6858000"/>
              <a:gd name="connsiteX17" fmla="*/ 7467600 w 7472601"/>
              <a:gd name="connsiteY17" fmla="*/ 6805948 h 6858000"/>
              <a:gd name="connsiteX18" fmla="*/ 7467600 w 7472601"/>
              <a:gd name="connsiteY18" fmla="*/ 6831490 h 6858000"/>
              <a:gd name="connsiteX19" fmla="*/ 7410696 w 7472601"/>
              <a:gd name="connsiteY19" fmla="*/ 6803861 h 6858000"/>
              <a:gd name="connsiteX20" fmla="*/ 7088673 w 7472601"/>
              <a:gd name="connsiteY20" fmla="*/ 6610396 h 6858000"/>
              <a:gd name="connsiteX21" fmla="*/ 1019354 w 7472601"/>
              <a:gd name="connsiteY21" fmla="*/ 6315006 h 6858000"/>
              <a:gd name="connsiteX22" fmla="*/ 441046 w 7472601"/>
              <a:gd name="connsiteY22" fmla="*/ 6691153 h 6858000"/>
              <a:gd name="connsiteX23" fmla="*/ 1019354 w 7472601"/>
              <a:gd name="connsiteY23" fmla="*/ 6315006 h 6858000"/>
              <a:gd name="connsiteX24" fmla="*/ 991680 w 7472601"/>
              <a:gd name="connsiteY24" fmla="*/ 6298413 h 6858000"/>
              <a:gd name="connsiteX25" fmla="*/ 409060 w 7472601"/>
              <a:gd name="connsiteY25" fmla="*/ 6671470 h 6858000"/>
              <a:gd name="connsiteX26" fmla="*/ 991680 w 7472601"/>
              <a:gd name="connsiteY26" fmla="*/ 6298413 h 6858000"/>
              <a:gd name="connsiteX27" fmla="*/ 103333 w 7472601"/>
              <a:gd name="connsiteY27" fmla="*/ 5699602 h 6858000"/>
              <a:gd name="connsiteX28" fmla="*/ 233938 w 7472601"/>
              <a:gd name="connsiteY28" fmla="*/ 5809416 h 6858000"/>
              <a:gd name="connsiteX29" fmla="*/ 883580 w 7472601"/>
              <a:gd name="connsiteY29" fmla="*/ 6180710 h 6858000"/>
              <a:gd name="connsiteX30" fmla="*/ 487337 w 7472601"/>
              <a:gd name="connsiteY30" fmla="*/ 5950182 h 6858000"/>
              <a:gd name="connsiteX31" fmla="*/ 354051 w 7472601"/>
              <a:gd name="connsiteY31" fmla="*/ 5854912 h 6858000"/>
              <a:gd name="connsiteX32" fmla="*/ 195436 w 7472601"/>
              <a:gd name="connsiteY32" fmla="*/ 5755068 h 6858000"/>
              <a:gd name="connsiteX33" fmla="*/ 103333 w 7472601"/>
              <a:gd name="connsiteY33" fmla="*/ 5699602 h 6858000"/>
              <a:gd name="connsiteX34" fmla="*/ 5539432 w 7472601"/>
              <a:gd name="connsiteY34" fmla="*/ 5642928 h 6858000"/>
              <a:gd name="connsiteX35" fmla="*/ 5555462 w 7472601"/>
              <a:gd name="connsiteY35" fmla="*/ 5694454 h 6858000"/>
              <a:gd name="connsiteX36" fmla="*/ 5828270 w 7472601"/>
              <a:gd name="connsiteY36" fmla="*/ 6320663 h 6858000"/>
              <a:gd name="connsiteX37" fmla="*/ 5947416 w 7472601"/>
              <a:gd name="connsiteY37" fmla="*/ 6574846 h 6858000"/>
              <a:gd name="connsiteX38" fmla="*/ 5539432 w 7472601"/>
              <a:gd name="connsiteY38" fmla="*/ 5642928 h 6858000"/>
              <a:gd name="connsiteX39" fmla="*/ 51253 w 7472601"/>
              <a:gd name="connsiteY39" fmla="*/ 5631825 h 6858000"/>
              <a:gd name="connsiteX40" fmla="*/ 211622 w 7472601"/>
              <a:gd name="connsiteY40" fmla="*/ 5728803 h 6858000"/>
              <a:gd name="connsiteX41" fmla="*/ 371652 w 7472601"/>
              <a:gd name="connsiteY41" fmla="*/ 5829062 h 6858000"/>
              <a:gd name="connsiteX42" fmla="*/ 505903 w 7472601"/>
              <a:gd name="connsiteY42" fmla="*/ 5925221 h 6858000"/>
              <a:gd name="connsiteX43" fmla="*/ 899240 w 7472601"/>
              <a:gd name="connsiteY43" fmla="*/ 6153068 h 6858000"/>
              <a:gd name="connsiteX44" fmla="*/ 988114 w 7472601"/>
              <a:gd name="connsiteY44" fmla="*/ 6174204 h 6858000"/>
              <a:gd name="connsiteX45" fmla="*/ 845971 w 7472601"/>
              <a:gd name="connsiteY45" fmla="*/ 6067177 h 6858000"/>
              <a:gd name="connsiteX46" fmla="*/ 448057 w 7472601"/>
              <a:gd name="connsiteY46" fmla="*/ 5841376 h 6858000"/>
              <a:gd name="connsiteX47" fmla="*/ 51253 w 7472601"/>
              <a:gd name="connsiteY47" fmla="*/ 5631825 h 6858000"/>
              <a:gd name="connsiteX48" fmla="*/ 2606687 w 7472601"/>
              <a:gd name="connsiteY48" fmla="*/ 5630718 h 6858000"/>
              <a:gd name="connsiteX49" fmla="*/ 2645658 w 7472601"/>
              <a:gd name="connsiteY49" fmla="*/ 6640259 h 6858000"/>
              <a:gd name="connsiteX50" fmla="*/ 2606687 w 7472601"/>
              <a:gd name="connsiteY50" fmla="*/ 5630718 h 6858000"/>
              <a:gd name="connsiteX51" fmla="*/ 3642057 w 7472601"/>
              <a:gd name="connsiteY51" fmla="*/ 5573487 h 6858000"/>
              <a:gd name="connsiteX52" fmla="*/ 3632981 w 7472601"/>
              <a:gd name="connsiteY52" fmla="*/ 5579437 h 6858000"/>
              <a:gd name="connsiteX53" fmla="*/ 3382436 w 7472601"/>
              <a:gd name="connsiteY53" fmla="*/ 5952726 h 6858000"/>
              <a:gd name="connsiteX54" fmla="*/ 3191929 w 7472601"/>
              <a:gd name="connsiteY54" fmla="*/ 6662669 h 6858000"/>
              <a:gd name="connsiteX55" fmla="*/ 3369898 w 7472601"/>
              <a:gd name="connsiteY55" fmla="*/ 6081771 h 6858000"/>
              <a:gd name="connsiteX56" fmla="*/ 3642057 w 7472601"/>
              <a:gd name="connsiteY56" fmla="*/ 5573487 h 6858000"/>
              <a:gd name="connsiteX57" fmla="*/ 2650666 w 7472601"/>
              <a:gd name="connsiteY57" fmla="*/ 5530686 h 6858000"/>
              <a:gd name="connsiteX58" fmla="*/ 2650249 w 7472601"/>
              <a:gd name="connsiteY58" fmla="*/ 5532101 h 6858000"/>
              <a:gd name="connsiteX59" fmla="*/ 2663808 w 7472601"/>
              <a:gd name="connsiteY59" fmla="*/ 6535215 h 6858000"/>
              <a:gd name="connsiteX60" fmla="*/ 2665418 w 7472601"/>
              <a:gd name="connsiteY60" fmla="*/ 6132756 h 6858000"/>
              <a:gd name="connsiteX61" fmla="*/ 2650666 w 7472601"/>
              <a:gd name="connsiteY61" fmla="*/ 5530686 h 6858000"/>
              <a:gd name="connsiteX62" fmla="*/ 2680277 w 7472601"/>
              <a:gd name="connsiteY62" fmla="*/ 5479204 h 6858000"/>
              <a:gd name="connsiteX63" fmla="*/ 2678972 w 7472601"/>
              <a:gd name="connsiteY63" fmla="*/ 5481582 h 6858000"/>
              <a:gd name="connsiteX64" fmla="*/ 2696666 w 7472601"/>
              <a:gd name="connsiteY64" fmla="*/ 6133836 h 6858000"/>
              <a:gd name="connsiteX65" fmla="*/ 2695769 w 7472601"/>
              <a:gd name="connsiteY65" fmla="*/ 6390955 h 6858000"/>
              <a:gd name="connsiteX66" fmla="*/ 2739893 w 7472601"/>
              <a:gd name="connsiteY66" fmla="*/ 6108357 h 6858000"/>
              <a:gd name="connsiteX67" fmla="*/ 2680277 w 7472601"/>
              <a:gd name="connsiteY67" fmla="*/ 5479204 h 6858000"/>
              <a:gd name="connsiteX68" fmla="*/ 1132195 w 7472601"/>
              <a:gd name="connsiteY68" fmla="*/ 5467980 h 6858000"/>
              <a:gd name="connsiteX69" fmla="*/ 1679056 w 7472601"/>
              <a:gd name="connsiteY69" fmla="*/ 5516907 h 6858000"/>
              <a:gd name="connsiteX70" fmla="*/ 2128648 w 7472601"/>
              <a:gd name="connsiteY70" fmla="*/ 5474249 h 6858000"/>
              <a:gd name="connsiteX71" fmla="*/ 1825619 w 7472601"/>
              <a:gd name="connsiteY71" fmla="*/ 5478447 h 6858000"/>
              <a:gd name="connsiteX72" fmla="*/ 1737798 w 7472601"/>
              <a:gd name="connsiteY72" fmla="*/ 5483353 h 6858000"/>
              <a:gd name="connsiteX73" fmla="*/ 1132195 w 7472601"/>
              <a:gd name="connsiteY73" fmla="*/ 5467980 h 6858000"/>
              <a:gd name="connsiteX74" fmla="*/ 7454976 w 7472601"/>
              <a:gd name="connsiteY74" fmla="*/ 6318297 h 6858000"/>
              <a:gd name="connsiteX75" fmla="*/ 7467600 w 7472601"/>
              <a:gd name="connsiteY75" fmla="*/ 6012219 h 6858000"/>
              <a:gd name="connsiteX76" fmla="*/ 7467600 w 7472601"/>
              <a:gd name="connsiteY76" fmla="*/ 6163634 h 6858000"/>
              <a:gd name="connsiteX77" fmla="*/ 7448321 w 7472601"/>
              <a:gd name="connsiteY77" fmla="*/ 6190991 h 6858000"/>
              <a:gd name="connsiteX78" fmla="*/ 7467600 w 7472601"/>
              <a:gd name="connsiteY78" fmla="*/ 6221686 h 6858000"/>
              <a:gd name="connsiteX79" fmla="*/ 7467600 w 7472601"/>
              <a:gd name="connsiteY79" fmla="*/ 6334256 h 6858000"/>
              <a:gd name="connsiteX80" fmla="*/ 7454976 w 7472601"/>
              <a:gd name="connsiteY80" fmla="*/ 6318297 h 6858000"/>
              <a:gd name="connsiteX81" fmla="*/ 1456157 w 7472601"/>
              <a:gd name="connsiteY81" fmla="*/ 5371404 h 6858000"/>
              <a:gd name="connsiteX82" fmla="*/ 1244432 w 7472601"/>
              <a:gd name="connsiteY82" fmla="*/ 5385601 h 6858000"/>
              <a:gd name="connsiteX83" fmla="*/ 973990 w 7472601"/>
              <a:gd name="connsiteY83" fmla="*/ 5424940 h 6858000"/>
              <a:gd name="connsiteX84" fmla="*/ 1103809 w 7472601"/>
              <a:gd name="connsiteY84" fmla="*/ 5433720 h 6858000"/>
              <a:gd name="connsiteX85" fmla="*/ 1123454 w 7472601"/>
              <a:gd name="connsiteY85" fmla="*/ 5435727 h 6858000"/>
              <a:gd name="connsiteX86" fmla="*/ 1737017 w 7472601"/>
              <a:gd name="connsiteY86" fmla="*/ 5452183 h 6858000"/>
              <a:gd name="connsiteX87" fmla="*/ 1824397 w 7472601"/>
              <a:gd name="connsiteY87" fmla="*/ 5447757 h 6858000"/>
              <a:gd name="connsiteX88" fmla="*/ 2070059 w 7472601"/>
              <a:gd name="connsiteY88" fmla="*/ 5441660 h 6858000"/>
              <a:gd name="connsiteX89" fmla="*/ 1456157 w 7472601"/>
              <a:gd name="connsiteY89" fmla="*/ 5371404 h 6858000"/>
              <a:gd name="connsiteX90" fmla="*/ 4988186 w 7472601"/>
              <a:gd name="connsiteY90" fmla="*/ 5216467 h 6858000"/>
              <a:gd name="connsiteX91" fmla="*/ 4777334 w 7472601"/>
              <a:gd name="connsiteY91" fmla="*/ 5406072 h 6858000"/>
              <a:gd name="connsiteX92" fmla="*/ 4718341 w 7472601"/>
              <a:gd name="connsiteY92" fmla="*/ 5468043 h 6858000"/>
              <a:gd name="connsiteX93" fmla="*/ 4604655 w 7472601"/>
              <a:gd name="connsiteY93" fmla="*/ 5583434 h 6858000"/>
              <a:gd name="connsiteX94" fmla="*/ 4565074 w 7472601"/>
              <a:gd name="connsiteY94" fmla="*/ 5618550 h 6858000"/>
              <a:gd name="connsiteX95" fmla="*/ 4988186 w 7472601"/>
              <a:gd name="connsiteY95" fmla="*/ 5216467 h 6858000"/>
              <a:gd name="connsiteX96" fmla="*/ 4978032 w 7472601"/>
              <a:gd name="connsiteY96" fmla="*/ 5183809 h 6858000"/>
              <a:gd name="connsiteX97" fmla="*/ 4463413 w 7472601"/>
              <a:gd name="connsiteY97" fmla="*/ 5615162 h 6858000"/>
              <a:gd name="connsiteX98" fmla="*/ 4358134 w 7472601"/>
              <a:gd name="connsiteY98" fmla="*/ 5742791 h 6858000"/>
              <a:gd name="connsiteX99" fmla="*/ 4376219 w 7472601"/>
              <a:gd name="connsiteY99" fmla="*/ 5729027 h 6858000"/>
              <a:gd name="connsiteX100" fmla="*/ 4582340 w 7472601"/>
              <a:gd name="connsiteY100" fmla="*/ 5561037 h 6858000"/>
              <a:gd name="connsiteX101" fmla="*/ 4694684 w 7472601"/>
              <a:gd name="connsiteY101" fmla="*/ 5447098 h 6858000"/>
              <a:gd name="connsiteX102" fmla="*/ 4754123 w 7472601"/>
              <a:gd name="connsiteY102" fmla="*/ 5384643 h 6858000"/>
              <a:gd name="connsiteX103" fmla="*/ 4978032 w 7472601"/>
              <a:gd name="connsiteY103" fmla="*/ 5183809 h 6858000"/>
              <a:gd name="connsiteX104" fmla="*/ 1903353 w 7472601"/>
              <a:gd name="connsiteY104" fmla="*/ 5044827 h 6858000"/>
              <a:gd name="connsiteX105" fmla="*/ 1936931 w 7472601"/>
              <a:gd name="connsiteY105" fmla="*/ 5093954 h 6858000"/>
              <a:gd name="connsiteX106" fmla="*/ 2195868 w 7472601"/>
              <a:gd name="connsiteY106" fmla="*/ 5396574 h 6858000"/>
              <a:gd name="connsiteX107" fmla="*/ 2088852 w 7472601"/>
              <a:gd name="connsiteY107" fmla="*/ 5166123 h 6858000"/>
              <a:gd name="connsiteX108" fmla="*/ 1958241 w 7472601"/>
              <a:gd name="connsiteY108" fmla="*/ 5067955 h 6858000"/>
              <a:gd name="connsiteX109" fmla="*/ 1903353 w 7472601"/>
              <a:gd name="connsiteY109" fmla="*/ 5044827 h 6858000"/>
              <a:gd name="connsiteX110" fmla="*/ 1979378 w 7472601"/>
              <a:gd name="connsiteY110" fmla="*/ 4769504 h 6858000"/>
              <a:gd name="connsiteX111" fmla="*/ 2882120 w 7472601"/>
              <a:gd name="connsiteY111" fmla="*/ 5064547 h 6858000"/>
              <a:gd name="connsiteX112" fmla="*/ 2793103 w 7472601"/>
              <a:gd name="connsiteY112" fmla="*/ 5039699 h 6858000"/>
              <a:gd name="connsiteX113" fmla="*/ 2770041 w 7472601"/>
              <a:gd name="connsiteY113" fmla="*/ 5033634 h 6858000"/>
              <a:gd name="connsiteX114" fmla="*/ 1979378 w 7472601"/>
              <a:gd name="connsiteY114" fmla="*/ 4769504 h 6858000"/>
              <a:gd name="connsiteX115" fmla="*/ 1927410 w 7472601"/>
              <a:gd name="connsiteY115" fmla="*/ 4716164 h 6858000"/>
              <a:gd name="connsiteX116" fmla="*/ 1959587 w 7472601"/>
              <a:gd name="connsiteY116" fmla="*/ 4728849 h 6858000"/>
              <a:gd name="connsiteX117" fmla="*/ 2777707 w 7472601"/>
              <a:gd name="connsiteY117" fmla="*/ 5003991 h 6858000"/>
              <a:gd name="connsiteX118" fmla="*/ 2800768 w 7472601"/>
              <a:gd name="connsiteY118" fmla="*/ 5010056 h 6858000"/>
              <a:gd name="connsiteX119" fmla="*/ 2879408 w 7472601"/>
              <a:gd name="connsiteY119" fmla="*/ 5031590 h 6858000"/>
              <a:gd name="connsiteX120" fmla="*/ 2862295 w 7472601"/>
              <a:gd name="connsiteY120" fmla="*/ 5022958 h 6858000"/>
              <a:gd name="connsiteX121" fmla="*/ 2813343 w 7472601"/>
              <a:gd name="connsiteY121" fmla="*/ 4998369 h 6858000"/>
              <a:gd name="connsiteX122" fmla="*/ 2646245 w 7472601"/>
              <a:gd name="connsiteY122" fmla="*/ 4930999 h 6858000"/>
              <a:gd name="connsiteX123" fmla="*/ 1999243 w 7472601"/>
              <a:gd name="connsiteY123" fmla="*/ 4730524 h 6858000"/>
              <a:gd name="connsiteX124" fmla="*/ 1979527 w 7472601"/>
              <a:gd name="connsiteY124" fmla="*/ 4726651 h 6858000"/>
              <a:gd name="connsiteX125" fmla="*/ 1927410 w 7472601"/>
              <a:gd name="connsiteY125" fmla="*/ 4716164 h 6858000"/>
              <a:gd name="connsiteX126" fmla="*/ 1997014 w 7472601"/>
              <a:gd name="connsiteY126" fmla="*/ 4698007 h 6858000"/>
              <a:gd name="connsiteX127" fmla="*/ 2005458 w 7472601"/>
              <a:gd name="connsiteY127" fmla="*/ 4699540 h 6858000"/>
              <a:gd name="connsiteX128" fmla="*/ 2657186 w 7472601"/>
              <a:gd name="connsiteY128" fmla="*/ 4901687 h 6858000"/>
              <a:gd name="connsiteX129" fmla="*/ 2826662 w 7472601"/>
              <a:gd name="connsiteY129" fmla="*/ 4970362 h 6858000"/>
              <a:gd name="connsiteX130" fmla="*/ 2876100 w 7472601"/>
              <a:gd name="connsiteY130" fmla="*/ 4995397 h 6858000"/>
              <a:gd name="connsiteX131" fmla="*/ 3042600 w 7472601"/>
              <a:gd name="connsiteY131" fmla="*/ 5059532 h 6858000"/>
              <a:gd name="connsiteX132" fmla="*/ 1997014 w 7472601"/>
              <a:gd name="connsiteY132" fmla="*/ 4698007 h 6858000"/>
              <a:gd name="connsiteX133" fmla="*/ 2305292 w 7472601"/>
              <a:gd name="connsiteY133" fmla="*/ 4219492 h 6858000"/>
              <a:gd name="connsiteX134" fmla="*/ 3360922 w 7472601"/>
              <a:gd name="connsiteY134" fmla="*/ 4529373 h 6858000"/>
              <a:gd name="connsiteX135" fmla="*/ 3492420 w 7472601"/>
              <a:gd name="connsiteY135" fmla="*/ 4510145 h 6858000"/>
              <a:gd name="connsiteX136" fmla="*/ 3364086 w 7472601"/>
              <a:gd name="connsiteY136" fmla="*/ 4480340 h 6858000"/>
              <a:gd name="connsiteX137" fmla="*/ 3225818 w 7472601"/>
              <a:gd name="connsiteY137" fmla="*/ 4411822 h 6858000"/>
              <a:gd name="connsiteX138" fmla="*/ 3129696 w 7472601"/>
              <a:gd name="connsiteY138" fmla="*/ 4360704 h 6858000"/>
              <a:gd name="connsiteX139" fmla="*/ 2814545 w 7472601"/>
              <a:gd name="connsiteY139" fmla="*/ 4282955 h 6858000"/>
              <a:gd name="connsiteX140" fmla="*/ 2305292 w 7472601"/>
              <a:gd name="connsiteY140" fmla="*/ 4219492 h 6858000"/>
              <a:gd name="connsiteX141" fmla="*/ 2626982 w 7472601"/>
              <a:gd name="connsiteY141" fmla="*/ 4206450 h 6858000"/>
              <a:gd name="connsiteX142" fmla="*/ 2490617 w 7472601"/>
              <a:gd name="connsiteY142" fmla="*/ 4206951 h 6858000"/>
              <a:gd name="connsiteX143" fmla="*/ 2819869 w 7472601"/>
              <a:gd name="connsiteY143" fmla="*/ 4252936 h 6858000"/>
              <a:gd name="connsiteX144" fmla="*/ 3143018 w 7472601"/>
              <a:gd name="connsiteY144" fmla="*/ 4332698 h 6858000"/>
              <a:gd name="connsiteX145" fmla="*/ 3241520 w 7472601"/>
              <a:gd name="connsiteY145" fmla="*/ 4385112 h 6858000"/>
              <a:gd name="connsiteX146" fmla="*/ 3374575 w 7472601"/>
              <a:gd name="connsiteY146" fmla="*/ 4451517 h 6858000"/>
              <a:gd name="connsiteX147" fmla="*/ 3505221 w 7472601"/>
              <a:gd name="connsiteY147" fmla="*/ 4480757 h 6858000"/>
              <a:gd name="connsiteX148" fmla="*/ 2626982 w 7472601"/>
              <a:gd name="connsiteY148" fmla="*/ 4206450 h 6858000"/>
              <a:gd name="connsiteX149" fmla="*/ 1310106 w 7472601"/>
              <a:gd name="connsiteY149" fmla="*/ 3943217 h 6858000"/>
              <a:gd name="connsiteX150" fmla="*/ 854994 w 7472601"/>
              <a:gd name="connsiteY150" fmla="*/ 4399136 h 6858000"/>
              <a:gd name="connsiteX151" fmla="*/ 742462 w 7472601"/>
              <a:gd name="connsiteY151" fmla="*/ 4594648 h 6858000"/>
              <a:gd name="connsiteX152" fmla="*/ 820602 w 7472601"/>
              <a:gd name="connsiteY152" fmla="*/ 4485915 h 6858000"/>
              <a:gd name="connsiteX153" fmla="*/ 878295 w 7472601"/>
              <a:gd name="connsiteY153" fmla="*/ 4403594 h 6858000"/>
              <a:gd name="connsiteX154" fmla="*/ 1240607 w 7472601"/>
              <a:gd name="connsiteY154" fmla="*/ 4010401 h 6858000"/>
              <a:gd name="connsiteX155" fmla="*/ 1310106 w 7472601"/>
              <a:gd name="connsiteY155" fmla="*/ 3943217 h 6858000"/>
              <a:gd name="connsiteX156" fmla="*/ 1423113 w 7472601"/>
              <a:gd name="connsiteY156" fmla="*/ 3874565 h 6858000"/>
              <a:gd name="connsiteX157" fmla="*/ 1260565 w 7472601"/>
              <a:gd name="connsiteY157" fmla="*/ 4031982 h 6858000"/>
              <a:gd name="connsiteX158" fmla="*/ 901900 w 7472601"/>
              <a:gd name="connsiteY158" fmla="*/ 4421236 h 6858000"/>
              <a:gd name="connsiteX159" fmla="*/ 845044 w 7472601"/>
              <a:gd name="connsiteY159" fmla="*/ 4502436 h 6858000"/>
              <a:gd name="connsiteX160" fmla="*/ 685926 w 7472601"/>
              <a:gd name="connsiteY160" fmla="*/ 4703069 h 6858000"/>
              <a:gd name="connsiteX161" fmla="*/ 684248 w 7472601"/>
              <a:gd name="connsiteY161" fmla="*/ 4706721 h 6858000"/>
              <a:gd name="connsiteX162" fmla="*/ 1423113 w 7472601"/>
              <a:gd name="connsiteY162" fmla="*/ 3874565 h 6858000"/>
              <a:gd name="connsiteX163" fmla="*/ 3316479 w 7472601"/>
              <a:gd name="connsiteY163" fmla="*/ 3872136 h 6858000"/>
              <a:gd name="connsiteX164" fmla="*/ 3546806 w 7472601"/>
              <a:gd name="connsiteY164" fmla="*/ 4356139 h 6858000"/>
              <a:gd name="connsiteX165" fmla="*/ 3364433 w 7472601"/>
              <a:gd name="connsiteY165" fmla="*/ 3953121 h 6858000"/>
              <a:gd name="connsiteX166" fmla="*/ 3316479 w 7472601"/>
              <a:gd name="connsiteY166" fmla="*/ 3872136 h 6858000"/>
              <a:gd name="connsiteX167" fmla="*/ 3291335 w 7472601"/>
              <a:gd name="connsiteY167" fmla="*/ 3767420 h 6858000"/>
              <a:gd name="connsiteX168" fmla="*/ 3390805 w 7472601"/>
              <a:gd name="connsiteY168" fmla="*/ 3937163 h 6858000"/>
              <a:gd name="connsiteX169" fmla="*/ 3579062 w 7472601"/>
              <a:gd name="connsiteY169" fmla="*/ 4359040 h 6858000"/>
              <a:gd name="connsiteX170" fmla="*/ 3467355 w 7472601"/>
              <a:gd name="connsiteY170" fmla="*/ 3988130 h 6858000"/>
              <a:gd name="connsiteX171" fmla="*/ 3310753 w 7472601"/>
              <a:gd name="connsiteY171" fmla="*/ 3787140 h 6858000"/>
              <a:gd name="connsiteX172" fmla="*/ 3291335 w 7472601"/>
              <a:gd name="connsiteY172" fmla="*/ 3767420 h 6858000"/>
              <a:gd name="connsiteX173" fmla="*/ 1635889 w 7472601"/>
              <a:gd name="connsiteY173" fmla="*/ 3709494 h 6858000"/>
              <a:gd name="connsiteX174" fmla="*/ 1634800 w 7472601"/>
              <a:gd name="connsiteY174" fmla="*/ 3731111 h 6858000"/>
              <a:gd name="connsiteX175" fmla="*/ 1635889 w 7472601"/>
              <a:gd name="connsiteY175" fmla="*/ 3709494 h 6858000"/>
              <a:gd name="connsiteX176" fmla="*/ 1510397 w 7472601"/>
              <a:gd name="connsiteY176" fmla="*/ 3684705 h 6858000"/>
              <a:gd name="connsiteX177" fmla="*/ 1146550 w 7472601"/>
              <a:gd name="connsiteY177" fmla="*/ 3802012 h 6858000"/>
              <a:gd name="connsiteX178" fmla="*/ 698834 w 7472601"/>
              <a:gd name="connsiteY178" fmla="*/ 3952272 h 6858000"/>
              <a:gd name="connsiteX179" fmla="*/ 34256 w 7472601"/>
              <a:gd name="connsiteY179" fmla="*/ 4347603 h 6858000"/>
              <a:gd name="connsiteX180" fmla="*/ 527241 w 7472601"/>
              <a:gd name="connsiteY180" fmla="*/ 4065078 h 6858000"/>
              <a:gd name="connsiteX181" fmla="*/ 1510397 w 7472601"/>
              <a:gd name="connsiteY181" fmla="*/ 3684705 h 6858000"/>
              <a:gd name="connsiteX182" fmla="*/ 1313114 w 7472601"/>
              <a:gd name="connsiteY182" fmla="*/ 3655216 h 6858000"/>
              <a:gd name="connsiteX183" fmla="*/ 1109304 w 7472601"/>
              <a:gd name="connsiteY183" fmla="*/ 3669030 h 6858000"/>
              <a:gd name="connsiteX184" fmla="*/ 8129 w 7472601"/>
              <a:gd name="connsiteY184" fmla="*/ 4330519 h 6858000"/>
              <a:gd name="connsiteX185" fmla="*/ 687572 w 7472601"/>
              <a:gd name="connsiteY185" fmla="*/ 3925629 h 6858000"/>
              <a:gd name="connsiteX186" fmla="*/ 1138365 w 7472601"/>
              <a:gd name="connsiteY186" fmla="*/ 3774515 h 6858000"/>
              <a:gd name="connsiteX187" fmla="*/ 1505579 w 7472601"/>
              <a:gd name="connsiteY187" fmla="*/ 3655526 h 6858000"/>
              <a:gd name="connsiteX188" fmla="*/ 1313114 w 7472601"/>
              <a:gd name="connsiteY188" fmla="*/ 3655216 h 6858000"/>
              <a:gd name="connsiteX189" fmla="*/ 3655073 w 7472601"/>
              <a:gd name="connsiteY189" fmla="*/ 3650884 h 6858000"/>
              <a:gd name="connsiteX190" fmla="*/ 3989938 w 7472601"/>
              <a:gd name="connsiteY190" fmla="*/ 3991685 h 6858000"/>
              <a:gd name="connsiteX191" fmla="*/ 4393907 w 7472601"/>
              <a:gd name="connsiteY191" fmla="*/ 4261258 h 6858000"/>
              <a:gd name="connsiteX192" fmla="*/ 4648051 w 7472601"/>
              <a:gd name="connsiteY192" fmla="*/ 4374051 h 6858000"/>
              <a:gd name="connsiteX193" fmla="*/ 4383389 w 7472601"/>
              <a:gd name="connsiteY193" fmla="*/ 4184369 h 6858000"/>
              <a:gd name="connsiteX194" fmla="*/ 4165508 w 7472601"/>
              <a:gd name="connsiteY194" fmla="*/ 4035196 h 6858000"/>
              <a:gd name="connsiteX195" fmla="*/ 4068162 w 7472601"/>
              <a:gd name="connsiteY195" fmla="*/ 3953394 h 6858000"/>
              <a:gd name="connsiteX196" fmla="*/ 3981416 w 7472601"/>
              <a:gd name="connsiteY196" fmla="*/ 3880482 h 6858000"/>
              <a:gd name="connsiteX197" fmla="*/ 3800147 w 7472601"/>
              <a:gd name="connsiteY197" fmla="*/ 3749872 h 6858000"/>
              <a:gd name="connsiteX198" fmla="*/ 3655073 w 7472601"/>
              <a:gd name="connsiteY198" fmla="*/ 3650884 h 6858000"/>
              <a:gd name="connsiteX199" fmla="*/ 3670252 w 7472601"/>
              <a:gd name="connsiteY199" fmla="*/ 3622798 h 6858000"/>
              <a:gd name="connsiteX200" fmla="*/ 3817258 w 7472601"/>
              <a:gd name="connsiteY200" fmla="*/ 3723577 h 6858000"/>
              <a:gd name="connsiteX201" fmla="*/ 4000461 w 7472601"/>
              <a:gd name="connsiteY201" fmla="*/ 3855966 h 6858000"/>
              <a:gd name="connsiteX202" fmla="*/ 4088180 w 7472601"/>
              <a:gd name="connsiteY202" fmla="*/ 3929774 h 6858000"/>
              <a:gd name="connsiteX203" fmla="*/ 4184555 w 7472601"/>
              <a:gd name="connsiteY203" fmla="*/ 4010683 h 6858000"/>
              <a:gd name="connsiteX204" fmla="*/ 4399563 w 7472601"/>
              <a:gd name="connsiteY204" fmla="*/ 4158106 h 6858000"/>
              <a:gd name="connsiteX205" fmla="*/ 4684469 w 7472601"/>
              <a:gd name="connsiteY205" fmla="*/ 4364680 h 6858000"/>
              <a:gd name="connsiteX206" fmla="*/ 4690271 w 7472601"/>
              <a:gd name="connsiteY206" fmla="*/ 4370034 h 6858000"/>
              <a:gd name="connsiteX207" fmla="*/ 4136093 w 7472601"/>
              <a:gd name="connsiteY207" fmla="*/ 3858466 h 6858000"/>
              <a:gd name="connsiteX208" fmla="*/ 3670252 w 7472601"/>
              <a:gd name="connsiteY208" fmla="*/ 3622798 h 6858000"/>
              <a:gd name="connsiteX209" fmla="*/ 4440129 w 7472601"/>
              <a:gd name="connsiteY209" fmla="*/ 3448571 h 6858000"/>
              <a:gd name="connsiteX210" fmla="*/ 4856525 w 7472601"/>
              <a:gd name="connsiteY210" fmla="*/ 3915351 h 6858000"/>
              <a:gd name="connsiteX211" fmla="*/ 5059055 w 7472601"/>
              <a:gd name="connsiteY211" fmla="*/ 4108918 h 6858000"/>
              <a:gd name="connsiteX212" fmla="*/ 5290070 w 7472601"/>
              <a:gd name="connsiteY212" fmla="*/ 4263619 h 6858000"/>
              <a:gd name="connsiteX213" fmla="*/ 4834991 w 7472601"/>
              <a:gd name="connsiteY213" fmla="*/ 3830985 h 6858000"/>
              <a:gd name="connsiteX214" fmla="*/ 4440129 w 7472601"/>
              <a:gd name="connsiteY214" fmla="*/ 3448571 h 6858000"/>
              <a:gd name="connsiteX215" fmla="*/ 4441737 w 7472601"/>
              <a:gd name="connsiteY215" fmla="*/ 3399734 h 6858000"/>
              <a:gd name="connsiteX216" fmla="*/ 4431236 w 7472601"/>
              <a:gd name="connsiteY216" fmla="*/ 3400954 h 6858000"/>
              <a:gd name="connsiteX217" fmla="*/ 4557150 w 7472601"/>
              <a:gd name="connsiteY217" fmla="*/ 3510023 h 6858000"/>
              <a:gd name="connsiteX218" fmla="*/ 4856936 w 7472601"/>
              <a:gd name="connsiteY218" fmla="*/ 3809146 h 6858000"/>
              <a:gd name="connsiteX219" fmla="*/ 5111996 w 7472601"/>
              <a:gd name="connsiteY219" fmla="*/ 4065759 h 6858000"/>
              <a:gd name="connsiteX220" fmla="*/ 5388878 w 7472601"/>
              <a:gd name="connsiteY220" fmla="*/ 4300185 h 6858000"/>
              <a:gd name="connsiteX221" fmla="*/ 5425556 w 7472601"/>
              <a:gd name="connsiteY221" fmla="*/ 4308967 h 6858000"/>
              <a:gd name="connsiteX222" fmla="*/ 4943646 w 7472601"/>
              <a:gd name="connsiteY222" fmla="*/ 3822916 h 6858000"/>
              <a:gd name="connsiteX223" fmla="*/ 4594837 w 7472601"/>
              <a:gd name="connsiteY223" fmla="*/ 3532274 h 6858000"/>
              <a:gd name="connsiteX224" fmla="*/ 4441737 w 7472601"/>
              <a:gd name="connsiteY224" fmla="*/ 3399734 h 6858000"/>
              <a:gd name="connsiteX225" fmla="*/ 5425834 w 7472601"/>
              <a:gd name="connsiteY225" fmla="*/ 3162785 h 6858000"/>
              <a:gd name="connsiteX226" fmla="*/ 5401644 w 7472601"/>
              <a:gd name="connsiteY226" fmla="*/ 3617847 h 6858000"/>
              <a:gd name="connsiteX227" fmla="*/ 5467256 w 7472601"/>
              <a:gd name="connsiteY227" fmla="*/ 4175494 h 6858000"/>
              <a:gd name="connsiteX228" fmla="*/ 5448069 w 7472601"/>
              <a:gd name="connsiteY228" fmla="*/ 3567554 h 6858000"/>
              <a:gd name="connsiteX229" fmla="*/ 5425834 w 7472601"/>
              <a:gd name="connsiteY229" fmla="*/ 3162785 h 6858000"/>
              <a:gd name="connsiteX230" fmla="*/ 1318687 w 7472601"/>
              <a:gd name="connsiteY230" fmla="*/ 3113840 h 6858000"/>
              <a:gd name="connsiteX231" fmla="*/ 1066793 w 7472601"/>
              <a:gd name="connsiteY231" fmla="*/ 3212171 h 6858000"/>
              <a:gd name="connsiteX232" fmla="*/ 993319 w 7472601"/>
              <a:gd name="connsiteY232" fmla="*/ 3247648 h 6858000"/>
              <a:gd name="connsiteX233" fmla="*/ 853081 w 7472601"/>
              <a:gd name="connsiteY233" fmla="*/ 3312410 h 6858000"/>
              <a:gd name="connsiteX234" fmla="*/ 805957 w 7472601"/>
              <a:gd name="connsiteY234" fmla="*/ 3330443 h 6858000"/>
              <a:gd name="connsiteX235" fmla="*/ 1318687 w 7472601"/>
              <a:gd name="connsiteY235" fmla="*/ 3113840 h 6858000"/>
              <a:gd name="connsiteX236" fmla="*/ 5453702 w 7472601"/>
              <a:gd name="connsiteY236" fmla="*/ 3090882 h 6858000"/>
              <a:gd name="connsiteX237" fmla="*/ 5480135 w 7472601"/>
              <a:gd name="connsiteY237" fmla="*/ 3565802 h 6858000"/>
              <a:gd name="connsiteX238" fmla="*/ 5499023 w 7472601"/>
              <a:gd name="connsiteY238" fmla="*/ 4166310 h 6858000"/>
              <a:gd name="connsiteX239" fmla="*/ 5547022 w 7472601"/>
              <a:gd name="connsiteY239" fmla="*/ 3607838 h 6858000"/>
              <a:gd name="connsiteX240" fmla="*/ 5515964 w 7472601"/>
              <a:gd name="connsiteY240" fmla="*/ 3378541 h 6858000"/>
              <a:gd name="connsiteX241" fmla="*/ 5453702 w 7472601"/>
              <a:gd name="connsiteY241" fmla="*/ 3090882 h 6858000"/>
              <a:gd name="connsiteX242" fmla="*/ 1238695 w 7472601"/>
              <a:gd name="connsiteY242" fmla="*/ 3076820 h 6858000"/>
              <a:gd name="connsiteX243" fmla="*/ 716371 w 7472601"/>
              <a:gd name="connsiteY243" fmla="*/ 3293249 h 6858000"/>
              <a:gd name="connsiteX244" fmla="*/ 579522 w 7472601"/>
              <a:gd name="connsiteY244" fmla="*/ 3371759 h 6858000"/>
              <a:gd name="connsiteX245" fmla="*/ 600288 w 7472601"/>
              <a:gd name="connsiteY245" fmla="*/ 3365555 h 6858000"/>
              <a:gd name="connsiteX246" fmla="*/ 840692 w 7472601"/>
              <a:gd name="connsiteY246" fmla="*/ 3284921 h 6858000"/>
              <a:gd name="connsiteX247" fmla="*/ 979248 w 7472601"/>
              <a:gd name="connsiteY247" fmla="*/ 3221003 h 6858000"/>
              <a:gd name="connsiteX248" fmla="*/ 1053282 w 7472601"/>
              <a:gd name="connsiteY248" fmla="*/ 3185247 h 6858000"/>
              <a:gd name="connsiteX249" fmla="*/ 1320603 w 7472601"/>
              <a:gd name="connsiteY249" fmla="*/ 3081281 h 6858000"/>
              <a:gd name="connsiteX250" fmla="*/ 1238695 w 7472601"/>
              <a:gd name="connsiteY250" fmla="*/ 3076820 h 6858000"/>
              <a:gd name="connsiteX251" fmla="*/ 5425627 w 7472601"/>
              <a:gd name="connsiteY251" fmla="*/ 2954192 h 6858000"/>
              <a:gd name="connsiteX252" fmla="*/ 5470770 w 7472601"/>
              <a:gd name="connsiteY252" fmla="*/ 3005435 h 6858000"/>
              <a:gd name="connsiteX253" fmla="*/ 5519779 w 7472601"/>
              <a:gd name="connsiteY253" fmla="*/ 4359223 h 6858000"/>
              <a:gd name="connsiteX254" fmla="*/ 5520293 w 7472601"/>
              <a:gd name="connsiteY254" fmla="*/ 4360602 h 6858000"/>
              <a:gd name="connsiteX255" fmla="*/ 5767221 w 7472601"/>
              <a:gd name="connsiteY255" fmla="*/ 4665564 h 6858000"/>
              <a:gd name="connsiteX256" fmla="*/ 6937169 w 7472601"/>
              <a:gd name="connsiteY256" fmla="*/ 4815941 h 6858000"/>
              <a:gd name="connsiteX257" fmla="*/ 6953922 w 7472601"/>
              <a:gd name="connsiteY257" fmla="*/ 4890068 h 6858000"/>
              <a:gd name="connsiteX258" fmla="*/ 6071359 w 7472601"/>
              <a:gd name="connsiteY258" fmla="*/ 4770770 h 6858000"/>
              <a:gd name="connsiteX259" fmla="*/ 6038839 w 7472601"/>
              <a:gd name="connsiteY259" fmla="*/ 4764474 h 6858000"/>
              <a:gd name="connsiteX260" fmla="*/ 6038706 w 7472601"/>
              <a:gd name="connsiteY260" fmla="*/ 4763847 h 6858000"/>
              <a:gd name="connsiteX261" fmla="*/ 6037784 w 7472601"/>
              <a:gd name="connsiteY261" fmla="*/ 4764270 h 6858000"/>
              <a:gd name="connsiteX262" fmla="*/ 6038839 w 7472601"/>
              <a:gd name="connsiteY262" fmla="*/ 4764474 h 6858000"/>
              <a:gd name="connsiteX263" fmla="*/ 6040338 w 7472601"/>
              <a:gd name="connsiteY263" fmla="*/ 4771418 h 6858000"/>
              <a:gd name="connsiteX264" fmla="*/ 6024488 w 7472601"/>
              <a:gd name="connsiteY264" fmla="*/ 4809903 h 6858000"/>
              <a:gd name="connsiteX265" fmla="*/ 5599771 w 7472601"/>
              <a:gd name="connsiteY265" fmla="*/ 5509652 h 6858000"/>
              <a:gd name="connsiteX266" fmla="*/ 5548843 w 7472601"/>
              <a:gd name="connsiteY266" fmla="*/ 5563845 h 6858000"/>
              <a:gd name="connsiteX267" fmla="*/ 5940952 w 7472601"/>
              <a:gd name="connsiteY267" fmla="*/ 6250028 h 6858000"/>
              <a:gd name="connsiteX268" fmla="*/ 6043441 w 7472601"/>
              <a:gd name="connsiteY268" fmla="*/ 6665847 h 6858000"/>
              <a:gd name="connsiteX269" fmla="*/ 6093432 w 7472601"/>
              <a:gd name="connsiteY269" fmla="*/ 6858000 h 6858000"/>
              <a:gd name="connsiteX270" fmla="*/ 6034344 w 7472601"/>
              <a:gd name="connsiteY270" fmla="*/ 6858000 h 6858000"/>
              <a:gd name="connsiteX271" fmla="*/ 6026679 w 7472601"/>
              <a:gd name="connsiteY271" fmla="*/ 6836959 h 6858000"/>
              <a:gd name="connsiteX272" fmla="*/ 5800441 w 7472601"/>
              <a:gd name="connsiteY272" fmla="*/ 6335286 h 6858000"/>
              <a:gd name="connsiteX273" fmla="*/ 5526562 w 7472601"/>
              <a:gd name="connsiteY273" fmla="*/ 5705388 h 6858000"/>
              <a:gd name="connsiteX274" fmla="*/ 5519640 w 7472601"/>
              <a:gd name="connsiteY274" fmla="*/ 5683774 h 6858000"/>
              <a:gd name="connsiteX275" fmla="*/ 5844559 w 7472601"/>
              <a:gd name="connsiteY275" fmla="*/ 6553349 h 6858000"/>
              <a:gd name="connsiteX276" fmla="*/ 5975994 w 7472601"/>
              <a:gd name="connsiteY276" fmla="*/ 6858000 h 6858000"/>
              <a:gd name="connsiteX277" fmla="*/ 5898547 w 7472601"/>
              <a:gd name="connsiteY277" fmla="*/ 6858000 h 6858000"/>
              <a:gd name="connsiteX278" fmla="*/ 5682041 w 7472601"/>
              <a:gd name="connsiteY278" fmla="*/ 6355860 h 6858000"/>
              <a:gd name="connsiteX279" fmla="*/ 5461758 w 7472601"/>
              <a:gd name="connsiteY279" fmla="*/ 5820220 h 6858000"/>
              <a:gd name="connsiteX280" fmla="*/ 5237282 w 7472601"/>
              <a:gd name="connsiteY280" fmla="*/ 6579086 h 6858000"/>
              <a:gd name="connsiteX281" fmla="*/ 5115009 w 7472601"/>
              <a:gd name="connsiteY281" fmla="*/ 6858000 h 6858000"/>
              <a:gd name="connsiteX282" fmla="*/ 5028074 w 7472601"/>
              <a:gd name="connsiteY282" fmla="*/ 6858000 h 6858000"/>
              <a:gd name="connsiteX283" fmla="*/ 5079508 w 7472601"/>
              <a:gd name="connsiteY283" fmla="*/ 6749074 h 6858000"/>
              <a:gd name="connsiteX284" fmla="*/ 5371846 w 7472601"/>
              <a:gd name="connsiteY284" fmla="*/ 5924413 h 6858000"/>
              <a:gd name="connsiteX285" fmla="*/ 5270512 w 7472601"/>
              <a:gd name="connsiteY285" fmla="*/ 6138975 h 6858000"/>
              <a:gd name="connsiteX286" fmla="*/ 5062409 w 7472601"/>
              <a:gd name="connsiteY286" fmla="*/ 6653544 h 6858000"/>
              <a:gd name="connsiteX287" fmla="*/ 5036628 w 7472601"/>
              <a:gd name="connsiteY287" fmla="*/ 6754247 h 6858000"/>
              <a:gd name="connsiteX288" fmla="*/ 5009112 w 7472601"/>
              <a:gd name="connsiteY288" fmla="*/ 6858000 h 6858000"/>
              <a:gd name="connsiteX289" fmla="*/ 4976679 w 7472601"/>
              <a:gd name="connsiteY289" fmla="*/ 6858000 h 6858000"/>
              <a:gd name="connsiteX290" fmla="*/ 5006537 w 7472601"/>
              <a:gd name="connsiteY290" fmla="*/ 6747068 h 6858000"/>
              <a:gd name="connsiteX291" fmla="*/ 5032723 w 7472601"/>
              <a:gd name="connsiteY291" fmla="*/ 6644957 h 6858000"/>
              <a:gd name="connsiteX292" fmla="*/ 5242949 w 7472601"/>
              <a:gd name="connsiteY292" fmla="*/ 6125175 h 6858000"/>
              <a:gd name="connsiteX293" fmla="*/ 5286321 w 7472601"/>
              <a:gd name="connsiteY293" fmla="*/ 6033555 h 6858000"/>
              <a:gd name="connsiteX294" fmla="*/ 5008210 w 7472601"/>
              <a:gd name="connsiteY294" fmla="*/ 6649194 h 6858000"/>
              <a:gd name="connsiteX295" fmla="*/ 4986321 w 7472601"/>
              <a:gd name="connsiteY295" fmla="*/ 6765687 h 6858000"/>
              <a:gd name="connsiteX296" fmla="*/ 4973474 w 7472601"/>
              <a:gd name="connsiteY296" fmla="*/ 6858000 h 6858000"/>
              <a:gd name="connsiteX297" fmla="*/ 4907178 w 7472601"/>
              <a:gd name="connsiteY297" fmla="*/ 6858000 h 6858000"/>
              <a:gd name="connsiteX298" fmla="*/ 4910810 w 7472601"/>
              <a:gd name="connsiteY298" fmla="*/ 6829660 h 6858000"/>
              <a:gd name="connsiteX299" fmla="*/ 4987461 w 7472601"/>
              <a:gd name="connsiteY299" fmla="*/ 6432994 h 6858000"/>
              <a:gd name="connsiteX300" fmla="*/ 5179262 w 7472601"/>
              <a:gd name="connsiteY300" fmla="*/ 6035044 h 6858000"/>
              <a:gd name="connsiteX301" fmla="*/ 4689678 w 7472601"/>
              <a:gd name="connsiteY301" fmla="*/ 6440241 h 6858000"/>
              <a:gd name="connsiteX302" fmla="*/ 4477543 w 7472601"/>
              <a:gd name="connsiteY302" fmla="*/ 6674836 h 6858000"/>
              <a:gd name="connsiteX303" fmla="*/ 4329957 w 7472601"/>
              <a:gd name="connsiteY303" fmla="*/ 6858000 h 6858000"/>
              <a:gd name="connsiteX304" fmla="*/ 4218595 w 7472601"/>
              <a:gd name="connsiteY304" fmla="*/ 6858000 h 6858000"/>
              <a:gd name="connsiteX305" fmla="*/ 4368888 w 7472601"/>
              <a:gd name="connsiteY305" fmla="*/ 6668412 h 6858000"/>
              <a:gd name="connsiteX306" fmla="*/ 4563091 w 7472601"/>
              <a:gd name="connsiteY306" fmla="*/ 6442508 h 6858000"/>
              <a:gd name="connsiteX307" fmla="*/ 5387324 w 7472601"/>
              <a:gd name="connsiteY307" fmla="*/ 5705830 h 6858000"/>
              <a:gd name="connsiteX308" fmla="*/ 5073620 w 7472601"/>
              <a:gd name="connsiteY308" fmla="*/ 5955437 h 6858000"/>
              <a:gd name="connsiteX309" fmla="*/ 4689789 w 7472601"/>
              <a:gd name="connsiteY309" fmla="*/ 6268382 h 6858000"/>
              <a:gd name="connsiteX310" fmla="*/ 4418722 w 7472601"/>
              <a:gd name="connsiteY310" fmla="*/ 6570886 h 6858000"/>
              <a:gd name="connsiteX311" fmla="*/ 4214944 w 7472601"/>
              <a:gd name="connsiteY311" fmla="*/ 6858000 h 6858000"/>
              <a:gd name="connsiteX312" fmla="*/ 4177898 w 7472601"/>
              <a:gd name="connsiteY312" fmla="*/ 6858000 h 6858000"/>
              <a:gd name="connsiteX313" fmla="*/ 4391597 w 7472601"/>
              <a:gd name="connsiteY313" fmla="*/ 6556370 h 6858000"/>
              <a:gd name="connsiteX314" fmla="*/ 4668889 w 7472601"/>
              <a:gd name="connsiteY314" fmla="*/ 6246399 h 6858000"/>
              <a:gd name="connsiteX315" fmla="*/ 5055427 w 7472601"/>
              <a:gd name="connsiteY315" fmla="*/ 5931476 h 6858000"/>
              <a:gd name="connsiteX316" fmla="*/ 5371814 w 7472601"/>
              <a:gd name="connsiteY316" fmla="*/ 5678975 h 6858000"/>
              <a:gd name="connsiteX317" fmla="*/ 4987918 w 7472601"/>
              <a:gd name="connsiteY317" fmla="*/ 5838701 h 6858000"/>
              <a:gd name="connsiteX318" fmla="*/ 4317146 w 7472601"/>
              <a:gd name="connsiteY318" fmla="*/ 6587716 h 6858000"/>
              <a:gd name="connsiteX319" fmla="*/ 4171627 w 7472601"/>
              <a:gd name="connsiteY319" fmla="*/ 6858000 h 6858000"/>
              <a:gd name="connsiteX320" fmla="*/ 4081585 w 7472601"/>
              <a:gd name="connsiteY320" fmla="*/ 6858000 h 6858000"/>
              <a:gd name="connsiteX321" fmla="*/ 4238603 w 7472601"/>
              <a:gd name="connsiteY321" fmla="*/ 6559341 h 6858000"/>
              <a:gd name="connsiteX322" fmla="*/ 4778333 w 7472601"/>
              <a:gd name="connsiteY322" fmla="*/ 5873626 h 6858000"/>
              <a:gd name="connsiteX323" fmla="*/ 5414185 w 7472601"/>
              <a:gd name="connsiteY323" fmla="*/ 5573882 h 6858000"/>
              <a:gd name="connsiteX324" fmla="*/ 5959648 w 7472601"/>
              <a:gd name="connsiteY324" fmla="*/ 4760797 h 6858000"/>
              <a:gd name="connsiteX325" fmla="*/ 5355019 w 7472601"/>
              <a:gd name="connsiteY325" fmla="*/ 4734672 h 6858000"/>
              <a:gd name="connsiteX326" fmla="*/ 5083565 w 7472601"/>
              <a:gd name="connsiteY326" fmla="*/ 5179121 h 6858000"/>
              <a:gd name="connsiteX327" fmla="*/ 4713577 w 7472601"/>
              <a:gd name="connsiteY327" fmla="*/ 5616803 h 6858000"/>
              <a:gd name="connsiteX328" fmla="*/ 3989559 w 7472601"/>
              <a:gd name="connsiteY328" fmla="*/ 6145945 h 6858000"/>
              <a:gd name="connsiteX329" fmla="*/ 3939824 w 7472601"/>
              <a:gd name="connsiteY329" fmla="*/ 6066900 h 6858000"/>
              <a:gd name="connsiteX330" fmla="*/ 4584537 w 7472601"/>
              <a:gd name="connsiteY330" fmla="*/ 5324826 h 6858000"/>
              <a:gd name="connsiteX331" fmla="*/ 5037105 w 7472601"/>
              <a:gd name="connsiteY331" fmla="*/ 5088765 h 6858000"/>
              <a:gd name="connsiteX332" fmla="*/ 5039930 w 7472601"/>
              <a:gd name="connsiteY332" fmla="*/ 5089585 h 6858000"/>
              <a:gd name="connsiteX333" fmla="*/ 5263764 w 7472601"/>
              <a:gd name="connsiteY333" fmla="*/ 4735525 h 6858000"/>
              <a:gd name="connsiteX334" fmla="*/ 4086300 w 7472601"/>
              <a:gd name="connsiteY334" fmla="*/ 4884599 h 6858000"/>
              <a:gd name="connsiteX335" fmla="*/ 4085485 w 7472601"/>
              <a:gd name="connsiteY335" fmla="*/ 4899070 h 6858000"/>
              <a:gd name="connsiteX336" fmla="*/ 3871915 w 7472601"/>
              <a:gd name="connsiteY336" fmla="*/ 5253645 h 6858000"/>
              <a:gd name="connsiteX337" fmla="*/ 3799374 w 7472601"/>
              <a:gd name="connsiteY337" fmla="*/ 5466127 h 6858000"/>
              <a:gd name="connsiteX338" fmla="*/ 3498850 w 7472601"/>
              <a:gd name="connsiteY338" fmla="*/ 6661888 h 6858000"/>
              <a:gd name="connsiteX339" fmla="*/ 3399216 w 7472601"/>
              <a:gd name="connsiteY339" fmla="*/ 6858000 h 6858000"/>
              <a:gd name="connsiteX340" fmla="*/ 3303688 w 7472601"/>
              <a:gd name="connsiteY340" fmla="*/ 6858000 h 6858000"/>
              <a:gd name="connsiteX341" fmla="*/ 3391774 w 7472601"/>
              <a:gd name="connsiteY341" fmla="*/ 6697181 h 6858000"/>
              <a:gd name="connsiteX342" fmla="*/ 3735540 w 7472601"/>
              <a:gd name="connsiteY342" fmla="*/ 5546923 h 6858000"/>
              <a:gd name="connsiteX343" fmla="*/ 3729438 w 7472601"/>
              <a:gd name="connsiteY343" fmla="*/ 5569058 h 6858000"/>
              <a:gd name="connsiteX344" fmla="*/ 3707782 w 7472601"/>
              <a:gd name="connsiteY344" fmla="*/ 5644908 h 6858000"/>
              <a:gd name="connsiteX345" fmla="*/ 3583827 w 7472601"/>
              <a:gd name="connsiteY345" fmla="*/ 6039215 h 6858000"/>
              <a:gd name="connsiteX346" fmla="*/ 3547861 w 7472601"/>
              <a:gd name="connsiteY346" fmla="*/ 6129609 h 6858000"/>
              <a:gd name="connsiteX347" fmla="*/ 3490905 w 7472601"/>
              <a:gd name="connsiteY347" fmla="*/ 6277660 h 6858000"/>
              <a:gd name="connsiteX348" fmla="*/ 3455859 w 7472601"/>
              <a:gd name="connsiteY348" fmla="*/ 6391301 h 6858000"/>
              <a:gd name="connsiteX349" fmla="*/ 3429112 w 7472601"/>
              <a:gd name="connsiteY349" fmla="*/ 6479469 h 6858000"/>
              <a:gd name="connsiteX350" fmla="*/ 3304862 w 7472601"/>
              <a:gd name="connsiteY350" fmla="*/ 6796476 h 6858000"/>
              <a:gd name="connsiteX351" fmla="*/ 3276071 w 7472601"/>
              <a:gd name="connsiteY351" fmla="*/ 6858000 h 6858000"/>
              <a:gd name="connsiteX352" fmla="*/ 3240805 w 7472601"/>
              <a:gd name="connsiteY352" fmla="*/ 6858000 h 6858000"/>
              <a:gd name="connsiteX353" fmla="*/ 3275917 w 7472601"/>
              <a:gd name="connsiteY353" fmla="*/ 6783192 h 6858000"/>
              <a:gd name="connsiteX354" fmla="*/ 3399358 w 7472601"/>
              <a:gd name="connsiteY354" fmla="*/ 6469011 h 6858000"/>
              <a:gd name="connsiteX355" fmla="*/ 3425650 w 7472601"/>
              <a:gd name="connsiteY355" fmla="*/ 6381333 h 6858000"/>
              <a:gd name="connsiteX356" fmla="*/ 3460661 w 7472601"/>
              <a:gd name="connsiteY356" fmla="*/ 6266763 h 6858000"/>
              <a:gd name="connsiteX357" fmla="*/ 3518021 w 7472601"/>
              <a:gd name="connsiteY357" fmla="*/ 6117298 h 6858000"/>
              <a:gd name="connsiteX358" fmla="*/ 3554035 w 7472601"/>
              <a:gd name="connsiteY358" fmla="*/ 6027832 h 6858000"/>
              <a:gd name="connsiteX359" fmla="*/ 3677174 w 7472601"/>
              <a:gd name="connsiteY359" fmla="*/ 5636351 h 6858000"/>
              <a:gd name="connsiteX360" fmla="*/ 3698819 w 7472601"/>
              <a:gd name="connsiteY360" fmla="*/ 5560503 h 6858000"/>
              <a:gd name="connsiteX361" fmla="*/ 3702094 w 7472601"/>
              <a:gd name="connsiteY361" fmla="*/ 5549194 h 6858000"/>
              <a:gd name="connsiteX362" fmla="*/ 3398355 w 7472601"/>
              <a:gd name="connsiteY362" fmla="*/ 6094603 h 6858000"/>
              <a:gd name="connsiteX363" fmla="*/ 3193941 w 7472601"/>
              <a:gd name="connsiteY363" fmla="*/ 6798775 h 6858000"/>
              <a:gd name="connsiteX364" fmla="*/ 3184140 w 7472601"/>
              <a:gd name="connsiteY364" fmla="*/ 6858000 h 6858000"/>
              <a:gd name="connsiteX365" fmla="*/ 3099978 w 7472601"/>
              <a:gd name="connsiteY365" fmla="*/ 6858000 h 6858000"/>
              <a:gd name="connsiteX366" fmla="*/ 3101556 w 7472601"/>
              <a:gd name="connsiteY366" fmla="*/ 6843337 h 6858000"/>
              <a:gd name="connsiteX367" fmla="*/ 3370162 w 7472601"/>
              <a:gd name="connsiteY367" fmla="*/ 5785550 h 6858000"/>
              <a:gd name="connsiteX368" fmla="*/ 3746477 w 7472601"/>
              <a:gd name="connsiteY368" fmla="*/ 5377889 h 6858000"/>
              <a:gd name="connsiteX369" fmla="*/ 3863399 w 7472601"/>
              <a:gd name="connsiteY369" fmla="*/ 5087257 h 6858000"/>
              <a:gd name="connsiteX370" fmla="*/ 3968712 w 7472601"/>
              <a:gd name="connsiteY370" fmla="*/ 4913989 h 6858000"/>
              <a:gd name="connsiteX371" fmla="*/ 2792390 w 7472601"/>
              <a:gd name="connsiteY371" fmla="*/ 5382974 h 6858000"/>
              <a:gd name="connsiteX372" fmla="*/ 2714982 w 7472601"/>
              <a:gd name="connsiteY372" fmla="*/ 5427051 h 6858000"/>
              <a:gd name="connsiteX373" fmla="*/ 2813361 w 7472601"/>
              <a:gd name="connsiteY373" fmla="*/ 6023912 h 6858000"/>
              <a:gd name="connsiteX374" fmla="*/ 2688430 w 7472601"/>
              <a:gd name="connsiteY374" fmla="*/ 6801564 h 6858000"/>
              <a:gd name="connsiteX375" fmla="*/ 2629626 w 7472601"/>
              <a:gd name="connsiteY375" fmla="*/ 6763394 h 6858000"/>
              <a:gd name="connsiteX376" fmla="*/ 2565328 w 7472601"/>
              <a:gd name="connsiteY376" fmla="*/ 5516399 h 6858000"/>
              <a:gd name="connsiteX377" fmla="*/ 1922999 w 7472601"/>
              <a:gd name="connsiteY377" fmla="*/ 5980343 h 6858000"/>
              <a:gd name="connsiteX378" fmla="*/ 1950261 w 7472601"/>
              <a:gd name="connsiteY378" fmla="*/ 6405858 h 6858000"/>
              <a:gd name="connsiteX379" fmla="*/ 2365554 w 7472601"/>
              <a:gd name="connsiteY379" fmla="*/ 6759107 h 6858000"/>
              <a:gd name="connsiteX380" fmla="*/ 2424142 w 7472601"/>
              <a:gd name="connsiteY380" fmla="*/ 6858000 h 6858000"/>
              <a:gd name="connsiteX381" fmla="*/ 2395994 w 7472601"/>
              <a:gd name="connsiteY381" fmla="*/ 6858000 h 6858000"/>
              <a:gd name="connsiteX382" fmla="*/ 2392863 w 7472601"/>
              <a:gd name="connsiteY382" fmla="*/ 6852964 h 6858000"/>
              <a:gd name="connsiteX383" fmla="*/ 2017589 w 7472601"/>
              <a:gd name="connsiteY383" fmla="*/ 6493982 h 6858000"/>
              <a:gd name="connsiteX384" fmla="*/ 2147336 w 7472601"/>
              <a:gd name="connsiteY384" fmla="*/ 6594052 h 6858000"/>
              <a:gd name="connsiteX385" fmla="*/ 2207047 w 7472601"/>
              <a:gd name="connsiteY385" fmla="*/ 6654540 h 6858000"/>
              <a:gd name="connsiteX386" fmla="*/ 2299106 w 7472601"/>
              <a:gd name="connsiteY386" fmla="*/ 6778931 h 6858000"/>
              <a:gd name="connsiteX387" fmla="*/ 2314430 w 7472601"/>
              <a:gd name="connsiteY387" fmla="*/ 6801144 h 6858000"/>
              <a:gd name="connsiteX388" fmla="*/ 2352406 w 7472601"/>
              <a:gd name="connsiteY388" fmla="*/ 6858000 h 6858000"/>
              <a:gd name="connsiteX389" fmla="*/ 2314492 w 7472601"/>
              <a:gd name="connsiteY389" fmla="*/ 6858000 h 6858000"/>
              <a:gd name="connsiteX390" fmla="*/ 2288095 w 7472601"/>
              <a:gd name="connsiteY390" fmla="*/ 6818030 h 6858000"/>
              <a:gd name="connsiteX391" fmla="*/ 2272768 w 7472601"/>
              <a:gd name="connsiteY391" fmla="*/ 6795822 h 6858000"/>
              <a:gd name="connsiteX392" fmla="*/ 2182715 w 7472601"/>
              <a:gd name="connsiteY392" fmla="*/ 6675071 h 6858000"/>
              <a:gd name="connsiteX393" fmla="*/ 2032061 w 7472601"/>
              <a:gd name="connsiteY393" fmla="*/ 6541380 h 6858000"/>
              <a:gd name="connsiteX394" fmla="*/ 2257220 w 7472601"/>
              <a:gd name="connsiteY394" fmla="*/ 6826257 h 6858000"/>
              <a:gd name="connsiteX395" fmla="*/ 2281324 w 7472601"/>
              <a:gd name="connsiteY395" fmla="*/ 6858000 h 6858000"/>
              <a:gd name="connsiteX396" fmla="*/ 2242860 w 7472601"/>
              <a:gd name="connsiteY396" fmla="*/ 6858000 h 6858000"/>
              <a:gd name="connsiteX397" fmla="*/ 2232818 w 7472601"/>
              <a:gd name="connsiteY397" fmla="*/ 6844926 h 6858000"/>
              <a:gd name="connsiteX398" fmla="*/ 1990172 w 7472601"/>
              <a:gd name="connsiteY398" fmla="*/ 6542121 h 6858000"/>
              <a:gd name="connsiteX399" fmla="*/ 2124090 w 7472601"/>
              <a:gd name="connsiteY399" fmla="*/ 6761017 h 6858000"/>
              <a:gd name="connsiteX400" fmla="*/ 2200380 w 7472601"/>
              <a:gd name="connsiteY400" fmla="*/ 6858000 h 6858000"/>
              <a:gd name="connsiteX401" fmla="*/ 2147507 w 7472601"/>
              <a:gd name="connsiteY401" fmla="*/ 6858000 h 6858000"/>
              <a:gd name="connsiteX402" fmla="*/ 2070668 w 7472601"/>
              <a:gd name="connsiteY402" fmla="*/ 6761520 h 6858000"/>
              <a:gd name="connsiteX403" fmla="*/ 1975142 w 7472601"/>
              <a:gd name="connsiteY403" fmla="*/ 6585570 h 6858000"/>
              <a:gd name="connsiteX404" fmla="*/ 2050035 w 7472601"/>
              <a:gd name="connsiteY404" fmla="*/ 6813345 h 6858000"/>
              <a:gd name="connsiteX405" fmla="*/ 2063025 w 7472601"/>
              <a:gd name="connsiteY405" fmla="*/ 6858000 h 6858000"/>
              <a:gd name="connsiteX406" fmla="*/ 2021675 w 7472601"/>
              <a:gd name="connsiteY406" fmla="*/ 6858000 h 6858000"/>
              <a:gd name="connsiteX407" fmla="*/ 2019308 w 7472601"/>
              <a:gd name="connsiteY407" fmla="*/ 6847118 h 6858000"/>
              <a:gd name="connsiteX408" fmla="*/ 1938835 w 7472601"/>
              <a:gd name="connsiteY408" fmla="*/ 6551160 h 6858000"/>
              <a:gd name="connsiteX409" fmla="*/ 1953230 w 7472601"/>
              <a:gd name="connsiteY409" fmla="*/ 6759699 h 6858000"/>
              <a:gd name="connsiteX410" fmla="*/ 1956763 w 7472601"/>
              <a:gd name="connsiteY410" fmla="*/ 6778191 h 6858000"/>
              <a:gd name="connsiteX411" fmla="*/ 1967925 w 7472601"/>
              <a:gd name="connsiteY411" fmla="*/ 6858000 h 6858000"/>
              <a:gd name="connsiteX412" fmla="*/ 1936622 w 7472601"/>
              <a:gd name="connsiteY412" fmla="*/ 6858000 h 6858000"/>
              <a:gd name="connsiteX413" fmla="*/ 1926261 w 7472601"/>
              <a:gd name="connsiteY413" fmla="*/ 6784064 h 6858000"/>
              <a:gd name="connsiteX414" fmla="*/ 1922724 w 7472601"/>
              <a:gd name="connsiteY414" fmla="*/ 6765577 h 6858000"/>
              <a:gd name="connsiteX415" fmla="*/ 1904650 w 7472601"/>
              <a:gd name="connsiteY415" fmla="*/ 6639616 h 6858000"/>
              <a:gd name="connsiteX416" fmla="*/ 1885273 w 7472601"/>
              <a:gd name="connsiteY416" fmla="*/ 6858000 h 6858000"/>
              <a:gd name="connsiteX417" fmla="*/ 1854363 w 7472601"/>
              <a:gd name="connsiteY417" fmla="*/ 6858000 h 6858000"/>
              <a:gd name="connsiteX418" fmla="*/ 1880391 w 7472601"/>
              <a:gd name="connsiteY418" fmla="*/ 6603796 h 6858000"/>
              <a:gd name="connsiteX419" fmla="*/ 1818273 w 7472601"/>
              <a:gd name="connsiteY419" fmla="*/ 6715729 h 6858000"/>
              <a:gd name="connsiteX420" fmla="*/ 1794691 w 7472601"/>
              <a:gd name="connsiteY420" fmla="*/ 6843239 h 6858000"/>
              <a:gd name="connsiteX421" fmla="*/ 1794914 w 7472601"/>
              <a:gd name="connsiteY421" fmla="*/ 6858000 h 6858000"/>
              <a:gd name="connsiteX422" fmla="*/ 1746128 w 7472601"/>
              <a:gd name="connsiteY422" fmla="*/ 6858000 h 6858000"/>
              <a:gd name="connsiteX423" fmla="*/ 1753934 w 7472601"/>
              <a:gd name="connsiteY423" fmla="*/ 6724796 h 6858000"/>
              <a:gd name="connsiteX424" fmla="*/ 1792053 w 7472601"/>
              <a:gd name="connsiteY424" fmla="*/ 6572396 h 6858000"/>
              <a:gd name="connsiteX425" fmla="*/ 1862248 w 7472601"/>
              <a:gd name="connsiteY425" fmla="*/ 6266397 h 6858000"/>
              <a:gd name="connsiteX426" fmla="*/ 1862250 w 7472601"/>
              <a:gd name="connsiteY426" fmla="*/ 6033531 h 6858000"/>
              <a:gd name="connsiteX427" fmla="*/ 1211999 w 7472601"/>
              <a:gd name="connsiteY427" fmla="*/ 6683610 h 6858000"/>
              <a:gd name="connsiteX428" fmla="*/ 1213266 w 7472601"/>
              <a:gd name="connsiteY428" fmla="*/ 6691947 h 6858000"/>
              <a:gd name="connsiteX429" fmla="*/ 1203370 w 7472601"/>
              <a:gd name="connsiteY429" fmla="*/ 6850676 h 6858000"/>
              <a:gd name="connsiteX430" fmla="*/ 1203671 w 7472601"/>
              <a:gd name="connsiteY430" fmla="*/ 6858000 h 6858000"/>
              <a:gd name="connsiteX431" fmla="*/ 1143180 w 7472601"/>
              <a:gd name="connsiteY431" fmla="*/ 6858000 h 6858000"/>
              <a:gd name="connsiteX432" fmla="*/ 1142176 w 7472601"/>
              <a:gd name="connsiteY432" fmla="*/ 6766045 h 6858000"/>
              <a:gd name="connsiteX433" fmla="*/ 1067484 w 7472601"/>
              <a:gd name="connsiteY433" fmla="*/ 6858000 h 6858000"/>
              <a:gd name="connsiteX434" fmla="*/ 953928 w 7472601"/>
              <a:gd name="connsiteY434" fmla="*/ 6858000 h 6858000"/>
              <a:gd name="connsiteX435" fmla="*/ 959715 w 7472601"/>
              <a:gd name="connsiteY435" fmla="*/ 6850185 h 6858000"/>
              <a:gd name="connsiteX436" fmla="*/ 1483788 w 7472601"/>
              <a:gd name="connsiteY436" fmla="*/ 6259174 h 6858000"/>
              <a:gd name="connsiteX437" fmla="*/ 1100671 w 7472601"/>
              <a:gd name="connsiteY437" fmla="*/ 6252137 h 6858000"/>
              <a:gd name="connsiteX438" fmla="*/ 1090144 w 7472601"/>
              <a:gd name="connsiteY438" fmla="*/ 6256748 h 6858000"/>
              <a:gd name="connsiteX439" fmla="*/ 1095872 w 7472601"/>
              <a:gd name="connsiteY439" fmla="*/ 6271892 h 6858000"/>
              <a:gd name="connsiteX440" fmla="*/ 262785 w 7472601"/>
              <a:gd name="connsiteY440" fmla="*/ 6845450 h 6858000"/>
              <a:gd name="connsiteX441" fmla="*/ 209968 w 7472601"/>
              <a:gd name="connsiteY441" fmla="*/ 6770713 h 6858000"/>
              <a:gd name="connsiteX442" fmla="*/ 873460 w 7472601"/>
              <a:gd name="connsiteY442" fmla="*/ 6253768 h 6858000"/>
              <a:gd name="connsiteX443" fmla="*/ 192686 w 7472601"/>
              <a:gd name="connsiteY443" fmla="*/ 5849257 h 6858000"/>
              <a:gd name="connsiteX444" fmla="*/ 4696 w 7472601"/>
              <a:gd name="connsiteY444" fmla="*/ 5697668 h 6858000"/>
              <a:gd name="connsiteX445" fmla="*/ 0 w 7472601"/>
              <a:gd name="connsiteY445" fmla="*/ 5689984 h 6858000"/>
              <a:gd name="connsiteX446" fmla="*/ 0 w 7472601"/>
              <a:gd name="connsiteY446" fmla="*/ 5513472 h 6858000"/>
              <a:gd name="connsiteX447" fmla="*/ 174101 w 7472601"/>
              <a:gd name="connsiteY447" fmla="*/ 5620277 h 6858000"/>
              <a:gd name="connsiteX448" fmla="*/ 891800 w 7472601"/>
              <a:gd name="connsiteY448" fmla="*/ 6036935 h 6858000"/>
              <a:gd name="connsiteX449" fmla="*/ 1072219 w 7472601"/>
              <a:gd name="connsiteY449" fmla="*/ 6169443 h 6858000"/>
              <a:gd name="connsiteX450" fmla="*/ 1074117 w 7472601"/>
              <a:gd name="connsiteY450" fmla="*/ 6170301 h 6858000"/>
              <a:gd name="connsiteX451" fmla="*/ 1083114 w 7472601"/>
              <a:gd name="connsiteY451" fmla="*/ 6174131 h 6858000"/>
              <a:gd name="connsiteX452" fmla="*/ 1543010 w 7472601"/>
              <a:gd name="connsiteY452" fmla="*/ 6191140 h 6858000"/>
              <a:gd name="connsiteX453" fmla="*/ 1551080 w 7472601"/>
              <a:gd name="connsiteY453" fmla="*/ 6195006 h 6858000"/>
              <a:gd name="connsiteX454" fmla="*/ 2345443 w 7472601"/>
              <a:gd name="connsiteY454" fmla="*/ 5549882 h 6858000"/>
              <a:gd name="connsiteX455" fmla="*/ 1721499 w 7472601"/>
              <a:gd name="connsiteY455" fmla="*/ 5599969 h 6858000"/>
              <a:gd name="connsiteX456" fmla="*/ 767716 w 7472601"/>
              <a:gd name="connsiteY456" fmla="*/ 5472768 h 6858000"/>
              <a:gd name="connsiteX457" fmla="*/ 722147 w 7472601"/>
              <a:gd name="connsiteY457" fmla="*/ 5393091 h 6858000"/>
              <a:gd name="connsiteX458" fmla="*/ 1485552 w 7472601"/>
              <a:gd name="connsiteY458" fmla="*/ 5313202 h 6858000"/>
              <a:gd name="connsiteX459" fmla="*/ 2143004 w 7472601"/>
              <a:gd name="connsiteY459" fmla="*/ 5402420 h 6858000"/>
              <a:gd name="connsiteX460" fmla="*/ 1933391 w 7472601"/>
              <a:gd name="connsiteY460" fmla="*/ 5156971 h 6858000"/>
              <a:gd name="connsiteX461" fmla="*/ 1827118 w 7472601"/>
              <a:gd name="connsiteY461" fmla="*/ 4968410 h 6858000"/>
              <a:gd name="connsiteX462" fmla="*/ 1837349 w 7472601"/>
              <a:gd name="connsiteY462" fmla="*/ 4956357 h 6858000"/>
              <a:gd name="connsiteX463" fmla="*/ 2162835 w 7472601"/>
              <a:gd name="connsiteY463" fmla="*/ 5187853 h 6858000"/>
              <a:gd name="connsiteX464" fmla="*/ 2257167 w 7472601"/>
              <a:gd name="connsiteY464" fmla="*/ 5462123 h 6858000"/>
              <a:gd name="connsiteX465" fmla="*/ 2261598 w 7472601"/>
              <a:gd name="connsiteY465" fmla="*/ 5467998 h 6858000"/>
              <a:gd name="connsiteX466" fmla="*/ 2437177 w 7472601"/>
              <a:gd name="connsiteY466" fmla="*/ 5479608 h 6858000"/>
              <a:gd name="connsiteX467" fmla="*/ 2445247 w 7472601"/>
              <a:gd name="connsiteY467" fmla="*/ 5483476 h 6858000"/>
              <a:gd name="connsiteX468" fmla="*/ 2743626 w 7472601"/>
              <a:gd name="connsiteY468" fmla="*/ 5304819 h 6858000"/>
              <a:gd name="connsiteX469" fmla="*/ 3048102 w 7472601"/>
              <a:gd name="connsiteY469" fmla="*/ 5150595 h 6858000"/>
              <a:gd name="connsiteX470" fmla="*/ 1799414 w 7472601"/>
              <a:gd name="connsiteY470" fmla="*/ 4694732 h 6858000"/>
              <a:gd name="connsiteX471" fmla="*/ 1771735 w 7472601"/>
              <a:gd name="connsiteY471" fmla="*/ 4619929 h 6858000"/>
              <a:gd name="connsiteX472" fmla="*/ 3104273 w 7472601"/>
              <a:gd name="connsiteY472" fmla="*/ 5076159 h 6858000"/>
              <a:gd name="connsiteX473" fmla="*/ 3113245 w 7472601"/>
              <a:gd name="connsiteY473" fmla="*/ 5090705 h 6858000"/>
              <a:gd name="connsiteX474" fmla="*/ 3126294 w 7472601"/>
              <a:gd name="connsiteY474" fmla="*/ 5114400 h 6858000"/>
              <a:gd name="connsiteX475" fmla="*/ 3937433 w 7472601"/>
              <a:gd name="connsiteY475" fmla="*/ 4830473 h 6858000"/>
              <a:gd name="connsiteX476" fmla="*/ 3590475 w 7472601"/>
              <a:gd name="connsiteY476" fmla="*/ 4597974 h 6858000"/>
              <a:gd name="connsiteX477" fmla="*/ 3100264 w 7472601"/>
              <a:gd name="connsiteY477" fmla="*/ 4579845 h 6858000"/>
              <a:gd name="connsiteX478" fmla="*/ 2183576 w 7472601"/>
              <a:gd name="connsiteY478" fmla="*/ 4227150 h 6858000"/>
              <a:gd name="connsiteX479" fmla="*/ 2151029 w 7472601"/>
              <a:gd name="connsiteY479" fmla="*/ 4146947 h 6858000"/>
              <a:gd name="connsiteX480" fmla="*/ 3563434 w 7472601"/>
              <a:gd name="connsiteY480" fmla="*/ 4469115 h 6858000"/>
              <a:gd name="connsiteX481" fmla="*/ 3177952 w 7472601"/>
              <a:gd name="connsiteY481" fmla="*/ 3657386 h 6858000"/>
              <a:gd name="connsiteX482" fmla="*/ 3189263 w 7472601"/>
              <a:gd name="connsiteY482" fmla="*/ 3625726 h 6858000"/>
              <a:gd name="connsiteX483" fmla="*/ 3560912 w 7472601"/>
              <a:gd name="connsiteY483" fmla="*/ 4079863 h 6858000"/>
              <a:gd name="connsiteX484" fmla="*/ 3626636 w 7472601"/>
              <a:gd name="connsiteY484" fmla="*/ 4512230 h 6858000"/>
              <a:gd name="connsiteX485" fmla="*/ 3653088 w 7472601"/>
              <a:gd name="connsiteY485" fmla="*/ 4521417 h 6858000"/>
              <a:gd name="connsiteX486" fmla="*/ 3988128 w 7472601"/>
              <a:gd name="connsiteY486" fmla="*/ 4817267 h 6858000"/>
              <a:gd name="connsiteX487" fmla="*/ 4830582 w 7472601"/>
              <a:gd name="connsiteY487" fmla="*/ 4676000 h 6858000"/>
              <a:gd name="connsiteX488" fmla="*/ 4830100 w 7472601"/>
              <a:gd name="connsiteY488" fmla="*/ 4675554 h 6858000"/>
              <a:gd name="connsiteX489" fmla="*/ 4036318 w 7472601"/>
              <a:gd name="connsiteY489" fmla="*/ 4147013 h 6858000"/>
              <a:gd name="connsiteX490" fmla="*/ 3432098 w 7472601"/>
              <a:gd name="connsiteY490" fmla="*/ 3537312 h 6858000"/>
              <a:gd name="connsiteX491" fmla="*/ 3446761 w 7472601"/>
              <a:gd name="connsiteY491" fmla="*/ 3461278 h 6858000"/>
              <a:gd name="connsiteX492" fmla="*/ 4419733 w 7472601"/>
              <a:gd name="connsiteY492" fmla="*/ 3963555 h 6858000"/>
              <a:gd name="connsiteX493" fmla="*/ 4781371 w 7472601"/>
              <a:gd name="connsiteY493" fmla="*/ 4458604 h 6858000"/>
              <a:gd name="connsiteX494" fmla="*/ 4780440 w 7472601"/>
              <a:gd name="connsiteY494" fmla="*/ 4470290 h 6858000"/>
              <a:gd name="connsiteX495" fmla="*/ 4898954 w 7472601"/>
              <a:gd name="connsiteY495" fmla="*/ 4662092 h 6858000"/>
              <a:gd name="connsiteX496" fmla="*/ 4900699 w 7472601"/>
              <a:gd name="connsiteY496" fmla="*/ 4670867 h 6858000"/>
              <a:gd name="connsiteX497" fmla="*/ 5714511 w 7472601"/>
              <a:gd name="connsiteY497" fmla="*/ 4663483 h 6858000"/>
              <a:gd name="connsiteX498" fmla="*/ 5464793 w 7472601"/>
              <a:gd name="connsiteY498" fmla="*/ 4393556 h 6858000"/>
              <a:gd name="connsiteX499" fmla="*/ 5461897 w 7472601"/>
              <a:gd name="connsiteY499" fmla="*/ 4390879 h 6858000"/>
              <a:gd name="connsiteX500" fmla="*/ 4294126 w 7472601"/>
              <a:gd name="connsiteY500" fmla="*/ 3303048 h 6858000"/>
              <a:gd name="connsiteX501" fmla="*/ 4305321 w 7472601"/>
              <a:gd name="connsiteY501" fmla="*/ 3256953 h 6858000"/>
              <a:gd name="connsiteX502" fmla="*/ 4949299 w 7472601"/>
              <a:gd name="connsiteY502" fmla="*/ 3766336 h 6858000"/>
              <a:gd name="connsiteX503" fmla="*/ 5291452 w 7472601"/>
              <a:gd name="connsiteY503" fmla="*/ 4076801 h 6858000"/>
              <a:gd name="connsiteX504" fmla="*/ 5434998 w 7472601"/>
              <a:gd name="connsiteY504" fmla="*/ 4254100 h 6858000"/>
              <a:gd name="connsiteX505" fmla="*/ 5351015 w 7472601"/>
              <a:gd name="connsiteY505" fmla="*/ 3760989 h 6858000"/>
              <a:gd name="connsiteX506" fmla="*/ 5413780 w 7472601"/>
              <a:gd name="connsiteY506" fmla="*/ 2966265 h 6858000"/>
              <a:gd name="connsiteX507" fmla="*/ 5425627 w 7472601"/>
              <a:gd name="connsiteY507" fmla="*/ 2954192 h 6858000"/>
              <a:gd name="connsiteX508" fmla="*/ 6604735 w 7472601"/>
              <a:gd name="connsiteY508" fmla="*/ 2041381 h 6858000"/>
              <a:gd name="connsiteX509" fmla="*/ 7204487 w 7472601"/>
              <a:gd name="connsiteY509" fmla="*/ 2742112 h 6858000"/>
              <a:gd name="connsiteX510" fmla="*/ 7131592 w 7472601"/>
              <a:gd name="connsiteY510" fmla="*/ 2672096 h 6858000"/>
              <a:gd name="connsiteX511" fmla="*/ 6996344 w 7472601"/>
              <a:gd name="connsiteY511" fmla="*/ 2518310 h 6858000"/>
              <a:gd name="connsiteX512" fmla="*/ 6735495 w 7472601"/>
              <a:gd name="connsiteY512" fmla="*/ 2196890 h 6858000"/>
              <a:gd name="connsiteX513" fmla="*/ 6721901 w 7472601"/>
              <a:gd name="connsiteY513" fmla="*/ 2179274 h 6858000"/>
              <a:gd name="connsiteX514" fmla="*/ 6604735 w 7472601"/>
              <a:gd name="connsiteY514" fmla="*/ 2041381 h 6858000"/>
              <a:gd name="connsiteX515" fmla="*/ 6591670 w 7472601"/>
              <a:gd name="connsiteY515" fmla="*/ 1988277 h 6858000"/>
              <a:gd name="connsiteX516" fmla="*/ 6747349 w 7472601"/>
              <a:gd name="connsiteY516" fmla="*/ 2160069 h 6858000"/>
              <a:gd name="connsiteX517" fmla="*/ 6760943 w 7472601"/>
              <a:gd name="connsiteY517" fmla="*/ 2177686 h 6858000"/>
              <a:gd name="connsiteX518" fmla="*/ 7021065 w 7472601"/>
              <a:gd name="connsiteY518" fmla="*/ 2498102 h 6858000"/>
              <a:gd name="connsiteX519" fmla="*/ 7155223 w 7472601"/>
              <a:gd name="connsiteY519" fmla="*/ 2650386 h 6858000"/>
              <a:gd name="connsiteX520" fmla="*/ 7203167 w 7472601"/>
              <a:gd name="connsiteY520" fmla="*/ 2697288 h 6858000"/>
              <a:gd name="connsiteX521" fmla="*/ 6937703 w 7472601"/>
              <a:gd name="connsiteY521" fmla="*/ 2321981 h 6858000"/>
              <a:gd name="connsiteX522" fmla="*/ 6591670 w 7472601"/>
              <a:gd name="connsiteY522" fmla="*/ 1988277 h 6858000"/>
              <a:gd name="connsiteX523" fmla="*/ 5798671 w 7472601"/>
              <a:gd name="connsiteY523" fmla="*/ 1981601 h 6858000"/>
              <a:gd name="connsiteX524" fmla="*/ 5754709 w 7472601"/>
              <a:gd name="connsiteY524" fmla="*/ 2071454 h 6858000"/>
              <a:gd name="connsiteX525" fmla="*/ 5763044 w 7472601"/>
              <a:gd name="connsiteY525" fmla="*/ 2842206 h 6858000"/>
              <a:gd name="connsiteX526" fmla="*/ 5764974 w 7472601"/>
              <a:gd name="connsiteY526" fmla="*/ 2799609 h 6858000"/>
              <a:gd name="connsiteX527" fmla="*/ 5767665 w 7472601"/>
              <a:gd name="connsiteY527" fmla="*/ 2666409 h 6858000"/>
              <a:gd name="connsiteX528" fmla="*/ 5763055 w 7472601"/>
              <a:gd name="connsiteY528" fmla="*/ 2579705 h 6858000"/>
              <a:gd name="connsiteX529" fmla="*/ 5758079 w 7472601"/>
              <a:gd name="connsiteY529" fmla="*/ 2492508 h 6858000"/>
              <a:gd name="connsiteX530" fmla="*/ 5779325 w 7472601"/>
              <a:gd name="connsiteY530" fmla="*/ 2197069 h 6858000"/>
              <a:gd name="connsiteX531" fmla="*/ 5798671 w 7472601"/>
              <a:gd name="connsiteY531" fmla="*/ 1981601 h 6858000"/>
              <a:gd name="connsiteX532" fmla="*/ 5829202 w 7472601"/>
              <a:gd name="connsiteY532" fmla="*/ 1971679 h 6858000"/>
              <a:gd name="connsiteX533" fmla="*/ 5809558 w 7472601"/>
              <a:gd name="connsiteY533" fmla="*/ 2198043 h 6858000"/>
              <a:gd name="connsiteX534" fmla="*/ 5788653 w 7472601"/>
              <a:gd name="connsiteY534" fmla="*/ 2489430 h 6858000"/>
              <a:gd name="connsiteX535" fmla="*/ 5793439 w 7472601"/>
              <a:gd name="connsiteY535" fmla="*/ 2575235 h 6858000"/>
              <a:gd name="connsiteX536" fmla="*/ 5796837 w 7472601"/>
              <a:gd name="connsiteY536" fmla="*/ 2637633 h 6858000"/>
              <a:gd name="connsiteX537" fmla="*/ 5818614 w 7472601"/>
              <a:gd name="connsiteY537" fmla="*/ 2473055 h 6858000"/>
              <a:gd name="connsiteX538" fmla="*/ 5829202 w 7472601"/>
              <a:gd name="connsiteY538" fmla="*/ 1971679 h 6858000"/>
              <a:gd name="connsiteX539" fmla="*/ 5911389 w 7472601"/>
              <a:gd name="connsiteY539" fmla="*/ 1898371 h 6858000"/>
              <a:gd name="connsiteX540" fmla="*/ 6237627 w 7472601"/>
              <a:gd name="connsiteY540" fmla="*/ 2231921 h 6858000"/>
              <a:gd name="connsiteX541" fmla="*/ 5911389 w 7472601"/>
              <a:gd name="connsiteY541" fmla="*/ 1898371 h 6858000"/>
              <a:gd name="connsiteX542" fmla="*/ 6944437 w 7472601"/>
              <a:gd name="connsiteY542" fmla="*/ 1575402 h 6858000"/>
              <a:gd name="connsiteX543" fmla="*/ 6304730 w 7472601"/>
              <a:gd name="connsiteY543" fmla="*/ 1766654 h 6858000"/>
              <a:gd name="connsiteX544" fmla="*/ 6944437 w 7472601"/>
              <a:gd name="connsiteY544" fmla="*/ 1575402 h 6858000"/>
              <a:gd name="connsiteX545" fmla="*/ 7019523 w 7472601"/>
              <a:gd name="connsiteY545" fmla="*/ 1519450 h 6858000"/>
              <a:gd name="connsiteX546" fmla="*/ 6298091 w 7472601"/>
              <a:gd name="connsiteY546" fmla="*/ 1737122 h 6858000"/>
              <a:gd name="connsiteX547" fmla="*/ 7019523 w 7472601"/>
              <a:gd name="connsiteY547" fmla="*/ 1519450 h 6858000"/>
              <a:gd name="connsiteX548" fmla="*/ 2399523 w 7472601"/>
              <a:gd name="connsiteY548" fmla="*/ 1428234 h 6858000"/>
              <a:gd name="connsiteX549" fmla="*/ 2224982 w 7472601"/>
              <a:gd name="connsiteY549" fmla="*/ 1826201 h 6858000"/>
              <a:gd name="connsiteX550" fmla="*/ 2096099 w 7472601"/>
              <a:gd name="connsiteY550" fmla="*/ 2345900 h 6858000"/>
              <a:gd name="connsiteX551" fmla="*/ 2283317 w 7472601"/>
              <a:gd name="connsiteY551" fmla="*/ 1796925 h 6858000"/>
              <a:gd name="connsiteX552" fmla="*/ 2399523 w 7472601"/>
              <a:gd name="connsiteY552" fmla="*/ 1428234 h 6858000"/>
              <a:gd name="connsiteX553" fmla="*/ 2448558 w 7472601"/>
              <a:gd name="connsiteY553" fmla="*/ 1373435 h 6858000"/>
              <a:gd name="connsiteX554" fmla="*/ 2312521 w 7472601"/>
              <a:gd name="connsiteY554" fmla="*/ 1806140 h 6858000"/>
              <a:gd name="connsiteX555" fmla="*/ 2127533 w 7472601"/>
              <a:gd name="connsiteY555" fmla="*/ 2348380 h 6858000"/>
              <a:gd name="connsiteX556" fmla="*/ 2358080 w 7472601"/>
              <a:gd name="connsiteY556" fmla="*/ 1866134 h 6858000"/>
              <a:gd name="connsiteX557" fmla="*/ 2407436 w 7472601"/>
              <a:gd name="connsiteY557" fmla="*/ 1651070 h 6858000"/>
              <a:gd name="connsiteX558" fmla="*/ 2448558 w 7472601"/>
              <a:gd name="connsiteY558" fmla="*/ 1373435 h 6858000"/>
              <a:gd name="connsiteX559" fmla="*/ 278707 w 7472601"/>
              <a:gd name="connsiteY559" fmla="*/ 1352270 h 6858000"/>
              <a:gd name="connsiteX560" fmla="*/ 321570 w 7472601"/>
              <a:gd name="connsiteY560" fmla="*/ 1861610 h 6858000"/>
              <a:gd name="connsiteX561" fmla="*/ 294281 w 7472601"/>
              <a:gd name="connsiteY561" fmla="*/ 1440658 h 6858000"/>
              <a:gd name="connsiteX562" fmla="*/ 278707 w 7472601"/>
              <a:gd name="connsiteY562" fmla="*/ 1352270 h 6858000"/>
              <a:gd name="connsiteX563" fmla="*/ 1423821 w 7472601"/>
              <a:gd name="connsiteY563" fmla="*/ 1351958 h 6858000"/>
              <a:gd name="connsiteX564" fmla="*/ 1638521 w 7472601"/>
              <a:gd name="connsiteY564" fmla="*/ 1908470 h 6858000"/>
              <a:gd name="connsiteX565" fmla="*/ 1754199 w 7472601"/>
              <a:gd name="connsiteY565" fmla="*/ 2149284 h 6858000"/>
              <a:gd name="connsiteX566" fmla="*/ 1908359 w 7472601"/>
              <a:gd name="connsiteY566" fmla="*/ 2364988 h 6858000"/>
              <a:gd name="connsiteX567" fmla="*/ 1647661 w 7472601"/>
              <a:gd name="connsiteY567" fmla="*/ 1825945 h 6858000"/>
              <a:gd name="connsiteX568" fmla="*/ 1423821 w 7472601"/>
              <a:gd name="connsiteY568" fmla="*/ 1351958 h 6858000"/>
              <a:gd name="connsiteX569" fmla="*/ 1431890 w 7472601"/>
              <a:gd name="connsiteY569" fmla="*/ 1306475 h 6858000"/>
              <a:gd name="connsiteX570" fmla="*/ 1507597 w 7472601"/>
              <a:gd name="connsiteY570" fmla="*/ 1446132 h 6858000"/>
              <a:gd name="connsiteX571" fmla="*/ 1674586 w 7472601"/>
              <a:gd name="connsiteY571" fmla="*/ 1813832 h 6858000"/>
              <a:gd name="connsiteX572" fmla="*/ 1815950 w 7472601"/>
              <a:gd name="connsiteY572" fmla="*/ 2128564 h 6858000"/>
              <a:gd name="connsiteX573" fmla="*/ 1984242 w 7472601"/>
              <a:gd name="connsiteY573" fmla="*/ 2430829 h 6858000"/>
              <a:gd name="connsiteX574" fmla="*/ 2014023 w 7472601"/>
              <a:gd name="connsiteY574" fmla="*/ 2450995 h 6858000"/>
              <a:gd name="connsiteX575" fmla="*/ 1747337 w 7472601"/>
              <a:gd name="connsiteY575" fmla="*/ 1855264 h 6858000"/>
              <a:gd name="connsiteX576" fmla="*/ 1533749 w 7472601"/>
              <a:gd name="connsiteY576" fmla="*/ 1478656 h 6858000"/>
              <a:gd name="connsiteX577" fmla="*/ 1431890 w 7472601"/>
              <a:gd name="connsiteY577" fmla="*/ 1306475 h 6858000"/>
              <a:gd name="connsiteX578" fmla="*/ 5052692 w 7472601"/>
              <a:gd name="connsiteY578" fmla="*/ 1292994 h 6858000"/>
              <a:gd name="connsiteX579" fmla="*/ 5200661 w 7472601"/>
              <a:gd name="connsiteY579" fmla="*/ 1635186 h 6858000"/>
              <a:gd name="connsiteX580" fmla="*/ 5297138 w 7472601"/>
              <a:gd name="connsiteY580" fmla="*/ 1906351 h 6858000"/>
              <a:gd name="connsiteX581" fmla="*/ 5052692 w 7472601"/>
              <a:gd name="connsiteY581" fmla="*/ 1292994 h 6858000"/>
              <a:gd name="connsiteX582" fmla="*/ 5009948 w 7472601"/>
              <a:gd name="connsiteY582" fmla="*/ 1273619 h 6858000"/>
              <a:gd name="connsiteX583" fmla="*/ 5121777 w 7472601"/>
              <a:gd name="connsiteY583" fmla="*/ 1654213 h 6858000"/>
              <a:gd name="connsiteX584" fmla="*/ 5293545 w 7472601"/>
              <a:gd name="connsiteY584" fmla="*/ 2072247 h 6858000"/>
              <a:gd name="connsiteX585" fmla="*/ 5294042 w 7472601"/>
              <a:gd name="connsiteY585" fmla="*/ 2065019 h 6858000"/>
              <a:gd name="connsiteX586" fmla="*/ 5171936 w 7472601"/>
              <a:gd name="connsiteY586" fmla="*/ 1647613 h 6858000"/>
              <a:gd name="connsiteX587" fmla="*/ 5009948 w 7472601"/>
              <a:gd name="connsiteY587" fmla="*/ 1273619 h 6858000"/>
              <a:gd name="connsiteX588" fmla="*/ 655236 w 7472601"/>
              <a:gd name="connsiteY588" fmla="*/ 1268632 h 6858000"/>
              <a:gd name="connsiteX589" fmla="*/ 839521 w 7472601"/>
              <a:gd name="connsiteY589" fmla="*/ 1685315 h 6858000"/>
              <a:gd name="connsiteX590" fmla="*/ 1109416 w 7472601"/>
              <a:gd name="connsiteY590" fmla="*/ 2061663 h 6858000"/>
              <a:gd name="connsiteX591" fmla="*/ 1298300 w 7472601"/>
              <a:gd name="connsiteY591" fmla="*/ 2247742 h 6858000"/>
              <a:gd name="connsiteX592" fmla="*/ 1125871 w 7472601"/>
              <a:gd name="connsiteY592" fmla="*/ 1989513 h 6858000"/>
              <a:gd name="connsiteX593" fmla="*/ 981574 w 7472601"/>
              <a:gd name="connsiteY593" fmla="*/ 1783157 h 6858000"/>
              <a:gd name="connsiteX594" fmla="*/ 922198 w 7472601"/>
              <a:gd name="connsiteY594" fmla="*/ 1677437 h 6858000"/>
              <a:gd name="connsiteX595" fmla="*/ 869293 w 7472601"/>
              <a:gd name="connsiteY595" fmla="*/ 1583214 h 6858000"/>
              <a:gd name="connsiteX596" fmla="*/ 751431 w 7472601"/>
              <a:gd name="connsiteY596" fmla="*/ 1405731 h 6858000"/>
              <a:gd name="connsiteX597" fmla="*/ 655236 w 7472601"/>
              <a:gd name="connsiteY597" fmla="*/ 1268632 h 6858000"/>
              <a:gd name="connsiteX598" fmla="*/ 6516292 w 7472601"/>
              <a:gd name="connsiteY598" fmla="*/ 1263064 h 6858000"/>
              <a:gd name="connsiteX599" fmla="*/ 5736320 w 7472601"/>
              <a:gd name="connsiteY599" fmla="*/ 1501803 h 6858000"/>
              <a:gd name="connsiteX600" fmla="*/ 6516292 w 7472601"/>
              <a:gd name="connsiteY600" fmla="*/ 1263064 h 6858000"/>
              <a:gd name="connsiteX601" fmla="*/ 291466 w 7472601"/>
              <a:gd name="connsiteY601" fmla="*/ 1250369 h 6858000"/>
              <a:gd name="connsiteX602" fmla="*/ 323180 w 7472601"/>
              <a:gd name="connsiteY602" fmla="*/ 1435283 h 6858000"/>
              <a:gd name="connsiteX603" fmla="*/ 349381 w 7472601"/>
              <a:gd name="connsiteY603" fmla="*/ 1875041 h 6858000"/>
              <a:gd name="connsiteX604" fmla="*/ 374363 w 7472601"/>
              <a:gd name="connsiteY604" fmla="*/ 1506494 h 6858000"/>
              <a:gd name="connsiteX605" fmla="*/ 302168 w 7472601"/>
              <a:gd name="connsiteY605" fmla="*/ 1274495 h 6858000"/>
              <a:gd name="connsiteX606" fmla="*/ 291466 w 7472601"/>
              <a:gd name="connsiteY606" fmla="*/ 1250369 h 6858000"/>
              <a:gd name="connsiteX607" fmla="*/ 678222 w 7472601"/>
              <a:gd name="connsiteY607" fmla="*/ 1248670 h 6858000"/>
              <a:gd name="connsiteX608" fmla="*/ 775536 w 7472601"/>
              <a:gd name="connsiteY608" fmla="*/ 1388015 h 6858000"/>
              <a:gd name="connsiteX609" fmla="*/ 894529 w 7472601"/>
              <a:gd name="connsiteY609" fmla="*/ 1567739 h 6858000"/>
              <a:gd name="connsiteX610" fmla="*/ 948000 w 7472601"/>
              <a:gd name="connsiteY610" fmla="*/ 1663088 h 6858000"/>
              <a:gd name="connsiteX611" fmla="*/ 1006812 w 7472601"/>
              <a:gd name="connsiteY611" fmla="*/ 1767683 h 6858000"/>
              <a:gd name="connsiteX612" fmla="*/ 1149133 w 7472601"/>
              <a:gd name="connsiteY612" fmla="*/ 1971513 h 6858000"/>
              <a:gd name="connsiteX613" fmla="*/ 1333952 w 7472601"/>
              <a:gd name="connsiteY613" fmla="*/ 2251620 h 6858000"/>
              <a:gd name="connsiteX614" fmla="*/ 1337329 w 7472601"/>
              <a:gd name="connsiteY614" fmla="*/ 2258350 h 6858000"/>
              <a:gd name="connsiteX615" fmla="*/ 1014726 w 7472601"/>
              <a:gd name="connsiteY615" fmla="*/ 1615556 h 6858000"/>
              <a:gd name="connsiteX616" fmla="*/ 678222 w 7472601"/>
              <a:gd name="connsiteY616" fmla="*/ 1248670 h 6858000"/>
              <a:gd name="connsiteX617" fmla="*/ 6691602 w 7472601"/>
              <a:gd name="connsiteY617" fmla="*/ 1140573 h 6858000"/>
              <a:gd name="connsiteX618" fmla="*/ 6571100 w 7472601"/>
              <a:gd name="connsiteY618" fmla="*/ 1183662 h 6858000"/>
              <a:gd name="connsiteX619" fmla="*/ 6241687 w 7472601"/>
              <a:gd name="connsiteY619" fmla="*/ 1257600 h 6858000"/>
              <a:gd name="connsiteX620" fmla="*/ 5693009 w 7472601"/>
              <a:gd name="connsiteY620" fmla="*/ 1478256 h 6858000"/>
              <a:gd name="connsiteX621" fmla="*/ 6548420 w 7472601"/>
              <a:gd name="connsiteY621" fmla="*/ 1214599 h 6858000"/>
              <a:gd name="connsiteX622" fmla="*/ 6605473 w 7472601"/>
              <a:gd name="connsiteY622" fmla="*/ 1184686 h 6858000"/>
              <a:gd name="connsiteX623" fmla="*/ 6691602 w 7472601"/>
              <a:gd name="connsiteY623" fmla="*/ 1140573 h 6858000"/>
              <a:gd name="connsiteX624" fmla="*/ 4002475 w 7472601"/>
              <a:gd name="connsiteY624" fmla="*/ 1037802 h 6858000"/>
              <a:gd name="connsiteX625" fmla="*/ 4000324 w 7472601"/>
              <a:gd name="connsiteY625" fmla="*/ 1039362 h 6858000"/>
              <a:gd name="connsiteX626" fmla="*/ 4002862 w 7472601"/>
              <a:gd name="connsiteY626" fmla="*/ 1042866 h 6858000"/>
              <a:gd name="connsiteX627" fmla="*/ 4002475 w 7472601"/>
              <a:gd name="connsiteY627" fmla="*/ 1037802 h 6858000"/>
              <a:gd name="connsiteX628" fmla="*/ 506322 w 7472601"/>
              <a:gd name="connsiteY628" fmla="*/ 1020997 h 6858000"/>
              <a:gd name="connsiteX629" fmla="*/ 533068 w 7472601"/>
              <a:gd name="connsiteY629" fmla="*/ 1029409 h 6858000"/>
              <a:gd name="connsiteX630" fmla="*/ 1232525 w 7472601"/>
              <a:gd name="connsiteY630" fmla="*/ 1804675 h 6858000"/>
              <a:gd name="connsiteX631" fmla="*/ 1388858 w 7472601"/>
              <a:gd name="connsiteY631" fmla="*/ 2368011 h 6858000"/>
              <a:gd name="connsiteX632" fmla="*/ 1384098 w 7472601"/>
              <a:gd name="connsiteY632" fmla="*/ 2378125 h 6858000"/>
              <a:gd name="connsiteX633" fmla="*/ 1425393 w 7472601"/>
              <a:gd name="connsiteY633" fmla="*/ 2589124 h 6858000"/>
              <a:gd name="connsiteX634" fmla="*/ 1424001 w 7472601"/>
              <a:gd name="connsiteY634" fmla="*/ 2597541 h 6858000"/>
              <a:gd name="connsiteX635" fmla="*/ 2152729 w 7472601"/>
              <a:gd name="connsiteY635" fmla="*/ 2864487 h 6858000"/>
              <a:gd name="connsiteX636" fmla="*/ 2020609 w 7472601"/>
              <a:gd name="connsiteY636" fmla="*/ 2539671 h 6858000"/>
              <a:gd name="connsiteX637" fmla="*/ 2018920 w 7472601"/>
              <a:gd name="connsiteY637" fmla="*/ 2536309 h 6858000"/>
              <a:gd name="connsiteX638" fmla="*/ 1342441 w 7472601"/>
              <a:gd name="connsiteY638" fmla="*/ 1173017 h 6858000"/>
              <a:gd name="connsiteX639" fmla="*/ 1367925 w 7472601"/>
              <a:gd name="connsiteY639" fmla="*/ 1135648 h 6858000"/>
              <a:gd name="connsiteX640" fmla="*/ 1771401 w 7472601"/>
              <a:gd name="connsiteY640" fmla="*/ 1806673 h 6858000"/>
              <a:gd name="connsiteX641" fmla="*/ 1972385 w 7472601"/>
              <a:gd name="connsiteY641" fmla="*/ 2198735 h 6858000"/>
              <a:gd name="connsiteX642" fmla="*/ 2040892 w 7472601"/>
              <a:gd name="connsiteY642" fmla="*/ 2405205 h 6858000"/>
              <a:gd name="connsiteX643" fmla="*/ 2131689 w 7472601"/>
              <a:gd name="connsiteY643" fmla="*/ 1936926 h 6858000"/>
              <a:gd name="connsiteX644" fmla="*/ 2454820 w 7472601"/>
              <a:gd name="connsiteY644" fmla="*/ 1248808 h 6858000"/>
              <a:gd name="connsiteX645" fmla="*/ 2492512 w 7472601"/>
              <a:gd name="connsiteY645" fmla="*/ 1302920 h 6858000"/>
              <a:gd name="connsiteX646" fmla="*/ 2081216 w 7472601"/>
              <a:gd name="connsiteY646" fmla="*/ 2527513 h 6858000"/>
              <a:gd name="connsiteX647" fmla="*/ 2081211 w 7472601"/>
              <a:gd name="connsiteY647" fmla="*/ 2528916 h 6858000"/>
              <a:gd name="connsiteX648" fmla="*/ 2199067 w 7472601"/>
              <a:gd name="connsiteY648" fmla="*/ 2884061 h 6858000"/>
              <a:gd name="connsiteX649" fmla="*/ 3192586 w 7472601"/>
              <a:gd name="connsiteY649" fmla="*/ 3411496 h 6858000"/>
              <a:gd name="connsiteX650" fmla="*/ 3182620 w 7472601"/>
              <a:gd name="connsiteY650" fmla="*/ 3483279 h 6858000"/>
              <a:gd name="connsiteX651" fmla="*/ 2435119 w 7472601"/>
              <a:gd name="connsiteY651" fmla="*/ 3080173 h 6858000"/>
              <a:gd name="connsiteX652" fmla="*/ 2410152 w 7472601"/>
              <a:gd name="connsiteY652" fmla="*/ 3063751 h 6858000"/>
              <a:gd name="connsiteX653" fmla="*/ 2408099 w 7472601"/>
              <a:gd name="connsiteY653" fmla="*/ 3064403 h 6858000"/>
              <a:gd name="connsiteX654" fmla="*/ 2407218 w 7472601"/>
              <a:gd name="connsiteY654" fmla="*/ 3070324 h 6858000"/>
              <a:gd name="connsiteX655" fmla="*/ 2380138 w 7472601"/>
              <a:gd name="connsiteY655" fmla="*/ 3099341 h 6858000"/>
              <a:gd name="connsiteX656" fmla="*/ 1765923 w 7472601"/>
              <a:gd name="connsiteY656" fmla="*/ 3581043 h 6858000"/>
              <a:gd name="connsiteX657" fmla="*/ 1702258 w 7472601"/>
              <a:gd name="connsiteY657" fmla="*/ 3612286 h 6858000"/>
              <a:gd name="connsiteX658" fmla="*/ 1538370 w 7472601"/>
              <a:gd name="connsiteY658" fmla="*/ 3811804 h 6858000"/>
              <a:gd name="connsiteX659" fmla="*/ 542867 w 7472601"/>
              <a:gd name="connsiteY659" fmla="*/ 4944092 h 6858000"/>
              <a:gd name="connsiteX660" fmla="*/ 515800 w 7472601"/>
              <a:gd name="connsiteY660" fmla="*/ 4862180 h 6858000"/>
              <a:gd name="connsiteX661" fmla="*/ 909145 w 7472601"/>
              <a:gd name="connsiteY661" fmla="*/ 4199225 h 6858000"/>
              <a:gd name="connsiteX662" fmla="*/ 1214067 w 7472601"/>
              <a:gd name="connsiteY662" fmla="*/ 3908561 h 6858000"/>
              <a:gd name="connsiteX663" fmla="*/ 640967 w 7472601"/>
              <a:gd name="connsiteY663" fmla="*/ 4105601 h 6858000"/>
              <a:gd name="connsiteX664" fmla="*/ 112563 w 7472601"/>
              <a:gd name="connsiteY664" fmla="*/ 4396952 h 6858000"/>
              <a:gd name="connsiteX665" fmla="*/ 0 w 7472601"/>
              <a:gd name="connsiteY665" fmla="*/ 4466006 h 6858000"/>
              <a:gd name="connsiteX666" fmla="*/ 0 w 7472601"/>
              <a:gd name="connsiteY666" fmla="*/ 4233763 h 6858000"/>
              <a:gd name="connsiteX667" fmla="*/ 36881 w 7472601"/>
              <a:gd name="connsiteY667" fmla="*/ 4200118 h 6858000"/>
              <a:gd name="connsiteX668" fmla="*/ 910534 w 7472601"/>
              <a:gd name="connsiteY668" fmla="*/ 3629753 h 6858000"/>
              <a:gd name="connsiteX669" fmla="*/ 1578717 w 7472601"/>
              <a:gd name="connsiteY669" fmla="*/ 3575982 h 6858000"/>
              <a:gd name="connsiteX670" fmla="*/ 2338780 w 7472601"/>
              <a:gd name="connsiteY670" fmla="*/ 3033725 h 6858000"/>
              <a:gd name="connsiteX671" fmla="*/ 1807991 w 7472601"/>
              <a:gd name="connsiteY671" fmla="*/ 2807184 h 6858000"/>
              <a:gd name="connsiteX672" fmla="*/ 1416358 w 7472601"/>
              <a:gd name="connsiteY672" fmla="*/ 3112571 h 6858000"/>
              <a:gd name="connsiteX673" fmla="*/ 939066 w 7472601"/>
              <a:gd name="connsiteY673" fmla="*/ 3378798 h 6858000"/>
              <a:gd name="connsiteX674" fmla="*/ 115099 w 7472601"/>
              <a:gd name="connsiteY674" fmla="*/ 3607650 h 6858000"/>
              <a:gd name="connsiteX675" fmla="*/ 97284 w 7472601"/>
              <a:gd name="connsiteY675" fmla="*/ 3520393 h 6858000"/>
              <a:gd name="connsiteX676" fmla="*/ 922050 w 7472601"/>
              <a:gd name="connsiteY676" fmla="*/ 3074867 h 6858000"/>
              <a:gd name="connsiteX677" fmla="*/ 1405265 w 7472601"/>
              <a:gd name="connsiteY677" fmla="*/ 3016319 h 6858000"/>
              <a:gd name="connsiteX678" fmla="*/ 1407512 w 7472601"/>
              <a:gd name="connsiteY678" fmla="*/ 3018001 h 6858000"/>
              <a:gd name="connsiteX679" fmla="*/ 1726266 w 7472601"/>
              <a:gd name="connsiteY679" fmla="*/ 2777274 h 6858000"/>
              <a:gd name="connsiteX680" fmla="*/ 625390 w 7472601"/>
              <a:gd name="connsiteY680" fmla="*/ 2514541 h 6858000"/>
              <a:gd name="connsiteX681" fmla="*/ 619799 w 7472601"/>
              <a:gd name="connsiteY681" fmla="*/ 2527180 h 6858000"/>
              <a:gd name="connsiteX682" fmla="*/ 310030 w 7472601"/>
              <a:gd name="connsiteY682" fmla="*/ 2771818 h 6858000"/>
              <a:gd name="connsiteX683" fmla="*/ 173877 w 7472601"/>
              <a:gd name="connsiteY683" fmla="*/ 2937056 h 6858000"/>
              <a:gd name="connsiteX684" fmla="*/ 77889 w 7472601"/>
              <a:gd name="connsiteY684" fmla="*/ 3138440 h 6858000"/>
              <a:gd name="connsiteX685" fmla="*/ 0 w 7472601"/>
              <a:gd name="connsiteY685" fmla="*/ 3271395 h 6858000"/>
              <a:gd name="connsiteX686" fmla="*/ 0 w 7472601"/>
              <a:gd name="connsiteY686" fmla="*/ 3153002 h 6858000"/>
              <a:gd name="connsiteX687" fmla="*/ 2386 w 7472601"/>
              <a:gd name="connsiteY687" fmla="*/ 3149203 h 6858000"/>
              <a:gd name="connsiteX688" fmla="*/ 89753 w 7472601"/>
              <a:gd name="connsiteY688" fmla="*/ 2987702 h 6858000"/>
              <a:gd name="connsiteX689" fmla="*/ 76869 w 7472601"/>
              <a:gd name="connsiteY689" fmla="*/ 3005404 h 6858000"/>
              <a:gd name="connsiteX690" fmla="*/ 32049 w 7472601"/>
              <a:gd name="connsiteY690" fmla="*/ 3065814 h 6858000"/>
              <a:gd name="connsiteX691" fmla="*/ 0 w 7472601"/>
              <a:gd name="connsiteY691" fmla="*/ 3108744 h 6858000"/>
              <a:gd name="connsiteX692" fmla="*/ 0 w 7472601"/>
              <a:gd name="connsiteY692" fmla="*/ 3058059 h 6858000"/>
              <a:gd name="connsiteX693" fmla="*/ 7610 w 7472601"/>
              <a:gd name="connsiteY693" fmla="*/ 3047889 h 6858000"/>
              <a:gd name="connsiteX694" fmla="*/ 52419 w 7472601"/>
              <a:gd name="connsiteY694" fmla="*/ 2987479 h 6858000"/>
              <a:gd name="connsiteX695" fmla="*/ 59142 w 7472601"/>
              <a:gd name="connsiteY695" fmla="*/ 2978488 h 6858000"/>
              <a:gd name="connsiteX696" fmla="*/ 0 w 7472601"/>
              <a:gd name="connsiteY696" fmla="*/ 3015334 h 6858000"/>
              <a:gd name="connsiteX697" fmla="*/ 0 w 7472601"/>
              <a:gd name="connsiteY697" fmla="*/ 2914286 h 6858000"/>
              <a:gd name="connsiteX698" fmla="*/ 36383 w 7472601"/>
              <a:gd name="connsiteY698" fmla="*/ 2901128 h 6858000"/>
              <a:gd name="connsiteX699" fmla="*/ 156329 w 7472601"/>
              <a:gd name="connsiteY699" fmla="*/ 2840533 h 6858000"/>
              <a:gd name="connsiteX700" fmla="*/ 358355 w 7472601"/>
              <a:gd name="connsiteY700" fmla="*/ 2620471 h 6858000"/>
              <a:gd name="connsiteX701" fmla="*/ 510577 w 7472601"/>
              <a:gd name="connsiteY701" fmla="*/ 2501244 h 6858000"/>
              <a:gd name="connsiteX702" fmla="*/ 211967 w 7472601"/>
              <a:gd name="connsiteY702" fmla="*/ 2479171 h 6858000"/>
              <a:gd name="connsiteX703" fmla="*/ 0 w 7472601"/>
              <a:gd name="connsiteY703" fmla="*/ 2476398 h 6858000"/>
              <a:gd name="connsiteX704" fmla="*/ 0 w 7472601"/>
              <a:gd name="connsiteY704" fmla="*/ 2389189 h 6858000"/>
              <a:gd name="connsiteX705" fmla="*/ 103062 w 7472601"/>
              <a:gd name="connsiteY705" fmla="*/ 2389518 h 6858000"/>
              <a:gd name="connsiteX706" fmla="*/ 510734 w 7472601"/>
              <a:gd name="connsiteY706" fmla="*/ 2416201 h 6858000"/>
              <a:gd name="connsiteX707" fmla="*/ 279257 w 7472601"/>
              <a:gd name="connsiteY707" fmla="*/ 2092102 h 6858000"/>
              <a:gd name="connsiteX708" fmla="*/ 65265 w 7472601"/>
              <a:gd name="connsiteY708" fmla="*/ 2006049 h 6858000"/>
              <a:gd name="connsiteX709" fmla="*/ 0 w 7472601"/>
              <a:gd name="connsiteY709" fmla="*/ 1982532 h 6858000"/>
              <a:gd name="connsiteX710" fmla="*/ 0 w 7472601"/>
              <a:gd name="connsiteY710" fmla="*/ 1912789 h 6858000"/>
              <a:gd name="connsiteX711" fmla="*/ 97460 w 7472601"/>
              <a:gd name="connsiteY711" fmla="*/ 1953725 h 6858000"/>
              <a:gd name="connsiteX712" fmla="*/ 221272 w 7472601"/>
              <a:gd name="connsiteY712" fmla="*/ 1980766 h 6858000"/>
              <a:gd name="connsiteX713" fmla="*/ 116765 w 7472601"/>
              <a:gd name="connsiteY713" fmla="*/ 1911033 h 6858000"/>
              <a:gd name="connsiteX714" fmla="*/ 16405 w 7472601"/>
              <a:gd name="connsiteY714" fmla="*/ 1803412 h 6858000"/>
              <a:gd name="connsiteX715" fmla="*/ 0 w 7472601"/>
              <a:gd name="connsiteY715" fmla="*/ 1784777 h 6858000"/>
              <a:gd name="connsiteX716" fmla="*/ 0 w 7472601"/>
              <a:gd name="connsiteY716" fmla="*/ 1740082 h 6858000"/>
              <a:gd name="connsiteX717" fmla="*/ 39394 w 7472601"/>
              <a:gd name="connsiteY717" fmla="*/ 1784856 h 6858000"/>
              <a:gd name="connsiteX718" fmla="*/ 135813 w 7472601"/>
              <a:gd name="connsiteY718" fmla="*/ 1888838 h 6858000"/>
              <a:gd name="connsiteX719" fmla="*/ 242575 w 7472601"/>
              <a:gd name="connsiteY719" fmla="*/ 1958841 h 6858000"/>
              <a:gd name="connsiteX720" fmla="*/ 82197 w 7472601"/>
              <a:gd name="connsiteY720" fmla="*/ 1754826 h 6858000"/>
              <a:gd name="connsiteX721" fmla="*/ 0 w 7472601"/>
              <a:gd name="connsiteY721" fmla="*/ 1679650 h 6858000"/>
              <a:gd name="connsiteX722" fmla="*/ 0 w 7472601"/>
              <a:gd name="connsiteY722" fmla="*/ 1602463 h 6858000"/>
              <a:gd name="connsiteX723" fmla="*/ 84689 w 7472601"/>
              <a:gd name="connsiteY723" fmla="*/ 1677442 h 6858000"/>
              <a:gd name="connsiteX724" fmla="*/ 298437 w 7472601"/>
              <a:gd name="connsiteY724" fmla="*/ 1968019 h 6858000"/>
              <a:gd name="connsiteX725" fmla="*/ 227269 w 7472601"/>
              <a:gd name="connsiteY725" fmla="*/ 1114064 h 6858000"/>
              <a:gd name="connsiteX726" fmla="*/ 248003 w 7472601"/>
              <a:gd name="connsiteY726" fmla="*/ 1089613 h 6858000"/>
              <a:gd name="connsiteX727" fmla="*/ 427020 w 7472601"/>
              <a:gd name="connsiteY727" fmla="*/ 1619803 h 6858000"/>
              <a:gd name="connsiteX728" fmla="*/ 340345 w 7472601"/>
              <a:gd name="connsiteY728" fmla="*/ 2027739 h 6858000"/>
              <a:gd name="connsiteX729" fmla="*/ 360865 w 7472601"/>
              <a:gd name="connsiteY729" fmla="*/ 2044827 h 6858000"/>
              <a:gd name="connsiteX730" fmla="*/ 560414 w 7472601"/>
              <a:gd name="connsiteY730" fmla="*/ 2421457 h 6858000"/>
              <a:gd name="connsiteX731" fmla="*/ 1359703 w 7472601"/>
              <a:gd name="connsiteY731" fmla="*/ 2578554 h 6858000"/>
              <a:gd name="connsiteX732" fmla="*/ 1359422 w 7472601"/>
              <a:gd name="connsiteY732" fmla="*/ 2577994 h 6858000"/>
              <a:gd name="connsiteX733" fmla="*/ 828701 w 7472601"/>
              <a:gd name="connsiteY733" fmla="*/ 1839520 h 6858000"/>
              <a:gd name="connsiteX734" fmla="*/ 494427 w 7472601"/>
              <a:gd name="connsiteY734" fmla="*/ 1092333 h 6858000"/>
              <a:gd name="connsiteX735" fmla="*/ 506322 w 7472601"/>
              <a:gd name="connsiteY735" fmla="*/ 1020997 h 6858000"/>
              <a:gd name="connsiteX736" fmla="*/ 4570198 w 7472601"/>
              <a:gd name="connsiteY736" fmla="*/ 978081 h 6858000"/>
              <a:gd name="connsiteX737" fmla="*/ 4523691 w 7472601"/>
              <a:gd name="connsiteY737" fmla="*/ 1127776 h 6858000"/>
              <a:gd name="connsiteX738" fmla="*/ 4509875 w 7472601"/>
              <a:gd name="connsiteY738" fmla="*/ 1167552 h 6858000"/>
              <a:gd name="connsiteX739" fmla="*/ 4478168 w 7472601"/>
              <a:gd name="connsiteY739" fmla="*/ 1260735 h 6858000"/>
              <a:gd name="connsiteX740" fmla="*/ 4409309 w 7472601"/>
              <a:gd name="connsiteY740" fmla="*/ 1666996 h 6858000"/>
              <a:gd name="connsiteX741" fmla="*/ 4370031 w 7472601"/>
              <a:gd name="connsiteY741" fmla="*/ 1955666 h 6858000"/>
              <a:gd name="connsiteX742" fmla="*/ 4570198 w 7472601"/>
              <a:gd name="connsiteY742" fmla="*/ 978081 h 6858000"/>
              <a:gd name="connsiteX743" fmla="*/ 4557898 w 7472601"/>
              <a:gd name="connsiteY743" fmla="*/ 900011 h 6858000"/>
              <a:gd name="connsiteX744" fmla="*/ 4344840 w 7472601"/>
              <a:gd name="connsiteY744" fmla="*/ 1922038 h 6858000"/>
              <a:gd name="connsiteX745" fmla="*/ 4378710 w 7472601"/>
              <a:gd name="connsiteY745" fmla="*/ 1665516 h 6858000"/>
              <a:gd name="connsiteX746" fmla="*/ 4448798 w 7472601"/>
              <a:gd name="connsiteY746" fmla="*/ 1253024 h 6858000"/>
              <a:gd name="connsiteX747" fmla="*/ 4480315 w 7472601"/>
              <a:gd name="connsiteY747" fmla="*/ 1158454 h 6858000"/>
              <a:gd name="connsiteX748" fmla="*/ 4494133 w 7472601"/>
              <a:gd name="connsiteY748" fmla="*/ 1118676 h 6858000"/>
              <a:gd name="connsiteX749" fmla="*/ 4557898 w 7472601"/>
              <a:gd name="connsiteY749" fmla="*/ 900011 h 6858000"/>
              <a:gd name="connsiteX750" fmla="*/ 5870151 w 7472601"/>
              <a:gd name="connsiteY750" fmla="*/ 898890 h 6858000"/>
              <a:gd name="connsiteX751" fmla="*/ 5861335 w 7472601"/>
              <a:gd name="connsiteY751" fmla="*/ 899177 h 6858000"/>
              <a:gd name="connsiteX752" fmla="*/ 5843702 w 7472601"/>
              <a:gd name="connsiteY752" fmla="*/ 899748 h 6858000"/>
              <a:gd name="connsiteX753" fmla="*/ 5651107 w 7472601"/>
              <a:gd name="connsiteY753" fmla="*/ 920306 h 6858000"/>
              <a:gd name="connsiteX754" fmla="*/ 5459407 w 7472601"/>
              <a:gd name="connsiteY754" fmla="*/ 940975 h 6858000"/>
              <a:gd name="connsiteX755" fmla="*/ 5374846 w 7472601"/>
              <a:gd name="connsiteY755" fmla="*/ 941988 h 6858000"/>
              <a:gd name="connsiteX756" fmla="*/ 5256105 w 7472601"/>
              <a:gd name="connsiteY756" fmla="*/ 945632 h 6858000"/>
              <a:gd name="connsiteX757" fmla="*/ 5107071 w 7472601"/>
              <a:gd name="connsiteY757" fmla="*/ 969720 h 6858000"/>
              <a:gd name="connsiteX758" fmla="*/ 4998681 w 7472601"/>
              <a:gd name="connsiteY758" fmla="*/ 988771 h 6858000"/>
              <a:gd name="connsiteX759" fmla="*/ 5870151 w 7472601"/>
              <a:gd name="connsiteY759" fmla="*/ 898890 h 6858000"/>
              <a:gd name="connsiteX760" fmla="*/ 5504425 w 7472601"/>
              <a:gd name="connsiteY760" fmla="*/ 848067 h 6858000"/>
              <a:gd name="connsiteX761" fmla="*/ 4968849 w 7472601"/>
              <a:gd name="connsiteY761" fmla="*/ 962318 h 6858000"/>
              <a:gd name="connsiteX762" fmla="*/ 5104039 w 7472601"/>
              <a:gd name="connsiteY762" fmla="*/ 940634 h 6858000"/>
              <a:gd name="connsiteX763" fmla="*/ 5256311 w 7472601"/>
              <a:gd name="connsiteY763" fmla="*/ 916490 h 6858000"/>
              <a:gd name="connsiteX764" fmla="*/ 5377381 w 7472601"/>
              <a:gd name="connsiteY764" fmla="*/ 912671 h 6858000"/>
              <a:gd name="connsiteX765" fmla="*/ 5460148 w 7472601"/>
              <a:gd name="connsiteY765" fmla="*/ 911442 h 6858000"/>
              <a:gd name="connsiteX766" fmla="*/ 5648971 w 7472601"/>
              <a:gd name="connsiteY766" fmla="*/ 891331 h 6858000"/>
              <a:gd name="connsiteX767" fmla="*/ 5844807 w 7472601"/>
              <a:gd name="connsiteY767" fmla="*/ 870718 h 6858000"/>
              <a:gd name="connsiteX768" fmla="*/ 5862975 w 7472601"/>
              <a:gd name="connsiteY768" fmla="*/ 869756 h 6858000"/>
              <a:gd name="connsiteX769" fmla="*/ 5920887 w 7472601"/>
              <a:gd name="connsiteY769" fmla="*/ 865929 h 6858000"/>
              <a:gd name="connsiteX770" fmla="*/ 5504425 w 7472601"/>
              <a:gd name="connsiteY770" fmla="*/ 848067 h 6858000"/>
              <a:gd name="connsiteX771" fmla="*/ 3607114 w 7472601"/>
              <a:gd name="connsiteY771" fmla="*/ 467441 h 6858000"/>
              <a:gd name="connsiteX772" fmla="*/ 3296242 w 7472601"/>
              <a:gd name="connsiteY772" fmla="*/ 807991 h 6858000"/>
              <a:gd name="connsiteX773" fmla="*/ 3174674 w 7472601"/>
              <a:gd name="connsiteY773" fmla="*/ 919759 h 6858000"/>
              <a:gd name="connsiteX774" fmla="*/ 3042978 w 7472601"/>
              <a:gd name="connsiteY774" fmla="*/ 1054894 h 6858000"/>
              <a:gd name="connsiteX775" fmla="*/ 2968914 w 7472601"/>
              <a:gd name="connsiteY775" fmla="*/ 1133756 h 6858000"/>
              <a:gd name="connsiteX776" fmla="*/ 3103823 w 7472601"/>
              <a:gd name="connsiteY776" fmla="*/ 1026814 h 6858000"/>
              <a:gd name="connsiteX777" fmla="*/ 3607114 w 7472601"/>
              <a:gd name="connsiteY777" fmla="*/ 467441 h 6858000"/>
              <a:gd name="connsiteX778" fmla="*/ 3744487 w 7472601"/>
              <a:gd name="connsiteY778" fmla="*/ 383136 h 6858000"/>
              <a:gd name="connsiteX779" fmla="*/ 3970213 w 7472601"/>
              <a:gd name="connsiteY779" fmla="*/ 995559 h 6858000"/>
              <a:gd name="connsiteX780" fmla="*/ 3744487 w 7472601"/>
              <a:gd name="connsiteY780" fmla="*/ 383136 h 6858000"/>
              <a:gd name="connsiteX781" fmla="*/ 3624562 w 7472601"/>
              <a:gd name="connsiteY781" fmla="*/ 367041 h 6858000"/>
              <a:gd name="connsiteX782" fmla="*/ 3489712 w 7472601"/>
              <a:gd name="connsiteY782" fmla="*/ 485386 h 6858000"/>
              <a:gd name="connsiteX783" fmla="*/ 3182994 w 7472601"/>
              <a:gd name="connsiteY783" fmla="*/ 828265 h 6858000"/>
              <a:gd name="connsiteX784" fmla="*/ 2892114 w 7472601"/>
              <a:gd name="connsiteY784" fmla="*/ 1172635 h 6858000"/>
              <a:gd name="connsiteX785" fmla="*/ 3021459 w 7472601"/>
              <a:gd name="connsiteY785" fmla="*/ 1035385 h 6858000"/>
              <a:gd name="connsiteX786" fmla="*/ 3153873 w 7472601"/>
              <a:gd name="connsiteY786" fmla="*/ 898971 h 6858000"/>
              <a:gd name="connsiteX787" fmla="*/ 3276511 w 7472601"/>
              <a:gd name="connsiteY787" fmla="*/ 786423 h 6858000"/>
              <a:gd name="connsiteX788" fmla="*/ 3584154 w 7472601"/>
              <a:gd name="connsiteY788" fmla="*/ 448218 h 6858000"/>
              <a:gd name="connsiteX789" fmla="*/ 3624562 w 7472601"/>
              <a:gd name="connsiteY789" fmla="*/ 367041 h 6858000"/>
              <a:gd name="connsiteX790" fmla="*/ 3766672 w 7472601"/>
              <a:gd name="connsiteY790" fmla="*/ 359429 h 6858000"/>
              <a:gd name="connsiteX791" fmla="*/ 3996338 w 7472601"/>
              <a:gd name="connsiteY791" fmla="*/ 968237 h 6858000"/>
              <a:gd name="connsiteX792" fmla="*/ 3766672 w 7472601"/>
              <a:gd name="connsiteY792" fmla="*/ 359429 h 6858000"/>
              <a:gd name="connsiteX793" fmla="*/ 5805386 w 7472601"/>
              <a:gd name="connsiteY793" fmla="*/ 239240 h 6858000"/>
              <a:gd name="connsiteX794" fmla="*/ 5736947 w 7472601"/>
              <a:gd name="connsiteY794" fmla="*/ 261367 h 6858000"/>
              <a:gd name="connsiteX795" fmla="*/ 5427012 w 7472601"/>
              <a:gd name="connsiteY795" fmla="*/ 311272 h 6858000"/>
              <a:gd name="connsiteX796" fmla="*/ 5147818 w 7472601"/>
              <a:gd name="connsiteY796" fmla="*/ 322112 h 6858000"/>
              <a:gd name="connsiteX797" fmla="*/ 5060854 w 7472601"/>
              <a:gd name="connsiteY797" fmla="*/ 311882 h 6858000"/>
              <a:gd name="connsiteX798" fmla="*/ 4945989 w 7472601"/>
              <a:gd name="connsiteY798" fmla="*/ 300516 h 6858000"/>
              <a:gd name="connsiteX799" fmla="*/ 5410479 w 7472601"/>
              <a:gd name="connsiteY799" fmla="*/ 348434 h 6858000"/>
              <a:gd name="connsiteX800" fmla="*/ 5805386 w 7472601"/>
              <a:gd name="connsiteY800" fmla="*/ 239240 h 6858000"/>
              <a:gd name="connsiteX801" fmla="*/ 5905192 w 7472601"/>
              <a:gd name="connsiteY801" fmla="*/ 163079 h 6858000"/>
              <a:gd name="connsiteX802" fmla="*/ 5865655 w 7472601"/>
              <a:gd name="connsiteY802" fmla="*/ 171901 h 6858000"/>
              <a:gd name="connsiteX803" fmla="*/ 5259740 w 7472601"/>
              <a:gd name="connsiteY803" fmla="*/ 257013 h 6858000"/>
              <a:gd name="connsiteX804" fmla="*/ 5208466 w 7472601"/>
              <a:gd name="connsiteY804" fmla="*/ 257550 h 6858000"/>
              <a:gd name="connsiteX805" fmla="*/ 4980204 w 7472601"/>
              <a:gd name="connsiteY805" fmla="*/ 271903 h 6858000"/>
              <a:gd name="connsiteX806" fmla="*/ 5068068 w 7472601"/>
              <a:gd name="connsiteY806" fmla="*/ 282244 h 6858000"/>
              <a:gd name="connsiteX807" fmla="*/ 5153231 w 7472601"/>
              <a:gd name="connsiteY807" fmla="*/ 292240 h 6858000"/>
              <a:gd name="connsiteX808" fmla="*/ 5426491 w 7472601"/>
              <a:gd name="connsiteY808" fmla="*/ 281128 h 6858000"/>
              <a:gd name="connsiteX809" fmla="*/ 5731212 w 7472601"/>
              <a:gd name="connsiteY809" fmla="*/ 231951 h 6858000"/>
              <a:gd name="connsiteX810" fmla="*/ 5905192 w 7472601"/>
              <a:gd name="connsiteY810" fmla="*/ 163079 h 6858000"/>
              <a:gd name="connsiteX811" fmla="*/ 5944437 w 7472601"/>
              <a:gd name="connsiteY811" fmla="*/ 113829 h 6858000"/>
              <a:gd name="connsiteX812" fmla="*/ 5825032 w 7472601"/>
              <a:gd name="connsiteY812" fmla="*/ 146405 h 6858000"/>
              <a:gd name="connsiteX813" fmla="*/ 4955599 w 7472601"/>
              <a:gd name="connsiteY813" fmla="*/ 247008 h 6858000"/>
              <a:gd name="connsiteX814" fmla="*/ 5210104 w 7472601"/>
              <a:gd name="connsiteY814" fmla="*/ 228123 h 6858000"/>
              <a:gd name="connsiteX815" fmla="*/ 5261015 w 7472601"/>
              <a:gd name="connsiteY815" fmla="*/ 227087 h 6858000"/>
              <a:gd name="connsiteX816" fmla="*/ 5861181 w 7472601"/>
              <a:gd name="connsiteY816" fmla="*/ 143093 h 6858000"/>
              <a:gd name="connsiteX817" fmla="*/ 5961252 w 7472601"/>
              <a:gd name="connsiteY817" fmla="*/ 114820 h 6858000"/>
              <a:gd name="connsiteX818" fmla="*/ 5944437 w 7472601"/>
              <a:gd name="connsiteY818" fmla="*/ 113829 h 6858000"/>
              <a:gd name="connsiteX819" fmla="*/ 3882765 w 7472601"/>
              <a:gd name="connsiteY819" fmla="*/ 0 h 6858000"/>
              <a:gd name="connsiteX820" fmla="*/ 3995099 w 7472601"/>
              <a:gd name="connsiteY820" fmla="*/ 0 h 6858000"/>
              <a:gd name="connsiteX821" fmla="*/ 4163818 w 7472601"/>
              <a:gd name="connsiteY821" fmla="*/ 234104 h 6858000"/>
              <a:gd name="connsiteX822" fmla="*/ 4172099 w 7472601"/>
              <a:gd name="connsiteY822" fmla="*/ 234207 h 6858000"/>
              <a:gd name="connsiteX823" fmla="*/ 4784282 w 7472601"/>
              <a:gd name="connsiteY823" fmla="*/ 276561 h 6858000"/>
              <a:gd name="connsiteX824" fmla="*/ 4801687 w 7472601"/>
              <a:gd name="connsiteY824" fmla="*/ 267764 h 6858000"/>
              <a:gd name="connsiteX825" fmla="*/ 6082788 w 7472601"/>
              <a:gd name="connsiteY825" fmla="*/ 64119 h 6858000"/>
              <a:gd name="connsiteX826" fmla="*/ 6099442 w 7472601"/>
              <a:gd name="connsiteY826" fmla="*/ 82568 h 6858000"/>
              <a:gd name="connsiteX827" fmla="*/ 4804137 w 7472601"/>
              <a:gd name="connsiteY827" fmla="*/ 320931 h 6858000"/>
              <a:gd name="connsiteX828" fmla="*/ 4227047 w 7472601"/>
              <a:gd name="connsiteY828" fmla="*/ 313415 h 6858000"/>
              <a:gd name="connsiteX829" fmla="*/ 4346041 w 7472601"/>
              <a:gd name="connsiteY829" fmla="*/ 456086 h 6858000"/>
              <a:gd name="connsiteX830" fmla="*/ 4870967 w 7472601"/>
              <a:gd name="connsiteY830" fmla="*/ 963061 h 6858000"/>
              <a:gd name="connsiteX831" fmla="*/ 4889647 w 7472601"/>
              <a:gd name="connsiteY831" fmla="*/ 957147 h 6858000"/>
              <a:gd name="connsiteX832" fmla="*/ 5422504 w 7472601"/>
              <a:gd name="connsiteY832" fmla="*/ 805191 h 6858000"/>
              <a:gd name="connsiteX833" fmla="*/ 6087656 w 7472601"/>
              <a:gd name="connsiteY833" fmla="*/ 826703 h 6858000"/>
              <a:gd name="connsiteX834" fmla="*/ 6058717 w 7472601"/>
              <a:gd name="connsiteY834" fmla="*/ 865992 h 6858000"/>
              <a:gd name="connsiteX835" fmla="*/ 4974153 w 7472601"/>
              <a:gd name="connsiteY835" fmla="*/ 1045456 h 6858000"/>
              <a:gd name="connsiteX836" fmla="*/ 5627835 w 7472601"/>
              <a:gd name="connsiteY836" fmla="*/ 1472077 h 6858000"/>
              <a:gd name="connsiteX837" fmla="*/ 5629817 w 7472601"/>
              <a:gd name="connsiteY837" fmla="*/ 1471412 h 6858000"/>
              <a:gd name="connsiteX838" fmla="*/ 5634124 w 7472601"/>
              <a:gd name="connsiteY838" fmla="*/ 1470572 h 6858000"/>
              <a:gd name="connsiteX839" fmla="*/ 5755832 w 7472601"/>
              <a:gd name="connsiteY839" fmla="*/ 1383886 h 6858000"/>
              <a:gd name="connsiteX840" fmla="*/ 6014186 w 7472601"/>
              <a:gd name="connsiteY840" fmla="*/ 1279799 h 6858000"/>
              <a:gd name="connsiteX841" fmla="*/ 6901619 w 7472601"/>
              <a:gd name="connsiteY841" fmla="*/ 1047874 h 6858000"/>
              <a:gd name="connsiteX842" fmla="*/ 6931566 w 7472601"/>
              <a:gd name="connsiteY842" fmla="*/ 1062034 h 6858000"/>
              <a:gd name="connsiteX843" fmla="*/ 5790982 w 7472601"/>
              <a:gd name="connsiteY843" fmla="*/ 1561380 h 6858000"/>
              <a:gd name="connsiteX844" fmla="*/ 6188971 w 7472601"/>
              <a:gd name="connsiteY844" fmla="*/ 1755168 h 6858000"/>
              <a:gd name="connsiteX845" fmla="*/ 6202446 w 7472601"/>
              <a:gd name="connsiteY845" fmla="*/ 1752268 h 6858000"/>
              <a:gd name="connsiteX846" fmla="*/ 7179560 w 7472601"/>
              <a:gd name="connsiteY846" fmla="*/ 1467551 h 6858000"/>
              <a:gd name="connsiteX847" fmla="*/ 7158730 w 7472601"/>
              <a:gd name="connsiteY847" fmla="*/ 1507835 h 6858000"/>
              <a:gd name="connsiteX848" fmla="*/ 6326959 w 7472601"/>
              <a:gd name="connsiteY848" fmla="*/ 1817686 h 6858000"/>
              <a:gd name="connsiteX849" fmla="*/ 6537433 w 7472601"/>
              <a:gd name="connsiteY849" fmla="*/ 1907790 h 6858000"/>
              <a:gd name="connsiteX850" fmla="*/ 6550221 w 7472601"/>
              <a:gd name="connsiteY850" fmla="*/ 1910729 h 6858000"/>
              <a:gd name="connsiteX851" fmla="*/ 6964438 w 7472601"/>
              <a:gd name="connsiteY851" fmla="*/ 2209505 h 6858000"/>
              <a:gd name="connsiteX852" fmla="*/ 7367862 w 7472601"/>
              <a:gd name="connsiteY852" fmla="*/ 2806833 h 6858000"/>
              <a:gd name="connsiteX853" fmla="*/ 7364329 w 7472601"/>
              <a:gd name="connsiteY853" fmla="*/ 2826907 h 6858000"/>
              <a:gd name="connsiteX854" fmla="*/ 7290545 w 7472601"/>
              <a:gd name="connsiteY854" fmla="*/ 2850663 h 6858000"/>
              <a:gd name="connsiteX855" fmla="*/ 6472036 w 7472601"/>
              <a:gd name="connsiteY855" fmla="*/ 1959003 h 6858000"/>
              <a:gd name="connsiteX856" fmla="*/ 5792897 w 7472601"/>
              <a:gd name="connsiteY856" fmla="*/ 1647747 h 6858000"/>
              <a:gd name="connsiteX857" fmla="*/ 5842751 w 7472601"/>
              <a:gd name="connsiteY857" fmla="*/ 1816112 h 6858000"/>
              <a:gd name="connsiteX858" fmla="*/ 5847424 w 7472601"/>
              <a:gd name="connsiteY858" fmla="*/ 1815776 h 6858000"/>
              <a:gd name="connsiteX859" fmla="*/ 6399821 w 7472601"/>
              <a:gd name="connsiteY859" fmla="*/ 2344799 h 6858000"/>
              <a:gd name="connsiteX860" fmla="*/ 6323232 w 7472601"/>
              <a:gd name="connsiteY860" fmla="*/ 2389634 h 6858000"/>
              <a:gd name="connsiteX861" fmla="*/ 5942958 w 7472601"/>
              <a:gd name="connsiteY861" fmla="*/ 2077708 h 6858000"/>
              <a:gd name="connsiteX862" fmla="*/ 5921559 w 7472601"/>
              <a:gd name="connsiteY862" fmla="*/ 2378596 h 6858000"/>
              <a:gd name="connsiteX863" fmla="*/ 5817651 w 7472601"/>
              <a:gd name="connsiteY863" fmla="*/ 3023919 h 6858000"/>
              <a:gd name="connsiteX864" fmla="*/ 5729634 w 7472601"/>
              <a:gd name="connsiteY864" fmla="*/ 3051849 h 6858000"/>
              <a:gd name="connsiteX865" fmla="*/ 5611018 w 7472601"/>
              <a:gd name="connsiteY865" fmla="*/ 2316769 h 6858000"/>
              <a:gd name="connsiteX866" fmla="*/ 5687608 w 7472601"/>
              <a:gd name="connsiteY866" fmla="*/ 2039972 h 6858000"/>
              <a:gd name="connsiteX867" fmla="*/ 5657554 w 7472601"/>
              <a:gd name="connsiteY867" fmla="*/ 1576445 h 6858000"/>
              <a:gd name="connsiteX868" fmla="*/ 5150475 w 7472601"/>
              <a:gd name="connsiteY868" fmla="*/ 1274012 h 6858000"/>
              <a:gd name="connsiteX869" fmla="*/ 5349142 w 7472601"/>
              <a:gd name="connsiteY869" fmla="*/ 2204405 h 6858000"/>
              <a:gd name="connsiteX870" fmla="*/ 5262214 w 7472601"/>
              <a:gd name="connsiteY870" fmla="*/ 2233836 h 6858000"/>
              <a:gd name="connsiteX871" fmla="*/ 4981539 w 7472601"/>
              <a:gd name="connsiteY871" fmla="*/ 1542201 h 6858000"/>
              <a:gd name="connsiteX872" fmla="*/ 4958461 w 7472601"/>
              <a:gd name="connsiteY872" fmla="*/ 1136957 h 6858000"/>
              <a:gd name="connsiteX873" fmla="*/ 4655015 w 7472601"/>
              <a:gd name="connsiteY873" fmla="*/ 891426 h 6858000"/>
              <a:gd name="connsiteX874" fmla="*/ 4348002 w 7472601"/>
              <a:gd name="connsiteY874" fmla="*/ 2205895 h 6858000"/>
              <a:gd name="connsiteX875" fmla="*/ 4262250 w 7472601"/>
              <a:gd name="connsiteY875" fmla="*/ 2219972 h 6858000"/>
              <a:gd name="connsiteX876" fmla="*/ 4550611 w 7472601"/>
              <a:gd name="connsiteY876" fmla="*/ 817540 h 6858000"/>
              <a:gd name="connsiteX877" fmla="*/ 4564418 w 7472601"/>
              <a:gd name="connsiteY877" fmla="*/ 808293 h 6858000"/>
              <a:gd name="connsiteX878" fmla="*/ 4266388 w 7472601"/>
              <a:gd name="connsiteY878" fmla="*/ 500083 h 6858000"/>
              <a:gd name="connsiteX879" fmla="*/ 4032842 w 7472601"/>
              <a:gd name="connsiteY879" fmla="*/ 211809 h 6858000"/>
              <a:gd name="connsiteX880" fmla="*/ 3882765 w 7472601"/>
              <a:gd name="connsiteY880" fmla="*/ 0 h 6858000"/>
              <a:gd name="connsiteX881" fmla="*/ 3721337 w 7472601"/>
              <a:gd name="connsiteY881" fmla="*/ 0 h 6858000"/>
              <a:gd name="connsiteX882" fmla="*/ 3797544 w 7472601"/>
              <a:gd name="connsiteY882" fmla="*/ 0 h 6858000"/>
              <a:gd name="connsiteX883" fmla="*/ 3775734 w 7472601"/>
              <a:gd name="connsiteY883" fmla="*/ 95131 h 6858000"/>
              <a:gd name="connsiteX884" fmla="*/ 3724807 w 7472601"/>
              <a:gd name="connsiteY884" fmla="*/ 272257 h 6858000"/>
              <a:gd name="connsiteX885" fmla="*/ 3726844 w 7472601"/>
              <a:gd name="connsiteY885" fmla="*/ 282988 h 6858000"/>
              <a:gd name="connsiteX886" fmla="*/ 3742664 w 7472601"/>
              <a:gd name="connsiteY886" fmla="*/ 279918 h 6858000"/>
              <a:gd name="connsiteX887" fmla="*/ 4103910 w 7472601"/>
              <a:gd name="connsiteY887" fmla="*/ 1161917 h 6858000"/>
              <a:gd name="connsiteX888" fmla="*/ 4020269 w 7472601"/>
              <a:gd name="connsiteY888" fmla="*/ 1200406 h 6858000"/>
              <a:gd name="connsiteX889" fmla="*/ 3674882 w 7472601"/>
              <a:gd name="connsiteY889" fmla="*/ 488524 h 6858000"/>
              <a:gd name="connsiteX890" fmla="*/ 3132682 w 7472601"/>
              <a:gd name="connsiteY890" fmla="*/ 1072284 h 6858000"/>
              <a:gd name="connsiteX891" fmla="*/ 2716346 w 7472601"/>
              <a:gd name="connsiteY891" fmla="*/ 1276376 h 6858000"/>
              <a:gd name="connsiteX892" fmla="*/ 2716772 w 7472601"/>
              <a:gd name="connsiteY892" fmla="*/ 1255462 h 6858000"/>
              <a:gd name="connsiteX893" fmla="*/ 3471096 w 7472601"/>
              <a:gd name="connsiteY893" fmla="*/ 437072 h 6858000"/>
              <a:gd name="connsiteX894" fmla="*/ 3639057 w 7472601"/>
              <a:gd name="connsiteY894" fmla="*/ 286334 h 6858000"/>
              <a:gd name="connsiteX895" fmla="*/ 3640309 w 7472601"/>
              <a:gd name="connsiteY895" fmla="*/ 284664 h 6858000"/>
              <a:gd name="connsiteX896" fmla="*/ 3646022 w 7472601"/>
              <a:gd name="connsiteY896" fmla="*/ 276711 h 6858000"/>
              <a:gd name="connsiteX897" fmla="*/ 3707943 w 7472601"/>
              <a:gd name="connsiteY897" fmla="*/ 65958 h 6858000"/>
              <a:gd name="connsiteX898" fmla="*/ 3721337 w 7472601"/>
              <a:gd name="connsiteY898" fmla="*/ 0 h 6858000"/>
              <a:gd name="connsiteX899" fmla="*/ 2867960 w 7472601"/>
              <a:gd name="connsiteY899" fmla="*/ 0 h 6858000"/>
              <a:gd name="connsiteX900" fmla="*/ 2926351 w 7472601"/>
              <a:gd name="connsiteY900" fmla="*/ 0 h 6858000"/>
              <a:gd name="connsiteX901" fmla="*/ 2902823 w 7472601"/>
              <a:gd name="connsiteY901" fmla="*/ 262929 h 6858000"/>
              <a:gd name="connsiteX902" fmla="*/ 2940663 w 7472601"/>
              <a:gd name="connsiteY902" fmla="*/ 140884 h 6858000"/>
              <a:gd name="connsiteX903" fmla="*/ 2947039 w 7472601"/>
              <a:gd name="connsiteY903" fmla="*/ 122524 h 6858000"/>
              <a:gd name="connsiteX904" fmla="*/ 2984316 w 7472601"/>
              <a:gd name="connsiteY904" fmla="*/ 0 h 6858000"/>
              <a:gd name="connsiteX905" fmla="*/ 3016114 w 7472601"/>
              <a:gd name="connsiteY905" fmla="*/ 0 h 6858000"/>
              <a:gd name="connsiteX906" fmla="*/ 2979949 w 7472601"/>
              <a:gd name="connsiteY906" fmla="*/ 119274 h 6858000"/>
              <a:gd name="connsiteX907" fmla="*/ 3023879 w 7472601"/>
              <a:gd name="connsiteY907" fmla="*/ 0 h 6858000"/>
              <a:gd name="connsiteX908" fmla="*/ 3105400 w 7472601"/>
              <a:gd name="connsiteY908" fmla="*/ 0 h 6858000"/>
              <a:gd name="connsiteX909" fmla="*/ 3094669 w 7472601"/>
              <a:gd name="connsiteY909" fmla="*/ 30308 h 6858000"/>
              <a:gd name="connsiteX910" fmla="*/ 2901945 w 7472601"/>
              <a:gd name="connsiteY910" fmla="*/ 466538 h 6858000"/>
              <a:gd name="connsiteX911" fmla="*/ 2815209 w 7472601"/>
              <a:gd name="connsiteY911" fmla="*/ 497361 h 6858000"/>
              <a:gd name="connsiteX912" fmla="*/ 2844845 w 7472601"/>
              <a:gd name="connsiteY912" fmla="*/ 127638 h 6858000"/>
              <a:gd name="connsiteX913" fmla="*/ 2867960 w 7472601"/>
              <a:gd name="connsiteY913" fmla="*/ 0 h 6858000"/>
              <a:gd name="connsiteX914" fmla="*/ 1057230 w 7472601"/>
              <a:gd name="connsiteY914" fmla="*/ 0 h 6858000"/>
              <a:gd name="connsiteX915" fmla="*/ 1111003 w 7472601"/>
              <a:gd name="connsiteY915" fmla="*/ 0 h 6858000"/>
              <a:gd name="connsiteX916" fmla="*/ 1125553 w 7472601"/>
              <a:gd name="connsiteY916" fmla="*/ 52588 h 6858000"/>
              <a:gd name="connsiteX917" fmla="*/ 1304276 w 7472601"/>
              <a:gd name="connsiteY917" fmla="*/ 476275 h 6858000"/>
              <a:gd name="connsiteX918" fmla="*/ 1492066 w 7472601"/>
              <a:gd name="connsiteY918" fmla="*/ 886333 h 6858000"/>
              <a:gd name="connsiteX919" fmla="*/ 1423698 w 7472601"/>
              <a:gd name="connsiteY919" fmla="*/ 710817 h 6858000"/>
              <a:gd name="connsiteX920" fmla="*/ 1357609 w 7472601"/>
              <a:gd name="connsiteY920" fmla="*/ 532892 h 6858000"/>
              <a:gd name="connsiteX921" fmla="*/ 1309550 w 7472601"/>
              <a:gd name="connsiteY921" fmla="*/ 374031 h 6858000"/>
              <a:gd name="connsiteX922" fmla="*/ 1193673 w 7472601"/>
              <a:gd name="connsiteY922" fmla="*/ 49533 h 6858000"/>
              <a:gd name="connsiteX923" fmla="*/ 1164391 w 7472601"/>
              <a:gd name="connsiteY923" fmla="*/ 0 h 6858000"/>
              <a:gd name="connsiteX924" fmla="*/ 1200666 w 7472601"/>
              <a:gd name="connsiteY924" fmla="*/ 0 h 6858000"/>
              <a:gd name="connsiteX925" fmla="*/ 1223408 w 7472601"/>
              <a:gd name="connsiteY925" fmla="*/ 38996 h 6858000"/>
              <a:gd name="connsiteX926" fmla="*/ 1339635 w 7472601"/>
              <a:gd name="connsiteY926" fmla="*/ 365517 h 6858000"/>
              <a:gd name="connsiteX927" fmla="*/ 1387469 w 7472601"/>
              <a:gd name="connsiteY927" fmla="*/ 523079 h 6858000"/>
              <a:gd name="connsiteX928" fmla="*/ 1452685 w 7472601"/>
              <a:gd name="connsiteY928" fmla="*/ 699806 h 6858000"/>
              <a:gd name="connsiteX929" fmla="*/ 1492092 w 7472601"/>
              <a:gd name="connsiteY929" fmla="*/ 800424 h 6858000"/>
              <a:gd name="connsiteX930" fmla="*/ 1455302 w 7472601"/>
              <a:gd name="connsiteY930" fmla="*/ 632913 h 6858000"/>
              <a:gd name="connsiteX931" fmla="*/ 1222336 w 7472601"/>
              <a:gd name="connsiteY931" fmla="*/ 9480 h 6858000"/>
              <a:gd name="connsiteX932" fmla="*/ 1214634 w 7472601"/>
              <a:gd name="connsiteY932" fmla="*/ 0 h 6858000"/>
              <a:gd name="connsiteX933" fmla="*/ 1289827 w 7472601"/>
              <a:gd name="connsiteY933" fmla="*/ 0 h 6858000"/>
              <a:gd name="connsiteX934" fmla="*/ 1321076 w 7472601"/>
              <a:gd name="connsiteY934" fmla="*/ 59722 h 6858000"/>
              <a:gd name="connsiteX935" fmla="*/ 1512579 w 7472601"/>
              <a:gd name="connsiteY935" fmla="*/ 626441 h 6858000"/>
              <a:gd name="connsiteX936" fmla="*/ 1506076 w 7472601"/>
              <a:gd name="connsiteY936" fmla="*/ 1089289 h 6858000"/>
              <a:gd name="connsiteX937" fmla="*/ 1486346 w 7472601"/>
              <a:gd name="connsiteY937" fmla="*/ 1079919 h 6858000"/>
              <a:gd name="connsiteX938" fmla="*/ 1070511 w 7472601"/>
              <a:gd name="connsiteY938" fmla="*/ 48609 h 6858000"/>
              <a:gd name="connsiteX939" fmla="*/ 1057230 w 7472601"/>
              <a:gd name="connsiteY939" fmla="*/ 0 h 6858000"/>
              <a:gd name="connsiteX940" fmla="*/ 43151 w 7472601"/>
              <a:gd name="connsiteY940" fmla="*/ 0 h 6858000"/>
              <a:gd name="connsiteX941" fmla="*/ 95283 w 7472601"/>
              <a:gd name="connsiteY941" fmla="*/ 0 h 6858000"/>
              <a:gd name="connsiteX942" fmla="*/ 300708 w 7472601"/>
              <a:gd name="connsiteY942" fmla="*/ 154571 h 6858000"/>
              <a:gd name="connsiteX943" fmla="*/ 530414 w 7472601"/>
              <a:gd name="connsiteY943" fmla="*/ 354673 h 6858000"/>
              <a:gd name="connsiteX944" fmla="*/ 333785 w 7472601"/>
              <a:gd name="connsiteY944" fmla="*/ 161564 h 6858000"/>
              <a:gd name="connsiteX945" fmla="*/ 147005 w 7472601"/>
              <a:gd name="connsiteY945" fmla="*/ 0 h 6858000"/>
              <a:gd name="connsiteX946" fmla="*/ 272509 w 7472601"/>
              <a:gd name="connsiteY946" fmla="*/ 0 h 6858000"/>
              <a:gd name="connsiteX947" fmla="*/ 326276 w 7472601"/>
              <a:gd name="connsiteY947" fmla="*/ 45847 h 6858000"/>
              <a:gd name="connsiteX948" fmla="*/ 823759 w 7472601"/>
              <a:gd name="connsiteY948" fmla="*/ 574145 h 6858000"/>
              <a:gd name="connsiteX949" fmla="*/ 811254 w 7472601"/>
              <a:gd name="connsiteY949" fmla="*/ 665546 h 6858000"/>
              <a:gd name="connsiteX950" fmla="*/ 154042 w 7472601"/>
              <a:gd name="connsiteY950" fmla="*/ 261522 h 6858000"/>
              <a:gd name="connsiteX951" fmla="*/ 13550 w 7472601"/>
              <a:gd name="connsiteY951" fmla="*/ 158423 h 6858000"/>
              <a:gd name="connsiteX952" fmla="*/ 0 w 7472601"/>
              <a:gd name="connsiteY952" fmla="*/ 146618 h 6858000"/>
              <a:gd name="connsiteX953" fmla="*/ 0 w 7472601"/>
              <a:gd name="connsiteY953" fmla="*/ 59161 h 6858000"/>
              <a:gd name="connsiteX954" fmla="*/ 45427 w 7472601"/>
              <a:gd name="connsiteY954" fmla="*/ 101078 h 6858000"/>
              <a:gd name="connsiteX955" fmla="*/ 630103 w 7472601"/>
              <a:gd name="connsiteY955" fmla="*/ 485885 h 6858000"/>
              <a:gd name="connsiteX956" fmla="*/ 532040 w 7472601"/>
              <a:gd name="connsiteY956" fmla="*/ 399359 h 6858000"/>
              <a:gd name="connsiteX957" fmla="*/ 517618 w 7472601"/>
              <a:gd name="connsiteY957" fmla="*/ 385726 h 6858000"/>
              <a:gd name="connsiteX958" fmla="*/ 285074 w 7472601"/>
              <a:gd name="connsiteY958" fmla="*/ 182755 h 6858000"/>
              <a:gd name="connsiteX959" fmla="*/ 43151 w 7472601"/>
              <a:gd name="connsiteY959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48321 w 7467663"/>
              <a:gd name="connsiteY76" fmla="*/ 6190991 h 6858000"/>
              <a:gd name="connsiteX77" fmla="*/ 7467600 w 7467663"/>
              <a:gd name="connsiteY77" fmla="*/ 6221686 h 6858000"/>
              <a:gd name="connsiteX78" fmla="*/ 7467600 w 7467663"/>
              <a:gd name="connsiteY78" fmla="*/ 6334256 h 6858000"/>
              <a:gd name="connsiteX79" fmla="*/ 7454976 w 7467663"/>
              <a:gd name="connsiteY79" fmla="*/ 6318297 h 6858000"/>
              <a:gd name="connsiteX80" fmla="*/ 1456157 w 7467663"/>
              <a:gd name="connsiteY80" fmla="*/ 5371404 h 6858000"/>
              <a:gd name="connsiteX81" fmla="*/ 1244432 w 7467663"/>
              <a:gd name="connsiteY81" fmla="*/ 5385601 h 6858000"/>
              <a:gd name="connsiteX82" fmla="*/ 973990 w 7467663"/>
              <a:gd name="connsiteY82" fmla="*/ 5424940 h 6858000"/>
              <a:gd name="connsiteX83" fmla="*/ 1103809 w 7467663"/>
              <a:gd name="connsiteY83" fmla="*/ 5433720 h 6858000"/>
              <a:gd name="connsiteX84" fmla="*/ 1123454 w 7467663"/>
              <a:gd name="connsiteY84" fmla="*/ 5435727 h 6858000"/>
              <a:gd name="connsiteX85" fmla="*/ 1737017 w 7467663"/>
              <a:gd name="connsiteY85" fmla="*/ 5452183 h 6858000"/>
              <a:gd name="connsiteX86" fmla="*/ 1824397 w 7467663"/>
              <a:gd name="connsiteY86" fmla="*/ 5447757 h 6858000"/>
              <a:gd name="connsiteX87" fmla="*/ 2070059 w 7467663"/>
              <a:gd name="connsiteY87" fmla="*/ 5441660 h 6858000"/>
              <a:gd name="connsiteX88" fmla="*/ 1456157 w 7467663"/>
              <a:gd name="connsiteY88" fmla="*/ 5371404 h 6858000"/>
              <a:gd name="connsiteX89" fmla="*/ 4988186 w 7467663"/>
              <a:gd name="connsiteY89" fmla="*/ 5216467 h 6858000"/>
              <a:gd name="connsiteX90" fmla="*/ 4777334 w 7467663"/>
              <a:gd name="connsiteY90" fmla="*/ 5406072 h 6858000"/>
              <a:gd name="connsiteX91" fmla="*/ 4718341 w 7467663"/>
              <a:gd name="connsiteY91" fmla="*/ 5468043 h 6858000"/>
              <a:gd name="connsiteX92" fmla="*/ 4604655 w 7467663"/>
              <a:gd name="connsiteY92" fmla="*/ 5583434 h 6858000"/>
              <a:gd name="connsiteX93" fmla="*/ 4565074 w 7467663"/>
              <a:gd name="connsiteY93" fmla="*/ 5618550 h 6858000"/>
              <a:gd name="connsiteX94" fmla="*/ 4988186 w 7467663"/>
              <a:gd name="connsiteY94" fmla="*/ 5216467 h 6858000"/>
              <a:gd name="connsiteX95" fmla="*/ 4978032 w 7467663"/>
              <a:gd name="connsiteY95" fmla="*/ 5183809 h 6858000"/>
              <a:gd name="connsiteX96" fmla="*/ 4463413 w 7467663"/>
              <a:gd name="connsiteY96" fmla="*/ 5615162 h 6858000"/>
              <a:gd name="connsiteX97" fmla="*/ 4358134 w 7467663"/>
              <a:gd name="connsiteY97" fmla="*/ 5742791 h 6858000"/>
              <a:gd name="connsiteX98" fmla="*/ 4376219 w 7467663"/>
              <a:gd name="connsiteY98" fmla="*/ 5729027 h 6858000"/>
              <a:gd name="connsiteX99" fmla="*/ 4582340 w 7467663"/>
              <a:gd name="connsiteY99" fmla="*/ 5561037 h 6858000"/>
              <a:gd name="connsiteX100" fmla="*/ 4694684 w 7467663"/>
              <a:gd name="connsiteY100" fmla="*/ 5447098 h 6858000"/>
              <a:gd name="connsiteX101" fmla="*/ 4754123 w 7467663"/>
              <a:gd name="connsiteY101" fmla="*/ 5384643 h 6858000"/>
              <a:gd name="connsiteX102" fmla="*/ 4978032 w 7467663"/>
              <a:gd name="connsiteY102" fmla="*/ 5183809 h 6858000"/>
              <a:gd name="connsiteX103" fmla="*/ 1903353 w 7467663"/>
              <a:gd name="connsiteY103" fmla="*/ 5044827 h 6858000"/>
              <a:gd name="connsiteX104" fmla="*/ 1936931 w 7467663"/>
              <a:gd name="connsiteY104" fmla="*/ 5093954 h 6858000"/>
              <a:gd name="connsiteX105" fmla="*/ 2195868 w 7467663"/>
              <a:gd name="connsiteY105" fmla="*/ 5396574 h 6858000"/>
              <a:gd name="connsiteX106" fmla="*/ 2088852 w 7467663"/>
              <a:gd name="connsiteY106" fmla="*/ 5166123 h 6858000"/>
              <a:gd name="connsiteX107" fmla="*/ 1958241 w 7467663"/>
              <a:gd name="connsiteY107" fmla="*/ 5067955 h 6858000"/>
              <a:gd name="connsiteX108" fmla="*/ 1903353 w 7467663"/>
              <a:gd name="connsiteY108" fmla="*/ 5044827 h 6858000"/>
              <a:gd name="connsiteX109" fmla="*/ 1979378 w 7467663"/>
              <a:gd name="connsiteY109" fmla="*/ 4769504 h 6858000"/>
              <a:gd name="connsiteX110" fmla="*/ 2882120 w 7467663"/>
              <a:gd name="connsiteY110" fmla="*/ 5064547 h 6858000"/>
              <a:gd name="connsiteX111" fmla="*/ 2793103 w 7467663"/>
              <a:gd name="connsiteY111" fmla="*/ 5039699 h 6858000"/>
              <a:gd name="connsiteX112" fmla="*/ 2770041 w 7467663"/>
              <a:gd name="connsiteY112" fmla="*/ 5033634 h 6858000"/>
              <a:gd name="connsiteX113" fmla="*/ 1979378 w 7467663"/>
              <a:gd name="connsiteY113" fmla="*/ 4769504 h 6858000"/>
              <a:gd name="connsiteX114" fmla="*/ 1927410 w 7467663"/>
              <a:gd name="connsiteY114" fmla="*/ 4716164 h 6858000"/>
              <a:gd name="connsiteX115" fmla="*/ 1959587 w 7467663"/>
              <a:gd name="connsiteY115" fmla="*/ 4728849 h 6858000"/>
              <a:gd name="connsiteX116" fmla="*/ 2777707 w 7467663"/>
              <a:gd name="connsiteY116" fmla="*/ 5003991 h 6858000"/>
              <a:gd name="connsiteX117" fmla="*/ 2800768 w 7467663"/>
              <a:gd name="connsiteY117" fmla="*/ 5010056 h 6858000"/>
              <a:gd name="connsiteX118" fmla="*/ 2879408 w 7467663"/>
              <a:gd name="connsiteY118" fmla="*/ 5031590 h 6858000"/>
              <a:gd name="connsiteX119" fmla="*/ 2862295 w 7467663"/>
              <a:gd name="connsiteY119" fmla="*/ 5022958 h 6858000"/>
              <a:gd name="connsiteX120" fmla="*/ 2813343 w 7467663"/>
              <a:gd name="connsiteY120" fmla="*/ 4998369 h 6858000"/>
              <a:gd name="connsiteX121" fmla="*/ 2646245 w 7467663"/>
              <a:gd name="connsiteY121" fmla="*/ 4930999 h 6858000"/>
              <a:gd name="connsiteX122" fmla="*/ 1999243 w 7467663"/>
              <a:gd name="connsiteY122" fmla="*/ 4730524 h 6858000"/>
              <a:gd name="connsiteX123" fmla="*/ 1979527 w 7467663"/>
              <a:gd name="connsiteY123" fmla="*/ 4726651 h 6858000"/>
              <a:gd name="connsiteX124" fmla="*/ 1927410 w 7467663"/>
              <a:gd name="connsiteY124" fmla="*/ 4716164 h 6858000"/>
              <a:gd name="connsiteX125" fmla="*/ 1997014 w 7467663"/>
              <a:gd name="connsiteY125" fmla="*/ 4698007 h 6858000"/>
              <a:gd name="connsiteX126" fmla="*/ 2005458 w 7467663"/>
              <a:gd name="connsiteY126" fmla="*/ 4699540 h 6858000"/>
              <a:gd name="connsiteX127" fmla="*/ 2657186 w 7467663"/>
              <a:gd name="connsiteY127" fmla="*/ 4901687 h 6858000"/>
              <a:gd name="connsiteX128" fmla="*/ 2826662 w 7467663"/>
              <a:gd name="connsiteY128" fmla="*/ 4970362 h 6858000"/>
              <a:gd name="connsiteX129" fmla="*/ 2876100 w 7467663"/>
              <a:gd name="connsiteY129" fmla="*/ 4995397 h 6858000"/>
              <a:gd name="connsiteX130" fmla="*/ 3042600 w 7467663"/>
              <a:gd name="connsiteY130" fmla="*/ 5059532 h 6858000"/>
              <a:gd name="connsiteX131" fmla="*/ 1997014 w 7467663"/>
              <a:gd name="connsiteY131" fmla="*/ 4698007 h 6858000"/>
              <a:gd name="connsiteX132" fmla="*/ 2305292 w 7467663"/>
              <a:gd name="connsiteY132" fmla="*/ 4219492 h 6858000"/>
              <a:gd name="connsiteX133" fmla="*/ 3360922 w 7467663"/>
              <a:gd name="connsiteY133" fmla="*/ 4529373 h 6858000"/>
              <a:gd name="connsiteX134" fmla="*/ 3492420 w 7467663"/>
              <a:gd name="connsiteY134" fmla="*/ 4510145 h 6858000"/>
              <a:gd name="connsiteX135" fmla="*/ 3364086 w 7467663"/>
              <a:gd name="connsiteY135" fmla="*/ 4480340 h 6858000"/>
              <a:gd name="connsiteX136" fmla="*/ 3225818 w 7467663"/>
              <a:gd name="connsiteY136" fmla="*/ 4411822 h 6858000"/>
              <a:gd name="connsiteX137" fmla="*/ 3129696 w 7467663"/>
              <a:gd name="connsiteY137" fmla="*/ 4360704 h 6858000"/>
              <a:gd name="connsiteX138" fmla="*/ 2814545 w 7467663"/>
              <a:gd name="connsiteY138" fmla="*/ 4282955 h 6858000"/>
              <a:gd name="connsiteX139" fmla="*/ 2305292 w 7467663"/>
              <a:gd name="connsiteY139" fmla="*/ 4219492 h 6858000"/>
              <a:gd name="connsiteX140" fmla="*/ 2626982 w 7467663"/>
              <a:gd name="connsiteY140" fmla="*/ 4206450 h 6858000"/>
              <a:gd name="connsiteX141" fmla="*/ 2490617 w 7467663"/>
              <a:gd name="connsiteY141" fmla="*/ 4206951 h 6858000"/>
              <a:gd name="connsiteX142" fmla="*/ 2819869 w 7467663"/>
              <a:gd name="connsiteY142" fmla="*/ 4252936 h 6858000"/>
              <a:gd name="connsiteX143" fmla="*/ 3143018 w 7467663"/>
              <a:gd name="connsiteY143" fmla="*/ 4332698 h 6858000"/>
              <a:gd name="connsiteX144" fmla="*/ 3241520 w 7467663"/>
              <a:gd name="connsiteY144" fmla="*/ 4385112 h 6858000"/>
              <a:gd name="connsiteX145" fmla="*/ 3374575 w 7467663"/>
              <a:gd name="connsiteY145" fmla="*/ 4451517 h 6858000"/>
              <a:gd name="connsiteX146" fmla="*/ 3505221 w 7467663"/>
              <a:gd name="connsiteY146" fmla="*/ 4480757 h 6858000"/>
              <a:gd name="connsiteX147" fmla="*/ 2626982 w 7467663"/>
              <a:gd name="connsiteY147" fmla="*/ 4206450 h 6858000"/>
              <a:gd name="connsiteX148" fmla="*/ 1310106 w 7467663"/>
              <a:gd name="connsiteY148" fmla="*/ 3943217 h 6858000"/>
              <a:gd name="connsiteX149" fmla="*/ 854994 w 7467663"/>
              <a:gd name="connsiteY149" fmla="*/ 4399136 h 6858000"/>
              <a:gd name="connsiteX150" fmla="*/ 742462 w 7467663"/>
              <a:gd name="connsiteY150" fmla="*/ 4594648 h 6858000"/>
              <a:gd name="connsiteX151" fmla="*/ 820602 w 7467663"/>
              <a:gd name="connsiteY151" fmla="*/ 4485915 h 6858000"/>
              <a:gd name="connsiteX152" fmla="*/ 878295 w 7467663"/>
              <a:gd name="connsiteY152" fmla="*/ 4403594 h 6858000"/>
              <a:gd name="connsiteX153" fmla="*/ 1240607 w 7467663"/>
              <a:gd name="connsiteY153" fmla="*/ 4010401 h 6858000"/>
              <a:gd name="connsiteX154" fmla="*/ 1310106 w 7467663"/>
              <a:gd name="connsiteY154" fmla="*/ 3943217 h 6858000"/>
              <a:gd name="connsiteX155" fmla="*/ 1423113 w 7467663"/>
              <a:gd name="connsiteY155" fmla="*/ 3874565 h 6858000"/>
              <a:gd name="connsiteX156" fmla="*/ 1260565 w 7467663"/>
              <a:gd name="connsiteY156" fmla="*/ 4031982 h 6858000"/>
              <a:gd name="connsiteX157" fmla="*/ 901900 w 7467663"/>
              <a:gd name="connsiteY157" fmla="*/ 4421236 h 6858000"/>
              <a:gd name="connsiteX158" fmla="*/ 845044 w 7467663"/>
              <a:gd name="connsiteY158" fmla="*/ 4502436 h 6858000"/>
              <a:gd name="connsiteX159" fmla="*/ 685926 w 7467663"/>
              <a:gd name="connsiteY159" fmla="*/ 4703069 h 6858000"/>
              <a:gd name="connsiteX160" fmla="*/ 684248 w 7467663"/>
              <a:gd name="connsiteY160" fmla="*/ 4706721 h 6858000"/>
              <a:gd name="connsiteX161" fmla="*/ 1423113 w 7467663"/>
              <a:gd name="connsiteY161" fmla="*/ 3874565 h 6858000"/>
              <a:gd name="connsiteX162" fmla="*/ 3316479 w 7467663"/>
              <a:gd name="connsiteY162" fmla="*/ 3872136 h 6858000"/>
              <a:gd name="connsiteX163" fmla="*/ 3546806 w 7467663"/>
              <a:gd name="connsiteY163" fmla="*/ 4356139 h 6858000"/>
              <a:gd name="connsiteX164" fmla="*/ 3364433 w 7467663"/>
              <a:gd name="connsiteY164" fmla="*/ 3953121 h 6858000"/>
              <a:gd name="connsiteX165" fmla="*/ 3316479 w 7467663"/>
              <a:gd name="connsiteY165" fmla="*/ 3872136 h 6858000"/>
              <a:gd name="connsiteX166" fmla="*/ 3291335 w 7467663"/>
              <a:gd name="connsiteY166" fmla="*/ 3767420 h 6858000"/>
              <a:gd name="connsiteX167" fmla="*/ 3390805 w 7467663"/>
              <a:gd name="connsiteY167" fmla="*/ 3937163 h 6858000"/>
              <a:gd name="connsiteX168" fmla="*/ 3579062 w 7467663"/>
              <a:gd name="connsiteY168" fmla="*/ 4359040 h 6858000"/>
              <a:gd name="connsiteX169" fmla="*/ 3467355 w 7467663"/>
              <a:gd name="connsiteY169" fmla="*/ 3988130 h 6858000"/>
              <a:gd name="connsiteX170" fmla="*/ 3310753 w 7467663"/>
              <a:gd name="connsiteY170" fmla="*/ 3787140 h 6858000"/>
              <a:gd name="connsiteX171" fmla="*/ 3291335 w 7467663"/>
              <a:gd name="connsiteY171" fmla="*/ 3767420 h 6858000"/>
              <a:gd name="connsiteX172" fmla="*/ 1635889 w 7467663"/>
              <a:gd name="connsiteY172" fmla="*/ 3709494 h 6858000"/>
              <a:gd name="connsiteX173" fmla="*/ 1634800 w 7467663"/>
              <a:gd name="connsiteY173" fmla="*/ 3731111 h 6858000"/>
              <a:gd name="connsiteX174" fmla="*/ 1635889 w 7467663"/>
              <a:gd name="connsiteY174" fmla="*/ 3709494 h 6858000"/>
              <a:gd name="connsiteX175" fmla="*/ 1510397 w 7467663"/>
              <a:gd name="connsiteY175" fmla="*/ 3684705 h 6858000"/>
              <a:gd name="connsiteX176" fmla="*/ 1146550 w 7467663"/>
              <a:gd name="connsiteY176" fmla="*/ 3802012 h 6858000"/>
              <a:gd name="connsiteX177" fmla="*/ 698834 w 7467663"/>
              <a:gd name="connsiteY177" fmla="*/ 3952272 h 6858000"/>
              <a:gd name="connsiteX178" fmla="*/ 34256 w 7467663"/>
              <a:gd name="connsiteY178" fmla="*/ 4347603 h 6858000"/>
              <a:gd name="connsiteX179" fmla="*/ 527241 w 7467663"/>
              <a:gd name="connsiteY179" fmla="*/ 4065078 h 6858000"/>
              <a:gd name="connsiteX180" fmla="*/ 1510397 w 7467663"/>
              <a:gd name="connsiteY180" fmla="*/ 3684705 h 6858000"/>
              <a:gd name="connsiteX181" fmla="*/ 1313114 w 7467663"/>
              <a:gd name="connsiteY181" fmla="*/ 3655216 h 6858000"/>
              <a:gd name="connsiteX182" fmla="*/ 1109304 w 7467663"/>
              <a:gd name="connsiteY182" fmla="*/ 3669030 h 6858000"/>
              <a:gd name="connsiteX183" fmla="*/ 8129 w 7467663"/>
              <a:gd name="connsiteY183" fmla="*/ 4330519 h 6858000"/>
              <a:gd name="connsiteX184" fmla="*/ 687572 w 7467663"/>
              <a:gd name="connsiteY184" fmla="*/ 3925629 h 6858000"/>
              <a:gd name="connsiteX185" fmla="*/ 1138365 w 7467663"/>
              <a:gd name="connsiteY185" fmla="*/ 3774515 h 6858000"/>
              <a:gd name="connsiteX186" fmla="*/ 1505579 w 7467663"/>
              <a:gd name="connsiteY186" fmla="*/ 3655526 h 6858000"/>
              <a:gd name="connsiteX187" fmla="*/ 1313114 w 7467663"/>
              <a:gd name="connsiteY187" fmla="*/ 3655216 h 6858000"/>
              <a:gd name="connsiteX188" fmla="*/ 3655073 w 7467663"/>
              <a:gd name="connsiteY188" fmla="*/ 3650884 h 6858000"/>
              <a:gd name="connsiteX189" fmla="*/ 3989938 w 7467663"/>
              <a:gd name="connsiteY189" fmla="*/ 3991685 h 6858000"/>
              <a:gd name="connsiteX190" fmla="*/ 4393907 w 7467663"/>
              <a:gd name="connsiteY190" fmla="*/ 4261258 h 6858000"/>
              <a:gd name="connsiteX191" fmla="*/ 4648051 w 7467663"/>
              <a:gd name="connsiteY191" fmla="*/ 4374051 h 6858000"/>
              <a:gd name="connsiteX192" fmla="*/ 4383389 w 7467663"/>
              <a:gd name="connsiteY192" fmla="*/ 4184369 h 6858000"/>
              <a:gd name="connsiteX193" fmla="*/ 4165508 w 7467663"/>
              <a:gd name="connsiteY193" fmla="*/ 4035196 h 6858000"/>
              <a:gd name="connsiteX194" fmla="*/ 4068162 w 7467663"/>
              <a:gd name="connsiteY194" fmla="*/ 3953394 h 6858000"/>
              <a:gd name="connsiteX195" fmla="*/ 3981416 w 7467663"/>
              <a:gd name="connsiteY195" fmla="*/ 3880482 h 6858000"/>
              <a:gd name="connsiteX196" fmla="*/ 3800147 w 7467663"/>
              <a:gd name="connsiteY196" fmla="*/ 3749872 h 6858000"/>
              <a:gd name="connsiteX197" fmla="*/ 3655073 w 7467663"/>
              <a:gd name="connsiteY197" fmla="*/ 3650884 h 6858000"/>
              <a:gd name="connsiteX198" fmla="*/ 3670252 w 7467663"/>
              <a:gd name="connsiteY198" fmla="*/ 3622798 h 6858000"/>
              <a:gd name="connsiteX199" fmla="*/ 3817258 w 7467663"/>
              <a:gd name="connsiteY199" fmla="*/ 3723577 h 6858000"/>
              <a:gd name="connsiteX200" fmla="*/ 4000461 w 7467663"/>
              <a:gd name="connsiteY200" fmla="*/ 3855966 h 6858000"/>
              <a:gd name="connsiteX201" fmla="*/ 4088180 w 7467663"/>
              <a:gd name="connsiteY201" fmla="*/ 3929774 h 6858000"/>
              <a:gd name="connsiteX202" fmla="*/ 4184555 w 7467663"/>
              <a:gd name="connsiteY202" fmla="*/ 4010683 h 6858000"/>
              <a:gd name="connsiteX203" fmla="*/ 4399563 w 7467663"/>
              <a:gd name="connsiteY203" fmla="*/ 4158106 h 6858000"/>
              <a:gd name="connsiteX204" fmla="*/ 4684469 w 7467663"/>
              <a:gd name="connsiteY204" fmla="*/ 4364680 h 6858000"/>
              <a:gd name="connsiteX205" fmla="*/ 4690271 w 7467663"/>
              <a:gd name="connsiteY205" fmla="*/ 4370034 h 6858000"/>
              <a:gd name="connsiteX206" fmla="*/ 4136093 w 7467663"/>
              <a:gd name="connsiteY206" fmla="*/ 3858466 h 6858000"/>
              <a:gd name="connsiteX207" fmla="*/ 3670252 w 7467663"/>
              <a:gd name="connsiteY207" fmla="*/ 3622798 h 6858000"/>
              <a:gd name="connsiteX208" fmla="*/ 4440129 w 7467663"/>
              <a:gd name="connsiteY208" fmla="*/ 3448571 h 6858000"/>
              <a:gd name="connsiteX209" fmla="*/ 4856525 w 7467663"/>
              <a:gd name="connsiteY209" fmla="*/ 3915351 h 6858000"/>
              <a:gd name="connsiteX210" fmla="*/ 5059055 w 7467663"/>
              <a:gd name="connsiteY210" fmla="*/ 4108918 h 6858000"/>
              <a:gd name="connsiteX211" fmla="*/ 5290070 w 7467663"/>
              <a:gd name="connsiteY211" fmla="*/ 4263619 h 6858000"/>
              <a:gd name="connsiteX212" fmla="*/ 4834991 w 7467663"/>
              <a:gd name="connsiteY212" fmla="*/ 3830985 h 6858000"/>
              <a:gd name="connsiteX213" fmla="*/ 4440129 w 7467663"/>
              <a:gd name="connsiteY213" fmla="*/ 3448571 h 6858000"/>
              <a:gd name="connsiteX214" fmla="*/ 4441737 w 7467663"/>
              <a:gd name="connsiteY214" fmla="*/ 3399734 h 6858000"/>
              <a:gd name="connsiteX215" fmla="*/ 4431236 w 7467663"/>
              <a:gd name="connsiteY215" fmla="*/ 3400954 h 6858000"/>
              <a:gd name="connsiteX216" fmla="*/ 4557150 w 7467663"/>
              <a:gd name="connsiteY216" fmla="*/ 3510023 h 6858000"/>
              <a:gd name="connsiteX217" fmla="*/ 4856936 w 7467663"/>
              <a:gd name="connsiteY217" fmla="*/ 3809146 h 6858000"/>
              <a:gd name="connsiteX218" fmla="*/ 5111996 w 7467663"/>
              <a:gd name="connsiteY218" fmla="*/ 4065759 h 6858000"/>
              <a:gd name="connsiteX219" fmla="*/ 5388878 w 7467663"/>
              <a:gd name="connsiteY219" fmla="*/ 4300185 h 6858000"/>
              <a:gd name="connsiteX220" fmla="*/ 5425556 w 7467663"/>
              <a:gd name="connsiteY220" fmla="*/ 4308967 h 6858000"/>
              <a:gd name="connsiteX221" fmla="*/ 4943646 w 7467663"/>
              <a:gd name="connsiteY221" fmla="*/ 3822916 h 6858000"/>
              <a:gd name="connsiteX222" fmla="*/ 4594837 w 7467663"/>
              <a:gd name="connsiteY222" fmla="*/ 3532274 h 6858000"/>
              <a:gd name="connsiteX223" fmla="*/ 4441737 w 7467663"/>
              <a:gd name="connsiteY223" fmla="*/ 3399734 h 6858000"/>
              <a:gd name="connsiteX224" fmla="*/ 5425834 w 7467663"/>
              <a:gd name="connsiteY224" fmla="*/ 3162785 h 6858000"/>
              <a:gd name="connsiteX225" fmla="*/ 5401644 w 7467663"/>
              <a:gd name="connsiteY225" fmla="*/ 3617847 h 6858000"/>
              <a:gd name="connsiteX226" fmla="*/ 5467256 w 7467663"/>
              <a:gd name="connsiteY226" fmla="*/ 4175494 h 6858000"/>
              <a:gd name="connsiteX227" fmla="*/ 5448069 w 7467663"/>
              <a:gd name="connsiteY227" fmla="*/ 3567554 h 6858000"/>
              <a:gd name="connsiteX228" fmla="*/ 5425834 w 7467663"/>
              <a:gd name="connsiteY228" fmla="*/ 3162785 h 6858000"/>
              <a:gd name="connsiteX229" fmla="*/ 1318687 w 7467663"/>
              <a:gd name="connsiteY229" fmla="*/ 3113840 h 6858000"/>
              <a:gd name="connsiteX230" fmla="*/ 1066793 w 7467663"/>
              <a:gd name="connsiteY230" fmla="*/ 3212171 h 6858000"/>
              <a:gd name="connsiteX231" fmla="*/ 993319 w 7467663"/>
              <a:gd name="connsiteY231" fmla="*/ 3247648 h 6858000"/>
              <a:gd name="connsiteX232" fmla="*/ 853081 w 7467663"/>
              <a:gd name="connsiteY232" fmla="*/ 3312410 h 6858000"/>
              <a:gd name="connsiteX233" fmla="*/ 805957 w 7467663"/>
              <a:gd name="connsiteY233" fmla="*/ 3330443 h 6858000"/>
              <a:gd name="connsiteX234" fmla="*/ 1318687 w 7467663"/>
              <a:gd name="connsiteY234" fmla="*/ 3113840 h 6858000"/>
              <a:gd name="connsiteX235" fmla="*/ 5453702 w 7467663"/>
              <a:gd name="connsiteY235" fmla="*/ 3090882 h 6858000"/>
              <a:gd name="connsiteX236" fmla="*/ 5480135 w 7467663"/>
              <a:gd name="connsiteY236" fmla="*/ 3565802 h 6858000"/>
              <a:gd name="connsiteX237" fmla="*/ 5499023 w 7467663"/>
              <a:gd name="connsiteY237" fmla="*/ 4166310 h 6858000"/>
              <a:gd name="connsiteX238" fmla="*/ 5547022 w 7467663"/>
              <a:gd name="connsiteY238" fmla="*/ 3607838 h 6858000"/>
              <a:gd name="connsiteX239" fmla="*/ 5515964 w 7467663"/>
              <a:gd name="connsiteY239" fmla="*/ 3378541 h 6858000"/>
              <a:gd name="connsiteX240" fmla="*/ 5453702 w 7467663"/>
              <a:gd name="connsiteY240" fmla="*/ 3090882 h 6858000"/>
              <a:gd name="connsiteX241" fmla="*/ 1238695 w 7467663"/>
              <a:gd name="connsiteY241" fmla="*/ 3076820 h 6858000"/>
              <a:gd name="connsiteX242" fmla="*/ 716371 w 7467663"/>
              <a:gd name="connsiteY242" fmla="*/ 3293249 h 6858000"/>
              <a:gd name="connsiteX243" fmla="*/ 579522 w 7467663"/>
              <a:gd name="connsiteY243" fmla="*/ 3371759 h 6858000"/>
              <a:gd name="connsiteX244" fmla="*/ 600288 w 7467663"/>
              <a:gd name="connsiteY244" fmla="*/ 3365555 h 6858000"/>
              <a:gd name="connsiteX245" fmla="*/ 840692 w 7467663"/>
              <a:gd name="connsiteY245" fmla="*/ 3284921 h 6858000"/>
              <a:gd name="connsiteX246" fmla="*/ 979248 w 7467663"/>
              <a:gd name="connsiteY246" fmla="*/ 3221003 h 6858000"/>
              <a:gd name="connsiteX247" fmla="*/ 1053282 w 7467663"/>
              <a:gd name="connsiteY247" fmla="*/ 3185247 h 6858000"/>
              <a:gd name="connsiteX248" fmla="*/ 1320603 w 7467663"/>
              <a:gd name="connsiteY248" fmla="*/ 3081281 h 6858000"/>
              <a:gd name="connsiteX249" fmla="*/ 1238695 w 7467663"/>
              <a:gd name="connsiteY249" fmla="*/ 3076820 h 6858000"/>
              <a:gd name="connsiteX250" fmla="*/ 5425627 w 7467663"/>
              <a:gd name="connsiteY250" fmla="*/ 2954192 h 6858000"/>
              <a:gd name="connsiteX251" fmla="*/ 5470770 w 7467663"/>
              <a:gd name="connsiteY251" fmla="*/ 3005435 h 6858000"/>
              <a:gd name="connsiteX252" fmla="*/ 5519779 w 7467663"/>
              <a:gd name="connsiteY252" fmla="*/ 4359223 h 6858000"/>
              <a:gd name="connsiteX253" fmla="*/ 5520293 w 7467663"/>
              <a:gd name="connsiteY253" fmla="*/ 4360602 h 6858000"/>
              <a:gd name="connsiteX254" fmla="*/ 5767221 w 7467663"/>
              <a:gd name="connsiteY254" fmla="*/ 4665564 h 6858000"/>
              <a:gd name="connsiteX255" fmla="*/ 6937169 w 7467663"/>
              <a:gd name="connsiteY255" fmla="*/ 4815941 h 6858000"/>
              <a:gd name="connsiteX256" fmla="*/ 6953922 w 7467663"/>
              <a:gd name="connsiteY256" fmla="*/ 4890068 h 6858000"/>
              <a:gd name="connsiteX257" fmla="*/ 6071359 w 7467663"/>
              <a:gd name="connsiteY257" fmla="*/ 4770770 h 6858000"/>
              <a:gd name="connsiteX258" fmla="*/ 6038839 w 7467663"/>
              <a:gd name="connsiteY258" fmla="*/ 4764474 h 6858000"/>
              <a:gd name="connsiteX259" fmla="*/ 6038706 w 7467663"/>
              <a:gd name="connsiteY259" fmla="*/ 4763847 h 6858000"/>
              <a:gd name="connsiteX260" fmla="*/ 6037784 w 7467663"/>
              <a:gd name="connsiteY260" fmla="*/ 4764270 h 6858000"/>
              <a:gd name="connsiteX261" fmla="*/ 6038839 w 7467663"/>
              <a:gd name="connsiteY261" fmla="*/ 4764474 h 6858000"/>
              <a:gd name="connsiteX262" fmla="*/ 6040338 w 7467663"/>
              <a:gd name="connsiteY262" fmla="*/ 4771418 h 6858000"/>
              <a:gd name="connsiteX263" fmla="*/ 6024488 w 7467663"/>
              <a:gd name="connsiteY263" fmla="*/ 4809903 h 6858000"/>
              <a:gd name="connsiteX264" fmla="*/ 5599771 w 7467663"/>
              <a:gd name="connsiteY264" fmla="*/ 5509652 h 6858000"/>
              <a:gd name="connsiteX265" fmla="*/ 5548843 w 7467663"/>
              <a:gd name="connsiteY265" fmla="*/ 5563845 h 6858000"/>
              <a:gd name="connsiteX266" fmla="*/ 5940952 w 7467663"/>
              <a:gd name="connsiteY266" fmla="*/ 6250028 h 6858000"/>
              <a:gd name="connsiteX267" fmla="*/ 6043441 w 7467663"/>
              <a:gd name="connsiteY267" fmla="*/ 6665847 h 6858000"/>
              <a:gd name="connsiteX268" fmla="*/ 6093432 w 7467663"/>
              <a:gd name="connsiteY268" fmla="*/ 6858000 h 6858000"/>
              <a:gd name="connsiteX269" fmla="*/ 6034344 w 7467663"/>
              <a:gd name="connsiteY269" fmla="*/ 6858000 h 6858000"/>
              <a:gd name="connsiteX270" fmla="*/ 6026679 w 7467663"/>
              <a:gd name="connsiteY270" fmla="*/ 6836959 h 6858000"/>
              <a:gd name="connsiteX271" fmla="*/ 5800441 w 7467663"/>
              <a:gd name="connsiteY271" fmla="*/ 6335286 h 6858000"/>
              <a:gd name="connsiteX272" fmla="*/ 5526562 w 7467663"/>
              <a:gd name="connsiteY272" fmla="*/ 5705388 h 6858000"/>
              <a:gd name="connsiteX273" fmla="*/ 5519640 w 7467663"/>
              <a:gd name="connsiteY273" fmla="*/ 5683774 h 6858000"/>
              <a:gd name="connsiteX274" fmla="*/ 5844559 w 7467663"/>
              <a:gd name="connsiteY274" fmla="*/ 6553349 h 6858000"/>
              <a:gd name="connsiteX275" fmla="*/ 5975994 w 7467663"/>
              <a:gd name="connsiteY275" fmla="*/ 6858000 h 6858000"/>
              <a:gd name="connsiteX276" fmla="*/ 5898547 w 7467663"/>
              <a:gd name="connsiteY276" fmla="*/ 6858000 h 6858000"/>
              <a:gd name="connsiteX277" fmla="*/ 5682041 w 7467663"/>
              <a:gd name="connsiteY277" fmla="*/ 6355860 h 6858000"/>
              <a:gd name="connsiteX278" fmla="*/ 5461758 w 7467663"/>
              <a:gd name="connsiteY278" fmla="*/ 5820220 h 6858000"/>
              <a:gd name="connsiteX279" fmla="*/ 5237282 w 7467663"/>
              <a:gd name="connsiteY279" fmla="*/ 6579086 h 6858000"/>
              <a:gd name="connsiteX280" fmla="*/ 5115009 w 7467663"/>
              <a:gd name="connsiteY280" fmla="*/ 6858000 h 6858000"/>
              <a:gd name="connsiteX281" fmla="*/ 5028074 w 7467663"/>
              <a:gd name="connsiteY281" fmla="*/ 6858000 h 6858000"/>
              <a:gd name="connsiteX282" fmla="*/ 5079508 w 7467663"/>
              <a:gd name="connsiteY282" fmla="*/ 6749074 h 6858000"/>
              <a:gd name="connsiteX283" fmla="*/ 5371846 w 7467663"/>
              <a:gd name="connsiteY283" fmla="*/ 5924413 h 6858000"/>
              <a:gd name="connsiteX284" fmla="*/ 5270512 w 7467663"/>
              <a:gd name="connsiteY284" fmla="*/ 6138975 h 6858000"/>
              <a:gd name="connsiteX285" fmla="*/ 5062409 w 7467663"/>
              <a:gd name="connsiteY285" fmla="*/ 6653544 h 6858000"/>
              <a:gd name="connsiteX286" fmla="*/ 5036628 w 7467663"/>
              <a:gd name="connsiteY286" fmla="*/ 6754247 h 6858000"/>
              <a:gd name="connsiteX287" fmla="*/ 5009112 w 7467663"/>
              <a:gd name="connsiteY287" fmla="*/ 6858000 h 6858000"/>
              <a:gd name="connsiteX288" fmla="*/ 4976679 w 7467663"/>
              <a:gd name="connsiteY288" fmla="*/ 6858000 h 6858000"/>
              <a:gd name="connsiteX289" fmla="*/ 5006537 w 7467663"/>
              <a:gd name="connsiteY289" fmla="*/ 6747068 h 6858000"/>
              <a:gd name="connsiteX290" fmla="*/ 5032723 w 7467663"/>
              <a:gd name="connsiteY290" fmla="*/ 6644957 h 6858000"/>
              <a:gd name="connsiteX291" fmla="*/ 5242949 w 7467663"/>
              <a:gd name="connsiteY291" fmla="*/ 6125175 h 6858000"/>
              <a:gd name="connsiteX292" fmla="*/ 5286321 w 7467663"/>
              <a:gd name="connsiteY292" fmla="*/ 6033555 h 6858000"/>
              <a:gd name="connsiteX293" fmla="*/ 5008210 w 7467663"/>
              <a:gd name="connsiteY293" fmla="*/ 6649194 h 6858000"/>
              <a:gd name="connsiteX294" fmla="*/ 4986321 w 7467663"/>
              <a:gd name="connsiteY294" fmla="*/ 6765687 h 6858000"/>
              <a:gd name="connsiteX295" fmla="*/ 4973474 w 7467663"/>
              <a:gd name="connsiteY295" fmla="*/ 6858000 h 6858000"/>
              <a:gd name="connsiteX296" fmla="*/ 4907178 w 7467663"/>
              <a:gd name="connsiteY296" fmla="*/ 6858000 h 6858000"/>
              <a:gd name="connsiteX297" fmla="*/ 4910810 w 7467663"/>
              <a:gd name="connsiteY297" fmla="*/ 6829660 h 6858000"/>
              <a:gd name="connsiteX298" fmla="*/ 4987461 w 7467663"/>
              <a:gd name="connsiteY298" fmla="*/ 6432994 h 6858000"/>
              <a:gd name="connsiteX299" fmla="*/ 5179262 w 7467663"/>
              <a:gd name="connsiteY299" fmla="*/ 6035044 h 6858000"/>
              <a:gd name="connsiteX300" fmla="*/ 4689678 w 7467663"/>
              <a:gd name="connsiteY300" fmla="*/ 6440241 h 6858000"/>
              <a:gd name="connsiteX301" fmla="*/ 4477543 w 7467663"/>
              <a:gd name="connsiteY301" fmla="*/ 6674836 h 6858000"/>
              <a:gd name="connsiteX302" fmla="*/ 4329957 w 7467663"/>
              <a:gd name="connsiteY302" fmla="*/ 6858000 h 6858000"/>
              <a:gd name="connsiteX303" fmla="*/ 4218595 w 7467663"/>
              <a:gd name="connsiteY303" fmla="*/ 6858000 h 6858000"/>
              <a:gd name="connsiteX304" fmla="*/ 4368888 w 7467663"/>
              <a:gd name="connsiteY304" fmla="*/ 6668412 h 6858000"/>
              <a:gd name="connsiteX305" fmla="*/ 4563091 w 7467663"/>
              <a:gd name="connsiteY305" fmla="*/ 6442508 h 6858000"/>
              <a:gd name="connsiteX306" fmla="*/ 5387324 w 7467663"/>
              <a:gd name="connsiteY306" fmla="*/ 5705830 h 6858000"/>
              <a:gd name="connsiteX307" fmla="*/ 5073620 w 7467663"/>
              <a:gd name="connsiteY307" fmla="*/ 5955437 h 6858000"/>
              <a:gd name="connsiteX308" fmla="*/ 4689789 w 7467663"/>
              <a:gd name="connsiteY308" fmla="*/ 6268382 h 6858000"/>
              <a:gd name="connsiteX309" fmla="*/ 4418722 w 7467663"/>
              <a:gd name="connsiteY309" fmla="*/ 6570886 h 6858000"/>
              <a:gd name="connsiteX310" fmla="*/ 4214944 w 7467663"/>
              <a:gd name="connsiteY310" fmla="*/ 6858000 h 6858000"/>
              <a:gd name="connsiteX311" fmla="*/ 4177898 w 7467663"/>
              <a:gd name="connsiteY311" fmla="*/ 6858000 h 6858000"/>
              <a:gd name="connsiteX312" fmla="*/ 4391597 w 7467663"/>
              <a:gd name="connsiteY312" fmla="*/ 6556370 h 6858000"/>
              <a:gd name="connsiteX313" fmla="*/ 4668889 w 7467663"/>
              <a:gd name="connsiteY313" fmla="*/ 6246399 h 6858000"/>
              <a:gd name="connsiteX314" fmla="*/ 5055427 w 7467663"/>
              <a:gd name="connsiteY314" fmla="*/ 5931476 h 6858000"/>
              <a:gd name="connsiteX315" fmla="*/ 5371814 w 7467663"/>
              <a:gd name="connsiteY315" fmla="*/ 5678975 h 6858000"/>
              <a:gd name="connsiteX316" fmla="*/ 4987918 w 7467663"/>
              <a:gd name="connsiteY316" fmla="*/ 5838701 h 6858000"/>
              <a:gd name="connsiteX317" fmla="*/ 4317146 w 7467663"/>
              <a:gd name="connsiteY317" fmla="*/ 6587716 h 6858000"/>
              <a:gd name="connsiteX318" fmla="*/ 4171627 w 7467663"/>
              <a:gd name="connsiteY318" fmla="*/ 6858000 h 6858000"/>
              <a:gd name="connsiteX319" fmla="*/ 4081585 w 7467663"/>
              <a:gd name="connsiteY319" fmla="*/ 6858000 h 6858000"/>
              <a:gd name="connsiteX320" fmla="*/ 4238603 w 7467663"/>
              <a:gd name="connsiteY320" fmla="*/ 6559341 h 6858000"/>
              <a:gd name="connsiteX321" fmla="*/ 4778333 w 7467663"/>
              <a:gd name="connsiteY321" fmla="*/ 5873626 h 6858000"/>
              <a:gd name="connsiteX322" fmla="*/ 5414185 w 7467663"/>
              <a:gd name="connsiteY322" fmla="*/ 5573882 h 6858000"/>
              <a:gd name="connsiteX323" fmla="*/ 5959648 w 7467663"/>
              <a:gd name="connsiteY323" fmla="*/ 4760797 h 6858000"/>
              <a:gd name="connsiteX324" fmla="*/ 5355019 w 7467663"/>
              <a:gd name="connsiteY324" fmla="*/ 4734672 h 6858000"/>
              <a:gd name="connsiteX325" fmla="*/ 5083565 w 7467663"/>
              <a:gd name="connsiteY325" fmla="*/ 5179121 h 6858000"/>
              <a:gd name="connsiteX326" fmla="*/ 4713577 w 7467663"/>
              <a:gd name="connsiteY326" fmla="*/ 5616803 h 6858000"/>
              <a:gd name="connsiteX327" fmla="*/ 3989559 w 7467663"/>
              <a:gd name="connsiteY327" fmla="*/ 6145945 h 6858000"/>
              <a:gd name="connsiteX328" fmla="*/ 3939824 w 7467663"/>
              <a:gd name="connsiteY328" fmla="*/ 6066900 h 6858000"/>
              <a:gd name="connsiteX329" fmla="*/ 4584537 w 7467663"/>
              <a:gd name="connsiteY329" fmla="*/ 5324826 h 6858000"/>
              <a:gd name="connsiteX330" fmla="*/ 5037105 w 7467663"/>
              <a:gd name="connsiteY330" fmla="*/ 5088765 h 6858000"/>
              <a:gd name="connsiteX331" fmla="*/ 5039930 w 7467663"/>
              <a:gd name="connsiteY331" fmla="*/ 5089585 h 6858000"/>
              <a:gd name="connsiteX332" fmla="*/ 5263764 w 7467663"/>
              <a:gd name="connsiteY332" fmla="*/ 4735525 h 6858000"/>
              <a:gd name="connsiteX333" fmla="*/ 4086300 w 7467663"/>
              <a:gd name="connsiteY333" fmla="*/ 4884599 h 6858000"/>
              <a:gd name="connsiteX334" fmla="*/ 4085485 w 7467663"/>
              <a:gd name="connsiteY334" fmla="*/ 4899070 h 6858000"/>
              <a:gd name="connsiteX335" fmla="*/ 3871915 w 7467663"/>
              <a:gd name="connsiteY335" fmla="*/ 5253645 h 6858000"/>
              <a:gd name="connsiteX336" fmla="*/ 3799374 w 7467663"/>
              <a:gd name="connsiteY336" fmla="*/ 5466127 h 6858000"/>
              <a:gd name="connsiteX337" fmla="*/ 3498850 w 7467663"/>
              <a:gd name="connsiteY337" fmla="*/ 6661888 h 6858000"/>
              <a:gd name="connsiteX338" fmla="*/ 3399216 w 7467663"/>
              <a:gd name="connsiteY338" fmla="*/ 6858000 h 6858000"/>
              <a:gd name="connsiteX339" fmla="*/ 3303688 w 7467663"/>
              <a:gd name="connsiteY339" fmla="*/ 6858000 h 6858000"/>
              <a:gd name="connsiteX340" fmla="*/ 3391774 w 7467663"/>
              <a:gd name="connsiteY340" fmla="*/ 6697181 h 6858000"/>
              <a:gd name="connsiteX341" fmla="*/ 3735540 w 7467663"/>
              <a:gd name="connsiteY341" fmla="*/ 5546923 h 6858000"/>
              <a:gd name="connsiteX342" fmla="*/ 3729438 w 7467663"/>
              <a:gd name="connsiteY342" fmla="*/ 5569058 h 6858000"/>
              <a:gd name="connsiteX343" fmla="*/ 3707782 w 7467663"/>
              <a:gd name="connsiteY343" fmla="*/ 5644908 h 6858000"/>
              <a:gd name="connsiteX344" fmla="*/ 3583827 w 7467663"/>
              <a:gd name="connsiteY344" fmla="*/ 6039215 h 6858000"/>
              <a:gd name="connsiteX345" fmla="*/ 3547861 w 7467663"/>
              <a:gd name="connsiteY345" fmla="*/ 6129609 h 6858000"/>
              <a:gd name="connsiteX346" fmla="*/ 3490905 w 7467663"/>
              <a:gd name="connsiteY346" fmla="*/ 6277660 h 6858000"/>
              <a:gd name="connsiteX347" fmla="*/ 3455859 w 7467663"/>
              <a:gd name="connsiteY347" fmla="*/ 6391301 h 6858000"/>
              <a:gd name="connsiteX348" fmla="*/ 3429112 w 7467663"/>
              <a:gd name="connsiteY348" fmla="*/ 6479469 h 6858000"/>
              <a:gd name="connsiteX349" fmla="*/ 3304862 w 7467663"/>
              <a:gd name="connsiteY349" fmla="*/ 6796476 h 6858000"/>
              <a:gd name="connsiteX350" fmla="*/ 3276071 w 7467663"/>
              <a:gd name="connsiteY350" fmla="*/ 6858000 h 6858000"/>
              <a:gd name="connsiteX351" fmla="*/ 3240805 w 7467663"/>
              <a:gd name="connsiteY351" fmla="*/ 6858000 h 6858000"/>
              <a:gd name="connsiteX352" fmla="*/ 3275917 w 7467663"/>
              <a:gd name="connsiteY352" fmla="*/ 6783192 h 6858000"/>
              <a:gd name="connsiteX353" fmla="*/ 3399358 w 7467663"/>
              <a:gd name="connsiteY353" fmla="*/ 6469011 h 6858000"/>
              <a:gd name="connsiteX354" fmla="*/ 3425650 w 7467663"/>
              <a:gd name="connsiteY354" fmla="*/ 6381333 h 6858000"/>
              <a:gd name="connsiteX355" fmla="*/ 3460661 w 7467663"/>
              <a:gd name="connsiteY355" fmla="*/ 6266763 h 6858000"/>
              <a:gd name="connsiteX356" fmla="*/ 3518021 w 7467663"/>
              <a:gd name="connsiteY356" fmla="*/ 6117298 h 6858000"/>
              <a:gd name="connsiteX357" fmla="*/ 3554035 w 7467663"/>
              <a:gd name="connsiteY357" fmla="*/ 6027832 h 6858000"/>
              <a:gd name="connsiteX358" fmla="*/ 3677174 w 7467663"/>
              <a:gd name="connsiteY358" fmla="*/ 5636351 h 6858000"/>
              <a:gd name="connsiteX359" fmla="*/ 3698819 w 7467663"/>
              <a:gd name="connsiteY359" fmla="*/ 5560503 h 6858000"/>
              <a:gd name="connsiteX360" fmla="*/ 3702094 w 7467663"/>
              <a:gd name="connsiteY360" fmla="*/ 5549194 h 6858000"/>
              <a:gd name="connsiteX361" fmla="*/ 3398355 w 7467663"/>
              <a:gd name="connsiteY361" fmla="*/ 6094603 h 6858000"/>
              <a:gd name="connsiteX362" fmla="*/ 3193941 w 7467663"/>
              <a:gd name="connsiteY362" fmla="*/ 6798775 h 6858000"/>
              <a:gd name="connsiteX363" fmla="*/ 3184140 w 7467663"/>
              <a:gd name="connsiteY363" fmla="*/ 6858000 h 6858000"/>
              <a:gd name="connsiteX364" fmla="*/ 3099978 w 7467663"/>
              <a:gd name="connsiteY364" fmla="*/ 6858000 h 6858000"/>
              <a:gd name="connsiteX365" fmla="*/ 3101556 w 7467663"/>
              <a:gd name="connsiteY365" fmla="*/ 6843337 h 6858000"/>
              <a:gd name="connsiteX366" fmla="*/ 3370162 w 7467663"/>
              <a:gd name="connsiteY366" fmla="*/ 5785550 h 6858000"/>
              <a:gd name="connsiteX367" fmla="*/ 3746477 w 7467663"/>
              <a:gd name="connsiteY367" fmla="*/ 5377889 h 6858000"/>
              <a:gd name="connsiteX368" fmla="*/ 3863399 w 7467663"/>
              <a:gd name="connsiteY368" fmla="*/ 5087257 h 6858000"/>
              <a:gd name="connsiteX369" fmla="*/ 3968712 w 7467663"/>
              <a:gd name="connsiteY369" fmla="*/ 4913989 h 6858000"/>
              <a:gd name="connsiteX370" fmla="*/ 2792390 w 7467663"/>
              <a:gd name="connsiteY370" fmla="*/ 5382974 h 6858000"/>
              <a:gd name="connsiteX371" fmla="*/ 2714982 w 7467663"/>
              <a:gd name="connsiteY371" fmla="*/ 5427051 h 6858000"/>
              <a:gd name="connsiteX372" fmla="*/ 2813361 w 7467663"/>
              <a:gd name="connsiteY372" fmla="*/ 6023912 h 6858000"/>
              <a:gd name="connsiteX373" fmla="*/ 2688430 w 7467663"/>
              <a:gd name="connsiteY373" fmla="*/ 6801564 h 6858000"/>
              <a:gd name="connsiteX374" fmla="*/ 2629626 w 7467663"/>
              <a:gd name="connsiteY374" fmla="*/ 6763394 h 6858000"/>
              <a:gd name="connsiteX375" fmla="*/ 2565328 w 7467663"/>
              <a:gd name="connsiteY375" fmla="*/ 5516399 h 6858000"/>
              <a:gd name="connsiteX376" fmla="*/ 1922999 w 7467663"/>
              <a:gd name="connsiteY376" fmla="*/ 5980343 h 6858000"/>
              <a:gd name="connsiteX377" fmla="*/ 1950261 w 7467663"/>
              <a:gd name="connsiteY377" fmla="*/ 6405858 h 6858000"/>
              <a:gd name="connsiteX378" fmla="*/ 2365554 w 7467663"/>
              <a:gd name="connsiteY378" fmla="*/ 6759107 h 6858000"/>
              <a:gd name="connsiteX379" fmla="*/ 2424142 w 7467663"/>
              <a:gd name="connsiteY379" fmla="*/ 6858000 h 6858000"/>
              <a:gd name="connsiteX380" fmla="*/ 2395994 w 7467663"/>
              <a:gd name="connsiteY380" fmla="*/ 6858000 h 6858000"/>
              <a:gd name="connsiteX381" fmla="*/ 2392863 w 7467663"/>
              <a:gd name="connsiteY381" fmla="*/ 6852964 h 6858000"/>
              <a:gd name="connsiteX382" fmla="*/ 2017589 w 7467663"/>
              <a:gd name="connsiteY382" fmla="*/ 6493982 h 6858000"/>
              <a:gd name="connsiteX383" fmla="*/ 2147336 w 7467663"/>
              <a:gd name="connsiteY383" fmla="*/ 6594052 h 6858000"/>
              <a:gd name="connsiteX384" fmla="*/ 2207047 w 7467663"/>
              <a:gd name="connsiteY384" fmla="*/ 6654540 h 6858000"/>
              <a:gd name="connsiteX385" fmla="*/ 2299106 w 7467663"/>
              <a:gd name="connsiteY385" fmla="*/ 6778931 h 6858000"/>
              <a:gd name="connsiteX386" fmla="*/ 2314430 w 7467663"/>
              <a:gd name="connsiteY386" fmla="*/ 6801144 h 6858000"/>
              <a:gd name="connsiteX387" fmla="*/ 2352406 w 7467663"/>
              <a:gd name="connsiteY387" fmla="*/ 6858000 h 6858000"/>
              <a:gd name="connsiteX388" fmla="*/ 2314492 w 7467663"/>
              <a:gd name="connsiteY388" fmla="*/ 6858000 h 6858000"/>
              <a:gd name="connsiteX389" fmla="*/ 2288095 w 7467663"/>
              <a:gd name="connsiteY389" fmla="*/ 6818030 h 6858000"/>
              <a:gd name="connsiteX390" fmla="*/ 2272768 w 7467663"/>
              <a:gd name="connsiteY390" fmla="*/ 6795822 h 6858000"/>
              <a:gd name="connsiteX391" fmla="*/ 2182715 w 7467663"/>
              <a:gd name="connsiteY391" fmla="*/ 6675071 h 6858000"/>
              <a:gd name="connsiteX392" fmla="*/ 2032061 w 7467663"/>
              <a:gd name="connsiteY392" fmla="*/ 6541380 h 6858000"/>
              <a:gd name="connsiteX393" fmla="*/ 2257220 w 7467663"/>
              <a:gd name="connsiteY393" fmla="*/ 6826257 h 6858000"/>
              <a:gd name="connsiteX394" fmla="*/ 2281324 w 7467663"/>
              <a:gd name="connsiteY394" fmla="*/ 6858000 h 6858000"/>
              <a:gd name="connsiteX395" fmla="*/ 2242860 w 7467663"/>
              <a:gd name="connsiteY395" fmla="*/ 6858000 h 6858000"/>
              <a:gd name="connsiteX396" fmla="*/ 2232818 w 7467663"/>
              <a:gd name="connsiteY396" fmla="*/ 6844926 h 6858000"/>
              <a:gd name="connsiteX397" fmla="*/ 1990172 w 7467663"/>
              <a:gd name="connsiteY397" fmla="*/ 6542121 h 6858000"/>
              <a:gd name="connsiteX398" fmla="*/ 2124090 w 7467663"/>
              <a:gd name="connsiteY398" fmla="*/ 6761017 h 6858000"/>
              <a:gd name="connsiteX399" fmla="*/ 2200380 w 7467663"/>
              <a:gd name="connsiteY399" fmla="*/ 6858000 h 6858000"/>
              <a:gd name="connsiteX400" fmla="*/ 2147507 w 7467663"/>
              <a:gd name="connsiteY400" fmla="*/ 6858000 h 6858000"/>
              <a:gd name="connsiteX401" fmla="*/ 2070668 w 7467663"/>
              <a:gd name="connsiteY401" fmla="*/ 6761520 h 6858000"/>
              <a:gd name="connsiteX402" fmla="*/ 1975142 w 7467663"/>
              <a:gd name="connsiteY402" fmla="*/ 6585570 h 6858000"/>
              <a:gd name="connsiteX403" fmla="*/ 2050035 w 7467663"/>
              <a:gd name="connsiteY403" fmla="*/ 6813345 h 6858000"/>
              <a:gd name="connsiteX404" fmla="*/ 2063025 w 7467663"/>
              <a:gd name="connsiteY404" fmla="*/ 6858000 h 6858000"/>
              <a:gd name="connsiteX405" fmla="*/ 2021675 w 7467663"/>
              <a:gd name="connsiteY405" fmla="*/ 6858000 h 6858000"/>
              <a:gd name="connsiteX406" fmla="*/ 2019308 w 7467663"/>
              <a:gd name="connsiteY406" fmla="*/ 6847118 h 6858000"/>
              <a:gd name="connsiteX407" fmla="*/ 1938835 w 7467663"/>
              <a:gd name="connsiteY407" fmla="*/ 6551160 h 6858000"/>
              <a:gd name="connsiteX408" fmla="*/ 1953230 w 7467663"/>
              <a:gd name="connsiteY408" fmla="*/ 6759699 h 6858000"/>
              <a:gd name="connsiteX409" fmla="*/ 1956763 w 7467663"/>
              <a:gd name="connsiteY409" fmla="*/ 6778191 h 6858000"/>
              <a:gd name="connsiteX410" fmla="*/ 1967925 w 7467663"/>
              <a:gd name="connsiteY410" fmla="*/ 6858000 h 6858000"/>
              <a:gd name="connsiteX411" fmla="*/ 1936622 w 7467663"/>
              <a:gd name="connsiteY411" fmla="*/ 6858000 h 6858000"/>
              <a:gd name="connsiteX412" fmla="*/ 1926261 w 7467663"/>
              <a:gd name="connsiteY412" fmla="*/ 6784064 h 6858000"/>
              <a:gd name="connsiteX413" fmla="*/ 1922724 w 7467663"/>
              <a:gd name="connsiteY413" fmla="*/ 6765577 h 6858000"/>
              <a:gd name="connsiteX414" fmla="*/ 1904650 w 7467663"/>
              <a:gd name="connsiteY414" fmla="*/ 6639616 h 6858000"/>
              <a:gd name="connsiteX415" fmla="*/ 1885273 w 7467663"/>
              <a:gd name="connsiteY415" fmla="*/ 6858000 h 6858000"/>
              <a:gd name="connsiteX416" fmla="*/ 1854363 w 7467663"/>
              <a:gd name="connsiteY416" fmla="*/ 6858000 h 6858000"/>
              <a:gd name="connsiteX417" fmla="*/ 1880391 w 7467663"/>
              <a:gd name="connsiteY417" fmla="*/ 6603796 h 6858000"/>
              <a:gd name="connsiteX418" fmla="*/ 1818273 w 7467663"/>
              <a:gd name="connsiteY418" fmla="*/ 6715729 h 6858000"/>
              <a:gd name="connsiteX419" fmla="*/ 1794691 w 7467663"/>
              <a:gd name="connsiteY419" fmla="*/ 6843239 h 6858000"/>
              <a:gd name="connsiteX420" fmla="*/ 1794914 w 7467663"/>
              <a:gd name="connsiteY420" fmla="*/ 6858000 h 6858000"/>
              <a:gd name="connsiteX421" fmla="*/ 1746128 w 7467663"/>
              <a:gd name="connsiteY421" fmla="*/ 6858000 h 6858000"/>
              <a:gd name="connsiteX422" fmla="*/ 1753934 w 7467663"/>
              <a:gd name="connsiteY422" fmla="*/ 6724796 h 6858000"/>
              <a:gd name="connsiteX423" fmla="*/ 1792053 w 7467663"/>
              <a:gd name="connsiteY423" fmla="*/ 6572396 h 6858000"/>
              <a:gd name="connsiteX424" fmla="*/ 1862248 w 7467663"/>
              <a:gd name="connsiteY424" fmla="*/ 6266397 h 6858000"/>
              <a:gd name="connsiteX425" fmla="*/ 1862250 w 7467663"/>
              <a:gd name="connsiteY425" fmla="*/ 6033531 h 6858000"/>
              <a:gd name="connsiteX426" fmla="*/ 1211999 w 7467663"/>
              <a:gd name="connsiteY426" fmla="*/ 6683610 h 6858000"/>
              <a:gd name="connsiteX427" fmla="*/ 1213266 w 7467663"/>
              <a:gd name="connsiteY427" fmla="*/ 6691947 h 6858000"/>
              <a:gd name="connsiteX428" fmla="*/ 1203370 w 7467663"/>
              <a:gd name="connsiteY428" fmla="*/ 6850676 h 6858000"/>
              <a:gd name="connsiteX429" fmla="*/ 1203671 w 7467663"/>
              <a:gd name="connsiteY429" fmla="*/ 6858000 h 6858000"/>
              <a:gd name="connsiteX430" fmla="*/ 1143180 w 7467663"/>
              <a:gd name="connsiteY430" fmla="*/ 6858000 h 6858000"/>
              <a:gd name="connsiteX431" fmla="*/ 1142176 w 7467663"/>
              <a:gd name="connsiteY431" fmla="*/ 6766045 h 6858000"/>
              <a:gd name="connsiteX432" fmla="*/ 1067484 w 7467663"/>
              <a:gd name="connsiteY432" fmla="*/ 6858000 h 6858000"/>
              <a:gd name="connsiteX433" fmla="*/ 953928 w 7467663"/>
              <a:gd name="connsiteY433" fmla="*/ 6858000 h 6858000"/>
              <a:gd name="connsiteX434" fmla="*/ 959715 w 7467663"/>
              <a:gd name="connsiteY434" fmla="*/ 6850185 h 6858000"/>
              <a:gd name="connsiteX435" fmla="*/ 1483788 w 7467663"/>
              <a:gd name="connsiteY435" fmla="*/ 6259174 h 6858000"/>
              <a:gd name="connsiteX436" fmla="*/ 1100671 w 7467663"/>
              <a:gd name="connsiteY436" fmla="*/ 6252137 h 6858000"/>
              <a:gd name="connsiteX437" fmla="*/ 1090144 w 7467663"/>
              <a:gd name="connsiteY437" fmla="*/ 6256748 h 6858000"/>
              <a:gd name="connsiteX438" fmla="*/ 1095872 w 7467663"/>
              <a:gd name="connsiteY438" fmla="*/ 6271892 h 6858000"/>
              <a:gd name="connsiteX439" fmla="*/ 262785 w 7467663"/>
              <a:gd name="connsiteY439" fmla="*/ 6845450 h 6858000"/>
              <a:gd name="connsiteX440" fmla="*/ 209968 w 7467663"/>
              <a:gd name="connsiteY440" fmla="*/ 6770713 h 6858000"/>
              <a:gd name="connsiteX441" fmla="*/ 873460 w 7467663"/>
              <a:gd name="connsiteY441" fmla="*/ 6253768 h 6858000"/>
              <a:gd name="connsiteX442" fmla="*/ 192686 w 7467663"/>
              <a:gd name="connsiteY442" fmla="*/ 5849257 h 6858000"/>
              <a:gd name="connsiteX443" fmla="*/ 4696 w 7467663"/>
              <a:gd name="connsiteY443" fmla="*/ 5697668 h 6858000"/>
              <a:gd name="connsiteX444" fmla="*/ 0 w 7467663"/>
              <a:gd name="connsiteY444" fmla="*/ 5689984 h 6858000"/>
              <a:gd name="connsiteX445" fmla="*/ 0 w 7467663"/>
              <a:gd name="connsiteY445" fmla="*/ 5513472 h 6858000"/>
              <a:gd name="connsiteX446" fmla="*/ 174101 w 7467663"/>
              <a:gd name="connsiteY446" fmla="*/ 5620277 h 6858000"/>
              <a:gd name="connsiteX447" fmla="*/ 891800 w 7467663"/>
              <a:gd name="connsiteY447" fmla="*/ 6036935 h 6858000"/>
              <a:gd name="connsiteX448" fmla="*/ 1072219 w 7467663"/>
              <a:gd name="connsiteY448" fmla="*/ 6169443 h 6858000"/>
              <a:gd name="connsiteX449" fmla="*/ 1074117 w 7467663"/>
              <a:gd name="connsiteY449" fmla="*/ 6170301 h 6858000"/>
              <a:gd name="connsiteX450" fmla="*/ 1083114 w 7467663"/>
              <a:gd name="connsiteY450" fmla="*/ 6174131 h 6858000"/>
              <a:gd name="connsiteX451" fmla="*/ 1543010 w 7467663"/>
              <a:gd name="connsiteY451" fmla="*/ 6191140 h 6858000"/>
              <a:gd name="connsiteX452" fmla="*/ 1551080 w 7467663"/>
              <a:gd name="connsiteY452" fmla="*/ 6195006 h 6858000"/>
              <a:gd name="connsiteX453" fmla="*/ 2345443 w 7467663"/>
              <a:gd name="connsiteY453" fmla="*/ 5549882 h 6858000"/>
              <a:gd name="connsiteX454" fmla="*/ 1721499 w 7467663"/>
              <a:gd name="connsiteY454" fmla="*/ 5599969 h 6858000"/>
              <a:gd name="connsiteX455" fmla="*/ 767716 w 7467663"/>
              <a:gd name="connsiteY455" fmla="*/ 5472768 h 6858000"/>
              <a:gd name="connsiteX456" fmla="*/ 722147 w 7467663"/>
              <a:gd name="connsiteY456" fmla="*/ 5393091 h 6858000"/>
              <a:gd name="connsiteX457" fmla="*/ 1485552 w 7467663"/>
              <a:gd name="connsiteY457" fmla="*/ 5313202 h 6858000"/>
              <a:gd name="connsiteX458" fmla="*/ 2143004 w 7467663"/>
              <a:gd name="connsiteY458" fmla="*/ 5402420 h 6858000"/>
              <a:gd name="connsiteX459" fmla="*/ 1933391 w 7467663"/>
              <a:gd name="connsiteY459" fmla="*/ 5156971 h 6858000"/>
              <a:gd name="connsiteX460" fmla="*/ 1827118 w 7467663"/>
              <a:gd name="connsiteY460" fmla="*/ 4968410 h 6858000"/>
              <a:gd name="connsiteX461" fmla="*/ 1837349 w 7467663"/>
              <a:gd name="connsiteY461" fmla="*/ 4956357 h 6858000"/>
              <a:gd name="connsiteX462" fmla="*/ 2162835 w 7467663"/>
              <a:gd name="connsiteY462" fmla="*/ 5187853 h 6858000"/>
              <a:gd name="connsiteX463" fmla="*/ 2257167 w 7467663"/>
              <a:gd name="connsiteY463" fmla="*/ 5462123 h 6858000"/>
              <a:gd name="connsiteX464" fmla="*/ 2261598 w 7467663"/>
              <a:gd name="connsiteY464" fmla="*/ 5467998 h 6858000"/>
              <a:gd name="connsiteX465" fmla="*/ 2437177 w 7467663"/>
              <a:gd name="connsiteY465" fmla="*/ 5479608 h 6858000"/>
              <a:gd name="connsiteX466" fmla="*/ 2445247 w 7467663"/>
              <a:gd name="connsiteY466" fmla="*/ 5483476 h 6858000"/>
              <a:gd name="connsiteX467" fmla="*/ 2743626 w 7467663"/>
              <a:gd name="connsiteY467" fmla="*/ 5304819 h 6858000"/>
              <a:gd name="connsiteX468" fmla="*/ 3048102 w 7467663"/>
              <a:gd name="connsiteY468" fmla="*/ 5150595 h 6858000"/>
              <a:gd name="connsiteX469" fmla="*/ 1799414 w 7467663"/>
              <a:gd name="connsiteY469" fmla="*/ 4694732 h 6858000"/>
              <a:gd name="connsiteX470" fmla="*/ 1771735 w 7467663"/>
              <a:gd name="connsiteY470" fmla="*/ 4619929 h 6858000"/>
              <a:gd name="connsiteX471" fmla="*/ 3104273 w 7467663"/>
              <a:gd name="connsiteY471" fmla="*/ 5076159 h 6858000"/>
              <a:gd name="connsiteX472" fmla="*/ 3113245 w 7467663"/>
              <a:gd name="connsiteY472" fmla="*/ 5090705 h 6858000"/>
              <a:gd name="connsiteX473" fmla="*/ 3126294 w 7467663"/>
              <a:gd name="connsiteY473" fmla="*/ 5114400 h 6858000"/>
              <a:gd name="connsiteX474" fmla="*/ 3937433 w 7467663"/>
              <a:gd name="connsiteY474" fmla="*/ 4830473 h 6858000"/>
              <a:gd name="connsiteX475" fmla="*/ 3590475 w 7467663"/>
              <a:gd name="connsiteY475" fmla="*/ 4597974 h 6858000"/>
              <a:gd name="connsiteX476" fmla="*/ 3100264 w 7467663"/>
              <a:gd name="connsiteY476" fmla="*/ 4579845 h 6858000"/>
              <a:gd name="connsiteX477" fmla="*/ 2183576 w 7467663"/>
              <a:gd name="connsiteY477" fmla="*/ 4227150 h 6858000"/>
              <a:gd name="connsiteX478" fmla="*/ 2151029 w 7467663"/>
              <a:gd name="connsiteY478" fmla="*/ 4146947 h 6858000"/>
              <a:gd name="connsiteX479" fmla="*/ 3563434 w 7467663"/>
              <a:gd name="connsiteY479" fmla="*/ 4469115 h 6858000"/>
              <a:gd name="connsiteX480" fmla="*/ 3177952 w 7467663"/>
              <a:gd name="connsiteY480" fmla="*/ 3657386 h 6858000"/>
              <a:gd name="connsiteX481" fmla="*/ 3189263 w 7467663"/>
              <a:gd name="connsiteY481" fmla="*/ 3625726 h 6858000"/>
              <a:gd name="connsiteX482" fmla="*/ 3560912 w 7467663"/>
              <a:gd name="connsiteY482" fmla="*/ 4079863 h 6858000"/>
              <a:gd name="connsiteX483" fmla="*/ 3626636 w 7467663"/>
              <a:gd name="connsiteY483" fmla="*/ 4512230 h 6858000"/>
              <a:gd name="connsiteX484" fmla="*/ 3653088 w 7467663"/>
              <a:gd name="connsiteY484" fmla="*/ 4521417 h 6858000"/>
              <a:gd name="connsiteX485" fmla="*/ 3988128 w 7467663"/>
              <a:gd name="connsiteY485" fmla="*/ 4817267 h 6858000"/>
              <a:gd name="connsiteX486" fmla="*/ 4830582 w 7467663"/>
              <a:gd name="connsiteY486" fmla="*/ 4676000 h 6858000"/>
              <a:gd name="connsiteX487" fmla="*/ 4830100 w 7467663"/>
              <a:gd name="connsiteY487" fmla="*/ 4675554 h 6858000"/>
              <a:gd name="connsiteX488" fmla="*/ 4036318 w 7467663"/>
              <a:gd name="connsiteY488" fmla="*/ 4147013 h 6858000"/>
              <a:gd name="connsiteX489" fmla="*/ 3432098 w 7467663"/>
              <a:gd name="connsiteY489" fmla="*/ 3537312 h 6858000"/>
              <a:gd name="connsiteX490" fmla="*/ 3446761 w 7467663"/>
              <a:gd name="connsiteY490" fmla="*/ 3461278 h 6858000"/>
              <a:gd name="connsiteX491" fmla="*/ 4419733 w 7467663"/>
              <a:gd name="connsiteY491" fmla="*/ 3963555 h 6858000"/>
              <a:gd name="connsiteX492" fmla="*/ 4781371 w 7467663"/>
              <a:gd name="connsiteY492" fmla="*/ 4458604 h 6858000"/>
              <a:gd name="connsiteX493" fmla="*/ 4780440 w 7467663"/>
              <a:gd name="connsiteY493" fmla="*/ 4470290 h 6858000"/>
              <a:gd name="connsiteX494" fmla="*/ 4898954 w 7467663"/>
              <a:gd name="connsiteY494" fmla="*/ 4662092 h 6858000"/>
              <a:gd name="connsiteX495" fmla="*/ 4900699 w 7467663"/>
              <a:gd name="connsiteY495" fmla="*/ 4670867 h 6858000"/>
              <a:gd name="connsiteX496" fmla="*/ 5714511 w 7467663"/>
              <a:gd name="connsiteY496" fmla="*/ 4663483 h 6858000"/>
              <a:gd name="connsiteX497" fmla="*/ 5464793 w 7467663"/>
              <a:gd name="connsiteY497" fmla="*/ 4393556 h 6858000"/>
              <a:gd name="connsiteX498" fmla="*/ 5461897 w 7467663"/>
              <a:gd name="connsiteY498" fmla="*/ 4390879 h 6858000"/>
              <a:gd name="connsiteX499" fmla="*/ 4294126 w 7467663"/>
              <a:gd name="connsiteY499" fmla="*/ 3303048 h 6858000"/>
              <a:gd name="connsiteX500" fmla="*/ 4305321 w 7467663"/>
              <a:gd name="connsiteY500" fmla="*/ 3256953 h 6858000"/>
              <a:gd name="connsiteX501" fmla="*/ 4949299 w 7467663"/>
              <a:gd name="connsiteY501" fmla="*/ 3766336 h 6858000"/>
              <a:gd name="connsiteX502" fmla="*/ 5291452 w 7467663"/>
              <a:gd name="connsiteY502" fmla="*/ 4076801 h 6858000"/>
              <a:gd name="connsiteX503" fmla="*/ 5434998 w 7467663"/>
              <a:gd name="connsiteY503" fmla="*/ 4254100 h 6858000"/>
              <a:gd name="connsiteX504" fmla="*/ 5351015 w 7467663"/>
              <a:gd name="connsiteY504" fmla="*/ 3760989 h 6858000"/>
              <a:gd name="connsiteX505" fmla="*/ 5413780 w 7467663"/>
              <a:gd name="connsiteY505" fmla="*/ 2966265 h 6858000"/>
              <a:gd name="connsiteX506" fmla="*/ 5425627 w 7467663"/>
              <a:gd name="connsiteY506" fmla="*/ 2954192 h 6858000"/>
              <a:gd name="connsiteX507" fmla="*/ 6604735 w 7467663"/>
              <a:gd name="connsiteY507" fmla="*/ 2041381 h 6858000"/>
              <a:gd name="connsiteX508" fmla="*/ 7204487 w 7467663"/>
              <a:gd name="connsiteY508" fmla="*/ 2742112 h 6858000"/>
              <a:gd name="connsiteX509" fmla="*/ 7131592 w 7467663"/>
              <a:gd name="connsiteY509" fmla="*/ 2672096 h 6858000"/>
              <a:gd name="connsiteX510" fmla="*/ 6996344 w 7467663"/>
              <a:gd name="connsiteY510" fmla="*/ 2518310 h 6858000"/>
              <a:gd name="connsiteX511" fmla="*/ 6735495 w 7467663"/>
              <a:gd name="connsiteY511" fmla="*/ 2196890 h 6858000"/>
              <a:gd name="connsiteX512" fmla="*/ 6721901 w 7467663"/>
              <a:gd name="connsiteY512" fmla="*/ 2179274 h 6858000"/>
              <a:gd name="connsiteX513" fmla="*/ 6604735 w 7467663"/>
              <a:gd name="connsiteY513" fmla="*/ 2041381 h 6858000"/>
              <a:gd name="connsiteX514" fmla="*/ 6591670 w 7467663"/>
              <a:gd name="connsiteY514" fmla="*/ 1988277 h 6858000"/>
              <a:gd name="connsiteX515" fmla="*/ 6747349 w 7467663"/>
              <a:gd name="connsiteY515" fmla="*/ 2160069 h 6858000"/>
              <a:gd name="connsiteX516" fmla="*/ 6760943 w 7467663"/>
              <a:gd name="connsiteY516" fmla="*/ 2177686 h 6858000"/>
              <a:gd name="connsiteX517" fmla="*/ 7021065 w 7467663"/>
              <a:gd name="connsiteY517" fmla="*/ 2498102 h 6858000"/>
              <a:gd name="connsiteX518" fmla="*/ 7155223 w 7467663"/>
              <a:gd name="connsiteY518" fmla="*/ 2650386 h 6858000"/>
              <a:gd name="connsiteX519" fmla="*/ 7203167 w 7467663"/>
              <a:gd name="connsiteY519" fmla="*/ 2697288 h 6858000"/>
              <a:gd name="connsiteX520" fmla="*/ 6937703 w 7467663"/>
              <a:gd name="connsiteY520" fmla="*/ 2321981 h 6858000"/>
              <a:gd name="connsiteX521" fmla="*/ 6591670 w 7467663"/>
              <a:gd name="connsiteY521" fmla="*/ 1988277 h 6858000"/>
              <a:gd name="connsiteX522" fmla="*/ 5798671 w 7467663"/>
              <a:gd name="connsiteY522" fmla="*/ 1981601 h 6858000"/>
              <a:gd name="connsiteX523" fmla="*/ 5754709 w 7467663"/>
              <a:gd name="connsiteY523" fmla="*/ 2071454 h 6858000"/>
              <a:gd name="connsiteX524" fmla="*/ 5763044 w 7467663"/>
              <a:gd name="connsiteY524" fmla="*/ 2842206 h 6858000"/>
              <a:gd name="connsiteX525" fmla="*/ 5764974 w 7467663"/>
              <a:gd name="connsiteY525" fmla="*/ 2799609 h 6858000"/>
              <a:gd name="connsiteX526" fmla="*/ 5767665 w 7467663"/>
              <a:gd name="connsiteY526" fmla="*/ 2666409 h 6858000"/>
              <a:gd name="connsiteX527" fmla="*/ 5763055 w 7467663"/>
              <a:gd name="connsiteY527" fmla="*/ 2579705 h 6858000"/>
              <a:gd name="connsiteX528" fmla="*/ 5758079 w 7467663"/>
              <a:gd name="connsiteY528" fmla="*/ 2492508 h 6858000"/>
              <a:gd name="connsiteX529" fmla="*/ 5779325 w 7467663"/>
              <a:gd name="connsiteY529" fmla="*/ 2197069 h 6858000"/>
              <a:gd name="connsiteX530" fmla="*/ 5798671 w 7467663"/>
              <a:gd name="connsiteY530" fmla="*/ 1981601 h 6858000"/>
              <a:gd name="connsiteX531" fmla="*/ 5829202 w 7467663"/>
              <a:gd name="connsiteY531" fmla="*/ 1971679 h 6858000"/>
              <a:gd name="connsiteX532" fmla="*/ 5809558 w 7467663"/>
              <a:gd name="connsiteY532" fmla="*/ 2198043 h 6858000"/>
              <a:gd name="connsiteX533" fmla="*/ 5788653 w 7467663"/>
              <a:gd name="connsiteY533" fmla="*/ 2489430 h 6858000"/>
              <a:gd name="connsiteX534" fmla="*/ 5793439 w 7467663"/>
              <a:gd name="connsiteY534" fmla="*/ 2575235 h 6858000"/>
              <a:gd name="connsiteX535" fmla="*/ 5796837 w 7467663"/>
              <a:gd name="connsiteY535" fmla="*/ 2637633 h 6858000"/>
              <a:gd name="connsiteX536" fmla="*/ 5818614 w 7467663"/>
              <a:gd name="connsiteY536" fmla="*/ 2473055 h 6858000"/>
              <a:gd name="connsiteX537" fmla="*/ 5829202 w 7467663"/>
              <a:gd name="connsiteY537" fmla="*/ 1971679 h 6858000"/>
              <a:gd name="connsiteX538" fmla="*/ 5911389 w 7467663"/>
              <a:gd name="connsiteY538" fmla="*/ 1898371 h 6858000"/>
              <a:gd name="connsiteX539" fmla="*/ 6237627 w 7467663"/>
              <a:gd name="connsiteY539" fmla="*/ 2231921 h 6858000"/>
              <a:gd name="connsiteX540" fmla="*/ 5911389 w 7467663"/>
              <a:gd name="connsiteY540" fmla="*/ 1898371 h 6858000"/>
              <a:gd name="connsiteX541" fmla="*/ 6944437 w 7467663"/>
              <a:gd name="connsiteY541" fmla="*/ 1575402 h 6858000"/>
              <a:gd name="connsiteX542" fmla="*/ 6304730 w 7467663"/>
              <a:gd name="connsiteY542" fmla="*/ 1766654 h 6858000"/>
              <a:gd name="connsiteX543" fmla="*/ 6944437 w 7467663"/>
              <a:gd name="connsiteY543" fmla="*/ 1575402 h 6858000"/>
              <a:gd name="connsiteX544" fmla="*/ 7019523 w 7467663"/>
              <a:gd name="connsiteY544" fmla="*/ 1519450 h 6858000"/>
              <a:gd name="connsiteX545" fmla="*/ 6298091 w 7467663"/>
              <a:gd name="connsiteY545" fmla="*/ 1737122 h 6858000"/>
              <a:gd name="connsiteX546" fmla="*/ 7019523 w 7467663"/>
              <a:gd name="connsiteY546" fmla="*/ 1519450 h 6858000"/>
              <a:gd name="connsiteX547" fmla="*/ 2399523 w 7467663"/>
              <a:gd name="connsiteY547" fmla="*/ 1428234 h 6858000"/>
              <a:gd name="connsiteX548" fmla="*/ 2224982 w 7467663"/>
              <a:gd name="connsiteY548" fmla="*/ 1826201 h 6858000"/>
              <a:gd name="connsiteX549" fmla="*/ 2096099 w 7467663"/>
              <a:gd name="connsiteY549" fmla="*/ 2345900 h 6858000"/>
              <a:gd name="connsiteX550" fmla="*/ 2283317 w 7467663"/>
              <a:gd name="connsiteY550" fmla="*/ 1796925 h 6858000"/>
              <a:gd name="connsiteX551" fmla="*/ 2399523 w 7467663"/>
              <a:gd name="connsiteY551" fmla="*/ 1428234 h 6858000"/>
              <a:gd name="connsiteX552" fmla="*/ 2448558 w 7467663"/>
              <a:gd name="connsiteY552" fmla="*/ 1373435 h 6858000"/>
              <a:gd name="connsiteX553" fmla="*/ 2312521 w 7467663"/>
              <a:gd name="connsiteY553" fmla="*/ 1806140 h 6858000"/>
              <a:gd name="connsiteX554" fmla="*/ 2127533 w 7467663"/>
              <a:gd name="connsiteY554" fmla="*/ 2348380 h 6858000"/>
              <a:gd name="connsiteX555" fmla="*/ 2358080 w 7467663"/>
              <a:gd name="connsiteY555" fmla="*/ 1866134 h 6858000"/>
              <a:gd name="connsiteX556" fmla="*/ 2407436 w 7467663"/>
              <a:gd name="connsiteY556" fmla="*/ 1651070 h 6858000"/>
              <a:gd name="connsiteX557" fmla="*/ 2448558 w 7467663"/>
              <a:gd name="connsiteY557" fmla="*/ 1373435 h 6858000"/>
              <a:gd name="connsiteX558" fmla="*/ 278707 w 7467663"/>
              <a:gd name="connsiteY558" fmla="*/ 1352270 h 6858000"/>
              <a:gd name="connsiteX559" fmla="*/ 321570 w 7467663"/>
              <a:gd name="connsiteY559" fmla="*/ 1861610 h 6858000"/>
              <a:gd name="connsiteX560" fmla="*/ 294281 w 7467663"/>
              <a:gd name="connsiteY560" fmla="*/ 1440658 h 6858000"/>
              <a:gd name="connsiteX561" fmla="*/ 278707 w 7467663"/>
              <a:gd name="connsiteY561" fmla="*/ 1352270 h 6858000"/>
              <a:gd name="connsiteX562" fmla="*/ 1423821 w 7467663"/>
              <a:gd name="connsiteY562" fmla="*/ 1351958 h 6858000"/>
              <a:gd name="connsiteX563" fmla="*/ 1638521 w 7467663"/>
              <a:gd name="connsiteY563" fmla="*/ 1908470 h 6858000"/>
              <a:gd name="connsiteX564" fmla="*/ 1754199 w 7467663"/>
              <a:gd name="connsiteY564" fmla="*/ 2149284 h 6858000"/>
              <a:gd name="connsiteX565" fmla="*/ 1908359 w 7467663"/>
              <a:gd name="connsiteY565" fmla="*/ 2364988 h 6858000"/>
              <a:gd name="connsiteX566" fmla="*/ 1647661 w 7467663"/>
              <a:gd name="connsiteY566" fmla="*/ 1825945 h 6858000"/>
              <a:gd name="connsiteX567" fmla="*/ 1423821 w 7467663"/>
              <a:gd name="connsiteY567" fmla="*/ 1351958 h 6858000"/>
              <a:gd name="connsiteX568" fmla="*/ 1431890 w 7467663"/>
              <a:gd name="connsiteY568" fmla="*/ 1306475 h 6858000"/>
              <a:gd name="connsiteX569" fmla="*/ 1507597 w 7467663"/>
              <a:gd name="connsiteY569" fmla="*/ 1446132 h 6858000"/>
              <a:gd name="connsiteX570" fmla="*/ 1674586 w 7467663"/>
              <a:gd name="connsiteY570" fmla="*/ 1813832 h 6858000"/>
              <a:gd name="connsiteX571" fmla="*/ 1815950 w 7467663"/>
              <a:gd name="connsiteY571" fmla="*/ 2128564 h 6858000"/>
              <a:gd name="connsiteX572" fmla="*/ 1984242 w 7467663"/>
              <a:gd name="connsiteY572" fmla="*/ 2430829 h 6858000"/>
              <a:gd name="connsiteX573" fmla="*/ 2014023 w 7467663"/>
              <a:gd name="connsiteY573" fmla="*/ 2450995 h 6858000"/>
              <a:gd name="connsiteX574" fmla="*/ 1747337 w 7467663"/>
              <a:gd name="connsiteY574" fmla="*/ 1855264 h 6858000"/>
              <a:gd name="connsiteX575" fmla="*/ 1533749 w 7467663"/>
              <a:gd name="connsiteY575" fmla="*/ 1478656 h 6858000"/>
              <a:gd name="connsiteX576" fmla="*/ 1431890 w 7467663"/>
              <a:gd name="connsiteY576" fmla="*/ 1306475 h 6858000"/>
              <a:gd name="connsiteX577" fmla="*/ 5052692 w 7467663"/>
              <a:gd name="connsiteY577" fmla="*/ 1292994 h 6858000"/>
              <a:gd name="connsiteX578" fmla="*/ 5200661 w 7467663"/>
              <a:gd name="connsiteY578" fmla="*/ 1635186 h 6858000"/>
              <a:gd name="connsiteX579" fmla="*/ 5297138 w 7467663"/>
              <a:gd name="connsiteY579" fmla="*/ 1906351 h 6858000"/>
              <a:gd name="connsiteX580" fmla="*/ 5052692 w 7467663"/>
              <a:gd name="connsiteY580" fmla="*/ 1292994 h 6858000"/>
              <a:gd name="connsiteX581" fmla="*/ 5009948 w 7467663"/>
              <a:gd name="connsiteY581" fmla="*/ 1273619 h 6858000"/>
              <a:gd name="connsiteX582" fmla="*/ 5121777 w 7467663"/>
              <a:gd name="connsiteY582" fmla="*/ 1654213 h 6858000"/>
              <a:gd name="connsiteX583" fmla="*/ 5293545 w 7467663"/>
              <a:gd name="connsiteY583" fmla="*/ 2072247 h 6858000"/>
              <a:gd name="connsiteX584" fmla="*/ 5294042 w 7467663"/>
              <a:gd name="connsiteY584" fmla="*/ 2065019 h 6858000"/>
              <a:gd name="connsiteX585" fmla="*/ 5171936 w 7467663"/>
              <a:gd name="connsiteY585" fmla="*/ 1647613 h 6858000"/>
              <a:gd name="connsiteX586" fmla="*/ 5009948 w 7467663"/>
              <a:gd name="connsiteY586" fmla="*/ 1273619 h 6858000"/>
              <a:gd name="connsiteX587" fmla="*/ 655236 w 7467663"/>
              <a:gd name="connsiteY587" fmla="*/ 1268632 h 6858000"/>
              <a:gd name="connsiteX588" fmla="*/ 839521 w 7467663"/>
              <a:gd name="connsiteY588" fmla="*/ 1685315 h 6858000"/>
              <a:gd name="connsiteX589" fmla="*/ 1109416 w 7467663"/>
              <a:gd name="connsiteY589" fmla="*/ 2061663 h 6858000"/>
              <a:gd name="connsiteX590" fmla="*/ 1298300 w 7467663"/>
              <a:gd name="connsiteY590" fmla="*/ 2247742 h 6858000"/>
              <a:gd name="connsiteX591" fmla="*/ 1125871 w 7467663"/>
              <a:gd name="connsiteY591" fmla="*/ 1989513 h 6858000"/>
              <a:gd name="connsiteX592" fmla="*/ 981574 w 7467663"/>
              <a:gd name="connsiteY592" fmla="*/ 1783157 h 6858000"/>
              <a:gd name="connsiteX593" fmla="*/ 922198 w 7467663"/>
              <a:gd name="connsiteY593" fmla="*/ 1677437 h 6858000"/>
              <a:gd name="connsiteX594" fmla="*/ 869293 w 7467663"/>
              <a:gd name="connsiteY594" fmla="*/ 1583214 h 6858000"/>
              <a:gd name="connsiteX595" fmla="*/ 751431 w 7467663"/>
              <a:gd name="connsiteY595" fmla="*/ 1405731 h 6858000"/>
              <a:gd name="connsiteX596" fmla="*/ 655236 w 7467663"/>
              <a:gd name="connsiteY596" fmla="*/ 1268632 h 6858000"/>
              <a:gd name="connsiteX597" fmla="*/ 6516292 w 7467663"/>
              <a:gd name="connsiteY597" fmla="*/ 1263064 h 6858000"/>
              <a:gd name="connsiteX598" fmla="*/ 5736320 w 7467663"/>
              <a:gd name="connsiteY598" fmla="*/ 1501803 h 6858000"/>
              <a:gd name="connsiteX599" fmla="*/ 6516292 w 7467663"/>
              <a:gd name="connsiteY599" fmla="*/ 1263064 h 6858000"/>
              <a:gd name="connsiteX600" fmla="*/ 291466 w 7467663"/>
              <a:gd name="connsiteY600" fmla="*/ 1250369 h 6858000"/>
              <a:gd name="connsiteX601" fmla="*/ 323180 w 7467663"/>
              <a:gd name="connsiteY601" fmla="*/ 1435283 h 6858000"/>
              <a:gd name="connsiteX602" fmla="*/ 349381 w 7467663"/>
              <a:gd name="connsiteY602" fmla="*/ 1875041 h 6858000"/>
              <a:gd name="connsiteX603" fmla="*/ 374363 w 7467663"/>
              <a:gd name="connsiteY603" fmla="*/ 1506494 h 6858000"/>
              <a:gd name="connsiteX604" fmla="*/ 302168 w 7467663"/>
              <a:gd name="connsiteY604" fmla="*/ 1274495 h 6858000"/>
              <a:gd name="connsiteX605" fmla="*/ 291466 w 7467663"/>
              <a:gd name="connsiteY605" fmla="*/ 1250369 h 6858000"/>
              <a:gd name="connsiteX606" fmla="*/ 678222 w 7467663"/>
              <a:gd name="connsiteY606" fmla="*/ 1248670 h 6858000"/>
              <a:gd name="connsiteX607" fmla="*/ 775536 w 7467663"/>
              <a:gd name="connsiteY607" fmla="*/ 1388015 h 6858000"/>
              <a:gd name="connsiteX608" fmla="*/ 894529 w 7467663"/>
              <a:gd name="connsiteY608" fmla="*/ 1567739 h 6858000"/>
              <a:gd name="connsiteX609" fmla="*/ 948000 w 7467663"/>
              <a:gd name="connsiteY609" fmla="*/ 1663088 h 6858000"/>
              <a:gd name="connsiteX610" fmla="*/ 1006812 w 7467663"/>
              <a:gd name="connsiteY610" fmla="*/ 1767683 h 6858000"/>
              <a:gd name="connsiteX611" fmla="*/ 1149133 w 7467663"/>
              <a:gd name="connsiteY611" fmla="*/ 1971513 h 6858000"/>
              <a:gd name="connsiteX612" fmla="*/ 1333952 w 7467663"/>
              <a:gd name="connsiteY612" fmla="*/ 2251620 h 6858000"/>
              <a:gd name="connsiteX613" fmla="*/ 1337329 w 7467663"/>
              <a:gd name="connsiteY613" fmla="*/ 2258350 h 6858000"/>
              <a:gd name="connsiteX614" fmla="*/ 1014726 w 7467663"/>
              <a:gd name="connsiteY614" fmla="*/ 1615556 h 6858000"/>
              <a:gd name="connsiteX615" fmla="*/ 678222 w 7467663"/>
              <a:gd name="connsiteY615" fmla="*/ 1248670 h 6858000"/>
              <a:gd name="connsiteX616" fmla="*/ 6691602 w 7467663"/>
              <a:gd name="connsiteY616" fmla="*/ 1140573 h 6858000"/>
              <a:gd name="connsiteX617" fmla="*/ 6571100 w 7467663"/>
              <a:gd name="connsiteY617" fmla="*/ 1183662 h 6858000"/>
              <a:gd name="connsiteX618" fmla="*/ 6241687 w 7467663"/>
              <a:gd name="connsiteY618" fmla="*/ 1257600 h 6858000"/>
              <a:gd name="connsiteX619" fmla="*/ 5693009 w 7467663"/>
              <a:gd name="connsiteY619" fmla="*/ 1478256 h 6858000"/>
              <a:gd name="connsiteX620" fmla="*/ 6548420 w 7467663"/>
              <a:gd name="connsiteY620" fmla="*/ 1214599 h 6858000"/>
              <a:gd name="connsiteX621" fmla="*/ 6605473 w 7467663"/>
              <a:gd name="connsiteY621" fmla="*/ 1184686 h 6858000"/>
              <a:gd name="connsiteX622" fmla="*/ 6691602 w 7467663"/>
              <a:gd name="connsiteY622" fmla="*/ 1140573 h 6858000"/>
              <a:gd name="connsiteX623" fmla="*/ 4002475 w 7467663"/>
              <a:gd name="connsiteY623" fmla="*/ 1037802 h 6858000"/>
              <a:gd name="connsiteX624" fmla="*/ 4000324 w 7467663"/>
              <a:gd name="connsiteY624" fmla="*/ 1039362 h 6858000"/>
              <a:gd name="connsiteX625" fmla="*/ 4002862 w 7467663"/>
              <a:gd name="connsiteY625" fmla="*/ 1042866 h 6858000"/>
              <a:gd name="connsiteX626" fmla="*/ 4002475 w 7467663"/>
              <a:gd name="connsiteY626" fmla="*/ 1037802 h 6858000"/>
              <a:gd name="connsiteX627" fmla="*/ 506322 w 7467663"/>
              <a:gd name="connsiteY627" fmla="*/ 1020997 h 6858000"/>
              <a:gd name="connsiteX628" fmla="*/ 533068 w 7467663"/>
              <a:gd name="connsiteY628" fmla="*/ 1029409 h 6858000"/>
              <a:gd name="connsiteX629" fmla="*/ 1232525 w 7467663"/>
              <a:gd name="connsiteY629" fmla="*/ 1804675 h 6858000"/>
              <a:gd name="connsiteX630" fmla="*/ 1388858 w 7467663"/>
              <a:gd name="connsiteY630" fmla="*/ 2368011 h 6858000"/>
              <a:gd name="connsiteX631" fmla="*/ 1384098 w 7467663"/>
              <a:gd name="connsiteY631" fmla="*/ 2378125 h 6858000"/>
              <a:gd name="connsiteX632" fmla="*/ 1425393 w 7467663"/>
              <a:gd name="connsiteY632" fmla="*/ 2589124 h 6858000"/>
              <a:gd name="connsiteX633" fmla="*/ 1424001 w 7467663"/>
              <a:gd name="connsiteY633" fmla="*/ 2597541 h 6858000"/>
              <a:gd name="connsiteX634" fmla="*/ 2152729 w 7467663"/>
              <a:gd name="connsiteY634" fmla="*/ 2864487 h 6858000"/>
              <a:gd name="connsiteX635" fmla="*/ 2020609 w 7467663"/>
              <a:gd name="connsiteY635" fmla="*/ 2539671 h 6858000"/>
              <a:gd name="connsiteX636" fmla="*/ 2018920 w 7467663"/>
              <a:gd name="connsiteY636" fmla="*/ 2536309 h 6858000"/>
              <a:gd name="connsiteX637" fmla="*/ 1342441 w 7467663"/>
              <a:gd name="connsiteY637" fmla="*/ 1173017 h 6858000"/>
              <a:gd name="connsiteX638" fmla="*/ 1367925 w 7467663"/>
              <a:gd name="connsiteY638" fmla="*/ 1135648 h 6858000"/>
              <a:gd name="connsiteX639" fmla="*/ 1771401 w 7467663"/>
              <a:gd name="connsiteY639" fmla="*/ 1806673 h 6858000"/>
              <a:gd name="connsiteX640" fmla="*/ 1972385 w 7467663"/>
              <a:gd name="connsiteY640" fmla="*/ 2198735 h 6858000"/>
              <a:gd name="connsiteX641" fmla="*/ 2040892 w 7467663"/>
              <a:gd name="connsiteY641" fmla="*/ 2405205 h 6858000"/>
              <a:gd name="connsiteX642" fmla="*/ 2131689 w 7467663"/>
              <a:gd name="connsiteY642" fmla="*/ 1936926 h 6858000"/>
              <a:gd name="connsiteX643" fmla="*/ 2454820 w 7467663"/>
              <a:gd name="connsiteY643" fmla="*/ 1248808 h 6858000"/>
              <a:gd name="connsiteX644" fmla="*/ 2492512 w 7467663"/>
              <a:gd name="connsiteY644" fmla="*/ 1302920 h 6858000"/>
              <a:gd name="connsiteX645" fmla="*/ 2081216 w 7467663"/>
              <a:gd name="connsiteY645" fmla="*/ 2527513 h 6858000"/>
              <a:gd name="connsiteX646" fmla="*/ 2081211 w 7467663"/>
              <a:gd name="connsiteY646" fmla="*/ 2528916 h 6858000"/>
              <a:gd name="connsiteX647" fmla="*/ 2199067 w 7467663"/>
              <a:gd name="connsiteY647" fmla="*/ 2884061 h 6858000"/>
              <a:gd name="connsiteX648" fmla="*/ 3192586 w 7467663"/>
              <a:gd name="connsiteY648" fmla="*/ 3411496 h 6858000"/>
              <a:gd name="connsiteX649" fmla="*/ 3182620 w 7467663"/>
              <a:gd name="connsiteY649" fmla="*/ 3483279 h 6858000"/>
              <a:gd name="connsiteX650" fmla="*/ 2435119 w 7467663"/>
              <a:gd name="connsiteY650" fmla="*/ 3080173 h 6858000"/>
              <a:gd name="connsiteX651" fmla="*/ 2410152 w 7467663"/>
              <a:gd name="connsiteY651" fmla="*/ 3063751 h 6858000"/>
              <a:gd name="connsiteX652" fmla="*/ 2408099 w 7467663"/>
              <a:gd name="connsiteY652" fmla="*/ 3064403 h 6858000"/>
              <a:gd name="connsiteX653" fmla="*/ 2407218 w 7467663"/>
              <a:gd name="connsiteY653" fmla="*/ 3070324 h 6858000"/>
              <a:gd name="connsiteX654" fmla="*/ 2380138 w 7467663"/>
              <a:gd name="connsiteY654" fmla="*/ 3099341 h 6858000"/>
              <a:gd name="connsiteX655" fmla="*/ 1765923 w 7467663"/>
              <a:gd name="connsiteY655" fmla="*/ 3581043 h 6858000"/>
              <a:gd name="connsiteX656" fmla="*/ 1702258 w 7467663"/>
              <a:gd name="connsiteY656" fmla="*/ 3612286 h 6858000"/>
              <a:gd name="connsiteX657" fmla="*/ 1538370 w 7467663"/>
              <a:gd name="connsiteY657" fmla="*/ 3811804 h 6858000"/>
              <a:gd name="connsiteX658" fmla="*/ 542867 w 7467663"/>
              <a:gd name="connsiteY658" fmla="*/ 4944092 h 6858000"/>
              <a:gd name="connsiteX659" fmla="*/ 515800 w 7467663"/>
              <a:gd name="connsiteY659" fmla="*/ 4862180 h 6858000"/>
              <a:gd name="connsiteX660" fmla="*/ 909145 w 7467663"/>
              <a:gd name="connsiteY660" fmla="*/ 4199225 h 6858000"/>
              <a:gd name="connsiteX661" fmla="*/ 1214067 w 7467663"/>
              <a:gd name="connsiteY661" fmla="*/ 3908561 h 6858000"/>
              <a:gd name="connsiteX662" fmla="*/ 640967 w 7467663"/>
              <a:gd name="connsiteY662" fmla="*/ 4105601 h 6858000"/>
              <a:gd name="connsiteX663" fmla="*/ 112563 w 7467663"/>
              <a:gd name="connsiteY663" fmla="*/ 4396952 h 6858000"/>
              <a:gd name="connsiteX664" fmla="*/ 0 w 7467663"/>
              <a:gd name="connsiteY664" fmla="*/ 4466006 h 6858000"/>
              <a:gd name="connsiteX665" fmla="*/ 0 w 7467663"/>
              <a:gd name="connsiteY665" fmla="*/ 4233763 h 6858000"/>
              <a:gd name="connsiteX666" fmla="*/ 36881 w 7467663"/>
              <a:gd name="connsiteY666" fmla="*/ 4200118 h 6858000"/>
              <a:gd name="connsiteX667" fmla="*/ 910534 w 7467663"/>
              <a:gd name="connsiteY667" fmla="*/ 3629753 h 6858000"/>
              <a:gd name="connsiteX668" fmla="*/ 1578717 w 7467663"/>
              <a:gd name="connsiteY668" fmla="*/ 3575982 h 6858000"/>
              <a:gd name="connsiteX669" fmla="*/ 2338780 w 7467663"/>
              <a:gd name="connsiteY669" fmla="*/ 3033725 h 6858000"/>
              <a:gd name="connsiteX670" fmla="*/ 1807991 w 7467663"/>
              <a:gd name="connsiteY670" fmla="*/ 2807184 h 6858000"/>
              <a:gd name="connsiteX671" fmla="*/ 1416358 w 7467663"/>
              <a:gd name="connsiteY671" fmla="*/ 3112571 h 6858000"/>
              <a:gd name="connsiteX672" fmla="*/ 939066 w 7467663"/>
              <a:gd name="connsiteY672" fmla="*/ 3378798 h 6858000"/>
              <a:gd name="connsiteX673" fmla="*/ 115099 w 7467663"/>
              <a:gd name="connsiteY673" fmla="*/ 3607650 h 6858000"/>
              <a:gd name="connsiteX674" fmla="*/ 97284 w 7467663"/>
              <a:gd name="connsiteY674" fmla="*/ 3520393 h 6858000"/>
              <a:gd name="connsiteX675" fmla="*/ 922050 w 7467663"/>
              <a:gd name="connsiteY675" fmla="*/ 3074867 h 6858000"/>
              <a:gd name="connsiteX676" fmla="*/ 1405265 w 7467663"/>
              <a:gd name="connsiteY676" fmla="*/ 3016319 h 6858000"/>
              <a:gd name="connsiteX677" fmla="*/ 1407512 w 7467663"/>
              <a:gd name="connsiteY677" fmla="*/ 3018001 h 6858000"/>
              <a:gd name="connsiteX678" fmla="*/ 1726266 w 7467663"/>
              <a:gd name="connsiteY678" fmla="*/ 2777274 h 6858000"/>
              <a:gd name="connsiteX679" fmla="*/ 625390 w 7467663"/>
              <a:gd name="connsiteY679" fmla="*/ 2514541 h 6858000"/>
              <a:gd name="connsiteX680" fmla="*/ 619799 w 7467663"/>
              <a:gd name="connsiteY680" fmla="*/ 2527180 h 6858000"/>
              <a:gd name="connsiteX681" fmla="*/ 310030 w 7467663"/>
              <a:gd name="connsiteY681" fmla="*/ 2771818 h 6858000"/>
              <a:gd name="connsiteX682" fmla="*/ 173877 w 7467663"/>
              <a:gd name="connsiteY682" fmla="*/ 2937056 h 6858000"/>
              <a:gd name="connsiteX683" fmla="*/ 77889 w 7467663"/>
              <a:gd name="connsiteY683" fmla="*/ 3138440 h 6858000"/>
              <a:gd name="connsiteX684" fmla="*/ 0 w 7467663"/>
              <a:gd name="connsiteY684" fmla="*/ 3271395 h 6858000"/>
              <a:gd name="connsiteX685" fmla="*/ 0 w 7467663"/>
              <a:gd name="connsiteY685" fmla="*/ 3153002 h 6858000"/>
              <a:gd name="connsiteX686" fmla="*/ 2386 w 7467663"/>
              <a:gd name="connsiteY686" fmla="*/ 3149203 h 6858000"/>
              <a:gd name="connsiteX687" fmla="*/ 89753 w 7467663"/>
              <a:gd name="connsiteY687" fmla="*/ 2987702 h 6858000"/>
              <a:gd name="connsiteX688" fmla="*/ 76869 w 7467663"/>
              <a:gd name="connsiteY688" fmla="*/ 3005404 h 6858000"/>
              <a:gd name="connsiteX689" fmla="*/ 32049 w 7467663"/>
              <a:gd name="connsiteY689" fmla="*/ 3065814 h 6858000"/>
              <a:gd name="connsiteX690" fmla="*/ 0 w 7467663"/>
              <a:gd name="connsiteY690" fmla="*/ 3108744 h 6858000"/>
              <a:gd name="connsiteX691" fmla="*/ 0 w 7467663"/>
              <a:gd name="connsiteY691" fmla="*/ 3058059 h 6858000"/>
              <a:gd name="connsiteX692" fmla="*/ 7610 w 7467663"/>
              <a:gd name="connsiteY692" fmla="*/ 3047889 h 6858000"/>
              <a:gd name="connsiteX693" fmla="*/ 52419 w 7467663"/>
              <a:gd name="connsiteY693" fmla="*/ 2987479 h 6858000"/>
              <a:gd name="connsiteX694" fmla="*/ 59142 w 7467663"/>
              <a:gd name="connsiteY694" fmla="*/ 2978488 h 6858000"/>
              <a:gd name="connsiteX695" fmla="*/ 0 w 7467663"/>
              <a:gd name="connsiteY695" fmla="*/ 3015334 h 6858000"/>
              <a:gd name="connsiteX696" fmla="*/ 0 w 7467663"/>
              <a:gd name="connsiteY696" fmla="*/ 2914286 h 6858000"/>
              <a:gd name="connsiteX697" fmla="*/ 36383 w 7467663"/>
              <a:gd name="connsiteY697" fmla="*/ 2901128 h 6858000"/>
              <a:gd name="connsiteX698" fmla="*/ 156329 w 7467663"/>
              <a:gd name="connsiteY698" fmla="*/ 2840533 h 6858000"/>
              <a:gd name="connsiteX699" fmla="*/ 358355 w 7467663"/>
              <a:gd name="connsiteY699" fmla="*/ 2620471 h 6858000"/>
              <a:gd name="connsiteX700" fmla="*/ 510577 w 7467663"/>
              <a:gd name="connsiteY700" fmla="*/ 2501244 h 6858000"/>
              <a:gd name="connsiteX701" fmla="*/ 211967 w 7467663"/>
              <a:gd name="connsiteY701" fmla="*/ 2479171 h 6858000"/>
              <a:gd name="connsiteX702" fmla="*/ 0 w 7467663"/>
              <a:gd name="connsiteY702" fmla="*/ 2476398 h 6858000"/>
              <a:gd name="connsiteX703" fmla="*/ 0 w 7467663"/>
              <a:gd name="connsiteY703" fmla="*/ 2389189 h 6858000"/>
              <a:gd name="connsiteX704" fmla="*/ 103062 w 7467663"/>
              <a:gd name="connsiteY704" fmla="*/ 2389518 h 6858000"/>
              <a:gd name="connsiteX705" fmla="*/ 510734 w 7467663"/>
              <a:gd name="connsiteY705" fmla="*/ 2416201 h 6858000"/>
              <a:gd name="connsiteX706" fmla="*/ 279257 w 7467663"/>
              <a:gd name="connsiteY706" fmla="*/ 2092102 h 6858000"/>
              <a:gd name="connsiteX707" fmla="*/ 65265 w 7467663"/>
              <a:gd name="connsiteY707" fmla="*/ 2006049 h 6858000"/>
              <a:gd name="connsiteX708" fmla="*/ 0 w 7467663"/>
              <a:gd name="connsiteY708" fmla="*/ 1982532 h 6858000"/>
              <a:gd name="connsiteX709" fmla="*/ 0 w 7467663"/>
              <a:gd name="connsiteY709" fmla="*/ 1912789 h 6858000"/>
              <a:gd name="connsiteX710" fmla="*/ 97460 w 7467663"/>
              <a:gd name="connsiteY710" fmla="*/ 1953725 h 6858000"/>
              <a:gd name="connsiteX711" fmla="*/ 221272 w 7467663"/>
              <a:gd name="connsiteY711" fmla="*/ 1980766 h 6858000"/>
              <a:gd name="connsiteX712" fmla="*/ 116765 w 7467663"/>
              <a:gd name="connsiteY712" fmla="*/ 1911033 h 6858000"/>
              <a:gd name="connsiteX713" fmla="*/ 16405 w 7467663"/>
              <a:gd name="connsiteY713" fmla="*/ 1803412 h 6858000"/>
              <a:gd name="connsiteX714" fmla="*/ 0 w 7467663"/>
              <a:gd name="connsiteY714" fmla="*/ 1784777 h 6858000"/>
              <a:gd name="connsiteX715" fmla="*/ 0 w 7467663"/>
              <a:gd name="connsiteY715" fmla="*/ 1740082 h 6858000"/>
              <a:gd name="connsiteX716" fmla="*/ 39394 w 7467663"/>
              <a:gd name="connsiteY716" fmla="*/ 1784856 h 6858000"/>
              <a:gd name="connsiteX717" fmla="*/ 135813 w 7467663"/>
              <a:gd name="connsiteY717" fmla="*/ 1888838 h 6858000"/>
              <a:gd name="connsiteX718" fmla="*/ 242575 w 7467663"/>
              <a:gd name="connsiteY718" fmla="*/ 1958841 h 6858000"/>
              <a:gd name="connsiteX719" fmla="*/ 82197 w 7467663"/>
              <a:gd name="connsiteY719" fmla="*/ 1754826 h 6858000"/>
              <a:gd name="connsiteX720" fmla="*/ 0 w 7467663"/>
              <a:gd name="connsiteY720" fmla="*/ 1679650 h 6858000"/>
              <a:gd name="connsiteX721" fmla="*/ 0 w 7467663"/>
              <a:gd name="connsiteY721" fmla="*/ 1602463 h 6858000"/>
              <a:gd name="connsiteX722" fmla="*/ 84689 w 7467663"/>
              <a:gd name="connsiteY722" fmla="*/ 1677442 h 6858000"/>
              <a:gd name="connsiteX723" fmla="*/ 298437 w 7467663"/>
              <a:gd name="connsiteY723" fmla="*/ 1968019 h 6858000"/>
              <a:gd name="connsiteX724" fmla="*/ 227269 w 7467663"/>
              <a:gd name="connsiteY724" fmla="*/ 1114064 h 6858000"/>
              <a:gd name="connsiteX725" fmla="*/ 248003 w 7467663"/>
              <a:gd name="connsiteY725" fmla="*/ 1089613 h 6858000"/>
              <a:gd name="connsiteX726" fmla="*/ 427020 w 7467663"/>
              <a:gd name="connsiteY726" fmla="*/ 1619803 h 6858000"/>
              <a:gd name="connsiteX727" fmla="*/ 340345 w 7467663"/>
              <a:gd name="connsiteY727" fmla="*/ 2027739 h 6858000"/>
              <a:gd name="connsiteX728" fmla="*/ 360865 w 7467663"/>
              <a:gd name="connsiteY728" fmla="*/ 2044827 h 6858000"/>
              <a:gd name="connsiteX729" fmla="*/ 560414 w 7467663"/>
              <a:gd name="connsiteY729" fmla="*/ 2421457 h 6858000"/>
              <a:gd name="connsiteX730" fmla="*/ 1359703 w 7467663"/>
              <a:gd name="connsiteY730" fmla="*/ 2578554 h 6858000"/>
              <a:gd name="connsiteX731" fmla="*/ 1359422 w 7467663"/>
              <a:gd name="connsiteY731" fmla="*/ 2577994 h 6858000"/>
              <a:gd name="connsiteX732" fmla="*/ 828701 w 7467663"/>
              <a:gd name="connsiteY732" fmla="*/ 1839520 h 6858000"/>
              <a:gd name="connsiteX733" fmla="*/ 494427 w 7467663"/>
              <a:gd name="connsiteY733" fmla="*/ 1092333 h 6858000"/>
              <a:gd name="connsiteX734" fmla="*/ 506322 w 7467663"/>
              <a:gd name="connsiteY734" fmla="*/ 1020997 h 6858000"/>
              <a:gd name="connsiteX735" fmla="*/ 4570198 w 7467663"/>
              <a:gd name="connsiteY735" fmla="*/ 978081 h 6858000"/>
              <a:gd name="connsiteX736" fmla="*/ 4523691 w 7467663"/>
              <a:gd name="connsiteY736" fmla="*/ 1127776 h 6858000"/>
              <a:gd name="connsiteX737" fmla="*/ 4509875 w 7467663"/>
              <a:gd name="connsiteY737" fmla="*/ 1167552 h 6858000"/>
              <a:gd name="connsiteX738" fmla="*/ 4478168 w 7467663"/>
              <a:gd name="connsiteY738" fmla="*/ 1260735 h 6858000"/>
              <a:gd name="connsiteX739" fmla="*/ 4409309 w 7467663"/>
              <a:gd name="connsiteY739" fmla="*/ 1666996 h 6858000"/>
              <a:gd name="connsiteX740" fmla="*/ 4370031 w 7467663"/>
              <a:gd name="connsiteY740" fmla="*/ 1955666 h 6858000"/>
              <a:gd name="connsiteX741" fmla="*/ 4570198 w 7467663"/>
              <a:gd name="connsiteY741" fmla="*/ 978081 h 6858000"/>
              <a:gd name="connsiteX742" fmla="*/ 4557898 w 7467663"/>
              <a:gd name="connsiteY742" fmla="*/ 900011 h 6858000"/>
              <a:gd name="connsiteX743" fmla="*/ 4344840 w 7467663"/>
              <a:gd name="connsiteY743" fmla="*/ 1922038 h 6858000"/>
              <a:gd name="connsiteX744" fmla="*/ 4378710 w 7467663"/>
              <a:gd name="connsiteY744" fmla="*/ 1665516 h 6858000"/>
              <a:gd name="connsiteX745" fmla="*/ 4448798 w 7467663"/>
              <a:gd name="connsiteY745" fmla="*/ 1253024 h 6858000"/>
              <a:gd name="connsiteX746" fmla="*/ 4480315 w 7467663"/>
              <a:gd name="connsiteY746" fmla="*/ 1158454 h 6858000"/>
              <a:gd name="connsiteX747" fmla="*/ 4494133 w 7467663"/>
              <a:gd name="connsiteY747" fmla="*/ 1118676 h 6858000"/>
              <a:gd name="connsiteX748" fmla="*/ 4557898 w 7467663"/>
              <a:gd name="connsiteY748" fmla="*/ 900011 h 6858000"/>
              <a:gd name="connsiteX749" fmla="*/ 5870151 w 7467663"/>
              <a:gd name="connsiteY749" fmla="*/ 898890 h 6858000"/>
              <a:gd name="connsiteX750" fmla="*/ 5861335 w 7467663"/>
              <a:gd name="connsiteY750" fmla="*/ 899177 h 6858000"/>
              <a:gd name="connsiteX751" fmla="*/ 5843702 w 7467663"/>
              <a:gd name="connsiteY751" fmla="*/ 899748 h 6858000"/>
              <a:gd name="connsiteX752" fmla="*/ 5651107 w 7467663"/>
              <a:gd name="connsiteY752" fmla="*/ 920306 h 6858000"/>
              <a:gd name="connsiteX753" fmla="*/ 5459407 w 7467663"/>
              <a:gd name="connsiteY753" fmla="*/ 940975 h 6858000"/>
              <a:gd name="connsiteX754" fmla="*/ 5374846 w 7467663"/>
              <a:gd name="connsiteY754" fmla="*/ 941988 h 6858000"/>
              <a:gd name="connsiteX755" fmla="*/ 5256105 w 7467663"/>
              <a:gd name="connsiteY755" fmla="*/ 945632 h 6858000"/>
              <a:gd name="connsiteX756" fmla="*/ 5107071 w 7467663"/>
              <a:gd name="connsiteY756" fmla="*/ 969720 h 6858000"/>
              <a:gd name="connsiteX757" fmla="*/ 4998681 w 7467663"/>
              <a:gd name="connsiteY757" fmla="*/ 988771 h 6858000"/>
              <a:gd name="connsiteX758" fmla="*/ 5870151 w 7467663"/>
              <a:gd name="connsiteY758" fmla="*/ 898890 h 6858000"/>
              <a:gd name="connsiteX759" fmla="*/ 5504425 w 7467663"/>
              <a:gd name="connsiteY759" fmla="*/ 848067 h 6858000"/>
              <a:gd name="connsiteX760" fmla="*/ 4968849 w 7467663"/>
              <a:gd name="connsiteY760" fmla="*/ 962318 h 6858000"/>
              <a:gd name="connsiteX761" fmla="*/ 5104039 w 7467663"/>
              <a:gd name="connsiteY761" fmla="*/ 940634 h 6858000"/>
              <a:gd name="connsiteX762" fmla="*/ 5256311 w 7467663"/>
              <a:gd name="connsiteY762" fmla="*/ 916490 h 6858000"/>
              <a:gd name="connsiteX763" fmla="*/ 5377381 w 7467663"/>
              <a:gd name="connsiteY763" fmla="*/ 912671 h 6858000"/>
              <a:gd name="connsiteX764" fmla="*/ 5460148 w 7467663"/>
              <a:gd name="connsiteY764" fmla="*/ 911442 h 6858000"/>
              <a:gd name="connsiteX765" fmla="*/ 5648971 w 7467663"/>
              <a:gd name="connsiteY765" fmla="*/ 891331 h 6858000"/>
              <a:gd name="connsiteX766" fmla="*/ 5844807 w 7467663"/>
              <a:gd name="connsiteY766" fmla="*/ 870718 h 6858000"/>
              <a:gd name="connsiteX767" fmla="*/ 5862975 w 7467663"/>
              <a:gd name="connsiteY767" fmla="*/ 869756 h 6858000"/>
              <a:gd name="connsiteX768" fmla="*/ 5920887 w 7467663"/>
              <a:gd name="connsiteY768" fmla="*/ 865929 h 6858000"/>
              <a:gd name="connsiteX769" fmla="*/ 5504425 w 7467663"/>
              <a:gd name="connsiteY769" fmla="*/ 848067 h 6858000"/>
              <a:gd name="connsiteX770" fmla="*/ 3607114 w 7467663"/>
              <a:gd name="connsiteY770" fmla="*/ 467441 h 6858000"/>
              <a:gd name="connsiteX771" fmla="*/ 3296242 w 7467663"/>
              <a:gd name="connsiteY771" fmla="*/ 807991 h 6858000"/>
              <a:gd name="connsiteX772" fmla="*/ 3174674 w 7467663"/>
              <a:gd name="connsiteY772" fmla="*/ 919759 h 6858000"/>
              <a:gd name="connsiteX773" fmla="*/ 3042978 w 7467663"/>
              <a:gd name="connsiteY773" fmla="*/ 1054894 h 6858000"/>
              <a:gd name="connsiteX774" fmla="*/ 2968914 w 7467663"/>
              <a:gd name="connsiteY774" fmla="*/ 1133756 h 6858000"/>
              <a:gd name="connsiteX775" fmla="*/ 3103823 w 7467663"/>
              <a:gd name="connsiteY775" fmla="*/ 1026814 h 6858000"/>
              <a:gd name="connsiteX776" fmla="*/ 3607114 w 7467663"/>
              <a:gd name="connsiteY776" fmla="*/ 467441 h 6858000"/>
              <a:gd name="connsiteX777" fmla="*/ 3744487 w 7467663"/>
              <a:gd name="connsiteY777" fmla="*/ 383136 h 6858000"/>
              <a:gd name="connsiteX778" fmla="*/ 3970213 w 7467663"/>
              <a:gd name="connsiteY778" fmla="*/ 995559 h 6858000"/>
              <a:gd name="connsiteX779" fmla="*/ 3744487 w 7467663"/>
              <a:gd name="connsiteY779" fmla="*/ 383136 h 6858000"/>
              <a:gd name="connsiteX780" fmla="*/ 3624562 w 7467663"/>
              <a:gd name="connsiteY780" fmla="*/ 367041 h 6858000"/>
              <a:gd name="connsiteX781" fmla="*/ 3489712 w 7467663"/>
              <a:gd name="connsiteY781" fmla="*/ 485386 h 6858000"/>
              <a:gd name="connsiteX782" fmla="*/ 3182994 w 7467663"/>
              <a:gd name="connsiteY782" fmla="*/ 828265 h 6858000"/>
              <a:gd name="connsiteX783" fmla="*/ 2892114 w 7467663"/>
              <a:gd name="connsiteY783" fmla="*/ 1172635 h 6858000"/>
              <a:gd name="connsiteX784" fmla="*/ 3021459 w 7467663"/>
              <a:gd name="connsiteY784" fmla="*/ 1035385 h 6858000"/>
              <a:gd name="connsiteX785" fmla="*/ 3153873 w 7467663"/>
              <a:gd name="connsiteY785" fmla="*/ 898971 h 6858000"/>
              <a:gd name="connsiteX786" fmla="*/ 3276511 w 7467663"/>
              <a:gd name="connsiteY786" fmla="*/ 786423 h 6858000"/>
              <a:gd name="connsiteX787" fmla="*/ 3584154 w 7467663"/>
              <a:gd name="connsiteY787" fmla="*/ 448218 h 6858000"/>
              <a:gd name="connsiteX788" fmla="*/ 3624562 w 7467663"/>
              <a:gd name="connsiteY788" fmla="*/ 367041 h 6858000"/>
              <a:gd name="connsiteX789" fmla="*/ 3766672 w 7467663"/>
              <a:gd name="connsiteY789" fmla="*/ 359429 h 6858000"/>
              <a:gd name="connsiteX790" fmla="*/ 3996338 w 7467663"/>
              <a:gd name="connsiteY790" fmla="*/ 968237 h 6858000"/>
              <a:gd name="connsiteX791" fmla="*/ 3766672 w 7467663"/>
              <a:gd name="connsiteY791" fmla="*/ 359429 h 6858000"/>
              <a:gd name="connsiteX792" fmla="*/ 5805386 w 7467663"/>
              <a:gd name="connsiteY792" fmla="*/ 239240 h 6858000"/>
              <a:gd name="connsiteX793" fmla="*/ 5736947 w 7467663"/>
              <a:gd name="connsiteY793" fmla="*/ 261367 h 6858000"/>
              <a:gd name="connsiteX794" fmla="*/ 5427012 w 7467663"/>
              <a:gd name="connsiteY794" fmla="*/ 311272 h 6858000"/>
              <a:gd name="connsiteX795" fmla="*/ 5147818 w 7467663"/>
              <a:gd name="connsiteY795" fmla="*/ 322112 h 6858000"/>
              <a:gd name="connsiteX796" fmla="*/ 5060854 w 7467663"/>
              <a:gd name="connsiteY796" fmla="*/ 311882 h 6858000"/>
              <a:gd name="connsiteX797" fmla="*/ 4945989 w 7467663"/>
              <a:gd name="connsiteY797" fmla="*/ 300516 h 6858000"/>
              <a:gd name="connsiteX798" fmla="*/ 5410479 w 7467663"/>
              <a:gd name="connsiteY798" fmla="*/ 348434 h 6858000"/>
              <a:gd name="connsiteX799" fmla="*/ 5805386 w 7467663"/>
              <a:gd name="connsiteY799" fmla="*/ 239240 h 6858000"/>
              <a:gd name="connsiteX800" fmla="*/ 5905192 w 7467663"/>
              <a:gd name="connsiteY800" fmla="*/ 163079 h 6858000"/>
              <a:gd name="connsiteX801" fmla="*/ 5865655 w 7467663"/>
              <a:gd name="connsiteY801" fmla="*/ 171901 h 6858000"/>
              <a:gd name="connsiteX802" fmla="*/ 5259740 w 7467663"/>
              <a:gd name="connsiteY802" fmla="*/ 257013 h 6858000"/>
              <a:gd name="connsiteX803" fmla="*/ 5208466 w 7467663"/>
              <a:gd name="connsiteY803" fmla="*/ 257550 h 6858000"/>
              <a:gd name="connsiteX804" fmla="*/ 4980204 w 7467663"/>
              <a:gd name="connsiteY804" fmla="*/ 271903 h 6858000"/>
              <a:gd name="connsiteX805" fmla="*/ 5068068 w 7467663"/>
              <a:gd name="connsiteY805" fmla="*/ 282244 h 6858000"/>
              <a:gd name="connsiteX806" fmla="*/ 5153231 w 7467663"/>
              <a:gd name="connsiteY806" fmla="*/ 292240 h 6858000"/>
              <a:gd name="connsiteX807" fmla="*/ 5426491 w 7467663"/>
              <a:gd name="connsiteY807" fmla="*/ 281128 h 6858000"/>
              <a:gd name="connsiteX808" fmla="*/ 5731212 w 7467663"/>
              <a:gd name="connsiteY808" fmla="*/ 231951 h 6858000"/>
              <a:gd name="connsiteX809" fmla="*/ 5905192 w 7467663"/>
              <a:gd name="connsiteY809" fmla="*/ 163079 h 6858000"/>
              <a:gd name="connsiteX810" fmla="*/ 5944437 w 7467663"/>
              <a:gd name="connsiteY810" fmla="*/ 113829 h 6858000"/>
              <a:gd name="connsiteX811" fmla="*/ 5825032 w 7467663"/>
              <a:gd name="connsiteY811" fmla="*/ 146405 h 6858000"/>
              <a:gd name="connsiteX812" fmla="*/ 4955599 w 7467663"/>
              <a:gd name="connsiteY812" fmla="*/ 247008 h 6858000"/>
              <a:gd name="connsiteX813" fmla="*/ 5210104 w 7467663"/>
              <a:gd name="connsiteY813" fmla="*/ 228123 h 6858000"/>
              <a:gd name="connsiteX814" fmla="*/ 5261015 w 7467663"/>
              <a:gd name="connsiteY814" fmla="*/ 227087 h 6858000"/>
              <a:gd name="connsiteX815" fmla="*/ 5861181 w 7467663"/>
              <a:gd name="connsiteY815" fmla="*/ 143093 h 6858000"/>
              <a:gd name="connsiteX816" fmla="*/ 5961252 w 7467663"/>
              <a:gd name="connsiteY816" fmla="*/ 114820 h 6858000"/>
              <a:gd name="connsiteX817" fmla="*/ 5944437 w 7467663"/>
              <a:gd name="connsiteY817" fmla="*/ 113829 h 6858000"/>
              <a:gd name="connsiteX818" fmla="*/ 3882765 w 7467663"/>
              <a:gd name="connsiteY818" fmla="*/ 0 h 6858000"/>
              <a:gd name="connsiteX819" fmla="*/ 3995099 w 7467663"/>
              <a:gd name="connsiteY819" fmla="*/ 0 h 6858000"/>
              <a:gd name="connsiteX820" fmla="*/ 4163818 w 7467663"/>
              <a:gd name="connsiteY820" fmla="*/ 234104 h 6858000"/>
              <a:gd name="connsiteX821" fmla="*/ 4172099 w 7467663"/>
              <a:gd name="connsiteY821" fmla="*/ 234207 h 6858000"/>
              <a:gd name="connsiteX822" fmla="*/ 4784282 w 7467663"/>
              <a:gd name="connsiteY822" fmla="*/ 276561 h 6858000"/>
              <a:gd name="connsiteX823" fmla="*/ 4801687 w 7467663"/>
              <a:gd name="connsiteY823" fmla="*/ 267764 h 6858000"/>
              <a:gd name="connsiteX824" fmla="*/ 6082788 w 7467663"/>
              <a:gd name="connsiteY824" fmla="*/ 64119 h 6858000"/>
              <a:gd name="connsiteX825" fmla="*/ 6099442 w 7467663"/>
              <a:gd name="connsiteY825" fmla="*/ 82568 h 6858000"/>
              <a:gd name="connsiteX826" fmla="*/ 4804137 w 7467663"/>
              <a:gd name="connsiteY826" fmla="*/ 320931 h 6858000"/>
              <a:gd name="connsiteX827" fmla="*/ 4227047 w 7467663"/>
              <a:gd name="connsiteY827" fmla="*/ 313415 h 6858000"/>
              <a:gd name="connsiteX828" fmla="*/ 4346041 w 7467663"/>
              <a:gd name="connsiteY828" fmla="*/ 456086 h 6858000"/>
              <a:gd name="connsiteX829" fmla="*/ 4870967 w 7467663"/>
              <a:gd name="connsiteY829" fmla="*/ 963061 h 6858000"/>
              <a:gd name="connsiteX830" fmla="*/ 4889647 w 7467663"/>
              <a:gd name="connsiteY830" fmla="*/ 957147 h 6858000"/>
              <a:gd name="connsiteX831" fmla="*/ 5422504 w 7467663"/>
              <a:gd name="connsiteY831" fmla="*/ 805191 h 6858000"/>
              <a:gd name="connsiteX832" fmla="*/ 6087656 w 7467663"/>
              <a:gd name="connsiteY832" fmla="*/ 826703 h 6858000"/>
              <a:gd name="connsiteX833" fmla="*/ 6058717 w 7467663"/>
              <a:gd name="connsiteY833" fmla="*/ 865992 h 6858000"/>
              <a:gd name="connsiteX834" fmla="*/ 4974153 w 7467663"/>
              <a:gd name="connsiteY834" fmla="*/ 1045456 h 6858000"/>
              <a:gd name="connsiteX835" fmla="*/ 5627835 w 7467663"/>
              <a:gd name="connsiteY835" fmla="*/ 1472077 h 6858000"/>
              <a:gd name="connsiteX836" fmla="*/ 5629817 w 7467663"/>
              <a:gd name="connsiteY836" fmla="*/ 1471412 h 6858000"/>
              <a:gd name="connsiteX837" fmla="*/ 5634124 w 7467663"/>
              <a:gd name="connsiteY837" fmla="*/ 1470572 h 6858000"/>
              <a:gd name="connsiteX838" fmla="*/ 5755832 w 7467663"/>
              <a:gd name="connsiteY838" fmla="*/ 1383886 h 6858000"/>
              <a:gd name="connsiteX839" fmla="*/ 6014186 w 7467663"/>
              <a:gd name="connsiteY839" fmla="*/ 1279799 h 6858000"/>
              <a:gd name="connsiteX840" fmla="*/ 6901619 w 7467663"/>
              <a:gd name="connsiteY840" fmla="*/ 1047874 h 6858000"/>
              <a:gd name="connsiteX841" fmla="*/ 6931566 w 7467663"/>
              <a:gd name="connsiteY841" fmla="*/ 1062034 h 6858000"/>
              <a:gd name="connsiteX842" fmla="*/ 5790982 w 7467663"/>
              <a:gd name="connsiteY842" fmla="*/ 1561380 h 6858000"/>
              <a:gd name="connsiteX843" fmla="*/ 6188971 w 7467663"/>
              <a:gd name="connsiteY843" fmla="*/ 1755168 h 6858000"/>
              <a:gd name="connsiteX844" fmla="*/ 6202446 w 7467663"/>
              <a:gd name="connsiteY844" fmla="*/ 1752268 h 6858000"/>
              <a:gd name="connsiteX845" fmla="*/ 7179560 w 7467663"/>
              <a:gd name="connsiteY845" fmla="*/ 1467551 h 6858000"/>
              <a:gd name="connsiteX846" fmla="*/ 7158730 w 7467663"/>
              <a:gd name="connsiteY846" fmla="*/ 1507835 h 6858000"/>
              <a:gd name="connsiteX847" fmla="*/ 6326959 w 7467663"/>
              <a:gd name="connsiteY847" fmla="*/ 1817686 h 6858000"/>
              <a:gd name="connsiteX848" fmla="*/ 6537433 w 7467663"/>
              <a:gd name="connsiteY848" fmla="*/ 1907790 h 6858000"/>
              <a:gd name="connsiteX849" fmla="*/ 6550221 w 7467663"/>
              <a:gd name="connsiteY849" fmla="*/ 1910729 h 6858000"/>
              <a:gd name="connsiteX850" fmla="*/ 6964438 w 7467663"/>
              <a:gd name="connsiteY850" fmla="*/ 2209505 h 6858000"/>
              <a:gd name="connsiteX851" fmla="*/ 7367862 w 7467663"/>
              <a:gd name="connsiteY851" fmla="*/ 2806833 h 6858000"/>
              <a:gd name="connsiteX852" fmla="*/ 7364329 w 7467663"/>
              <a:gd name="connsiteY852" fmla="*/ 2826907 h 6858000"/>
              <a:gd name="connsiteX853" fmla="*/ 7290545 w 7467663"/>
              <a:gd name="connsiteY853" fmla="*/ 2850663 h 6858000"/>
              <a:gd name="connsiteX854" fmla="*/ 6472036 w 7467663"/>
              <a:gd name="connsiteY854" fmla="*/ 1959003 h 6858000"/>
              <a:gd name="connsiteX855" fmla="*/ 5792897 w 7467663"/>
              <a:gd name="connsiteY855" fmla="*/ 1647747 h 6858000"/>
              <a:gd name="connsiteX856" fmla="*/ 5842751 w 7467663"/>
              <a:gd name="connsiteY856" fmla="*/ 1816112 h 6858000"/>
              <a:gd name="connsiteX857" fmla="*/ 5847424 w 7467663"/>
              <a:gd name="connsiteY857" fmla="*/ 1815776 h 6858000"/>
              <a:gd name="connsiteX858" fmla="*/ 6399821 w 7467663"/>
              <a:gd name="connsiteY858" fmla="*/ 2344799 h 6858000"/>
              <a:gd name="connsiteX859" fmla="*/ 6323232 w 7467663"/>
              <a:gd name="connsiteY859" fmla="*/ 2389634 h 6858000"/>
              <a:gd name="connsiteX860" fmla="*/ 5942958 w 7467663"/>
              <a:gd name="connsiteY860" fmla="*/ 2077708 h 6858000"/>
              <a:gd name="connsiteX861" fmla="*/ 5921559 w 7467663"/>
              <a:gd name="connsiteY861" fmla="*/ 2378596 h 6858000"/>
              <a:gd name="connsiteX862" fmla="*/ 5817651 w 7467663"/>
              <a:gd name="connsiteY862" fmla="*/ 3023919 h 6858000"/>
              <a:gd name="connsiteX863" fmla="*/ 5729634 w 7467663"/>
              <a:gd name="connsiteY863" fmla="*/ 3051849 h 6858000"/>
              <a:gd name="connsiteX864" fmla="*/ 5611018 w 7467663"/>
              <a:gd name="connsiteY864" fmla="*/ 2316769 h 6858000"/>
              <a:gd name="connsiteX865" fmla="*/ 5687608 w 7467663"/>
              <a:gd name="connsiteY865" fmla="*/ 2039972 h 6858000"/>
              <a:gd name="connsiteX866" fmla="*/ 5657554 w 7467663"/>
              <a:gd name="connsiteY866" fmla="*/ 1576445 h 6858000"/>
              <a:gd name="connsiteX867" fmla="*/ 5150475 w 7467663"/>
              <a:gd name="connsiteY867" fmla="*/ 1274012 h 6858000"/>
              <a:gd name="connsiteX868" fmla="*/ 5349142 w 7467663"/>
              <a:gd name="connsiteY868" fmla="*/ 2204405 h 6858000"/>
              <a:gd name="connsiteX869" fmla="*/ 5262214 w 7467663"/>
              <a:gd name="connsiteY869" fmla="*/ 2233836 h 6858000"/>
              <a:gd name="connsiteX870" fmla="*/ 4981539 w 7467663"/>
              <a:gd name="connsiteY870" fmla="*/ 1542201 h 6858000"/>
              <a:gd name="connsiteX871" fmla="*/ 4958461 w 7467663"/>
              <a:gd name="connsiteY871" fmla="*/ 1136957 h 6858000"/>
              <a:gd name="connsiteX872" fmla="*/ 4655015 w 7467663"/>
              <a:gd name="connsiteY872" fmla="*/ 891426 h 6858000"/>
              <a:gd name="connsiteX873" fmla="*/ 4348002 w 7467663"/>
              <a:gd name="connsiteY873" fmla="*/ 2205895 h 6858000"/>
              <a:gd name="connsiteX874" fmla="*/ 4262250 w 7467663"/>
              <a:gd name="connsiteY874" fmla="*/ 2219972 h 6858000"/>
              <a:gd name="connsiteX875" fmla="*/ 4550611 w 7467663"/>
              <a:gd name="connsiteY875" fmla="*/ 817540 h 6858000"/>
              <a:gd name="connsiteX876" fmla="*/ 4564418 w 7467663"/>
              <a:gd name="connsiteY876" fmla="*/ 808293 h 6858000"/>
              <a:gd name="connsiteX877" fmla="*/ 4266388 w 7467663"/>
              <a:gd name="connsiteY877" fmla="*/ 500083 h 6858000"/>
              <a:gd name="connsiteX878" fmla="*/ 4032842 w 7467663"/>
              <a:gd name="connsiteY878" fmla="*/ 211809 h 6858000"/>
              <a:gd name="connsiteX879" fmla="*/ 3882765 w 7467663"/>
              <a:gd name="connsiteY879" fmla="*/ 0 h 6858000"/>
              <a:gd name="connsiteX880" fmla="*/ 3721337 w 7467663"/>
              <a:gd name="connsiteY880" fmla="*/ 0 h 6858000"/>
              <a:gd name="connsiteX881" fmla="*/ 3797544 w 7467663"/>
              <a:gd name="connsiteY881" fmla="*/ 0 h 6858000"/>
              <a:gd name="connsiteX882" fmla="*/ 3775734 w 7467663"/>
              <a:gd name="connsiteY882" fmla="*/ 95131 h 6858000"/>
              <a:gd name="connsiteX883" fmla="*/ 3724807 w 7467663"/>
              <a:gd name="connsiteY883" fmla="*/ 272257 h 6858000"/>
              <a:gd name="connsiteX884" fmla="*/ 3726844 w 7467663"/>
              <a:gd name="connsiteY884" fmla="*/ 282988 h 6858000"/>
              <a:gd name="connsiteX885" fmla="*/ 3742664 w 7467663"/>
              <a:gd name="connsiteY885" fmla="*/ 279918 h 6858000"/>
              <a:gd name="connsiteX886" fmla="*/ 4103910 w 7467663"/>
              <a:gd name="connsiteY886" fmla="*/ 1161917 h 6858000"/>
              <a:gd name="connsiteX887" fmla="*/ 4020269 w 7467663"/>
              <a:gd name="connsiteY887" fmla="*/ 1200406 h 6858000"/>
              <a:gd name="connsiteX888" fmla="*/ 3674882 w 7467663"/>
              <a:gd name="connsiteY888" fmla="*/ 488524 h 6858000"/>
              <a:gd name="connsiteX889" fmla="*/ 3132682 w 7467663"/>
              <a:gd name="connsiteY889" fmla="*/ 1072284 h 6858000"/>
              <a:gd name="connsiteX890" fmla="*/ 2716346 w 7467663"/>
              <a:gd name="connsiteY890" fmla="*/ 1276376 h 6858000"/>
              <a:gd name="connsiteX891" fmla="*/ 2716772 w 7467663"/>
              <a:gd name="connsiteY891" fmla="*/ 1255462 h 6858000"/>
              <a:gd name="connsiteX892" fmla="*/ 3471096 w 7467663"/>
              <a:gd name="connsiteY892" fmla="*/ 437072 h 6858000"/>
              <a:gd name="connsiteX893" fmla="*/ 3639057 w 7467663"/>
              <a:gd name="connsiteY893" fmla="*/ 286334 h 6858000"/>
              <a:gd name="connsiteX894" fmla="*/ 3640309 w 7467663"/>
              <a:gd name="connsiteY894" fmla="*/ 284664 h 6858000"/>
              <a:gd name="connsiteX895" fmla="*/ 3646022 w 7467663"/>
              <a:gd name="connsiteY895" fmla="*/ 276711 h 6858000"/>
              <a:gd name="connsiteX896" fmla="*/ 3707943 w 7467663"/>
              <a:gd name="connsiteY896" fmla="*/ 65958 h 6858000"/>
              <a:gd name="connsiteX897" fmla="*/ 3721337 w 7467663"/>
              <a:gd name="connsiteY897" fmla="*/ 0 h 6858000"/>
              <a:gd name="connsiteX898" fmla="*/ 2867960 w 7467663"/>
              <a:gd name="connsiteY898" fmla="*/ 0 h 6858000"/>
              <a:gd name="connsiteX899" fmla="*/ 2926351 w 7467663"/>
              <a:gd name="connsiteY899" fmla="*/ 0 h 6858000"/>
              <a:gd name="connsiteX900" fmla="*/ 2902823 w 7467663"/>
              <a:gd name="connsiteY900" fmla="*/ 262929 h 6858000"/>
              <a:gd name="connsiteX901" fmla="*/ 2940663 w 7467663"/>
              <a:gd name="connsiteY901" fmla="*/ 140884 h 6858000"/>
              <a:gd name="connsiteX902" fmla="*/ 2947039 w 7467663"/>
              <a:gd name="connsiteY902" fmla="*/ 122524 h 6858000"/>
              <a:gd name="connsiteX903" fmla="*/ 2984316 w 7467663"/>
              <a:gd name="connsiteY903" fmla="*/ 0 h 6858000"/>
              <a:gd name="connsiteX904" fmla="*/ 3016114 w 7467663"/>
              <a:gd name="connsiteY904" fmla="*/ 0 h 6858000"/>
              <a:gd name="connsiteX905" fmla="*/ 2979949 w 7467663"/>
              <a:gd name="connsiteY905" fmla="*/ 119274 h 6858000"/>
              <a:gd name="connsiteX906" fmla="*/ 3023879 w 7467663"/>
              <a:gd name="connsiteY906" fmla="*/ 0 h 6858000"/>
              <a:gd name="connsiteX907" fmla="*/ 3105400 w 7467663"/>
              <a:gd name="connsiteY907" fmla="*/ 0 h 6858000"/>
              <a:gd name="connsiteX908" fmla="*/ 3094669 w 7467663"/>
              <a:gd name="connsiteY908" fmla="*/ 30308 h 6858000"/>
              <a:gd name="connsiteX909" fmla="*/ 2901945 w 7467663"/>
              <a:gd name="connsiteY909" fmla="*/ 466538 h 6858000"/>
              <a:gd name="connsiteX910" fmla="*/ 2815209 w 7467663"/>
              <a:gd name="connsiteY910" fmla="*/ 497361 h 6858000"/>
              <a:gd name="connsiteX911" fmla="*/ 2844845 w 7467663"/>
              <a:gd name="connsiteY911" fmla="*/ 127638 h 6858000"/>
              <a:gd name="connsiteX912" fmla="*/ 2867960 w 7467663"/>
              <a:gd name="connsiteY912" fmla="*/ 0 h 6858000"/>
              <a:gd name="connsiteX913" fmla="*/ 1057230 w 7467663"/>
              <a:gd name="connsiteY913" fmla="*/ 0 h 6858000"/>
              <a:gd name="connsiteX914" fmla="*/ 1111003 w 7467663"/>
              <a:gd name="connsiteY914" fmla="*/ 0 h 6858000"/>
              <a:gd name="connsiteX915" fmla="*/ 1125553 w 7467663"/>
              <a:gd name="connsiteY915" fmla="*/ 52588 h 6858000"/>
              <a:gd name="connsiteX916" fmla="*/ 1304276 w 7467663"/>
              <a:gd name="connsiteY916" fmla="*/ 476275 h 6858000"/>
              <a:gd name="connsiteX917" fmla="*/ 1492066 w 7467663"/>
              <a:gd name="connsiteY917" fmla="*/ 886333 h 6858000"/>
              <a:gd name="connsiteX918" fmla="*/ 1423698 w 7467663"/>
              <a:gd name="connsiteY918" fmla="*/ 710817 h 6858000"/>
              <a:gd name="connsiteX919" fmla="*/ 1357609 w 7467663"/>
              <a:gd name="connsiteY919" fmla="*/ 532892 h 6858000"/>
              <a:gd name="connsiteX920" fmla="*/ 1309550 w 7467663"/>
              <a:gd name="connsiteY920" fmla="*/ 374031 h 6858000"/>
              <a:gd name="connsiteX921" fmla="*/ 1193673 w 7467663"/>
              <a:gd name="connsiteY921" fmla="*/ 49533 h 6858000"/>
              <a:gd name="connsiteX922" fmla="*/ 1164391 w 7467663"/>
              <a:gd name="connsiteY922" fmla="*/ 0 h 6858000"/>
              <a:gd name="connsiteX923" fmla="*/ 1200666 w 7467663"/>
              <a:gd name="connsiteY923" fmla="*/ 0 h 6858000"/>
              <a:gd name="connsiteX924" fmla="*/ 1223408 w 7467663"/>
              <a:gd name="connsiteY924" fmla="*/ 38996 h 6858000"/>
              <a:gd name="connsiteX925" fmla="*/ 1339635 w 7467663"/>
              <a:gd name="connsiteY925" fmla="*/ 365517 h 6858000"/>
              <a:gd name="connsiteX926" fmla="*/ 1387469 w 7467663"/>
              <a:gd name="connsiteY926" fmla="*/ 523079 h 6858000"/>
              <a:gd name="connsiteX927" fmla="*/ 1452685 w 7467663"/>
              <a:gd name="connsiteY927" fmla="*/ 699806 h 6858000"/>
              <a:gd name="connsiteX928" fmla="*/ 1492092 w 7467663"/>
              <a:gd name="connsiteY928" fmla="*/ 800424 h 6858000"/>
              <a:gd name="connsiteX929" fmla="*/ 1455302 w 7467663"/>
              <a:gd name="connsiteY929" fmla="*/ 632913 h 6858000"/>
              <a:gd name="connsiteX930" fmla="*/ 1222336 w 7467663"/>
              <a:gd name="connsiteY930" fmla="*/ 9480 h 6858000"/>
              <a:gd name="connsiteX931" fmla="*/ 1214634 w 7467663"/>
              <a:gd name="connsiteY931" fmla="*/ 0 h 6858000"/>
              <a:gd name="connsiteX932" fmla="*/ 1289827 w 7467663"/>
              <a:gd name="connsiteY932" fmla="*/ 0 h 6858000"/>
              <a:gd name="connsiteX933" fmla="*/ 1321076 w 7467663"/>
              <a:gd name="connsiteY933" fmla="*/ 59722 h 6858000"/>
              <a:gd name="connsiteX934" fmla="*/ 1512579 w 7467663"/>
              <a:gd name="connsiteY934" fmla="*/ 626441 h 6858000"/>
              <a:gd name="connsiteX935" fmla="*/ 1506076 w 7467663"/>
              <a:gd name="connsiteY935" fmla="*/ 1089289 h 6858000"/>
              <a:gd name="connsiteX936" fmla="*/ 1486346 w 7467663"/>
              <a:gd name="connsiteY936" fmla="*/ 1079919 h 6858000"/>
              <a:gd name="connsiteX937" fmla="*/ 1070511 w 7467663"/>
              <a:gd name="connsiteY937" fmla="*/ 48609 h 6858000"/>
              <a:gd name="connsiteX938" fmla="*/ 1057230 w 7467663"/>
              <a:gd name="connsiteY938" fmla="*/ 0 h 6858000"/>
              <a:gd name="connsiteX939" fmla="*/ 43151 w 7467663"/>
              <a:gd name="connsiteY939" fmla="*/ 0 h 6858000"/>
              <a:gd name="connsiteX940" fmla="*/ 95283 w 7467663"/>
              <a:gd name="connsiteY940" fmla="*/ 0 h 6858000"/>
              <a:gd name="connsiteX941" fmla="*/ 300708 w 7467663"/>
              <a:gd name="connsiteY941" fmla="*/ 154571 h 6858000"/>
              <a:gd name="connsiteX942" fmla="*/ 530414 w 7467663"/>
              <a:gd name="connsiteY942" fmla="*/ 354673 h 6858000"/>
              <a:gd name="connsiteX943" fmla="*/ 333785 w 7467663"/>
              <a:gd name="connsiteY943" fmla="*/ 161564 h 6858000"/>
              <a:gd name="connsiteX944" fmla="*/ 147005 w 7467663"/>
              <a:gd name="connsiteY944" fmla="*/ 0 h 6858000"/>
              <a:gd name="connsiteX945" fmla="*/ 272509 w 7467663"/>
              <a:gd name="connsiteY945" fmla="*/ 0 h 6858000"/>
              <a:gd name="connsiteX946" fmla="*/ 326276 w 7467663"/>
              <a:gd name="connsiteY946" fmla="*/ 45847 h 6858000"/>
              <a:gd name="connsiteX947" fmla="*/ 823759 w 7467663"/>
              <a:gd name="connsiteY947" fmla="*/ 574145 h 6858000"/>
              <a:gd name="connsiteX948" fmla="*/ 811254 w 7467663"/>
              <a:gd name="connsiteY948" fmla="*/ 665546 h 6858000"/>
              <a:gd name="connsiteX949" fmla="*/ 154042 w 7467663"/>
              <a:gd name="connsiteY949" fmla="*/ 261522 h 6858000"/>
              <a:gd name="connsiteX950" fmla="*/ 13550 w 7467663"/>
              <a:gd name="connsiteY950" fmla="*/ 158423 h 6858000"/>
              <a:gd name="connsiteX951" fmla="*/ 0 w 7467663"/>
              <a:gd name="connsiteY951" fmla="*/ 146618 h 6858000"/>
              <a:gd name="connsiteX952" fmla="*/ 0 w 7467663"/>
              <a:gd name="connsiteY952" fmla="*/ 59161 h 6858000"/>
              <a:gd name="connsiteX953" fmla="*/ 45427 w 7467663"/>
              <a:gd name="connsiteY953" fmla="*/ 101078 h 6858000"/>
              <a:gd name="connsiteX954" fmla="*/ 630103 w 7467663"/>
              <a:gd name="connsiteY954" fmla="*/ 485885 h 6858000"/>
              <a:gd name="connsiteX955" fmla="*/ 532040 w 7467663"/>
              <a:gd name="connsiteY955" fmla="*/ 399359 h 6858000"/>
              <a:gd name="connsiteX956" fmla="*/ 517618 w 7467663"/>
              <a:gd name="connsiteY956" fmla="*/ 385726 h 6858000"/>
              <a:gd name="connsiteX957" fmla="*/ 285074 w 7467663"/>
              <a:gd name="connsiteY957" fmla="*/ 182755 h 6858000"/>
              <a:gd name="connsiteX958" fmla="*/ 43151 w 7467663"/>
              <a:gd name="connsiteY958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48321 w 7467663"/>
              <a:gd name="connsiteY76" fmla="*/ 6190991 h 6858000"/>
              <a:gd name="connsiteX77" fmla="*/ 7467600 w 7467663"/>
              <a:gd name="connsiteY77" fmla="*/ 6334256 h 6858000"/>
              <a:gd name="connsiteX78" fmla="*/ 7454976 w 7467663"/>
              <a:gd name="connsiteY78" fmla="*/ 6318297 h 6858000"/>
              <a:gd name="connsiteX79" fmla="*/ 1456157 w 7467663"/>
              <a:gd name="connsiteY79" fmla="*/ 5371404 h 6858000"/>
              <a:gd name="connsiteX80" fmla="*/ 1244432 w 7467663"/>
              <a:gd name="connsiteY80" fmla="*/ 5385601 h 6858000"/>
              <a:gd name="connsiteX81" fmla="*/ 973990 w 7467663"/>
              <a:gd name="connsiteY81" fmla="*/ 5424940 h 6858000"/>
              <a:gd name="connsiteX82" fmla="*/ 1103809 w 7467663"/>
              <a:gd name="connsiteY82" fmla="*/ 5433720 h 6858000"/>
              <a:gd name="connsiteX83" fmla="*/ 1123454 w 7467663"/>
              <a:gd name="connsiteY83" fmla="*/ 5435727 h 6858000"/>
              <a:gd name="connsiteX84" fmla="*/ 1737017 w 7467663"/>
              <a:gd name="connsiteY84" fmla="*/ 5452183 h 6858000"/>
              <a:gd name="connsiteX85" fmla="*/ 1824397 w 7467663"/>
              <a:gd name="connsiteY85" fmla="*/ 5447757 h 6858000"/>
              <a:gd name="connsiteX86" fmla="*/ 2070059 w 7467663"/>
              <a:gd name="connsiteY86" fmla="*/ 5441660 h 6858000"/>
              <a:gd name="connsiteX87" fmla="*/ 1456157 w 7467663"/>
              <a:gd name="connsiteY87" fmla="*/ 5371404 h 6858000"/>
              <a:gd name="connsiteX88" fmla="*/ 4988186 w 7467663"/>
              <a:gd name="connsiteY88" fmla="*/ 5216467 h 6858000"/>
              <a:gd name="connsiteX89" fmla="*/ 4777334 w 7467663"/>
              <a:gd name="connsiteY89" fmla="*/ 5406072 h 6858000"/>
              <a:gd name="connsiteX90" fmla="*/ 4718341 w 7467663"/>
              <a:gd name="connsiteY90" fmla="*/ 5468043 h 6858000"/>
              <a:gd name="connsiteX91" fmla="*/ 4604655 w 7467663"/>
              <a:gd name="connsiteY91" fmla="*/ 5583434 h 6858000"/>
              <a:gd name="connsiteX92" fmla="*/ 4565074 w 7467663"/>
              <a:gd name="connsiteY92" fmla="*/ 5618550 h 6858000"/>
              <a:gd name="connsiteX93" fmla="*/ 4988186 w 7467663"/>
              <a:gd name="connsiteY93" fmla="*/ 5216467 h 6858000"/>
              <a:gd name="connsiteX94" fmla="*/ 4978032 w 7467663"/>
              <a:gd name="connsiteY94" fmla="*/ 5183809 h 6858000"/>
              <a:gd name="connsiteX95" fmla="*/ 4463413 w 7467663"/>
              <a:gd name="connsiteY95" fmla="*/ 5615162 h 6858000"/>
              <a:gd name="connsiteX96" fmla="*/ 4358134 w 7467663"/>
              <a:gd name="connsiteY96" fmla="*/ 5742791 h 6858000"/>
              <a:gd name="connsiteX97" fmla="*/ 4376219 w 7467663"/>
              <a:gd name="connsiteY97" fmla="*/ 5729027 h 6858000"/>
              <a:gd name="connsiteX98" fmla="*/ 4582340 w 7467663"/>
              <a:gd name="connsiteY98" fmla="*/ 5561037 h 6858000"/>
              <a:gd name="connsiteX99" fmla="*/ 4694684 w 7467663"/>
              <a:gd name="connsiteY99" fmla="*/ 5447098 h 6858000"/>
              <a:gd name="connsiteX100" fmla="*/ 4754123 w 7467663"/>
              <a:gd name="connsiteY100" fmla="*/ 5384643 h 6858000"/>
              <a:gd name="connsiteX101" fmla="*/ 4978032 w 7467663"/>
              <a:gd name="connsiteY101" fmla="*/ 5183809 h 6858000"/>
              <a:gd name="connsiteX102" fmla="*/ 1903353 w 7467663"/>
              <a:gd name="connsiteY102" fmla="*/ 5044827 h 6858000"/>
              <a:gd name="connsiteX103" fmla="*/ 1936931 w 7467663"/>
              <a:gd name="connsiteY103" fmla="*/ 5093954 h 6858000"/>
              <a:gd name="connsiteX104" fmla="*/ 2195868 w 7467663"/>
              <a:gd name="connsiteY104" fmla="*/ 5396574 h 6858000"/>
              <a:gd name="connsiteX105" fmla="*/ 2088852 w 7467663"/>
              <a:gd name="connsiteY105" fmla="*/ 5166123 h 6858000"/>
              <a:gd name="connsiteX106" fmla="*/ 1958241 w 7467663"/>
              <a:gd name="connsiteY106" fmla="*/ 5067955 h 6858000"/>
              <a:gd name="connsiteX107" fmla="*/ 1903353 w 7467663"/>
              <a:gd name="connsiteY107" fmla="*/ 5044827 h 6858000"/>
              <a:gd name="connsiteX108" fmla="*/ 1979378 w 7467663"/>
              <a:gd name="connsiteY108" fmla="*/ 4769504 h 6858000"/>
              <a:gd name="connsiteX109" fmla="*/ 2882120 w 7467663"/>
              <a:gd name="connsiteY109" fmla="*/ 5064547 h 6858000"/>
              <a:gd name="connsiteX110" fmla="*/ 2793103 w 7467663"/>
              <a:gd name="connsiteY110" fmla="*/ 5039699 h 6858000"/>
              <a:gd name="connsiteX111" fmla="*/ 2770041 w 7467663"/>
              <a:gd name="connsiteY111" fmla="*/ 5033634 h 6858000"/>
              <a:gd name="connsiteX112" fmla="*/ 1979378 w 7467663"/>
              <a:gd name="connsiteY112" fmla="*/ 4769504 h 6858000"/>
              <a:gd name="connsiteX113" fmla="*/ 1927410 w 7467663"/>
              <a:gd name="connsiteY113" fmla="*/ 4716164 h 6858000"/>
              <a:gd name="connsiteX114" fmla="*/ 1959587 w 7467663"/>
              <a:gd name="connsiteY114" fmla="*/ 4728849 h 6858000"/>
              <a:gd name="connsiteX115" fmla="*/ 2777707 w 7467663"/>
              <a:gd name="connsiteY115" fmla="*/ 5003991 h 6858000"/>
              <a:gd name="connsiteX116" fmla="*/ 2800768 w 7467663"/>
              <a:gd name="connsiteY116" fmla="*/ 5010056 h 6858000"/>
              <a:gd name="connsiteX117" fmla="*/ 2879408 w 7467663"/>
              <a:gd name="connsiteY117" fmla="*/ 5031590 h 6858000"/>
              <a:gd name="connsiteX118" fmla="*/ 2862295 w 7467663"/>
              <a:gd name="connsiteY118" fmla="*/ 5022958 h 6858000"/>
              <a:gd name="connsiteX119" fmla="*/ 2813343 w 7467663"/>
              <a:gd name="connsiteY119" fmla="*/ 4998369 h 6858000"/>
              <a:gd name="connsiteX120" fmla="*/ 2646245 w 7467663"/>
              <a:gd name="connsiteY120" fmla="*/ 4930999 h 6858000"/>
              <a:gd name="connsiteX121" fmla="*/ 1999243 w 7467663"/>
              <a:gd name="connsiteY121" fmla="*/ 4730524 h 6858000"/>
              <a:gd name="connsiteX122" fmla="*/ 1979527 w 7467663"/>
              <a:gd name="connsiteY122" fmla="*/ 4726651 h 6858000"/>
              <a:gd name="connsiteX123" fmla="*/ 1927410 w 7467663"/>
              <a:gd name="connsiteY123" fmla="*/ 4716164 h 6858000"/>
              <a:gd name="connsiteX124" fmla="*/ 1997014 w 7467663"/>
              <a:gd name="connsiteY124" fmla="*/ 4698007 h 6858000"/>
              <a:gd name="connsiteX125" fmla="*/ 2005458 w 7467663"/>
              <a:gd name="connsiteY125" fmla="*/ 4699540 h 6858000"/>
              <a:gd name="connsiteX126" fmla="*/ 2657186 w 7467663"/>
              <a:gd name="connsiteY126" fmla="*/ 4901687 h 6858000"/>
              <a:gd name="connsiteX127" fmla="*/ 2826662 w 7467663"/>
              <a:gd name="connsiteY127" fmla="*/ 4970362 h 6858000"/>
              <a:gd name="connsiteX128" fmla="*/ 2876100 w 7467663"/>
              <a:gd name="connsiteY128" fmla="*/ 4995397 h 6858000"/>
              <a:gd name="connsiteX129" fmla="*/ 3042600 w 7467663"/>
              <a:gd name="connsiteY129" fmla="*/ 5059532 h 6858000"/>
              <a:gd name="connsiteX130" fmla="*/ 1997014 w 7467663"/>
              <a:gd name="connsiteY130" fmla="*/ 4698007 h 6858000"/>
              <a:gd name="connsiteX131" fmla="*/ 2305292 w 7467663"/>
              <a:gd name="connsiteY131" fmla="*/ 4219492 h 6858000"/>
              <a:gd name="connsiteX132" fmla="*/ 3360922 w 7467663"/>
              <a:gd name="connsiteY132" fmla="*/ 4529373 h 6858000"/>
              <a:gd name="connsiteX133" fmla="*/ 3492420 w 7467663"/>
              <a:gd name="connsiteY133" fmla="*/ 4510145 h 6858000"/>
              <a:gd name="connsiteX134" fmla="*/ 3364086 w 7467663"/>
              <a:gd name="connsiteY134" fmla="*/ 4480340 h 6858000"/>
              <a:gd name="connsiteX135" fmla="*/ 3225818 w 7467663"/>
              <a:gd name="connsiteY135" fmla="*/ 4411822 h 6858000"/>
              <a:gd name="connsiteX136" fmla="*/ 3129696 w 7467663"/>
              <a:gd name="connsiteY136" fmla="*/ 4360704 h 6858000"/>
              <a:gd name="connsiteX137" fmla="*/ 2814545 w 7467663"/>
              <a:gd name="connsiteY137" fmla="*/ 4282955 h 6858000"/>
              <a:gd name="connsiteX138" fmla="*/ 2305292 w 7467663"/>
              <a:gd name="connsiteY138" fmla="*/ 4219492 h 6858000"/>
              <a:gd name="connsiteX139" fmla="*/ 2626982 w 7467663"/>
              <a:gd name="connsiteY139" fmla="*/ 4206450 h 6858000"/>
              <a:gd name="connsiteX140" fmla="*/ 2490617 w 7467663"/>
              <a:gd name="connsiteY140" fmla="*/ 4206951 h 6858000"/>
              <a:gd name="connsiteX141" fmla="*/ 2819869 w 7467663"/>
              <a:gd name="connsiteY141" fmla="*/ 4252936 h 6858000"/>
              <a:gd name="connsiteX142" fmla="*/ 3143018 w 7467663"/>
              <a:gd name="connsiteY142" fmla="*/ 4332698 h 6858000"/>
              <a:gd name="connsiteX143" fmla="*/ 3241520 w 7467663"/>
              <a:gd name="connsiteY143" fmla="*/ 4385112 h 6858000"/>
              <a:gd name="connsiteX144" fmla="*/ 3374575 w 7467663"/>
              <a:gd name="connsiteY144" fmla="*/ 4451517 h 6858000"/>
              <a:gd name="connsiteX145" fmla="*/ 3505221 w 7467663"/>
              <a:gd name="connsiteY145" fmla="*/ 4480757 h 6858000"/>
              <a:gd name="connsiteX146" fmla="*/ 2626982 w 7467663"/>
              <a:gd name="connsiteY146" fmla="*/ 4206450 h 6858000"/>
              <a:gd name="connsiteX147" fmla="*/ 1310106 w 7467663"/>
              <a:gd name="connsiteY147" fmla="*/ 3943217 h 6858000"/>
              <a:gd name="connsiteX148" fmla="*/ 854994 w 7467663"/>
              <a:gd name="connsiteY148" fmla="*/ 4399136 h 6858000"/>
              <a:gd name="connsiteX149" fmla="*/ 742462 w 7467663"/>
              <a:gd name="connsiteY149" fmla="*/ 4594648 h 6858000"/>
              <a:gd name="connsiteX150" fmla="*/ 820602 w 7467663"/>
              <a:gd name="connsiteY150" fmla="*/ 4485915 h 6858000"/>
              <a:gd name="connsiteX151" fmla="*/ 878295 w 7467663"/>
              <a:gd name="connsiteY151" fmla="*/ 4403594 h 6858000"/>
              <a:gd name="connsiteX152" fmla="*/ 1240607 w 7467663"/>
              <a:gd name="connsiteY152" fmla="*/ 4010401 h 6858000"/>
              <a:gd name="connsiteX153" fmla="*/ 1310106 w 7467663"/>
              <a:gd name="connsiteY153" fmla="*/ 3943217 h 6858000"/>
              <a:gd name="connsiteX154" fmla="*/ 1423113 w 7467663"/>
              <a:gd name="connsiteY154" fmla="*/ 3874565 h 6858000"/>
              <a:gd name="connsiteX155" fmla="*/ 1260565 w 7467663"/>
              <a:gd name="connsiteY155" fmla="*/ 4031982 h 6858000"/>
              <a:gd name="connsiteX156" fmla="*/ 901900 w 7467663"/>
              <a:gd name="connsiteY156" fmla="*/ 4421236 h 6858000"/>
              <a:gd name="connsiteX157" fmla="*/ 845044 w 7467663"/>
              <a:gd name="connsiteY157" fmla="*/ 4502436 h 6858000"/>
              <a:gd name="connsiteX158" fmla="*/ 685926 w 7467663"/>
              <a:gd name="connsiteY158" fmla="*/ 4703069 h 6858000"/>
              <a:gd name="connsiteX159" fmla="*/ 684248 w 7467663"/>
              <a:gd name="connsiteY159" fmla="*/ 4706721 h 6858000"/>
              <a:gd name="connsiteX160" fmla="*/ 1423113 w 7467663"/>
              <a:gd name="connsiteY160" fmla="*/ 3874565 h 6858000"/>
              <a:gd name="connsiteX161" fmla="*/ 3316479 w 7467663"/>
              <a:gd name="connsiteY161" fmla="*/ 3872136 h 6858000"/>
              <a:gd name="connsiteX162" fmla="*/ 3546806 w 7467663"/>
              <a:gd name="connsiteY162" fmla="*/ 4356139 h 6858000"/>
              <a:gd name="connsiteX163" fmla="*/ 3364433 w 7467663"/>
              <a:gd name="connsiteY163" fmla="*/ 3953121 h 6858000"/>
              <a:gd name="connsiteX164" fmla="*/ 3316479 w 7467663"/>
              <a:gd name="connsiteY164" fmla="*/ 3872136 h 6858000"/>
              <a:gd name="connsiteX165" fmla="*/ 3291335 w 7467663"/>
              <a:gd name="connsiteY165" fmla="*/ 3767420 h 6858000"/>
              <a:gd name="connsiteX166" fmla="*/ 3390805 w 7467663"/>
              <a:gd name="connsiteY166" fmla="*/ 3937163 h 6858000"/>
              <a:gd name="connsiteX167" fmla="*/ 3579062 w 7467663"/>
              <a:gd name="connsiteY167" fmla="*/ 4359040 h 6858000"/>
              <a:gd name="connsiteX168" fmla="*/ 3467355 w 7467663"/>
              <a:gd name="connsiteY168" fmla="*/ 3988130 h 6858000"/>
              <a:gd name="connsiteX169" fmla="*/ 3310753 w 7467663"/>
              <a:gd name="connsiteY169" fmla="*/ 3787140 h 6858000"/>
              <a:gd name="connsiteX170" fmla="*/ 3291335 w 7467663"/>
              <a:gd name="connsiteY170" fmla="*/ 3767420 h 6858000"/>
              <a:gd name="connsiteX171" fmla="*/ 1635889 w 7467663"/>
              <a:gd name="connsiteY171" fmla="*/ 3709494 h 6858000"/>
              <a:gd name="connsiteX172" fmla="*/ 1634800 w 7467663"/>
              <a:gd name="connsiteY172" fmla="*/ 3731111 h 6858000"/>
              <a:gd name="connsiteX173" fmla="*/ 1635889 w 7467663"/>
              <a:gd name="connsiteY173" fmla="*/ 3709494 h 6858000"/>
              <a:gd name="connsiteX174" fmla="*/ 1510397 w 7467663"/>
              <a:gd name="connsiteY174" fmla="*/ 3684705 h 6858000"/>
              <a:gd name="connsiteX175" fmla="*/ 1146550 w 7467663"/>
              <a:gd name="connsiteY175" fmla="*/ 3802012 h 6858000"/>
              <a:gd name="connsiteX176" fmla="*/ 698834 w 7467663"/>
              <a:gd name="connsiteY176" fmla="*/ 3952272 h 6858000"/>
              <a:gd name="connsiteX177" fmla="*/ 34256 w 7467663"/>
              <a:gd name="connsiteY177" fmla="*/ 4347603 h 6858000"/>
              <a:gd name="connsiteX178" fmla="*/ 527241 w 7467663"/>
              <a:gd name="connsiteY178" fmla="*/ 4065078 h 6858000"/>
              <a:gd name="connsiteX179" fmla="*/ 1510397 w 7467663"/>
              <a:gd name="connsiteY179" fmla="*/ 3684705 h 6858000"/>
              <a:gd name="connsiteX180" fmla="*/ 1313114 w 7467663"/>
              <a:gd name="connsiteY180" fmla="*/ 3655216 h 6858000"/>
              <a:gd name="connsiteX181" fmla="*/ 1109304 w 7467663"/>
              <a:gd name="connsiteY181" fmla="*/ 3669030 h 6858000"/>
              <a:gd name="connsiteX182" fmla="*/ 8129 w 7467663"/>
              <a:gd name="connsiteY182" fmla="*/ 4330519 h 6858000"/>
              <a:gd name="connsiteX183" fmla="*/ 687572 w 7467663"/>
              <a:gd name="connsiteY183" fmla="*/ 3925629 h 6858000"/>
              <a:gd name="connsiteX184" fmla="*/ 1138365 w 7467663"/>
              <a:gd name="connsiteY184" fmla="*/ 3774515 h 6858000"/>
              <a:gd name="connsiteX185" fmla="*/ 1505579 w 7467663"/>
              <a:gd name="connsiteY185" fmla="*/ 3655526 h 6858000"/>
              <a:gd name="connsiteX186" fmla="*/ 1313114 w 7467663"/>
              <a:gd name="connsiteY186" fmla="*/ 3655216 h 6858000"/>
              <a:gd name="connsiteX187" fmla="*/ 3655073 w 7467663"/>
              <a:gd name="connsiteY187" fmla="*/ 3650884 h 6858000"/>
              <a:gd name="connsiteX188" fmla="*/ 3989938 w 7467663"/>
              <a:gd name="connsiteY188" fmla="*/ 3991685 h 6858000"/>
              <a:gd name="connsiteX189" fmla="*/ 4393907 w 7467663"/>
              <a:gd name="connsiteY189" fmla="*/ 4261258 h 6858000"/>
              <a:gd name="connsiteX190" fmla="*/ 4648051 w 7467663"/>
              <a:gd name="connsiteY190" fmla="*/ 4374051 h 6858000"/>
              <a:gd name="connsiteX191" fmla="*/ 4383389 w 7467663"/>
              <a:gd name="connsiteY191" fmla="*/ 4184369 h 6858000"/>
              <a:gd name="connsiteX192" fmla="*/ 4165508 w 7467663"/>
              <a:gd name="connsiteY192" fmla="*/ 4035196 h 6858000"/>
              <a:gd name="connsiteX193" fmla="*/ 4068162 w 7467663"/>
              <a:gd name="connsiteY193" fmla="*/ 3953394 h 6858000"/>
              <a:gd name="connsiteX194" fmla="*/ 3981416 w 7467663"/>
              <a:gd name="connsiteY194" fmla="*/ 3880482 h 6858000"/>
              <a:gd name="connsiteX195" fmla="*/ 3800147 w 7467663"/>
              <a:gd name="connsiteY195" fmla="*/ 3749872 h 6858000"/>
              <a:gd name="connsiteX196" fmla="*/ 3655073 w 7467663"/>
              <a:gd name="connsiteY196" fmla="*/ 3650884 h 6858000"/>
              <a:gd name="connsiteX197" fmla="*/ 3670252 w 7467663"/>
              <a:gd name="connsiteY197" fmla="*/ 3622798 h 6858000"/>
              <a:gd name="connsiteX198" fmla="*/ 3817258 w 7467663"/>
              <a:gd name="connsiteY198" fmla="*/ 3723577 h 6858000"/>
              <a:gd name="connsiteX199" fmla="*/ 4000461 w 7467663"/>
              <a:gd name="connsiteY199" fmla="*/ 3855966 h 6858000"/>
              <a:gd name="connsiteX200" fmla="*/ 4088180 w 7467663"/>
              <a:gd name="connsiteY200" fmla="*/ 3929774 h 6858000"/>
              <a:gd name="connsiteX201" fmla="*/ 4184555 w 7467663"/>
              <a:gd name="connsiteY201" fmla="*/ 4010683 h 6858000"/>
              <a:gd name="connsiteX202" fmla="*/ 4399563 w 7467663"/>
              <a:gd name="connsiteY202" fmla="*/ 4158106 h 6858000"/>
              <a:gd name="connsiteX203" fmla="*/ 4684469 w 7467663"/>
              <a:gd name="connsiteY203" fmla="*/ 4364680 h 6858000"/>
              <a:gd name="connsiteX204" fmla="*/ 4690271 w 7467663"/>
              <a:gd name="connsiteY204" fmla="*/ 4370034 h 6858000"/>
              <a:gd name="connsiteX205" fmla="*/ 4136093 w 7467663"/>
              <a:gd name="connsiteY205" fmla="*/ 3858466 h 6858000"/>
              <a:gd name="connsiteX206" fmla="*/ 3670252 w 7467663"/>
              <a:gd name="connsiteY206" fmla="*/ 3622798 h 6858000"/>
              <a:gd name="connsiteX207" fmla="*/ 4440129 w 7467663"/>
              <a:gd name="connsiteY207" fmla="*/ 3448571 h 6858000"/>
              <a:gd name="connsiteX208" fmla="*/ 4856525 w 7467663"/>
              <a:gd name="connsiteY208" fmla="*/ 3915351 h 6858000"/>
              <a:gd name="connsiteX209" fmla="*/ 5059055 w 7467663"/>
              <a:gd name="connsiteY209" fmla="*/ 4108918 h 6858000"/>
              <a:gd name="connsiteX210" fmla="*/ 5290070 w 7467663"/>
              <a:gd name="connsiteY210" fmla="*/ 4263619 h 6858000"/>
              <a:gd name="connsiteX211" fmla="*/ 4834991 w 7467663"/>
              <a:gd name="connsiteY211" fmla="*/ 3830985 h 6858000"/>
              <a:gd name="connsiteX212" fmla="*/ 4440129 w 7467663"/>
              <a:gd name="connsiteY212" fmla="*/ 3448571 h 6858000"/>
              <a:gd name="connsiteX213" fmla="*/ 4441737 w 7467663"/>
              <a:gd name="connsiteY213" fmla="*/ 3399734 h 6858000"/>
              <a:gd name="connsiteX214" fmla="*/ 4431236 w 7467663"/>
              <a:gd name="connsiteY214" fmla="*/ 3400954 h 6858000"/>
              <a:gd name="connsiteX215" fmla="*/ 4557150 w 7467663"/>
              <a:gd name="connsiteY215" fmla="*/ 3510023 h 6858000"/>
              <a:gd name="connsiteX216" fmla="*/ 4856936 w 7467663"/>
              <a:gd name="connsiteY216" fmla="*/ 3809146 h 6858000"/>
              <a:gd name="connsiteX217" fmla="*/ 5111996 w 7467663"/>
              <a:gd name="connsiteY217" fmla="*/ 4065759 h 6858000"/>
              <a:gd name="connsiteX218" fmla="*/ 5388878 w 7467663"/>
              <a:gd name="connsiteY218" fmla="*/ 4300185 h 6858000"/>
              <a:gd name="connsiteX219" fmla="*/ 5425556 w 7467663"/>
              <a:gd name="connsiteY219" fmla="*/ 4308967 h 6858000"/>
              <a:gd name="connsiteX220" fmla="*/ 4943646 w 7467663"/>
              <a:gd name="connsiteY220" fmla="*/ 3822916 h 6858000"/>
              <a:gd name="connsiteX221" fmla="*/ 4594837 w 7467663"/>
              <a:gd name="connsiteY221" fmla="*/ 3532274 h 6858000"/>
              <a:gd name="connsiteX222" fmla="*/ 4441737 w 7467663"/>
              <a:gd name="connsiteY222" fmla="*/ 3399734 h 6858000"/>
              <a:gd name="connsiteX223" fmla="*/ 5425834 w 7467663"/>
              <a:gd name="connsiteY223" fmla="*/ 3162785 h 6858000"/>
              <a:gd name="connsiteX224" fmla="*/ 5401644 w 7467663"/>
              <a:gd name="connsiteY224" fmla="*/ 3617847 h 6858000"/>
              <a:gd name="connsiteX225" fmla="*/ 5467256 w 7467663"/>
              <a:gd name="connsiteY225" fmla="*/ 4175494 h 6858000"/>
              <a:gd name="connsiteX226" fmla="*/ 5448069 w 7467663"/>
              <a:gd name="connsiteY226" fmla="*/ 3567554 h 6858000"/>
              <a:gd name="connsiteX227" fmla="*/ 5425834 w 7467663"/>
              <a:gd name="connsiteY227" fmla="*/ 3162785 h 6858000"/>
              <a:gd name="connsiteX228" fmla="*/ 1318687 w 7467663"/>
              <a:gd name="connsiteY228" fmla="*/ 3113840 h 6858000"/>
              <a:gd name="connsiteX229" fmla="*/ 1066793 w 7467663"/>
              <a:gd name="connsiteY229" fmla="*/ 3212171 h 6858000"/>
              <a:gd name="connsiteX230" fmla="*/ 993319 w 7467663"/>
              <a:gd name="connsiteY230" fmla="*/ 3247648 h 6858000"/>
              <a:gd name="connsiteX231" fmla="*/ 853081 w 7467663"/>
              <a:gd name="connsiteY231" fmla="*/ 3312410 h 6858000"/>
              <a:gd name="connsiteX232" fmla="*/ 805957 w 7467663"/>
              <a:gd name="connsiteY232" fmla="*/ 3330443 h 6858000"/>
              <a:gd name="connsiteX233" fmla="*/ 1318687 w 7467663"/>
              <a:gd name="connsiteY233" fmla="*/ 3113840 h 6858000"/>
              <a:gd name="connsiteX234" fmla="*/ 5453702 w 7467663"/>
              <a:gd name="connsiteY234" fmla="*/ 3090882 h 6858000"/>
              <a:gd name="connsiteX235" fmla="*/ 5480135 w 7467663"/>
              <a:gd name="connsiteY235" fmla="*/ 3565802 h 6858000"/>
              <a:gd name="connsiteX236" fmla="*/ 5499023 w 7467663"/>
              <a:gd name="connsiteY236" fmla="*/ 4166310 h 6858000"/>
              <a:gd name="connsiteX237" fmla="*/ 5547022 w 7467663"/>
              <a:gd name="connsiteY237" fmla="*/ 3607838 h 6858000"/>
              <a:gd name="connsiteX238" fmla="*/ 5515964 w 7467663"/>
              <a:gd name="connsiteY238" fmla="*/ 3378541 h 6858000"/>
              <a:gd name="connsiteX239" fmla="*/ 5453702 w 7467663"/>
              <a:gd name="connsiteY239" fmla="*/ 3090882 h 6858000"/>
              <a:gd name="connsiteX240" fmla="*/ 1238695 w 7467663"/>
              <a:gd name="connsiteY240" fmla="*/ 3076820 h 6858000"/>
              <a:gd name="connsiteX241" fmla="*/ 716371 w 7467663"/>
              <a:gd name="connsiteY241" fmla="*/ 3293249 h 6858000"/>
              <a:gd name="connsiteX242" fmla="*/ 579522 w 7467663"/>
              <a:gd name="connsiteY242" fmla="*/ 3371759 h 6858000"/>
              <a:gd name="connsiteX243" fmla="*/ 600288 w 7467663"/>
              <a:gd name="connsiteY243" fmla="*/ 3365555 h 6858000"/>
              <a:gd name="connsiteX244" fmla="*/ 840692 w 7467663"/>
              <a:gd name="connsiteY244" fmla="*/ 3284921 h 6858000"/>
              <a:gd name="connsiteX245" fmla="*/ 979248 w 7467663"/>
              <a:gd name="connsiteY245" fmla="*/ 3221003 h 6858000"/>
              <a:gd name="connsiteX246" fmla="*/ 1053282 w 7467663"/>
              <a:gd name="connsiteY246" fmla="*/ 3185247 h 6858000"/>
              <a:gd name="connsiteX247" fmla="*/ 1320603 w 7467663"/>
              <a:gd name="connsiteY247" fmla="*/ 3081281 h 6858000"/>
              <a:gd name="connsiteX248" fmla="*/ 1238695 w 7467663"/>
              <a:gd name="connsiteY248" fmla="*/ 3076820 h 6858000"/>
              <a:gd name="connsiteX249" fmla="*/ 5425627 w 7467663"/>
              <a:gd name="connsiteY249" fmla="*/ 2954192 h 6858000"/>
              <a:gd name="connsiteX250" fmla="*/ 5470770 w 7467663"/>
              <a:gd name="connsiteY250" fmla="*/ 3005435 h 6858000"/>
              <a:gd name="connsiteX251" fmla="*/ 5519779 w 7467663"/>
              <a:gd name="connsiteY251" fmla="*/ 4359223 h 6858000"/>
              <a:gd name="connsiteX252" fmla="*/ 5520293 w 7467663"/>
              <a:gd name="connsiteY252" fmla="*/ 4360602 h 6858000"/>
              <a:gd name="connsiteX253" fmla="*/ 5767221 w 7467663"/>
              <a:gd name="connsiteY253" fmla="*/ 4665564 h 6858000"/>
              <a:gd name="connsiteX254" fmla="*/ 6937169 w 7467663"/>
              <a:gd name="connsiteY254" fmla="*/ 4815941 h 6858000"/>
              <a:gd name="connsiteX255" fmla="*/ 6953922 w 7467663"/>
              <a:gd name="connsiteY255" fmla="*/ 4890068 h 6858000"/>
              <a:gd name="connsiteX256" fmla="*/ 6071359 w 7467663"/>
              <a:gd name="connsiteY256" fmla="*/ 4770770 h 6858000"/>
              <a:gd name="connsiteX257" fmla="*/ 6038839 w 7467663"/>
              <a:gd name="connsiteY257" fmla="*/ 4764474 h 6858000"/>
              <a:gd name="connsiteX258" fmla="*/ 6038706 w 7467663"/>
              <a:gd name="connsiteY258" fmla="*/ 4763847 h 6858000"/>
              <a:gd name="connsiteX259" fmla="*/ 6037784 w 7467663"/>
              <a:gd name="connsiteY259" fmla="*/ 4764270 h 6858000"/>
              <a:gd name="connsiteX260" fmla="*/ 6038839 w 7467663"/>
              <a:gd name="connsiteY260" fmla="*/ 4764474 h 6858000"/>
              <a:gd name="connsiteX261" fmla="*/ 6040338 w 7467663"/>
              <a:gd name="connsiteY261" fmla="*/ 4771418 h 6858000"/>
              <a:gd name="connsiteX262" fmla="*/ 6024488 w 7467663"/>
              <a:gd name="connsiteY262" fmla="*/ 4809903 h 6858000"/>
              <a:gd name="connsiteX263" fmla="*/ 5599771 w 7467663"/>
              <a:gd name="connsiteY263" fmla="*/ 5509652 h 6858000"/>
              <a:gd name="connsiteX264" fmla="*/ 5548843 w 7467663"/>
              <a:gd name="connsiteY264" fmla="*/ 5563845 h 6858000"/>
              <a:gd name="connsiteX265" fmla="*/ 5940952 w 7467663"/>
              <a:gd name="connsiteY265" fmla="*/ 6250028 h 6858000"/>
              <a:gd name="connsiteX266" fmla="*/ 6043441 w 7467663"/>
              <a:gd name="connsiteY266" fmla="*/ 6665847 h 6858000"/>
              <a:gd name="connsiteX267" fmla="*/ 6093432 w 7467663"/>
              <a:gd name="connsiteY267" fmla="*/ 6858000 h 6858000"/>
              <a:gd name="connsiteX268" fmla="*/ 6034344 w 7467663"/>
              <a:gd name="connsiteY268" fmla="*/ 6858000 h 6858000"/>
              <a:gd name="connsiteX269" fmla="*/ 6026679 w 7467663"/>
              <a:gd name="connsiteY269" fmla="*/ 6836959 h 6858000"/>
              <a:gd name="connsiteX270" fmla="*/ 5800441 w 7467663"/>
              <a:gd name="connsiteY270" fmla="*/ 6335286 h 6858000"/>
              <a:gd name="connsiteX271" fmla="*/ 5526562 w 7467663"/>
              <a:gd name="connsiteY271" fmla="*/ 5705388 h 6858000"/>
              <a:gd name="connsiteX272" fmla="*/ 5519640 w 7467663"/>
              <a:gd name="connsiteY272" fmla="*/ 5683774 h 6858000"/>
              <a:gd name="connsiteX273" fmla="*/ 5844559 w 7467663"/>
              <a:gd name="connsiteY273" fmla="*/ 6553349 h 6858000"/>
              <a:gd name="connsiteX274" fmla="*/ 5975994 w 7467663"/>
              <a:gd name="connsiteY274" fmla="*/ 6858000 h 6858000"/>
              <a:gd name="connsiteX275" fmla="*/ 5898547 w 7467663"/>
              <a:gd name="connsiteY275" fmla="*/ 6858000 h 6858000"/>
              <a:gd name="connsiteX276" fmla="*/ 5682041 w 7467663"/>
              <a:gd name="connsiteY276" fmla="*/ 6355860 h 6858000"/>
              <a:gd name="connsiteX277" fmla="*/ 5461758 w 7467663"/>
              <a:gd name="connsiteY277" fmla="*/ 5820220 h 6858000"/>
              <a:gd name="connsiteX278" fmla="*/ 5237282 w 7467663"/>
              <a:gd name="connsiteY278" fmla="*/ 6579086 h 6858000"/>
              <a:gd name="connsiteX279" fmla="*/ 5115009 w 7467663"/>
              <a:gd name="connsiteY279" fmla="*/ 6858000 h 6858000"/>
              <a:gd name="connsiteX280" fmla="*/ 5028074 w 7467663"/>
              <a:gd name="connsiteY280" fmla="*/ 6858000 h 6858000"/>
              <a:gd name="connsiteX281" fmla="*/ 5079508 w 7467663"/>
              <a:gd name="connsiteY281" fmla="*/ 6749074 h 6858000"/>
              <a:gd name="connsiteX282" fmla="*/ 5371846 w 7467663"/>
              <a:gd name="connsiteY282" fmla="*/ 5924413 h 6858000"/>
              <a:gd name="connsiteX283" fmla="*/ 5270512 w 7467663"/>
              <a:gd name="connsiteY283" fmla="*/ 6138975 h 6858000"/>
              <a:gd name="connsiteX284" fmla="*/ 5062409 w 7467663"/>
              <a:gd name="connsiteY284" fmla="*/ 6653544 h 6858000"/>
              <a:gd name="connsiteX285" fmla="*/ 5036628 w 7467663"/>
              <a:gd name="connsiteY285" fmla="*/ 6754247 h 6858000"/>
              <a:gd name="connsiteX286" fmla="*/ 5009112 w 7467663"/>
              <a:gd name="connsiteY286" fmla="*/ 6858000 h 6858000"/>
              <a:gd name="connsiteX287" fmla="*/ 4976679 w 7467663"/>
              <a:gd name="connsiteY287" fmla="*/ 6858000 h 6858000"/>
              <a:gd name="connsiteX288" fmla="*/ 5006537 w 7467663"/>
              <a:gd name="connsiteY288" fmla="*/ 6747068 h 6858000"/>
              <a:gd name="connsiteX289" fmla="*/ 5032723 w 7467663"/>
              <a:gd name="connsiteY289" fmla="*/ 6644957 h 6858000"/>
              <a:gd name="connsiteX290" fmla="*/ 5242949 w 7467663"/>
              <a:gd name="connsiteY290" fmla="*/ 6125175 h 6858000"/>
              <a:gd name="connsiteX291" fmla="*/ 5286321 w 7467663"/>
              <a:gd name="connsiteY291" fmla="*/ 6033555 h 6858000"/>
              <a:gd name="connsiteX292" fmla="*/ 5008210 w 7467663"/>
              <a:gd name="connsiteY292" fmla="*/ 6649194 h 6858000"/>
              <a:gd name="connsiteX293" fmla="*/ 4986321 w 7467663"/>
              <a:gd name="connsiteY293" fmla="*/ 6765687 h 6858000"/>
              <a:gd name="connsiteX294" fmla="*/ 4973474 w 7467663"/>
              <a:gd name="connsiteY294" fmla="*/ 6858000 h 6858000"/>
              <a:gd name="connsiteX295" fmla="*/ 4907178 w 7467663"/>
              <a:gd name="connsiteY295" fmla="*/ 6858000 h 6858000"/>
              <a:gd name="connsiteX296" fmla="*/ 4910810 w 7467663"/>
              <a:gd name="connsiteY296" fmla="*/ 6829660 h 6858000"/>
              <a:gd name="connsiteX297" fmla="*/ 4987461 w 7467663"/>
              <a:gd name="connsiteY297" fmla="*/ 6432994 h 6858000"/>
              <a:gd name="connsiteX298" fmla="*/ 5179262 w 7467663"/>
              <a:gd name="connsiteY298" fmla="*/ 6035044 h 6858000"/>
              <a:gd name="connsiteX299" fmla="*/ 4689678 w 7467663"/>
              <a:gd name="connsiteY299" fmla="*/ 6440241 h 6858000"/>
              <a:gd name="connsiteX300" fmla="*/ 4477543 w 7467663"/>
              <a:gd name="connsiteY300" fmla="*/ 6674836 h 6858000"/>
              <a:gd name="connsiteX301" fmla="*/ 4329957 w 7467663"/>
              <a:gd name="connsiteY301" fmla="*/ 6858000 h 6858000"/>
              <a:gd name="connsiteX302" fmla="*/ 4218595 w 7467663"/>
              <a:gd name="connsiteY302" fmla="*/ 6858000 h 6858000"/>
              <a:gd name="connsiteX303" fmla="*/ 4368888 w 7467663"/>
              <a:gd name="connsiteY303" fmla="*/ 6668412 h 6858000"/>
              <a:gd name="connsiteX304" fmla="*/ 4563091 w 7467663"/>
              <a:gd name="connsiteY304" fmla="*/ 6442508 h 6858000"/>
              <a:gd name="connsiteX305" fmla="*/ 5387324 w 7467663"/>
              <a:gd name="connsiteY305" fmla="*/ 5705830 h 6858000"/>
              <a:gd name="connsiteX306" fmla="*/ 5073620 w 7467663"/>
              <a:gd name="connsiteY306" fmla="*/ 5955437 h 6858000"/>
              <a:gd name="connsiteX307" fmla="*/ 4689789 w 7467663"/>
              <a:gd name="connsiteY307" fmla="*/ 6268382 h 6858000"/>
              <a:gd name="connsiteX308" fmla="*/ 4418722 w 7467663"/>
              <a:gd name="connsiteY308" fmla="*/ 6570886 h 6858000"/>
              <a:gd name="connsiteX309" fmla="*/ 4214944 w 7467663"/>
              <a:gd name="connsiteY309" fmla="*/ 6858000 h 6858000"/>
              <a:gd name="connsiteX310" fmla="*/ 4177898 w 7467663"/>
              <a:gd name="connsiteY310" fmla="*/ 6858000 h 6858000"/>
              <a:gd name="connsiteX311" fmla="*/ 4391597 w 7467663"/>
              <a:gd name="connsiteY311" fmla="*/ 6556370 h 6858000"/>
              <a:gd name="connsiteX312" fmla="*/ 4668889 w 7467663"/>
              <a:gd name="connsiteY312" fmla="*/ 6246399 h 6858000"/>
              <a:gd name="connsiteX313" fmla="*/ 5055427 w 7467663"/>
              <a:gd name="connsiteY313" fmla="*/ 5931476 h 6858000"/>
              <a:gd name="connsiteX314" fmla="*/ 5371814 w 7467663"/>
              <a:gd name="connsiteY314" fmla="*/ 5678975 h 6858000"/>
              <a:gd name="connsiteX315" fmla="*/ 4987918 w 7467663"/>
              <a:gd name="connsiteY315" fmla="*/ 5838701 h 6858000"/>
              <a:gd name="connsiteX316" fmla="*/ 4317146 w 7467663"/>
              <a:gd name="connsiteY316" fmla="*/ 6587716 h 6858000"/>
              <a:gd name="connsiteX317" fmla="*/ 4171627 w 7467663"/>
              <a:gd name="connsiteY317" fmla="*/ 6858000 h 6858000"/>
              <a:gd name="connsiteX318" fmla="*/ 4081585 w 7467663"/>
              <a:gd name="connsiteY318" fmla="*/ 6858000 h 6858000"/>
              <a:gd name="connsiteX319" fmla="*/ 4238603 w 7467663"/>
              <a:gd name="connsiteY319" fmla="*/ 6559341 h 6858000"/>
              <a:gd name="connsiteX320" fmla="*/ 4778333 w 7467663"/>
              <a:gd name="connsiteY320" fmla="*/ 5873626 h 6858000"/>
              <a:gd name="connsiteX321" fmla="*/ 5414185 w 7467663"/>
              <a:gd name="connsiteY321" fmla="*/ 5573882 h 6858000"/>
              <a:gd name="connsiteX322" fmla="*/ 5959648 w 7467663"/>
              <a:gd name="connsiteY322" fmla="*/ 4760797 h 6858000"/>
              <a:gd name="connsiteX323" fmla="*/ 5355019 w 7467663"/>
              <a:gd name="connsiteY323" fmla="*/ 4734672 h 6858000"/>
              <a:gd name="connsiteX324" fmla="*/ 5083565 w 7467663"/>
              <a:gd name="connsiteY324" fmla="*/ 5179121 h 6858000"/>
              <a:gd name="connsiteX325" fmla="*/ 4713577 w 7467663"/>
              <a:gd name="connsiteY325" fmla="*/ 5616803 h 6858000"/>
              <a:gd name="connsiteX326" fmla="*/ 3989559 w 7467663"/>
              <a:gd name="connsiteY326" fmla="*/ 6145945 h 6858000"/>
              <a:gd name="connsiteX327" fmla="*/ 3939824 w 7467663"/>
              <a:gd name="connsiteY327" fmla="*/ 6066900 h 6858000"/>
              <a:gd name="connsiteX328" fmla="*/ 4584537 w 7467663"/>
              <a:gd name="connsiteY328" fmla="*/ 5324826 h 6858000"/>
              <a:gd name="connsiteX329" fmla="*/ 5037105 w 7467663"/>
              <a:gd name="connsiteY329" fmla="*/ 5088765 h 6858000"/>
              <a:gd name="connsiteX330" fmla="*/ 5039930 w 7467663"/>
              <a:gd name="connsiteY330" fmla="*/ 5089585 h 6858000"/>
              <a:gd name="connsiteX331" fmla="*/ 5263764 w 7467663"/>
              <a:gd name="connsiteY331" fmla="*/ 4735525 h 6858000"/>
              <a:gd name="connsiteX332" fmla="*/ 4086300 w 7467663"/>
              <a:gd name="connsiteY332" fmla="*/ 4884599 h 6858000"/>
              <a:gd name="connsiteX333" fmla="*/ 4085485 w 7467663"/>
              <a:gd name="connsiteY333" fmla="*/ 4899070 h 6858000"/>
              <a:gd name="connsiteX334" fmla="*/ 3871915 w 7467663"/>
              <a:gd name="connsiteY334" fmla="*/ 5253645 h 6858000"/>
              <a:gd name="connsiteX335" fmla="*/ 3799374 w 7467663"/>
              <a:gd name="connsiteY335" fmla="*/ 5466127 h 6858000"/>
              <a:gd name="connsiteX336" fmla="*/ 3498850 w 7467663"/>
              <a:gd name="connsiteY336" fmla="*/ 6661888 h 6858000"/>
              <a:gd name="connsiteX337" fmla="*/ 3399216 w 7467663"/>
              <a:gd name="connsiteY337" fmla="*/ 6858000 h 6858000"/>
              <a:gd name="connsiteX338" fmla="*/ 3303688 w 7467663"/>
              <a:gd name="connsiteY338" fmla="*/ 6858000 h 6858000"/>
              <a:gd name="connsiteX339" fmla="*/ 3391774 w 7467663"/>
              <a:gd name="connsiteY339" fmla="*/ 6697181 h 6858000"/>
              <a:gd name="connsiteX340" fmla="*/ 3735540 w 7467663"/>
              <a:gd name="connsiteY340" fmla="*/ 5546923 h 6858000"/>
              <a:gd name="connsiteX341" fmla="*/ 3729438 w 7467663"/>
              <a:gd name="connsiteY341" fmla="*/ 5569058 h 6858000"/>
              <a:gd name="connsiteX342" fmla="*/ 3707782 w 7467663"/>
              <a:gd name="connsiteY342" fmla="*/ 5644908 h 6858000"/>
              <a:gd name="connsiteX343" fmla="*/ 3583827 w 7467663"/>
              <a:gd name="connsiteY343" fmla="*/ 6039215 h 6858000"/>
              <a:gd name="connsiteX344" fmla="*/ 3547861 w 7467663"/>
              <a:gd name="connsiteY344" fmla="*/ 6129609 h 6858000"/>
              <a:gd name="connsiteX345" fmla="*/ 3490905 w 7467663"/>
              <a:gd name="connsiteY345" fmla="*/ 6277660 h 6858000"/>
              <a:gd name="connsiteX346" fmla="*/ 3455859 w 7467663"/>
              <a:gd name="connsiteY346" fmla="*/ 6391301 h 6858000"/>
              <a:gd name="connsiteX347" fmla="*/ 3429112 w 7467663"/>
              <a:gd name="connsiteY347" fmla="*/ 6479469 h 6858000"/>
              <a:gd name="connsiteX348" fmla="*/ 3304862 w 7467663"/>
              <a:gd name="connsiteY348" fmla="*/ 6796476 h 6858000"/>
              <a:gd name="connsiteX349" fmla="*/ 3276071 w 7467663"/>
              <a:gd name="connsiteY349" fmla="*/ 6858000 h 6858000"/>
              <a:gd name="connsiteX350" fmla="*/ 3240805 w 7467663"/>
              <a:gd name="connsiteY350" fmla="*/ 6858000 h 6858000"/>
              <a:gd name="connsiteX351" fmla="*/ 3275917 w 7467663"/>
              <a:gd name="connsiteY351" fmla="*/ 6783192 h 6858000"/>
              <a:gd name="connsiteX352" fmla="*/ 3399358 w 7467663"/>
              <a:gd name="connsiteY352" fmla="*/ 6469011 h 6858000"/>
              <a:gd name="connsiteX353" fmla="*/ 3425650 w 7467663"/>
              <a:gd name="connsiteY353" fmla="*/ 6381333 h 6858000"/>
              <a:gd name="connsiteX354" fmla="*/ 3460661 w 7467663"/>
              <a:gd name="connsiteY354" fmla="*/ 6266763 h 6858000"/>
              <a:gd name="connsiteX355" fmla="*/ 3518021 w 7467663"/>
              <a:gd name="connsiteY355" fmla="*/ 6117298 h 6858000"/>
              <a:gd name="connsiteX356" fmla="*/ 3554035 w 7467663"/>
              <a:gd name="connsiteY356" fmla="*/ 6027832 h 6858000"/>
              <a:gd name="connsiteX357" fmla="*/ 3677174 w 7467663"/>
              <a:gd name="connsiteY357" fmla="*/ 5636351 h 6858000"/>
              <a:gd name="connsiteX358" fmla="*/ 3698819 w 7467663"/>
              <a:gd name="connsiteY358" fmla="*/ 5560503 h 6858000"/>
              <a:gd name="connsiteX359" fmla="*/ 3702094 w 7467663"/>
              <a:gd name="connsiteY359" fmla="*/ 5549194 h 6858000"/>
              <a:gd name="connsiteX360" fmla="*/ 3398355 w 7467663"/>
              <a:gd name="connsiteY360" fmla="*/ 6094603 h 6858000"/>
              <a:gd name="connsiteX361" fmla="*/ 3193941 w 7467663"/>
              <a:gd name="connsiteY361" fmla="*/ 6798775 h 6858000"/>
              <a:gd name="connsiteX362" fmla="*/ 3184140 w 7467663"/>
              <a:gd name="connsiteY362" fmla="*/ 6858000 h 6858000"/>
              <a:gd name="connsiteX363" fmla="*/ 3099978 w 7467663"/>
              <a:gd name="connsiteY363" fmla="*/ 6858000 h 6858000"/>
              <a:gd name="connsiteX364" fmla="*/ 3101556 w 7467663"/>
              <a:gd name="connsiteY364" fmla="*/ 6843337 h 6858000"/>
              <a:gd name="connsiteX365" fmla="*/ 3370162 w 7467663"/>
              <a:gd name="connsiteY365" fmla="*/ 5785550 h 6858000"/>
              <a:gd name="connsiteX366" fmla="*/ 3746477 w 7467663"/>
              <a:gd name="connsiteY366" fmla="*/ 5377889 h 6858000"/>
              <a:gd name="connsiteX367" fmla="*/ 3863399 w 7467663"/>
              <a:gd name="connsiteY367" fmla="*/ 5087257 h 6858000"/>
              <a:gd name="connsiteX368" fmla="*/ 3968712 w 7467663"/>
              <a:gd name="connsiteY368" fmla="*/ 4913989 h 6858000"/>
              <a:gd name="connsiteX369" fmla="*/ 2792390 w 7467663"/>
              <a:gd name="connsiteY369" fmla="*/ 5382974 h 6858000"/>
              <a:gd name="connsiteX370" fmla="*/ 2714982 w 7467663"/>
              <a:gd name="connsiteY370" fmla="*/ 5427051 h 6858000"/>
              <a:gd name="connsiteX371" fmla="*/ 2813361 w 7467663"/>
              <a:gd name="connsiteY371" fmla="*/ 6023912 h 6858000"/>
              <a:gd name="connsiteX372" fmla="*/ 2688430 w 7467663"/>
              <a:gd name="connsiteY372" fmla="*/ 6801564 h 6858000"/>
              <a:gd name="connsiteX373" fmla="*/ 2629626 w 7467663"/>
              <a:gd name="connsiteY373" fmla="*/ 6763394 h 6858000"/>
              <a:gd name="connsiteX374" fmla="*/ 2565328 w 7467663"/>
              <a:gd name="connsiteY374" fmla="*/ 5516399 h 6858000"/>
              <a:gd name="connsiteX375" fmla="*/ 1922999 w 7467663"/>
              <a:gd name="connsiteY375" fmla="*/ 5980343 h 6858000"/>
              <a:gd name="connsiteX376" fmla="*/ 1950261 w 7467663"/>
              <a:gd name="connsiteY376" fmla="*/ 6405858 h 6858000"/>
              <a:gd name="connsiteX377" fmla="*/ 2365554 w 7467663"/>
              <a:gd name="connsiteY377" fmla="*/ 6759107 h 6858000"/>
              <a:gd name="connsiteX378" fmla="*/ 2424142 w 7467663"/>
              <a:gd name="connsiteY378" fmla="*/ 6858000 h 6858000"/>
              <a:gd name="connsiteX379" fmla="*/ 2395994 w 7467663"/>
              <a:gd name="connsiteY379" fmla="*/ 6858000 h 6858000"/>
              <a:gd name="connsiteX380" fmla="*/ 2392863 w 7467663"/>
              <a:gd name="connsiteY380" fmla="*/ 6852964 h 6858000"/>
              <a:gd name="connsiteX381" fmla="*/ 2017589 w 7467663"/>
              <a:gd name="connsiteY381" fmla="*/ 6493982 h 6858000"/>
              <a:gd name="connsiteX382" fmla="*/ 2147336 w 7467663"/>
              <a:gd name="connsiteY382" fmla="*/ 6594052 h 6858000"/>
              <a:gd name="connsiteX383" fmla="*/ 2207047 w 7467663"/>
              <a:gd name="connsiteY383" fmla="*/ 6654540 h 6858000"/>
              <a:gd name="connsiteX384" fmla="*/ 2299106 w 7467663"/>
              <a:gd name="connsiteY384" fmla="*/ 6778931 h 6858000"/>
              <a:gd name="connsiteX385" fmla="*/ 2314430 w 7467663"/>
              <a:gd name="connsiteY385" fmla="*/ 6801144 h 6858000"/>
              <a:gd name="connsiteX386" fmla="*/ 2352406 w 7467663"/>
              <a:gd name="connsiteY386" fmla="*/ 6858000 h 6858000"/>
              <a:gd name="connsiteX387" fmla="*/ 2314492 w 7467663"/>
              <a:gd name="connsiteY387" fmla="*/ 6858000 h 6858000"/>
              <a:gd name="connsiteX388" fmla="*/ 2288095 w 7467663"/>
              <a:gd name="connsiteY388" fmla="*/ 6818030 h 6858000"/>
              <a:gd name="connsiteX389" fmla="*/ 2272768 w 7467663"/>
              <a:gd name="connsiteY389" fmla="*/ 6795822 h 6858000"/>
              <a:gd name="connsiteX390" fmla="*/ 2182715 w 7467663"/>
              <a:gd name="connsiteY390" fmla="*/ 6675071 h 6858000"/>
              <a:gd name="connsiteX391" fmla="*/ 2032061 w 7467663"/>
              <a:gd name="connsiteY391" fmla="*/ 6541380 h 6858000"/>
              <a:gd name="connsiteX392" fmla="*/ 2257220 w 7467663"/>
              <a:gd name="connsiteY392" fmla="*/ 6826257 h 6858000"/>
              <a:gd name="connsiteX393" fmla="*/ 2281324 w 7467663"/>
              <a:gd name="connsiteY393" fmla="*/ 6858000 h 6858000"/>
              <a:gd name="connsiteX394" fmla="*/ 2242860 w 7467663"/>
              <a:gd name="connsiteY394" fmla="*/ 6858000 h 6858000"/>
              <a:gd name="connsiteX395" fmla="*/ 2232818 w 7467663"/>
              <a:gd name="connsiteY395" fmla="*/ 6844926 h 6858000"/>
              <a:gd name="connsiteX396" fmla="*/ 1990172 w 7467663"/>
              <a:gd name="connsiteY396" fmla="*/ 6542121 h 6858000"/>
              <a:gd name="connsiteX397" fmla="*/ 2124090 w 7467663"/>
              <a:gd name="connsiteY397" fmla="*/ 6761017 h 6858000"/>
              <a:gd name="connsiteX398" fmla="*/ 2200380 w 7467663"/>
              <a:gd name="connsiteY398" fmla="*/ 6858000 h 6858000"/>
              <a:gd name="connsiteX399" fmla="*/ 2147507 w 7467663"/>
              <a:gd name="connsiteY399" fmla="*/ 6858000 h 6858000"/>
              <a:gd name="connsiteX400" fmla="*/ 2070668 w 7467663"/>
              <a:gd name="connsiteY400" fmla="*/ 6761520 h 6858000"/>
              <a:gd name="connsiteX401" fmla="*/ 1975142 w 7467663"/>
              <a:gd name="connsiteY401" fmla="*/ 6585570 h 6858000"/>
              <a:gd name="connsiteX402" fmla="*/ 2050035 w 7467663"/>
              <a:gd name="connsiteY402" fmla="*/ 6813345 h 6858000"/>
              <a:gd name="connsiteX403" fmla="*/ 2063025 w 7467663"/>
              <a:gd name="connsiteY403" fmla="*/ 6858000 h 6858000"/>
              <a:gd name="connsiteX404" fmla="*/ 2021675 w 7467663"/>
              <a:gd name="connsiteY404" fmla="*/ 6858000 h 6858000"/>
              <a:gd name="connsiteX405" fmla="*/ 2019308 w 7467663"/>
              <a:gd name="connsiteY405" fmla="*/ 6847118 h 6858000"/>
              <a:gd name="connsiteX406" fmla="*/ 1938835 w 7467663"/>
              <a:gd name="connsiteY406" fmla="*/ 6551160 h 6858000"/>
              <a:gd name="connsiteX407" fmla="*/ 1953230 w 7467663"/>
              <a:gd name="connsiteY407" fmla="*/ 6759699 h 6858000"/>
              <a:gd name="connsiteX408" fmla="*/ 1956763 w 7467663"/>
              <a:gd name="connsiteY408" fmla="*/ 6778191 h 6858000"/>
              <a:gd name="connsiteX409" fmla="*/ 1967925 w 7467663"/>
              <a:gd name="connsiteY409" fmla="*/ 6858000 h 6858000"/>
              <a:gd name="connsiteX410" fmla="*/ 1936622 w 7467663"/>
              <a:gd name="connsiteY410" fmla="*/ 6858000 h 6858000"/>
              <a:gd name="connsiteX411" fmla="*/ 1926261 w 7467663"/>
              <a:gd name="connsiteY411" fmla="*/ 6784064 h 6858000"/>
              <a:gd name="connsiteX412" fmla="*/ 1922724 w 7467663"/>
              <a:gd name="connsiteY412" fmla="*/ 6765577 h 6858000"/>
              <a:gd name="connsiteX413" fmla="*/ 1904650 w 7467663"/>
              <a:gd name="connsiteY413" fmla="*/ 6639616 h 6858000"/>
              <a:gd name="connsiteX414" fmla="*/ 1885273 w 7467663"/>
              <a:gd name="connsiteY414" fmla="*/ 6858000 h 6858000"/>
              <a:gd name="connsiteX415" fmla="*/ 1854363 w 7467663"/>
              <a:gd name="connsiteY415" fmla="*/ 6858000 h 6858000"/>
              <a:gd name="connsiteX416" fmla="*/ 1880391 w 7467663"/>
              <a:gd name="connsiteY416" fmla="*/ 6603796 h 6858000"/>
              <a:gd name="connsiteX417" fmla="*/ 1818273 w 7467663"/>
              <a:gd name="connsiteY417" fmla="*/ 6715729 h 6858000"/>
              <a:gd name="connsiteX418" fmla="*/ 1794691 w 7467663"/>
              <a:gd name="connsiteY418" fmla="*/ 6843239 h 6858000"/>
              <a:gd name="connsiteX419" fmla="*/ 1794914 w 7467663"/>
              <a:gd name="connsiteY419" fmla="*/ 6858000 h 6858000"/>
              <a:gd name="connsiteX420" fmla="*/ 1746128 w 7467663"/>
              <a:gd name="connsiteY420" fmla="*/ 6858000 h 6858000"/>
              <a:gd name="connsiteX421" fmla="*/ 1753934 w 7467663"/>
              <a:gd name="connsiteY421" fmla="*/ 6724796 h 6858000"/>
              <a:gd name="connsiteX422" fmla="*/ 1792053 w 7467663"/>
              <a:gd name="connsiteY422" fmla="*/ 6572396 h 6858000"/>
              <a:gd name="connsiteX423" fmla="*/ 1862248 w 7467663"/>
              <a:gd name="connsiteY423" fmla="*/ 6266397 h 6858000"/>
              <a:gd name="connsiteX424" fmla="*/ 1862250 w 7467663"/>
              <a:gd name="connsiteY424" fmla="*/ 6033531 h 6858000"/>
              <a:gd name="connsiteX425" fmla="*/ 1211999 w 7467663"/>
              <a:gd name="connsiteY425" fmla="*/ 6683610 h 6858000"/>
              <a:gd name="connsiteX426" fmla="*/ 1213266 w 7467663"/>
              <a:gd name="connsiteY426" fmla="*/ 6691947 h 6858000"/>
              <a:gd name="connsiteX427" fmla="*/ 1203370 w 7467663"/>
              <a:gd name="connsiteY427" fmla="*/ 6850676 h 6858000"/>
              <a:gd name="connsiteX428" fmla="*/ 1203671 w 7467663"/>
              <a:gd name="connsiteY428" fmla="*/ 6858000 h 6858000"/>
              <a:gd name="connsiteX429" fmla="*/ 1143180 w 7467663"/>
              <a:gd name="connsiteY429" fmla="*/ 6858000 h 6858000"/>
              <a:gd name="connsiteX430" fmla="*/ 1142176 w 7467663"/>
              <a:gd name="connsiteY430" fmla="*/ 6766045 h 6858000"/>
              <a:gd name="connsiteX431" fmla="*/ 1067484 w 7467663"/>
              <a:gd name="connsiteY431" fmla="*/ 6858000 h 6858000"/>
              <a:gd name="connsiteX432" fmla="*/ 953928 w 7467663"/>
              <a:gd name="connsiteY432" fmla="*/ 6858000 h 6858000"/>
              <a:gd name="connsiteX433" fmla="*/ 959715 w 7467663"/>
              <a:gd name="connsiteY433" fmla="*/ 6850185 h 6858000"/>
              <a:gd name="connsiteX434" fmla="*/ 1483788 w 7467663"/>
              <a:gd name="connsiteY434" fmla="*/ 6259174 h 6858000"/>
              <a:gd name="connsiteX435" fmla="*/ 1100671 w 7467663"/>
              <a:gd name="connsiteY435" fmla="*/ 6252137 h 6858000"/>
              <a:gd name="connsiteX436" fmla="*/ 1090144 w 7467663"/>
              <a:gd name="connsiteY436" fmla="*/ 6256748 h 6858000"/>
              <a:gd name="connsiteX437" fmla="*/ 1095872 w 7467663"/>
              <a:gd name="connsiteY437" fmla="*/ 6271892 h 6858000"/>
              <a:gd name="connsiteX438" fmla="*/ 262785 w 7467663"/>
              <a:gd name="connsiteY438" fmla="*/ 6845450 h 6858000"/>
              <a:gd name="connsiteX439" fmla="*/ 209968 w 7467663"/>
              <a:gd name="connsiteY439" fmla="*/ 6770713 h 6858000"/>
              <a:gd name="connsiteX440" fmla="*/ 873460 w 7467663"/>
              <a:gd name="connsiteY440" fmla="*/ 6253768 h 6858000"/>
              <a:gd name="connsiteX441" fmla="*/ 192686 w 7467663"/>
              <a:gd name="connsiteY441" fmla="*/ 5849257 h 6858000"/>
              <a:gd name="connsiteX442" fmla="*/ 4696 w 7467663"/>
              <a:gd name="connsiteY442" fmla="*/ 5697668 h 6858000"/>
              <a:gd name="connsiteX443" fmla="*/ 0 w 7467663"/>
              <a:gd name="connsiteY443" fmla="*/ 5689984 h 6858000"/>
              <a:gd name="connsiteX444" fmla="*/ 0 w 7467663"/>
              <a:gd name="connsiteY444" fmla="*/ 5513472 h 6858000"/>
              <a:gd name="connsiteX445" fmla="*/ 174101 w 7467663"/>
              <a:gd name="connsiteY445" fmla="*/ 5620277 h 6858000"/>
              <a:gd name="connsiteX446" fmla="*/ 891800 w 7467663"/>
              <a:gd name="connsiteY446" fmla="*/ 6036935 h 6858000"/>
              <a:gd name="connsiteX447" fmla="*/ 1072219 w 7467663"/>
              <a:gd name="connsiteY447" fmla="*/ 6169443 h 6858000"/>
              <a:gd name="connsiteX448" fmla="*/ 1074117 w 7467663"/>
              <a:gd name="connsiteY448" fmla="*/ 6170301 h 6858000"/>
              <a:gd name="connsiteX449" fmla="*/ 1083114 w 7467663"/>
              <a:gd name="connsiteY449" fmla="*/ 6174131 h 6858000"/>
              <a:gd name="connsiteX450" fmla="*/ 1543010 w 7467663"/>
              <a:gd name="connsiteY450" fmla="*/ 6191140 h 6858000"/>
              <a:gd name="connsiteX451" fmla="*/ 1551080 w 7467663"/>
              <a:gd name="connsiteY451" fmla="*/ 6195006 h 6858000"/>
              <a:gd name="connsiteX452" fmla="*/ 2345443 w 7467663"/>
              <a:gd name="connsiteY452" fmla="*/ 5549882 h 6858000"/>
              <a:gd name="connsiteX453" fmla="*/ 1721499 w 7467663"/>
              <a:gd name="connsiteY453" fmla="*/ 5599969 h 6858000"/>
              <a:gd name="connsiteX454" fmla="*/ 767716 w 7467663"/>
              <a:gd name="connsiteY454" fmla="*/ 5472768 h 6858000"/>
              <a:gd name="connsiteX455" fmla="*/ 722147 w 7467663"/>
              <a:gd name="connsiteY455" fmla="*/ 5393091 h 6858000"/>
              <a:gd name="connsiteX456" fmla="*/ 1485552 w 7467663"/>
              <a:gd name="connsiteY456" fmla="*/ 5313202 h 6858000"/>
              <a:gd name="connsiteX457" fmla="*/ 2143004 w 7467663"/>
              <a:gd name="connsiteY457" fmla="*/ 5402420 h 6858000"/>
              <a:gd name="connsiteX458" fmla="*/ 1933391 w 7467663"/>
              <a:gd name="connsiteY458" fmla="*/ 5156971 h 6858000"/>
              <a:gd name="connsiteX459" fmla="*/ 1827118 w 7467663"/>
              <a:gd name="connsiteY459" fmla="*/ 4968410 h 6858000"/>
              <a:gd name="connsiteX460" fmla="*/ 1837349 w 7467663"/>
              <a:gd name="connsiteY460" fmla="*/ 4956357 h 6858000"/>
              <a:gd name="connsiteX461" fmla="*/ 2162835 w 7467663"/>
              <a:gd name="connsiteY461" fmla="*/ 5187853 h 6858000"/>
              <a:gd name="connsiteX462" fmla="*/ 2257167 w 7467663"/>
              <a:gd name="connsiteY462" fmla="*/ 5462123 h 6858000"/>
              <a:gd name="connsiteX463" fmla="*/ 2261598 w 7467663"/>
              <a:gd name="connsiteY463" fmla="*/ 5467998 h 6858000"/>
              <a:gd name="connsiteX464" fmla="*/ 2437177 w 7467663"/>
              <a:gd name="connsiteY464" fmla="*/ 5479608 h 6858000"/>
              <a:gd name="connsiteX465" fmla="*/ 2445247 w 7467663"/>
              <a:gd name="connsiteY465" fmla="*/ 5483476 h 6858000"/>
              <a:gd name="connsiteX466" fmla="*/ 2743626 w 7467663"/>
              <a:gd name="connsiteY466" fmla="*/ 5304819 h 6858000"/>
              <a:gd name="connsiteX467" fmla="*/ 3048102 w 7467663"/>
              <a:gd name="connsiteY467" fmla="*/ 5150595 h 6858000"/>
              <a:gd name="connsiteX468" fmla="*/ 1799414 w 7467663"/>
              <a:gd name="connsiteY468" fmla="*/ 4694732 h 6858000"/>
              <a:gd name="connsiteX469" fmla="*/ 1771735 w 7467663"/>
              <a:gd name="connsiteY469" fmla="*/ 4619929 h 6858000"/>
              <a:gd name="connsiteX470" fmla="*/ 3104273 w 7467663"/>
              <a:gd name="connsiteY470" fmla="*/ 5076159 h 6858000"/>
              <a:gd name="connsiteX471" fmla="*/ 3113245 w 7467663"/>
              <a:gd name="connsiteY471" fmla="*/ 5090705 h 6858000"/>
              <a:gd name="connsiteX472" fmla="*/ 3126294 w 7467663"/>
              <a:gd name="connsiteY472" fmla="*/ 5114400 h 6858000"/>
              <a:gd name="connsiteX473" fmla="*/ 3937433 w 7467663"/>
              <a:gd name="connsiteY473" fmla="*/ 4830473 h 6858000"/>
              <a:gd name="connsiteX474" fmla="*/ 3590475 w 7467663"/>
              <a:gd name="connsiteY474" fmla="*/ 4597974 h 6858000"/>
              <a:gd name="connsiteX475" fmla="*/ 3100264 w 7467663"/>
              <a:gd name="connsiteY475" fmla="*/ 4579845 h 6858000"/>
              <a:gd name="connsiteX476" fmla="*/ 2183576 w 7467663"/>
              <a:gd name="connsiteY476" fmla="*/ 4227150 h 6858000"/>
              <a:gd name="connsiteX477" fmla="*/ 2151029 w 7467663"/>
              <a:gd name="connsiteY477" fmla="*/ 4146947 h 6858000"/>
              <a:gd name="connsiteX478" fmla="*/ 3563434 w 7467663"/>
              <a:gd name="connsiteY478" fmla="*/ 4469115 h 6858000"/>
              <a:gd name="connsiteX479" fmla="*/ 3177952 w 7467663"/>
              <a:gd name="connsiteY479" fmla="*/ 3657386 h 6858000"/>
              <a:gd name="connsiteX480" fmla="*/ 3189263 w 7467663"/>
              <a:gd name="connsiteY480" fmla="*/ 3625726 h 6858000"/>
              <a:gd name="connsiteX481" fmla="*/ 3560912 w 7467663"/>
              <a:gd name="connsiteY481" fmla="*/ 4079863 h 6858000"/>
              <a:gd name="connsiteX482" fmla="*/ 3626636 w 7467663"/>
              <a:gd name="connsiteY482" fmla="*/ 4512230 h 6858000"/>
              <a:gd name="connsiteX483" fmla="*/ 3653088 w 7467663"/>
              <a:gd name="connsiteY483" fmla="*/ 4521417 h 6858000"/>
              <a:gd name="connsiteX484" fmla="*/ 3988128 w 7467663"/>
              <a:gd name="connsiteY484" fmla="*/ 4817267 h 6858000"/>
              <a:gd name="connsiteX485" fmla="*/ 4830582 w 7467663"/>
              <a:gd name="connsiteY485" fmla="*/ 4676000 h 6858000"/>
              <a:gd name="connsiteX486" fmla="*/ 4830100 w 7467663"/>
              <a:gd name="connsiteY486" fmla="*/ 4675554 h 6858000"/>
              <a:gd name="connsiteX487" fmla="*/ 4036318 w 7467663"/>
              <a:gd name="connsiteY487" fmla="*/ 4147013 h 6858000"/>
              <a:gd name="connsiteX488" fmla="*/ 3432098 w 7467663"/>
              <a:gd name="connsiteY488" fmla="*/ 3537312 h 6858000"/>
              <a:gd name="connsiteX489" fmla="*/ 3446761 w 7467663"/>
              <a:gd name="connsiteY489" fmla="*/ 3461278 h 6858000"/>
              <a:gd name="connsiteX490" fmla="*/ 4419733 w 7467663"/>
              <a:gd name="connsiteY490" fmla="*/ 3963555 h 6858000"/>
              <a:gd name="connsiteX491" fmla="*/ 4781371 w 7467663"/>
              <a:gd name="connsiteY491" fmla="*/ 4458604 h 6858000"/>
              <a:gd name="connsiteX492" fmla="*/ 4780440 w 7467663"/>
              <a:gd name="connsiteY492" fmla="*/ 4470290 h 6858000"/>
              <a:gd name="connsiteX493" fmla="*/ 4898954 w 7467663"/>
              <a:gd name="connsiteY493" fmla="*/ 4662092 h 6858000"/>
              <a:gd name="connsiteX494" fmla="*/ 4900699 w 7467663"/>
              <a:gd name="connsiteY494" fmla="*/ 4670867 h 6858000"/>
              <a:gd name="connsiteX495" fmla="*/ 5714511 w 7467663"/>
              <a:gd name="connsiteY495" fmla="*/ 4663483 h 6858000"/>
              <a:gd name="connsiteX496" fmla="*/ 5464793 w 7467663"/>
              <a:gd name="connsiteY496" fmla="*/ 4393556 h 6858000"/>
              <a:gd name="connsiteX497" fmla="*/ 5461897 w 7467663"/>
              <a:gd name="connsiteY497" fmla="*/ 4390879 h 6858000"/>
              <a:gd name="connsiteX498" fmla="*/ 4294126 w 7467663"/>
              <a:gd name="connsiteY498" fmla="*/ 3303048 h 6858000"/>
              <a:gd name="connsiteX499" fmla="*/ 4305321 w 7467663"/>
              <a:gd name="connsiteY499" fmla="*/ 3256953 h 6858000"/>
              <a:gd name="connsiteX500" fmla="*/ 4949299 w 7467663"/>
              <a:gd name="connsiteY500" fmla="*/ 3766336 h 6858000"/>
              <a:gd name="connsiteX501" fmla="*/ 5291452 w 7467663"/>
              <a:gd name="connsiteY501" fmla="*/ 4076801 h 6858000"/>
              <a:gd name="connsiteX502" fmla="*/ 5434998 w 7467663"/>
              <a:gd name="connsiteY502" fmla="*/ 4254100 h 6858000"/>
              <a:gd name="connsiteX503" fmla="*/ 5351015 w 7467663"/>
              <a:gd name="connsiteY503" fmla="*/ 3760989 h 6858000"/>
              <a:gd name="connsiteX504" fmla="*/ 5413780 w 7467663"/>
              <a:gd name="connsiteY504" fmla="*/ 2966265 h 6858000"/>
              <a:gd name="connsiteX505" fmla="*/ 5425627 w 7467663"/>
              <a:gd name="connsiteY505" fmla="*/ 2954192 h 6858000"/>
              <a:gd name="connsiteX506" fmla="*/ 6604735 w 7467663"/>
              <a:gd name="connsiteY506" fmla="*/ 2041381 h 6858000"/>
              <a:gd name="connsiteX507" fmla="*/ 7204487 w 7467663"/>
              <a:gd name="connsiteY507" fmla="*/ 2742112 h 6858000"/>
              <a:gd name="connsiteX508" fmla="*/ 7131592 w 7467663"/>
              <a:gd name="connsiteY508" fmla="*/ 2672096 h 6858000"/>
              <a:gd name="connsiteX509" fmla="*/ 6996344 w 7467663"/>
              <a:gd name="connsiteY509" fmla="*/ 2518310 h 6858000"/>
              <a:gd name="connsiteX510" fmla="*/ 6735495 w 7467663"/>
              <a:gd name="connsiteY510" fmla="*/ 2196890 h 6858000"/>
              <a:gd name="connsiteX511" fmla="*/ 6721901 w 7467663"/>
              <a:gd name="connsiteY511" fmla="*/ 2179274 h 6858000"/>
              <a:gd name="connsiteX512" fmla="*/ 6604735 w 7467663"/>
              <a:gd name="connsiteY512" fmla="*/ 2041381 h 6858000"/>
              <a:gd name="connsiteX513" fmla="*/ 6591670 w 7467663"/>
              <a:gd name="connsiteY513" fmla="*/ 1988277 h 6858000"/>
              <a:gd name="connsiteX514" fmla="*/ 6747349 w 7467663"/>
              <a:gd name="connsiteY514" fmla="*/ 2160069 h 6858000"/>
              <a:gd name="connsiteX515" fmla="*/ 6760943 w 7467663"/>
              <a:gd name="connsiteY515" fmla="*/ 2177686 h 6858000"/>
              <a:gd name="connsiteX516" fmla="*/ 7021065 w 7467663"/>
              <a:gd name="connsiteY516" fmla="*/ 2498102 h 6858000"/>
              <a:gd name="connsiteX517" fmla="*/ 7155223 w 7467663"/>
              <a:gd name="connsiteY517" fmla="*/ 2650386 h 6858000"/>
              <a:gd name="connsiteX518" fmla="*/ 7203167 w 7467663"/>
              <a:gd name="connsiteY518" fmla="*/ 2697288 h 6858000"/>
              <a:gd name="connsiteX519" fmla="*/ 6937703 w 7467663"/>
              <a:gd name="connsiteY519" fmla="*/ 2321981 h 6858000"/>
              <a:gd name="connsiteX520" fmla="*/ 6591670 w 7467663"/>
              <a:gd name="connsiteY520" fmla="*/ 1988277 h 6858000"/>
              <a:gd name="connsiteX521" fmla="*/ 5798671 w 7467663"/>
              <a:gd name="connsiteY521" fmla="*/ 1981601 h 6858000"/>
              <a:gd name="connsiteX522" fmla="*/ 5754709 w 7467663"/>
              <a:gd name="connsiteY522" fmla="*/ 2071454 h 6858000"/>
              <a:gd name="connsiteX523" fmla="*/ 5763044 w 7467663"/>
              <a:gd name="connsiteY523" fmla="*/ 2842206 h 6858000"/>
              <a:gd name="connsiteX524" fmla="*/ 5764974 w 7467663"/>
              <a:gd name="connsiteY524" fmla="*/ 2799609 h 6858000"/>
              <a:gd name="connsiteX525" fmla="*/ 5767665 w 7467663"/>
              <a:gd name="connsiteY525" fmla="*/ 2666409 h 6858000"/>
              <a:gd name="connsiteX526" fmla="*/ 5763055 w 7467663"/>
              <a:gd name="connsiteY526" fmla="*/ 2579705 h 6858000"/>
              <a:gd name="connsiteX527" fmla="*/ 5758079 w 7467663"/>
              <a:gd name="connsiteY527" fmla="*/ 2492508 h 6858000"/>
              <a:gd name="connsiteX528" fmla="*/ 5779325 w 7467663"/>
              <a:gd name="connsiteY528" fmla="*/ 2197069 h 6858000"/>
              <a:gd name="connsiteX529" fmla="*/ 5798671 w 7467663"/>
              <a:gd name="connsiteY529" fmla="*/ 1981601 h 6858000"/>
              <a:gd name="connsiteX530" fmla="*/ 5829202 w 7467663"/>
              <a:gd name="connsiteY530" fmla="*/ 1971679 h 6858000"/>
              <a:gd name="connsiteX531" fmla="*/ 5809558 w 7467663"/>
              <a:gd name="connsiteY531" fmla="*/ 2198043 h 6858000"/>
              <a:gd name="connsiteX532" fmla="*/ 5788653 w 7467663"/>
              <a:gd name="connsiteY532" fmla="*/ 2489430 h 6858000"/>
              <a:gd name="connsiteX533" fmla="*/ 5793439 w 7467663"/>
              <a:gd name="connsiteY533" fmla="*/ 2575235 h 6858000"/>
              <a:gd name="connsiteX534" fmla="*/ 5796837 w 7467663"/>
              <a:gd name="connsiteY534" fmla="*/ 2637633 h 6858000"/>
              <a:gd name="connsiteX535" fmla="*/ 5818614 w 7467663"/>
              <a:gd name="connsiteY535" fmla="*/ 2473055 h 6858000"/>
              <a:gd name="connsiteX536" fmla="*/ 5829202 w 7467663"/>
              <a:gd name="connsiteY536" fmla="*/ 1971679 h 6858000"/>
              <a:gd name="connsiteX537" fmla="*/ 5911389 w 7467663"/>
              <a:gd name="connsiteY537" fmla="*/ 1898371 h 6858000"/>
              <a:gd name="connsiteX538" fmla="*/ 6237627 w 7467663"/>
              <a:gd name="connsiteY538" fmla="*/ 2231921 h 6858000"/>
              <a:gd name="connsiteX539" fmla="*/ 5911389 w 7467663"/>
              <a:gd name="connsiteY539" fmla="*/ 1898371 h 6858000"/>
              <a:gd name="connsiteX540" fmla="*/ 6944437 w 7467663"/>
              <a:gd name="connsiteY540" fmla="*/ 1575402 h 6858000"/>
              <a:gd name="connsiteX541" fmla="*/ 6304730 w 7467663"/>
              <a:gd name="connsiteY541" fmla="*/ 1766654 h 6858000"/>
              <a:gd name="connsiteX542" fmla="*/ 6944437 w 7467663"/>
              <a:gd name="connsiteY542" fmla="*/ 1575402 h 6858000"/>
              <a:gd name="connsiteX543" fmla="*/ 7019523 w 7467663"/>
              <a:gd name="connsiteY543" fmla="*/ 1519450 h 6858000"/>
              <a:gd name="connsiteX544" fmla="*/ 6298091 w 7467663"/>
              <a:gd name="connsiteY544" fmla="*/ 1737122 h 6858000"/>
              <a:gd name="connsiteX545" fmla="*/ 7019523 w 7467663"/>
              <a:gd name="connsiteY545" fmla="*/ 1519450 h 6858000"/>
              <a:gd name="connsiteX546" fmla="*/ 2399523 w 7467663"/>
              <a:gd name="connsiteY546" fmla="*/ 1428234 h 6858000"/>
              <a:gd name="connsiteX547" fmla="*/ 2224982 w 7467663"/>
              <a:gd name="connsiteY547" fmla="*/ 1826201 h 6858000"/>
              <a:gd name="connsiteX548" fmla="*/ 2096099 w 7467663"/>
              <a:gd name="connsiteY548" fmla="*/ 2345900 h 6858000"/>
              <a:gd name="connsiteX549" fmla="*/ 2283317 w 7467663"/>
              <a:gd name="connsiteY549" fmla="*/ 1796925 h 6858000"/>
              <a:gd name="connsiteX550" fmla="*/ 2399523 w 7467663"/>
              <a:gd name="connsiteY550" fmla="*/ 1428234 h 6858000"/>
              <a:gd name="connsiteX551" fmla="*/ 2448558 w 7467663"/>
              <a:gd name="connsiteY551" fmla="*/ 1373435 h 6858000"/>
              <a:gd name="connsiteX552" fmla="*/ 2312521 w 7467663"/>
              <a:gd name="connsiteY552" fmla="*/ 1806140 h 6858000"/>
              <a:gd name="connsiteX553" fmla="*/ 2127533 w 7467663"/>
              <a:gd name="connsiteY553" fmla="*/ 2348380 h 6858000"/>
              <a:gd name="connsiteX554" fmla="*/ 2358080 w 7467663"/>
              <a:gd name="connsiteY554" fmla="*/ 1866134 h 6858000"/>
              <a:gd name="connsiteX555" fmla="*/ 2407436 w 7467663"/>
              <a:gd name="connsiteY555" fmla="*/ 1651070 h 6858000"/>
              <a:gd name="connsiteX556" fmla="*/ 2448558 w 7467663"/>
              <a:gd name="connsiteY556" fmla="*/ 1373435 h 6858000"/>
              <a:gd name="connsiteX557" fmla="*/ 278707 w 7467663"/>
              <a:gd name="connsiteY557" fmla="*/ 1352270 h 6858000"/>
              <a:gd name="connsiteX558" fmla="*/ 321570 w 7467663"/>
              <a:gd name="connsiteY558" fmla="*/ 1861610 h 6858000"/>
              <a:gd name="connsiteX559" fmla="*/ 294281 w 7467663"/>
              <a:gd name="connsiteY559" fmla="*/ 1440658 h 6858000"/>
              <a:gd name="connsiteX560" fmla="*/ 278707 w 7467663"/>
              <a:gd name="connsiteY560" fmla="*/ 1352270 h 6858000"/>
              <a:gd name="connsiteX561" fmla="*/ 1423821 w 7467663"/>
              <a:gd name="connsiteY561" fmla="*/ 1351958 h 6858000"/>
              <a:gd name="connsiteX562" fmla="*/ 1638521 w 7467663"/>
              <a:gd name="connsiteY562" fmla="*/ 1908470 h 6858000"/>
              <a:gd name="connsiteX563" fmla="*/ 1754199 w 7467663"/>
              <a:gd name="connsiteY563" fmla="*/ 2149284 h 6858000"/>
              <a:gd name="connsiteX564" fmla="*/ 1908359 w 7467663"/>
              <a:gd name="connsiteY564" fmla="*/ 2364988 h 6858000"/>
              <a:gd name="connsiteX565" fmla="*/ 1647661 w 7467663"/>
              <a:gd name="connsiteY565" fmla="*/ 1825945 h 6858000"/>
              <a:gd name="connsiteX566" fmla="*/ 1423821 w 7467663"/>
              <a:gd name="connsiteY566" fmla="*/ 1351958 h 6858000"/>
              <a:gd name="connsiteX567" fmla="*/ 1431890 w 7467663"/>
              <a:gd name="connsiteY567" fmla="*/ 1306475 h 6858000"/>
              <a:gd name="connsiteX568" fmla="*/ 1507597 w 7467663"/>
              <a:gd name="connsiteY568" fmla="*/ 1446132 h 6858000"/>
              <a:gd name="connsiteX569" fmla="*/ 1674586 w 7467663"/>
              <a:gd name="connsiteY569" fmla="*/ 1813832 h 6858000"/>
              <a:gd name="connsiteX570" fmla="*/ 1815950 w 7467663"/>
              <a:gd name="connsiteY570" fmla="*/ 2128564 h 6858000"/>
              <a:gd name="connsiteX571" fmla="*/ 1984242 w 7467663"/>
              <a:gd name="connsiteY571" fmla="*/ 2430829 h 6858000"/>
              <a:gd name="connsiteX572" fmla="*/ 2014023 w 7467663"/>
              <a:gd name="connsiteY572" fmla="*/ 2450995 h 6858000"/>
              <a:gd name="connsiteX573" fmla="*/ 1747337 w 7467663"/>
              <a:gd name="connsiteY573" fmla="*/ 1855264 h 6858000"/>
              <a:gd name="connsiteX574" fmla="*/ 1533749 w 7467663"/>
              <a:gd name="connsiteY574" fmla="*/ 1478656 h 6858000"/>
              <a:gd name="connsiteX575" fmla="*/ 1431890 w 7467663"/>
              <a:gd name="connsiteY575" fmla="*/ 1306475 h 6858000"/>
              <a:gd name="connsiteX576" fmla="*/ 5052692 w 7467663"/>
              <a:gd name="connsiteY576" fmla="*/ 1292994 h 6858000"/>
              <a:gd name="connsiteX577" fmla="*/ 5200661 w 7467663"/>
              <a:gd name="connsiteY577" fmla="*/ 1635186 h 6858000"/>
              <a:gd name="connsiteX578" fmla="*/ 5297138 w 7467663"/>
              <a:gd name="connsiteY578" fmla="*/ 1906351 h 6858000"/>
              <a:gd name="connsiteX579" fmla="*/ 5052692 w 7467663"/>
              <a:gd name="connsiteY579" fmla="*/ 1292994 h 6858000"/>
              <a:gd name="connsiteX580" fmla="*/ 5009948 w 7467663"/>
              <a:gd name="connsiteY580" fmla="*/ 1273619 h 6858000"/>
              <a:gd name="connsiteX581" fmla="*/ 5121777 w 7467663"/>
              <a:gd name="connsiteY581" fmla="*/ 1654213 h 6858000"/>
              <a:gd name="connsiteX582" fmla="*/ 5293545 w 7467663"/>
              <a:gd name="connsiteY582" fmla="*/ 2072247 h 6858000"/>
              <a:gd name="connsiteX583" fmla="*/ 5294042 w 7467663"/>
              <a:gd name="connsiteY583" fmla="*/ 2065019 h 6858000"/>
              <a:gd name="connsiteX584" fmla="*/ 5171936 w 7467663"/>
              <a:gd name="connsiteY584" fmla="*/ 1647613 h 6858000"/>
              <a:gd name="connsiteX585" fmla="*/ 5009948 w 7467663"/>
              <a:gd name="connsiteY585" fmla="*/ 1273619 h 6858000"/>
              <a:gd name="connsiteX586" fmla="*/ 655236 w 7467663"/>
              <a:gd name="connsiteY586" fmla="*/ 1268632 h 6858000"/>
              <a:gd name="connsiteX587" fmla="*/ 839521 w 7467663"/>
              <a:gd name="connsiteY587" fmla="*/ 1685315 h 6858000"/>
              <a:gd name="connsiteX588" fmla="*/ 1109416 w 7467663"/>
              <a:gd name="connsiteY588" fmla="*/ 2061663 h 6858000"/>
              <a:gd name="connsiteX589" fmla="*/ 1298300 w 7467663"/>
              <a:gd name="connsiteY589" fmla="*/ 2247742 h 6858000"/>
              <a:gd name="connsiteX590" fmla="*/ 1125871 w 7467663"/>
              <a:gd name="connsiteY590" fmla="*/ 1989513 h 6858000"/>
              <a:gd name="connsiteX591" fmla="*/ 981574 w 7467663"/>
              <a:gd name="connsiteY591" fmla="*/ 1783157 h 6858000"/>
              <a:gd name="connsiteX592" fmla="*/ 922198 w 7467663"/>
              <a:gd name="connsiteY592" fmla="*/ 1677437 h 6858000"/>
              <a:gd name="connsiteX593" fmla="*/ 869293 w 7467663"/>
              <a:gd name="connsiteY593" fmla="*/ 1583214 h 6858000"/>
              <a:gd name="connsiteX594" fmla="*/ 751431 w 7467663"/>
              <a:gd name="connsiteY594" fmla="*/ 1405731 h 6858000"/>
              <a:gd name="connsiteX595" fmla="*/ 655236 w 7467663"/>
              <a:gd name="connsiteY595" fmla="*/ 1268632 h 6858000"/>
              <a:gd name="connsiteX596" fmla="*/ 6516292 w 7467663"/>
              <a:gd name="connsiteY596" fmla="*/ 1263064 h 6858000"/>
              <a:gd name="connsiteX597" fmla="*/ 5736320 w 7467663"/>
              <a:gd name="connsiteY597" fmla="*/ 1501803 h 6858000"/>
              <a:gd name="connsiteX598" fmla="*/ 6516292 w 7467663"/>
              <a:gd name="connsiteY598" fmla="*/ 1263064 h 6858000"/>
              <a:gd name="connsiteX599" fmla="*/ 291466 w 7467663"/>
              <a:gd name="connsiteY599" fmla="*/ 1250369 h 6858000"/>
              <a:gd name="connsiteX600" fmla="*/ 323180 w 7467663"/>
              <a:gd name="connsiteY600" fmla="*/ 1435283 h 6858000"/>
              <a:gd name="connsiteX601" fmla="*/ 349381 w 7467663"/>
              <a:gd name="connsiteY601" fmla="*/ 1875041 h 6858000"/>
              <a:gd name="connsiteX602" fmla="*/ 374363 w 7467663"/>
              <a:gd name="connsiteY602" fmla="*/ 1506494 h 6858000"/>
              <a:gd name="connsiteX603" fmla="*/ 302168 w 7467663"/>
              <a:gd name="connsiteY603" fmla="*/ 1274495 h 6858000"/>
              <a:gd name="connsiteX604" fmla="*/ 291466 w 7467663"/>
              <a:gd name="connsiteY604" fmla="*/ 1250369 h 6858000"/>
              <a:gd name="connsiteX605" fmla="*/ 678222 w 7467663"/>
              <a:gd name="connsiteY605" fmla="*/ 1248670 h 6858000"/>
              <a:gd name="connsiteX606" fmla="*/ 775536 w 7467663"/>
              <a:gd name="connsiteY606" fmla="*/ 1388015 h 6858000"/>
              <a:gd name="connsiteX607" fmla="*/ 894529 w 7467663"/>
              <a:gd name="connsiteY607" fmla="*/ 1567739 h 6858000"/>
              <a:gd name="connsiteX608" fmla="*/ 948000 w 7467663"/>
              <a:gd name="connsiteY608" fmla="*/ 1663088 h 6858000"/>
              <a:gd name="connsiteX609" fmla="*/ 1006812 w 7467663"/>
              <a:gd name="connsiteY609" fmla="*/ 1767683 h 6858000"/>
              <a:gd name="connsiteX610" fmla="*/ 1149133 w 7467663"/>
              <a:gd name="connsiteY610" fmla="*/ 1971513 h 6858000"/>
              <a:gd name="connsiteX611" fmla="*/ 1333952 w 7467663"/>
              <a:gd name="connsiteY611" fmla="*/ 2251620 h 6858000"/>
              <a:gd name="connsiteX612" fmla="*/ 1337329 w 7467663"/>
              <a:gd name="connsiteY612" fmla="*/ 2258350 h 6858000"/>
              <a:gd name="connsiteX613" fmla="*/ 1014726 w 7467663"/>
              <a:gd name="connsiteY613" fmla="*/ 1615556 h 6858000"/>
              <a:gd name="connsiteX614" fmla="*/ 678222 w 7467663"/>
              <a:gd name="connsiteY614" fmla="*/ 1248670 h 6858000"/>
              <a:gd name="connsiteX615" fmla="*/ 6691602 w 7467663"/>
              <a:gd name="connsiteY615" fmla="*/ 1140573 h 6858000"/>
              <a:gd name="connsiteX616" fmla="*/ 6571100 w 7467663"/>
              <a:gd name="connsiteY616" fmla="*/ 1183662 h 6858000"/>
              <a:gd name="connsiteX617" fmla="*/ 6241687 w 7467663"/>
              <a:gd name="connsiteY617" fmla="*/ 1257600 h 6858000"/>
              <a:gd name="connsiteX618" fmla="*/ 5693009 w 7467663"/>
              <a:gd name="connsiteY618" fmla="*/ 1478256 h 6858000"/>
              <a:gd name="connsiteX619" fmla="*/ 6548420 w 7467663"/>
              <a:gd name="connsiteY619" fmla="*/ 1214599 h 6858000"/>
              <a:gd name="connsiteX620" fmla="*/ 6605473 w 7467663"/>
              <a:gd name="connsiteY620" fmla="*/ 1184686 h 6858000"/>
              <a:gd name="connsiteX621" fmla="*/ 6691602 w 7467663"/>
              <a:gd name="connsiteY621" fmla="*/ 1140573 h 6858000"/>
              <a:gd name="connsiteX622" fmla="*/ 4002475 w 7467663"/>
              <a:gd name="connsiteY622" fmla="*/ 1037802 h 6858000"/>
              <a:gd name="connsiteX623" fmla="*/ 4000324 w 7467663"/>
              <a:gd name="connsiteY623" fmla="*/ 1039362 h 6858000"/>
              <a:gd name="connsiteX624" fmla="*/ 4002862 w 7467663"/>
              <a:gd name="connsiteY624" fmla="*/ 1042866 h 6858000"/>
              <a:gd name="connsiteX625" fmla="*/ 4002475 w 7467663"/>
              <a:gd name="connsiteY625" fmla="*/ 1037802 h 6858000"/>
              <a:gd name="connsiteX626" fmla="*/ 506322 w 7467663"/>
              <a:gd name="connsiteY626" fmla="*/ 1020997 h 6858000"/>
              <a:gd name="connsiteX627" fmla="*/ 533068 w 7467663"/>
              <a:gd name="connsiteY627" fmla="*/ 1029409 h 6858000"/>
              <a:gd name="connsiteX628" fmla="*/ 1232525 w 7467663"/>
              <a:gd name="connsiteY628" fmla="*/ 1804675 h 6858000"/>
              <a:gd name="connsiteX629" fmla="*/ 1388858 w 7467663"/>
              <a:gd name="connsiteY629" fmla="*/ 2368011 h 6858000"/>
              <a:gd name="connsiteX630" fmla="*/ 1384098 w 7467663"/>
              <a:gd name="connsiteY630" fmla="*/ 2378125 h 6858000"/>
              <a:gd name="connsiteX631" fmla="*/ 1425393 w 7467663"/>
              <a:gd name="connsiteY631" fmla="*/ 2589124 h 6858000"/>
              <a:gd name="connsiteX632" fmla="*/ 1424001 w 7467663"/>
              <a:gd name="connsiteY632" fmla="*/ 2597541 h 6858000"/>
              <a:gd name="connsiteX633" fmla="*/ 2152729 w 7467663"/>
              <a:gd name="connsiteY633" fmla="*/ 2864487 h 6858000"/>
              <a:gd name="connsiteX634" fmla="*/ 2020609 w 7467663"/>
              <a:gd name="connsiteY634" fmla="*/ 2539671 h 6858000"/>
              <a:gd name="connsiteX635" fmla="*/ 2018920 w 7467663"/>
              <a:gd name="connsiteY635" fmla="*/ 2536309 h 6858000"/>
              <a:gd name="connsiteX636" fmla="*/ 1342441 w 7467663"/>
              <a:gd name="connsiteY636" fmla="*/ 1173017 h 6858000"/>
              <a:gd name="connsiteX637" fmla="*/ 1367925 w 7467663"/>
              <a:gd name="connsiteY637" fmla="*/ 1135648 h 6858000"/>
              <a:gd name="connsiteX638" fmla="*/ 1771401 w 7467663"/>
              <a:gd name="connsiteY638" fmla="*/ 1806673 h 6858000"/>
              <a:gd name="connsiteX639" fmla="*/ 1972385 w 7467663"/>
              <a:gd name="connsiteY639" fmla="*/ 2198735 h 6858000"/>
              <a:gd name="connsiteX640" fmla="*/ 2040892 w 7467663"/>
              <a:gd name="connsiteY640" fmla="*/ 2405205 h 6858000"/>
              <a:gd name="connsiteX641" fmla="*/ 2131689 w 7467663"/>
              <a:gd name="connsiteY641" fmla="*/ 1936926 h 6858000"/>
              <a:gd name="connsiteX642" fmla="*/ 2454820 w 7467663"/>
              <a:gd name="connsiteY642" fmla="*/ 1248808 h 6858000"/>
              <a:gd name="connsiteX643" fmla="*/ 2492512 w 7467663"/>
              <a:gd name="connsiteY643" fmla="*/ 1302920 h 6858000"/>
              <a:gd name="connsiteX644" fmla="*/ 2081216 w 7467663"/>
              <a:gd name="connsiteY644" fmla="*/ 2527513 h 6858000"/>
              <a:gd name="connsiteX645" fmla="*/ 2081211 w 7467663"/>
              <a:gd name="connsiteY645" fmla="*/ 2528916 h 6858000"/>
              <a:gd name="connsiteX646" fmla="*/ 2199067 w 7467663"/>
              <a:gd name="connsiteY646" fmla="*/ 2884061 h 6858000"/>
              <a:gd name="connsiteX647" fmla="*/ 3192586 w 7467663"/>
              <a:gd name="connsiteY647" fmla="*/ 3411496 h 6858000"/>
              <a:gd name="connsiteX648" fmla="*/ 3182620 w 7467663"/>
              <a:gd name="connsiteY648" fmla="*/ 3483279 h 6858000"/>
              <a:gd name="connsiteX649" fmla="*/ 2435119 w 7467663"/>
              <a:gd name="connsiteY649" fmla="*/ 3080173 h 6858000"/>
              <a:gd name="connsiteX650" fmla="*/ 2410152 w 7467663"/>
              <a:gd name="connsiteY650" fmla="*/ 3063751 h 6858000"/>
              <a:gd name="connsiteX651" fmla="*/ 2408099 w 7467663"/>
              <a:gd name="connsiteY651" fmla="*/ 3064403 h 6858000"/>
              <a:gd name="connsiteX652" fmla="*/ 2407218 w 7467663"/>
              <a:gd name="connsiteY652" fmla="*/ 3070324 h 6858000"/>
              <a:gd name="connsiteX653" fmla="*/ 2380138 w 7467663"/>
              <a:gd name="connsiteY653" fmla="*/ 3099341 h 6858000"/>
              <a:gd name="connsiteX654" fmla="*/ 1765923 w 7467663"/>
              <a:gd name="connsiteY654" fmla="*/ 3581043 h 6858000"/>
              <a:gd name="connsiteX655" fmla="*/ 1702258 w 7467663"/>
              <a:gd name="connsiteY655" fmla="*/ 3612286 h 6858000"/>
              <a:gd name="connsiteX656" fmla="*/ 1538370 w 7467663"/>
              <a:gd name="connsiteY656" fmla="*/ 3811804 h 6858000"/>
              <a:gd name="connsiteX657" fmla="*/ 542867 w 7467663"/>
              <a:gd name="connsiteY657" fmla="*/ 4944092 h 6858000"/>
              <a:gd name="connsiteX658" fmla="*/ 515800 w 7467663"/>
              <a:gd name="connsiteY658" fmla="*/ 4862180 h 6858000"/>
              <a:gd name="connsiteX659" fmla="*/ 909145 w 7467663"/>
              <a:gd name="connsiteY659" fmla="*/ 4199225 h 6858000"/>
              <a:gd name="connsiteX660" fmla="*/ 1214067 w 7467663"/>
              <a:gd name="connsiteY660" fmla="*/ 3908561 h 6858000"/>
              <a:gd name="connsiteX661" fmla="*/ 640967 w 7467663"/>
              <a:gd name="connsiteY661" fmla="*/ 4105601 h 6858000"/>
              <a:gd name="connsiteX662" fmla="*/ 112563 w 7467663"/>
              <a:gd name="connsiteY662" fmla="*/ 4396952 h 6858000"/>
              <a:gd name="connsiteX663" fmla="*/ 0 w 7467663"/>
              <a:gd name="connsiteY663" fmla="*/ 4466006 h 6858000"/>
              <a:gd name="connsiteX664" fmla="*/ 0 w 7467663"/>
              <a:gd name="connsiteY664" fmla="*/ 4233763 h 6858000"/>
              <a:gd name="connsiteX665" fmla="*/ 36881 w 7467663"/>
              <a:gd name="connsiteY665" fmla="*/ 4200118 h 6858000"/>
              <a:gd name="connsiteX666" fmla="*/ 910534 w 7467663"/>
              <a:gd name="connsiteY666" fmla="*/ 3629753 h 6858000"/>
              <a:gd name="connsiteX667" fmla="*/ 1578717 w 7467663"/>
              <a:gd name="connsiteY667" fmla="*/ 3575982 h 6858000"/>
              <a:gd name="connsiteX668" fmla="*/ 2338780 w 7467663"/>
              <a:gd name="connsiteY668" fmla="*/ 3033725 h 6858000"/>
              <a:gd name="connsiteX669" fmla="*/ 1807991 w 7467663"/>
              <a:gd name="connsiteY669" fmla="*/ 2807184 h 6858000"/>
              <a:gd name="connsiteX670" fmla="*/ 1416358 w 7467663"/>
              <a:gd name="connsiteY670" fmla="*/ 3112571 h 6858000"/>
              <a:gd name="connsiteX671" fmla="*/ 939066 w 7467663"/>
              <a:gd name="connsiteY671" fmla="*/ 3378798 h 6858000"/>
              <a:gd name="connsiteX672" fmla="*/ 115099 w 7467663"/>
              <a:gd name="connsiteY672" fmla="*/ 3607650 h 6858000"/>
              <a:gd name="connsiteX673" fmla="*/ 97284 w 7467663"/>
              <a:gd name="connsiteY673" fmla="*/ 3520393 h 6858000"/>
              <a:gd name="connsiteX674" fmla="*/ 922050 w 7467663"/>
              <a:gd name="connsiteY674" fmla="*/ 3074867 h 6858000"/>
              <a:gd name="connsiteX675" fmla="*/ 1405265 w 7467663"/>
              <a:gd name="connsiteY675" fmla="*/ 3016319 h 6858000"/>
              <a:gd name="connsiteX676" fmla="*/ 1407512 w 7467663"/>
              <a:gd name="connsiteY676" fmla="*/ 3018001 h 6858000"/>
              <a:gd name="connsiteX677" fmla="*/ 1726266 w 7467663"/>
              <a:gd name="connsiteY677" fmla="*/ 2777274 h 6858000"/>
              <a:gd name="connsiteX678" fmla="*/ 625390 w 7467663"/>
              <a:gd name="connsiteY678" fmla="*/ 2514541 h 6858000"/>
              <a:gd name="connsiteX679" fmla="*/ 619799 w 7467663"/>
              <a:gd name="connsiteY679" fmla="*/ 2527180 h 6858000"/>
              <a:gd name="connsiteX680" fmla="*/ 310030 w 7467663"/>
              <a:gd name="connsiteY680" fmla="*/ 2771818 h 6858000"/>
              <a:gd name="connsiteX681" fmla="*/ 173877 w 7467663"/>
              <a:gd name="connsiteY681" fmla="*/ 2937056 h 6858000"/>
              <a:gd name="connsiteX682" fmla="*/ 77889 w 7467663"/>
              <a:gd name="connsiteY682" fmla="*/ 3138440 h 6858000"/>
              <a:gd name="connsiteX683" fmla="*/ 0 w 7467663"/>
              <a:gd name="connsiteY683" fmla="*/ 3271395 h 6858000"/>
              <a:gd name="connsiteX684" fmla="*/ 0 w 7467663"/>
              <a:gd name="connsiteY684" fmla="*/ 3153002 h 6858000"/>
              <a:gd name="connsiteX685" fmla="*/ 2386 w 7467663"/>
              <a:gd name="connsiteY685" fmla="*/ 3149203 h 6858000"/>
              <a:gd name="connsiteX686" fmla="*/ 89753 w 7467663"/>
              <a:gd name="connsiteY686" fmla="*/ 2987702 h 6858000"/>
              <a:gd name="connsiteX687" fmla="*/ 76869 w 7467663"/>
              <a:gd name="connsiteY687" fmla="*/ 3005404 h 6858000"/>
              <a:gd name="connsiteX688" fmla="*/ 32049 w 7467663"/>
              <a:gd name="connsiteY688" fmla="*/ 3065814 h 6858000"/>
              <a:gd name="connsiteX689" fmla="*/ 0 w 7467663"/>
              <a:gd name="connsiteY689" fmla="*/ 3108744 h 6858000"/>
              <a:gd name="connsiteX690" fmla="*/ 0 w 7467663"/>
              <a:gd name="connsiteY690" fmla="*/ 3058059 h 6858000"/>
              <a:gd name="connsiteX691" fmla="*/ 7610 w 7467663"/>
              <a:gd name="connsiteY691" fmla="*/ 3047889 h 6858000"/>
              <a:gd name="connsiteX692" fmla="*/ 52419 w 7467663"/>
              <a:gd name="connsiteY692" fmla="*/ 2987479 h 6858000"/>
              <a:gd name="connsiteX693" fmla="*/ 59142 w 7467663"/>
              <a:gd name="connsiteY693" fmla="*/ 2978488 h 6858000"/>
              <a:gd name="connsiteX694" fmla="*/ 0 w 7467663"/>
              <a:gd name="connsiteY694" fmla="*/ 3015334 h 6858000"/>
              <a:gd name="connsiteX695" fmla="*/ 0 w 7467663"/>
              <a:gd name="connsiteY695" fmla="*/ 2914286 h 6858000"/>
              <a:gd name="connsiteX696" fmla="*/ 36383 w 7467663"/>
              <a:gd name="connsiteY696" fmla="*/ 2901128 h 6858000"/>
              <a:gd name="connsiteX697" fmla="*/ 156329 w 7467663"/>
              <a:gd name="connsiteY697" fmla="*/ 2840533 h 6858000"/>
              <a:gd name="connsiteX698" fmla="*/ 358355 w 7467663"/>
              <a:gd name="connsiteY698" fmla="*/ 2620471 h 6858000"/>
              <a:gd name="connsiteX699" fmla="*/ 510577 w 7467663"/>
              <a:gd name="connsiteY699" fmla="*/ 2501244 h 6858000"/>
              <a:gd name="connsiteX700" fmla="*/ 211967 w 7467663"/>
              <a:gd name="connsiteY700" fmla="*/ 2479171 h 6858000"/>
              <a:gd name="connsiteX701" fmla="*/ 0 w 7467663"/>
              <a:gd name="connsiteY701" fmla="*/ 2476398 h 6858000"/>
              <a:gd name="connsiteX702" fmla="*/ 0 w 7467663"/>
              <a:gd name="connsiteY702" fmla="*/ 2389189 h 6858000"/>
              <a:gd name="connsiteX703" fmla="*/ 103062 w 7467663"/>
              <a:gd name="connsiteY703" fmla="*/ 2389518 h 6858000"/>
              <a:gd name="connsiteX704" fmla="*/ 510734 w 7467663"/>
              <a:gd name="connsiteY704" fmla="*/ 2416201 h 6858000"/>
              <a:gd name="connsiteX705" fmla="*/ 279257 w 7467663"/>
              <a:gd name="connsiteY705" fmla="*/ 2092102 h 6858000"/>
              <a:gd name="connsiteX706" fmla="*/ 65265 w 7467663"/>
              <a:gd name="connsiteY706" fmla="*/ 2006049 h 6858000"/>
              <a:gd name="connsiteX707" fmla="*/ 0 w 7467663"/>
              <a:gd name="connsiteY707" fmla="*/ 1982532 h 6858000"/>
              <a:gd name="connsiteX708" fmla="*/ 0 w 7467663"/>
              <a:gd name="connsiteY708" fmla="*/ 1912789 h 6858000"/>
              <a:gd name="connsiteX709" fmla="*/ 97460 w 7467663"/>
              <a:gd name="connsiteY709" fmla="*/ 1953725 h 6858000"/>
              <a:gd name="connsiteX710" fmla="*/ 221272 w 7467663"/>
              <a:gd name="connsiteY710" fmla="*/ 1980766 h 6858000"/>
              <a:gd name="connsiteX711" fmla="*/ 116765 w 7467663"/>
              <a:gd name="connsiteY711" fmla="*/ 1911033 h 6858000"/>
              <a:gd name="connsiteX712" fmla="*/ 16405 w 7467663"/>
              <a:gd name="connsiteY712" fmla="*/ 1803412 h 6858000"/>
              <a:gd name="connsiteX713" fmla="*/ 0 w 7467663"/>
              <a:gd name="connsiteY713" fmla="*/ 1784777 h 6858000"/>
              <a:gd name="connsiteX714" fmla="*/ 0 w 7467663"/>
              <a:gd name="connsiteY714" fmla="*/ 1740082 h 6858000"/>
              <a:gd name="connsiteX715" fmla="*/ 39394 w 7467663"/>
              <a:gd name="connsiteY715" fmla="*/ 1784856 h 6858000"/>
              <a:gd name="connsiteX716" fmla="*/ 135813 w 7467663"/>
              <a:gd name="connsiteY716" fmla="*/ 1888838 h 6858000"/>
              <a:gd name="connsiteX717" fmla="*/ 242575 w 7467663"/>
              <a:gd name="connsiteY717" fmla="*/ 1958841 h 6858000"/>
              <a:gd name="connsiteX718" fmla="*/ 82197 w 7467663"/>
              <a:gd name="connsiteY718" fmla="*/ 1754826 h 6858000"/>
              <a:gd name="connsiteX719" fmla="*/ 0 w 7467663"/>
              <a:gd name="connsiteY719" fmla="*/ 1679650 h 6858000"/>
              <a:gd name="connsiteX720" fmla="*/ 0 w 7467663"/>
              <a:gd name="connsiteY720" fmla="*/ 1602463 h 6858000"/>
              <a:gd name="connsiteX721" fmla="*/ 84689 w 7467663"/>
              <a:gd name="connsiteY721" fmla="*/ 1677442 h 6858000"/>
              <a:gd name="connsiteX722" fmla="*/ 298437 w 7467663"/>
              <a:gd name="connsiteY722" fmla="*/ 1968019 h 6858000"/>
              <a:gd name="connsiteX723" fmla="*/ 227269 w 7467663"/>
              <a:gd name="connsiteY723" fmla="*/ 1114064 h 6858000"/>
              <a:gd name="connsiteX724" fmla="*/ 248003 w 7467663"/>
              <a:gd name="connsiteY724" fmla="*/ 1089613 h 6858000"/>
              <a:gd name="connsiteX725" fmla="*/ 427020 w 7467663"/>
              <a:gd name="connsiteY725" fmla="*/ 1619803 h 6858000"/>
              <a:gd name="connsiteX726" fmla="*/ 340345 w 7467663"/>
              <a:gd name="connsiteY726" fmla="*/ 2027739 h 6858000"/>
              <a:gd name="connsiteX727" fmla="*/ 360865 w 7467663"/>
              <a:gd name="connsiteY727" fmla="*/ 2044827 h 6858000"/>
              <a:gd name="connsiteX728" fmla="*/ 560414 w 7467663"/>
              <a:gd name="connsiteY728" fmla="*/ 2421457 h 6858000"/>
              <a:gd name="connsiteX729" fmla="*/ 1359703 w 7467663"/>
              <a:gd name="connsiteY729" fmla="*/ 2578554 h 6858000"/>
              <a:gd name="connsiteX730" fmla="*/ 1359422 w 7467663"/>
              <a:gd name="connsiteY730" fmla="*/ 2577994 h 6858000"/>
              <a:gd name="connsiteX731" fmla="*/ 828701 w 7467663"/>
              <a:gd name="connsiteY731" fmla="*/ 1839520 h 6858000"/>
              <a:gd name="connsiteX732" fmla="*/ 494427 w 7467663"/>
              <a:gd name="connsiteY732" fmla="*/ 1092333 h 6858000"/>
              <a:gd name="connsiteX733" fmla="*/ 506322 w 7467663"/>
              <a:gd name="connsiteY733" fmla="*/ 1020997 h 6858000"/>
              <a:gd name="connsiteX734" fmla="*/ 4570198 w 7467663"/>
              <a:gd name="connsiteY734" fmla="*/ 978081 h 6858000"/>
              <a:gd name="connsiteX735" fmla="*/ 4523691 w 7467663"/>
              <a:gd name="connsiteY735" fmla="*/ 1127776 h 6858000"/>
              <a:gd name="connsiteX736" fmla="*/ 4509875 w 7467663"/>
              <a:gd name="connsiteY736" fmla="*/ 1167552 h 6858000"/>
              <a:gd name="connsiteX737" fmla="*/ 4478168 w 7467663"/>
              <a:gd name="connsiteY737" fmla="*/ 1260735 h 6858000"/>
              <a:gd name="connsiteX738" fmla="*/ 4409309 w 7467663"/>
              <a:gd name="connsiteY738" fmla="*/ 1666996 h 6858000"/>
              <a:gd name="connsiteX739" fmla="*/ 4370031 w 7467663"/>
              <a:gd name="connsiteY739" fmla="*/ 1955666 h 6858000"/>
              <a:gd name="connsiteX740" fmla="*/ 4570198 w 7467663"/>
              <a:gd name="connsiteY740" fmla="*/ 978081 h 6858000"/>
              <a:gd name="connsiteX741" fmla="*/ 4557898 w 7467663"/>
              <a:gd name="connsiteY741" fmla="*/ 900011 h 6858000"/>
              <a:gd name="connsiteX742" fmla="*/ 4344840 w 7467663"/>
              <a:gd name="connsiteY742" fmla="*/ 1922038 h 6858000"/>
              <a:gd name="connsiteX743" fmla="*/ 4378710 w 7467663"/>
              <a:gd name="connsiteY743" fmla="*/ 1665516 h 6858000"/>
              <a:gd name="connsiteX744" fmla="*/ 4448798 w 7467663"/>
              <a:gd name="connsiteY744" fmla="*/ 1253024 h 6858000"/>
              <a:gd name="connsiteX745" fmla="*/ 4480315 w 7467663"/>
              <a:gd name="connsiteY745" fmla="*/ 1158454 h 6858000"/>
              <a:gd name="connsiteX746" fmla="*/ 4494133 w 7467663"/>
              <a:gd name="connsiteY746" fmla="*/ 1118676 h 6858000"/>
              <a:gd name="connsiteX747" fmla="*/ 4557898 w 7467663"/>
              <a:gd name="connsiteY747" fmla="*/ 900011 h 6858000"/>
              <a:gd name="connsiteX748" fmla="*/ 5870151 w 7467663"/>
              <a:gd name="connsiteY748" fmla="*/ 898890 h 6858000"/>
              <a:gd name="connsiteX749" fmla="*/ 5861335 w 7467663"/>
              <a:gd name="connsiteY749" fmla="*/ 899177 h 6858000"/>
              <a:gd name="connsiteX750" fmla="*/ 5843702 w 7467663"/>
              <a:gd name="connsiteY750" fmla="*/ 899748 h 6858000"/>
              <a:gd name="connsiteX751" fmla="*/ 5651107 w 7467663"/>
              <a:gd name="connsiteY751" fmla="*/ 920306 h 6858000"/>
              <a:gd name="connsiteX752" fmla="*/ 5459407 w 7467663"/>
              <a:gd name="connsiteY752" fmla="*/ 940975 h 6858000"/>
              <a:gd name="connsiteX753" fmla="*/ 5374846 w 7467663"/>
              <a:gd name="connsiteY753" fmla="*/ 941988 h 6858000"/>
              <a:gd name="connsiteX754" fmla="*/ 5256105 w 7467663"/>
              <a:gd name="connsiteY754" fmla="*/ 945632 h 6858000"/>
              <a:gd name="connsiteX755" fmla="*/ 5107071 w 7467663"/>
              <a:gd name="connsiteY755" fmla="*/ 969720 h 6858000"/>
              <a:gd name="connsiteX756" fmla="*/ 4998681 w 7467663"/>
              <a:gd name="connsiteY756" fmla="*/ 988771 h 6858000"/>
              <a:gd name="connsiteX757" fmla="*/ 5870151 w 7467663"/>
              <a:gd name="connsiteY757" fmla="*/ 898890 h 6858000"/>
              <a:gd name="connsiteX758" fmla="*/ 5504425 w 7467663"/>
              <a:gd name="connsiteY758" fmla="*/ 848067 h 6858000"/>
              <a:gd name="connsiteX759" fmla="*/ 4968849 w 7467663"/>
              <a:gd name="connsiteY759" fmla="*/ 962318 h 6858000"/>
              <a:gd name="connsiteX760" fmla="*/ 5104039 w 7467663"/>
              <a:gd name="connsiteY760" fmla="*/ 940634 h 6858000"/>
              <a:gd name="connsiteX761" fmla="*/ 5256311 w 7467663"/>
              <a:gd name="connsiteY761" fmla="*/ 916490 h 6858000"/>
              <a:gd name="connsiteX762" fmla="*/ 5377381 w 7467663"/>
              <a:gd name="connsiteY762" fmla="*/ 912671 h 6858000"/>
              <a:gd name="connsiteX763" fmla="*/ 5460148 w 7467663"/>
              <a:gd name="connsiteY763" fmla="*/ 911442 h 6858000"/>
              <a:gd name="connsiteX764" fmla="*/ 5648971 w 7467663"/>
              <a:gd name="connsiteY764" fmla="*/ 891331 h 6858000"/>
              <a:gd name="connsiteX765" fmla="*/ 5844807 w 7467663"/>
              <a:gd name="connsiteY765" fmla="*/ 870718 h 6858000"/>
              <a:gd name="connsiteX766" fmla="*/ 5862975 w 7467663"/>
              <a:gd name="connsiteY766" fmla="*/ 869756 h 6858000"/>
              <a:gd name="connsiteX767" fmla="*/ 5920887 w 7467663"/>
              <a:gd name="connsiteY767" fmla="*/ 865929 h 6858000"/>
              <a:gd name="connsiteX768" fmla="*/ 5504425 w 7467663"/>
              <a:gd name="connsiteY768" fmla="*/ 848067 h 6858000"/>
              <a:gd name="connsiteX769" fmla="*/ 3607114 w 7467663"/>
              <a:gd name="connsiteY769" fmla="*/ 467441 h 6858000"/>
              <a:gd name="connsiteX770" fmla="*/ 3296242 w 7467663"/>
              <a:gd name="connsiteY770" fmla="*/ 807991 h 6858000"/>
              <a:gd name="connsiteX771" fmla="*/ 3174674 w 7467663"/>
              <a:gd name="connsiteY771" fmla="*/ 919759 h 6858000"/>
              <a:gd name="connsiteX772" fmla="*/ 3042978 w 7467663"/>
              <a:gd name="connsiteY772" fmla="*/ 1054894 h 6858000"/>
              <a:gd name="connsiteX773" fmla="*/ 2968914 w 7467663"/>
              <a:gd name="connsiteY773" fmla="*/ 1133756 h 6858000"/>
              <a:gd name="connsiteX774" fmla="*/ 3103823 w 7467663"/>
              <a:gd name="connsiteY774" fmla="*/ 1026814 h 6858000"/>
              <a:gd name="connsiteX775" fmla="*/ 3607114 w 7467663"/>
              <a:gd name="connsiteY775" fmla="*/ 467441 h 6858000"/>
              <a:gd name="connsiteX776" fmla="*/ 3744487 w 7467663"/>
              <a:gd name="connsiteY776" fmla="*/ 383136 h 6858000"/>
              <a:gd name="connsiteX777" fmla="*/ 3970213 w 7467663"/>
              <a:gd name="connsiteY777" fmla="*/ 995559 h 6858000"/>
              <a:gd name="connsiteX778" fmla="*/ 3744487 w 7467663"/>
              <a:gd name="connsiteY778" fmla="*/ 383136 h 6858000"/>
              <a:gd name="connsiteX779" fmla="*/ 3624562 w 7467663"/>
              <a:gd name="connsiteY779" fmla="*/ 367041 h 6858000"/>
              <a:gd name="connsiteX780" fmla="*/ 3489712 w 7467663"/>
              <a:gd name="connsiteY780" fmla="*/ 485386 h 6858000"/>
              <a:gd name="connsiteX781" fmla="*/ 3182994 w 7467663"/>
              <a:gd name="connsiteY781" fmla="*/ 828265 h 6858000"/>
              <a:gd name="connsiteX782" fmla="*/ 2892114 w 7467663"/>
              <a:gd name="connsiteY782" fmla="*/ 1172635 h 6858000"/>
              <a:gd name="connsiteX783" fmla="*/ 3021459 w 7467663"/>
              <a:gd name="connsiteY783" fmla="*/ 1035385 h 6858000"/>
              <a:gd name="connsiteX784" fmla="*/ 3153873 w 7467663"/>
              <a:gd name="connsiteY784" fmla="*/ 898971 h 6858000"/>
              <a:gd name="connsiteX785" fmla="*/ 3276511 w 7467663"/>
              <a:gd name="connsiteY785" fmla="*/ 786423 h 6858000"/>
              <a:gd name="connsiteX786" fmla="*/ 3584154 w 7467663"/>
              <a:gd name="connsiteY786" fmla="*/ 448218 h 6858000"/>
              <a:gd name="connsiteX787" fmla="*/ 3624562 w 7467663"/>
              <a:gd name="connsiteY787" fmla="*/ 367041 h 6858000"/>
              <a:gd name="connsiteX788" fmla="*/ 3766672 w 7467663"/>
              <a:gd name="connsiteY788" fmla="*/ 359429 h 6858000"/>
              <a:gd name="connsiteX789" fmla="*/ 3996338 w 7467663"/>
              <a:gd name="connsiteY789" fmla="*/ 968237 h 6858000"/>
              <a:gd name="connsiteX790" fmla="*/ 3766672 w 7467663"/>
              <a:gd name="connsiteY790" fmla="*/ 359429 h 6858000"/>
              <a:gd name="connsiteX791" fmla="*/ 5805386 w 7467663"/>
              <a:gd name="connsiteY791" fmla="*/ 239240 h 6858000"/>
              <a:gd name="connsiteX792" fmla="*/ 5736947 w 7467663"/>
              <a:gd name="connsiteY792" fmla="*/ 261367 h 6858000"/>
              <a:gd name="connsiteX793" fmla="*/ 5427012 w 7467663"/>
              <a:gd name="connsiteY793" fmla="*/ 311272 h 6858000"/>
              <a:gd name="connsiteX794" fmla="*/ 5147818 w 7467663"/>
              <a:gd name="connsiteY794" fmla="*/ 322112 h 6858000"/>
              <a:gd name="connsiteX795" fmla="*/ 5060854 w 7467663"/>
              <a:gd name="connsiteY795" fmla="*/ 311882 h 6858000"/>
              <a:gd name="connsiteX796" fmla="*/ 4945989 w 7467663"/>
              <a:gd name="connsiteY796" fmla="*/ 300516 h 6858000"/>
              <a:gd name="connsiteX797" fmla="*/ 5410479 w 7467663"/>
              <a:gd name="connsiteY797" fmla="*/ 348434 h 6858000"/>
              <a:gd name="connsiteX798" fmla="*/ 5805386 w 7467663"/>
              <a:gd name="connsiteY798" fmla="*/ 239240 h 6858000"/>
              <a:gd name="connsiteX799" fmla="*/ 5905192 w 7467663"/>
              <a:gd name="connsiteY799" fmla="*/ 163079 h 6858000"/>
              <a:gd name="connsiteX800" fmla="*/ 5865655 w 7467663"/>
              <a:gd name="connsiteY800" fmla="*/ 171901 h 6858000"/>
              <a:gd name="connsiteX801" fmla="*/ 5259740 w 7467663"/>
              <a:gd name="connsiteY801" fmla="*/ 257013 h 6858000"/>
              <a:gd name="connsiteX802" fmla="*/ 5208466 w 7467663"/>
              <a:gd name="connsiteY802" fmla="*/ 257550 h 6858000"/>
              <a:gd name="connsiteX803" fmla="*/ 4980204 w 7467663"/>
              <a:gd name="connsiteY803" fmla="*/ 271903 h 6858000"/>
              <a:gd name="connsiteX804" fmla="*/ 5068068 w 7467663"/>
              <a:gd name="connsiteY804" fmla="*/ 282244 h 6858000"/>
              <a:gd name="connsiteX805" fmla="*/ 5153231 w 7467663"/>
              <a:gd name="connsiteY805" fmla="*/ 292240 h 6858000"/>
              <a:gd name="connsiteX806" fmla="*/ 5426491 w 7467663"/>
              <a:gd name="connsiteY806" fmla="*/ 281128 h 6858000"/>
              <a:gd name="connsiteX807" fmla="*/ 5731212 w 7467663"/>
              <a:gd name="connsiteY807" fmla="*/ 231951 h 6858000"/>
              <a:gd name="connsiteX808" fmla="*/ 5905192 w 7467663"/>
              <a:gd name="connsiteY808" fmla="*/ 163079 h 6858000"/>
              <a:gd name="connsiteX809" fmla="*/ 5944437 w 7467663"/>
              <a:gd name="connsiteY809" fmla="*/ 113829 h 6858000"/>
              <a:gd name="connsiteX810" fmla="*/ 5825032 w 7467663"/>
              <a:gd name="connsiteY810" fmla="*/ 146405 h 6858000"/>
              <a:gd name="connsiteX811" fmla="*/ 4955599 w 7467663"/>
              <a:gd name="connsiteY811" fmla="*/ 247008 h 6858000"/>
              <a:gd name="connsiteX812" fmla="*/ 5210104 w 7467663"/>
              <a:gd name="connsiteY812" fmla="*/ 228123 h 6858000"/>
              <a:gd name="connsiteX813" fmla="*/ 5261015 w 7467663"/>
              <a:gd name="connsiteY813" fmla="*/ 227087 h 6858000"/>
              <a:gd name="connsiteX814" fmla="*/ 5861181 w 7467663"/>
              <a:gd name="connsiteY814" fmla="*/ 143093 h 6858000"/>
              <a:gd name="connsiteX815" fmla="*/ 5961252 w 7467663"/>
              <a:gd name="connsiteY815" fmla="*/ 114820 h 6858000"/>
              <a:gd name="connsiteX816" fmla="*/ 5944437 w 7467663"/>
              <a:gd name="connsiteY816" fmla="*/ 113829 h 6858000"/>
              <a:gd name="connsiteX817" fmla="*/ 3882765 w 7467663"/>
              <a:gd name="connsiteY817" fmla="*/ 0 h 6858000"/>
              <a:gd name="connsiteX818" fmla="*/ 3995099 w 7467663"/>
              <a:gd name="connsiteY818" fmla="*/ 0 h 6858000"/>
              <a:gd name="connsiteX819" fmla="*/ 4163818 w 7467663"/>
              <a:gd name="connsiteY819" fmla="*/ 234104 h 6858000"/>
              <a:gd name="connsiteX820" fmla="*/ 4172099 w 7467663"/>
              <a:gd name="connsiteY820" fmla="*/ 234207 h 6858000"/>
              <a:gd name="connsiteX821" fmla="*/ 4784282 w 7467663"/>
              <a:gd name="connsiteY821" fmla="*/ 276561 h 6858000"/>
              <a:gd name="connsiteX822" fmla="*/ 4801687 w 7467663"/>
              <a:gd name="connsiteY822" fmla="*/ 267764 h 6858000"/>
              <a:gd name="connsiteX823" fmla="*/ 6082788 w 7467663"/>
              <a:gd name="connsiteY823" fmla="*/ 64119 h 6858000"/>
              <a:gd name="connsiteX824" fmla="*/ 6099442 w 7467663"/>
              <a:gd name="connsiteY824" fmla="*/ 82568 h 6858000"/>
              <a:gd name="connsiteX825" fmla="*/ 4804137 w 7467663"/>
              <a:gd name="connsiteY825" fmla="*/ 320931 h 6858000"/>
              <a:gd name="connsiteX826" fmla="*/ 4227047 w 7467663"/>
              <a:gd name="connsiteY826" fmla="*/ 313415 h 6858000"/>
              <a:gd name="connsiteX827" fmla="*/ 4346041 w 7467663"/>
              <a:gd name="connsiteY827" fmla="*/ 456086 h 6858000"/>
              <a:gd name="connsiteX828" fmla="*/ 4870967 w 7467663"/>
              <a:gd name="connsiteY828" fmla="*/ 963061 h 6858000"/>
              <a:gd name="connsiteX829" fmla="*/ 4889647 w 7467663"/>
              <a:gd name="connsiteY829" fmla="*/ 957147 h 6858000"/>
              <a:gd name="connsiteX830" fmla="*/ 5422504 w 7467663"/>
              <a:gd name="connsiteY830" fmla="*/ 805191 h 6858000"/>
              <a:gd name="connsiteX831" fmla="*/ 6087656 w 7467663"/>
              <a:gd name="connsiteY831" fmla="*/ 826703 h 6858000"/>
              <a:gd name="connsiteX832" fmla="*/ 6058717 w 7467663"/>
              <a:gd name="connsiteY832" fmla="*/ 865992 h 6858000"/>
              <a:gd name="connsiteX833" fmla="*/ 4974153 w 7467663"/>
              <a:gd name="connsiteY833" fmla="*/ 1045456 h 6858000"/>
              <a:gd name="connsiteX834" fmla="*/ 5627835 w 7467663"/>
              <a:gd name="connsiteY834" fmla="*/ 1472077 h 6858000"/>
              <a:gd name="connsiteX835" fmla="*/ 5629817 w 7467663"/>
              <a:gd name="connsiteY835" fmla="*/ 1471412 h 6858000"/>
              <a:gd name="connsiteX836" fmla="*/ 5634124 w 7467663"/>
              <a:gd name="connsiteY836" fmla="*/ 1470572 h 6858000"/>
              <a:gd name="connsiteX837" fmla="*/ 5755832 w 7467663"/>
              <a:gd name="connsiteY837" fmla="*/ 1383886 h 6858000"/>
              <a:gd name="connsiteX838" fmla="*/ 6014186 w 7467663"/>
              <a:gd name="connsiteY838" fmla="*/ 1279799 h 6858000"/>
              <a:gd name="connsiteX839" fmla="*/ 6901619 w 7467663"/>
              <a:gd name="connsiteY839" fmla="*/ 1047874 h 6858000"/>
              <a:gd name="connsiteX840" fmla="*/ 6931566 w 7467663"/>
              <a:gd name="connsiteY840" fmla="*/ 1062034 h 6858000"/>
              <a:gd name="connsiteX841" fmla="*/ 5790982 w 7467663"/>
              <a:gd name="connsiteY841" fmla="*/ 1561380 h 6858000"/>
              <a:gd name="connsiteX842" fmla="*/ 6188971 w 7467663"/>
              <a:gd name="connsiteY842" fmla="*/ 1755168 h 6858000"/>
              <a:gd name="connsiteX843" fmla="*/ 6202446 w 7467663"/>
              <a:gd name="connsiteY843" fmla="*/ 1752268 h 6858000"/>
              <a:gd name="connsiteX844" fmla="*/ 7179560 w 7467663"/>
              <a:gd name="connsiteY844" fmla="*/ 1467551 h 6858000"/>
              <a:gd name="connsiteX845" fmla="*/ 7158730 w 7467663"/>
              <a:gd name="connsiteY845" fmla="*/ 1507835 h 6858000"/>
              <a:gd name="connsiteX846" fmla="*/ 6326959 w 7467663"/>
              <a:gd name="connsiteY846" fmla="*/ 1817686 h 6858000"/>
              <a:gd name="connsiteX847" fmla="*/ 6537433 w 7467663"/>
              <a:gd name="connsiteY847" fmla="*/ 1907790 h 6858000"/>
              <a:gd name="connsiteX848" fmla="*/ 6550221 w 7467663"/>
              <a:gd name="connsiteY848" fmla="*/ 1910729 h 6858000"/>
              <a:gd name="connsiteX849" fmla="*/ 6964438 w 7467663"/>
              <a:gd name="connsiteY849" fmla="*/ 2209505 h 6858000"/>
              <a:gd name="connsiteX850" fmla="*/ 7367862 w 7467663"/>
              <a:gd name="connsiteY850" fmla="*/ 2806833 h 6858000"/>
              <a:gd name="connsiteX851" fmla="*/ 7364329 w 7467663"/>
              <a:gd name="connsiteY851" fmla="*/ 2826907 h 6858000"/>
              <a:gd name="connsiteX852" fmla="*/ 7290545 w 7467663"/>
              <a:gd name="connsiteY852" fmla="*/ 2850663 h 6858000"/>
              <a:gd name="connsiteX853" fmla="*/ 6472036 w 7467663"/>
              <a:gd name="connsiteY853" fmla="*/ 1959003 h 6858000"/>
              <a:gd name="connsiteX854" fmla="*/ 5792897 w 7467663"/>
              <a:gd name="connsiteY854" fmla="*/ 1647747 h 6858000"/>
              <a:gd name="connsiteX855" fmla="*/ 5842751 w 7467663"/>
              <a:gd name="connsiteY855" fmla="*/ 1816112 h 6858000"/>
              <a:gd name="connsiteX856" fmla="*/ 5847424 w 7467663"/>
              <a:gd name="connsiteY856" fmla="*/ 1815776 h 6858000"/>
              <a:gd name="connsiteX857" fmla="*/ 6399821 w 7467663"/>
              <a:gd name="connsiteY857" fmla="*/ 2344799 h 6858000"/>
              <a:gd name="connsiteX858" fmla="*/ 6323232 w 7467663"/>
              <a:gd name="connsiteY858" fmla="*/ 2389634 h 6858000"/>
              <a:gd name="connsiteX859" fmla="*/ 5942958 w 7467663"/>
              <a:gd name="connsiteY859" fmla="*/ 2077708 h 6858000"/>
              <a:gd name="connsiteX860" fmla="*/ 5921559 w 7467663"/>
              <a:gd name="connsiteY860" fmla="*/ 2378596 h 6858000"/>
              <a:gd name="connsiteX861" fmla="*/ 5817651 w 7467663"/>
              <a:gd name="connsiteY861" fmla="*/ 3023919 h 6858000"/>
              <a:gd name="connsiteX862" fmla="*/ 5729634 w 7467663"/>
              <a:gd name="connsiteY862" fmla="*/ 3051849 h 6858000"/>
              <a:gd name="connsiteX863" fmla="*/ 5611018 w 7467663"/>
              <a:gd name="connsiteY863" fmla="*/ 2316769 h 6858000"/>
              <a:gd name="connsiteX864" fmla="*/ 5687608 w 7467663"/>
              <a:gd name="connsiteY864" fmla="*/ 2039972 h 6858000"/>
              <a:gd name="connsiteX865" fmla="*/ 5657554 w 7467663"/>
              <a:gd name="connsiteY865" fmla="*/ 1576445 h 6858000"/>
              <a:gd name="connsiteX866" fmla="*/ 5150475 w 7467663"/>
              <a:gd name="connsiteY866" fmla="*/ 1274012 h 6858000"/>
              <a:gd name="connsiteX867" fmla="*/ 5349142 w 7467663"/>
              <a:gd name="connsiteY867" fmla="*/ 2204405 h 6858000"/>
              <a:gd name="connsiteX868" fmla="*/ 5262214 w 7467663"/>
              <a:gd name="connsiteY868" fmla="*/ 2233836 h 6858000"/>
              <a:gd name="connsiteX869" fmla="*/ 4981539 w 7467663"/>
              <a:gd name="connsiteY869" fmla="*/ 1542201 h 6858000"/>
              <a:gd name="connsiteX870" fmla="*/ 4958461 w 7467663"/>
              <a:gd name="connsiteY870" fmla="*/ 1136957 h 6858000"/>
              <a:gd name="connsiteX871" fmla="*/ 4655015 w 7467663"/>
              <a:gd name="connsiteY871" fmla="*/ 891426 h 6858000"/>
              <a:gd name="connsiteX872" fmla="*/ 4348002 w 7467663"/>
              <a:gd name="connsiteY872" fmla="*/ 2205895 h 6858000"/>
              <a:gd name="connsiteX873" fmla="*/ 4262250 w 7467663"/>
              <a:gd name="connsiteY873" fmla="*/ 2219972 h 6858000"/>
              <a:gd name="connsiteX874" fmla="*/ 4550611 w 7467663"/>
              <a:gd name="connsiteY874" fmla="*/ 817540 h 6858000"/>
              <a:gd name="connsiteX875" fmla="*/ 4564418 w 7467663"/>
              <a:gd name="connsiteY875" fmla="*/ 808293 h 6858000"/>
              <a:gd name="connsiteX876" fmla="*/ 4266388 w 7467663"/>
              <a:gd name="connsiteY876" fmla="*/ 500083 h 6858000"/>
              <a:gd name="connsiteX877" fmla="*/ 4032842 w 7467663"/>
              <a:gd name="connsiteY877" fmla="*/ 211809 h 6858000"/>
              <a:gd name="connsiteX878" fmla="*/ 3882765 w 7467663"/>
              <a:gd name="connsiteY878" fmla="*/ 0 h 6858000"/>
              <a:gd name="connsiteX879" fmla="*/ 3721337 w 7467663"/>
              <a:gd name="connsiteY879" fmla="*/ 0 h 6858000"/>
              <a:gd name="connsiteX880" fmla="*/ 3797544 w 7467663"/>
              <a:gd name="connsiteY880" fmla="*/ 0 h 6858000"/>
              <a:gd name="connsiteX881" fmla="*/ 3775734 w 7467663"/>
              <a:gd name="connsiteY881" fmla="*/ 95131 h 6858000"/>
              <a:gd name="connsiteX882" fmla="*/ 3724807 w 7467663"/>
              <a:gd name="connsiteY882" fmla="*/ 272257 h 6858000"/>
              <a:gd name="connsiteX883" fmla="*/ 3726844 w 7467663"/>
              <a:gd name="connsiteY883" fmla="*/ 282988 h 6858000"/>
              <a:gd name="connsiteX884" fmla="*/ 3742664 w 7467663"/>
              <a:gd name="connsiteY884" fmla="*/ 279918 h 6858000"/>
              <a:gd name="connsiteX885" fmla="*/ 4103910 w 7467663"/>
              <a:gd name="connsiteY885" fmla="*/ 1161917 h 6858000"/>
              <a:gd name="connsiteX886" fmla="*/ 4020269 w 7467663"/>
              <a:gd name="connsiteY886" fmla="*/ 1200406 h 6858000"/>
              <a:gd name="connsiteX887" fmla="*/ 3674882 w 7467663"/>
              <a:gd name="connsiteY887" fmla="*/ 488524 h 6858000"/>
              <a:gd name="connsiteX888" fmla="*/ 3132682 w 7467663"/>
              <a:gd name="connsiteY888" fmla="*/ 1072284 h 6858000"/>
              <a:gd name="connsiteX889" fmla="*/ 2716346 w 7467663"/>
              <a:gd name="connsiteY889" fmla="*/ 1276376 h 6858000"/>
              <a:gd name="connsiteX890" fmla="*/ 2716772 w 7467663"/>
              <a:gd name="connsiteY890" fmla="*/ 1255462 h 6858000"/>
              <a:gd name="connsiteX891" fmla="*/ 3471096 w 7467663"/>
              <a:gd name="connsiteY891" fmla="*/ 437072 h 6858000"/>
              <a:gd name="connsiteX892" fmla="*/ 3639057 w 7467663"/>
              <a:gd name="connsiteY892" fmla="*/ 286334 h 6858000"/>
              <a:gd name="connsiteX893" fmla="*/ 3640309 w 7467663"/>
              <a:gd name="connsiteY893" fmla="*/ 284664 h 6858000"/>
              <a:gd name="connsiteX894" fmla="*/ 3646022 w 7467663"/>
              <a:gd name="connsiteY894" fmla="*/ 276711 h 6858000"/>
              <a:gd name="connsiteX895" fmla="*/ 3707943 w 7467663"/>
              <a:gd name="connsiteY895" fmla="*/ 65958 h 6858000"/>
              <a:gd name="connsiteX896" fmla="*/ 3721337 w 7467663"/>
              <a:gd name="connsiteY896" fmla="*/ 0 h 6858000"/>
              <a:gd name="connsiteX897" fmla="*/ 2867960 w 7467663"/>
              <a:gd name="connsiteY897" fmla="*/ 0 h 6858000"/>
              <a:gd name="connsiteX898" fmla="*/ 2926351 w 7467663"/>
              <a:gd name="connsiteY898" fmla="*/ 0 h 6858000"/>
              <a:gd name="connsiteX899" fmla="*/ 2902823 w 7467663"/>
              <a:gd name="connsiteY899" fmla="*/ 262929 h 6858000"/>
              <a:gd name="connsiteX900" fmla="*/ 2940663 w 7467663"/>
              <a:gd name="connsiteY900" fmla="*/ 140884 h 6858000"/>
              <a:gd name="connsiteX901" fmla="*/ 2947039 w 7467663"/>
              <a:gd name="connsiteY901" fmla="*/ 122524 h 6858000"/>
              <a:gd name="connsiteX902" fmla="*/ 2984316 w 7467663"/>
              <a:gd name="connsiteY902" fmla="*/ 0 h 6858000"/>
              <a:gd name="connsiteX903" fmla="*/ 3016114 w 7467663"/>
              <a:gd name="connsiteY903" fmla="*/ 0 h 6858000"/>
              <a:gd name="connsiteX904" fmla="*/ 2979949 w 7467663"/>
              <a:gd name="connsiteY904" fmla="*/ 119274 h 6858000"/>
              <a:gd name="connsiteX905" fmla="*/ 3023879 w 7467663"/>
              <a:gd name="connsiteY905" fmla="*/ 0 h 6858000"/>
              <a:gd name="connsiteX906" fmla="*/ 3105400 w 7467663"/>
              <a:gd name="connsiteY906" fmla="*/ 0 h 6858000"/>
              <a:gd name="connsiteX907" fmla="*/ 3094669 w 7467663"/>
              <a:gd name="connsiteY907" fmla="*/ 30308 h 6858000"/>
              <a:gd name="connsiteX908" fmla="*/ 2901945 w 7467663"/>
              <a:gd name="connsiteY908" fmla="*/ 466538 h 6858000"/>
              <a:gd name="connsiteX909" fmla="*/ 2815209 w 7467663"/>
              <a:gd name="connsiteY909" fmla="*/ 497361 h 6858000"/>
              <a:gd name="connsiteX910" fmla="*/ 2844845 w 7467663"/>
              <a:gd name="connsiteY910" fmla="*/ 127638 h 6858000"/>
              <a:gd name="connsiteX911" fmla="*/ 2867960 w 7467663"/>
              <a:gd name="connsiteY911" fmla="*/ 0 h 6858000"/>
              <a:gd name="connsiteX912" fmla="*/ 1057230 w 7467663"/>
              <a:gd name="connsiteY912" fmla="*/ 0 h 6858000"/>
              <a:gd name="connsiteX913" fmla="*/ 1111003 w 7467663"/>
              <a:gd name="connsiteY913" fmla="*/ 0 h 6858000"/>
              <a:gd name="connsiteX914" fmla="*/ 1125553 w 7467663"/>
              <a:gd name="connsiteY914" fmla="*/ 52588 h 6858000"/>
              <a:gd name="connsiteX915" fmla="*/ 1304276 w 7467663"/>
              <a:gd name="connsiteY915" fmla="*/ 476275 h 6858000"/>
              <a:gd name="connsiteX916" fmla="*/ 1492066 w 7467663"/>
              <a:gd name="connsiteY916" fmla="*/ 886333 h 6858000"/>
              <a:gd name="connsiteX917" fmla="*/ 1423698 w 7467663"/>
              <a:gd name="connsiteY917" fmla="*/ 710817 h 6858000"/>
              <a:gd name="connsiteX918" fmla="*/ 1357609 w 7467663"/>
              <a:gd name="connsiteY918" fmla="*/ 532892 h 6858000"/>
              <a:gd name="connsiteX919" fmla="*/ 1309550 w 7467663"/>
              <a:gd name="connsiteY919" fmla="*/ 374031 h 6858000"/>
              <a:gd name="connsiteX920" fmla="*/ 1193673 w 7467663"/>
              <a:gd name="connsiteY920" fmla="*/ 49533 h 6858000"/>
              <a:gd name="connsiteX921" fmla="*/ 1164391 w 7467663"/>
              <a:gd name="connsiteY921" fmla="*/ 0 h 6858000"/>
              <a:gd name="connsiteX922" fmla="*/ 1200666 w 7467663"/>
              <a:gd name="connsiteY922" fmla="*/ 0 h 6858000"/>
              <a:gd name="connsiteX923" fmla="*/ 1223408 w 7467663"/>
              <a:gd name="connsiteY923" fmla="*/ 38996 h 6858000"/>
              <a:gd name="connsiteX924" fmla="*/ 1339635 w 7467663"/>
              <a:gd name="connsiteY924" fmla="*/ 365517 h 6858000"/>
              <a:gd name="connsiteX925" fmla="*/ 1387469 w 7467663"/>
              <a:gd name="connsiteY925" fmla="*/ 523079 h 6858000"/>
              <a:gd name="connsiteX926" fmla="*/ 1452685 w 7467663"/>
              <a:gd name="connsiteY926" fmla="*/ 699806 h 6858000"/>
              <a:gd name="connsiteX927" fmla="*/ 1492092 w 7467663"/>
              <a:gd name="connsiteY927" fmla="*/ 800424 h 6858000"/>
              <a:gd name="connsiteX928" fmla="*/ 1455302 w 7467663"/>
              <a:gd name="connsiteY928" fmla="*/ 632913 h 6858000"/>
              <a:gd name="connsiteX929" fmla="*/ 1222336 w 7467663"/>
              <a:gd name="connsiteY929" fmla="*/ 9480 h 6858000"/>
              <a:gd name="connsiteX930" fmla="*/ 1214634 w 7467663"/>
              <a:gd name="connsiteY930" fmla="*/ 0 h 6858000"/>
              <a:gd name="connsiteX931" fmla="*/ 1289827 w 7467663"/>
              <a:gd name="connsiteY931" fmla="*/ 0 h 6858000"/>
              <a:gd name="connsiteX932" fmla="*/ 1321076 w 7467663"/>
              <a:gd name="connsiteY932" fmla="*/ 59722 h 6858000"/>
              <a:gd name="connsiteX933" fmla="*/ 1512579 w 7467663"/>
              <a:gd name="connsiteY933" fmla="*/ 626441 h 6858000"/>
              <a:gd name="connsiteX934" fmla="*/ 1506076 w 7467663"/>
              <a:gd name="connsiteY934" fmla="*/ 1089289 h 6858000"/>
              <a:gd name="connsiteX935" fmla="*/ 1486346 w 7467663"/>
              <a:gd name="connsiteY935" fmla="*/ 1079919 h 6858000"/>
              <a:gd name="connsiteX936" fmla="*/ 1070511 w 7467663"/>
              <a:gd name="connsiteY936" fmla="*/ 48609 h 6858000"/>
              <a:gd name="connsiteX937" fmla="*/ 1057230 w 7467663"/>
              <a:gd name="connsiteY937" fmla="*/ 0 h 6858000"/>
              <a:gd name="connsiteX938" fmla="*/ 43151 w 7467663"/>
              <a:gd name="connsiteY938" fmla="*/ 0 h 6858000"/>
              <a:gd name="connsiteX939" fmla="*/ 95283 w 7467663"/>
              <a:gd name="connsiteY939" fmla="*/ 0 h 6858000"/>
              <a:gd name="connsiteX940" fmla="*/ 300708 w 7467663"/>
              <a:gd name="connsiteY940" fmla="*/ 154571 h 6858000"/>
              <a:gd name="connsiteX941" fmla="*/ 530414 w 7467663"/>
              <a:gd name="connsiteY941" fmla="*/ 354673 h 6858000"/>
              <a:gd name="connsiteX942" fmla="*/ 333785 w 7467663"/>
              <a:gd name="connsiteY942" fmla="*/ 161564 h 6858000"/>
              <a:gd name="connsiteX943" fmla="*/ 147005 w 7467663"/>
              <a:gd name="connsiteY943" fmla="*/ 0 h 6858000"/>
              <a:gd name="connsiteX944" fmla="*/ 272509 w 7467663"/>
              <a:gd name="connsiteY944" fmla="*/ 0 h 6858000"/>
              <a:gd name="connsiteX945" fmla="*/ 326276 w 7467663"/>
              <a:gd name="connsiteY945" fmla="*/ 45847 h 6858000"/>
              <a:gd name="connsiteX946" fmla="*/ 823759 w 7467663"/>
              <a:gd name="connsiteY946" fmla="*/ 574145 h 6858000"/>
              <a:gd name="connsiteX947" fmla="*/ 811254 w 7467663"/>
              <a:gd name="connsiteY947" fmla="*/ 665546 h 6858000"/>
              <a:gd name="connsiteX948" fmla="*/ 154042 w 7467663"/>
              <a:gd name="connsiteY948" fmla="*/ 261522 h 6858000"/>
              <a:gd name="connsiteX949" fmla="*/ 13550 w 7467663"/>
              <a:gd name="connsiteY949" fmla="*/ 158423 h 6858000"/>
              <a:gd name="connsiteX950" fmla="*/ 0 w 7467663"/>
              <a:gd name="connsiteY950" fmla="*/ 146618 h 6858000"/>
              <a:gd name="connsiteX951" fmla="*/ 0 w 7467663"/>
              <a:gd name="connsiteY951" fmla="*/ 59161 h 6858000"/>
              <a:gd name="connsiteX952" fmla="*/ 45427 w 7467663"/>
              <a:gd name="connsiteY952" fmla="*/ 101078 h 6858000"/>
              <a:gd name="connsiteX953" fmla="*/ 630103 w 7467663"/>
              <a:gd name="connsiteY953" fmla="*/ 485885 h 6858000"/>
              <a:gd name="connsiteX954" fmla="*/ 532040 w 7467663"/>
              <a:gd name="connsiteY954" fmla="*/ 399359 h 6858000"/>
              <a:gd name="connsiteX955" fmla="*/ 517618 w 7467663"/>
              <a:gd name="connsiteY955" fmla="*/ 385726 h 6858000"/>
              <a:gd name="connsiteX956" fmla="*/ 285074 w 7467663"/>
              <a:gd name="connsiteY956" fmla="*/ 182755 h 6858000"/>
              <a:gd name="connsiteX957" fmla="*/ 43151 w 7467663"/>
              <a:gd name="connsiteY957" fmla="*/ 0 h 6858000"/>
              <a:gd name="connsiteX0" fmla="*/ 369702 w 7467663"/>
              <a:gd name="connsiteY0" fmla="*/ 6712169 h 6858000"/>
              <a:gd name="connsiteX1" fmla="*/ 366575 w 7467663"/>
              <a:gd name="connsiteY1" fmla="*/ 6715556 h 6858000"/>
              <a:gd name="connsiteX2" fmla="*/ 371637 w 7467663"/>
              <a:gd name="connsiteY2" fmla="*/ 6713954 h 6858000"/>
              <a:gd name="connsiteX3" fmla="*/ 369702 w 7467663"/>
              <a:gd name="connsiteY3" fmla="*/ 6712169 h 6858000"/>
              <a:gd name="connsiteX4" fmla="*/ 7088673 w 7467663"/>
              <a:gd name="connsiteY4" fmla="*/ 6610396 h 6858000"/>
              <a:gd name="connsiteX5" fmla="*/ 7440138 w 7467663"/>
              <a:gd name="connsiteY5" fmla="*/ 6622648 h 6858000"/>
              <a:gd name="connsiteX6" fmla="*/ 7467600 w 7467663"/>
              <a:gd name="connsiteY6" fmla="*/ 6628217 h 6858000"/>
              <a:gd name="connsiteX7" fmla="*/ 7467600 w 7467663"/>
              <a:gd name="connsiteY7" fmla="*/ 6668575 h 6858000"/>
              <a:gd name="connsiteX8" fmla="*/ 7392322 w 7467663"/>
              <a:gd name="connsiteY8" fmla="*/ 6658238 h 6858000"/>
              <a:gd name="connsiteX9" fmla="*/ 7467600 w 7467663"/>
              <a:gd name="connsiteY9" fmla="*/ 6683873 h 6858000"/>
              <a:gd name="connsiteX10" fmla="*/ 7467600 w 7467663"/>
              <a:gd name="connsiteY10" fmla="*/ 6714215 h 6858000"/>
              <a:gd name="connsiteX11" fmla="*/ 7447383 w 7467663"/>
              <a:gd name="connsiteY11" fmla="*/ 6707202 h 6858000"/>
              <a:gd name="connsiteX12" fmla="*/ 7289862 w 7467663"/>
              <a:gd name="connsiteY12" fmla="*/ 6659827 h 6858000"/>
              <a:gd name="connsiteX13" fmla="*/ 7434024 w 7467663"/>
              <a:gd name="connsiteY13" fmla="*/ 6722130 h 6858000"/>
              <a:gd name="connsiteX14" fmla="*/ 7467600 w 7467663"/>
              <a:gd name="connsiteY14" fmla="*/ 6736157 h 6858000"/>
              <a:gd name="connsiteX15" fmla="*/ 7467600 w 7467663"/>
              <a:gd name="connsiteY15" fmla="*/ 6767913 h 6858000"/>
              <a:gd name="connsiteX16" fmla="*/ 7392158 w 7467663"/>
              <a:gd name="connsiteY16" fmla="*/ 6771365 h 6858000"/>
              <a:gd name="connsiteX17" fmla="*/ 7467600 w 7467663"/>
              <a:gd name="connsiteY17" fmla="*/ 6805948 h 6858000"/>
              <a:gd name="connsiteX18" fmla="*/ 7467600 w 7467663"/>
              <a:gd name="connsiteY18" fmla="*/ 6831490 h 6858000"/>
              <a:gd name="connsiteX19" fmla="*/ 7410696 w 7467663"/>
              <a:gd name="connsiteY19" fmla="*/ 6803861 h 6858000"/>
              <a:gd name="connsiteX20" fmla="*/ 7088673 w 7467663"/>
              <a:gd name="connsiteY20" fmla="*/ 6610396 h 6858000"/>
              <a:gd name="connsiteX21" fmla="*/ 1019354 w 7467663"/>
              <a:gd name="connsiteY21" fmla="*/ 6315006 h 6858000"/>
              <a:gd name="connsiteX22" fmla="*/ 441046 w 7467663"/>
              <a:gd name="connsiteY22" fmla="*/ 6691153 h 6858000"/>
              <a:gd name="connsiteX23" fmla="*/ 1019354 w 7467663"/>
              <a:gd name="connsiteY23" fmla="*/ 6315006 h 6858000"/>
              <a:gd name="connsiteX24" fmla="*/ 991680 w 7467663"/>
              <a:gd name="connsiteY24" fmla="*/ 6298413 h 6858000"/>
              <a:gd name="connsiteX25" fmla="*/ 409060 w 7467663"/>
              <a:gd name="connsiteY25" fmla="*/ 6671470 h 6858000"/>
              <a:gd name="connsiteX26" fmla="*/ 991680 w 7467663"/>
              <a:gd name="connsiteY26" fmla="*/ 6298413 h 6858000"/>
              <a:gd name="connsiteX27" fmla="*/ 103333 w 7467663"/>
              <a:gd name="connsiteY27" fmla="*/ 5699602 h 6858000"/>
              <a:gd name="connsiteX28" fmla="*/ 233938 w 7467663"/>
              <a:gd name="connsiteY28" fmla="*/ 5809416 h 6858000"/>
              <a:gd name="connsiteX29" fmla="*/ 883580 w 7467663"/>
              <a:gd name="connsiteY29" fmla="*/ 6180710 h 6858000"/>
              <a:gd name="connsiteX30" fmla="*/ 487337 w 7467663"/>
              <a:gd name="connsiteY30" fmla="*/ 5950182 h 6858000"/>
              <a:gd name="connsiteX31" fmla="*/ 354051 w 7467663"/>
              <a:gd name="connsiteY31" fmla="*/ 5854912 h 6858000"/>
              <a:gd name="connsiteX32" fmla="*/ 195436 w 7467663"/>
              <a:gd name="connsiteY32" fmla="*/ 5755068 h 6858000"/>
              <a:gd name="connsiteX33" fmla="*/ 103333 w 7467663"/>
              <a:gd name="connsiteY33" fmla="*/ 5699602 h 6858000"/>
              <a:gd name="connsiteX34" fmla="*/ 5539432 w 7467663"/>
              <a:gd name="connsiteY34" fmla="*/ 5642928 h 6858000"/>
              <a:gd name="connsiteX35" fmla="*/ 5555462 w 7467663"/>
              <a:gd name="connsiteY35" fmla="*/ 5694454 h 6858000"/>
              <a:gd name="connsiteX36" fmla="*/ 5828270 w 7467663"/>
              <a:gd name="connsiteY36" fmla="*/ 6320663 h 6858000"/>
              <a:gd name="connsiteX37" fmla="*/ 5947416 w 7467663"/>
              <a:gd name="connsiteY37" fmla="*/ 6574846 h 6858000"/>
              <a:gd name="connsiteX38" fmla="*/ 5539432 w 7467663"/>
              <a:gd name="connsiteY38" fmla="*/ 5642928 h 6858000"/>
              <a:gd name="connsiteX39" fmla="*/ 51253 w 7467663"/>
              <a:gd name="connsiteY39" fmla="*/ 5631825 h 6858000"/>
              <a:gd name="connsiteX40" fmla="*/ 211622 w 7467663"/>
              <a:gd name="connsiteY40" fmla="*/ 5728803 h 6858000"/>
              <a:gd name="connsiteX41" fmla="*/ 371652 w 7467663"/>
              <a:gd name="connsiteY41" fmla="*/ 5829062 h 6858000"/>
              <a:gd name="connsiteX42" fmla="*/ 505903 w 7467663"/>
              <a:gd name="connsiteY42" fmla="*/ 5925221 h 6858000"/>
              <a:gd name="connsiteX43" fmla="*/ 899240 w 7467663"/>
              <a:gd name="connsiteY43" fmla="*/ 6153068 h 6858000"/>
              <a:gd name="connsiteX44" fmla="*/ 988114 w 7467663"/>
              <a:gd name="connsiteY44" fmla="*/ 6174204 h 6858000"/>
              <a:gd name="connsiteX45" fmla="*/ 845971 w 7467663"/>
              <a:gd name="connsiteY45" fmla="*/ 6067177 h 6858000"/>
              <a:gd name="connsiteX46" fmla="*/ 448057 w 7467663"/>
              <a:gd name="connsiteY46" fmla="*/ 5841376 h 6858000"/>
              <a:gd name="connsiteX47" fmla="*/ 51253 w 7467663"/>
              <a:gd name="connsiteY47" fmla="*/ 5631825 h 6858000"/>
              <a:gd name="connsiteX48" fmla="*/ 2606687 w 7467663"/>
              <a:gd name="connsiteY48" fmla="*/ 5630718 h 6858000"/>
              <a:gd name="connsiteX49" fmla="*/ 2645658 w 7467663"/>
              <a:gd name="connsiteY49" fmla="*/ 6640259 h 6858000"/>
              <a:gd name="connsiteX50" fmla="*/ 2606687 w 7467663"/>
              <a:gd name="connsiteY50" fmla="*/ 5630718 h 6858000"/>
              <a:gd name="connsiteX51" fmla="*/ 3642057 w 7467663"/>
              <a:gd name="connsiteY51" fmla="*/ 5573487 h 6858000"/>
              <a:gd name="connsiteX52" fmla="*/ 3632981 w 7467663"/>
              <a:gd name="connsiteY52" fmla="*/ 5579437 h 6858000"/>
              <a:gd name="connsiteX53" fmla="*/ 3382436 w 7467663"/>
              <a:gd name="connsiteY53" fmla="*/ 5952726 h 6858000"/>
              <a:gd name="connsiteX54" fmla="*/ 3191929 w 7467663"/>
              <a:gd name="connsiteY54" fmla="*/ 6662669 h 6858000"/>
              <a:gd name="connsiteX55" fmla="*/ 3369898 w 7467663"/>
              <a:gd name="connsiteY55" fmla="*/ 6081771 h 6858000"/>
              <a:gd name="connsiteX56" fmla="*/ 3642057 w 7467663"/>
              <a:gd name="connsiteY56" fmla="*/ 5573487 h 6858000"/>
              <a:gd name="connsiteX57" fmla="*/ 2650666 w 7467663"/>
              <a:gd name="connsiteY57" fmla="*/ 5530686 h 6858000"/>
              <a:gd name="connsiteX58" fmla="*/ 2650249 w 7467663"/>
              <a:gd name="connsiteY58" fmla="*/ 5532101 h 6858000"/>
              <a:gd name="connsiteX59" fmla="*/ 2663808 w 7467663"/>
              <a:gd name="connsiteY59" fmla="*/ 6535215 h 6858000"/>
              <a:gd name="connsiteX60" fmla="*/ 2665418 w 7467663"/>
              <a:gd name="connsiteY60" fmla="*/ 6132756 h 6858000"/>
              <a:gd name="connsiteX61" fmla="*/ 2650666 w 7467663"/>
              <a:gd name="connsiteY61" fmla="*/ 5530686 h 6858000"/>
              <a:gd name="connsiteX62" fmla="*/ 2680277 w 7467663"/>
              <a:gd name="connsiteY62" fmla="*/ 5479204 h 6858000"/>
              <a:gd name="connsiteX63" fmla="*/ 2678972 w 7467663"/>
              <a:gd name="connsiteY63" fmla="*/ 5481582 h 6858000"/>
              <a:gd name="connsiteX64" fmla="*/ 2696666 w 7467663"/>
              <a:gd name="connsiteY64" fmla="*/ 6133836 h 6858000"/>
              <a:gd name="connsiteX65" fmla="*/ 2695769 w 7467663"/>
              <a:gd name="connsiteY65" fmla="*/ 6390955 h 6858000"/>
              <a:gd name="connsiteX66" fmla="*/ 2739893 w 7467663"/>
              <a:gd name="connsiteY66" fmla="*/ 6108357 h 6858000"/>
              <a:gd name="connsiteX67" fmla="*/ 2680277 w 7467663"/>
              <a:gd name="connsiteY67" fmla="*/ 5479204 h 6858000"/>
              <a:gd name="connsiteX68" fmla="*/ 1132195 w 7467663"/>
              <a:gd name="connsiteY68" fmla="*/ 5467980 h 6858000"/>
              <a:gd name="connsiteX69" fmla="*/ 1679056 w 7467663"/>
              <a:gd name="connsiteY69" fmla="*/ 5516907 h 6858000"/>
              <a:gd name="connsiteX70" fmla="*/ 2128648 w 7467663"/>
              <a:gd name="connsiteY70" fmla="*/ 5474249 h 6858000"/>
              <a:gd name="connsiteX71" fmla="*/ 1825619 w 7467663"/>
              <a:gd name="connsiteY71" fmla="*/ 5478447 h 6858000"/>
              <a:gd name="connsiteX72" fmla="*/ 1737798 w 7467663"/>
              <a:gd name="connsiteY72" fmla="*/ 5483353 h 6858000"/>
              <a:gd name="connsiteX73" fmla="*/ 1132195 w 7467663"/>
              <a:gd name="connsiteY73" fmla="*/ 5467980 h 6858000"/>
              <a:gd name="connsiteX74" fmla="*/ 7454976 w 7467663"/>
              <a:gd name="connsiteY74" fmla="*/ 6318297 h 6858000"/>
              <a:gd name="connsiteX75" fmla="*/ 7467600 w 7467663"/>
              <a:gd name="connsiteY75" fmla="*/ 6163634 h 6858000"/>
              <a:gd name="connsiteX76" fmla="*/ 7467600 w 7467663"/>
              <a:gd name="connsiteY76" fmla="*/ 6334256 h 6858000"/>
              <a:gd name="connsiteX77" fmla="*/ 7454976 w 7467663"/>
              <a:gd name="connsiteY77" fmla="*/ 6318297 h 6858000"/>
              <a:gd name="connsiteX78" fmla="*/ 1456157 w 7467663"/>
              <a:gd name="connsiteY78" fmla="*/ 5371404 h 6858000"/>
              <a:gd name="connsiteX79" fmla="*/ 1244432 w 7467663"/>
              <a:gd name="connsiteY79" fmla="*/ 5385601 h 6858000"/>
              <a:gd name="connsiteX80" fmla="*/ 973990 w 7467663"/>
              <a:gd name="connsiteY80" fmla="*/ 5424940 h 6858000"/>
              <a:gd name="connsiteX81" fmla="*/ 1103809 w 7467663"/>
              <a:gd name="connsiteY81" fmla="*/ 5433720 h 6858000"/>
              <a:gd name="connsiteX82" fmla="*/ 1123454 w 7467663"/>
              <a:gd name="connsiteY82" fmla="*/ 5435727 h 6858000"/>
              <a:gd name="connsiteX83" fmla="*/ 1737017 w 7467663"/>
              <a:gd name="connsiteY83" fmla="*/ 5452183 h 6858000"/>
              <a:gd name="connsiteX84" fmla="*/ 1824397 w 7467663"/>
              <a:gd name="connsiteY84" fmla="*/ 5447757 h 6858000"/>
              <a:gd name="connsiteX85" fmla="*/ 2070059 w 7467663"/>
              <a:gd name="connsiteY85" fmla="*/ 5441660 h 6858000"/>
              <a:gd name="connsiteX86" fmla="*/ 1456157 w 7467663"/>
              <a:gd name="connsiteY86" fmla="*/ 5371404 h 6858000"/>
              <a:gd name="connsiteX87" fmla="*/ 4988186 w 7467663"/>
              <a:gd name="connsiteY87" fmla="*/ 5216467 h 6858000"/>
              <a:gd name="connsiteX88" fmla="*/ 4777334 w 7467663"/>
              <a:gd name="connsiteY88" fmla="*/ 5406072 h 6858000"/>
              <a:gd name="connsiteX89" fmla="*/ 4718341 w 7467663"/>
              <a:gd name="connsiteY89" fmla="*/ 5468043 h 6858000"/>
              <a:gd name="connsiteX90" fmla="*/ 4604655 w 7467663"/>
              <a:gd name="connsiteY90" fmla="*/ 5583434 h 6858000"/>
              <a:gd name="connsiteX91" fmla="*/ 4565074 w 7467663"/>
              <a:gd name="connsiteY91" fmla="*/ 5618550 h 6858000"/>
              <a:gd name="connsiteX92" fmla="*/ 4988186 w 7467663"/>
              <a:gd name="connsiteY92" fmla="*/ 5216467 h 6858000"/>
              <a:gd name="connsiteX93" fmla="*/ 4978032 w 7467663"/>
              <a:gd name="connsiteY93" fmla="*/ 5183809 h 6858000"/>
              <a:gd name="connsiteX94" fmla="*/ 4463413 w 7467663"/>
              <a:gd name="connsiteY94" fmla="*/ 5615162 h 6858000"/>
              <a:gd name="connsiteX95" fmla="*/ 4358134 w 7467663"/>
              <a:gd name="connsiteY95" fmla="*/ 5742791 h 6858000"/>
              <a:gd name="connsiteX96" fmla="*/ 4376219 w 7467663"/>
              <a:gd name="connsiteY96" fmla="*/ 5729027 h 6858000"/>
              <a:gd name="connsiteX97" fmla="*/ 4582340 w 7467663"/>
              <a:gd name="connsiteY97" fmla="*/ 5561037 h 6858000"/>
              <a:gd name="connsiteX98" fmla="*/ 4694684 w 7467663"/>
              <a:gd name="connsiteY98" fmla="*/ 5447098 h 6858000"/>
              <a:gd name="connsiteX99" fmla="*/ 4754123 w 7467663"/>
              <a:gd name="connsiteY99" fmla="*/ 5384643 h 6858000"/>
              <a:gd name="connsiteX100" fmla="*/ 4978032 w 7467663"/>
              <a:gd name="connsiteY100" fmla="*/ 5183809 h 6858000"/>
              <a:gd name="connsiteX101" fmla="*/ 1903353 w 7467663"/>
              <a:gd name="connsiteY101" fmla="*/ 5044827 h 6858000"/>
              <a:gd name="connsiteX102" fmla="*/ 1936931 w 7467663"/>
              <a:gd name="connsiteY102" fmla="*/ 5093954 h 6858000"/>
              <a:gd name="connsiteX103" fmla="*/ 2195868 w 7467663"/>
              <a:gd name="connsiteY103" fmla="*/ 5396574 h 6858000"/>
              <a:gd name="connsiteX104" fmla="*/ 2088852 w 7467663"/>
              <a:gd name="connsiteY104" fmla="*/ 5166123 h 6858000"/>
              <a:gd name="connsiteX105" fmla="*/ 1958241 w 7467663"/>
              <a:gd name="connsiteY105" fmla="*/ 5067955 h 6858000"/>
              <a:gd name="connsiteX106" fmla="*/ 1903353 w 7467663"/>
              <a:gd name="connsiteY106" fmla="*/ 5044827 h 6858000"/>
              <a:gd name="connsiteX107" fmla="*/ 1979378 w 7467663"/>
              <a:gd name="connsiteY107" fmla="*/ 4769504 h 6858000"/>
              <a:gd name="connsiteX108" fmla="*/ 2882120 w 7467663"/>
              <a:gd name="connsiteY108" fmla="*/ 5064547 h 6858000"/>
              <a:gd name="connsiteX109" fmla="*/ 2793103 w 7467663"/>
              <a:gd name="connsiteY109" fmla="*/ 5039699 h 6858000"/>
              <a:gd name="connsiteX110" fmla="*/ 2770041 w 7467663"/>
              <a:gd name="connsiteY110" fmla="*/ 5033634 h 6858000"/>
              <a:gd name="connsiteX111" fmla="*/ 1979378 w 7467663"/>
              <a:gd name="connsiteY111" fmla="*/ 4769504 h 6858000"/>
              <a:gd name="connsiteX112" fmla="*/ 1927410 w 7467663"/>
              <a:gd name="connsiteY112" fmla="*/ 4716164 h 6858000"/>
              <a:gd name="connsiteX113" fmla="*/ 1959587 w 7467663"/>
              <a:gd name="connsiteY113" fmla="*/ 4728849 h 6858000"/>
              <a:gd name="connsiteX114" fmla="*/ 2777707 w 7467663"/>
              <a:gd name="connsiteY114" fmla="*/ 5003991 h 6858000"/>
              <a:gd name="connsiteX115" fmla="*/ 2800768 w 7467663"/>
              <a:gd name="connsiteY115" fmla="*/ 5010056 h 6858000"/>
              <a:gd name="connsiteX116" fmla="*/ 2879408 w 7467663"/>
              <a:gd name="connsiteY116" fmla="*/ 5031590 h 6858000"/>
              <a:gd name="connsiteX117" fmla="*/ 2862295 w 7467663"/>
              <a:gd name="connsiteY117" fmla="*/ 5022958 h 6858000"/>
              <a:gd name="connsiteX118" fmla="*/ 2813343 w 7467663"/>
              <a:gd name="connsiteY118" fmla="*/ 4998369 h 6858000"/>
              <a:gd name="connsiteX119" fmla="*/ 2646245 w 7467663"/>
              <a:gd name="connsiteY119" fmla="*/ 4930999 h 6858000"/>
              <a:gd name="connsiteX120" fmla="*/ 1999243 w 7467663"/>
              <a:gd name="connsiteY120" fmla="*/ 4730524 h 6858000"/>
              <a:gd name="connsiteX121" fmla="*/ 1979527 w 7467663"/>
              <a:gd name="connsiteY121" fmla="*/ 4726651 h 6858000"/>
              <a:gd name="connsiteX122" fmla="*/ 1927410 w 7467663"/>
              <a:gd name="connsiteY122" fmla="*/ 4716164 h 6858000"/>
              <a:gd name="connsiteX123" fmla="*/ 1997014 w 7467663"/>
              <a:gd name="connsiteY123" fmla="*/ 4698007 h 6858000"/>
              <a:gd name="connsiteX124" fmla="*/ 2005458 w 7467663"/>
              <a:gd name="connsiteY124" fmla="*/ 4699540 h 6858000"/>
              <a:gd name="connsiteX125" fmla="*/ 2657186 w 7467663"/>
              <a:gd name="connsiteY125" fmla="*/ 4901687 h 6858000"/>
              <a:gd name="connsiteX126" fmla="*/ 2826662 w 7467663"/>
              <a:gd name="connsiteY126" fmla="*/ 4970362 h 6858000"/>
              <a:gd name="connsiteX127" fmla="*/ 2876100 w 7467663"/>
              <a:gd name="connsiteY127" fmla="*/ 4995397 h 6858000"/>
              <a:gd name="connsiteX128" fmla="*/ 3042600 w 7467663"/>
              <a:gd name="connsiteY128" fmla="*/ 5059532 h 6858000"/>
              <a:gd name="connsiteX129" fmla="*/ 1997014 w 7467663"/>
              <a:gd name="connsiteY129" fmla="*/ 4698007 h 6858000"/>
              <a:gd name="connsiteX130" fmla="*/ 2305292 w 7467663"/>
              <a:gd name="connsiteY130" fmla="*/ 4219492 h 6858000"/>
              <a:gd name="connsiteX131" fmla="*/ 3360922 w 7467663"/>
              <a:gd name="connsiteY131" fmla="*/ 4529373 h 6858000"/>
              <a:gd name="connsiteX132" fmla="*/ 3492420 w 7467663"/>
              <a:gd name="connsiteY132" fmla="*/ 4510145 h 6858000"/>
              <a:gd name="connsiteX133" fmla="*/ 3364086 w 7467663"/>
              <a:gd name="connsiteY133" fmla="*/ 4480340 h 6858000"/>
              <a:gd name="connsiteX134" fmla="*/ 3225818 w 7467663"/>
              <a:gd name="connsiteY134" fmla="*/ 4411822 h 6858000"/>
              <a:gd name="connsiteX135" fmla="*/ 3129696 w 7467663"/>
              <a:gd name="connsiteY135" fmla="*/ 4360704 h 6858000"/>
              <a:gd name="connsiteX136" fmla="*/ 2814545 w 7467663"/>
              <a:gd name="connsiteY136" fmla="*/ 4282955 h 6858000"/>
              <a:gd name="connsiteX137" fmla="*/ 2305292 w 7467663"/>
              <a:gd name="connsiteY137" fmla="*/ 4219492 h 6858000"/>
              <a:gd name="connsiteX138" fmla="*/ 2626982 w 7467663"/>
              <a:gd name="connsiteY138" fmla="*/ 4206450 h 6858000"/>
              <a:gd name="connsiteX139" fmla="*/ 2490617 w 7467663"/>
              <a:gd name="connsiteY139" fmla="*/ 4206951 h 6858000"/>
              <a:gd name="connsiteX140" fmla="*/ 2819869 w 7467663"/>
              <a:gd name="connsiteY140" fmla="*/ 4252936 h 6858000"/>
              <a:gd name="connsiteX141" fmla="*/ 3143018 w 7467663"/>
              <a:gd name="connsiteY141" fmla="*/ 4332698 h 6858000"/>
              <a:gd name="connsiteX142" fmla="*/ 3241520 w 7467663"/>
              <a:gd name="connsiteY142" fmla="*/ 4385112 h 6858000"/>
              <a:gd name="connsiteX143" fmla="*/ 3374575 w 7467663"/>
              <a:gd name="connsiteY143" fmla="*/ 4451517 h 6858000"/>
              <a:gd name="connsiteX144" fmla="*/ 3505221 w 7467663"/>
              <a:gd name="connsiteY144" fmla="*/ 4480757 h 6858000"/>
              <a:gd name="connsiteX145" fmla="*/ 2626982 w 7467663"/>
              <a:gd name="connsiteY145" fmla="*/ 4206450 h 6858000"/>
              <a:gd name="connsiteX146" fmla="*/ 1310106 w 7467663"/>
              <a:gd name="connsiteY146" fmla="*/ 3943217 h 6858000"/>
              <a:gd name="connsiteX147" fmla="*/ 854994 w 7467663"/>
              <a:gd name="connsiteY147" fmla="*/ 4399136 h 6858000"/>
              <a:gd name="connsiteX148" fmla="*/ 742462 w 7467663"/>
              <a:gd name="connsiteY148" fmla="*/ 4594648 h 6858000"/>
              <a:gd name="connsiteX149" fmla="*/ 820602 w 7467663"/>
              <a:gd name="connsiteY149" fmla="*/ 4485915 h 6858000"/>
              <a:gd name="connsiteX150" fmla="*/ 878295 w 7467663"/>
              <a:gd name="connsiteY150" fmla="*/ 4403594 h 6858000"/>
              <a:gd name="connsiteX151" fmla="*/ 1240607 w 7467663"/>
              <a:gd name="connsiteY151" fmla="*/ 4010401 h 6858000"/>
              <a:gd name="connsiteX152" fmla="*/ 1310106 w 7467663"/>
              <a:gd name="connsiteY152" fmla="*/ 3943217 h 6858000"/>
              <a:gd name="connsiteX153" fmla="*/ 1423113 w 7467663"/>
              <a:gd name="connsiteY153" fmla="*/ 3874565 h 6858000"/>
              <a:gd name="connsiteX154" fmla="*/ 1260565 w 7467663"/>
              <a:gd name="connsiteY154" fmla="*/ 4031982 h 6858000"/>
              <a:gd name="connsiteX155" fmla="*/ 901900 w 7467663"/>
              <a:gd name="connsiteY155" fmla="*/ 4421236 h 6858000"/>
              <a:gd name="connsiteX156" fmla="*/ 845044 w 7467663"/>
              <a:gd name="connsiteY156" fmla="*/ 4502436 h 6858000"/>
              <a:gd name="connsiteX157" fmla="*/ 685926 w 7467663"/>
              <a:gd name="connsiteY157" fmla="*/ 4703069 h 6858000"/>
              <a:gd name="connsiteX158" fmla="*/ 684248 w 7467663"/>
              <a:gd name="connsiteY158" fmla="*/ 4706721 h 6858000"/>
              <a:gd name="connsiteX159" fmla="*/ 1423113 w 7467663"/>
              <a:gd name="connsiteY159" fmla="*/ 3874565 h 6858000"/>
              <a:gd name="connsiteX160" fmla="*/ 3316479 w 7467663"/>
              <a:gd name="connsiteY160" fmla="*/ 3872136 h 6858000"/>
              <a:gd name="connsiteX161" fmla="*/ 3546806 w 7467663"/>
              <a:gd name="connsiteY161" fmla="*/ 4356139 h 6858000"/>
              <a:gd name="connsiteX162" fmla="*/ 3364433 w 7467663"/>
              <a:gd name="connsiteY162" fmla="*/ 3953121 h 6858000"/>
              <a:gd name="connsiteX163" fmla="*/ 3316479 w 7467663"/>
              <a:gd name="connsiteY163" fmla="*/ 3872136 h 6858000"/>
              <a:gd name="connsiteX164" fmla="*/ 3291335 w 7467663"/>
              <a:gd name="connsiteY164" fmla="*/ 3767420 h 6858000"/>
              <a:gd name="connsiteX165" fmla="*/ 3390805 w 7467663"/>
              <a:gd name="connsiteY165" fmla="*/ 3937163 h 6858000"/>
              <a:gd name="connsiteX166" fmla="*/ 3579062 w 7467663"/>
              <a:gd name="connsiteY166" fmla="*/ 4359040 h 6858000"/>
              <a:gd name="connsiteX167" fmla="*/ 3467355 w 7467663"/>
              <a:gd name="connsiteY167" fmla="*/ 3988130 h 6858000"/>
              <a:gd name="connsiteX168" fmla="*/ 3310753 w 7467663"/>
              <a:gd name="connsiteY168" fmla="*/ 3787140 h 6858000"/>
              <a:gd name="connsiteX169" fmla="*/ 3291335 w 7467663"/>
              <a:gd name="connsiteY169" fmla="*/ 3767420 h 6858000"/>
              <a:gd name="connsiteX170" fmla="*/ 1635889 w 7467663"/>
              <a:gd name="connsiteY170" fmla="*/ 3709494 h 6858000"/>
              <a:gd name="connsiteX171" fmla="*/ 1634800 w 7467663"/>
              <a:gd name="connsiteY171" fmla="*/ 3731111 h 6858000"/>
              <a:gd name="connsiteX172" fmla="*/ 1635889 w 7467663"/>
              <a:gd name="connsiteY172" fmla="*/ 3709494 h 6858000"/>
              <a:gd name="connsiteX173" fmla="*/ 1510397 w 7467663"/>
              <a:gd name="connsiteY173" fmla="*/ 3684705 h 6858000"/>
              <a:gd name="connsiteX174" fmla="*/ 1146550 w 7467663"/>
              <a:gd name="connsiteY174" fmla="*/ 3802012 h 6858000"/>
              <a:gd name="connsiteX175" fmla="*/ 698834 w 7467663"/>
              <a:gd name="connsiteY175" fmla="*/ 3952272 h 6858000"/>
              <a:gd name="connsiteX176" fmla="*/ 34256 w 7467663"/>
              <a:gd name="connsiteY176" fmla="*/ 4347603 h 6858000"/>
              <a:gd name="connsiteX177" fmla="*/ 527241 w 7467663"/>
              <a:gd name="connsiteY177" fmla="*/ 4065078 h 6858000"/>
              <a:gd name="connsiteX178" fmla="*/ 1510397 w 7467663"/>
              <a:gd name="connsiteY178" fmla="*/ 3684705 h 6858000"/>
              <a:gd name="connsiteX179" fmla="*/ 1313114 w 7467663"/>
              <a:gd name="connsiteY179" fmla="*/ 3655216 h 6858000"/>
              <a:gd name="connsiteX180" fmla="*/ 1109304 w 7467663"/>
              <a:gd name="connsiteY180" fmla="*/ 3669030 h 6858000"/>
              <a:gd name="connsiteX181" fmla="*/ 8129 w 7467663"/>
              <a:gd name="connsiteY181" fmla="*/ 4330519 h 6858000"/>
              <a:gd name="connsiteX182" fmla="*/ 687572 w 7467663"/>
              <a:gd name="connsiteY182" fmla="*/ 3925629 h 6858000"/>
              <a:gd name="connsiteX183" fmla="*/ 1138365 w 7467663"/>
              <a:gd name="connsiteY183" fmla="*/ 3774515 h 6858000"/>
              <a:gd name="connsiteX184" fmla="*/ 1505579 w 7467663"/>
              <a:gd name="connsiteY184" fmla="*/ 3655526 h 6858000"/>
              <a:gd name="connsiteX185" fmla="*/ 1313114 w 7467663"/>
              <a:gd name="connsiteY185" fmla="*/ 3655216 h 6858000"/>
              <a:gd name="connsiteX186" fmla="*/ 3655073 w 7467663"/>
              <a:gd name="connsiteY186" fmla="*/ 3650884 h 6858000"/>
              <a:gd name="connsiteX187" fmla="*/ 3989938 w 7467663"/>
              <a:gd name="connsiteY187" fmla="*/ 3991685 h 6858000"/>
              <a:gd name="connsiteX188" fmla="*/ 4393907 w 7467663"/>
              <a:gd name="connsiteY188" fmla="*/ 4261258 h 6858000"/>
              <a:gd name="connsiteX189" fmla="*/ 4648051 w 7467663"/>
              <a:gd name="connsiteY189" fmla="*/ 4374051 h 6858000"/>
              <a:gd name="connsiteX190" fmla="*/ 4383389 w 7467663"/>
              <a:gd name="connsiteY190" fmla="*/ 4184369 h 6858000"/>
              <a:gd name="connsiteX191" fmla="*/ 4165508 w 7467663"/>
              <a:gd name="connsiteY191" fmla="*/ 4035196 h 6858000"/>
              <a:gd name="connsiteX192" fmla="*/ 4068162 w 7467663"/>
              <a:gd name="connsiteY192" fmla="*/ 3953394 h 6858000"/>
              <a:gd name="connsiteX193" fmla="*/ 3981416 w 7467663"/>
              <a:gd name="connsiteY193" fmla="*/ 3880482 h 6858000"/>
              <a:gd name="connsiteX194" fmla="*/ 3800147 w 7467663"/>
              <a:gd name="connsiteY194" fmla="*/ 3749872 h 6858000"/>
              <a:gd name="connsiteX195" fmla="*/ 3655073 w 7467663"/>
              <a:gd name="connsiteY195" fmla="*/ 3650884 h 6858000"/>
              <a:gd name="connsiteX196" fmla="*/ 3670252 w 7467663"/>
              <a:gd name="connsiteY196" fmla="*/ 3622798 h 6858000"/>
              <a:gd name="connsiteX197" fmla="*/ 3817258 w 7467663"/>
              <a:gd name="connsiteY197" fmla="*/ 3723577 h 6858000"/>
              <a:gd name="connsiteX198" fmla="*/ 4000461 w 7467663"/>
              <a:gd name="connsiteY198" fmla="*/ 3855966 h 6858000"/>
              <a:gd name="connsiteX199" fmla="*/ 4088180 w 7467663"/>
              <a:gd name="connsiteY199" fmla="*/ 3929774 h 6858000"/>
              <a:gd name="connsiteX200" fmla="*/ 4184555 w 7467663"/>
              <a:gd name="connsiteY200" fmla="*/ 4010683 h 6858000"/>
              <a:gd name="connsiteX201" fmla="*/ 4399563 w 7467663"/>
              <a:gd name="connsiteY201" fmla="*/ 4158106 h 6858000"/>
              <a:gd name="connsiteX202" fmla="*/ 4684469 w 7467663"/>
              <a:gd name="connsiteY202" fmla="*/ 4364680 h 6858000"/>
              <a:gd name="connsiteX203" fmla="*/ 4690271 w 7467663"/>
              <a:gd name="connsiteY203" fmla="*/ 4370034 h 6858000"/>
              <a:gd name="connsiteX204" fmla="*/ 4136093 w 7467663"/>
              <a:gd name="connsiteY204" fmla="*/ 3858466 h 6858000"/>
              <a:gd name="connsiteX205" fmla="*/ 3670252 w 7467663"/>
              <a:gd name="connsiteY205" fmla="*/ 3622798 h 6858000"/>
              <a:gd name="connsiteX206" fmla="*/ 4440129 w 7467663"/>
              <a:gd name="connsiteY206" fmla="*/ 3448571 h 6858000"/>
              <a:gd name="connsiteX207" fmla="*/ 4856525 w 7467663"/>
              <a:gd name="connsiteY207" fmla="*/ 3915351 h 6858000"/>
              <a:gd name="connsiteX208" fmla="*/ 5059055 w 7467663"/>
              <a:gd name="connsiteY208" fmla="*/ 4108918 h 6858000"/>
              <a:gd name="connsiteX209" fmla="*/ 5290070 w 7467663"/>
              <a:gd name="connsiteY209" fmla="*/ 4263619 h 6858000"/>
              <a:gd name="connsiteX210" fmla="*/ 4834991 w 7467663"/>
              <a:gd name="connsiteY210" fmla="*/ 3830985 h 6858000"/>
              <a:gd name="connsiteX211" fmla="*/ 4440129 w 7467663"/>
              <a:gd name="connsiteY211" fmla="*/ 3448571 h 6858000"/>
              <a:gd name="connsiteX212" fmla="*/ 4441737 w 7467663"/>
              <a:gd name="connsiteY212" fmla="*/ 3399734 h 6858000"/>
              <a:gd name="connsiteX213" fmla="*/ 4431236 w 7467663"/>
              <a:gd name="connsiteY213" fmla="*/ 3400954 h 6858000"/>
              <a:gd name="connsiteX214" fmla="*/ 4557150 w 7467663"/>
              <a:gd name="connsiteY214" fmla="*/ 3510023 h 6858000"/>
              <a:gd name="connsiteX215" fmla="*/ 4856936 w 7467663"/>
              <a:gd name="connsiteY215" fmla="*/ 3809146 h 6858000"/>
              <a:gd name="connsiteX216" fmla="*/ 5111996 w 7467663"/>
              <a:gd name="connsiteY216" fmla="*/ 4065759 h 6858000"/>
              <a:gd name="connsiteX217" fmla="*/ 5388878 w 7467663"/>
              <a:gd name="connsiteY217" fmla="*/ 4300185 h 6858000"/>
              <a:gd name="connsiteX218" fmla="*/ 5425556 w 7467663"/>
              <a:gd name="connsiteY218" fmla="*/ 4308967 h 6858000"/>
              <a:gd name="connsiteX219" fmla="*/ 4943646 w 7467663"/>
              <a:gd name="connsiteY219" fmla="*/ 3822916 h 6858000"/>
              <a:gd name="connsiteX220" fmla="*/ 4594837 w 7467663"/>
              <a:gd name="connsiteY220" fmla="*/ 3532274 h 6858000"/>
              <a:gd name="connsiteX221" fmla="*/ 4441737 w 7467663"/>
              <a:gd name="connsiteY221" fmla="*/ 3399734 h 6858000"/>
              <a:gd name="connsiteX222" fmla="*/ 5425834 w 7467663"/>
              <a:gd name="connsiteY222" fmla="*/ 3162785 h 6858000"/>
              <a:gd name="connsiteX223" fmla="*/ 5401644 w 7467663"/>
              <a:gd name="connsiteY223" fmla="*/ 3617847 h 6858000"/>
              <a:gd name="connsiteX224" fmla="*/ 5467256 w 7467663"/>
              <a:gd name="connsiteY224" fmla="*/ 4175494 h 6858000"/>
              <a:gd name="connsiteX225" fmla="*/ 5448069 w 7467663"/>
              <a:gd name="connsiteY225" fmla="*/ 3567554 h 6858000"/>
              <a:gd name="connsiteX226" fmla="*/ 5425834 w 7467663"/>
              <a:gd name="connsiteY226" fmla="*/ 3162785 h 6858000"/>
              <a:gd name="connsiteX227" fmla="*/ 1318687 w 7467663"/>
              <a:gd name="connsiteY227" fmla="*/ 3113840 h 6858000"/>
              <a:gd name="connsiteX228" fmla="*/ 1066793 w 7467663"/>
              <a:gd name="connsiteY228" fmla="*/ 3212171 h 6858000"/>
              <a:gd name="connsiteX229" fmla="*/ 993319 w 7467663"/>
              <a:gd name="connsiteY229" fmla="*/ 3247648 h 6858000"/>
              <a:gd name="connsiteX230" fmla="*/ 853081 w 7467663"/>
              <a:gd name="connsiteY230" fmla="*/ 3312410 h 6858000"/>
              <a:gd name="connsiteX231" fmla="*/ 805957 w 7467663"/>
              <a:gd name="connsiteY231" fmla="*/ 3330443 h 6858000"/>
              <a:gd name="connsiteX232" fmla="*/ 1318687 w 7467663"/>
              <a:gd name="connsiteY232" fmla="*/ 3113840 h 6858000"/>
              <a:gd name="connsiteX233" fmla="*/ 5453702 w 7467663"/>
              <a:gd name="connsiteY233" fmla="*/ 3090882 h 6858000"/>
              <a:gd name="connsiteX234" fmla="*/ 5480135 w 7467663"/>
              <a:gd name="connsiteY234" fmla="*/ 3565802 h 6858000"/>
              <a:gd name="connsiteX235" fmla="*/ 5499023 w 7467663"/>
              <a:gd name="connsiteY235" fmla="*/ 4166310 h 6858000"/>
              <a:gd name="connsiteX236" fmla="*/ 5547022 w 7467663"/>
              <a:gd name="connsiteY236" fmla="*/ 3607838 h 6858000"/>
              <a:gd name="connsiteX237" fmla="*/ 5515964 w 7467663"/>
              <a:gd name="connsiteY237" fmla="*/ 3378541 h 6858000"/>
              <a:gd name="connsiteX238" fmla="*/ 5453702 w 7467663"/>
              <a:gd name="connsiteY238" fmla="*/ 3090882 h 6858000"/>
              <a:gd name="connsiteX239" fmla="*/ 1238695 w 7467663"/>
              <a:gd name="connsiteY239" fmla="*/ 3076820 h 6858000"/>
              <a:gd name="connsiteX240" fmla="*/ 716371 w 7467663"/>
              <a:gd name="connsiteY240" fmla="*/ 3293249 h 6858000"/>
              <a:gd name="connsiteX241" fmla="*/ 579522 w 7467663"/>
              <a:gd name="connsiteY241" fmla="*/ 3371759 h 6858000"/>
              <a:gd name="connsiteX242" fmla="*/ 600288 w 7467663"/>
              <a:gd name="connsiteY242" fmla="*/ 3365555 h 6858000"/>
              <a:gd name="connsiteX243" fmla="*/ 840692 w 7467663"/>
              <a:gd name="connsiteY243" fmla="*/ 3284921 h 6858000"/>
              <a:gd name="connsiteX244" fmla="*/ 979248 w 7467663"/>
              <a:gd name="connsiteY244" fmla="*/ 3221003 h 6858000"/>
              <a:gd name="connsiteX245" fmla="*/ 1053282 w 7467663"/>
              <a:gd name="connsiteY245" fmla="*/ 3185247 h 6858000"/>
              <a:gd name="connsiteX246" fmla="*/ 1320603 w 7467663"/>
              <a:gd name="connsiteY246" fmla="*/ 3081281 h 6858000"/>
              <a:gd name="connsiteX247" fmla="*/ 1238695 w 7467663"/>
              <a:gd name="connsiteY247" fmla="*/ 3076820 h 6858000"/>
              <a:gd name="connsiteX248" fmla="*/ 5425627 w 7467663"/>
              <a:gd name="connsiteY248" fmla="*/ 2954192 h 6858000"/>
              <a:gd name="connsiteX249" fmla="*/ 5470770 w 7467663"/>
              <a:gd name="connsiteY249" fmla="*/ 3005435 h 6858000"/>
              <a:gd name="connsiteX250" fmla="*/ 5519779 w 7467663"/>
              <a:gd name="connsiteY250" fmla="*/ 4359223 h 6858000"/>
              <a:gd name="connsiteX251" fmla="*/ 5520293 w 7467663"/>
              <a:gd name="connsiteY251" fmla="*/ 4360602 h 6858000"/>
              <a:gd name="connsiteX252" fmla="*/ 5767221 w 7467663"/>
              <a:gd name="connsiteY252" fmla="*/ 4665564 h 6858000"/>
              <a:gd name="connsiteX253" fmla="*/ 6937169 w 7467663"/>
              <a:gd name="connsiteY253" fmla="*/ 4815941 h 6858000"/>
              <a:gd name="connsiteX254" fmla="*/ 6953922 w 7467663"/>
              <a:gd name="connsiteY254" fmla="*/ 4890068 h 6858000"/>
              <a:gd name="connsiteX255" fmla="*/ 6071359 w 7467663"/>
              <a:gd name="connsiteY255" fmla="*/ 4770770 h 6858000"/>
              <a:gd name="connsiteX256" fmla="*/ 6038839 w 7467663"/>
              <a:gd name="connsiteY256" fmla="*/ 4764474 h 6858000"/>
              <a:gd name="connsiteX257" fmla="*/ 6038706 w 7467663"/>
              <a:gd name="connsiteY257" fmla="*/ 4763847 h 6858000"/>
              <a:gd name="connsiteX258" fmla="*/ 6037784 w 7467663"/>
              <a:gd name="connsiteY258" fmla="*/ 4764270 h 6858000"/>
              <a:gd name="connsiteX259" fmla="*/ 6038839 w 7467663"/>
              <a:gd name="connsiteY259" fmla="*/ 4764474 h 6858000"/>
              <a:gd name="connsiteX260" fmla="*/ 6040338 w 7467663"/>
              <a:gd name="connsiteY260" fmla="*/ 4771418 h 6858000"/>
              <a:gd name="connsiteX261" fmla="*/ 6024488 w 7467663"/>
              <a:gd name="connsiteY261" fmla="*/ 4809903 h 6858000"/>
              <a:gd name="connsiteX262" fmla="*/ 5599771 w 7467663"/>
              <a:gd name="connsiteY262" fmla="*/ 5509652 h 6858000"/>
              <a:gd name="connsiteX263" fmla="*/ 5548843 w 7467663"/>
              <a:gd name="connsiteY263" fmla="*/ 5563845 h 6858000"/>
              <a:gd name="connsiteX264" fmla="*/ 5940952 w 7467663"/>
              <a:gd name="connsiteY264" fmla="*/ 6250028 h 6858000"/>
              <a:gd name="connsiteX265" fmla="*/ 6043441 w 7467663"/>
              <a:gd name="connsiteY265" fmla="*/ 6665847 h 6858000"/>
              <a:gd name="connsiteX266" fmla="*/ 6093432 w 7467663"/>
              <a:gd name="connsiteY266" fmla="*/ 6858000 h 6858000"/>
              <a:gd name="connsiteX267" fmla="*/ 6034344 w 7467663"/>
              <a:gd name="connsiteY267" fmla="*/ 6858000 h 6858000"/>
              <a:gd name="connsiteX268" fmla="*/ 6026679 w 7467663"/>
              <a:gd name="connsiteY268" fmla="*/ 6836959 h 6858000"/>
              <a:gd name="connsiteX269" fmla="*/ 5800441 w 7467663"/>
              <a:gd name="connsiteY269" fmla="*/ 6335286 h 6858000"/>
              <a:gd name="connsiteX270" fmla="*/ 5526562 w 7467663"/>
              <a:gd name="connsiteY270" fmla="*/ 5705388 h 6858000"/>
              <a:gd name="connsiteX271" fmla="*/ 5519640 w 7467663"/>
              <a:gd name="connsiteY271" fmla="*/ 5683774 h 6858000"/>
              <a:gd name="connsiteX272" fmla="*/ 5844559 w 7467663"/>
              <a:gd name="connsiteY272" fmla="*/ 6553349 h 6858000"/>
              <a:gd name="connsiteX273" fmla="*/ 5975994 w 7467663"/>
              <a:gd name="connsiteY273" fmla="*/ 6858000 h 6858000"/>
              <a:gd name="connsiteX274" fmla="*/ 5898547 w 7467663"/>
              <a:gd name="connsiteY274" fmla="*/ 6858000 h 6858000"/>
              <a:gd name="connsiteX275" fmla="*/ 5682041 w 7467663"/>
              <a:gd name="connsiteY275" fmla="*/ 6355860 h 6858000"/>
              <a:gd name="connsiteX276" fmla="*/ 5461758 w 7467663"/>
              <a:gd name="connsiteY276" fmla="*/ 5820220 h 6858000"/>
              <a:gd name="connsiteX277" fmla="*/ 5237282 w 7467663"/>
              <a:gd name="connsiteY277" fmla="*/ 6579086 h 6858000"/>
              <a:gd name="connsiteX278" fmla="*/ 5115009 w 7467663"/>
              <a:gd name="connsiteY278" fmla="*/ 6858000 h 6858000"/>
              <a:gd name="connsiteX279" fmla="*/ 5028074 w 7467663"/>
              <a:gd name="connsiteY279" fmla="*/ 6858000 h 6858000"/>
              <a:gd name="connsiteX280" fmla="*/ 5079508 w 7467663"/>
              <a:gd name="connsiteY280" fmla="*/ 6749074 h 6858000"/>
              <a:gd name="connsiteX281" fmla="*/ 5371846 w 7467663"/>
              <a:gd name="connsiteY281" fmla="*/ 5924413 h 6858000"/>
              <a:gd name="connsiteX282" fmla="*/ 5270512 w 7467663"/>
              <a:gd name="connsiteY282" fmla="*/ 6138975 h 6858000"/>
              <a:gd name="connsiteX283" fmla="*/ 5062409 w 7467663"/>
              <a:gd name="connsiteY283" fmla="*/ 6653544 h 6858000"/>
              <a:gd name="connsiteX284" fmla="*/ 5036628 w 7467663"/>
              <a:gd name="connsiteY284" fmla="*/ 6754247 h 6858000"/>
              <a:gd name="connsiteX285" fmla="*/ 5009112 w 7467663"/>
              <a:gd name="connsiteY285" fmla="*/ 6858000 h 6858000"/>
              <a:gd name="connsiteX286" fmla="*/ 4976679 w 7467663"/>
              <a:gd name="connsiteY286" fmla="*/ 6858000 h 6858000"/>
              <a:gd name="connsiteX287" fmla="*/ 5006537 w 7467663"/>
              <a:gd name="connsiteY287" fmla="*/ 6747068 h 6858000"/>
              <a:gd name="connsiteX288" fmla="*/ 5032723 w 7467663"/>
              <a:gd name="connsiteY288" fmla="*/ 6644957 h 6858000"/>
              <a:gd name="connsiteX289" fmla="*/ 5242949 w 7467663"/>
              <a:gd name="connsiteY289" fmla="*/ 6125175 h 6858000"/>
              <a:gd name="connsiteX290" fmla="*/ 5286321 w 7467663"/>
              <a:gd name="connsiteY290" fmla="*/ 6033555 h 6858000"/>
              <a:gd name="connsiteX291" fmla="*/ 5008210 w 7467663"/>
              <a:gd name="connsiteY291" fmla="*/ 6649194 h 6858000"/>
              <a:gd name="connsiteX292" fmla="*/ 4986321 w 7467663"/>
              <a:gd name="connsiteY292" fmla="*/ 6765687 h 6858000"/>
              <a:gd name="connsiteX293" fmla="*/ 4973474 w 7467663"/>
              <a:gd name="connsiteY293" fmla="*/ 6858000 h 6858000"/>
              <a:gd name="connsiteX294" fmla="*/ 4907178 w 7467663"/>
              <a:gd name="connsiteY294" fmla="*/ 6858000 h 6858000"/>
              <a:gd name="connsiteX295" fmla="*/ 4910810 w 7467663"/>
              <a:gd name="connsiteY295" fmla="*/ 6829660 h 6858000"/>
              <a:gd name="connsiteX296" fmla="*/ 4987461 w 7467663"/>
              <a:gd name="connsiteY296" fmla="*/ 6432994 h 6858000"/>
              <a:gd name="connsiteX297" fmla="*/ 5179262 w 7467663"/>
              <a:gd name="connsiteY297" fmla="*/ 6035044 h 6858000"/>
              <a:gd name="connsiteX298" fmla="*/ 4689678 w 7467663"/>
              <a:gd name="connsiteY298" fmla="*/ 6440241 h 6858000"/>
              <a:gd name="connsiteX299" fmla="*/ 4477543 w 7467663"/>
              <a:gd name="connsiteY299" fmla="*/ 6674836 h 6858000"/>
              <a:gd name="connsiteX300" fmla="*/ 4329957 w 7467663"/>
              <a:gd name="connsiteY300" fmla="*/ 6858000 h 6858000"/>
              <a:gd name="connsiteX301" fmla="*/ 4218595 w 7467663"/>
              <a:gd name="connsiteY301" fmla="*/ 6858000 h 6858000"/>
              <a:gd name="connsiteX302" fmla="*/ 4368888 w 7467663"/>
              <a:gd name="connsiteY302" fmla="*/ 6668412 h 6858000"/>
              <a:gd name="connsiteX303" fmla="*/ 4563091 w 7467663"/>
              <a:gd name="connsiteY303" fmla="*/ 6442508 h 6858000"/>
              <a:gd name="connsiteX304" fmla="*/ 5387324 w 7467663"/>
              <a:gd name="connsiteY304" fmla="*/ 5705830 h 6858000"/>
              <a:gd name="connsiteX305" fmla="*/ 5073620 w 7467663"/>
              <a:gd name="connsiteY305" fmla="*/ 5955437 h 6858000"/>
              <a:gd name="connsiteX306" fmla="*/ 4689789 w 7467663"/>
              <a:gd name="connsiteY306" fmla="*/ 6268382 h 6858000"/>
              <a:gd name="connsiteX307" fmla="*/ 4418722 w 7467663"/>
              <a:gd name="connsiteY307" fmla="*/ 6570886 h 6858000"/>
              <a:gd name="connsiteX308" fmla="*/ 4214944 w 7467663"/>
              <a:gd name="connsiteY308" fmla="*/ 6858000 h 6858000"/>
              <a:gd name="connsiteX309" fmla="*/ 4177898 w 7467663"/>
              <a:gd name="connsiteY309" fmla="*/ 6858000 h 6858000"/>
              <a:gd name="connsiteX310" fmla="*/ 4391597 w 7467663"/>
              <a:gd name="connsiteY310" fmla="*/ 6556370 h 6858000"/>
              <a:gd name="connsiteX311" fmla="*/ 4668889 w 7467663"/>
              <a:gd name="connsiteY311" fmla="*/ 6246399 h 6858000"/>
              <a:gd name="connsiteX312" fmla="*/ 5055427 w 7467663"/>
              <a:gd name="connsiteY312" fmla="*/ 5931476 h 6858000"/>
              <a:gd name="connsiteX313" fmla="*/ 5371814 w 7467663"/>
              <a:gd name="connsiteY313" fmla="*/ 5678975 h 6858000"/>
              <a:gd name="connsiteX314" fmla="*/ 4987918 w 7467663"/>
              <a:gd name="connsiteY314" fmla="*/ 5838701 h 6858000"/>
              <a:gd name="connsiteX315" fmla="*/ 4317146 w 7467663"/>
              <a:gd name="connsiteY315" fmla="*/ 6587716 h 6858000"/>
              <a:gd name="connsiteX316" fmla="*/ 4171627 w 7467663"/>
              <a:gd name="connsiteY316" fmla="*/ 6858000 h 6858000"/>
              <a:gd name="connsiteX317" fmla="*/ 4081585 w 7467663"/>
              <a:gd name="connsiteY317" fmla="*/ 6858000 h 6858000"/>
              <a:gd name="connsiteX318" fmla="*/ 4238603 w 7467663"/>
              <a:gd name="connsiteY318" fmla="*/ 6559341 h 6858000"/>
              <a:gd name="connsiteX319" fmla="*/ 4778333 w 7467663"/>
              <a:gd name="connsiteY319" fmla="*/ 5873626 h 6858000"/>
              <a:gd name="connsiteX320" fmla="*/ 5414185 w 7467663"/>
              <a:gd name="connsiteY320" fmla="*/ 5573882 h 6858000"/>
              <a:gd name="connsiteX321" fmla="*/ 5959648 w 7467663"/>
              <a:gd name="connsiteY321" fmla="*/ 4760797 h 6858000"/>
              <a:gd name="connsiteX322" fmla="*/ 5355019 w 7467663"/>
              <a:gd name="connsiteY322" fmla="*/ 4734672 h 6858000"/>
              <a:gd name="connsiteX323" fmla="*/ 5083565 w 7467663"/>
              <a:gd name="connsiteY323" fmla="*/ 5179121 h 6858000"/>
              <a:gd name="connsiteX324" fmla="*/ 4713577 w 7467663"/>
              <a:gd name="connsiteY324" fmla="*/ 5616803 h 6858000"/>
              <a:gd name="connsiteX325" fmla="*/ 3989559 w 7467663"/>
              <a:gd name="connsiteY325" fmla="*/ 6145945 h 6858000"/>
              <a:gd name="connsiteX326" fmla="*/ 3939824 w 7467663"/>
              <a:gd name="connsiteY326" fmla="*/ 6066900 h 6858000"/>
              <a:gd name="connsiteX327" fmla="*/ 4584537 w 7467663"/>
              <a:gd name="connsiteY327" fmla="*/ 5324826 h 6858000"/>
              <a:gd name="connsiteX328" fmla="*/ 5037105 w 7467663"/>
              <a:gd name="connsiteY328" fmla="*/ 5088765 h 6858000"/>
              <a:gd name="connsiteX329" fmla="*/ 5039930 w 7467663"/>
              <a:gd name="connsiteY329" fmla="*/ 5089585 h 6858000"/>
              <a:gd name="connsiteX330" fmla="*/ 5263764 w 7467663"/>
              <a:gd name="connsiteY330" fmla="*/ 4735525 h 6858000"/>
              <a:gd name="connsiteX331" fmla="*/ 4086300 w 7467663"/>
              <a:gd name="connsiteY331" fmla="*/ 4884599 h 6858000"/>
              <a:gd name="connsiteX332" fmla="*/ 4085485 w 7467663"/>
              <a:gd name="connsiteY332" fmla="*/ 4899070 h 6858000"/>
              <a:gd name="connsiteX333" fmla="*/ 3871915 w 7467663"/>
              <a:gd name="connsiteY333" fmla="*/ 5253645 h 6858000"/>
              <a:gd name="connsiteX334" fmla="*/ 3799374 w 7467663"/>
              <a:gd name="connsiteY334" fmla="*/ 5466127 h 6858000"/>
              <a:gd name="connsiteX335" fmla="*/ 3498850 w 7467663"/>
              <a:gd name="connsiteY335" fmla="*/ 6661888 h 6858000"/>
              <a:gd name="connsiteX336" fmla="*/ 3399216 w 7467663"/>
              <a:gd name="connsiteY336" fmla="*/ 6858000 h 6858000"/>
              <a:gd name="connsiteX337" fmla="*/ 3303688 w 7467663"/>
              <a:gd name="connsiteY337" fmla="*/ 6858000 h 6858000"/>
              <a:gd name="connsiteX338" fmla="*/ 3391774 w 7467663"/>
              <a:gd name="connsiteY338" fmla="*/ 6697181 h 6858000"/>
              <a:gd name="connsiteX339" fmla="*/ 3735540 w 7467663"/>
              <a:gd name="connsiteY339" fmla="*/ 5546923 h 6858000"/>
              <a:gd name="connsiteX340" fmla="*/ 3729438 w 7467663"/>
              <a:gd name="connsiteY340" fmla="*/ 5569058 h 6858000"/>
              <a:gd name="connsiteX341" fmla="*/ 3707782 w 7467663"/>
              <a:gd name="connsiteY341" fmla="*/ 5644908 h 6858000"/>
              <a:gd name="connsiteX342" fmla="*/ 3583827 w 7467663"/>
              <a:gd name="connsiteY342" fmla="*/ 6039215 h 6858000"/>
              <a:gd name="connsiteX343" fmla="*/ 3547861 w 7467663"/>
              <a:gd name="connsiteY343" fmla="*/ 6129609 h 6858000"/>
              <a:gd name="connsiteX344" fmla="*/ 3490905 w 7467663"/>
              <a:gd name="connsiteY344" fmla="*/ 6277660 h 6858000"/>
              <a:gd name="connsiteX345" fmla="*/ 3455859 w 7467663"/>
              <a:gd name="connsiteY345" fmla="*/ 6391301 h 6858000"/>
              <a:gd name="connsiteX346" fmla="*/ 3429112 w 7467663"/>
              <a:gd name="connsiteY346" fmla="*/ 6479469 h 6858000"/>
              <a:gd name="connsiteX347" fmla="*/ 3304862 w 7467663"/>
              <a:gd name="connsiteY347" fmla="*/ 6796476 h 6858000"/>
              <a:gd name="connsiteX348" fmla="*/ 3276071 w 7467663"/>
              <a:gd name="connsiteY348" fmla="*/ 6858000 h 6858000"/>
              <a:gd name="connsiteX349" fmla="*/ 3240805 w 7467663"/>
              <a:gd name="connsiteY349" fmla="*/ 6858000 h 6858000"/>
              <a:gd name="connsiteX350" fmla="*/ 3275917 w 7467663"/>
              <a:gd name="connsiteY350" fmla="*/ 6783192 h 6858000"/>
              <a:gd name="connsiteX351" fmla="*/ 3399358 w 7467663"/>
              <a:gd name="connsiteY351" fmla="*/ 6469011 h 6858000"/>
              <a:gd name="connsiteX352" fmla="*/ 3425650 w 7467663"/>
              <a:gd name="connsiteY352" fmla="*/ 6381333 h 6858000"/>
              <a:gd name="connsiteX353" fmla="*/ 3460661 w 7467663"/>
              <a:gd name="connsiteY353" fmla="*/ 6266763 h 6858000"/>
              <a:gd name="connsiteX354" fmla="*/ 3518021 w 7467663"/>
              <a:gd name="connsiteY354" fmla="*/ 6117298 h 6858000"/>
              <a:gd name="connsiteX355" fmla="*/ 3554035 w 7467663"/>
              <a:gd name="connsiteY355" fmla="*/ 6027832 h 6858000"/>
              <a:gd name="connsiteX356" fmla="*/ 3677174 w 7467663"/>
              <a:gd name="connsiteY356" fmla="*/ 5636351 h 6858000"/>
              <a:gd name="connsiteX357" fmla="*/ 3698819 w 7467663"/>
              <a:gd name="connsiteY357" fmla="*/ 5560503 h 6858000"/>
              <a:gd name="connsiteX358" fmla="*/ 3702094 w 7467663"/>
              <a:gd name="connsiteY358" fmla="*/ 5549194 h 6858000"/>
              <a:gd name="connsiteX359" fmla="*/ 3398355 w 7467663"/>
              <a:gd name="connsiteY359" fmla="*/ 6094603 h 6858000"/>
              <a:gd name="connsiteX360" fmla="*/ 3193941 w 7467663"/>
              <a:gd name="connsiteY360" fmla="*/ 6798775 h 6858000"/>
              <a:gd name="connsiteX361" fmla="*/ 3184140 w 7467663"/>
              <a:gd name="connsiteY361" fmla="*/ 6858000 h 6858000"/>
              <a:gd name="connsiteX362" fmla="*/ 3099978 w 7467663"/>
              <a:gd name="connsiteY362" fmla="*/ 6858000 h 6858000"/>
              <a:gd name="connsiteX363" fmla="*/ 3101556 w 7467663"/>
              <a:gd name="connsiteY363" fmla="*/ 6843337 h 6858000"/>
              <a:gd name="connsiteX364" fmla="*/ 3370162 w 7467663"/>
              <a:gd name="connsiteY364" fmla="*/ 5785550 h 6858000"/>
              <a:gd name="connsiteX365" fmla="*/ 3746477 w 7467663"/>
              <a:gd name="connsiteY365" fmla="*/ 5377889 h 6858000"/>
              <a:gd name="connsiteX366" fmla="*/ 3863399 w 7467663"/>
              <a:gd name="connsiteY366" fmla="*/ 5087257 h 6858000"/>
              <a:gd name="connsiteX367" fmla="*/ 3968712 w 7467663"/>
              <a:gd name="connsiteY367" fmla="*/ 4913989 h 6858000"/>
              <a:gd name="connsiteX368" fmla="*/ 2792390 w 7467663"/>
              <a:gd name="connsiteY368" fmla="*/ 5382974 h 6858000"/>
              <a:gd name="connsiteX369" fmla="*/ 2714982 w 7467663"/>
              <a:gd name="connsiteY369" fmla="*/ 5427051 h 6858000"/>
              <a:gd name="connsiteX370" fmla="*/ 2813361 w 7467663"/>
              <a:gd name="connsiteY370" fmla="*/ 6023912 h 6858000"/>
              <a:gd name="connsiteX371" fmla="*/ 2688430 w 7467663"/>
              <a:gd name="connsiteY371" fmla="*/ 6801564 h 6858000"/>
              <a:gd name="connsiteX372" fmla="*/ 2629626 w 7467663"/>
              <a:gd name="connsiteY372" fmla="*/ 6763394 h 6858000"/>
              <a:gd name="connsiteX373" fmla="*/ 2565328 w 7467663"/>
              <a:gd name="connsiteY373" fmla="*/ 5516399 h 6858000"/>
              <a:gd name="connsiteX374" fmla="*/ 1922999 w 7467663"/>
              <a:gd name="connsiteY374" fmla="*/ 5980343 h 6858000"/>
              <a:gd name="connsiteX375" fmla="*/ 1950261 w 7467663"/>
              <a:gd name="connsiteY375" fmla="*/ 6405858 h 6858000"/>
              <a:gd name="connsiteX376" fmla="*/ 2365554 w 7467663"/>
              <a:gd name="connsiteY376" fmla="*/ 6759107 h 6858000"/>
              <a:gd name="connsiteX377" fmla="*/ 2424142 w 7467663"/>
              <a:gd name="connsiteY377" fmla="*/ 6858000 h 6858000"/>
              <a:gd name="connsiteX378" fmla="*/ 2395994 w 7467663"/>
              <a:gd name="connsiteY378" fmla="*/ 6858000 h 6858000"/>
              <a:gd name="connsiteX379" fmla="*/ 2392863 w 7467663"/>
              <a:gd name="connsiteY379" fmla="*/ 6852964 h 6858000"/>
              <a:gd name="connsiteX380" fmla="*/ 2017589 w 7467663"/>
              <a:gd name="connsiteY380" fmla="*/ 6493982 h 6858000"/>
              <a:gd name="connsiteX381" fmla="*/ 2147336 w 7467663"/>
              <a:gd name="connsiteY381" fmla="*/ 6594052 h 6858000"/>
              <a:gd name="connsiteX382" fmla="*/ 2207047 w 7467663"/>
              <a:gd name="connsiteY382" fmla="*/ 6654540 h 6858000"/>
              <a:gd name="connsiteX383" fmla="*/ 2299106 w 7467663"/>
              <a:gd name="connsiteY383" fmla="*/ 6778931 h 6858000"/>
              <a:gd name="connsiteX384" fmla="*/ 2314430 w 7467663"/>
              <a:gd name="connsiteY384" fmla="*/ 6801144 h 6858000"/>
              <a:gd name="connsiteX385" fmla="*/ 2352406 w 7467663"/>
              <a:gd name="connsiteY385" fmla="*/ 6858000 h 6858000"/>
              <a:gd name="connsiteX386" fmla="*/ 2314492 w 7467663"/>
              <a:gd name="connsiteY386" fmla="*/ 6858000 h 6858000"/>
              <a:gd name="connsiteX387" fmla="*/ 2288095 w 7467663"/>
              <a:gd name="connsiteY387" fmla="*/ 6818030 h 6858000"/>
              <a:gd name="connsiteX388" fmla="*/ 2272768 w 7467663"/>
              <a:gd name="connsiteY388" fmla="*/ 6795822 h 6858000"/>
              <a:gd name="connsiteX389" fmla="*/ 2182715 w 7467663"/>
              <a:gd name="connsiteY389" fmla="*/ 6675071 h 6858000"/>
              <a:gd name="connsiteX390" fmla="*/ 2032061 w 7467663"/>
              <a:gd name="connsiteY390" fmla="*/ 6541380 h 6858000"/>
              <a:gd name="connsiteX391" fmla="*/ 2257220 w 7467663"/>
              <a:gd name="connsiteY391" fmla="*/ 6826257 h 6858000"/>
              <a:gd name="connsiteX392" fmla="*/ 2281324 w 7467663"/>
              <a:gd name="connsiteY392" fmla="*/ 6858000 h 6858000"/>
              <a:gd name="connsiteX393" fmla="*/ 2242860 w 7467663"/>
              <a:gd name="connsiteY393" fmla="*/ 6858000 h 6858000"/>
              <a:gd name="connsiteX394" fmla="*/ 2232818 w 7467663"/>
              <a:gd name="connsiteY394" fmla="*/ 6844926 h 6858000"/>
              <a:gd name="connsiteX395" fmla="*/ 1990172 w 7467663"/>
              <a:gd name="connsiteY395" fmla="*/ 6542121 h 6858000"/>
              <a:gd name="connsiteX396" fmla="*/ 2124090 w 7467663"/>
              <a:gd name="connsiteY396" fmla="*/ 6761017 h 6858000"/>
              <a:gd name="connsiteX397" fmla="*/ 2200380 w 7467663"/>
              <a:gd name="connsiteY397" fmla="*/ 6858000 h 6858000"/>
              <a:gd name="connsiteX398" fmla="*/ 2147507 w 7467663"/>
              <a:gd name="connsiteY398" fmla="*/ 6858000 h 6858000"/>
              <a:gd name="connsiteX399" fmla="*/ 2070668 w 7467663"/>
              <a:gd name="connsiteY399" fmla="*/ 6761520 h 6858000"/>
              <a:gd name="connsiteX400" fmla="*/ 1975142 w 7467663"/>
              <a:gd name="connsiteY400" fmla="*/ 6585570 h 6858000"/>
              <a:gd name="connsiteX401" fmla="*/ 2050035 w 7467663"/>
              <a:gd name="connsiteY401" fmla="*/ 6813345 h 6858000"/>
              <a:gd name="connsiteX402" fmla="*/ 2063025 w 7467663"/>
              <a:gd name="connsiteY402" fmla="*/ 6858000 h 6858000"/>
              <a:gd name="connsiteX403" fmla="*/ 2021675 w 7467663"/>
              <a:gd name="connsiteY403" fmla="*/ 6858000 h 6858000"/>
              <a:gd name="connsiteX404" fmla="*/ 2019308 w 7467663"/>
              <a:gd name="connsiteY404" fmla="*/ 6847118 h 6858000"/>
              <a:gd name="connsiteX405" fmla="*/ 1938835 w 7467663"/>
              <a:gd name="connsiteY405" fmla="*/ 6551160 h 6858000"/>
              <a:gd name="connsiteX406" fmla="*/ 1953230 w 7467663"/>
              <a:gd name="connsiteY406" fmla="*/ 6759699 h 6858000"/>
              <a:gd name="connsiteX407" fmla="*/ 1956763 w 7467663"/>
              <a:gd name="connsiteY407" fmla="*/ 6778191 h 6858000"/>
              <a:gd name="connsiteX408" fmla="*/ 1967925 w 7467663"/>
              <a:gd name="connsiteY408" fmla="*/ 6858000 h 6858000"/>
              <a:gd name="connsiteX409" fmla="*/ 1936622 w 7467663"/>
              <a:gd name="connsiteY409" fmla="*/ 6858000 h 6858000"/>
              <a:gd name="connsiteX410" fmla="*/ 1926261 w 7467663"/>
              <a:gd name="connsiteY410" fmla="*/ 6784064 h 6858000"/>
              <a:gd name="connsiteX411" fmla="*/ 1922724 w 7467663"/>
              <a:gd name="connsiteY411" fmla="*/ 6765577 h 6858000"/>
              <a:gd name="connsiteX412" fmla="*/ 1904650 w 7467663"/>
              <a:gd name="connsiteY412" fmla="*/ 6639616 h 6858000"/>
              <a:gd name="connsiteX413" fmla="*/ 1885273 w 7467663"/>
              <a:gd name="connsiteY413" fmla="*/ 6858000 h 6858000"/>
              <a:gd name="connsiteX414" fmla="*/ 1854363 w 7467663"/>
              <a:gd name="connsiteY414" fmla="*/ 6858000 h 6858000"/>
              <a:gd name="connsiteX415" fmla="*/ 1880391 w 7467663"/>
              <a:gd name="connsiteY415" fmla="*/ 6603796 h 6858000"/>
              <a:gd name="connsiteX416" fmla="*/ 1818273 w 7467663"/>
              <a:gd name="connsiteY416" fmla="*/ 6715729 h 6858000"/>
              <a:gd name="connsiteX417" fmla="*/ 1794691 w 7467663"/>
              <a:gd name="connsiteY417" fmla="*/ 6843239 h 6858000"/>
              <a:gd name="connsiteX418" fmla="*/ 1794914 w 7467663"/>
              <a:gd name="connsiteY418" fmla="*/ 6858000 h 6858000"/>
              <a:gd name="connsiteX419" fmla="*/ 1746128 w 7467663"/>
              <a:gd name="connsiteY419" fmla="*/ 6858000 h 6858000"/>
              <a:gd name="connsiteX420" fmla="*/ 1753934 w 7467663"/>
              <a:gd name="connsiteY420" fmla="*/ 6724796 h 6858000"/>
              <a:gd name="connsiteX421" fmla="*/ 1792053 w 7467663"/>
              <a:gd name="connsiteY421" fmla="*/ 6572396 h 6858000"/>
              <a:gd name="connsiteX422" fmla="*/ 1862248 w 7467663"/>
              <a:gd name="connsiteY422" fmla="*/ 6266397 h 6858000"/>
              <a:gd name="connsiteX423" fmla="*/ 1862250 w 7467663"/>
              <a:gd name="connsiteY423" fmla="*/ 6033531 h 6858000"/>
              <a:gd name="connsiteX424" fmla="*/ 1211999 w 7467663"/>
              <a:gd name="connsiteY424" fmla="*/ 6683610 h 6858000"/>
              <a:gd name="connsiteX425" fmla="*/ 1213266 w 7467663"/>
              <a:gd name="connsiteY425" fmla="*/ 6691947 h 6858000"/>
              <a:gd name="connsiteX426" fmla="*/ 1203370 w 7467663"/>
              <a:gd name="connsiteY426" fmla="*/ 6850676 h 6858000"/>
              <a:gd name="connsiteX427" fmla="*/ 1203671 w 7467663"/>
              <a:gd name="connsiteY427" fmla="*/ 6858000 h 6858000"/>
              <a:gd name="connsiteX428" fmla="*/ 1143180 w 7467663"/>
              <a:gd name="connsiteY428" fmla="*/ 6858000 h 6858000"/>
              <a:gd name="connsiteX429" fmla="*/ 1142176 w 7467663"/>
              <a:gd name="connsiteY429" fmla="*/ 6766045 h 6858000"/>
              <a:gd name="connsiteX430" fmla="*/ 1067484 w 7467663"/>
              <a:gd name="connsiteY430" fmla="*/ 6858000 h 6858000"/>
              <a:gd name="connsiteX431" fmla="*/ 953928 w 7467663"/>
              <a:gd name="connsiteY431" fmla="*/ 6858000 h 6858000"/>
              <a:gd name="connsiteX432" fmla="*/ 959715 w 7467663"/>
              <a:gd name="connsiteY432" fmla="*/ 6850185 h 6858000"/>
              <a:gd name="connsiteX433" fmla="*/ 1483788 w 7467663"/>
              <a:gd name="connsiteY433" fmla="*/ 6259174 h 6858000"/>
              <a:gd name="connsiteX434" fmla="*/ 1100671 w 7467663"/>
              <a:gd name="connsiteY434" fmla="*/ 6252137 h 6858000"/>
              <a:gd name="connsiteX435" fmla="*/ 1090144 w 7467663"/>
              <a:gd name="connsiteY435" fmla="*/ 6256748 h 6858000"/>
              <a:gd name="connsiteX436" fmla="*/ 1095872 w 7467663"/>
              <a:gd name="connsiteY436" fmla="*/ 6271892 h 6858000"/>
              <a:gd name="connsiteX437" fmla="*/ 262785 w 7467663"/>
              <a:gd name="connsiteY437" fmla="*/ 6845450 h 6858000"/>
              <a:gd name="connsiteX438" fmla="*/ 209968 w 7467663"/>
              <a:gd name="connsiteY438" fmla="*/ 6770713 h 6858000"/>
              <a:gd name="connsiteX439" fmla="*/ 873460 w 7467663"/>
              <a:gd name="connsiteY439" fmla="*/ 6253768 h 6858000"/>
              <a:gd name="connsiteX440" fmla="*/ 192686 w 7467663"/>
              <a:gd name="connsiteY440" fmla="*/ 5849257 h 6858000"/>
              <a:gd name="connsiteX441" fmla="*/ 4696 w 7467663"/>
              <a:gd name="connsiteY441" fmla="*/ 5697668 h 6858000"/>
              <a:gd name="connsiteX442" fmla="*/ 0 w 7467663"/>
              <a:gd name="connsiteY442" fmla="*/ 5689984 h 6858000"/>
              <a:gd name="connsiteX443" fmla="*/ 0 w 7467663"/>
              <a:gd name="connsiteY443" fmla="*/ 5513472 h 6858000"/>
              <a:gd name="connsiteX444" fmla="*/ 174101 w 7467663"/>
              <a:gd name="connsiteY444" fmla="*/ 5620277 h 6858000"/>
              <a:gd name="connsiteX445" fmla="*/ 891800 w 7467663"/>
              <a:gd name="connsiteY445" fmla="*/ 6036935 h 6858000"/>
              <a:gd name="connsiteX446" fmla="*/ 1072219 w 7467663"/>
              <a:gd name="connsiteY446" fmla="*/ 6169443 h 6858000"/>
              <a:gd name="connsiteX447" fmla="*/ 1074117 w 7467663"/>
              <a:gd name="connsiteY447" fmla="*/ 6170301 h 6858000"/>
              <a:gd name="connsiteX448" fmla="*/ 1083114 w 7467663"/>
              <a:gd name="connsiteY448" fmla="*/ 6174131 h 6858000"/>
              <a:gd name="connsiteX449" fmla="*/ 1543010 w 7467663"/>
              <a:gd name="connsiteY449" fmla="*/ 6191140 h 6858000"/>
              <a:gd name="connsiteX450" fmla="*/ 1551080 w 7467663"/>
              <a:gd name="connsiteY450" fmla="*/ 6195006 h 6858000"/>
              <a:gd name="connsiteX451" fmla="*/ 2345443 w 7467663"/>
              <a:gd name="connsiteY451" fmla="*/ 5549882 h 6858000"/>
              <a:gd name="connsiteX452" fmla="*/ 1721499 w 7467663"/>
              <a:gd name="connsiteY452" fmla="*/ 5599969 h 6858000"/>
              <a:gd name="connsiteX453" fmla="*/ 767716 w 7467663"/>
              <a:gd name="connsiteY453" fmla="*/ 5472768 h 6858000"/>
              <a:gd name="connsiteX454" fmla="*/ 722147 w 7467663"/>
              <a:gd name="connsiteY454" fmla="*/ 5393091 h 6858000"/>
              <a:gd name="connsiteX455" fmla="*/ 1485552 w 7467663"/>
              <a:gd name="connsiteY455" fmla="*/ 5313202 h 6858000"/>
              <a:gd name="connsiteX456" fmla="*/ 2143004 w 7467663"/>
              <a:gd name="connsiteY456" fmla="*/ 5402420 h 6858000"/>
              <a:gd name="connsiteX457" fmla="*/ 1933391 w 7467663"/>
              <a:gd name="connsiteY457" fmla="*/ 5156971 h 6858000"/>
              <a:gd name="connsiteX458" fmla="*/ 1827118 w 7467663"/>
              <a:gd name="connsiteY458" fmla="*/ 4968410 h 6858000"/>
              <a:gd name="connsiteX459" fmla="*/ 1837349 w 7467663"/>
              <a:gd name="connsiteY459" fmla="*/ 4956357 h 6858000"/>
              <a:gd name="connsiteX460" fmla="*/ 2162835 w 7467663"/>
              <a:gd name="connsiteY460" fmla="*/ 5187853 h 6858000"/>
              <a:gd name="connsiteX461" fmla="*/ 2257167 w 7467663"/>
              <a:gd name="connsiteY461" fmla="*/ 5462123 h 6858000"/>
              <a:gd name="connsiteX462" fmla="*/ 2261598 w 7467663"/>
              <a:gd name="connsiteY462" fmla="*/ 5467998 h 6858000"/>
              <a:gd name="connsiteX463" fmla="*/ 2437177 w 7467663"/>
              <a:gd name="connsiteY463" fmla="*/ 5479608 h 6858000"/>
              <a:gd name="connsiteX464" fmla="*/ 2445247 w 7467663"/>
              <a:gd name="connsiteY464" fmla="*/ 5483476 h 6858000"/>
              <a:gd name="connsiteX465" fmla="*/ 2743626 w 7467663"/>
              <a:gd name="connsiteY465" fmla="*/ 5304819 h 6858000"/>
              <a:gd name="connsiteX466" fmla="*/ 3048102 w 7467663"/>
              <a:gd name="connsiteY466" fmla="*/ 5150595 h 6858000"/>
              <a:gd name="connsiteX467" fmla="*/ 1799414 w 7467663"/>
              <a:gd name="connsiteY467" fmla="*/ 4694732 h 6858000"/>
              <a:gd name="connsiteX468" fmla="*/ 1771735 w 7467663"/>
              <a:gd name="connsiteY468" fmla="*/ 4619929 h 6858000"/>
              <a:gd name="connsiteX469" fmla="*/ 3104273 w 7467663"/>
              <a:gd name="connsiteY469" fmla="*/ 5076159 h 6858000"/>
              <a:gd name="connsiteX470" fmla="*/ 3113245 w 7467663"/>
              <a:gd name="connsiteY470" fmla="*/ 5090705 h 6858000"/>
              <a:gd name="connsiteX471" fmla="*/ 3126294 w 7467663"/>
              <a:gd name="connsiteY471" fmla="*/ 5114400 h 6858000"/>
              <a:gd name="connsiteX472" fmla="*/ 3937433 w 7467663"/>
              <a:gd name="connsiteY472" fmla="*/ 4830473 h 6858000"/>
              <a:gd name="connsiteX473" fmla="*/ 3590475 w 7467663"/>
              <a:gd name="connsiteY473" fmla="*/ 4597974 h 6858000"/>
              <a:gd name="connsiteX474" fmla="*/ 3100264 w 7467663"/>
              <a:gd name="connsiteY474" fmla="*/ 4579845 h 6858000"/>
              <a:gd name="connsiteX475" fmla="*/ 2183576 w 7467663"/>
              <a:gd name="connsiteY475" fmla="*/ 4227150 h 6858000"/>
              <a:gd name="connsiteX476" fmla="*/ 2151029 w 7467663"/>
              <a:gd name="connsiteY476" fmla="*/ 4146947 h 6858000"/>
              <a:gd name="connsiteX477" fmla="*/ 3563434 w 7467663"/>
              <a:gd name="connsiteY477" fmla="*/ 4469115 h 6858000"/>
              <a:gd name="connsiteX478" fmla="*/ 3177952 w 7467663"/>
              <a:gd name="connsiteY478" fmla="*/ 3657386 h 6858000"/>
              <a:gd name="connsiteX479" fmla="*/ 3189263 w 7467663"/>
              <a:gd name="connsiteY479" fmla="*/ 3625726 h 6858000"/>
              <a:gd name="connsiteX480" fmla="*/ 3560912 w 7467663"/>
              <a:gd name="connsiteY480" fmla="*/ 4079863 h 6858000"/>
              <a:gd name="connsiteX481" fmla="*/ 3626636 w 7467663"/>
              <a:gd name="connsiteY481" fmla="*/ 4512230 h 6858000"/>
              <a:gd name="connsiteX482" fmla="*/ 3653088 w 7467663"/>
              <a:gd name="connsiteY482" fmla="*/ 4521417 h 6858000"/>
              <a:gd name="connsiteX483" fmla="*/ 3988128 w 7467663"/>
              <a:gd name="connsiteY483" fmla="*/ 4817267 h 6858000"/>
              <a:gd name="connsiteX484" fmla="*/ 4830582 w 7467663"/>
              <a:gd name="connsiteY484" fmla="*/ 4676000 h 6858000"/>
              <a:gd name="connsiteX485" fmla="*/ 4830100 w 7467663"/>
              <a:gd name="connsiteY485" fmla="*/ 4675554 h 6858000"/>
              <a:gd name="connsiteX486" fmla="*/ 4036318 w 7467663"/>
              <a:gd name="connsiteY486" fmla="*/ 4147013 h 6858000"/>
              <a:gd name="connsiteX487" fmla="*/ 3432098 w 7467663"/>
              <a:gd name="connsiteY487" fmla="*/ 3537312 h 6858000"/>
              <a:gd name="connsiteX488" fmla="*/ 3446761 w 7467663"/>
              <a:gd name="connsiteY488" fmla="*/ 3461278 h 6858000"/>
              <a:gd name="connsiteX489" fmla="*/ 4419733 w 7467663"/>
              <a:gd name="connsiteY489" fmla="*/ 3963555 h 6858000"/>
              <a:gd name="connsiteX490" fmla="*/ 4781371 w 7467663"/>
              <a:gd name="connsiteY490" fmla="*/ 4458604 h 6858000"/>
              <a:gd name="connsiteX491" fmla="*/ 4780440 w 7467663"/>
              <a:gd name="connsiteY491" fmla="*/ 4470290 h 6858000"/>
              <a:gd name="connsiteX492" fmla="*/ 4898954 w 7467663"/>
              <a:gd name="connsiteY492" fmla="*/ 4662092 h 6858000"/>
              <a:gd name="connsiteX493" fmla="*/ 4900699 w 7467663"/>
              <a:gd name="connsiteY493" fmla="*/ 4670867 h 6858000"/>
              <a:gd name="connsiteX494" fmla="*/ 5714511 w 7467663"/>
              <a:gd name="connsiteY494" fmla="*/ 4663483 h 6858000"/>
              <a:gd name="connsiteX495" fmla="*/ 5464793 w 7467663"/>
              <a:gd name="connsiteY495" fmla="*/ 4393556 h 6858000"/>
              <a:gd name="connsiteX496" fmla="*/ 5461897 w 7467663"/>
              <a:gd name="connsiteY496" fmla="*/ 4390879 h 6858000"/>
              <a:gd name="connsiteX497" fmla="*/ 4294126 w 7467663"/>
              <a:gd name="connsiteY497" fmla="*/ 3303048 h 6858000"/>
              <a:gd name="connsiteX498" fmla="*/ 4305321 w 7467663"/>
              <a:gd name="connsiteY498" fmla="*/ 3256953 h 6858000"/>
              <a:gd name="connsiteX499" fmla="*/ 4949299 w 7467663"/>
              <a:gd name="connsiteY499" fmla="*/ 3766336 h 6858000"/>
              <a:gd name="connsiteX500" fmla="*/ 5291452 w 7467663"/>
              <a:gd name="connsiteY500" fmla="*/ 4076801 h 6858000"/>
              <a:gd name="connsiteX501" fmla="*/ 5434998 w 7467663"/>
              <a:gd name="connsiteY501" fmla="*/ 4254100 h 6858000"/>
              <a:gd name="connsiteX502" fmla="*/ 5351015 w 7467663"/>
              <a:gd name="connsiteY502" fmla="*/ 3760989 h 6858000"/>
              <a:gd name="connsiteX503" fmla="*/ 5413780 w 7467663"/>
              <a:gd name="connsiteY503" fmla="*/ 2966265 h 6858000"/>
              <a:gd name="connsiteX504" fmla="*/ 5425627 w 7467663"/>
              <a:gd name="connsiteY504" fmla="*/ 2954192 h 6858000"/>
              <a:gd name="connsiteX505" fmla="*/ 6604735 w 7467663"/>
              <a:gd name="connsiteY505" fmla="*/ 2041381 h 6858000"/>
              <a:gd name="connsiteX506" fmla="*/ 7204487 w 7467663"/>
              <a:gd name="connsiteY506" fmla="*/ 2742112 h 6858000"/>
              <a:gd name="connsiteX507" fmla="*/ 7131592 w 7467663"/>
              <a:gd name="connsiteY507" fmla="*/ 2672096 h 6858000"/>
              <a:gd name="connsiteX508" fmla="*/ 6996344 w 7467663"/>
              <a:gd name="connsiteY508" fmla="*/ 2518310 h 6858000"/>
              <a:gd name="connsiteX509" fmla="*/ 6735495 w 7467663"/>
              <a:gd name="connsiteY509" fmla="*/ 2196890 h 6858000"/>
              <a:gd name="connsiteX510" fmla="*/ 6721901 w 7467663"/>
              <a:gd name="connsiteY510" fmla="*/ 2179274 h 6858000"/>
              <a:gd name="connsiteX511" fmla="*/ 6604735 w 7467663"/>
              <a:gd name="connsiteY511" fmla="*/ 2041381 h 6858000"/>
              <a:gd name="connsiteX512" fmla="*/ 6591670 w 7467663"/>
              <a:gd name="connsiteY512" fmla="*/ 1988277 h 6858000"/>
              <a:gd name="connsiteX513" fmla="*/ 6747349 w 7467663"/>
              <a:gd name="connsiteY513" fmla="*/ 2160069 h 6858000"/>
              <a:gd name="connsiteX514" fmla="*/ 6760943 w 7467663"/>
              <a:gd name="connsiteY514" fmla="*/ 2177686 h 6858000"/>
              <a:gd name="connsiteX515" fmla="*/ 7021065 w 7467663"/>
              <a:gd name="connsiteY515" fmla="*/ 2498102 h 6858000"/>
              <a:gd name="connsiteX516" fmla="*/ 7155223 w 7467663"/>
              <a:gd name="connsiteY516" fmla="*/ 2650386 h 6858000"/>
              <a:gd name="connsiteX517" fmla="*/ 7203167 w 7467663"/>
              <a:gd name="connsiteY517" fmla="*/ 2697288 h 6858000"/>
              <a:gd name="connsiteX518" fmla="*/ 6937703 w 7467663"/>
              <a:gd name="connsiteY518" fmla="*/ 2321981 h 6858000"/>
              <a:gd name="connsiteX519" fmla="*/ 6591670 w 7467663"/>
              <a:gd name="connsiteY519" fmla="*/ 1988277 h 6858000"/>
              <a:gd name="connsiteX520" fmla="*/ 5798671 w 7467663"/>
              <a:gd name="connsiteY520" fmla="*/ 1981601 h 6858000"/>
              <a:gd name="connsiteX521" fmla="*/ 5754709 w 7467663"/>
              <a:gd name="connsiteY521" fmla="*/ 2071454 h 6858000"/>
              <a:gd name="connsiteX522" fmla="*/ 5763044 w 7467663"/>
              <a:gd name="connsiteY522" fmla="*/ 2842206 h 6858000"/>
              <a:gd name="connsiteX523" fmla="*/ 5764974 w 7467663"/>
              <a:gd name="connsiteY523" fmla="*/ 2799609 h 6858000"/>
              <a:gd name="connsiteX524" fmla="*/ 5767665 w 7467663"/>
              <a:gd name="connsiteY524" fmla="*/ 2666409 h 6858000"/>
              <a:gd name="connsiteX525" fmla="*/ 5763055 w 7467663"/>
              <a:gd name="connsiteY525" fmla="*/ 2579705 h 6858000"/>
              <a:gd name="connsiteX526" fmla="*/ 5758079 w 7467663"/>
              <a:gd name="connsiteY526" fmla="*/ 2492508 h 6858000"/>
              <a:gd name="connsiteX527" fmla="*/ 5779325 w 7467663"/>
              <a:gd name="connsiteY527" fmla="*/ 2197069 h 6858000"/>
              <a:gd name="connsiteX528" fmla="*/ 5798671 w 7467663"/>
              <a:gd name="connsiteY528" fmla="*/ 1981601 h 6858000"/>
              <a:gd name="connsiteX529" fmla="*/ 5829202 w 7467663"/>
              <a:gd name="connsiteY529" fmla="*/ 1971679 h 6858000"/>
              <a:gd name="connsiteX530" fmla="*/ 5809558 w 7467663"/>
              <a:gd name="connsiteY530" fmla="*/ 2198043 h 6858000"/>
              <a:gd name="connsiteX531" fmla="*/ 5788653 w 7467663"/>
              <a:gd name="connsiteY531" fmla="*/ 2489430 h 6858000"/>
              <a:gd name="connsiteX532" fmla="*/ 5793439 w 7467663"/>
              <a:gd name="connsiteY532" fmla="*/ 2575235 h 6858000"/>
              <a:gd name="connsiteX533" fmla="*/ 5796837 w 7467663"/>
              <a:gd name="connsiteY533" fmla="*/ 2637633 h 6858000"/>
              <a:gd name="connsiteX534" fmla="*/ 5818614 w 7467663"/>
              <a:gd name="connsiteY534" fmla="*/ 2473055 h 6858000"/>
              <a:gd name="connsiteX535" fmla="*/ 5829202 w 7467663"/>
              <a:gd name="connsiteY535" fmla="*/ 1971679 h 6858000"/>
              <a:gd name="connsiteX536" fmla="*/ 5911389 w 7467663"/>
              <a:gd name="connsiteY536" fmla="*/ 1898371 h 6858000"/>
              <a:gd name="connsiteX537" fmla="*/ 6237627 w 7467663"/>
              <a:gd name="connsiteY537" fmla="*/ 2231921 h 6858000"/>
              <a:gd name="connsiteX538" fmla="*/ 5911389 w 7467663"/>
              <a:gd name="connsiteY538" fmla="*/ 1898371 h 6858000"/>
              <a:gd name="connsiteX539" fmla="*/ 6944437 w 7467663"/>
              <a:gd name="connsiteY539" fmla="*/ 1575402 h 6858000"/>
              <a:gd name="connsiteX540" fmla="*/ 6304730 w 7467663"/>
              <a:gd name="connsiteY540" fmla="*/ 1766654 h 6858000"/>
              <a:gd name="connsiteX541" fmla="*/ 6944437 w 7467663"/>
              <a:gd name="connsiteY541" fmla="*/ 1575402 h 6858000"/>
              <a:gd name="connsiteX542" fmla="*/ 7019523 w 7467663"/>
              <a:gd name="connsiteY542" fmla="*/ 1519450 h 6858000"/>
              <a:gd name="connsiteX543" fmla="*/ 6298091 w 7467663"/>
              <a:gd name="connsiteY543" fmla="*/ 1737122 h 6858000"/>
              <a:gd name="connsiteX544" fmla="*/ 7019523 w 7467663"/>
              <a:gd name="connsiteY544" fmla="*/ 1519450 h 6858000"/>
              <a:gd name="connsiteX545" fmla="*/ 2399523 w 7467663"/>
              <a:gd name="connsiteY545" fmla="*/ 1428234 h 6858000"/>
              <a:gd name="connsiteX546" fmla="*/ 2224982 w 7467663"/>
              <a:gd name="connsiteY546" fmla="*/ 1826201 h 6858000"/>
              <a:gd name="connsiteX547" fmla="*/ 2096099 w 7467663"/>
              <a:gd name="connsiteY547" fmla="*/ 2345900 h 6858000"/>
              <a:gd name="connsiteX548" fmla="*/ 2283317 w 7467663"/>
              <a:gd name="connsiteY548" fmla="*/ 1796925 h 6858000"/>
              <a:gd name="connsiteX549" fmla="*/ 2399523 w 7467663"/>
              <a:gd name="connsiteY549" fmla="*/ 1428234 h 6858000"/>
              <a:gd name="connsiteX550" fmla="*/ 2448558 w 7467663"/>
              <a:gd name="connsiteY550" fmla="*/ 1373435 h 6858000"/>
              <a:gd name="connsiteX551" fmla="*/ 2312521 w 7467663"/>
              <a:gd name="connsiteY551" fmla="*/ 1806140 h 6858000"/>
              <a:gd name="connsiteX552" fmla="*/ 2127533 w 7467663"/>
              <a:gd name="connsiteY552" fmla="*/ 2348380 h 6858000"/>
              <a:gd name="connsiteX553" fmla="*/ 2358080 w 7467663"/>
              <a:gd name="connsiteY553" fmla="*/ 1866134 h 6858000"/>
              <a:gd name="connsiteX554" fmla="*/ 2407436 w 7467663"/>
              <a:gd name="connsiteY554" fmla="*/ 1651070 h 6858000"/>
              <a:gd name="connsiteX555" fmla="*/ 2448558 w 7467663"/>
              <a:gd name="connsiteY555" fmla="*/ 1373435 h 6858000"/>
              <a:gd name="connsiteX556" fmla="*/ 278707 w 7467663"/>
              <a:gd name="connsiteY556" fmla="*/ 1352270 h 6858000"/>
              <a:gd name="connsiteX557" fmla="*/ 321570 w 7467663"/>
              <a:gd name="connsiteY557" fmla="*/ 1861610 h 6858000"/>
              <a:gd name="connsiteX558" fmla="*/ 294281 w 7467663"/>
              <a:gd name="connsiteY558" fmla="*/ 1440658 h 6858000"/>
              <a:gd name="connsiteX559" fmla="*/ 278707 w 7467663"/>
              <a:gd name="connsiteY559" fmla="*/ 1352270 h 6858000"/>
              <a:gd name="connsiteX560" fmla="*/ 1423821 w 7467663"/>
              <a:gd name="connsiteY560" fmla="*/ 1351958 h 6858000"/>
              <a:gd name="connsiteX561" fmla="*/ 1638521 w 7467663"/>
              <a:gd name="connsiteY561" fmla="*/ 1908470 h 6858000"/>
              <a:gd name="connsiteX562" fmla="*/ 1754199 w 7467663"/>
              <a:gd name="connsiteY562" fmla="*/ 2149284 h 6858000"/>
              <a:gd name="connsiteX563" fmla="*/ 1908359 w 7467663"/>
              <a:gd name="connsiteY563" fmla="*/ 2364988 h 6858000"/>
              <a:gd name="connsiteX564" fmla="*/ 1647661 w 7467663"/>
              <a:gd name="connsiteY564" fmla="*/ 1825945 h 6858000"/>
              <a:gd name="connsiteX565" fmla="*/ 1423821 w 7467663"/>
              <a:gd name="connsiteY565" fmla="*/ 1351958 h 6858000"/>
              <a:gd name="connsiteX566" fmla="*/ 1431890 w 7467663"/>
              <a:gd name="connsiteY566" fmla="*/ 1306475 h 6858000"/>
              <a:gd name="connsiteX567" fmla="*/ 1507597 w 7467663"/>
              <a:gd name="connsiteY567" fmla="*/ 1446132 h 6858000"/>
              <a:gd name="connsiteX568" fmla="*/ 1674586 w 7467663"/>
              <a:gd name="connsiteY568" fmla="*/ 1813832 h 6858000"/>
              <a:gd name="connsiteX569" fmla="*/ 1815950 w 7467663"/>
              <a:gd name="connsiteY569" fmla="*/ 2128564 h 6858000"/>
              <a:gd name="connsiteX570" fmla="*/ 1984242 w 7467663"/>
              <a:gd name="connsiteY570" fmla="*/ 2430829 h 6858000"/>
              <a:gd name="connsiteX571" fmla="*/ 2014023 w 7467663"/>
              <a:gd name="connsiteY571" fmla="*/ 2450995 h 6858000"/>
              <a:gd name="connsiteX572" fmla="*/ 1747337 w 7467663"/>
              <a:gd name="connsiteY572" fmla="*/ 1855264 h 6858000"/>
              <a:gd name="connsiteX573" fmla="*/ 1533749 w 7467663"/>
              <a:gd name="connsiteY573" fmla="*/ 1478656 h 6858000"/>
              <a:gd name="connsiteX574" fmla="*/ 1431890 w 7467663"/>
              <a:gd name="connsiteY574" fmla="*/ 1306475 h 6858000"/>
              <a:gd name="connsiteX575" fmla="*/ 5052692 w 7467663"/>
              <a:gd name="connsiteY575" fmla="*/ 1292994 h 6858000"/>
              <a:gd name="connsiteX576" fmla="*/ 5200661 w 7467663"/>
              <a:gd name="connsiteY576" fmla="*/ 1635186 h 6858000"/>
              <a:gd name="connsiteX577" fmla="*/ 5297138 w 7467663"/>
              <a:gd name="connsiteY577" fmla="*/ 1906351 h 6858000"/>
              <a:gd name="connsiteX578" fmla="*/ 5052692 w 7467663"/>
              <a:gd name="connsiteY578" fmla="*/ 1292994 h 6858000"/>
              <a:gd name="connsiteX579" fmla="*/ 5009948 w 7467663"/>
              <a:gd name="connsiteY579" fmla="*/ 1273619 h 6858000"/>
              <a:gd name="connsiteX580" fmla="*/ 5121777 w 7467663"/>
              <a:gd name="connsiteY580" fmla="*/ 1654213 h 6858000"/>
              <a:gd name="connsiteX581" fmla="*/ 5293545 w 7467663"/>
              <a:gd name="connsiteY581" fmla="*/ 2072247 h 6858000"/>
              <a:gd name="connsiteX582" fmla="*/ 5294042 w 7467663"/>
              <a:gd name="connsiteY582" fmla="*/ 2065019 h 6858000"/>
              <a:gd name="connsiteX583" fmla="*/ 5171936 w 7467663"/>
              <a:gd name="connsiteY583" fmla="*/ 1647613 h 6858000"/>
              <a:gd name="connsiteX584" fmla="*/ 5009948 w 7467663"/>
              <a:gd name="connsiteY584" fmla="*/ 1273619 h 6858000"/>
              <a:gd name="connsiteX585" fmla="*/ 655236 w 7467663"/>
              <a:gd name="connsiteY585" fmla="*/ 1268632 h 6858000"/>
              <a:gd name="connsiteX586" fmla="*/ 839521 w 7467663"/>
              <a:gd name="connsiteY586" fmla="*/ 1685315 h 6858000"/>
              <a:gd name="connsiteX587" fmla="*/ 1109416 w 7467663"/>
              <a:gd name="connsiteY587" fmla="*/ 2061663 h 6858000"/>
              <a:gd name="connsiteX588" fmla="*/ 1298300 w 7467663"/>
              <a:gd name="connsiteY588" fmla="*/ 2247742 h 6858000"/>
              <a:gd name="connsiteX589" fmla="*/ 1125871 w 7467663"/>
              <a:gd name="connsiteY589" fmla="*/ 1989513 h 6858000"/>
              <a:gd name="connsiteX590" fmla="*/ 981574 w 7467663"/>
              <a:gd name="connsiteY590" fmla="*/ 1783157 h 6858000"/>
              <a:gd name="connsiteX591" fmla="*/ 922198 w 7467663"/>
              <a:gd name="connsiteY591" fmla="*/ 1677437 h 6858000"/>
              <a:gd name="connsiteX592" fmla="*/ 869293 w 7467663"/>
              <a:gd name="connsiteY592" fmla="*/ 1583214 h 6858000"/>
              <a:gd name="connsiteX593" fmla="*/ 751431 w 7467663"/>
              <a:gd name="connsiteY593" fmla="*/ 1405731 h 6858000"/>
              <a:gd name="connsiteX594" fmla="*/ 655236 w 7467663"/>
              <a:gd name="connsiteY594" fmla="*/ 1268632 h 6858000"/>
              <a:gd name="connsiteX595" fmla="*/ 6516292 w 7467663"/>
              <a:gd name="connsiteY595" fmla="*/ 1263064 h 6858000"/>
              <a:gd name="connsiteX596" fmla="*/ 5736320 w 7467663"/>
              <a:gd name="connsiteY596" fmla="*/ 1501803 h 6858000"/>
              <a:gd name="connsiteX597" fmla="*/ 6516292 w 7467663"/>
              <a:gd name="connsiteY597" fmla="*/ 1263064 h 6858000"/>
              <a:gd name="connsiteX598" fmla="*/ 291466 w 7467663"/>
              <a:gd name="connsiteY598" fmla="*/ 1250369 h 6858000"/>
              <a:gd name="connsiteX599" fmla="*/ 323180 w 7467663"/>
              <a:gd name="connsiteY599" fmla="*/ 1435283 h 6858000"/>
              <a:gd name="connsiteX600" fmla="*/ 349381 w 7467663"/>
              <a:gd name="connsiteY600" fmla="*/ 1875041 h 6858000"/>
              <a:gd name="connsiteX601" fmla="*/ 374363 w 7467663"/>
              <a:gd name="connsiteY601" fmla="*/ 1506494 h 6858000"/>
              <a:gd name="connsiteX602" fmla="*/ 302168 w 7467663"/>
              <a:gd name="connsiteY602" fmla="*/ 1274495 h 6858000"/>
              <a:gd name="connsiteX603" fmla="*/ 291466 w 7467663"/>
              <a:gd name="connsiteY603" fmla="*/ 1250369 h 6858000"/>
              <a:gd name="connsiteX604" fmla="*/ 678222 w 7467663"/>
              <a:gd name="connsiteY604" fmla="*/ 1248670 h 6858000"/>
              <a:gd name="connsiteX605" fmla="*/ 775536 w 7467663"/>
              <a:gd name="connsiteY605" fmla="*/ 1388015 h 6858000"/>
              <a:gd name="connsiteX606" fmla="*/ 894529 w 7467663"/>
              <a:gd name="connsiteY606" fmla="*/ 1567739 h 6858000"/>
              <a:gd name="connsiteX607" fmla="*/ 948000 w 7467663"/>
              <a:gd name="connsiteY607" fmla="*/ 1663088 h 6858000"/>
              <a:gd name="connsiteX608" fmla="*/ 1006812 w 7467663"/>
              <a:gd name="connsiteY608" fmla="*/ 1767683 h 6858000"/>
              <a:gd name="connsiteX609" fmla="*/ 1149133 w 7467663"/>
              <a:gd name="connsiteY609" fmla="*/ 1971513 h 6858000"/>
              <a:gd name="connsiteX610" fmla="*/ 1333952 w 7467663"/>
              <a:gd name="connsiteY610" fmla="*/ 2251620 h 6858000"/>
              <a:gd name="connsiteX611" fmla="*/ 1337329 w 7467663"/>
              <a:gd name="connsiteY611" fmla="*/ 2258350 h 6858000"/>
              <a:gd name="connsiteX612" fmla="*/ 1014726 w 7467663"/>
              <a:gd name="connsiteY612" fmla="*/ 1615556 h 6858000"/>
              <a:gd name="connsiteX613" fmla="*/ 678222 w 7467663"/>
              <a:gd name="connsiteY613" fmla="*/ 1248670 h 6858000"/>
              <a:gd name="connsiteX614" fmla="*/ 6691602 w 7467663"/>
              <a:gd name="connsiteY614" fmla="*/ 1140573 h 6858000"/>
              <a:gd name="connsiteX615" fmla="*/ 6571100 w 7467663"/>
              <a:gd name="connsiteY615" fmla="*/ 1183662 h 6858000"/>
              <a:gd name="connsiteX616" fmla="*/ 6241687 w 7467663"/>
              <a:gd name="connsiteY616" fmla="*/ 1257600 h 6858000"/>
              <a:gd name="connsiteX617" fmla="*/ 5693009 w 7467663"/>
              <a:gd name="connsiteY617" fmla="*/ 1478256 h 6858000"/>
              <a:gd name="connsiteX618" fmla="*/ 6548420 w 7467663"/>
              <a:gd name="connsiteY618" fmla="*/ 1214599 h 6858000"/>
              <a:gd name="connsiteX619" fmla="*/ 6605473 w 7467663"/>
              <a:gd name="connsiteY619" fmla="*/ 1184686 h 6858000"/>
              <a:gd name="connsiteX620" fmla="*/ 6691602 w 7467663"/>
              <a:gd name="connsiteY620" fmla="*/ 1140573 h 6858000"/>
              <a:gd name="connsiteX621" fmla="*/ 4002475 w 7467663"/>
              <a:gd name="connsiteY621" fmla="*/ 1037802 h 6858000"/>
              <a:gd name="connsiteX622" fmla="*/ 4000324 w 7467663"/>
              <a:gd name="connsiteY622" fmla="*/ 1039362 h 6858000"/>
              <a:gd name="connsiteX623" fmla="*/ 4002862 w 7467663"/>
              <a:gd name="connsiteY623" fmla="*/ 1042866 h 6858000"/>
              <a:gd name="connsiteX624" fmla="*/ 4002475 w 7467663"/>
              <a:gd name="connsiteY624" fmla="*/ 1037802 h 6858000"/>
              <a:gd name="connsiteX625" fmla="*/ 506322 w 7467663"/>
              <a:gd name="connsiteY625" fmla="*/ 1020997 h 6858000"/>
              <a:gd name="connsiteX626" fmla="*/ 533068 w 7467663"/>
              <a:gd name="connsiteY626" fmla="*/ 1029409 h 6858000"/>
              <a:gd name="connsiteX627" fmla="*/ 1232525 w 7467663"/>
              <a:gd name="connsiteY627" fmla="*/ 1804675 h 6858000"/>
              <a:gd name="connsiteX628" fmla="*/ 1388858 w 7467663"/>
              <a:gd name="connsiteY628" fmla="*/ 2368011 h 6858000"/>
              <a:gd name="connsiteX629" fmla="*/ 1384098 w 7467663"/>
              <a:gd name="connsiteY629" fmla="*/ 2378125 h 6858000"/>
              <a:gd name="connsiteX630" fmla="*/ 1425393 w 7467663"/>
              <a:gd name="connsiteY630" fmla="*/ 2589124 h 6858000"/>
              <a:gd name="connsiteX631" fmla="*/ 1424001 w 7467663"/>
              <a:gd name="connsiteY631" fmla="*/ 2597541 h 6858000"/>
              <a:gd name="connsiteX632" fmla="*/ 2152729 w 7467663"/>
              <a:gd name="connsiteY632" fmla="*/ 2864487 h 6858000"/>
              <a:gd name="connsiteX633" fmla="*/ 2020609 w 7467663"/>
              <a:gd name="connsiteY633" fmla="*/ 2539671 h 6858000"/>
              <a:gd name="connsiteX634" fmla="*/ 2018920 w 7467663"/>
              <a:gd name="connsiteY634" fmla="*/ 2536309 h 6858000"/>
              <a:gd name="connsiteX635" fmla="*/ 1342441 w 7467663"/>
              <a:gd name="connsiteY635" fmla="*/ 1173017 h 6858000"/>
              <a:gd name="connsiteX636" fmla="*/ 1367925 w 7467663"/>
              <a:gd name="connsiteY636" fmla="*/ 1135648 h 6858000"/>
              <a:gd name="connsiteX637" fmla="*/ 1771401 w 7467663"/>
              <a:gd name="connsiteY637" fmla="*/ 1806673 h 6858000"/>
              <a:gd name="connsiteX638" fmla="*/ 1972385 w 7467663"/>
              <a:gd name="connsiteY638" fmla="*/ 2198735 h 6858000"/>
              <a:gd name="connsiteX639" fmla="*/ 2040892 w 7467663"/>
              <a:gd name="connsiteY639" fmla="*/ 2405205 h 6858000"/>
              <a:gd name="connsiteX640" fmla="*/ 2131689 w 7467663"/>
              <a:gd name="connsiteY640" fmla="*/ 1936926 h 6858000"/>
              <a:gd name="connsiteX641" fmla="*/ 2454820 w 7467663"/>
              <a:gd name="connsiteY641" fmla="*/ 1248808 h 6858000"/>
              <a:gd name="connsiteX642" fmla="*/ 2492512 w 7467663"/>
              <a:gd name="connsiteY642" fmla="*/ 1302920 h 6858000"/>
              <a:gd name="connsiteX643" fmla="*/ 2081216 w 7467663"/>
              <a:gd name="connsiteY643" fmla="*/ 2527513 h 6858000"/>
              <a:gd name="connsiteX644" fmla="*/ 2081211 w 7467663"/>
              <a:gd name="connsiteY644" fmla="*/ 2528916 h 6858000"/>
              <a:gd name="connsiteX645" fmla="*/ 2199067 w 7467663"/>
              <a:gd name="connsiteY645" fmla="*/ 2884061 h 6858000"/>
              <a:gd name="connsiteX646" fmla="*/ 3192586 w 7467663"/>
              <a:gd name="connsiteY646" fmla="*/ 3411496 h 6858000"/>
              <a:gd name="connsiteX647" fmla="*/ 3182620 w 7467663"/>
              <a:gd name="connsiteY647" fmla="*/ 3483279 h 6858000"/>
              <a:gd name="connsiteX648" fmla="*/ 2435119 w 7467663"/>
              <a:gd name="connsiteY648" fmla="*/ 3080173 h 6858000"/>
              <a:gd name="connsiteX649" fmla="*/ 2410152 w 7467663"/>
              <a:gd name="connsiteY649" fmla="*/ 3063751 h 6858000"/>
              <a:gd name="connsiteX650" fmla="*/ 2408099 w 7467663"/>
              <a:gd name="connsiteY650" fmla="*/ 3064403 h 6858000"/>
              <a:gd name="connsiteX651" fmla="*/ 2407218 w 7467663"/>
              <a:gd name="connsiteY651" fmla="*/ 3070324 h 6858000"/>
              <a:gd name="connsiteX652" fmla="*/ 2380138 w 7467663"/>
              <a:gd name="connsiteY652" fmla="*/ 3099341 h 6858000"/>
              <a:gd name="connsiteX653" fmla="*/ 1765923 w 7467663"/>
              <a:gd name="connsiteY653" fmla="*/ 3581043 h 6858000"/>
              <a:gd name="connsiteX654" fmla="*/ 1702258 w 7467663"/>
              <a:gd name="connsiteY654" fmla="*/ 3612286 h 6858000"/>
              <a:gd name="connsiteX655" fmla="*/ 1538370 w 7467663"/>
              <a:gd name="connsiteY655" fmla="*/ 3811804 h 6858000"/>
              <a:gd name="connsiteX656" fmla="*/ 542867 w 7467663"/>
              <a:gd name="connsiteY656" fmla="*/ 4944092 h 6858000"/>
              <a:gd name="connsiteX657" fmla="*/ 515800 w 7467663"/>
              <a:gd name="connsiteY657" fmla="*/ 4862180 h 6858000"/>
              <a:gd name="connsiteX658" fmla="*/ 909145 w 7467663"/>
              <a:gd name="connsiteY658" fmla="*/ 4199225 h 6858000"/>
              <a:gd name="connsiteX659" fmla="*/ 1214067 w 7467663"/>
              <a:gd name="connsiteY659" fmla="*/ 3908561 h 6858000"/>
              <a:gd name="connsiteX660" fmla="*/ 640967 w 7467663"/>
              <a:gd name="connsiteY660" fmla="*/ 4105601 h 6858000"/>
              <a:gd name="connsiteX661" fmla="*/ 112563 w 7467663"/>
              <a:gd name="connsiteY661" fmla="*/ 4396952 h 6858000"/>
              <a:gd name="connsiteX662" fmla="*/ 0 w 7467663"/>
              <a:gd name="connsiteY662" fmla="*/ 4466006 h 6858000"/>
              <a:gd name="connsiteX663" fmla="*/ 0 w 7467663"/>
              <a:gd name="connsiteY663" fmla="*/ 4233763 h 6858000"/>
              <a:gd name="connsiteX664" fmla="*/ 36881 w 7467663"/>
              <a:gd name="connsiteY664" fmla="*/ 4200118 h 6858000"/>
              <a:gd name="connsiteX665" fmla="*/ 910534 w 7467663"/>
              <a:gd name="connsiteY665" fmla="*/ 3629753 h 6858000"/>
              <a:gd name="connsiteX666" fmla="*/ 1578717 w 7467663"/>
              <a:gd name="connsiteY666" fmla="*/ 3575982 h 6858000"/>
              <a:gd name="connsiteX667" fmla="*/ 2338780 w 7467663"/>
              <a:gd name="connsiteY667" fmla="*/ 3033725 h 6858000"/>
              <a:gd name="connsiteX668" fmla="*/ 1807991 w 7467663"/>
              <a:gd name="connsiteY668" fmla="*/ 2807184 h 6858000"/>
              <a:gd name="connsiteX669" fmla="*/ 1416358 w 7467663"/>
              <a:gd name="connsiteY669" fmla="*/ 3112571 h 6858000"/>
              <a:gd name="connsiteX670" fmla="*/ 939066 w 7467663"/>
              <a:gd name="connsiteY670" fmla="*/ 3378798 h 6858000"/>
              <a:gd name="connsiteX671" fmla="*/ 115099 w 7467663"/>
              <a:gd name="connsiteY671" fmla="*/ 3607650 h 6858000"/>
              <a:gd name="connsiteX672" fmla="*/ 97284 w 7467663"/>
              <a:gd name="connsiteY672" fmla="*/ 3520393 h 6858000"/>
              <a:gd name="connsiteX673" fmla="*/ 922050 w 7467663"/>
              <a:gd name="connsiteY673" fmla="*/ 3074867 h 6858000"/>
              <a:gd name="connsiteX674" fmla="*/ 1405265 w 7467663"/>
              <a:gd name="connsiteY674" fmla="*/ 3016319 h 6858000"/>
              <a:gd name="connsiteX675" fmla="*/ 1407512 w 7467663"/>
              <a:gd name="connsiteY675" fmla="*/ 3018001 h 6858000"/>
              <a:gd name="connsiteX676" fmla="*/ 1726266 w 7467663"/>
              <a:gd name="connsiteY676" fmla="*/ 2777274 h 6858000"/>
              <a:gd name="connsiteX677" fmla="*/ 625390 w 7467663"/>
              <a:gd name="connsiteY677" fmla="*/ 2514541 h 6858000"/>
              <a:gd name="connsiteX678" fmla="*/ 619799 w 7467663"/>
              <a:gd name="connsiteY678" fmla="*/ 2527180 h 6858000"/>
              <a:gd name="connsiteX679" fmla="*/ 310030 w 7467663"/>
              <a:gd name="connsiteY679" fmla="*/ 2771818 h 6858000"/>
              <a:gd name="connsiteX680" fmla="*/ 173877 w 7467663"/>
              <a:gd name="connsiteY680" fmla="*/ 2937056 h 6858000"/>
              <a:gd name="connsiteX681" fmla="*/ 77889 w 7467663"/>
              <a:gd name="connsiteY681" fmla="*/ 3138440 h 6858000"/>
              <a:gd name="connsiteX682" fmla="*/ 0 w 7467663"/>
              <a:gd name="connsiteY682" fmla="*/ 3271395 h 6858000"/>
              <a:gd name="connsiteX683" fmla="*/ 0 w 7467663"/>
              <a:gd name="connsiteY683" fmla="*/ 3153002 h 6858000"/>
              <a:gd name="connsiteX684" fmla="*/ 2386 w 7467663"/>
              <a:gd name="connsiteY684" fmla="*/ 3149203 h 6858000"/>
              <a:gd name="connsiteX685" fmla="*/ 89753 w 7467663"/>
              <a:gd name="connsiteY685" fmla="*/ 2987702 h 6858000"/>
              <a:gd name="connsiteX686" fmla="*/ 76869 w 7467663"/>
              <a:gd name="connsiteY686" fmla="*/ 3005404 h 6858000"/>
              <a:gd name="connsiteX687" fmla="*/ 32049 w 7467663"/>
              <a:gd name="connsiteY687" fmla="*/ 3065814 h 6858000"/>
              <a:gd name="connsiteX688" fmla="*/ 0 w 7467663"/>
              <a:gd name="connsiteY688" fmla="*/ 3108744 h 6858000"/>
              <a:gd name="connsiteX689" fmla="*/ 0 w 7467663"/>
              <a:gd name="connsiteY689" fmla="*/ 3058059 h 6858000"/>
              <a:gd name="connsiteX690" fmla="*/ 7610 w 7467663"/>
              <a:gd name="connsiteY690" fmla="*/ 3047889 h 6858000"/>
              <a:gd name="connsiteX691" fmla="*/ 52419 w 7467663"/>
              <a:gd name="connsiteY691" fmla="*/ 2987479 h 6858000"/>
              <a:gd name="connsiteX692" fmla="*/ 59142 w 7467663"/>
              <a:gd name="connsiteY692" fmla="*/ 2978488 h 6858000"/>
              <a:gd name="connsiteX693" fmla="*/ 0 w 7467663"/>
              <a:gd name="connsiteY693" fmla="*/ 3015334 h 6858000"/>
              <a:gd name="connsiteX694" fmla="*/ 0 w 7467663"/>
              <a:gd name="connsiteY694" fmla="*/ 2914286 h 6858000"/>
              <a:gd name="connsiteX695" fmla="*/ 36383 w 7467663"/>
              <a:gd name="connsiteY695" fmla="*/ 2901128 h 6858000"/>
              <a:gd name="connsiteX696" fmla="*/ 156329 w 7467663"/>
              <a:gd name="connsiteY696" fmla="*/ 2840533 h 6858000"/>
              <a:gd name="connsiteX697" fmla="*/ 358355 w 7467663"/>
              <a:gd name="connsiteY697" fmla="*/ 2620471 h 6858000"/>
              <a:gd name="connsiteX698" fmla="*/ 510577 w 7467663"/>
              <a:gd name="connsiteY698" fmla="*/ 2501244 h 6858000"/>
              <a:gd name="connsiteX699" fmla="*/ 211967 w 7467663"/>
              <a:gd name="connsiteY699" fmla="*/ 2479171 h 6858000"/>
              <a:gd name="connsiteX700" fmla="*/ 0 w 7467663"/>
              <a:gd name="connsiteY700" fmla="*/ 2476398 h 6858000"/>
              <a:gd name="connsiteX701" fmla="*/ 0 w 7467663"/>
              <a:gd name="connsiteY701" fmla="*/ 2389189 h 6858000"/>
              <a:gd name="connsiteX702" fmla="*/ 103062 w 7467663"/>
              <a:gd name="connsiteY702" fmla="*/ 2389518 h 6858000"/>
              <a:gd name="connsiteX703" fmla="*/ 510734 w 7467663"/>
              <a:gd name="connsiteY703" fmla="*/ 2416201 h 6858000"/>
              <a:gd name="connsiteX704" fmla="*/ 279257 w 7467663"/>
              <a:gd name="connsiteY704" fmla="*/ 2092102 h 6858000"/>
              <a:gd name="connsiteX705" fmla="*/ 65265 w 7467663"/>
              <a:gd name="connsiteY705" fmla="*/ 2006049 h 6858000"/>
              <a:gd name="connsiteX706" fmla="*/ 0 w 7467663"/>
              <a:gd name="connsiteY706" fmla="*/ 1982532 h 6858000"/>
              <a:gd name="connsiteX707" fmla="*/ 0 w 7467663"/>
              <a:gd name="connsiteY707" fmla="*/ 1912789 h 6858000"/>
              <a:gd name="connsiteX708" fmla="*/ 97460 w 7467663"/>
              <a:gd name="connsiteY708" fmla="*/ 1953725 h 6858000"/>
              <a:gd name="connsiteX709" fmla="*/ 221272 w 7467663"/>
              <a:gd name="connsiteY709" fmla="*/ 1980766 h 6858000"/>
              <a:gd name="connsiteX710" fmla="*/ 116765 w 7467663"/>
              <a:gd name="connsiteY710" fmla="*/ 1911033 h 6858000"/>
              <a:gd name="connsiteX711" fmla="*/ 16405 w 7467663"/>
              <a:gd name="connsiteY711" fmla="*/ 1803412 h 6858000"/>
              <a:gd name="connsiteX712" fmla="*/ 0 w 7467663"/>
              <a:gd name="connsiteY712" fmla="*/ 1784777 h 6858000"/>
              <a:gd name="connsiteX713" fmla="*/ 0 w 7467663"/>
              <a:gd name="connsiteY713" fmla="*/ 1740082 h 6858000"/>
              <a:gd name="connsiteX714" fmla="*/ 39394 w 7467663"/>
              <a:gd name="connsiteY714" fmla="*/ 1784856 h 6858000"/>
              <a:gd name="connsiteX715" fmla="*/ 135813 w 7467663"/>
              <a:gd name="connsiteY715" fmla="*/ 1888838 h 6858000"/>
              <a:gd name="connsiteX716" fmla="*/ 242575 w 7467663"/>
              <a:gd name="connsiteY716" fmla="*/ 1958841 h 6858000"/>
              <a:gd name="connsiteX717" fmla="*/ 82197 w 7467663"/>
              <a:gd name="connsiteY717" fmla="*/ 1754826 h 6858000"/>
              <a:gd name="connsiteX718" fmla="*/ 0 w 7467663"/>
              <a:gd name="connsiteY718" fmla="*/ 1679650 h 6858000"/>
              <a:gd name="connsiteX719" fmla="*/ 0 w 7467663"/>
              <a:gd name="connsiteY719" fmla="*/ 1602463 h 6858000"/>
              <a:gd name="connsiteX720" fmla="*/ 84689 w 7467663"/>
              <a:gd name="connsiteY720" fmla="*/ 1677442 h 6858000"/>
              <a:gd name="connsiteX721" fmla="*/ 298437 w 7467663"/>
              <a:gd name="connsiteY721" fmla="*/ 1968019 h 6858000"/>
              <a:gd name="connsiteX722" fmla="*/ 227269 w 7467663"/>
              <a:gd name="connsiteY722" fmla="*/ 1114064 h 6858000"/>
              <a:gd name="connsiteX723" fmla="*/ 248003 w 7467663"/>
              <a:gd name="connsiteY723" fmla="*/ 1089613 h 6858000"/>
              <a:gd name="connsiteX724" fmla="*/ 427020 w 7467663"/>
              <a:gd name="connsiteY724" fmla="*/ 1619803 h 6858000"/>
              <a:gd name="connsiteX725" fmla="*/ 340345 w 7467663"/>
              <a:gd name="connsiteY725" fmla="*/ 2027739 h 6858000"/>
              <a:gd name="connsiteX726" fmla="*/ 360865 w 7467663"/>
              <a:gd name="connsiteY726" fmla="*/ 2044827 h 6858000"/>
              <a:gd name="connsiteX727" fmla="*/ 560414 w 7467663"/>
              <a:gd name="connsiteY727" fmla="*/ 2421457 h 6858000"/>
              <a:gd name="connsiteX728" fmla="*/ 1359703 w 7467663"/>
              <a:gd name="connsiteY728" fmla="*/ 2578554 h 6858000"/>
              <a:gd name="connsiteX729" fmla="*/ 1359422 w 7467663"/>
              <a:gd name="connsiteY729" fmla="*/ 2577994 h 6858000"/>
              <a:gd name="connsiteX730" fmla="*/ 828701 w 7467663"/>
              <a:gd name="connsiteY730" fmla="*/ 1839520 h 6858000"/>
              <a:gd name="connsiteX731" fmla="*/ 494427 w 7467663"/>
              <a:gd name="connsiteY731" fmla="*/ 1092333 h 6858000"/>
              <a:gd name="connsiteX732" fmla="*/ 506322 w 7467663"/>
              <a:gd name="connsiteY732" fmla="*/ 1020997 h 6858000"/>
              <a:gd name="connsiteX733" fmla="*/ 4570198 w 7467663"/>
              <a:gd name="connsiteY733" fmla="*/ 978081 h 6858000"/>
              <a:gd name="connsiteX734" fmla="*/ 4523691 w 7467663"/>
              <a:gd name="connsiteY734" fmla="*/ 1127776 h 6858000"/>
              <a:gd name="connsiteX735" fmla="*/ 4509875 w 7467663"/>
              <a:gd name="connsiteY735" fmla="*/ 1167552 h 6858000"/>
              <a:gd name="connsiteX736" fmla="*/ 4478168 w 7467663"/>
              <a:gd name="connsiteY736" fmla="*/ 1260735 h 6858000"/>
              <a:gd name="connsiteX737" fmla="*/ 4409309 w 7467663"/>
              <a:gd name="connsiteY737" fmla="*/ 1666996 h 6858000"/>
              <a:gd name="connsiteX738" fmla="*/ 4370031 w 7467663"/>
              <a:gd name="connsiteY738" fmla="*/ 1955666 h 6858000"/>
              <a:gd name="connsiteX739" fmla="*/ 4570198 w 7467663"/>
              <a:gd name="connsiteY739" fmla="*/ 978081 h 6858000"/>
              <a:gd name="connsiteX740" fmla="*/ 4557898 w 7467663"/>
              <a:gd name="connsiteY740" fmla="*/ 900011 h 6858000"/>
              <a:gd name="connsiteX741" fmla="*/ 4344840 w 7467663"/>
              <a:gd name="connsiteY741" fmla="*/ 1922038 h 6858000"/>
              <a:gd name="connsiteX742" fmla="*/ 4378710 w 7467663"/>
              <a:gd name="connsiteY742" fmla="*/ 1665516 h 6858000"/>
              <a:gd name="connsiteX743" fmla="*/ 4448798 w 7467663"/>
              <a:gd name="connsiteY743" fmla="*/ 1253024 h 6858000"/>
              <a:gd name="connsiteX744" fmla="*/ 4480315 w 7467663"/>
              <a:gd name="connsiteY744" fmla="*/ 1158454 h 6858000"/>
              <a:gd name="connsiteX745" fmla="*/ 4494133 w 7467663"/>
              <a:gd name="connsiteY745" fmla="*/ 1118676 h 6858000"/>
              <a:gd name="connsiteX746" fmla="*/ 4557898 w 7467663"/>
              <a:gd name="connsiteY746" fmla="*/ 900011 h 6858000"/>
              <a:gd name="connsiteX747" fmla="*/ 5870151 w 7467663"/>
              <a:gd name="connsiteY747" fmla="*/ 898890 h 6858000"/>
              <a:gd name="connsiteX748" fmla="*/ 5861335 w 7467663"/>
              <a:gd name="connsiteY748" fmla="*/ 899177 h 6858000"/>
              <a:gd name="connsiteX749" fmla="*/ 5843702 w 7467663"/>
              <a:gd name="connsiteY749" fmla="*/ 899748 h 6858000"/>
              <a:gd name="connsiteX750" fmla="*/ 5651107 w 7467663"/>
              <a:gd name="connsiteY750" fmla="*/ 920306 h 6858000"/>
              <a:gd name="connsiteX751" fmla="*/ 5459407 w 7467663"/>
              <a:gd name="connsiteY751" fmla="*/ 940975 h 6858000"/>
              <a:gd name="connsiteX752" fmla="*/ 5374846 w 7467663"/>
              <a:gd name="connsiteY752" fmla="*/ 941988 h 6858000"/>
              <a:gd name="connsiteX753" fmla="*/ 5256105 w 7467663"/>
              <a:gd name="connsiteY753" fmla="*/ 945632 h 6858000"/>
              <a:gd name="connsiteX754" fmla="*/ 5107071 w 7467663"/>
              <a:gd name="connsiteY754" fmla="*/ 969720 h 6858000"/>
              <a:gd name="connsiteX755" fmla="*/ 4998681 w 7467663"/>
              <a:gd name="connsiteY755" fmla="*/ 988771 h 6858000"/>
              <a:gd name="connsiteX756" fmla="*/ 5870151 w 7467663"/>
              <a:gd name="connsiteY756" fmla="*/ 898890 h 6858000"/>
              <a:gd name="connsiteX757" fmla="*/ 5504425 w 7467663"/>
              <a:gd name="connsiteY757" fmla="*/ 848067 h 6858000"/>
              <a:gd name="connsiteX758" fmla="*/ 4968849 w 7467663"/>
              <a:gd name="connsiteY758" fmla="*/ 962318 h 6858000"/>
              <a:gd name="connsiteX759" fmla="*/ 5104039 w 7467663"/>
              <a:gd name="connsiteY759" fmla="*/ 940634 h 6858000"/>
              <a:gd name="connsiteX760" fmla="*/ 5256311 w 7467663"/>
              <a:gd name="connsiteY760" fmla="*/ 916490 h 6858000"/>
              <a:gd name="connsiteX761" fmla="*/ 5377381 w 7467663"/>
              <a:gd name="connsiteY761" fmla="*/ 912671 h 6858000"/>
              <a:gd name="connsiteX762" fmla="*/ 5460148 w 7467663"/>
              <a:gd name="connsiteY762" fmla="*/ 911442 h 6858000"/>
              <a:gd name="connsiteX763" fmla="*/ 5648971 w 7467663"/>
              <a:gd name="connsiteY763" fmla="*/ 891331 h 6858000"/>
              <a:gd name="connsiteX764" fmla="*/ 5844807 w 7467663"/>
              <a:gd name="connsiteY764" fmla="*/ 870718 h 6858000"/>
              <a:gd name="connsiteX765" fmla="*/ 5862975 w 7467663"/>
              <a:gd name="connsiteY765" fmla="*/ 869756 h 6858000"/>
              <a:gd name="connsiteX766" fmla="*/ 5920887 w 7467663"/>
              <a:gd name="connsiteY766" fmla="*/ 865929 h 6858000"/>
              <a:gd name="connsiteX767" fmla="*/ 5504425 w 7467663"/>
              <a:gd name="connsiteY767" fmla="*/ 848067 h 6858000"/>
              <a:gd name="connsiteX768" fmla="*/ 3607114 w 7467663"/>
              <a:gd name="connsiteY768" fmla="*/ 467441 h 6858000"/>
              <a:gd name="connsiteX769" fmla="*/ 3296242 w 7467663"/>
              <a:gd name="connsiteY769" fmla="*/ 807991 h 6858000"/>
              <a:gd name="connsiteX770" fmla="*/ 3174674 w 7467663"/>
              <a:gd name="connsiteY770" fmla="*/ 919759 h 6858000"/>
              <a:gd name="connsiteX771" fmla="*/ 3042978 w 7467663"/>
              <a:gd name="connsiteY771" fmla="*/ 1054894 h 6858000"/>
              <a:gd name="connsiteX772" fmla="*/ 2968914 w 7467663"/>
              <a:gd name="connsiteY772" fmla="*/ 1133756 h 6858000"/>
              <a:gd name="connsiteX773" fmla="*/ 3103823 w 7467663"/>
              <a:gd name="connsiteY773" fmla="*/ 1026814 h 6858000"/>
              <a:gd name="connsiteX774" fmla="*/ 3607114 w 7467663"/>
              <a:gd name="connsiteY774" fmla="*/ 467441 h 6858000"/>
              <a:gd name="connsiteX775" fmla="*/ 3744487 w 7467663"/>
              <a:gd name="connsiteY775" fmla="*/ 383136 h 6858000"/>
              <a:gd name="connsiteX776" fmla="*/ 3970213 w 7467663"/>
              <a:gd name="connsiteY776" fmla="*/ 995559 h 6858000"/>
              <a:gd name="connsiteX777" fmla="*/ 3744487 w 7467663"/>
              <a:gd name="connsiteY777" fmla="*/ 383136 h 6858000"/>
              <a:gd name="connsiteX778" fmla="*/ 3624562 w 7467663"/>
              <a:gd name="connsiteY778" fmla="*/ 367041 h 6858000"/>
              <a:gd name="connsiteX779" fmla="*/ 3489712 w 7467663"/>
              <a:gd name="connsiteY779" fmla="*/ 485386 h 6858000"/>
              <a:gd name="connsiteX780" fmla="*/ 3182994 w 7467663"/>
              <a:gd name="connsiteY780" fmla="*/ 828265 h 6858000"/>
              <a:gd name="connsiteX781" fmla="*/ 2892114 w 7467663"/>
              <a:gd name="connsiteY781" fmla="*/ 1172635 h 6858000"/>
              <a:gd name="connsiteX782" fmla="*/ 3021459 w 7467663"/>
              <a:gd name="connsiteY782" fmla="*/ 1035385 h 6858000"/>
              <a:gd name="connsiteX783" fmla="*/ 3153873 w 7467663"/>
              <a:gd name="connsiteY783" fmla="*/ 898971 h 6858000"/>
              <a:gd name="connsiteX784" fmla="*/ 3276511 w 7467663"/>
              <a:gd name="connsiteY784" fmla="*/ 786423 h 6858000"/>
              <a:gd name="connsiteX785" fmla="*/ 3584154 w 7467663"/>
              <a:gd name="connsiteY785" fmla="*/ 448218 h 6858000"/>
              <a:gd name="connsiteX786" fmla="*/ 3624562 w 7467663"/>
              <a:gd name="connsiteY786" fmla="*/ 367041 h 6858000"/>
              <a:gd name="connsiteX787" fmla="*/ 3766672 w 7467663"/>
              <a:gd name="connsiteY787" fmla="*/ 359429 h 6858000"/>
              <a:gd name="connsiteX788" fmla="*/ 3996338 w 7467663"/>
              <a:gd name="connsiteY788" fmla="*/ 968237 h 6858000"/>
              <a:gd name="connsiteX789" fmla="*/ 3766672 w 7467663"/>
              <a:gd name="connsiteY789" fmla="*/ 359429 h 6858000"/>
              <a:gd name="connsiteX790" fmla="*/ 5805386 w 7467663"/>
              <a:gd name="connsiteY790" fmla="*/ 239240 h 6858000"/>
              <a:gd name="connsiteX791" fmla="*/ 5736947 w 7467663"/>
              <a:gd name="connsiteY791" fmla="*/ 261367 h 6858000"/>
              <a:gd name="connsiteX792" fmla="*/ 5427012 w 7467663"/>
              <a:gd name="connsiteY792" fmla="*/ 311272 h 6858000"/>
              <a:gd name="connsiteX793" fmla="*/ 5147818 w 7467663"/>
              <a:gd name="connsiteY793" fmla="*/ 322112 h 6858000"/>
              <a:gd name="connsiteX794" fmla="*/ 5060854 w 7467663"/>
              <a:gd name="connsiteY794" fmla="*/ 311882 h 6858000"/>
              <a:gd name="connsiteX795" fmla="*/ 4945989 w 7467663"/>
              <a:gd name="connsiteY795" fmla="*/ 300516 h 6858000"/>
              <a:gd name="connsiteX796" fmla="*/ 5410479 w 7467663"/>
              <a:gd name="connsiteY796" fmla="*/ 348434 h 6858000"/>
              <a:gd name="connsiteX797" fmla="*/ 5805386 w 7467663"/>
              <a:gd name="connsiteY797" fmla="*/ 239240 h 6858000"/>
              <a:gd name="connsiteX798" fmla="*/ 5905192 w 7467663"/>
              <a:gd name="connsiteY798" fmla="*/ 163079 h 6858000"/>
              <a:gd name="connsiteX799" fmla="*/ 5865655 w 7467663"/>
              <a:gd name="connsiteY799" fmla="*/ 171901 h 6858000"/>
              <a:gd name="connsiteX800" fmla="*/ 5259740 w 7467663"/>
              <a:gd name="connsiteY800" fmla="*/ 257013 h 6858000"/>
              <a:gd name="connsiteX801" fmla="*/ 5208466 w 7467663"/>
              <a:gd name="connsiteY801" fmla="*/ 257550 h 6858000"/>
              <a:gd name="connsiteX802" fmla="*/ 4980204 w 7467663"/>
              <a:gd name="connsiteY802" fmla="*/ 271903 h 6858000"/>
              <a:gd name="connsiteX803" fmla="*/ 5068068 w 7467663"/>
              <a:gd name="connsiteY803" fmla="*/ 282244 h 6858000"/>
              <a:gd name="connsiteX804" fmla="*/ 5153231 w 7467663"/>
              <a:gd name="connsiteY804" fmla="*/ 292240 h 6858000"/>
              <a:gd name="connsiteX805" fmla="*/ 5426491 w 7467663"/>
              <a:gd name="connsiteY805" fmla="*/ 281128 h 6858000"/>
              <a:gd name="connsiteX806" fmla="*/ 5731212 w 7467663"/>
              <a:gd name="connsiteY806" fmla="*/ 231951 h 6858000"/>
              <a:gd name="connsiteX807" fmla="*/ 5905192 w 7467663"/>
              <a:gd name="connsiteY807" fmla="*/ 163079 h 6858000"/>
              <a:gd name="connsiteX808" fmla="*/ 5944437 w 7467663"/>
              <a:gd name="connsiteY808" fmla="*/ 113829 h 6858000"/>
              <a:gd name="connsiteX809" fmla="*/ 5825032 w 7467663"/>
              <a:gd name="connsiteY809" fmla="*/ 146405 h 6858000"/>
              <a:gd name="connsiteX810" fmla="*/ 4955599 w 7467663"/>
              <a:gd name="connsiteY810" fmla="*/ 247008 h 6858000"/>
              <a:gd name="connsiteX811" fmla="*/ 5210104 w 7467663"/>
              <a:gd name="connsiteY811" fmla="*/ 228123 h 6858000"/>
              <a:gd name="connsiteX812" fmla="*/ 5261015 w 7467663"/>
              <a:gd name="connsiteY812" fmla="*/ 227087 h 6858000"/>
              <a:gd name="connsiteX813" fmla="*/ 5861181 w 7467663"/>
              <a:gd name="connsiteY813" fmla="*/ 143093 h 6858000"/>
              <a:gd name="connsiteX814" fmla="*/ 5961252 w 7467663"/>
              <a:gd name="connsiteY814" fmla="*/ 114820 h 6858000"/>
              <a:gd name="connsiteX815" fmla="*/ 5944437 w 7467663"/>
              <a:gd name="connsiteY815" fmla="*/ 113829 h 6858000"/>
              <a:gd name="connsiteX816" fmla="*/ 3882765 w 7467663"/>
              <a:gd name="connsiteY816" fmla="*/ 0 h 6858000"/>
              <a:gd name="connsiteX817" fmla="*/ 3995099 w 7467663"/>
              <a:gd name="connsiteY817" fmla="*/ 0 h 6858000"/>
              <a:gd name="connsiteX818" fmla="*/ 4163818 w 7467663"/>
              <a:gd name="connsiteY818" fmla="*/ 234104 h 6858000"/>
              <a:gd name="connsiteX819" fmla="*/ 4172099 w 7467663"/>
              <a:gd name="connsiteY819" fmla="*/ 234207 h 6858000"/>
              <a:gd name="connsiteX820" fmla="*/ 4784282 w 7467663"/>
              <a:gd name="connsiteY820" fmla="*/ 276561 h 6858000"/>
              <a:gd name="connsiteX821" fmla="*/ 4801687 w 7467663"/>
              <a:gd name="connsiteY821" fmla="*/ 267764 h 6858000"/>
              <a:gd name="connsiteX822" fmla="*/ 6082788 w 7467663"/>
              <a:gd name="connsiteY822" fmla="*/ 64119 h 6858000"/>
              <a:gd name="connsiteX823" fmla="*/ 6099442 w 7467663"/>
              <a:gd name="connsiteY823" fmla="*/ 82568 h 6858000"/>
              <a:gd name="connsiteX824" fmla="*/ 4804137 w 7467663"/>
              <a:gd name="connsiteY824" fmla="*/ 320931 h 6858000"/>
              <a:gd name="connsiteX825" fmla="*/ 4227047 w 7467663"/>
              <a:gd name="connsiteY825" fmla="*/ 313415 h 6858000"/>
              <a:gd name="connsiteX826" fmla="*/ 4346041 w 7467663"/>
              <a:gd name="connsiteY826" fmla="*/ 456086 h 6858000"/>
              <a:gd name="connsiteX827" fmla="*/ 4870967 w 7467663"/>
              <a:gd name="connsiteY827" fmla="*/ 963061 h 6858000"/>
              <a:gd name="connsiteX828" fmla="*/ 4889647 w 7467663"/>
              <a:gd name="connsiteY828" fmla="*/ 957147 h 6858000"/>
              <a:gd name="connsiteX829" fmla="*/ 5422504 w 7467663"/>
              <a:gd name="connsiteY829" fmla="*/ 805191 h 6858000"/>
              <a:gd name="connsiteX830" fmla="*/ 6087656 w 7467663"/>
              <a:gd name="connsiteY830" fmla="*/ 826703 h 6858000"/>
              <a:gd name="connsiteX831" fmla="*/ 6058717 w 7467663"/>
              <a:gd name="connsiteY831" fmla="*/ 865992 h 6858000"/>
              <a:gd name="connsiteX832" fmla="*/ 4974153 w 7467663"/>
              <a:gd name="connsiteY832" fmla="*/ 1045456 h 6858000"/>
              <a:gd name="connsiteX833" fmla="*/ 5627835 w 7467663"/>
              <a:gd name="connsiteY833" fmla="*/ 1472077 h 6858000"/>
              <a:gd name="connsiteX834" fmla="*/ 5629817 w 7467663"/>
              <a:gd name="connsiteY834" fmla="*/ 1471412 h 6858000"/>
              <a:gd name="connsiteX835" fmla="*/ 5634124 w 7467663"/>
              <a:gd name="connsiteY835" fmla="*/ 1470572 h 6858000"/>
              <a:gd name="connsiteX836" fmla="*/ 5755832 w 7467663"/>
              <a:gd name="connsiteY836" fmla="*/ 1383886 h 6858000"/>
              <a:gd name="connsiteX837" fmla="*/ 6014186 w 7467663"/>
              <a:gd name="connsiteY837" fmla="*/ 1279799 h 6858000"/>
              <a:gd name="connsiteX838" fmla="*/ 6901619 w 7467663"/>
              <a:gd name="connsiteY838" fmla="*/ 1047874 h 6858000"/>
              <a:gd name="connsiteX839" fmla="*/ 6931566 w 7467663"/>
              <a:gd name="connsiteY839" fmla="*/ 1062034 h 6858000"/>
              <a:gd name="connsiteX840" fmla="*/ 5790982 w 7467663"/>
              <a:gd name="connsiteY840" fmla="*/ 1561380 h 6858000"/>
              <a:gd name="connsiteX841" fmla="*/ 6188971 w 7467663"/>
              <a:gd name="connsiteY841" fmla="*/ 1755168 h 6858000"/>
              <a:gd name="connsiteX842" fmla="*/ 6202446 w 7467663"/>
              <a:gd name="connsiteY842" fmla="*/ 1752268 h 6858000"/>
              <a:gd name="connsiteX843" fmla="*/ 7179560 w 7467663"/>
              <a:gd name="connsiteY843" fmla="*/ 1467551 h 6858000"/>
              <a:gd name="connsiteX844" fmla="*/ 7158730 w 7467663"/>
              <a:gd name="connsiteY844" fmla="*/ 1507835 h 6858000"/>
              <a:gd name="connsiteX845" fmla="*/ 6326959 w 7467663"/>
              <a:gd name="connsiteY845" fmla="*/ 1817686 h 6858000"/>
              <a:gd name="connsiteX846" fmla="*/ 6537433 w 7467663"/>
              <a:gd name="connsiteY846" fmla="*/ 1907790 h 6858000"/>
              <a:gd name="connsiteX847" fmla="*/ 6550221 w 7467663"/>
              <a:gd name="connsiteY847" fmla="*/ 1910729 h 6858000"/>
              <a:gd name="connsiteX848" fmla="*/ 6964438 w 7467663"/>
              <a:gd name="connsiteY848" fmla="*/ 2209505 h 6858000"/>
              <a:gd name="connsiteX849" fmla="*/ 7367862 w 7467663"/>
              <a:gd name="connsiteY849" fmla="*/ 2806833 h 6858000"/>
              <a:gd name="connsiteX850" fmla="*/ 7364329 w 7467663"/>
              <a:gd name="connsiteY850" fmla="*/ 2826907 h 6858000"/>
              <a:gd name="connsiteX851" fmla="*/ 7290545 w 7467663"/>
              <a:gd name="connsiteY851" fmla="*/ 2850663 h 6858000"/>
              <a:gd name="connsiteX852" fmla="*/ 6472036 w 7467663"/>
              <a:gd name="connsiteY852" fmla="*/ 1959003 h 6858000"/>
              <a:gd name="connsiteX853" fmla="*/ 5792897 w 7467663"/>
              <a:gd name="connsiteY853" fmla="*/ 1647747 h 6858000"/>
              <a:gd name="connsiteX854" fmla="*/ 5842751 w 7467663"/>
              <a:gd name="connsiteY854" fmla="*/ 1816112 h 6858000"/>
              <a:gd name="connsiteX855" fmla="*/ 5847424 w 7467663"/>
              <a:gd name="connsiteY855" fmla="*/ 1815776 h 6858000"/>
              <a:gd name="connsiteX856" fmla="*/ 6399821 w 7467663"/>
              <a:gd name="connsiteY856" fmla="*/ 2344799 h 6858000"/>
              <a:gd name="connsiteX857" fmla="*/ 6323232 w 7467663"/>
              <a:gd name="connsiteY857" fmla="*/ 2389634 h 6858000"/>
              <a:gd name="connsiteX858" fmla="*/ 5942958 w 7467663"/>
              <a:gd name="connsiteY858" fmla="*/ 2077708 h 6858000"/>
              <a:gd name="connsiteX859" fmla="*/ 5921559 w 7467663"/>
              <a:gd name="connsiteY859" fmla="*/ 2378596 h 6858000"/>
              <a:gd name="connsiteX860" fmla="*/ 5817651 w 7467663"/>
              <a:gd name="connsiteY860" fmla="*/ 3023919 h 6858000"/>
              <a:gd name="connsiteX861" fmla="*/ 5729634 w 7467663"/>
              <a:gd name="connsiteY861" fmla="*/ 3051849 h 6858000"/>
              <a:gd name="connsiteX862" fmla="*/ 5611018 w 7467663"/>
              <a:gd name="connsiteY862" fmla="*/ 2316769 h 6858000"/>
              <a:gd name="connsiteX863" fmla="*/ 5687608 w 7467663"/>
              <a:gd name="connsiteY863" fmla="*/ 2039972 h 6858000"/>
              <a:gd name="connsiteX864" fmla="*/ 5657554 w 7467663"/>
              <a:gd name="connsiteY864" fmla="*/ 1576445 h 6858000"/>
              <a:gd name="connsiteX865" fmla="*/ 5150475 w 7467663"/>
              <a:gd name="connsiteY865" fmla="*/ 1274012 h 6858000"/>
              <a:gd name="connsiteX866" fmla="*/ 5349142 w 7467663"/>
              <a:gd name="connsiteY866" fmla="*/ 2204405 h 6858000"/>
              <a:gd name="connsiteX867" fmla="*/ 5262214 w 7467663"/>
              <a:gd name="connsiteY867" fmla="*/ 2233836 h 6858000"/>
              <a:gd name="connsiteX868" fmla="*/ 4981539 w 7467663"/>
              <a:gd name="connsiteY868" fmla="*/ 1542201 h 6858000"/>
              <a:gd name="connsiteX869" fmla="*/ 4958461 w 7467663"/>
              <a:gd name="connsiteY869" fmla="*/ 1136957 h 6858000"/>
              <a:gd name="connsiteX870" fmla="*/ 4655015 w 7467663"/>
              <a:gd name="connsiteY870" fmla="*/ 891426 h 6858000"/>
              <a:gd name="connsiteX871" fmla="*/ 4348002 w 7467663"/>
              <a:gd name="connsiteY871" fmla="*/ 2205895 h 6858000"/>
              <a:gd name="connsiteX872" fmla="*/ 4262250 w 7467663"/>
              <a:gd name="connsiteY872" fmla="*/ 2219972 h 6858000"/>
              <a:gd name="connsiteX873" fmla="*/ 4550611 w 7467663"/>
              <a:gd name="connsiteY873" fmla="*/ 817540 h 6858000"/>
              <a:gd name="connsiteX874" fmla="*/ 4564418 w 7467663"/>
              <a:gd name="connsiteY874" fmla="*/ 808293 h 6858000"/>
              <a:gd name="connsiteX875" fmla="*/ 4266388 w 7467663"/>
              <a:gd name="connsiteY875" fmla="*/ 500083 h 6858000"/>
              <a:gd name="connsiteX876" fmla="*/ 4032842 w 7467663"/>
              <a:gd name="connsiteY876" fmla="*/ 211809 h 6858000"/>
              <a:gd name="connsiteX877" fmla="*/ 3882765 w 7467663"/>
              <a:gd name="connsiteY877" fmla="*/ 0 h 6858000"/>
              <a:gd name="connsiteX878" fmla="*/ 3721337 w 7467663"/>
              <a:gd name="connsiteY878" fmla="*/ 0 h 6858000"/>
              <a:gd name="connsiteX879" fmla="*/ 3797544 w 7467663"/>
              <a:gd name="connsiteY879" fmla="*/ 0 h 6858000"/>
              <a:gd name="connsiteX880" fmla="*/ 3775734 w 7467663"/>
              <a:gd name="connsiteY880" fmla="*/ 95131 h 6858000"/>
              <a:gd name="connsiteX881" fmla="*/ 3724807 w 7467663"/>
              <a:gd name="connsiteY881" fmla="*/ 272257 h 6858000"/>
              <a:gd name="connsiteX882" fmla="*/ 3726844 w 7467663"/>
              <a:gd name="connsiteY882" fmla="*/ 282988 h 6858000"/>
              <a:gd name="connsiteX883" fmla="*/ 3742664 w 7467663"/>
              <a:gd name="connsiteY883" fmla="*/ 279918 h 6858000"/>
              <a:gd name="connsiteX884" fmla="*/ 4103910 w 7467663"/>
              <a:gd name="connsiteY884" fmla="*/ 1161917 h 6858000"/>
              <a:gd name="connsiteX885" fmla="*/ 4020269 w 7467663"/>
              <a:gd name="connsiteY885" fmla="*/ 1200406 h 6858000"/>
              <a:gd name="connsiteX886" fmla="*/ 3674882 w 7467663"/>
              <a:gd name="connsiteY886" fmla="*/ 488524 h 6858000"/>
              <a:gd name="connsiteX887" fmla="*/ 3132682 w 7467663"/>
              <a:gd name="connsiteY887" fmla="*/ 1072284 h 6858000"/>
              <a:gd name="connsiteX888" fmla="*/ 2716346 w 7467663"/>
              <a:gd name="connsiteY888" fmla="*/ 1276376 h 6858000"/>
              <a:gd name="connsiteX889" fmla="*/ 2716772 w 7467663"/>
              <a:gd name="connsiteY889" fmla="*/ 1255462 h 6858000"/>
              <a:gd name="connsiteX890" fmla="*/ 3471096 w 7467663"/>
              <a:gd name="connsiteY890" fmla="*/ 437072 h 6858000"/>
              <a:gd name="connsiteX891" fmla="*/ 3639057 w 7467663"/>
              <a:gd name="connsiteY891" fmla="*/ 286334 h 6858000"/>
              <a:gd name="connsiteX892" fmla="*/ 3640309 w 7467663"/>
              <a:gd name="connsiteY892" fmla="*/ 284664 h 6858000"/>
              <a:gd name="connsiteX893" fmla="*/ 3646022 w 7467663"/>
              <a:gd name="connsiteY893" fmla="*/ 276711 h 6858000"/>
              <a:gd name="connsiteX894" fmla="*/ 3707943 w 7467663"/>
              <a:gd name="connsiteY894" fmla="*/ 65958 h 6858000"/>
              <a:gd name="connsiteX895" fmla="*/ 3721337 w 7467663"/>
              <a:gd name="connsiteY895" fmla="*/ 0 h 6858000"/>
              <a:gd name="connsiteX896" fmla="*/ 2867960 w 7467663"/>
              <a:gd name="connsiteY896" fmla="*/ 0 h 6858000"/>
              <a:gd name="connsiteX897" fmla="*/ 2926351 w 7467663"/>
              <a:gd name="connsiteY897" fmla="*/ 0 h 6858000"/>
              <a:gd name="connsiteX898" fmla="*/ 2902823 w 7467663"/>
              <a:gd name="connsiteY898" fmla="*/ 262929 h 6858000"/>
              <a:gd name="connsiteX899" fmla="*/ 2940663 w 7467663"/>
              <a:gd name="connsiteY899" fmla="*/ 140884 h 6858000"/>
              <a:gd name="connsiteX900" fmla="*/ 2947039 w 7467663"/>
              <a:gd name="connsiteY900" fmla="*/ 122524 h 6858000"/>
              <a:gd name="connsiteX901" fmla="*/ 2984316 w 7467663"/>
              <a:gd name="connsiteY901" fmla="*/ 0 h 6858000"/>
              <a:gd name="connsiteX902" fmla="*/ 3016114 w 7467663"/>
              <a:gd name="connsiteY902" fmla="*/ 0 h 6858000"/>
              <a:gd name="connsiteX903" fmla="*/ 2979949 w 7467663"/>
              <a:gd name="connsiteY903" fmla="*/ 119274 h 6858000"/>
              <a:gd name="connsiteX904" fmla="*/ 3023879 w 7467663"/>
              <a:gd name="connsiteY904" fmla="*/ 0 h 6858000"/>
              <a:gd name="connsiteX905" fmla="*/ 3105400 w 7467663"/>
              <a:gd name="connsiteY905" fmla="*/ 0 h 6858000"/>
              <a:gd name="connsiteX906" fmla="*/ 3094669 w 7467663"/>
              <a:gd name="connsiteY906" fmla="*/ 30308 h 6858000"/>
              <a:gd name="connsiteX907" fmla="*/ 2901945 w 7467663"/>
              <a:gd name="connsiteY907" fmla="*/ 466538 h 6858000"/>
              <a:gd name="connsiteX908" fmla="*/ 2815209 w 7467663"/>
              <a:gd name="connsiteY908" fmla="*/ 497361 h 6858000"/>
              <a:gd name="connsiteX909" fmla="*/ 2844845 w 7467663"/>
              <a:gd name="connsiteY909" fmla="*/ 127638 h 6858000"/>
              <a:gd name="connsiteX910" fmla="*/ 2867960 w 7467663"/>
              <a:gd name="connsiteY910" fmla="*/ 0 h 6858000"/>
              <a:gd name="connsiteX911" fmla="*/ 1057230 w 7467663"/>
              <a:gd name="connsiteY911" fmla="*/ 0 h 6858000"/>
              <a:gd name="connsiteX912" fmla="*/ 1111003 w 7467663"/>
              <a:gd name="connsiteY912" fmla="*/ 0 h 6858000"/>
              <a:gd name="connsiteX913" fmla="*/ 1125553 w 7467663"/>
              <a:gd name="connsiteY913" fmla="*/ 52588 h 6858000"/>
              <a:gd name="connsiteX914" fmla="*/ 1304276 w 7467663"/>
              <a:gd name="connsiteY914" fmla="*/ 476275 h 6858000"/>
              <a:gd name="connsiteX915" fmla="*/ 1492066 w 7467663"/>
              <a:gd name="connsiteY915" fmla="*/ 886333 h 6858000"/>
              <a:gd name="connsiteX916" fmla="*/ 1423698 w 7467663"/>
              <a:gd name="connsiteY916" fmla="*/ 710817 h 6858000"/>
              <a:gd name="connsiteX917" fmla="*/ 1357609 w 7467663"/>
              <a:gd name="connsiteY917" fmla="*/ 532892 h 6858000"/>
              <a:gd name="connsiteX918" fmla="*/ 1309550 w 7467663"/>
              <a:gd name="connsiteY918" fmla="*/ 374031 h 6858000"/>
              <a:gd name="connsiteX919" fmla="*/ 1193673 w 7467663"/>
              <a:gd name="connsiteY919" fmla="*/ 49533 h 6858000"/>
              <a:gd name="connsiteX920" fmla="*/ 1164391 w 7467663"/>
              <a:gd name="connsiteY920" fmla="*/ 0 h 6858000"/>
              <a:gd name="connsiteX921" fmla="*/ 1200666 w 7467663"/>
              <a:gd name="connsiteY921" fmla="*/ 0 h 6858000"/>
              <a:gd name="connsiteX922" fmla="*/ 1223408 w 7467663"/>
              <a:gd name="connsiteY922" fmla="*/ 38996 h 6858000"/>
              <a:gd name="connsiteX923" fmla="*/ 1339635 w 7467663"/>
              <a:gd name="connsiteY923" fmla="*/ 365517 h 6858000"/>
              <a:gd name="connsiteX924" fmla="*/ 1387469 w 7467663"/>
              <a:gd name="connsiteY924" fmla="*/ 523079 h 6858000"/>
              <a:gd name="connsiteX925" fmla="*/ 1452685 w 7467663"/>
              <a:gd name="connsiteY925" fmla="*/ 699806 h 6858000"/>
              <a:gd name="connsiteX926" fmla="*/ 1492092 w 7467663"/>
              <a:gd name="connsiteY926" fmla="*/ 800424 h 6858000"/>
              <a:gd name="connsiteX927" fmla="*/ 1455302 w 7467663"/>
              <a:gd name="connsiteY927" fmla="*/ 632913 h 6858000"/>
              <a:gd name="connsiteX928" fmla="*/ 1222336 w 7467663"/>
              <a:gd name="connsiteY928" fmla="*/ 9480 h 6858000"/>
              <a:gd name="connsiteX929" fmla="*/ 1214634 w 7467663"/>
              <a:gd name="connsiteY929" fmla="*/ 0 h 6858000"/>
              <a:gd name="connsiteX930" fmla="*/ 1289827 w 7467663"/>
              <a:gd name="connsiteY930" fmla="*/ 0 h 6858000"/>
              <a:gd name="connsiteX931" fmla="*/ 1321076 w 7467663"/>
              <a:gd name="connsiteY931" fmla="*/ 59722 h 6858000"/>
              <a:gd name="connsiteX932" fmla="*/ 1512579 w 7467663"/>
              <a:gd name="connsiteY932" fmla="*/ 626441 h 6858000"/>
              <a:gd name="connsiteX933" fmla="*/ 1506076 w 7467663"/>
              <a:gd name="connsiteY933" fmla="*/ 1089289 h 6858000"/>
              <a:gd name="connsiteX934" fmla="*/ 1486346 w 7467663"/>
              <a:gd name="connsiteY934" fmla="*/ 1079919 h 6858000"/>
              <a:gd name="connsiteX935" fmla="*/ 1070511 w 7467663"/>
              <a:gd name="connsiteY935" fmla="*/ 48609 h 6858000"/>
              <a:gd name="connsiteX936" fmla="*/ 1057230 w 7467663"/>
              <a:gd name="connsiteY936" fmla="*/ 0 h 6858000"/>
              <a:gd name="connsiteX937" fmla="*/ 43151 w 7467663"/>
              <a:gd name="connsiteY937" fmla="*/ 0 h 6858000"/>
              <a:gd name="connsiteX938" fmla="*/ 95283 w 7467663"/>
              <a:gd name="connsiteY938" fmla="*/ 0 h 6858000"/>
              <a:gd name="connsiteX939" fmla="*/ 300708 w 7467663"/>
              <a:gd name="connsiteY939" fmla="*/ 154571 h 6858000"/>
              <a:gd name="connsiteX940" fmla="*/ 530414 w 7467663"/>
              <a:gd name="connsiteY940" fmla="*/ 354673 h 6858000"/>
              <a:gd name="connsiteX941" fmla="*/ 333785 w 7467663"/>
              <a:gd name="connsiteY941" fmla="*/ 161564 h 6858000"/>
              <a:gd name="connsiteX942" fmla="*/ 147005 w 7467663"/>
              <a:gd name="connsiteY942" fmla="*/ 0 h 6858000"/>
              <a:gd name="connsiteX943" fmla="*/ 272509 w 7467663"/>
              <a:gd name="connsiteY943" fmla="*/ 0 h 6858000"/>
              <a:gd name="connsiteX944" fmla="*/ 326276 w 7467663"/>
              <a:gd name="connsiteY944" fmla="*/ 45847 h 6858000"/>
              <a:gd name="connsiteX945" fmla="*/ 823759 w 7467663"/>
              <a:gd name="connsiteY945" fmla="*/ 574145 h 6858000"/>
              <a:gd name="connsiteX946" fmla="*/ 811254 w 7467663"/>
              <a:gd name="connsiteY946" fmla="*/ 665546 h 6858000"/>
              <a:gd name="connsiteX947" fmla="*/ 154042 w 7467663"/>
              <a:gd name="connsiteY947" fmla="*/ 261522 h 6858000"/>
              <a:gd name="connsiteX948" fmla="*/ 13550 w 7467663"/>
              <a:gd name="connsiteY948" fmla="*/ 158423 h 6858000"/>
              <a:gd name="connsiteX949" fmla="*/ 0 w 7467663"/>
              <a:gd name="connsiteY949" fmla="*/ 146618 h 6858000"/>
              <a:gd name="connsiteX950" fmla="*/ 0 w 7467663"/>
              <a:gd name="connsiteY950" fmla="*/ 59161 h 6858000"/>
              <a:gd name="connsiteX951" fmla="*/ 45427 w 7467663"/>
              <a:gd name="connsiteY951" fmla="*/ 101078 h 6858000"/>
              <a:gd name="connsiteX952" fmla="*/ 630103 w 7467663"/>
              <a:gd name="connsiteY952" fmla="*/ 485885 h 6858000"/>
              <a:gd name="connsiteX953" fmla="*/ 532040 w 7467663"/>
              <a:gd name="connsiteY953" fmla="*/ 399359 h 6858000"/>
              <a:gd name="connsiteX954" fmla="*/ 517618 w 7467663"/>
              <a:gd name="connsiteY954" fmla="*/ 385726 h 6858000"/>
              <a:gd name="connsiteX955" fmla="*/ 285074 w 7467663"/>
              <a:gd name="connsiteY955" fmla="*/ 182755 h 6858000"/>
              <a:gd name="connsiteX956" fmla="*/ 43151 w 7467663"/>
              <a:gd name="connsiteY95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7454976 w 7467600"/>
              <a:gd name="connsiteY74" fmla="*/ 6318297 h 6858000"/>
              <a:gd name="connsiteX75" fmla="*/ 7467600 w 7467600"/>
              <a:gd name="connsiteY75" fmla="*/ 6334256 h 6858000"/>
              <a:gd name="connsiteX76" fmla="*/ 7454976 w 7467600"/>
              <a:gd name="connsiteY76" fmla="*/ 6318297 h 6858000"/>
              <a:gd name="connsiteX77" fmla="*/ 1456157 w 7467600"/>
              <a:gd name="connsiteY77" fmla="*/ 5371404 h 6858000"/>
              <a:gd name="connsiteX78" fmla="*/ 1244432 w 7467600"/>
              <a:gd name="connsiteY78" fmla="*/ 5385601 h 6858000"/>
              <a:gd name="connsiteX79" fmla="*/ 973990 w 7467600"/>
              <a:gd name="connsiteY79" fmla="*/ 5424940 h 6858000"/>
              <a:gd name="connsiteX80" fmla="*/ 1103809 w 7467600"/>
              <a:gd name="connsiteY80" fmla="*/ 5433720 h 6858000"/>
              <a:gd name="connsiteX81" fmla="*/ 1123454 w 7467600"/>
              <a:gd name="connsiteY81" fmla="*/ 5435727 h 6858000"/>
              <a:gd name="connsiteX82" fmla="*/ 1737017 w 7467600"/>
              <a:gd name="connsiteY82" fmla="*/ 5452183 h 6858000"/>
              <a:gd name="connsiteX83" fmla="*/ 1824397 w 7467600"/>
              <a:gd name="connsiteY83" fmla="*/ 5447757 h 6858000"/>
              <a:gd name="connsiteX84" fmla="*/ 2070059 w 7467600"/>
              <a:gd name="connsiteY84" fmla="*/ 5441660 h 6858000"/>
              <a:gd name="connsiteX85" fmla="*/ 1456157 w 7467600"/>
              <a:gd name="connsiteY85" fmla="*/ 5371404 h 6858000"/>
              <a:gd name="connsiteX86" fmla="*/ 4988186 w 7467600"/>
              <a:gd name="connsiteY86" fmla="*/ 5216467 h 6858000"/>
              <a:gd name="connsiteX87" fmla="*/ 4777334 w 7467600"/>
              <a:gd name="connsiteY87" fmla="*/ 5406072 h 6858000"/>
              <a:gd name="connsiteX88" fmla="*/ 4718341 w 7467600"/>
              <a:gd name="connsiteY88" fmla="*/ 5468043 h 6858000"/>
              <a:gd name="connsiteX89" fmla="*/ 4604655 w 7467600"/>
              <a:gd name="connsiteY89" fmla="*/ 5583434 h 6858000"/>
              <a:gd name="connsiteX90" fmla="*/ 4565074 w 7467600"/>
              <a:gd name="connsiteY90" fmla="*/ 5618550 h 6858000"/>
              <a:gd name="connsiteX91" fmla="*/ 4988186 w 7467600"/>
              <a:gd name="connsiteY91" fmla="*/ 5216467 h 6858000"/>
              <a:gd name="connsiteX92" fmla="*/ 4978032 w 7467600"/>
              <a:gd name="connsiteY92" fmla="*/ 5183809 h 6858000"/>
              <a:gd name="connsiteX93" fmla="*/ 4463413 w 7467600"/>
              <a:gd name="connsiteY93" fmla="*/ 5615162 h 6858000"/>
              <a:gd name="connsiteX94" fmla="*/ 4358134 w 7467600"/>
              <a:gd name="connsiteY94" fmla="*/ 5742791 h 6858000"/>
              <a:gd name="connsiteX95" fmla="*/ 4376219 w 7467600"/>
              <a:gd name="connsiteY95" fmla="*/ 5729027 h 6858000"/>
              <a:gd name="connsiteX96" fmla="*/ 4582340 w 7467600"/>
              <a:gd name="connsiteY96" fmla="*/ 5561037 h 6858000"/>
              <a:gd name="connsiteX97" fmla="*/ 4694684 w 7467600"/>
              <a:gd name="connsiteY97" fmla="*/ 5447098 h 6858000"/>
              <a:gd name="connsiteX98" fmla="*/ 4754123 w 7467600"/>
              <a:gd name="connsiteY98" fmla="*/ 5384643 h 6858000"/>
              <a:gd name="connsiteX99" fmla="*/ 4978032 w 7467600"/>
              <a:gd name="connsiteY99" fmla="*/ 5183809 h 6858000"/>
              <a:gd name="connsiteX100" fmla="*/ 1903353 w 7467600"/>
              <a:gd name="connsiteY100" fmla="*/ 5044827 h 6858000"/>
              <a:gd name="connsiteX101" fmla="*/ 1936931 w 7467600"/>
              <a:gd name="connsiteY101" fmla="*/ 5093954 h 6858000"/>
              <a:gd name="connsiteX102" fmla="*/ 2195868 w 7467600"/>
              <a:gd name="connsiteY102" fmla="*/ 5396574 h 6858000"/>
              <a:gd name="connsiteX103" fmla="*/ 2088852 w 7467600"/>
              <a:gd name="connsiteY103" fmla="*/ 5166123 h 6858000"/>
              <a:gd name="connsiteX104" fmla="*/ 1958241 w 7467600"/>
              <a:gd name="connsiteY104" fmla="*/ 5067955 h 6858000"/>
              <a:gd name="connsiteX105" fmla="*/ 1903353 w 7467600"/>
              <a:gd name="connsiteY105" fmla="*/ 5044827 h 6858000"/>
              <a:gd name="connsiteX106" fmla="*/ 1979378 w 7467600"/>
              <a:gd name="connsiteY106" fmla="*/ 4769504 h 6858000"/>
              <a:gd name="connsiteX107" fmla="*/ 2882120 w 7467600"/>
              <a:gd name="connsiteY107" fmla="*/ 5064547 h 6858000"/>
              <a:gd name="connsiteX108" fmla="*/ 2793103 w 7467600"/>
              <a:gd name="connsiteY108" fmla="*/ 5039699 h 6858000"/>
              <a:gd name="connsiteX109" fmla="*/ 2770041 w 7467600"/>
              <a:gd name="connsiteY109" fmla="*/ 5033634 h 6858000"/>
              <a:gd name="connsiteX110" fmla="*/ 1979378 w 7467600"/>
              <a:gd name="connsiteY110" fmla="*/ 4769504 h 6858000"/>
              <a:gd name="connsiteX111" fmla="*/ 1927410 w 7467600"/>
              <a:gd name="connsiteY111" fmla="*/ 4716164 h 6858000"/>
              <a:gd name="connsiteX112" fmla="*/ 1959587 w 7467600"/>
              <a:gd name="connsiteY112" fmla="*/ 4728849 h 6858000"/>
              <a:gd name="connsiteX113" fmla="*/ 2777707 w 7467600"/>
              <a:gd name="connsiteY113" fmla="*/ 5003991 h 6858000"/>
              <a:gd name="connsiteX114" fmla="*/ 2800768 w 7467600"/>
              <a:gd name="connsiteY114" fmla="*/ 5010056 h 6858000"/>
              <a:gd name="connsiteX115" fmla="*/ 2879408 w 7467600"/>
              <a:gd name="connsiteY115" fmla="*/ 5031590 h 6858000"/>
              <a:gd name="connsiteX116" fmla="*/ 2862295 w 7467600"/>
              <a:gd name="connsiteY116" fmla="*/ 5022958 h 6858000"/>
              <a:gd name="connsiteX117" fmla="*/ 2813343 w 7467600"/>
              <a:gd name="connsiteY117" fmla="*/ 4998369 h 6858000"/>
              <a:gd name="connsiteX118" fmla="*/ 2646245 w 7467600"/>
              <a:gd name="connsiteY118" fmla="*/ 4930999 h 6858000"/>
              <a:gd name="connsiteX119" fmla="*/ 1999243 w 7467600"/>
              <a:gd name="connsiteY119" fmla="*/ 4730524 h 6858000"/>
              <a:gd name="connsiteX120" fmla="*/ 1979527 w 7467600"/>
              <a:gd name="connsiteY120" fmla="*/ 4726651 h 6858000"/>
              <a:gd name="connsiteX121" fmla="*/ 1927410 w 7467600"/>
              <a:gd name="connsiteY121" fmla="*/ 4716164 h 6858000"/>
              <a:gd name="connsiteX122" fmla="*/ 1997014 w 7467600"/>
              <a:gd name="connsiteY122" fmla="*/ 4698007 h 6858000"/>
              <a:gd name="connsiteX123" fmla="*/ 2005458 w 7467600"/>
              <a:gd name="connsiteY123" fmla="*/ 4699540 h 6858000"/>
              <a:gd name="connsiteX124" fmla="*/ 2657186 w 7467600"/>
              <a:gd name="connsiteY124" fmla="*/ 4901687 h 6858000"/>
              <a:gd name="connsiteX125" fmla="*/ 2826662 w 7467600"/>
              <a:gd name="connsiteY125" fmla="*/ 4970362 h 6858000"/>
              <a:gd name="connsiteX126" fmla="*/ 2876100 w 7467600"/>
              <a:gd name="connsiteY126" fmla="*/ 4995397 h 6858000"/>
              <a:gd name="connsiteX127" fmla="*/ 3042600 w 7467600"/>
              <a:gd name="connsiteY127" fmla="*/ 5059532 h 6858000"/>
              <a:gd name="connsiteX128" fmla="*/ 1997014 w 7467600"/>
              <a:gd name="connsiteY128" fmla="*/ 4698007 h 6858000"/>
              <a:gd name="connsiteX129" fmla="*/ 2305292 w 7467600"/>
              <a:gd name="connsiteY129" fmla="*/ 4219492 h 6858000"/>
              <a:gd name="connsiteX130" fmla="*/ 3360922 w 7467600"/>
              <a:gd name="connsiteY130" fmla="*/ 4529373 h 6858000"/>
              <a:gd name="connsiteX131" fmla="*/ 3492420 w 7467600"/>
              <a:gd name="connsiteY131" fmla="*/ 4510145 h 6858000"/>
              <a:gd name="connsiteX132" fmla="*/ 3364086 w 7467600"/>
              <a:gd name="connsiteY132" fmla="*/ 4480340 h 6858000"/>
              <a:gd name="connsiteX133" fmla="*/ 3225818 w 7467600"/>
              <a:gd name="connsiteY133" fmla="*/ 4411822 h 6858000"/>
              <a:gd name="connsiteX134" fmla="*/ 3129696 w 7467600"/>
              <a:gd name="connsiteY134" fmla="*/ 4360704 h 6858000"/>
              <a:gd name="connsiteX135" fmla="*/ 2814545 w 7467600"/>
              <a:gd name="connsiteY135" fmla="*/ 4282955 h 6858000"/>
              <a:gd name="connsiteX136" fmla="*/ 2305292 w 7467600"/>
              <a:gd name="connsiteY136" fmla="*/ 4219492 h 6858000"/>
              <a:gd name="connsiteX137" fmla="*/ 2626982 w 7467600"/>
              <a:gd name="connsiteY137" fmla="*/ 4206450 h 6858000"/>
              <a:gd name="connsiteX138" fmla="*/ 2490617 w 7467600"/>
              <a:gd name="connsiteY138" fmla="*/ 4206951 h 6858000"/>
              <a:gd name="connsiteX139" fmla="*/ 2819869 w 7467600"/>
              <a:gd name="connsiteY139" fmla="*/ 4252936 h 6858000"/>
              <a:gd name="connsiteX140" fmla="*/ 3143018 w 7467600"/>
              <a:gd name="connsiteY140" fmla="*/ 4332698 h 6858000"/>
              <a:gd name="connsiteX141" fmla="*/ 3241520 w 7467600"/>
              <a:gd name="connsiteY141" fmla="*/ 4385112 h 6858000"/>
              <a:gd name="connsiteX142" fmla="*/ 3374575 w 7467600"/>
              <a:gd name="connsiteY142" fmla="*/ 4451517 h 6858000"/>
              <a:gd name="connsiteX143" fmla="*/ 3505221 w 7467600"/>
              <a:gd name="connsiteY143" fmla="*/ 4480757 h 6858000"/>
              <a:gd name="connsiteX144" fmla="*/ 2626982 w 7467600"/>
              <a:gd name="connsiteY144" fmla="*/ 4206450 h 6858000"/>
              <a:gd name="connsiteX145" fmla="*/ 1310106 w 7467600"/>
              <a:gd name="connsiteY145" fmla="*/ 3943217 h 6858000"/>
              <a:gd name="connsiteX146" fmla="*/ 854994 w 7467600"/>
              <a:gd name="connsiteY146" fmla="*/ 4399136 h 6858000"/>
              <a:gd name="connsiteX147" fmla="*/ 742462 w 7467600"/>
              <a:gd name="connsiteY147" fmla="*/ 4594648 h 6858000"/>
              <a:gd name="connsiteX148" fmla="*/ 820602 w 7467600"/>
              <a:gd name="connsiteY148" fmla="*/ 4485915 h 6858000"/>
              <a:gd name="connsiteX149" fmla="*/ 878295 w 7467600"/>
              <a:gd name="connsiteY149" fmla="*/ 4403594 h 6858000"/>
              <a:gd name="connsiteX150" fmla="*/ 1240607 w 7467600"/>
              <a:gd name="connsiteY150" fmla="*/ 4010401 h 6858000"/>
              <a:gd name="connsiteX151" fmla="*/ 1310106 w 7467600"/>
              <a:gd name="connsiteY151" fmla="*/ 3943217 h 6858000"/>
              <a:gd name="connsiteX152" fmla="*/ 1423113 w 7467600"/>
              <a:gd name="connsiteY152" fmla="*/ 3874565 h 6858000"/>
              <a:gd name="connsiteX153" fmla="*/ 1260565 w 7467600"/>
              <a:gd name="connsiteY153" fmla="*/ 4031982 h 6858000"/>
              <a:gd name="connsiteX154" fmla="*/ 901900 w 7467600"/>
              <a:gd name="connsiteY154" fmla="*/ 4421236 h 6858000"/>
              <a:gd name="connsiteX155" fmla="*/ 845044 w 7467600"/>
              <a:gd name="connsiteY155" fmla="*/ 4502436 h 6858000"/>
              <a:gd name="connsiteX156" fmla="*/ 685926 w 7467600"/>
              <a:gd name="connsiteY156" fmla="*/ 4703069 h 6858000"/>
              <a:gd name="connsiteX157" fmla="*/ 684248 w 7467600"/>
              <a:gd name="connsiteY157" fmla="*/ 4706721 h 6858000"/>
              <a:gd name="connsiteX158" fmla="*/ 1423113 w 7467600"/>
              <a:gd name="connsiteY158" fmla="*/ 3874565 h 6858000"/>
              <a:gd name="connsiteX159" fmla="*/ 3316479 w 7467600"/>
              <a:gd name="connsiteY159" fmla="*/ 3872136 h 6858000"/>
              <a:gd name="connsiteX160" fmla="*/ 3546806 w 7467600"/>
              <a:gd name="connsiteY160" fmla="*/ 4356139 h 6858000"/>
              <a:gd name="connsiteX161" fmla="*/ 3364433 w 7467600"/>
              <a:gd name="connsiteY161" fmla="*/ 3953121 h 6858000"/>
              <a:gd name="connsiteX162" fmla="*/ 3316479 w 7467600"/>
              <a:gd name="connsiteY162" fmla="*/ 3872136 h 6858000"/>
              <a:gd name="connsiteX163" fmla="*/ 3291335 w 7467600"/>
              <a:gd name="connsiteY163" fmla="*/ 3767420 h 6858000"/>
              <a:gd name="connsiteX164" fmla="*/ 3390805 w 7467600"/>
              <a:gd name="connsiteY164" fmla="*/ 3937163 h 6858000"/>
              <a:gd name="connsiteX165" fmla="*/ 3579062 w 7467600"/>
              <a:gd name="connsiteY165" fmla="*/ 4359040 h 6858000"/>
              <a:gd name="connsiteX166" fmla="*/ 3467355 w 7467600"/>
              <a:gd name="connsiteY166" fmla="*/ 3988130 h 6858000"/>
              <a:gd name="connsiteX167" fmla="*/ 3310753 w 7467600"/>
              <a:gd name="connsiteY167" fmla="*/ 3787140 h 6858000"/>
              <a:gd name="connsiteX168" fmla="*/ 3291335 w 7467600"/>
              <a:gd name="connsiteY168" fmla="*/ 3767420 h 6858000"/>
              <a:gd name="connsiteX169" fmla="*/ 1635889 w 7467600"/>
              <a:gd name="connsiteY169" fmla="*/ 3709494 h 6858000"/>
              <a:gd name="connsiteX170" fmla="*/ 1634800 w 7467600"/>
              <a:gd name="connsiteY170" fmla="*/ 3731111 h 6858000"/>
              <a:gd name="connsiteX171" fmla="*/ 1635889 w 7467600"/>
              <a:gd name="connsiteY171" fmla="*/ 3709494 h 6858000"/>
              <a:gd name="connsiteX172" fmla="*/ 1510397 w 7467600"/>
              <a:gd name="connsiteY172" fmla="*/ 3684705 h 6858000"/>
              <a:gd name="connsiteX173" fmla="*/ 1146550 w 7467600"/>
              <a:gd name="connsiteY173" fmla="*/ 3802012 h 6858000"/>
              <a:gd name="connsiteX174" fmla="*/ 698834 w 7467600"/>
              <a:gd name="connsiteY174" fmla="*/ 3952272 h 6858000"/>
              <a:gd name="connsiteX175" fmla="*/ 34256 w 7467600"/>
              <a:gd name="connsiteY175" fmla="*/ 4347603 h 6858000"/>
              <a:gd name="connsiteX176" fmla="*/ 527241 w 7467600"/>
              <a:gd name="connsiteY176" fmla="*/ 4065078 h 6858000"/>
              <a:gd name="connsiteX177" fmla="*/ 1510397 w 7467600"/>
              <a:gd name="connsiteY177" fmla="*/ 3684705 h 6858000"/>
              <a:gd name="connsiteX178" fmla="*/ 1313114 w 7467600"/>
              <a:gd name="connsiteY178" fmla="*/ 3655216 h 6858000"/>
              <a:gd name="connsiteX179" fmla="*/ 1109304 w 7467600"/>
              <a:gd name="connsiteY179" fmla="*/ 3669030 h 6858000"/>
              <a:gd name="connsiteX180" fmla="*/ 8129 w 7467600"/>
              <a:gd name="connsiteY180" fmla="*/ 4330519 h 6858000"/>
              <a:gd name="connsiteX181" fmla="*/ 687572 w 7467600"/>
              <a:gd name="connsiteY181" fmla="*/ 3925629 h 6858000"/>
              <a:gd name="connsiteX182" fmla="*/ 1138365 w 7467600"/>
              <a:gd name="connsiteY182" fmla="*/ 3774515 h 6858000"/>
              <a:gd name="connsiteX183" fmla="*/ 1505579 w 7467600"/>
              <a:gd name="connsiteY183" fmla="*/ 3655526 h 6858000"/>
              <a:gd name="connsiteX184" fmla="*/ 1313114 w 7467600"/>
              <a:gd name="connsiteY184" fmla="*/ 3655216 h 6858000"/>
              <a:gd name="connsiteX185" fmla="*/ 3655073 w 7467600"/>
              <a:gd name="connsiteY185" fmla="*/ 3650884 h 6858000"/>
              <a:gd name="connsiteX186" fmla="*/ 3989938 w 7467600"/>
              <a:gd name="connsiteY186" fmla="*/ 3991685 h 6858000"/>
              <a:gd name="connsiteX187" fmla="*/ 4393907 w 7467600"/>
              <a:gd name="connsiteY187" fmla="*/ 4261258 h 6858000"/>
              <a:gd name="connsiteX188" fmla="*/ 4648051 w 7467600"/>
              <a:gd name="connsiteY188" fmla="*/ 4374051 h 6858000"/>
              <a:gd name="connsiteX189" fmla="*/ 4383389 w 7467600"/>
              <a:gd name="connsiteY189" fmla="*/ 4184369 h 6858000"/>
              <a:gd name="connsiteX190" fmla="*/ 4165508 w 7467600"/>
              <a:gd name="connsiteY190" fmla="*/ 4035196 h 6858000"/>
              <a:gd name="connsiteX191" fmla="*/ 4068162 w 7467600"/>
              <a:gd name="connsiteY191" fmla="*/ 3953394 h 6858000"/>
              <a:gd name="connsiteX192" fmla="*/ 3981416 w 7467600"/>
              <a:gd name="connsiteY192" fmla="*/ 3880482 h 6858000"/>
              <a:gd name="connsiteX193" fmla="*/ 3800147 w 7467600"/>
              <a:gd name="connsiteY193" fmla="*/ 3749872 h 6858000"/>
              <a:gd name="connsiteX194" fmla="*/ 3655073 w 7467600"/>
              <a:gd name="connsiteY194" fmla="*/ 3650884 h 6858000"/>
              <a:gd name="connsiteX195" fmla="*/ 3670252 w 7467600"/>
              <a:gd name="connsiteY195" fmla="*/ 3622798 h 6858000"/>
              <a:gd name="connsiteX196" fmla="*/ 3817258 w 7467600"/>
              <a:gd name="connsiteY196" fmla="*/ 3723577 h 6858000"/>
              <a:gd name="connsiteX197" fmla="*/ 4000461 w 7467600"/>
              <a:gd name="connsiteY197" fmla="*/ 3855966 h 6858000"/>
              <a:gd name="connsiteX198" fmla="*/ 4088180 w 7467600"/>
              <a:gd name="connsiteY198" fmla="*/ 3929774 h 6858000"/>
              <a:gd name="connsiteX199" fmla="*/ 4184555 w 7467600"/>
              <a:gd name="connsiteY199" fmla="*/ 4010683 h 6858000"/>
              <a:gd name="connsiteX200" fmla="*/ 4399563 w 7467600"/>
              <a:gd name="connsiteY200" fmla="*/ 4158106 h 6858000"/>
              <a:gd name="connsiteX201" fmla="*/ 4684469 w 7467600"/>
              <a:gd name="connsiteY201" fmla="*/ 4364680 h 6858000"/>
              <a:gd name="connsiteX202" fmla="*/ 4690271 w 7467600"/>
              <a:gd name="connsiteY202" fmla="*/ 4370034 h 6858000"/>
              <a:gd name="connsiteX203" fmla="*/ 4136093 w 7467600"/>
              <a:gd name="connsiteY203" fmla="*/ 3858466 h 6858000"/>
              <a:gd name="connsiteX204" fmla="*/ 3670252 w 7467600"/>
              <a:gd name="connsiteY204" fmla="*/ 3622798 h 6858000"/>
              <a:gd name="connsiteX205" fmla="*/ 4440129 w 7467600"/>
              <a:gd name="connsiteY205" fmla="*/ 3448571 h 6858000"/>
              <a:gd name="connsiteX206" fmla="*/ 4856525 w 7467600"/>
              <a:gd name="connsiteY206" fmla="*/ 3915351 h 6858000"/>
              <a:gd name="connsiteX207" fmla="*/ 5059055 w 7467600"/>
              <a:gd name="connsiteY207" fmla="*/ 4108918 h 6858000"/>
              <a:gd name="connsiteX208" fmla="*/ 5290070 w 7467600"/>
              <a:gd name="connsiteY208" fmla="*/ 4263619 h 6858000"/>
              <a:gd name="connsiteX209" fmla="*/ 4834991 w 7467600"/>
              <a:gd name="connsiteY209" fmla="*/ 3830985 h 6858000"/>
              <a:gd name="connsiteX210" fmla="*/ 4440129 w 7467600"/>
              <a:gd name="connsiteY210" fmla="*/ 3448571 h 6858000"/>
              <a:gd name="connsiteX211" fmla="*/ 4441737 w 7467600"/>
              <a:gd name="connsiteY211" fmla="*/ 3399734 h 6858000"/>
              <a:gd name="connsiteX212" fmla="*/ 4431236 w 7467600"/>
              <a:gd name="connsiteY212" fmla="*/ 3400954 h 6858000"/>
              <a:gd name="connsiteX213" fmla="*/ 4557150 w 7467600"/>
              <a:gd name="connsiteY213" fmla="*/ 3510023 h 6858000"/>
              <a:gd name="connsiteX214" fmla="*/ 4856936 w 7467600"/>
              <a:gd name="connsiteY214" fmla="*/ 3809146 h 6858000"/>
              <a:gd name="connsiteX215" fmla="*/ 5111996 w 7467600"/>
              <a:gd name="connsiteY215" fmla="*/ 4065759 h 6858000"/>
              <a:gd name="connsiteX216" fmla="*/ 5388878 w 7467600"/>
              <a:gd name="connsiteY216" fmla="*/ 4300185 h 6858000"/>
              <a:gd name="connsiteX217" fmla="*/ 5425556 w 7467600"/>
              <a:gd name="connsiteY217" fmla="*/ 4308967 h 6858000"/>
              <a:gd name="connsiteX218" fmla="*/ 4943646 w 7467600"/>
              <a:gd name="connsiteY218" fmla="*/ 3822916 h 6858000"/>
              <a:gd name="connsiteX219" fmla="*/ 4594837 w 7467600"/>
              <a:gd name="connsiteY219" fmla="*/ 3532274 h 6858000"/>
              <a:gd name="connsiteX220" fmla="*/ 4441737 w 7467600"/>
              <a:gd name="connsiteY220" fmla="*/ 3399734 h 6858000"/>
              <a:gd name="connsiteX221" fmla="*/ 5425834 w 7467600"/>
              <a:gd name="connsiteY221" fmla="*/ 3162785 h 6858000"/>
              <a:gd name="connsiteX222" fmla="*/ 5401644 w 7467600"/>
              <a:gd name="connsiteY222" fmla="*/ 3617847 h 6858000"/>
              <a:gd name="connsiteX223" fmla="*/ 5467256 w 7467600"/>
              <a:gd name="connsiteY223" fmla="*/ 4175494 h 6858000"/>
              <a:gd name="connsiteX224" fmla="*/ 5448069 w 7467600"/>
              <a:gd name="connsiteY224" fmla="*/ 3567554 h 6858000"/>
              <a:gd name="connsiteX225" fmla="*/ 5425834 w 7467600"/>
              <a:gd name="connsiteY225" fmla="*/ 3162785 h 6858000"/>
              <a:gd name="connsiteX226" fmla="*/ 1318687 w 7467600"/>
              <a:gd name="connsiteY226" fmla="*/ 3113840 h 6858000"/>
              <a:gd name="connsiteX227" fmla="*/ 1066793 w 7467600"/>
              <a:gd name="connsiteY227" fmla="*/ 3212171 h 6858000"/>
              <a:gd name="connsiteX228" fmla="*/ 993319 w 7467600"/>
              <a:gd name="connsiteY228" fmla="*/ 3247648 h 6858000"/>
              <a:gd name="connsiteX229" fmla="*/ 853081 w 7467600"/>
              <a:gd name="connsiteY229" fmla="*/ 3312410 h 6858000"/>
              <a:gd name="connsiteX230" fmla="*/ 805957 w 7467600"/>
              <a:gd name="connsiteY230" fmla="*/ 3330443 h 6858000"/>
              <a:gd name="connsiteX231" fmla="*/ 1318687 w 7467600"/>
              <a:gd name="connsiteY231" fmla="*/ 3113840 h 6858000"/>
              <a:gd name="connsiteX232" fmla="*/ 5453702 w 7467600"/>
              <a:gd name="connsiteY232" fmla="*/ 3090882 h 6858000"/>
              <a:gd name="connsiteX233" fmla="*/ 5480135 w 7467600"/>
              <a:gd name="connsiteY233" fmla="*/ 3565802 h 6858000"/>
              <a:gd name="connsiteX234" fmla="*/ 5499023 w 7467600"/>
              <a:gd name="connsiteY234" fmla="*/ 4166310 h 6858000"/>
              <a:gd name="connsiteX235" fmla="*/ 5547022 w 7467600"/>
              <a:gd name="connsiteY235" fmla="*/ 3607838 h 6858000"/>
              <a:gd name="connsiteX236" fmla="*/ 5515964 w 7467600"/>
              <a:gd name="connsiteY236" fmla="*/ 3378541 h 6858000"/>
              <a:gd name="connsiteX237" fmla="*/ 5453702 w 7467600"/>
              <a:gd name="connsiteY237" fmla="*/ 3090882 h 6858000"/>
              <a:gd name="connsiteX238" fmla="*/ 1238695 w 7467600"/>
              <a:gd name="connsiteY238" fmla="*/ 3076820 h 6858000"/>
              <a:gd name="connsiteX239" fmla="*/ 716371 w 7467600"/>
              <a:gd name="connsiteY239" fmla="*/ 3293249 h 6858000"/>
              <a:gd name="connsiteX240" fmla="*/ 579522 w 7467600"/>
              <a:gd name="connsiteY240" fmla="*/ 3371759 h 6858000"/>
              <a:gd name="connsiteX241" fmla="*/ 600288 w 7467600"/>
              <a:gd name="connsiteY241" fmla="*/ 3365555 h 6858000"/>
              <a:gd name="connsiteX242" fmla="*/ 840692 w 7467600"/>
              <a:gd name="connsiteY242" fmla="*/ 3284921 h 6858000"/>
              <a:gd name="connsiteX243" fmla="*/ 979248 w 7467600"/>
              <a:gd name="connsiteY243" fmla="*/ 3221003 h 6858000"/>
              <a:gd name="connsiteX244" fmla="*/ 1053282 w 7467600"/>
              <a:gd name="connsiteY244" fmla="*/ 3185247 h 6858000"/>
              <a:gd name="connsiteX245" fmla="*/ 1320603 w 7467600"/>
              <a:gd name="connsiteY245" fmla="*/ 3081281 h 6858000"/>
              <a:gd name="connsiteX246" fmla="*/ 1238695 w 7467600"/>
              <a:gd name="connsiteY246" fmla="*/ 3076820 h 6858000"/>
              <a:gd name="connsiteX247" fmla="*/ 5425627 w 7467600"/>
              <a:gd name="connsiteY247" fmla="*/ 2954192 h 6858000"/>
              <a:gd name="connsiteX248" fmla="*/ 5470770 w 7467600"/>
              <a:gd name="connsiteY248" fmla="*/ 3005435 h 6858000"/>
              <a:gd name="connsiteX249" fmla="*/ 5519779 w 7467600"/>
              <a:gd name="connsiteY249" fmla="*/ 4359223 h 6858000"/>
              <a:gd name="connsiteX250" fmla="*/ 5520293 w 7467600"/>
              <a:gd name="connsiteY250" fmla="*/ 4360602 h 6858000"/>
              <a:gd name="connsiteX251" fmla="*/ 5767221 w 7467600"/>
              <a:gd name="connsiteY251" fmla="*/ 4665564 h 6858000"/>
              <a:gd name="connsiteX252" fmla="*/ 6937169 w 7467600"/>
              <a:gd name="connsiteY252" fmla="*/ 4815941 h 6858000"/>
              <a:gd name="connsiteX253" fmla="*/ 6953922 w 7467600"/>
              <a:gd name="connsiteY253" fmla="*/ 4890068 h 6858000"/>
              <a:gd name="connsiteX254" fmla="*/ 6071359 w 7467600"/>
              <a:gd name="connsiteY254" fmla="*/ 4770770 h 6858000"/>
              <a:gd name="connsiteX255" fmla="*/ 6038839 w 7467600"/>
              <a:gd name="connsiteY255" fmla="*/ 4764474 h 6858000"/>
              <a:gd name="connsiteX256" fmla="*/ 6038706 w 7467600"/>
              <a:gd name="connsiteY256" fmla="*/ 4763847 h 6858000"/>
              <a:gd name="connsiteX257" fmla="*/ 6037784 w 7467600"/>
              <a:gd name="connsiteY257" fmla="*/ 4764270 h 6858000"/>
              <a:gd name="connsiteX258" fmla="*/ 6038839 w 7467600"/>
              <a:gd name="connsiteY258" fmla="*/ 4764474 h 6858000"/>
              <a:gd name="connsiteX259" fmla="*/ 6040338 w 7467600"/>
              <a:gd name="connsiteY259" fmla="*/ 4771418 h 6858000"/>
              <a:gd name="connsiteX260" fmla="*/ 6024488 w 7467600"/>
              <a:gd name="connsiteY260" fmla="*/ 4809903 h 6858000"/>
              <a:gd name="connsiteX261" fmla="*/ 5599771 w 7467600"/>
              <a:gd name="connsiteY261" fmla="*/ 5509652 h 6858000"/>
              <a:gd name="connsiteX262" fmla="*/ 5548843 w 7467600"/>
              <a:gd name="connsiteY262" fmla="*/ 5563845 h 6858000"/>
              <a:gd name="connsiteX263" fmla="*/ 5940952 w 7467600"/>
              <a:gd name="connsiteY263" fmla="*/ 6250028 h 6858000"/>
              <a:gd name="connsiteX264" fmla="*/ 6043441 w 7467600"/>
              <a:gd name="connsiteY264" fmla="*/ 6665847 h 6858000"/>
              <a:gd name="connsiteX265" fmla="*/ 6093432 w 7467600"/>
              <a:gd name="connsiteY265" fmla="*/ 6858000 h 6858000"/>
              <a:gd name="connsiteX266" fmla="*/ 6034344 w 7467600"/>
              <a:gd name="connsiteY266" fmla="*/ 6858000 h 6858000"/>
              <a:gd name="connsiteX267" fmla="*/ 6026679 w 7467600"/>
              <a:gd name="connsiteY267" fmla="*/ 6836959 h 6858000"/>
              <a:gd name="connsiteX268" fmla="*/ 5800441 w 7467600"/>
              <a:gd name="connsiteY268" fmla="*/ 6335286 h 6858000"/>
              <a:gd name="connsiteX269" fmla="*/ 5526562 w 7467600"/>
              <a:gd name="connsiteY269" fmla="*/ 5705388 h 6858000"/>
              <a:gd name="connsiteX270" fmla="*/ 5519640 w 7467600"/>
              <a:gd name="connsiteY270" fmla="*/ 5683774 h 6858000"/>
              <a:gd name="connsiteX271" fmla="*/ 5844559 w 7467600"/>
              <a:gd name="connsiteY271" fmla="*/ 6553349 h 6858000"/>
              <a:gd name="connsiteX272" fmla="*/ 5975994 w 7467600"/>
              <a:gd name="connsiteY272" fmla="*/ 6858000 h 6858000"/>
              <a:gd name="connsiteX273" fmla="*/ 5898547 w 7467600"/>
              <a:gd name="connsiteY273" fmla="*/ 6858000 h 6858000"/>
              <a:gd name="connsiteX274" fmla="*/ 5682041 w 7467600"/>
              <a:gd name="connsiteY274" fmla="*/ 6355860 h 6858000"/>
              <a:gd name="connsiteX275" fmla="*/ 5461758 w 7467600"/>
              <a:gd name="connsiteY275" fmla="*/ 5820220 h 6858000"/>
              <a:gd name="connsiteX276" fmla="*/ 5237282 w 7467600"/>
              <a:gd name="connsiteY276" fmla="*/ 6579086 h 6858000"/>
              <a:gd name="connsiteX277" fmla="*/ 5115009 w 7467600"/>
              <a:gd name="connsiteY277" fmla="*/ 6858000 h 6858000"/>
              <a:gd name="connsiteX278" fmla="*/ 5028074 w 7467600"/>
              <a:gd name="connsiteY278" fmla="*/ 6858000 h 6858000"/>
              <a:gd name="connsiteX279" fmla="*/ 5079508 w 7467600"/>
              <a:gd name="connsiteY279" fmla="*/ 6749074 h 6858000"/>
              <a:gd name="connsiteX280" fmla="*/ 5371846 w 7467600"/>
              <a:gd name="connsiteY280" fmla="*/ 5924413 h 6858000"/>
              <a:gd name="connsiteX281" fmla="*/ 5270512 w 7467600"/>
              <a:gd name="connsiteY281" fmla="*/ 6138975 h 6858000"/>
              <a:gd name="connsiteX282" fmla="*/ 5062409 w 7467600"/>
              <a:gd name="connsiteY282" fmla="*/ 6653544 h 6858000"/>
              <a:gd name="connsiteX283" fmla="*/ 5036628 w 7467600"/>
              <a:gd name="connsiteY283" fmla="*/ 6754247 h 6858000"/>
              <a:gd name="connsiteX284" fmla="*/ 5009112 w 7467600"/>
              <a:gd name="connsiteY284" fmla="*/ 6858000 h 6858000"/>
              <a:gd name="connsiteX285" fmla="*/ 4976679 w 7467600"/>
              <a:gd name="connsiteY285" fmla="*/ 6858000 h 6858000"/>
              <a:gd name="connsiteX286" fmla="*/ 5006537 w 7467600"/>
              <a:gd name="connsiteY286" fmla="*/ 6747068 h 6858000"/>
              <a:gd name="connsiteX287" fmla="*/ 5032723 w 7467600"/>
              <a:gd name="connsiteY287" fmla="*/ 6644957 h 6858000"/>
              <a:gd name="connsiteX288" fmla="*/ 5242949 w 7467600"/>
              <a:gd name="connsiteY288" fmla="*/ 6125175 h 6858000"/>
              <a:gd name="connsiteX289" fmla="*/ 5286321 w 7467600"/>
              <a:gd name="connsiteY289" fmla="*/ 6033555 h 6858000"/>
              <a:gd name="connsiteX290" fmla="*/ 5008210 w 7467600"/>
              <a:gd name="connsiteY290" fmla="*/ 6649194 h 6858000"/>
              <a:gd name="connsiteX291" fmla="*/ 4986321 w 7467600"/>
              <a:gd name="connsiteY291" fmla="*/ 6765687 h 6858000"/>
              <a:gd name="connsiteX292" fmla="*/ 4973474 w 7467600"/>
              <a:gd name="connsiteY292" fmla="*/ 6858000 h 6858000"/>
              <a:gd name="connsiteX293" fmla="*/ 4907178 w 7467600"/>
              <a:gd name="connsiteY293" fmla="*/ 6858000 h 6858000"/>
              <a:gd name="connsiteX294" fmla="*/ 4910810 w 7467600"/>
              <a:gd name="connsiteY294" fmla="*/ 6829660 h 6858000"/>
              <a:gd name="connsiteX295" fmla="*/ 4987461 w 7467600"/>
              <a:gd name="connsiteY295" fmla="*/ 6432994 h 6858000"/>
              <a:gd name="connsiteX296" fmla="*/ 5179262 w 7467600"/>
              <a:gd name="connsiteY296" fmla="*/ 6035044 h 6858000"/>
              <a:gd name="connsiteX297" fmla="*/ 4689678 w 7467600"/>
              <a:gd name="connsiteY297" fmla="*/ 6440241 h 6858000"/>
              <a:gd name="connsiteX298" fmla="*/ 4477543 w 7467600"/>
              <a:gd name="connsiteY298" fmla="*/ 6674836 h 6858000"/>
              <a:gd name="connsiteX299" fmla="*/ 4329957 w 7467600"/>
              <a:gd name="connsiteY299" fmla="*/ 6858000 h 6858000"/>
              <a:gd name="connsiteX300" fmla="*/ 4218595 w 7467600"/>
              <a:gd name="connsiteY300" fmla="*/ 6858000 h 6858000"/>
              <a:gd name="connsiteX301" fmla="*/ 4368888 w 7467600"/>
              <a:gd name="connsiteY301" fmla="*/ 6668412 h 6858000"/>
              <a:gd name="connsiteX302" fmla="*/ 4563091 w 7467600"/>
              <a:gd name="connsiteY302" fmla="*/ 6442508 h 6858000"/>
              <a:gd name="connsiteX303" fmla="*/ 5387324 w 7467600"/>
              <a:gd name="connsiteY303" fmla="*/ 5705830 h 6858000"/>
              <a:gd name="connsiteX304" fmla="*/ 5073620 w 7467600"/>
              <a:gd name="connsiteY304" fmla="*/ 5955437 h 6858000"/>
              <a:gd name="connsiteX305" fmla="*/ 4689789 w 7467600"/>
              <a:gd name="connsiteY305" fmla="*/ 6268382 h 6858000"/>
              <a:gd name="connsiteX306" fmla="*/ 4418722 w 7467600"/>
              <a:gd name="connsiteY306" fmla="*/ 6570886 h 6858000"/>
              <a:gd name="connsiteX307" fmla="*/ 4214944 w 7467600"/>
              <a:gd name="connsiteY307" fmla="*/ 6858000 h 6858000"/>
              <a:gd name="connsiteX308" fmla="*/ 4177898 w 7467600"/>
              <a:gd name="connsiteY308" fmla="*/ 6858000 h 6858000"/>
              <a:gd name="connsiteX309" fmla="*/ 4391597 w 7467600"/>
              <a:gd name="connsiteY309" fmla="*/ 6556370 h 6858000"/>
              <a:gd name="connsiteX310" fmla="*/ 4668889 w 7467600"/>
              <a:gd name="connsiteY310" fmla="*/ 6246399 h 6858000"/>
              <a:gd name="connsiteX311" fmla="*/ 5055427 w 7467600"/>
              <a:gd name="connsiteY311" fmla="*/ 5931476 h 6858000"/>
              <a:gd name="connsiteX312" fmla="*/ 5371814 w 7467600"/>
              <a:gd name="connsiteY312" fmla="*/ 5678975 h 6858000"/>
              <a:gd name="connsiteX313" fmla="*/ 4987918 w 7467600"/>
              <a:gd name="connsiteY313" fmla="*/ 5838701 h 6858000"/>
              <a:gd name="connsiteX314" fmla="*/ 4317146 w 7467600"/>
              <a:gd name="connsiteY314" fmla="*/ 6587716 h 6858000"/>
              <a:gd name="connsiteX315" fmla="*/ 4171627 w 7467600"/>
              <a:gd name="connsiteY315" fmla="*/ 6858000 h 6858000"/>
              <a:gd name="connsiteX316" fmla="*/ 4081585 w 7467600"/>
              <a:gd name="connsiteY316" fmla="*/ 6858000 h 6858000"/>
              <a:gd name="connsiteX317" fmla="*/ 4238603 w 7467600"/>
              <a:gd name="connsiteY317" fmla="*/ 6559341 h 6858000"/>
              <a:gd name="connsiteX318" fmla="*/ 4778333 w 7467600"/>
              <a:gd name="connsiteY318" fmla="*/ 5873626 h 6858000"/>
              <a:gd name="connsiteX319" fmla="*/ 5414185 w 7467600"/>
              <a:gd name="connsiteY319" fmla="*/ 5573882 h 6858000"/>
              <a:gd name="connsiteX320" fmla="*/ 5959648 w 7467600"/>
              <a:gd name="connsiteY320" fmla="*/ 4760797 h 6858000"/>
              <a:gd name="connsiteX321" fmla="*/ 5355019 w 7467600"/>
              <a:gd name="connsiteY321" fmla="*/ 4734672 h 6858000"/>
              <a:gd name="connsiteX322" fmla="*/ 5083565 w 7467600"/>
              <a:gd name="connsiteY322" fmla="*/ 5179121 h 6858000"/>
              <a:gd name="connsiteX323" fmla="*/ 4713577 w 7467600"/>
              <a:gd name="connsiteY323" fmla="*/ 5616803 h 6858000"/>
              <a:gd name="connsiteX324" fmla="*/ 3989559 w 7467600"/>
              <a:gd name="connsiteY324" fmla="*/ 6145945 h 6858000"/>
              <a:gd name="connsiteX325" fmla="*/ 3939824 w 7467600"/>
              <a:gd name="connsiteY325" fmla="*/ 6066900 h 6858000"/>
              <a:gd name="connsiteX326" fmla="*/ 4584537 w 7467600"/>
              <a:gd name="connsiteY326" fmla="*/ 5324826 h 6858000"/>
              <a:gd name="connsiteX327" fmla="*/ 5037105 w 7467600"/>
              <a:gd name="connsiteY327" fmla="*/ 5088765 h 6858000"/>
              <a:gd name="connsiteX328" fmla="*/ 5039930 w 7467600"/>
              <a:gd name="connsiteY328" fmla="*/ 5089585 h 6858000"/>
              <a:gd name="connsiteX329" fmla="*/ 5263764 w 7467600"/>
              <a:gd name="connsiteY329" fmla="*/ 4735525 h 6858000"/>
              <a:gd name="connsiteX330" fmla="*/ 4086300 w 7467600"/>
              <a:gd name="connsiteY330" fmla="*/ 4884599 h 6858000"/>
              <a:gd name="connsiteX331" fmla="*/ 4085485 w 7467600"/>
              <a:gd name="connsiteY331" fmla="*/ 4899070 h 6858000"/>
              <a:gd name="connsiteX332" fmla="*/ 3871915 w 7467600"/>
              <a:gd name="connsiteY332" fmla="*/ 5253645 h 6858000"/>
              <a:gd name="connsiteX333" fmla="*/ 3799374 w 7467600"/>
              <a:gd name="connsiteY333" fmla="*/ 5466127 h 6858000"/>
              <a:gd name="connsiteX334" fmla="*/ 3498850 w 7467600"/>
              <a:gd name="connsiteY334" fmla="*/ 6661888 h 6858000"/>
              <a:gd name="connsiteX335" fmla="*/ 3399216 w 7467600"/>
              <a:gd name="connsiteY335" fmla="*/ 6858000 h 6858000"/>
              <a:gd name="connsiteX336" fmla="*/ 3303688 w 7467600"/>
              <a:gd name="connsiteY336" fmla="*/ 6858000 h 6858000"/>
              <a:gd name="connsiteX337" fmla="*/ 3391774 w 7467600"/>
              <a:gd name="connsiteY337" fmla="*/ 6697181 h 6858000"/>
              <a:gd name="connsiteX338" fmla="*/ 3735540 w 7467600"/>
              <a:gd name="connsiteY338" fmla="*/ 5546923 h 6858000"/>
              <a:gd name="connsiteX339" fmla="*/ 3729438 w 7467600"/>
              <a:gd name="connsiteY339" fmla="*/ 5569058 h 6858000"/>
              <a:gd name="connsiteX340" fmla="*/ 3707782 w 7467600"/>
              <a:gd name="connsiteY340" fmla="*/ 5644908 h 6858000"/>
              <a:gd name="connsiteX341" fmla="*/ 3583827 w 7467600"/>
              <a:gd name="connsiteY341" fmla="*/ 6039215 h 6858000"/>
              <a:gd name="connsiteX342" fmla="*/ 3547861 w 7467600"/>
              <a:gd name="connsiteY342" fmla="*/ 6129609 h 6858000"/>
              <a:gd name="connsiteX343" fmla="*/ 3490905 w 7467600"/>
              <a:gd name="connsiteY343" fmla="*/ 6277660 h 6858000"/>
              <a:gd name="connsiteX344" fmla="*/ 3455859 w 7467600"/>
              <a:gd name="connsiteY344" fmla="*/ 6391301 h 6858000"/>
              <a:gd name="connsiteX345" fmla="*/ 3429112 w 7467600"/>
              <a:gd name="connsiteY345" fmla="*/ 6479469 h 6858000"/>
              <a:gd name="connsiteX346" fmla="*/ 3304862 w 7467600"/>
              <a:gd name="connsiteY346" fmla="*/ 6796476 h 6858000"/>
              <a:gd name="connsiteX347" fmla="*/ 3276071 w 7467600"/>
              <a:gd name="connsiteY347" fmla="*/ 6858000 h 6858000"/>
              <a:gd name="connsiteX348" fmla="*/ 3240805 w 7467600"/>
              <a:gd name="connsiteY348" fmla="*/ 6858000 h 6858000"/>
              <a:gd name="connsiteX349" fmla="*/ 3275917 w 7467600"/>
              <a:gd name="connsiteY349" fmla="*/ 6783192 h 6858000"/>
              <a:gd name="connsiteX350" fmla="*/ 3399358 w 7467600"/>
              <a:gd name="connsiteY350" fmla="*/ 6469011 h 6858000"/>
              <a:gd name="connsiteX351" fmla="*/ 3425650 w 7467600"/>
              <a:gd name="connsiteY351" fmla="*/ 6381333 h 6858000"/>
              <a:gd name="connsiteX352" fmla="*/ 3460661 w 7467600"/>
              <a:gd name="connsiteY352" fmla="*/ 6266763 h 6858000"/>
              <a:gd name="connsiteX353" fmla="*/ 3518021 w 7467600"/>
              <a:gd name="connsiteY353" fmla="*/ 6117298 h 6858000"/>
              <a:gd name="connsiteX354" fmla="*/ 3554035 w 7467600"/>
              <a:gd name="connsiteY354" fmla="*/ 6027832 h 6858000"/>
              <a:gd name="connsiteX355" fmla="*/ 3677174 w 7467600"/>
              <a:gd name="connsiteY355" fmla="*/ 5636351 h 6858000"/>
              <a:gd name="connsiteX356" fmla="*/ 3698819 w 7467600"/>
              <a:gd name="connsiteY356" fmla="*/ 5560503 h 6858000"/>
              <a:gd name="connsiteX357" fmla="*/ 3702094 w 7467600"/>
              <a:gd name="connsiteY357" fmla="*/ 5549194 h 6858000"/>
              <a:gd name="connsiteX358" fmla="*/ 3398355 w 7467600"/>
              <a:gd name="connsiteY358" fmla="*/ 6094603 h 6858000"/>
              <a:gd name="connsiteX359" fmla="*/ 3193941 w 7467600"/>
              <a:gd name="connsiteY359" fmla="*/ 6798775 h 6858000"/>
              <a:gd name="connsiteX360" fmla="*/ 3184140 w 7467600"/>
              <a:gd name="connsiteY360" fmla="*/ 6858000 h 6858000"/>
              <a:gd name="connsiteX361" fmla="*/ 3099978 w 7467600"/>
              <a:gd name="connsiteY361" fmla="*/ 6858000 h 6858000"/>
              <a:gd name="connsiteX362" fmla="*/ 3101556 w 7467600"/>
              <a:gd name="connsiteY362" fmla="*/ 6843337 h 6858000"/>
              <a:gd name="connsiteX363" fmla="*/ 3370162 w 7467600"/>
              <a:gd name="connsiteY363" fmla="*/ 5785550 h 6858000"/>
              <a:gd name="connsiteX364" fmla="*/ 3746477 w 7467600"/>
              <a:gd name="connsiteY364" fmla="*/ 5377889 h 6858000"/>
              <a:gd name="connsiteX365" fmla="*/ 3863399 w 7467600"/>
              <a:gd name="connsiteY365" fmla="*/ 5087257 h 6858000"/>
              <a:gd name="connsiteX366" fmla="*/ 3968712 w 7467600"/>
              <a:gd name="connsiteY366" fmla="*/ 4913989 h 6858000"/>
              <a:gd name="connsiteX367" fmla="*/ 2792390 w 7467600"/>
              <a:gd name="connsiteY367" fmla="*/ 5382974 h 6858000"/>
              <a:gd name="connsiteX368" fmla="*/ 2714982 w 7467600"/>
              <a:gd name="connsiteY368" fmla="*/ 5427051 h 6858000"/>
              <a:gd name="connsiteX369" fmla="*/ 2813361 w 7467600"/>
              <a:gd name="connsiteY369" fmla="*/ 6023912 h 6858000"/>
              <a:gd name="connsiteX370" fmla="*/ 2688430 w 7467600"/>
              <a:gd name="connsiteY370" fmla="*/ 6801564 h 6858000"/>
              <a:gd name="connsiteX371" fmla="*/ 2629626 w 7467600"/>
              <a:gd name="connsiteY371" fmla="*/ 6763394 h 6858000"/>
              <a:gd name="connsiteX372" fmla="*/ 2565328 w 7467600"/>
              <a:gd name="connsiteY372" fmla="*/ 5516399 h 6858000"/>
              <a:gd name="connsiteX373" fmla="*/ 1922999 w 7467600"/>
              <a:gd name="connsiteY373" fmla="*/ 5980343 h 6858000"/>
              <a:gd name="connsiteX374" fmla="*/ 1950261 w 7467600"/>
              <a:gd name="connsiteY374" fmla="*/ 6405858 h 6858000"/>
              <a:gd name="connsiteX375" fmla="*/ 2365554 w 7467600"/>
              <a:gd name="connsiteY375" fmla="*/ 6759107 h 6858000"/>
              <a:gd name="connsiteX376" fmla="*/ 2424142 w 7467600"/>
              <a:gd name="connsiteY376" fmla="*/ 6858000 h 6858000"/>
              <a:gd name="connsiteX377" fmla="*/ 2395994 w 7467600"/>
              <a:gd name="connsiteY377" fmla="*/ 6858000 h 6858000"/>
              <a:gd name="connsiteX378" fmla="*/ 2392863 w 7467600"/>
              <a:gd name="connsiteY378" fmla="*/ 6852964 h 6858000"/>
              <a:gd name="connsiteX379" fmla="*/ 2017589 w 7467600"/>
              <a:gd name="connsiteY379" fmla="*/ 6493982 h 6858000"/>
              <a:gd name="connsiteX380" fmla="*/ 2147336 w 7467600"/>
              <a:gd name="connsiteY380" fmla="*/ 6594052 h 6858000"/>
              <a:gd name="connsiteX381" fmla="*/ 2207047 w 7467600"/>
              <a:gd name="connsiteY381" fmla="*/ 6654540 h 6858000"/>
              <a:gd name="connsiteX382" fmla="*/ 2299106 w 7467600"/>
              <a:gd name="connsiteY382" fmla="*/ 6778931 h 6858000"/>
              <a:gd name="connsiteX383" fmla="*/ 2314430 w 7467600"/>
              <a:gd name="connsiteY383" fmla="*/ 6801144 h 6858000"/>
              <a:gd name="connsiteX384" fmla="*/ 2352406 w 7467600"/>
              <a:gd name="connsiteY384" fmla="*/ 6858000 h 6858000"/>
              <a:gd name="connsiteX385" fmla="*/ 2314492 w 7467600"/>
              <a:gd name="connsiteY385" fmla="*/ 6858000 h 6858000"/>
              <a:gd name="connsiteX386" fmla="*/ 2288095 w 7467600"/>
              <a:gd name="connsiteY386" fmla="*/ 6818030 h 6858000"/>
              <a:gd name="connsiteX387" fmla="*/ 2272768 w 7467600"/>
              <a:gd name="connsiteY387" fmla="*/ 6795822 h 6858000"/>
              <a:gd name="connsiteX388" fmla="*/ 2182715 w 7467600"/>
              <a:gd name="connsiteY388" fmla="*/ 6675071 h 6858000"/>
              <a:gd name="connsiteX389" fmla="*/ 2032061 w 7467600"/>
              <a:gd name="connsiteY389" fmla="*/ 6541380 h 6858000"/>
              <a:gd name="connsiteX390" fmla="*/ 2257220 w 7467600"/>
              <a:gd name="connsiteY390" fmla="*/ 6826257 h 6858000"/>
              <a:gd name="connsiteX391" fmla="*/ 2281324 w 7467600"/>
              <a:gd name="connsiteY391" fmla="*/ 6858000 h 6858000"/>
              <a:gd name="connsiteX392" fmla="*/ 2242860 w 7467600"/>
              <a:gd name="connsiteY392" fmla="*/ 6858000 h 6858000"/>
              <a:gd name="connsiteX393" fmla="*/ 2232818 w 7467600"/>
              <a:gd name="connsiteY393" fmla="*/ 6844926 h 6858000"/>
              <a:gd name="connsiteX394" fmla="*/ 1990172 w 7467600"/>
              <a:gd name="connsiteY394" fmla="*/ 6542121 h 6858000"/>
              <a:gd name="connsiteX395" fmla="*/ 2124090 w 7467600"/>
              <a:gd name="connsiteY395" fmla="*/ 6761017 h 6858000"/>
              <a:gd name="connsiteX396" fmla="*/ 2200380 w 7467600"/>
              <a:gd name="connsiteY396" fmla="*/ 6858000 h 6858000"/>
              <a:gd name="connsiteX397" fmla="*/ 2147507 w 7467600"/>
              <a:gd name="connsiteY397" fmla="*/ 6858000 h 6858000"/>
              <a:gd name="connsiteX398" fmla="*/ 2070668 w 7467600"/>
              <a:gd name="connsiteY398" fmla="*/ 6761520 h 6858000"/>
              <a:gd name="connsiteX399" fmla="*/ 1975142 w 7467600"/>
              <a:gd name="connsiteY399" fmla="*/ 6585570 h 6858000"/>
              <a:gd name="connsiteX400" fmla="*/ 2050035 w 7467600"/>
              <a:gd name="connsiteY400" fmla="*/ 6813345 h 6858000"/>
              <a:gd name="connsiteX401" fmla="*/ 2063025 w 7467600"/>
              <a:gd name="connsiteY401" fmla="*/ 6858000 h 6858000"/>
              <a:gd name="connsiteX402" fmla="*/ 2021675 w 7467600"/>
              <a:gd name="connsiteY402" fmla="*/ 6858000 h 6858000"/>
              <a:gd name="connsiteX403" fmla="*/ 2019308 w 7467600"/>
              <a:gd name="connsiteY403" fmla="*/ 6847118 h 6858000"/>
              <a:gd name="connsiteX404" fmla="*/ 1938835 w 7467600"/>
              <a:gd name="connsiteY404" fmla="*/ 6551160 h 6858000"/>
              <a:gd name="connsiteX405" fmla="*/ 1953230 w 7467600"/>
              <a:gd name="connsiteY405" fmla="*/ 6759699 h 6858000"/>
              <a:gd name="connsiteX406" fmla="*/ 1956763 w 7467600"/>
              <a:gd name="connsiteY406" fmla="*/ 6778191 h 6858000"/>
              <a:gd name="connsiteX407" fmla="*/ 1967925 w 7467600"/>
              <a:gd name="connsiteY407" fmla="*/ 6858000 h 6858000"/>
              <a:gd name="connsiteX408" fmla="*/ 1936622 w 7467600"/>
              <a:gd name="connsiteY408" fmla="*/ 6858000 h 6858000"/>
              <a:gd name="connsiteX409" fmla="*/ 1926261 w 7467600"/>
              <a:gd name="connsiteY409" fmla="*/ 6784064 h 6858000"/>
              <a:gd name="connsiteX410" fmla="*/ 1922724 w 7467600"/>
              <a:gd name="connsiteY410" fmla="*/ 6765577 h 6858000"/>
              <a:gd name="connsiteX411" fmla="*/ 1904650 w 7467600"/>
              <a:gd name="connsiteY411" fmla="*/ 6639616 h 6858000"/>
              <a:gd name="connsiteX412" fmla="*/ 1885273 w 7467600"/>
              <a:gd name="connsiteY412" fmla="*/ 6858000 h 6858000"/>
              <a:gd name="connsiteX413" fmla="*/ 1854363 w 7467600"/>
              <a:gd name="connsiteY413" fmla="*/ 6858000 h 6858000"/>
              <a:gd name="connsiteX414" fmla="*/ 1880391 w 7467600"/>
              <a:gd name="connsiteY414" fmla="*/ 6603796 h 6858000"/>
              <a:gd name="connsiteX415" fmla="*/ 1818273 w 7467600"/>
              <a:gd name="connsiteY415" fmla="*/ 6715729 h 6858000"/>
              <a:gd name="connsiteX416" fmla="*/ 1794691 w 7467600"/>
              <a:gd name="connsiteY416" fmla="*/ 6843239 h 6858000"/>
              <a:gd name="connsiteX417" fmla="*/ 1794914 w 7467600"/>
              <a:gd name="connsiteY417" fmla="*/ 6858000 h 6858000"/>
              <a:gd name="connsiteX418" fmla="*/ 1746128 w 7467600"/>
              <a:gd name="connsiteY418" fmla="*/ 6858000 h 6858000"/>
              <a:gd name="connsiteX419" fmla="*/ 1753934 w 7467600"/>
              <a:gd name="connsiteY419" fmla="*/ 6724796 h 6858000"/>
              <a:gd name="connsiteX420" fmla="*/ 1792053 w 7467600"/>
              <a:gd name="connsiteY420" fmla="*/ 6572396 h 6858000"/>
              <a:gd name="connsiteX421" fmla="*/ 1862248 w 7467600"/>
              <a:gd name="connsiteY421" fmla="*/ 6266397 h 6858000"/>
              <a:gd name="connsiteX422" fmla="*/ 1862250 w 7467600"/>
              <a:gd name="connsiteY422" fmla="*/ 6033531 h 6858000"/>
              <a:gd name="connsiteX423" fmla="*/ 1211999 w 7467600"/>
              <a:gd name="connsiteY423" fmla="*/ 6683610 h 6858000"/>
              <a:gd name="connsiteX424" fmla="*/ 1213266 w 7467600"/>
              <a:gd name="connsiteY424" fmla="*/ 6691947 h 6858000"/>
              <a:gd name="connsiteX425" fmla="*/ 1203370 w 7467600"/>
              <a:gd name="connsiteY425" fmla="*/ 6850676 h 6858000"/>
              <a:gd name="connsiteX426" fmla="*/ 1203671 w 7467600"/>
              <a:gd name="connsiteY426" fmla="*/ 6858000 h 6858000"/>
              <a:gd name="connsiteX427" fmla="*/ 1143180 w 7467600"/>
              <a:gd name="connsiteY427" fmla="*/ 6858000 h 6858000"/>
              <a:gd name="connsiteX428" fmla="*/ 1142176 w 7467600"/>
              <a:gd name="connsiteY428" fmla="*/ 6766045 h 6858000"/>
              <a:gd name="connsiteX429" fmla="*/ 1067484 w 7467600"/>
              <a:gd name="connsiteY429" fmla="*/ 6858000 h 6858000"/>
              <a:gd name="connsiteX430" fmla="*/ 953928 w 7467600"/>
              <a:gd name="connsiteY430" fmla="*/ 6858000 h 6858000"/>
              <a:gd name="connsiteX431" fmla="*/ 959715 w 7467600"/>
              <a:gd name="connsiteY431" fmla="*/ 6850185 h 6858000"/>
              <a:gd name="connsiteX432" fmla="*/ 1483788 w 7467600"/>
              <a:gd name="connsiteY432" fmla="*/ 6259174 h 6858000"/>
              <a:gd name="connsiteX433" fmla="*/ 1100671 w 7467600"/>
              <a:gd name="connsiteY433" fmla="*/ 6252137 h 6858000"/>
              <a:gd name="connsiteX434" fmla="*/ 1090144 w 7467600"/>
              <a:gd name="connsiteY434" fmla="*/ 6256748 h 6858000"/>
              <a:gd name="connsiteX435" fmla="*/ 1095872 w 7467600"/>
              <a:gd name="connsiteY435" fmla="*/ 6271892 h 6858000"/>
              <a:gd name="connsiteX436" fmla="*/ 262785 w 7467600"/>
              <a:gd name="connsiteY436" fmla="*/ 6845450 h 6858000"/>
              <a:gd name="connsiteX437" fmla="*/ 209968 w 7467600"/>
              <a:gd name="connsiteY437" fmla="*/ 6770713 h 6858000"/>
              <a:gd name="connsiteX438" fmla="*/ 873460 w 7467600"/>
              <a:gd name="connsiteY438" fmla="*/ 6253768 h 6858000"/>
              <a:gd name="connsiteX439" fmla="*/ 192686 w 7467600"/>
              <a:gd name="connsiteY439" fmla="*/ 5849257 h 6858000"/>
              <a:gd name="connsiteX440" fmla="*/ 4696 w 7467600"/>
              <a:gd name="connsiteY440" fmla="*/ 5697668 h 6858000"/>
              <a:gd name="connsiteX441" fmla="*/ 0 w 7467600"/>
              <a:gd name="connsiteY441" fmla="*/ 5689984 h 6858000"/>
              <a:gd name="connsiteX442" fmla="*/ 0 w 7467600"/>
              <a:gd name="connsiteY442" fmla="*/ 5513472 h 6858000"/>
              <a:gd name="connsiteX443" fmla="*/ 174101 w 7467600"/>
              <a:gd name="connsiteY443" fmla="*/ 5620277 h 6858000"/>
              <a:gd name="connsiteX444" fmla="*/ 891800 w 7467600"/>
              <a:gd name="connsiteY444" fmla="*/ 6036935 h 6858000"/>
              <a:gd name="connsiteX445" fmla="*/ 1072219 w 7467600"/>
              <a:gd name="connsiteY445" fmla="*/ 6169443 h 6858000"/>
              <a:gd name="connsiteX446" fmla="*/ 1074117 w 7467600"/>
              <a:gd name="connsiteY446" fmla="*/ 6170301 h 6858000"/>
              <a:gd name="connsiteX447" fmla="*/ 1083114 w 7467600"/>
              <a:gd name="connsiteY447" fmla="*/ 6174131 h 6858000"/>
              <a:gd name="connsiteX448" fmla="*/ 1543010 w 7467600"/>
              <a:gd name="connsiteY448" fmla="*/ 6191140 h 6858000"/>
              <a:gd name="connsiteX449" fmla="*/ 1551080 w 7467600"/>
              <a:gd name="connsiteY449" fmla="*/ 6195006 h 6858000"/>
              <a:gd name="connsiteX450" fmla="*/ 2345443 w 7467600"/>
              <a:gd name="connsiteY450" fmla="*/ 5549882 h 6858000"/>
              <a:gd name="connsiteX451" fmla="*/ 1721499 w 7467600"/>
              <a:gd name="connsiteY451" fmla="*/ 5599969 h 6858000"/>
              <a:gd name="connsiteX452" fmla="*/ 767716 w 7467600"/>
              <a:gd name="connsiteY452" fmla="*/ 5472768 h 6858000"/>
              <a:gd name="connsiteX453" fmla="*/ 722147 w 7467600"/>
              <a:gd name="connsiteY453" fmla="*/ 5393091 h 6858000"/>
              <a:gd name="connsiteX454" fmla="*/ 1485552 w 7467600"/>
              <a:gd name="connsiteY454" fmla="*/ 5313202 h 6858000"/>
              <a:gd name="connsiteX455" fmla="*/ 2143004 w 7467600"/>
              <a:gd name="connsiteY455" fmla="*/ 5402420 h 6858000"/>
              <a:gd name="connsiteX456" fmla="*/ 1933391 w 7467600"/>
              <a:gd name="connsiteY456" fmla="*/ 5156971 h 6858000"/>
              <a:gd name="connsiteX457" fmla="*/ 1827118 w 7467600"/>
              <a:gd name="connsiteY457" fmla="*/ 4968410 h 6858000"/>
              <a:gd name="connsiteX458" fmla="*/ 1837349 w 7467600"/>
              <a:gd name="connsiteY458" fmla="*/ 4956357 h 6858000"/>
              <a:gd name="connsiteX459" fmla="*/ 2162835 w 7467600"/>
              <a:gd name="connsiteY459" fmla="*/ 5187853 h 6858000"/>
              <a:gd name="connsiteX460" fmla="*/ 2257167 w 7467600"/>
              <a:gd name="connsiteY460" fmla="*/ 5462123 h 6858000"/>
              <a:gd name="connsiteX461" fmla="*/ 2261598 w 7467600"/>
              <a:gd name="connsiteY461" fmla="*/ 5467998 h 6858000"/>
              <a:gd name="connsiteX462" fmla="*/ 2437177 w 7467600"/>
              <a:gd name="connsiteY462" fmla="*/ 5479608 h 6858000"/>
              <a:gd name="connsiteX463" fmla="*/ 2445247 w 7467600"/>
              <a:gd name="connsiteY463" fmla="*/ 5483476 h 6858000"/>
              <a:gd name="connsiteX464" fmla="*/ 2743626 w 7467600"/>
              <a:gd name="connsiteY464" fmla="*/ 5304819 h 6858000"/>
              <a:gd name="connsiteX465" fmla="*/ 3048102 w 7467600"/>
              <a:gd name="connsiteY465" fmla="*/ 5150595 h 6858000"/>
              <a:gd name="connsiteX466" fmla="*/ 1799414 w 7467600"/>
              <a:gd name="connsiteY466" fmla="*/ 4694732 h 6858000"/>
              <a:gd name="connsiteX467" fmla="*/ 1771735 w 7467600"/>
              <a:gd name="connsiteY467" fmla="*/ 4619929 h 6858000"/>
              <a:gd name="connsiteX468" fmla="*/ 3104273 w 7467600"/>
              <a:gd name="connsiteY468" fmla="*/ 5076159 h 6858000"/>
              <a:gd name="connsiteX469" fmla="*/ 3113245 w 7467600"/>
              <a:gd name="connsiteY469" fmla="*/ 5090705 h 6858000"/>
              <a:gd name="connsiteX470" fmla="*/ 3126294 w 7467600"/>
              <a:gd name="connsiteY470" fmla="*/ 5114400 h 6858000"/>
              <a:gd name="connsiteX471" fmla="*/ 3937433 w 7467600"/>
              <a:gd name="connsiteY471" fmla="*/ 4830473 h 6858000"/>
              <a:gd name="connsiteX472" fmla="*/ 3590475 w 7467600"/>
              <a:gd name="connsiteY472" fmla="*/ 4597974 h 6858000"/>
              <a:gd name="connsiteX473" fmla="*/ 3100264 w 7467600"/>
              <a:gd name="connsiteY473" fmla="*/ 4579845 h 6858000"/>
              <a:gd name="connsiteX474" fmla="*/ 2183576 w 7467600"/>
              <a:gd name="connsiteY474" fmla="*/ 4227150 h 6858000"/>
              <a:gd name="connsiteX475" fmla="*/ 2151029 w 7467600"/>
              <a:gd name="connsiteY475" fmla="*/ 4146947 h 6858000"/>
              <a:gd name="connsiteX476" fmla="*/ 3563434 w 7467600"/>
              <a:gd name="connsiteY476" fmla="*/ 4469115 h 6858000"/>
              <a:gd name="connsiteX477" fmla="*/ 3177952 w 7467600"/>
              <a:gd name="connsiteY477" fmla="*/ 3657386 h 6858000"/>
              <a:gd name="connsiteX478" fmla="*/ 3189263 w 7467600"/>
              <a:gd name="connsiteY478" fmla="*/ 3625726 h 6858000"/>
              <a:gd name="connsiteX479" fmla="*/ 3560912 w 7467600"/>
              <a:gd name="connsiteY479" fmla="*/ 4079863 h 6858000"/>
              <a:gd name="connsiteX480" fmla="*/ 3626636 w 7467600"/>
              <a:gd name="connsiteY480" fmla="*/ 4512230 h 6858000"/>
              <a:gd name="connsiteX481" fmla="*/ 3653088 w 7467600"/>
              <a:gd name="connsiteY481" fmla="*/ 4521417 h 6858000"/>
              <a:gd name="connsiteX482" fmla="*/ 3988128 w 7467600"/>
              <a:gd name="connsiteY482" fmla="*/ 4817267 h 6858000"/>
              <a:gd name="connsiteX483" fmla="*/ 4830582 w 7467600"/>
              <a:gd name="connsiteY483" fmla="*/ 4676000 h 6858000"/>
              <a:gd name="connsiteX484" fmla="*/ 4830100 w 7467600"/>
              <a:gd name="connsiteY484" fmla="*/ 4675554 h 6858000"/>
              <a:gd name="connsiteX485" fmla="*/ 4036318 w 7467600"/>
              <a:gd name="connsiteY485" fmla="*/ 4147013 h 6858000"/>
              <a:gd name="connsiteX486" fmla="*/ 3432098 w 7467600"/>
              <a:gd name="connsiteY486" fmla="*/ 3537312 h 6858000"/>
              <a:gd name="connsiteX487" fmla="*/ 3446761 w 7467600"/>
              <a:gd name="connsiteY487" fmla="*/ 3461278 h 6858000"/>
              <a:gd name="connsiteX488" fmla="*/ 4419733 w 7467600"/>
              <a:gd name="connsiteY488" fmla="*/ 3963555 h 6858000"/>
              <a:gd name="connsiteX489" fmla="*/ 4781371 w 7467600"/>
              <a:gd name="connsiteY489" fmla="*/ 4458604 h 6858000"/>
              <a:gd name="connsiteX490" fmla="*/ 4780440 w 7467600"/>
              <a:gd name="connsiteY490" fmla="*/ 4470290 h 6858000"/>
              <a:gd name="connsiteX491" fmla="*/ 4898954 w 7467600"/>
              <a:gd name="connsiteY491" fmla="*/ 4662092 h 6858000"/>
              <a:gd name="connsiteX492" fmla="*/ 4900699 w 7467600"/>
              <a:gd name="connsiteY492" fmla="*/ 4670867 h 6858000"/>
              <a:gd name="connsiteX493" fmla="*/ 5714511 w 7467600"/>
              <a:gd name="connsiteY493" fmla="*/ 4663483 h 6858000"/>
              <a:gd name="connsiteX494" fmla="*/ 5464793 w 7467600"/>
              <a:gd name="connsiteY494" fmla="*/ 4393556 h 6858000"/>
              <a:gd name="connsiteX495" fmla="*/ 5461897 w 7467600"/>
              <a:gd name="connsiteY495" fmla="*/ 4390879 h 6858000"/>
              <a:gd name="connsiteX496" fmla="*/ 4294126 w 7467600"/>
              <a:gd name="connsiteY496" fmla="*/ 3303048 h 6858000"/>
              <a:gd name="connsiteX497" fmla="*/ 4305321 w 7467600"/>
              <a:gd name="connsiteY497" fmla="*/ 3256953 h 6858000"/>
              <a:gd name="connsiteX498" fmla="*/ 4949299 w 7467600"/>
              <a:gd name="connsiteY498" fmla="*/ 3766336 h 6858000"/>
              <a:gd name="connsiteX499" fmla="*/ 5291452 w 7467600"/>
              <a:gd name="connsiteY499" fmla="*/ 4076801 h 6858000"/>
              <a:gd name="connsiteX500" fmla="*/ 5434998 w 7467600"/>
              <a:gd name="connsiteY500" fmla="*/ 4254100 h 6858000"/>
              <a:gd name="connsiteX501" fmla="*/ 5351015 w 7467600"/>
              <a:gd name="connsiteY501" fmla="*/ 3760989 h 6858000"/>
              <a:gd name="connsiteX502" fmla="*/ 5413780 w 7467600"/>
              <a:gd name="connsiteY502" fmla="*/ 2966265 h 6858000"/>
              <a:gd name="connsiteX503" fmla="*/ 5425627 w 7467600"/>
              <a:gd name="connsiteY503" fmla="*/ 2954192 h 6858000"/>
              <a:gd name="connsiteX504" fmla="*/ 6604735 w 7467600"/>
              <a:gd name="connsiteY504" fmla="*/ 2041381 h 6858000"/>
              <a:gd name="connsiteX505" fmla="*/ 7204487 w 7467600"/>
              <a:gd name="connsiteY505" fmla="*/ 2742112 h 6858000"/>
              <a:gd name="connsiteX506" fmla="*/ 7131592 w 7467600"/>
              <a:gd name="connsiteY506" fmla="*/ 2672096 h 6858000"/>
              <a:gd name="connsiteX507" fmla="*/ 6996344 w 7467600"/>
              <a:gd name="connsiteY507" fmla="*/ 2518310 h 6858000"/>
              <a:gd name="connsiteX508" fmla="*/ 6735495 w 7467600"/>
              <a:gd name="connsiteY508" fmla="*/ 2196890 h 6858000"/>
              <a:gd name="connsiteX509" fmla="*/ 6721901 w 7467600"/>
              <a:gd name="connsiteY509" fmla="*/ 2179274 h 6858000"/>
              <a:gd name="connsiteX510" fmla="*/ 6604735 w 7467600"/>
              <a:gd name="connsiteY510" fmla="*/ 2041381 h 6858000"/>
              <a:gd name="connsiteX511" fmla="*/ 6591670 w 7467600"/>
              <a:gd name="connsiteY511" fmla="*/ 1988277 h 6858000"/>
              <a:gd name="connsiteX512" fmla="*/ 6747349 w 7467600"/>
              <a:gd name="connsiteY512" fmla="*/ 2160069 h 6858000"/>
              <a:gd name="connsiteX513" fmla="*/ 6760943 w 7467600"/>
              <a:gd name="connsiteY513" fmla="*/ 2177686 h 6858000"/>
              <a:gd name="connsiteX514" fmla="*/ 7021065 w 7467600"/>
              <a:gd name="connsiteY514" fmla="*/ 2498102 h 6858000"/>
              <a:gd name="connsiteX515" fmla="*/ 7155223 w 7467600"/>
              <a:gd name="connsiteY515" fmla="*/ 2650386 h 6858000"/>
              <a:gd name="connsiteX516" fmla="*/ 7203167 w 7467600"/>
              <a:gd name="connsiteY516" fmla="*/ 2697288 h 6858000"/>
              <a:gd name="connsiteX517" fmla="*/ 6937703 w 7467600"/>
              <a:gd name="connsiteY517" fmla="*/ 2321981 h 6858000"/>
              <a:gd name="connsiteX518" fmla="*/ 6591670 w 7467600"/>
              <a:gd name="connsiteY518" fmla="*/ 1988277 h 6858000"/>
              <a:gd name="connsiteX519" fmla="*/ 5798671 w 7467600"/>
              <a:gd name="connsiteY519" fmla="*/ 1981601 h 6858000"/>
              <a:gd name="connsiteX520" fmla="*/ 5754709 w 7467600"/>
              <a:gd name="connsiteY520" fmla="*/ 2071454 h 6858000"/>
              <a:gd name="connsiteX521" fmla="*/ 5763044 w 7467600"/>
              <a:gd name="connsiteY521" fmla="*/ 2842206 h 6858000"/>
              <a:gd name="connsiteX522" fmla="*/ 5764974 w 7467600"/>
              <a:gd name="connsiteY522" fmla="*/ 2799609 h 6858000"/>
              <a:gd name="connsiteX523" fmla="*/ 5767665 w 7467600"/>
              <a:gd name="connsiteY523" fmla="*/ 2666409 h 6858000"/>
              <a:gd name="connsiteX524" fmla="*/ 5763055 w 7467600"/>
              <a:gd name="connsiteY524" fmla="*/ 2579705 h 6858000"/>
              <a:gd name="connsiteX525" fmla="*/ 5758079 w 7467600"/>
              <a:gd name="connsiteY525" fmla="*/ 2492508 h 6858000"/>
              <a:gd name="connsiteX526" fmla="*/ 5779325 w 7467600"/>
              <a:gd name="connsiteY526" fmla="*/ 2197069 h 6858000"/>
              <a:gd name="connsiteX527" fmla="*/ 5798671 w 7467600"/>
              <a:gd name="connsiteY527" fmla="*/ 1981601 h 6858000"/>
              <a:gd name="connsiteX528" fmla="*/ 5829202 w 7467600"/>
              <a:gd name="connsiteY528" fmla="*/ 1971679 h 6858000"/>
              <a:gd name="connsiteX529" fmla="*/ 5809558 w 7467600"/>
              <a:gd name="connsiteY529" fmla="*/ 2198043 h 6858000"/>
              <a:gd name="connsiteX530" fmla="*/ 5788653 w 7467600"/>
              <a:gd name="connsiteY530" fmla="*/ 2489430 h 6858000"/>
              <a:gd name="connsiteX531" fmla="*/ 5793439 w 7467600"/>
              <a:gd name="connsiteY531" fmla="*/ 2575235 h 6858000"/>
              <a:gd name="connsiteX532" fmla="*/ 5796837 w 7467600"/>
              <a:gd name="connsiteY532" fmla="*/ 2637633 h 6858000"/>
              <a:gd name="connsiteX533" fmla="*/ 5818614 w 7467600"/>
              <a:gd name="connsiteY533" fmla="*/ 2473055 h 6858000"/>
              <a:gd name="connsiteX534" fmla="*/ 5829202 w 7467600"/>
              <a:gd name="connsiteY534" fmla="*/ 1971679 h 6858000"/>
              <a:gd name="connsiteX535" fmla="*/ 5911389 w 7467600"/>
              <a:gd name="connsiteY535" fmla="*/ 1898371 h 6858000"/>
              <a:gd name="connsiteX536" fmla="*/ 6237627 w 7467600"/>
              <a:gd name="connsiteY536" fmla="*/ 2231921 h 6858000"/>
              <a:gd name="connsiteX537" fmla="*/ 5911389 w 7467600"/>
              <a:gd name="connsiteY537" fmla="*/ 1898371 h 6858000"/>
              <a:gd name="connsiteX538" fmla="*/ 6944437 w 7467600"/>
              <a:gd name="connsiteY538" fmla="*/ 1575402 h 6858000"/>
              <a:gd name="connsiteX539" fmla="*/ 6304730 w 7467600"/>
              <a:gd name="connsiteY539" fmla="*/ 1766654 h 6858000"/>
              <a:gd name="connsiteX540" fmla="*/ 6944437 w 7467600"/>
              <a:gd name="connsiteY540" fmla="*/ 1575402 h 6858000"/>
              <a:gd name="connsiteX541" fmla="*/ 7019523 w 7467600"/>
              <a:gd name="connsiteY541" fmla="*/ 1519450 h 6858000"/>
              <a:gd name="connsiteX542" fmla="*/ 6298091 w 7467600"/>
              <a:gd name="connsiteY542" fmla="*/ 1737122 h 6858000"/>
              <a:gd name="connsiteX543" fmla="*/ 7019523 w 7467600"/>
              <a:gd name="connsiteY543" fmla="*/ 1519450 h 6858000"/>
              <a:gd name="connsiteX544" fmla="*/ 2399523 w 7467600"/>
              <a:gd name="connsiteY544" fmla="*/ 1428234 h 6858000"/>
              <a:gd name="connsiteX545" fmla="*/ 2224982 w 7467600"/>
              <a:gd name="connsiteY545" fmla="*/ 1826201 h 6858000"/>
              <a:gd name="connsiteX546" fmla="*/ 2096099 w 7467600"/>
              <a:gd name="connsiteY546" fmla="*/ 2345900 h 6858000"/>
              <a:gd name="connsiteX547" fmla="*/ 2283317 w 7467600"/>
              <a:gd name="connsiteY547" fmla="*/ 1796925 h 6858000"/>
              <a:gd name="connsiteX548" fmla="*/ 2399523 w 7467600"/>
              <a:gd name="connsiteY548" fmla="*/ 1428234 h 6858000"/>
              <a:gd name="connsiteX549" fmla="*/ 2448558 w 7467600"/>
              <a:gd name="connsiteY549" fmla="*/ 1373435 h 6858000"/>
              <a:gd name="connsiteX550" fmla="*/ 2312521 w 7467600"/>
              <a:gd name="connsiteY550" fmla="*/ 1806140 h 6858000"/>
              <a:gd name="connsiteX551" fmla="*/ 2127533 w 7467600"/>
              <a:gd name="connsiteY551" fmla="*/ 2348380 h 6858000"/>
              <a:gd name="connsiteX552" fmla="*/ 2358080 w 7467600"/>
              <a:gd name="connsiteY552" fmla="*/ 1866134 h 6858000"/>
              <a:gd name="connsiteX553" fmla="*/ 2407436 w 7467600"/>
              <a:gd name="connsiteY553" fmla="*/ 1651070 h 6858000"/>
              <a:gd name="connsiteX554" fmla="*/ 2448558 w 7467600"/>
              <a:gd name="connsiteY554" fmla="*/ 1373435 h 6858000"/>
              <a:gd name="connsiteX555" fmla="*/ 278707 w 7467600"/>
              <a:gd name="connsiteY555" fmla="*/ 1352270 h 6858000"/>
              <a:gd name="connsiteX556" fmla="*/ 321570 w 7467600"/>
              <a:gd name="connsiteY556" fmla="*/ 1861610 h 6858000"/>
              <a:gd name="connsiteX557" fmla="*/ 294281 w 7467600"/>
              <a:gd name="connsiteY557" fmla="*/ 1440658 h 6858000"/>
              <a:gd name="connsiteX558" fmla="*/ 278707 w 7467600"/>
              <a:gd name="connsiteY558" fmla="*/ 1352270 h 6858000"/>
              <a:gd name="connsiteX559" fmla="*/ 1423821 w 7467600"/>
              <a:gd name="connsiteY559" fmla="*/ 1351958 h 6858000"/>
              <a:gd name="connsiteX560" fmla="*/ 1638521 w 7467600"/>
              <a:gd name="connsiteY560" fmla="*/ 1908470 h 6858000"/>
              <a:gd name="connsiteX561" fmla="*/ 1754199 w 7467600"/>
              <a:gd name="connsiteY561" fmla="*/ 2149284 h 6858000"/>
              <a:gd name="connsiteX562" fmla="*/ 1908359 w 7467600"/>
              <a:gd name="connsiteY562" fmla="*/ 2364988 h 6858000"/>
              <a:gd name="connsiteX563" fmla="*/ 1647661 w 7467600"/>
              <a:gd name="connsiteY563" fmla="*/ 1825945 h 6858000"/>
              <a:gd name="connsiteX564" fmla="*/ 1423821 w 7467600"/>
              <a:gd name="connsiteY564" fmla="*/ 1351958 h 6858000"/>
              <a:gd name="connsiteX565" fmla="*/ 1431890 w 7467600"/>
              <a:gd name="connsiteY565" fmla="*/ 1306475 h 6858000"/>
              <a:gd name="connsiteX566" fmla="*/ 1507597 w 7467600"/>
              <a:gd name="connsiteY566" fmla="*/ 1446132 h 6858000"/>
              <a:gd name="connsiteX567" fmla="*/ 1674586 w 7467600"/>
              <a:gd name="connsiteY567" fmla="*/ 1813832 h 6858000"/>
              <a:gd name="connsiteX568" fmla="*/ 1815950 w 7467600"/>
              <a:gd name="connsiteY568" fmla="*/ 2128564 h 6858000"/>
              <a:gd name="connsiteX569" fmla="*/ 1984242 w 7467600"/>
              <a:gd name="connsiteY569" fmla="*/ 2430829 h 6858000"/>
              <a:gd name="connsiteX570" fmla="*/ 2014023 w 7467600"/>
              <a:gd name="connsiteY570" fmla="*/ 2450995 h 6858000"/>
              <a:gd name="connsiteX571" fmla="*/ 1747337 w 7467600"/>
              <a:gd name="connsiteY571" fmla="*/ 1855264 h 6858000"/>
              <a:gd name="connsiteX572" fmla="*/ 1533749 w 7467600"/>
              <a:gd name="connsiteY572" fmla="*/ 1478656 h 6858000"/>
              <a:gd name="connsiteX573" fmla="*/ 1431890 w 7467600"/>
              <a:gd name="connsiteY573" fmla="*/ 1306475 h 6858000"/>
              <a:gd name="connsiteX574" fmla="*/ 5052692 w 7467600"/>
              <a:gd name="connsiteY574" fmla="*/ 1292994 h 6858000"/>
              <a:gd name="connsiteX575" fmla="*/ 5200661 w 7467600"/>
              <a:gd name="connsiteY575" fmla="*/ 1635186 h 6858000"/>
              <a:gd name="connsiteX576" fmla="*/ 5297138 w 7467600"/>
              <a:gd name="connsiteY576" fmla="*/ 1906351 h 6858000"/>
              <a:gd name="connsiteX577" fmla="*/ 5052692 w 7467600"/>
              <a:gd name="connsiteY577" fmla="*/ 1292994 h 6858000"/>
              <a:gd name="connsiteX578" fmla="*/ 5009948 w 7467600"/>
              <a:gd name="connsiteY578" fmla="*/ 1273619 h 6858000"/>
              <a:gd name="connsiteX579" fmla="*/ 5121777 w 7467600"/>
              <a:gd name="connsiteY579" fmla="*/ 1654213 h 6858000"/>
              <a:gd name="connsiteX580" fmla="*/ 5293545 w 7467600"/>
              <a:gd name="connsiteY580" fmla="*/ 2072247 h 6858000"/>
              <a:gd name="connsiteX581" fmla="*/ 5294042 w 7467600"/>
              <a:gd name="connsiteY581" fmla="*/ 2065019 h 6858000"/>
              <a:gd name="connsiteX582" fmla="*/ 5171936 w 7467600"/>
              <a:gd name="connsiteY582" fmla="*/ 1647613 h 6858000"/>
              <a:gd name="connsiteX583" fmla="*/ 5009948 w 7467600"/>
              <a:gd name="connsiteY583" fmla="*/ 1273619 h 6858000"/>
              <a:gd name="connsiteX584" fmla="*/ 655236 w 7467600"/>
              <a:gd name="connsiteY584" fmla="*/ 1268632 h 6858000"/>
              <a:gd name="connsiteX585" fmla="*/ 839521 w 7467600"/>
              <a:gd name="connsiteY585" fmla="*/ 1685315 h 6858000"/>
              <a:gd name="connsiteX586" fmla="*/ 1109416 w 7467600"/>
              <a:gd name="connsiteY586" fmla="*/ 2061663 h 6858000"/>
              <a:gd name="connsiteX587" fmla="*/ 1298300 w 7467600"/>
              <a:gd name="connsiteY587" fmla="*/ 2247742 h 6858000"/>
              <a:gd name="connsiteX588" fmla="*/ 1125871 w 7467600"/>
              <a:gd name="connsiteY588" fmla="*/ 1989513 h 6858000"/>
              <a:gd name="connsiteX589" fmla="*/ 981574 w 7467600"/>
              <a:gd name="connsiteY589" fmla="*/ 1783157 h 6858000"/>
              <a:gd name="connsiteX590" fmla="*/ 922198 w 7467600"/>
              <a:gd name="connsiteY590" fmla="*/ 1677437 h 6858000"/>
              <a:gd name="connsiteX591" fmla="*/ 869293 w 7467600"/>
              <a:gd name="connsiteY591" fmla="*/ 1583214 h 6858000"/>
              <a:gd name="connsiteX592" fmla="*/ 751431 w 7467600"/>
              <a:gd name="connsiteY592" fmla="*/ 1405731 h 6858000"/>
              <a:gd name="connsiteX593" fmla="*/ 655236 w 7467600"/>
              <a:gd name="connsiteY593" fmla="*/ 1268632 h 6858000"/>
              <a:gd name="connsiteX594" fmla="*/ 6516292 w 7467600"/>
              <a:gd name="connsiteY594" fmla="*/ 1263064 h 6858000"/>
              <a:gd name="connsiteX595" fmla="*/ 5736320 w 7467600"/>
              <a:gd name="connsiteY595" fmla="*/ 1501803 h 6858000"/>
              <a:gd name="connsiteX596" fmla="*/ 6516292 w 7467600"/>
              <a:gd name="connsiteY596" fmla="*/ 1263064 h 6858000"/>
              <a:gd name="connsiteX597" fmla="*/ 291466 w 7467600"/>
              <a:gd name="connsiteY597" fmla="*/ 1250369 h 6858000"/>
              <a:gd name="connsiteX598" fmla="*/ 323180 w 7467600"/>
              <a:gd name="connsiteY598" fmla="*/ 1435283 h 6858000"/>
              <a:gd name="connsiteX599" fmla="*/ 349381 w 7467600"/>
              <a:gd name="connsiteY599" fmla="*/ 1875041 h 6858000"/>
              <a:gd name="connsiteX600" fmla="*/ 374363 w 7467600"/>
              <a:gd name="connsiteY600" fmla="*/ 1506494 h 6858000"/>
              <a:gd name="connsiteX601" fmla="*/ 302168 w 7467600"/>
              <a:gd name="connsiteY601" fmla="*/ 1274495 h 6858000"/>
              <a:gd name="connsiteX602" fmla="*/ 291466 w 7467600"/>
              <a:gd name="connsiteY602" fmla="*/ 1250369 h 6858000"/>
              <a:gd name="connsiteX603" fmla="*/ 678222 w 7467600"/>
              <a:gd name="connsiteY603" fmla="*/ 1248670 h 6858000"/>
              <a:gd name="connsiteX604" fmla="*/ 775536 w 7467600"/>
              <a:gd name="connsiteY604" fmla="*/ 1388015 h 6858000"/>
              <a:gd name="connsiteX605" fmla="*/ 894529 w 7467600"/>
              <a:gd name="connsiteY605" fmla="*/ 1567739 h 6858000"/>
              <a:gd name="connsiteX606" fmla="*/ 948000 w 7467600"/>
              <a:gd name="connsiteY606" fmla="*/ 1663088 h 6858000"/>
              <a:gd name="connsiteX607" fmla="*/ 1006812 w 7467600"/>
              <a:gd name="connsiteY607" fmla="*/ 1767683 h 6858000"/>
              <a:gd name="connsiteX608" fmla="*/ 1149133 w 7467600"/>
              <a:gd name="connsiteY608" fmla="*/ 1971513 h 6858000"/>
              <a:gd name="connsiteX609" fmla="*/ 1333952 w 7467600"/>
              <a:gd name="connsiteY609" fmla="*/ 2251620 h 6858000"/>
              <a:gd name="connsiteX610" fmla="*/ 1337329 w 7467600"/>
              <a:gd name="connsiteY610" fmla="*/ 2258350 h 6858000"/>
              <a:gd name="connsiteX611" fmla="*/ 1014726 w 7467600"/>
              <a:gd name="connsiteY611" fmla="*/ 1615556 h 6858000"/>
              <a:gd name="connsiteX612" fmla="*/ 678222 w 7467600"/>
              <a:gd name="connsiteY612" fmla="*/ 1248670 h 6858000"/>
              <a:gd name="connsiteX613" fmla="*/ 6691602 w 7467600"/>
              <a:gd name="connsiteY613" fmla="*/ 1140573 h 6858000"/>
              <a:gd name="connsiteX614" fmla="*/ 6571100 w 7467600"/>
              <a:gd name="connsiteY614" fmla="*/ 1183662 h 6858000"/>
              <a:gd name="connsiteX615" fmla="*/ 6241687 w 7467600"/>
              <a:gd name="connsiteY615" fmla="*/ 1257600 h 6858000"/>
              <a:gd name="connsiteX616" fmla="*/ 5693009 w 7467600"/>
              <a:gd name="connsiteY616" fmla="*/ 1478256 h 6858000"/>
              <a:gd name="connsiteX617" fmla="*/ 6548420 w 7467600"/>
              <a:gd name="connsiteY617" fmla="*/ 1214599 h 6858000"/>
              <a:gd name="connsiteX618" fmla="*/ 6605473 w 7467600"/>
              <a:gd name="connsiteY618" fmla="*/ 1184686 h 6858000"/>
              <a:gd name="connsiteX619" fmla="*/ 6691602 w 7467600"/>
              <a:gd name="connsiteY619" fmla="*/ 1140573 h 6858000"/>
              <a:gd name="connsiteX620" fmla="*/ 4002475 w 7467600"/>
              <a:gd name="connsiteY620" fmla="*/ 1037802 h 6858000"/>
              <a:gd name="connsiteX621" fmla="*/ 4000324 w 7467600"/>
              <a:gd name="connsiteY621" fmla="*/ 1039362 h 6858000"/>
              <a:gd name="connsiteX622" fmla="*/ 4002862 w 7467600"/>
              <a:gd name="connsiteY622" fmla="*/ 1042866 h 6858000"/>
              <a:gd name="connsiteX623" fmla="*/ 4002475 w 7467600"/>
              <a:gd name="connsiteY623" fmla="*/ 1037802 h 6858000"/>
              <a:gd name="connsiteX624" fmla="*/ 506322 w 7467600"/>
              <a:gd name="connsiteY624" fmla="*/ 1020997 h 6858000"/>
              <a:gd name="connsiteX625" fmla="*/ 533068 w 7467600"/>
              <a:gd name="connsiteY625" fmla="*/ 1029409 h 6858000"/>
              <a:gd name="connsiteX626" fmla="*/ 1232525 w 7467600"/>
              <a:gd name="connsiteY626" fmla="*/ 1804675 h 6858000"/>
              <a:gd name="connsiteX627" fmla="*/ 1388858 w 7467600"/>
              <a:gd name="connsiteY627" fmla="*/ 2368011 h 6858000"/>
              <a:gd name="connsiteX628" fmla="*/ 1384098 w 7467600"/>
              <a:gd name="connsiteY628" fmla="*/ 2378125 h 6858000"/>
              <a:gd name="connsiteX629" fmla="*/ 1425393 w 7467600"/>
              <a:gd name="connsiteY629" fmla="*/ 2589124 h 6858000"/>
              <a:gd name="connsiteX630" fmla="*/ 1424001 w 7467600"/>
              <a:gd name="connsiteY630" fmla="*/ 2597541 h 6858000"/>
              <a:gd name="connsiteX631" fmla="*/ 2152729 w 7467600"/>
              <a:gd name="connsiteY631" fmla="*/ 2864487 h 6858000"/>
              <a:gd name="connsiteX632" fmla="*/ 2020609 w 7467600"/>
              <a:gd name="connsiteY632" fmla="*/ 2539671 h 6858000"/>
              <a:gd name="connsiteX633" fmla="*/ 2018920 w 7467600"/>
              <a:gd name="connsiteY633" fmla="*/ 2536309 h 6858000"/>
              <a:gd name="connsiteX634" fmla="*/ 1342441 w 7467600"/>
              <a:gd name="connsiteY634" fmla="*/ 1173017 h 6858000"/>
              <a:gd name="connsiteX635" fmla="*/ 1367925 w 7467600"/>
              <a:gd name="connsiteY635" fmla="*/ 1135648 h 6858000"/>
              <a:gd name="connsiteX636" fmla="*/ 1771401 w 7467600"/>
              <a:gd name="connsiteY636" fmla="*/ 1806673 h 6858000"/>
              <a:gd name="connsiteX637" fmla="*/ 1972385 w 7467600"/>
              <a:gd name="connsiteY637" fmla="*/ 2198735 h 6858000"/>
              <a:gd name="connsiteX638" fmla="*/ 2040892 w 7467600"/>
              <a:gd name="connsiteY638" fmla="*/ 2405205 h 6858000"/>
              <a:gd name="connsiteX639" fmla="*/ 2131689 w 7467600"/>
              <a:gd name="connsiteY639" fmla="*/ 1936926 h 6858000"/>
              <a:gd name="connsiteX640" fmla="*/ 2454820 w 7467600"/>
              <a:gd name="connsiteY640" fmla="*/ 1248808 h 6858000"/>
              <a:gd name="connsiteX641" fmla="*/ 2492512 w 7467600"/>
              <a:gd name="connsiteY641" fmla="*/ 1302920 h 6858000"/>
              <a:gd name="connsiteX642" fmla="*/ 2081216 w 7467600"/>
              <a:gd name="connsiteY642" fmla="*/ 2527513 h 6858000"/>
              <a:gd name="connsiteX643" fmla="*/ 2081211 w 7467600"/>
              <a:gd name="connsiteY643" fmla="*/ 2528916 h 6858000"/>
              <a:gd name="connsiteX644" fmla="*/ 2199067 w 7467600"/>
              <a:gd name="connsiteY644" fmla="*/ 2884061 h 6858000"/>
              <a:gd name="connsiteX645" fmla="*/ 3192586 w 7467600"/>
              <a:gd name="connsiteY645" fmla="*/ 3411496 h 6858000"/>
              <a:gd name="connsiteX646" fmla="*/ 3182620 w 7467600"/>
              <a:gd name="connsiteY646" fmla="*/ 3483279 h 6858000"/>
              <a:gd name="connsiteX647" fmla="*/ 2435119 w 7467600"/>
              <a:gd name="connsiteY647" fmla="*/ 3080173 h 6858000"/>
              <a:gd name="connsiteX648" fmla="*/ 2410152 w 7467600"/>
              <a:gd name="connsiteY648" fmla="*/ 3063751 h 6858000"/>
              <a:gd name="connsiteX649" fmla="*/ 2408099 w 7467600"/>
              <a:gd name="connsiteY649" fmla="*/ 3064403 h 6858000"/>
              <a:gd name="connsiteX650" fmla="*/ 2407218 w 7467600"/>
              <a:gd name="connsiteY650" fmla="*/ 3070324 h 6858000"/>
              <a:gd name="connsiteX651" fmla="*/ 2380138 w 7467600"/>
              <a:gd name="connsiteY651" fmla="*/ 3099341 h 6858000"/>
              <a:gd name="connsiteX652" fmla="*/ 1765923 w 7467600"/>
              <a:gd name="connsiteY652" fmla="*/ 3581043 h 6858000"/>
              <a:gd name="connsiteX653" fmla="*/ 1702258 w 7467600"/>
              <a:gd name="connsiteY653" fmla="*/ 3612286 h 6858000"/>
              <a:gd name="connsiteX654" fmla="*/ 1538370 w 7467600"/>
              <a:gd name="connsiteY654" fmla="*/ 3811804 h 6858000"/>
              <a:gd name="connsiteX655" fmla="*/ 542867 w 7467600"/>
              <a:gd name="connsiteY655" fmla="*/ 4944092 h 6858000"/>
              <a:gd name="connsiteX656" fmla="*/ 515800 w 7467600"/>
              <a:gd name="connsiteY656" fmla="*/ 4862180 h 6858000"/>
              <a:gd name="connsiteX657" fmla="*/ 909145 w 7467600"/>
              <a:gd name="connsiteY657" fmla="*/ 4199225 h 6858000"/>
              <a:gd name="connsiteX658" fmla="*/ 1214067 w 7467600"/>
              <a:gd name="connsiteY658" fmla="*/ 3908561 h 6858000"/>
              <a:gd name="connsiteX659" fmla="*/ 640967 w 7467600"/>
              <a:gd name="connsiteY659" fmla="*/ 4105601 h 6858000"/>
              <a:gd name="connsiteX660" fmla="*/ 112563 w 7467600"/>
              <a:gd name="connsiteY660" fmla="*/ 4396952 h 6858000"/>
              <a:gd name="connsiteX661" fmla="*/ 0 w 7467600"/>
              <a:gd name="connsiteY661" fmla="*/ 4466006 h 6858000"/>
              <a:gd name="connsiteX662" fmla="*/ 0 w 7467600"/>
              <a:gd name="connsiteY662" fmla="*/ 4233763 h 6858000"/>
              <a:gd name="connsiteX663" fmla="*/ 36881 w 7467600"/>
              <a:gd name="connsiteY663" fmla="*/ 4200118 h 6858000"/>
              <a:gd name="connsiteX664" fmla="*/ 910534 w 7467600"/>
              <a:gd name="connsiteY664" fmla="*/ 3629753 h 6858000"/>
              <a:gd name="connsiteX665" fmla="*/ 1578717 w 7467600"/>
              <a:gd name="connsiteY665" fmla="*/ 3575982 h 6858000"/>
              <a:gd name="connsiteX666" fmla="*/ 2338780 w 7467600"/>
              <a:gd name="connsiteY666" fmla="*/ 3033725 h 6858000"/>
              <a:gd name="connsiteX667" fmla="*/ 1807991 w 7467600"/>
              <a:gd name="connsiteY667" fmla="*/ 2807184 h 6858000"/>
              <a:gd name="connsiteX668" fmla="*/ 1416358 w 7467600"/>
              <a:gd name="connsiteY668" fmla="*/ 3112571 h 6858000"/>
              <a:gd name="connsiteX669" fmla="*/ 939066 w 7467600"/>
              <a:gd name="connsiteY669" fmla="*/ 3378798 h 6858000"/>
              <a:gd name="connsiteX670" fmla="*/ 115099 w 7467600"/>
              <a:gd name="connsiteY670" fmla="*/ 3607650 h 6858000"/>
              <a:gd name="connsiteX671" fmla="*/ 97284 w 7467600"/>
              <a:gd name="connsiteY671" fmla="*/ 3520393 h 6858000"/>
              <a:gd name="connsiteX672" fmla="*/ 922050 w 7467600"/>
              <a:gd name="connsiteY672" fmla="*/ 3074867 h 6858000"/>
              <a:gd name="connsiteX673" fmla="*/ 1405265 w 7467600"/>
              <a:gd name="connsiteY673" fmla="*/ 3016319 h 6858000"/>
              <a:gd name="connsiteX674" fmla="*/ 1407512 w 7467600"/>
              <a:gd name="connsiteY674" fmla="*/ 3018001 h 6858000"/>
              <a:gd name="connsiteX675" fmla="*/ 1726266 w 7467600"/>
              <a:gd name="connsiteY675" fmla="*/ 2777274 h 6858000"/>
              <a:gd name="connsiteX676" fmla="*/ 625390 w 7467600"/>
              <a:gd name="connsiteY676" fmla="*/ 2514541 h 6858000"/>
              <a:gd name="connsiteX677" fmla="*/ 619799 w 7467600"/>
              <a:gd name="connsiteY677" fmla="*/ 2527180 h 6858000"/>
              <a:gd name="connsiteX678" fmla="*/ 310030 w 7467600"/>
              <a:gd name="connsiteY678" fmla="*/ 2771818 h 6858000"/>
              <a:gd name="connsiteX679" fmla="*/ 173877 w 7467600"/>
              <a:gd name="connsiteY679" fmla="*/ 2937056 h 6858000"/>
              <a:gd name="connsiteX680" fmla="*/ 77889 w 7467600"/>
              <a:gd name="connsiteY680" fmla="*/ 3138440 h 6858000"/>
              <a:gd name="connsiteX681" fmla="*/ 0 w 7467600"/>
              <a:gd name="connsiteY681" fmla="*/ 3271395 h 6858000"/>
              <a:gd name="connsiteX682" fmla="*/ 0 w 7467600"/>
              <a:gd name="connsiteY682" fmla="*/ 3153002 h 6858000"/>
              <a:gd name="connsiteX683" fmla="*/ 2386 w 7467600"/>
              <a:gd name="connsiteY683" fmla="*/ 3149203 h 6858000"/>
              <a:gd name="connsiteX684" fmla="*/ 89753 w 7467600"/>
              <a:gd name="connsiteY684" fmla="*/ 2987702 h 6858000"/>
              <a:gd name="connsiteX685" fmla="*/ 76869 w 7467600"/>
              <a:gd name="connsiteY685" fmla="*/ 3005404 h 6858000"/>
              <a:gd name="connsiteX686" fmla="*/ 32049 w 7467600"/>
              <a:gd name="connsiteY686" fmla="*/ 3065814 h 6858000"/>
              <a:gd name="connsiteX687" fmla="*/ 0 w 7467600"/>
              <a:gd name="connsiteY687" fmla="*/ 3108744 h 6858000"/>
              <a:gd name="connsiteX688" fmla="*/ 0 w 7467600"/>
              <a:gd name="connsiteY688" fmla="*/ 3058059 h 6858000"/>
              <a:gd name="connsiteX689" fmla="*/ 7610 w 7467600"/>
              <a:gd name="connsiteY689" fmla="*/ 3047889 h 6858000"/>
              <a:gd name="connsiteX690" fmla="*/ 52419 w 7467600"/>
              <a:gd name="connsiteY690" fmla="*/ 2987479 h 6858000"/>
              <a:gd name="connsiteX691" fmla="*/ 59142 w 7467600"/>
              <a:gd name="connsiteY691" fmla="*/ 2978488 h 6858000"/>
              <a:gd name="connsiteX692" fmla="*/ 0 w 7467600"/>
              <a:gd name="connsiteY692" fmla="*/ 3015334 h 6858000"/>
              <a:gd name="connsiteX693" fmla="*/ 0 w 7467600"/>
              <a:gd name="connsiteY693" fmla="*/ 2914286 h 6858000"/>
              <a:gd name="connsiteX694" fmla="*/ 36383 w 7467600"/>
              <a:gd name="connsiteY694" fmla="*/ 2901128 h 6858000"/>
              <a:gd name="connsiteX695" fmla="*/ 156329 w 7467600"/>
              <a:gd name="connsiteY695" fmla="*/ 2840533 h 6858000"/>
              <a:gd name="connsiteX696" fmla="*/ 358355 w 7467600"/>
              <a:gd name="connsiteY696" fmla="*/ 2620471 h 6858000"/>
              <a:gd name="connsiteX697" fmla="*/ 510577 w 7467600"/>
              <a:gd name="connsiteY697" fmla="*/ 2501244 h 6858000"/>
              <a:gd name="connsiteX698" fmla="*/ 211967 w 7467600"/>
              <a:gd name="connsiteY698" fmla="*/ 2479171 h 6858000"/>
              <a:gd name="connsiteX699" fmla="*/ 0 w 7467600"/>
              <a:gd name="connsiteY699" fmla="*/ 2476398 h 6858000"/>
              <a:gd name="connsiteX700" fmla="*/ 0 w 7467600"/>
              <a:gd name="connsiteY700" fmla="*/ 2389189 h 6858000"/>
              <a:gd name="connsiteX701" fmla="*/ 103062 w 7467600"/>
              <a:gd name="connsiteY701" fmla="*/ 2389518 h 6858000"/>
              <a:gd name="connsiteX702" fmla="*/ 510734 w 7467600"/>
              <a:gd name="connsiteY702" fmla="*/ 2416201 h 6858000"/>
              <a:gd name="connsiteX703" fmla="*/ 279257 w 7467600"/>
              <a:gd name="connsiteY703" fmla="*/ 2092102 h 6858000"/>
              <a:gd name="connsiteX704" fmla="*/ 65265 w 7467600"/>
              <a:gd name="connsiteY704" fmla="*/ 2006049 h 6858000"/>
              <a:gd name="connsiteX705" fmla="*/ 0 w 7467600"/>
              <a:gd name="connsiteY705" fmla="*/ 1982532 h 6858000"/>
              <a:gd name="connsiteX706" fmla="*/ 0 w 7467600"/>
              <a:gd name="connsiteY706" fmla="*/ 1912789 h 6858000"/>
              <a:gd name="connsiteX707" fmla="*/ 97460 w 7467600"/>
              <a:gd name="connsiteY707" fmla="*/ 1953725 h 6858000"/>
              <a:gd name="connsiteX708" fmla="*/ 221272 w 7467600"/>
              <a:gd name="connsiteY708" fmla="*/ 1980766 h 6858000"/>
              <a:gd name="connsiteX709" fmla="*/ 116765 w 7467600"/>
              <a:gd name="connsiteY709" fmla="*/ 1911033 h 6858000"/>
              <a:gd name="connsiteX710" fmla="*/ 16405 w 7467600"/>
              <a:gd name="connsiteY710" fmla="*/ 1803412 h 6858000"/>
              <a:gd name="connsiteX711" fmla="*/ 0 w 7467600"/>
              <a:gd name="connsiteY711" fmla="*/ 1784777 h 6858000"/>
              <a:gd name="connsiteX712" fmla="*/ 0 w 7467600"/>
              <a:gd name="connsiteY712" fmla="*/ 1740082 h 6858000"/>
              <a:gd name="connsiteX713" fmla="*/ 39394 w 7467600"/>
              <a:gd name="connsiteY713" fmla="*/ 1784856 h 6858000"/>
              <a:gd name="connsiteX714" fmla="*/ 135813 w 7467600"/>
              <a:gd name="connsiteY714" fmla="*/ 1888838 h 6858000"/>
              <a:gd name="connsiteX715" fmla="*/ 242575 w 7467600"/>
              <a:gd name="connsiteY715" fmla="*/ 1958841 h 6858000"/>
              <a:gd name="connsiteX716" fmla="*/ 82197 w 7467600"/>
              <a:gd name="connsiteY716" fmla="*/ 1754826 h 6858000"/>
              <a:gd name="connsiteX717" fmla="*/ 0 w 7467600"/>
              <a:gd name="connsiteY717" fmla="*/ 1679650 h 6858000"/>
              <a:gd name="connsiteX718" fmla="*/ 0 w 7467600"/>
              <a:gd name="connsiteY718" fmla="*/ 1602463 h 6858000"/>
              <a:gd name="connsiteX719" fmla="*/ 84689 w 7467600"/>
              <a:gd name="connsiteY719" fmla="*/ 1677442 h 6858000"/>
              <a:gd name="connsiteX720" fmla="*/ 298437 w 7467600"/>
              <a:gd name="connsiteY720" fmla="*/ 1968019 h 6858000"/>
              <a:gd name="connsiteX721" fmla="*/ 227269 w 7467600"/>
              <a:gd name="connsiteY721" fmla="*/ 1114064 h 6858000"/>
              <a:gd name="connsiteX722" fmla="*/ 248003 w 7467600"/>
              <a:gd name="connsiteY722" fmla="*/ 1089613 h 6858000"/>
              <a:gd name="connsiteX723" fmla="*/ 427020 w 7467600"/>
              <a:gd name="connsiteY723" fmla="*/ 1619803 h 6858000"/>
              <a:gd name="connsiteX724" fmla="*/ 340345 w 7467600"/>
              <a:gd name="connsiteY724" fmla="*/ 2027739 h 6858000"/>
              <a:gd name="connsiteX725" fmla="*/ 360865 w 7467600"/>
              <a:gd name="connsiteY725" fmla="*/ 2044827 h 6858000"/>
              <a:gd name="connsiteX726" fmla="*/ 560414 w 7467600"/>
              <a:gd name="connsiteY726" fmla="*/ 2421457 h 6858000"/>
              <a:gd name="connsiteX727" fmla="*/ 1359703 w 7467600"/>
              <a:gd name="connsiteY727" fmla="*/ 2578554 h 6858000"/>
              <a:gd name="connsiteX728" fmla="*/ 1359422 w 7467600"/>
              <a:gd name="connsiteY728" fmla="*/ 2577994 h 6858000"/>
              <a:gd name="connsiteX729" fmla="*/ 828701 w 7467600"/>
              <a:gd name="connsiteY729" fmla="*/ 1839520 h 6858000"/>
              <a:gd name="connsiteX730" fmla="*/ 494427 w 7467600"/>
              <a:gd name="connsiteY730" fmla="*/ 1092333 h 6858000"/>
              <a:gd name="connsiteX731" fmla="*/ 506322 w 7467600"/>
              <a:gd name="connsiteY731" fmla="*/ 1020997 h 6858000"/>
              <a:gd name="connsiteX732" fmla="*/ 4570198 w 7467600"/>
              <a:gd name="connsiteY732" fmla="*/ 978081 h 6858000"/>
              <a:gd name="connsiteX733" fmla="*/ 4523691 w 7467600"/>
              <a:gd name="connsiteY733" fmla="*/ 1127776 h 6858000"/>
              <a:gd name="connsiteX734" fmla="*/ 4509875 w 7467600"/>
              <a:gd name="connsiteY734" fmla="*/ 1167552 h 6858000"/>
              <a:gd name="connsiteX735" fmla="*/ 4478168 w 7467600"/>
              <a:gd name="connsiteY735" fmla="*/ 1260735 h 6858000"/>
              <a:gd name="connsiteX736" fmla="*/ 4409309 w 7467600"/>
              <a:gd name="connsiteY736" fmla="*/ 1666996 h 6858000"/>
              <a:gd name="connsiteX737" fmla="*/ 4370031 w 7467600"/>
              <a:gd name="connsiteY737" fmla="*/ 1955666 h 6858000"/>
              <a:gd name="connsiteX738" fmla="*/ 4570198 w 7467600"/>
              <a:gd name="connsiteY738" fmla="*/ 978081 h 6858000"/>
              <a:gd name="connsiteX739" fmla="*/ 4557898 w 7467600"/>
              <a:gd name="connsiteY739" fmla="*/ 900011 h 6858000"/>
              <a:gd name="connsiteX740" fmla="*/ 4344840 w 7467600"/>
              <a:gd name="connsiteY740" fmla="*/ 1922038 h 6858000"/>
              <a:gd name="connsiteX741" fmla="*/ 4378710 w 7467600"/>
              <a:gd name="connsiteY741" fmla="*/ 1665516 h 6858000"/>
              <a:gd name="connsiteX742" fmla="*/ 4448798 w 7467600"/>
              <a:gd name="connsiteY742" fmla="*/ 1253024 h 6858000"/>
              <a:gd name="connsiteX743" fmla="*/ 4480315 w 7467600"/>
              <a:gd name="connsiteY743" fmla="*/ 1158454 h 6858000"/>
              <a:gd name="connsiteX744" fmla="*/ 4494133 w 7467600"/>
              <a:gd name="connsiteY744" fmla="*/ 1118676 h 6858000"/>
              <a:gd name="connsiteX745" fmla="*/ 4557898 w 7467600"/>
              <a:gd name="connsiteY745" fmla="*/ 900011 h 6858000"/>
              <a:gd name="connsiteX746" fmla="*/ 5870151 w 7467600"/>
              <a:gd name="connsiteY746" fmla="*/ 898890 h 6858000"/>
              <a:gd name="connsiteX747" fmla="*/ 5861335 w 7467600"/>
              <a:gd name="connsiteY747" fmla="*/ 899177 h 6858000"/>
              <a:gd name="connsiteX748" fmla="*/ 5843702 w 7467600"/>
              <a:gd name="connsiteY748" fmla="*/ 899748 h 6858000"/>
              <a:gd name="connsiteX749" fmla="*/ 5651107 w 7467600"/>
              <a:gd name="connsiteY749" fmla="*/ 920306 h 6858000"/>
              <a:gd name="connsiteX750" fmla="*/ 5459407 w 7467600"/>
              <a:gd name="connsiteY750" fmla="*/ 940975 h 6858000"/>
              <a:gd name="connsiteX751" fmla="*/ 5374846 w 7467600"/>
              <a:gd name="connsiteY751" fmla="*/ 941988 h 6858000"/>
              <a:gd name="connsiteX752" fmla="*/ 5256105 w 7467600"/>
              <a:gd name="connsiteY752" fmla="*/ 945632 h 6858000"/>
              <a:gd name="connsiteX753" fmla="*/ 5107071 w 7467600"/>
              <a:gd name="connsiteY753" fmla="*/ 969720 h 6858000"/>
              <a:gd name="connsiteX754" fmla="*/ 4998681 w 7467600"/>
              <a:gd name="connsiteY754" fmla="*/ 988771 h 6858000"/>
              <a:gd name="connsiteX755" fmla="*/ 5870151 w 7467600"/>
              <a:gd name="connsiteY755" fmla="*/ 898890 h 6858000"/>
              <a:gd name="connsiteX756" fmla="*/ 5504425 w 7467600"/>
              <a:gd name="connsiteY756" fmla="*/ 848067 h 6858000"/>
              <a:gd name="connsiteX757" fmla="*/ 4968849 w 7467600"/>
              <a:gd name="connsiteY757" fmla="*/ 962318 h 6858000"/>
              <a:gd name="connsiteX758" fmla="*/ 5104039 w 7467600"/>
              <a:gd name="connsiteY758" fmla="*/ 940634 h 6858000"/>
              <a:gd name="connsiteX759" fmla="*/ 5256311 w 7467600"/>
              <a:gd name="connsiteY759" fmla="*/ 916490 h 6858000"/>
              <a:gd name="connsiteX760" fmla="*/ 5377381 w 7467600"/>
              <a:gd name="connsiteY760" fmla="*/ 912671 h 6858000"/>
              <a:gd name="connsiteX761" fmla="*/ 5460148 w 7467600"/>
              <a:gd name="connsiteY761" fmla="*/ 911442 h 6858000"/>
              <a:gd name="connsiteX762" fmla="*/ 5648971 w 7467600"/>
              <a:gd name="connsiteY762" fmla="*/ 891331 h 6858000"/>
              <a:gd name="connsiteX763" fmla="*/ 5844807 w 7467600"/>
              <a:gd name="connsiteY763" fmla="*/ 870718 h 6858000"/>
              <a:gd name="connsiteX764" fmla="*/ 5862975 w 7467600"/>
              <a:gd name="connsiteY764" fmla="*/ 869756 h 6858000"/>
              <a:gd name="connsiteX765" fmla="*/ 5920887 w 7467600"/>
              <a:gd name="connsiteY765" fmla="*/ 865929 h 6858000"/>
              <a:gd name="connsiteX766" fmla="*/ 5504425 w 7467600"/>
              <a:gd name="connsiteY766" fmla="*/ 848067 h 6858000"/>
              <a:gd name="connsiteX767" fmla="*/ 3607114 w 7467600"/>
              <a:gd name="connsiteY767" fmla="*/ 467441 h 6858000"/>
              <a:gd name="connsiteX768" fmla="*/ 3296242 w 7467600"/>
              <a:gd name="connsiteY768" fmla="*/ 807991 h 6858000"/>
              <a:gd name="connsiteX769" fmla="*/ 3174674 w 7467600"/>
              <a:gd name="connsiteY769" fmla="*/ 919759 h 6858000"/>
              <a:gd name="connsiteX770" fmla="*/ 3042978 w 7467600"/>
              <a:gd name="connsiteY770" fmla="*/ 1054894 h 6858000"/>
              <a:gd name="connsiteX771" fmla="*/ 2968914 w 7467600"/>
              <a:gd name="connsiteY771" fmla="*/ 1133756 h 6858000"/>
              <a:gd name="connsiteX772" fmla="*/ 3103823 w 7467600"/>
              <a:gd name="connsiteY772" fmla="*/ 1026814 h 6858000"/>
              <a:gd name="connsiteX773" fmla="*/ 3607114 w 7467600"/>
              <a:gd name="connsiteY773" fmla="*/ 467441 h 6858000"/>
              <a:gd name="connsiteX774" fmla="*/ 3744487 w 7467600"/>
              <a:gd name="connsiteY774" fmla="*/ 383136 h 6858000"/>
              <a:gd name="connsiteX775" fmla="*/ 3970213 w 7467600"/>
              <a:gd name="connsiteY775" fmla="*/ 995559 h 6858000"/>
              <a:gd name="connsiteX776" fmla="*/ 3744487 w 7467600"/>
              <a:gd name="connsiteY776" fmla="*/ 383136 h 6858000"/>
              <a:gd name="connsiteX777" fmla="*/ 3624562 w 7467600"/>
              <a:gd name="connsiteY777" fmla="*/ 367041 h 6858000"/>
              <a:gd name="connsiteX778" fmla="*/ 3489712 w 7467600"/>
              <a:gd name="connsiteY778" fmla="*/ 485386 h 6858000"/>
              <a:gd name="connsiteX779" fmla="*/ 3182994 w 7467600"/>
              <a:gd name="connsiteY779" fmla="*/ 828265 h 6858000"/>
              <a:gd name="connsiteX780" fmla="*/ 2892114 w 7467600"/>
              <a:gd name="connsiteY780" fmla="*/ 1172635 h 6858000"/>
              <a:gd name="connsiteX781" fmla="*/ 3021459 w 7467600"/>
              <a:gd name="connsiteY781" fmla="*/ 1035385 h 6858000"/>
              <a:gd name="connsiteX782" fmla="*/ 3153873 w 7467600"/>
              <a:gd name="connsiteY782" fmla="*/ 898971 h 6858000"/>
              <a:gd name="connsiteX783" fmla="*/ 3276511 w 7467600"/>
              <a:gd name="connsiteY783" fmla="*/ 786423 h 6858000"/>
              <a:gd name="connsiteX784" fmla="*/ 3584154 w 7467600"/>
              <a:gd name="connsiteY784" fmla="*/ 448218 h 6858000"/>
              <a:gd name="connsiteX785" fmla="*/ 3624562 w 7467600"/>
              <a:gd name="connsiteY785" fmla="*/ 367041 h 6858000"/>
              <a:gd name="connsiteX786" fmla="*/ 3766672 w 7467600"/>
              <a:gd name="connsiteY786" fmla="*/ 359429 h 6858000"/>
              <a:gd name="connsiteX787" fmla="*/ 3996338 w 7467600"/>
              <a:gd name="connsiteY787" fmla="*/ 968237 h 6858000"/>
              <a:gd name="connsiteX788" fmla="*/ 3766672 w 7467600"/>
              <a:gd name="connsiteY788" fmla="*/ 359429 h 6858000"/>
              <a:gd name="connsiteX789" fmla="*/ 5805386 w 7467600"/>
              <a:gd name="connsiteY789" fmla="*/ 239240 h 6858000"/>
              <a:gd name="connsiteX790" fmla="*/ 5736947 w 7467600"/>
              <a:gd name="connsiteY790" fmla="*/ 261367 h 6858000"/>
              <a:gd name="connsiteX791" fmla="*/ 5427012 w 7467600"/>
              <a:gd name="connsiteY791" fmla="*/ 311272 h 6858000"/>
              <a:gd name="connsiteX792" fmla="*/ 5147818 w 7467600"/>
              <a:gd name="connsiteY792" fmla="*/ 322112 h 6858000"/>
              <a:gd name="connsiteX793" fmla="*/ 5060854 w 7467600"/>
              <a:gd name="connsiteY793" fmla="*/ 311882 h 6858000"/>
              <a:gd name="connsiteX794" fmla="*/ 4945989 w 7467600"/>
              <a:gd name="connsiteY794" fmla="*/ 300516 h 6858000"/>
              <a:gd name="connsiteX795" fmla="*/ 5410479 w 7467600"/>
              <a:gd name="connsiteY795" fmla="*/ 348434 h 6858000"/>
              <a:gd name="connsiteX796" fmla="*/ 5805386 w 7467600"/>
              <a:gd name="connsiteY796" fmla="*/ 239240 h 6858000"/>
              <a:gd name="connsiteX797" fmla="*/ 5905192 w 7467600"/>
              <a:gd name="connsiteY797" fmla="*/ 163079 h 6858000"/>
              <a:gd name="connsiteX798" fmla="*/ 5865655 w 7467600"/>
              <a:gd name="connsiteY798" fmla="*/ 171901 h 6858000"/>
              <a:gd name="connsiteX799" fmla="*/ 5259740 w 7467600"/>
              <a:gd name="connsiteY799" fmla="*/ 257013 h 6858000"/>
              <a:gd name="connsiteX800" fmla="*/ 5208466 w 7467600"/>
              <a:gd name="connsiteY800" fmla="*/ 257550 h 6858000"/>
              <a:gd name="connsiteX801" fmla="*/ 4980204 w 7467600"/>
              <a:gd name="connsiteY801" fmla="*/ 271903 h 6858000"/>
              <a:gd name="connsiteX802" fmla="*/ 5068068 w 7467600"/>
              <a:gd name="connsiteY802" fmla="*/ 282244 h 6858000"/>
              <a:gd name="connsiteX803" fmla="*/ 5153231 w 7467600"/>
              <a:gd name="connsiteY803" fmla="*/ 292240 h 6858000"/>
              <a:gd name="connsiteX804" fmla="*/ 5426491 w 7467600"/>
              <a:gd name="connsiteY804" fmla="*/ 281128 h 6858000"/>
              <a:gd name="connsiteX805" fmla="*/ 5731212 w 7467600"/>
              <a:gd name="connsiteY805" fmla="*/ 231951 h 6858000"/>
              <a:gd name="connsiteX806" fmla="*/ 5905192 w 7467600"/>
              <a:gd name="connsiteY806" fmla="*/ 163079 h 6858000"/>
              <a:gd name="connsiteX807" fmla="*/ 5944437 w 7467600"/>
              <a:gd name="connsiteY807" fmla="*/ 113829 h 6858000"/>
              <a:gd name="connsiteX808" fmla="*/ 5825032 w 7467600"/>
              <a:gd name="connsiteY808" fmla="*/ 146405 h 6858000"/>
              <a:gd name="connsiteX809" fmla="*/ 4955599 w 7467600"/>
              <a:gd name="connsiteY809" fmla="*/ 247008 h 6858000"/>
              <a:gd name="connsiteX810" fmla="*/ 5210104 w 7467600"/>
              <a:gd name="connsiteY810" fmla="*/ 228123 h 6858000"/>
              <a:gd name="connsiteX811" fmla="*/ 5261015 w 7467600"/>
              <a:gd name="connsiteY811" fmla="*/ 227087 h 6858000"/>
              <a:gd name="connsiteX812" fmla="*/ 5861181 w 7467600"/>
              <a:gd name="connsiteY812" fmla="*/ 143093 h 6858000"/>
              <a:gd name="connsiteX813" fmla="*/ 5961252 w 7467600"/>
              <a:gd name="connsiteY813" fmla="*/ 114820 h 6858000"/>
              <a:gd name="connsiteX814" fmla="*/ 5944437 w 7467600"/>
              <a:gd name="connsiteY814" fmla="*/ 113829 h 6858000"/>
              <a:gd name="connsiteX815" fmla="*/ 3882765 w 7467600"/>
              <a:gd name="connsiteY815" fmla="*/ 0 h 6858000"/>
              <a:gd name="connsiteX816" fmla="*/ 3995099 w 7467600"/>
              <a:gd name="connsiteY816" fmla="*/ 0 h 6858000"/>
              <a:gd name="connsiteX817" fmla="*/ 4163818 w 7467600"/>
              <a:gd name="connsiteY817" fmla="*/ 234104 h 6858000"/>
              <a:gd name="connsiteX818" fmla="*/ 4172099 w 7467600"/>
              <a:gd name="connsiteY818" fmla="*/ 234207 h 6858000"/>
              <a:gd name="connsiteX819" fmla="*/ 4784282 w 7467600"/>
              <a:gd name="connsiteY819" fmla="*/ 276561 h 6858000"/>
              <a:gd name="connsiteX820" fmla="*/ 4801687 w 7467600"/>
              <a:gd name="connsiteY820" fmla="*/ 267764 h 6858000"/>
              <a:gd name="connsiteX821" fmla="*/ 6082788 w 7467600"/>
              <a:gd name="connsiteY821" fmla="*/ 64119 h 6858000"/>
              <a:gd name="connsiteX822" fmla="*/ 6099442 w 7467600"/>
              <a:gd name="connsiteY822" fmla="*/ 82568 h 6858000"/>
              <a:gd name="connsiteX823" fmla="*/ 4804137 w 7467600"/>
              <a:gd name="connsiteY823" fmla="*/ 320931 h 6858000"/>
              <a:gd name="connsiteX824" fmla="*/ 4227047 w 7467600"/>
              <a:gd name="connsiteY824" fmla="*/ 313415 h 6858000"/>
              <a:gd name="connsiteX825" fmla="*/ 4346041 w 7467600"/>
              <a:gd name="connsiteY825" fmla="*/ 456086 h 6858000"/>
              <a:gd name="connsiteX826" fmla="*/ 4870967 w 7467600"/>
              <a:gd name="connsiteY826" fmla="*/ 963061 h 6858000"/>
              <a:gd name="connsiteX827" fmla="*/ 4889647 w 7467600"/>
              <a:gd name="connsiteY827" fmla="*/ 957147 h 6858000"/>
              <a:gd name="connsiteX828" fmla="*/ 5422504 w 7467600"/>
              <a:gd name="connsiteY828" fmla="*/ 805191 h 6858000"/>
              <a:gd name="connsiteX829" fmla="*/ 6087656 w 7467600"/>
              <a:gd name="connsiteY829" fmla="*/ 826703 h 6858000"/>
              <a:gd name="connsiteX830" fmla="*/ 6058717 w 7467600"/>
              <a:gd name="connsiteY830" fmla="*/ 865992 h 6858000"/>
              <a:gd name="connsiteX831" fmla="*/ 4974153 w 7467600"/>
              <a:gd name="connsiteY831" fmla="*/ 1045456 h 6858000"/>
              <a:gd name="connsiteX832" fmla="*/ 5627835 w 7467600"/>
              <a:gd name="connsiteY832" fmla="*/ 1472077 h 6858000"/>
              <a:gd name="connsiteX833" fmla="*/ 5629817 w 7467600"/>
              <a:gd name="connsiteY833" fmla="*/ 1471412 h 6858000"/>
              <a:gd name="connsiteX834" fmla="*/ 5634124 w 7467600"/>
              <a:gd name="connsiteY834" fmla="*/ 1470572 h 6858000"/>
              <a:gd name="connsiteX835" fmla="*/ 5755832 w 7467600"/>
              <a:gd name="connsiteY835" fmla="*/ 1383886 h 6858000"/>
              <a:gd name="connsiteX836" fmla="*/ 6014186 w 7467600"/>
              <a:gd name="connsiteY836" fmla="*/ 1279799 h 6858000"/>
              <a:gd name="connsiteX837" fmla="*/ 6901619 w 7467600"/>
              <a:gd name="connsiteY837" fmla="*/ 1047874 h 6858000"/>
              <a:gd name="connsiteX838" fmla="*/ 6931566 w 7467600"/>
              <a:gd name="connsiteY838" fmla="*/ 1062034 h 6858000"/>
              <a:gd name="connsiteX839" fmla="*/ 5790982 w 7467600"/>
              <a:gd name="connsiteY839" fmla="*/ 1561380 h 6858000"/>
              <a:gd name="connsiteX840" fmla="*/ 6188971 w 7467600"/>
              <a:gd name="connsiteY840" fmla="*/ 1755168 h 6858000"/>
              <a:gd name="connsiteX841" fmla="*/ 6202446 w 7467600"/>
              <a:gd name="connsiteY841" fmla="*/ 1752268 h 6858000"/>
              <a:gd name="connsiteX842" fmla="*/ 7179560 w 7467600"/>
              <a:gd name="connsiteY842" fmla="*/ 1467551 h 6858000"/>
              <a:gd name="connsiteX843" fmla="*/ 7158730 w 7467600"/>
              <a:gd name="connsiteY843" fmla="*/ 1507835 h 6858000"/>
              <a:gd name="connsiteX844" fmla="*/ 6326959 w 7467600"/>
              <a:gd name="connsiteY844" fmla="*/ 1817686 h 6858000"/>
              <a:gd name="connsiteX845" fmla="*/ 6537433 w 7467600"/>
              <a:gd name="connsiteY845" fmla="*/ 1907790 h 6858000"/>
              <a:gd name="connsiteX846" fmla="*/ 6550221 w 7467600"/>
              <a:gd name="connsiteY846" fmla="*/ 1910729 h 6858000"/>
              <a:gd name="connsiteX847" fmla="*/ 6964438 w 7467600"/>
              <a:gd name="connsiteY847" fmla="*/ 2209505 h 6858000"/>
              <a:gd name="connsiteX848" fmla="*/ 7367862 w 7467600"/>
              <a:gd name="connsiteY848" fmla="*/ 2806833 h 6858000"/>
              <a:gd name="connsiteX849" fmla="*/ 7364329 w 7467600"/>
              <a:gd name="connsiteY849" fmla="*/ 2826907 h 6858000"/>
              <a:gd name="connsiteX850" fmla="*/ 7290545 w 7467600"/>
              <a:gd name="connsiteY850" fmla="*/ 2850663 h 6858000"/>
              <a:gd name="connsiteX851" fmla="*/ 6472036 w 7467600"/>
              <a:gd name="connsiteY851" fmla="*/ 1959003 h 6858000"/>
              <a:gd name="connsiteX852" fmla="*/ 5792897 w 7467600"/>
              <a:gd name="connsiteY852" fmla="*/ 1647747 h 6858000"/>
              <a:gd name="connsiteX853" fmla="*/ 5842751 w 7467600"/>
              <a:gd name="connsiteY853" fmla="*/ 1816112 h 6858000"/>
              <a:gd name="connsiteX854" fmla="*/ 5847424 w 7467600"/>
              <a:gd name="connsiteY854" fmla="*/ 1815776 h 6858000"/>
              <a:gd name="connsiteX855" fmla="*/ 6399821 w 7467600"/>
              <a:gd name="connsiteY855" fmla="*/ 2344799 h 6858000"/>
              <a:gd name="connsiteX856" fmla="*/ 6323232 w 7467600"/>
              <a:gd name="connsiteY856" fmla="*/ 2389634 h 6858000"/>
              <a:gd name="connsiteX857" fmla="*/ 5942958 w 7467600"/>
              <a:gd name="connsiteY857" fmla="*/ 2077708 h 6858000"/>
              <a:gd name="connsiteX858" fmla="*/ 5921559 w 7467600"/>
              <a:gd name="connsiteY858" fmla="*/ 2378596 h 6858000"/>
              <a:gd name="connsiteX859" fmla="*/ 5817651 w 7467600"/>
              <a:gd name="connsiteY859" fmla="*/ 3023919 h 6858000"/>
              <a:gd name="connsiteX860" fmla="*/ 5729634 w 7467600"/>
              <a:gd name="connsiteY860" fmla="*/ 3051849 h 6858000"/>
              <a:gd name="connsiteX861" fmla="*/ 5611018 w 7467600"/>
              <a:gd name="connsiteY861" fmla="*/ 2316769 h 6858000"/>
              <a:gd name="connsiteX862" fmla="*/ 5687608 w 7467600"/>
              <a:gd name="connsiteY862" fmla="*/ 2039972 h 6858000"/>
              <a:gd name="connsiteX863" fmla="*/ 5657554 w 7467600"/>
              <a:gd name="connsiteY863" fmla="*/ 1576445 h 6858000"/>
              <a:gd name="connsiteX864" fmla="*/ 5150475 w 7467600"/>
              <a:gd name="connsiteY864" fmla="*/ 1274012 h 6858000"/>
              <a:gd name="connsiteX865" fmla="*/ 5349142 w 7467600"/>
              <a:gd name="connsiteY865" fmla="*/ 2204405 h 6858000"/>
              <a:gd name="connsiteX866" fmla="*/ 5262214 w 7467600"/>
              <a:gd name="connsiteY866" fmla="*/ 2233836 h 6858000"/>
              <a:gd name="connsiteX867" fmla="*/ 4981539 w 7467600"/>
              <a:gd name="connsiteY867" fmla="*/ 1542201 h 6858000"/>
              <a:gd name="connsiteX868" fmla="*/ 4958461 w 7467600"/>
              <a:gd name="connsiteY868" fmla="*/ 1136957 h 6858000"/>
              <a:gd name="connsiteX869" fmla="*/ 4655015 w 7467600"/>
              <a:gd name="connsiteY869" fmla="*/ 891426 h 6858000"/>
              <a:gd name="connsiteX870" fmla="*/ 4348002 w 7467600"/>
              <a:gd name="connsiteY870" fmla="*/ 2205895 h 6858000"/>
              <a:gd name="connsiteX871" fmla="*/ 4262250 w 7467600"/>
              <a:gd name="connsiteY871" fmla="*/ 2219972 h 6858000"/>
              <a:gd name="connsiteX872" fmla="*/ 4550611 w 7467600"/>
              <a:gd name="connsiteY872" fmla="*/ 817540 h 6858000"/>
              <a:gd name="connsiteX873" fmla="*/ 4564418 w 7467600"/>
              <a:gd name="connsiteY873" fmla="*/ 808293 h 6858000"/>
              <a:gd name="connsiteX874" fmla="*/ 4266388 w 7467600"/>
              <a:gd name="connsiteY874" fmla="*/ 500083 h 6858000"/>
              <a:gd name="connsiteX875" fmla="*/ 4032842 w 7467600"/>
              <a:gd name="connsiteY875" fmla="*/ 211809 h 6858000"/>
              <a:gd name="connsiteX876" fmla="*/ 3882765 w 7467600"/>
              <a:gd name="connsiteY876" fmla="*/ 0 h 6858000"/>
              <a:gd name="connsiteX877" fmla="*/ 3721337 w 7467600"/>
              <a:gd name="connsiteY877" fmla="*/ 0 h 6858000"/>
              <a:gd name="connsiteX878" fmla="*/ 3797544 w 7467600"/>
              <a:gd name="connsiteY878" fmla="*/ 0 h 6858000"/>
              <a:gd name="connsiteX879" fmla="*/ 3775734 w 7467600"/>
              <a:gd name="connsiteY879" fmla="*/ 95131 h 6858000"/>
              <a:gd name="connsiteX880" fmla="*/ 3724807 w 7467600"/>
              <a:gd name="connsiteY880" fmla="*/ 272257 h 6858000"/>
              <a:gd name="connsiteX881" fmla="*/ 3726844 w 7467600"/>
              <a:gd name="connsiteY881" fmla="*/ 282988 h 6858000"/>
              <a:gd name="connsiteX882" fmla="*/ 3742664 w 7467600"/>
              <a:gd name="connsiteY882" fmla="*/ 279918 h 6858000"/>
              <a:gd name="connsiteX883" fmla="*/ 4103910 w 7467600"/>
              <a:gd name="connsiteY883" fmla="*/ 1161917 h 6858000"/>
              <a:gd name="connsiteX884" fmla="*/ 4020269 w 7467600"/>
              <a:gd name="connsiteY884" fmla="*/ 1200406 h 6858000"/>
              <a:gd name="connsiteX885" fmla="*/ 3674882 w 7467600"/>
              <a:gd name="connsiteY885" fmla="*/ 488524 h 6858000"/>
              <a:gd name="connsiteX886" fmla="*/ 3132682 w 7467600"/>
              <a:gd name="connsiteY886" fmla="*/ 1072284 h 6858000"/>
              <a:gd name="connsiteX887" fmla="*/ 2716346 w 7467600"/>
              <a:gd name="connsiteY887" fmla="*/ 1276376 h 6858000"/>
              <a:gd name="connsiteX888" fmla="*/ 2716772 w 7467600"/>
              <a:gd name="connsiteY888" fmla="*/ 1255462 h 6858000"/>
              <a:gd name="connsiteX889" fmla="*/ 3471096 w 7467600"/>
              <a:gd name="connsiteY889" fmla="*/ 437072 h 6858000"/>
              <a:gd name="connsiteX890" fmla="*/ 3639057 w 7467600"/>
              <a:gd name="connsiteY890" fmla="*/ 286334 h 6858000"/>
              <a:gd name="connsiteX891" fmla="*/ 3640309 w 7467600"/>
              <a:gd name="connsiteY891" fmla="*/ 284664 h 6858000"/>
              <a:gd name="connsiteX892" fmla="*/ 3646022 w 7467600"/>
              <a:gd name="connsiteY892" fmla="*/ 276711 h 6858000"/>
              <a:gd name="connsiteX893" fmla="*/ 3707943 w 7467600"/>
              <a:gd name="connsiteY893" fmla="*/ 65958 h 6858000"/>
              <a:gd name="connsiteX894" fmla="*/ 3721337 w 7467600"/>
              <a:gd name="connsiteY894" fmla="*/ 0 h 6858000"/>
              <a:gd name="connsiteX895" fmla="*/ 2867960 w 7467600"/>
              <a:gd name="connsiteY895" fmla="*/ 0 h 6858000"/>
              <a:gd name="connsiteX896" fmla="*/ 2926351 w 7467600"/>
              <a:gd name="connsiteY896" fmla="*/ 0 h 6858000"/>
              <a:gd name="connsiteX897" fmla="*/ 2902823 w 7467600"/>
              <a:gd name="connsiteY897" fmla="*/ 262929 h 6858000"/>
              <a:gd name="connsiteX898" fmla="*/ 2940663 w 7467600"/>
              <a:gd name="connsiteY898" fmla="*/ 140884 h 6858000"/>
              <a:gd name="connsiteX899" fmla="*/ 2947039 w 7467600"/>
              <a:gd name="connsiteY899" fmla="*/ 122524 h 6858000"/>
              <a:gd name="connsiteX900" fmla="*/ 2984316 w 7467600"/>
              <a:gd name="connsiteY900" fmla="*/ 0 h 6858000"/>
              <a:gd name="connsiteX901" fmla="*/ 3016114 w 7467600"/>
              <a:gd name="connsiteY901" fmla="*/ 0 h 6858000"/>
              <a:gd name="connsiteX902" fmla="*/ 2979949 w 7467600"/>
              <a:gd name="connsiteY902" fmla="*/ 119274 h 6858000"/>
              <a:gd name="connsiteX903" fmla="*/ 3023879 w 7467600"/>
              <a:gd name="connsiteY903" fmla="*/ 0 h 6858000"/>
              <a:gd name="connsiteX904" fmla="*/ 3105400 w 7467600"/>
              <a:gd name="connsiteY904" fmla="*/ 0 h 6858000"/>
              <a:gd name="connsiteX905" fmla="*/ 3094669 w 7467600"/>
              <a:gd name="connsiteY905" fmla="*/ 30308 h 6858000"/>
              <a:gd name="connsiteX906" fmla="*/ 2901945 w 7467600"/>
              <a:gd name="connsiteY906" fmla="*/ 466538 h 6858000"/>
              <a:gd name="connsiteX907" fmla="*/ 2815209 w 7467600"/>
              <a:gd name="connsiteY907" fmla="*/ 497361 h 6858000"/>
              <a:gd name="connsiteX908" fmla="*/ 2844845 w 7467600"/>
              <a:gd name="connsiteY908" fmla="*/ 127638 h 6858000"/>
              <a:gd name="connsiteX909" fmla="*/ 2867960 w 7467600"/>
              <a:gd name="connsiteY909" fmla="*/ 0 h 6858000"/>
              <a:gd name="connsiteX910" fmla="*/ 1057230 w 7467600"/>
              <a:gd name="connsiteY910" fmla="*/ 0 h 6858000"/>
              <a:gd name="connsiteX911" fmla="*/ 1111003 w 7467600"/>
              <a:gd name="connsiteY911" fmla="*/ 0 h 6858000"/>
              <a:gd name="connsiteX912" fmla="*/ 1125553 w 7467600"/>
              <a:gd name="connsiteY912" fmla="*/ 52588 h 6858000"/>
              <a:gd name="connsiteX913" fmla="*/ 1304276 w 7467600"/>
              <a:gd name="connsiteY913" fmla="*/ 476275 h 6858000"/>
              <a:gd name="connsiteX914" fmla="*/ 1492066 w 7467600"/>
              <a:gd name="connsiteY914" fmla="*/ 886333 h 6858000"/>
              <a:gd name="connsiteX915" fmla="*/ 1423698 w 7467600"/>
              <a:gd name="connsiteY915" fmla="*/ 710817 h 6858000"/>
              <a:gd name="connsiteX916" fmla="*/ 1357609 w 7467600"/>
              <a:gd name="connsiteY916" fmla="*/ 532892 h 6858000"/>
              <a:gd name="connsiteX917" fmla="*/ 1309550 w 7467600"/>
              <a:gd name="connsiteY917" fmla="*/ 374031 h 6858000"/>
              <a:gd name="connsiteX918" fmla="*/ 1193673 w 7467600"/>
              <a:gd name="connsiteY918" fmla="*/ 49533 h 6858000"/>
              <a:gd name="connsiteX919" fmla="*/ 1164391 w 7467600"/>
              <a:gd name="connsiteY919" fmla="*/ 0 h 6858000"/>
              <a:gd name="connsiteX920" fmla="*/ 1200666 w 7467600"/>
              <a:gd name="connsiteY920" fmla="*/ 0 h 6858000"/>
              <a:gd name="connsiteX921" fmla="*/ 1223408 w 7467600"/>
              <a:gd name="connsiteY921" fmla="*/ 38996 h 6858000"/>
              <a:gd name="connsiteX922" fmla="*/ 1339635 w 7467600"/>
              <a:gd name="connsiteY922" fmla="*/ 365517 h 6858000"/>
              <a:gd name="connsiteX923" fmla="*/ 1387469 w 7467600"/>
              <a:gd name="connsiteY923" fmla="*/ 523079 h 6858000"/>
              <a:gd name="connsiteX924" fmla="*/ 1452685 w 7467600"/>
              <a:gd name="connsiteY924" fmla="*/ 699806 h 6858000"/>
              <a:gd name="connsiteX925" fmla="*/ 1492092 w 7467600"/>
              <a:gd name="connsiteY925" fmla="*/ 800424 h 6858000"/>
              <a:gd name="connsiteX926" fmla="*/ 1455302 w 7467600"/>
              <a:gd name="connsiteY926" fmla="*/ 632913 h 6858000"/>
              <a:gd name="connsiteX927" fmla="*/ 1222336 w 7467600"/>
              <a:gd name="connsiteY927" fmla="*/ 9480 h 6858000"/>
              <a:gd name="connsiteX928" fmla="*/ 1214634 w 7467600"/>
              <a:gd name="connsiteY928" fmla="*/ 0 h 6858000"/>
              <a:gd name="connsiteX929" fmla="*/ 1289827 w 7467600"/>
              <a:gd name="connsiteY929" fmla="*/ 0 h 6858000"/>
              <a:gd name="connsiteX930" fmla="*/ 1321076 w 7467600"/>
              <a:gd name="connsiteY930" fmla="*/ 59722 h 6858000"/>
              <a:gd name="connsiteX931" fmla="*/ 1512579 w 7467600"/>
              <a:gd name="connsiteY931" fmla="*/ 626441 h 6858000"/>
              <a:gd name="connsiteX932" fmla="*/ 1506076 w 7467600"/>
              <a:gd name="connsiteY932" fmla="*/ 1089289 h 6858000"/>
              <a:gd name="connsiteX933" fmla="*/ 1486346 w 7467600"/>
              <a:gd name="connsiteY933" fmla="*/ 1079919 h 6858000"/>
              <a:gd name="connsiteX934" fmla="*/ 1070511 w 7467600"/>
              <a:gd name="connsiteY934" fmla="*/ 48609 h 6858000"/>
              <a:gd name="connsiteX935" fmla="*/ 1057230 w 7467600"/>
              <a:gd name="connsiteY935" fmla="*/ 0 h 6858000"/>
              <a:gd name="connsiteX936" fmla="*/ 43151 w 7467600"/>
              <a:gd name="connsiteY936" fmla="*/ 0 h 6858000"/>
              <a:gd name="connsiteX937" fmla="*/ 95283 w 7467600"/>
              <a:gd name="connsiteY937" fmla="*/ 0 h 6858000"/>
              <a:gd name="connsiteX938" fmla="*/ 300708 w 7467600"/>
              <a:gd name="connsiteY938" fmla="*/ 154571 h 6858000"/>
              <a:gd name="connsiteX939" fmla="*/ 530414 w 7467600"/>
              <a:gd name="connsiteY939" fmla="*/ 354673 h 6858000"/>
              <a:gd name="connsiteX940" fmla="*/ 333785 w 7467600"/>
              <a:gd name="connsiteY940" fmla="*/ 161564 h 6858000"/>
              <a:gd name="connsiteX941" fmla="*/ 147005 w 7467600"/>
              <a:gd name="connsiteY941" fmla="*/ 0 h 6858000"/>
              <a:gd name="connsiteX942" fmla="*/ 272509 w 7467600"/>
              <a:gd name="connsiteY942" fmla="*/ 0 h 6858000"/>
              <a:gd name="connsiteX943" fmla="*/ 326276 w 7467600"/>
              <a:gd name="connsiteY943" fmla="*/ 45847 h 6858000"/>
              <a:gd name="connsiteX944" fmla="*/ 823759 w 7467600"/>
              <a:gd name="connsiteY944" fmla="*/ 574145 h 6858000"/>
              <a:gd name="connsiteX945" fmla="*/ 811254 w 7467600"/>
              <a:gd name="connsiteY945" fmla="*/ 665546 h 6858000"/>
              <a:gd name="connsiteX946" fmla="*/ 154042 w 7467600"/>
              <a:gd name="connsiteY946" fmla="*/ 261522 h 6858000"/>
              <a:gd name="connsiteX947" fmla="*/ 13550 w 7467600"/>
              <a:gd name="connsiteY947" fmla="*/ 158423 h 6858000"/>
              <a:gd name="connsiteX948" fmla="*/ 0 w 7467600"/>
              <a:gd name="connsiteY948" fmla="*/ 146618 h 6858000"/>
              <a:gd name="connsiteX949" fmla="*/ 0 w 7467600"/>
              <a:gd name="connsiteY949" fmla="*/ 59161 h 6858000"/>
              <a:gd name="connsiteX950" fmla="*/ 45427 w 7467600"/>
              <a:gd name="connsiteY950" fmla="*/ 101078 h 6858000"/>
              <a:gd name="connsiteX951" fmla="*/ 630103 w 7467600"/>
              <a:gd name="connsiteY951" fmla="*/ 485885 h 6858000"/>
              <a:gd name="connsiteX952" fmla="*/ 532040 w 7467600"/>
              <a:gd name="connsiteY952" fmla="*/ 399359 h 6858000"/>
              <a:gd name="connsiteX953" fmla="*/ 517618 w 7467600"/>
              <a:gd name="connsiteY953" fmla="*/ 385726 h 6858000"/>
              <a:gd name="connsiteX954" fmla="*/ 285074 w 7467600"/>
              <a:gd name="connsiteY954" fmla="*/ 182755 h 6858000"/>
              <a:gd name="connsiteX955" fmla="*/ 43151 w 7467600"/>
              <a:gd name="connsiteY95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088673 w 7467600"/>
              <a:gd name="connsiteY4" fmla="*/ 6610396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7088673 w 7467600"/>
              <a:gd name="connsiteY20" fmla="*/ 6610396 h 6858000"/>
              <a:gd name="connsiteX21" fmla="*/ 1019354 w 7467600"/>
              <a:gd name="connsiteY21" fmla="*/ 6315006 h 6858000"/>
              <a:gd name="connsiteX22" fmla="*/ 441046 w 7467600"/>
              <a:gd name="connsiteY22" fmla="*/ 6691153 h 6858000"/>
              <a:gd name="connsiteX23" fmla="*/ 1019354 w 7467600"/>
              <a:gd name="connsiteY23" fmla="*/ 6315006 h 6858000"/>
              <a:gd name="connsiteX24" fmla="*/ 991680 w 7467600"/>
              <a:gd name="connsiteY24" fmla="*/ 6298413 h 6858000"/>
              <a:gd name="connsiteX25" fmla="*/ 409060 w 7467600"/>
              <a:gd name="connsiteY25" fmla="*/ 6671470 h 6858000"/>
              <a:gd name="connsiteX26" fmla="*/ 991680 w 7467600"/>
              <a:gd name="connsiteY26" fmla="*/ 6298413 h 6858000"/>
              <a:gd name="connsiteX27" fmla="*/ 103333 w 7467600"/>
              <a:gd name="connsiteY27" fmla="*/ 5699602 h 6858000"/>
              <a:gd name="connsiteX28" fmla="*/ 233938 w 7467600"/>
              <a:gd name="connsiteY28" fmla="*/ 5809416 h 6858000"/>
              <a:gd name="connsiteX29" fmla="*/ 883580 w 7467600"/>
              <a:gd name="connsiteY29" fmla="*/ 6180710 h 6858000"/>
              <a:gd name="connsiteX30" fmla="*/ 487337 w 7467600"/>
              <a:gd name="connsiteY30" fmla="*/ 5950182 h 6858000"/>
              <a:gd name="connsiteX31" fmla="*/ 354051 w 7467600"/>
              <a:gd name="connsiteY31" fmla="*/ 5854912 h 6858000"/>
              <a:gd name="connsiteX32" fmla="*/ 195436 w 7467600"/>
              <a:gd name="connsiteY32" fmla="*/ 5755068 h 6858000"/>
              <a:gd name="connsiteX33" fmla="*/ 103333 w 7467600"/>
              <a:gd name="connsiteY33" fmla="*/ 5699602 h 6858000"/>
              <a:gd name="connsiteX34" fmla="*/ 5539432 w 7467600"/>
              <a:gd name="connsiteY34" fmla="*/ 5642928 h 6858000"/>
              <a:gd name="connsiteX35" fmla="*/ 5555462 w 7467600"/>
              <a:gd name="connsiteY35" fmla="*/ 5694454 h 6858000"/>
              <a:gd name="connsiteX36" fmla="*/ 5828270 w 7467600"/>
              <a:gd name="connsiteY36" fmla="*/ 6320663 h 6858000"/>
              <a:gd name="connsiteX37" fmla="*/ 5947416 w 7467600"/>
              <a:gd name="connsiteY37" fmla="*/ 6574846 h 6858000"/>
              <a:gd name="connsiteX38" fmla="*/ 5539432 w 7467600"/>
              <a:gd name="connsiteY38" fmla="*/ 5642928 h 6858000"/>
              <a:gd name="connsiteX39" fmla="*/ 51253 w 7467600"/>
              <a:gd name="connsiteY39" fmla="*/ 5631825 h 6858000"/>
              <a:gd name="connsiteX40" fmla="*/ 211622 w 7467600"/>
              <a:gd name="connsiteY40" fmla="*/ 5728803 h 6858000"/>
              <a:gd name="connsiteX41" fmla="*/ 371652 w 7467600"/>
              <a:gd name="connsiteY41" fmla="*/ 5829062 h 6858000"/>
              <a:gd name="connsiteX42" fmla="*/ 505903 w 7467600"/>
              <a:gd name="connsiteY42" fmla="*/ 5925221 h 6858000"/>
              <a:gd name="connsiteX43" fmla="*/ 899240 w 7467600"/>
              <a:gd name="connsiteY43" fmla="*/ 6153068 h 6858000"/>
              <a:gd name="connsiteX44" fmla="*/ 988114 w 7467600"/>
              <a:gd name="connsiteY44" fmla="*/ 6174204 h 6858000"/>
              <a:gd name="connsiteX45" fmla="*/ 845971 w 7467600"/>
              <a:gd name="connsiteY45" fmla="*/ 6067177 h 6858000"/>
              <a:gd name="connsiteX46" fmla="*/ 448057 w 7467600"/>
              <a:gd name="connsiteY46" fmla="*/ 5841376 h 6858000"/>
              <a:gd name="connsiteX47" fmla="*/ 51253 w 7467600"/>
              <a:gd name="connsiteY47" fmla="*/ 5631825 h 6858000"/>
              <a:gd name="connsiteX48" fmla="*/ 2606687 w 7467600"/>
              <a:gd name="connsiteY48" fmla="*/ 5630718 h 6858000"/>
              <a:gd name="connsiteX49" fmla="*/ 2645658 w 7467600"/>
              <a:gd name="connsiteY49" fmla="*/ 6640259 h 6858000"/>
              <a:gd name="connsiteX50" fmla="*/ 2606687 w 7467600"/>
              <a:gd name="connsiteY50" fmla="*/ 5630718 h 6858000"/>
              <a:gd name="connsiteX51" fmla="*/ 3642057 w 7467600"/>
              <a:gd name="connsiteY51" fmla="*/ 5573487 h 6858000"/>
              <a:gd name="connsiteX52" fmla="*/ 3632981 w 7467600"/>
              <a:gd name="connsiteY52" fmla="*/ 5579437 h 6858000"/>
              <a:gd name="connsiteX53" fmla="*/ 3382436 w 7467600"/>
              <a:gd name="connsiteY53" fmla="*/ 5952726 h 6858000"/>
              <a:gd name="connsiteX54" fmla="*/ 3191929 w 7467600"/>
              <a:gd name="connsiteY54" fmla="*/ 6662669 h 6858000"/>
              <a:gd name="connsiteX55" fmla="*/ 3369898 w 7467600"/>
              <a:gd name="connsiteY55" fmla="*/ 6081771 h 6858000"/>
              <a:gd name="connsiteX56" fmla="*/ 3642057 w 7467600"/>
              <a:gd name="connsiteY56" fmla="*/ 5573487 h 6858000"/>
              <a:gd name="connsiteX57" fmla="*/ 2650666 w 7467600"/>
              <a:gd name="connsiteY57" fmla="*/ 5530686 h 6858000"/>
              <a:gd name="connsiteX58" fmla="*/ 2650249 w 7467600"/>
              <a:gd name="connsiteY58" fmla="*/ 5532101 h 6858000"/>
              <a:gd name="connsiteX59" fmla="*/ 2663808 w 7467600"/>
              <a:gd name="connsiteY59" fmla="*/ 6535215 h 6858000"/>
              <a:gd name="connsiteX60" fmla="*/ 2665418 w 7467600"/>
              <a:gd name="connsiteY60" fmla="*/ 6132756 h 6858000"/>
              <a:gd name="connsiteX61" fmla="*/ 2650666 w 7467600"/>
              <a:gd name="connsiteY61" fmla="*/ 5530686 h 6858000"/>
              <a:gd name="connsiteX62" fmla="*/ 2680277 w 7467600"/>
              <a:gd name="connsiteY62" fmla="*/ 5479204 h 6858000"/>
              <a:gd name="connsiteX63" fmla="*/ 2678972 w 7467600"/>
              <a:gd name="connsiteY63" fmla="*/ 5481582 h 6858000"/>
              <a:gd name="connsiteX64" fmla="*/ 2696666 w 7467600"/>
              <a:gd name="connsiteY64" fmla="*/ 6133836 h 6858000"/>
              <a:gd name="connsiteX65" fmla="*/ 2695769 w 7467600"/>
              <a:gd name="connsiteY65" fmla="*/ 6390955 h 6858000"/>
              <a:gd name="connsiteX66" fmla="*/ 2739893 w 7467600"/>
              <a:gd name="connsiteY66" fmla="*/ 6108357 h 6858000"/>
              <a:gd name="connsiteX67" fmla="*/ 2680277 w 7467600"/>
              <a:gd name="connsiteY67" fmla="*/ 5479204 h 6858000"/>
              <a:gd name="connsiteX68" fmla="*/ 1132195 w 7467600"/>
              <a:gd name="connsiteY68" fmla="*/ 5467980 h 6858000"/>
              <a:gd name="connsiteX69" fmla="*/ 1679056 w 7467600"/>
              <a:gd name="connsiteY69" fmla="*/ 5516907 h 6858000"/>
              <a:gd name="connsiteX70" fmla="*/ 2128648 w 7467600"/>
              <a:gd name="connsiteY70" fmla="*/ 5474249 h 6858000"/>
              <a:gd name="connsiteX71" fmla="*/ 1825619 w 7467600"/>
              <a:gd name="connsiteY71" fmla="*/ 5478447 h 6858000"/>
              <a:gd name="connsiteX72" fmla="*/ 1737798 w 7467600"/>
              <a:gd name="connsiteY72" fmla="*/ 5483353 h 6858000"/>
              <a:gd name="connsiteX73" fmla="*/ 1132195 w 7467600"/>
              <a:gd name="connsiteY73" fmla="*/ 5467980 h 6858000"/>
              <a:gd name="connsiteX74" fmla="*/ 1456157 w 7467600"/>
              <a:gd name="connsiteY74" fmla="*/ 5371404 h 6858000"/>
              <a:gd name="connsiteX75" fmla="*/ 1244432 w 7467600"/>
              <a:gd name="connsiteY75" fmla="*/ 5385601 h 6858000"/>
              <a:gd name="connsiteX76" fmla="*/ 973990 w 7467600"/>
              <a:gd name="connsiteY76" fmla="*/ 5424940 h 6858000"/>
              <a:gd name="connsiteX77" fmla="*/ 1103809 w 7467600"/>
              <a:gd name="connsiteY77" fmla="*/ 5433720 h 6858000"/>
              <a:gd name="connsiteX78" fmla="*/ 1123454 w 7467600"/>
              <a:gd name="connsiteY78" fmla="*/ 5435727 h 6858000"/>
              <a:gd name="connsiteX79" fmla="*/ 1737017 w 7467600"/>
              <a:gd name="connsiteY79" fmla="*/ 5452183 h 6858000"/>
              <a:gd name="connsiteX80" fmla="*/ 1824397 w 7467600"/>
              <a:gd name="connsiteY80" fmla="*/ 5447757 h 6858000"/>
              <a:gd name="connsiteX81" fmla="*/ 2070059 w 7467600"/>
              <a:gd name="connsiteY81" fmla="*/ 5441660 h 6858000"/>
              <a:gd name="connsiteX82" fmla="*/ 1456157 w 7467600"/>
              <a:gd name="connsiteY82" fmla="*/ 5371404 h 6858000"/>
              <a:gd name="connsiteX83" fmla="*/ 4988186 w 7467600"/>
              <a:gd name="connsiteY83" fmla="*/ 5216467 h 6858000"/>
              <a:gd name="connsiteX84" fmla="*/ 4777334 w 7467600"/>
              <a:gd name="connsiteY84" fmla="*/ 5406072 h 6858000"/>
              <a:gd name="connsiteX85" fmla="*/ 4718341 w 7467600"/>
              <a:gd name="connsiteY85" fmla="*/ 5468043 h 6858000"/>
              <a:gd name="connsiteX86" fmla="*/ 4604655 w 7467600"/>
              <a:gd name="connsiteY86" fmla="*/ 5583434 h 6858000"/>
              <a:gd name="connsiteX87" fmla="*/ 4565074 w 7467600"/>
              <a:gd name="connsiteY87" fmla="*/ 5618550 h 6858000"/>
              <a:gd name="connsiteX88" fmla="*/ 4988186 w 7467600"/>
              <a:gd name="connsiteY88" fmla="*/ 5216467 h 6858000"/>
              <a:gd name="connsiteX89" fmla="*/ 4978032 w 7467600"/>
              <a:gd name="connsiteY89" fmla="*/ 5183809 h 6858000"/>
              <a:gd name="connsiteX90" fmla="*/ 4463413 w 7467600"/>
              <a:gd name="connsiteY90" fmla="*/ 5615162 h 6858000"/>
              <a:gd name="connsiteX91" fmla="*/ 4358134 w 7467600"/>
              <a:gd name="connsiteY91" fmla="*/ 5742791 h 6858000"/>
              <a:gd name="connsiteX92" fmla="*/ 4376219 w 7467600"/>
              <a:gd name="connsiteY92" fmla="*/ 5729027 h 6858000"/>
              <a:gd name="connsiteX93" fmla="*/ 4582340 w 7467600"/>
              <a:gd name="connsiteY93" fmla="*/ 5561037 h 6858000"/>
              <a:gd name="connsiteX94" fmla="*/ 4694684 w 7467600"/>
              <a:gd name="connsiteY94" fmla="*/ 5447098 h 6858000"/>
              <a:gd name="connsiteX95" fmla="*/ 4754123 w 7467600"/>
              <a:gd name="connsiteY95" fmla="*/ 5384643 h 6858000"/>
              <a:gd name="connsiteX96" fmla="*/ 4978032 w 7467600"/>
              <a:gd name="connsiteY96" fmla="*/ 5183809 h 6858000"/>
              <a:gd name="connsiteX97" fmla="*/ 1903353 w 7467600"/>
              <a:gd name="connsiteY97" fmla="*/ 5044827 h 6858000"/>
              <a:gd name="connsiteX98" fmla="*/ 1936931 w 7467600"/>
              <a:gd name="connsiteY98" fmla="*/ 5093954 h 6858000"/>
              <a:gd name="connsiteX99" fmla="*/ 2195868 w 7467600"/>
              <a:gd name="connsiteY99" fmla="*/ 5396574 h 6858000"/>
              <a:gd name="connsiteX100" fmla="*/ 2088852 w 7467600"/>
              <a:gd name="connsiteY100" fmla="*/ 5166123 h 6858000"/>
              <a:gd name="connsiteX101" fmla="*/ 1958241 w 7467600"/>
              <a:gd name="connsiteY101" fmla="*/ 5067955 h 6858000"/>
              <a:gd name="connsiteX102" fmla="*/ 1903353 w 7467600"/>
              <a:gd name="connsiteY102" fmla="*/ 5044827 h 6858000"/>
              <a:gd name="connsiteX103" fmla="*/ 1979378 w 7467600"/>
              <a:gd name="connsiteY103" fmla="*/ 4769504 h 6858000"/>
              <a:gd name="connsiteX104" fmla="*/ 2882120 w 7467600"/>
              <a:gd name="connsiteY104" fmla="*/ 5064547 h 6858000"/>
              <a:gd name="connsiteX105" fmla="*/ 2793103 w 7467600"/>
              <a:gd name="connsiteY105" fmla="*/ 5039699 h 6858000"/>
              <a:gd name="connsiteX106" fmla="*/ 2770041 w 7467600"/>
              <a:gd name="connsiteY106" fmla="*/ 5033634 h 6858000"/>
              <a:gd name="connsiteX107" fmla="*/ 1979378 w 7467600"/>
              <a:gd name="connsiteY107" fmla="*/ 4769504 h 6858000"/>
              <a:gd name="connsiteX108" fmla="*/ 1927410 w 7467600"/>
              <a:gd name="connsiteY108" fmla="*/ 4716164 h 6858000"/>
              <a:gd name="connsiteX109" fmla="*/ 1959587 w 7467600"/>
              <a:gd name="connsiteY109" fmla="*/ 4728849 h 6858000"/>
              <a:gd name="connsiteX110" fmla="*/ 2777707 w 7467600"/>
              <a:gd name="connsiteY110" fmla="*/ 5003991 h 6858000"/>
              <a:gd name="connsiteX111" fmla="*/ 2800768 w 7467600"/>
              <a:gd name="connsiteY111" fmla="*/ 5010056 h 6858000"/>
              <a:gd name="connsiteX112" fmla="*/ 2879408 w 7467600"/>
              <a:gd name="connsiteY112" fmla="*/ 5031590 h 6858000"/>
              <a:gd name="connsiteX113" fmla="*/ 2862295 w 7467600"/>
              <a:gd name="connsiteY113" fmla="*/ 5022958 h 6858000"/>
              <a:gd name="connsiteX114" fmla="*/ 2813343 w 7467600"/>
              <a:gd name="connsiteY114" fmla="*/ 4998369 h 6858000"/>
              <a:gd name="connsiteX115" fmla="*/ 2646245 w 7467600"/>
              <a:gd name="connsiteY115" fmla="*/ 4930999 h 6858000"/>
              <a:gd name="connsiteX116" fmla="*/ 1999243 w 7467600"/>
              <a:gd name="connsiteY116" fmla="*/ 4730524 h 6858000"/>
              <a:gd name="connsiteX117" fmla="*/ 1979527 w 7467600"/>
              <a:gd name="connsiteY117" fmla="*/ 4726651 h 6858000"/>
              <a:gd name="connsiteX118" fmla="*/ 1927410 w 7467600"/>
              <a:gd name="connsiteY118" fmla="*/ 4716164 h 6858000"/>
              <a:gd name="connsiteX119" fmla="*/ 1997014 w 7467600"/>
              <a:gd name="connsiteY119" fmla="*/ 4698007 h 6858000"/>
              <a:gd name="connsiteX120" fmla="*/ 2005458 w 7467600"/>
              <a:gd name="connsiteY120" fmla="*/ 4699540 h 6858000"/>
              <a:gd name="connsiteX121" fmla="*/ 2657186 w 7467600"/>
              <a:gd name="connsiteY121" fmla="*/ 4901687 h 6858000"/>
              <a:gd name="connsiteX122" fmla="*/ 2826662 w 7467600"/>
              <a:gd name="connsiteY122" fmla="*/ 4970362 h 6858000"/>
              <a:gd name="connsiteX123" fmla="*/ 2876100 w 7467600"/>
              <a:gd name="connsiteY123" fmla="*/ 4995397 h 6858000"/>
              <a:gd name="connsiteX124" fmla="*/ 3042600 w 7467600"/>
              <a:gd name="connsiteY124" fmla="*/ 5059532 h 6858000"/>
              <a:gd name="connsiteX125" fmla="*/ 1997014 w 7467600"/>
              <a:gd name="connsiteY125" fmla="*/ 4698007 h 6858000"/>
              <a:gd name="connsiteX126" fmla="*/ 2305292 w 7467600"/>
              <a:gd name="connsiteY126" fmla="*/ 4219492 h 6858000"/>
              <a:gd name="connsiteX127" fmla="*/ 3360922 w 7467600"/>
              <a:gd name="connsiteY127" fmla="*/ 4529373 h 6858000"/>
              <a:gd name="connsiteX128" fmla="*/ 3492420 w 7467600"/>
              <a:gd name="connsiteY128" fmla="*/ 4510145 h 6858000"/>
              <a:gd name="connsiteX129" fmla="*/ 3364086 w 7467600"/>
              <a:gd name="connsiteY129" fmla="*/ 4480340 h 6858000"/>
              <a:gd name="connsiteX130" fmla="*/ 3225818 w 7467600"/>
              <a:gd name="connsiteY130" fmla="*/ 4411822 h 6858000"/>
              <a:gd name="connsiteX131" fmla="*/ 3129696 w 7467600"/>
              <a:gd name="connsiteY131" fmla="*/ 4360704 h 6858000"/>
              <a:gd name="connsiteX132" fmla="*/ 2814545 w 7467600"/>
              <a:gd name="connsiteY132" fmla="*/ 4282955 h 6858000"/>
              <a:gd name="connsiteX133" fmla="*/ 2305292 w 7467600"/>
              <a:gd name="connsiteY133" fmla="*/ 4219492 h 6858000"/>
              <a:gd name="connsiteX134" fmla="*/ 2626982 w 7467600"/>
              <a:gd name="connsiteY134" fmla="*/ 4206450 h 6858000"/>
              <a:gd name="connsiteX135" fmla="*/ 2490617 w 7467600"/>
              <a:gd name="connsiteY135" fmla="*/ 4206951 h 6858000"/>
              <a:gd name="connsiteX136" fmla="*/ 2819869 w 7467600"/>
              <a:gd name="connsiteY136" fmla="*/ 4252936 h 6858000"/>
              <a:gd name="connsiteX137" fmla="*/ 3143018 w 7467600"/>
              <a:gd name="connsiteY137" fmla="*/ 4332698 h 6858000"/>
              <a:gd name="connsiteX138" fmla="*/ 3241520 w 7467600"/>
              <a:gd name="connsiteY138" fmla="*/ 4385112 h 6858000"/>
              <a:gd name="connsiteX139" fmla="*/ 3374575 w 7467600"/>
              <a:gd name="connsiteY139" fmla="*/ 4451517 h 6858000"/>
              <a:gd name="connsiteX140" fmla="*/ 3505221 w 7467600"/>
              <a:gd name="connsiteY140" fmla="*/ 4480757 h 6858000"/>
              <a:gd name="connsiteX141" fmla="*/ 2626982 w 7467600"/>
              <a:gd name="connsiteY141" fmla="*/ 4206450 h 6858000"/>
              <a:gd name="connsiteX142" fmla="*/ 1310106 w 7467600"/>
              <a:gd name="connsiteY142" fmla="*/ 3943217 h 6858000"/>
              <a:gd name="connsiteX143" fmla="*/ 854994 w 7467600"/>
              <a:gd name="connsiteY143" fmla="*/ 4399136 h 6858000"/>
              <a:gd name="connsiteX144" fmla="*/ 742462 w 7467600"/>
              <a:gd name="connsiteY144" fmla="*/ 4594648 h 6858000"/>
              <a:gd name="connsiteX145" fmla="*/ 820602 w 7467600"/>
              <a:gd name="connsiteY145" fmla="*/ 4485915 h 6858000"/>
              <a:gd name="connsiteX146" fmla="*/ 878295 w 7467600"/>
              <a:gd name="connsiteY146" fmla="*/ 4403594 h 6858000"/>
              <a:gd name="connsiteX147" fmla="*/ 1240607 w 7467600"/>
              <a:gd name="connsiteY147" fmla="*/ 4010401 h 6858000"/>
              <a:gd name="connsiteX148" fmla="*/ 1310106 w 7467600"/>
              <a:gd name="connsiteY148" fmla="*/ 3943217 h 6858000"/>
              <a:gd name="connsiteX149" fmla="*/ 1423113 w 7467600"/>
              <a:gd name="connsiteY149" fmla="*/ 3874565 h 6858000"/>
              <a:gd name="connsiteX150" fmla="*/ 1260565 w 7467600"/>
              <a:gd name="connsiteY150" fmla="*/ 4031982 h 6858000"/>
              <a:gd name="connsiteX151" fmla="*/ 901900 w 7467600"/>
              <a:gd name="connsiteY151" fmla="*/ 4421236 h 6858000"/>
              <a:gd name="connsiteX152" fmla="*/ 845044 w 7467600"/>
              <a:gd name="connsiteY152" fmla="*/ 4502436 h 6858000"/>
              <a:gd name="connsiteX153" fmla="*/ 685926 w 7467600"/>
              <a:gd name="connsiteY153" fmla="*/ 4703069 h 6858000"/>
              <a:gd name="connsiteX154" fmla="*/ 684248 w 7467600"/>
              <a:gd name="connsiteY154" fmla="*/ 4706721 h 6858000"/>
              <a:gd name="connsiteX155" fmla="*/ 1423113 w 7467600"/>
              <a:gd name="connsiteY155" fmla="*/ 3874565 h 6858000"/>
              <a:gd name="connsiteX156" fmla="*/ 3316479 w 7467600"/>
              <a:gd name="connsiteY156" fmla="*/ 3872136 h 6858000"/>
              <a:gd name="connsiteX157" fmla="*/ 3546806 w 7467600"/>
              <a:gd name="connsiteY157" fmla="*/ 4356139 h 6858000"/>
              <a:gd name="connsiteX158" fmla="*/ 3364433 w 7467600"/>
              <a:gd name="connsiteY158" fmla="*/ 3953121 h 6858000"/>
              <a:gd name="connsiteX159" fmla="*/ 3316479 w 7467600"/>
              <a:gd name="connsiteY159" fmla="*/ 3872136 h 6858000"/>
              <a:gd name="connsiteX160" fmla="*/ 3291335 w 7467600"/>
              <a:gd name="connsiteY160" fmla="*/ 3767420 h 6858000"/>
              <a:gd name="connsiteX161" fmla="*/ 3390805 w 7467600"/>
              <a:gd name="connsiteY161" fmla="*/ 3937163 h 6858000"/>
              <a:gd name="connsiteX162" fmla="*/ 3579062 w 7467600"/>
              <a:gd name="connsiteY162" fmla="*/ 4359040 h 6858000"/>
              <a:gd name="connsiteX163" fmla="*/ 3467355 w 7467600"/>
              <a:gd name="connsiteY163" fmla="*/ 3988130 h 6858000"/>
              <a:gd name="connsiteX164" fmla="*/ 3310753 w 7467600"/>
              <a:gd name="connsiteY164" fmla="*/ 3787140 h 6858000"/>
              <a:gd name="connsiteX165" fmla="*/ 3291335 w 7467600"/>
              <a:gd name="connsiteY165" fmla="*/ 3767420 h 6858000"/>
              <a:gd name="connsiteX166" fmla="*/ 1635889 w 7467600"/>
              <a:gd name="connsiteY166" fmla="*/ 3709494 h 6858000"/>
              <a:gd name="connsiteX167" fmla="*/ 1634800 w 7467600"/>
              <a:gd name="connsiteY167" fmla="*/ 3731111 h 6858000"/>
              <a:gd name="connsiteX168" fmla="*/ 1635889 w 7467600"/>
              <a:gd name="connsiteY168" fmla="*/ 3709494 h 6858000"/>
              <a:gd name="connsiteX169" fmla="*/ 1510397 w 7467600"/>
              <a:gd name="connsiteY169" fmla="*/ 3684705 h 6858000"/>
              <a:gd name="connsiteX170" fmla="*/ 1146550 w 7467600"/>
              <a:gd name="connsiteY170" fmla="*/ 3802012 h 6858000"/>
              <a:gd name="connsiteX171" fmla="*/ 698834 w 7467600"/>
              <a:gd name="connsiteY171" fmla="*/ 3952272 h 6858000"/>
              <a:gd name="connsiteX172" fmla="*/ 34256 w 7467600"/>
              <a:gd name="connsiteY172" fmla="*/ 4347603 h 6858000"/>
              <a:gd name="connsiteX173" fmla="*/ 527241 w 7467600"/>
              <a:gd name="connsiteY173" fmla="*/ 4065078 h 6858000"/>
              <a:gd name="connsiteX174" fmla="*/ 1510397 w 7467600"/>
              <a:gd name="connsiteY174" fmla="*/ 3684705 h 6858000"/>
              <a:gd name="connsiteX175" fmla="*/ 1313114 w 7467600"/>
              <a:gd name="connsiteY175" fmla="*/ 3655216 h 6858000"/>
              <a:gd name="connsiteX176" fmla="*/ 1109304 w 7467600"/>
              <a:gd name="connsiteY176" fmla="*/ 3669030 h 6858000"/>
              <a:gd name="connsiteX177" fmla="*/ 8129 w 7467600"/>
              <a:gd name="connsiteY177" fmla="*/ 4330519 h 6858000"/>
              <a:gd name="connsiteX178" fmla="*/ 687572 w 7467600"/>
              <a:gd name="connsiteY178" fmla="*/ 3925629 h 6858000"/>
              <a:gd name="connsiteX179" fmla="*/ 1138365 w 7467600"/>
              <a:gd name="connsiteY179" fmla="*/ 3774515 h 6858000"/>
              <a:gd name="connsiteX180" fmla="*/ 1505579 w 7467600"/>
              <a:gd name="connsiteY180" fmla="*/ 3655526 h 6858000"/>
              <a:gd name="connsiteX181" fmla="*/ 1313114 w 7467600"/>
              <a:gd name="connsiteY181" fmla="*/ 3655216 h 6858000"/>
              <a:gd name="connsiteX182" fmla="*/ 3655073 w 7467600"/>
              <a:gd name="connsiteY182" fmla="*/ 3650884 h 6858000"/>
              <a:gd name="connsiteX183" fmla="*/ 3989938 w 7467600"/>
              <a:gd name="connsiteY183" fmla="*/ 3991685 h 6858000"/>
              <a:gd name="connsiteX184" fmla="*/ 4393907 w 7467600"/>
              <a:gd name="connsiteY184" fmla="*/ 4261258 h 6858000"/>
              <a:gd name="connsiteX185" fmla="*/ 4648051 w 7467600"/>
              <a:gd name="connsiteY185" fmla="*/ 4374051 h 6858000"/>
              <a:gd name="connsiteX186" fmla="*/ 4383389 w 7467600"/>
              <a:gd name="connsiteY186" fmla="*/ 4184369 h 6858000"/>
              <a:gd name="connsiteX187" fmla="*/ 4165508 w 7467600"/>
              <a:gd name="connsiteY187" fmla="*/ 4035196 h 6858000"/>
              <a:gd name="connsiteX188" fmla="*/ 4068162 w 7467600"/>
              <a:gd name="connsiteY188" fmla="*/ 3953394 h 6858000"/>
              <a:gd name="connsiteX189" fmla="*/ 3981416 w 7467600"/>
              <a:gd name="connsiteY189" fmla="*/ 3880482 h 6858000"/>
              <a:gd name="connsiteX190" fmla="*/ 3800147 w 7467600"/>
              <a:gd name="connsiteY190" fmla="*/ 3749872 h 6858000"/>
              <a:gd name="connsiteX191" fmla="*/ 3655073 w 7467600"/>
              <a:gd name="connsiteY191" fmla="*/ 3650884 h 6858000"/>
              <a:gd name="connsiteX192" fmla="*/ 3670252 w 7467600"/>
              <a:gd name="connsiteY192" fmla="*/ 3622798 h 6858000"/>
              <a:gd name="connsiteX193" fmla="*/ 3817258 w 7467600"/>
              <a:gd name="connsiteY193" fmla="*/ 3723577 h 6858000"/>
              <a:gd name="connsiteX194" fmla="*/ 4000461 w 7467600"/>
              <a:gd name="connsiteY194" fmla="*/ 3855966 h 6858000"/>
              <a:gd name="connsiteX195" fmla="*/ 4088180 w 7467600"/>
              <a:gd name="connsiteY195" fmla="*/ 3929774 h 6858000"/>
              <a:gd name="connsiteX196" fmla="*/ 4184555 w 7467600"/>
              <a:gd name="connsiteY196" fmla="*/ 4010683 h 6858000"/>
              <a:gd name="connsiteX197" fmla="*/ 4399563 w 7467600"/>
              <a:gd name="connsiteY197" fmla="*/ 4158106 h 6858000"/>
              <a:gd name="connsiteX198" fmla="*/ 4684469 w 7467600"/>
              <a:gd name="connsiteY198" fmla="*/ 4364680 h 6858000"/>
              <a:gd name="connsiteX199" fmla="*/ 4690271 w 7467600"/>
              <a:gd name="connsiteY199" fmla="*/ 4370034 h 6858000"/>
              <a:gd name="connsiteX200" fmla="*/ 4136093 w 7467600"/>
              <a:gd name="connsiteY200" fmla="*/ 3858466 h 6858000"/>
              <a:gd name="connsiteX201" fmla="*/ 3670252 w 7467600"/>
              <a:gd name="connsiteY201" fmla="*/ 3622798 h 6858000"/>
              <a:gd name="connsiteX202" fmla="*/ 4440129 w 7467600"/>
              <a:gd name="connsiteY202" fmla="*/ 3448571 h 6858000"/>
              <a:gd name="connsiteX203" fmla="*/ 4856525 w 7467600"/>
              <a:gd name="connsiteY203" fmla="*/ 3915351 h 6858000"/>
              <a:gd name="connsiteX204" fmla="*/ 5059055 w 7467600"/>
              <a:gd name="connsiteY204" fmla="*/ 4108918 h 6858000"/>
              <a:gd name="connsiteX205" fmla="*/ 5290070 w 7467600"/>
              <a:gd name="connsiteY205" fmla="*/ 4263619 h 6858000"/>
              <a:gd name="connsiteX206" fmla="*/ 4834991 w 7467600"/>
              <a:gd name="connsiteY206" fmla="*/ 3830985 h 6858000"/>
              <a:gd name="connsiteX207" fmla="*/ 4440129 w 7467600"/>
              <a:gd name="connsiteY207" fmla="*/ 3448571 h 6858000"/>
              <a:gd name="connsiteX208" fmla="*/ 4441737 w 7467600"/>
              <a:gd name="connsiteY208" fmla="*/ 3399734 h 6858000"/>
              <a:gd name="connsiteX209" fmla="*/ 4431236 w 7467600"/>
              <a:gd name="connsiteY209" fmla="*/ 3400954 h 6858000"/>
              <a:gd name="connsiteX210" fmla="*/ 4557150 w 7467600"/>
              <a:gd name="connsiteY210" fmla="*/ 3510023 h 6858000"/>
              <a:gd name="connsiteX211" fmla="*/ 4856936 w 7467600"/>
              <a:gd name="connsiteY211" fmla="*/ 3809146 h 6858000"/>
              <a:gd name="connsiteX212" fmla="*/ 5111996 w 7467600"/>
              <a:gd name="connsiteY212" fmla="*/ 4065759 h 6858000"/>
              <a:gd name="connsiteX213" fmla="*/ 5388878 w 7467600"/>
              <a:gd name="connsiteY213" fmla="*/ 4300185 h 6858000"/>
              <a:gd name="connsiteX214" fmla="*/ 5425556 w 7467600"/>
              <a:gd name="connsiteY214" fmla="*/ 4308967 h 6858000"/>
              <a:gd name="connsiteX215" fmla="*/ 4943646 w 7467600"/>
              <a:gd name="connsiteY215" fmla="*/ 3822916 h 6858000"/>
              <a:gd name="connsiteX216" fmla="*/ 4594837 w 7467600"/>
              <a:gd name="connsiteY216" fmla="*/ 3532274 h 6858000"/>
              <a:gd name="connsiteX217" fmla="*/ 4441737 w 7467600"/>
              <a:gd name="connsiteY217" fmla="*/ 3399734 h 6858000"/>
              <a:gd name="connsiteX218" fmla="*/ 5425834 w 7467600"/>
              <a:gd name="connsiteY218" fmla="*/ 3162785 h 6858000"/>
              <a:gd name="connsiteX219" fmla="*/ 5401644 w 7467600"/>
              <a:gd name="connsiteY219" fmla="*/ 3617847 h 6858000"/>
              <a:gd name="connsiteX220" fmla="*/ 5467256 w 7467600"/>
              <a:gd name="connsiteY220" fmla="*/ 4175494 h 6858000"/>
              <a:gd name="connsiteX221" fmla="*/ 5448069 w 7467600"/>
              <a:gd name="connsiteY221" fmla="*/ 3567554 h 6858000"/>
              <a:gd name="connsiteX222" fmla="*/ 5425834 w 7467600"/>
              <a:gd name="connsiteY222" fmla="*/ 3162785 h 6858000"/>
              <a:gd name="connsiteX223" fmla="*/ 1318687 w 7467600"/>
              <a:gd name="connsiteY223" fmla="*/ 3113840 h 6858000"/>
              <a:gd name="connsiteX224" fmla="*/ 1066793 w 7467600"/>
              <a:gd name="connsiteY224" fmla="*/ 3212171 h 6858000"/>
              <a:gd name="connsiteX225" fmla="*/ 993319 w 7467600"/>
              <a:gd name="connsiteY225" fmla="*/ 3247648 h 6858000"/>
              <a:gd name="connsiteX226" fmla="*/ 853081 w 7467600"/>
              <a:gd name="connsiteY226" fmla="*/ 3312410 h 6858000"/>
              <a:gd name="connsiteX227" fmla="*/ 805957 w 7467600"/>
              <a:gd name="connsiteY227" fmla="*/ 3330443 h 6858000"/>
              <a:gd name="connsiteX228" fmla="*/ 1318687 w 7467600"/>
              <a:gd name="connsiteY228" fmla="*/ 3113840 h 6858000"/>
              <a:gd name="connsiteX229" fmla="*/ 5453702 w 7467600"/>
              <a:gd name="connsiteY229" fmla="*/ 3090882 h 6858000"/>
              <a:gd name="connsiteX230" fmla="*/ 5480135 w 7467600"/>
              <a:gd name="connsiteY230" fmla="*/ 3565802 h 6858000"/>
              <a:gd name="connsiteX231" fmla="*/ 5499023 w 7467600"/>
              <a:gd name="connsiteY231" fmla="*/ 4166310 h 6858000"/>
              <a:gd name="connsiteX232" fmla="*/ 5547022 w 7467600"/>
              <a:gd name="connsiteY232" fmla="*/ 3607838 h 6858000"/>
              <a:gd name="connsiteX233" fmla="*/ 5515964 w 7467600"/>
              <a:gd name="connsiteY233" fmla="*/ 3378541 h 6858000"/>
              <a:gd name="connsiteX234" fmla="*/ 5453702 w 7467600"/>
              <a:gd name="connsiteY234" fmla="*/ 3090882 h 6858000"/>
              <a:gd name="connsiteX235" fmla="*/ 1238695 w 7467600"/>
              <a:gd name="connsiteY235" fmla="*/ 3076820 h 6858000"/>
              <a:gd name="connsiteX236" fmla="*/ 716371 w 7467600"/>
              <a:gd name="connsiteY236" fmla="*/ 3293249 h 6858000"/>
              <a:gd name="connsiteX237" fmla="*/ 579522 w 7467600"/>
              <a:gd name="connsiteY237" fmla="*/ 3371759 h 6858000"/>
              <a:gd name="connsiteX238" fmla="*/ 600288 w 7467600"/>
              <a:gd name="connsiteY238" fmla="*/ 3365555 h 6858000"/>
              <a:gd name="connsiteX239" fmla="*/ 840692 w 7467600"/>
              <a:gd name="connsiteY239" fmla="*/ 3284921 h 6858000"/>
              <a:gd name="connsiteX240" fmla="*/ 979248 w 7467600"/>
              <a:gd name="connsiteY240" fmla="*/ 3221003 h 6858000"/>
              <a:gd name="connsiteX241" fmla="*/ 1053282 w 7467600"/>
              <a:gd name="connsiteY241" fmla="*/ 3185247 h 6858000"/>
              <a:gd name="connsiteX242" fmla="*/ 1320603 w 7467600"/>
              <a:gd name="connsiteY242" fmla="*/ 3081281 h 6858000"/>
              <a:gd name="connsiteX243" fmla="*/ 1238695 w 7467600"/>
              <a:gd name="connsiteY243" fmla="*/ 3076820 h 6858000"/>
              <a:gd name="connsiteX244" fmla="*/ 5425627 w 7467600"/>
              <a:gd name="connsiteY244" fmla="*/ 2954192 h 6858000"/>
              <a:gd name="connsiteX245" fmla="*/ 5470770 w 7467600"/>
              <a:gd name="connsiteY245" fmla="*/ 3005435 h 6858000"/>
              <a:gd name="connsiteX246" fmla="*/ 5519779 w 7467600"/>
              <a:gd name="connsiteY246" fmla="*/ 4359223 h 6858000"/>
              <a:gd name="connsiteX247" fmla="*/ 5520293 w 7467600"/>
              <a:gd name="connsiteY247" fmla="*/ 4360602 h 6858000"/>
              <a:gd name="connsiteX248" fmla="*/ 5767221 w 7467600"/>
              <a:gd name="connsiteY248" fmla="*/ 4665564 h 6858000"/>
              <a:gd name="connsiteX249" fmla="*/ 6937169 w 7467600"/>
              <a:gd name="connsiteY249" fmla="*/ 4815941 h 6858000"/>
              <a:gd name="connsiteX250" fmla="*/ 6953922 w 7467600"/>
              <a:gd name="connsiteY250" fmla="*/ 4890068 h 6858000"/>
              <a:gd name="connsiteX251" fmla="*/ 6071359 w 7467600"/>
              <a:gd name="connsiteY251" fmla="*/ 4770770 h 6858000"/>
              <a:gd name="connsiteX252" fmla="*/ 6038839 w 7467600"/>
              <a:gd name="connsiteY252" fmla="*/ 4764474 h 6858000"/>
              <a:gd name="connsiteX253" fmla="*/ 6038706 w 7467600"/>
              <a:gd name="connsiteY253" fmla="*/ 4763847 h 6858000"/>
              <a:gd name="connsiteX254" fmla="*/ 6037784 w 7467600"/>
              <a:gd name="connsiteY254" fmla="*/ 4764270 h 6858000"/>
              <a:gd name="connsiteX255" fmla="*/ 6038839 w 7467600"/>
              <a:gd name="connsiteY255" fmla="*/ 4764474 h 6858000"/>
              <a:gd name="connsiteX256" fmla="*/ 6040338 w 7467600"/>
              <a:gd name="connsiteY256" fmla="*/ 4771418 h 6858000"/>
              <a:gd name="connsiteX257" fmla="*/ 6024488 w 7467600"/>
              <a:gd name="connsiteY257" fmla="*/ 4809903 h 6858000"/>
              <a:gd name="connsiteX258" fmla="*/ 5599771 w 7467600"/>
              <a:gd name="connsiteY258" fmla="*/ 5509652 h 6858000"/>
              <a:gd name="connsiteX259" fmla="*/ 5548843 w 7467600"/>
              <a:gd name="connsiteY259" fmla="*/ 5563845 h 6858000"/>
              <a:gd name="connsiteX260" fmla="*/ 5940952 w 7467600"/>
              <a:gd name="connsiteY260" fmla="*/ 6250028 h 6858000"/>
              <a:gd name="connsiteX261" fmla="*/ 6043441 w 7467600"/>
              <a:gd name="connsiteY261" fmla="*/ 6665847 h 6858000"/>
              <a:gd name="connsiteX262" fmla="*/ 6093432 w 7467600"/>
              <a:gd name="connsiteY262" fmla="*/ 6858000 h 6858000"/>
              <a:gd name="connsiteX263" fmla="*/ 6034344 w 7467600"/>
              <a:gd name="connsiteY263" fmla="*/ 6858000 h 6858000"/>
              <a:gd name="connsiteX264" fmla="*/ 6026679 w 7467600"/>
              <a:gd name="connsiteY264" fmla="*/ 6836959 h 6858000"/>
              <a:gd name="connsiteX265" fmla="*/ 5800441 w 7467600"/>
              <a:gd name="connsiteY265" fmla="*/ 6335286 h 6858000"/>
              <a:gd name="connsiteX266" fmla="*/ 5526562 w 7467600"/>
              <a:gd name="connsiteY266" fmla="*/ 5705388 h 6858000"/>
              <a:gd name="connsiteX267" fmla="*/ 5519640 w 7467600"/>
              <a:gd name="connsiteY267" fmla="*/ 5683774 h 6858000"/>
              <a:gd name="connsiteX268" fmla="*/ 5844559 w 7467600"/>
              <a:gd name="connsiteY268" fmla="*/ 6553349 h 6858000"/>
              <a:gd name="connsiteX269" fmla="*/ 5975994 w 7467600"/>
              <a:gd name="connsiteY269" fmla="*/ 6858000 h 6858000"/>
              <a:gd name="connsiteX270" fmla="*/ 5898547 w 7467600"/>
              <a:gd name="connsiteY270" fmla="*/ 6858000 h 6858000"/>
              <a:gd name="connsiteX271" fmla="*/ 5682041 w 7467600"/>
              <a:gd name="connsiteY271" fmla="*/ 6355860 h 6858000"/>
              <a:gd name="connsiteX272" fmla="*/ 5461758 w 7467600"/>
              <a:gd name="connsiteY272" fmla="*/ 5820220 h 6858000"/>
              <a:gd name="connsiteX273" fmla="*/ 5237282 w 7467600"/>
              <a:gd name="connsiteY273" fmla="*/ 6579086 h 6858000"/>
              <a:gd name="connsiteX274" fmla="*/ 5115009 w 7467600"/>
              <a:gd name="connsiteY274" fmla="*/ 6858000 h 6858000"/>
              <a:gd name="connsiteX275" fmla="*/ 5028074 w 7467600"/>
              <a:gd name="connsiteY275" fmla="*/ 6858000 h 6858000"/>
              <a:gd name="connsiteX276" fmla="*/ 5079508 w 7467600"/>
              <a:gd name="connsiteY276" fmla="*/ 6749074 h 6858000"/>
              <a:gd name="connsiteX277" fmla="*/ 5371846 w 7467600"/>
              <a:gd name="connsiteY277" fmla="*/ 5924413 h 6858000"/>
              <a:gd name="connsiteX278" fmla="*/ 5270512 w 7467600"/>
              <a:gd name="connsiteY278" fmla="*/ 6138975 h 6858000"/>
              <a:gd name="connsiteX279" fmla="*/ 5062409 w 7467600"/>
              <a:gd name="connsiteY279" fmla="*/ 6653544 h 6858000"/>
              <a:gd name="connsiteX280" fmla="*/ 5036628 w 7467600"/>
              <a:gd name="connsiteY280" fmla="*/ 6754247 h 6858000"/>
              <a:gd name="connsiteX281" fmla="*/ 5009112 w 7467600"/>
              <a:gd name="connsiteY281" fmla="*/ 6858000 h 6858000"/>
              <a:gd name="connsiteX282" fmla="*/ 4976679 w 7467600"/>
              <a:gd name="connsiteY282" fmla="*/ 6858000 h 6858000"/>
              <a:gd name="connsiteX283" fmla="*/ 5006537 w 7467600"/>
              <a:gd name="connsiteY283" fmla="*/ 6747068 h 6858000"/>
              <a:gd name="connsiteX284" fmla="*/ 5032723 w 7467600"/>
              <a:gd name="connsiteY284" fmla="*/ 6644957 h 6858000"/>
              <a:gd name="connsiteX285" fmla="*/ 5242949 w 7467600"/>
              <a:gd name="connsiteY285" fmla="*/ 6125175 h 6858000"/>
              <a:gd name="connsiteX286" fmla="*/ 5286321 w 7467600"/>
              <a:gd name="connsiteY286" fmla="*/ 6033555 h 6858000"/>
              <a:gd name="connsiteX287" fmla="*/ 5008210 w 7467600"/>
              <a:gd name="connsiteY287" fmla="*/ 6649194 h 6858000"/>
              <a:gd name="connsiteX288" fmla="*/ 4986321 w 7467600"/>
              <a:gd name="connsiteY288" fmla="*/ 6765687 h 6858000"/>
              <a:gd name="connsiteX289" fmla="*/ 4973474 w 7467600"/>
              <a:gd name="connsiteY289" fmla="*/ 6858000 h 6858000"/>
              <a:gd name="connsiteX290" fmla="*/ 4907178 w 7467600"/>
              <a:gd name="connsiteY290" fmla="*/ 6858000 h 6858000"/>
              <a:gd name="connsiteX291" fmla="*/ 4910810 w 7467600"/>
              <a:gd name="connsiteY291" fmla="*/ 6829660 h 6858000"/>
              <a:gd name="connsiteX292" fmla="*/ 4987461 w 7467600"/>
              <a:gd name="connsiteY292" fmla="*/ 6432994 h 6858000"/>
              <a:gd name="connsiteX293" fmla="*/ 5179262 w 7467600"/>
              <a:gd name="connsiteY293" fmla="*/ 6035044 h 6858000"/>
              <a:gd name="connsiteX294" fmla="*/ 4689678 w 7467600"/>
              <a:gd name="connsiteY294" fmla="*/ 6440241 h 6858000"/>
              <a:gd name="connsiteX295" fmla="*/ 4477543 w 7467600"/>
              <a:gd name="connsiteY295" fmla="*/ 6674836 h 6858000"/>
              <a:gd name="connsiteX296" fmla="*/ 4329957 w 7467600"/>
              <a:gd name="connsiteY296" fmla="*/ 6858000 h 6858000"/>
              <a:gd name="connsiteX297" fmla="*/ 4218595 w 7467600"/>
              <a:gd name="connsiteY297" fmla="*/ 6858000 h 6858000"/>
              <a:gd name="connsiteX298" fmla="*/ 4368888 w 7467600"/>
              <a:gd name="connsiteY298" fmla="*/ 6668412 h 6858000"/>
              <a:gd name="connsiteX299" fmla="*/ 4563091 w 7467600"/>
              <a:gd name="connsiteY299" fmla="*/ 6442508 h 6858000"/>
              <a:gd name="connsiteX300" fmla="*/ 5387324 w 7467600"/>
              <a:gd name="connsiteY300" fmla="*/ 5705830 h 6858000"/>
              <a:gd name="connsiteX301" fmla="*/ 5073620 w 7467600"/>
              <a:gd name="connsiteY301" fmla="*/ 5955437 h 6858000"/>
              <a:gd name="connsiteX302" fmla="*/ 4689789 w 7467600"/>
              <a:gd name="connsiteY302" fmla="*/ 6268382 h 6858000"/>
              <a:gd name="connsiteX303" fmla="*/ 4418722 w 7467600"/>
              <a:gd name="connsiteY303" fmla="*/ 6570886 h 6858000"/>
              <a:gd name="connsiteX304" fmla="*/ 4214944 w 7467600"/>
              <a:gd name="connsiteY304" fmla="*/ 6858000 h 6858000"/>
              <a:gd name="connsiteX305" fmla="*/ 4177898 w 7467600"/>
              <a:gd name="connsiteY305" fmla="*/ 6858000 h 6858000"/>
              <a:gd name="connsiteX306" fmla="*/ 4391597 w 7467600"/>
              <a:gd name="connsiteY306" fmla="*/ 6556370 h 6858000"/>
              <a:gd name="connsiteX307" fmla="*/ 4668889 w 7467600"/>
              <a:gd name="connsiteY307" fmla="*/ 6246399 h 6858000"/>
              <a:gd name="connsiteX308" fmla="*/ 5055427 w 7467600"/>
              <a:gd name="connsiteY308" fmla="*/ 5931476 h 6858000"/>
              <a:gd name="connsiteX309" fmla="*/ 5371814 w 7467600"/>
              <a:gd name="connsiteY309" fmla="*/ 5678975 h 6858000"/>
              <a:gd name="connsiteX310" fmla="*/ 4987918 w 7467600"/>
              <a:gd name="connsiteY310" fmla="*/ 5838701 h 6858000"/>
              <a:gd name="connsiteX311" fmla="*/ 4317146 w 7467600"/>
              <a:gd name="connsiteY311" fmla="*/ 6587716 h 6858000"/>
              <a:gd name="connsiteX312" fmla="*/ 4171627 w 7467600"/>
              <a:gd name="connsiteY312" fmla="*/ 6858000 h 6858000"/>
              <a:gd name="connsiteX313" fmla="*/ 4081585 w 7467600"/>
              <a:gd name="connsiteY313" fmla="*/ 6858000 h 6858000"/>
              <a:gd name="connsiteX314" fmla="*/ 4238603 w 7467600"/>
              <a:gd name="connsiteY314" fmla="*/ 6559341 h 6858000"/>
              <a:gd name="connsiteX315" fmla="*/ 4778333 w 7467600"/>
              <a:gd name="connsiteY315" fmla="*/ 5873626 h 6858000"/>
              <a:gd name="connsiteX316" fmla="*/ 5414185 w 7467600"/>
              <a:gd name="connsiteY316" fmla="*/ 5573882 h 6858000"/>
              <a:gd name="connsiteX317" fmla="*/ 5959648 w 7467600"/>
              <a:gd name="connsiteY317" fmla="*/ 4760797 h 6858000"/>
              <a:gd name="connsiteX318" fmla="*/ 5355019 w 7467600"/>
              <a:gd name="connsiteY318" fmla="*/ 4734672 h 6858000"/>
              <a:gd name="connsiteX319" fmla="*/ 5083565 w 7467600"/>
              <a:gd name="connsiteY319" fmla="*/ 5179121 h 6858000"/>
              <a:gd name="connsiteX320" fmla="*/ 4713577 w 7467600"/>
              <a:gd name="connsiteY320" fmla="*/ 5616803 h 6858000"/>
              <a:gd name="connsiteX321" fmla="*/ 3989559 w 7467600"/>
              <a:gd name="connsiteY321" fmla="*/ 6145945 h 6858000"/>
              <a:gd name="connsiteX322" fmla="*/ 3939824 w 7467600"/>
              <a:gd name="connsiteY322" fmla="*/ 6066900 h 6858000"/>
              <a:gd name="connsiteX323" fmla="*/ 4584537 w 7467600"/>
              <a:gd name="connsiteY323" fmla="*/ 5324826 h 6858000"/>
              <a:gd name="connsiteX324" fmla="*/ 5037105 w 7467600"/>
              <a:gd name="connsiteY324" fmla="*/ 5088765 h 6858000"/>
              <a:gd name="connsiteX325" fmla="*/ 5039930 w 7467600"/>
              <a:gd name="connsiteY325" fmla="*/ 5089585 h 6858000"/>
              <a:gd name="connsiteX326" fmla="*/ 5263764 w 7467600"/>
              <a:gd name="connsiteY326" fmla="*/ 4735525 h 6858000"/>
              <a:gd name="connsiteX327" fmla="*/ 4086300 w 7467600"/>
              <a:gd name="connsiteY327" fmla="*/ 4884599 h 6858000"/>
              <a:gd name="connsiteX328" fmla="*/ 4085485 w 7467600"/>
              <a:gd name="connsiteY328" fmla="*/ 4899070 h 6858000"/>
              <a:gd name="connsiteX329" fmla="*/ 3871915 w 7467600"/>
              <a:gd name="connsiteY329" fmla="*/ 5253645 h 6858000"/>
              <a:gd name="connsiteX330" fmla="*/ 3799374 w 7467600"/>
              <a:gd name="connsiteY330" fmla="*/ 5466127 h 6858000"/>
              <a:gd name="connsiteX331" fmla="*/ 3498850 w 7467600"/>
              <a:gd name="connsiteY331" fmla="*/ 6661888 h 6858000"/>
              <a:gd name="connsiteX332" fmla="*/ 3399216 w 7467600"/>
              <a:gd name="connsiteY332" fmla="*/ 6858000 h 6858000"/>
              <a:gd name="connsiteX333" fmla="*/ 3303688 w 7467600"/>
              <a:gd name="connsiteY333" fmla="*/ 6858000 h 6858000"/>
              <a:gd name="connsiteX334" fmla="*/ 3391774 w 7467600"/>
              <a:gd name="connsiteY334" fmla="*/ 6697181 h 6858000"/>
              <a:gd name="connsiteX335" fmla="*/ 3735540 w 7467600"/>
              <a:gd name="connsiteY335" fmla="*/ 5546923 h 6858000"/>
              <a:gd name="connsiteX336" fmla="*/ 3729438 w 7467600"/>
              <a:gd name="connsiteY336" fmla="*/ 5569058 h 6858000"/>
              <a:gd name="connsiteX337" fmla="*/ 3707782 w 7467600"/>
              <a:gd name="connsiteY337" fmla="*/ 5644908 h 6858000"/>
              <a:gd name="connsiteX338" fmla="*/ 3583827 w 7467600"/>
              <a:gd name="connsiteY338" fmla="*/ 6039215 h 6858000"/>
              <a:gd name="connsiteX339" fmla="*/ 3547861 w 7467600"/>
              <a:gd name="connsiteY339" fmla="*/ 6129609 h 6858000"/>
              <a:gd name="connsiteX340" fmla="*/ 3490905 w 7467600"/>
              <a:gd name="connsiteY340" fmla="*/ 6277660 h 6858000"/>
              <a:gd name="connsiteX341" fmla="*/ 3455859 w 7467600"/>
              <a:gd name="connsiteY341" fmla="*/ 6391301 h 6858000"/>
              <a:gd name="connsiteX342" fmla="*/ 3429112 w 7467600"/>
              <a:gd name="connsiteY342" fmla="*/ 6479469 h 6858000"/>
              <a:gd name="connsiteX343" fmla="*/ 3304862 w 7467600"/>
              <a:gd name="connsiteY343" fmla="*/ 6796476 h 6858000"/>
              <a:gd name="connsiteX344" fmla="*/ 3276071 w 7467600"/>
              <a:gd name="connsiteY344" fmla="*/ 6858000 h 6858000"/>
              <a:gd name="connsiteX345" fmla="*/ 3240805 w 7467600"/>
              <a:gd name="connsiteY345" fmla="*/ 6858000 h 6858000"/>
              <a:gd name="connsiteX346" fmla="*/ 3275917 w 7467600"/>
              <a:gd name="connsiteY346" fmla="*/ 6783192 h 6858000"/>
              <a:gd name="connsiteX347" fmla="*/ 3399358 w 7467600"/>
              <a:gd name="connsiteY347" fmla="*/ 6469011 h 6858000"/>
              <a:gd name="connsiteX348" fmla="*/ 3425650 w 7467600"/>
              <a:gd name="connsiteY348" fmla="*/ 6381333 h 6858000"/>
              <a:gd name="connsiteX349" fmla="*/ 3460661 w 7467600"/>
              <a:gd name="connsiteY349" fmla="*/ 6266763 h 6858000"/>
              <a:gd name="connsiteX350" fmla="*/ 3518021 w 7467600"/>
              <a:gd name="connsiteY350" fmla="*/ 6117298 h 6858000"/>
              <a:gd name="connsiteX351" fmla="*/ 3554035 w 7467600"/>
              <a:gd name="connsiteY351" fmla="*/ 6027832 h 6858000"/>
              <a:gd name="connsiteX352" fmla="*/ 3677174 w 7467600"/>
              <a:gd name="connsiteY352" fmla="*/ 5636351 h 6858000"/>
              <a:gd name="connsiteX353" fmla="*/ 3698819 w 7467600"/>
              <a:gd name="connsiteY353" fmla="*/ 5560503 h 6858000"/>
              <a:gd name="connsiteX354" fmla="*/ 3702094 w 7467600"/>
              <a:gd name="connsiteY354" fmla="*/ 5549194 h 6858000"/>
              <a:gd name="connsiteX355" fmla="*/ 3398355 w 7467600"/>
              <a:gd name="connsiteY355" fmla="*/ 6094603 h 6858000"/>
              <a:gd name="connsiteX356" fmla="*/ 3193941 w 7467600"/>
              <a:gd name="connsiteY356" fmla="*/ 6798775 h 6858000"/>
              <a:gd name="connsiteX357" fmla="*/ 3184140 w 7467600"/>
              <a:gd name="connsiteY357" fmla="*/ 6858000 h 6858000"/>
              <a:gd name="connsiteX358" fmla="*/ 3099978 w 7467600"/>
              <a:gd name="connsiteY358" fmla="*/ 6858000 h 6858000"/>
              <a:gd name="connsiteX359" fmla="*/ 3101556 w 7467600"/>
              <a:gd name="connsiteY359" fmla="*/ 6843337 h 6858000"/>
              <a:gd name="connsiteX360" fmla="*/ 3370162 w 7467600"/>
              <a:gd name="connsiteY360" fmla="*/ 5785550 h 6858000"/>
              <a:gd name="connsiteX361" fmla="*/ 3746477 w 7467600"/>
              <a:gd name="connsiteY361" fmla="*/ 5377889 h 6858000"/>
              <a:gd name="connsiteX362" fmla="*/ 3863399 w 7467600"/>
              <a:gd name="connsiteY362" fmla="*/ 5087257 h 6858000"/>
              <a:gd name="connsiteX363" fmla="*/ 3968712 w 7467600"/>
              <a:gd name="connsiteY363" fmla="*/ 4913989 h 6858000"/>
              <a:gd name="connsiteX364" fmla="*/ 2792390 w 7467600"/>
              <a:gd name="connsiteY364" fmla="*/ 5382974 h 6858000"/>
              <a:gd name="connsiteX365" fmla="*/ 2714982 w 7467600"/>
              <a:gd name="connsiteY365" fmla="*/ 5427051 h 6858000"/>
              <a:gd name="connsiteX366" fmla="*/ 2813361 w 7467600"/>
              <a:gd name="connsiteY366" fmla="*/ 6023912 h 6858000"/>
              <a:gd name="connsiteX367" fmla="*/ 2688430 w 7467600"/>
              <a:gd name="connsiteY367" fmla="*/ 6801564 h 6858000"/>
              <a:gd name="connsiteX368" fmla="*/ 2629626 w 7467600"/>
              <a:gd name="connsiteY368" fmla="*/ 6763394 h 6858000"/>
              <a:gd name="connsiteX369" fmla="*/ 2565328 w 7467600"/>
              <a:gd name="connsiteY369" fmla="*/ 5516399 h 6858000"/>
              <a:gd name="connsiteX370" fmla="*/ 1922999 w 7467600"/>
              <a:gd name="connsiteY370" fmla="*/ 5980343 h 6858000"/>
              <a:gd name="connsiteX371" fmla="*/ 1950261 w 7467600"/>
              <a:gd name="connsiteY371" fmla="*/ 6405858 h 6858000"/>
              <a:gd name="connsiteX372" fmla="*/ 2365554 w 7467600"/>
              <a:gd name="connsiteY372" fmla="*/ 6759107 h 6858000"/>
              <a:gd name="connsiteX373" fmla="*/ 2424142 w 7467600"/>
              <a:gd name="connsiteY373" fmla="*/ 6858000 h 6858000"/>
              <a:gd name="connsiteX374" fmla="*/ 2395994 w 7467600"/>
              <a:gd name="connsiteY374" fmla="*/ 6858000 h 6858000"/>
              <a:gd name="connsiteX375" fmla="*/ 2392863 w 7467600"/>
              <a:gd name="connsiteY375" fmla="*/ 6852964 h 6858000"/>
              <a:gd name="connsiteX376" fmla="*/ 2017589 w 7467600"/>
              <a:gd name="connsiteY376" fmla="*/ 6493982 h 6858000"/>
              <a:gd name="connsiteX377" fmla="*/ 2147336 w 7467600"/>
              <a:gd name="connsiteY377" fmla="*/ 6594052 h 6858000"/>
              <a:gd name="connsiteX378" fmla="*/ 2207047 w 7467600"/>
              <a:gd name="connsiteY378" fmla="*/ 6654540 h 6858000"/>
              <a:gd name="connsiteX379" fmla="*/ 2299106 w 7467600"/>
              <a:gd name="connsiteY379" fmla="*/ 6778931 h 6858000"/>
              <a:gd name="connsiteX380" fmla="*/ 2314430 w 7467600"/>
              <a:gd name="connsiteY380" fmla="*/ 6801144 h 6858000"/>
              <a:gd name="connsiteX381" fmla="*/ 2352406 w 7467600"/>
              <a:gd name="connsiteY381" fmla="*/ 6858000 h 6858000"/>
              <a:gd name="connsiteX382" fmla="*/ 2314492 w 7467600"/>
              <a:gd name="connsiteY382" fmla="*/ 6858000 h 6858000"/>
              <a:gd name="connsiteX383" fmla="*/ 2288095 w 7467600"/>
              <a:gd name="connsiteY383" fmla="*/ 6818030 h 6858000"/>
              <a:gd name="connsiteX384" fmla="*/ 2272768 w 7467600"/>
              <a:gd name="connsiteY384" fmla="*/ 6795822 h 6858000"/>
              <a:gd name="connsiteX385" fmla="*/ 2182715 w 7467600"/>
              <a:gd name="connsiteY385" fmla="*/ 6675071 h 6858000"/>
              <a:gd name="connsiteX386" fmla="*/ 2032061 w 7467600"/>
              <a:gd name="connsiteY386" fmla="*/ 6541380 h 6858000"/>
              <a:gd name="connsiteX387" fmla="*/ 2257220 w 7467600"/>
              <a:gd name="connsiteY387" fmla="*/ 6826257 h 6858000"/>
              <a:gd name="connsiteX388" fmla="*/ 2281324 w 7467600"/>
              <a:gd name="connsiteY388" fmla="*/ 6858000 h 6858000"/>
              <a:gd name="connsiteX389" fmla="*/ 2242860 w 7467600"/>
              <a:gd name="connsiteY389" fmla="*/ 6858000 h 6858000"/>
              <a:gd name="connsiteX390" fmla="*/ 2232818 w 7467600"/>
              <a:gd name="connsiteY390" fmla="*/ 6844926 h 6858000"/>
              <a:gd name="connsiteX391" fmla="*/ 1990172 w 7467600"/>
              <a:gd name="connsiteY391" fmla="*/ 6542121 h 6858000"/>
              <a:gd name="connsiteX392" fmla="*/ 2124090 w 7467600"/>
              <a:gd name="connsiteY392" fmla="*/ 6761017 h 6858000"/>
              <a:gd name="connsiteX393" fmla="*/ 2200380 w 7467600"/>
              <a:gd name="connsiteY393" fmla="*/ 6858000 h 6858000"/>
              <a:gd name="connsiteX394" fmla="*/ 2147507 w 7467600"/>
              <a:gd name="connsiteY394" fmla="*/ 6858000 h 6858000"/>
              <a:gd name="connsiteX395" fmla="*/ 2070668 w 7467600"/>
              <a:gd name="connsiteY395" fmla="*/ 6761520 h 6858000"/>
              <a:gd name="connsiteX396" fmla="*/ 1975142 w 7467600"/>
              <a:gd name="connsiteY396" fmla="*/ 6585570 h 6858000"/>
              <a:gd name="connsiteX397" fmla="*/ 2050035 w 7467600"/>
              <a:gd name="connsiteY397" fmla="*/ 6813345 h 6858000"/>
              <a:gd name="connsiteX398" fmla="*/ 2063025 w 7467600"/>
              <a:gd name="connsiteY398" fmla="*/ 6858000 h 6858000"/>
              <a:gd name="connsiteX399" fmla="*/ 2021675 w 7467600"/>
              <a:gd name="connsiteY399" fmla="*/ 6858000 h 6858000"/>
              <a:gd name="connsiteX400" fmla="*/ 2019308 w 7467600"/>
              <a:gd name="connsiteY400" fmla="*/ 6847118 h 6858000"/>
              <a:gd name="connsiteX401" fmla="*/ 1938835 w 7467600"/>
              <a:gd name="connsiteY401" fmla="*/ 6551160 h 6858000"/>
              <a:gd name="connsiteX402" fmla="*/ 1953230 w 7467600"/>
              <a:gd name="connsiteY402" fmla="*/ 6759699 h 6858000"/>
              <a:gd name="connsiteX403" fmla="*/ 1956763 w 7467600"/>
              <a:gd name="connsiteY403" fmla="*/ 6778191 h 6858000"/>
              <a:gd name="connsiteX404" fmla="*/ 1967925 w 7467600"/>
              <a:gd name="connsiteY404" fmla="*/ 6858000 h 6858000"/>
              <a:gd name="connsiteX405" fmla="*/ 1936622 w 7467600"/>
              <a:gd name="connsiteY405" fmla="*/ 6858000 h 6858000"/>
              <a:gd name="connsiteX406" fmla="*/ 1926261 w 7467600"/>
              <a:gd name="connsiteY406" fmla="*/ 6784064 h 6858000"/>
              <a:gd name="connsiteX407" fmla="*/ 1922724 w 7467600"/>
              <a:gd name="connsiteY407" fmla="*/ 6765577 h 6858000"/>
              <a:gd name="connsiteX408" fmla="*/ 1904650 w 7467600"/>
              <a:gd name="connsiteY408" fmla="*/ 6639616 h 6858000"/>
              <a:gd name="connsiteX409" fmla="*/ 1885273 w 7467600"/>
              <a:gd name="connsiteY409" fmla="*/ 6858000 h 6858000"/>
              <a:gd name="connsiteX410" fmla="*/ 1854363 w 7467600"/>
              <a:gd name="connsiteY410" fmla="*/ 6858000 h 6858000"/>
              <a:gd name="connsiteX411" fmla="*/ 1880391 w 7467600"/>
              <a:gd name="connsiteY411" fmla="*/ 6603796 h 6858000"/>
              <a:gd name="connsiteX412" fmla="*/ 1818273 w 7467600"/>
              <a:gd name="connsiteY412" fmla="*/ 6715729 h 6858000"/>
              <a:gd name="connsiteX413" fmla="*/ 1794691 w 7467600"/>
              <a:gd name="connsiteY413" fmla="*/ 6843239 h 6858000"/>
              <a:gd name="connsiteX414" fmla="*/ 1794914 w 7467600"/>
              <a:gd name="connsiteY414" fmla="*/ 6858000 h 6858000"/>
              <a:gd name="connsiteX415" fmla="*/ 1746128 w 7467600"/>
              <a:gd name="connsiteY415" fmla="*/ 6858000 h 6858000"/>
              <a:gd name="connsiteX416" fmla="*/ 1753934 w 7467600"/>
              <a:gd name="connsiteY416" fmla="*/ 6724796 h 6858000"/>
              <a:gd name="connsiteX417" fmla="*/ 1792053 w 7467600"/>
              <a:gd name="connsiteY417" fmla="*/ 6572396 h 6858000"/>
              <a:gd name="connsiteX418" fmla="*/ 1862248 w 7467600"/>
              <a:gd name="connsiteY418" fmla="*/ 6266397 h 6858000"/>
              <a:gd name="connsiteX419" fmla="*/ 1862250 w 7467600"/>
              <a:gd name="connsiteY419" fmla="*/ 6033531 h 6858000"/>
              <a:gd name="connsiteX420" fmla="*/ 1211999 w 7467600"/>
              <a:gd name="connsiteY420" fmla="*/ 6683610 h 6858000"/>
              <a:gd name="connsiteX421" fmla="*/ 1213266 w 7467600"/>
              <a:gd name="connsiteY421" fmla="*/ 6691947 h 6858000"/>
              <a:gd name="connsiteX422" fmla="*/ 1203370 w 7467600"/>
              <a:gd name="connsiteY422" fmla="*/ 6850676 h 6858000"/>
              <a:gd name="connsiteX423" fmla="*/ 1203671 w 7467600"/>
              <a:gd name="connsiteY423" fmla="*/ 6858000 h 6858000"/>
              <a:gd name="connsiteX424" fmla="*/ 1143180 w 7467600"/>
              <a:gd name="connsiteY424" fmla="*/ 6858000 h 6858000"/>
              <a:gd name="connsiteX425" fmla="*/ 1142176 w 7467600"/>
              <a:gd name="connsiteY425" fmla="*/ 6766045 h 6858000"/>
              <a:gd name="connsiteX426" fmla="*/ 1067484 w 7467600"/>
              <a:gd name="connsiteY426" fmla="*/ 6858000 h 6858000"/>
              <a:gd name="connsiteX427" fmla="*/ 953928 w 7467600"/>
              <a:gd name="connsiteY427" fmla="*/ 6858000 h 6858000"/>
              <a:gd name="connsiteX428" fmla="*/ 959715 w 7467600"/>
              <a:gd name="connsiteY428" fmla="*/ 6850185 h 6858000"/>
              <a:gd name="connsiteX429" fmla="*/ 1483788 w 7467600"/>
              <a:gd name="connsiteY429" fmla="*/ 6259174 h 6858000"/>
              <a:gd name="connsiteX430" fmla="*/ 1100671 w 7467600"/>
              <a:gd name="connsiteY430" fmla="*/ 6252137 h 6858000"/>
              <a:gd name="connsiteX431" fmla="*/ 1090144 w 7467600"/>
              <a:gd name="connsiteY431" fmla="*/ 6256748 h 6858000"/>
              <a:gd name="connsiteX432" fmla="*/ 1095872 w 7467600"/>
              <a:gd name="connsiteY432" fmla="*/ 6271892 h 6858000"/>
              <a:gd name="connsiteX433" fmla="*/ 262785 w 7467600"/>
              <a:gd name="connsiteY433" fmla="*/ 6845450 h 6858000"/>
              <a:gd name="connsiteX434" fmla="*/ 209968 w 7467600"/>
              <a:gd name="connsiteY434" fmla="*/ 6770713 h 6858000"/>
              <a:gd name="connsiteX435" fmla="*/ 873460 w 7467600"/>
              <a:gd name="connsiteY435" fmla="*/ 6253768 h 6858000"/>
              <a:gd name="connsiteX436" fmla="*/ 192686 w 7467600"/>
              <a:gd name="connsiteY436" fmla="*/ 5849257 h 6858000"/>
              <a:gd name="connsiteX437" fmla="*/ 4696 w 7467600"/>
              <a:gd name="connsiteY437" fmla="*/ 5697668 h 6858000"/>
              <a:gd name="connsiteX438" fmla="*/ 0 w 7467600"/>
              <a:gd name="connsiteY438" fmla="*/ 5689984 h 6858000"/>
              <a:gd name="connsiteX439" fmla="*/ 0 w 7467600"/>
              <a:gd name="connsiteY439" fmla="*/ 5513472 h 6858000"/>
              <a:gd name="connsiteX440" fmla="*/ 174101 w 7467600"/>
              <a:gd name="connsiteY440" fmla="*/ 5620277 h 6858000"/>
              <a:gd name="connsiteX441" fmla="*/ 891800 w 7467600"/>
              <a:gd name="connsiteY441" fmla="*/ 6036935 h 6858000"/>
              <a:gd name="connsiteX442" fmla="*/ 1072219 w 7467600"/>
              <a:gd name="connsiteY442" fmla="*/ 6169443 h 6858000"/>
              <a:gd name="connsiteX443" fmla="*/ 1074117 w 7467600"/>
              <a:gd name="connsiteY443" fmla="*/ 6170301 h 6858000"/>
              <a:gd name="connsiteX444" fmla="*/ 1083114 w 7467600"/>
              <a:gd name="connsiteY444" fmla="*/ 6174131 h 6858000"/>
              <a:gd name="connsiteX445" fmla="*/ 1543010 w 7467600"/>
              <a:gd name="connsiteY445" fmla="*/ 6191140 h 6858000"/>
              <a:gd name="connsiteX446" fmla="*/ 1551080 w 7467600"/>
              <a:gd name="connsiteY446" fmla="*/ 6195006 h 6858000"/>
              <a:gd name="connsiteX447" fmla="*/ 2345443 w 7467600"/>
              <a:gd name="connsiteY447" fmla="*/ 5549882 h 6858000"/>
              <a:gd name="connsiteX448" fmla="*/ 1721499 w 7467600"/>
              <a:gd name="connsiteY448" fmla="*/ 5599969 h 6858000"/>
              <a:gd name="connsiteX449" fmla="*/ 767716 w 7467600"/>
              <a:gd name="connsiteY449" fmla="*/ 5472768 h 6858000"/>
              <a:gd name="connsiteX450" fmla="*/ 722147 w 7467600"/>
              <a:gd name="connsiteY450" fmla="*/ 5393091 h 6858000"/>
              <a:gd name="connsiteX451" fmla="*/ 1485552 w 7467600"/>
              <a:gd name="connsiteY451" fmla="*/ 5313202 h 6858000"/>
              <a:gd name="connsiteX452" fmla="*/ 2143004 w 7467600"/>
              <a:gd name="connsiteY452" fmla="*/ 5402420 h 6858000"/>
              <a:gd name="connsiteX453" fmla="*/ 1933391 w 7467600"/>
              <a:gd name="connsiteY453" fmla="*/ 5156971 h 6858000"/>
              <a:gd name="connsiteX454" fmla="*/ 1827118 w 7467600"/>
              <a:gd name="connsiteY454" fmla="*/ 4968410 h 6858000"/>
              <a:gd name="connsiteX455" fmla="*/ 1837349 w 7467600"/>
              <a:gd name="connsiteY455" fmla="*/ 4956357 h 6858000"/>
              <a:gd name="connsiteX456" fmla="*/ 2162835 w 7467600"/>
              <a:gd name="connsiteY456" fmla="*/ 5187853 h 6858000"/>
              <a:gd name="connsiteX457" fmla="*/ 2257167 w 7467600"/>
              <a:gd name="connsiteY457" fmla="*/ 5462123 h 6858000"/>
              <a:gd name="connsiteX458" fmla="*/ 2261598 w 7467600"/>
              <a:gd name="connsiteY458" fmla="*/ 5467998 h 6858000"/>
              <a:gd name="connsiteX459" fmla="*/ 2437177 w 7467600"/>
              <a:gd name="connsiteY459" fmla="*/ 5479608 h 6858000"/>
              <a:gd name="connsiteX460" fmla="*/ 2445247 w 7467600"/>
              <a:gd name="connsiteY460" fmla="*/ 5483476 h 6858000"/>
              <a:gd name="connsiteX461" fmla="*/ 2743626 w 7467600"/>
              <a:gd name="connsiteY461" fmla="*/ 5304819 h 6858000"/>
              <a:gd name="connsiteX462" fmla="*/ 3048102 w 7467600"/>
              <a:gd name="connsiteY462" fmla="*/ 5150595 h 6858000"/>
              <a:gd name="connsiteX463" fmla="*/ 1799414 w 7467600"/>
              <a:gd name="connsiteY463" fmla="*/ 4694732 h 6858000"/>
              <a:gd name="connsiteX464" fmla="*/ 1771735 w 7467600"/>
              <a:gd name="connsiteY464" fmla="*/ 4619929 h 6858000"/>
              <a:gd name="connsiteX465" fmla="*/ 3104273 w 7467600"/>
              <a:gd name="connsiteY465" fmla="*/ 5076159 h 6858000"/>
              <a:gd name="connsiteX466" fmla="*/ 3113245 w 7467600"/>
              <a:gd name="connsiteY466" fmla="*/ 5090705 h 6858000"/>
              <a:gd name="connsiteX467" fmla="*/ 3126294 w 7467600"/>
              <a:gd name="connsiteY467" fmla="*/ 5114400 h 6858000"/>
              <a:gd name="connsiteX468" fmla="*/ 3937433 w 7467600"/>
              <a:gd name="connsiteY468" fmla="*/ 4830473 h 6858000"/>
              <a:gd name="connsiteX469" fmla="*/ 3590475 w 7467600"/>
              <a:gd name="connsiteY469" fmla="*/ 4597974 h 6858000"/>
              <a:gd name="connsiteX470" fmla="*/ 3100264 w 7467600"/>
              <a:gd name="connsiteY470" fmla="*/ 4579845 h 6858000"/>
              <a:gd name="connsiteX471" fmla="*/ 2183576 w 7467600"/>
              <a:gd name="connsiteY471" fmla="*/ 4227150 h 6858000"/>
              <a:gd name="connsiteX472" fmla="*/ 2151029 w 7467600"/>
              <a:gd name="connsiteY472" fmla="*/ 4146947 h 6858000"/>
              <a:gd name="connsiteX473" fmla="*/ 3563434 w 7467600"/>
              <a:gd name="connsiteY473" fmla="*/ 4469115 h 6858000"/>
              <a:gd name="connsiteX474" fmla="*/ 3177952 w 7467600"/>
              <a:gd name="connsiteY474" fmla="*/ 3657386 h 6858000"/>
              <a:gd name="connsiteX475" fmla="*/ 3189263 w 7467600"/>
              <a:gd name="connsiteY475" fmla="*/ 3625726 h 6858000"/>
              <a:gd name="connsiteX476" fmla="*/ 3560912 w 7467600"/>
              <a:gd name="connsiteY476" fmla="*/ 4079863 h 6858000"/>
              <a:gd name="connsiteX477" fmla="*/ 3626636 w 7467600"/>
              <a:gd name="connsiteY477" fmla="*/ 4512230 h 6858000"/>
              <a:gd name="connsiteX478" fmla="*/ 3653088 w 7467600"/>
              <a:gd name="connsiteY478" fmla="*/ 4521417 h 6858000"/>
              <a:gd name="connsiteX479" fmla="*/ 3988128 w 7467600"/>
              <a:gd name="connsiteY479" fmla="*/ 4817267 h 6858000"/>
              <a:gd name="connsiteX480" fmla="*/ 4830582 w 7467600"/>
              <a:gd name="connsiteY480" fmla="*/ 4676000 h 6858000"/>
              <a:gd name="connsiteX481" fmla="*/ 4830100 w 7467600"/>
              <a:gd name="connsiteY481" fmla="*/ 4675554 h 6858000"/>
              <a:gd name="connsiteX482" fmla="*/ 4036318 w 7467600"/>
              <a:gd name="connsiteY482" fmla="*/ 4147013 h 6858000"/>
              <a:gd name="connsiteX483" fmla="*/ 3432098 w 7467600"/>
              <a:gd name="connsiteY483" fmla="*/ 3537312 h 6858000"/>
              <a:gd name="connsiteX484" fmla="*/ 3446761 w 7467600"/>
              <a:gd name="connsiteY484" fmla="*/ 3461278 h 6858000"/>
              <a:gd name="connsiteX485" fmla="*/ 4419733 w 7467600"/>
              <a:gd name="connsiteY485" fmla="*/ 3963555 h 6858000"/>
              <a:gd name="connsiteX486" fmla="*/ 4781371 w 7467600"/>
              <a:gd name="connsiteY486" fmla="*/ 4458604 h 6858000"/>
              <a:gd name="connsiteX487" fmla="*/ 4780440 w 7467600"/>
              <a:gd name="connsiteY487" fmla="*/ 4470290 h 6858000"/>
              <a:gd name="connsiteX488" fmla="*/ 4898954 w 7467600"/>
              <a:gd name="connsiteY488" fmla="*/ 4662092 h 6858000"/>
              <a:gd name="connsiteX489" fmla="*/ 4900699 w 7467600"/>
              <a:gd name="connsiteY489" fmla="*/ 4670867 h 6858000"/>
              <a:gd name="connsiteX490" fmla="*/ 5714511 w 7467600"/>
              <a:gd name="connsiteY490" fmla="*/ 4663483 h 6858000"/>
              <a:gd name="connsiteX491" fmla="*/ 5464793 w 7467600"/>
              <a:gd name="connsiteY491" fmla="*/ 4393556 h 6858000"/>
              <a:gd name="connsiteX492" fmla="*/ 5461897 w 7467600"/>
              <a:gd name="connsiteY492" fmla="*/ 4390879 h 6858000"/>
              <a:gd name="connsiteX493" fmla="*/ 4294126 w 7467600"/>
              <a:gd name="connsiteY493" fmla="*/ 3303048 h 6858000"/>
              <a:gd name="connsiteX494" fmla="*/ 4305321 w 7467600"/>
              <a:gd name="connsiteY494" fmla="*/ 3256953 h 6858000"/>
              <a:gd name="connsiteX495" fmla="*/ 4949299 w 7467600"/>
              <a:gd name="connsiteY495" fmla="*/ 3766336 h 6858000"/>
              <a:gd name="connsiteX496" fmla="*/ 5291452 w 7467600"/>
              <a:gd name="connsiteY496" fmla="*/ 4076801 h 6858000"/>
              <a:gd name="connsiteX497" fmla="*/ 5434998 w 7467600"/>
              <a:gd name="connsiteY497" fmla="*/ 4254100 h 6858000"/>
              <a:gd name="connsiteX498" fmla="*/ 5351015 w 7467600"/>
              <a:gd name="connsiteY498" fmla="*/ 3760989 h 6858000"/>
              <a:gd name="connsiteX499" fmla="*/ 5413780 w 7467600"/>
              <a:gd name="connsiteY499" fmla="*/ 2966265 h 6858000"/>
              <a:gd name="connsiteX500" fmla="*/ 5425627 w 7467600"/>
              <a:gd name="connsiteY500" fmla="*/ 2954192 h 6858000"/>
              <a:gd name="connsiteX501" fmla="*/ 6604735 w 7467600"/>
              <a:gd name="connsiteY501" fmla="*/ 2041381 h 6858000"/>
              <a:gd name="connsiteX502" fmla="*/ 7204487 w 7467600"/>
              <a:gd name="connsiteY502" fmla="*/ 2742112 h 6858000"/>
              <a:gd name="connsiteX503" fmla="*/ 7131592 w 7467600"/>
              <a:gd name="connsiteY503" fmla="*/ 2672096 h 6858000"/>
              <a:gd name="connsiteX504" fmla="*/ 6996344 w 7467600"/>
              <a:gd name="connsiteY504" fmla="*/ 2518310 h 6858000"/>
              <a:gd name="connsiteX505" fmla="*/ 6735495 w 7467600"/>
              <a:gd name="connsiteY505" fmla="*/ 2196890 h 6858000"/>
              <a:gd name="connsiteX506" fmla="*/ 6721901 w 7467600"/>
              <a:gd name="connsiteY506" fmla="*/ 2179274 h 6858000"/>
              <a:gd name="connsiteX507" fmla="*/ 6604735 w 7467600"/>
              <a:gd name="connsiteY507" fmla="*/ 2041381 h 6858000"/>
              <a:gd name="connsiteX508" fmla="*/ 6591670 w 7467600"/>
              <a:gd name="connsiteY508" fmla="*/ 1988277 h 6858000"/>
              <a:gd name="connsiteX509" fmla="*/ 6747349 w 7467600"/>
              <a:gd name="connsiteY509" fmla="*/ 2160069 h 6858000"/>
              <a:gd name="connsiteX510" fmla="*/ 6760943 w 7467600"/>
              <a:gd name="connsiteY510" fmla="*/ 2177686 h 6858000"/>
              <a:gd name="connsiteX511" fmla="*/ 7021065 w 7467600"/>
              <a:gd name="connsiteY511" fmla="*/ 2498102 h 6858000"/>
              <a:gd name="connsiteX512" fmla="*/ 7155223 w 7467600"/>
              <a:gd name="connsiteY512" fmla="*/ 2650386 h 6858000"/>
              <a:gd name="connsiteX513" fmla="*/ 7203167 w 7467600"/>
              <a:gd name="connsiteY513" fmla="*/ 2697288 h 6858000"/>
              <a:gd name="connsiteX514" fmla="*/ 6937703 w 7467600"/>
              <a:gd name="connsiteY514" fmla="*/ 2321981 h 6858000"/>
              <a:gd name="connsiteX515" fmla="*/ 6591670 w 7467600"/>
              <a:gd name="connsiteY515" fmla="*/ 1988277 h 6858000"/>
              <a:gd name="connsiteX516" fmla="*/ 5798671 w 7467600"/>
              <a:gd name="connsiteY516" fmla="*/ 1981601 h 6858000"/>
              <a:gd name="connsiteX517" fmla="*/ 5754709 w 7467600"/>
              <a:gd name="connsiteY517" fmla="*/ 2071454 h 6858000"/>
              <a:gd name="connsiteX518" fmla="*/ 5763044 w 7467600"/>
              <a:gd name="connsiteY518" fmla="*/ 2842206 h 6858000"/>
              <a:gd name="connsiteX519" fmla="*/ 5764974 w 7467600"/>
              <a:gd name="connsiteY519" fmla="*/ 2799609 h 6858000"/>
              <a:gd name="connsiteX520" fmla="*/ 5767665 w 7467600"/>
              <a:gd name="connsiteY520" fmla="*/ 2666409 h 6858000"/>
              <a:gd name="connsiteX521" fmla="*/ 5763055 w 7467600"/>
              <a:gd name="connsiteY521" fmla="*/ 2579705 h 6858000"/>
              <a:gd name="connsiteX522" fmla="*/ 5758079 w 7467600"/>
              <a:gd name="connsiteY522" fmla="*/ 2492508 h 6858000"/>
              <a:gd name="connsiteX523" fmla="*/ 5779325 w 7467600"/>
              <a:gd name="connsiteY523" fmla="*/ 2197069 h 6858000"/>
              <a:gd name="connsiteX524" fmla="*/ 5798671 w 7467600"/>
              <a:gd name="connsiteY524" fmla="*/ 1981601 h 6858000"/>
              <a:gd name="connsiteX525" fmla="*/ 5829202 w 7467600"/>
              <a:gd name="connsiteY525" fmla="*/ 1971679 h 6858000"/>
              <a:gd name="connsiteX526" fmla="*/ 5809558 w 7467600"/>
              <a:gd name="connsiteY526" fmla="*/ 2198043 h 6858000"/>
              <a:gd name="connsiteX527" fmla="*/ 5788653 w 7467600"/>
              <a:gd name="connsiteY527" fmla="*/ 2489430 h 6858000"/>
              <a:gd name="connsiteX528" fmla="*/ 5793439 w 7467600"/>
              <a:gd name="connsiteY528" fmla="*/ 2575235 h 6858000"/>
              <a:gd name="connsiteX529" fmla="*/ 5796837 w 7467600"/>
              <a:gd name="connsiteY529" fmla="*/ 2637633 h 6858000"/>
              <a:gd name="connsiteX530" fmla="*/ 5818614 w 7467600"/>
              <a:gd name="connsiteY530" fmla="*/ 2473055 h 6858000"/>
              <a:gd name="connsiteX531" fmla="*/ 5829202 w 7467600"/>
              <a:gd name="connsiteY531" fmla="*/ 1971679 h 6858000"/>
              <a:gd name="connsiteX532" fmla="*/ 5911389 w 7467600"/>
              <a:gd name="connsiteY532" fmla="*/ 1898371 h 6858000"/>
              <a:gd name="connsiteX533" fmla="*/ 6237627 w 7467600"/>
              <a:gd name="connsiteY533" fmla="*/ 2231921 h 6858000"/>
              <a:gd name="connsiteX534" fmla="*/ 5911389 w 7467600"/>
              <a:gd name="connsiteY534" fmla="*/ 1898371 h 6858000"/>
              <a:gd name="connsiteX535" fmla="*/ 6944437 w 7467600"/>
              <a:gd name="connsiteY535" fmla="*/ 1575402 h 6858000"/>
              <a:gd name="connsiteX536" fmla="*/ 6304730 w 7467600"/>
              <a:gd name="connsiteY536" fmla="*/ 1766654 h 6858000"/>
              <a:gd name="connsiteX537" fmla="*/ 6944437 w 7467600"/>
              <a:gd name="connsiteY537" fmla="*/ 1575402 h 6858000"/>
              <a:gd name="connsiteX538" fmla="*/ 7019523 w 7467600"/>
              <a:gd name="connsiteY538" fmla="*/ 1519450 h 6858000"/>
              <a:gd name="connsiteX539" fmla="*/ 6298091 w 7467600"/>
              <a:gd name="connsiteY539" fmla="*/ 1737122 h 6858000"/>
              <a:gd name="connsiteX540" fmla="*/ 7019523 w 7467600"/>
              <a:gd name="connsiteY540" fmla="*/ 1519450 h 6858000"/>
              <a:gd name="connsiteX541" fmla="*/ 2399523 w 7467600"/>
              <a:gd name="connsiteY541" fmla="*/ 1428234 h 6858000"/>
              <a:gd name="connsiteX542" fmla="*/ 2224982 w 7467600"/>
              <a:gd name="connsiteY542" fmla="*/ 1826201 h 6858000"/>
              <a:gd name="connsiteX543" fmla="*/ 2096099 w 7467600"/>
              <a:gd name="connsiteY543" fmla="*/ 2345900 h 6858000"/>
              <a:gd name="connsiteX544" fmla="*/ 2283317 w 7467600"/>
              <a:gd name="connsiteY544" fmla="*/ 1796925 h 6858000"/>
              <a:gd name="connsiteX545" fmla="*/ 2399523 w 7467600"/>
              <a:gd name="connsiteY545" fmla="*/ 1428234 h 6858000"/>
              <a:gd name="connsiteX546" fmla="*/ 2448558 w 7467600"/>
              <a:gd name="connsiteY546" fmla="*/ 1373435 h 6858000"/>
              <a:gd name="connsiteX547" fmla="*/ 2312521 w 7467600"/>
              <a:gd name="connsiteY547" fmla="*/ 1806140 h 6858000"/>
              <a:gd name="connsiteX548" fmla="*/ 2127533 w 7467600"/>
              <a:gd name="connsiteY548" fmla="*/ 2348380 h 6858000"/>
              <a:gd name="connsiteX549" fmla="*/ 2358080 w 7467600"/>
              <a:gd name="connsiteY549" fmla="*/ 1866134 h 6858000"/>
              <a:gd name="connsiteX550" fmla="*/ 2407436 w 7467600"/>
              <a:gd name="connsiteY550" fmla="*/ 1651070 h 6858000"/>
              <a:gd name="connsiteX551" fmla="*/ 2448558 w 7467600"/>
              <a:gd name="connsiteY551" fmla="*/ 1373435 h 6858000"/>
              <a:gd name="connsiteX552" fmla="*/ 278707 w 7467600"/>
              <a:gd name="connsiteY552" fmla="*/ 1352270 h 6858000"/>
              <a:gd name="connsiteX553" fmla="*/ 321570 w 7467600"/>
              <a:gd name="connsiteY553" fmla="*/ 1861610 h 6858000"/>
              <a:gd name="connsiteX554" fmla="*/ 294281 w 7467600"/>
              <a:gd name="connsiteY554" fmla="*/ 1440658 h 6858000"/>
              <a:gd name="connsiteX555" fmla="*/ 278707 w 7467600"/>
              <a:gd name="connsiteY555" fmla="*/ 1352270 h 6858000"/>
              <a:gd name="connsiteX556" fmla="*/ 1423821 w 7467600"/>
              <a:gd name="connsiteY556" fmla="*/ 1351958 h 6858000"/>
              <a:gd name="connsiteX557" fmla="*/ 1638521 w 7467600"/>
              <a:gd name="connsiteY557" fmla="*/ 1908470 h 6858000"/>
              <a:gd name="connsiteX558" fmla="*/ 1754199 w 7467600"/>
              <a:gd name="connsiteY558" fmla="*/ 2149284 h 6858000"/>
              <a:gd name="connsiteX559" fmla="*/ 1908359 w 7467600"/>
              <a:gd name="connsiteY559" fmla="*/ 2364988 h 6858000"/>
              <a:gd name="connsiteX560" fmla="*/ 1647661 w 7467600"/>
              <a:gd name="connsiteY560" fmla="*/ 1825945 h 6858000"/>
              <a:gd name="connsiteX561" fmla="*/ 1423821 w 7467600"/>
              <a:gd name="connsiteY561" fmla="*/ 1351958 h 6858000"/>
              <a:gd name="connsiteX562" fmla="*/ 1431890 w 7467600"/>
              <a:gd name="connsiteY562" fmla="*/ 1306475 h 6858000"/>
              <a:gd name="connsiteX563" fmla="*/ 1507597 w 7467600"/>
              <a:gd name="connsiteY563" fmla="*/ 1446132 h 6858000"/>
              <a:gd name="connsiteX564" fmla="*/ 1674586 w 7467600"/>
              <a:gd name="connsiteY564" fmla="*/ 1813832 h 6858000"/>
              <a:gd name="connsiteX565" fmla="*/ 1815950 w 7467600"/>
              <a:gd name="connsiteY565" fmla="*/ 2128564 h 6858000"/>
              <a:gd name="connsiteX566" fmla="*/ 1984242 w 7467600"/>
              <a:gd name="connsiteY566" fmla="*/ 2430829 h 6858000"/>
              <a:gd name="connsiteX567" fmla="*/ 2014023 w 7467600"/>
              <a:gd name="connsiteY567" fmla="*/ 2450995 h 6858000"/>
              <a:gd name="connsiteX568" fmla="*/ 1747337 w 7467600"/>
              <a:gd name="connsiteY568" fmla="*/ 1855264 h 6858000"/>
              <a:gd name="connsiteX569" fmla="*/ 1533749 w 7467600"/>
              <a:gd name="connsiteY569" fmla="*/ 1478656 h 6858000"/>
              <a:gd name="connsiteX570" fmla="*/ 1431890 w 7467600"/>
              <a:gd name="connsiteY570" fmla="*/ 1306475 h 6858000"/>
              <a:gd name="connsiteX571" fmla="*/ 5052692 w 7467600"/>
              <a:gd name="connsiteY571" fmla="*/ 1292994 h 6858000"/>
              <a:gd name="connsiteX572" fmla="*/ 5200661 w 7467600"/>
              <a:gd name="connsiteY572" fmla="*/ 1635186 h 6858000"/>
              <a:gd name="connsiteX573" fmla="*/ 5297138 w 7467600"/>
              <a:gd name="connsiteY573" fmla="*/ 1906351 h 6858000"/>
              <a:gd name="connsiteX574" fmla="*/ 5052692 w 7467600"/>
              <a:gd name="connsiteY574" fmla="*/ 1292994 h 6858000"/>
              <a:gd name="connsiteX575" fmla="*/ 5009948 w 7467600"/>
              <a:gd name="connsiteY575" fmla="*/ 1273619 h 6858000"/>
              <a:gd name="connsiteX576" fmla="*/ 5121777 w 7467600"/>
              <a:gd name="connsiteY576" fmla="*/ 1654213 h 6858000"/>
              <a:gd name="connsiteX577" fmla="*/ 5293545 w 7467600"/>
              <a:gd name="connsiteY577" fmla="*/ 2072247 h 6858000"/>
              <a:gd name="connsiteX578" fmla="*/ 5294042 w 7467600"/>
              <a:gd name="connsiteY578" fmla="*/ 2065019 h 6858000"/>
              <a:gd name="connsiteX579" fmla="*/ 5171936 w 7467600"/>
              <a:gd name="connsiteY579" fmla="*/ 1647613 h 6858000"/>
              <a:gd name="connsiteX580" fmla="*/ 5009948 w 7467600"/>
              <a:gd name="connsiteY580" fmla="*/ 1273619 h 6858000"/>
              <a:gd name="connsiteX581" fmla="*/ 655236 w 7467600"/>
              <a:gd name="connsiteY581" fmla="*/ 1268632 h 6858000"/>
              <a:gd name="connsiteX582" fmla="*/ 839521 w 7467600"/>
              <a:gd name="connsiteY582" fmla="*/ 1685315 h 6858000"/>
              <a:gd name="connsiteX583" fmla="*/ 1109416 w 7467600"/>
              <a:gd name="connsiteY583" fmla="*/ 2061663 h 6858000"/>
              <a:gd name="connsiteX584" fmla="*/ 1298300 w 7467600"/>
              <a:gd name="connsiteY584" fmla="*/ 2247742 h 6858000"/>
              <a:gd name="connsiteX585" fmla="*/ 1125871 w 7467600"/>
              <a:gd name="connsiteY585" fmla="*/ 1989513 h 6858000"/>
              <a:gd name="connsiteX586" fmla="*/ 981574 w 7467600"/>
              <a:gd name="connsiteY586" fmla="*/ 1783157 h 6858000"/>
              <a:gd name="connsiteX587" fmla="*/ 922198 w 7467600"/>
              <a:gd name="connsiteY587" fmla="*/ 1677437 h 6858000"/>
              <a:gd name="connsiteX588" fmla="*/ 869293 w 7467600"/>
              <a:gd name="connsiteY588" fmla="*/ 1583214 h 6858000"/>
              <a:gd name="connsiteX589" fmla="*/ 751431 w 7467600"/>
              <a:gd name="connsiteY589" fmla="*/ 1405731 h 6858000"/>
              <a:gd name="connsiteX590" fmla="*/ 655236 w 7467600"/>
              <a:gd name="connsiteY590" fmla="*/ 1268632 h 6858000"/>
              <a:gd name="connsiteX591" fmla="*/ 6516292 w 7467600"/>
              <a:gd name="connsiteY591" fmla="*/ 1263064 h 6858000"/>
              <a:gd name="connsiteX592" fmla="*/ 5736320 w 7467600"/>
              <a:gd name="connsiteY592" fmla="*/ 1501803 h 6858000"/>
              <a:gd name="connsiteX593" fmla="*/ 6516292 w 7467600"/>
              <a:gd name="connsiteY593" fmla="*/ 1263064 h 6858000"/>
              <a:gd name="connsiteX594" fmla="*/ 291466 w 7467600"/>
              <a:gd name="connsiteY594" fmla="*/ 1250369 h 6858000"/>
              <a:gd name="connsiteX595" fmla="*/ 323180 w 7467600"/>
              <a:gd name="connsiteY595" fmla="*/ 1435283 h 6858000"/>
              <a:gd name="connsiteX596" fmla="*/ 349381 w 7467600"/>
              <a:gd name="connsiteY596" fmla="*/ 1875041 h 6858000"/>
              <a:gd name="connsiteX597" fmla="*/ 374363 w 7467600"/>
              <a:gd name="connsiteY597" fmla="*/ 1506494 h 6858000"/>
              <a:gd name="connsiteX598" fmla="*/ 302168 w 7467600"/>
              <a:gd name="connsiteY598" fmla="*/ 1274495 h 6858000"/>
              <a:gd name="connsiteX599" fmla="*/ 291466 w 7467600"/>
              <a:gd name="connsiteY599" fmla="*/ 1250369 h 6858000"/>
              <a:gd name="connsiteX600" fmla="*/ 678222 w 7467600"/>
              <a:gd name="connsiteY600" fmla="*/ 1248670 h 6858000"/>
              <a:gd name="connsiteX601" fmla="*/ 775536 w 7467600"/>
              <a:gd name="connsiteY601" fmla="*/ 1388015 h 6858000"/>
              <a:gd name="connsiteX602" fmla="*/ 894529 w 7467600"/>
              <a:gd name="connsiteY602" fmla="*/ 1567739 h 6858000"/>
              <a:gd name="connsiteX603" fmla="*/ 948000 w 7467600"/>
              <a:gd name="connsiteY603" fmla="*/ 1663088 h 6858000"/>
              <a:gd name="connsiteX604" fmla="*/ 1006812 w 7467600"/>
              <a:gd name="connsiteY604" fmla="*/ 1767683 h 6858000"/>
              <a:gd name="connsiteX605" fmla="*/ 1149133 w 7467600"/>
              <a:gd name="connsiteY605" fmla="*/ 1971513 h 6858000"/>
              <a:gd name="connsiteX606" fmla="*/ 1333952 w 7467600"/>
              <a:gd name="connsiteY606" fmla="*/ 2251620 h 6858000"/>
              <a:gd name="connsiteX607" fmla="*/ 1337329 w 7467600"/>
              <a:gd name="connsiteY607" fmla="*/ 2258350 h 6858000"/>
              <a:gd name="connsiteX608" fmla="*/ 1014726 w 7467600"/>
              <a:gd name="connsiteY608" fmla="*/ 1615556 h 6858000"/>
              <a:gd name="connsiteX609" fmla="*/ 678222 w 7467600"/>
              <a:gd name="connsiteY609" fmla="*/ 1248670 h 6858000"/>
              <a:gd name="connsiteX610" fmla="*/ 6691602 w 7467600"/>
              <a:gd name="connsiteY610" fmla="*/ 1140573 h 6858000"/>
              <a:gd name="connsiteX611" fmla="*/ 6571100 w 7467600"/>
              <a:gd name="connsiteY611" fmla="*/ 1183662 h 6858000"/>
              <a:gd name="connsiteX612" fmla="*/ 6241687 w 7467600"/>
              <a:gd name="connsiteY612" fmla="*/ 1257600 h 6858000"/>
              <a:gd name="connsiteX613" fmla="*/ 5693009 w 7467600"/>
              <a:gd name="connsiteY613" fmla="*/ 1478256 h 6858000"/>
              <a:gd name="connsiteX614" fmla="*/ 6548420 w 7467600"/>
              <a:gd name="connsiteY614" fmla="*/ 1214599 h 6858000"/>
              <a:gd name="connsiteX615" fmla="*/ 6605473 w 7467600"/>
              <a:gd name="connsiteY615" fmla="*/ 1184686 h 6858000"/>
              <a:gd name="connsiteX616" fmla="*/ 6691602 w 7467600"/>
              <a:gd name="connsiteY616" fmla="*/ 1140573 h 6858000"/>
              <a:gd name="connsiteX617" fmla="*/ 4002475 w 7467600"/>
              <a:gd name="connsiteY617" fmla="*/ 1037802 h 6858000"/>
              <a:gd name="connsiteX618" fmla="*/ 4000324 w 7467600"/>
              <a:gd name="connsiteY618" fmla="*/ 1039362 h 6858000"/>
              <a:gd name="connsiteX619" fmla="*/ 4002862 w 7467600"/>
              <a:gd name="connsiteY619" fmla="*/ 1042866 h 6858000"/>
              <a:gd name="connsiteX620" fmla="*/ 4002475 w 7467600"/>
              <a:gd name="connsiteY620" fmla="*/ 1037802 h 6858000"/>
              <a:gd name="connsiteX621" fmla="*/ 506322 w 7467600"/>
              <a:gd name="connsiteY621" fmla="*/ 1020997 h 6858000"/>
              <a:gd name="connsiteX622" fmla="*/ 533068 w 7467600"/>
              <a:gd name="connsiteY622" fmla="*/ 1029409 h 6858000"/>
              <a:gd name="connsiteX623" fmla="*/ 1232525 w 7467600"/>
              <a:gd name="connsiteY623" fmla="*/ 1804675 h 6858000"/>
              <a:gd name="connsiteX624" fmla="*/ 1388858 w 7467600"/>
              <a:gd name="connsiteY624" fmla="*/ 2368011 h 6858000"/>
              <a:gd name="connsiteX625" fmla="*/ 1384098 w 7467600"/>
              <a:gd name="connsiteY625" fmla="*/ 2378125 h 6858000"/>
              <a:gd name="connsiteX626" fmla="*/ 1425393 w 7467600"/>
              <a:gd name="connsiteY626" fmla="*/ 2589124 h 6858000"/>
              <a:gd name="connsiteX627" fmla="*/ 1424001 w 7467600"/>
              <a:gd name="connsiteY627" fmla="*/ 2597541 h 6858000"/>
              <a:gd name="connsiteX628" fmla="*/ 2152729 w 7467600"/>
              <a:gd name="connsiteY628" fmla="*/ 2864487 h 6858000"/>
              <a:gd name="connsiteX629" fmla="*/ 2020609 w 7467600"/>
              <a:gd name="connsiteY629" fmla="*/ 2539671 h 6858000"/>
              <a:gd name="connsiteX630" fmla="*/ 2018920 w 7467600"/>
              <a:gd name="connsiteY630" fmla="*/ 2536309 h 6858000"/>
              <a:gd name="connsiteX631" fmla="*/ 1342441 w 7467600"/>
              <a:gd name="connsiteY631" fmla="*/ 1173017 h 6858000"/>
              <a:gd name="connsiteX632" fmla="*/ 1367925 w 7467600"/>
              <a:gd name="connsiteY632" fmla="*/ 1135648 h 6858000"/>
              <a:gd name="connsiteX633" fmla="*/ 1771401 w 7467600"/>
              <a:gd name="connsiteY633" fmla="*/ 1806673 h 6858000"/>
              <a:gd name="connsiteX634" fmla="*/ 1972385 w 7467600"/>
              <a:gd name="connsiteY634" fmla="*/ 2198735 h 6858000"/>
              <a:gd name="connsiteX635" fmla="*/ 2040892 w 7467600"/>
              <a:gd name="connsiteY635" fmla="*/ 2405205 h 6858000"/>
              <a:gd name="connsiteX636" fmla="*/ 2131689 w 7467600"/>
              <a:gd name="connsiteY636" fmla="*/ 1936926 h 6858000"/>
              <a:gd name="connsiteX637" fmla="*/ 2454820 w 7467600"/>
              <a:gd name="connsiteY637" fmla="*/ 1248808 h 6858000"/>
              <a:gd name="connsiteX638" fmla="*/ 2492512 w 7467600"/>
              <a:gd name="connsiteY638" fmla="*/ 1302920 h 6858000"/>
              <a:gd name="connsiteX639" fmla="*/ 2081216 w 7467600"/>
              <a:gd name="connsiteY639" fmla="*/ 2527513 h 6858000"/>
              <a:gd name="connsiteX640" fmla="*/ 2081211 w 7467600"/>
              <a:gd name="connsiteY640" fmla="*/ 2528916 h 6858000"/>
              <a:gd name="connsiteX641" fmla="*/ 2199067 w 7467600"/>
              <a:gd name="connsiteY641" fmla="*/ 2884061 h 6858000"/>
              <a:gd name="connsiteX642" fmla="*/ 3192586 w 7467600"/>
              <a:gd name="connsiteY642" fmla="*/ 3411496 h 6858000"/>
              <a:gd name="connsiteX643" fmla="*/ 3182620 w 7467600"/>
              <a:gd name="connsiteY643" fmla="*/ 3483279 h 6858000"/>
              <a:gd name="connsiteX644" fmla="*/ 2435119 w 7467600"/>
              <a:gd name="connsiteY644" fmla="*/ 3080173 h 6858000"/>
              <a:gd name="connsiteX645" fmla="*/ 2410152 w 7467600"/>
              <a:gd name="connsiteY645" fmla="*/ 3063751 h 6858000"/>
              <a:gd name="connsiteX646" fmla="*/ 2408099 w 7467600"/>
              <a:gd name="connsiteY646" fmla="*/ 3064403 h 6858000"/>
              <a:gd name="connsiteX647" fmla="*/ 2407218 w 7467600"/>
              <a:gd name="connsiteY647" fmla="*/ 3070324 h 6858000"/>
              <a:gd name="connsiteX648" fmla="*/ 2380138 w 7467600"/>
              <a:gd name="connsiteY648" fmla="*/ 3099341 h 6858000"/>
              <a:gd name="connsiteX649" fmla="*/ 1765923 w 7467600"/>
              <a:gd name="connsiteY649" fmla="*/ 3581043 h 6858000"/>
              <a:gd name="connsiteX650" fmla="*/ 1702258 w 7467600"/>
              <a:gd name="connsiteY650" fmla="*/ 3612286 h 6858000"/>
              <a:gd name="connsiteX651" fmla="*/ 1538370 w 7467600"/>
              <a:gd name="connsiteY651" fmla="*/ 3811804 h 6858000"/>
              <a:gd name="connsiteX652" fmla="*/ 542867 w 7467600"/>
              <a:gd name="connsiteY652" fmla="*/ 4944092 h 6858000"/>
              <a:gd name="connsiteX653" fmla="*/ 515800 w 7467600"/>
              <a:gd name="connsiteY653" fmla="*/ 4862180 h 6858000"/>
              <a:gd name="connsiteX654" fmla="*/ 909145 w 7467600"/>
              <a:gd name="connsiteY654" fmla="*/ 4199225 h 6858000"/>
              <a:gd name="connsiteX655" fmla="*/ 1214067 w 7467600"/>
              <a:gd name="connsiteY655" fmla="*/ 3908561 h 6858000"/>
              <a:gd name="connsiteX656" fmla="*/ 640967 w 7467600"/>
              <a:gd name="connsiteY656" fmla="*/ 4105601 h 6858000"/>
              <a:gd name="connsiteX657" fmla="*/ 112563 w 7467600"/>
              <a:gd name="connsiteY657" fmla="*/ 4396952 h 6858000"/>
              <a:gd name="connsiteX658" fmla="*/ 0 w 7467600"/>
              <a:gd name="connsiteY658" fmla="*/ 4466006 h 6858000"/>
              <a:gd name="connsiteX659" fmla="*/ 0 w 7467600"/>
              <a:gd name="connsiteY659" fmla="*/ 4233763 h 6858000"/>
              <a:gd name="connsiteX660" fmla="*/ 36881 w 7467600"/>
              <a:gd name="connsiteY660" fmla="*/ 4200118 h 6858000"/>
              <a:gd name="connsiteX661" fmla="*/ 910534 w 7467600"/>
              <a:gd name="connsiteY661" fmla="*/ 3629753 h 6858000"/>
              <a:gd name="connsiteX662" fmla="*/ 1578717 w 7467600"/>
              <a:gd name="connsiteY662" fmla="*/ 3575982 h 6858000"/>
              <a:gd name="connsiteX663" fmla="*/ 2338780 w 7467600"/>
              <a:gd name="connsiteY663" fmla="*/ 3033725 h 6858000"/>
              <a:gd name="connsiteX664" fmla="*/ 1807991 w 7467600"/>
              <a:gd name="connsiteY664" fmla="*/ 2807184 h 6858000"/>
              <a:gd name="connsiteX665" fmla="*/ 1416358 w 7467600"/>
              <a:gd name="connsiteY665" fmla="*/ 3112571 h 6858000"/>
              <a:gd name="connsiteX666" fmla="*/ 939066 w 7467600"/>
              <a:gd name="connsiteY666" fmla="*/ 3378798 h 6858000"/>
              <a:gd name="connsiteX667" fmla="*/ 115099 w 7467600"/>
              <a:gd name="connsiteY667" fmla="*/ 3607650 h 6858000"/>
              <a:gd name="connsiteX668" fmla="*/ 97284 w 7467600"/>
              <a:gd name="connsiteY668" fmla="*/ 3520393 h 6858000"/>
              <a:gd name="connsiteX669" fmla="*/ 922050 w 7467600"/>
              <a:gd name="connsiteY669" fmla="*/ 3074867 h 6858000"/>
              <a:gd name="connsiteX670" fmla="*/ 1405265 w 7467600"/>
              <a:gd name="connsiteY670" fmla="*/ 3016319 h 6858000"/>
              <a:gd name="connsiteX671" fmla="*/ 1407512 w 7467600"/>
              <a:gd name="connsiteY671" fmla="*/ 3018001 h 6858000"/>
              <a:gd name="connsiteX672" fmla="*/ 1726266 w 7467600"/>
              <a:gd name="connsiteY672" fmla="*/ 2777274 h 6858000"/>
              <a:gd name="connsiteX673" fmla="*/ 625390 w 7467600"/>
              <a:gd name="connsiteY673" fmla="*/ 2514541 h 6858000"/>
              <a:gd name="connsiteX674" fmla="*/ 619799 w 7467600"/>
              <a:gd name="connsiteY674" fmla="*/ 2527180 h 6858000"/>
              <a:gd name="connsiteX675" fmla="*/ 310030 w 7467600"/>
              <a:gd name="connsiteY675" fmla="*/ 2771818 h 6858000"/>
              <a:gd name="connsiteX676" fmla="*/ 173877 w 7467600"/>
              <a:gd name="connsiteY676" fmla="*/ 2937056 h 6858000"/>
              <a:gd name="connsiteX677" fmla="*/ 77889 w 7467600"/>
              <a:gd name="connsiteY677" fmla="*/ 3138440 h 6858000"/>
              <a:gd name="connsiteX678" fmla="*/ 0 w 7467600"/>
              <a:gd name="connsiteY678" fmla="*/ 3271395 h 6858000"/>
              <a:gd name="connsiteX679" fmla="*/ 0 w 7467600"/>
              <a:gd name="connsiteY679" fmla="*/ 3153002 h 6858000"/>
              <a:gd name="connsiteX680" fmla="*/ 2386 w 7467600"/>
              <a:gd name="connsiteY680" fmla="*/ 3149203 h 6858000"/>
              <a:gd name="connsiteX681" fmla="*/ 89753 w 7467600"/>
              <a:gd name="connsiteY681" fmla="*/ 2987702 h 6858000"/>
              <a:gd name="connsiteX682" fmla="*/ 76869 w 7467600"/>
              <a:gd name="connsiteY682" fmla="*/ 3005404 h 6858000"/>
              <a:gd name="connsiteX683" fmla="*/ 32049 w 7467600"/>
              <a:gd name="connsiteY683" fmla="*/ 3065814 h 6858000"/>
              <a:gd name="connsiteX684" fmla="*/ 0 w 7467600"/>
              <a:gd name="connsiteY684" fmla="*/ 3108744 h 6858000"/>
              <a:gd name="connsiteX685" fmla="*/ 0 w 7467600"/>
              <a:gd name="connsiteY685" fmla="*/ 3058059 h 6858000"/>
              <a:gd name="connsiteX686" fmla="*/ 7610 w 7467600"/>
              <a:gd name="connsiteY686" fmla="*/ 3047889 h 6858000"/>
              <a:gd name="connsiteX687" fmla="*/ 52419 w 7467600"/>
              <a:gd name="connsiteY687" fmla="*/ 2987479 h 6858000"/>
              <a:gd name="connsiteX688" fmla="*/ 59142 w 7467600"/>
              <a:gd name="connsiteY688" fmla="*/ 2978488 h 6858000"/>
              <a:gd name="connsiteX689" fmla="*/ 0 w 7467600"/>
              <a:gd name="connsiteY689" fmla="*/ 3015334 h 6858000"/>
              <a:gd name="connsiteX690" fmla="*/ 0 w 7467600"/>
              <a:gd name="connsiteY690" fmla="*/ 2914286 h 6858000"/>
              <a:gd name="connsiteX691" fmla="*/ 36383 w 7467600"/>
              <a:gd name="connsiteY691" fmla="*/ 2901128 h 6858000"/>
              <a:gd name="connsiteX692" fmla="*/ 156329 w 7467600"/>
              <a:gd name="connsiteY692" fmla="*/ 2840533 h 6858000"/>
              <a:gd name="connsiteX693" fmla="*/ 358355 w 7467600"/>
              <a:gd name="connsiteY693" fmla="*/ 2620471 h 6858000"/>
              <a:gd name="connsiteX694" fmla="*/ 510577 w 7467600"/>
              <a:gd name="connsiteY694" fmla="*/ 2501244 h 6858000"/>
              <a:gd name="connsiteX695" fmla="*/ 211967 w 7467600"/>
              <a:gd name="connsiteY695" fmla="*/ 2479171 h 6858000"/>
              <a:gd name="connsiteX696" fmla="*/ 0 w 7467600"/>
              <a:gd name="connsiteY696" fmla="*/ 2476398 h 6858000"/>
              <a:gd name="connsiteX697" fmla="*/ 0 w 7467600"/>
              <a:gd name="connsiteY697" fmla="*/ 2389189 h 6858000"/>
              <a:gd name="connsiteX698" fmla="*/ 103062 w 7467600"/>
              <a:gd name="connsiteY698" fmla="*/ 2389518 h 6858000"/>
              <a:gd name="connsiteX699" fmla="*/ 510734 w 7467600"/>
              <a:gd name="connsiteY699" fmla="*/ 2416201 h 6858000"/>
              <a:gd name="connsiteX700" fmla="*/ 279257 w 7467600"/>
              <a:gd name="connsiteY700" fmla="*/ 2092102 h 6858000"/>
              <a:gd name="connsiteX701" fmla="*/ 65265 w 7467600"/>
              <a:gd name="connsiteY701" fmla="*/ 2006049 h 6858000"/>
              <a:gd name="connsiteX702" fmla="*/ 0 w 7467600"/>
              <a:gd name="connsiteY702" fmla="*/ 1982532 h 6858000"/>
              <a:gd name="connsiteX703" fmla="*/ 0 w 7467600"/>
              <a:gd name="connsiteY703" fmla="*/ 1912789 h 6858000"/>
              <a:gd name="connsiteX704" fmla="*/ 97460 w 7467600"/>
              <a:gd name="connsiteY704" fmla="*/ 1953725 h 6858000"/>
              <a:gd name="connsiteX705" fmla="*/ 221272 w 7467600"/>
              <a:gd name="connsiteY705" fmla="*/ 1980766 h 6858000"/>
              <a:gd name="connsiteX706" fmla="*/ 116765 w 7467600"/>
              <a:gd name="connsiteY706" fmla="*/ 1911033 h 6858000"/>
              <a:gd name="connsiteX707" fmla="*/ 16405 w 7467600"/>
              <a:gd name="connsiteY707" fmla="*/ 1803412 h 6858000"/>
              <a:gd name="connsiteX708" fmla="*/ 0 w 7467600"/>
              <a:gd name="connsiteY708" fmla="*/ 1784777 h 6858000"/>
              <a:gd name="connsiteX709" fmla="*/ 0 w 7467600"/>
              <a:gd name="connsiteY709" fmla="*/ 1740082 h 6858000"/>
              <a:gd name="connsiteX710" fmla="*/ 39394 w 7467600"/>
              <a:gd name="connsiteY710" fmla="*/ 1784856 h 6858000"/>
              <a:gd name="connsiteX711" fmla="*/ 135813 w 7467600"/>
              <a:gd name="connsiteY711" fmla="*/ 1888838 h 6858000"/>
              <a:gd name="connsiteX712" fmla="*/ 242575 w 7467600"/>
              <a:gd name="connsiteY712" fmla="*/ 1958841 h 6858000"/>
              <a:gd name="connsiteX713" fmla="*/ 82197 w 7467600"/>
              <a:gd name="connsiteY713" fmla="*/ 1754826 h 6858000"/>
              <a:gd name="connsiteX714" fmla="*/ 0 w 7467600"/>
              <a:gd name="connsiteY714" fmla="*/ 1679650 h 6858000"/>
              <a:gd name="connsiteX715" fmla="*/ 0 w 7467600"/>
              <a:gd name="connsiteY715" fmla="*/ 1602463 h 6858000"/>
              <a:gd name="connsiteX716" fmla="*/ 84689 w 7467600"/>
              <a:gd name="connsiteY716" fmla="*/ 1677442 h 6858000"/>
              <a:gd name="connsiteX717" fmla="*/ 298437 w 7467600"/>
              <a:gd name="connsiteY717" fmla="*/ 1968019 h 6858000"/>
              <a:gd name="connsiteX718" fmla="*/ 227269 w 7467600"/>
              <a:gd name="connsiteY718" fmla="*/ 1114064 h 6858000"/>
              <a:gd name="connsiteX719" fmla="*/ 248003 w 7467600"/>
              <a:gd name="connsiteY719" fmla="*/ 1089613 h 6858000"/>
              <a:gd name="connsiteX720" fmla="*/ 427020 w 7467600"/>
              <a:gd name="connsiteY720" fmla="*/ 1619803 h 6858000"/>
              <a:gd name="connsiteX721" fmla="*/ 340345 w 7467600"/>
              <a:gd name="connsiteY721" fmla="*/ 2027739 h 6858000"/>
              <a:gd name="connsiteX722" fmla="*/ 360865 w 7467600"/>
              <a:gd name="connsiteY722" fmla="*/ 2044827 h 6858000"/>
              <a:gd name="connsiteX723" fmla="*/ 560414 w 7467600"/>
              <a:gd name="connsiteY723" fmla="*/ 2421457 h 6858000"/>
              <a:gd name="connsiteX724" fmla="*/ 1359703 w 7467600"/>
              <a:gd name="connsiteY724" fmla="*/ 2578554 h 6858000"/>
              <a:gd name="connsiteX725" fmla="*/ 1359422 w 7467600"/>
              <a:gd name="connsiteY725" fmla="*/ 2577994 h 6858000"/>
              <a:gd name="connsiteX726" fmla="*/ 828701 w 7467600"/>
              <a:gd name="connsiteY726" fmla="*/ 1839520 h 6858000"/>
              <a:gd name="connsiteX727" fmla="*/ 494427 w 7467600"/>
              <a:gd name="connsiteY727" fmla="*/ 1092333 h 6858000"/>
              <a:gd name="connsiteX728" fmla="*/ 506322 w 7467600"/>
              <a:gd name="connsiteY728" fmla="*/ 1020997 h 6858000"/>
              <a:gd name="connsiteX729" fmla="*/ 4570198 w 7467600"/>
              <a:gd name="connsiteY729" fmla="*/ 978081 h 6858000"/>
              <a:gd name="connsiteX730" fmla="*/ 4523691 w 7467600"/>
              <a:gd name="connsiteY730" fmla="*/ 1127776 h 6858000"/>
              <a:gd name="connsiteX731" fmla="*/ 4509875 w 7467600"/>
              <a:gd name="connsiteY731" fmla="*/ 1167552 h 6858000"/>
              <a:gd name="connsiteX732" fmla="*/ 4478168 w 7467600"/>
              <a:gd name="connsiteY732" fmla="*/ 1260735 h 6858000"/>
              <a:gd name="connsiteX733" fmla="*/ 4409309 w 7467600"/>
              <a:gd name="connsiteY733" fmla="*/ 1666996 h 6858000"/>
              <a:gd name="connsiteX734" fmla="*/ 4370031 w 7467600"/>
              <a:gd name="connsiteY734" fmla="*/ 1955666 h 6858000"/>
              <a:gd name="connsiteX735" fmla="*/ 4570198 w 7467600"/>
              <a:gd name="connsiteY735" fmla="*/ 978081 h 6858000"/>
              <a:gd name="connsiteX736" fmla="*/ 4557898 w 7467600"/>
              <a:gd name="connsiteY736" fmla="*/ 900011 h 6858000"/>
              <a:gd name="connsiteX737" fmla="*/ 4344840 w 7467600"/>
              <a:gd name="connsiteY737" fmla="*/ 1922038 h 6858000"/>
              <a:gd name="connsiteX738" fmla="*/ 4378710 w 7467600"/>
              <a:gd name="connsiteY738" fmla="*/ 1665516 h 6858000"/>
              <a:gd name="connsiteX739" fmla="*/ 4448798 w 7467600"/>
              <a:gd name="connsiteY739" fmla="*/ 1253024 h 6858000"/>
              <a:gd name="connsiteX740" fmla="*/ 4480315 w 7467600"/>
              <a:gd name="connsiteY740" fmla="*/ 1158454 h 6858000"/>
              <a:gd name="connsiteX741" fmla="*/ 4494133 w 7467600"/>
              <a:gd name="connsiteY741" fmla="*/ 1118676 h 6858000"/>
              <a:gd name="connsiteX742" fmla="*/ 4557898 w 7467600"/>
              <a:gd name="connsiteY742" fmla="*/ 900011 h 6858000"/>
              <a:gd name="connsiteX743" fmla="*/ 5870151 w 7467600"/>
              <a:gd name="connsiteY743" fmla="*/ 898890 h 6858000"/>
              <a:gd name="connsiteX744" fmla="*/ 5861335 w 7467600"/>
              <a:gd name="connsiteY744" fmla="*/ 899177 h 6858000"/>
              <a:gd name="connsiteX745" fmla="*/ 5843702 w 7467600"/>
              <a:gd name="connsiteY745" fmla="*/ 899748 h 6858000"/>
              <a:gd name="connsiteX746" fmla="*/ 5651107 w 7467600"/>
              <a:gd name="connsiteY746" fmla="*/ 920306 h 6858000"/>
              <a:gd name="connsiteX747" fmla="*/ 5459407 w 7467600"/>
              <a:gd name="connsiteY747" fmla="*/ 940975 h 6858000"/>
              <a:gd name="connsiteX748" fmla="*/ 5374846 w 7467600"/>
              <a:gd name="connsiteY748" fmla="*/ 941988 h 6858000"/>
              <a:gd name="connsiteX749" fmla="*/ 5256105 w 7467600"/>
              <a:gd name="connsiteY749" fmla="*/ 945632 h 6858000"/>
              <a:gd name="connsiteX750" fmla="*/ 5107071 w 7467600"/>
              <a:gd name="connsiteY750" fmla="*/ 969720 h 6858000"/>
              <a:gd name="connsiteX751" fmla="*/ 4998681 w 7467600"/>
              <a:gd name="connsiteY751" fmla="*/ 988771 h 6858000"/>
              <a:gd name="connsiteX752" fmla="*/ 5870151 w 7467600"/>
              <a:gd name="connsiteY752" fmla="*/ 898890 h 6858000"/>
              <a:gd name="connsiteX753" fmla="*/ 5504425 w 7467600"/>
              <a:gd name="connsiteY753" fmla="*/ 848067 h 6858000"/>
              <a:gd name="connsiteX754" fmla="*/ 4968849 w 7467600"/>
              <a:gd name="connsiteY754" fmla="*/ 962318 h 6858000"/>
              <a:gd name="connsiteX755" fmla="*/ 5104039 w 7467600"/>
              <a:gd name="connsiteY755" fmla="*/ 940634 h 6858000"/>
              <a:gd name="connsiteX756" fmla="*/ 5256311 w 7467600"/>
              <a:gd name="connsiteY756" fmla="*/ 916490 h 6858000"/>
              <a:gd name="connsiteX757" fmla="*/ 5377381 w 7467600"/>
              <a:gd name="connsiteY757" fmla="*/ 912671 h 6858000"/>
              <a:gd name="connsiteX758" fmla="*/ 5460148 w 7467600"/>
              <a:gd name="connsiteY758" fmla="*/ 911442 h 6858000"/>
              <a:gd name="connsiteX759" fmla="*/ 5648971 w 7467600"/>
              <a:gd name="connsiteY759" fmla="*/ 891331 h 6858000"/>
              <a:gd name="connsiteX760" fmla="*/ 5844807 w 7467600"/>
              <a:gd name="connsiteY760" fmla="*/ 870718 h 6858000"/>
              <a:gd name="connsiteX761" fmla="*/ 5862975 w 7467600"/>
              <a:gd name="connsiteY761" fmla="*/ 869756 h 6858000"/>
              <a:gd name="connsiteX762" fmla="*/ 5920887 w 7467600"/>
              <a:gd name="connsiteY762" fmla="*/ 865929 h 6858000"/>
              <a:gd name="connsiteX763" fmla="*/ 5504425 w 7467600"/>
              <a:gd name="connsiteY763" fmla="*/ 848067 h 6858000"/>
              <a:gd name="connsiteX764" fmla="*/ 3607114 w 7467600"/>
              <a:gd name="connsiteY764" fmla="*/ 467441 h 6858000"/>
              <a:gd name="connsiteX765" fmla="*/ 3296242 w 7467600"/>
              <a:gd name="connsiteY765" fmla="*/ 807991 h 6858000"/>
              <a:gd name="connsiteX766" fmla="*/ 3174674 w 7467600"/>
              <a:gd name="connsiteY766" fmla="*/ 919759 h 6858000"/>
              <a:gd name="connsiteX767" fmla="*/ 3042978 w 7467600"/>
              <a:gd name="connsiteY767" fmla="*/ 1054894 h 6858000"/>
              <a:gd name="connsiteX768" fmla="*/ 2968914 w 7467600"/>
              <a:gd name="connsiteY768" fmla="*/ 1133756 h 6858000"/>
              <a:gd name="connsiteX769" fmla="*/ 3103823 w 7467600"/>
              <a:gd name="connsiteY769" fmla="*/ 1026814 h 6858000"/>
              <a:gd name="connsiteX770" fmla="*/ 3607114 w 7467600"/>
              <a:gd name="connsiteY770" fmla="*/ 467441 h 6858000"/>
              <a:gd name="connsiteX771" fmla="*/ 3744487 w 7467600"/>
              <a:gd name="connsiteY771" fmla="*/ 383136 h 6858000"/>
              <a:gd name="connsiteX772" fmla="*/ 3970213 w 7467600"/>
              <a:gd name="connsiteY772" fmla="*/ 995559 h 6858000"/>
              <a:gd name="connsiteX773" fmla="*/ 3744487 w 7467600"/>
              <a:gd name="connsiteY773" fmla="*/ 383136 h 6858000"/>
              <a:gd name="connsiteX774" fmla="*/ 3624562 w 7467600"/>
              <a:gd name="connsiteY774" fmla="*/ 367041 h 6858000"/>
              <a:gd name="connsiteX775" fmla="*/ 3489712 w 7467600"/>
              <a:gd name="connsiteY775" fmla="*/ 485386 h 6858000"/>
              <a:gd name="connsiteX776" fmla="*/ 3182994 w 7467600"/>
              <a:gd name="connsiteY776" fmla="*/ 828265 h 6858000"/>
              <a:gd name="connsiteX777" fmla="*/ 2892114 w 7467600"/>
              <a:gd name="connsiteY777" fmla="*/ 1172635 h 6858000"/>
              <a:gd name="connsiteX778" fmla="*/ 3021459 w 7467600"/>
              <a:gd name="connsiteY778" fmla="*/ 1035385 h 6858000"/>
              <a:gd name="connsiteX779" fmla="*/ 3153873 w 7467600"/>
              <a:gd name="connsiteY779" fmla="*/ 898971 h 6858000"/>
              <a:gd name="connsiteX780" fmla="*/ 3276511 w 7467600"/>
              <a:gd name="connsiteY780" fmla="*/ 786423 h 6858000"/>
              <a:gd name="connsiteX781" fmla="*/ 3584154 w 7467600"/>
              <a:gd name="connsiteY781" fmla="*/ 448218 h 6858000"/>
              <a:gd name="connsiteX782" fmla="*/ 3624562 w 7467600"/>
              <a:gd name="connsiteY782" fmla="*/ 367041 h 6858000"/>
              <a:gd name="connsiteX783" fmla="*/ 3766672 w 7467600"/>
              <a:gd name="connsiteY783" fmla="*/ 359429 h 6858000"/>
              <a:gd name="connsiteX784" fmla="*/ 3996338 w 7467600"/>
              <a:gd name="connsiteY784" fmla="*/ 968237 h 6858000"/>
              <a:gd name="connsiteX785" fmla="*/ 3766672 w 7467600"/>
              <a:gd name="connsiteY785" fmla="*/ 359429 h 6858000"/>
              <a:gd name="connsiteX786" fmla="*/ 5805386 w 7467600"/>
              <a:gd name="connsiteY786" fmla="*/ 239240 h 6858000"/>
              <a:gd name="connsiteX787" fmla="*/ 5736947 w 7467600"/>
              <a:gd name="connsiteY787" fmla="*/ 261367 h 6858000"/>
              <a:gd name="connsiteX788" fmla="*/ 5427012 w 7467600"/>
              <a:gd name="connsiteY788" fmla="*/ 311272 h 6858000"/>
              <a:gd name="connsiteX789" fmla="*/ 5147818 w 7467600"/>
              <a:gd name="connsiteY789" fmla="*/ 322112 h 6858000"/>
              <a:gd name="connsiteX790" fmla="*/ 5060854 w 7467600"/>
              <a:gd name="connsiteY790" fmla="*/ 311882 h 6858000"/>
              <a:gd name="connsiteX791" fmla="*/ 4945989 w 7467600"/>
              <a:gd name="connsiteY791" fmla="*/ 300516 h 6858000"/>
              <a:gd name="connsiteX792" fmla="*/ 5410479 w 7467600"/>
              <a:gd name="connsiteY792" fmla="*/ 348434 h 6858000"/>
              <a:gd name="connsiteX793" fmla="*/ 5805386 w 7467600"/>
              <a:gd name="connsiteY793" fmla="*/ 239240 h 6858000"/>
              <a:gd name="connsiteX794" fmla="*/ 5905192 w 7467600"/>
              <a:gd name="connsiteY794" fmla="*/ 163079 h 6858000"/>
              <a:gd name="connsiteX795" fmla="*/ 5865655 w 7467600"/>
              <a:gd name="connsiteY795" fmla="*/ 171901 h 6858000"/>
              <a:gd name="connsiteX796" fmla="*/ 5259740 w 7467600"/>
              <a:gd name="connsiteY796" fmla="*/ 257013 h 6858000"/>
              <a:gd name="connsiteX797" fmla="*/ 5208466 w 7467600"/>
              <a:gd name="connsiteY797" fmla="*/ 257550 h 6858000"/>
              <a:gd name="connsiteX798" fmla="*/ 4980204 w 7467600"/>
              <a:gd name="connsiteY798" fmla="*/ 271903 h 6858000"/>
              <a:gd name="connsiteX799" fmla="*/ 5068068 w 7467600"/>
              <a:gd name="connsiteY799" fmla="*/ 282244 h 6858000"/>
              <a:gd name="connsiteX800" fmla="*/ 5153231 w 7467600"/>
              <a:gd name="connsiteY800" fmla="*/ 292240 h 6858000"/>
              <a:gd name="connsiteX801" fmla="*/ 5426491 w 7467600"/>
              <a:gd name="connsiteY801" fmla="*/ 281128 h 6858000"/>
              <a:gd name="connsiteX802" fmla="*/ 5731212 w 7467600"/>
              <a:gd name="connsiteY802" fmla="*/ 231951 h 6858000"/>
              <a:gd name="connsiteX803" fmla="*/ 5905192 w 7467600"/>
              <a:gd name="connsiteY803" fmla="*/ 163079 h 6858000"/>
              <a:gd name="connsiteX804" fmla="*/ 5944437 w 7467600"/>
              <a:gd name="connsiteY804" fmla="*/ 113829 h 6858000"/>
              <a:gd name="connsiteX805" fmla="*/ 5825032 w 7467600"/>
              <a:gd name="connsiteY805" fmla="*/ 146405 h 6858000"/>
              <a:gd name="connsiteX806" fmla="*/ 4955599 w 7467600"/>
              <a:gd name="connsiteY806" fmla="*/ 247008 h 6858000"/>
              <a:gd name="connsiteX807" fmla="*/ 5210104 w 7467600"/>
              <a:gd name="connsiteY807" fmla="*/ 228123 h 6858000"/>
              <a:gd name="connsiteX808" fmla="*/ 5261015 w 7467600"/>
              <a:gd name="connsiteY808" fmla="*/ 227087 h 6858000"/>
              <a:gd name="connsiteX809" fmla="*/ 5861181 w 7467600"/>
              <a:gd name="connsiteY809" fmla="*/ 143093 h 6858000"/>
              <a:gd name="connsiteX810" fmla="*/ 5961252 w 7467600"/>
              <a:gd name="connsiteY810" fmla="*/ 114820 h 6858000"/>
              <a:gd name="connsiteX811" fmla="*/ 5944437 w 7467600"/>
              <a:gd name="connsiteY811" fmla="*/ 113829 h 6858000"/>
              <a:gd name="connsiteX812" fmla="*/ 3882765 w 7467600"/>
              <a:gd name="connsiteY812" fmla="*/ 0 h 6858000"/>
              <a:gd name="connsiteX813" fmla="*/ 3995099 w 7467600"/>
              <a:gd name="connsiteY813" fmla="*/ 0 h 6858000"/>
              <a:gd name="connsiteX814" fmla="*/ 4163818 w 7467600"/>
              <a:gd name="connsiteY814" fmla="*/ 234104 h 6858000"/>
              <a:gd name="connsiteX815" fmla="*/ 4172099 w 7467600"/>
              <a:gd name="connsiteY815" fmla="*/ 234207 h 6858000"/>
              <a:gd name="connsiteX816" fmla="*/ 4784282 w 7467600"/>
              <a:gd name="connsiteY816" fmla="*/ 276561 h 6858000"/>
              <a:gd name="connsiteX817" fmla="*/ 4801687 w 7467600"/>
              <a:gd name="connsiteY817" fmla="*/ 267764 h 6858000"/>
              <a:gd name="connsiteX818" fmla="*/ 6082788 w 7467600"/>
              <a:gd name="connsiteY818" fmla="*/ 64119 h 6858000"/>
              <a:gd name="connsiteX819" fmla="*/ 6099442 w 7467600"/>
              <a:gd name="connsiteY819" fmla="*/ 82568 h 6858000"/>
              <a:gd name="connsiteX820" fmla="*/ 4804137 w 7467600"/>
              <a:gd name="connsiteY820" fmla="*/ 320931 h 6858000"/>
              <a:gd name="connsiteX821" fmla="*/ 4227047 w 7467600"/>
              <a:gd name="connsiteY821" fmla="*/ 313415 h 6858000"/>
              <a:gd name="connsiteX822" fmla="*/ 4346041 w 7467600"/>
              <a:gd name="connsiteY822" fmla="*/ 456086 h 6858000"/>
              <a:gd name="connsiteX823" fmla="*/ 4870967 w 7467600"/>
              <a:gd name="connsiteY823" fmla="*/ 963061 h 6858000"/>
              <a:gd name="connsiteX824" fmla="*/ 4889647 w 7467600"/>
              <a:gd name="connsiteY824" fmla="*/ 957147 h 6858000"/>
              <a:gd name="connsiteX825" fmla="*/ 5422504 w 7467600"/>
              <a:gd name="connsiteY825" fmla="*/ 805191 h 6858000"/>
              <a:gd name="connsiteX826" fmla="*/ 6087656 w 7467600"/>
              <a:gd name="connsiteY826" fmla="*/ 826703 h 6858000"/>
              <a:gd name="connsiteX827" fmla="*/ 6058717 w 7467600"/>
              <a:gd name="connsiteY827" fmla="*/ 865992 h 6858000"/>
              <a:gd name="connsiteX828" fmla="*/ 4974153 w 7467600"/>
              <a:gd name="connsiteY828" fmla="*/ 1045456 h 6858000"/>
              <a:gd name="connsiteX829" fmla="*/ 5627835 w 7467600"/>
              <a:gd name="connsiteY829" fmla="*/ 1472077 h 6858000"/>
              <a:gd name="connsiteX830" fmla="*/ 5629817 w 7467600"/>
              <a:gd name="connsiteY830" fmla="*/ 1471412 h 6858000"/>
              <a:gd name="connsiteX831" fmla="*/ 5634124 w 7467600"/>
              <a:gd name="connsiteY831" fmla="*/ 1470572 h 6858000"/>
              <a:gd name="connsiteX832" fmla="*/ 5755832 w 7467600"/>
              <a:gd name="connsiteY832" fmla="*/ 1383886 h 6858000"/>
              <a:gd name="connsiteX833" fmla="*/ 6014186 w 7467600"/>
              <a:gd name="connsiteY833" fmla="*/ 1279799 h 6858000"/>
              <a:gd name="connsiteX834" fmla="*/ 6901619 w 7467600"/>
              <a:gd name="connsiteY834" fmla="*/ 1047874 h 6858000"/>
              <a:gd name="connsiteX835" fmla="*/ 6931566 w 7467600"/>
              <a:gd name="connsiteY835" fmla="*/ 1062034 h 6858000"/>
              <a:gd name="connsiteX836" fmla="*/ 5790982 w 7467600"/>
              <a:gd name="connsiteY836" fmla="*/ 1561380 h 6858000"/>
              <a:gd name="connsiteX837" fmla="*/ 6188971 w 7467600"/>
              <a:gd name="connsiteY837" fmla="*/ 1755168 h 6858000"/>
              <a:gd name="connsiteX838" fmla="*/ 6202446 w 7467600"/>
              <a:gd name="connsiteY838" fmla="*/ 1752268 h 6858000"/>
              <a:gd name="connsiteX839" fmla="*/ 7179560 w 7467600"/>
              <a:gd name="connsiteY839" fmla="*/ 1467551 h 6858000"/>
              <a:gd name="connsiteX840" fmla="*/ 7158730 w 7467600"/>
              <a:gd name="connsiteY840" fmla="*/ 1507835 h 6858000"/>
              <a:gd name="connsiteX841" fmla="*/ 6326959 w 7467600"/>
              <a:gd name="connsiteY841" fmla="*/ 1817686 h 6858000"/>
              <a:gd name="connsiteX842" fmla="*/ 6537433 w 7467600"/>
              <a:gd name="connsiteY842" fmla="*/ 1907790 h 6858000"/>
              <a:gd name="connsiteX843" fmla="*/ 6550221 w 7467600"/>
              <a:gd name="connsiteY843" fmla="*/ 1910729 h 6858000"/>
              <a:gd name="connsiteX844" fmla="*/ 6964438 w 7467600"/>
              <a:gd name="connsiteY844" fmla="*/ 2209505 h 6858000"/>
              <a:gd name="connsiteX845" fmla="*/ 7367862 w 7467600"/>
              <a:gd name="connsiteY845" fmla="*/ 2806833 h 6858000"/>
              <a:gd name="connsiteX846" fmla="*/ 7364329 w 7467600"/>
              <a:gd name="connsiteY846" fmla="*/ 2826907 h 6858000"/>
              <a:gd name="connsiteX847" fmla="*/ 7290545 w 7467600"/>
              <a:gd name="connsiteY847" fmla="*/ 2850663 h 6858000"/>
              <a:gd name="connsiteX848" fmla="*/ 6472036 w 7467600"/>
              <a:gd name="connsiteY848" fmla="*/ 1959003 h 6858000"/>
              <a:gd name="connsiteX849" fmla="*/ 5792897 w 7467600"/>
              <a:gd name="connsiteY849" fmla="*/ 1647747 h 6858000"/>
              <a:gd name="connsiteX850" fmla="*/ 5842751 w 7467600"/>
              <a:gd name="connsiteY850" fmla="*/ 1816112 h 6858000"/>
              <a:gd name="connsiteX851" fmla="*/ 5847424 w 7467600"/>
              <a:gd name="connsiteY851" fmla="*/ 1815776 h 6858000"/>
              <a:gd name="connsiteX852" fmla="*/ 6399821 w 7467600"/>
              <a:gd name="connsiteY852" fmla="*/ 2344799 h 6858000"/>
              <a:gd name="connsiteX853" fmla="*/ 6323232 w 7467600"/>
              <a:gd name="connsiteY853" fmla="*/ 2389634 h 6858000"/>
              <a:gd name="connsiteX854" fmla="*/ 5942958 w 7467600"/>
              <a:gd name="connsiteY854" fmla="*/ 2077708 h 6858000"/>
              <a:gd name="connsiteX855" fmla="*/ 5921559 w 7467600"/>
              <a:gd name="connsiteY855" fmla="*/ 2378596 h 6858000"/>
              <a:gd name="connsiteX856" fmla="*/ 5817651 w 7467600"/>
              <a:gd name="connsiteY856" fmla="*/ 3023919 h 6858000"/>
              <a:gd name="connsiteX857" fmla="*/ 5729634 w 7467600"/>
              <a:gd name="connsiteY857" fmla="*/ 3051849 h 6858000"/>
              <a:gd name="connsiteX858" fmla="*/ 5611018 w 7467600"/>
              <a:gd name="connsiteY858" fmla="*/ 2316769 h 6858000"/>
              <a:gd name="connsiteX859" fmla="*/ 5687608 w 7467600"/>
              <a:gd name="connsiteY859" fmla="*/ 2039972 h 6858000"/>
              <a:gd name="connsiteX860" fmla="*/ 5657554 w 7467600"/>
              <a:gd name="connsiteY860" fmla="*/ 1576445 h 6858000"/>
              <a:gd name="connsiteX861" fmla="*/ 5150475 w 7467600"/>
              <a:gd name="connsiteY861" fmla="*/ 1274012 h 6858000"/>
              <a:gd name="connsiteX862" fmla="*/ 5349142 w 7467600"/>
              <a:gd name="connsiteY862" fmla="*/ 2204405 h 6858000"/>
              <a:gd name="connsiteX863" fmla="*/ 5262214 w 7467600"/>
              <a:gd name="connsiteY863" fmla="*/ 2233836 h 6858000"/>
              <a:gd name="connsiteX864" fmla="*/ 4981539 w 7467600"/>
              <a:gd name="connsiteY864" fmla="*/ 1542201 h 6858000"/>
              <a:gd name="connsiteX865" fmla="*/ 4958461 w 7467600"/>
              <a:gd name="connsiteY865" fmla="*/ 1136957 h 6858000"/>
              <a:gd name="connsiteX866" fmla="*/ 4655015 w 7467600"/>
              <a:gd name="connsiteY866" fmla="*/ 891426 h 6858000"/>
              <a:gd name="connsiteX867" fmla="*/ 4348002 w 7467600"/>
              <a:gd name="connsiteY867" fmla="*/ 2205895 h 6858000"/>
              <a:gd name="connsiteX868" fmla="*/ 4262250 w 7467600"/>
              <a:gd name="connsiteY868" fmla="*/ 2219972 h 6858000"/>
              <a:gd name="connsiteX869" fmla="*/ 4550611 w 7467600"/>
              <a:gd name="connsiteY869" fmla="*/ 817540 h 6858000"/>
              <a:gd name="connsiteX870" fmla="*/ 4564418 w 7467600"/>
              <a:gd name="connsiteY870" fmla="*/ 808293 h 6858000"/>
              <a:gd name="connsiteX871" fmla="*/ 4266388 w 7467600"/>
              <a:gd name="connsiteY871" fmla="*/ 500083 h 6858000"/>
              <a:gd name="connsiteX872" fmla="*/ 4032842 w 7467600"/>
              <a:gd name="connsiteY872" fmla="*/ 211809 h 6858000"/>
              <a:gd name="connsiteX873" fmla="*/ 3882765 w 7467600"/>
              <a:gd name="connsiteY873" fmla="*/ 0 h 6858000"/>
              <a:gd name="connsiteX874" fmla="*/ 3721337 w 7467600"/>
              <a:gd name="connsiteY874" fmla="*/ 0 h 6858000"/>
              <a:gd name="connsiteX875" fmla="*/ 3797544 w 7467600"/>
              <a:gd name="connsiteY875" fmla="*/ 0 h 6858000"/>
              <a:gd name="connsiteX876" fmla="*/ 3775734 w 7467600"/>
              <a:gd name="connsiteY876" fmla="*/ 95131 h 6858000"/>
              <a:gd name="connsiteX877" fmla="*/ 3724807 w 7467600"/>
              <a:gd name="connsiteY877" fmla="*/ 272257 h 6858000"/>
              <a:gd name="connsiteX878" fmla="*/ 3726844 w 7467600"/>
              <a:gd name="connsiteY878" fmla="*/ 282988 h 6858000"/>
              <a:gd name="connsiteX879" fmla="*/ 3742664 w 7467600"/>
              <a:gd name="connsiteY879" fmla="*/ 279918 h 6858000"/>
              <a:gd name="connsiteX880" fmla="*/ 4103910 w 7467600"/>
              <a:gd name="connsiteY880" fmla="*/ 1161917 h 6858000"/>
              <a:gd name="connsiteX881" fmla="*/ 4020269 w 7467600"/>
              <a:gd name="connsiteY881" fmla="*/ 1200406 h 6858000"/>
              <a:gd name="connsiteX882" fmla="*/ 3674882 w 7467600"/>
              <a:gd name="connsiteY882" fmla="*/ 488524 h 6858000"/>
              <a:gd name="connsiteX883" fmla="*/ 3132682 w 7467600"/>
              <a:gd name="connsiteY883" fmla="*/ 1072284 h 6858000"/>
              <a:gd name="connsiteX884" fmla="*/ 2716346 w 7467600"/>
              <a:gd name="connsiteY884" fmla="*/ 1276376 h 6858000"/>
              <a:gd name="connsiteX885" fmla="*/ 2716772 w 7467600"/>
              <a:gd name="connsiteY885" fmla="*/ 1255462 h 6858000"/>
              <a:gd name="connsiteX886" fmla="*/ 3471096 w 7467600"/>
              <a:gd name="connsiteY886" fmla="*/ 437072 h 6858000"/>
              <a:gd name="connsiteX887" fmla="*/ 3639057 w 7467600"/>
              <a:gd name="connsiteY887" fmla="*/ 286334 h 6858000"/>
              <a:gd name="connsiteX888" fmla="*/ 3640309 w 7467600"/>
              <a:gd name="connsiteY888" fmla="*/ 284664 h 6858000"/>
              <a:gd name="connsiteX889" fmla="*/ 3646022 w 7467600"/>
              <a:gd name="connsiteY889" fmla="*/ 276711 h 6858000"/>
              <a:gd name="connsiteX890" fmla="*/ 3707943 w 7467600"/>
              <a:gd name="connsiteY890" fmla="*/ 65958 h 6858000"/>
              <a:gd name="connsiteX891" fmla="*/ 3721337 w 7467600"/>
              <a:gd name="connsiteY891" fmla="*/ 0 h 6858000"/>
              <a:gd name="connsiteX892" fmla="*/ 2867960 w 7467600"/>
              <a:gd name="connsiteY892" fmla="*/ 0 h 6858000"/>
              <a:gd name="connsiteX893" fmla="*/ 2926351 w 7467600"/>
              <a:gd name="connsiteY893" fmla="*/ 0 h 6858000"/>
              <a:gd name="connsiteX894" fmla="*/ 2902823 w 7467600"/>
              <a:gd name="connsiteY894" fmla="*/ 262929 h 6858000"/>
              <a:gd name="connsiteX895" fmla="*/ 2940663 w 7467600"/>
              <a:gd name="connsiteY895" fmla="*/ 140884 h 6858000"/>
              <a:gd name="connsiteX896" fmla="*/ 2947039 w 7467600"/>
              <a:gd name="connsiteY896" fmla="*/ 122524 h 6858000"/>
              <a:gd name="connsiteX897" fmla="*/ 2984316 w 7467600"/>
              <a:gd name="connsiteY897" fmla="*/ 0 h 6858000"/>
              <a:gd name="connsiteX898" fmla="*/ 3016114 w 7467600"/>
              <a:gd name="connsiteY898" fmla="*/ 0 h 6858000"/>
              <a:gd name="connsiteX899" fmla="*/ 2979949 w 7467600"/>
              <a:gd name="connsiteY899" fmla="*/ 119274 h 6858000"/>
              <a:gd name="connsiteX900" fmla="*/ 3023879 w 7467600"/>
              <a:gd name="connsiteY900" fmla="*/ 0 h 6858000"/>
              <a:gd name="connsiteX901" fmla="*/ 3105400 w 7467600"/>
              <a:gd name="connsiteY901" fmla="*/ 0 h 6858000"/>
              <a:gd name="connsiteX902" fmla="*/ 3094669 w 7467600"/>
              <a:gd name="connsiteY902" fmla="*/ 30308 h 6858000"/>
              <a:gd name="connsiteX903" fmla="*/ 2901945 w 7467600"/>
              <a:gd name="connsiteY903" fmla="*/ 466538 h 6858000"/>
              <a:gd name="connsiteX904" fmla="*/ 2815209 w 7467600"/>
              <a:gd name="connsiteY904" fmla="*/ 497361 h 6858000"/>
              <a:gd name="connsiteX905" fmla="*/ 2844845 w 7467600"/>
              <a:gd name="connsiteY905" fmla="*/ 127638 h 6858000"/>
              <a:gd name="connsiteX906" fmla="*/ 2867960 w 7467600"/>
              <a:gd name="connsiteY906" fmla="*/ 0 h 6858000"/>
              <a:gd name="connsiteX907" fmla="*/ 1057230 w 7467600"/>
              <a:gd name="connsiteY907" fmla="*/ 0 h 6858000"/>
              <a:gd name="connsiteX908" fmla="*/ 1111003 w 7467600"/>
              <a:gd name="connsiteY908" fmla="*/ 0 h 6858000"/>
              <a:gd name="connsiteX909" fmla="*/ 1125553 w 7467600"/>
              <a:gd name="connsiteY909" fmla="*/ 52588 h 6858000"/>
              <a:gd name="connsiteX910" fmla="*/ 1304276 w 7467600"/>
              <a:gd name="connsiteY910" fmla="*/ 476275 h 6858000"/>
              <a:gd name="connsiteX911" fmla="*/ 1492066 w 7467600"/>
              <a:gd name="connsiteY911" fmla="*/ 886333 h 6858000"/>
              <a:gd name="connsiteX912" fmla="*/ 1423698 w 7467600"/>
              <a:gd name="connsiteY912" fmla="*/ 710817 h 6858000"/>
              <a:gd name="connsiteX913" fmla="*/ 1357609 w 7467600"/>
              <a:gd name="connsiteY913" fmla="*/ 532892 h 6858000"/>
              <a:gd name="connsiteX914" fmla="*/ 1309550 w 7467600"/>
              <a:gd name="connsiteY914" fmla="*/ 374031 h 6858000"/>
              <a:gd name="connsiteX915" fmla="*/ 1193673 w 7467600"/>
              <a:gd name="connsiteY915" fmla="*/ 49533 h 6858000"/>
              <a:gd name="connsiteX916" fmla="*/ 1164391 w 7467600"/>
              <a:gd name="connsiteY916" fmla="*/ 0 h 6858000"/>
              <a:gd name="connsiteX917" fmla="*/ 1200666 w 7467600"/>
              <a:gd name="connsiteY917" fmla="*/ 0 h 6858000"/>
              <a:gd name="connsiteX918" fmla="*/ 1223408 w 7467600"/>
              <a:gd name="connsiteY918" fmla="*/ 38996 h 6858000"/>
              <a:gd name="connsiteX919" fmla="*/ 1339635 w 7467600"/>
              <a:gd name="connsiteY919" fmla="*/ 365517 h 6858000"/>
              <a:gd name="connsiteX920" fmla="*/ 1387469 w 7467600"/>
              <a:gd name="connsiteY920" fmla="*/ 523079 h 6858000"/>
              <a:gd name="connsiteX921" fmla="*/ 1452685 w 7467600"/>
              <a:gd name="connsiteY921" fmla="*/ 699806 h 6858000"/>
              <a:gd name="connsiteX922" fmla="*/ 1492092 w 7467600"/>
              <a:gd name="connsiteY922" fmla="*/ 800424 h 6858000"/>
              <a:gd name="connsiteX923" fmla="*/ 1455302 w 7467600"/>
              <a:gd name="connsiteY923" fmla="*/ 632913 h 6858000"/>
              <a:gd name="connsiteX924" fmla="*/ 1222336 w 7467600"/>
              <a:gd name="connsiteY924" fmla="*/ 9480 h 6858000"/>
              <a:gd name="connsiteX925" fmla="*/ 1214634 w 7467600"/>
              <a:gd name="connsiteY925" fmla="*/ 0 h 6858000"/>
              <a:gd name="connsiteX926" fmla="*/ 1289827 w 7467600"/>
              <a:gd name="connsiteY926" fmla="*/ 0 h 6858000"/>
              <a:gd name="connsiteX927" fmla="*/ 1321076 w 7467600"/>
              <a:gd name="connsiteY927" fmla="*/ 59722 h 6858000"/>
              <a:gd name="connsiteX928" fmla="*/ 1512579 w 7467600"/>
              <a:gd name="connsiteY928" fmla="*/ 626441 h 6858000"/>
              <a:gd name="connsiteX929" fmla="*/ 1506076 w 7467600"/>
              <a:gd name="connsiteY929" fmla="*/ 1089289 h 6858000"/>
              <a:gd name="connsiteX930" fmla="*/ 1486346 w 7467600"/>
              <a:gd name="connsiteY930" fmla="*/ 1079919 h 6858000"/>
              <a:gd name="connsiteX931" fmla="*/ 1070511 w 7467600"/>
              <a:gd name="connsiteY931" fmla="*/ 48609 h 6858000"/>
              <a:gd name="connsiteX932" fmla="*/ 1057230 w 7467600"/>
              <a:gd name="connsiteY932" fmla="*/ 0 h 6858000"/>
              <a:gd name="connsiteX933" fmla="*/ 43151 w 7467600"/>
              <a:gd name="connsiteY933" fmla="*/ 0 h 6858000"/>
              <a:gd name="connsiteX934" fmla="*/ 95283 w 7467600"/>
              <a:gd name="connsiteY934" fmla="*/ 0 h 6858000"/>
              <a:gd name="connsiteX935" fmla="*/ 300708 w 7467600"/>
              <a:gd name="connsiteY935" fmla="*/ 154571 h 6858000"/>
              <a:gd name="connsiteX936" fmla="*/ 530414 w 7467600"/>
              <a:gd name="connsiteY936" fmla="*/ 354673 h 6858000"/>
              <a:gd name="connsiteX937" fmla="*/ 333785 w 7467600"/>
              <a:gd name="connsiteY937" fmla="*/ 161564 h 6858000"/>
              <a:gd name="connsiteX938" fmla="*/ 147005 w 7467600"/>
              <a:gd name="connsiteY938" fmla="*/ 0 h 6858000"/>
              <a:gd name="connsiteX939" fmla="*/ 272509 w 7467600"/>
              <a:gd name="connsiteY939" fmla="*/ 0 h 6858000"/>
              <a:gd name="connsiteX940" fmla="*/ 326276 w 7467600"/>
              <a:gd name="connsiteY940" fmla="*/ 45847 h 6858000"/>
              <a:gd name="connsiteX941" fmla="*/ 823759 w 7467600"/>
              <a:gd name="connsiteY941" fmla="*/ 574145 h 6858000"/>
              <a:gd name="connsiteX942" fmla="*/ 811254 w 7467600"/>
              <a:gd name="connsiteY942" fmla="*/ 665546 h 6858000"/>
              <a:gd name="connsiteX943" fmla="*/ 154042 w 7467600"/>
              <a:gd name="connsiteY943" fmla="*/ 261522 h 6858000"/>
              <a:gd name="connsiteX944" fmla="*/ 13550 w 7467600"/>
              <a:gd name="connsiteY944" fmla="*/ 158423 h 6858000"/>
              <a:gd name="connsiteX945" fmla="*/ 0 w 7467600"/>
              <a:gd name="connsiteY945" fmla="*/ 146618 h 6858000"/>
              <a:gd name="connsiteX946" fmla="*/ 0 w 7467600"/>
              <a:gd name="connsiteY946" fmla="*/ 59161 h 6858000"/>
              <a:gd name="connsiteX947" fmla="*/ 45427 w 7467600"/>
              <a:gd name="connsiteY947" fmla="*/ 101078 h 6858000"/>
              <a:gd name="connsiteX948" fmla="*/ 630103 w 7467600"/>
              <a:gd name="connsiteY948" fmla="*/ 485885 h 6858000"/>
              <a:gd name="connsiteX949" fmla="*/ 532040 w 7467600"/>
              <a:gd name="connsiteY949" fmla="*/ 399359 h 6858000"/>
              <a:gd name="connsiteX950" fmla="*/ 517618 w 7467600"/>
              <a:gd name="connsiteY950" fmla="*/ 385726 h 6858000"/>
              <a:gd name="connsiteX951" fmla="*/ 285074 w 7467600"/>
              <a:gd name="connsiteY951" fmla="*/ 182755 h 6858000"/>
              <a:gd name="connsiteX952" fmla="*/ 43151 w 7467600"/>
              <a:gd name="connsiteY95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10696 w 7467600"/>
              <a:gd name="connsiteY4" fmla="*/ 6803861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392158 w 7467600"/>
              <a:gd name="connsiteY16" fmla="*/ 6771365 h 6858000"/>
              <a:gd name="connsiteX17" fmla="*/ 7467600 w 7467600"/>
              <a:gd name="connsiteY17" fmla="*/ 6805948 h 6858000"/>
              <a:gd name="connsiteX18" fmla="*/ 7467600 w 7467600"/>
              <a:gd name="connsiteY18" fmla="*/ 6831490 h 6858000"/>
              <a:gd name="connsiteX19" fmla="*/ 7410696 w 7467600"/>
              <a:gd name="connsiteY19" fmla="*/ 6803861 h 6858000"/>
              <a:gd name="connsiteX20" fmla="*/ 1019354 w 7467600"/>
              <a:gd name="connsiteY20" fmla="*/ 6315006 h 6858000"/>
              <a:gd name="connsiteX21" fmla="*/ 441046 w 7467600"/>
              <a:gd name="connsiteY21" fmla="*/ 6691153 h 6858000"/>
              <a:gd name="connsiteX22" fmla="*/ 1019354 w 7467600"/>
              <a:gd name="connsiteY22" fmla="*/ 6315006 h 6858000"/>
              <a:gd name="connsiteX23" fmla="*/ 991680 w 7467600"/>
              <a:gd name="connsiteY23" fmla="*/ 6298413 h 6858000"/>
              <a:gd name="connsiteX24" fmla="*/ 409060 w 7467600"/>
              <a:gd name="connsiteY24" fmla="*/ 6671470 h 6858000"/>
              <a:gd name="connsiteX25" fmla="*/ 991680 w 7467600"/>
              <a:gd name="connsiteY25" fmla="*/ 6298413 h 6858000"/>
              <a:gd name="connsiteX26" fmla="*/ 103333 w 7467600"/>
              <a:gd name="connsiteY26" fmla="*/ 5699602 h 6858000"/>
              <a:gd name="connsiteX27" fmla="*/ 233938 w 7467600"/>
              <a:gd name="connsiteY27" fmla="*/ 5809416 h 6858000"/>
              <a:gd name="connsiteX28" fmla="*/ 883580 w 7467600"/>
              <a:gd name="connsiteY28" fmla="*/ 6180710 h 6858000"/>
              <a:gd name="connsiteX29" fmla="*/ 487337 w 7467600"/>
              <a:gd name="connsiteY29" fmla="*/ 5950182 h 6858000"/>
              <a:gd name="connsiteX30" fmla="*/ 354051 w 7467600"/>
              <a:gd name="connsiteY30" fmla="*/ 5854912 h 6858000"/>
              <a:gd name="connsiteX31" fmla="*/ 195436 w 7467600"/>
              <a:gd name="connsiteY31" fmla="*/ 5755068 h 6858000"/>
              <a:gd name="connsiteX32" fmla="*/ 103333 w 7467600"/>
              <a:gd name="connsiteY32" fmla="*/ 5699602 h 6858000"/>
              <a:gd name="connsiteX33" fmla="*/ 5539432 w 7467600"/>
              <a:gd name="connsiteY33" fmla="*/ 5642928 h 6858000"/>
              <a:gd name="connsiteX34" fmla="*/ 5555462 w 7467600"/>
              <a:gd name="connsiteY34" fmla="*/ 5694454 h 6858000"/>
              <a:gd name="connsiteX35" fmla="*/ 5828270 w 7467600"/>
              <a:gd name="connsiteY35" fmla="*/ 6320663 h 6858000"/>
              <a:gd name="connsiteX36" fmla="*/ 5947416 w 7467600"/>
              <a:gd name="connsiteY36" fmla="*/ 6574846 h 6858000"/>
              <a:gd name="connsiteX37" fmla="*/ 5539432 w 7467600"/>
              <a:gd name="connsiteY37" fmla="*/ 5642928 h 6858000"/>
              <a:gd name="connsiteX38" fmla="*/ 51253 w 7467600"/>
              <a:gd name="connsiteY38" fmla="*/ 5631825 h 6858000"/>
              <a:gd name="connsiteX39" fmla="*/ 211622 w 7467600"/>
              <a:gd name="connsiteY39" fmla="*/ 5728803 h 6858000"/>
              <a:gd name="connsiteX40" fmla="*/ 371652 w 7467600"/>
              <a:gd name="connsiteY40" fmla="*/ 5829062 h 6858000"/>
              <a:gd name="connsiteX41" fmla="*/ 505903 w 7467600"/>
              <a:gd name="connsiteY41" fmla="*/ 5925221 h 6858000"/>
              <a:gd name="connsiteX42" fmla="*/ 899240 w 7467600"/>
              <a:gd name="connsiteY42" fmla="*/ 6153068 h 6858000"/>
              <a:gd name="connsiteX43" fmla="*/ 988114 w 7467600"/>
              <a:gd name="connsiteY43" fmla="*/ 6174204 h 6858000"/>
              <a:gd name="connsiteX44" fmla="*/ 845971 w 7467600"/>
              <a:gd name="connsiteY44" fmla="*/ 6067177 h 6858000"/>
              <a:gd name="connsiteX45" fmla="*/ 448057 w 7467600"/>
              <a:gd name="connsiteY45" fmla="*/ 5841376 h 6858000"/>
              <a:gd name="connsiteX46" fmla="*/ 51253 w 7467600"/>
              <a:gd name="connsiteY46" fmla="*/ 5631825 h 6858000"/>
              <a:gd name="connsiteX47" fmla="*/ 2606687 w 7467600"/>
              <a:gd name="connsiteY47" fmla="*/ 5630718 h 6858000"/>
              <a:gd name="connsiteX48" fmla="*/ 2645658 w 7467600"/>
              <a:gd name="connsiteY48" fmla="*/ 6640259 h 6858000"/>
              <a:gd name="connsiteX49" fmla="*/ 2606687 w 7467600"/>
              <a:gd name="connsiteY49" fmla="*/ 5630718 h 6858000"/>
              <a:gd name="connsiteX50" fmla="*/ 3642057 w 7467600"/>
              <a:gd name="connsiteY50" fmla="*/ 5573487 h 6858000"/>
              <a:gd name="connsiteX51" fmla="*/ 3632981 w 7467600"/>
              <a:gd name="connsiteY51" fmla="*/ 5579437 h 6858000"/>
              <a:gd name="connsiteX52" fmla="*/ 3382436 w 7467600"/>
              <a:gd name="connsiteY52" fmla="*/ 5952726 h 6858000"/>
              <a:gd name="connsiteX53" fmla="*/ 3191929 w 7467600"/>
              <a:gd name="connsiteY53" fmla="*/ 6662669 h 6858000"/>
              <a:gd name="connsiteX54" fmla="*/ 3369898 w 7467600"/>
              <a:gd name="connsiteY54" fmla="*/ 6081771 h 6858000"/>
              <a:gd name="connsiteX55" fmla="*/ 3642057 w 7467600"/>
              <a:gd name="connsiteY55" fmla="*/ 5573487 h 6858000"/>
              <a:gd name="connsiteX56" fmla="*/ 2650666 w 7467600"/>
              <a:gd name="connsiteY56" fmla="*/ 5530686 h 6858000"/>
              <a:gd name="connsiteX57" fmla="*/ 2650249 w 7467600"/>
              <a:gd name="connsiteY57" fmla="*/ 5532101 h 6858000"/>
              <a:gd name="connsiteX58" fmla="*/ 2663808 w 7467600"/>
              <a:gd name="connsiteY58" fmla="*/ 6535215 h 6858000"/>
              <a:gd name="connsiteX59" fmla="*/ 2665418 w 7467600"/>
              <a:gd name="connsiteY59" fmla="*/ 6132756 h 6858000"/>
              <a:gd name="connsiteX60" fmla="*/ 2650666 w 7467600"/>
              <a:gd name="connsiteY60" fmla="*/ 5530686 h 6858000"/>
              <a:gd name="connsiteX61" fmla="*/ 2680277 w 7467600"/>
              <a:gd name="connsiteY61" fmla="*/ 5479204 h 6858000"/>
              <a:gd name="connsiteX62" fmla="*/ 2678972 w 7467600"/>
              <a:gd name="connsiteY62" fmla="*/ 5481582 h 6858000"/>
              <a:gd name="connsiteX63" fmla="*/ 2696666 w 7467600"/>
              <a:gd name="connsiteY63" fmla="*/ 6133836 h 6858000"/>
              <a:gd name="connsiteX64" fmla="*/ 2695769 w 7467600"/>
              <a:gd name="connsiteY64" fmla="*/ 6390955 h 6858000"/>
              <a:gd name="connsiteX65" fmla="*/ 2739893 w 7467600"/>
              <a:gd name="connsiteY65" fmla="*/ 6108357 h 6858000"/>
              <a:gd name="connsiteX66" fmla="*/ 2680277 w 7467600"/>
              <a:gd name="connsiteY66" fmla="*/ 5479204 h 6858000"/>
              <a:gd name="connsiteX67" fmla="*/ 1132195 w 7467600"/>
              <a:gd name="connsiteY67" fmla="*/ 5467980 h 6858000"/>
              <a:gd name="connsiteX68" fmla="*/ 1679056 w 7467600"/>
              <a:gd name="connsiteY68" fmla="*/ 5516907 h 6858000"/>
              <a:gd name="connsiteX69" fmla="*/ 2128648 w 7467600"/>
              <a:gd name="connsiteY69" fmla="*/ 5474249 h 6858000"/>
              <a:gd name="connsiteX70" fmla="*/ 1825619 w 7467600"/>
              <a:gd name="connsiteY70" fmla="*/ 5478447 h 6858000"/>
              <a:gd name="connsiteX71" fmla="*/ 1737798 w 7467600"/>
              <a:gd name="connsiteY71" fmla="*/ 5483353 h 6858000"/>
              <a:gd name="connsiteX72" fmla="*/ 1132195 w 7467600"/>
              <a:gd name="connsiteY72" fmla="*/ 5467980 h 6858000"/>
              <a:gd name="connsiteX73" fmla="*/ 1456157 w 7467600"/>
              <a:gd name="connsiteY73" fmla="*/ 5371404 h 6858000"/>
              <a:gd name="connsiteX74" fmla="*/ 1244432 w 7467600"/>
              <a:gd name="connsiteY74" fmla="*/ 5385601 h 6858000"/>
              <a:gd name="connsiteX75" fmla="*/ 973990 w 7467600"/>
              <a:gd name="connsiteY75" fmla="*/ 5424940 h 6858000"/>
              <a:gd name="connsiteX76" fmla="*/ 1103809 w 7467600"/>
              <a:gd name="connsiteY76" fmla="*/ 5433720 h 6858000"/>
              <a:gd name="connsiteX77" fmla="*/ 1123454 w 7467600"/>
              <a:gd name="connsiteY77" fmla="*/ 5435727 h 6858000"/>
              <a:gd name="connsiteX78" fmla="*/ 1737017 w 7467600"/>
              <a:gd name="connsiteY78" fmla="*/ 5452183 h 6858000"/>
              <a:gd name="connsiteX79" fmla="*/ 1824397 w 7467600"/>
              <a:gd name="connsiteY79" fmla="*/ 5447757 h 6858000"/>
              <a:gd name="connsiteX80" fmla="*/ 2070059 w 7467600"/>
              <a:gd name="connsiteY80" fmla="*/ 5441660 h 6858000"/>
              <a:gd name="connsiteX81" fmla="*/ 1456157 w 7467600"/>
              <a:gd name="connsiteY81" fmla="*/ 5371404 h 6858000"/>
              <a:gd name="connsiteX82" fmla="*/ 4988186 w 7467600"/>
              <a:gd name="connsiteY82" fmla="*/ 5216467 h 6858000"/>
              <a:gd name="connsiteX83" fmla="*/ 4777334 w 7467600"/>
              <a:gd name="connsiteY83" fmla="*/ 5406072 h 6858000"/>
              <a:gd name="connsiteX84" fmla="*/ 4718341 w 7467600"/>
              <a:gd name="connsiteY84" fmla="*/ 5468043 h 6858000"/>
              <a:gd name="connsiteX85" fmla="*/ 4604655 w 7467600"/>
              <a:gd name="connsiteY85" fmla="*/ 5583434 h 6858000"/>
              <a:gd name="connsiteX86" fmla="*/ 4565074 w 7467600"/>
              <a:gd name="connsiteY86" fmla="*/ 5618550 h 6858000"/>
              <a:gd name="connsiteX87" fmla="*/ 4988186 w 7467600"/>
              <a:gd name="connsiteY87" fmla="*/ 5216467 h 6858000"/>
              <a:gd name="connsiteX88" fmla="*/ 4978032 w 7467600"/>
              <a:gd name="connsiteY88" fmla="*/ 5183809 h 6858000"/>
              <a:gd name="connsiteX89" fmla="*/ 4463413 w 7467600"/>
              <a:gd name="connsiteY89" fmla="*/ 5615162 h 6858000"/>
              <a:gd name="connsiteX90" fmla="*/ 4358134 w 7467600"/>
              <a:gd name="connsiteY90" fmla="*/ 5742791 h 6858000"/>
              <a:gd name="connsiteX91" fmla="*/ 4376219 w 7467600"/>
              <a:gd name="connsiteY91" fmla="*/ 5729027 h 6858000"/>
              <a:gd name="connsiteX92" fmla="*/ 4582340 w 7467600"/>
              <a:gd name="connsiteY92" fmla="*/ 5561037 h 6858000"/>
              <a:gd name="connsiteX93" fmla="*/ 4694684 w 7467600"/>
              <a:gd name="connsiteY93" fmla="*/ 5447098 h 6858000"/>
              <a:gd name="connsiteX94" fmla="*/ 4754123 w 7467600"/>
              <a:gd name="connsiteY94" fmla="*/ 5384643 h 6858000"/>
              <a:gd name="connsiteX95" fmla="*/ 4978032 w 7467600"/>
              <a:gd name="connsiteY95" fmla="*/ 5183809 h 6858000"/>
              <a:gd name="connsiteX96" fmla="*/ 1903353 w 7467600"/>
              <a:gd name="connsiteY96" fmla="*/ 5044827 h 6858000"/>
              <a:gd name="connsiteX97" fmla="*/ 1936931 w 7467600"/>
              <a:gd name="connsiteY97" fmla="*/ 5093954 h 6858000"/>
              <a:gd name="connsiteX98" fmla="*/ 2195868 w 7467600"/>
              <a:gd name="connsiteY98" fmla="*/ 5396574 h 6858000"/>
              <a:gd name="connsiteX99" fmla="*/ 2088852 w 7467600"/>
              <a:gd name="connsiteY99" fmla="*/ 5166123 h 6858000"/>
              <a:gd name="connsiteX100" fmla="*/ 1958241 w 7467600"/>
              <a:gd name="connsiteY100" fmla="*/ 5067955 h 6858000"/>
              <a:gd name="connsiteX101" fmla="*/ 1903353 w 7467600"/>
              <a:gd name="connsiteY101" fmla="*/ 5044827 h 6858000"/>
              <a:gd name="connsiteX102" fmla="*/ 1979378 w 7467600"/>
              <a:gd name="connsiteY102" fmla="*/ 4769504 h 6858000"/>
              <a:gd name="connsiteX103" fmla="*/ 2882120 w 7467600"/>
              <a:gd name="connsiteY103" fmla="*/ 5064547 h 6858000"/>
              <a:gd name="connsiteX104" fmla="*/ 2793103 w 7467600"/>
              <a:gd name="connsiteY104" fmla="*/ 5039699 h 6858000"/>
              <a:gd name="connsiteX105" fmla="*/ 2770041 w 7467600"/>
              <a:gd name="connsiteY105" fmla="*/ 5033634 h 6858000"/>
              <a:gd name="connsiteX106" fmla="*/ 1979378 w 7467600"/>
              <a:gd name="connsiteY106" fmla="*/ 4769504 h 6858000"/>
              <a:gd name="connsiteX107" fmla="*/ 1927410 w 7467600"/>
              <a:gd name="connsiteY107" fmla="*/ 4716164 h 6858000"/>
              <a:gd name="connsiteX108" fmla="*/ 1959587 w 7467600"/>
              <a:gd name="connsiteY108" fmla="*/ 4728849 h 6858000"/>
              <a:gd name="connsiteX109" fmla="*/ 2777707 w 7467600"/>
              <a:gd name="connsiteY109" fmla="*/ 5003991 h 6858000"/>
              <a:gd name="connsiteX110" fmla="*/ 2800768 w 7467600"/>
              <a:gd name="connsiteY110" fmla="*/ 5010056 h 6858000"/>
              <a:gd name="connsiteX111" fmla="*/ 2879408 w 7467600"/>
              <a:gd name="connsiteY111" fmla="*/ 5031590 h 6858000"/>
              <a:gd name="connsiteX112" fmla="*/ 2862295 w 7467600"/>
              <a:gd name="connsiteY112" fmla="*/ 5022958 h 6858000"/>
              <a:gd name="connsiteX113" fmla="*/ 2813343 w 7467600"/>
              <a:gd name="connsiteY113" fmla="*/ 4998369 h 6858000"/>
              <a:gd name="connsiteX114" fmla="*/ 2646245 w 7467600"/>
              <a:gd name="connsiteY114" fmla="*/ 4930999 h 6858000"/>
              <a:gd name="connsiteX115" fmla="*/ 1999243 w 7467600"/>
              <a:gd name="connsiteY115" fmla="*/ 4730524 h 6858000"/>
              <a:gd name="connsiteX116" fmla="*/ 1979527 w 7467600"/>
              <a:gd name="connsiteY116" fmla="*/ 4726651 h 6858000"/>
              <a:gd name="connsiteX117" fmla="*/ 1927410 w 7467600"/>
              <a:gd name="connsiteY117" fmla="*/ 4716164 h 6858000"/>
              <a:gd name="connsiteX118" fmla="*/ 1997014 w 7467600"/>
              <a:gd name="connsiteY118" fmla="*/ 4698007 h 6858000"/>
              <a:gd name="connsiteX119" fmla="*/ 2005458 w 7467600"/>
              <a:gd name="connsiteY119" fmla="*/ 4699540 h 6858000"/>
              <a:gd name="connsiteX120" fmla="*/ 2657186 w 7467600"/>
              <a:gd name="connsiteY120" fmla="*/ 4901687 h 6858000"/>
              <a:gd name="connsiteX121" fmla="*/ 2826662 w 7467600"/>
              <a:gd name="connsiteY121" fmla="*/ 4970362 h 6858000"/>
              <a:gd name="connsiteX122" fmla="*/ 2876100 w 7467600"/>
              <a:gd name="connsiteY122" fmla="*/ 4995397 h 6858000"/>
              <a:gd name="connsiteX123" fmla="*/ 3042600 w 7467600"/>
              <a:gd name="connsiteY123" fmla="*/ 5059532 h 6858000"/>
              <a:gd name="connsiteX124" fmla="*/ 1997014 w 7467600"/>
              <a:gd name="connsiteY124" fmla="*/ 4698007 h 6858000"/>
              <a:gd name="connsiteX125" fmla="*/ 2305292 w 7467600"/>
              <a:gd name="connsiteY125" fmla="*/ 4219492 h 6858000"/>
              <a:gd name="connsiteX126" fmla="*/ 3360922 w 7467600"/>
              <a:gd name="connsiteY126" fmla="*/ 4529373 h 6858000"/>
              <a:gd name="connsiteX127" fmla="*/ 3492420 w 7467600"/>
              <a:gd name="connsiteY127" fmla="*/ 4510145 h 6858000"/>
              <a:gd name="connsiteX128" fmla="*/ 3364086 w 7467600"/>
              <a:gd name="connsiteY128" fmla="*/ 4480340 h 6858000"/>
              <a:gd name="connsiteX129" fmla="*/ 3225818 w 7467600"/>
              <a:gd name="connsiteY129" fmla="*/ 4411822 h 6858000"/>
              <a:gd name="connsiteX130" fmla="*/ 3129696 w 7467600"/>
              <a:gd name="connsiteY130" fmla="*/ 4360704 h 6858000"/>
              <a:gd name="connsiteX131" fmla="*/ 2814545 w 7467600"/>
              <a:gd name="connsiteY131" fmla="*/ 4282955 h 6858000"/>
              <a:gd name="connsiteX132" fmla="*/ 2305292 w 7467600"/>
              <a:gd name="connsiteY132" fmla="*/ 4219492 h 6858000"/>
              <a:gd name="connsiteX133" fmla="*/ 2626982 w 7467600"/>
              <a:gd name="connsiteY133" fmla="*/ 4206450 h 6858000"/>
              <a:gd name="connsiteX134" fmla="*/ 2490617 w 7467600"/>
              <a:gd name="connsiteY134" fmla="*/ 4206951 h 6858000"/>
              <a:gd name="connsiteX135" fmla="*/ 2819869 w 7467600"/>
              <a:gd name="connsiteY135" fmla="*/ 4252936 h 6858000"/>
              <a:gd name="connsiteX136" fmla="*/ 3143018 w 7467600"/>
              <a:gd name="connsiteY136" fmla="*/ 4332698 h 6858000"/>
              <a:gd name="connsiteX137" fmla="*/ 3241520 w 7467600"/>
              <a:gd name="connsiteY137" fmla="*/ 4385112 h 6858000"/>
              <a:gd name="connsiteX138" fmla="*/ 3374575 w 7467600"/>
              <a:gd name="connsiteY138" fmla="*/ 4451517 h 6858000"/>
              <a:gd name="connsiteX139" fmla="*/ 3505221 w 7467600"/>
              <a:gd name="connsiteY139" fmla="*/ 4480757 h 6858000"/>
              <a:gd name="connsiteX140" fmla="*/ 2626982 w 7467600"/>
              <a:gd name="connsiteY140" fmla="*/ 4206450 h 6858000"/>
              <a:gd name="connsiteX141" fmla="*/ 1310106 w 7467600"/>
              <a:gd name="connsiteY141" fmla="*/ 3943217 h 6858000"/>
              <a:gd name="connsiteX142" fmla="*/ 854994 w 7467600"/>
              <a:gd name="connsiteY142" fmla="*/ 4399136 h 6858000"/>
              <a:gd name="connsiteX143" fmla="*/ 742462 w 7467600"/>
              <a:gd name="connsiteY143" fmla="*/ 4594648 h 6858000"/>
              <a:gd name="connsiteX144" fmla="*/ 820602 w 7467600"/>
              <a:gd name="connsiteY144" fmla="*/ 4485915 h 6858000"/>
              <a:gd name="connsiteX145" fmla="*/ 878295 w 7467600"/>
              <a:gd name="connsiteY145" fmla="*/ 4403594 h 6858000"/>
              <a:gd name="connsiteX146" fmla="*/ 1240607 w 7467600"/>
              <a:gd name="connsiteY146" fmla="*/ 4010401 h 6858000"/>
              <a:gd name="connsiteX147" fmla="*/ 1310106 w 7467600"/>
              <a:gd name="connsiteY147" fmla="*/ 3943217 h 6858000"/>
              <a:gd name="connsiteX148" fmla="*/ 1423113 w 7467600"/>
              <a:gd name="connsiteY148" fmla="*/ 3874565 h 6858000"/>
              <a:gd name="connsiteX149" fmla="*/ 1260565 w 7467600"/>
              <a:gd name="connsiteY149" fmla="*/ 4031982 h 6858000"/>
              <a:gd name="connsiteX150" fmla="*/ 901900 w 7467600"/>
              <a:gd name="connsiteY150" fmla="*/ 4421236 h 6858000"/>
              <a:gd name="connsiteX151" fmla="*/ 845044 w 7467600"/>
              <a:gd name="connsiteY151" fmla="*/ 4502436 h 6858000"/>
              <a:gd name="connsiteX152" fmla="*/ 685926 w 7467600"/>
              <a:gd name="connsiteY152" fmla="*/ 4703069 h 6858000"/>
              <a:gd name="connsiteX153" fmla="*/ 684248 w 7467600"/>
              <a:gd name="connsiteY153" fmla="*/ 4706721 h 6858000"/>
              <a:gd name="connsiteX154" fmla="*/ 1423113 w 7467600"/>
              <a:gd name="connsiteY154" fmla="*/ 3874565 h 6858000"/>
              <a:gd name="connsiteX155" fmla="*/ 3316479 w 7467600"/>
              <a:gd name="connsiteY155" fmla="*/ 3872136 h 6858000"/>
              <a:gd name="connsiteX156" fmla="*/ 3546806 w 7467600"/>
              <a:gd name="connsiteY156" fmla="*/ 4356139 h 6858000"/>
              <a:gd name="connsiteX157" fmla="*/ 3364433 w 7467600"/>
              <a:gd name="connsiteY157" fmla="*/ 3953121 h 6858000"/>
              <a:gd name="connsiteX158" fmla="*/ 3316479 w 7467600"/>
              <a:gd name="connsiteY158" fmla="*/ 3872136 h 6858000"/>
              <a:gd name="connsiteX159" fmla="*/ 3291335 w 7467600"/>
              <a:gd name="connsiteY159" fmla="*/ 3767420 h 6858000"/>
              <a:gd name="connsiteX160" fmla="*/ 3390805 w 7467600"/>
              <a:gd name="connsiteY160" fmla="*/ 3937163 h 6858000"/>
              <a:gd name="connsiteX161" fmla="*/ 3579062 w 7467600"/>
              <a:gd name="connsiteY161" fmla="*/ 4359040 h 6858000"/>
              <a:gd name="connsiteX162" fmla="*/ 3467355 w 7467600"/>
              <a:gd name="connsiteY162" fmla="*/ 3988130 h 6858000"/>
              <a:gd name="connsiteX163" fmla="*/ 3310753 w 7467600"/>
              <a:gd name="connsiteY163" fmla="*/ 3787140 h 6858000"/>
              <a:gd name="connsiteX164" fmla="*/ 3291335 w 7467600"/>
              <a:gd name="connsiteY164" fmla="*/ 3767420 h 6858000"/>
              <a:gd name="connsiteX165" fmla="*/ 1635889 w 7467600"/>
              <a:gd name="connsiteY165" fmla="*/ 3709494 h 6858000"/>
              <a:gd name="connsiteX166" fmla="*/ 1634800 w 7467600"/>
              <a:gd name="connsiteY166" fmla="*/ 3731111 h 6858000"/>
              <a:gd name="connsiteX167" fmla="*/ 1635889 w 7467600"/>
              <a:gd name="connsiteY167" fmla="*/ 3709494 h 6858000"/>
              <a:gd name="connsiteX168" fmla="*/ 1510397 w 7467600"/>
              <a:gd name="connsiteY168" fmla="*/ 3684705 h 6858000"/>
              <a:gd name="connsiteX169" fmla="*/ 1146550 w 7467600"/>
              <a:gd name="connsiteY169" fmla="*/ 3802012 h 6858000"/>
              <a:gd name="connsiteX170" fmla="*/ 698834 w 7467600"/>
              <a:gd name="connsiteY170" fmla="*/ 3952272 h 6858000"/>
              <a:gd name="connsiteX171" fmla="*/ 34256 w 7467600"/>
              <a:gd name="connsiteY171" fmla="*/ 4347603 h 6858000"/>
              <a:gd name="connsiteX172" fmla="*/ 527241 w 7467600"/>
              <a:gd name="connsiteY172" fmla="*/ 4065078 h 6858000"/>
              <a:gd name="connsiteX173" fmla="*/ 1510397 w 7467600"/>
              <a:gd name="connsiteY173" fmla="*/ 3684705 h 6858000"/>
              <a:gd name="connsiteX174" fmla="*/ 1313114 w 7467600"/>
              <a:gd name="connsiteY174" fmla="*/ 3655216 h 6858000"/>
              <a:gd name="connsiteX175" fmla="*/ 1109304 w 7467600"/>
              <a:gd name="connsiteY175" fmla="*/ 3669030 h 6858000"/>
              <a:gd name="connsiteX176" fmla="*/ 8129 w 7467600"/>
              <a:gd name="connsiteY176" fmla="*/ 4330519 h 6858000"/>
              <a:gd name="connsiteX177" fmla="*/ 687572 w 7467600"/>
              <a:gd name="connsiteY177" fmla="*/ 3925629 h 6858000"/>
              <a:gd name="connsiteX178" fmla="*/ 1138365 w 7467600"/>
              <a:gd name="connsiteY178" fmla="*/ 3774515 h 6858000"/>
              <a:gd name="connsiteX179" fmla="*/ 1505579 w 7467600"/>
              <a:gd name="connsiteY179" fmla="*/ 3655526 h 6858000"/>
              <a:gd name="connsiteX180" fmla="*/ 1313114 w 7467600"/>
              <a:gd name="connsiteY180" fmla="*/ 3655216 h 6858000"/>
              <a:gd name="connsiteX181" fmla="*/ 3655073 w 7467600"/>
              <a:gd name="connsiteY181" fmla="*/ 3650884 h 6858000"/>
              <a:gd name="connsiteX182" fmla="*/ 3989938 w 7467600"/>
              <a:gd name="connsiteY182" fmla="*/ 3991685 h 6858000"/>
              <a:gd name="connsiteX183" fmla="*/ 4393907 w 7467600"/>
              <a:gd name="connsiteY183" fmla="*/ 4261258 h 6858000"/>
              <a:gd name="connsiteX184" fmla="*/ 4648051 w 7467600"/>
              <a:gd name="connsiteY184" fmla="*/ 4374051 h 6858000"/>
              <a:gd name="connsiteX185" fmla="*/ 4383389 w 7467600"/>
              <a:gd name="connsiteY185" fmla="*/ 4184369 h 6858000"/>
              <a:gd name="connsiteX186" fmla="*/ 4165508 w 7467600"/>
              <a:gd name="connsiteY186" fmla="*/ 4035196 h 6858000"/>
              <a:gd name="connsiteX187" fmla="*/ 4068162 w 7467600"/>
              <a:gd name="connsiteY187" fmla="*/ 3953394 h 6858000"/>
              <a:gd name="connsiteX188" fmla="*/ 3981416 w 7467600"/>
              <a:gd name="connsiteY188" fmla="*/ 3880482 h 6858000"/>
              <a:gd name="connsiteX189" fmla="*/ 3800147 w 7467600"/>
              <a:gd name="connsiteY189" fmla="*/ 3749872 h 6858000"/>
              <a:gd name="connsiteX190" fmla="*/ 3655073 w 7467600"/>
              <a:gd name="connsiteY190" fmla="*/ 3650884 h 6858000"/>
              <a:gd name="connsiteX191" fmla="*/ 3670252 w 7467600"/>
              <a:gd name="connsiteY191" fmla="*/ 3622798 h 6858000"/>
              <a:gd name="connsiteX192" fmla="*/ 3817258 w 7467600"/>
              <a:gd name="connsiteY192" fmla="*/ 3723577 h 6858000"/>
              <a:gd name="connsiteX193" fmla="*/ 4000461 w 7467600"/>
              <a:gd name="connsiteY193" fmla="*/ 3855966 h 6858000"/>
              <a:gd name="connsiteX194" fmla="*/ 4088180 w 7467600"/>
              <a:gd name="connsiteY194" fmla="*/ 3929774 h 6858000"/>
              <a:gd name="connsiteX195" fmla="*/ 4184555 w 7467600"/>
              <a:gd name="connsiteY195" fmla="*/ 4010683 h 6858000"/>
              <a:gd name="connsiteX196" fmla="*/ 4399563 w 7467600"/>
              <a:gd name="connsiteY196" fmla="*/ 4158106 h 6858000"/>
              <a:gd name="connsiteX197" fmla="*/ 4684469 w 7467600"/>
              <a:gd name="connsiteY197" fmla="*/ 4364680 h 6858000"/>
              <a:gd name="connsiteX198" fmla="*/ 4690271 w 7467600"/>
              <a:gd name="connsiteY198" fmla="*/ 4370034 h 6858000"/>
              <a:gd name="connsiteX199" fmla="*/ 4136093 w 7467600"/>
              <a:gd name="connsiteY199" fmla="*/ 3858466 h 6858000"/>
              <a:gd name="connsiteX200" fmla="*/ 3670252 w 7467600"/>
              <a:gd name="connsiteY200" fmla="*/ 3622798 h 6858000"/>
              <a:gd name="connsiteX201" fmla="*/ 4440129 w 7467600"/>
              <a:gd name="connsiteY201" fmla="*/ 3448571 h 6858000"/>
              <a:gd name="connsiteX202" fmla="*/ 4856525 w 7467600"/>
              <a:gd name="connsiteY202" fmla="*/ 3915351 h 6858000"/>
              <a:gd name="connsiteX203" fmla="*/ 5059055 w 7467600"/>
              <a:gd name="connsiteY203" fmla="*/ 4108918 h 6858000"/>
              <a:gd name="connsiteX204" fmla="*/ 5290070 w 7467600"/>
              <a:gd name="connsiteY204" fmla="*/ 4263619 h 6858000"/>
              <a:gd name="connsiteX205" fmla="*/ 4834991 w 7467600"/>
              <a:gd name="connsiteY205" fmla="*/ 3830985 h 6858000"/>
              <a:gd name="connsiteX206" fmla="*/ 4440129 w 7467600"/>
              <a:gd name="connsiteY206" fmla="*/ 3448571 h 6858000"/>
              <a:gd name="connsiteX207" fmla="*/ 4441737 w 7467600"/>
              <a:gd name="connsiteY207" fmla="*/ 3399734 h 6858000"/>
              <a:gd name="connsiteX208" fmla="*/ 4431236 w 7467600"/>
              <a:gd name="connsiteY208" fmla="*/ 3400954 h 6858000"/>
              <a:gd name="connsiteX209" fmla="*/ 4557150 w 7467600"/>
              <a:gd name="connsiteY209" fmla="*/ 3510023 h 6858000"/>
              <a:gd name="connsiteX210" fmla="*/ 4856936 w 7467600"/>
              <a:gd name="connsiteY210" fmla="*/ 3809146 h 6858000"/>
              <a:gd name="connsiteX211" fmla="*/ 5111996 w 7467600"/>
              <a:gd name="connsiteY211" fmla="*/ 4065759 h 6858000"/>
              <a:gd name="connsiteX212" fmla="*/ 5388878 w 7467600"/>
              <a:gd name="connsiteY212" fmla="*/ 4300185 h 6858000"/>
              <a:gd name="connsiteX213" fmla="*/ 5425556 w 7467600"/>
              <a:gd name="connsiteY213" fmla="*/ 4308967 h 6858000"/>
              <a:gd name="connsiteX214" fmla="*/ 4943646 w 7467600"/>
              <a:gd name="connsiteY214" fmla="*/ 3822916 h 6858000"/>
              <a:gd name="connsiteX215" fmla="*/ 4594837 w 7467600"/>
              <a:gd name="connsiteY215" fmla="*/ 3532274 h 6858000"/>
              <a:gd name="connsiteX216" fmla="*/ 4441737 w 7467600"/>
              <a:gd name="connsiteY216" fmla="*/ 3399734 h 6858000"/>
              <a:gd name="connsiteX217" fmla="*/ 5425834 w 7467600"/>
              <a:gd name="connsiteY217" fmla="*/ 3162785 h 6858000"/>
              <a:gd name="connsiteX218" fmla="*/ 5401644 w 7467600"/>
              <a:gd name="connsiteY218" fmla="*/ 3617847 h 6858000"/>
              <a:gd name="connsiteX219" fmla="*/ 5467256 w 7467600"/>
              <a:gd name="connsiteY219" fmla="*/ 4175494 h 6858000"/>
              <a:gd name="connsiteX220" fmla="*/ 5448069 w 7467600"/>
              <a:gd name="connsiteY220" fmla="*/ 3567554 h 6858000"/>
              <a:gd name="connsiteX221" fmla="*/ 5425834 w 7467600"/>
              <a:gd name="connsiteY221" fmla="*/ 3162785 h 6858000"/>
              <a:gd name="connsiteX222" fmla="*/ 1318687 w 7467600"/>
              <a:gd name="connsiteY222" fmla="*/ 3113840 h 6858000"/>
              <a:gd name="connsiteX223" fmla="*/ 1066793 w 7467600"/>
              <a:gd name="connsiteY223" fmla="*/ 3212171 h 6858000"/>
              <a:gd name="connsiteX224" fmla="*/ 993319 w 7467600"/>
              <a:gd name="connsiteY224" fmla="*/ 3247648 h 6858000"/>
              <a:gd name="connsiteX225" fmla="*/ 853081 w 7467600"/>
              <a:gd name="connsiteY225" fmla="*/ 3312410 h 6858000"/>
              <a:gd name="connsiteX226" fmla="*/ 805957 w 7467600"/>
              <a:gd name="connsiteY226" fmla="*/ 3330443 h 6858000"/>
              <a:gd name="connsiteX227" fmla="*/ 1318687 w 7467600"/>
              <a:gd name="connsiteY227" fmla="*/ 3113840 h 6858000"/>
              <a:gd name="connsiteX228" fmla="*/ 5453702 w 7467600"/>
              <a:gd name="connsiteY228" fmla="*/ 3090882 h 6858000"/>
              <a:gd name="connsiteX229" fmla="*/ 5480135 w 7467600"/>
              <a:gd name="connsiteY229" fmla="*/ 3565802 h 6858000"/>
              <a:gd name="connsiteX230" fmla="*/ 5499023 w 7467600"/>
              <a:gd name="connsiteY230" fmla="*/ 4166310 h 6858000"/>
              <a:gd name="connsiteX231" fmla="*/ 5547022 w 7467600"/>
              <a:gd name="connsiteY231" fmla="*/ 3607838 h 6858000"/>
              <a:gd name="connsiteX232" fmla="*/ 5515964 w 7467600"/>
              <a:gd name="connsiteY232" fmla="*/ 3378541 h 6858000"/>
              <a:gd name="connsiteX233" fmla="*/ 5453702 w 7467600"/>
              <a:gd name="connsiteY233" fmla="*/ 3090882 h 6858000"/>
              <a:gd name="connsiteX234" fmla="*/ 1238695 w 7467600"/>
              <a:gd name="connsiteY234" fmla="*/ 3076820 h 6858000"/>
              <a:gd name="connsiteX235" fmla="*/ 716371 w 7467600"/>
              <a:gd name="connsiteY235" fmla="*/ 3293249 h 6858000"/>
              <a:gd name="connsiteX236" fmla="*/ 579522 w 7467600"/>
              <a:gd name="connsiteY236" fmla="*/ 3371759 h 6858000"/>
              <a:gd name="connsiteX237" fmla="*/ 600288 w 7467600"/>
              <a:gd name="connsiteY237" fmla="*/ 3365555 h 6858000"/>
              <a:gd name="connsiteX238" fmla="*/ 840692 w 7467600"/>
              <a:gd name="connsiteY238" fmla="*/ 3284921 h 6858000"/>
              <a:gd name="connsiteX239" fmla="*/ 979248 w 7467600"/>
              <a:gd name="connsiteY239" fmla="*/ 3221003 h 6858000"/>
              <a:gd name="connsiteX240" fmla="*/ 1053282 w 7467600"/>
              <a:gd name="connsiteY240" fmla="*/ 3185247 h 6858000"/>
              <a:gd name="connsiteX241" fmla="*/ 1320603 w 7467600"/>
              <a:gd name="connsiteY241" fmla="*/ 3081281 h 6858000"/>
              <a:gd name="connsiteX242" fmla="*/ 1238695 w 7467600"/>
              <a:gd name="connsiteY242" fmla="*/ 3076820 h 6858000"/>
              <a:gd name="connsiteX243" fmla="*/ 5425627 w 7467600"/>
              <a:gd name="connsiteY243" fmla="*/ 2954192 h 6858000"/>
              <a:gd name="connsiteX244" fmla="*/ 5470770 w 7467600"/>
              <a:gd name="connsiteY244" fmla="*/ 3005435 h 6858000"/>
              <a:gd name="connsiteX245" fmla="*/ 5519779 w 7467600"/>
              <a:gd name="connsiteY245" fmla="*/ 4359223 h 6858000"/>
              <a:gd name="connsiteX246" fmla="*/ 5520293 w 7467600"/>
              <a:gd name="connsiteY246" fmla="*/ 4360602 h 6858000"/>
              <a:gd name="connsiteX247" fmla="*/ 5767221 w 7467600"/>
              <a:gd name="connsiteY247" fmla="*/ 4665564 h 6858000"/>
              <a:gd name="connsiteX248" fmla="*/ 6937169 w 7467600"/>
              <a:gd name="connsiteY248" fmla="*/ 4815941 h 6858000"/>
              <a:gd name="connsiteX249" fmla="*/ 6953922 w 7467600"/>
              <a:gd name="connsiteY249" fmla="*/ 4890068 h 6858000"/>
              <a:gd name="connsiteX250" fmla="*/ 6071359 w 7467600"/>
              <a:gd name="connsiteY250" fmla="*/ 4770770 h 6858000"/>
              <a:gd name="connsiteX251" fmla="*/ 6038839 w 7467600"/>
              <a:gd name="connsiteY251" fmla="*/ 4764474 h 6858000"/>
              <a:gd name="connsiteX252" fmla="*/ 6038706 w 7467600"/>
              <a:gd name="connsiteY252" fmla="*/ 4763847 h 6858000"/>
              <a:gd name="connsiteX253" fmla="*/ 6037784 w 7467600"/>
              <a:gd name="connsiteY253" fmla="*/ 4764270 h 6858000"/>
              <a:gd name="connsiteX254" fmla="*/ 6038839 w 7467600"/>
              <a:gd name="connsiteY254" fmla="*/ 4764474 h 6858000"/>
              <a:gd name="connsiteX255" fmla="*/ 6040338 w 7467600"/>
              <a:gd name="connsiteY255" fmla="*/ 4771418 h 6858000"/>
              <a:gd name="connsiteX256" fmla="*/ 6024488 w 7467600"/>
              <a:gd name="connsiteY256" fmla="*/ 4809903 h 6858000"/>
              <a:gd name="connsiteX257" fmla="*/ 5599771 w 7467600"/>
              <a:gd name="connsiteY257" fmla="*/ 5509652 h 6858000"/>
              <a:gd name="connsiteX258" fmla="*/ 5548843 w 7467600"/>
              <a:gd name="connsiteY258" fmla="*/ 5563845 h 6858000"/>
              <a:gd name="connsiteX259" fmla="*/ 5940952 w 7467600"/>
              <a:gd name="connsiteY259" fmla="*/ 6250028 h 6858000"/>
              <a:gd name="connsiteX260" fmla="*/ 6043441 w 7467600"/>
              <a:gd name="connsiteY260" fmla="*/ 6665847 h 6858000"/>
              <a:gd name="connsiteX261" fmla="*/ 6093432 w 7467600"/>
              <a:gd name="connsiteY261" fmla="*/ 6858000 h 6858000"/>
              <a:gd name="connsiteX262" fmla="*/ 6034344 w 7467600"/>
              <a:gd name="connsiteY262" fmla="*/ 6858000 h 6858000"/>
              <a:gd name="connsiteX263" fmla="*/ 6026679 w 7467600"/>
              <a:gd name="connsiteY263" fmla="*/ 6836959 h 6858000"/>
              <a:gd name="connsiteX264" fmla="*/ 5800441 w 7467600"/>
              <a:gd name="connsiteY264" fmla="*/ 6335286 h 6858000"/>
              <a:gd name="connsiteX265" fmla="*/ 5526562 w 7467600"/>
              <a:gd name="connsiteY265" fmla="*/ 5705388 h 6858000"/>
              <a:gd name="connsiteX266" fmla="*/ 5519640 w 7467600"/>
              <a:gd name="connsiteY266" fmla="*/ 5683774 h 6858000"/>
              <a:gd name="connsiteX267" fmla="*/ 5844559 w 7467600"/>
              <a:gd name="connsiteY267" fmla="*/ 6553349 h 6858000"/>
              <a:gd name="connsiteX268" fmla="*/ 5975994 w 7467600"/>
              <a:gd name="connsiteY268" fmla="*/ 6858000 h 6858000"/>
              <a:gd name="connsiteX269" fmla="*/ 5898547 w 7467600"/>
              <a:gd name="connsiteY269" fmla="*/ 6858000 h 6858000"/>
              <a:gd name="connsiteX270" fmla="*/ 5682041 w 7467600"/>
              <a:gd name="connsiteY270" fmla="*/ 6355860 h 6858000"/>
              <a:gd name="connsiteX271" fmla="*/ 5461758 w 7467600"/>
              <a:gd name="connsiteY271" fmla="*/ 5820220 h 6858000"/>
              <a:gd name="connsiteX272" fmla="*/ 5237282 w 7467600"/>
              <a:gd name="connsiteY272" fmla="*/ 6579086 h 6858000"/>
              <a:gd name="connsiteX273" fmla="*/ 5115009 w 7467600"/>
              <a:gd name="connsiteY273" fmla="*/ 6858000 h 6858000"/>
              <a:gd name="connsiteX274" fmla="*/ 5028074 w 7467600"/>
              <a:gd name="connsiteY274" fmla="*/ 6858000 h 6858000"/>
              <a:gd name="connsiteX275" fmla="*/ 5079508 w 7467600"/>
              <a:gd name="connsiteY275" fmla="*/ 6749074 h 6858000"/>
              <a:gd name="connsiteX276" fmla="*/ 5371846 w 7467600"/>
              <a:gd name="connsiteY276" fmla="*/ 5924413 h 6858000"/>
              <a:gd name="connsiteX277" fmla="*/ 5270512 w 7467600"/>
              <a:gd name="connsiteY277" fmla="*/ 6138975 h 6858000"/>
              <a:gd name="connsiteX278" fmla="*/ 5062409 w 7467600"/>
              <a:gd name="connsiteY278" fmla="*/ 6653544 h 6858000"/>
              <a:gd name="connsiteX279" fmla="*/ 5036628 w 7467600"/>
              <a:gd name="connsiteY279" fmla="*/ 6754247 h 6858000"/>
              <a:gd name="connsiteX280" fmla="*/ 5009112 w 7467600"/>
              <a:gd name="connsiteY280" fmla="*/ 6858000 h 6858000"/>
              <a:gd name="connsiteX281" fmla="*/ 4976679 w 7467600"/>
              <a:gd name="connsiteY281" fmla="*/ 6858000 h 6858000"/>
              <a:gd name="connsiteX282" fmla="*/ 5006537 w 7467600"/>
              <a:gd name="connsiteY282" fmla="*/ 6747068 h 6858000"/>
              <a:gd name="connsiteX283" fmla="*/ 5032723 w 7467600"/>
              <a:gd name="connsiteY283" fmla="*/ 6644957 h 6858000"/>
              <a:gd name="connsiteX284" fmla="*/ 5242949 w 7467600"/>
              <a:gd name="connsiteY284" fmla="*/ 6125175 h 6858000"/>
              <a:gd name="connsiteX285" fmla="*/ 5286321 w 7467600"/>
              <a:gd name="connsiteY285" fmla="*/ 6033555 h 6858000"/>
              <a:gd name="connsiteX286" fmla="*/ 5008210 w 7467600"/>
              <a:gd name="connsiteY286" fmla="*/ 6649194 h 6858000"/>
              <a:gd name="connsiteX287" fmla="*/ 4986321 w 7467600"/>
              <a:gd name="connsiteY287" fmla="*/ 6765687 h 6858000"/>
              <a:gd name="connsiteX288" fmla="*/ 4973474 w 7467600"/>
              <a:gd name="connsiteY288" fmla="*/ 6858000 h 6858000"/>
              <a:gd name="connsiteX289" fmla="*/ 4907178 w 7467600"/>
              <a:gd name="connsiteY289" fmla="*/ 6858000 h 6858000"/>
              <a:gd name="connsiteX290" fmla="*/ 4910810 w 7467600"/>
              <a:gd name="connsiteY290" fmla="*/ 6829660 h 6858000"/>
              <a:gd name="connsiteX291" fmla="*/ 4987461 w 7467600"/>
              <a:gd name="connsiteY291" fmla="*/ 6432994 h 6858000"/>
              <a:gd name="connsiteX292" fmla="*/ 5179262 w 7467600"/>
              <a:gd name="connsiteY292" fmla="*/ 6035044 h 6858000"/>
              <a:gd name="connsiteX293" fmla="*/ 4689678 w 7467600"/>
              <a:gd name="connsiteY293" fmla="*/ 6440241 h 6858000"/>
              <a:gd name="connsiteX294" fmla="*/ 4477543 w 7467600"/>
              <a:gd name="connsiteY294" fmla="*/ 6674836 h 6858000"/>
              <a:gd name="connsiteX295" fmla="*/ 4329957 w 7467600"/>
              <a:gd name="connsiteY295" fmla="*/ 6858000 h 6858000"/>
              <a:gd name="connsiteX296" fmla="*/ 4218595 w 7467600"/>
              <a:gd name="connsiteY296" fmla="*/ 6858000 h 6858000"/>
              <a:gd name="connsiteX297" fmla="*/ 4368888 w 7467600"/>
              <a:gd name="connsiteY297" fmla="*/ 6668412 h 6858000"/>
              <a:gd name="connsiteX298" fmla="*/ 4563091 w 7467600"/>
              <a:gd name="connsiteY298" fmla="*/ 6442508 h 6858000"/>
              <a:gd name="connsiteX299" fmla="*/ 5387324 w 7467600"/>
              <a:gd name="connsiteY299" fmla="*/ 5705830 h 6858000"/>
              <a:gd name="connsiteX300" fmla="*/ 5073620 w 7467600"/>
              <a:gd name="connsiteY300" fmla="*/ 5955437 h 6858000"/>
              <a:gd name="connsiteX301" fmla="*/ 4689789 w 7467600"/>
              <a:gd name="connsiteY301" fmla="*/ 6268382 h 6858000"/>
              <a:gd name="connsiteX302" fmla="*/ 4418722 w 7467600"/>
              <a:gd name="connsiteY302" fmla="*/ 6570886 h 6858000"/>
              <a:gd name="connsiteX303" fmla="*/ 4214944 w 7467600"/>
              <a:gd name="connsiteY303" fmla="*/ 6858000 h 6858000"/>
              <a:gd name="connsiteX304" fmla="*/ 4177898 w 7467600"/>
              <a:gd name="connsiteY304" fmla="*/ 6858000 h 6858000"/>
              <a:gd name="connsiteX305" fmla="*/ 4391597 w 7467600"/>
              <a:gd name="connsiteY305" fmla="*/ 6556370 h 6858000"/>
              <a:gd name="connsiteX306" fmla="*/ 4668889 w 7467600"/>
              <a:gd name="connsiteY306" fmla="*/ 6246399 h 6858000"/>
              <a:gd name="connsiteX307" fmla="*/ 5055427 w 7467600"/>
              <a:gd name="connsiteY307" fmla="*/ 5931476 h 6858000"/>
              <a:gd name="connsiteX308" fmla="*/ 5371814 w 7467600"/>
              <a:gd name="connsiteY308" fmla="*/ 5678975 h 6858000"/>
              <a:gd name="connsiteX309" fmla="*/ 4987918 w 7467600"/>
              <a:gd name="connsiteY309" fmla="*/ 5838701 h 6858000"/>
              <a:gd name="connsiteX310" fmla="*/ 4317146 w 7467600"/>
              <a:gd name="connsiteY310" fmla="*/ 6587716 h 6858000"/>
              <a:gd name="connsiteX311" fmla="*/ 4171627 w 7467600"/>
              <a:gd name="connsiteY311" fmla="*/ 6858000 h 6858000"/>
              <a:gd name="connsiteX312" fmla="*/ 4081585 w 7467600"/>
              <a:gd name="connsiteY312" fmla="*/ 6858000 h 6858000"/>
              <a:gd name="connsiteX313" fmla="*/ 4238603 w 7467600"/>
              <a:gd name="connsiteY313" fmla="*/ 6559341 h 6858000"/>
              <a:gd name="connsiteX314" fmla="*/ 4778333 w 7467600"/>
              <a:gd name="connsiteY314" fmla="*/ 5873626 h 6858000"/>
              <a:gd name="connsiteX315" fmla="*/ 5414185 w 7467600"/>
              <a:gd name="connsiteY315" fmla="*/ 5573882 h 6858000"/>
              <a:gd name="connsiteX316" fmla="*/ 5959648 w 7467600"/>
              <a:gd name="connsiteY316" fmla="*/ 4760797 h 6858000"/>
              <a:gd name="connsiteX317" fmla="*/ 5355019 w 7467600"/>
              <a:gd name="connsiteY317" fmla="*/ 4734672 h 6858000"/>
              <a:gd name="connsiteX318" fmla="*/ 5083565 w 7467600"/>
              <a:gd name="connsiteY318" fmla="*/ 5179121 h 6858000"/>
              <a:gd name="connsiteX319" fmla="*/ 4713577 w 7467600"/>
              <a:gd name="connsiteY319" fmla="*/ 5616803 h 6858000"/>
              <a:gd name="connsiteX320" fmla="*/ 3989559 w 7467600"/>
              <a:gd name="connsiteY320" fmla="*/ 6145945 h 6858000"/>
              <a:gd name="connsiteX321" fmla="*/ 3939824 w 7467600"/>
              <a:gd name="connsiteY321" fmla="*/ 6066900 h 6858000"/>
              <a:gd name="connsiteX322" fmla="*/ 4584537 w 7467600"/>
              <a:gd name="connsiteY322" fmla="*/ 5324826 h 6858000"/>
              <a:gd name="connsiteX323" fmla="*/ 5037105 w 7467600"/>
              <a:gd name="connsiteY323" fmla="*/ 5088765 h 6858000"/>
              <a:gd name="connsiteX324" fmla="*/ 5039930 w 7467600"/>
              <a:gd name="connsiteY324" fmla="*/ 5089585 h 6858000"/>
              <a:gd name="connsiteX325" fmla="*/ 5263764 w 7467600"/>
              <a:gd name="connsiteY325" fmla="*/ 4735525 h 6858000"/>
              <a:gd name="connsiteX326" fmla="*/ 4086300 w 7467600"/>
              <a:gd name="connsiteY326" fmla="*/ 4884599 h 6858000"/>
              <a:gd name="connsiteX327" fmla="*/ 4085485 w 7467600"/>
              <a:gd name="connsiteY327" fmla="*/ 4899070 h 6858000"/>
              <a:gd name="connsiteX328" fmla="*/ 3871915 w 7467600"/>
              <a:gd name="connsiteY328" fmla="*/ 5253645 h 6858000"/>
              <a:gd name="connsiteX329" fmla="*/ 3799374 w 7467600"/>
              <a:gd name="connsiteY329" fmla="*/ 5466127 h 6858000"/>
              <a:gd name="connsiteX330" fmla="*/ 3498850 w 7467600"/>
              <a:gd name="connsiteY330" fmla="*/ 6661888 h 6858000"/>
              <a:gd name="connsiteX331" fmla="*/ 3399216 w 7467600"/>
              <a:gd name="connsiteY331" fmla="*/ 6858000 h 6858000"/>
              <a:gd name="connsiteX332" fmla="*/ 3303688 w 7467600"/>
              <a:gd name="connsiteY332" fmla="*/ 6858000 h 6858000"/>
              <a:gd name="connsiteX333" fmla="*/ 3391774 w 7467600"/>
              <a:gd name="connsiteY333" fmla="*/ 6697181 h 6858000"/>
              <a:gd name="connsiteX334" fmla="*/ 3735540 w 7467600"/>
              <a:gd name="connsiteY334" fmla="*/ 5546923 h 6858000"/>
              <a:gd name="connsiteX335" fmla="*/ 3729438 w 7467600"/>
              <a:gd name="connsiteY335" fmla="*/ 5569058 h 6858000"/>
              <a:gd name="connsiteX336" fmla="*/ 3707782 w 7467600"/>
              <a:gd name="connsiteY336" fmla="*/ 5644908 h 6858000"/>
              <a:gd name="connsiteX337" fmla="*/ 3583827 w 7467600"/>
              <a:gd name="connsiteY337" fmla="*/ 6039215 h 6858000"/>
              <a:gd name="connsiteX338" fmla="*/ 3547861 w 7467600"/>
              <a:gd name="connsiteY338" fmla="*/ 6129609 h 6858000"/>
              <a:gd name="connsiteX339" fmla="*/ 3490905 w 7467600"/>
              <a:gd name="connsiteY339" fmla="*/ 6277660 h 6858000"/>
              <a:gd name="connsiteX340" fmla="*/ 3455859 w 7467600"/>
              <a:gd name="connsiteY340" fmla="*/ 6391301 h 6858000"/>
              <a:gd name="connsiteX341" fmla="*/ 3429112 w 7467600"/>
              <a:gd name="connsiteY341" fmla="*/ 6479469 h 6858000"/>
              <a:gd name="connsiteX342" fmla="*/ 3304862 w 7467600"/>
              <a:gd name="connsiteY342" fmla="*/ 6796476 h 6858000"/>
              <a:gd name="connsiteX343" fmla="*/ 3276071 w 7467600"/>
              <a:gd name="connsiteY343" fmla="*/ 6858000 h 6858000"/>
              <a:gd name="connsiteX344" fmla="*/ 3240805 w 7467600"/>
              <a:gd name="connsiteY344" fmla="*/ 6858000 h 6858000"/>
              <a:gd name="connsiteX345" fmla="*/ 3275917 w 7467600"/>
              <a:gd name="connsiteY345" fmla="*/ 6783192 h 6858000"/>
              <a:gd name="connsiteX346" fmla="*/ 3399358 w 7467600"/>
              <a:gd name="connsiteY346" fmla="*/ 6469011 h 6858000"/>
              <a:gd name="connsiteX347" fmla="*/ 3425650 w 7467600"/>
              <a:gd name="connsiteY347" fmla="*/ 6381333 h 6858000"/>
              <a:gd name="connsiteX348" fmla="*/ 3460661 w 7467600"/>
              <a:gd name="connsiteY348" fmla="*/ 6266763 h 6858000"/>
              <a:gd name="connsiteX349" fmla="*/ 3518021 w 7467600"/>
              <a:gd name="connsiteY349" fmla="*/ 6117298 h 6858000"/>
              <a:gd name="connsiteX350" fmla="*/ 3554035 w 7467600"/>
              <a:gd name="connsiteY350" fmla="*/ 6027832 h 6858000"/>
              <a:gd name="connsiteX351" fmla="*/ 3677174 w 7467600"/>
              <a:gd name="connsiteY351" fmla="*/ 5636351 h 6858000"/>
              <a:gd name="connsiteX352" fmla="*/ 3698819 w 7467600"/>
              <a:gd name="connsiteY352" fmla="*/ 5560503 h 6858000"/>
              <a:gd name="connsiteX353" fmla="*/ 3702094 w 7467600"/>
              <a:gd name="connsiteY353" fmla="*/ 5549194 h 6858000"/>
              <a:gd name="connsiteX354" fmla="*/ 3398355 w 7467600"/>
              <a:gd name="connsiteY354" fmla="*/ 6094603 h 6858000"/>
              <a:gd name="connsiteX355" fmla="*/ 3193941 w 7467600"/>
              <a:gd name="connsiteY355" fmla="*/ 6798775 h 6858000"/>
              <a:gd name="connsiteX356" fmla="*/ 3184140 w 7467600"/>
              <a:gd name="connsiteY356" fmla="*/ 6858000 h 6858000"/>
              <a:gd name="connsiteX357" fmla="*/ 3099978 w 7467600"/>
              <a:gd name="connsiteY357" fmla="*/ 6858000 h 6858000"/>
              <a:gd name="connsiteX358" fmla="*/ 3101556 w 7467600"/>
              <a:gd name="connsiteY358" fmla="*/ 6843337 h 6858000"/>
              <a:gd name="connsiteX359" fmla="*/ 3370162 w 7467600"/>
              <a:gd name="connsiteY359" fmla="*/ 5785550 h 6858000"/>
              <a:gd name="connsiteX360" fmla="*/ 3746477 w 7467600"/>
              <a:gd name="connsiteY360" fmla="*/ 5377889 h 6858000"/>
              <a:gd name="connsiteX361" fmla="*/ 3863399 w 7467600"/>
              <a:gd name="connsiteY361" fmla="*/ 5087257 h 6858000"/>
              <a:gd name="connsiteX362" fmla="*/ 3968712 w 7467600"/>
              <a:gd name="connsiteY362" fmla="*/ 4913989 h 6858000"/>
              <a:gd name="connsiteX363" fmla="*/ 2792390 w 7467600"/>
              <a:gd name="connsiteY363" fmla="*/ 5382974 h 6858000"/>
              <a:gd name="connsiteX364" fmla="*/ 2714982 w 7467600"/>
              <a:gd name="connsiteY364" fmla="*/ 5427051 h 6858000"/>
              <a:gd name="connsiteX365" fmla="*/ 2813361 w 7467600"/>
              <a:gd name="connsiteY365" fmla="*/ 6023912 h 6858000"/>
              <a:gd name="connsiteX366" fmla="*/ 2688430 w 7467600"/>
              <a:gd name="connsiteY366" fmla="*/ 6801564 h 6858000"/>
              <a:gd name="connsiteX367" fmla="*/ 2629626 w 7467600"/>
              <a:gd name="connsiteY367" fmla="*/ 6763394 h 6858000"/>
              <a:gd name="connsiteX368" fmla="*/ 2565328 w 7467600"/>
              <a:gd name="connsiteY368" fmla="*/ 5516399 h 6858000"/>
              <a:gd name="connsiteX369" fmla="*/ 1922999 w 7467600"/>
              <a:gd name="connsiteY369" fmla="*/ 5980343 h 6858000"/>
              <a:gd name="connsiteX370" fmla="*/ 1950261 w 7467600"/>
              <a:gd name="connsiteY370" fmla="*/ 6405858 h 6858000"/>
              <a:gd name="connsiteX371" fmla="*/ 2365554 w 7467600"/>
              <a:gd name="connsiteY371" fmla="*/ 6759107 h 6858000"/>
              <a:gd name="connsiteX372" fmla="*/ 2424142 w 7467600"/>
              <a:gd name="connsiteY372" fmla="*/ 6858000 h 6858000"/>
              <a:gd name="connsiteX373" fmla="*/ 2395994 w 7467600"/>
              <a:gd name="connsiteY373" fmla="*/ 6858000 h 6858000"/>
              <a:gd name="connsiteX374" fmla="*/ 2392863 w 7467600"/>
              <a:gd name="connsiteY374" fmla="*/ 6852964 h 6858000"/>
              <a:gd name="connsiteX375" fmla="*/ 2017589 w 7467600"/>
              <a:gd name="connsiteY375" fmla="*/ 6493982 h 6858000"/>
              <a:gd name="connsiteX376" fmla="*/ 2147336 w 7467600"/>
              <a:gd name="connsiteY376" fmla="*/ 6594052 h 6858000"/>
              <a:gd name="connsiteX377" fmla="*/ 2207047 w 7467600"/>
              <a:gd name="connsiteY377" fmla="*/ 6654540 h 6858000"/>
              <a:gd name="connsiteX378" fmla="*/ 2299106 w 7467600"/>
              <a:gd name="connsiteY378" fmla="*/ 6778931 h 6858000"/>
              <a:gd name="connsiteX379" fmla="*/ 2314430 w 7467600"/>
              <a:gd name="connsiteY379" fmla="*/ 6801144 h 6858000"/>
              <a:gd name="connsiteX380" fmla="*/ 2352406 w 7467600"/>
              <a:gd name="connsiteY380" fmla="*/ 6858000 h 6858000"/>
              <a:gd name="connsiteX381" fmla="*/ 2314492 w 7467600"/>
              <a:gd name="connsiteY381" fmla="*/ 6858000 h 6858000"/>
              <a:gd name="connsiteX382" fmla="*/ 2288095 w 7467600"/>
              <a:gd name="connsiteY382" fmla="*/ 6818030 h 6858000"/>
              <a:gd name="connsiteX383" fmla="*/ 2272768 w 7467600"/>
              <a:gd name="connsiteY383" fmla="*/ 6795822 h 6858000"/>
              <a:gd name="connsiteX384" fmla="*/ 2182715 w 7467600"/>
              <a:gd name="connsiteY384" fmla="*/ 6675071 h 6858000"/>
              <a:gd name="connsiteX385" fmla="*/ 2032061 w 7467600"/>
              <a:gd name="connsiteY385" fmla="*/ 6541380 h 6858000"/>
              <a:gd name="connsiteX386" fmla="*/ 2257220 w 7467600"/>
              <a:gd name="connsiteY386" fmla="*/ 6826257 h 6858000"/>
              <a:gd name="connsiteX387" fmla="*/ 2281324 w 7467600"/>
              <a:gd name="connsiteY387" fmla="*/ 6858000 h 6858000"/>
              <a:gd name="connsiteX388" fmla="*/ 2242860 w 7467600"/>
              <a:gd name="connsiteY388" fmla="*/ 6858000 h 6858000"/>
              <a:gd name="connsiteX389" fmla="*/ 2232818 w 7467600"/>
              <a:gd name="connsiteY389" fmla="*/ 6844926 h 6858000"/>
              <a:gd name="connsiteX390" fmla="*/ 1990172 w 7467600"/>
              <a:gd name="connsiteY390" fmla="*/ 6542121 h 6858000"/>
              <a:gd name="connsiteX391" fmla="*/ 2124090 w 7467600"/>
              <a:gd name="connsiteY391" fmla="*/ 6761017 h 6858000"/>
              <a:gd name="connsiteX392" fmla="*/ 2200380 w 7467600"/>
              <a:gd name="connsiteY392" fmla="*/ 6858000 h 6858000"/>
              <a:gd name="connsiteX393" fmla="*/ 2147507 w 7467600"/>
              <a:gd name="connsiteY393" fmla="*/ 6858000 h 6858000"/>
              <a:gd name="connsiteX394" fmla="*/ 2070668 w 7467600"/>
              <a:gd name="connsiteY394" fmla="*/ 6761520 h 6858000"/>
              <a:gd name="connsiteX395" fmla="*/ 1975142 w 7467600"/>
              <a:gd name="connsiteY395" fmla="*/ 6585570 h 6858000"/>
              <a:gd name="connsiteX396" fmla="*/ 2050035 w 7467600"/>
              <a:gd name="connsiteY396" fmla="*/ 6813345 h 6858000"/>
              <a:gd name="connsiteX397" fmla="*/ 2063025 w 7467600"/>
              <a:gd name="connsiteY397" fmla="*/ 6858000 h 6858000"/>
              <a:gd name="connsiteX398" fmla="*/ 2021675 w 7467600"/>
              <a:gd name="connsiteY398" fmla="*/ 6858000 h 6858000"/>
              <a:gd name="connsiteX399" fmla="*/ 2019308 w 7467600"/>
              <a:gd name="connsiteY399" fmla="*/ 6847118 h 6858000"/>
              <a:gd name="connsiteX400" fmla="*/ 1938835 w 7467600"/>
              <a:gd name="connsiteY400" fmla="*/ 6551160 h 6858000"/>
              <a:gd name="connsiteX401" fmla="*/ 1953230 w 7467600"/>
              <a:gd name="connsiteY401" fmla="*/ 6759699 h 6858000"/>
              <a:gd name="connsiteX402" fmla="*/ 1956763 w 7467600"/>
              <a:gd name="connsiteY402" fmla="*/ 6778191 h 6858000"/>
              <a:gd name="connsiteX403" fmla="*/ 1967925 w 7467600"/>
              <a:gd name="connsiteY403" fmla="*/ 6858000 h 6858000"/>
              <a:gd name="connsiteX404" fmla="*/ 1936622 w 7467600"/>
              <a:gd name="connsiteY404" fmla="*/ 6858000 h 6858000"/>
              <a:gd name="connsiteX405" fmla="*/ 1926261 w 7467600"/>
              <a:gd name="connsiteY405" fmla="*/ 6784064 h 6858000"/>
              <a:gd name="connsiteX406" fmla="*/ 1922724 w 7467600"/>
              <a:gd name="connsiteY406" fmla="*/ 6765577 h 6858000"/>
              <a:gd name="connsiteX407" fmla="*/ 1904650 w 7467600"/>
              <a:gd name="connsiteY407" fmla="*/ 6639616 h 6858000"/>
              <a:gd name="connsiteX408" fmla="*/ 1885273 w 7467600"/>
              <a:gd name="connsiteY408" fmla="*/ 6858000 h 6858000"/>
              <a:gd name="connsiteX409" fmla="*/ 1854363 w 7467600"/>
              <a:gd name="connsiteY409" fmla="*/ 6858000 h 6858000"/>
              <a:gd name="connsiteX410" fmla="*/ 1880391 w 7467600"/>
              <a:gd name="connsiteY410" fmla="*/ 6603796 h 6858000"/>
              <a:gd name="connsiteX411" fmla="*/ 1818273 w 7467600"/>
              <a:gd name="connsiteY411" fmla="*/ 6715729 h 6858000"/>
              <a:gd name="connsiteX412" fmla="*/ 1794691 w 7467600"/>
              <a:gd name="connsiteY412" fmla="*/ 6843239 h 6858000"/>
              <a:gd name="connsiteX413" fmla="*/ 1794914 w 7467600"/>
              <a:gd name="connsiteY413" fmla="*/ 6858000 h 6858000"/>
              <a:gd name="connsiteX414" fmla="*/ 1746128 w 7467600"/>
              <a:gd name="connsiteY414" fmla="*/ 6858000 h 6858000"/>
              <a:gd name="connsiteX415" fmla="*/ 1753934 w 7467600"/>
              <a:gd name="connsiteY415" fmla="*/ 6724796 h 6858000"/>
              <a:gd name="connsiteX416" fmla="*/ 1792053 w 7467600"/>
              <a:gd name="connsiteY416" fmla="*/ 6572396 h 6858000"/>
              <a:gd name="connsiteX417" fmla="*/ 1862248 w 7467600"/>
              <a:gd name="connsiteY417" fmla="*/ 6266397 h 6858000"/>
              <a:gd name="connsiteX418" fmla="*/ 1862250 w 7467600"/>
              <a:gd name="connsiteY418" fmla="*/ 6033531 h 6858000"/>
              <a:gd name="connsiteX419" fmla="*/ 1211999 w 7467600"/>
              <a:gd name="connsiteY419" fmla="*/ 6683610 h 6858000"/>
              <a:gd name="connsiteX420" fmla="*/ 1213266 w 7467600"/>
              <a:gd name="connsiteY420" fmla="*/ 6691947 h 6858000"/>
              <a:gd name="connsiteX421" fmla="*/ 1203370 w 7467600"/>
              <a:gd name="connsiteY421" fmla="*/ 6850676 h 6858000"/>
              <a:gd name="connsiteX422" fmla="*/ 1203671 w 7467600"/>
              <a:gd name="connsiteY422" fmla="*/ 6858000 h 6858000"/>
              <a:gd name="connsiteX423" fmla="*/ 1143180 w 7467600"/>
              <a:gd name="connsiteY423" fmla="*/ 6858000 h 6858000"/>
              <a:gd name="connsiteX424" fmla="*/ 1142176 w 7467600"/>
              <a:gd name="connsiteY424" fmla="*/ 6766045 h 6858000"/>
              <a:gd name="connsiteX425" fmla="*/ 1067484 w 7467600"/>
              <a:gd name="connsiteY425" fmla="*/ 6858000 h 6858000"/>
              <a:gd name="connsiteX426" fmla="*/ 953928 w 7467600"/>
              <a:gd name="connsiteY426" fmla="*/ 6858000 h 6858000"/>
              <a:gd name="connsiteX427" fmla="*/ 959715 w 7467600"/>
              <a:gd name="connsiteY427" fmla="*/ 6850185 h 6858000"/>
              <a:gd name="connsiteX428" fmla="*/ 1483788 w 7467600"/>
              <a:gd name="connsiteY428" fmla="*/ 6259174 h 6858000"/>
              <a:gd name="connsiteX429" fmla="*/ 1100671 w 7467600"/>
              <a:gd name="connsiteY429" fmla="*/ 6252137 h 6858000"/>
              <a:gd name="connsiteX430" fmla="*/ 1090144 w 7467600"/>
              <a:gd name="connsiteY430" fmla="*/ 6256748 h 6858000"/>
              <a:gd name="connsiteX431" fmla="*/ 1095872 w 7467600"/>
              <a:gd name="connsiteY431" fmla="*/ 6271892 h 6858000"/>
              <a:gd name="connsiteX432" fmla="*/ 262785 w 7467600"/>
              <a:gd name="connsiteY432" fmla="*/ 6845450 h 6858000"/>
              <a:gd name="connsiteX433" fmla="*/ 209968 w 7467600"/>
              <a:gd name="connsiteY433" fmla="*/ 6770713 h 6858000"/>
              <a:gd name="connsiteX434" fmla="*/ 873460 w 7467600"/>
              <a:gd name="connsiteY434" fmla="*/ 6253768 h 6858000"/>
              <a:gd name="connsiteX435" fmla="*/ 192686 w 7467600"/>
              <a:gd name="connsiteY435" fmla="*/ 5849257 h 6858000"/>
              <a:gd name="connsiteX436" fmla="*/ 4696 w 7467600"/>
              <a:gd name="connsiteY436" fmla="*/ 5697668 h 6858000"/>
              <a:gd name="connsiteX437" fmla="*/ 0 w 7467600"/>
              <a:gd name="connsiteY437" fmla="*/ 5689984 h 6858000"/>
              <a:gd name="connsiteX438" fmla="*/ 0 w 7467600"/>
              <a:gd name="connsiteY438" fmla="*/ 5513472 h 6858000"/>
              <a:gd name="connsiteX439" fmla="*/ 174101 w 7467600"/>
              <a:gd name="connsiteY439" fmla="*/ 5620277 h 6858000"/>
              <a:gd name="connsiteX440" fmla="*/ 891800 w 7467600"/>
              <a:gd name="connsiteY440" fmla="*/ 6036935 h 6858000"/>
              <a:gd name="connsiteX441" fmla="*/ 1072219 w 7467600"/>
              <a:gd name="connsiteY441" fmla="*/ 6169443 h 6858000"/>
              <a:gd name="connsiteX442" fmla="*/ 1074117 w 7467600"/>
              <a:gd name="connsiteY442" fmla="*/ 6170301 h 6858000"/>
              <a:gd name="connsiteX443" fmla="*/ 1083114 w 7467600"/>
              <a:gd name="connsiteY443" fmla="*/ 6174131 h 6858000"/>
              <a:gd name="connsiteX444" fmla="*/ 1543010 w 7467600"/>
              <a:gd name="connsiteY444" fmla="*/ 6191140 h 6858000"/>
              <a:gd name="connsiteX445" fmla="*/ 1551080 w 7467600"/>
              <a:gd name="connsiteY445" fmla="*/ 6195006 h 6858000"/>
              <a:gd name="connsiteX446" fmla="*/ 2345443 w 7467600"/>
              <a:gd name="connsiteY446" fmla="*/ 5549882 h 6858000"/>
              <a:gd name="connsiteX447" fmla="*/ 1721499 w 7467600"/>
              <a:gd name="connsiteY447" fmla="*/ 5599969 h 6858000"/>
              <a:gd name="connsiteX448" fmla="*/ 767716 w 7467600"/>
              <a:gd name="connsiteY448" fmla="*/ 5472768 h 6858000"/>
              <a:gd name="connsiteX449" fmla="*/ 722147 w 7467600"/>
              <a:gd name="connsiteY449" fmla="*/ 5393091 h 6858000"/>
              <a:gd name="connsiteX450" fmla="*/ 1485552 w 7467600"/>
              <a:gd name="connsiteY450" fmla="*/ 5313202 h 6858000"/>
              <a:gd name="connsiteX451" fmla="*/ 2143004 w 7467600"/>
              <a:gd name="connsiteY451" fmla="*/ 5402420 h 6858000"/>
              <a:gd name="connsiteX452" fmla="*/ 1933391 w 7467600"/>
              <a:gd name="connsiteY452" fmla="*/ 5156971 h 6858000"/>
              <a:gd name="connsiteX453" fmla="*/ 1827118 w 7467600"/>
              <a:gd name="connsiteY453" fmla="*/ 4968410 h 6858000"/>
              <a:gd name="connsiteX454" fmla="*/ 1837349 w 7467600"/>
              <a:gd name="connsiteY454" fmla="*/ 4956357 h 6858000"/>
              <a:gd name="connsiteX455" fmla="*/ 2162835 w 7467600"/>
              <a:gd name="connsiteY455" fmla="*/ 5187853 h 6858000"/>
              <a:gd name="connsiteX456" fmla="*/ 2257167 w 7467600"/>
              <a:gd name="connsiteY456" fmla="*/ 5462123 h 6858000"/>
              <a:gd name="connsiteX457" fmla="*/ 2261598 w 7467600"/>
              <a:gd name="connsiteY457" fmla="*/ 5467998 h 6858000"/>
              <a:gd name="connsiteX458" fmla="*/ 2437177 w 7467600"/>
              <a:gd name="connsiteY458" fmla="*/ 5479608 h 6858000"/>
              <a:gd name="connsiteX459" fmla="*/ 2445247 w 7467600"/>
              <a:gd name="connsiteY459" fmla="*/ 5483476 h 6858000"/>
              <a:gd name="connsiteX460" fmla="*/ 2743626 w 7467600"/>
              <a:gd name="connsiteY460" fmla="*/ 5304819 h 6858000"/>
              <a:gd name="connsiteX461" fmla="*/ 3048102 w 7467600"/>
              <a:gd name="connsiteY461" fmla="*/ 5150595 h 6858000"/>
              <a:gd name="connsiteX462" fmla="*/ 1799414 w 7467600"/>
              <a:gd name="connsiteY462" fmla="*/ 4694732 h 6858000"/>
              <a:gd name="connsiteX463" fmla="*/ 1771735 w 7467600"/>
              <a:gd name="connsiteY463" fmla="*/ 4619929 h 6858000"/>
              <a:gd name="connsiteX464" fmla="*/ 3104273 w 7467600"/>
              <a:gd name="connsiteY464" fmla="*/ 5076159 h 6858000"/>
              <a:gd name="connsiteX465" fmla="*/ 3113245 w 7467600"/>
              <a:gd name="connsiteY465" fmla="*/ 5090705 h 6858000"/>
              <a:gd name="connsiteX466" fmla="*/ 3126294 w 7467600"/>
              <a:gd name="connsiteY466" fmla="*/ 5114400 h 6858000"/>
              <a:gd name="connsiteX467" fmla="*/ 3937433 w 7467600"/>
              <a:gd name="connsiteY467" fmla="*/ 4830473 h 6858000"/>
              <a:gd name="connsiteX468" fmla="*/ 3590475 w 7467600"/>
              <a:gd name="connsiteY468" fmla="*/ 4597974 h 6858000"/>
              <a:gd name="connsiteX469" fmla="*/ 3100264 w 7467600"/>
              <a:gd name="connsiteY469" fmla="*/ 4579845 h 6858000"/>
              <a:gd name="connsiteX470" fmla="*/ 2183576 w 7467600"/>
              <a:gd name="connsiteY470" fmla="*/ 4227150 h 6858000"/>
              <a:gd name="connsiteX471" fmla="*/ 2151029 w 7467600"/>
              <a:gd name="connsiteY471" fmla="*/ 4146947 h 6858000"/>
              <a:gd name="connsiteX472" fmla="*/ 3563434 w 7467600"/>
              <a:gd name="connsiteY472" fmla="*/ 4469115 h 6858000"/>
              <a:gd name="connsiteX473" fmla="*/ 3177952 w 7467600"/>
              <a:gd name="connsiteY473" fmla="*/ 3657386 h 6858000"/>
              <a:gd name="connsiteX474" fmla="*/ 3189263 w 7467600"/>
              <a:gd name="connsiteY474" fmla="*/ 3625726 h 6858000"/>
              <a:gd name="connsiteX475" fmla="*/ 3560912 w 7467600"/>
              <a:gd name="connsiteY475" fmla="*/ 4079863 h 6858000"/>
              <a:gd name="connsiteX476" fmla="*/ 3626636 w 7467600"/>
              <a:gd name="connsiteY476" fmla="*/ 4512230 h 6858000"/>
              <a:gd name="connsiteX477" fmla="*/ 3653088 w 7467600"/>
              <a:gd name="connsiteY477" fmla="*/ 4521417 h 6858000"/>
              <a:gd name="connsiteX478" fmla="*/ 3988128 w 7467600"/>
              <a:gd name="connsiteY478" fmla="*/ 4817267 h 6858000"/>
              <a:gd name="connsiteX479" fmla="*/ 4830582 w 7467600"/>
              <a:gd name="connsiteY479" fmla="*/ 4676000 h 6858000"/>
              <a:gd name="connsiteX480" fmla="*/ 4830100 w 7467600"/>
              <a:gd name="connsiteY480" fmla="*/ 4675554 h 6858000"/>
              <a:gd name="connsiteX481" fmla="*/ 4036318 w 7467600"/>
              <a:gd name="connsiteY481" fmla="*/ 4147013 h 6858000"/>
              <a:gd name="connsiteX482" fmla="*/ 3432098 w 7467600"/>
              <a:gd name="connsiteY482" fmla="*/ 3537312 h 6858000"/>
              <a:gd name="connsiteX483" fmla="*/ 3446761 w 7467600"/>
              <a:gd name="connsiteY483" fmla="*/ 3461278 h 6858000"/>
              <a:gd name="connsiteX484" fmla="*/ 4419733 w 7467600"/>
              <a:gd name="connsiteY484" fmla="*/ 3963555 h 6858000"/>
              <a:gd name="connsiteX485" fmla="*/ 4781371 w 7467600"/>
              <a:gd name="connsiteY485" fmla="*/ 4458604 h 6858000"/>
              <a:gd name="connsiteX486" fmla="*/ 4780440 w 7467600"/>
              <a:gd name="connsiteY486" fmla="*/ 4470290 h 6858000"/>
              <a:gd name="connsiteX487" fmla="*/ 4898954 w 7467600"/>
              <a:gd name="connsiteY487" fmla="*/ 4662092 h 6858000"/>
              <a:gd name="connsiteX488" fmla="*/ 4900699 w 7467600"/>
              <a:gd name="connsiteY488" fmla="*/ 4670867 h 6858000"/>
              <a:gd name="connsiteX489" fmla="*/ 5714511 w 7467600"/>
              <a:gd name="connsiteY489" fmla="*/ 4663483 h 6858000"/>
              <a:gd name="connsiteX490" fmla="*/ 5464793 w 7467600"/>
              <a:gd name="connsiteY490" fmla="*/ 4393556 h 6858000"/>
              <a:gd name="connsiteX491" fmla="*/ 5461897 w 7467600"/>
              <a:gd name="connsiteY491" fmla="*/ 4390879 h 6858000"/>
              <a:gd name="connsiteX492" fmla="*/ 4294126 w 7467600"/>
              <a:gd name="connsiteY492" fmla="*/ 3303048 h 6858000"/>
              <a:gd name="connsiteX493" fmla="*/ 4305321 w 7467600"/>
              <a:gd name="connsiteY493" fmla="*/ 3256953 h 6858000"/>
              <a:gd name="connsiteX494" fmla="*/ 4949299 w 7467600"/>
              <a:gd name="connsiteY494" fmla="*/ 3766336 h 6858000"/>
              <a:gd name="connsiteX495" fmla="*/ 5291452 w 7467600"/>
              <a:gd name="connsiteY495" fmla="*/ 4076801 h 6858000"/>
              <a:gd name="connsiteX496" fmla="*/ 5434998 w 7467600"/>
              <a:gd name="connsiteY496" fmla="*/ 4254100 h 6858000"/>
              <a:gd name="connsiteX497" fmla="*/ 5351015 w 7467600"/>
              <a:gd name="connsiteY497" fmla="*/ 3760989 h 6858000"/>
              <a:gd name="connsiteX498" fmla="*/ 5413780 w 7467600"/>
              <a:gd name="connsiteY498" fmla="*/ 2966265 h 6858000"/>
              <a:gd name="connsiteX499" fmla="*/ 5425627 w 7467600"/>
              <a:gd name="connsiteY499" fmla="*/ 2954192 h 6858000"/>
              <a:gd name="connsiteX500" fmla="*/ 6604735 w 7467600"/>
              <a:gd name="connsiteY500" fmla="*/ 2041381 h 6858000"/>
              <a:gd name="connsiteX501" fmla="*/ 7204487 w 7467600"/>
              <a:gd name="connsiteY501" fmla="*/ 2742112 h 6858000"/>
              <a:gd name="connsiteX502" fmla="*/ 7131592 w 7467600"/>
              <a:gd name="connsiteY502" fmla="*/ 2672096 h 6858000"/>
              <a:gd name="connsiteX503" fmla="*/ 6996344 w 7467600"/>
              <a:gd name="connsiteY503" fmla="*/ 2518310 h 6858000"/>
              <a:gd name="connsiteX504" fmla="*/ 6735495 w 7467600"/>
              <a:gd name="connsiteY504" fmla="*/ 2196890 h 6858000"/>
              <a:gd name="connsiteX505" fmla="*/ 6721901 w 7467600"/>
              <a:gd name="connsiteY505" fmla="*/ 2179274 h 6858000"/>
              <a:gd name="connsiteX506" fmla="*/ 6604735 w 7467600"/>
              <a:gd name="connsiteY506" fmla="*/ 2041381 h 6858000"/>
              <a:gd name="connsiteX507" fmla="*/ 6591670 w 7467600"/>
              <a:gd name="connsiteY507" fmla="*/ 1988277 h 6858000"/>
              <a:gd name="connsiteX508" fmla="*/ 6747349 w 7467600"/>
              <a:gd name="connsiteY508" fmla="*/ 2160069 h 6858000"/>
              <a:gd name="connsiteX509" fmla="*/ 6760943 w 7467600"/>
              <a:gd name="connsiteY509" fmla="*/ 2177686 h 6858000"/>
              <a:gd name="connsiteX510" fmla="*/ 7021065 w 7467600"/>
              <a:gd name="connsiteY510" fmla="*/ 2498102 h 6858000"/>
              <a:gd name="connsiteX511" fmla="*/ 7155223 w 7467600"/>
              <a:gd name="connsiteY511" fmla="*/ 2650386 h 6858000"/>
              <a:gd name="connsiteX512" fmla="*/ 7203167 w 7467600"/>
              <a:gd name="connsiteY512" fmla="*/ 2697288 h 6858000"/>
              <a:gd name="connsiteX513" fmla="*/ 6937703 w 7467600"/>
              <a:gd name="connsiteY513" fmla="*/ 2321981 h 6858000"/>
              <a:gd name="connsiteX514" fmla="*/ 6591670 w 7467600"/>
              <a:gd name="connsiteY514" fmla="*/ 1988277 h 6858000"/>
              <a:gd name="connsiteX515" fmla="*/ 5798671 w 7467600"/>
              <a:gd name="connsiteY515" fmla="*/ 1981601 h 6858000"/>
              <a:gd name="connsiteX516" fmla="*/ 5754709 w 7467600"/>
              <a:gd name="connsiteY516" fmla="*/ 2071454 h 6858000"/>
              <a:gd name="connsiteX517" fmla="*/ 5763044 w 7467600"/>
              <a:gd name="connsiteY517" fmla="*/ 2842206 h 6858000"/>
              <a:gd name="connsiteX518" fmla="*/ 5764974 w 7467600"/>
              <a:gd name="connsiteY518" fmla="*/ 2799609 h 6858000"/>
              <a:gd name="connsiteX519" fmla="*/ 5767665 w 7467600"/>
              <a:gd name="connsiteY519" fmla="*/ 2666409 h 6858000"/>
              <a:gd name="connsiteX520" fmla="*/ 5763055 w 7467600"/>
              <a:gd name="connsiteY520" fmla="*/ 2579705 h 6858000"/>
              <a:gd name="connsiteX521" fmla="*/ 5758079 w 7467600"/>
              <a:gd name="connsiteY521" fmla="*/ 2492508 h 6858000"/>
              <a:gd name="connsiteX522" fmla="*/ 5779325 w 7467600"/>
              <a:gd name="connsiteY522" fmla="*/ 2197069 h 6858000"/>
              <a:gd name="connsiteX523" fmla="*/ 5798671 w 7467600"/>
              <a:gd name="connsiteY523" fmla="*/ 1981601 h 6858000"/>
              <a:gd name="connsiteX524" fmla="*/ 5829202 w 7467600"/>
              <a:gd name="connsiteY524" fmla="*/ 1971679 h 6858000"/>
              <a:gd name="connsiteX525" fmla="*/ 5809558 w 7467600"/>
              <a:gd name="connsiteY525" fmla="*/ 2198043 h 6858000"/>
              <a:gd name="connsiteX526" fmla="*/ 5788653 w 7467600"/>
              <a:gd name="connsiteY526" fmla="*/ 2489430 h 6858000"/>
              <a:gd name="connsiteX527" fmla="*/ 5793439 w 7467600"/>
              <a:gd name="connsiteY527" fmla="*/ 2575235 h 6858000"/>
              <a:gd name="connsiteX528" fmla="*/ 5796837 w 7467600"/>
              <a:gd name="connsiteY528" fmla="*/ 2637633 h 6858000"/>
              <a:gd name="connsiteX529" fmla="*/ 5818614 w 7467600"/>
              <a:gd name="connsiteY529" fmla="*/ 2473055 h 6858000"/>
              <a:gd name="connsiteX530" fmla="*/ 5829202 w 7467600"/>
              <a:gd name="connsiteY530" fmla="*/ 1971679 h 6858000"/>
              <a:gd name="connsiteX531" fmla="*/ 5911389 w 7467600"/>
              <a:gd name="connsiteY531" fmla="*/ 1898371 h 6858000"/>
              <a:gd name="connsiteX532" fmla="*/ 6237627 w 7467600"/>
              <a:gd name="connsiteY532" fmla="*/ 2231921 h 6858000"/>
              <a:gd name="connsiteX533" fmla="*/ 5911389 w 7467600"/>
              <a:gd name="connsiteY533" fmla="*/ 1898371 h 6858000"/>
              <a:gd name="connsiteX534" fmla="*/ 6944437 w 7467600"/>
              <a:gd name="connsiteY534" fmla="*/ 1575402 h 6858000"/>
              <a:gd name="connsiteX535" fmla="*/ 6304730 w 7467600"/>
              <a:gd name="connsiteY535" fmla="*/ 1766654 h 6858000"/>
              <a:gd name="connsiteX536" fmla="*/ 6944437 w 7467600"/>
              <a:gd name="connsiteY536" fmla="*/ 1575402 h 6858000"/>
              <a:gd name="connsiteX537" fmla="*/ 7019523 w 7467600"/>
              <a:gd name="connsiteY537" fmla="*/ 1519450 h 6858000"/>
              <a:gd name="connsiteX538" fmla="*/ 6298091 w 7467600"/>
              <a:gd name="connsiteY538" fmla="*/ 1737122 h 6858000"/>
              <a:gd name="connsiteX539" fmla="*/ 7019523 w 7467600"/>
              <a:gd name="connsiteY539" fmla="*/ 1519450 h 6858000"/>
              <a:gd name="connsiteX540" fmla="*/ 2399523 w 7467600"/>
              <a:gd name="connsiteY540" fmla="*/ 1428234 h 6858000"/>
              <a:gd name="connsiteX541" fmla="*/ 2224982 w 7467600"/>
              <a:gd name="connsiteY541" fmla="*/ 1826201 h 6858000"/>
              <a:gd name="connsiteX542" fmla="*/ 2096099 w 7467600"/>
              <a:gd name="connsiteY542" fmla="*/ 2345900 h 6858000"/>
              <a:gd name="connsiteX543" fmla="*/ 2283317 w 7467600"/>
              <a:gd name="connsiteY543" fmla="*/ 1796925 h 6858000"/>
              <a:gd name="connsiteX544" fmla="*/ 2399523 w 7467600"/>
              <a:gd name="connsiteY544" fmla="*/ 1428234 h 6858000"/>
              <a:gd name="connsiteX545" fmla="*/ 2448558 w 7467600"/>
              <a:gd name="connsiteY545" fmla="*/ 1373435 h 6858000"/>
              <a:gd name="connsiteX546" fmla="*/ 2312521 w 7467600"/>
              <a:gd name="connsiteY546" fmla="*/ 1806140 h 6858000"/>
              <a:gd name="connsiteX547" fmla="*/ 2127533 w 7467600"/>
              <a:gd name="connsiteY547" fmla="*/ 2348380 h 6858000"/>
              <a:gd name="connsiteX548" fmla="*/ 2358080 w 7467600"/>
              <a:gd name="connsiteY548" fmla="*/ 1866134 h 6858000"/>
              <a:gd name="connsiteX549" fmla="*/ 2407436 w 7467600"/>
              <a:gd name="connsiteY549" fmla="*/ 1651070 h 6858000"/>
              <a:gd name="connsiteX550" fmla="*/ 2448558 w 7467600"/>
              <a:gd name="connsiteY550" fmla="*/ 1373435 h 6858000"/>
              <a:gd name="connsiteX551" fmla="*/ 278707 w 7467600"/>
              <a:gd name="connsiteY551" fmla="*/ 1352270 h 6858000"/>
              <a:gd name="connsiteX552" fmla="*/ 321570 w 7467600"/>
              <a:gd name="connsiteY552" fmla="*/ 1861610 h 6858000"/>
              <a:gd name="connsiteX553" fmla="*/ 294281 w 7467600"/>
              <a:gd name="connsiteY553" fmla="*/ 1440658 h 6858000"/>
              <a:gd name="connsiteX554" fmla="*/ 278707 w 7467600"/>
              <a:gd name="connsiteY554" fmla="*/ 1352270 h 6858000"/>
              <a:gd name="connsiteX555" fmla="*/ 1423821 w 7467600"/>
              <a:gd name="connsiteY555" fmla="*/ 1351958 h 6858000"/>
              <a:gd name="connsiteX556" fmla="*/ 1638521 w 7467600"/>
              <a:gd name="connsiteY556" fmla="*/ 1908470 h 6858000"/>
              <a:gd name="connsiteX557" fmla="*/ 1754199 w 7467600"/>
              <a:gd name="connsiteY557" fmla="*/ 2149284 h 6858000"/>
              <a:gd name="connsiteX558" fmla="*/ 1908359 w 7467600"/>
              <a:gd name="connsiteY558" fmla="*/ 2364988 h 6858000"/>
              <a:gd name="connsiteX559" fmla="*/ 1647661 w 7467600"/>
              <a:gd name="connsiteY559" fmla="*/ 1825945 h 6858000"/>
              <a:gd name="connsiteX560" fmla="*/ 1423821 w 7467600"/>
              <a:gd name="connsiteY560" fmla="*/ 1351958 h 6858000"/>
              <a:gd name="connsiteX561" fmla="*/ 1431890 w 7467600"/>
              <a:gd name="connsiteY561" fmla="*/ 1306475 h 6858000"/>
              <a:gd name="connsiteX562" fmla="*/ 1507597 w 7467600"/>
              <a:gd name="connsiteY562" fmla="*/ 1446132 h 6858000"/>
              <a:gd name="connsiteX563" fmla="*/ 1674586 w 7467600"/>
              <a:gd name="connsiteY563" fmla="*/ 1813832 h 6858000"/>
              <a:gd name="connsiteX564" fmla="*/ 1815950 w 7467600"/>
              <a:gd name="connsiteY564" fmla="*/ 2128564 h 6858000"/>
              <a:gd name="connsiteX565" fmla="*/ 1984242 w 7467600"/>
              <a:gd name="connsiteY565" fmla="*/ 2430829 h 6858000"/>
              <a:gd name="connsiteX566" fmla="*/ 2014023 w 7467600"/>
              <a:gd name="connsiteY566" fmla="*/ 2450995 h 6858000"/>
              <a:gd name="connsiteX567" fmla="*/ 1747337 w 7467600"/>
              <a:gd name="connsiteY567" fmla="*/ 1855264 h 6858000"/>
              <a:gd name="connsiteX568" fmla="*/ 1533749 w 7467600"/>
              <a:gd name="connsiteY568" fmla="*/ 1478656 h 6858000"/>
              <a:gd name="connsiteX569" fmla="*/ 1431890 w 7467600"/>
              <a:gd name="connsiteY569" fmla="*/ 1306475 h 6858000"/>
              <a:gd name="connsiteX570" fmla="*/ 5052692 w 7467600"/>
              <a:gd name="connsiteY570" fmla="*/ 1292994 h 6858000"/>
              <a:gd name="connsiteX571" fmla="*/ 5200661 w 7467600"/>
              <a:gd name="connsiteY571" fmla="*/ 1635186 h 6858000"/>
              <a:gd name="connsiteX572" fmla="*/ 5297138 w 7467600"/>
              <a:gd name="connsiteY572" fmla="*/ 1906351 h 6858000"/>
              <a:gd name="connsiteX573" fmla="*/ 5052692 w 7467600"/>
              <a:gd name="connsiteY573" fmla="*/ 1292994 h 6858000"/>
              <a:gd name="connsiteX574" fmla="*/ 5009948 w 7467600"/>
              <a:gd name="connsiteY574" fmla="*/ 1273619 h 6858000"/>
              <a:gd name="connsiteX575" fmla="*/ 5121777 w 7467600"/>
              <a:gd name="connsiteY575" fmla="*/ 1654213 h 6858000"/>
              <a:gd name="connsiteX576" fmla="*/ 5293545 w 7467600"/>
              <a:gd name="connsiteY576" fmla="*/ 2072247 h 6858000"/>
              <a:gd name="connsiteX577" fmla="*/ 5294042 w 7467600"/>
              <a:gd name="connsiteY577" fmla="*/ 2065019 h 6858000"/>
              <a:gd name="connsiteX578" fmla="*/ 5171936 w 7467600"/>
              <a:gd name="connsiteY578" fmla="*/ 1647613 h 6858000"/>
              <a:gd name="connsiteX579" fmla="*/ 5009948 w 7467600"/>
              <a:gd name="connsiteY579" fmla="*/ 1273619 h 6858000"/>
              <a:gd name="connsiteX580" fmla="*/ 655236 w 7467600"/>
              <a:gd name="connsiteY580" fmla="*/ 1268632 h 6858000"/>
              <a:gd name="connsiteX581" fmla="*/ 839521 w 7467600"/>
              <a:gd name="connsiteY581" fmla="*/ 1685315 h 6858000"/>
              <a:gd name="connsiteX582" fmla="*/ 1109416 w 7467600"/>
              <a:gd name="connsiteY582" fmla="*/ 2061663 h 6858000"/>
              <a:gd name="connsiteX583" fmla="*/ 1298300 w 7467600"/>
              <a:gd name="connsiteY583" fmla="*/ 2247742 h 6858000"/>
              <a:gd name="connsiteX584" fmla="*/ 1125871 w 7467600"/>
              <a:gd name="connsiteY584" fmla="*/ 1989513 h 6858000"/>
              <a:gd name="connsiteX585" fmla="*/ 981574 w 7467600"/>
              <a:gd name="connsiteY585" fmla="*/ 1783157 h 6858000"/>
              <a:gd name="connsiteX586" fmla="*/ 922198 w 7467600"/>
              <a:gd name="connsiteY586" fmla="*/ 1677437 h 6858000"/>
              <a:gd name="connsiteX587" fmla="*/ 869293 w 7467600"/>
              <a:gd name="connsiteY587" fmla="*/ 1583214 h 6858000"/>
              <a:gd name="connsiteX588" fmla="*/ 751431 w 7467600"/>
              <a:gd name="connsiteY588" fmla="*/ 1405731 h 6858000"/>
              <a:gd name="connsiteX589" fmla="*/ 655236 w 7467600"/>
              <a:gd name="connsiteY589" fmla="*/ 1268632 h 6858000"/>
              <a:gd name="connsiteX590" fmla="*/ 6516292 w 7467600"/>
              <a:gd name="connsiteY590" fmla="*/ 1263064 h 6858000"/>
              <a:gd name="connsiteX591" fmla="*/ 5736320 w 7467600"/>
              <a:gd name="connsiteY591" fmla="*/ 1501803 h 6858000"/>
              <a:gd name="connsiteX592" fmla="*/ 6516292 w 7467600"/>
              <a:gd name="connsiteY592" fmla="*/ 1263064 h 6858000"/>
              <a:gd name="connsiteX593" fmla="*/ 291466 w 7467600"/>
              <a:gd name="connsiteY593" fmla="*/ 1250369 h 6858000"/>
              <a:gd name="connsiteX594" fmla="*/ 323180 w 7467600"/>
              <a:gd name="connsiteY594" fmla="*/ 1435283 h 6858000"/>
              <a:gd name="connsiteX595" fmla="*/ 349381 w 7467600"/>
              <a:gd name="connsiteY595" fmla="*/ 1875041 h 6858000"/>
              <a:gd name="connsiteX596" fmla="*/ 374363 w 7467600"/>
              <a:gd name="connsiteY596" fmla="*/ 1506494 h 6858000"/>
              <a:gd name="connsiteX597" fmla="*/ 302168 w 7467600"/>
              <a:gd name="connsiteY597" fmla="*/ 1274495 h 6858000"/>
              <a:gd name="connsiteX598" fmla="*/ 291466 w 7467600"/>
              <a:gd name="connsiteY598" fmla="*/ 1250369 h 6858000"/>
              <a:gd name="connsiteX599" fmla="*/ 678222 w 7467600"/>
              <a:gd name="connsiteY599" fmla="*/ 1248670 h 6858000"/>
              <a:gd name="connsiteX600" fmla="*/ 775536 w 7467600"/>
              <a:gd name="connsiteY600" fmla="*/ 1388015 h 6858000"/>
              <a:gd name="connsiteX601" fmla="*/ 894529 w 7467600"/>
              <a:gd name="connsiteY601" fmla="*/ 1567739 h 6858000"/>
              <a:gd name="connsiteX602" fmla="*/ 948000 w 7467600"/>
              <a:gd name="connsiteY602" fmla="*/ 1663088 h 6858000"/>
              <a:gd name="connsiteX603" fmla="*/ 1006812 w 7467600"/>
              <a:gd name="connsiteY603" fmla="*/ 1767683 h 6858000"/>
              <a:gd name="connsiteX604" fmla="*/ 1149133 w 7467600"/>
              <a:gd name="connsiteY604" fmla="*/ 1971513 h 6858000"/>
              <a:gd name="connsiteX605" fmla="*/ 1333952 w 7467600"/>
              <a:gd name="connsiteY605" fmla="*/ 2251620 h 6858000"/>
              <a:gd name="connsiteX606" fmla="*/ 1337329 w 7467600"/>
              <a:gd name="connsiteY606" fmla="*/ 2258350 h 6858000"/>
              <a:gd name="connsiteX607" fmla="*/ 1014726 w 7467600"/>
              <a:gd name="connsiteY607" fmla="*/ 1615556 h 6858000"/>
              <a:gd name="connsiteX608" fmla="*/ 678222 w 7467600"/>
              <a:gd name="connsiteY608" fmla="*/ 1248670 h 6858000"/>
              <a:gd name="connsiteX609" fmla="*/ 6691602 w 7467600"/>
              <a:gd name="connsiteY609" fmla="*/ 1140573 h 6858000"/>
              <a:gd name="connsiteX610" fmla="*/ 6571100 w 7467600"/>
              <a:gd name="connsiteY610" fmla="*/ 1183662 h 6858000"/>
              <a:gd name="connsiteX611" fmla="*/ 6241687 w 7467600"/>
              <a:gd name="connsiteY611" fmla="*/ 1257600 h 6858000"/>
              <a:gd name="connsiteX612" fmla="*/ 5693009 w 7467600"/>
              <a:gd name="connsiteY612" fmla="*/ 1478256 h 6858000"/>
              <a:gd name="connsiteX613" fmla="*/ 6548420 w 7467600"/>
              <a:gd name="connsiteY613" fmla="*/ 1214599 h 6858000"/>
              <a:gd name="connsiteX614" fmla="*/ 6605473 w 7467600"/>
              <a:gd name="connsiteY614" fmla="*/ 1184686 h 6858000"/>
              <a:gd name="connsiteX615" fmla="*/ 6691602 w 7467600"/>
              <a:gd name="connsiteY615" fmla="*/ 1140573 h 6858000"/>
              <a:gd name="connsiteX616" fmla="*/ 4002475 w 7467600"/>
              <a:gd name="connsiteY616" fmla="*/ 1037802 h 6858000"/>
              <a:gd name="connsiteX617" fmla="*/ 4000324 w 7467600"/>
              <a:gd name="connsiteY617" fmla="*/ 1039362 h 6858000"/>
              <a:gd name="connsiteX618" fmla="*/ 4002862 w 7467600"/>
              <a:gd name="connsiteY618" fmla="*/ 1042866 h 6858000"/>
              <a:gd name="connsiteX619" fmla="*/ 4002475 w 7467600"/>
              <a:gd name="connsiteY619" fmla="*/ 1037802 h 6858000"/>
              <a:gd name="connsiteX620" fmla="*/ 506322 w 7467600"/>
              <a:gd name="connsiteY620" fmla="*/ 1020997 h 6858000"/>
              <a:gd name="connsiteX621" fmla="*/ 533068 w 7467600"/>
              <a:gd name="connsiteY621" fmla="*/ 1029409 h 6858000"/>
              <a:gd name="connsiteX622" fmla="*/ 1232525 w 7467600"/>
              <a:gd name="connsiteY622" fmla="*/ 1804675 h 6858000"/>
              <a:gd name="connsiteX623" fmla="*/ 1388858 w 7467600"/>
              <a:gd name="connsiteY623" fmla="*/ 2368011 h 6858000"/>
              <a:gd name="connsiteX624" fmla="*/ 1384098 w 7467600"/>
              <a:gd name="connsiteY624" fmla="*/ 2378125 h 6858000"/>
              <a:gd name="connsiteX625" fmla="*/ 1425393 w 7467600"/>
              <a:gd name="connsiteY625" fmla="*/ 2589124 h 6858000"/>
              <a:gd name="connsiteX626" fmla="*/ 1424001 w 7467600"/>
              <a:gd name="connsiteY626" fmla="*/ 2597541 h 6858000"/>
              <a:gd name="connsiteX627" fmla="*/ 2152729 w 7467600"/>
              <a:gd name="connsiteY627" fmla="*/ 2864487 h 6858000"/>
              <a:gd name="connsiteX628" fmla="*/ 2020609 w 7467600"/>
              <a:gd name="connsiteY628" fmla="*/ 2539671 h 6858000"/>
              <a:gd name="connsiteX629" fmla="*/ 2018920 w 7467600"/>
              <a:gd name="connsiteY629" fmla="*/ 2536309 h 6858000"/>
              <a:gd name="connsiteX630" fmla="*/ 1342441 w 7467600"/>
              <a:gd name="connsiteY630" fmla="*/ 1173017 h 6858000"/>
              <a:gd name="connsiteX631" fmla="*/ 1367925 w 7467600"/>
              <a:gd name="connsiteY631" fmla="*/ 1135648 h 6858000"/>
              <a:gd name="connsiteX632" fmla="*/ 1771401 w 7467600"/>
              <a:gd name="connsiteY632" fmla="*/ 1806673 h 6858000"/>
              <a:gd name="connsiteX633" fmla="*/ 1972385 w 7467600"/>
              <a:gd name="connsiteY633" fmla="*/ 2198735 h 6858000"/>
              <a:gd name="connsiteX634" fmla="*/ 2040892 w 7467600"/>
              <a:gd name="connsiteY634" fmla="*/ 2405205 h 6858000"/>
              <a:gd name="connsiteX635" fmla="*/ 2131689 w 7467600"/>
              <a:gd name="connsiteY635" fmla="*/ 1936926 h 6858000"/>
              <a:gd name="connsiteX636" fmla="*/ 2454820 w 7467600"/>
              <a:gd name="connsiteY636" fmla="*/ 1248808 h 6858000"/>
              <a:gd name="connsiteX637" fmla="*/ 2492512 w 7467600"/>
              <a:gd name="connsiteY637" fmla="*/ 1302920 h 6858000"/>
              <a:gd name="connsiteX638" fmla="*/ 2081216 w 7467600"/>
              <a:gd name="connsiteY638" fmla="*/ 2527513 h 6858000"/>
              <a:gd name="connsiteX639" fmla="*/ 2081211 w 7467600"/>
              <a:gd name="connsiteY639" fmla="*/ 2528916 h 6858000"/>
              <a:gd name="connsiteX640" fmla="*/ 2199067 w 7467600"/>
              <a:gd name="connsiteY640" fmla="*/ 2884061 h 6858000"/>
              <a:gd name="connsiteX641" fmla="*/ 3192586 w 7467600"/>
              <a:gd name="connsiteY641" fmla="*/ 3411496 h 6858000"/>
              <a:gd name="connsiteX642" fmla="*/ 3182620 w 7467600"/>
              <a:gd name="connsiteY642" fmla="*/ 3483279 h 6858000"/>
              <a:gd name="connsiteX643" fmla="*/ 2435119 w 7467600"/>
              <a:gd name="connsiteY643" fmla="*/ 3080173 h 6858000"/>
              <a:gd name="connsiteX644" fmla="*/ 2410152 w 7467600"/>
              <a:gd name="connsiteY644" fmla="*/ 3063751 h 6858000"/>
              <a:gd name="connsiteX645" fmla="*/ 2408099 w 7467600"/>
              <a:gd name="connsiteY645" fmla="*/ 3064403 h 6858000"/>
              <a:gd name="connsiteX646" fmla="*/ 2407218 w 7467600"/>
              <a:gd name="connsiteY646" fmla="*/ 3070324 h 6858000"/>
              <a:gd name="connsiteX647" fmla="*/ 2380138 w 7467600"/>
              <a:gd name="connsiteY647" fmla="*/ 3099341 h 6858000"/>
              <a:gd name="connsiteX648" fmla="*/ 1765923 w 7467600"/>
              <a:gd name="connsiteY648" fmla="*/ 3581043 h 6858000"/>
              <a:gd name="connsiteX649" fmla="*/ 1702258 w 7467600"/>
              <a:gd name="connsiteY649" fmla="*/ 3612286 h 6858000"/>
              <a:gd name="connsiteX650" fmla="*/ 1538370 w 7467600"/>
              <a:gd name="connsiteY650" fmla="*/ 3811804 h 6858000"/>
              <a:gd name="connsiteX651" fmla="*/ 542867 w 7467600"/>
              <a:gd name="connsiteY651" fmla="*/ 4944092 h 6858000"/>
              <a:gd name="connsiteX652" fmla="*/ 515800 w 7467600"/>
              <a:gd name="connsiteY652" fmla="*/ 4862180 h 6858000"/>
              <a:gd name="connsiteX653" fmla="*/ 909145 w 7467600"/>
              <a:gd name="connsiteY653" fmla="*/ 4199225 h 6858000"/>
              <a:gd name="connsiteX654" fmla="*/ 1214067 w 7467600"/>
              <a:gd name="connsiteY654" fmla="*/ 3908561 h 6858000"/>
              <a:gd name="connsiteX655" fmla="*/ 640967 w 7467600"/>
              <a:gd name="connsiteY655" fmla="*/ 4105601 h 6858000"/>
              <a:gd name="connsiteX656" fmla="*/ 112563 w 7467600"/>
              <a:gd name="connsiteY656" fmla="*/ 4396952 h 6858000"/>
              <a:gd name="connsiteX657" fmla="*/ 0 w 7467600"/>
              <a:gd name="connsiteY657" fmla="*/ 4466006 h 6858000"/>
              <a:gd name="connsiteX658" fmla="*/ 0 w 7467600"/>
              <a:gd name="connsiteY658" fmla="*/ 4233763 h 6858000"/>
              <a:gd name="connsiteX659" fmla="*/ 36881 w 7467600"/>
              <a:gd name="connsiteY659" fmla="*/ 4200118 h 6858000"/>
              <a:gd name="connsiteX660" fmla="*/ 910534 w 7467600"/>
              <a:gd name="connsiteY660" fmla="*/ 3629753 h 6858000"/>
              <a:gd name="connsiteX661" fmla="*/ 1578717 w 7467600"/>
              <a:gd name="connsiteY661" fmla="*/ 3575982 h 6858000"/>
              <a:gd name="connsiteX662" fmla="*/ 2338780 w 7467600"/>
              <a:gd name="connsiteY662" fmla="*/ 3033725 h 6858000"/>
              <a:gd name="connsiteX663" fmla="*/ 1807991 w 7467600"/>
              <a:gd name="connsiteY663" fmla="*/ 2807184 h 6858000"/>
              <a:gd name="connsiteX664" fmla="*/ 1416358 w 7467600"/>
              <a:gd name="connsiteY664" fmla="*/ 3112571 h 6858000"/>
              <a:gd name="connsiteX665" fmla="*/ 939066 w 7467600"/>
              <a:gd name="connsiteY665" fmla="*/ 3378798 h 6858000"/>
              <a:gd name="connsiteX666" fmla="*/ 115099 w 7467600"/>
              <a:gd name="connsiteY666" fmla="*/ 3607650 h 6858000"/>
              <a:gd name="connsiteX667" fmla="*/ 97284 w 7467600"/>
              <a:gd name="connsiteY667" fmla="*/ 3520393 h 6858000"/>
              <a:gd name="connsiteX668" fmla="*/ 922050 w 7467600"/>
              <a:gd name="connsiteY668" fmla="*/ 3074867 h 6858000"/>
              <a:gd name="connsiteX669" fmla="*/ 1405265 w 7467600"/>
              <a:gd name="connsiteY669" fmla="*/ 3016319 h 6858000"/>
              <a:gd name="connsiteX670" fmla="*/ 1407512 w 7467600"/>
              <a:gd name="connsiteY670" fmla="*/ 3018001 h 6858000"/>
              <a:gd name="connsiteX671" fmla="*/ 1726266 w 7467600"/>
              <a:gd name="connsiteY671" fmla="*/ 2777274 h 6858000"/>
              <a:gd name="connsiteX672" fmla="*/ 625390 w 7467600"/>
              <a:gd name="connsiteY672" fmla="*/ 2514541 h 6858000"/>
              <a:gd name="connsiteX673" fmla="*/ 619799 w 7467600"/>
              <a:gd name="connsiteY673" fmla="*/ 2527180 h 6858000"/>
              <a:gd name="connsiteX674" fmla="*/ 310030 w 7467600"/>
              <a:gd name="connsiteY674" fmla="*/ 2771818 h 6858000"/>
              <a:gd name="connsiteX675" fmla="*/ 173877 w 7467600"/>
              <a:gd name="connsiteY675" fmla="*/ 2937056 h 6858000"/>
              <a:gd name="connsiteX676" fmla="*/ 77889 w 7467600"/>
              <a:gd name="connsiteY676" fmla="*/ 3138440 h 6858000"/>
              <a:gd name="connsiteX677" fmla="*/ 0 w 7467600"/>
              <a:gd name="connsiteY677" fmla="*/ 3271395 h 6858000"/>
              <a:gd name="connsiteX678" fmla="*/ 0 w 7467600"/>
              <a:gd name="connsiteY678" fmla="*/ 3153002 h 6858000"/>
              <a:gd name="connsiteX679" fmla="*/ 2386 w 7467600"/>
              <a:gd name="connsiteY679" fmla="*/ 3149203 h 6858000"/>
              <a:gd name="connsiteX680" fmla="*/ 89753 w 7467600"/>
              <a:gd name="connsiteY680" fmla="*/ 2987702 h 6858000"/>
              <a:gd name="connsiteX681" fmla="*/ 76869 w 7467600"/>
              <a:gd name="connsiteY681" fmla="*/ 3005404 h 6858000"/>
              <a:gd name="connsiteX682" fmla="*/ 32049 w 7467600"/>
              <a:gd name="connsiteY682" fmla="*/ 3065814 h 6858000"/>
              <a:gd name="connsiteX683" fmla="*/ 0 w 7467600"/>
              <a:gd name="connsiteY683" fmla="*/ 3108744 h 6858000"/>
              <a:gd name="connsiteX684" fmla="*/ 0 w 7467600"/>
              <a:gd name="connsiteY684" fmla="*/ 3058059 h 6858000"/>
              <a:gd name="connsiteX685" fmla="*/ 7610 w 7467600"/>
              <a:gd name="connsiteY685" fmla="*/ 3047889 h 6858000"/>
              <a:gd name="connsiteX686" fmla="*/ 52419 w 7467600"/>
              <a:gd name="connsiteY686" fmla="*/ 2987479 h 6858000"/>
              <a:gd name="connsiteX687" fmla="*/ 59142 w 7467600"/>
              <a:gd name="connsiteY687" fmla="*/ 2978488 h 6858000"/>
              <a:gd name="connsiteX688" fmla="*/ 0 w 7467600"/>
              <a:gd name="connsiteY688" fmla="*/ 3015334 h 6858000"/>
              <a:gd name="connsiteX689" fmla="*/ 0 w 7467600"/>
              <a:gd name="connsiteY689" fmla="*/ 2914286 h 6858000"/>
              <a:gd name="connsiteX690" fmla="*/ 36383 w 7467600"/>
              <a:gd name="connsiteY690" fmla="*/ 2901128 h 6858000"/>
              <a:gd name="connsiteX691" fmla="*/ 156329 w 7467600"/>
              <a:gd name="connsiteY691" fmla="*/ 2840533 h 6858000"/>
              <a:gd name="connsiteX692" fmla="*/ 358355 w 7467600"/>
              <a:gd name="connsiteY692" fmla="*/ 2620471 h 6858000"/>
              <a:gd name="connsiteX693" fmla="*/ 510577 w 7467600"/>
              <a:gd name="connsiteY693" fmla="*/ 2501244 h 6858000"/>
              <a:gd name="connsiteX694" fmla="*/ 211967 w 7467600"/>
              <a:gd name="connsiteY694" fmla="*/ 2479171 h 6858000"/>
              <a:gd name="connsiteX695" fmla="*/ 0 w 7467600"/>
              <a:gd name="connsiteY695" fmla="*/ 2476398 h 6858000"/>
              <a:gd name="connsiteX696" fmla="*/ 0 w 7467600"/>
              <a:gd name="connsiteY696" fmla="*/ 2389189 h 6858000"/>
              <a:gd name="connsiteX697" fmla="*/ 103062 w 7467600"/>
              <a:gd name="connsiteY697" fmla="*/ 2389518 h 6858000"/>
              <a:gd name="connsiteX698" fmla="*/ 510734 w 7467600"/>
              <a:gd name="connsiteY698" fmla="*/ 2416201 h 6858000"/>
              <a:gd name="connsiteX699" fmla="*/ 279257 w 7467600"/>
              <a:gd name="connsiteY699" fmla="*/ 2092102 h 6858000"/>
              <a:gd name="connsiteX700" fmla="*/ 65265 w 7467600"/>
              <a:gd name="connsiteY700" fmla="*/ 2006049 h 6858000"/>
              <a:gd name="connsiteX701" fmla="*/ 0 w 7467600"/>
              <a:gd name="connsiteY701" fmla="*/ 1982532 h 6858000"/>
              <a:gd name="connsiteX702" fmla="*/ 0 w 7467600"/>
              <a:gd name="connsiteY702" fmla="*/ 1912789 h 6858000"/>
              <a:gd name="connsiteX703" fmla="*/ 97460 w 7467600"/>
              <a:gd name="connsiteY703" fmla="*/ 1953725 h 6858000"/>
              <a:gd name="connsiteX704" fmla="*/ 221272 w 7467600"/>
              <a:gd name="connsiteY704" fmla="*/ 1980766 h 6858000"/>
              <a:gd name="connsiteX705" fmla="*/ 116765 w 7467600"/>
              <a:gd name="connsiteY705" fmla="*/ 1911033 h 6858000"/>
              <a:gd name="connsiteX706" fmla="*/ 16405 w 7467600"/>
              <a:gd name="connsiteY706" fmla="*/ 1803412 h 6858000"/>
              <a:gd name="connsiteX707" fmla="*/ 0 w 7467600"/>
              <a:gd name="connsiteY707" fmla="*/ 1784777 h 6858000"/>
              <a:gd name="connsiteX708" fmla="*/ 0 w 7467600"/>
              <a:gd name="connsiteY708" fmla="*/ 1740082 h 6858000"/>
              <a:gd name="connsiteX709" fmla="*/ 39394 w 7467600"/>
              <a:gd name="connsiteY709" fmla="*/ 1784856 h 6858000"/>
              <a:gd name="connsiteX710" fmla="*/ 135813 w 7467600"/>
              <a:gd name="connsiteY710" fmla="*/ 1888838 h 6858000"/>
              <a:gd name="connsiteX711" fmla="*/ 242575 w 7467600"/>
              <a:gd name="connsiteY711" fmla="*/ 1958841 h 6858000"/>
              <a:gd name="connsiteX712" fmla="*/ 82197 w 7467600"/>
              <a:gd name="connsiteY712" fmla="*/ 1754826 h 6858000"/>
              <a:gd name="connsiteX713" fmla="*/ 0 w 7467600"/>
              <a:gd name="connsiteY713" fmla="*/ 1679650 h 6858000"/>
              <a:gd name="connsiteX714" fmla="*/ 0 w 7467600"/>
              <a:gd name="connsiteY714" fmla="*/ 1602463 h 6858000"/>
              <a:gd name="connsiteX715" fmla="*/ 84689 w 7467600"/>
              <a:gd name="connsiteY715" fmla="*/ 1677442 h 6858000"/>
              <a:gd name="connsiteX716" fmla="*/ 298437 w 7467600"/>
              <a:gd name="connsiteY716" fmla="*/ 1968019 h 6858000"/>
              <a:gd name="connsiteX717" fmla="*/ 227269 w 7467600"/>
              <a:gd name="connsiteY717" fmla="*/ 1114064 h 6858000"/>
              <a:gd name="connsiteX718" fmla="*/ 248003 w 7467600"/>
              <a:gd name="connsiteY718" fmla="*/ 1089613 h 6858000"/>
              <a:gd name="connsiteX719" fmla="*/ 427020 w 7467600"/>
              <a:gd name="connsiteY719" fmla="*/ 1619803 h 6858000"/>
              <a:gd name="connsiteX720" fmla="*/ 340345 w 7467600"/>
              <a:gd name="connsiteY720" fmla="*/ 2027739 h 6858000"/>
              <a:gd name="connsiteX721" fmla="*/ 360865 w 7467600"/>
              <a:gd name="connsiteY721" fmla="*/ 2044827 h 6858000"/>
              <a:gd name="connsiteX722" fmla="*/ 560414 w 7467600"/>
              <a:gd name="connsiteY722" fmla="*/ 2421457 h 6858000"/>
              <a:gd name="connsiteX723" fmla="*/ 1359703 w 7467600"/>
              <a:gd name="connsiteY723" fmla="*/ 2578554 h 6858000"/>
              <a:gd name="connsiteX724" fmla="*/ 1359422 w 7467600"/>
              <a:gd name="connsiteY724" fmla="*/ 2577994 h 6858000"/>
              <a:gd name="connsiteX725" fmla="*/ 828701 w 7467600"/>
              <a:gd name="connsiteY725" fmla="*/ 1839520 h 6858000"/>
              <a:gd name="connsiteX726" fmla="*/ 494427 w 7467600"/>
              <a:gd name="connsiteY726" fmla="*/ 1092333 h 6858000"/>
              <a:gd name="connsiteX727" fmla="*/ 506322 w 7467600"/>
              <a:gd name="connsiteY727" fmla="*/ 1020997 h 6858000"/>
              <a:gd name="connsiteX728" fmla="*/ 4570198 w 7467600"/>
              <a:gd name="connsiteY728" fmla="*/ 978081 h 6858000"/>
              <a:gd name="connsiteX729" fmla="*/ 4523691 w 7467600"/>
              <a:gd name="connsiteY729" fmla="*/ 1127776 h 6858000"/>
              <a:gd name="connsiteX730" fmla="*/ 4509875 w 7467600"/>
              <a:gd name="connsiteY730" fmla="*/ 1167552 h 6858000"/>
              <a:gd name="connsiteX731" fmla="*/ 4478168 w 7467600"/>
              <a:gd name="connsiteY731" fmla="*/ 1260735 h 6858000"/>
              <a:gd name="connsiteX732" fmla="*/ 4409309 w 7467600"/>
              <a:gd name="connsiteY732" fmla="*/ 1666996 h 6858000"/>
              <a:gd name="connsiteX733" fmla="*/ 4370031 w 7467600"/>
              <a:gd name="connsiteY733" fmla="*/ 1955666 h 6858000"/>
              <a:gd name="connsiteX734" fmla="*/ 4570198 w 7467600"/>
              <a:gd name="connsiteY734" fmla="*/ 978081 h 6858000"/>
              <a:gd name="connsiteX735" fmla="*/ 4557898 w 7467600"/>
              <a:gd name="connsiteY735" fmla="*/ 900011 h 6858000"/>
              <a:gd name="connsiteX736" fmla="*/ 4344840 w 7467600"/>
              <a:gd name="connsiteY736" fmla="*/ 1922038 h 6858000"/>
              <a:gd name="connsiteX737" fmla="*/ 4378710 w 7467600"/>
              <a:gd name="connsiteY737" fmla="*/ 1665516 h 6858000"/>
              <a:gd name="connsiteX738" fmla="*/ 4448798 w 7467600"/>
              <a:gd name="connsiteY738" fmla="*/ 1253024 h 6858000"/>
              <a:gd name="connsiteX739" fmla="*/ 4480315 w 7467600"/>
              <a:gd name="connsiteY739" fmla="*/ 1158454 h 6858000"/>
              <a:gd name="connsiteX740" fmla="*/ 4494133 w 7467600"/>
              <a:gd name="connsiteY740" fmla="*/ 1118676 h 6858000"/>
              <a:gd name="connsiteX741" fmla="*/ 4557898 w 7467600"/>
              <a:gd name="connsiteY741" fmla="*/ 900011 h 6858000"/>
              <a:gd name="connsiteX742" fmla="*/ 5870151 w 7467600"/>
              <a:gd name="connsiteY742" fmla="*/ 898890 h 6858000"/>
              <a:gd name="connsiteX743" fmla="*/ 5861335 w 7467600"/>
              <a:gd name="connsiteY743" fmla="*/ 899177 h 6858000"/>
              <a:gd name="connsiteX744" fmla="*/ 5843702 w 7467600"/>
              <a:gd name="connsiteY744" fmla="*/ 899748 h 6858000"/>
              <a:gd name="connsiteX745" fmla="*/ 5651107 w 7467600"/>
              <a:gd name="connsiteY745" fmla="*/ 920306 h 6858000"/>
              <a:gd name="connsiteX746" fmla="*/ 5459407 w 7467600"/>
              <a:gd name="connsiteY746" fmla="*/ 940975 h 6858000"/>
              <a:gd name="connsiteX747" fmla="*/ 5374846 w 7467600"/>
              <a:gd name="connsiteY747" fmla="*/ 941988 h 6858000"/>
              <a:gd name="connsiteX748" fmla="*/ 5256105 w 7467600"/>
              <a:gd name="connsiteY748" fmla="*/ 945632 h 6858000"/>
              <a:gd name="connsiteX749" fmla="*/ 5107071 w 7467600"/>
              <a:gd name="connsiteY749" fmla="*/ 969720 h 6858000"/>
              <a:gd name="connsiteX750" fmla="*/ 4998681 w 7467600"/>
              <a:gd name="connsiteY750" fmla="*/ 988771 h 6858000"/>
              <a:gd name="connsiteX751" fmla="*/ 5870151 w 7467600"/>
              <a:gd name="connsiteY751" fmla="*/ 898890 h 6858000"/>
              <a:gd name="connsiteX752" fmla="*/ 5504425 w 7467600"/>
              <a:gd name="connsiteY752" fmla="*/ 848067 h 6858000"/>
              <a:gd name="connsiteX753" fmla="*/ 4968849 w 7467600"/>
              <a:gd name="connsiteY753" fmla="*/ 962318 h 6858000"/>
              <a:gd name="connsiteX754" fmla="*/ 5104039 w 7467600"/>
              <a:gd name="connsiteY754" fmla="*/ 940634 h 6858000"/>
              <a:gd name="connsiteX755" fmla="*/ 5256311 w 7467600"/>
              <a:gd name="connsiteY755" fmla="*/ 916490 h 6858000"/>
              <a:gd name="connsiteX756" fmla="*/ 5377381 w 7467600"/>
              <a:gd name="connsiteY756" fmla="*/ 912671 h 6858000"/>
              <a:gd name="connsiteX757" fmla="*/ 5460148 w 7467600"/>
              <a:gd name="connsiteY757" fmla="*/ 911442 h 6858000"/>
              <a:gd name="connsiteX758" fmla="*/ 5648971 w 7467600"/>
              <a:gd name="connsiteY758" fmla="*/ 891331 h 6858000"/>
              <a:gd name="connsiteX759" fmla="*/ 5844807 w 7467600"/>
              <a:gd name="connsiteY759" fmla="*/ 870718 h 6858000"/>
              <a:gd name="connsiteX760" fmla="*/ 5862975 w 7467600"/>
              <a:gd name="connsiteY760" fmla="*/ 869756 h 6858000"/>
              <a:gd name="connsiteX761" fmla="*/ 5920887 w 7467600"/>
              <a:gd name="connsiteY761" fmla="*/ 865929 h 6858000"/>
              <a:gd name="connsiteX762" fmla="*/ 5504425 w 7467600"/>
              <a:gd name="connsiteY762" fmla="*/ 848067 h 6858000"/>
              <a:gd name="connsiteX763" fmla="*/ 3607114 w 7467600"/>
              <a:gd name="connsiteY763" fmla="*/ 467441 h 6858000"/>
              <a:gd name="connsiteX764" fmla="*/ 3296242 w 7467600"/>
              <a:gd name="connsiteY764" fmla="*/ 807991 h 6858000"/>
              <a:gd name="connsiteX765" fmla="*/ 3174674 w 7467600"/>
              <a:gd name="connsiteY765" fmla="*/ 919759 h 6858000"/>
              <a:gd name="connsiteX766" fmla="*/ 3042978 w 7467600"/>
              <a:gd name="connsiteY766" fmla="*/ 1054894 h 6858000"/>
              <a:gd name="connsiteX767" fmla="*/ 2968914 w 7467600"/>
              <a:gd name="connsiteY767" fmla="*/ 1133756 h 6858000"/>
              <a:gd name="connsiteX768" fmla="*/ 3103823 w 7467600"/>
              <a:gd name="connsiteY768" fmla="*/ 1026814 h 6858000"/>
              <a:gd name="connsiteX769" fmla="*/ 3607114 w 7467600"/>
              <a:gd name="connsiteY769" fmla="*/ 467441 h 6858000"/>
              <a:gd name="connsiteX770" fmla="*/ 3744487 w 7467600"/>
              <a:gd name="connsiteY770" fmla="*/ 383136 h 6858000"/>
              <a:gd name="connsiteX771" fmla="*/ 3970213 w 7467600"/>
              <a:gd name="connsiteY771" fmla="*/ 995559 h 6858000"/>
              <a:gd name="connsiteX772" fmla="*/ 3744487 w 7467600"/>
              <a:gd name="connsiteY772" fmla="*/ 383136 h 6858000"/>
              <a:gd name="connsiteX773" fmla="*/ 3624562 w 7467600"/>
              <a:gd name="connsiteY773" fmla="*/ 367041 h 6858000"/>
              <a:gd name="connsiteX774" fmla="*/ 3489712 w 7467600"/>
              <a:gd name="connsiteY774" fmla="*/ 485386 h 6858000"/>
              <a:gd name="connsiteX775" fmla="*/ 3182994 w 7467600"/>
              <a:gd name="connsiteY775" fmla="*/ 828265 h 6858000"/>
              <a:gd name="connsiteX776" fmla="*/ 2892114 w 7467600"/>
              <a:gd name="connsiteY776" fmla="*/ 1172635 h 6858000"/>
              <a:gd name="connsiteX777" fmla="*/ 3021459 w 7467600"/>
              <a:gd name="connsiteY777" fmla="*/ 1035385 h 6858000"/>
              <a:gd name="connsiteX778" fmla="*/ 3153873 w 7467600"/>
              <a:gd name="connsiteY778" fmla="*/ 898971 h 6858000"/>
              <a:gd name="connsiteX779" fmla="*/ 3276511 w 7467600"/>
              <a:gd name="connsiteY779" fmla="*/ 786423 h 6858000"/>
              <a:gd name="connsiteX780" fmla="*/ 3584154 w 7467600"/>
              <a:gd name="connsiteY780" fmla="*/ 448218 h 6858000"/>
              <a:gd name="connsiteX781" fmla="*/ 3624562 w 7467600"/>
              <a:gd name="connsiteY781" fmla="*/ 367041 h 6858000"/>
              <a:gd name="connsiteX782" fmla="*/ 3766672 w 7467600"/>
              <a:gd name="connsiteY782" fmla="*/ 359429 h 6858000"/>
              <a:gd name="connsiteX783" fmla="*/ 3996338 w 7467600"/>
              <a:gd name="connsiteY783" fmla="*/ 968237 h 6858000"/>
              <a:gd name="connsiteX784" fmla="*/ 3766672 w 7467600"/>
              <a:gd name="connsiteY784" fmla="*/ 359429 h 6858000"/>
              <a:gd name="connsiteX785" fmla="*/ 5805386 w 7467600"/>
              <a:gd name="connsiteY785" fmla="*/ 239240 h 6858000"/>
              <a:gd name="connsiteX786" fmla="*/ 5736947 w 7467600"/>
              <a:gd name="connsiteY786" fmla="*/ 261367 h 6858000"/>
              <a:gd name="connsiteX787" fmla="*/ 5427012 w 7467600"/>
              <a:gd name="connsiteY787" fmla="*/ 311272 h 6858000"/>
              <a:gd name="connsiteX788" fmla="*/ 5147818 w 7467600"/>
              <a:gd name="connsiteY788" fmla="*/ 322112 h 6858000"/>
              <a:gd name="connsiteX789" fmla="*/ 5060854 w 7467600"/>
              <a:gd name="connsiteY789" fmla="*/ 311882 h 6858000"/>
              <a:gd name="connsiteX790" fmla="*/ 4945989 w 7467600"/>
              <a:gd name="connsiteY790" fmla="*/ 300516 h 6858000"/>
              <a:gd name="connsiteX791" fmla="*/ 5410479 w 7467600"/>
              <a:gd name="connsiteY791" fmla="*/ 348434 h 6858000"/>
              <a:gd name="connsiteX792" fmla="*/ 5805386 w 7467600"/>
              <a:gd name="connsiteY792" fmla="*/ 239240 h 6858000"/>
              <a:gd name="connsiteX793" fmla="*/ 5905192 w 7467600"/>
              <a:gd name="connsiteY793" fmla="*/ 163079 h 6858000"/>
              <a:gd name="connsiteX794" fmla="*/ 5865655 w 7467600"/>
              <a:gd name="connsiteY794" fmla="*/ 171901 h 6858000"/>
              <a:gd name="connsiteX795" fmla="*/ 5259740 w 7467600"/>
              <a:gd name="connsiteY795" fmla="*/ 257013 h 6858000"/>
              <a:gd name="connsiteX796" fmla="*/ 5208466 w 7467600"/>
              <a:gd name="connsiteY796" fmla="*/ 257550 h 6858000"/>
              <a:gd name="connsiteX797" fmla="*/ 4980204 w 7467600"/>
              <a:gd name="connsiteY797" fmla="*/ 271903 h 6858000"/>
              <a:gd name="connsiteX798" fmla="*/ 5068068 w 7467600"/>
              <a:gd name="connsiteY798" fmla="*/ 282244 h 6858000"/>
              <a:gd name="connsiteX799" fmla="*/ 5153231 w 7467600"/>
              <a:gd name="connsiteY799" fmla="*/ 292240 h 6858000"/>
              <a:gd name="connsiteX800" fmla="*/ 5426491 w 7467600"/>
              <a:gd name="connsiteY800" fmla="*/ 281128 h 6858000"/>
              <a:gd name="connsiteX801" fmla="*/ 5731212 w 7467600"/>
              <a:gd name="connsiteY801" fmla="*/ 231951 h 6858000"/>
              <a:gd name="connsiteX802" fmla="*/ 5905192 w 7467600"/>
              <a:gd name="connsiteY802" fmla="*/ 163079 h 6858000"/>
              <a:gd name="connsiteX803" fmla="*/ 5944437 w 7467600"/>
              <a:gd name="connsiteY803" fmla="*/ 113829 h 6858000"/>
              <a:gd name="connsiteX804" fmla="*/ 5825032 w 7467600"/>
              <a:gd name="connsiteY804" fmla="*/ 146405 h 6858000"/>
              <a:gd name="connsiteX805" fmla="*/ 4955599 w 7467600"/>
              <a:gd name="connsiteY805" fmla="*/ 247008 h 6858000"/>
              <a:gd name="connsiteX806" fmla="*/ 5210104 w 7467600"/>
              <a:gd name="connsiteY806" fmla="*/ 228123 h 6858000"/>
              <a:gd name="connsiteX807" fmla="*/ 5261015 w 7467600"/>
              <a:gd name="connsiteY807" fmla="*/ 227087 h 6858000"/>
              <a:gd name="connsiteX808" fmla="*/ 5861181 w 7467600"/>
              <a:gd name="connsiteY808" fmla="*/ 143093 h 6858000"/>
              <a:gd name="connsiteX809" fmla="*/ 5961252 w 7467600"/>
              <a:gd name="connsiteY809" fmla="*/ 114820 h 6858000"/>
              <a:gd name="connsiteX810" fmla="*/ 5944437 w 7467600"/>
              <a:gd name="connsiteY810" fmla="*/ 113829 h 6858000"/>
              <a:gd name="connsiteX811" fmla="*/ 3882765 w 7467600"/>
              <a:gd name="connsiteY811" fmla="*/ 0 h 6858000"/>
              <a:gd name="connsiteX812" fmla="*/ 3995099 w 7467600"/>
              <a:gd name="connsiteY812" fmla="*/ 0 h 6858000"/>
              <a:gd name="connsiteX813" fmla="*/ 4163818 w 7467600"/>
              <a:gd name="connsiteY813" fmla="*/ 234104 h 6858000"/>
              <a:gd name="connsiteX814" fmla="*/ 4172099 w 7467600"/>
              <a:gd name="connsiteY814" fmla="*/ 234207 h 6858000"/>
              <a:gd name="connsiteX815" fmla="*/ 4784282 w 7467600"/>
              <a:gd name="connsiteY815" fmla="*/ 276561 h 6858000"/>
              <a:gd name="connsiteX816" fmla="*/ 4801687 w 7467600"/>
              <a:gd name="connsiteY816" fmla="*/ 267764 h 6858000"/>
              <a:gd name="connsiteX817" fmla="*/ 6082788 w 7467600"/>
              <a:gd name="connsiteY817" fmla="*/ 64119 h 6858000"/>
              <a:gd name="connsiteX818" fmla="*/ 6099442 w 7467600"/>
              <a:gd name="connsiteY818" fmla="*/ 82568 h 6858000"/>
              <a:gd name="connsiteX819" fmla="*/ 4804137 w 7467600"/>
              <a:gd name="connsiteY819" fmla="*/ 320931 h 6858000"/>
              <a:gd name="connsiteX820" fmla="*/ 4227047 w 7467600"/>
              <a:gd name="connsiteY820" fmla="*/ 313415 h 6858000"/>
              <a:gd name="connsiteX821" fmla="*/ 4346041 w 7467600"/>
              <a:gd name="connsiteY821" fmla="*/ 456086 h 6858000"/>
              <a:gd name="connsiteX822" fmla="*/ 4870967 w 7467600"/>
              <a:gd name="connsiteY822" fmla="*/ 963061 h 6858000"/>
              <a:gd name="connsiteX823" fmla="*/ 4889647 w 7467600"/>
              <a:gd name="connsiteY823" fmla="*/ 957147 h 6858000"/>
              <a:gd name="connsiteX824" fmla="*/ 5422504 w 7467600"/>
              <a:gd name="connsiteY824" fmla="*/ 805191 h 6858000"/>
              <a:gd name="connsiteX825" fmla="*/ 6087656 w 7467600"/>
              <a:gd name="connsiteY825" fmla="*/ 826703 h 6858000"/>
              <a:gd name="connsiteX826" fmla="*/ 6058717 w 7467600"/>
              <a:gd name="connsiteY826" fmla="*/ 865992 h 6858000"/>
              <a:gd name="connsiteX827" fmla="*/ 4974153 w 7467600"/>
              <a:gd name="connsiteY827" fmla="*/ 1045456 h 6858000"/>
              <a:gd name="connsiteX828" fmla="*/ 5627835 w 7467600"/>
              <a:gd name="connsiteY828" fmla="*/ 1472077 h 6858000"/>
              <a:gd name="connsiteX829" fmla="*/ 5629817 w 7467600"/>
              <a:gd name="connsiteY829" fmla="*/ 1471412 h 6858000"/>
              <a:gd name="connsiteX830" fmla="*/ 5634124 w 7467600"/>
              <a:gd name="connsiteY830" fmla="*/ 1470572 h 6858000"/>
              <a:gd name="connsiteX831" fmla="*/ 5755832 w 7467600"/>
              <a:gd name="connsiteY831" fmla="*/ 1383886 h 6858000"/>
              <a:gd name="connsiteX832" fmla="*/ 6014186 w 7467600"/>
              <a:gd name="connsiteY832" fmla="*/ 1279799 h 6858000"/>
              <a:gd name="connsiteX833" fmla="*/ 6901619 w 7467600"/>
              <a:gd name="connsiteY833" fmla="*/ 1047874 h 6858000"/>
              <a:gd name="connsiteX834" fmla="*/ 6931566 w 7467600"/>
              <a:gd name="connsiteY834" fmla="*/ 1062034 h 6858000"/>
              <a:gd name="connsiteX835" fmla="*/ 5790982 w 7467600"/>
              <a:gd name="connsiteY835" fmla="*/ 1561380 h 6858000"/>
              <a:gd name="connsiteX836" fmla="*/ 6188971 w 7467600"/>
              <a:gd name="connsiteY836" fmla="*/ 1755168 h 6858000"/>
              <a:gd name="connsiteX837" fmla="*/ 6202446 w 7467600"/>
              <a:gd name="connsiteY837" fmla="*/ 1752268 h 6858000"/>
              <a:gd name="connsiteX838" fmla="*/ 7179560 w 7467600"/>
              <a:gd name="connsiteY838" fmla="*/ 1467551 h 6858000"/>
              <a:gd name="connsiteX839" fmla="*/ 7158730 w 7467600"/>
              <a:gd name="connsiteY839" fmla="*/ 1507835 h 6858000"/>
              <a:gd name="connsiteX840" fmla="*/ 6326959 w 7467600"/>
              <a:gd name="connsiteY840" fmla="*/ 1817686 h 6858000"/>
              <a:gd name="connsiteX841" fmla="*/ 6537433 w 7467600"/>
              <a:gd name="connsiteY841" fmla="*/ 1907790 h 6858000"/>
              <a:gd name="connsiteX842" fmla="*/ 6550221 w 7467600"/>
              <a:gd name="connsiteY842" fmla="*/ 1910729 h 6858000"/>
              <a:gd name="connsiteX843" fmla="*/ 6964438 w 7467600"/>
              <a:gd name="connsiteY843" fmla="*/ 2209505 h 6858000"/>
              <a:gd name="connsiteX844" fmla="*/ 7367862 w 7467600"/>
              <a:gd name="connsiteY844" fmla="*/ 2806833 h 6858000"/>
              <a:gd name="connsiteX845" fmla="*/ 7364329 w 7467600"/>
              <a:gd name="connsiteY845" fmla="*/ 2826907 h 6858000"/>
              <a:gd name="connsiteX846" fmla="*/ 7290545 w 7467600"/>
              <a:gd name="connsiteY846" fmla="*/ 2850663 h 6858000"/>
              <a:gd name="connsiteX847" fmla="*/ 6472036 w 7467600"/>
              <a:gd name="connsiteY847" fmla="*/ 1959003 h 6858000"/>
              <a:gd name="connsiteX848" fmla="*/ 5792897 w 7467600"/>
              <a:gd name="connsiteY848" fmla="*/ 1647747 h 6858000"/>
              <a:gd name="connsiteX849" fmla="*/ 5842751 w 7467600"/>
              <a:gd name="connsiteY849" fmla="*/ 1816112 h 6858000"/>
              <a:gd name="connsiteX850" fmla="*/ 5847424 w 7467600"/>
              <a:gd name="connsiteY850" fmla="*/ 1815776 h 6858000"/>
              <a:gd name="connsiteX851" fmla="*/ 6399821 w 7467600"/>
              <a:gd name="connsiteY851" fmla="*/ 2344799 h 6858000"/>
              <a:gd name="connsiteX852" fmla="*/ 6323232 w 7467600"/>
              <a:gd name="connsiteY852" fmla="*/ 2389634 h 6858000"/>
              <a:gd name="connsiteX853" fmla="*/ 5942958 w 7467600"/>
              <a:gd name="connsiteY853" fmla="*/ 2077708 h 6858000"/>
              <a:gd name="connsiteX854" fmla="*/ 5921559 w 7467600"/>
              <a:gd name="connsiteY854" fmla="*/ 2378596 h 6858000"/>
              <a:gd name="connsiteX855" fmla="*/ 5817651 w 7467600"/>
              <a:gd name="connsiteY855" fmla="*/ 3023919 h 6858000"/>
              <a:gd name="connsiteX856" fmla="*/ 5729634 w 7467600"/>
              <a:gd name="connsiteY856" fmla="*/ 3051849 h 6858000"/>
              <a:gd name="connsiteX857" fmla="*/ 5611018 w 7467600"/>
              <a:gd name="connsiteY857" fmla="*/ 2316769 h 6858000"/>
              <a:gd name="connsiteX858" fmla="*/ 5687608 w 7467600"/>
              <a:gd name="connsiteY858" fmla="*/ 2039972 h 6858000"/>
              <a:gd name="connsiteX859" fmla="*/ 5657554 w 7467600"/>
              <a:gd name="connsiteY859" fmla="*/ 1576445 h 6858000"/>
              <a:gd name="connsiteX860" fmla="*/ 5150475 w 7467600"/>
              <a:gd name="connsiteY860" fmla="*/ 1274012 h 6858000"/>
              <a:gd name="connsiteX861" fmla="*/ 5349142 w 7467600"/>
              <a:gd name="connsiteY861" fmla="*/ 2204405 h 6858000"/>
              <a:gd name="connsiteX862" fmla="*/ 5262214 w 7467600"/>
              <a:gd name="connsiteY862" fmla="*/ 2233836 h 6858000"/>
              <a:gd name="connsiteX863" fmla="*/ 4981539 w 7467600"/>
              <a:gd name="connsiteY863" fmla="*/ 1542201 h 6858000"/>
              <a:gd name="connsiteX864" fmla="*/ 4958461 w 7467600"/>
              <a:gd name="connsiteY864" fmla="*/ 1136957 h 6858000"/>
              <a:gd name="connsiteX865" fmla="*/ 4655015 w 7467600"/>
              <a:gd name="connsiteY865" fmla="*/ 891426 h 6858000"/>
              <a:gd name="connsiteX866" fmla="*/ 4348002 w 7467600"/>
              <a:gd name="connsiteY866" fmla="*/ 2205895 h 6858000"/>
              <a:gd name="connsiteX867" fmla="*/ 4262250 w 7467600"/>
              <a:gd name="connsiteY867" fmla="*/ 2219972 h 6858000"/>
              <a:gd name="connsiteX868" fmla="*/ 4550611 w 7467600"/>
              <a:gd name="connsiteY868" fmla="*/ 817540 h 6858000"/>
              <a:gd name="connsiteX869" fmla="*/ 4564418 w 7467600"/>
              <a:gd name="connsiteY869" fmla="*/ 808293 h 6858000"/>
              <a:gd name="connsiteX870" fmla="*/ 4266388 w 7467600"/>
              <a:gd name="connsiteY870" fmla="*/ 500083 h 6858000"/>
              <a:gd name="connsiteX871" fmla="*/ 4032842 w 7467600"/>
              <a:gd name="connsiteY871" fmla="*/ 211809 h 6858000"/>
              <a:gd name="connsiteX872" fmla="*/ 3882765 w 7467600"/>
              <a:gd name="connsiteY872" fmla="*/ 0 h 6858000"/>
              <a:gd name="connsiteX873" fmla="*/ 3721337 w 7467600"/>
              <a:gd name="connsiteY873" fmla="*/ 0 h 6858000"/>
              <a:gd name="connsiteX874" fmla="*/ 3797544 w 7467600"/>
              <a:gd name="connsiteY874" fmla="*/ 0 h 6858000"/>
              <a:gd name="connsiteX875" fmla="*/ 3775734 w 7467600"/>
              <a:gd name="connsiteY875" fmla="*/ 95131 h 6858000"/>
              <a:gd name="connsiteX876" fmla="*/ 3724807 w 7467600"/>
              <a:gd name="connsiteY876" fmla="*/ 272257 h 6858000"/>
              <a:gd name="connsiteX877" fmla="*/ 3726844 w 7467600"/>
              <a:gd name="connsiteY877" fmla="*/ 282988 h 6858000"/>
              <a:gd name="connsiteX878" fmla="*/ 3742664 w 7467600"/>
              <a:gd name="connsiteY878" fmla="*/ 279918 h 6858000"/>
              <a:gd name="connsiteX879" fmla="*/ 4103910 w 7467600"/>
              <a:gd name="connsiteY879" fmla="*/ 1161917 h 6858000"/>
              <a:gd name="connsiteX880" fmla="*/ 4020269 w 7467600"/>
              <a:gd name="connsiteY880" fmla="*/ 1200406 h 6858000"/>
              <a:gd name="connsiteX881" fmla="*/ 3674882 w 7467600"/>
              <a:gd name="connsiteY881" fmla="*/ 488524 h 6858000"/>
              <a:gd name="connsiteX882" fmla="*/ 3132682 w 7467600"/>
              <a:gd name="connsiteY882" fmla="*/ 1072284 h 6858000"/>
              <a:gd name="connsiteX883" fmla="*/ 2716346 w 7467600"/>
              <a:gd name="connsiteY883" fmla="*/ 1276376 h 6858000"/>
              <a:gd name="connsiteX884" fmla="*/ 2716772 w 7467600"/>
              <a:gd name="connsiteY884" fmla="*/ 1255462 h 6858000"/>
              <a:gd name="connsiteX885" fmla="*/ 3471096 w 7467600"/>
              <a:gd name="connsiteY885" fmla="*/ 437072 h 6858000"/>
              <a:gd name="connsiteX886" fmla="*/ 3639057 w 7467600"/>
              <a:gd name="connsiteY886" fmla="*/ 286334 h 6858000"/>
              <a:gd name="connsiteX887" fmla="*/ 3640309 w 7467600"/>
              <a:gd name="connsiteY887" fmla="*/ 284664 h 6858000"/>
              <a:gd name="connsiteX888" fmla="*/ 3646022 w 7467600"/>
              <a:gd name="connsiteY888" fmla="*/ 276711 h 6858000"/>
              <a:gd name="connsiteX889" fmla="*/ 3707943 w 7467600"/>
              <a:gd name="connsiteY889" fmla="*/ 65958 h 6858000"/>
              <a:gd name="connsiteX890" fmla="*/ 3721337 w 7467600"/>
              <a:gd name="connsiteY890" fmla="*/ 0 h 6858000"/>
              <a:gd name="connsiteX891" fmla="*/ 2867960 w 7467600"/>
              <a:gd name="connsiteY891" fmla="*/ 0 h 6858000"/>
              <a:gd name="connsiteX892" fmla="*/ 2926351 w 7467600"/>
              <a:gd name="connsiteY892" fmla="*/ 0 h 6858000"/>
              <a:gd name="connsiteX893" fmla="*/ 2902823 w 7467600"/>
              <a:gd name="connsiteY893" fmla="*/ 262929 h 6858000"/>
              <a:gd name="connsiteX894" fmla="*/ 2940663 w 7467600"/>
              <a:gd name="connsiteY894" fmla="*/ 140884 h 6858000"/>
              <a:gd name="connsiteX895" fmla="*/ 2947039 w 7467600"/>
              <a:gd name="connsiteY895" fmla="*/ 122524 h 6858000"/>
              <a:gd name="connsiteX896" fmla="*/ 2984316 w 7467600"/>
              <a:gd name="connsiteY896" fmla="*/ 0 h 6858000"/>
              <a:gd name="connsiteX897" fmla="*/ 3016114 w 7467600"/>
              <a:gd name="connsiteY897" fmla="*/ 0 h 6858000"/>
              <a:gd name="connsiteX898" fmla="*/ 2979949 w 7467600"/>
              <a:gd name="connsiteY898" fmla="*/ 119274 h 6858000"/>
              <a:gd name="connsiteX899" fmla="*/ 3023879 w 7467600"/>
              <a:gd name="connsiteY899" fmla="*/ 0 h 6858000"/>
              <a:gd name="connsiteX900" fmla="*/ 3105400 w 7467600"/>
              <a:gd name="connsiteY900" fmla="*/ 0 h 6858000"/>
              <a:gd name="connsiteX901" fmla="*/ 3094669 w 7467600"/>
              <a:gd name="connsiteY901" fmla="*/ 30308 h 6858000"/>
              <a:gd name="connsiteX902" fmla="*/ 2901945 w 7467600"/>
              <a:gd name="connsiteY902" fmla="*/ 466538 h 6858000"/>
              <a:gd name="connsiteX903" fmla="*/ 2815209 w 7467600"/>
              <a:gd name="connsiteY903" fmla="*/ 497361 h 6858000"/>
              <a:gd name="connsiteX904" fmla="*/ 2844845 w 7467600"/>
              <a:gd name="connsiteY904" fmla="*/ 127638 h 6858000"/>
              <a:gd name="connsiteX905" fmla="*/ 2867960 w 7467600"/>
              <a:gd name="connsiteY905" fmla="*/ 0 h 6858000"/>
              <a:gd name="connsiteX906" fmla="*/ 1057230 w 7467600"/>
              <a:gd name="connsiteY906" fmla="*/ 0 h 6858000"/>
              <a:gd name="connsiteX907" fmla="*/ 1111003 w 7467600"/>
              <a:gd name="connsiteY907" fmla="*/ 0 h 6858000"/>
              <a:gd name="connsiteX908" fmla="*/ 1125553 w 7467600"/>
              <a:gd name="connsiteY908" fmla="*/ 52588 h 6858000"/>
              <a:gd name="connsiteX909" fmla="*/ 1304276 w 7467600"/>
              <a:gd name="connsiteY909" fmla="*/ 476275 h 6858000"/>
              <a:gd name="connsiteX910" fmla="*/ 1492066 w 7467600"/>
              <a:gd name="connsiteY910" fmla="*/ 886333 h 6858000"/>
              <a:gd name="connsiteX911" fmla="*/ 1423698 w 7467600"/>
              <a:gd name="connsiteY911" fmla="*/ 710817 h 6858000"/>
              <a:gd name="connsiteX912" fmla="*/ 1357609 w 7467600"/>
              <a:gd name="connsiteY912" fmla="*/ 532892 h 6858000"/>
              <a:gd name="connsiteX913" fmla="*/ 1309550 w 7467600"/>
              <a:gd name="connsiteY913" fmla="*/ 374031 h 6858000"/>
              <a:gd name="connsiteX914" fmla="*/ 1193673 w 7467600"/>
              <a:gd name="connsiteY914" fmla="*/ 49533 h 6858000"/>
              <a:gd name="connsiteX915" fmla="*/ 1164391 w 7467600"/>
              <a:gd name="connsiteY915" fmla="*/ 0 h 6858000"/>
              <a:gd name="connsiteX916" fmla="*/ 1200666 w 7467600"/>
              <a:gd name="connsiteY916" fmla="*/ 0 h 6858000"/>
              <a:gd name="connsiteX917" fmla="*/ 1223408 w 7467600"/>
              <a:gd name="connsiteY917" fmla="*/ 38996 h 6858000"/>
              <a:gd name="connsiteX918" fmla="*/ 1339635 w 7467600"/>
              <a:gd name="connsiteY918" fmla="*/ 365517 h 6858000"/>
              <a:gd name="connsiteX919" fmla="*/ 1387469 w 7467600"/>
              <a:gd name="connsiteY919" fmla="*/ 523079 h 6858000"/>
              <a:gd name="connsiteX920" fmla="*/ 1452685 w 7467600"/>
              <a:gd name="connsiteY920" fmla="*/ 699806 h 6858000"/>
              <a:gd name="connsiteX921" fmla="*/ 1492092 w 7467600"/>
              <a:gd name="connsiteY921" fmla="*/ 800424 h 6858000"/>
              <a:gd name="connsiteX922" fmla="*/ 1455302 w 7467600"/>
              <a:gd name="connsiteY922" fmla="*/ 632913 h 6858000"/>
              <a:gd name="connsiteX923" fmla="*/ 1222336 w 7467600"/>
              <a:gd name="connsiteY923" fmla="*/ 9480 h 6858000"/>
              <a:gd name="connsiteX924" fmla="*/ 1214634 w 7467600"/>
              <a:gd name="connsiteY924" fmla="*/ 0 h 6858000"/>
              <a:gd name="connsiteX925" fmla="*/ 1289827 w 7467600"/>
              <a:gd name="connsiteY925" fmla="*/ 0 h 6858000"/>
              <a:gd name="connsiteX926" fmla="*/ 1321076 w 7467600"/>
              <a:gd name="connsiteY926" fmla="*/ 59722 h 6858000"/>
              <a:gd name="connsiteX927" fmla="*/ 1512579 w 7467600"/>
              <a:gd name="connsiteY927" fmla="*/ 626441 h 6858000"/>
              <a:gd name="connsiteX928" fmla="*/ 1506076 w 7467600"/>
              <a:gd name="connsiteY928" fmla="*/ 1089289 h 6858000"/>
              <a:gd name="connsiteX929" fmla="*/ 1486346 w 7467600"/>
              <a:gd name="connsiteY929" fmla="*/ 1079919 h 6858000"/>
              <a:gd name="connsiteX930" fmla="*/ 1070511 w 7467600"/>
              <a:gd name="connsiteY930" fmla="*/ 48609 h 6858000"/>
              <a:gd name="connsiteX931" fmla="*/ 1057230 w 7467600"/>
              <a:gd name="connsiteY931" fmla="*/ 0 h 6858000"/>
              <a:gd name="connsiteX932" fmla="*/ 43151 w 7467600"/>
              <a:gd name="connsiteY932" fmla="*/ 0 h 6858000"/>
              <a:gd name="connsiteX933" fmla="*/ 95283 w 7467600"/>
              <a:gd name="connsiteY933" fmla="*/ 0 h 6858000"/>
              <a:gd name="connsiteX934" fmla="*/ 300708 w 7467600"/>
              <a:gd name="connsiteY934" fmla="*/ 154571 h 6858000"/>
              <a:gd name="connsiteX935" fmla="*/ 530414 w 7467600"/>
              <a:gd name="connsiteY935" fmla="*/ 354673 h 6858000"/>
              <a:gd name="connsiteX936" fmla="*/ 333785 w 7467600"/>
              <a:gd name="connsiteY936" fmla="*/ 161564 h 6858000"/>
              <a:gd name="connsiteX937" fmla="*/ 147005 w 7467600"/>
              <a:gd name="connsiteY937" fmla="*/ 0 h 6858000"/>
              <a:gd name="connsiteX938" fmla="*/ 272509 w 7467600"/>
              <a:gd name="connsiteY938" fmla="*/ 0 h 6858000"/>
              <a:gd name="connsiteX939" fmla="*/ 326276 w 7467600"/>
              <a:gd name="connsiteY939" fmla="*/ 45847 h 6858000"/>
              <a:gd name="connsiteX940" fmla="*/ 823759 w 7467600"/>
              <a:gd name="connsiteY940" fmla="*/ 574145 h 6858000"/>
              <a:gd name="connsiteX941" fmla="*/ 811254 w 7467600"/>
              <a:gd name="connsiteY941" fmla="*/ 665546 h 6858000"/>
              <a:gd name="connsiteX942" fmla="*/ 154042 w 7467600"/>
              <a:gd name="connsiteY942" fmla="*/ 261522 h 6858000"/>
              <a:gd name="connsiteX943" fmla="*/ 13550 w 7467600"/>
              <a:gd name="connsiteY943" fmla="*/ 158423 h 6858000"/>
              <a:gd name="connsiteX944" fmla="*/ 0 w 7467600"/>
              <a:gd name="connsiteY944" fmla="*/ 146618 h 6858000"/>
              <a:gd name="connsiteX945" fmla="*/ 0 w 7467600"/>
              <a:gd name="connsiteY945" fmla="*/ 59161 h 6858000"/>
              <a:gd name="connsiteX946" fmla="*/ 45427 w 7467600"/>
              <a:gd name="connsiteY946" fmla="*/ 101078 h 6858000"/>
              <a:gd name="connsiteX947" fmla="*/ 630103 w 7467600"/>
              <a:gd name="connsiteY947" fmla="*/ 485885 h 6858000"/>
              <a:gd name="connsiteX948" fmla="*/ 532040 w 7467600"/>
              <a:gd name="connsiteY948" fmla="*/ 399359 h 6858000"/>
              <a:gd name="connsiteX949" fmla="*/ 517618 w 7467600"/>
              <a:gd name="connsiteY949" fmla="*/ 385726 h 6858000"/>
              <a:gd name="connsiteX950" fmla="*/ 285074 w 7467600"/>
              <a:gd name="connsiteY950" fmla="*/ 182755 h 6858000"/>
              <a:gd name="connsiteX951" fmla="*/ 43151 w 7467600"/>
              <a:gd name="connsiteY95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10696 w 7467600"/>
              <a:gd name="connsiteY4" fmla="*/ 6803861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7467600 w 7467600"/>
              <a:gd name="connsiteY17" fmla="*/ 6831490 h 6858000"/>
              <a:gd name="connsiteX18" fmla="*/ 7410696 w 7467600"/>
              <a:gd name="connsiteY18" fmla="*/ 6803861 h 6858000"/>
              <a:gd name="connsiteX19" fmla="*/ 1019354 w 7467600"/>
              <a:gd name="connsiteY19" fmla="*/ 6315006 h 6858000"/>
              <a:gd name="connsiteX20" fmla="*/ 441046 w 7467600"/>
              <a:gd name="connsiteY20" fmla="*/ 6691153 h 6858000"/>
              <a:gd name="connsiteX21" fmla="*/ 1019354 w 7467600"/>
              <a:gd name="connsiteY21" fmla="*/ 6315006 h 6858000"/>
              <a:gd name="connsiteX22" fmla="*/ 991680 w 7467600"/>
              <a:gd name="connsiteY22" fmla="*/ 6298413 h 6858000"/>
              <a:gd name="connsiteX23" fmla="*/ 409060 w 7467600"/>
              <a:gd name="connsiteY23" fmla="*/ 6671470 h 6858000"/>
              <a:gd name="connsiteX24" fmla="*/ 991680 w 7467600"/>
              <a:gd name="connsiteY24" fmla="*/ 6298413 h 6858000"/>
              <a:gd name="connsiteX25" fmla="*/ 103333 w 7467600"/>
              <a:gd name="connsiteY25" fmla="*/ 5699602 h 6858000"/>
              <a:gd name="connsiteX26" fmla="*/ 233938 w 7467600"/>
              <a:gd name="connsiteY26" fmla="*/ 5809416 h 6858000"/>
              <a:gd name="connsiteX27" fmla="*/ 883580 w 7467600"/>
              <a:gd name="connsiteY27" fmla="*/ 6180710 h 6858000"/>
              <a:gd name="connsiteX28" fmla="*/ 487337 w 7467600"/>
              <a:gd name="connsiteY28" fmla="*/ 5950182 h 6858000"/>
              <a:gd name="connsiteX29" fmla="*/ 354051 w 7467600"/>
              <a:gd name="connsiteY29" fmla="*/ 5854912 h 6858000"/>
              <a:gd name="connsiteX30" fmla="*/ 195436 w 7467600"/>
              <a:gd name="connsiteY30" fmla="*/ 5755068 h 6858000"/>
              <a:gd name="connsiteX31" fmla="*/ 103333 w 7467600"/>
              <a:gd name="connsiteY31" fmla="*/ 5699602 h 6858000"/>
              <a:gd name="connsiteX32" fmla="*/ 5539432 w 7467600"/>
              <a:gd name="connsiteY32" fmla="*/ 5642928 h 6858000"/>
              <a:gd name="connsiteX33" fmla="*/ 5555462 w 7467600"/>
              <a:gd name="connsiteY33" fmla="*/ 5694454 h 6858000"/>
              <a:gd name="connsiteX34" fmla="*/ 5828270 w 7467600"/>
              <a:gd name="connsiteY34" fmla="*/ 6320663 h 6858000"/>
              <a:gd name="connsiteX35" fmla="*/ 5947416 w 7467600"/>
              <a:gd name="connsiteY35" fmla="*/ 6574846 h 6858000"/>
              <a:gd name="connsiteX36" fmla="*/ 5539432 w 7467600"/>
              <a:gd name="connsiteY36" fmla="*/ 5642928 h 6858000"/>
              <a:gd name="connsiteX37" fmla="*/ 51253 w 7467600"/>
              <a:gd name="connsiteY37" fmla="*/ 5631825 h 6858000"/>
              <a:gd name="connsiteX38" fmla="*/ 211622 w 7467600"/>
              <a:gd name="connsiteY38" fmla="*/ 5728803 h 6858000"/>
              <a:gd name="connsiteX39" fmla="*/ 371652 w 7467600"/>
              <a:gd name="connsiteY39" fmla="*/ 5829062 h 6858000"/>
              <a:gd name="connsiteX40" fmla="*/ 505903 w 7467600"/>
              <a:gd name="connsiteY40" fmla="*/ 5925221 h 6858000"/>
              <a:gd name="connsiteX41" fmla="*/ 899240 w 7467600"/>
              <a:gd name="connsiteY41" fmla="*/ 6153068 h 6858000"/>
              <a:gd name="connsiteX42" fmla="*/ 988114 w 7467600"/>
              <a:gd name="connsiteY42" fmla="*/ 6174204 h 6858000"/>
              <a:gd name="connsiteX43" fmla="*/ 845971 w 7467600"/>
              <a:gd name="connsiteY43" fmla="*/ 6067177 h 6858000"/>
              <a:gd name="connsiteX44" fmla="*/ 448057 w 7467600"/>
              <a:gd name="connsiteY44" fmla="*/ 5841376 h 6858000"/>
              <a:gd name="connsiteX45" fmla="*/ 51253 w 7467600"/>
              <a:gd name="connsiteY45" fmla="*/ 5631825 h 6858000"/>
              <a:gd name="connsiteX46" fmla="*/ 2606687 w 7467600"/>
              <a:gd name="connsiteY46" fmla="*/ 5630718 h 6858000"/>
              <a:gd name="connsiteX47" fmla="*/ 2645658 w 7467600"/>
              <a:gd name="connsiteY47" fmla="*/ 6640259 h 6858000"/>
              <a:gd name="connsiteX48" fmla="*/ 2606687 w 7467600"/>
              <a:gd name="connsiteY48" fmla="*/ 5630718 h 6858000"/>
              <a:gd name="connsiteX49" fmla="*/ 3642057 w 7467600"/>
              <a:gd name="connsiteY49" fmla="*/ 5573487 h 6858000"/>
              <a:gd name="connsiteX50" fmla="*/ 3632981 w 7467600"/>
              <a:gd name="connsiteY50" fmla="*/ 5579437 h 6858000"/>
              <a:gd name="connsiteX51" fmla="*/ 3382436 w 7467600"/>
              <a:gd name="connsiteY51" fmla="*/ 5952726 h 6858000"/>
              <a:gd name="connsiteX52" fmla="*/ 3191929 w 7467600"/>
              <a:gd name="connsiteY52" fmla="*/ 6662669 h 6858000"/>
              <a:gd name="connsiteX53" fmla="*/ 3369898 w 7467600"/>
              <a:gd name="connsiteY53" fmla="*/ 6081771 h 6858000"/>
              <a:gd name="connsiteX54" fmla="*/ 3642057 w 7467600"/>
              <a:gd name="connsiteY54" fmla="*/ 5573487 h 6858000"/>
              <a:gd name="connsiteX55" fmla="*/ 2650666 w 7467600"/>
              <a:gd name="connsiteY55" fmla="*/ 5530686 h 6858000"/>
              <a:gd name="connsiteX56" fmla="*/ 2650249 w 7467600"/>
              <a:gd name="connsiteY56" fmla="*/ 5532101 h 6858000"/>
              <a:gd name="connsiteX57" fmla="*/ 2663808 w 7467600"/>
              <a:gd name="connsiteY57" fmla="*/ 6535215 h 6858000"/>
              <a:gd name="connsiteX58" fmla="*/ 2665418 w 7467600"/>
              <a:gd name="connsiteY58" fmla="*/ 6132756 h 6858000"/>
              <a:gd name="connsiteX59" fmla="*/ 2650666 w 7467600"/>
              <a:gd name="connsiteY59" fmla="*/ 5530686 h 6858000"/>
              <a:gd name="connsiteX60" fmla="*/ 2680277 w 7467600"/>
              <a:gd name="connsiteY60" fmla="*/ 5479204 h 6858000"/>
              <a:gd name="connsiteX61" fmla="*/ 2678972 w 7467600"/>
              <a:gd name="connsiteY61" fmla="*/ 5481582 h 6858000"/>
              <a:gd name="connsiteX62" fmla="*/ 2696666 w 7467600"/>
              <a:gd name="connsiteY62" fmla="*/ 6133836 h 6858000"/>
              <a:gd name="connsiteX63" fmla="*/ 2695769 w 7467600"/>
              <a:gd name="connsiteY63" fmla="*/ 6390955 h 6858000"/>
              <a:gd name="connsiteX64" fmla="*/ 2739893 w 7467600"/>
              <a:gd name="connsiteY64" fmla="*/ 6108357 h 6858000"/>
              <a:gd name="connsiteX65" fmla="*/ 2680277 w 7467600"/>
              <a:gd name="connsiteY65" fmla="*/ 5479204 h 6858000"/>
              <a:gd name="connsiteX66" fmla="*/ 1132195 w 7467600"/>
              <a:gd name="connsiteY66" fmla="*/ 5467980 h 6858000"/>
              <a:gd name="connsiteX67" fmla="*/ 1679056 w 7467600"/>
              <a:gd name="connsiteY67" fmla="*/ 5516907 h 6858000"/>
              <a:gd name="connsiteX68" fmla="*/ 2128648 w 7467600"/>
              <a:gd name="connsiteY68" fmla="*/ 5474249 h 6858000"/>
              <a:gd name="connsiteX69" fmla="*/ 1825619 w 7467600"/>
              <a:gd name="connsiteY69" fmla="*/ 5478447 h 6858000"/>
              <a:gd name="connsiteX70" fmla="*/ 1737798 w 7467600"/>
              <a:gd name="connsiteY70" fmla="*/ 5483353 h 6858000"/>
              <a:gd name="connsiteX71" fmla="*/ 1132195 w 7467600"/>
              <a:gd name="connsiteY71" fmla="*/ 5467980 h 6858000"/>
              <a:gd name="connsiteX72" fmla="*/ 1456157 w 7467600"/>
              <a:gd name="connsiteY72" fmla="*/ 5371404 h 6858000"/>
              <a:gd name="connsiteX73" fmla="*/ 1244432 w 7467600"/>
              <a:gd name="connsiteY73" fmla="*/ 5385601 h 6858000"/>
              <a:gd name="connsiteX74" fmla="*/ 973990 w 7467600"/>
              <a:gd name="connsiteY74" fmla="*/ 5424940 h 6858000"/>
              <a:gd name="connsiteX75" fmla="*/ 1103809 w 7467600"/>
              <a:gd name="connsiteY75" fmla="*/ 5433720 h 6858000"/>
              <a:gd name="connsiteX76" fmla="*/ 1123454 w 7467600"/>
              <a:gd name="connsiteY76" fmla="*/ 5435727 h 6858000"/>
              <a:gd name="connsiteX77" fmla="*/ 1737017 w 7467600"/>
              <a:gd name="connsiteY77" fmla="*/ 5452183 h 6858000"/>
              <a:gd name="connsiteX78" fmla="*/ 1824397 w 7467600"/>
              <a:gd name="connsiteY78" fmla="*/ 5447757 h 6858000"/>
              <a:gd name="connsiteX79" fmla="*/ 2070059 w 7467600"/>
              <a:gd name="connsiteY79" fmla="*/ 5441660 h 6858000"/>
              <a:gd name="connsiteX80" fmla="*/ 1456157 w 7467600"/>
              <a:gd name="connsiteY80" fmla="*/ 5371404 h 6858000"/>
              <a:gd name="connsiteX81" fmla="*/ 4988186 w 7467600"/>
              <a:gd name="connsiteY81" fmla="*/ 5216467 h 6858000"/>
              <a:gd name="connsiteX82" fmla="*/ 4777334 w 7467600"/>
              <a:gd name="connsiteY82" fmla="*/ 5406072 h 6858000"/>
              <a:gd name="connsiteX83" fmla="*/ 4718341 w 7467600"/>
              <a:gd name="connsiteY83" fmla="*/ 5468043 h 6858000"/>
              <a:gd name="connsiteX84" fmla="*/ 4604655 w 7467600"/>
              <a:gd name="connsiteY84" fmla="*/ 5583434 h 6858000"/>
              <a:gd name="connsiteX85" fmla="*/ 4565074 w 7467600"/>
              <a:gd name="connsiteY85" fmla="*/ 5618550 h 6858000"/>
              <a:gd name="connsiteX86" fmla="*/ 4988186 w 7467600"/>
              <a:gd name="connsiteY86" fmla="*/ 5216467 h 6858000"/>
              <a:gd name="connsiteX87" fmla="*/ 4978032 w 7467600"/>
              <a:gd name="connsiteY87" fmla="*/ 5183809 h 6858000"/>
              <a:gd name="connsiteX88" fmla="*/ 4463413 w 7467600"/>
              <a:gd name="connsiteY88" fmla="*/ 5615162 h 6858000"/>
              <a:gd name="connsiteX89" fmla="*/ 4358134 w 7467600"/>
              <a:gd name="connsiteY89" fmla="*/ 5742791 h 6858000"/>
              <a:gd name="connsiteX90" fmla="*/ 4376219 w 7467600"/>
              <a:gd name="connsiteY90" fmla="*/ 5729027 h 6858000"/>
              <a:gd name="connsiteX91" fmla="*/ 4582340 w 7467600"/>
              <a:gd name="connsiteY91" fmla="*/ 5561037 h 6858000"/>
              <a:gd name="connsiteX92" fmla="*/ 4694684 w 7467600"/>
              <a:gd name="connsiteY92" fmla="*/ 5447098 h 6858000"/>
              <a:gd name="connsiteX93" fmla="*/ 4754123 w 7467600"/>
              <a:gd name="connsiteY93" fmla="*/ 5384643 h 6858000"/>
              <a:gd name="connsiteX94" fmla="*/ 4978032 w 7467600"/>
              <a:gd name="connsiteY94" fmla="*/ 5183809 h 6858000"/>
              <a:gd name="connsiteX95" fmla="*/ 1903353 w 7467600"/>
              <a:gd name="connsiteY95" fmla="*/ 5044827 h 6858000"/>
              <a:gd name="connsiteX96" fmla="*/ 1936931 w 7467600"/>
              <a:gd name="connsiteY96" fmla="*/ 5093954 h 6858000"/>
              <a:gd name="connsiteX97" fmla="*/ 2195868 w 7467600"/>
              <a:gd name="connsiteY97" fmla="*/ 5396574 h 6858000"/>
              <a:gd name="connsiteX98" fmla="*/ 2088852 w 7467600"/>
              <a:gd name="connsiteY98" fmla="*/ 5166123 h 6858000"/>
              <a:gd name="connsiteX99" fmla="*/ 1958241 w 7467600"/>
              <a:gd name="connsiteY99" fmla="*/ 5067955 h 6858000"/>
              <a:gd name="connsiteX100" fmla="*/ 1903353 w 7467600"/>
              <a:gd name="connsiteY100" fmla="*/ 5044827 h 6858000"/>
              <a:gd name="connsiteX101" fmla="*/ 1979378 w 7467600"/>
              <a:gd name="connsiteY101" fmla="*/ 4769504 h 6858000"/>
              <a:gd name="connsiteX102" fmla="*/ 2882120 w 7467600"/>
              <a:gd name="connsiteY102" fmla="*/ 5064547 h 6858000"/>
              <a:gd name="connsiteX103" fmla="*/ 2793103 w 7467600"/>
              <a:gd name="connsiteY103" fmla="*/ 5039699 h 6858000"/>
              <a:gd name="connsiteX104" fmla="*/ 2770041 w 7467600"/>
              <a:gd name="connsiteY104" fmla="*/ 5033634 h 6858000"/>
              <a:gd name="connsiteX105" fmla="*/ 1979378 w 7467600"/>
              <a:gd name="connsiteY105" fmla="*/ 4769504 h 6858000"/>
              <a:gd name="connsiteX106" fmla="*/ 1927410 w 7467600"/>
              <a:gd name="connsiteY106" fmla="*/ 4716164 h 6858000"/>
              <a:gd name="connsiteX107" fmla="*/ 1959587 w 7467600"/>
              <a:gd name="connsiteY107" fmla="*/ 4728849 h 6858000"/>
              <a:gd name="connsiteX108" fmla="*/ 2777707 w 7467600"/>
              <a:gd name="connsiteY108" fmla="*/ 5003991 h 6858000"/>
              <a:gd name="connsiteX109" fmla="*/ 2800768 w 7467600"/>
              <a:gd name="connsiteY109" fmla="*/ 5010056 h 6858000"/>
              <a:gd name="connsiteX110" fmla="*/ 2879408 w 7467600"/>
              <a:gd name="connsiteY110" fmla="*/ 5031590 h 6858000"/>
              <a:gd name="connsiteX111" fmla="*/ 2862295 w 7467600"/>
              <a:gd name="connsiteY111" fmla="*/ 5022958 h 6858000"/>
              <a:gd name="connsiteX112" fmla="*/ 2813343 w 7467600"/>
              <a:gd name="connsiteY112" fmla="*/ 4998369 h 6858000"/>
              <a:gd name="connsiteX113" fmla="*/ 2646245 w 7467600"/>
              <a:gd name="connsiteY113" fmla="*/ 4930999 h 6858000"/>
              <a:gd name="connsiteX114" fmla="*/ 1999243 w 7467600"/>
              <a:gd name="connsiteY114" fmla="*/ 4730524 h 6858000"/>
              <a:gd name="connsiteX115" fmla="*/ 1979527 w 7467600"/>
              <a:gd name="connsiteY115" fmla="*/ 4726651 h 6858000"/>
              <a:gd name="connsiteX116" fmla="*/ 1927410 w 7467600"/>
              <a:gd name="connsiteY116" fmla="*/ 4716164 h 6858000"/>
              <a:gd name="connsiteX117" fmla="*/ 1997014 w 7467600"/>
              <a:gd name="connsiteY117" fmla="*/ 4698007 h 6858000"/>
              <a:gd name="connsiteX118" fmla="*/ 2005458 w 7467600"/>
              <a:gd name="connsiteY118" fmla="*/ 4699540 h 6858000"/>
              <a:gd name="connsiteX119" fmla="*/ 2657186 w 7467600"/>
              <a:gd name="connsiteY119" fmla="*/ 4901687 h 6858000"/>
              <a:gd name="connsiteX120" fmla="*/ 2826662 w 7467600"/>
              <a:gd name="connsiteY120" fmla="*/ 4970362 h 6858000"/>
              <a:gd name="connsiteX121" fmla="*/ 2876100 w 7467600"/>
              <a:gd name="connsiteY121" fmla="*/ 4995397 h 6858000"/>
              <a:gd name="connsiteX122" fmla="*/ 3042600 w 7467600"/>
              <a:gd name="connsiteY122" fmla="*/ 5059532 h 6858000"/>
              <a:gd name="connsiteX123" fmla="*/ 1997014 w 7467600"/>
              <a:gd name="connsiteY123" fmla="*/ 4698007 h 6858000"/>
              <a:gd name="connsiteX124" fmla="*/ 2305292 w 7467600"/>
              <a:gd name="connsiteY124" fmla="*/ 4219492 h 6858000"/>
              <a:gd name="connsiteX125" fmla="*/ 3360922 w 7467600"/>
              <a:gd name="connsiteY125" fmla="*/ 4529373 h 6858000"/>
              <a:gd name="connsiteX126" fmla="*/ 3492420 w 7467600"/>
              <a:gd name="connsiteY126" fmla="*/ 4510145 h 6858000"/>
              <a:gd name="connsiteX127" fmla="*/ 3364086 w 7467600"/>
              <a:gd name="connsiteY127" fmla="*/ 4480340 h 6858000"/>
              <a:gd name="connsiteX128" fmla="*/ 3225818 w 7467600"/>
              <a:gd name="connsiteY128" fmla="*/ 4411822 h 6858000"/>
              <a:gd name="connsiteX129" fmla="*/ 3129696 w 7467600"/>
              <a:gd name="connsiteY129" fmla="*/ 4360704 h 6858000"/>
              <a:gd name="connsiteX130" fmla="*/ 2814545 w 7467600"/>
              <a:gd name="connsiteY130" fmla="*/ 4282955 h 6858000"/>
              <a:gd name="connsiteX131" fmla="*/ 2305292 w 7467600"/>
              <a:gd name="connsiteY131" fmla="*/ 4219492 h 6858000"/>
              <a:gd name="connsiteX132" fmla="*/ 2626982 w 7467600"/>
              <a:gd name="connsiteY132" fmla="*/ 4206450 h 6858000"/>
              <a:gd name="connsiteX133" fmla="*/ 2490617 w 7467600"/>
              <a:gd name="connsiteY133" fmla="*/ 4206951 h 6858000"/>
              <a:gd name="connsiteX134" fmla="*/ 2819869 w 7467600"/>
              <a:gd name="connsiteY134" fmla="*/ 4252936 h 6858000"/>
              <a:gd name="connsiteX135" fmla="*/ 3143018 w 7467600"/>
              <a:gd name="connsiteY135" fmla="*/ 4332698 h 6858000"/>
              <a:gd name="connsiteX136" fmla="*/ 3241520 w 7467600"/>
              <a:gd name="connsiteY136" fmla="*/ 4385112 h 6858000"/>
              <a:gd name="connsiteX137" fmla="*/ 3374575 w 7467600"/>
              <a:gd name="connsiteY137" fmla="*/ 4451517 h 6858000"/>
              <a:gd name="connsiteX138" fmla="*/ 3505221 w 7467600"/>
              <a:gd name="connsiteY138" fmla="*/ 4480757 h 6858000"/>
              <a:gd name="connsiteX139" fmla="*/ 2626982 w 7467600"/>
              <a:gd name="connsiteY139" fmla="*/ 4206450 h 6858000"/>
              <a:gd name="connsiteX140" fmla="*/ 1310106 w 7467600"/>
              <a:gd name="connsiteY140" fmla="*/ 3943217 h 6858000"/>
              <a:gd name="connsiteX141" fmla="*/ 854994 w 7467600"/>
              <a:gd name="connsiteY141" fmla="*/ 4399136 h 6858000"/>
              <a:gd name="connsiteX142" fmla="*/ 742462 w 7467600"/>
              <a:gd name="connsiteY142" fmla="*/ 4594648 h 6858000"/>
              <a:gd name="connsiteX143" fmla="*/ 820602 w 7467600"/>
              <a:gd name="connsiteY143" fmla="*/ 4485915 h 6858000"/>
              <a:gd name="connsiteX144" fmla="*/ 878295 w 7467600"/>
              <a:gd name="connsiteY144" fmla="*/ 4403594 h 6858000"/>
              <a:gd name="connsiteX145" fmla="*/ 1240607 w 7467600"/>
              <a:gd name="connsiteY145" fmla="*/ 4010401 h 6858000"/>
              <a:gd name="connsiteX146" fmla="*/ 1310106 w 7467600"/>
              <a:gd name="connsiteY146" fmla="*/ 3943217 h 6858000"/>
              <a:gd name="connsiteX147" fmla="*/ 1423113 w 7467600"/>
              <a:gd name="connsiteY147" fmla="*/ 3874565 h 6858000"/>
              <a:gd name="connsiteX148" fmla="*/ 1260565 w 7467600"/>
              <a:gd name="connsiteY148" fmla="*/ 4031982 h 6858000"/>
              <a:gd name="connsiteX149" fmla="*/ 901900 w 7467600"/>
              <a:gd name="connsiteY149" fmla="*/ 4421236 h 6858000"/>
              <a:gd name="connsiteX150" fmla="*/ 845044 w 7467600"/>
              <a:gd name="connsiteY150" fmla="*/ 4502436 h 6858000"/>
              <a:gd name="connsiteX151" fmla="*/ 685926 w 7467600"/>
              <a:gd name="connsiteY151" fmla="*/ 4703069 h 6858000"/>
              <a:gd name="connsiteX152" fmla="*/ 684248 w 7467600"/>
              <a:gd name="connsiteY152" fmla="*/ 4706721 h 6858000"/>
              <a:gd name="connsiteX153" fmla="*/ 1423113 w 7467600"/>
              <a:gd name="connsiteY153" fmla="*/ 3874565 h 6858000"/>
              <a:gd name="connsiteX154" fmla="*/ 3316479 w 7467600"/>
              <a:gd name="connsiteY154" fmla="*/ 3872136 h 6858000"/>
              <a:gd name="connsiteX155" fmla="*/ 3546806 w 7467600"/>
              <a:gd name="connsiteY155" fmla="*/ 4356139 h 6858000"/>
              <a:gd name="connsiteX156" fmla="*/ 3364433 w 7467600"/>
              <a:gd name="connsiteY156" fmla="*/ 3953121 h 6858000"/>
              <a:gd name="connsiteX157" fmla="*/ 3316479 w 7467600"/>
              <a:gd name="connsiteY157" fmla="*/ 3872136 h 6858000"/>
              <a:gd name="connsiteX158" fmla="*/ 3291335 w 7467600"/>
              <a:gd name="connsiteY158" fmla="*/ 3767420 h 6858000"/>
              <a:gd name="connsiteX159" fmla="*/ 3390805 w 7467600"/>
              <a:gd name="connsiteY159" fmla="*/ 3937163 h 6858000"/>
              <a:gd name="connsiteX160" fmla="*/ 3579062 w 7467600"/>
              <a:gd name="connsiteY160" fmla="*/ 4359040 h 6858000"/>
              <a:gd name="connsiteX161" fmla="*/ 3467355 w 7467600"/>
              <a:gd name="connsiteY161" fmla="*/ 3988130 h 6858000"/>
              <a:gd name="connsiteX162" fmla="*/ 3310753 w 7467600"/>
              <a:gd name="connsiteY162" fmla="*/ 3787140 h 6858000"/>
              <a:gd name="connsiteX163" fmla="*/ 3291335 w 7467600"/>
              <a:gd name="connsiteY163" fmla="*/ 3767420 h 6858000"/>
              <a:gd name="connsiteX164" fmla="*/ 1635889 w 7467600"/>
              <a:gd name="connsiteY164" fmla="*/ 3709494 h 6858000"/>
              <a:gd name="connsiteX165" fmla="*/ 1634800 w 7467600"/>
              <a:gd name="connsiteY165" fmla="*/ 3731111 h 6858000"/>
              <a:gd name="connsiteX166" fmla="*/ 1635889 w 7467600"/>
              <a:gd name="connsiteY166" fmla="*/ 3709494 h 6858000"/>
              <a:gd name="connsiteX167" fmla="*/ 1510397 w 7467600"/>
              <a:gd name="connsiteY167" fmla="*/ 3684705 h 6858000"/>
              <a:gd name="connsiteX168" fmla="*/ 1146550 w 7467600"/>
              <a:gd name="connsiteY168" fmla="*/ 3802012 h 6858000"/>
              <a:gd name="connsiteX169" fmla="*/ 698834 w 7467600"/>
              <a:gd name="connsiteY169" fmla="*/ 3952272 h 6858000"/>
              <a:gd name="connsiteX170" fmla="*/ 34256 w 7467600"/>
              <a:gd name="connsiteY170" fmla="*/ 4347603 h 6858000"/>
              <a:gd name="connsiteX171" fmla="*/ 527241 w 7467600"/>
              <a:gd name="connsiteY171" fmla="*/ 4065078 h 6858000"/>
              <a:gd name="connsiteX172" fmla="*/ 1510397 w 7467600"/>
              <a:gd name="connsiteY172" fmla="*/ 3684705 h 6858000"/>
              <a:gd name="connsiteX173" fmla="*/ 1313114 w 7467600"/>
              <a:gd name="connsiteY173" fmla="*/ 3655216 h 6858000"/>
              <a:gd name="connsiteX174" fmla="*/ 1109304 w 7467600"/>
              <a:gd name="connsiteY174" fmla="*/ 3669030 h 6858000"/>
              <a:gd name="connsiteX175" fmla="*/ 8129 w 7467600"/>
              <a:gd name="connsiteY175" fmla="*/ 4330519 h 6858000"/>
              <a:gd name="connsiteX176" fmla="*/ 687572 w 7467600"/>
              <a:gd name="connsiteY176" fmla="*/ 3925629 h 6858000"/>
              <a:gd name="connsiteX177" fmla="*/ 1138365 w 7467600"/>
              <a:gd name="connsiteY177" fmla="*/ 3774515 h 6858000"/>
              <a:gd name="connsiteX178" fmla="*/ 1505579 w 7467600"/>
              <a:gd name="connsiteY178" fmla="*/ 3655526 h 6858000"/>
              <a:gd name="connsiteX179" fmla="*/ 1313114 w 7467600"/>
              <a:gd name="connsiteY179" fmla="*/ 3655216 h 6858000"/>
              <a:gd name="connsiteX180" fmla="*/ 3655073 w 7467600"/>
              <a:gd name="connsiteY180" fmla="*/ 3650884 h 6858000"/>
              <a:gd name="connsiteX181" fmla="*/ 3989938 w 7467600"/>
              <a:gd name="connsiteY181" fmla="*/ 3991685 h 6858000"/>
              <a:gd name="connsiteX182" fmla="*/ 4393907 w 7467600"/>
              <a:gd name="connsiteY182" fmla="*/ 4261258 h 6858000"/>
              <a:gd name="connsiteX183" fmla="*/ 4648051 w 7467600"/>
              <a:gd name="connsiteY183" fmla="*/ 4374051 h 6858000"/>
              <a:gd name="connsiteX184" fmla="*/ 4383389 w 7467600"/>
              <a:gd name="connsiteY184" fmla="*/ 4184369 h 6858000"/>
              <a:gd name="connsiteX185" fmla="*/ 4165508 w 7467600"/>
              <a:gd name="connsiteY185" fmla="*/ 4035196 h 6858000"/>
              <a:gd name="connsiteX186" fmla="*/ 4068162 w 7467600"/>
              <a:gd name="connsiteY186" fmla="*/ 3953394 h 6858000"/>
              <a:gd name="connsiteX187" fmla="*/ 3981416 w 7467600"/>
              <a:gd name="connsiteY187" fmla="*/ 3880482 h 6858000"/>
              <a:gd name="connsiteX188" fmla="*/ 3800147 w 7467600"/>
              <a:gd name="connsiteY188" fmla="*/ 3749872 h 6858000"/>
              <a:gd name="connsiteX189" fmla="*/ 3655073 w 7467600"/>
              <a:gd name="connsiteY189" fmla="*/ 3650884 h 6858000"/>
              <a:gd name="connsiteX190" fmla="*/ 3670252 w 7467600"/>
              <a:gd name="connsiteY190" fmla="*/ 3622798 h 6858000"/>
              <a:gd name="connsiteX191" fmla="*/ 3817258 w 7467600"/>
              <a:gd name="connsiteY191" fmla="*/ 3723577 h 6858000"/>
              <a:gd name="connsiteX192" fmla="*/ 4000461 w 7467600"/>
              <a:gd name="connsiteY192" fmla="*/ 3855966 h 6858000"/>
              <a:gd name="connsiteX193" fmla="*/ 4088180 w 7467600"/>
              <a:gd name="connsiteY193" fmla="*/ 3929774 h 6858000"/>
              <a:gd name="connsiteX194" fmla="*/ 4184555 w 7467600"/>
              <a:gd name="connsiteY194" fmla="*/ 4010683 h 6858000"/>
              <a:gd name="connsiteX195" fmla="*/ 4399563 w 7467600"/>
              <a:gd name="connsiteY195" fmla="*/ 4158106 h 6858000"/>
              <a:gd name="connsiteX196" fmla="*/ 4684469 w 7467600"/>
              <a:gd name="connsiteY196" fmla="*/ 4364680 h 6858000"/>
              <a:gd name="connsiteX197" fmla="*/ 4690271 w 7467600"/>
              <a:gd name="connsiteY197" fmla="*/ 4370034 h 6858000"/>
              <a:gd name="connsiteX198" fmla="*/ 4136093 w 7467600"/>
              <a:gd name="connsiteY198" fmla="*/ 3858466 h 6858000"/>
              <a:gd name="connsiteX199" fmla="*/ 3670252 w 7467600"/>
              <a:gd name="connsiteY199" fmla="*/ 3622798 h 6858000"/>
              <a:gd name="connsiteX200" fmla="*/ 4440129 w 7467600"/>
              <a:gd name="connsiteY200" fmla="*/ 3448571 h 6858000"/>
              <a:gd name="connsiteX201" fmla="*/ 4856525 w 7467600"/>
              <a:gd name="connsiteY201" fmla="*/ 3915351 h 6858000"/>
              <a:gd name="connsiteX202" fmla="*/ 5059055 w 7467600"/>
              <a:gd name="connsiteY202" fmla="*/ 4108918 h 6858000"/>
              <a:gd name="connsiteX203" fmla="*/ 5290070 w 7467600"/>
              <a:gd name="connsiteY203" fmla="*/ 4263619 h 6858000"/>
              <a:gd name="connsiteX204" fmla="*/ 4834991 w 7467600"/>
              <a:gd name="connsiteY204" fmla="*/ 3830985 h 6858000"/>
              <a:gd name="connsiteX205" fmla="*/ 4440129 w 7467600"/>
              <a:gd name="connsiteY205" fmla="*/ 3448571 h 6858000"/>
              <a:gd name="connsiteX206" fmla="*/ 4441737 w 7467600"/>
              <a:gd name="connsiteY206" fmla="*/ 3399734 h 6858000"/>
              <a:gd name="connsiteX207" fmla="*/ 4431236 w 7467600"/>
              <a:gd name="connsiteY207" fmla="*/ 3400954 h 6858000"/>
              <a:gd name="connsiteX208" fmla="*/ 4557150 w 7467600"/>
              <a:gd name="connsiteY208" fmla="*/ 3510023 h 6858000"/>
              <a:gd name="connsiteX209" fmla="*/ 4856936 w 7467600"/>
              <a:gd name="connsiteY209" fmla="*/ 3809146 h 6858000"/>
              <a:gd name="connsiteX210" fmla="*/ 5111996 w 7467600"/>
              <a:gd name="connsiteY210" fmla="*/ 4065759 h 6858000"/>
              <a:gd name="connsiteX211" fmla="*/ 5388878 w 7467600"/>
              <a:gd name="connsiteY211" fmla="*/ 4300185 h 6858000"/>
              <a:gd name="connsiteX212" fmla="*/ 5425556 w 7467600"/>
              <a:gd name="connsiteY212" fmla="*/ 4308967 h 6858000"/>
              <a:gd name="connsiteX213" fmla="*/ 4943646 w 7467600"/>
              <a:gd name="connsiteY213" fmla="*/ 3822916 h 6858000"/>
              <a:gd name="connsiteX214" fmla="*/ 4594837 w 7467600"/>
              <a:gd name="connsiteY214" fmla="*/ 3532274 h 6858000"/>
              <a:gd name="connsiteX215" fmla="*/ 4441737 w 7467600"/>
              <a:gd name="connsiteY215" fmla="*/ 3399734 h 6858000"/>
              <a:gd name="connsiteX216" fmla="*/ 5425834 w 7467600"/>
              <a:gd name="connsiteY216" fmla="*/ 3162785 h 6858000"/>
              <a:gd name="connsiteX217" fmla="*/ 5401644 w 7467600"/>
              <a:gd name="connsiteY217" fmla="*/ 3617847 h 6858000"/>
              <a:gd name="connsiteX218" fmla="*/ 5467256 w 7467600"/>
              <a:gd name="connsiteY218" fmla="*/ 4175494 h 6858000"/>
              <a:gd name="connsiteX219" fmla="*/ 5448069 w 7467600"/>
              <a:gd name="connsiteY219" fmla="*/ 3567554 h 6858000"/>
              <a:gd name="connsiteX220" fmla="*/ 5425834 w 7467600"/>
              <a:gd name="connsiteY220" fmla="*/ 3162785 h 6858000"/>
              <a:gd name="connsiteX221" fmla="*/ 1318687 w 7467600"/>
              <a:gd name="connsiteY221" fmla="*/ 3113840 h 6858000"/>
              <a:gd name="connsiteX222" fmla="*/ 1066793 w 7467600"/>
              <a:gd name="connsiteY222" fmla="*/ 3212171 h 6858000"/>
              <a:gd name="connsiteX223" fmla="*/ 993319 w 7467600"/>
              <a:gd name="connsiteY223" fmla="*/ 3247648 h 6858000"/>
              <a:gd name="connsiteX224" fmla="*/ 853081 w 7467600"/>
              <a:gd name="connsiteY224" fmla="*/ 3312410 h 6858000"/>
              <a:gd name="connsiteX225" fmla="*/ 805957 w 7467600"/>
              <a:gd name="connsiteY225" fmla="*/ 3330443 h 6858000"/>
              <a:gd name="connsiteX226" fmla="*/ 1318687 w 7467600"/>
              <a:gd name="connsiteY226" fmla="*/ 3113840 h 6858000"/>
              <a:gd name="connsiteX227" fmla="*/ 5453702 w 7467600"/>
              <a:gd name="connsiteY227" fmla="*/ 3090882 h 6858000"/>
              <a:gd name="connsiteX228" fmla="*/ 5480135 w 7467600"/>
              <a:gd name="connsiteY228" fmla="*/ 3565802 h 6858000"/>
              <a:gd name="connsiteX229" fmla="*/ 5499023 w 7467600"/>
              <a:gd name="connsiteY229" fmla="*/ 4166310 h 6858000"/>
              <a:gd name="connsiteX230" fmla="*/ 5547022 w 7467600"/>
              <a:gd name="connsiteY230" fmla="*/ 3607838 h 6858000"/>
              <a:gd name="connsiteX231" fmla="*/ 5515964 w 7467600"/>
              <a:gd name="connsiteY231" fmla="*/ 3378541 h 6858000"/>
              <a:gd name="connsiteX232" fmla="*/ 5453702 w 7467600"/>
              <a:gd name="connsiteY232" fmla="*/ 3090882 h 6858000"/>
              <a:gd name="connsiteX233" fmla="*/ 1238695 w 7467600"/>
              <a:gd name="connsiteY233" fmla="*/ 3076820 h 6858000"/>
              <a:gd name="connsiteX234" fmla="*/ 716371 w 7467600"/>
              <a:gd name="connsiteY234" fmla="*/ 3293249 h 6858000"/>
              <a:gd name="connsiteX235" fmla="*/ 579522 w 7467600"/>
              <a:gd name="connsiteY235" fmla="*/ 3371759 h 6858000"/>
              <a:gd name="connsiteX236" fmla="*/ 600288 w 7467600"/>
              <a:gd name="connsiteY236" fmla="*/ 3365555 h 6858000"/>
              <a:gd name="connsiteX237" fmla="*/ 840692 w 7467600"/>
              <a:gd name="connsiteY237" fmla="*/ 3284921 h 6858000"/>
              <a:gd name="connsiteX238" fmla="*/ 979248 w 7467600"/>
              <a:gd name="connsiteY238" fmla="*/ 3221003 h 6858000"/>
              <a:gd name="connsiteX239" fmla="*/ 1053282 w 7467600"/>
              <a:gd name="connsiteY239" fmla="*/ 3185247 h 6858000"/>
              <a:gd name="connsiteX240" fmla="*/ 1320603 w 7467600"/>
              <a:gd name="connsiteY240" fmla="*/ 3081281 h 6858000"/>
              <a:gd name="connsiteX241" fmla="*/ 1238695 w 7467600"/>
              <a:gd name="connsiteY241" fmla="*/ 3076820 h 6858000"/>
              <a:gd name="connsiteX242" fmla="*/ 5425627 w 7467600"/>
              <a:gd name="connsiteY242" fmla="*/ 2954192 h 6858000"/>
              <a:gd name="connsiteX243" fmla="*/ 5470770 w 7467600"/>
              <a:gd name="connsiteY243" fmla="*/ 3005435 h 6858000"/>
              <a:gd name="connsiteX244" fmla="*/ 5519779 w 7467600"/>
              <a:gd name="connsiteY244" fmla="*/ 4359223 h 6858000"/>
              <a:gd name="connsiteX245" fmla="*/ 5520293 w 7467600"/>
              <a:gd name="connsiteY245" fmla="*/ 4360602 h 6858000"/>
              <a:gd name="connsiteX246" fmla="*/ 5767221 w 7467600"/>
              <a:gd name="connsiteY246" fmla="*/ 4665564 h 6858000"/>
              <a:gd name="connsiteX247" fmla="*/ 6937169 w 7467600"/>
              <a:gd name="connsiteY247" fmla="*/ 4815941 h 6858000"/>
              <a:gd name="connsiteX248" fmla="*/ 6953922 w 7467600"/>
              <a:gd name="connsiteY248" fmla="*/ 4890068 h 6858000"/>
              <a:gd name="connsiteX249" fmla="*/ 6071359 w 7467600"/>
              <a:gd name="connsiteY249" fmla="*/ 4770770 h 6858000"/>
              <a:gd name="connsiteX250" fmla="*/ 6038839 w 7467600"/>
              <a:gd name="connsiteY250" fmla="*/ 4764474 h 6858000"/>
              <a:gd name="connsiteX251" fmla="*/ 6038706 w 7467600"/>
              <a:gd name="connsiteY251" fmla="*/ 4763847 h 6858000"/>
              <a:gd name="connsiteX252" fmla="*/ 6037784 w 7467600"/>
              <a:gd name="connsiteY252" fmla="*/ 4764270 h 6858000"/>
              <a:gd name="connsiteX253" fmla="*/ 6038839 w 7467600"/>
              <a:gd name="connsiteY253" fmla="*/ 4764474 h 6858000"/>
              <a:gd name="connsiteX254" fmla="*/ 6040338 w 7467600"/>
              <a:gd name="connsiteY254" fmla="*/ 4771418 h 6858000"/>
              <a:gd name="connsiteX255" fmla="*/ 6024488 w 7467600"/>
              <a:gd name="connsiteY255" fmla="*/ 4809903 h 6858000"/>
              <a:gd name="connsiteX256" fmla="*/ 5599771 w 7467600"/>
              <a:gd name="connsiteY256" fmla="*/ 5509652 h 6858000"/>
              <a:gd name="connsiteX257" fmla="*/ 5548843 w 7467600"/>
              <a:gd name="connsiteY257" fmla="*/ 5563845 h 6858000"/>
              <a:gd name="connsiteX258" fmla="*/ 5940952 w 7467600"/>
              <a:gd name="connsiteY258" fmla="*/ 6250028 h 6858000"/>
              <a:gd name="connsiteX259" fmla="*/ 6043441 w 7467600"/>
              <a:gd name="connsiteY259" fmla="*/ 6665847 h 6858000"/>
              <a:gd name="connsiteX260" fmla="*/ 6093432 w 7467600"/>
              <a:gd name="connsiteY260" fmla="*/ 6858000 h 6858000"/>
              <a:gd name="connsiteX261" fmla="*/ 6034344 w 7467600"/>
              <a:gd name="connsiteY261" fmla="*/ 6858000 h 6858000"/>
              <a:gd name="connsiteX262" fmla="*/ 6026679 w 7467600"/>
              <a:gd name="connsiteY262" fmla="*/ 6836959 h 6858000"/>
              <a:gd name="connsiteX263" fmla="*/ 5800441 w 7467600"/>
              <a:gd name="connsiteY263" fmla="*/ 6335286 h 6858000"/>
              <a:gd name="connsiteX264" fmla="*/ 5526562 w 7467600"/>
              <a:gd name="connsiteY264" fmla="*/ 5705388 h 6858000"/>
              <a:gd name="connsiteX265" fmla="*/ 5519640 w 7467600"/>
              <a:gd name="connsiteY265" fmla="*/ 5683774 h 6858000"/>
              <a:gd name="connsiteX266" fmla="*/ 5844559 w 7467600"/>
              <a:gd name="connsiteY266" fmla="*/ 6553349 h 6858000"/>
              <a:gd name="connsiteX267" fmla="*/ 5975994 w 7467600"/>
              <a:gd name="connsiteY267" fmla="*/ 6858000 h 6858000"/>
              <a:gd name="connsiteX268" fmla="*/ 5898547 w 7467600"/>
              <a:gd name="connsiteY268" fmla="*/ 6858000 h 6858000"/>
              <a:gd name="connsiteX269" fmla="*/ 5682041 w 7467600"/>
              <a:gd name="connsiteY269" fmla="*/ 6355860 h 6858000"/>
              <a:gd name="connsiteX270" fmla="*/ 5461758 w 7467600"/>
              <a:gd name="connsiteY270" fmla="*/ 5820220 h 6858000"/>
              <a:gd name="connsiteX271" fmla="*/ 5237282 w 7467600"/>
              <a:gd name="connsiteY271" fmla="*/ 6579086 h 6858000"/>
              <a:gd name="connsiteX272" fmla="*/ 5115009 w 7467600"/>
              <a:gd name="connsiteY272" fmla="*/ 6858000 h 6858000"/>
              <a:gd name="connsiteX273" fmla="*/ 5028074 w 7467600"/>
              <a:gd name="connsiteY273" fmla="*/ 6858000 h 6858000"/>
              <a:gd name="connsiteX274" fmla="*/ 5079508 w 7467600"/>
              <a:gd name="connsiteY274" fmla="*/ 6749074 h 6858000"/>
              <a:gd name="connsiteX275" fmla="*/ 5371846 w 7467600"/>
              <a:gd name="connsiteY275" fmla="*/ 5924413 h 6858000"/>
              <a:gd name="connsiteX276" fmla="*/ 5270512 w 7467600"/>
              <a:gd name="connsiteY276" fmla="*/ 6138975 h 6858000"/>
              <a:gd name="connsiteX277" fmla="*/ 5062409 w 7467600"/>
              <a:gd name="connsiteY277" fmla="*/ 6653544 h 6858000"/>
              <a:gd name="connsiteX278" fmla="*/ 5036628 w 7467600"/>
              <a:gd name="connsiteY278" fmla="*/ 6754247 h 6858000"/>
              <a:gd name="connsiteX279" fmla="*/ 5009112 w 7467600"/>
              <a:gd name="connsiteY279" fmla="*/ 6858000 h 6858000"/>
              <a:gd name="connsiteX280" fmla="*/ 4976679 w 7467600"/>
              <a:gd name="connsiteY280" fmla="*/ 6858000 h 6858000"/>
              <a:gd name="connsiteX281" fmla="*/ 5006537 w 7467600"/>
              <a:gd name="connsiteY281" fmla="*/ 6747068 h 6858000"/>
              <a:gd name="connsiteX282" fmla="*/ 5032723 w 7467600"/>
              <a:gd name="connsiteY282" fmla="*/ 6644957 h 6858000"/>
              <a:gd name="connsiteX283" fmla="*/ 5242949 w 7467600"/>
              <a:gd name="connsiteY283" fmla="*/ 6125175 h 6858000"/>
              <a:gd name="connsiteX284" fmla="*/ 5286321 w 7467600"/>
              <a:gd name="connsiteY284" fmla="*/ 6033555 h 6858000"/>
              <a:gd name="connsiteX285" fmla="*/ 5008210 w 7467600"/>
              <a:gd name="connsiteY285" fmla="*/ 6649194 h 6858000"/>
              <a:gd name="connsiteX286" fmla="*/ 4986321 w 7467600"/>
              <a:gd name="connsiteY286" fmla="*/ 6765687 h 6858000"/>
              <a:gd name="connsiteX287" fmla="*/ 4973474 w 7467600"/>
              <a:gd name="connsiteY287" fmla="*/ 6858000 h 6858000"/>
              <a:gd name="connsiteX288" fmla="*/ 4907178 w 7467600"/>
              <a:gd name="connsiteY288" fmla="*/ 6858000 h 6858000"/>
              <a:gd name="connsiteX289" fmla="*/ 4910810 w 7467600"/>
              <a:gd name="connsiteY289" fmla="*/ 6829660 h 6858000"/>
              <a:gd name="connsiteX290" fmla="*/ 4987461 w 7467600"/>
              <a:gd name="connsiteY290" fmla="*/ 6432994 h 6858000"/>
              <a:gd name="connsiteX291" fmla="*/ 5179262 w 7467600"/>
              <a:gd name="connsiteY291" fmla="*/ 6035044 h 6858000"/>
              <a:gd name="connsiteX292" fmla="*/ 4689678 w 7467600"/>
              <a:gd name="connsiteY292" fmla="*/ 6440241 h 6858000"/>
              <a:gd name="connsiteX293" fmla="*/ 4477543 w 7467600"/>
              <a:gd name="connsiteY293" fmla="*/ 6674836 h 6858000"/>
              <a:gd name="connsiteX294" fmla="*/ 4329957 w 7467600"/>
              <a:gd name="connsiteY294" fmla="*/ 6858000 h 6858000"/>
              <a:gd name="connsiteX295" fmla="*/ 4218595 w 7467600"/>
              <a:gd name="connsiteY295" fmla="*/ 6858000 h 6858000"/>
              <a:gd name="connsiteX296" fmla="*/ 4368888 w 7467600"/>
              <a:gd name="connsiteY296" fmla="*/ 6668412 h 6858000"/>
              <a:gd name="connsiteX297" fmla="*/ 4563091 w 7467600"/>
              <a:gd name="connsiteY297" fmla="*/ 6442508 h 6858000"/>
              <a:gd name="connsiteX298" fmla="*/ 5387324 w 7467600"/>
              <a:gd name="connsiteY298" fmla="*/ 5705830 h 6858000"/>
              <a:gd name="connsiteX299" fmla="*/ 5073620 w 7467600"/>
              <a:gd name="connsiteY299" fmla="*/ 5955437 h 6858000"/>
              <a:gd name="connsiteX300" fmla="*/ 4689789 w 7467600"/>
              <a:gd name="connsiteY300" fmla="*/ 6268382 h 6858000"/>
              <a:gd name="connsiteX301" fmla="*/ 4418722 w 7467600"/>
              <a:gd name="connsiteY301" fmla="*/ 6570886 h 6858000"/>
              <a:gd name="connsiteX302" fmla="*/ 4214944 w 7467600"/>
              <a:gd name="connsiteY302" fmla="*/ 6858000 h 6858000"/>
              <a:gd name="connsiteX303" fmla="*/ 4177898 w 7467600"/>
              <a:gd name="connsiteY303" fmla="*/ 6858000 h 6858000"/>
              <a:gd name="connsiteX304" fmla="*/ 4391597 w 7467600"/>
              <a:gd name="connsiteY304" fmla="*/ 6556370 h 6858000"/>
              <a:gd name="connsiteX305" fmla="*/ 4668889 w 7467600"/>
              <a:gd name="connsiteY305" fmla="*/ 6246399 h 6858000"/>
              <a:gd name="connsiteX306" fmla="*/ 5055427 w 7467600"/>
              <a:gd name="connsiteY306" fmla="*/ 5931476 h 6858000"/>
              <a:gd name="connsiteX307" fmla="*/ 5371814 w 7467600"/>
              <a:gd name="connsiteY307" fmla="*/ 5678975 h 6858000"/>
              <a:gd name="connsiteX308" fmla="*/ 4987918 w 7467600"/>
              <a:gd name="connsiteY308" fmla="*/ 5838701 h 6858000"/>
              <a:gd name="connsiteX309" fmla="*/ 4317146 w 7467600"/>
              <a:gd name="connsiteY309" fmla="*/ 6587716 h 6858000"/>
              <a:gd name="connsiteX310" fmla="*/ 4171627 w 7467600"/>
              <a:gd name="connsiteY310" fmla="*/ 6858000 h 6858000"/>
              <a:gd name="connsiteX311" fmla="*/ 4081585 w 7467600"/>
              <a:gd name="connsiteY311" fmla="*/ 6858000 h 6858000"/>
              <a:gd name="connsiteX312" fmla="*/ 4238603 w 7467600"/>
              <a:gd name="connsiteY312" fmla="*/ 6559341 h 6858000"/>
              <a:gd name="connsiteX313" fmla="*/ 4778333 w 7467600"/>
              <a:gd name="connsiteY313" fmla="*/ 5873626 h 6858000"/>
              <a:gd name="connsiteX314" fmla="*/ 5414185 w 7467600"/>
              <a:gd name="connsiteY314" fmla="*/ 5573882 h 6858000"/>
              <a:gd name="connsiteX315" fmla="*/ 5959648 w 7467600"/>
              <a:gd name="connsiteY315" fmla="*/ 4760797 h 6858000"/>
              <a:gd name="connsiteX316" fmla="*/ 5355019 w 7467600"/>
              <a:gd name="connsiteY316" fmla="*/ 4734672 h 6858000"/>
              <a:gd name="connsiteX317" fmla="*/ 5083565 w 7467600"/>
              <a:gd name="connsiteY317" fmla="*/ 5179121 h 6858000"/>
              <a:gd name="connsiteX318" fmla="*/ 4713577 w 7467600"/>
              <a:gd name="connsiteY318" fmla="*/ 5616803 h 6858000"/>
              <a:gd name="connsiteX319" fmla="*/ 3989559 w 7467600"/>
              <a:gd name="connsiteY319" fmla="*/ 6145945 h 6858000"/>
              <a:gd name="connsiteX320" fmla="*/ 3939824 w 7467600"/>
              <a:gd name="connsiteY320" fmla="*/ 6066900 h 6858000"/>
              <a:gd name="connsiteX321" fmla="*/ 4584537 w 7467600"/>
              <a:gd name="connsiteY321" fmla="*/ 5324826 h 6858000"/>
              <a:gd name="connsiteX322" fmla="*/ 5037105 w 7467600"/>
              <a:gd name="connsiteY322" fmla="*/ 5088765 h 6858000"/>
              <a:gd name="connsiteX323" fmla="*/ 5039930 w 7467600"/>
              <a:gd name="connsiteY323" fmla="*/ 5089585 h 6858000"/>
              <a:gd name="connsiteX324" fmla="*/ 5263764 w 7467600"/>
              <a:gd name="connsiteY324" fmla="*/ 4735525 h 6858000"/>
              <a:gd name="connsiteX325" fmla="*/ 4086300 w 7467600"/>
              <a:gd name="connsiteY325" fmla="*/ 4884599 h 6858000"/>
              <a:gd name="connsiteX326" fmla="*/ 4085485 w 7467600"/>
              <a:gd name="connsiteY326" fmla="*/ 4899070 h 6858000"/>
              <a:gd name="connsiteX327" fmla="*/ 3871915 w 7467600"/>
              <a:gd name="connsiteY327" fmla="*/ 5253645 h 6858000"/>
              <a:gd name="connsiteX328" fmla="*/ 3799374 w 7467600"/>
              <a:gd name="connsiteY328" fmla="*/ 5466127 h 6858000"/>
              <a:gd name="connsiteX329" fmla="*/ 3498850 w 7467600"/>
              <a:gd name="connsiteY329" fmla="*/ 6661888 h 6858000"/>
              <a:gd name="connsiteX330" fmla="*/ 3399216 w 7467600"/>
              <a:gd name="connsiteY330" fmla="*/ 6858000 h 6858000"/>
              <a:gd name="connsiteX331" fmla="*/ 3303688 w 7467600"/>
              <a:gd name="connsiteY331" fmla="*/ 6858000 h 6858000"/>
              <a:gd name="connsiteX332" fmla="*/ 3391774 w 7467600"/>
              <a:gd name="connsiteY332" fmla="*/ 6697181 h 6858000"/>
              <a:gd name="connsiteX333" fmla="*/ 3735540 w 7467600"/>
              <a:gd name="connsiteY333" fmla="*/ 5546923 h 6858000"/>
              <a:gd name="connsiteX334" fmla="*/ 3729438 w 7467600"/>
              <a:gd name="connsiteY334" fmla="*/ 5569058 h 6858000"/>
              <a:gd name="connsiteX335" fmla="*/ 3707782 w 7467600"/>
              <a:gd name="connsiteY335" fmla="*/ 5644908 h 6858000"/>
              <a:gd name="connsiteX336" fmla="*/ 3583827 w 7467600"/>
              <a:gd name="connsiteY336" fmla="*/ 6039215 h 6858000"/>
              <a:gd name="connsiteX337" fmla="*/ 3547861 w 7467600"/>
              <a:gd name="connsiteY337" fmla="*/ 6129609 h 6858000"/>
              <a:gd name="connsiteX338" fmla="*/ 3490905 w 7467600"/>
              <a:gd name="connsiteY338" fmla="*/ 6277660 h 6858000"/>
              <a:gd name="connsiteX339" fmla="*/ 3455859 w 7467600"/>
              <a:gd name="connsiteY339" fmla="*/ 6391301 h 6858000"/>
              <a:gd name="connsiteX340" fmla="*/ 3429112 w 7467600"/>
              <a:gd name="connsiteY340" fmla="*/ 6479469 h 6858000"/>
              <a:gd name="connsiteX341" fmla="*/ 3304862 w 7467600"/>
              <a:gd name="connsiteY341" fmla="*/ 6796476 h 6858000"/>
              <a:gd name="connsiteX342" fmla="*/ 3276071 w 7467600"/>
              <a:gd name="connsiteY342" fmla="*/ 6858000 h 6858000"/>
              <a:gd name="connsiteX343" fmla="*/ 3240805 w 7467600"/>
              <a:gd name="connsiteY343" fmla="*/ 6858000 h 6858000"/>
              <a:gd name="connsiteX344" fmla="*/ 3275917 w 7467600"/>
              <a:gd name="connsiteY344" fmla="*/ 6783192 h 6858000"/>
              <a:gd name="connsiteX345" fmla="*/ 3399358 w 7467600"/>
              <a:gd name="connsiteY345" fmla="*/ 6469011 h 6858000"/>
              <a:gd name="connsiteX346" fmla="*/ 3425650 w 7467600"/>
              <a:gd name="connsiteY346" fmla="*/ 6381333 h 6858000"/>
              <a:gd name="connsiteX347" fmla="*/ 3460661 w 7467600"/>
              <a:gd name="connsiteY347" fmla="*/ 6266763 h 6858000"/>
              <a:gd name="connsiteX348" fmla="*/ 3518021 w 7467600"/>
              <a:gd name="connsiteY348" fmla="*/ 6117298 h 6858000"/>
              <a:gd name="connsiteX349" fmla="*/ 3554035 w 7467600"/>
              <a:gd name="connsiteY349" fmla="*/ 6027832 h 6858000"/>
              <a:gd name="connsiteX350" fmla="*/ 3677174 w 7467600"/>
              <a:gd name="connsiteY350" fmla="*/ 5636351 h 6858000"/>
              <a:gd name="connsiteX351" fmla="*/ 3698819 w 7467600"/>
              <a:gd name="connsiteY351" fmla="*/ 5560503 h 6858000"/>
              <a:gd name="connsiteX352" fmla="*/ 3702094 w 7467600"/>
              <a:gd name="connsiteY352" fmla="*/ 5549194 h 6858000"/>
              <a:gd name="connsiteX353" fmla="*/ 3398355 w 7467600"/>
              <a:gd name="connsiteY353" fmla="*/ 6094603 h 6858000"/>
              <a:gd name="connsiteX354" fmla="*/ 3193941 w 7467600"/>
              <a:gd name="connsiteY354" fmla="*/ 6798775 h 6858000"/>
              <a:gd name="connsiteX355" fmla="*/ 3184140 w 7467600"/>
              <a:gd name="connsiteY355" fmla="*/ 6858000 h 6858000"/>
              <a:gd name="connsiteX356" fmla="*/ 3099978 w 7467600"/>
              <a:gd name="connsiteY356" fmla="*/ 6858000 h 6858000"/>
              <a:gd name="connsiteX357" fmla="*/ 3101556 w 7467600"/>
              <a:gd name="connsiteY357" fmla="*/ 6843337 h 6858000"/>
              <a:gd name="connsiteX358" fmla="*/ 3370162 w 7467600"/>
              <a:gd name="connsiteY358" fmla="*/ 5785550 h 6858000"/>
              <a:gd name="connsiteX359" fmla="*/ 3746477 w 7467600"/>
              <a:gd name="connsiteY359" fmla="*/ 5377889 h 6858000"/>
              <a:gd name="connsiteX360" fmla="*/ 3863399 w 7467600"/>
              <a:gd name="connsiteY360" fmla="*/ 5087257 h 6858000"/>
              <a:gd name="connsiteX361" fmla="*/ 3968712 w 7467600"/>
              <a:gd name="connsiteY361" fmla="*/ 4913989 h 6858000"/>
              <a:gd name="connsiteX362" fmla="*/ 2792390 w 7467600"/>
              <a:gd name="connsiteY362" fmla="*/ 5382974 h 6858000"/>
              <a:gd name="connsiteX363" fmla="*/ 2714982 w 7467600"/>
              <a:gd name="connsiteY363" fmla="*/ 5427051 h 6858000"/>
              <a:gd name="connsiteX364" fmla="*/ 2813361 w 7467600"/>
              <a:gd name="connsiteY364" fmla="*/ 6023912 h 6858000"/>
              <a:gd name="connsiteX365" fmla="*/ 2688430 w 7467600"/>
              <a:gd name="connsiteY365" fmla="*/ 6801564 h 6858000"/>
              <a:gd name="connsiteX366" fmla="*/ 2629626 w 7467600"/>
              <a:gd name="connsiteY366" fmla="*/ 6763394 h 6858000"/>
              <a:gd name="connsiteX367" fmla="*/ 2565328 w 7467600"/>
              <a:gd name="connsiteY367" fmla="*/ 5516399 h 6858000"/>
              <a:gd name="connsiteX368" fmla="*/ 1922999 w 7467600"/>
              <a:gd name="connsiteY368" fmla="*/ 5980343 h 6858000"/>
              <a:gd name="connsiteX369" fmla="*/ 1950261 w 7467600"/>
              <a:gd name="connsiteY369" fmla="*/ 6405858 h 6858000"/>
              <a:gd name="connsiteX370" fmla="*/ 2365554 w 7467600"/>
              <a:gd name="connsiteY370" fmla="*/ 6759107 h 6858000"/>
              <a:gd name="connsiteX371" fmla="*/ 2424142 w 7467600"/>
              <a:gd name="connsiteY371" fmla="*/ 6858000 h 6858000"/>
              <a:gd name="connsiteX372" fmla="*/ 2395994 w 7467600"/>
              <a:gd name="connsiteY372" fmla="*/ 6858000 h 6858000"/>
              <a:gd name="connsiteX373" fmla="*/ 2392863 w 7467600"/>
              <a:gd name="connsiteY373" fmla="*/ 6852964 h 6858000"/>
              <a:gd name="connsiteX374" fmla="*/ 2017589 w 7467600"/>
              <a:gd name="connsiteY374" fmla="*/ 6493982 h 6858000"/>
              <a:gd name="connsiteX375" fmla="*/ 2147336 w 7467600"/>
              <a:gd name="connsiteY375" fmla="*/ 6594052 h 6858000"/>
              <a:gd name="connsiteX376" fmla="*/ 2207047 w 7467600"/>
              <a:gd name="connsiteY376" fmla="*/ 6654540 h 6858000"/>
              <a:gd name="connsiteX377" fmla="*/ 2299106 w 7467600"/>
              <a:gd name="connsiteY377" fmla="*/ 6778931 h 6858000"/>
              <a:gd name="connsiteX378" fmla="*/ 2314430 w 7467600"/>
              <a:gd name="connsiteY378" fmla="*/ 6801144 h 6858000"/>
              <a:gd name="connsiteX379" fmla="*/ 2352406 w 7467600"/>
              <a:gd name="connsiteY379" fmla="*/ 6858000 h 6858000"/>
              <a:gd name="connsiteX380" fmla="*/ 2314492 w 7467600"/>
              <a:gd name="connsiteY380" fmla="*/ 6858000 h 6858000"/>
              <a:gd name="connsiteX381" fmla="*/ 2288095 w 7467600"/>
              <a:gd name="connsiteY381" fmla="*/ 6818030 h 6858000"/>
              <a:gd name="connsiteX382" fmla="*/ 2272768 w 7467600"/>
              <a:gd name="connsiteY382" fmla="*/ 6795822 h 6858000"/>
              <a:gd name="connsiteX383" fmla="*/ 2182715 w 7467600"/>
              <a:gd name="connsiteY383" fmla="*/ 6675071 h 6858000"/>
              <a:gd name="connsiteX384" fmla="*/ 2032061 w 7467600"/>
              <a:gd name="connsiteY384" fmla="*/ 6541380 h 6858000"/>
              <a:gd name="connsiteX385" fmla="*/ 2257220 w 7467600"/>
              <a:gd name="connsiteY385" fmla="*/ 6826257 h 6858000"/>
              <a:gd name="connsiteX386" fmla="*/ 2281324 w 7467600"/>
              <a:gd name="connsiteY386" fmla="*/ 6858000 h 6858000"/>
              <a:gd name="connsiteX387" fmla="*/ 2242860 w 7467600"/>
              <a:gd name="connsiteY387" fmla="*/ 6858000 h 6858000"/>
              <a:gd name="connsiteX388" fmla="*/ 2232818 w 7467600"/>
              <a:gd name="connsiteY388" fmla="*/ 6844926 h 6858000"/>
              <a:gd name="connsiteX389" fmla="*/ 1990172 w 7467600"/>
              <a:gd name="connsiteY389" fmla="*/ 6542121 h 6858000"/>
              <a:gd name="connsiteX390" fmla="*/ 2124090 w 7467600"/>
              <a:gd name="connsiteY390" fmla="*/ 6761017 h 6858000"/>
              <a:gd name="connsiteX391" fmla="*/ 2200380 w 7467600"/>
              <a:gd name="connsiteY391" fmla="*/ 6858000 h 6858000"/>
              <a:gd name="connsiteX392" fmla="*/ 2147507 w 7467600"/>
              <a:gd name="connsiteY392" fmla="*/ 6858000 h 6858000"/>
              <a:gd name="connsiteX393" fmla="*/ 2070668 w 7467600"/>
              <a:gd name="connsiteY393" fmla="*/ 6761520 h 6858000"/>
              <a:gd name="connsiteX394" fmla="*/ 1975142 w 7467600"/>
              <a:gd name="connsiteY394" fmla="*/ 6585570 h 6858000"/>
              <a:gd name="connsiteX395" fmla="*/ 2050035 w 7467600"/>
              <a:gd name="connsiteY395" fmla="*/ 6813345 h 6858000"/>
              <a:gd name="connsiteX396" fmla="*/ 2063025 w 7467600"/>
              <a:gd name="connsiteY396" fmla="*/ 6858000 h 6858000"/>
              <a:gd name="connsiteX397" fmla="*/ 2021675 w 7467600"/>
              <a:gd name="connsiteY397" fmla="*/ 6858000 h 6858000"/>
              <a:gd name="connsiteX398" fmla="*/ 2019308 w 7467600"/>
              <a:gd name="connsiteY398" fmla="*/ 6847118 h 6858000"/>
              <a:gd name="connsiteX399" fmla="*/ 1938835 w 7467600"/>
              <a:gd name="connsiteY399" fmla="*/ 6551160 h 6858000"/>
              <a:gd name="connsiteX400" fmla="*/ 1953230 w 7467600"/>
              <a:gd name="connsiteY400" fmla="*/ 6759699 h 6858000"/>
              <a:gd name="connsiteX401" fmla="*/ 1956763 w 7467600"/>
              <a:gd name="connsiteY401" fmla="*/ 6778191 h 6858000"/>
              <a:gd name="connsiteX402" fmla="*/ 1967925 w 7467600"/>
              <a:gd name="connsiteY402" fmla="*/ 6858000 h 6858000"/>
              <a:gd name="connsiteX403" fmla="*/ 1936622 w 7467600"/>
              <a:gd name="connsiteY403" fmla="*/ 6858000 h 6858000"/>
              <a:gd name="connsiteX404" fmla="*/ 1926261 w 7467600"/>
              <a:gd name="connsiteY404" fmla="*/ 6784064 h 6858000"/>
              <a:gd name="connsiteX405" fmla="*/ 1922724 w 7467600"/>
              <a:gd name="connsiteY405" fmla="*/ 6765577 h 6858000"/>
              <a:gd name="connsiteX406" fmla="*/ 1904650 w 7467600"/>
              <a:gd name="connsiteY406" fmla="*/ 6639616 h 6858000"/>
              <a:gd name="connsiteX407" fmla="*/ 1885273 w 7467600"/>
              <a:gd name="connsiteY407" fmla="*/ 6858000 h 6858000"/>
              <a:gd name="connsiteX408" fmla="*/ 1854363 w 7467600"/>
              <a:gd name="connsiteY408" fmla="*/ 6858000 h 6858000"/>
              <a:gd name="connsiteX409" fmla="*/ 1880391 w 7467600"/>
              <a:gd name="connsiteY409" fmla="*/ 6603796 h 6858000"/>
              <a:gd name="connsiteX410" fmla="*/ 1818273 w 7467600"/>
              <a:gd name="connsiteY410" fmla="*/ 6715729 h 6858000"/>
              <a:gd name="connsiteX411" fmla="*/ 1794691 w 7467600"/>
              <a:gd name="connsiteY411" fmla="*/ 6843239 h 6858000"/>
              <a:gd name="connsiteX412" fmla="*/ 1794914 w 7467600"/>
              <a:gd name="connsiteY412" fmla="*/ 6858000 h 6858000"/>
              <a:gd name="connsiteX413" fmla="*/ 1746128 w 7467600"/>
              <a:gd name="connsiteY413" fmla="*/ 6858000 h 6858000"/>
              <a:gd name="connsiteX414" fmla="*/ 1753934 w 7467600"/>
              <a:gd name="connsiteY414" fmla="*/ 6724796 h 6858000"/>
              <a:gd name="connsiteX415" fmla="*/ 1792053 w 7467600"/>
              <a:gd name="connsiteY415" fmla="*/ 6572396 h 6858000"/>
              <a:gd name="connsiteX416" fmla="*/ 1862248 w 7467600"/>
              <a:gd name="connsiteY416" fmla="*/ 6266397 h 6858000"/>
              <a:gd name="connsiteX417" fmla="*/ 1862250 w 7467600"/>
              <a:gd name="connsiteY417" fmla="*/ 6033531 h 6858000"/>
              <a:gd name="connsiteX418" fmla="*/ 1211999 w 7467600"/>
              <a:gd name="connsiteY418" fmla="*/ 6683610 h 6858000"/>
              <a:gd name="connsiteX419" fmla="*/ 1213266 w 7467600"/>
              <a:gd name="connsiteY419" fmla="*/ 6691947 h 6858000"/>
              <a:gd name="connsiteX420" fmla="*/ 1203370 w 7467600"/>
              <a:gd name="connsiteY420" fmla="*/ 6850676 h 6858000"/>
              <a:gd name="connsiteX421" fmla="*/ 1203671 w 7467600"/>
              <a:gd name="connsiteY421" fmla="*/ 6858000 h 6858000"/>
              <a:gd name="connsiteX422" fmla="*/ 1143180 w 7467600"/>
              <a:gd name="connsiteY422" fmla="*/ 6858000 h 6858000"/>
              <a:gd name="connsiteX423" fmla="*/ 1142176 w 7467600"/>
              <a:gd name="connsiteY423" fmla="*/ 6766045 h 6858000"/>
              <a:gd name="connsiteX424" fmla="*/ 1067484 w 7467600"/>
              <a:gd name="connsiteY424" fmla="*/ 6858000 h 6858000"/>
              <a:gd name="connsiteX425" fmla="*/ 953928 w 7467600"/>
              <a:gd name="connsiteY425" fmla="*/ 6858000 h 6858000"/>
              <a:gd name="connsiteX426" fmla="*/ 959715 w 7467600"/>
              <a:gd name="connsiteY426" fmla="*/ 6850185 h 6858000"/>
              <a:gd name="connsiteX427" fmla="*/ 1483788 w 7467600"/>
              <a:gd name="connsiteY427" fmla="*/ 6259174 h 6858000"/>
              <a:gd name="connsiteX428" fmla="*/ 1100671 w 7467600"/>
              <a:gd name="connsiteY428" fmla="*/ 6252137 h 6858000"/>
              <a:gd name="connsiteX429" fmla="*/ 1090144 w 7467600"/>
              <a:gd name="connsiteY429" fmla="*/ 6256748 h 6858000"/>
              <a:gd name="connsiteX430" fmla="*/ 1095872 w 7467600"/>
              <a:gd name="connsiteY430" fmla="*/ 6271892 h 6858000"/>
              <a:gd name="connsiteX431" fmla="*/ 262785 w 7467600"/>
              <a:gd name="connsiteY431" fmla="*/ 6845450 h 6858000"/>
              <a:gd name="connsiteX432" fmla="*/ 209968 w 7467600"/>
              <a:gd name="connsiteY432" fmla="*/ 6770713 h 6858000"/>
              <a:gd name="connsiteX433" fmla="*/ 873460 w 7467600"/>
              <a:gd name="connsiteY433" fmla="*/ 6253768 h 6858000"/>
              <a:gd name="connsiteX434" fmla="*/ 192686 w 7467600"/>
              <a:gd name="connsiteY434" fmla="*/ 5849257 h 6858000"/>
              <a:gd name="connsiteX435" fmla="*/ 4696 w 7467600"/>
              <a:gd name="connsiteY435" fmla="*/ 5697668 h 6858000"/>
              <a:gd name="connsiteX436" fmla="*/ 0 w 7467600"/>
              <a:gd name="connsiteY436" fmla="*/ 5689984 h 6858000"/>
              <a:gd name="connsiteX437" fmla="*/ 0 w 7467600"/>
              <a:gd name="connsiteY437" fmla="*/ 5513472 h 6858000"/>
              <a:gd name="connsiteX438" fmla="*/ 174101 w 7467600"/>
              <a:gd name="connsiteY438" fmla="*/ 5620277 h 6858000"/>
              <a:gd name="connsiteX439" fmla="*/ 891800 w 7467600"/>
              <a:gd name="connsiteY439" fmla="*/ 6036935 h 6858000"/>
              <a:gd name="connsiteX440" fmla="*/ 1072219 w 7467600"/>
              <a:gd name="connsiteY440" fmla="*/ 6169443 h 6858000"/>
              <a:gd name="connsiteX441" fmla="*/ 1074117 w 7467600"/>
              <a:gd name="connsiteY441" fmla="*/ 6170301 h 6858000"/>
              <a:gd name="connsiteX442" fmla="*/ 1083114 w 7467600"/>
              <a:gd name="connsiteY442" fmla="*/ 6174131 h 6858000"/>
              <a:gd name="connsiteX443" fmla="*/ 1543010 w 7467600"/>
              <a:gd name="connsiteY443" fmla="*/ 6191140 h 6858000"/>
              <a:gd name="connsiteX444" fmla="*/ 1551080 w 7467600"/>
              <a:gd name="connsiteY444" fmla="*/ 6195006 h 6858000"/>
              <a:gd name="connsiteX445" fmla="*/ 2345443 w 7467600"/>
              <a:gd name="connsiteY445" fmla="*/ 5549882 h 6858000"/>
              <a:gd name="connsiteX446" fmla="*/ 1721499 w 7467600"/>
              <a:gd name="connsiteY446" fmla="*/ 5599969 h 6858000"/>
              <a:gd name="connsiteX447" fmla="*/ 767716 w 7467600"/>
              <a:gd name="connsiteY447" fmla="*/ 5472768 h 6858000"/>
              <a:gd name="connsiteX448" fmla="*/ 722147 w 7467600"/>
              <a:gd name="connsiteY448" fmla="*/ 5393091 h 6858000"/>
              <a:gd name="connsiteX449" fmla="*/ 1485552 w 7467600"/>
              <a:gd name="connsiteY449" fmla="*/ 5313202 h 6858000"/>
              <a:gd name="connsiteX450" fmla="*/ 2143004 w 7467600"/>
              <a:gd name="connsiteY450" fmla="*/ 5402420 h 6858000"/>
              <a:gd name="connsiteX451" fmla="*/ 1933391 w 7467600"/>
              <a:gd name="connsiteY451" fmla="*/ 5156971 h 6858000"/>
              <a:gd name="connsiteX452" fmla="*/ 1827118 w 7467600"/>
              <a:gd name="connsiteY452" fmla="*/ 4968410 h 6858000"/>
              <a:gd name="connsiteX453" fmla="*/ 1837349 w 7467600"/>
              <a:gd name="connsiteY453" fmla="*/ 4956357 h 6858000"/>
              <a:gd name="connsiteX454" fmla="*/ 2162835 w 7467600"/>
              <a:gd name="connsiteY454" fmla="*/ 5187853 h 6858000"/>
              <a:gd name="connsiteX455" fmla="*/ 2257167 w 7467600"/>
              <a:gd name="connsiteY455" fmla="*/ 5462123 h 6858000"/>
              <a:gd name="connsiteX456" fmla="*/ 2261598 w 7467600"/>
              <a:gd name="connsiteY456" fmla="*/ 5467998 h 6858000"/>
              <a:gd name="connsiteX457" fmla="*/ 2437177 w 7467600"/>
              <a:gd name="connsiteY457" fmla="*/ 5479608 h 6858000"/>
              <a:gd name="connsiteX458" fmla="*/ 2445247 w 7467600"/>
              <a:gd name="connsiteY458" fmla="*/ 5483476 h 6858000"/>
              <a:gd name="connsiteX459" fmla="*/ 2743626 w 7467600"/>
              <a:gd name="connsiteY459" fmla="*/ 5304819 h 6858000"/>
              <a:gd name="connsiteX460" fmla="*/ 3048102 w 7467600"/>
              <a:gd name="connsiteY460" fmla="*/ 5150595 h 6858000"/>
              <a:gd name="connsiteX461" fmla="*/ 1799414 w 7467600"/>
              <a:gd name="connsiteY461" fmla="*/ 4694732 h 6858000"/>
              <a:gd name="connsiteX462" fmla="*/ 1771735 w 7467600"/>
              <a:gd name="connsiteY462" fmla="*/ 4619929 h 6858000"/>
              <a:gd name="connsiteX463" fmla="*/ 3104273 w 7467600"/>
              <a:gd name="connsiteY463" fmla="*/ 5076159 h 6858000"/>
              <a:gd name="connsiteX464" fmla="*/ 3113245 w 7467600"/>
              <a:gd name="connsiteY464" fmla="*/ 5090705 h 6858000"/>
              <a:gd name="connsiteX465" fmla="*/ 3126294 w 7467600"/>
              <a:gd name="connsiteY465" fmla="*/ 5114400 h 6858000"/>
              <a:gd name="connsiteX466" fmla="*/ 3937433 w 7467600"/>
              <a:gd name="connsiteY466" fmla="*/ 4830473 h 6858000"/>
              <a:gd name="connsiteX467" fmla="*/ 3590475 w 7467600"/>
              <a:gd name="connsiteY467" fmla="*/ 4597974 h 6858000"/>
              <a:gd name="connsiteX468" fmla="*/ 3100264 w 7467600"/>
              <a:gd name="connsiteY468" fmla="*/ 4579845 h 6858000"/>
              <a:gd name="connsiteX469" fmla="*/ 2183576 w 7467600"/>
              <a:gd name="connsiteY469" fmla="*/ 4227150 h 6858000"/>
              <a:gd name="connsiteX470" fmla="*/ 2151029 w 7467600"/>
              <a:gd name="connsiteY470" fmla="*/ 4146947 h 6858000"/>
              <a:gd name="connsiteX471" fmla="*/ 3563434 w 7467600"/>
              <a:gd name="connsiteY471" fmla="*/ 4469115 h 6858000"/>
              <a:gd name="connsiteX472" fmla="*/ 3177952 w 7467600"/>
              <a:gd name="connsiteY472" fmla="*/ 3657386 h 6858000"/>
              <a:gd name="connsiteX473" fmla="*/ 3189263 w 7467600"/>
              <a:gd name="connsiteY473" fmla="*/ 3625726 h 6858000"/>
              <a:gd name="connsiteX474" fmla="*/ 3560912 w 7467600"/>
              <a:gd name="connsiteY474" fmla="*/ 4079863 h 6858000"/>
              <a:gd name="connsiteX475" fmla="*/ 3626636 w 7467600"/>
              <a:gd name="connsiteY475" fmla="*/ 4512230 h 6858000"/>
              <a:gd name="connsiteX476" fmla="*/ 3653088 w 7467600"/>
              <a:gd name="connsiteY476" fmla="*/ 4521417 h 6858000"/>
              <a:gd name="connsiteX477" fmla="*/ 3988128 w 7467600"/>
              <a:gd name="connsiteY477" fmla="*/ 4817267 h 6858000"/>
              <a:gd name="connsiteX478" fmla="*/ 4830582 w 7467600"/>
              <a:gd name="connsiteY478" fmla="*/ 4676000 h 6858000"/>
              <a:gd name="connsiteX479" fmla="*/ 4830100 w 7467600"/>
              <a:gd name="connsiteY479" fmla="*/ 4675554 h 6858000"/>
              <a:gd name="connsiteX480" fmla="*/ 4036318 w 7467600"/>
              <a:gd name="connsiteY480" fmla="*/ 4147013 h 6858000"/>
              <a:gd name="connsiteX481" fmla="*/ 3432098 w 7467600"/>
              <a:gd name="connsiteY481" fmla="*/ 3537312 h 6858000"/>
              <a:gd name="connsiteX482" fmla="*/ 3446761 w 7467600"/>
              <a:gd name="connsiteY482" fmla="*/ 3461278 h 6858000"/>
              <a:gd name="connsiteX483" fmla="*/ 4419733 w 7467600"/>
              <a:gd name="connsiteY483" fmla="*/ 3963555 h 6858000"/>
              <a:gd name="connsiteX484" fmla="*/ 4781371 w 7467600"/>
              <a:gd name="connsiteY484" fmla="*/ 4458604 h 6858000"/>
              <a:gd name="connsiteX485" fmla="*/ 4780440 w 7467600"/>
              <a:gd name="connsiteY485" fmla="*/ 4470290 h 6858000"/>
              <a:gd name="connsiteX486" fmla="*/ 4898954 w 7467600"/>
              <a:gd name="connsiteY486" fmla="*/ 4662092 h 6858000"/>
              <a:gd name="connsiteX487" fmla="*/ 4900699 w 7467600"/>
              <a:gd name="connsiteY487" fmla="*/ 4670867 h 6858000"/>
              <a:gd name="connsiteX488" fmla="*/ 5714511 w 7467600"/>
              <a:gd name="connsiteY488" fmla="*/ 4663483 h 6858000"/>
              <a:gd name="connsiteX489" fmla="*/ 5464793 w 7467600"/>
              <a:gd name="connsiteY489" fmla="*/ 4393556 h 6858000"/>
              <a:gd name="connsiteX490" fmla="*/ 5461897 w 7467600"/>
              <a:gd name="connsiteY490" fmla="*/ 4390879 h 6858000"/>
              <a:gd name="connsiteX491" fmla="*/ 4294126 w 7467600"/>
              <a:gd name="connsiteY491" fmla="*/ 3303048 h 6858000"/>
              <a:gd name="connsiteX492" fmla="*/ 4305321 w 7467600"/>
              <a:gd name="connsiteY492" fmla="*/ 3256953 h 6858000"/>
              <a:gd name="connsiteX493" fmla="*/ 4949299 w 7467600"/>
              <a:gd name="connsiteY493" fmla="*/ 3766336 h 6858000"/>
              <a:gd name="connsiteX494" fmla="*/ 5291452 w 7467600"/>
              <a:gd name="connsiteY494" fmla="*/ 4076801 h 6858000"/>
              <a:gd name="connsiteX495" fmla="*/ 5434998 w 7467600"/>
              <a:gd name="connsiteY495" fmla="*/ 4254100 h 6858000"/>
              <a:gd name="connsiteX496" fmla="*/ 5351015 w 7467600"/>
              <a:gd name="connsiteY496" fmla="*/ 3760989 h 6858000"/>
              <a:gd name="connsiteX497" fmla="*/ 5413780 w 7467600"/>
              <a:gd name="connsiteY497" fmla="*/ 2966265 h 6858000"/>
              <a:gd name="connsiteX498" fmla="*/ 5425627 w 7467600"/>
              <a:gd name="connsiteY498" fmla="*/ 2954192 h 6858000"/>
              <a:gd name="connsiteX499" fmla="*/ 6604735 w 7467600"/>
              <a:gd name="connsiteY499" fmla="*/ 2041381 h 6858000"/>
              <a:gd name="connsiteX500" fmla="*/ 7204487 w 7467600"/>
              <a:gd name="connsiteY500" fmla="*/ 2742112 h 6858000"/>
              <a:gd name="connsiteX501" fmla="*/ 7131592 w 7467600"/>
              <a:gd name="connsiteY501" fmla="*/ 2672096 h 6858000"/>
              <a:gd name="connsiteX502" fmla="*/ 6996344 w 7467600"/>
              <a:gd name="connsiteY502" fmla="*/ 2518310 h 6858000"/>
              <a:gd name="connsiteX503" fmla="*/ 6735495 w 7467600"/>
              <a:gd name="connsiteY503" fmla="*/ 2196890 h 6858000"/>
              <a:gd name="connsiteX504" fmla="*/ 6721901 w 7467600"/>
              <a:gd name="connsiteY504" fmla="*/ 2179274 h 6858000"/>
              <a:gd name="connsiteX505" fmla="*/ 6604735 w 7467600"/>
              <a:gd name="connsiteY505" fmla="*/ 2041381 h 6858000"/>
              <a:gd name="connsiteX506" fmla="*/ 6591670 w 7467600"/>
              <a:gd name="connsiteY506" fmla="*/ 1988277 h 6858000"/>
              <a:gd name="connsiteX507" fmla="*/ 6747349 w 7467600"/>
              <a:gd name="connsiteY507" fmla="*/ 2160069 h 6858000"/>
              <a:gd name="connsiteX508" fmla="*/ 6760943 w 7467600"/>
              <a:gd name="connsiteY508" fmla="*/ 2177686 h 6858000"/>
              <a:gd name="connsiteX509" fmla="*/ 7021065 w 7467600"/>
              <a:gd name="connsiteY509" fmla="*/ 2498102 h 6858000"/>
              <a:gd name="connsiteX510" fmla="*/ 7155223 w 7467600"/>
              <a:gd name="connsiteY510" fmla="*/ 2650386 h 6858000"/>
              <a:gd name="connsiteX511" fmla="*/ 7203167 w 7467600"/>
              <a:gd name="connsiteY511" fmla="*/ 2697288 h 6858000"/>
              <a:gd name="connsiteX512" fmla="*/ 6937703 w 7467600"/>
              <a:gd name="connsiteY512" fmla="*/ 2321981 h 6858000"/>
              <a:gd name="connsiteX513" fmla="*/ 6591670 w 7467600"/>
              <a:gd name="connsiteY513" fmla="*/ 1988277 h 6858000"/>
              <a:gd name="connsiteX514" fmla="*/ 5798671 w 7467600"/>
              <a:gd name="connsiteY514" fmla="*/ 1981601 h 6858000"/>
              <a:gd name="connsiteX515" fmla="*/ 5754709 w 7467600"/>
              <a:gd name="connsiteY515" fmla="*/ 2071454 h 6858000"/>
              <a:gd name="connsiteX516" fmla="*/ 5763044 w 7467600"/>
              <a:gd name="connsiteY516" fmla="*/ 2842206 h 6858000"/>
              <a:gd name="connsiteX517" fmla="*/ 5764974 w 7467600"/>
              <a:gd name="connsiteY517" fmla="*/ 2799609 h 6858000"/>
              <a:gd name="connsiteX518" fmla="*/ 5767665 w 7467600"/>
              <a:gd name="connsiteY518" fmla="*/ 2666409 h 6858000"/>
              <a:gd name="connsiteX519" fmla="*/ 5763055 w 7467600"/>
              <a:gd name="connsiteY519" fmla="*/ 2579705 h 6858000"/>
              <a:gd name="connsiteX520" fmla="*/ 5758079 w 7467600"/>
              <a:gd name="connsiteY520" fmla="*/ 2492508 h 6858000"/>
              <a:gd name="connsiteX521" fmla="*/ 5779325 w 7467600"/>
              <a:gd name="connsiteY521" fmla="*/ 2197069 h 6858000"/>
              <a:gd name="connsiteX522" fmla="*/ 5798671 w 7467600"/>
              <a:gd name="connsiteY522" fmla="*/ 1981601 h 6858000"/>
              <a:gd name="connsiteX523" fmla="*/ 5829202 w 7467600"/>
              <a:gd name="connsiteY523" fmla="*/ 1971679 h 6858000"/>
              <a:gd name="connsiteX524" fmla="*/ 5809558 w 7467600"/>
              <a:gd name="connsiteY524" fmla="*/ 2198043 h 6858000"/>
              <a:gd name="connsiteX525" fmla="*/ 5788653 w 7467600"/>
              <a:gd name="connsiteY525" fmla="*/ 2489430 h 6858000"/>
              <a:gd name="connsiteX526" fmla="*/ 5793439 w 7467600"/>
              <a:gd name="connsiteY526" fmla="*/ 2575235 h 6858000"/>
              <a:gd name="connsiteX527" fmla="*/ 5796837 w 7467600"/>
              <a:gd name="connsiteY527" fmla="*/ 2637633 h 6858000"/>
              <a:gd name="connsiteX528" fmla="*/ 5818614 w 7467600"/>
              <a:gd name="connsiteY528" fmla="*/ 2473055 h 6858000"/>
              <a:gd name="connsiteX529" fmla="*/ 5829202 w 7467600"/>
              <a:gd name="connsiteY529" fmla="*/ 1971679 h 6858000"/>
              <a:gd name="connsiteX530" fmla="*/ 5911389 w 7467600"/>
              <a:gd name="connsiteY530" fmla="*/ 1898371 h 6858000"/>
              <a:gd name="connsiteX531" fmla="*/ 6237627 w 7467600"/>
              <a:gd name="connsiteY531" fmla="*/ 2231921 h 6858000"/>
              <a:gd name="connsiteX532" fmla="*/ 5911389 w 7467600"/>
              <a:gd name="connsiteY532" fmla="*/ 1898371 h 6858000"/>
              <a:gd name="connsiteX533" fmla="*/ 6944437 w 7467600"/>
              <a:gd name="connsiteY533" fmla="*/ 1575402 h 6858000"/>
              <a:gd name="connsiteX534" fmla="*/ 6304730 w 7467600"/>
              <a:gd name="connsiteY534" fmla="*/ 1766654 h 6858000"/>
              <a:gd name="connsiteX535" fmla="*/ 6944437 w 7467600"/>
              <a:gd name="connsiteY535" fmla="*/ 1575402 h 6858000"/>
              <a:gd name="connsiteX536" fmla="*/ 7019523 w 7467600"/>
              <a:gd name="connsiteY536" fmla="*/ 1519450 h 6858000"/>
              <a:gd name="connsiteX537" fmla="*/ 6298091 w 7467600"/>
              <a:gd name="connsiteY537" fmla="*/ 1737122 h 6858000"/>
              <a:gd name="connsiteX538" fmla="*/ 7019523 w 7467600"/>
              <a:gd name="connsiteY538" fmla="*/ 1519450 h 6858000"/>
              <a:gd name="connsiteX539" fmla="*/ 2399523 w 7467600"/>
              <a:gd name="connsiteY539" fmla="*/ 1428234 h 6858000"/>
              <a:gd name="connsiteX540" fmla="*/ 2224982 w 7467600"/>
              <a:gd name="connsiteY540" fmla="*/ 1826201 h 6858000"/>
              <a:gd name="connsiteX541" fmla="*/ 2096099 w 7467600"/>
              <a:gd name="connsiteY541" fmla="*/ 2345900 h 6858000"/>
              <a:gd name="connsiteX542" fmla="*/ 2283317 w 7467600"/>
              <a:gd name="connsiteY542" fmla="*/ 1796925 h 6858000"/>
              <a:gd name="connsiteX543" fmla="*/ 2399523 w 7467600"/>
              <a:gd name="connsiteY543" fmla="*/ 1428234 h 6858000"/>
              <a:gd name="connsiteX544" fmla="*/ 2448558 w 7467600"/>
              <a:gd name="connsiteY544" fmla="*/ 1373435 h 6858000"/>
              <a:gd name="connsiteX545" fmla="*/ 2312521 w 7467600"/>
              <a:gd name="connsiteY545" fmla="*/ 1806140 h 6858000"/>
              <a:gd name="connsiteX546" fmla="*/ 2127533 w 7467600"/>
              <a:gd name="connsiteY546" fmla="*/ 2348380 h 6858000"/>
              <a:gd name="connsiteX547" fmla="*/ 2358080 w 7467600"/>
              <a:gd name="connsiteY547" fmla="*/ 1866134 h 6858000"/>
              <a:gd name="connsiteX548" fmla="*/ 2407436 w 7467600"/>
              <a:gd name="connsiteY548" fmla="*/ 1651070 h 6858000"/>
              <a:gd name="connsiteX549" fmla="*/ 2448558 w 7467600"/>
              <a:gd name="connsiteY549" fmla="*/ 1373435 h 6858000"/>
              <a:gd name="connsiteX550" fmla="*/ 278707 w 7467600"/>
              <a:gd name="connsiteY550" fmla="*/ 1352270 h 6858000"/>
              <a:gd name="connsiteX551" fmla="*/ 321570 w 7467600"/>
              <a:gd name="connsiteY551" fmla="*/ 1861610 h 6858000"/>
              <a:gd name="connsiteX552" fmla="*/ 294281 w 7467600"/>
              <a:gd name="connsiteY552" fmla="*/ 1440658 h 6858000"/>
              <a:gd name="connsiteX553" fmla="*/ 278707 w 7467600"/>
              <a:gd name="connsiteY553" fmla="*/ 1352270 h 6858000"/>
              <a:gd name="connsiteX554" fmla="*/ 1423821 w 7467600"/>
              <a:gd name="connsiteY554" fmla="*/ 1351958 h 6858000"/>
              <a:gd name="connsiteX555" fmla="*/ 1638521 w 7467600"/>
              <a:gd name="connsiteY555" fmla="*/ 1908470 h 6858000"/>
              <a:gd name="connsiteX556" fmla="*/ 1754199 w 7467600"/>
              <a:gd name="connsiteY556" fmla="*/ 2149284 h 6858000"/>
              <a:gd name="connsiteX557" fmla="*/ 1908359 w 7467600"/>
              <a:gd name="connsiteY557" fmla="*/ 2364988 h 6858000"/>
              <a:gd name="connsiteX558" fmla="*/ 1647661 w 7467600"/>
              <a:gd name="connsiteY558" fmla="*/ 1825945 h 6858000"/>
              <a:gd name="connsiteX559" fmla="*/ 1423821 w 7467600"/>
              <a:gd name="connsiteY559" fmla="*/ 1351958 h 6858000"/>
              <a:gd name="connsiteX560" fmla="*/ 1431890 w 7467600"/>
              <a:gd name="connsiteY560" fmla="*/ 1306475 h 6858000"/>
              <a:gd name="connsiteX561" fmla="*/ 1507597 w 7467600"/>
              <a:gd name="connsiteY561" fmla="*/ 1446132 h 6858000"/>
              <a:gd name="connsiteX562" fmla="*/ 1674586 w 7467600"/>
              <a:gd name="connsiteY562" fmla="*/ 1813832 h 6858000"/>
              <a:gd name="connsiteX563" fmla="*/ 1815950 w 7467600"/>
              <a:gd name="connsiteY563" fmla="*/ 2128564 h 6858000"/>
              <a:gd name="connsiteX564" fmla="*/ 1984242 w 7467600"/>
              <a:gd name="connsiteY564" fmla="*/ 2430829 h 6858000"/>
              <a:gd name="connsiteX565" fmla="*/ 2014023 w 7467600"/>
              <a:gd name="connsiteY565" fmla="*/ 2450995 h 6858000"/>
              <a:gd name="connsiteX566" fmla="*/ 1747337 w 7467600"/>
              <a:gd name="connsiteY566" fmla="*/ 1855264 h 6858000"/>
              <a:gd name="connsiteX567" fmla="*/ 1533749 w 7467600"/>
              <a:gd name="connsiteY567" fmla="*/ 1478656 h 6858000"/>
              <a:gd name="connsiteX568" fmla="*/ 1431890 w 7467600"/>
              <a:gd name="connsiteY568" fmla="*/ 1306475 h 6858000"/>
              <a:gd name="connsiteX569" fmla="*/ 5052692 w 7467600"/>
              <a:gd name="connsiteY569" fmla="*/ 1292994 h 6858000"/>
              <a:gd name="connsiteX570" fmla="*/ 5200661 w 7467600"/>
              <a:gd name="connsiteY570" fmla="*/ 1635186 h 6858000"/>
              <a:gd name="connsiteX571" fmla="*/ 5297138 w 7467600"/>
              <a:gd name="connsiteY571" fmla="*/ 1906351 h 6858000"/>
              <a:gd name="connsiteX572" fmla="*/ 5052692 w 7467600"/>
              <a:gd name="connsiteY572" fmla="*/ 1292994 h 6858000"/>
              <a:gd name="connsiteX573" fmla="*/ 5009948 w 7467600"/>
              <a:gd name="connsiteY573" fmla="*/ 1273619 h 6858000"/>
              <a:gd name="connsiteX574" fmla="*/ 5121777 w 7467600"/>
              <a:gd name="connsiteY574" fmla="*/ 1654213 h 6858000"/>
              <a:gd name="connsiteX575" fmla="*/ 5293545 w 7467600"/>
              <a:gd name="connsiteY575" fmla="*/ 2072247 h 6858000"/>
              <a:gd name="connsiteX576" fmla="*/ 5294042 w 7467600"/>
              <a:gd name="connsiteY576" fmla="*/ 2065019 h 6858000"/>
              <a:gd name="connsiteX577" fmla="*/ 5171936 w 7467600"/>
              <a:gd name="connsiteY577" fmla="*/ 1647613 h 6858000"/>
              <a:gd name="connsiteX578" fmla="*/ 5009948 w 7467600"/>
              <a:gd name="connsiteY578" fmla="*/ 1273619 h 6858000"/>
              <a:gd name="connsiteX579" fmla="*/ 655236 w 7467600"/>
              <a:gd name="connsiteY579" fmla="*/ 1268632 h 6858000"/>
              <a:gd name="connsiteX580" fmla="*/ 839521 w 7467600"/>
              <a:gd name="connsiteY580" fmla="*/ 1685315 h 6858000"/>
              <a:gd name="connsiteX581" fmla="*/ 1109416 w 7467600"/>
              <a:gd name="connsiteY581" fmla="*/ 2061663 h 6858000"/>
              <a:gd name="connsiteX582" fmla="*/ 1298300 w 7467600"/>
              <a:gd name="connsiteY582" fmla="*/ 2247742 h 6858000"/>
              <a:gd name="connsiteX583" fmla="*/ 1125871 w 7467600"/>
              <a:gd name="connsiteY583" fmla="*/ 1989513 h 6858000"/>
              <a:gd name="connsiteX584" fmla="*/ 981574 w 7467600"/>
              <a:gd name="connsiteY584" fmla="*/ 1783157 h 6858000"/>
              <a:gd name="connsiteX585" fmla="*/ 922198 w 7467600"/>
              <a:gd name="connsiteY585" fmla="*/ 1677437 h 6858000"/>
              <a:gd name="connsiteX586" fmla="*/ 869293 w 7467600"/>
              <a:gd name="connsiteY586" fmla="*/ 1583214 h 6858000"/>
              <a:gd name="connsiteX587" fmla="*/ 751431 w 7467600"/>
              <a:gd name="connsiteY587" fmla="*/ 1405731 h 6858000"/>
              <a:gd name="connsiteX588" fmla="*/ 655236 w 7467600"/>
              <a:gd name="connsiteY588" fmla="*/ 1268632 h 6858000"/>
              <a:gd name="connsiteX589" fmla="*/ 6516292 w 7467600"/>
              <a:gd name="connsiteY589" fmla="*/ 1263064 h 6858000"/>
              <a:gd name="connsiteX590" fmla="*/ 5736320 w 7467600"/>
              <a:gd name="connsiteY590" fmla="*/ 1501803 h 6858000"/>
              <a:gd name="connsiteX591" fmla="*/ 6516292 w 7467600"/>
              <a:gd name="connsiteY591" fmla="*/ 1263064 h 6858000"/>
              <a:gd name="connsiteX592" fmla="*/ 291466 w 7467600"/>
              <a:gd name="connsiteY592" fmla="*/ 1250369 h 6858000"/>
              <a:gd name="connsiteX593" fmla="*/ 323180 w 7467600"/>
              <a:gd name="connsiteY593" fmla="*/ 1435283 h 6858000"/>
              <a:gd name="connsiteX594" fmla="*/ 349381 w 7467600"/>
              <a:gd name="connsiteY594" fmla="*/ 1875041 h 6858000"/>
              <a:gd name="connsiteX595" fmla="*/ 374363 w 7467600"/>
              <a:gd name="connsiteY595" fmla="*/ 1506494 h 6858000"/>
              <a:gd name="connsiteX596" fmla="*/ 302168 w 7467600"/>
              <a:gd name="connsiteY596" fmla="*/ 1274495 h 6858000"/>
              <a:gd name="connsiteX597" fmla="*/ 291466 w 7467600"/>
              <a:gd name="connsiteY597" fmla="*/ 1250369 h 6858000"/>
              <a:gd name="connsiteX598" fmla="*/ 678222 w 7467600"/>
              <a:gd name="connsiteY598" fmla="*/ 1248670 h 6858000"/>
              <a:gd name="connsiteX599" fmla="*/ 775536 w 7467600"/>
              <a:gd name="connsiteY599" fmla="*/ 1388015 h 6858000"/>
              <a:gd name="connsiteX600" fmla="*/ 894529 w 7467600"/>
              <a:gd name="connsiteY600" fmla="*/ 1567739 h 6858000"/>
              <a:gd name="connsiteX601" fmla="*/ 948000 w 7467600"/>
              <a:gd name="connsiteY601" fmla="*/ 1663088 h 6858000"/>
              <a:gd name="connsiteX602" fmla="*/ 1006812 w 7467600"/>
              <a:gd name="connsiteY602" fmla="*/ 1767683 h 6858000"/>
              <a:gd name="connsiteX603" fmla="*/ 1149133 w 7467600"/>
              <a:gd name="connsiteY603" fmla="*/ 1971513 h 6858000"/>
              <a:gd name="connsiteX604" fmla="*/ 1333952 w 7467600"/>
              <a:gd name="connsiteY604" fmla="*/ 2251620 h 6858000"/>
              <a:gd name="connsiteX605" fmla="*/ 1337329 w 7467600"/>
              <a:gd name="connsiteY605" fmla="*/ 2258350 h 6858000"/>
              <a:gd name="connsiteX606" fmla="*/ 1014726 w 7467600"/>
              <a:gd name="connsiteY606" fmla="*/ 1615556 h 6858000"/>
              <a:gd name="connsiteX607" fmla="*/ 678222 w 7467600"/>
              <a:gd name="connsiteY607" fmla="*/ 1248670 h 6858000"/>
              <a:gd name="connsiteX608" fmla="*/ 6691602 w 7467600"/>
              <a:gd name="connsiteY608" fmla="*/ 1140573 h 6858000"/>
              <a:gd name="connsiteX609" fmla="*/ 6571100 w 7467600"/>
              <a:gd name="connsiteY609" fmla="*/ 1183662 h 6858000"/>
              <a:gd name="connsiteX610" fmla="*/ 6241687 w 7467600"/>
              <a:gd name="connsiteY610" fmla="*/ 1257600 h 6858000"/>
              <a:gd name="connsiteX611" fmla="*/ 5693009 w 7467600"/>
              <a:gd name="connsiteY611" fmla="*/ 1478256 h 6858000"/>
              <a:gd name="connsiteX612" fmla="*/ 6548420 w 7467600"/>
              <a:gd name="connsiteY612" fmla="*/ 1214599 h 6858000"/>
              <a:gd name="connsiteX613" fmla="*/ 6605473 w 7467600"/>
              <a:gd name="connsiteY613" fmla="*/ 1184686 h 6858000"/>
              <a:gd name="connsiteX614" fmla="*/ 6691602 w 7467600"/>
              <a:gd name="connsiteY614" fmla="*/ 1140573 h 6858000"/>
              <a:gd name="connsiteX615" fmla="*/ 4002475 w 7467600"/>
              <a:gd name="connsiteY615" fmla="*/ 1037802 h 6858000"/>
              <a:gd name="connsiteX616" fmla="*/ 4000324 w 7467600"/>
              <a:gd name="connsiteY616" fmla="*/ 1039362 h 6858000"/>
              <a:gd name="connsiteX617" fmla="*/ 4002862 w 7467600"/>
              <a:gd name="connsiteY617" fmla="*/ 1042866 h 6858000"/>
              <a:gd name="connsiteX618" fmla="*/ 4002475 w 7467600"/>
              <a:gd name="connsiteY618" fmla="*/ 1037802 h 6858000"/>
              <a:gd name="connsiteX619" fmla="*/ 506322 w 7467600"/>
              <a:gd name="connsiteY619" fmla="*/ 1020997 h 6858000"/>
              <a:gd name="connsiteX620" fmla="*/ 533068 w 7467600"/>
              <a:gd name="connsiteY620" fmla="*/ 1029409 h 6858000"/>
              <a:gd name="connsiteX621" fmla="*/ 1232525 w 7467600"/>
              <a:gd name="connsiteY621" fmla="*/ 1804675 h 6858000"/>
              <a:gd name="connsiteX622" fmla="*/ 1388858 w 7467600"/>
              <a:gd name="connsiteY622" fmla="*/ 2368011 h 6858000"/>
              <a:gd name="connsiteX623" fmla="*/ 1384098 w 7467600"/>
              <a:gd name="connsiteY623" fmla="*/ 2378125 h 6858000"/>
              <a:gd name="connsiteX624" fmla="*/ 1425393 w 7467600"/>
              <a:gd name="connsiteY624" fmla="*/ 2589124 h 6858000"/>
              <a:gd name="connsiteX625" fmla="*/ 1424001 w 7467600"/>
              <a:gd name="connsiteY625" fmla="*/ 2597541 h 6858000"/>
              <a:gd name="connsiteX626" fmla="*/ 2152729 w 7467600"/>
              <a:gd name="connsiteY626" fmla="*/ 2864487 h 6858000"/>
              <a:gd name="connsiteX627" fmla="*/ 2020609 w 7467600"/>
              <a:gd name="connsiteY627" fmla="*/ 2539671 h 6858000"/>
              <a:gd name="connsiteX628" fmla="*/ 2018920 w 7467600"/>
              <a:gd name="connsiteY628" fmla="*/ 2536309 h 6858000"/>
              <a:gd name="connsiteX629" fmla="*/ 1342441 w 7467600"/>
              <a:gd name="connsiteY629" fmla="*/ 1173017 h 6858000"/>
              <a:gd name="connsiteX630" fmla="*/ 1367925 w 7467600"/>
              <a:gd name="connsiteY630" fmla="*/ 1135648 h 6858000"/>
              <a:gd name="connsiteX631" fmla="*/ 1771401 w 7467600"/>
              <a:gd name="connsiteY631" fmla="*/ 1806673 h 6858000"/>
              <a:gd name="connsiteX632" fmla="*/ 1972385 w 7467600"/>
              <a:gd name="connsiteY632" fmla="*/ 2198735 h 6858000"/>
              <a:gd name="connsiteX633" fmla="*/ 2040892 w 7467600"/>
              <a:gd name="connsiteY633" fmla="*/ 2405205 h 6858000"/>
              <a:gd name="connsiteX634" fmla="*/ 2131689 w 7467600"/>
              <a:gd name="connsiteY634" fmla="*/ 1936926 h 6858000"/>
              <a:gd name="connsiteX635" fmla="*/ 2454820 w 7467600"/>
              <a:gd name="connsiteY635" fmla="*/ 1248808 h 6858000"/>
              <a:gd name="connsiteX636" fmla="*/ 2492512 w 7467600"/>
              <a:gd name="connsiteY636" fmla="*/ 1302920 h 6858000"/>
              <a:gd name="connsiteX637" fmla="*/ 2081216 w 7467600"/>
              <a:gd name="connsiteY637" fmla="*/ 2527513 h 6858000"/>
              <a:gd name="connsiteX638" fmla="*/ 2081211 w 7467600"/>
              <a:gd name="connsiteY638" fmla="*/ 2528916 h 6858000"/>
              <a:gd name="connsiteX639" fmla="*/ 2199067 w 7467600"/>
              <a:gd name="connsiteY639" fmla="*/ 2884061 h 6858000"/>
              <a:gd name="connsiteX640" fmla="*/ 3192586 w 7467600"/>
              <a:gd name="connsiteY640" fmla="*/ 3411496 h 6858000"/>
              <a:gd name="connsiteX641" fmla="*/ 3182620 w 7467600"/>
              <a:gd name="connsiteY641" fmla="*/ 3483279 h 6858000"/>
              <a:gd name="connsiteX642" fmla="*/ 2435119 w 7467600"/>
              <a:gd name="connsiteY642" fmla="*/ 3080173 h 6858000"/>
              <a:gd name="connsiteX643" fmla="*/ 2410152 w 7467600"/>
              <a:gd name="connsiteY643" fmla="*/ 3063751 h 6858000"/>
              <a:gd name="connsiteX644" fmla="*/ 2408099 w 7467600"/>
              <a:gd name="connsiteY644" fmla="*/ 3064403 h 6858000"/>
              <a:gd name="connsiteX645" fmla="*/ 2407218 w 7467600"/>
              <a:gd name="connsiteY645" fmla="*/ 3070324 h 6858000"/>
              <a:gd name="connsiteX646" fmla="*/ 2380138 w 7467600"/>
              <a:gd name="connsiteY646" fmla="*/ 3099341 h 6858000"/>
              <a:gd name="connsiteX647" fmla="*/ 1765923 w 7467600"/>
              <a:gd name="connsiteY647" fmla="*/ 3581043 h 6858000"/>
              <a:gd name="connsiteX648" fmla="*/ 1702258 w 7467600"/>
              <a:gd name="connsiteY648" fmla="*/ 3612286 h 6858000"/>
              <a:gd name="connsiteX649" fmla="*/ 1538370 w 7467600"/>
              <a:gd name="connsiteY649" fmla="*/ 3811804 h 6858000"/>
              <a:gd name="connsiteX650" fmla="*/ 542867 w 7467600"/>
              <a:gd name="connsiteY650" fmla="*/ 4944092 h 6858000"/>
              <a:gd name="connsiteX651" fmla="*/ 515800 w 7467600"/>
              <a:gd name="connsiteY651" fmla="*/ 4862180 h 6858000"/>
              <a:gd name="connsiteX652" fmla="*/ 909145 w 7467600"/>
              <a:gd name="connsiteY652" fmla="*/ 4199225 h 6858000"/>
              <a:gd name="connsiteX653" fmla="*/ 1214067 w 7467600"/>
              <a:gd name="connsiteY653" fmla="*/ 3908561 h 6858000"/>
              <a:gd name="connsiteX654" fmla="*/ 640967 w 7467600"/>
              <a:gd name="connsiteY654" fmla="*/ 4105601 h 6858000"/>
              <a:gd name="connsiteX655" fmla="*/ 112563 w 7467600"/>
              <a:gd name="connsiteY655" fmla="*/ 4396952 h 6858000"/>
              <a:gd name="connsiteX656" fmla="*/ 0 w 7467600"/>
              <a:gd name="connsiteY656" fmla="*/ 4466006 h 6858000"/>
              <a:gd name="connsiteX657" fmla="*/ 0 w 7467600"/>
              <a:gd name="connsiteY657" fmla="*/ 4233763 h 6858000"/>
              <a:gd name="connsiteX658" fmla="*/ 36881 w 7467600"/>
              <a:gd name="connsiteY658" fmla="*/ 4200118 h 6858000"/>
              <a:gd name="connsiteX659" fmla="*/ 910534 w 7467600"/>
              <a:gd name="connsiteY659" fmla="*/ 3629753 h 6858000"/>
              <a:gd name="connsiteX660" fmla="*/ 1578717 w 7467600"/>
              <a:gd name="connsiteY660" fmla="*/ 3575982 h 6858000"/>
              <a:gd name="connsiteX661" fmla="*/ 2338780 w 7467600"/>
              <a:gd name="connsiteY661" fmla="*/ 3033725 h 6858000"/>
              <a:gd name="connsiteX662" fmla="*/ 1807991 w 7467600"/>
              <a:gd name="connsiteY662" fmla="*/ 2807184 h 6858000"/>
              <a:gd name="connsiteX663" fmla="*/ 1416358 w 7467600"/>
              <a:gd name="connsiteY663" fmla="*/ 3112571 h 6858000"/>
              <a:gd name="connsiteX664" fmla="*/ 939066 w 7467600"/>
              <a:gd name="connsiteY664" fmla="*/ 3378798 h 6858000"/>
              <a:gd name="connsiteX665" fmla="*/ 115099 w 7467600"/>
              <a:gd name="connsiteY665" fmla="*/ 3607650 h 6858000"/>
              <a:gd name="connsiteX666" fmla="*/ 97284 w 7467600"/>
              <a:gd name="connsiteY666" fmla="*/ 3520393 h 6858000"/>
              <a:gd name="connsiteX667" fmla="*/ 922050 w 7467600"/>
              <a:gd name="connsiteY667" fmla="*/ 3074867 h 6858000"/>
              <a:gd name="connsiteX668" fmla="*/ 1405265 w 7467600"/>
              <a:gd name="connsiteY668" fmla="*/ 3016319 h 6858000"/>
              <a:gd name="connsiteX669" fmla="*/ 1407512 w 7467600"/>
              <a:gd name="connsiteY669" fmla="*/ 3018001 h 6858000"/>
              <a:gd name="connsiteX670" fmla="*/ 1726266 w 7467600"/>
              <a:gd name="connsiteY670" fmla="*/ 2777274 h 6858000"/>
              <a:gd name="connsiteX671" fmla="*/ 625390 w 7467600"/>
              <a:gd name="connsiteY671" fmla="*/ 2514541 h 6858000"/>
              <a:gd name="connsiteX672" fmla="*/ 619799 w 7467600"/>
              <a:gd name="connsiteY672" fmla="*/ 2527180 h 6858000"/>
              <a:gd name="connsiteX673" fmla="*/ 310030 w 7467600"/>
              <a:gd name="connsiteY673" fmla="*/ 2771818 h 6858000"/>
              <a:gd name="connsiteX674" fmla="*/ 173877 w 7467600"/>
              <a:gd name="connsiteY674" fmla="*/ 2937056 h 6858000"/>
              <a:gd name="connsiteX675" fmla="*/ 77889 w 7467600"/>
              <a:gd name="connsiteY675" fmla="*/ 3138440 h 6858000"/>
              <a:gd name="connsiteX676" fmla="*/ 0 w 7467600"/>
              <a:gd name="connsiteY676" fmla="*/ 3271395 h 6858000"/>
              <a:gd name="connsiteX677" fmla="*/ 0 w 7467600"/>
              <a:gd name="connsiteY677" fmla="*/ 3153002 h 6858000"/>
              <a:gd name="connsiteX678" fmla="*/ 2386 w 7467600"/>
              <a:gd name="connsiteY678" fmla="*/ 3149203 h 6858000"/>
              <a:gd name="connsiteX679" fmla="*/ 89753 w 7467600"/>
              <a:gd name="connsiteY679" fmla="*/ 2987702 h 6858000"/>
              <a:gd name="connsiteX680" fmla="*/ 76869 w 7467600"/>
              <a:gd name="connsiteY680" fmla="*/ 3005404 h 6858000"/>
              <a:gd name="connsiteX681" fmla="*/ 32049 w 7467600"/>
              <a:gd name="connsiteY681" fmla="*/ 3065814 h 6858000"/>
              <a:gd name="connsiteX682" fmla="*/ 0 w 7467600"/>
              <a:gd name="connsiteY682" fmla="*/ 3108744 h 6858000"/>
              <a:gd name="connsiteX683" fmla="*/ 0 w 7467600"/>
              <a:gd name="connsiteY683" fmla="*/ 3058059 h 6858000"/>
              <a:gd name="connsiteX684" fmla="*/ 7610 w 7467600"/>
              <a:gd name="connsiteY684" fmla="*/ 3047889 h 6858000"/>
              <a:gd name="connsiteX685" fmla="*/ 52419 w 7467600"/>
              <a:gd name="connsiteY685" fmla="*/ 2987479 h 6858000"/>
              <a:gd name="connsiteX686" fmla="*/ 59142 w 7467600"/>
              <a:gd name="connsiteY686" fmla="*/ 2978488 h 6858000"/>
              <a:gd name="connsiteX687" fmla="*/ 0 w 7467600"/>
              <a:gd name="connsiteY687" fmla="*/ 3015334 h 6858000"/>
              <a:gd name="connsiteX688" fmla="*/ 0 w 7467600"/>
              <a:gd name="connsiteY688" fmla="*/ 2914286 h 6858000"/>
              <a:gd name="connsiteX689" fmla="*/ 36383 w 7467600"/>
              <a:gd name="connsiteY689" fmla="*/ 2901128 h 6858000"/>
              <a:gd name="connsiteX690" fmla="*/ 156329 w 7467600"/>
              <a:gd name="connsiteY690" fmla="*/ 2840533 h 6858000"/>
              <a:gd name="connsiteX691" fmla="*/ 358355 w 7467600"/>
              <a:gd name="connsiteY691" fmla="*/ 2620471 h 6858000"/>
              <a:gd name="connsiteX692" fmla="*/ 510577 w 7467600"/>
              <a:gd name="connsiteY692" fmla="*/ 2501244 h 6858000"/>
              <a:gd name="connsiteX693" fmla="*/ 211967 w 7467600"/>
              <a:gd name="connsiteY693" fmla="*/ 2479171 h 6858000"/>
              <a:gd name="connsiteX694" fmla="*/ 0 w 7467600"/>
              <a:gd name="connsiteY694" fmla="*/ 2476398 h 6858000"/>
              <a:gd name="connsiteX695" fmla="*/ 0 w 7467600"/>
              <a:gd name="connsiteY695" fmla="*/ 2389189 h 6858000"/>
              <a:gd name="connsiteX696" fmla="*/ 103062 w 7467600"/>
              <a:gd name="connsiteY696" fmla="*/ 2389518 h 6858000"/>
              <a:gd name="connsiteX697" fmla="*/ 510734 w 7467600"/>
              <a:gd name="connsiteY697" fmla="*/ 2416201 h 6858000"/>
              <a:gd name="connsiteX698" fmla="*/ 279257 w 7467600"/>
              <a:gd name="connsiteY698" fmla="*/ 2092102 h 6858000"/>
              <a:gd name="connsiteX699" fmla="*/ 65265 w 7467600"/>
              <a:gd name="connsiteY699" fmla="*/ 2006049 h 6858000"/>
              <a:gd name="connsiteX700" fmla="*/ 0 w 7467600"/>
              <a:gd name="connsiteY700" fmla="*/ 1982532 h 6858000"/>
              <a:gd name="connsiteX701" fmla="*/ 0 w 7467600"/>
              <a:gd name="connsiteY701" fmla="*/ 1912789 h 6858000"/>
              <a:gd name="connsiteX702" fmla="*/ 97460 w 7467600"/>
              <a:gd name="connsiteY702" fmla="*/ 1953725 h 6858000"/>
              <a:gd name="connsiteX703" fmla="*/ 221272 w 7467600"/>
              <a:gd name="connsiteY703" fmla="*/ 1980766 h 6858000"/>
              <a:gd name="connsiteX704" fmla="*/ 116765 w 7467600"/>
              <a:gd name="connsiteY704" fmla="*/ 1911033 h 6858000"/>
              <a:gd name="connsiteX705" fmla="*/ 16405 w 7467600"/>
              <a:gd name="connsiteY705" fmla="*/ 1803412 h 6858000"/>
              <a:gd name="connsiteX706" fmla="*/ 0 w 7467600"/>
              <a:gd name="connsiteY706" fmla="*/ 1784777 h 6858000"/>
              <a:gd name="connsiteX707" fmla="*/ 0 w 7467600"/>
              <a:gd name="connsiteY707" fmla="*/ 1740082 h 6858000"/>
              <a:gd name="connsiteX708" fmla="*/ 39394 w 7467600"/>
              <a:gd name="connsiteY708" fmla="*/ 1784856 h 6858000"/>
              <a:gd name="connsiteX709" fmla="*/ 135813 w 7467600"/>
              <a:gd name="connsiteY709" fmla="*/ 1888838 h 6858000"/>
              <a:gd name="connsiteX710" fmla="*/ 242575 w 7467600"/>
              <a:gd name="connsiteY710" fmla="*/ 1958841 h 6858000"/>
              <a:gd name="connsiteX711" fmla="*/ 82197 w 7467600"/>
              <a:gd name="connsiteY711" fmla="*/ 1754826 h 6858000"/>
              <a:gd name="connsiteX712" fmla="*/ 0 w 7467600"/>
              <a:gd name="connsiteY712" fmla="*/ 1679650 h 6858000"/>
              <a:gd name="connsiteX713" fmla="*/ 0 w 7467600"/>
              <a:gd name="connsiteY713" fmla="*/ 1602463 h 6858000"/>
              <a:gd name="connsiteX714" fmla="*/ 84689 w 7467600"/>
              <a:gd name="connsiteY714" fmla="*/ 1677442 h 6858000"/>
              <a:gd name="connsiteX715" fmla="*/ 298437 w 7467600"/>
              <a:gd name="connsiteY715" fmla="*/ 1968019 h 6858000"/>
              <a:gd name="connsiteX716" fmla="*/ 227269 w 7467600"/>
              <a:gd name="connsiteY716" fmla="*/ 1114064 h 6858000"/>
              <a:gd name="connsiteX717" fmla="*/ 248003 w 7467600"/>
              <a:gd name="connsiteY717" fmla="*/ 1089613 h 6858000"/>
              <a:gd name="connsiteX718" fmla="*/ 427020 w 7467600"/>
              <a:gd name="connsiteY718" fmla="*/ 1619803 h 6858000"/>
              <a:gd name="connsiteX719" fmla="*/ 340345 w 7467600"/>
              <a:gd name="connsiteY719" fmla="*/ 2027739 h 6858000"/>
              <a:gd name="connsiteX720" fmla="*/ 360865 w 7467600"/>
              <a:gd name="connsiteY720" fmla="*/ 2044827 h 6858000"/>
              <a:gd name="connsiteX721" fmla="*/ 560414 w 7467600"/>
              <a:gd name="connsiteY721" fmla="*/ 2421457 h 6858000"/>
              <a:gd name="connsiteX722" fmla="*/ 1359703 w 7467600"/>
              <a:gd name="connsiteY722" fmla="*/ 2578554 h 6858000"/>
              <a:gd name="connsiteX723" fmla="*/ 1359422 w 7467600"/>
              <a:gd name="connsiteY723" fmla="*/ 2577994 h 6858000"/>
              <a:gd name="connsiteX724" fmla="*/ 828701 w 7467600"/>
              <a:gd name="connsiteY724" fmla="*/ 1839520 h 6858000"/>
              <a:gd name="connsiteX725" fmla="*/ 494427 w 7467600"/>
              <a:gd name="connsiteY725" fmla="*/ 1092333 h 6858000"/>
              <a:gd name="connsiteX726" fmla="*/ 506322 w 7467600"/>
              <a:gd name="connsiteY726" fmla="*/ 1020997 h 6858000"/>
              <a:gd name="connsiteX727" fmla="*/ 4570198 w 7467600"/>
              <a:gd name="connsiteY727" fmla="*/ 978081 h 6858000"/>
              <a:gd name="connsiteX728" fmla="*/ 4523691 w 7467600"/>
              <a:gd name="connsiteY728" fmla="*/ 1127776 h 6858000"/>
              <a:gd name="connsiteX729" fmla="*/ 4509875 w 7467600"/>
              <a:gd name="connsiteY729" fmla="*/ 1167552 h 6858000"/>
              <a:gd name="connsiteX730" fmla="*/ 4478168 w 7467600"/>
              <a:gd name="connsiteY730" fmla="*/ 1260735 h 6858000"/>
              <a:gd name="connsiteX731" fmla="*/ 4409309 w 7467600"/>
              <a:gd name="connsiteY731" fmla="*/ 1666996 h 6858000"/>
              <a:gd name="connsiteX732" fmla="*/ 4370031 w 7467600"/>
              <a:gd name="connsiteY732" fmla="*/ 1955666 h 6858000"/>
              <a:gd name="connsiteX733" fmla="*/ 4570198 w 7467600"/>
              <a:gd name="connsiteY733" fmla="*/ 978081 h 6858000"/>
              <a:gd name="connsiteX734" fmla="*/ 4557898 w 7467600"/>
              <a:gd name="connsiteY734" fmla="*/ 900011 h 6858000"/>
              <a:gd name="connsiteX735" fmla="*/ 4344840 w 7467600"/>
              <a:gd name="connsiteY735" fmla="*/ 1922038 h 6858000"/>
              <a:gd name="connsiteX736" fmla="*/ 4378710 w 7467600"/>
              <a:gd name="connsiteY736" fmla="*/ 1665516 h 6858000"/>
              <a:gd name="connsiteX737" fmla="*/ 4448798 w 7467600"/>
              <a:gd name="connsiteY737" fmla="*/ 1253024 h 6858000"/>
              <a:gd name="connsiteX738" fmla="*/ 4480315 w 7467600"/>
              <a:gd name="connsiteY738" fmla="*/ 1158454 h 6858000"/>
              <a:gd name="connsiteX739" fmla="*/ 4494133 w 7467600"/>
              <a:gd name="connsiteY739" fmla="*/ 1118676 h 6858000"/>
              <a:gd name="connsiteX740" fmla="*/ 4557898 w 7467600"/>
              <a:gd name="connsiteY740" fmla="*/ 900011 h 6858000"/>
              <a:gd name="connsiteX741" fmla="*/ 5870151 w 7467600"/>
              <a:gd name="connsiteY741" fmla="*/ 898890 h 6858000"/>
              <a:gd name="connsiteX742" fmla="*/ 5861335 w 7467600"/>
              <a:gd name="connsiteY742" fmla="*/ 899177 h 6858000"/>
              <a:gd name="connsiteX743" fmla="*/ 5843702 w 7467600"/>
              <a:gd name="connsiteY743" fmla="*/ 899748 h 6858000"/>
              <a:gd name="connsiteX744" fmla="*/ 5651107 w 7467600"/>
              <a:gd name="connsiteY744" fmla="*/ 920306 h 6858000"/>
              <a:gd name="connsiteX745" fmla="*/ 5459407 w 7467600"/>
              <a:gd name="connsiteY745" fmla="*/ 940975 h 6858000"/>
              <a:gd name="connsiteX746" fmla="*/ 5374846 w 7467600"/>
              <a:gd name="connsiteY746" fmla="*/ 941988 h 6858000"/>
              <a:gd name="connsiteX747" fmla="*/ 5256105 w 7467600"/>
              <a:gd name="connsiteY747" fmla="*/ 945632 h 6858000"/>
              <a:gd name="connsiteX748" fmla="*/ 5107071 w 7467600"/>
              <a:gd name="connsiteY748" fmla="*/ 969720 h 6858000"/>
              <a:gd name="connsiteX749" fmla="*/ 4998681 w 7467600"/>
              <a:gd name="connsiteY749" fmla="*/ 988771 h 6858000"/>
              <a:gd name="connsiteX750" fmla="*/ 5870151 w 7467600"/>
              <a:gd name="connsiteY750" fmla="*/ 898890 h 6858000"/>
              <a:gd name="connsiteX751" fmla="*/ 5504425 w 7467600"/>
              <a:gd name="connsiteY751" fmla="*/ 848067 h 6858000"/>
              <a:gd name="connsiteX752" fmla="*/ 4968849 w 7467600"/>
              <a:gd name="connsiteY752" fmla="*/ 962318 h 6858000"/>
              <a:gd name="connsiteX753" fmla="*/ 5104039 w 7467600"/>
              <a:gd name="connsiteY753" fmla="*/ 940634 h 6858000"/>
              <a:gd name="connsiteX754" fmla="*/ 5256311 w 7467600"/>
              <a:gd name="connsiteY754" fmla="*/ 916490 h 6858000"/>
              <a:gd name="connsiteX755" fmla="*/ 5377381 w 7467600"/>
              <a:gd name="connsiteY755" fmla="*/ 912671 h 6858000"/>
              <a:gd name="connsiteX756" fmla="*/ 5460148 w 7467600"/>
              <a:gd name="connsiteY756" fmla="*/ 911442 h 6858000"/>
              <a:gd name="connsiteX757" fmla="*/ 5648971 w 7467600"/>
              <a:gd name="connsiteY757" fmla="*/ 891331 h 6858000"/>
              <a:gd name="connsiteX758" fmla="*/ 5844807 w 7467600"/>
              <a:gd name="connsiteY758" fmla="*/ 870718 h 6858000"/>
              <a:gd name="connsiteX759" fmla="*/ 5862975 w 7467600"/>
              <a:gd name="connsiteY759" fmla="*/ 869756 h 6858000"/>
              <a:gd name="connsiteX760" fmla="*/ 5920887 w 7467600"/>
              <a:gd name="connsiteY760" fmla="*/ 865929 h 6858000"/>
              <a:gd name="connsiteX761" fmla="*/ 5504425 w 7467600"/>
              <a:gd name="connsiteY761" fmla="*/ 848067 h 6858000"/>
              <a:gd name="connsiteX762" fmla="*/ 3607114 w 7467600"/>
              <a:gd name="connsiteY762" fmla="*/ 467441 h 6858000"/>
              <a:gd name="connsiteX763" fmla="*/ 3296242 w 7467600"/>
              <a:gd name="connsiteY763" fmla="*/ 807991 h 6858000"/>
              <a:gd name="connsiteX764" fmla="*/ 3174674 w 7467600"/>
              <a:gd name="connsiteY764" fmla="*/ 919759 h 6858000"/>
              <a:gd name="connsiteX765" fmla="*/ 3042978 w 7467600"/>
              <a:gd name="connsiteY765" fmla="*/ 1054894 h 6858000"/>
              <a:gd name="connsiteX766" fmla="*/ 2968914 w 7467600"/>
              <a:gd name="connsiteY766" fmla="*/ 1133756 h 6858000"/>
              <a:gd name="connsiteX767" fmla="*/ 3103823 w 7467600"/>
              <a:gd name="connsiteY767" fmla="*/ 1026814 h 6858000"/>
              <a:gd name="connsiteX768" fmla="*/ 3607114 w 7467600"/>
              <a:gd name="connsiteY768" fmla="*/ 467441 h 6858000"/>
              <a:gd name="connsiteX769" fmla="*/ 3744487 w 7467600"/>
              <a:gd name="connsiteY769" fmla="*/ 383136 h 6858000"/>
              <a:gd name="connsiteX770" fmla="*/ 3970213 w 7467600"/>
              <a:gd name="connsiteY770" fmla="*/ 995559 h 6858000"/>
              <a:gd name="connsiteX771" fmla="*/ 3744487 w 7467600"/>
              <a:gd name="connsiteY771" fmla="*/ 383136 h 6858000"/>
              <a:gd name="connsiteX772" fmla="*/ 3624562 w 7467600"/>
              <a:gd name="connsiteY772" fmla="*/ 367041 h 6858000"/>
              <a:gd name="connsiteX773" fmla="*/ 3489712 w 7467600"/>
              <a:gd name="connsiteY773" fmla="*/ 485386 h 6858000"/>
              <a:gd name="connsiteX774" fmla="*/ 3182994 w 7467600"/>
              <a:gd name="connsiteY774" fmla="*/ 828265 h 6858000"/>
              <a:gd name="connsiteX775" fmla="*/ 2892114 w 7467600"/>
              <a:gd name="connsiteY775" fmla="*/ 1172635 h 6858000"/>
              <a:gd name="connsiteX776" fmla="*/ 3021459 w 7467600"/>
              <a:gd name="connsiteY776" fmla="*/ 1035385 h 6858000"/>
              <a:gd name="connsiteX777" fmla="*/ 3153873 w 7467600"/>
              <a:gd name="connsiteY777" fmla="*/ 898971 h 6858000"/>
              <a:gd name="connsiteX778" fmla="*/ 3276511 w 7467600"/>
              <a:gd name="connsiteY778" fmla="*/ 786423 h 6858000"/>
              <a:gd name="connsiteX779" fmla="*/ 3584154 w 7467600"/>
              <a:gd name="connsiteY779" fmla="*/ 448218 h 6858000"/>
              <a:gd name="connsiteX780" fmla="*/ 3624562 w 7467600"/>
              <a:gd name="connsiteY780" fmla="*/ 367041 h 6858000"/>
              <a:gd name="connsiteX781" fmla="*/ 3766672 w 7467600"/>
              <a:gd name="connsiteY781" fmla="*/ 359429 h 6858000"/>
              <a:gd name="connsiteX782" fmla="*/ 3996338 w 7467600"/>
              <a:gd name="connsiteY782" fmla="*/ 968237 h 6858000"/>
              <a:gd name="connsiteX783" fmla="*/ 3766672 w 7467600"/>
              <a:gd name="connsiteY783" fmla="*/ 359429 h 6858000"/>
              <a:gd name="connsiteX784" fmla="*/ 5805386 w 7467600"/>
              <a:gd name="connsiteY784" fmla="*/ 239240 h 6858000"/>
              <a:gd name="connsiteX785" fmla="*/ 5736947 w 7467600"/>
              <a:gd name="connsiteY785" fmla="*/ 261367 h 6858000"/>
              <a:gd name="connsiteX786" fmla="*/ 5427012 w 7467600"/>
              <a:gd name="connsiteY786" fmla="*/ 311272 h 6858000"/>
              <a:gd name="connsiteX787" fmla="*/ 5147818 w 7467600"/>
              <a:gd name="connsiteY787" fmla="*/ 322112 h 6858000"/>
              <a:gd name="connsiteX788" fmla="*/ 5060854 w 7467600"/>
              <a:gd name="connsiteY788" fmla="*/ 311882 h 6858000"/>
              <a:gd name="connsiteX789" fmla="*/ 4945989 w 7467600"/>
              <a:gd name="connsiteY789" fmla="*/ 300516 h 6858000"/>
              <a:gd name="connsiteX790" fmla="*/ 5410479 w 7467600"/>
              <a:gd name="connsiteY790" fmla="*/ 348434 h 6858000"/>
              <a:gd name="connsiteX791" fmla="*/ 5805386 w 7467600"/>
              <a:gd name="connsiteY791" fmla="*/ 239240 h 6858000"/>
              <a:gd name="connsiteX792" fmla="*/ 5905192 w 7467600"/>
              <a:gd name="connsiteY792" fmla="*/ 163079 h 6858000"/>
              <a:gd name="connsiteX793" fmla="*/ 5865655 w 7467600"/>
              <a:gd name="connsiteY793" fmla="*/ 171901 h 6858000"/>
              <a:gd name="connsiteX794" fmla="*/ 5259740 w 7467600"/>
              <a:gd name="connsiteY794" fmla="*/ 257013 h 6858000"/>
              <a:gd name="connsiteX795" fmla="*/ 5208466 w 7467600"/>
              <a:gd name="connsiteY795" fmla="*/ 257550 h 6858000"/>
              <a:gd name="connsiteX796" fmla="*/ 4980204 w 7467600"/>
              <a:gd name="connsiteY796" fmla="*/ 271903 h 6858000"/>
              <a:gd name="connsiteX797" fmla="*/ 5068068 w 7467600"/>
              <a:gd name="connsiteY797" fmla="*/ 282244 h 6858000"/>
              <a:gd name="connsiteX798" fmla="*/ 5153231 w 7467600"/>
              <a:gd name="connsiteY798" fmla="*/ 292240 h 6858000"/>
              <a:gd name="connsiteX799" fmla="*/ 5426491 w 7467600"/>
              <a:gd name="connsiteY799" fmla="*/ 281128 h 6858000"/>
              <a:gd name="connsiteX800" fmla="*/ 5731212 w 7467600"/>
              <a:gd name="connsiteY800" fmla="*/ 231951 h 6858000"/>
              <a:gd name="connsiteX801" fmla="*/ 5905192 w 7467600"/>
              <a:gd name="connsiteY801" fmla="*/ 163079 h 6858000"/>
              <a:gd name="connsiteX802" fmla="*/ 5944437 w 7467600"/>
              <a:gd name="connsiteY802" fmla="*/ 113829 h 6858000"/>
              <a:gd name="connsiteX803" fmla="*/ 5825032 w 7467600"/>
              <a:gd name="connsiteY803" fmla="*/ 146405 h 6858000"/>
              <a:gd name="connsiteX804" fmla="*/ 4955599 w 7467600"/>
              <a:gd name="connsiteY804" fmla="*/ 247008 h 6858000"/>
              <a:gd name="connsiteX805" fmla="*/ 5210104 w 7467600"/>
              <a:gd name="connsiteY805" fmla="*/ 228123 h 6858000"/>
              <a:gd name="connsiteX806" fmla="*/ 5261015 w 7467600"/>
              <a:gd name="connsiteY806" fmla="*/ 227087 h 6858000"/>
              <a:gd name="connsiteX807" fmla="*/ 5861181 w 7467600"/>
              <a:gd name="connsiteY807" fmla="*/ 143093 h 6858000"/>
              <a:gd name="connsiteX808" fmla="*/ 5961252 w 7467600"/>
              <a:gd name="connsiteY808" fmla="*/ 114820 h 6858000"/>
              <a:gd name="connsiteX809" fmla="*/ 5944437 w 7467600"/>
              <a:gd name="connsiteY809" fmla="*/ 113829 h 6858000"/>
              <a:gd name="connsiteX810" fmla="*/ 3882765 w 7467600"/>
              <a:gd name="connsiteY810" fmla="*/ 0 h 6858000"/>
              <a:gd name="connsiteX811" fmla="*/ 3995099 w 7467600"/>
              <a:gd name="connsiteY811" fmla="*/ 0 h 6858000"/>
              <a:gd name="connsiteX812" fmla="*/ 4163818 w 7467600"/>
              <a:gd name="connsiteY812" fmla="*/ 234104 h 6858000"/>
              <a:gd name="connsiteX813" fmla="*/ 4172099 w 7467600"/>
              <a:gd name="connsiteY813" fmla="*/ 234207 h 6858000"/>
              <a:gd name="connsiteX814" fmla="*/ 4784282 w 7467600"/>
              <a:gd name="connsiteY814" fmla="*/ 276561 h 6858000"/>
              <a:gd name="connsiteX815" fmla="*/ 4801687 w 7467600"/>
              <a:gd name="connsiteY815" fmla="*/ 267764 h 6858000"/>
              <a:gd name="connsiteX816" fmla="*/ 6082788 w 7467600"/>
              <a:gd name="connsiteY816" fmla="*/ 64119 h 6858000"/>
              <a:gd name="connsiteX817" fmla="*/ 6099442 w 7467600"/>
              <a:gd name="connsiteY817" fmla="*/ 82568 h 6858000"/>
              <a:gd name="connsiteX818" fmla="*/ 4804137 w 7467600"/>
              <a:gd name="connsiteY818" fmla="*/ 320931 h 6858000"/>
              <a:gd name="connsiteX819" fmla="*/ 4227047 w 7467600"/>
              <a:gd name="connsiteY819" fmla="*/ 313415 h 6858000"/>
              <a:gd name="connsiteX820" fmla="*/ 4346041 w 7467600"/>
              <a:gd name="connsiteY820" fmla="*/ 456086 h 6858000"/>
              <a:gd name="connsiteX821" fmla="*/ 4870967 w 7467600"/>
              <a:gd name="connsiteY821" fmla="*/ 963061 h 6858000"/>
              <a:gd name="connsiteX822" fmla="*/ 4889647 w 7467600"/>
              <a:gd name="connsiteY822" fmla="*/ 957147 h 6858000"/>
              <a:gd name="connsiteX823" fmla="*/ 5422504 w 7467600"/>
              <a:gd name="connsiteY823" fmla="*/ 805191 h 6858000"/>
              <a:gd name="connsiteX824" fmla="*/ 6087656 w 7467600"/>
              <a:gd name="connsiteY824" fmla="*/ 826703 h 6858000"/>
              <a:gd name="connsiteX825" fmla="*/ 6058717 w 7467600"/>
              <a:gd name="connsiteY825" fmla="*/ 865992 h 6858000"/>
              <a:gd name="connsiteX826" fmla="*/ 4974153 w 7467600"/>
              <a:gd name="connsiteY826" fmla="*/ 1045456 h 6858000"/>
              <a:gd name="connsiteX827" fmla="*/ 5627835 w 7467600"/>
              <a:gd name="connsiteY827" fmla="*/ 1472077 h 6858000"/>
              <a:gd name="connsiteX828" fmla="*/ 5629817 w 7467600"/>
              <a:gd name="connsiteY828" fmla="*/ 1471412 h 6858000"/>
              <a:gd name="connsiteX829" fmla="*/ 5634124 w 7467600"/>
              <a:gd name="connsiteY829" fmla="*/ 1470572 h 6858000"/>
              <a:gd name="connsiteX830" fmla="*/ 5755832 w 7467600"/>
              <a:gd name="connsiteY830" fmla="*/ 1383886 h 6858000"/>
              <a:gd name="connsiteX831" fmla="*/ 6014186 w 7467600"/>
              <a:gd name="connsiteY831" fmla="*/ 1279799 h 6858000"/>
              <a:gd name="connsiteX832" fmla="*/ 6901619 w 7467600"/>
              <a:gd name="connsiteY832" fmla="*/ 1047874 h 6858000"/>
              <a:gd name="connsiteX833" fmla="*/ 6931566 w 7467600"/>
              <a:gd name="connsiteY833" fmla="*/ 1062034 h 6858000"/>
              <a:gd name="connsiteX834" fmla="*/ 5790982 w 7467600"/>
              <a:gd name="connsiteY834" fmla="*/ 1561380 h 6858000"/>
              <a:gd name="connsiteX835" fmla="*/ 6188971 w 7467600"/>
              <a:gd name="connsiteY835" fmla="*/ 1755168 h 6858000"/>
              <a:gd name="connsiteX836" fmla="*/ 6202446 w 7467600"/>
              <a:gd name="connsiteY836" fmla="*/ 1752268 h 6858000"/>
              <a:gd name="connsiteX837" fmla="*/ 7179560 w 7467600"/>
              <a:gd name="connsiteY837" fmla="*/ 1467551 h 6858000"/>
              <a:gd name="connsiteX838" fmla="*/ 7158730 w 7467600"/>
              <a:gd name="connsiteY838" fmla="*/ 1507835 h 6858000"/>
              <a:gd name="connsiteX839" fmla="*/ 6326959 w 7467600"/>
              <a:gd name="connsiteY839" fmla="*/ 1817686 h 6858000"/>
              <a:gd name="connsiteX840" fmla="*/ 6537433 w 7467600"/>
              <a:gd name="connsiteY840" fmla="*/ 1907790 h 6858000"/>
              <a:gd name="connsiteX841" fmla="*/ 6550221 w 7467600"/>
              <a:gd name="connsiteY841" fmla="*/ 1910729 h 6858000"/>
              <a:gd name="connsiteX842" fmla="*/ 6964438 w 7467600"/>
              <a:gd name="connsiteY842" fmla="*/ 2209505 h 6858000"/>
              <a:gd name="connsiteX843" fmla="*/ 7367862 w 7467600"/>
              <a:gd name="connsiteY843" fmla="*/ 2806833 h 6858000"/>
              <a:gd name="connsiteX844" fmla="*/ 7364329 w 7467600"/>
              <a:gd name="connsiteY844" fmla="*/ 2826907 h 6858000"/>
              <a:gd name="connsiteX845" fmla="*/ 7290545 w 7467600"/>
              <a:gd name="connsiteY845" fmla="*/ 2850663 h 6858000"/>
              <a:gd name="connsiteX846" fmla="*/ 6472036 w 7467600"/>
              <a:gd name="connsiteY846" fmla="*/ 1959003 h 6858000"/>
              <a:gd name="connsiteX847" fmla="*/ 5792897 w 7467600"/>
              <a:gd name="connsiteY847" fmla="*/ 1647747 h 6858000"/>
              <a:gd name="connsiteX848" fmla="*/ 5842751 w 7467600"/>
              <a:gd name="connsiteY848" fmla="*/ 1816112 h 6858000"/>
              <a:gd name="connsiteX849" fmla="*/ 5847424 w 7467600"/>
              <a:gd name="connsiteY849" fmla="*/ 1815776 h 6858000"/>
              <a:gd name="connsiteX850" fmla="*/ 6399821 w 7467600"/>
              <a:gd name="connsiteY850" fmla="*/ 2344799 h 6858000"/>
              <a:gd name="connsiteX851" fmla="*/ 6323232 w 7467600"/>
              <a:gd name="connsiteY851" fmla="*/ 2389634 h 6858000"/>
              <a:gd name="connsiteX852" fmla="*/ 5942958 w 7467600"/>
              <a:gd name="connsiteY852" fmla="*/ 2077708 h 6858000"/>
              <a:gd name="connsiteX853" fmla="*/ 5921559 w 7467600"/>
              <a:gd name="connsiteY853" fmla="*/ 2378596 h 6858000"/>
              <a:gd name="connsiteX854" fmla="*/ 5817651 w 7467600"/>
              <a:gd name="connsiteY854" fmla="*/ 3023919 h 6858000"/>
              <a:gd name="connsiteX855" fmla="*/ 5729634 w 7467600"/>
              <a:gd name="connsiteY855" fmla="*/ 3051849 h 6858000"/>
              <a:gd name="connsiteX856" fmla="*/ 5611018 w 7467600"/>
              <a:gd name="connsiteY856" fmla="*/ 2316769 h 6858000"/>
              <a:gd name="connsiteX857" fmla="*/ 5687608 w 7467600"/>
              <a:gd name="connsiteY857" fmla="*/ 2039972 h 6858000"/>
              <a:gd name="connsiteX858" fmla="*/ 5657554 w 7467600"/>
              <a:gd name="connsiteY858" fmla="*/ 1576445 h 6858000"/>
              <a:gd name="connsiteX859" fmla="*/ 5150475 w 7467600"/>
              <a:gd name="connsiteY859" fmla="*/ 1274012 h 6858000"/>
              <a:gd name="connsiteX860" fmla="*/ 5349142 w 7467600"/>
              <a:gd name="connsiteY860" fmla="*/ 2204405 h 6858000"/>
              <a:gd name="connsiteX861" fmla="*/ 5262214 w 7467600"/>
              <a:gd name="connsiteY861" fmla="*/ 2233836 h 6858000"/>
              <a:gd name="connsiteX862" fmla="*/ 4981539 w 7467600"/>
              <a:gd name="connsiteY862" fmla="*/ 1542201 h 6858000"/>
              <a:gd name="connsiteX863" fmla="*/ 4958461 w 7467600"/>
              <a:gd name="connsiteY863" fmla="*/ 1136957 h 6858000"/>
              <a:gd name="connsiteX864" fmla="*/ 4655015 w 7467600"/>
              <a:gd name="connsiteY864" fmla="*/ 891426 h 6858000"/>
              <a:gd name="connsiteX865" fmla="*/ 4348002 w 7467600"/>
              <a:gd name="connsiteY865" fmla="*/ 2205895 h 6858000"/>
              <a:gd name="connsiteX866" fmla="*/ 4262250 w 7467600"/>
              <a:gd name="connsiteY866" fmla="*/ 2219972 h 6858000"/>
              <a:gd name="connsiteX867" fmla="*/ 4550611 w 7467600"/>
              <a:gd name="connsiteY867" fmla="*/ 817540 h 6858000"/>
              <a:gd name="connsiteX868" fmla="*/ 4564418 w 7467600"/>
              <a:gd name="connsiteY868" fmla="*/ 808293 h 6858000"/>
              <a:gd name="connsiteX869" fmla="*/ 4266388 w 7467600"/>
              <a:gd name="connsiteY869" fmla="*/ 500083 h 6858000"/>
              <a:gd name="connsiteX870" fmla="*/ 4032842 w 7467600"/>
              <a:gd name="connsiteY870" fmla="*/ 211809 h 6858000"/>
              <a:gd name="connsiteX871" fmla="*/ 3882765 w 7467600"/>
              <a:gd name="connsiteY871" fmla="*/ 0 h 6858000"/>
              <a:gd name="connsiteX872" fmla="*/ 3721337 w 7467600"/>
              <a:gd name="connsiteY872" fmla="*/ 0 h 6858000"/>
              <a:gd name="connsiteX873" fmla="*/ 3797544 w 7467600"/>
              <a:gd name="connsiteY873" fmla="*/ 0 h 6858000"/>
              <a:gd name="connsiteX874" fmla="*/ 3775734 w 7467600"/>
              <a:gd name="connsiteY874" fmla="*/ 95131 h 6858000"/>
              <a:gd name="connsiteX875" fmla="*/ 3724807 w 7467600"/>
              <a:gd name="connsiteY875" fmla="*/ 272257 h 6858000"/>
              <a:gd name="connsiteX876" fmla="*/ 3726844 w 7467600"/>
              <a:gd name="connsiteY876" fmla="*/ 282988 h 6858000"/>
              <a:gd name="connsiteX877" fmla="*/ 3742664 w 7467600"/>
              <a:gd name="connsiteY877" fmla="*/ 279918 h 6858000"/>
              <a:gd name="connsiteX878" fmla="*/ 4103910 w 7467600"/>
              <a:gd name="connsiteY878" fmla="*/ 1161917 h 6858000"/>
              <a:gd name="connsiteX879" fmla="*/ 4020269 w 7467600"/>
              <a:gd name="connsiteY879" fmla="*/ 1200406 h 6858000"/>
              <a:gd name="connsiteX880" fmla="*/ 3674882 w 7467600"/>
              <a:gd name="connsiteY880" fmla="*/ 488524 h 6858000"/>
              <a:gd name="connsiteX881" fmla="*/ 3132682 w 7467600"/>
              <a:gd name="connsiteY881" fmla="*/ 1072284 h 6858000"/>
              <a:gd name="connsiteX882" fmla="*/ 2716346 w 7467600"/>
              <a:gd name="connsiteY882" fmla="*/ 1276376 h 6858000"/>
              <a:gd name="connsiteX883" fmla="*/ 2716772 w 7467600"/>
              <a:gd name="connsiteY883" fmla="*/ 1255462 h 6858000"/>
              <a:gd name="connsiteX884" fmla="*/ 3471096 w 7467600"/>
              <a:gd name="connsiteY884" fmla="*/ 437072 h 6858000"/>
              <a:gd name="connsiteX885" fmla="*/ 3639057 w 7467600"/>
              <a:gd name="connsiteY885" fmla="*/ 286334 h 6858000"/>
              <a:gd name="connsiteX886" fmla="*/ 3640309 w 7467600"/>
              <a:gd name="connsiteY886" fmla="*/ 284664 h 6858000"/>
              <a:gd name="connsiteX887" fmla="*/ 3646022 w 7467600"/>
              <a:gd name="connsiteY887" fmla="*/ 276711 h 6858000"/>
              <a:gd name="connsiteX888" fmla="*/ 3707943 w 7467600"/>
              <a:gd name="connsiteY888" fmla="*/ 65958 h 6858000"/>
              <a:gd name="connsiteX889" fmla="*/ 3721337 w 7467600"/>
              <a:gd name="connsiteY889" fmla="*/ 0 h 6858000"/>
              <a:gd name="connsiteX890" fmla="*/ 2867960 w 7467600"/>
              <a:gd name="connsiteY890" fmla="*/ 0 h 6858000"/>
              <a:gd name="connsiteX891" fmla="*/ 2926351 w 7467600"/>
              <a:gd name="connsiteY891" fmla="*/ 0 h 6858000"/>
              <a:gd name="connsiteX892" fmla="*/ 2902823 w 7467600"/>
              <a:gd name="connsiteY892" fmla="*/ 262929 h 6858000"/>
              <a:gd name="connsiteX893" fmla="*/ 2940663 w 7467600"/>
              <a:gd name="connsiteY893" fmla="*/ 140884 h 6858000"/>
              <a:gd name="connsiteX894" fmla="*/ 2947039 w 7467600"/>
              <a:gd name="connsiteY894" fmla="*/ 122524 h 6858000"/>
              <a:gd name="connsiteX895" fmla="*/ 2984316 w 7467600"/>
              <a:gd name="connsiteY895" fmla="*/ 0 h 6858000"/>
              <a:gd name="connsiteX896" fmla="*/ 3016114 w 7467600"/>
              <a:gd name="connsiteY896" fmla="*/ 0 h 6858000"/>
              <a:gd name="connsiteX897" fmla="*/ 2979949 w 7467600"/>
              <a:gd name="connsiteY897" fmla="*/ 119274 h 6858000"/>
              <a:gd name="connsiteX898" fmla="*/ 3023879 w 7467600"/>
              <a:gd name="connsiteY898" fmla="*/ 0 h 6858000"/>
              <a:gd name="connsiteX899" fmla="*/ 3105400 w 7467600"/>
              <a:gd name="connsiteY899" fmla="*/ 0 h 6858000"/>
              <a:gd name="connsiteX900" fmla="*/ 3094669 w 7467600"/>
              <a:gd name="connsiteY900" fmla="*/ 30308 h 6858000"/>
              <a:gd name="connsiteX901" fmla="*/ 2901945 w 7467600"/>
              <a:gd name="connsiteY901" fmla="*/ 466538 h 6858000"/>
              <a:gd name="connsiteX902" fmla="*/ 2815209 w 7467600"/>
              <a:gd name="connsiteY902" fmla="*/ 497361 h 6858000"/>
              <a:gd name="connsiteX903" fmla="*/ 2844845 w 7467600"/>
              <a:gd name="connsiteY903" fmla="*/ 127638 h 6858000"/>
              <a:gd name="connsiteX904" fmla="*/ 2867960 w 7467600"/>
              <a:gd name="connsiteY904" fmla="*/ 0 h 6858000"/>
              <a:gd name="connsiteX905" fmla="*/ 1057230 w 7467600"/>
              <a:gd name="connsiteY905" fmla="*/ 0 h 6858000"/>
              <a:gd name="connsiteX906" fmla="*/ 1111003 w 7467600"/>
              <a:gd name="connsiteY906" fmla="*/ 0 h 6858000"/>
              <a:gd name="connsiteX907" fmla="*/ 1125553 w 7467600"/>
              <a:gd name="connsiteY907" fmla="*/ 52588 h 6858000"/>
              <a:gd name="connsiteX908" fmla="*/ 1304276 w 7467600"/>
              <a:gd name="connsiteY908" fmla="*/ 476275 h 6858000"/>
              <a:gd name="connsiteX909" fmla="*/ 1492066 w 7467600"/>
              <a:gd name="connsiteY909" fmla="*/ 886333 h 6858000"/>
              <a:gd name="connsiteX910" fmla="*/ 1423698 w 7467600"/>
              <a:gd name="connsiteY910" fmla="*/ 710817 h 6858000"/>
              <a:gd name="connsiteX911" fmla="*/ 1357609 w 7467600"/>
              <a:gd name="connsiteY911" fmla="*/ 532892 h 6858000"/>
              <a:gd name="connsiteX912" fmla="*/ 1309550 w 7467600"/>
              <a:gd name="connsiteY912" fmla="*/ 374031 h 6858000"/>
              <a:gd name="connsiteX913" fmla="*/ 1193673 w 7467600"/>
              <a:gd name="connsiteY913" fmla="*/ 49533 h 6858000"/>
              <a:gd name="connsiteX914" fmla="*/ 1164391 w 7467600"/>
              <a:gd name="connsiteY914" fmla="*/ 0 h 6858000"/>
              <a:gd name="connsiteX915" fmla="*/ 1200666 w 7467600"/>
              <a:gd name="connsiteY915" fmla="*/ 0 h 6858000"/>
              <a:gd name="connsiteX916" fmla="*/ 1223408 w 7467600"/>
              <a:gd name="connsiteY916" fmla="*/ 38996 h 6858000"/>
              <a:gd name="connsiteX917" fmla="*/ 1339635 w 7467600"/>
              <a:gd name="connsiteY917" fmla="*/ 365517 h 6858000"/>
              <a:gd name="connsiteX918" fmla="*/ 1387469 w 7467600"/>
              <a:gd name="connsiteY918" fmla="*/ 523079 h 6858000"/>
              <a:gd name="connsiteX919" fmla="*/ 1452685 w 7467600"/>
              <a:gd name="connsiteY919" fmla="*/ 699806 h 6858000"/>
              <a:gd name="connsiteX920" fmla="*/ 1492092 w 7467600"/>
              <a:gd name="connsiteY920" fmla="*/ 800424 h 6858000"/>
              <a:gd name="connsiteX921" fmla="*/ 1455302 w 7467600"/>
              <a:gd name="connsiteY921" fmla="*/ 632913 h 6858000"/>
              <a:gd name="connsiteX922" fmla="*/ 1222336 w 7467600"/>
              <a:gd name="connsiteY922" fmla="*/ 9480 h 6858000"/>
              <a:gd name="connsiteX923" fmla="*/ 1214634 w 7467600"/>
              <a:gd name="connsiteY923" fmla="*/ 0 h 6858000"/>
              <a:gd name="connsiteX924" fmla="*/ 1289827 w 7467600"/>
              <a:gd name="connsiteY924" fmla="*/ 0 h 6858000"/>
              <a:gd name="connsiteX925" fmla="*/ 1321076 w 7467600"/>
              <a:gd name="connsiteY925" fmla="*/ 59722 h 6858000"/>
              <a:gd name="connsiteX926" fmla="*/ 1512579 w 7467600"/>
              <a:gd name="connsiteY926" fmla="*/ 626441 h 6858000"/>
              <a:gd name="connsiteX927" fmla="*/ 1506076 w 7467600"/>
              <a:gd name="connsiteY927" fmla="*/ 1089289 h 6858000"/>
              <a:gd name="connsiteX928" fmla="*/ 1486346 w 7467600"/>
              <a:gd name="connsiteY928" fmla="*/ 1079919 h 6858000"/>
              <a:gd name="connsiteX929" fmla="*/ 1070511 w 7467600"/>
              <a:gd name="connsiteY929" fmla="*/ 48609 h 6858000"/>
              <a:gd name="connsiteX930" fmla="*/ 1057230 w 7467600"/>
              <a:gd name="connsiteY930" fmla="*/ 0 h 6858000"/>
              <a:gd name="connsiteX931" fmla="*/ 43151 w 7467600"/>
              <a:gd name="connsiteY931" fmla="*/ 0 h 6858000"/>
              <a:gd name="connsiteX932" fmla="*/ 95283 w 7467600"/>
              <a:gd name="connsiteY932" fmla="*/ 0 h 6858000"/>
              <a:gd name="connsiteX933" fmla="*/ 300708 w 7467600"/>
              <a:gd name="connsiteY933" fmla="*/ 154571 h 6858000"/>
              <a:gd name="connsiteX934" fmla="*/ 530414 w 7467600"/>
              <a:gd name="connsiteY934" fmla="*/ 354673 h 6858000"/>
              <a:gd name="connsiteX935" fmla="*/ 333785 w 7467600"/>
              <a:gd name="connsiteY935" fmla="*/ 161564 h 6858000"/>
              <a:gd name="connsiteX936" fmla="*/ 147005 w 7467600"/>
              <a:gd name="connsiteY936" fmla="*/ 0 h 6858000"/>
              <a:gd name="connsiteX937" fmla="*/ 272509 w 7467600"/>
              <a:gd name="connsiteY937" fmla="*/ 0 h 6858000"/>
              <a:gd name="connsiteX938" fmla="*/ 326276 w 7467600"/>
              <a:gd name="connsiteY938" fmla="*/ 45847 h 6858000"/>
              <a:gd name="connsiteX939" fmla="*/ 823759 w 7467600"/>
              <a:gd name="connsiteY939" fmla="*/ 574145 h 6858000"/>
              <a:gd name="connsiteX940" fmla="*/ 811254 w 7467600"/>
              <a:gd name="connsiteY940" fmla="*/ 665546 h 6858000"/>
              <a:gd name="connsiteX941" fmla="*/ 154042 w 7467600"/>
              <a:gd name="connsiteY941" fmla="*/ 261522 h 6858000"/>
              <a:gd name="connsiteX942" fmla="*/ 13550 w 7467600"/>
              <a:gd name="connsiteY942" fmla="*/ 158423 h 6858000"/>
              <a:gd name="connsiteX943" fmla="*/ 0 w 7467600"/>
              <a:gd name="connsiteY943" fmla="*/ 146618 h 6858000"/>
              <a:gd name="connsiteX944" fmla="*/ 0 w 7467600"/>
              <a:gd name="connsiteY944" fmla="*/ 59161 h 6858000"/>
              <a:gd name="connsiteX945" fmla="*/ 45427 w 7467600"/>
              <a:gd name="connsiteY945" fmla="*/ 101078 h 6858000"/>
              <a:gd name="connsiteX946" fmla="*/ 630103 w 7467600"/>
              <a:gd name="connsiteY946" fmla="*/ 485885 h 6858000"/>
              <a:gd name="connsiteX947" fmla="*/ 532040 w 7467600"/>
              <a:gd name="connsiteY947" fmla="*/ 399359 h 6858000"/>
              <a:gd name="connsiteX948" fmla="*/ 517618 w 7467600"/>
              <a:gd name="connsiteY948" fmla="*/ 385726 h 6858000"/>
              <a:gd name="connsiteX949" fmla="*/ 285074 w 7467600"/>
              <a:gd name="connsiteY949" fmla="*/ 182755 h 6858000"/>
              <a:gd name="connsiteX950" fmla="*/ 43151 w 7467600"/>
              <a:gd name="connsiteY95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831490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7467600 w 7467600"/>
              <a:gd name="connsiteY17" fmla="*/ 6831490 h 6858000"/>
              <a:gd name="connsiteX18" fmla="*/ 1019354 w 7467600"/>
              <a:gd name="connsiteY18" fmla="*/ 6315006 h 6858000"/>
              <a:gd name="connsiteX19" fmla="*/ 441046 w 7467600"/>
              <a:gd name="connsiteY19" fmla="*/ 6691153 h 6858000"/>
              <a:gd name="connsiteX20" fmla="*/ 1019354 w 7467600"/>
              <a:gd name="connsiteY20" fmla="*/ 6315006 h 6858000"/>
              <a:gd name="connsiteX21" fmla="*/ 991680 w 7467600"/>
              <a:gd name="connsiteY21" fmla="*/ 6298413 h 6858000"/>
              <a:gd name="connsiteX22" fmla="*/ 409060 w 7467600"/>
              <a:gd name="connsiteY22" fmla="*/ 6671470 h 6858000"/>
              <a:gd name="connsiteX23" fmla="*/ 991680 w 7467600"/>
              <a:gd name="connsiteY23" fmla="*/ 6298413 h 6858000"/>
              <a:gd name="connsiteX24" fmla="*/ 103333 w 7467600"/>
              <a:gd name="connsiteY24" fmla="*/ 5699602 h 6858000"/>
              <a:gd name="connsiteX25" fmla="*/ 233938 w 7467600"/>
              <a:gd name="connsiteY25" fmla="*/ 5809416 h 6858000"/>
              <a:gd name="connsiteX26" fmla="*/ 883580 w 7467600"/>
              <a:gd name="connsiteY26" fmla="*/ 6180710 h 6858000"/>
              <a:gd name="connsiteX27" fmla="*/ 487337 w 7467600"/>
              <a:gd name="connsiteY27" fmla="*/ 5950182 h 6858000"/>
              <a:gd name="connsiteX28" fmla="*/ 354051 w 7467600"/>
              <a:gd name="connsiteY28" fmla="*/ 5854912 h 6858000"/>
              <a:gd name="connsiteX29" fmla="*/ 195436 w 7467600"/>
              <a:gd name="connsiteY29" fmla="*/ 5755068 h 6858000"/>
              <a:gd name="connsiteX30" fmla="*/ 103333 w 7467600"/>
              <a:gd name="connsiteY30" fmla="*/ 5699602 h 6858000"/>
              <a:gd name="connsiteX31" fmla="*/ 5539432 w 7467600"/>
              <a:gd name="connsiteY31" fmla="*/ 5642928 h 6858000"/>
              <a:gd name="connsiteX32" fmla="*/ 5555462 w 7467600"/>
              <a:gd name="connsiteY32" fmla="*/ 5694454 h 6858000"/>
              <a:gd name="connsiteX33" fmla="*/ 5828270 w 7467600"/>
              <a:gd name="connsiteY33" fmla="*/ 6320663 h 6858000"/>
              <a:gd name="connsiteX34" fmla="*/ 5947416 w 7467600"/>
              <a:gd name="connsiteY34" fmla="*/ 6574846 h 6858000"/>
              <a:gd name="connsiteX35" fmla="*/ 5539432 w 7467600"/>
              <a:gd name="connsiteY35" fmla="*/ 5642928 h 6858000"/>
              <a:gd name="connsiteX36" fmla="*/ 51253 w 7467600"/>
              <a:gd name="connsiteY36" fmla="*/ 5631825 h 6858000"/>
              <a:gd name="connsiteX37" fmla="*/ 211622 w 7467600"/>
              <a:gd name="connsiteY37" fmla="*/ 5728803 h 6858000"/>
              <a:gd name="connsiteX38" fmla="*/ 371652 w 7467600"/>
              <a:gd name="connsiteY38" fmla="*/ 5829062 h 6858000"/>
              <a:gd name="connsiteX39" fmla="*/ 505903 w 7467600"/>
              <a:gd name="connsiteY39" fmla="*/ 5925221 h 6858000"/>
              <a:gd name="connsiteX40" fmla="*/ 899240 w 7467600"/>
              <a:gd name="connsiteY40" fmla="*/ 6153068 h 6858000"/>
              <a:gd name="connsiteX41" fmla="*/ 988114 w 7467600"/>
              <a:gd name="connsiteY41" fmla="*/ 6174204 h 6858000"/>
              <a:gd name="connsiteX42" fmla="*/ 845971 w 7467600"/>
              <a:gd name="connsiteY42" fmla="*/ 6067177 h 6858000"/>
              <a:gd name="connsiteX43" fmla="*/ 448057 w 7467600"/>
              <a:gd name="connsiteY43" fmla="*/ 5841376 h 6858000"/>
              <a:gd name="connsiteX44" fmla="*/ 51253 w 7467600"/>
              <a:gd name="connsiteY44" fmla="*/ 5631825 h 6858000"/>
              <a:gd name="connsiteX45" fmla="*/ 2606687 w 7467600"/>
              <a:gd name="connsiteY45" fmla="*/ 5630718 h 6858000"/>
              <a:gd name="connsiteX46" fmla="*/ 2645658 w 7467600"/>
              <a:gd name="connsiteY46" fmla="*/ 6640259 h 6858000"/>
              <a:gd name="connsiteX47" fmla="*/ 2606687 w 7467600"/>
              <a:gd name="connsiteY47" fmla="*/ 5630718 h 6858000"/>
              <a:gd name="connsiteX48" fmla="*/ 3642057 w 7467600"/>
              <a:gd name="connsiteY48" fmla="*/ 5573487 h 6858000"/>
              <a:gd name="connsiteX49" fmla="*/ 3632981 w 7467600"/>
              <a:gd name="connsiteY49" fmla="*/ 5579437 h 6858000"/>
              <a:gd name="connsiteX50" fmla="*/ 3382436 w 7467600"/>
              <a:gd name="connsiteY50" fmla="*/ 5952726 h 6858000"/>
              <a:gd name="connsiteX51" fmla="*/ 3191929 w 7467600"/>
              <a:gd name="connsiteY51" fmla="*/ 6662669 h 6858000"/>
              <a:gd name="connsiteX52" fmla="*/ 3369898 w 7467600"/>
              <a:gd name="connsiteY52" fmla="*/ 6081771 h 6858000"/>
              <a:gd name="connsiteX53" fmla="*/ 3642057 w 7467600"/>
              <a:gd name="connsiteY53" fmla="*/ 5573487 h 6858000"/>
              <a:gd name="connsiteX54" fmla="*/ 2650666 w 7467600"/>
              <a:gd name="connsiteY54" fmla="*/ 5530686 h 6858000"/>
              <a:gd name="connsiteX55" fmla="*/ 2650249 w 7467600"/>
              <a:gd name="connsiteY55" fmla="*/ 5532101 h 6858000"/>
              <a:gd name="connsiteX56" fmla="*/ 2663808 w 7467600"/>
              <a:gd name="connsiteY56" fmla="*/ 6535215 h 6858000"/>
              <a:gd name="connsiteX57" fmla="*/ 2665418 w 7467600"/>
              <a:gd name="connsiteY57" fmla="*/ 6132756 h 6858000"/>
              <a:gd name="connsiteX58" fmla="*/ 2650666 w 7467600"/>
              <a:gd name="connsiteY58" fmla="*/ 5530686 h 6858000"/>
              <a:gd name="connsiteX59" fmla="*/ 2680277 w 7467600"/>
              <a:gd name="connsiteY59" fmla="*/ 5479204 h 6858000"/>
              <a:gd name="connsiteX60" fmla="*/ 2678972 w 7467600"/>
              <a:gd name="connsiteY60" fmla="*/ 5481582 h 6858000"/>
              <a:gd name="connsiteX61" fmla="*/ 2696666 w 7467600"/>
              <a:gd name="connsiteY61" fmla="*/ 6133836 h 6858000"/>
              <a:gd name="connsiteX62" fmla="*/ 2695769 w 7467600"/>
              <a:gd name="connsiteY62" fmla="*/ 6390955 h 6858000"/>
              <a:gd name="connsiteX63" fmla="*/ 2739893 w 7467600"/>
              <a:gd name="connsiteY63" fmla="*/ 6108357 h 6858000"/>
              <a:gd name="connsiteX64" fmla="*/ 2680277 w 7467600"/>
              <a:gd name="connsiteY64" fmla="*/ 5479204 h 6858000"/>
              <a:gd name="connsiteX65" fmla="*/ 1132195 w 7467600"/>
              <a:gd name="connsiteY65" fmla="*/ 5467980 h 6858000"/>
              <a:gd name="connsiteX66" fmla="*/ 1679056 w 7467600"/>
              <a:gd name="connsiteY66" fmla="*/ 5516907 h 6858000"/>
              <a:gd name="connsiteX67" fmla="*/ 2128648 w 7467600"/>
              <a:gd name="connsiteY67" fmla="*/ 5474249 h 6858000"/>
              <a:gd name="connsiteX68" fmla="*/ 1825619 w 7467600"/>
              <a:gd name="connsiteY68" fmla="*/ 5478447 h 6858000"/>
              <a:gd name="connsiteX69" fmla="*/ 1737798 w 7467600"/>
              <a:gd name="connsiteY69" fmla="*/ 5483353 h 6858000"/>
              <a:gd name="connsiteX70" fmla="*/ 1132195 w 7467600"/>
              <a:gd name="connsiteY70" fmla="*/ 5467980 h 6858000"/>
              <a:gd name="connsiteX71" fmla="*/ 1456157 w 7467600"/>
              <a:gd name="connsiteY71" fmla="*/ 5371404 h 6858000"/>
              <a:gd name="connsiteX72" fmla="*/ 1244432 w 7467600"/>
              <a:gd name="connsiteY72" fmla="*/ 5385601 h 6858000"/>
              <a:gd name="connsiteX73" fmla="*/ 973990 w 7467600"/>
              <a:gd name="connsiteY73" fmla="*/ 5424940 h 6858000"/>
              <a:gd name="connsiteX74" fmla="*/ 1103809 w 7467600"/>
              <a:gd name="connsiteY74" fmla="*/ 5433720 h 6858000"/>
              <a:gd name="connsiteX75" fmla="*/ 1123454 w 7467600"/>
              <a:gd name="connsiteY75" fmla="*/ 5435727 h 6858000"/>
              <a:gd name="connsiteX76" fmla="*/ 1737017 w 7467600"/>
              <a:gd name="connsiteY76" fmla="*/ 5452183 h 6858000"/>
              <a:gd name="connsiteX77" fmla="*/ 1824397 w 7467600"/>
              <a:gd name="connsiteY77" fmla="*/ 5447757 h 6858000"/>
              <a:gd name="connsiteX78" fmla="*/ 2070059 w 7467600"/>
              <a:gd name="connsiteY78" fmla="*/ 5441660 h 6858000"/>
              <a:gd name="connsiteX79" fmla="*/ 1456157 w 7467600"/>
              <a:gd name="connsiteY79" fmla="*/ 5371404 h 6858000"/>
              <a:gd name="connsiteX80" fmla="*/ 4988186 w 7467600"/>
              <a:gd name="connsiteY80" fmla="*/ 5216467 h 6858000"/>
              <a:gd name="connsiteX81" fmla="*/ 4777334 w 7467600"/>
              <a:gd name="connsiteY81" fmla="*/ 5406072 h 6858000"/>
              <a:gd name="connsiteX82" fmla="*/ 4718341 w 7467600"/>
              <a:gd name="connsiteY82" fmla="*/ 5468043 h 6858000"/>
              <a:gd name="connsiteX83" fmla="*/ 4604655 w 7467600"/>
              <a:gd name="connsiteY83" fmla="*/ 5583434 h 6858000"/>
              <a:gd name="connsiteX84" fmla="*/ 4565074 w 7467600"/>
              <a:gd name="connsiteY84" fmla="*/ 5618550 h 6858000"/>
              <a:gd name="connsiteX85" fmla="*/ 4988186 w 7467600"/>
              <a:gd name="connsiteY85" fmla="*/ 5216467 h 6858000"/>
              <a:gd name="connsiteX86" fmla="*/ 4978032 w 7467600"/>
              <a:gd name="connsiteY86" fmla="*/ 5183809 h 6858000"/>
              <a:gd name="connsiteX87" fmla="*/ 4463413 w 7467600"/>
              <a:gd name="connsiteY87" fmla="*/ 5615162 h 6858000"/>
              <a:gd name="connsiteX88" fmla="*/ 4358134 w 7467600"/>
              <a:gd name="connsiteY88" fmla="*/ 5742791 h 6858000"/>
              <a:gd name="connsiteX89" fmla="*/ 4376219 w 7467600"/>
              <a:gd name="connsiteY89" fmla="*/ 5729027 h 6858000"/>
              <a:gd name="connsiteX90" fmla="*/ 4582340 w 7467600"/>
              <a:gd name="connsiteY90" fmla="*/ 5561037 h 6858000"/>
              <a:gd name="connsiteX91" fmla="*/ 4694684 w 7467600"/>
              <a:gd name="connsiteY91" fmla="*/ 5447098 h 6858000"/>
              <a:gd name="connsiteX92" fmla="*/ 4754123 w 7467600"/>
              <a:gd name="connsiteY92" fmla="*/ 5384643 h 6858000"/>
              <a:gd name="connsiteX93" fmla="*/ 4978032 w 7467600"/>
              <a:gd name="connsiteY93" fmla="*/ 5183809 h 6858000"/>
              <a:gd name="connsiteX94" fmla="*/ 1903353 w 7467600"/>
              <a:gd name="connsiteY94" fmla="*/ 5044827 h 6858000"/>
              <a:gd name="connsiteX95" fmla="*/ 1936931 w 7467600"/>
              <a:gd name="connsiteY95" fmla="*/ 5093954 h 6858000"/>
              <a:gd name="connsiteX96" fmla="*/ 2195868 w 7467600"/>
              <a:gd name="connsiteY96" fmla="*/ 5396574 h 6858000"/>
              <a:gd name="connsiteX97" fmla="*/ 2088852 w 7467600"/>
              <a:gd name="connsiteY97" fmla="*/ 5166123 h 6858000"/>
              <a:gd name="connsiteX98" fmla="*/ 1958241 w 7467600"/>
              <a:gd name="connsiteY98" fmla="*/ 5067955 h 6858000"/>
              <a:gd name="connsiteX99" fmla="*/ 1903353 w 7467600"/>
              <a:gd name="connsiteY99" fmla="*/ 5044827 h 6858000"/>
              <a:gd name="connsiteX100" fmla="*/ 1979378 w 7467600"/>
              <a:gd name="connsiteY100" fmla="*/ 4769504 h 6858000"/>
              <a:gd name="connsiteX101" fmla="*/ 2882120 w 7467600"/>
              <a:gd name="connsiteY101" fmla="*/ 5064547 h 6858000"/>
              <a:gd name="connsiteX102" fmla="*/ 2793103 w 7467600"/>
              <a:gd name="connsiteY102" fmla="*/ 5039699 h 6858000"/>
              <a:gd name="connsiteX103" fmla="*/ 2770041 w 7467600"/>
              <a:gd name="connsiteY103" fmla="*/ 5033634 h 6858000"/>
              <a:gd name="connsiteX104" fmla="*/ 1979378 w 7467600"/>
              <a:gd name="connsiteY104" fmla="*/ 4769504 h 6858000"/>
              <a:gd name="connsiteX105" fmla="*/ 1927410 w 7467600"/>
              <a:gd name="connsiteY105" fmla="*/ 4716164 h 6858000"/>
              <a:gd name="connsiteX106" fmla="*/ 1959587 w 7467600"/>
              <a:gd name="connsiteY106" fmla="*/ 4728849 h 6858000"/>
              <a:gd name="connsiteX107" fmla="*/ 2777707 w 7467600"/>
              <a:gd name="connsiteY107" fmla="*/ 5003991 h 6858000"/>
              <a:gd name="connsiteX108" fmla="*/ 2800768 w 7467600"/>
              <a:gd name="connsiteY108" fmla="*/ 5010056 h 6858000"/>
              <a:gd name="connsiteX109" fmla="*/ 2879408 w 7467600"/>
              <a:gd name="connsiteY109" fmla="*/ 5031590 h 6858000"/>
              <a:gd name="connsiteX110" fmla="*/ 2862295 w 7467600"/>
              <a:gd name="connsiteY110" fmla="*/ 5022958 h 6858000"/>
              <a:gd name="connsiteX111" fmla="*/ 2813343 w 7467600"/>
              <a:gd name="connsiteY111" fmla="*/ 4998369 h 6858000"/>
              <a:gd name="connsiteX112" fmla="*/ 2646245 w 7467600"/>
              <a:gd name="connsiteY112" fmla="*/ 4930999 h 6858000"/>
              <a:gd name="connsiteX113" fmla="*/ 1999243 w 7467600"/>
              <a:gd name="connsiteY113" fmla="*/ 4730524 h 6858000"/>
              <a:gd name="connsiteX114" fmla="*/ 1979527 w 7467600"/>
              <a:gd name="connsiteY114" fmla="*/ 4726651 h 6858000"/>
              <a:gd name="connsiteX115" fmla="*/ 1927410 w 7467600"/>
              <a:gd name="connsiteY115" fmla="*/ 4716164 h 6858000"/>
              <a:gd name="connsiteX116" fmla="*/ 1997014 w 7467600"/>
              <a:gd name="connsiteY116" fmla="*/ 4698007 h 6858000"/>
              <a:gd name="connsiteX117" fmla="*/ 2005458 w 7467600"/>
              <a:gd name="connsiteY117" fmla="*/ 4699540 h 6858000"/>
              <a:gd name="connsiteX118" fmla="*/ 2657186 w 7467600"/>
              <a:gd name="connsiteY118" fmla="*/ 4901687 h 6858000"/>
              <a:gd name="connsiteX119" fmla="*/ 2826662 w 7467600"/>
              <a:gd name="connsiteY119" fmla="*/ 4970362 h 6858000"/>
              <a:gd name="connsiteX120" fmla="*/ 2876100 w 7467600"/>
              <a:gd name="connsiteY120" fmla="*/ 4995397 h 6858000"/>
              <a:gd name="connsiteX121" fmla="*/ 3042600 w 7467600"/>
              <a:gd name="connsiteY121" fmla="*/ 5059532 h 6858000"/>
              <a:gd name="connsiteX122" fmla="*/ 1997014 w 7467600"/>
              <a:gd name="connsiteY122" fmla="*/ 4698007 h 6858000"/>
              <a:gd name="connsiteX123" fmla="*/ 2305292 w 7467600"/>
              <a:gd name="connsiteY123" fmla="*/ 4219492 h 6858000"/>
              <a:gd name="connsiteX124" fmla="*/ 3360922 w 7467600"/>
              <a:gd name="connsiteY124" fmla="*/ 4529373 h 6858000"/>
              <a:gd name="connsiteX125" fmla="*/ 3492420 w 7467600"/>
              <a:gd name="connsiteY125" fmla="*/ 4510145 h 6858000"/>
              <a:gd name="connsiteX126" fmla="*/ 3364086 w 7467600"/>
              <a:gd name="connsiteY126" fmla="*/ 4480340 h 6858000"/>
              <a:gd name="connsiteX127" fmla="*/ 3225818 w 7467600"/>
              <a:gd name="connsiteY127" fmla="*/ 4411822 h 6858000"/>
              <a:gd name="connsiteX128" fmla="*/ 3129696 w 7467600"/>
              <a:gd name="connsiteY128" fmla="*/ 4360704 h 6858000"/>
              <a:gd name="connsiteX129" fmla="*/ 2814545 w 7467600"/>
              <a:gd name="connsiteY129" fmla="*/ 4282955 h 6858000"/>
              <a:gd name="connsiteX130" fmla="*/ 2305292 w 7467600"/>
              <a:gd name="connsiteY130" fmla="*/ 4219492 h 6858000"/>
              <a:gd name="connsiteX131" fmla="*/ 2626982 w 7467600"/>
              <a:gd name="connsiteY131" fmla="*/ 4206450 h 6858000"/>
              <a:gd name="connsiteX132" fmla="*/ 2490617 w 7467600"/>
              <a:gd name="connsiteY132" fmla="*/ 4206951 h 6858000"/>
              <a:gd name="connsiteX133" fmla="*/ 2819869 w 7467600"/>
              <a:gd name="connsiteY133" fmla="*/ 4252936 h 6858000"/>
              <a:gd name="connsiteX134" fmla="*/ 3143018 w 7467600"/>
              <a:gd name="connsiteY134" fmla="*/ 4332698 h 6858000"/>
              <a:gd name="connsiteX135" fmla="*/ 3241520 w 7467600"/>
              <a:gd name="connsiteY135" fmla="*/ 4385112 h 6858000"/>
              <a:gd name="connsiteX136" fmla="*/ 3374575 w 7467600"/>
              <a:gd name="connsiteY136" fmla="*/ 4451517 h 6858000"/>
              <a:gd name="connsiteX137" fmla="*/ 3505221 w 7467600"/>
              <a:gd name="connsiteY137" fmla="*/ 4480757 h 6858000"/>
              <a:gd name="connsiteX138" fmla="*/ 2626982 w 7467600"/>
              <a:gd name="connsiteY138" fmla="*/ 4206450 h 6858000"/>
              <a:gd name="connsiteX139" fmla="*/ 1310106 w 7467600"/>
              <a:gd name="connsiteY139" fmla="*/ 3943217 h 6858000"/>
              <a:gd name="connsiteX140" fmla="*/ 854994 w 7467600"/>
              <a:gd name="connsiteY140" fmla="*/ 4399136 h 6858000"/>
              <a:gd name="connsiteX141" fmla="*/ 742462 w 7467600"/>
              <a:gd name="connsiteY141" fmla="*/ 4594648 h 6858000"/>
              <a:gd name="connsiteX142" fmla="*/ 820602 w 7467600"/>
              <a:gd name="connsiteY142" fmla="*/ 4485915 h 6858000"/>
              <a:gd name="connsiteX143" fmla="*/ 878295 w 7467600"/>
              <a:gd name="connsiteY143" fmla="*/ 4403594 h 6858000"/>
              <a:gd name="connsiteX144" fmla="*/ 1240607 w 7467600"/>
              <a:gd name="connsiteY144" fmla="*/ 4010401 h 6858000"/>
              <a:gd name="connsiteX145" fmla="*/ 1310106 w 7467600"/>
              <a:gd name="connsiteY145" fmla="*/ 3943217 h 6858000"/>
              <a:gd name="connsiteX146" fmla="*/ 1423113 w 7467600"/>
              <a:gd name="connsiteY146" fmla="*/ 3874565 h 6858000"/>
              <a:gd name="connsiteX147" fmla="*/ 1260565 w 7467600"/>
              <a:gd name="connsiteY147" fmla="*/ 4031982 h 6858000"/>
              <a:gd name="connsiteX148" fmla="*/ 901900 w 7467600"/>
              <a:gd name="connsiteY148" fmla="*/ 4421236 h 6858000"/>
              <a:gd name="connsiteX149" fmla="*/ 845044 w 7467600"/>
              <a:gd name="connsiteY149" fmla="*/ 4502436 h 6858000"/>
              <a:gd name="connsiteX150" fmla="*/ 685926 w 7467600"/>
              <a:gd name="connsiteY150" fmla="*/ 4703069 h 6858000"/>
              <a:gd name="connsiteX151" fmla="*/ 684248 w 7467600"/>
              <a:gd name="connsiteY151" fmla="*/ 4706721 h 6858000"/>
              <a:gd name="connsiteX152" fmla="*/ 1423113 w 7467600"/>
              <a:gd name="connsiteY152" fmla="*/ 3874565 h 6858000"/>
              <a:gd name="connsiteX153" fmla="*/ 3316479 w 7467600"/>
              <a:gd name="connsiteY153" fmla="*/ 3872136 h 6858000"/>
              <a:gd name="connsiteX154" fmla="*/ 3546806 w 7467600"/>
              <a:gd name="connsiteY154" fmla="*/ 4356139 h 6858000"/>
              <a:gd name="connsiteX155" fmla="*/ 3364433 w 7467600"/>
              <a:gd name="connsiteY155" fmla="*/ 3953121 h 6858000"/>
              <a:gd name="connsiteX156" fmla="*/ 3316479 w 7467600"/>
              <a:gd name="connsiteY156" fmla="*/ 3872136 h 6858000"/>
              <a:gd name="connsiteX157" fmla="*/ 3291335 w 7467600"/>
              <a:gd name="connsiteY157" fmla="*/ 3767420 h 6858000"/>
              <a:gd name="connsiteX158" fmla="*/ 3390805 w 7467600"/>
              <a:gd name="connsiteY158" fmla="*/ 3937163 h 6858000"/>
              <a:gd name="connsiteX159" fmla="*/ 3579062 w 7467600"/>
              <a:gd name="connsiteY159" fmla="*/ 4359040 h 6858000"/>
              <a:gd name="connsiteX160" fmla="*/ 3467355 w 7467600"/>
              <a:gd name="connsiteY160" fmla="*/ 3988130 h 6858000"/>
              <a:gd name="connsiteX161" fmla="*/ 3310753 w 7467600"/>
              <a:gd name="connsiteY161" fmla="*/ 3787140 h 6858000"/>
              <a:gd name="connsiteX162" fmla="*/ 3291335 w 7467600"/>
              <a:gd name="connsiteY162" fmla="*/ 3767420 h 6858000"/>
              <a:gd name="connsiteX163" fmla="*/ 1635889 w 7467600"/>
              <a:gd name="connsiteY163" fmla="*/ 3709494 h 6858000"/>
              <a:gd name="connsiteX164" fmla="*/ 1634800 w 7467600"/>
              <a:gd name="connsiteY164" fmla="*/ 3731111 h 6858000"/>
              <a:gd name="connsiteX165" fmla="*/ 1635889 w 7467600"/>
              <a:gd name="connsiteY165" fmla="*/ 3709494 h 6858000"/>
              <a:gd name="connsiteX166" fmla="*/ 1510397 w 7467600"/>
              <a:gd name="connsiteY166" fmla="*/ 3684705 h 6858000"/>
              <a:gd name="connsiteX167" fmla="*/ 1146550 w 7467600"/>
              <a:gd name="connsiteY167" fmla="*/ 3802012 h 6858000"/>
              <a:gd name="connsiteX168" fmla="*/ 698834 w 7467600"/>
              <a:gd name="connsiteY168" fmla="*/ 3952272 h 6858000"/>
              <a:gd name="connsiteX169" fmla="*/ 34256 w 7467600"/>
              <a:gd name="connsiteY169" fmla="*/ 4347603 h 6858000"/>
              <a:gd name="connsiteX170" fmla="*/ 527241 w 7467600"/>
              <a:gd name="connsiteY170" fmla="*/ 4065078 h 6858000"/>
              <a:gd name="connsiteX171" fmla="*/ 1510397 w 7467600"/>
              <a:gd name="connsiteY171" fmla="*/ 3684705 h 6858000"/>
              <a:gd name="connsiteX172" fmla="*/ 1313114 w 7467600"/>
              <a:gd name="connsiteY172" fmla="*/ 3655216 h 6858000"/>
              <a:gd name="connsiteX173" fmla="*/ 1109304 w 7467600"/>
              <a:gd name="connsiteY173" fmla="*/ 3669030 h 6858000"/>
              <a:gd name="connsiteX174" fmla="*/ 8129 w 7467600"/>
              <a:gd name="connsiteY174" fmla="*/ 4330519 h 6858000"/>
              <a:gd name="connsiteX175" fmla="*/ 687572 w 7467600"/>
              <a:gd name="connsiteY175" fmla="*/ 3925629 h 6858000"/>
              <a:gd name="connsiteX176" fmla="*/ 1138365 w 7467600"/>
              <a:gd name="connsiteY176" fmla="*/ 3774515 h 6858000"/>
              <a:gd name="connsiteX177" fmla="*/ 1505579 w 7467600"/>
              <a:gd name="connsiteY177" fmla="*/ 3655526 h 6858000"/>
              <a:gd name="connsiteX178" fmla="*/ 1313114 w 7467600"/>
              <a:gd name="connsiteY178" fmla="*/ 3655216 h 6858000"/>
              <a:gd name="connsiteX179" fmla="*/ 3655073 w 7467600"/>
              <a:gd name="connsiteY179" fmla="*/ 3650884 h 6858000"/>
              <a:gd name="connsiteX180" fmla="*/ 3989938 w 7467600"/>
              <a:gd name="connsiteY180" fmla="*/ 3991685 h 6858000"/>
              <a:gd name="connsiteX181" fmla="*/ 4393907 w 7467600"/>
              <a:gd name="connsiteY181" fmla="*/ 4261258 h 6858000"/>
              <a:gd name="connsiteX182" fmla="*/ 4648051 w 7467600"/>
              <a:gd name="connsiteY182" fmla="*/ 4374051 h 6858000"/>
              <a:gd name="connsiteX183" fmla="*/ 4383389 w 7467600"/>
              <a:gd name="connsiteY183" fmla="*/ 4184369 h 6858000"/>
              <a:gd name="connsiteX184" fmla="*/ 4165508 w 7467600"/>
              <a:gd name="connsiteY184" fmla="*/ 4035196 h 6858000"/>
              <a:gd name="connsiteX185" fmla="*/ 4068162 w 7467600"/>
              <a:gd name="connsiteY185" fmla="*/ 3953394 h 6858000"/>
              <a:gd name="connsiteX186" fmla="*/ 3981416 w 7467600"/>
              <a:gd name="connsiteY186" fmla="*/ 3880482 h 6858000"/>
              <a:gd name="connsiteX187" fmla="*/ 3800147 w 7467600"/>
              <a:gd name="connsiteY187" fmla="*/ 3749872 h 6858000"/>
              <a:gd name="connsiteX188" fmla="*/ 3655073 w 7467600"/>
              <a:gd name="connsiteY188" fmla="*/ 3650884 h 6858000"/>
              <a:gd name="connsiteX189" fmla="*/ 3670252 w 7467600"/>
              <a:gd name="connsiteY189" fmla="*/ 3622798 h 6858000"/>
              <a:gd name="connsiteX190" fmla="*/ 3817258 w 7467600"/>
              <a:gd name="connsiteY190" fmla="*/ 3723577 h 6858000"/>
              <a:gd name="connsiteX191" fmla="*/ 4000461 w 7467600"/>
              <a:gd name="connsiteY191" fmla="*/ 3855966 h 6858000"/>
              <a:gd name="connsiteX192" fmla="*/ 4088180 w 7467600"/>
              <a:gd name="connsiteY192" fmla="*/ 3929774 h 6858000"/>
              <a:gd name="connsiteX193" fmla="*/ 4184555 w 7467600"/>
              <a:gd name="connsiteY193" fmla="*/ 4010683 h 6858000"/>
              <a:gd name="connsiteX194" fmla="*/ 4399563 w 7467600"/>
              <a:gd name="connsiteY194" fmla="*/ 4158106 h 6858000"/>
              <a:gd name="connsiteX195" fmla="*/ 4684469 w 7467600"/>
              <a:gd name="connsiteY195" fmla="*/ 4364680 h 6858000"/>
              <a:gd name="connsiteX196" fmla="*/ 4690271 w 7467600"/>
              <a:gd name="connsiteY196" fmla="*/ 4370034 h 6858000"/>
              <a:gd name="connsiteX197" fmla="*/ 4136093 w 7467600"/>
              <a:gd name="connsiteY197" fmla="*/ 3858466 h 6858000"/>
              <a:gd name="connsiteX198" fmla="*/ 3670252 w 7467600"/>
              <a:gd name="connsiteY198" fmla="*/ 3622798 h 6858000"/>
              <a:gd name="connsiteX199" fmla="*/ 4440129 w 7467600"/>
              <a:gd name="connsiteY199" fmla="*/ 3448571 h 6858000"/>
              <a:gd name="connsiteX200" fmla="*/ 4856525 w 7467600"/>
              <a:gd name="connsiteY200" fmla="*/ 3915351 h 6858000"/>
              <a:gd name="connsiteX201" fmla="*/ 5059055 w 7467600"/>
              <a:gd name="connsiteY201" fmla="*/ 4108918 h 6858000"/>
              <a:gd name="connsiteX202" fmla="*/ 5290070 w 7467600"/>
              <a:gd name="connsiteY202" fmla="*/ 4263619 h 6858000"/>
              <a:gd name="connsiteX203" fmla="*/ 4834991 w 7467600"/>
              <a:gd name="connsiteY203" fmla="*/ 3830985 h 6858000"/>
              <a:gd name="connsiteX204" fmla="*/ 4440129 w 7467600"/>
              <a:gd name="connsiteY204" fmla="*/ 3448571 h 6858000"/>
              <a:gd name="connsiteX205" fmla="*/ 4441737 w 7467600"/>
              <a:gd name="connsiteY205" fmla="*/ 3399734 h 6858000"/>
              <a:gd name="connsiteX206" fmla="*/ 4431236 w 7467600"/>
              <a:gd name="connsiteY206" fmla="*/ 3400954 h 6858000"/>
              <a:gd name="connsiteX207" fmla="*/ 4557150 w 7467600"/>
              <a:gd name="connsiteY207" fmla="*/ 3510023 h 6858000"/>
              <a:gd name="connsiteX208" fmla="*/ 4856936 w 7467600"/>
              <a:gd name="connsiteY208" fmla="*/ 3809146 h 6858000"/>
              <a:gd name="connsiteX209" fmla="*/ 5111996 w 7467600"/>
              <a:gd name="connsiteY209" fmla="*/ 4065759 h 6858000"/>
              <a:gd name="connsiteX210" fmla="*/ 5388878 w 7467600"/>
              <a:gd name="connsiteY210" fmla="*/ 4300185 h 6858000"/>
              <a:gd name="connsiteX211" fmla="*/ 5425556 w 7467600"/>
              <a:gd name="connsiteY211" fmla="*/ 4308967 h 6858000"/>
              <a:gd name="connsiteX212" fmla="*/ 4943646 w 7467600"/>
              <a:gd name="connsiteY212" fmla="*/ 3822916 h 6858000"/>
              <a:gd name="connsiteX213" fmla="*/ 4594837 w 7467600"/>
              <a:gd name="connsiteY213" fmla="*/ 3532274 h 6858000"/>
              <a:gd name="connsiteX214" fmla="*/ 4441737 w 7467600"/>
              <a:gd name="connsiteY214" fmla="*/ 3399734 h 6858000"/>
              <a:gd name="connsiteX215" fmla="*/ 5425834 w 7467600"/>
              <a:gd name="connsiteY215" fmla="*/ 3162785 h 6858000"/>
              <a:gd name="connsiteX216" fmla="*/ 5401644 w 7467600"/>
              <a:gd name="connsiteY216" fmla="*/ 3617847 h 6858000"/>
              <a:gd name="connsiteX217" fmla="*/ 5467256 w 7467600"/>
              <a:gd name="connsiteY217" fmla="*/ 4175494 h 6858000"/>
              <a:gd name="connsiteX218" fmla="*/ 5448069 w 7467600"/>
              <a:gd name="connsiteY218" fmla="*/ 3567554 h 6858000"/>
              <a:gd name="connsiteX219" fmla="*/ 5425834 w 7467600"/>
              <a:gd name="connsiteY219" fmla="*/ 3162785 h 6858000"/>
              <a:gd name="connsiteX220" fmla="*/ 1318687 w 7467600"/>
              <a:gd name="connsiteY220" fmla="*/ 3113840 h 6858000"/>
              <a:gd name="connsiteX221" fmla="*/ 1066793 w 7467600"/>
              <a:gd name="connsiteY221" fmla="*/ 3212171 h 6858000"/>
              <a:gd name="connsiteX222" fmla="*/ 993319 w 7467600"/>
              <a:gd name="connsiteY222" fmla="*/ 3247648 h 6858000"/>
              <a:gd name="connsiteX223" fmla="*/ 853081 w 7467600"/>
              <a:gd name="connsiteY223" fmla="*/ 3312410 h 6858000"/>
              <a:gd name="connsiteX224" fmla="*/ 805957 w 7467600"/>
              <a:gd name="connsiteY224" fmla="*/ 3330443 h 6858000"/>
              <a:gd name="connsiteX225" fmla="*/ 1318687 w 7467600"/>
              <a:gd name="connsiteY225" fmla="*/ 3113840 h 6858000"/>
              <a:gd name="connsiteX226" fmla="*/ 5453702 w 7467600"/>
              <a:gd name="connsiteY226" fmla="*/ 3090882 h 6858000"/>
              <a:gd name="connsiteX227" fmla="*/ 5480135 w 7467600"/>
              <a:gd name="connsiteY227" fmla="*/ 3565802 h 6858000"/>
              <a:gd name="connsiteX228" fmla="*/ 5499023 w 7467600"/>
              <a:gd name="connsiteY228" fmla="*/ 4166310 h 6858000"/>
              <a:gd name="connsiteX229" fmla="*/ 5547022 w 7467600"/>
              <a:gd name="connsiteY229" fmla="*/ 3607838 h 6858000"/>
              <a:gd name="connsiteX230" fmla="*/ 5515964 w 7467600"/>
              <a:gd name="connsiteY230" fmla="*/ 3378541 h 6858000"/>
              <a:gd name="connsiteX231" fmla="*/ 5453702 w 7467600"/>
              <a:gd name="connsiteY231" fmla="*/ 3090882 h 6858000"/>
              <a:gd name="connsiteX232" fmla="*/ 1238695 w 7467600"/>
              <a:gd name="connsiteY232" fmla="*/ 3076820 h 6858000"/>
              <a:gd name="connsiteX233" fmla="*/ 716371 w 7467600"/>
              <a:gd name="connsiteY233" fmla="*/ 3293249 h 6858000"/>
              <a:gd name="connsiteX234" fmla="*/ 579522 w 7467600"/>
              <a:gd name="connsiteY234" fmla="*/ 3371759 h 6858000"/>
              <a:gd name="connsiteX235" fmla="*/ 600288 w 7467600"/>
              <a:gd name="connsiteY235" fmla="*/ 3365555 h 6858000"/>
              <a:gd name="connsiteX236" fmla="*/ 840692 w 7467600"/>
              <a:gd name="connsiteY236" fmla="*/ 3284921 h 6858000"/>
              <a:gd name="connsiteX237" fmla="*/ 979248 w 7467600"/>
              <a:gd name="connsiteY237" fmla="*/ 3221003 h 6858000"/>
              <a:gd name="connsiteX238" fmla="*/ 1053282 w 7467600"/>
              <a:gd name="connsiteY238" fmla="*/ 3185247 h 6858000"/>
              <a:gd name="connsiteX239" fmla="*/ 1320603 w 7467600"/>
              <a:gd name="connsiteY239" fmla="*/ 3081281 h 6858000"/>
              <a:gd name="connsiteX240" fmla="*/ 1238695 w 7467600"/>
              <a:gd name="connsiteY240" fmla="*/ 3076820 h 6858000"/>
              <a:gd name="connsiteX241" fmla="*/ 5425627 w 7467600"/>
              <a:gd name="connsiteY241" fmla="*/ 2954192 h 6858000"/>
              <a:gd name="connsiteX242" fmla="*/ 5470770 w 7467600"/>
              <a:gd name="connsiteY242" fmla="*/ 3005435 h 6858000"/>
              <a:gd name="connsiteX243" fmla="*/ 5519779 w 7467600"/>
              <a:gd name="connsiteY243" fmla="*/ 4359223 h 6858000"/>
              <a:gd name="connsiteX244" fmla="*/ 5520293 w 7467600"/>
              <a:gd name="connsiteY244" fmla="*/ 4360602 h 6858000"/>
              <a:gd name="connsiteX245" fmla="*/ 5767221 w 7467600"/>
              <a:gd name="connsiteY245" fmla="*/ 4665564 h 6858000"/>
              <a:gd name="connsiteX246" fmla="*/ 6937169 w 7467600"/>
              <a:gd name="connsiteY246" fmla="*/ 4815941 h 6858000"/>
              <a:gd name="connsiteX247" fmla="*/ 6953922 w 7467600"/>
              <a:gd name="connsiteY247" fmla="*/ 4890068 h 6858000"/>
              <a:gd name="connsiteX248" fmla="*/ 6071359 w 7467600"/>
              <a:gd name="connsiteY248" fmla="*/ 4770770 h 6858000"/>
              <a:gd name="connsiteX249" fmla="*/ 6038839 w 7467600"/>
              <a:gd name="connsiteY249" fmla="*/ 4764474 h 6858000"/>
              <a:gd name="connsiteX250" fmla="*/ 6038706 w 7467600"/>
              <a:gd name="connsiteY250" fmla="*/ 4763847 h 6858000"/>
              <a:gd name="connsiteX251" fmla="*/ 6037784 w 7467600"/>
              <a:gd name="connsiteY251" fmla="*/ 4764270 h 6858000"/>
              <a:gd name="connsiteX252" fmla="*/ 6038839 w 7467600"/>
              <a:gd name="connsiteY252" fmla="*/ 4764474 h 6858000"/>
              <a:gd name="connsiteX253" fmla="*/ 6040338 w 7467600"/>
              <a:gd name="connsiteY253" fmla="*/ 4771418 h 6858000"/>
              <a:gd name="connsiteX254" fmla="*/ 6024488 w 7467600"/>
              <a:gd name="connsiteY254" fmla="*/ 4809903 h 6858000"/>
              <a:gd name="connsiteX255" fmla="*/ 5599771 w 7467600"/>
              <a:gd name="connsiteY255" fmla="*/ 5509652 h 6858000"/>
              <a:gd name="connsiteX256" fmla="*/ 5548843 w 7467600"/>
              <a:gd name="connsiteY256" fmla="*/ 5563845 h 6858000"/>
              <a:gd name="connsiteX257" fmla="*/ 5940952 w 7467600"/>
              <a:gd name="connsiteY257" fmla="*/ 6250028 h 6858000"/>
              <a:gd name="connsiteX258" fmla="*/ 6043441 w 7467600"/>
              <a:gd name="connsiteY258" fmla="*/ 6665847 h 6858000"/>
              <a:gd name="connsiteX259" fmla="*/ 6093432 w 7467600"/>
              <a:gd name="connsiteY259" fmla="*/ 6858000 h 6858000"/>
              <a:gd name="connsiteX260" fmla="*/ 6034344 w 7467600"/>
              <a:gd name="connsiteY260" fmla="*/ 6858000 h 6858000"/>
              <a:gd name="connsiteX261" fmla="*/ 6026679 w 7467600"/>
              <a:gd name="connsiteY261" fmla="*/ 6836959 h 6858000"/>
              <a:gd name="connsiteX262" fmla="*/ 5800441 w 7467600"/>
              <a:gd name="connsiteY262" fmla="*/ 6335286 h 6858000"/>
              <a:gd name="connsiteX263" fmla="*/ 5526562 w 7467600"/>
              <a:gd name="connsiteY263" fmla="*/ 5705388 h 6858000"/>
              <a:gd name="connsiteX264" fmla="*/ 5519640 w 7467600"/>
              <a:gd name="connsiteY264" fmla="*/ 5683774 h 6858000"/>
              <a:gd name="connsiteX265" fmla="*/ 5844559 w 7467600"/>
              <a:gd name="connsiteY265" fmla="*/ 6553349 h 6858000"/>
              <a:gd name="connsiteX266" fmla="*/ 5975994 w 7467600"/>
              <a:gd name="connsiteY266" fmla="*/ 6858000 h 6858000"/>
              <a:gd name="connsiteX267" fmla="*/ 5898547 w 7467600"/>
              <a:gd name="connsiteY267" fmla="*/ 6858000 h 6858000"/>
              <a:gd name="connsiteX268" fmla="*/ 5682041 w 7467600"/>
              <a:gd name="connsiteY268" fmla="*/ 6355860 h 6858000"/>
              <a:gd name="connsiteX269" fmla="*/ 5461758 w 7467600"/>
              <a:gd name="connsiteY269" fmla="*/ 5820220 h 6858000"/>
              <a:gd name="connsiteX270" fmla="*/ 5237282 w 7467600"/>
              <a:gd name="connsiteY270" fmla="*/ 6579086 h 6858000"/>
              <a:gd name="connsiteX271" fmla="*/ 5115009 w 7467600"/>
              <a:gd name="connsiteY271" fmla="*/ 6858000 h 6858000"/>
              <a:gd name="connsiteX272" fmla="*/ 5028074 w 7467600"/>
              <a:gd name="connsiteY272" fmla="*/ 6858000 h 6858000"/>
              <a:gd name="connsiteX273" fmla="*/ 5079508 w 7467600"/>
              <a:gd name="connsiteY273" fmla="*/ 6749074 h 6858000"/>
              <a:gd name="connsiteX274" fmla="*/ 5371846 w 7467600"/>
              <a:gd name="connsiteY274" fmla="*/ 5924413 h 6858000"/>
              <a:gd name="connsiteX275" fmla="*/ 5270512 w 7467600"/>
              <a:gd name="connsiteY275" fmla="*/ 6138975 h 6858000"/>
              <a:gd name="connsiteX276" fmla="*/ 5062409 w 7467600"/>
              <a:gd name="connsiteY276" fmla="*/ 6653544 h 6858000"/>
              <a:gd name="connsiteX277" fmla="*/ 5036628 w 7467600"/>
              <a:gd name="connsiteY277" fmla="*/ 6754247 h 6858000"/>
              <a:gd name="connsiteX278" fmla="*/ 5009112 w 7467600"/>
              <a:gd name="connsiteY278" fmla="*/ 6858000 h 6858000"/>
              <a:gd name="connsiteX279" fmla="*/ 4976679 w 7467600"/>
              <a:gd name="connsiteY279" fmla="*/ 6858000 h 6858000"/>
              <a:gd name="connsiteX280" fmla="*/ 5006537 w 7467600"/>
              <a:gd name="connsiteY280" fmla="*/ 6747068 h 6858000"/>
              <a:gd name="connsiteX281" fmla="*/ 5032723 w 7467600"/>
              <a:gd name="connsiteY281" fmla="*/ 6644957 h 6858000"/>
              <a:gd name="connsiteX282" fmla="*/ 5242949 w 7467600"/>
              <a:gd name="connsiteY282" fmla="*/ 6125175 h 6858000"/>
              <a:gd name="connsiteX283" fmla="*/ 5286321 w 7467600"/>
              <a:gd name="connsiteY283" fmla="*/ 6033555 h 6858000"/>
              <a:gd name="connsiteX284" fmla="*/ 5008210 w 7467600"/>
              <a:gd name="connsiteY284" fmla="*/ 6649194 h 6858000"/>
              <a:gd name="connsiteX285" fmla="*/ 4986321 w 7467600"/>
              <a:gd name="connsiteY285" fmla="*/ 6765687 h 6858000"/>
              <a:gd name="connsiteX286" fmla="*/ 4973474 w 7467600"/>
              <a:gd name="connsiteY286" fmla="*/ 6858000 h 6858000"/>
              <a:gd name="connsiteX287" fmla="*/ 4907178 w 7467600"/>
              <a:gd name="connsiteY287" fmla="*/ 6858000 h 6858000"/>
              <a:gd name="connsiteX288" fmla="*/ 4910810 w 7467600"/>
              <a:gd name="connsiteY288" fmla="*/ 6829660 h 6858000"/>
              <a:gd name="connsiteX289" fmla="*/ 4987461 w 7467600"/>
              <a:gd name="connsiteY289" fmla="*/ 6432994 h 6858000"/>
              <a:gd name="connsiteX290" fmla="*/ 5179262 w 7467600"/>
              <a:gd name="connsiteY290" fmla="*/ 6035044 h 6858000"/>
              <a:gd name="connsiteX291" fmla="*/ 4689678 w 7467600"/>
              <a:gd name="connsiteY291" fmla="*/ 6440241 h 6858000"/>
              <a:gd name="connsiteX292" fmla="*/ 4477543 w 7467600"/>
              <a:gd name="connsiteY292" fmla="*/ 6674836 h 6858000"/>
              <a:gd name="connsiteX293" fmla="*/ 4329957 w 7467600"/>
              <a:gd name="connsiteY293" fmla="*/ 6858000 h 6858000"/>
              <a:gd name="connsiteX294" fmla="*/ 4218595 w 7467600"/>
              <a:gd name="connsiteY294" fmla="*/ 6858000 h 6858000"/>
              <a:gd name="connsiteX295" fmla="*/ 4368888 w 7467600"/>
              <a:gd name="connsiteY295" fmla="*/ 6668412 h 6858000"/>
              <a:gd name="connsiteX296" fmla="*/ 4563091 w 7467600"/>
              <a:gd name="connsiteY296" fmla="*/ 6442508 h 6858000"/>
              <a:gd name="connsiteX297" fmla="*/ 5387324 w 7467600"/>
              <a:gd name="connsiteY297" fmla="*/ 5705830 h 6858000"/>
              <a:gd name="connsiteX298" fmla="*/ 5073620 w 7467600"/>
              <a:gd name="connsiteY298" fmla="*/ 5955437 h 6858000"/>
              <a:gd name="connsiteX299" fmla="*/ 4689789 w 7467600"/>
              <a:gd name="connsiteY299" fmla="*/ 6268382 h 6858000"/>
              <a:gd name="connsiteX300" fmla="*/ 4418722 w 7467600"/>
              <a:gd name="connsiteY300" fmla="*/ 6570886 h 6858000"/>
              <a:gd name="connsiteX301" fmla="*/ 4214944 w 7467600"/>
              <a:gd name="connsiteY301" fmla="*/ 6858000 h 6858000"/>
              <a:gd name="connsiteX302" fmla="*/ 4177898 w 7467600"/>
              <a:gd name="connsiteY302" fmla="*/ 6858000 h 6858000"/>
              <a:gd name="connsiteX303" fmla="*/ 4391597 w 7467600"/>
              <a:gd name="connsiteY303" fmla="*/ 6556370 h 6858000"/>
              <a:gd name="connsiteX304" fmla="*/ 4668889 w 7467600"/>
              <a:gd name="connsiteY304" fmla="*/ 6246399 h 6858000"/>
              <a:gd name="connsiteX305" fmla="*/ 5055427 w 7467600"/>
              <a:gd name="connsiteY305" fmla="*/ 5931476 h 6858000"/>
              <a:gd name="connsiteX306" fmla="*/ 5371814 w 7467600"/>
              <a:gd name="connsiteY306" fmla="*/ 5678975 h 6858000"/>
              <a:gd name="connsiteX307" fmla="*/ 4987918 w 7467600"/>
              <a:gd name="connsiteY307" fmla="*/ 5838701 h 6858000"/>
              <a:gd name="connsiteX308" fmla="*/ 4317146 w 7467600"/>
              <a:gd name="connsiteY308" fmla="*/ 6587716 h 6858000"/>
              <a:gd name="connsiteX309" fmla="*/ 4171627 w 7467600"/>
              <a:gd name="connsiteY309" fmla="*/ 6858000 h 6858000"/>
              <a:gd name="connsiteX310" fmla="*/ 4081585 w 7467600"/>
              <a:gd name="connsiteY310" fmla="*/ 6858000 h 6858000"/>
              <a:gd name="connsiteX311" fmla="*/ 4238603 w 7467600"/>
              <a:gd name="connsiteY311" fmla="*/ 6559341 h 6858000"/>
              <a:gd name="connsiteX312" fmla="*/ 4778333 w 7467600"/>
              <a:gd name="connsiteY312" fmla="*/ 5873626 h 6858000"/>
              <a:gd name="connsiteX313" fmla="*/ 5414185 w 7467600"/>
              <a:gd name="connsiteY313" fmla="*/ 5573882 h 6858000"/>
              <a:gd name="connsiteX314" fmla="*/ 5959648 w 7467600"/>
              <a:gd name="connsiteY314" fmla="*/ 4760797 h 6858000"/>
              <a:gd name="connsiteX315" fmla="*/ 5355019 w 7467600"/>
              <a:gd name="connsiteY315" fmla="*/ 4734672 h 6858000"/>
              <a:gd name="connsiteX316" fmla="*/ 5083565 w 7467600"/>
              <a:gd name="connsiteY316" fmla="*/ 5179121 h 6858000"/>
              <a:gd name="connsiteX317" fmla="*/ 4713577 w 7467600"/>
              <a:gd name="connsiteY317" fmla="*/ 5616803 h 6858000"/>
              <a:gd name="connsiteX318" fmla="*/ 3989559 w 7467600"/>
              <a:gd name="connsiteY318" fmla="*/ 6145945 h 6858000"/>
              <a:gd name="connsiteX319" fmla="*/ 3939824 w 7467600"/>
              <a:gd name="connsiteY319" fmla="*/ 6066900 h 6858000"/>
              <a:gd name="connsiteX320" fmla="*/ 4584537 w 7467600"/>
              <a:gd name="connsiteY320" fmla="*/ 5324826 h 6858000"/>
              <a:gd name="connsiteX321" fmla="*/ 5037105 w 7467600"/>
              <a:gd name="connsiteY321" fmla="*/ 5088765 h 6858000"/>
              <a:gd name="connsiteX322" fmla="*/ 5039930 w 7467600"/>
              <a:gd name="connsiteY322" fmla="*/ 5089585 h 6858000"/>
              <a:gd name="connsiteX323" fmla="*/ 5263764 w 7467600"/>
              <a:gd name="connsiteY323" fmla="*/ 4735525 h 6858000"/>
              <a:gd name="connsiteX324" fmla="*/ 4086300 w 7467600"/>
              <a:gd name="connsiteY324" fmla="*/ 4884599 h 6858000"/>
              <a:gd name="connsiteX325" fmla="*/ 4085485 w 7467600"/>
              <a:gd name="connsiteY325" fmla="*/ 4899070 h 6858000"/>
              <a:gd name="connsiteX326" fmla="*/ 3871915 w 7467600"/>
              <a:gd name="connsiteY326" fmla="*/ 5253645 h 6858000"/>
              <a:gd name="connsiteX327" fmla="*/ 3799374 w 7467600"/>
              <a:gd name="connsiteY327" fmla="*/ 5466127 h 6858000"/>
              <a:gd name="connsiteX328" fmla="*/ 3498850 w 7467600"/>
              <a:gd name="connsiteY328" fmla="*/ 6661888 h 6858000"/>
              <a:gd name="connsiteX329" fmla="*/ 3399216 w 7467600"/>
              <a:gd name="connsiteY329" fmla="*/ 6858000 h 6858000"/>
              <a:gd name="connsiteX330" fmla="*/ 3303688 w 7467600"/>
              <a:gd name="connsiteY330" fmla="*/ 6858000 h 6858000"/>
              <a:gd name="connsiteX331" fmla="*/ 3391774 w 7467600"/>
              <a:gd name="connsiteY331" fmla="*/ 6697181 h 6858000"/>
              <a:gd name="connsiteX332" fmla="*/ 3735540 w 7467600"/>
              <a:gd name="connsiteY332" fmla="*/ 5546923 h 6858000"/>
              <a:gd name="connsiteX333" fmla="*/ 3729438 w 7467600"/>
              <a:gd name="connsiteY333" fmla="*/ 5569058 h 6858000"/>
              <a:gd name="connsiteX334" fmla="*/ 3707782 w 7467600"/>
              <a:gd name="connsiteY334" fmla="*/ 5644908 h 6858000"/>
              <a:gd name="connsiteX335" fmla="*/ 3583827 w 7467600"/>
              <a:gd name="connsiteY335" fmla="*/ 6039215 h 6858000"/>
              <a:gd name="connsiteX336" fmla="*/ 3547861 w 7467600"/>
              <a:gd name="connsiteY336" fmla="*/ 6129609 h 6858000"/>
              <a:gd name="connsiteX337" fmla="*/ 3490905 w 7467600"/>
              <a:gd name="connsiteY337" fmla="*/ 6277660 h 6858000"/>
              <a:gd name="connsiteX338" fmla="*/ 3455859 w 7467600"/>
              <a:gd name="connsiteY338" fmla="*/ 6391301 h 6858000"/>
              <a:gd name="connsiteX339" fmla="*/ 3429112 w 7467600"/>
              <a:gd name="connsiteY339" fmla="*/ 6479469 h 6858000"/>
              <a:gd name="connsiteX340" fmla="*/ 3304862 w 7467600"/>
              <a:gd name="connsiteY340" fmla="*/ 6796476 h 6858000"/>
              <a:gd name="connsiteX341" fmla="*/ 3276071 w 7467600"/>
              <a:gd name="connsiteY341" fmla="*/ 6858000 h 6858000"/>
              <a:gd name="connsiteX342" fmla="*/ 3240805 w 7467600"/>
              <a:gd name="connsiteY342" fmla="*/ 6858000 h 6858000"/>
              <a:gd name="connsiteX343" fmla="*/ 3275917 w 7467600"/>
              <a:gd name="connsiteY343" fmla="*/ 6783192 h 6858000"/>
              <a:gd name="connsiteX344" fmla="*/ 3399358 w 7467600"/>
              <a:gd name="connsiteY344" fmla="*/ 6469011 h 6858000"/>
              <a:gd name="connsiteX345" fmla="*/ 3425650 w 7467600"/>
              <a:gd name="connsiteY345" fmla="*/ 6381333 h 6858000"/>
              <a:gd name="connsiteX346" fmla="*/ 3460661 w 7467600"/>
              <a:gd name="connsiteY346" fmla="*/ 6266763 h 6858000"/>
              <a:gd name="connsiteX347" fmla="*/ 3518021 w 7467600"/>
              <a:gd name="connsiteY347" fmla="*/ 6117298 h 6858000"/>
              <a:gd name="connsiteX348" fmla="*/ 3554035 w 7467600"/>
              <a:gd name="connsiteY348" fmla="*/ 6027832 h 6858000"/>
              <a:gd name="connsiteX349" fmla="*/ 3677174 w 7467600"/>
              <a:gd name="connsiteY349" fmla="*/ 5636351 h 6858000"/>
              <a:gd name="connsiteX350" fmla="*/ 3698819 w 7467600"/>
              <a:gd name="connsiteY350" fmla="*/ 5560503 h 6858000"/>
              <a:gd name="connsiteX351" fmla="*/ 3702094 w 7467600"/>
              <a:gd name="connsiteY351" fmla="*/ 5549194 h 6858000"/>
              <a:gd name="connsiteX352" fmla="*/ 3398355 w 7467600"/>
              <a:gd name="connsiteY352" fmla="*/ 6094603 h 6858000"/>
              <a:gd name="connsiteX353" fmla="*/ 3193941 w 7467600"/>
              <a:gd name="connsiteY353" fmla="*/ 6798775 h 6858000"/>
              <a:gd name="connsiteX354" fmla="*/ 3184140 w 7467600"/>
              <a:gd name="connsiteY354" fmla="*/ 6858000 h 6858000"/>
              <a:gd name="connsiteX355" fmla="*/ 3099978 w 7467600"/>
              <a:gd name="connsiteY355" fmla="*/ 6858000 h 6858000"/>
              <a:gd name="connsiteX356" fmla="*/ 3101556 w 7467600"/>
              <a:gd name="connsiteY356" fmla="*/ 6843337 h 6858000"/>
              <a:gd name="connsiteX357" fmla="*/ 3370162 w 7467600"/>
              <a:gd name="connsiteY357" fmla="*/ 5785550 h 6858000"/>
              <a:gd name="connsiteX358" fmla="*/ 3746477 w 7467600"/>
              <a:gd name="connsiteY358" fmla="*/ 5377889 h 6858000"/>
              <a:gd name="connsiteX359" fmla="*/ 3863399 w 7467600"/>
              <a:gd name="connsiteY359" fmla="*/ 5087257 h 6858000"/>
              <a:gd name="connsiteX360" fmla="*/ 3968712 w 7467600"/>
              <a:gd name="connsiteY360" fmla="*/ 4913989 h 6858000"/>
              <a:gd name="connsiteX361" fmla="*/ 2792390 w 7467600"/>
              <a:gd name="connsiteY361" fmla="*/ 5382974 h 6858000"/>
              <a:gd name="connsiteX362" fmla="*/ 2714982 w 7467600"/>
              <a:gd name="connsiteY362" fmla="*/ 5427051 h 6858000"/>
              <a:gd name="connsiteX363" fmla="*/ 2813361 w 7467600"/>
              <a:gd name="connsiteY363" fmla="*/ 6023912 h 6858000"/>
              <a:gd name="connsiteX364" fmla="*/ 2688430 w 7467600"/>
              <a:gd name="connsiteY364" fmla="*/ 6801564 h 6858000"/>
              <a:gd name="connsiteX365" fmla="*/ 2629626 w 7467600"/>
              <a:gd name="connsiteY365" fmla="*/ 6763394 h 6858000"/>
              <a:gd name="connsiteX366" fmla="*/ 2565328 w 7467600"/>
              <a:gd name="connsiteY366" fmla="*/ 5516399 h 6858000"/>
              <a:gd name="connsiteX367" fmla="*/ 1922999 w 7467600"/>
              <a:gd name="connsiteY367" fmla="*/ 5980343 h 6858000"/>
              <a:gd name="connsiteX368" fmla="*/ 1950261 w 7467600"/>
              <a:gd name="connsiteY368" fmla="*/ 6405858 h 6858000"/>
              <a:gd name="connsiteX369" fmla="*/ 2365554 w 7467600"/>
              <a:gd name="connsiteY369" fmla="*/ 6759107 h 6858000"/>
              <a:gd name="connsiteX370" fmla="*/ 2424142 w 7467600"/>
              <a:gd name="connsiteY370" fmla="*/ 6858000 h 6858000"/>
              <a:gd name="connsiteX371" fmla="*/ 2395994 w 7467600"/>
              <a:gd name="connsiteY371" fmla="*/ 6858000 h 6858000"/>
              <a:gd name="connsiteX372" fmla="*/ 2392863 w 7467600"/>
              <a:gd name="connsiteY372" fmla="*/ 6852964 h 6858000"/>
              <a:gd name="connsiteX373" fmla="*/ 2017589 w 7467600"/>
              <a:gd name="connsiteY373" fmla="*/ 6493982 h 6858000"/>
              <a:gd name="connsiteX374" fmla="*/ 2147336 w 7467600"/>
              <a:gd name="connsiteY374" fmla="*/ 6594052 h 6858000"/>
              <a:gd name="connsiteX375" fmla="*/ 2207047 w 7467600"/>
              <a:gd name="connsiteY375" fmla="*/ 6654540 h 6858000"/>
              <a:gd name="connsiteX376" fmla="*/ 2299106 w 7467600"/>
              <a:gd name="connsiteY376" fmla="*/ 6778931 h 6858000"/>
              <a:gd name="connsiteX377" fmla="*/ 2314430 w 7467600"/>
              <a:gd name="connsiteY377" fmla="*/ 6801144 h 6858000"/>
              <a:gd name="connsiteX378" fmla="*/ 2352406 w 7467600"/>
              <a:gd name="connsiteY378" fmla="*/ 6858000 h 6858000"/>
              <a:gd name="connsiteX379" fmla="*/ 2314492 w 7467600"/>
              <a:gd name="connsiteY379" fmla="*/ 6858000 h 6858000"/>
              <a:gd name="connsiteX380" fmla="*/ 2288095 w 7467600"/>
              <a:gd name="connsiteY380" fmla="*/ 6818030 h 6858000"/>
              <a:gd name="connsiteX381" fmla="*/ 2272768 w 7467600"/>
              <a:gd name="connsiteY381" fmla="*/ 6795822 h 6858000"/>
              <a:gd name="connsiteX382" fmla="*/ 2182715 w 7467600"/>
              <a:gd name="connsiteY382" fmla="*/ 6675071 h 6858000"/>
              <a:gd name="connsiteX383" fmla="*/ 2032061 w 7467600"/>
              <a:gd name="connsiteY383" fmla="*/ 6541380 h 6858000"/>
              <a:gd name="connsiteX384" fmla="*/ 2257220 w 7467600"/>
              <a:gd name="connsiteY384" fmla="*/ 6826257 h 6858000"/>
              <a:gd name="connsiteX385" fmla="*/ 2281324 w 7467600"/>
              <a:gd name="connsiteY385" fmla="*/ 6858000 h 6858000"/>
              <a:gd name="connsiteX386" fmla="*/ 2242860 w 7467600"/>
              <a:gd name="connsiteY386" fmla="*/ 6858000 h 6858000"/>
              <a:gd name="connsiteX387" fmla="*/ 2232818 w 7467600"/>
              <a:gd name="connsiteY387" fmla="*/ 6844926 h 6858000"/>
              <a:gd name="connsiteX388" fmla="*/ 1990172 w 7467600"/>
              <a:gd name="connsiteY388" fmla="*/ 6542121 h 6858000"/>
              <a:gd name="connsiteX389" fmla="*/ 2124090 w 7467600"/>
              <a:gd name="connsiteY389" fmla="*/ 6761017 h 6858000"/>
              <a:gd name="connsiteX390" fmla="*/ 2200380 w 7467600"/>
              <a:gd name="connsiteY390" fmla="*/ 6858000 h 6858000"/>
              <a:gd name="connsiteX391" fmla="*/ 2147507 w 7467600"/>
              <a:gd name="connsiteY391" fmla="*/ 6858000 h 6858000"/>
              <a:gd name="connsiteX392" fmla="*/ 2070668 w 7467600"/>
              <a:gd name="connsiteY392" fmla="*/ 6761520 h 6858000"/>
              <a:gd name="connsiteX393" fmla="*/ 1975142 w 7467600"/>
              <a:gd name="connsiteY393" fmla="*/ 6585570 h 6858000"/>
              <a:gd name="connsiteX394" fmla="*/ 2050035 w 7467600"/>
              <a:gd name="connsiteY394" fmla="*/ 6813345 h 6858000"/>
              <a:gd name="connsiteX395" fmla="*/ 2063025 w 7467600"/>
              <a:gd name="connsiteY395" fmla="*/ 6858000 h 6858000"/>
              <a:gd name="connsiteX396" fmla="*/ 2021675 w 7467600"/>
              <a:gd name="connsiteY396" fmla="*/ 6858000 h 6858000"/>
              <a:gd name="connsiteX397" fmla="*/ 2019308 w 7467600"/>
              <a:gd name="connsiteY397" fmla="*/ 6847118 h 6858000"/>
              <a:gd name="connsiteX398" fmla="*/ 1938835 w 7467600"/>
              <a:gd name="connsiteY398" fmla="*/ 6551160 h 6858000"/>
              <a:gd name="connsiteX399" fmla="*/ 1953230 w 7467600"/>
              <a:gd name="connsiteY399" fmla="*/ 6759699 h 6858000"/>
              <a:gd name="connsiteX400" fmla="*/ 1956763 w 7467600"/>
              <a:gd name="connsiteY400" fmla="*/ 6778191 h 6858000"/>
              <a:gd name="connsiteX401" fmla="*/ 1967925 w 7467600"/>
              <a:gd name="connsiteY401" fmla="*/ 6858000 h 6858000"/>
              <a:gd name="connsiteX402" fmla="*/ 1936622 w 7467600"/>
              <a:gd name="connsiteY402" fmla="*/ 6858000 h 6858000"/>
              <a:gd name="connsiteX403" fmla="*/ 1926261 w 7467600"/>
              <a:gd name="connsiteY403" fmla="*/ 6784064 h 6858000"/>
              <a:gd name="connsiteX404" fmla="*/ 1922724 w 7467600"/>
              <a:gd name="connsiteY404" fmla="*/ 6765577 h 6858000"/>
              <a:gd name="connsiteX405" fmla="*/ 1904650 w 7467600"/>
              <a:gd name="connsiteY405" fmla="*/ 6639616 h 6858000"/>
              <a:gd name="connsiteX406" fmla="*/ 1885273 w 7467600"/>
              <a:gd name="connsiteY406" fmla="*/ 6858000 h 6858000"/>
              <a:gd name="connsiteX407" fmla="*/ 1854363 w 7467600"/>
              <a:gd name="connsiteY407" fmla="*/ 6858000 h 6858000"/>
              <a:gd name="connsiteX408" fmla="*/ 1880391 w 7467600"/>
              <a:gd name="connsiteY408" fmla="*/ 6603796 h 6858000"/>
              <a:gd name="connsiteX409" fmla="*/ 1818273 w 7467600"/>
              <a:gd name="connsiteY409" fmla="*/ 6715729 h 6858000"/>
              <a:gd name="connsiteX410" fmla="*/ 1794691 w 7467600"/>
              <a:gd name="connsiteY410" fmla="*/ 6843239 h 6858000"/>
              <a:gd name="connsiteX411" fmla="*/ 1794914 w 7467600"/>
              <a:gd name="connsiteY411" fmla="*/ 6858000 h 6858000"/>
              <a:gd name="connsiteX412" fmla="*/ 1746128 w 7467600"/>
              <a:gd name="connsiteY412" fmla="*/ 6858000 h 6858000"/>
              <a:gd name="connsiteX413" fmla="*/ 1753934 w 7467600"/>
              <a:gd name="connsiteY413" fmla="*/ 6724796 h 6858000"/>
              <a:gd name="connsiteX414" fmla="*/ 1792053 w 7467600"/>
              <a:gd name="connsiteY414" fmla="*/ 6572396 h 6858000"/>
              <a:gd name="connsiteX415" fmla="*/ 1862248 w 7467600"/>
              <a:gd name="connsiteY415" fmla="*/ 6266397 h 6858000"/>
              <a:gd name="connsiteX416" fmla="*/ 1862250 w 7467600"/>
              <a:gd name="connsiteY416" fmla="*/ 6033531 h 6858000"/>
              <a:gd name="connsiteX417" fmla="*/ 1211999 w 7467600"/>
              <a:gd name="connsiteY417" fmla="*/ 6683610 h 6858000"/>
              <a:gd name="connsiteX418" fmla="*/ 1213266 w 7467600"/>
              <a:gd name="connsiteY418" fmla="*/ 6691947 h 6858000"/>
              <a:gd name="connsiteX419" fmla="*/ 1203370 w 7467600"/>
              <a:gd name="connsiteY419" fmla="*/ 6850676 h 6858000"/>
              <a:gd name="connsiteX420" fmla="*/ 1203671 w 7467600"/>
              <a:gd name="connsiteY420" fmla="*/ 6858000 h 6858000"/>
              <a:gd name="connsiteX421" fmla="*/ 1143180 w 7467600"/>
              <a:gd name="connsiteY421" fmla="*/ 6858000 h 6858000"/>
              <a:gd name="connsiteX422" fmla="*/ 1142176 w 7467600"/>
              <a:gd name="connsiteY422" fmla="*/ 6766045 h 6858000"/>
              <a:gd name="connsiteX423" fmla="*/ 1067484 w 7467600"/>
              <a:gd name="connsiteY423" fmla="*/ 6858000 h 6858000"/>
              <a:gd name="connsiteX424" fmla="*/ 953928 w 7467600"/>
              <a:gd name="connsiteY424" fmla="*/ 6858000 h 6858000"/>
              <a:gd name="connsiteX425" fmla="*/ 959715 w 7467600"/>
              <a:gd name="connsiteY425" fmla="*/ 6850185 h 6858000"/>
              <a:gd name="connsiteX426" fmla="*/ 1483788 w 7467600"/>
              <a:gd name="connsiteY426" fmla="*/ 6259174 h 6858000"/>
              <a:gd name="connsiteX427" fmla="*/ 1100671 w 7467600"/>
              <a:gd name="connsiteY427" fmla="*/ 6252137 h 6858000"/>
              <a:gd name="connsiteX428" fmla="*/ 1090144 w 7467600"/>
              <a:gd name="connsiteY428" fmla="*/ 6256748 h 6858000"/>
              <a:gd name="connsiteX429" fmla="*/ 1095872 w 7467600"/>
              <a:gd name="connsiteY429" fmla="*/ 6271892 h 6858000"/>
              <a:gd name="connsiteX430" fmla="*/ 262785 w 7467600"/>
              <a:gd name="connsiteY430" fmla="*/ 6845450 h 6858000"/>
              <a:gd name="connsiteX431" fmla="*/ 209968 w 7467600"/>
              <a:gd name="connsiteY431" fmla="*/ 6770713 h 6858000"/>
              <a:gd name="connsiteX432" fmla="*/ 873460 w 7467600"/>
              <a:gd name="connsiteY432" fmla="*/ 6253768 h 6858000"/>
              <a:gd name="connsiteX433" fmla="*/ 192686 w 7467600"/>
              <a:gd name="connsiteY433" fmla="*/ 5849257 h 6858000"/>
              <a:gd name="connsiteX434" fmla="*/ 4696 w 7467600"/>
              <a:gd name="connsiteY434" fmla="*/ 5697668 h 6858000"/>
              <a:gd name="connsiteX435" fmla="*/ 0 w 7467600"/>
              <a:gd name="connsiteY435" fmla="*/ 5689984 h 6858000"/>
              <a:gd name="connsiteX436" fmla="*/ 0 w 7467600"/>
              <a:gd name="connsiteY436" fmla="*/ 5513472 h 6858000"/>
              <a:gd name="connsiteX437" fmla="*/ 174101 w 7467600"/>
              <a:gd name="connsiteY437" fmla="*/ 5620277 h 6858000"/>
              <a:gd name="connsiteX438" fmla="*/ 891800 w 7467600"/>
              <a:gd name="connsiteY438" fmla="*/ 6036935 h 6858000"/>
              <a:gd name="connsiteX439" fmla="*/ 1072219 w 7467600"/>
              <a:gd name="connsiteY439" fmla="*/ 6169443 h 6858000"/>
              <a:gd name="connsiteX440" fmla="*/ 1074117 w 7467600"/>
              <a:gd name="connsiteY440" fmla="*/ 6170301 h 6858000"/>
              <a:gd name="connsiteX441" fmla="*/ 1083114 w 7467600"/>
              <a:gd name="connsiteY441" fmla="*/ 6174131 h 6858000"/>
              <a:gd name="connsiteX442" fmla="*/ 1543010 w 7467600"/>
              <a:gd name="connsiteY442" fmla="*/ 6191140 h 6858000"/>
              <a:gd name="connsiteX443" fmla="*/ 1551080 w 7467600"/>
              <a:gd name="connsiteY443" fmla="*/ 6195006 h 6858000"/>
              <a:gd name="connsiteX444" fmla="*/ 2345443 w 7467600"/>
              <a:gd name="connsiteY444" fmla="*/ 5549882 h 6858000"/>
              <a:gd name="connsiteX445" fmla="*/ 1721499 w 7467600"/>
              <a:gd name="connsiteY445" fmla="*/ 5599969 h 6858000"/>
              <a:gd name="connsiteX446" fmla="*/ 767716 w 7467600"/>
              <a:gd name="connsiteY446" fmla="*/ 5472768 h 6858000"/>
              <a:gd name="connsiteX447" fmla="*/ 722147 w 7467600"/>
              <a:gd name="connsiteY447" fmla="*/ 5393091 h 6858000"/>
              <a:gd name="connsiteX448" fmla="*/ 1485552 w 7467600"/>
              <a:gd name="connsiteY448" fmla="*/ 5313202 h 6858000"/>
              <a:gd name="connsiteX449" fmla="*/ 2143004 w 7467600"/>
              <a:gd name="connsiteY449" fmla="*/ 5402420 h 6858000"/>
              <a:gd name="connsiteX450" fmla="*/ 1933391 w 7467600"/>
              <a:gd name="connsiteY450" fmla="*/ 5156971 h 6858000"/>
              <a:gd name="connsiteX451" fmla="*/ 1827118 w 7467600"/>
              <a:gd name="connsiteY451" fmla="*/ 4968410 h 6858000"/>
              <a:gd name="connsiteX452" fmla="*/ 1837349 w 7467600"/>
              <a:gd name="connsiteY452" fmla="*/ 4956357 h 6858000"/>
              <a:gd name="connsiteX453" fmla="*/ 2162835 w 7467600"/>
              <a:gd name="connsiteY453" fmla="*/ 5187853 h 6858000"/>
              <a:gd name="connsiteX454" fmla="*/ 2257167 w 7467600"/>
              <a:gd name="connsiteY454" fmla="*/ 5462123 h 6858000"/>
              <a:gd name="connsiteX455" fmla="*/ 2261598 w 7467600"/>
              <a:gd name="connsiteY455" fmla="*/ 5467998 h 6858000"/>
              <a:gd name="connsiteX456" fmla="*/ 2437177 w 7467600"/>
              <a:gd name="connsiteY456" fmla="*/ 5479608 h 6858000"/>
              <a:gd name="connsiteX457" fmla="*/ 2445247 w 7467600"/>
              <a:gd name="connsiteY457" fmla="*/ 5483476 h 6858000"/>
              <a:gd name="connsiteX458" fmla="*/ 2743626 w 7467600"/>
              <a:gd name="connsiteY458" fmla="*/ 5304819 h 6858000"/>
              <a:gd name="connsiteX459" fmla="*/ 3048102 w 7467600"/>
              <a:gd name="connsiteY459" fmla="*/ 5150595 h 6858000"/>
              <a:gd name="connsiteX460" fmla="*/ 1799414 w 7467600"/>
              <a:gd name="connsiteY460" fmla="*/ 4694732 h 6858000"/>
              <a:gd name="connsiteX461" fmla="*/ 1771735 w 7467600"/>
              <a:gd name="connsiteY461" fmla="*/ 4619929 h 6858000"/>
              <a:gd name="connsiteX462" fmla="*/ 3104273 w 7467600"/>
              <a:gd name="connsiteY462" fmla="*/ 5076159 h 6858000"/>
              <a:gd name="connsiteX463" fmla="*/ 3113245 w 7467600"/>
              <a:gd name="connsiteY463" fmla="*/ 5090705 h 6858000"/>
              <a:gd name="connsiteX464" fmla="*/ 3126294 w 7467600"/>
              <a:gd name="connsiteY464" fmla="*/ 5114400 h 6858000"/>
              <a:gd name="connsiteX465" fmla="*/ 3937433 w 7467600"/>
              <a:gd name="connsiteY465" fmla="*/ 4830473 h 6858000"/>
              <a:gd name="connsiteX466" fmla="*/ 3590475 w 7467600"/>
              <a:gd name="connsiteY466" fmla="*/ 4597974 h 6858000"/>
              <a:gd name="connsiteX467" fmla="*/ 3100264 w 7467600"/>
              <a:gd name="connsiteY467" fmla="*/ 4579845 h 6858000"/>
              <a:gd name="connsiteX468" fmla="*/ 2183576 w 7467600"/>
              <a:gd name="connsiteY468" fmla="*/ 4227150 h 6858000"/>
              <a:gd name="connsiteX469" fmla="*/ 2151029 w 7467600"/>
              <a:gd name="connsiteY469" fmla="*/ 4146947 h 6858000"/>
              <a:gd name="connsiteX470" fmla="*/ 3563434 w 7467600"/>
              <a:gd name="connsiteY470" fmla="*/ 4469115 h 6858000"/>
              <a:gd name="connsiteX471" fmla="*/ 3177952 w 7467600"/>
              <a:gd name="connsiteY471" fmla="*/ 3657386 h 6858000"/>
              <a:gd name="connsiteX472" fmla="*/ 3189263 w 7467600"/>
              <a:gd name="connsiteY472" fmla="*/ 3625726 h 6858000"/>
              <a:gd name="connsiteX473" fmla="*/ 3560912 w 7467600"/>
              <a:gd name="connsiteY473" fmla="*/ 4079863 h 6858000"/>
              <a:gd name="connsiteX474" fmla="*/ 3626636 w 7467600"/>
              <a:gd name="connsiteY474" fmla="*/ 4512230 h 6858000"/>
              <a:gd name="connsiteX475" fmla="*/ 3653088 w 7467600"/>
              <a:gd name="connsiteY475" fmla="*/ 4521417 h 6858000"/>
              <a:gd name="connsiteX476" fmla="*/ 3988128 w 7467600"/>
              <a:gd name="connsiteY476" fmla="*/ 4817267 h 6858000"/>
              <a:gd name="connsiteX477" fmla="*/ 4830582 w 7467600"/>
              <a:gd name="connsiteY477" fmla="*/ 4676000 h 6858000"/>
              <a:gd name="connsiteX478" fmla="*/ 4830100 w 7467600"/>
              <a:gd name="connsiteY478" fmla="*/ 4675554 h 6858000"/>
              <a:gd name="connsiteX479" fmla="*/ 4036318 w 7467600"/>
              <a:gd name="connsiteY479" fmla="*/ 4147013 h 6858000"/>
              <a:gd name="connsiteX480" fmla="*/ 3432098 w 7467600"/>
              <a:gd name="connsiteY480" fmla="*/ 3537312 h 6858000"/>
              <a:gd name="connsiteX481" fmla="*/ 3446761 w 7467600"/>
              <a:gd name="connsiteY481" fmla="*/ 3461278 h 6858000"/>
              <a:gd name="connsiteX482" fmla="*/ 4419733 w 7467600"/>
              <a:gd name="connsiteY482" fmla="*/ 3963555 h 6858000"/>
              <a:gd name="connsiteX483" fmla="*/ 4781371 w 7467600"/>
              <a:gd name="connsiteY483" fmla="*/ 4458604 h 6858000"/>
              <a:gd name="connsiteX484" fmla="*/ 4780440 w 7467600"/>
              <a:gd name="connsiteY484" fmla="*/ 4470290 h 6858000"/>
              <a:gd name="connsiteX485" fmla="*/ 4898954 w 7467600"/>
              <a:gd name="connsiteY485" fmla="*/ 4662092 h 6858000"/>
              <a:gd name="connsiteX486" fmla="*/ 4900699 w 7467600"/>
              <a:gd name="connsiteY486" fmla="*/ 4670867 h 6858000"/>
              <a:gd name="connsiteX487" fmla="*/ 5714511 w 7467600"/>
              <a:gd name="connsiteY487" fmla="*/ 4663483 h 6858000"/>
              <a:gd name="connsiteX488" fmla="*/ 5464793 w 7467600"/>
              <a:gd name="connsiteY488" fmla="*/ 4393556 h 6858000"/>
              <a:gd name="connsiteX489" fmla="*/ 5461897 w 7467600"/>
              <a:gd name="connsiteY489" fmla="*/ 4390879 h 6858000"/>
              <a:gd name="connsiteX490" fmla="*/ 4294126 w 7467600"/>
              <a:gd name="connsiteY490" fmla="*/ 3303048 h 6858000"/>
              <a:gd name="connsiteX491" fmla="*/ 4305321 w 7467600"/>
              <a:gd name="connsiteY491" fmla="*/ 3256953 h 6858000"/>
              <a:gd name="connsiteX492" fmla="*/ 4949299 w 7467600"/>
              <a:gd name="connsiteY492" fmla="*/ 3766336 h 6858000"/>
              <a:gd name="connsiteX493" fmla="*/ 5291452 w 7467600"/>
              <a:gd name="connsiteY493" fmla="*/ 4076801 h 6858000"/>
              <a:gd name="connsiteX494" fmla="*/ 5434998 w 7467600"/>
              <a:gd name="connsiteY494" fmla="*/ 4254100 h 6858000"/>
              <a:gd name="connsiteX495" fmla="*/ 5351015 w 7467600"/>
              <a:gd name="connsiteY495" fmla="*/ 3760989 h 6858000"/>
              <a:gd name="connsiteX496" fmla="*/ 5413780 w 7467600"/>
              <a:gd name="connsiteY496" fmla="*/ 2966265 h 6858000"/>
              <a:gd name="connsiteX497" fmla="*/ 5425627 w 7467600"/>
              <a:gd name="connsiteY497" fmla="*/ 2954192 h 6858000"/>
              <a:gd name="connsiteX498" fmla="*/ 6604735 w 7467600"/>
              <a:gd name="connsiteY498" fmla="*/ 2041381 h 6858000"/>
              <a:gd name="connsiteX499" fmla="*/ 7204487 w 7467600"/>
              <a:gd name="connsiteY499" fmla="*/ 2742112 h 6858000"/>
              <a:gd name="connsiteX500" fmla="*/ 7131592 w 7467600"/>
              <a:gd name="connsiteY500" fmla="*/ 2672096 h 6858000"/>
              <a:gd name="connsiteX501" fmla="*/ 6996344 w 7467600"/>
              <a:gd name="connsiteY501" fmla="*/ 2518310 h 6858000"/>
              <a:gd name="connsiteX502" fmla="*/ 6735495 w 7467600"/>
              <a:gd name="connsiteY502" fmla="*/ 2196890 h 6858000"/>
              <a:gd name="connsiteX503" fmla="*/ 6721901 w 7467600"/>
              <a:gd name="connsiteY503" fmla="*/ 2179274 h 6858000"/>
              <a:gd name="connsiteX504" fmla="*/ 6604735 w 7467600"/>
              <a:gd name="connsiteY504" fmla="*/ 2041381 h 6858000"/>
              <a:gd name="connsiteX505" fmla="*/ 6591670 w 7467600"/>
              <a:gd name="connsiteY505" fmla="*/ 1988277 h 6858000"/>
              <a:gd name="connsiteX506" fmla="*/ 6747349 w 7467600"/>
              <a:gd name="connsiteY506" fmla="*/ 2160069 h 6858000"/>
              <a:gd name="connsiteX507" fmla="*/ 6760943 w 7467600"/>
              <a:gd name="connsiteY507" fmla="*/ 2177686 h 6858000"/>
              <a:gd name="connsiteX508" fmla="*/ 7021065 w 7467600"/>
              <a:gd name="connsiteY508" fmla="*/ 2498102 h 6858000"/>
              <a:gd name="connsiteX509" fmla="*/ 7155223 w 7467600"/>
              <a:gd name="connsiteY509" fmla="*/ 2650386 h 6858000"/>
              <a:gd name="connsiteX510" fmla="*/ 7203167 w 7467600"/>
              <a:gd name="connsiteY510" fmla="*/ 2697288 h 6858000"/>
              <a:gd name="connsiteX511" fmla="*/ 6937703 w 7467600"/>
              <a:gd name="connsiteY511" fmla="*/ 2321981 h 6858000"/>
              <a:gd name="connsiteX512" fmla="*/ 6591670 w 7467600"/>
              <a:gd name="connsiteY512" fmla="*/ 1988277 h 6858000"/>
              <a:gd name="connsiteX513" fmla="*/ 5798671 w 7467600"/>
              <a:gd name="connsiteY513" fmla="*/ 1981601 h 6858000"/>
              <a:gd name="connsiteX514" fmla="*/ 5754709 w 7467600"/>
              <a:gd name="connsiteY514" fmla="*/ 2071454 h 6858000"/>
              <a:gd name="connsiteX515" fmla="*/ 5763044 w 7467600"/>
              <a:gd name="connsiteY515" fmla="*/ 2842206 h 6858000"/>
              <a:gd name="connsiteX516" fmla="*/ 5764974 w 7467600"/>
              <a:gd name="connsiteY516" fmla="*/ 2799609 h 6858000"/>
              <a:gd name="connsiteX517" fmla="*/ 5767665 w 7467600"/>
              <a:gd name="connsiteY517" fmla="*/ 2666409 h 6858000"/>
              <a:gd name="connsiteX518" fmla="*/ 5763055 w 7467600"/>
              <a:gd name="connsiteY518" fmla="*/ 2579705 h 6858000"/>
              <a:gd name="connsiteX519" fmla="*/ 5758079 w 7467600"/>
              <a:gd name="connsiteY519" fmla="*/ 2492508 h 6858000"/>
              <a:gd name="connsiteX520" fmla="*/ 5779325 w 7467600"/>
              <a:gd name="connsiteY520" fmla="*/ 2197069 h 6858000"/>
              <a:gd name="connsiteX521" fmla="*/ 5798671 w 7467600"/>
              <a:gd name="connsiteY521" fmla="*/ 1981601 h 6858000"/>
              <a:gd name="connsiteX522" fmla="*/ 5829202 w 7467600"/>
              <a:gd name="connsiteY522" fmla="*/ 1971679 h 6858000"/>
              <a:gd name="connsiteX523" fmla="*/ 5809558 w 7467600"/>
              <a:gd name="connsiteY523" fmla="*/ 2198043 h 6858000"/>
              <a:gd name="connsiteX524" fmla="*/ 5788653 w 7467600"/>
              <a:gd name="connsiteY524" fmla="*/ 2489430 h 6858000"/>
              <a:gd name="connsiteX525" fmla="*/ 5793439 w 7467600"/>
              <a:gd name="connsiteY525" fmla="*/ 2575235 h 6858000"/>
              <a:gd name="connsiteX526" fmla="*/ 5796837 w 7467600"/>
              <a:gd name="connsiteY526" fmla="*/ 2637633 h 6858000"/>
              <a:gd name="connsiteX527" fmla="*/ 5818614 w 7467600"/>
              <a:gd name="connsiteY527" fmla="*/ 2473055 h 6858000"/>
              <a:gd name="connsiteX528" fmla="*/ 5829202 w 7467600"/>
              <a:gd name="connsiteY528" fmla="*/ 1971679 h 6858000"/>
              <a:gd name="connsiteX529" fmla="*/ 5911389 w 7467600"/>
              <a:gd name="connsiteY529" fmla="*/ 1898371 h 6858000"/>
              <a:gd name="connsiteX530" fmla="*/ 6237627 w 7467600"/>
              <a:gd name="connsiteY530" fmla="*/ 2231921 h 6858000"/>
              <a:gd name="connsiteX531" fmla="*/ 5911389 w 7467600"/>
              <a:gd name="connsiteY531" fmla="*/ 1898371 h 6858000"/>
              <a:gd name="connsiteX532" fmla="*/ 6944437 w 7467600"/>
              <a:gd name="connsiteY532" fmla="*/ 1575402 h 6858000"/>
              <a:gd name="connsiteX533" fmla="*/ 6304730 w 7467600"/>
              <a:gd name="connsiteY533" fmla="*/ 1766654 h 6858000"/>
              <a:gd name="connsiteX534" fmla="*/ 6944437 w 7467600"/>
              <a:gd name="connsiteY534" fmla="*/ 1575402 h 6858000"/>
              <a:gd name="connsiteX535" fmla="*/ 7019523 w 7467600"/>
              <a:gd name="connsiteY535" fmla="*/ 1519450 h 6858000"/>
              <a:gd name="connsiteX536" fmla="*/ 6298091 w 7467600"/>
              <a:gd name="connsiteY536" fmla="*/ 1737122 h 6858000"/>
              <a:gd name="connsiteX537" fmla="*/ 7019523 w 7467600"/>
              <a:gd name="connsiteY537" fmla="*/ 1519450 h 6858000"/>
              <a:gd name="connsiteX538" fmla="*/ 2399523 w 7467600"/>
              <a:gd name="connsiteY538" fmla="*/ 1428234 h 6858000"/>
              <a:gd name="connsiteX539" fmla="*/ 2224982 w 7467600"/>
              <a:gd name="connsiteY539" fmla="*/ 1826201 h 6858000"/>
              <a:gd name="connsiteX540" fmla="*/ 2096099 w 7467600"/>
              <a:gd name="connsiteY540" fmla="*/ 2345900 h 6858000"/>
              <a:gd name="connsiteX541" fmla="*/ 2283317 w 7467600"/>
              <a:gd name="connsiteY541" fmla="*/ 1796925 h 6858000"/>
              <a:gd name="connsiteX542" fmla="*/ 2399523 w 7467600"/>
              <a:gd name="connsiteY542" fmla="*/ 1428234 h 6858000"/>
              <a:gd name="connsiteX543" fmla="*/ 2448558 w 7467600"/>
              <a:gd name="connsiteY543" fmla="*/ 1373435 h 6858000"/>
              <a:gd name="connsiteX544" fmla="*/ 2312521 w 7467600"/>
              <a:gd name="connsiteY544" fmla="*/ 1806140 h 6858000"/>
              <a:gd name="connsiteX545" fmla="*/ 2127533 w 7467600"/>
              <a:gd name="connsiteY545" fmla="*/ 2348380 h 6858000"/>
              <a:gd name="connsiteX546" fmla="*/ 2358080 w 7467600"/>
              <a:gd name="connsiteY546" fmla="*/ 1866134 h 6858000"/>
              <a:gd name="connsiteX547" fmla="*/ 2407436 w 7467600"/>
              <a:gd name="connsiteY547" fmla="*/ 1651070 h 6858000"/>
              <a:gd name="connsiteX548" fmla="*/ 2448558 w 7467600"/>
              <a:gd name="connsiteY548" fmla="*/ 1373435 h 6858000"/>
              <a:gd name="connsiteX549" fmla="*/ 278707 w 7467600"/>
              <a:gd name="connsiteY549" fmla="*/ 1352270 h 6858000"/>
              <a:gd name="connsiteX550" fmla="*/ 321570 w 7467600"/>
              <a:gd name="connsiteY550" fmla="*/ 1861610 h 6858000"/>
              <a:gd name="connsiteX551" fmla="*/ 294281 w 7467600"/>
              <a:gd name="connsiteY551" fmla="*/ 1440658 h 6858000"/>
              <a:gd name="connsiteX552" fmla="*/ 278707 w 7467600"/>
              <a:gd name="connsiteY552" fmla="*/ 1352270 h 6858000"/>
              <a:gd name="connsiteX553" fmla="*/ 1423821 w 7467600"/>
              <a:gd name="connsiteY553" fmla="*/ 1351958 h 6858000"/>
              <a:gd name="connsiteX554" fmla="*/ 1638521 w 7467600"/>
              <a:gd name="connsiteY554" fmla="*/ 1908470 h 6858000"/>
              <a:gd name="connsiteX555" fmla="*/ 1754199 w 7467600"/>
              <a:gd name="connsiteY555" fmla="*/ 2149284 h 6858000"/>
              <a:gd name="connsiteX556" fmla="*/ 1908359 w 7467600"/>
              <a:gd name="connsiteY556" fmla="*/ 2364988 h 6858000"/>
              <a:gd name="connsiteX557" fmla="*/ 1647661 w 7467600"/>
              <a:gd name="connsiteY557" fmla="*/ 1825945 h 6858000"/>
              <a:gd name="connsiteX558" fmla="*/ 1423821 w 7467600"/>
              <a:gd name="connsiteY558" fmla="*/ 1351958 h 6858000"/>
              <a:gd name="connsiteX559" fmla="*/ 1431890 w 7467600"/>
              <a:gd name="connsiteY559" fmla="*/ 1306475 h 6858000"/>
              <a:gd name="connsiteX560" fmla="*/ 1507597 w 7467600"/>
              <a:gd name="connsiteY560" fmla="*/ 1446132 h 6858000"/>
              <a:gd name="connsiteX561" fmla="*/ 1674586 w 7467600"/>
              <a:gd name="connsiteY561" fmla="*/ 1813832 h 6858000"/>
              <a:gd name="connsiteX562" fmla="*/ 1815950 w 7467600"/>
              <a:gd name="connsiteY562" fmla="*/ 2128564 h 6858000"/>
              <a:gd name="connsiteX563" fmla="*/ 1984242 w 7467600"/>
              <a:gd name="connsiteY563" fmla="*/ 2430829 h 6858000"/>
              <a:gd name="connsiteX564" fmla="*/ 2014023 w 7467600"/>
              <a:gd name="connsiteY564" fmla="*/ 2450995 h 6858000"/>
              <a:gd name="connsiteX565" fmla="*/ 1747337 w 7467600"/>
              <a:gd name="connsiteY565" fmla="*/ 1855264 h 6858000"/>
              <a:gd name="connsiteX566" fmla="*/ 1533749 w 7467600"/>
              <a:gd name="connsiteY566" fmla="*/ 1478656 h 6858000"/>
              <a:gd name="connsiteX567" fmla="*/ 1431890 w 7467600"/>
              <a:gd name="connsiteY567" fmla="*/ 1306475 h 6858000"/>
              <a:gd name="connsiteX568" fmla="*/ 5052692 w 7467600"/>
              <a:gd name="connsiteY568" fmla="*/ 1292994 h 6858000"/>
              <a:gd name="connsiteX569" fmla="*/ 5200661 w 7467600"/>
              <a:gd name="connsiteY569" fmla="*/ 1635186 h 6858000"/>
              <a:gd name="connsiteX570" fmla="*/ 5297138 w 7467600"/>
              <a:gd name="connsiteY570" fmla="*/ 1906351 h 6858000"/>
              <a:gd name="connsiteX571" fmla="*/ 5052692 w 7467600"/>
              <a:gd name="connsiteY571" fmla="*/ 1292994 h 6858000"/>
              <a:gd name="connsiteX572" fmla="*/ 5009948 w 7467600"/>
              <a:gd name="connsiteY572" fmla="*/ 1273619 h 6858000"/>
              <a:gd name="connsiteX573" fmla="*/ 5121777 w 7467600"/>
              <a:gd name="connsiteY573" fmla="*/ 1654213 h 6858000"/>
              <a:gd name="connsiteX574" fmla="*/ 5293545 w 7467600"/>
              <a:gd name="connsiteY574" fmla="*/ 2072247 h 6858000"/>
              <a:gd name="connsiteX575" fmla="*/ 5294042 w 7467600"/>
              <a:gd name="connsiteY575" fmla="*/ 2065019 h 6858000"/>
              <a:gd name="connsiteX576" fmla="*/ 5171936 w 7467600"/>
              <a:gd name="connsiteY576" fmla="*/ 1647613 h 6858000"/>
              <a:gd name="connsiteX577" fmla="*/ 5009948 w 7467600"/>
              <a:gd name="connsiteY577" fmla="*/ 1273619 h 6858000"/>
              <a:gd name="connsiteX578" fmla="*/ 655236 w 7467600"/>
              <a:gd name="connsiteY578" fmla="*/ 1268632 h 6858000"/>
              <a:gd name="connsiteX579" fmla="*/ 839521 w 7467600"/>
              <a:gd name="connsiteY579" fmla="*/ 1685315 h 6858000"/>
              <a:gd name="connsiteX580" fmla="*/ 1109416 w 7467600"/>
              <a:gd name="connsiteY580" fmla="*/ 2061663 h 6858000"/>
              <a:gd name="connsiteX581" fmla="*/ 1298300 w 7467600"/>
              <a:gd name="connsiteY581" fmla="*/ 2247742 h 6858000"/>
              <a:gd name="connsiteX582" fmla="*/ 1125871 w 7467600"/>
              <a:gd name="connsiteY582" fmla="*/ 1989513 h 6858000"/>
              <a:gd name="connsiteX583" fmla="*/ 981574 w 7467600"/>
              <a:gd name="connsiteY583" fmla="*/ 1783157 h 6858000"/>
              <a:gd name="connsiteX584" fmla="*/ 922198 w 7467600"/>
              <a:gd name="connsiteY584" fmla="*/ 1677437 h 6858000"/>
              <a:gd name="connsiteX585" fmla="*/ 869293 w 7467600"/>
              <a:gd name="connsiteY585" fmla="*/ 1583214 h 6858000"/>
              <a:gd name="connsiteX586" fmla="*/ 751431 w 7467600"/>
              <a:gd name="connsiteY586" fmla="*/ 1405731 h 6858000"/>
              <a:gd name="connsiteX587" fmla="*/ 655236 w 7467600"/>
              <a:gd name="connsiteY587" fmla="*/ 1268632 h 6858000"/>
              <a:gd name="connsiteX588" fmla="*/ 6516292 w 7467600"/>
              <a:gd name="connsiteY588" fmla="*/ 1263064 h 6858000"/>
              <a:gd name="connsiteX589" fmla="*/ 5736320 w 7467600"/>
              <a:gd name="connsiteY589" fmla="*/ 1501803 h 6858000"/>
              <a:gd name="connsiteX590" fmla="*/ 6516292 w 7467600"/>
              <a:gd name="connsiteY590" fmla="*/ 1263064 h 6858000"/>
              <a:gd name="connsiteX591" fmla="*/ 291466 w 7467600"/>
              <a:gd name="connsiteY591" fmla="*/ 1250369 h 6858000"/>
              <a:gd name="connsiteX592" fmla="*/ 323180 w 7467600"/>
              <a:gd name="connsiteY592" fmla="*/ 1435283 h 6858000"/>
              <a:gd name="connsiteX593" fmla="*/ 349381 w 7467600"/>
              <a:gd name="connsiteY593" fmla="*/ 1875041 h 6858000"/>
              <a:gd name="connsiteX594" fmla="*/ 374363 w 7467600"/>
              <a:gd name="connsiteY594" fmla="*/ 1506494 h 6858000"/>
              <a:gd name="connsiteX595" fmla="*/ 302168 w 7467600"/>
              <a:gd name="connsiteY595" fmla="*/ 1274495 h 6858000"/>
              <a:gd name="connsiteX596" fmla="*/ 291466 w 7467600"/>
              <a:gd name="connsiteY596" fmla="*/ 1250369 h 6858000"/>
              <a:gd name="connsiteX597" fmla="*/ 678222 w 7467600"/>
              <a:gd name="connsiteY597" fmla="*/ 1248670 h 6858000"/>
              <a:gd name="connsiteX598" fmla="*/ 775536 w 7467600"/>
              <a:gd name="connsiteY598" fmla="*/ 1388015 h 6858000"/>
              <a:gd name="connsiteX599" fmla="*/ 894529 w 7467600"/>
              <a:gd name="connsiteY599" fmla="*/ 1567739 h 6858000"/>
              <a:gd name="connsiteX600" fmla="*/ 948000 w 7467600"/>
              <a:gd name="connsiteY600" fmla="*/ 1663088 h 6858000"/>
              <a:gd name="connsiteX601" fmla="*/ 1006812 w 7467600"/>
              <a:gd name="connsiteY601" fmla="*/ 1767683 h 6858000"/>
              <a:gd name="connsiteX602" fmla="*/ 1149133 w 7467600"/>
              <a:gd name="connsiteY602" fmla="*/ 1971513 h 6858000"/>
              <a:gd name="connsiteX603" fmla="*/ 1333952 w 7467600"/>
              <a:gd name="connsiteY603" fmla="*/ 2251620 h 6858000"/>
              <a:gd name="connsiteX604" fmla="*/ 1337329 w 7467600"/>
              <a:gd name="connsiteY604" fmla="*/ 2258350 h 6858000"/>
              <a:gd name="connsiteX605" fmla="*/ 1014726 w 7467600"/>
              <a:gd name="connsiteY605" fmla="*/ 1615556 h 6858000"/>
              <a:gd name="connsiteX606" fmla="*/ 678222 w 7467600"/>
              <a:gd name="connsiteY606" fmla="*/ 1248670 h 6858000"/>
              <a:gd name="connsiteX607" fmla="*/ 6691602 w 7467600"/>
              <a:gd name="connsiteY607" fmla="*/ 1140573 h 6858000"/>
              <a:gd name="connsiteX608" fmla="*/ 6571100 w 7467600"/>
              <a:gd name="connsiteY608" fmla="*/ 1183662 h 6858000"/>
              <a:gd name="connsiteX609" fmla="*/ 6241687 w 7467600"/>
              <a:gd name="connsiteY609" fmla="*/ 1257600 h 6858000"/>
              <a:gd name="connsiteX610" fmla="*/ 5693009 w 7467600"/>
              <a:gd name="connsiteY610" fmla="*/ 1478256 h 6858000"/>
              <a:gd name="connsiteX611" fmla="*/ 6548420 w 7467600"/>
              <a:gd name="connsiteY611" fmla="*/ 1214599 h 6858000"/>
              <a:gd name="connsiteX612" fmla="*/ 6605473 w 7467600"/>
              <a:gd name="connsiteY612" fmla="*/ 1184686 h 6858000"/>
              <a:gd name="connsiteX613" fmla="*/ 6691602 w 7467600"/>
              <a:gd name="connsiteY613" fmla="*/ 1140573 h 6858000"/>
              <a:gd name="connsiteX614" fmla="*/ 4002475 w 7467600"/>
              <a:gd name="connsiteY614" fmla="*/ 1037802 h 6858000"/>
              <a:gd name="connsiteX615" fmla="*/ 4000324 w 7467600"/>
              <a:gd name="connsiteY615" fmla="*/ 1039362 h 6858000"/>
              <a:gd name="connsiteX616" fmla="*/ 4002862 w 7467600"/>
              <a:gd name="connsiteY616" fmla="*/ 1042866 h 6858000"/>
              <a:gd name="connsiteX617" fmla="*/ 4002475 w 7467600"/>
              <a:gd name="connsiteY617" fmla="*/ 1037802 h 6858000"/>
              <a:gd name="connsiteX618" fmla="*/ 506322 w 7467600"/>
              <a:gd name="connsiteY618" fmla="*/ 1020997 h 6858000"/>
              <a:gd name="connsiteX619" fmla="*/ 533068 w 7467600"/>
              <a:gd name="connsiteY619" fmla="*/ 1029409 h 6858000"/>
              <a:gd name="connsiteX620" fmla="*/ 1232525 w 7467600"/>
              <a:gd name="connsiteY620" fmla="*/ 1804675 h 6858000"/>
              <a:gd name="connsiteX621" fmla="*/ 1388858 w 7467600"/>
              <a:gd name="connsiteY621" fmla="*/ 2368011 h 6858000"/>
              <a:gd name="connsiteX622" fmla="*/ 1384098 w 7467600"/>
              <a:gd name="connsiteY622" fmla="*/ 2378125 h 6858000"/>
              <a:gd name="connsiteX623" fmla="*/ 1425393 w 7467600"/>
              <a:gd name="connsiteY623" fmla="*/ 2589124 h 6858000"/>
              <a:gd name="connsiteX624" fmla="*/ 1424001 w 7467600"/>
              <a:gd name="connsiteY624" fmla="*/ 2597541 h 6858000"/>
              <a:gd name="connsiteX625" fmla="*/ 2152729 w 7467600"/>
              <a:gd name="connsiteY625" fmla="*/ 2864487 h 6858000"/>
              <a:gd name="connsiteX626" fmla="*/ 2020609 w 7467600"/>
              <a:gd name="connsiteY626" fmla="*/ 2539671 h 6858000"/>
              <a:gd name="connsiteX627" fmla="*/ 2018920 w 7467600"/>
              <a:gd name="connsiteY627" fmla="*/ 2536309 h 6858000"/>
              <a:gd name="connsiteX628" fmla="*/ 1342441 w 7467600"/>
              <a:gd name="connsiteY628" fmla="*/ 1173017 h 6858000"/>
              <a:gd name="connsiteX629" fmla="*/ 1367925 w 7467600"/>
              <a:gd name="connsiteY629" fmla="*/ 1135648 h 6858000"/>
              <a:gd name="connsiteX630" fmla="*/ 1771401 w 7467600"/>
              <a:gd name="connsiteY630" fmla="*/ 1806673 h 6858000"/>
              <a:gd name="connsiteX631" fmla="*/ 1972385 w 7467600"/>
              <a:gd name="connsiteY631" fmla="*/ 2198735 h 6858000"/>
              <a:gd name="connsiteX632" fmla="*/ 2040892 w 7467600"/>
              <a:gd name="connsiteY632" fmla="*/ 2405205 h 6858000"/>
              <a:gd name="connsiteX633" fmla="*/ 2131689 w 7467600"/>
              <a:gd name="connsiteY633" fmla="*/ 1936926 h 6858000"/>
              <a:gd name="connsiteX634" fmla="*/ 2454820 w 7467600"/>
              <a:gd name="connsiteY634" fmla="*/ 1248808 h 6858000"/>
              <a:gd name="connsiteX635" fmla="*/ 2492512 w 7467600"/>
              <a:gd name="connsiteY635" fmla="*/ 1302920 h 6858000"/>
              <a:gd name="connsiteX636" fmla="*/ 2081216 w 7467600"/>
              <a:gd name="connsiteY636" fmla="*/ 2527513 h 6858000"/>
              <a:gd name="connsiteX637" fmla="*/ 2081211 w 7467600"/>
              <a:gd name="connsiteY637" fmla="*/ 2528916 h 6858000"/>
              <a:gd name="connsiteX638" fmla="*/ 2199067 w 7467600"/>
              <a:gd name="connsiteY638" fmla="*/ 2884061 h 6858000"/>
              <a:gd name="connsiteX639" fmla="*/ 3192586 w 7467600"/>
              <a:gd name="connsiteY639" fmla="*/ 3411496 h 6858000"/>
              <a:gd name="connsiteX640" fmla="*/ 3182620 w 7467600"/>
              <a:gd name="connsiteY640" fmla="*/ 3483279 h 6858000"/>
              <a:gd name="connsiteX641" fmla="*/ 2435119 w 7467600"/>
              <a:gd name="connsiteY641" fmla="*/ 3080173 h 6858000"/>
              <a:gd name="connsiteX642" fmla="*/ 2410152 w 7467600"/>
              <a:gd name="connsiteY642" fmla="*/ 3063751 h 6858000"/>
              <a:gd name="connsiteX643" fmla="*/ 2408099 w 7467600"/>
              <a:gd name="connsiteY643" fmla="*/ 3064403 h 6858000"/>
              <a:gd name="connsiteX644" fmla="*/ 2407218 w 7467600"/>
              <a:gd name="connsiteY644" fmla="*/ 3070324 h 6858000"/>
              <a:gd name="connsiteX645" fmla="*/ 2380138 w 7467600"/>
              <a:gd name="connsiteY645" fmla="*/ 3099341 h 6858000"/>
              <a:gd name="connsiteX646" fmla="*/ 1765923 w 7467600"/>
              <a:gd name="connsiteY646" fmla="*/ 3581043 h 6858000"/>
              <a:gd name="connsiteX647" fmla="*/ 1702258 w 7467600"/>
              <a:gd name="connsiteY647" fmla="*/ 3612286 h 6858000"/>
              <a:gd name="connsiteX648" fmla="*/ 1538370 w 7467600"/>
              <a:gd name="connsiteY648" fmla="*/ 3811804 h 6858000"/>
              <a:gd name="connsiteX649" fmla="*/ 542867 w 7467600"/>
              <a:gd name="connsiteY649" fmla="*/ 4944092 h 6858000"/>
              <a:gd name="connsiteX650" fmla="*/ 515800 w 7467600"/>
              <a:gd name="connsiteY650" fmla="*/ 4862180 h 6858000"/>
              <a:gd name="connsiteX651" fmla="*/ 909145 w 7467600"/>
              <a:gd name="connsiteY651" fmla="*/ 4199225 h 6858000"/>
              <a:gd name="connsiteX652" fmla="*/ 1214067 w 7467600"/>
              <a:gd name="connsiteY652" fmla="*/ 3908561 h 6858000"/>
              <a:gd name="connsiteX653" fmla="*/ 640967 w 7467600"/>
              <a:gd name="connsiteY653" fmla="*/ 4105601 h 6858000"/>
              <a:gd name="connsiteX654" fmla="*/ 112563 w 7467600"/>
              <a:gd name="connsiteY654" fmla="*/ 4396952 h 6858000"/>
              <a:gd name="connsiteX655" fmla="*/ 0 w 7467600"/>
              <a:gd name="connsiteY655" fmla="*/ 4466006 h 6858000"/>
              <a:gd name="connsiteX656" fmla="*/ 0 w 7467600"/>
              <a:gd name="connsiteY656" fmla="*/ 4233763 h 6858000"/>
              <a:gd name="connsiteX657" fmla="*/ 36881 w 7467600"/>
              <a:gd name="connsiteY657" fmla="*/ 4200118 h 6858000"/>
              <a:gd name="connsiteX658" fmla="*/ 910534 w 7467600"/>
              <a:gd name="connsiteY658" fmla="*/ 3629753 h 6858000"/>
              <a:gd name="connsiteX659" fmla="*/ 1578717 w 7467600"/>
              <a:gd name="connsiteY659" fmla="*/ 3575982 h 6858000"/>
              <a:gd name="connsiteX660" fmla="*/ 2338780 w 7467600"/>
              <a:gd name="connsiteY660" fmla="*/ 3033725 h 6858000"/>
              <a:gd name="connsiteX661" fmla="*/ 1807991 w 7467600"/>
              <a:gd name="connsiteY661" fmla="*/ 2807184 h 6858000"/>
              <a:gd name="connsiteX662" fmla="*/ 1416358 w 7467600"/>
              <a:gd name="connsiteY662" fmla="*/ 3112571 h 6858000"/>
              <a:gd name="connsiteX663" fmla="*/ 939066 w 7467600"/>
              <a:gd name="connsiteY663" fmla="*/ 3378798 h 6858000"/>
              <a:gd name="connsiteX664" fmla="*/ 115099 w 7467600"/>
              <a:gd name="connsiteY664" fmla="*/ 3607650 h 6858000"/>
              <a:gd name="connsiteX665" fmla="*/ 97284 w 7467600"/>
              <a:gd name="connsiteY665" fmla="*/ 3520393 h 6858000"/>
              <a:gd name="connsiteX666" fmla="*/ 922050 w 7467600"/>
              <a:gd name="connsiteY666" fmla="*/ 3074867 h 6858000"/>
              <a:gd name="connsiteX667" fmla="*/ 1405265 w 7467600"/>
              <a:gd name="connsiteY667" fmla="*/ 3016319 h 6858000"/>
              <a:gd name="connsiteX668" fmla="*/ 1407512 w 7467600"/>
              <a:gd name="connsiteY668" fmla="*/ 3018001 h 6858000"/>
              <a:gd name="connsiteX669" fmla="*/ 1726266 w 7467600"/>
              <a:gd name="connsiteY669" fmla="*/ 2777274 h 6858000"/>
              <a:gd name="connsiteX670" fmla="*/ 625390 w 7467600"/>
              <a:gd name="connsiteY670" fmla="*/ 2514541 h 6858000"/>
              <a:gd name="connsiteX671" fmla="*/ 619799 w 7467600"/>
              <a:gd name="connsiteY671" fmla="*/ 2527180 h 6858000"/>
              <a:gd name="connsiteX672" fmla="*/ 310030 w 7467600"/>
              <a:gd name="connsiteY672" fmla="*/ 2771818 h 6858000"/>
              <a:gd name="connsiteX673" fmla="*/ 173877 w 7467600"/>
              <a:gd name="connsiteY673" fmla="*/ 2937056 h 6858000"/>
              <a:gd name="connsiteX674" fmla="*/ 77889 w 7467600"/>
              <a:gd name="connsiteY674" fmla="*/ 3138440 h 6858000"/>
              <a:gd name="connsiteX675" fmla="*/ 0 w 7467600"/>
              <a:gd name="connsiteY675" fmla="*/ 3271395 h 6858000"/>
              <a:gd name="connsiteX676" fmla="*/ 0 w 7467600"/>
              <a:gd name="connsiteY676" fmla="*/ 3153002 h 6858000"/>
              <a:gd name="connsiteX677" fmla="*/ 2386 w 7467600"/>
              <a:gd name="connsiteY677" fmla="*/ 3149203 h 6858000"/>
              <a:gd name="connsiteX678" fmla="*/ 89753 w 7467600"/>
              <a:gd name="connsiteY678" fmla="*/ 2987702 h 6858000"/>
              <a:gd name="connsiteX679" fmla="*/ 76869 w 7467600"/>
              <a:gd name="connsiteY679" fmla="*/ 3005404 h 6858000"/>
              <a:gd name="connsiteX680" fmla="*/ 32049 w 7467600"/>
              <a:gd name="connsiteY680" fmla="*/ 3065814 h 6858000"/>
              <a:gd name="connsiteX681" fmla="*/ 0 w 7467600"/>
              <a:gd name="connsiteY681" fmla="*/ 3108744 h 6858000"/>
              <a:gd name="connsiteX682" fmla="*/ 0 w 7467600"/>
              <a:gd name="connsiteY682" fmla="*/ 3058059 h 6858000"/>
              <a:gd name="connsiteX683" fmla="*/ 7610 w 7467600"/>
              <a:gd name="connsiteY683" fmla="*/ 3047889 h 6858000"/>
              <a:gd name="connsiteX684" fmla="*/ 52419 w 7467600"/>
              <a:gd name="connsiteY684" fmla="*/ 2987479 h 6858000"/>
              <a:gd name="connsiteX685" fmla="*/ 59142 w 7467600"/>
              <a:gd name="connsiteY685" fmla="*/ 2978488 h 6858000"/>
              <a:gd name="connsiteX686" fmla="*/ 0 w 7467600"/>
              <a:gd name="connsiteY686" fmla="*/ 3015334 h 6858000"/>
              <a:gd name="connsiteX687" fmla="*/ 0 w 7467600"/>
              <a:gd name="connsiteY687" fmla="*/ 2914286 h 6858000"/>
              <a:gd name="connsiteX688" fmla="*/ 36383 w 7467600"/>
              <a:gd name="connsiteY688" fmla="*/ 2901128 h 6858000"/>
              <a:gd name="connsiteX689" fmla="*/ 156329 w 7467600"/>
              <a:gd name="connsiteY689" fmla="*/ 2840533 h 6858000"/>
              <a:gd name="connsiteX690" fmla="*/ 358355 w 7467600"/>
              <a:gd name="connsiteY690" fmla="*/ 2620471 h 6858000"/>
              <a:gd name="connsiteX691" fmla="*/ 510577 w 7467600"/>
              <a:gd name="connsiteY691" fmla="*/ 2501244 h 6858000"/>
              <a:gd name="connsiteX692" fmla="*/ 211967 w 7467600"/>
              <a:gd name="connsiteY692" fmla="*/ 2479171 h 6858000"/>
              <a:gd name="connsiteX693" fmla="*/ 0 w 7467600"/>
              <a:gd name="connsiteY693" fmla="*/ 2476398 h 6858000"/>
              <a:gd name="connsiteX694" fmla="*/ 0 w 7467600"/>
              <a:gd name="connsiteY694" fmla="*/ 2389189 h 6858000"/>
              <a:gd name="connsiteX695" fmla="*/ 103062 w 7467600"/>
              <a:gd name="connsiteY695" fmla="*/ 2389518 h 6858000"/>
              <a:gd name="connsiteX696" fmla="*/ 510734 w 7467600"/>
              <a:gd name="connsiteY696" fmla="*/ 2416201 h 6858000"/>
              <a:gd name="connsiteX697" fmla="*/ 279257 w 7467600"/>
              <a:gd name="connsiteY697" fmla="*/ 2092102 h 6858000"/>
              <a:gd name="connsiteX698" fmla="*/ 65265 w 7467600"/>
              <a:gd name="connsiteY698" fmla="*/ 2006049 h 6858000"/>
              <a:gd name="connsiteX699" fmla="*/ 0 w 7467600"/>
              <a:gd name="connsiteY699" fmla="*/ 1982532 h 6858000"/>
              <a:gd name="connsiteX700" fmla="*/ 0 w 7467600"/>
              <a:gd name="connsiteY700" fmla="*/ 1912789 h 6858000"/>
              <a:gd name="connsiteX701" fmla="*/ 97460 w 7467600"/>
              <a:gd name="connsiteY701" fmla="*/ 1953725 h 6858000"/>
              <a:gd name="connsiteX702" fmla="*/ 221272 w 7467600"/>
              <a:gd name="connsiteY702" fmla="*/ 1980766 h 6858000"/>
              <a:gd name="connsiteX703" fmla="*/ 116765 w 7467600"/>
              <a:gd name="connsiteY703" fmla="*/ 1911033 h 6858000"/>
              <a:gd name="connsiteX704" fmla="*/ 16405 w 7467600"/>
              <a:gd name="connsiteY704" fmla="*/ 1803412 h 6858000"/>
              <a:gd name="connsiteX705" fmla="*/ 0 w 7467600"/>
              <a:gd name="connsiteY705" fmla="*/ 1784777 h 6858000"/>
              <a:gd name="connsiteX706" fmla="*/ 0 w 7467600"/>
              <a:gd name="connsiteY706" fmla="*/ 1740082 h 6858000"/>
              <a:gd name="connsiteX707" fmla="*/ 39394 w 7467600"/>
              <a:gd name="connsiteY707" fmla="*/ 1784856 h 6858000"/>
              <a:gd name="connsiteX708" fmla="*/ 135813 w 7467600"/>
              <a:gd name="connsiteY708" fmla="*/ 1888838 h 6858000"/>
              <a:gd name="connsiteX709" fmla="*/ 242575 w 7467600"/>
              <a:gd name="connsiteY709" fmla="*/ 1958841 h 6858000"/>
              <a:gd name="connsiteX710" fmla="*/ 82197 w 7467600"/>
              <a:gd name="connsiteY710" fmla="*/ 1754826 h 6858000"/>
              <a:gd name="connsiteX711" fmla="*/ 0 w 7467600"/>
              <a:gd name="connsiteY711" fmla="*/ 1679650 h 6858000"/>
              <a:gd name="connsiteX712" fmla="*/ 0 w 7467600"/>
              <a:gd name="connsiteY712" fmla="*/ 1602463 h 6858000"/>
              <a:gd name="connsiteX713" fmla="*/ 84689 w 7467600"/>
              <a:gd name="connsiteY713" fmla="*/ 1677442 h 6858000"/>
              <a:gd name="connsiteX714" fmla="*/ 298437 w 7467600"/>
              <a:gd name="connsiteY714" fmla="*/ 1968019 h 6858000"/>
              <a:gd name="connsiteX715" fmla="*/ 227269 w 7467600"/>
              <a:gd name="connsiteY715" fmla="*/ 1114064 h 6858000"/>
              <a:gd name="connsiteX716" fmla="*/ 248003 w 7467600"/>
              <a:gd name="connsiteY716" fmla="*/ 1089613 h 6858000"/>
              <a:gd name="connsiteX717" fmla="*/ 427020 w 7467600"/>
              <a:gd name="connsiteY717" fmla="*/ 1619803 h 6858000"/>
              <a:gd name="connsiteX718" fmla="*/ 340345 w 7467600"/>
              <a:gd name="connsiteY718" fmla="*/ 2027739 h 6858000"/>
              <a:gd name="connsiteX719" fmla="*/ 360865 w 7467600"/>
              <a:gd name="connsiteY719" fmla="*/ 2044827 h 6858000"/>
              <a:gd name="connsiteX720" fmla="*/ 560414 w 7467600"/>
              <a:gd name="connsiteY720" fmla="*/ 2421457 h 6858000"/>
              <a:gd name="connsiteX721" fmla="*/ 1359703 w 7467600"/>
              <a:gd name="connsiteY721" fmla="*/ 2578554 h 6858000"/>
              <a:gd name="connsiteX722" fmla="*/ 1359422 w 7467600"/>
              <a:gd name="connsiteY722" fmla="*/ 2577994 h 6858000"/>
              <a:gd name="connsiteX723" fmla="*/ 828701 w 7467600"/>
              <a:gd name="connsiteY723" fmla="*/ 1839520 h 6858000"/>
              <a:gd name="connsiteX724" fmla="*/ 494427 w 7467600"/>
              <a:gd name="connsiteY724" fmla="*/ 1092333 h 6858000"/>
              <a:gd name="connsiteX725" fmla="*/ 506322 w 7467600"/>
              <a:gd name="connsiteY725" fmla="*/ 1020997 h 6858000"/>
              <a:gd name="connsiteX726" fmla="*/ 4570198 w 7467600"/>
              <a:gd name="connsiteY726" fmla="*/ 978081 h 6858000"/>
              <a:gd name="connsiteX727" fmla="*/ 4523691 w 7467600"/>
              <a:gd name="connsiteY727" fmla="*/ 1127776 h 6858000"/>
              <a:gd name="connsiteX728" fmla="*/ 4509875 w 7467600"/>
              <a:gd name="connsiteY728" fmla="*/ 1167552 h 6858000"/>
              <a:gd name="connsiteX729" fmla="*/ 4478168 w 7467600"/>
              <a:gd name="connsiteY729" fmla="*/ 1260735 h 6858000"/>
              <a:gd name="connsiteX730" fmla="*/ 4409309 w 7467600"/>
              <a:gd name="connsiteY730" fmla="*/ 1666996 h 6858000"/>
              <a:gd name="connsiteX731" fmla="*/ 4370031 w 7467600"/>
              <a:gd name="connsiteY731" fmla="*/ 1955666 h 6858000"/>
              <a:gd name="connsiteX732" fmla="*/ 4570198 w 7467600"/>
              <a:gd name="connsiteY732" fmla="*/ 978081 h 6858000"/>
              <a:gd name="connsiteX733" fmla="*/ 4557898 w 7467600"/>
              <a:gd name="connsiteY733" fmla="*/ 900011 h 6858000"/>
              <a:gd name="connsiteX734" fmla="*/ 4344840 w 7467600"/>
              <a:gd name="connsiteY734" fmla="*/ 1922038 h 6858000"/>
              <a:gd name="connsiteX735" fmla="*/ 4378710 w 7467600"/>
              <a:gd name="connsiteY735" fmla="*/ 1665516 h 6858000"/>
              <a:gd name="connsiteX736" fmla="*/ 4448798 w 7467600"/>
              <a:gd name="connsiteY736" fmla="*/ 1253024 h 6858000"/>
              <a:gd name="connsiteX737" fmla="*/ 4480315 w 7467600"/>
              <a:gd name="connsiteY737" fmla="*/ 1158454 h 6858000"/>
              <a:gd name="connsiteX738" fmla="*/ 4494133 w 7467600"/>
              <a:gd name="connsiteY738" fmla="*/ 1118676 h 6858000"/>
              <a:gd name="connsiteX739" fmla="*/ 4557898 w 7467600"/>
              <a:gd name="connsiteY739" fmla="*/ 900011 h 6858000"/>
              <a:gd name="connsiteX740" fmla="*/ 5870151 w 7467600"/>
              <a:gd name="connsiteY740" fmla="*/ 898890 h 6858000"/>
              <a:gd name="connsiteX741" fmla="*/ 5861335 w 7467600"/>
              <a:gd name="connsiteY741" fmla="*/ 899177 h 6858000"/>
              <a:gd name="connsiteX742" fmla="*/ 5843702 w 7467600"/>
              <a:gd name="connsiteY742" fmla="*/ 899748 h 6858000"/>
              <a:gd name="connsiteX743" fmla="*/ 5651107 w 7467600"/>
              <a:gd name="connsiteY743" fmla="*/ 920306 h 6858000"/>
              <a:gd name="connsiteX744" fmla="*/ 5459407 w 7467600"/>
              <a:gd name="connsiteY744" fmla="*/ 940975 h 6858000"/>
              <a:gd name="connsiteX745" fmla="*/ 5374846 w 7467600"/>
              <a:gd name="connsiteY745" fmla="*/ 941988 h 6858000"/>
              <a:gd name="connsiteX746" fmla="*/ 5256105 w 7467600"/>
              <a:gd name="connsiteY746" fmla="*/ 945632 h 6858000"/>
              <a:gd name="connsiteX747" fmla="*/ 5107071 w 7467600"/>
              <a:gd name="connsiteY747" fmla="*/ 969720 h 6858000"/>
              <a:gd name="connsiteX748" fmla="*/ 4998681 w 7467600"/>
              <a:gd name="connsiteY748" fmla="*/ 988771 h 6858000"/>
              <a:gd name="connsiteX749" fmla="*/ 5870151 w 7467600"/>
              <a:gd name="connsiteY749" fmla="*/ 898890 h 6858000"/>
              <a:gd name="connsiteX750" fmla="*/ 5504425 w 7467600"/>
              <a:gd name="connsiteY750" fmla="*/ 848067 h 6858000"/>
              <a:gd name="connsiteX751" fmla="*/ 4968849 w 7467600"/>
              <a:gd name="connsiteY751" fmla="*/ 962318 h 6858000"/>
              <a:gd name="connsiteX752" fmla="*/ 5104039 w 7467600"/>
              <a:gd name="connsiteY752" fmla="*/ 940634 h 6858000"/>
              <a:gd name="connsiteX753" fmla="*/ 5256311 w 7467600"/>
              <a:gd name="connsiteY753" fmla="*/ 916490 h 6858000"/>
              <a:gd name="connsiteX754" fmla="*/ 5377381 w 7467600"/>
              <a:gd name="connsiteY754" fmla="*/ 912671 h 6858000"/>
              <a:gd name="connsiteX755" fmla="*/ 5460148 w 7467600"/>
              <a:gd name="connsiteY755" fmla="*/ 911442 h 6858000"/>
              <a:gd name="connsiteX756" fmla="*/ 5648971 w 7467600"/>
              <a:gd name="connsiteY756" fmla="*/ 891331 h 6858000"/>
              <a:gd name="connsiteX757" fmla="*/ 5844807 w 7467600"/>
              <a:gd name="connsiteY757" fmla="*/ 870718 h 6858000"/>
              <a:gd name="connsiteX758" fmla="*/ 5862975 w 7467600"/>
              <a:gd name="connsiteY758" fmla="*/ 869756 h 6858000"/>
              <a:gd name="connsiteX759" fmla="*/ 5920887 w 7467600"/>
              <a:gd name="connsiteY759" fmla="*/ 865929 h 6858000"/>
              <a:gd name="connsiteX760" fmla="*/ 5504425 w 7467600"/>
              <a:gd name="connsiteY760" fmla="*/ 848067 h 6858000"/>
              <a:gd name="connsiteX761" fmla="*/ 3607114 w 7467600"/>
              <a:gd name="connsiteY761" fmla="*/ 467441 h 6858000"/>
              <a:gd name="connsiteX762" fmla="*/ 3296242 w 7467600"/>
              <a:gd name="connsiteY762" fmla="*/ 807991 h 6858000"/>
              <a:gd name="connsiteX763" fmla="*/ 3174674 w 7467600"/>
              <a:gd name="connsiteY763" fmla="*/ 919759 h 6858000"/>
              <a:gd name="connsiteX764" fmla="*/ 3042978 w 7467600"/>
              <a:gd name="connsiteY764" fmla="*/ 1054894 h 6858000"/>
              <a:gd name="connsiteX765" fmla="*/ 2968914 w 7467600"/>
              <a:gd name="connsiteY765" fmla="*/ 1133756 h 6858000"/>
              <a:gd name="connsiteX766" fmla="*/ 3103823 w 7467600"/>
              <a:gd name="connsiteY766" fmla="*/ 1026814 h 6858000"/>
              <a:gd name="connsiteX767" fmla="*/ 3607114 w 7467600"/>
              <a:gd name="connsiteY767" fmla="*/ 467441 h 6858000"/>
              <a:gd name="connsiteX768" fmla="*/ 3744487 w 7467600"/>
              <a:gd name="connsiteY768" fmla="*/ 383136 h 6858000"/>
              <a:gd name="connsiteX769" fmla="*/ 3970213 w 7467600"/>
              <a:gd name="connsiteY769" fmla="*/ 995559 h 6858000"/>
              <a:gd name="connsiteX770" fmla="*/ 3744487 w 7467600"/>
              <a:gd name="connsiteY770" fmla="*/ 383136 h 6858000"/>
              <a:gd name="connsiteX771" fmla="*/ 3624562 w 7467600"/>
              <a:gd name="connsiteY771" fmla="*/ 367041 h 6858000"/>
              <a:gd name="connsiteX772" fmla="*/ 3489712 w 7467600"/>
              <a:gd name="connsiteY772" fmla="*/ 485386 h 6858000"/>
              <a:gd name="connsiteX773" fmla="*/ 3182994 w 7467600"/>
              <a:gd name="connsiteY773" fmla="*/ 828265 h 6858000"/>
              <a:gd name="connsiteX774" fmla="*/ 2892114 w 7467600"/>
              <a:gd name="connsiteY774" fmla="*/ 1172635 h 6858000"/>
              <a:gd name="connsiteX775" fmla="*/ 3021459 w 7467600"/>
              <a:gd name="connsiteY775" fmla="*/ 1035385 h 6858000"/>
              <a:gd name="connsiteX776" fmla="*/ 3153873 w 7467600"/>
              <a:gd name="connsiteY776" fmla="*/ 898971 h 6858000"/>
              <a:gd name="connsiteX777" fmla="*/ 3276511 w 7467600"/>
              <a:gd name="connsiteY777" fmla="*/ 786423 h 6858000"/>
              <a:gd name="connsiteX778" fmla="*/ 3584154 w 7467600"/>
              <a:gd name="connsiteY778" fmla="*/ 448218 h 6858000"/>
              <a:gd name="connsiteX779" fmla="*/ 3624562 w 7467600"/>
              <a:gd name="connsiteY779" fmla="*/ 367041 h 6858000"/>
              <a:gd name="connsiteX780" fmla="*/ 3766672 w 7467600"/>
              <a:gd name="connsiteY780" fmla="*/ 359429 h 6858000"/>
              <a:gd name="connsiteX781" fmla="*/ 3996338 w 7467600"/>
              <a:gd name="connsiteY781" fmla="*/ 968237 h 6858000"/>
              <a:gd name="connsiteX782" fmla="*/ 3766672 w 7467600"/>
              <a:gd name="connsiteY782" fmla="*/ 359429 h 6858000"/>
              <a:gd name="connsiteX783" fmla="*/ 5805386 w 7467600"/>
              <a:gd name="connsiteY783" fmla="*/ 239240 h 6858000"/>
              <a:gd name="connsiteX784" fmla="*/ 5736947 w 7467600"/>
              <a:gd name="connsiteY784" fmla="*/ 261367 h 6858000"/>
              <a:gd name="connsiteX785" fmla="*/ 5427012 w 7467600"/>
              <a:gd name="connsiteY785" fmla="*/ 311272 h 6858000"/>
              <a:gd name="connsiteX786" fmla="*/ 5147818 w 7467600"/>
              <a:gd name="connsiteY786" fmla="*/ 322112 h 6858000"/>
              <a:gd name="connsiteX787" fmla="*/ 5060854 w 7467600"/>
              <a:gd name="connsiteY787" fmla="*/ 311882 h 6858000"/>
              <a:gd name="connsiteX788" fmla="*/ 4945989 w 7467600"/>
              <a:gd name="connsiteY788" fmla="*/ 300516 h 6858000"/>
              <a:gd name="connsiteX789" fmla="*/ 5410479 w 7467600"/>
              <a:gd name="connsiteY789" fmla="*/ 348434 h 6858000"/>
              <a:gd name="connsiteX790" fmla="*/ 5805386 w 7467600"/>
              <a:gd name="connsiteY790" fmla="*/ 239240 h 6858000"/>
              <a:gd name="connsiteX791" fmla="*/ 5905192 w 7467600"/>
              <a:gd name="connsiteY791" fmla="*/ 163079 h 6858000"/>
              <a:gd name="connsiteX792" fmla="*/ 5865655 w 7467600"/>
              <a:gd name="connsiteY792" fmla="*/ 171901 h 6858000"/>
              <a:gd name="connsiteX793" fmla="*/ 5259740 w 7467600"/>
              <a:gd name="connsiteY793" fmla="*/ 257013 h 6858000"/>
              <a:gd name="connsiteX794" fmla="*/ 5208466 w 7467600"/>
              <a:gd name="connsiteY794" fmla="*/ 257550 h 6858000"/>
              <a:gd name="connsiteX795" fmla="*/ 4980204 w 7467600"/>
              <a:gd name="connsiteY795" fmla="*/ 271903 h 6858000"/>
              <a:gd name="connsiteX796" fmla="*/ 5068068 w 7467600"/>
              <a:gd name="connsiteY796" fmla="*/ 282244 h 6858000"/>
              <a:gd name="connsiteX797" fmla="*/ 5153231 w 7467600"/>
              <a:gd name="connsiteY797" fmla="*/ 292240 h 6858000"/>
              <a:gd name="connsiteX798" fmla="*/ 5426491 w 7467600"/>
              <a:gd name="connsiteY798" fmla="*/ 281128 h 6858000"/>
              <a:gd name="connsiteX799" fmla="*/ 5731212 w 7467600"/>
              <a:gd name="connsiteY799" fmla="*/ 231951 h 6858000"/>
              <a:gd name="connsiteX800" fmla="*/ 5905192 w 7467600"/>
              <a:gd name="connsiteY800" fmla="*/ 163079 h 6858000"/>
              <a:gd name="connsiteX801" fmla="*/ 5944437 w 7467600"/>
              <a:gd name="connsiteY801" fmla="*/ 113829 h 6858000"/>
              <a:gd name="connsiteX802" fmla="*/ 5825032 w 7467600"/>
              <a:gd name="connsiteY802" fmla="*/ 146405 h 6858000"/>
              <a:gd name="connsiteX803" fmla="*/ 4955599 w 7467600"/>
              <a:gd name="connsiteY803" fmla="*/ 247008 h 6858000"/>
              <a:gd name="connsiteX804" fmla="*/ 5210104 w 7467600"/>
              <a:gd name="connsiteY804" fmla="*/ 228123 h 6858000"/>
              <a:gd name="connsiteX805" fmla="*/ 5261015 w 7467600"/>
              <a:gd name="connsiteY805" fmla="*/ 227087 h 6858000"/>
              <a:gd name="connsiteX806" fmla="*/ 5861181 w 7467600"/>
              <a:gd name="connsiteY806" fmla="*/ 143093 h 6858000"/>
              <a:gd name="connsiteX807" fmla="*/ 5961252 w 7467600"/>
              <a:gd name="connsiteY807" fmla="*/ 114820 h 6858000"/>
              <a:gd name="connsiteX808" fmla="*/ 5944437 w 7467600"/>
              <a:gd name="connsiteY808" fmla="*/ 113829 h 6858000"/>
              <a:gd name="connsiteX809" fmla="*/ 3882765 w 7467600"/>
              <a:gd name="connsiteY809" fmla="*/ 0 h 6858000"/>
              <a:gd name="connsiteX810" fmla="*/ 3995099 w 7467600"/>
              <a:gd name="connsiteY810" fmla="*/ 0 h 6858000"/>
              <a:gd name="connsiteX811" fmla="*/ 4163818 w 7467600"/>
              <a:gd name="connsiteY811" fmla="*/ 234104 h 6858000"/>
              <a:gd name="connsiteX812" fmla="*/ 4172099 w 7467600"/>
              <a:gd name="connsiteY812" fmla="*/ 234207 h 6858000"/>
              <a:gd name="connsiteX813" fmla="*/ 4784282 w 7467600"/>
              <a:gd name="connsiteY813" fmla="*/ 276561 h 6858000"/>
              <a:gd name="connsiteX814" fmla="*/ 4801687 w 7467600"/>
              <a:gd name="connsiteY814" fmla="*/ 267764 h 6858000"/>
              <a:gd name="connsiteX815" fmla="*/ 6082788 w 7467600"/>
              <a:gd name="connsiteY815" fmla="*/ 64119 h 6858000"/>
              <a:gd name="connsiteX816" fmla="*/ 6099442 w 7467600"/>
              <a:gd name="connsiteY816" fmla="*/ 82568 h 6858000"/>
              <a:gd name="connsiteX817" fmla="*/ 4804137 w 7467600"/>
              <a:gd name="connsiteY817" fmla="*/ 320931 h 6858000"/>
              <a:gd name="connsiteX818" fmla="*/ 4227047 w 7467600"/>
              <a:gd name="connsiteY818" fmla="*/ 313415 h 6858000"/>
              <a:gd name="connsiteX819" fmla="*/ 4346041 w 7467600"/>
              <a:gd name="connsiteY819" fmla="*/ 456086 h 6858000"/>
              <a:gd name="connsiteX820" fmla="*/ 4870967 w 7467600"/>
              <a:gd name="connsiteY820" fmla="*/ 963061 h 6858000"/>
              <a:gd name="connsiteX821" fmla="*/ 4889647 w 7467600"/>
              <a:gd name="connsiteY821" fmla="*/ 957147 h 6858000"/>
              <a:gd name="connsiteX822" fmla="*/ 5422504 w 7467600"/>
              <a:gd name="connsiteY822" fmla="*/ 805191 h 6858000"/>
              <a:gd name="connsiteX823" fmla="*/ 6087656 w 7467600"/>
              <a:gd name="connsiteY823" fmla="*/ 826703 h 6858000"/>
              <a:gd name="connsiteX824" fmla="*/ 6058717 w 7467600"/>
              <a:gd name="connsiteY824" fmla="*/ 865992 h 6858000"/>
              <a:gd name="connsiteX825" fmla="*/ 4974153 w 7467600"/>
              <a:gd name="connsiteY825" fmla="*/ 1045456 h 6858000"/>
              <a:gd name="connsiteX826" fmla="*/ 5627835 w 7467600"/>
              <a:gd name="connsiteY826" fmla="*/ 1472077 h 6858000"/>
              <a:gd name="connsiteX827" fmla="*/ 5629817 w 7467600"/>
              <a:gd name="connsiteY827" fmla="*/ 1471412 h 6858000"/>
              <a:gd name="connsiteX828" fmla="*/ 5634124 w 7467600"/>
              <a:gd name="connsiteY828" fmla="*/ 1470572 h 6858000"/>
              <a:gd name="connsiteX829" fmla="*/ 5755832 w 7467600"/>
              <a:gd name="connsiteY829" fmla="*/ 1383886 h 6858000"/>
              <a:gd name="connsiteX830" fmla="*/ 6014186 w 7467600"/>
              <a:gd name="connsiteY830" fmla="*/ 1279799 h 6858000"/>
              <a:gd name="connsiteX831" fmla="*/ 6901619 w 7467600"/>
              <a:gd name="connsiteY831" fmla="*/ 1047874 h 6858000"/>
              <a:gd name="connsiteX832" fmla="*/ 6931566 w 7467600"/>
              <a:gd name="connsiteY832" fmla="*/ 1062034 h 6858000"/>
              <a:gd name="connsiteX833" fmla="*/ 5790982 w 7467600"/>
              <a:gd name="connsiteY833" fmla="*/ 1561380 h 6858000"/>
              <a:gd name="connsiteX834" fmla="*/ 6188971 w 7467600"/>
              <a:gd name="connsiteY834" fmla="*/ 1755168 h 6858000"/>
              <a:gd name="connsiteX835" fmla="*/ 6202446 w 7467600"/>
              <a:gd name="connsiteY835" fmla="*/ 1752268 h 6858000"/>
              <a:gd name="connsiteX836" fmla="*/ 7179560 w 7467600"/>
              <a:gd name="connsiteY836" fmla="*/ 1467551 h 6858000"/>
              <a:gd name="connsiteX837" fmla="*/ 7158730 w 7467600"/>
              <a:gd name="connsiteY837" fmla="*/ 1507835 h 6858000"/>
              <a:gd name="connsiteX838" fmla="*/ 6326959 w 7467600"/>
              <a:gd name="connsiteY838" fmla="*/ 1817686 h 6858000"/>
              <a:gd name="connsiteX839" fmla="*/ 6537433 w 7467600"/>
              <a:gd name="connsiteY839" fmla="*/ 1907790 h 6858000"/>
              <a:gd name="connsiteX840" fmla="*/ 6550221 w 7467600"/>
              <a:gd name="connsiteY840" fmla="*/ 1910729 h 6858000"/>
              <a:gd name="connsiteX841" fmla="*/ 6964438 w 7467600"/>
              <a:gd name="connsiteY841" fmla="*/ 2209505 h 6858000"/>
              <a:gd name="connsiteX842" fmla="*/ 7367862 w 7467600"/>
              <a:gd name="connsiteY842" fmla="*/ 2806833 h 6858000"/>
              <a:gd name="connsiteX843" fmla="*/ 7364329 w 7467600"/>
              <a:gd name="connsiteY843" fmla="*/ 2826907 h 6858000"/>
              <a:gd name="connsiteX844" fmla="*/ 7290545 w 7467600"/>
              <a:gd name="connsiteY844" fmla="*/ 2850663 h 6858000"/>
              <a:gd name="connsiteX845" fmla="*/ 6472036 w 7467600"/>
              <a:gd name="connsiteY845" fmla="*/ 1959003 h 6858000"/>
              <a:gd name="connsiteX846" fmla="*/ 5792897 w 7467600"/>
              <a:gd name="connsiteY846" fmla="*/ 1647747 h 6858000"/>
              <a:gd name="connsiteX847" fmla="*/ 5842751 w 7467600"/>
              <a:gd name="connsiteY847" fmla="*/ 1816112 h 6858000"/>
              <a:gd name="connsiteX848" fmla="*/ 5847424 w 7467600"/>
              <a:gd name="connsiteY848" fmla="*/ 1815776 h 6858000"/>
              <a:gd name="connsiteX849" fmla="*/ 6399821 w 7467600"/>
              <a:gd name="connsiteY849" fmla="*/ 2344799 h 6858000"/>
              <a:gd name="connsiteX850" fmla="*/ 6323232 w 7467600"/>
              <a:gd name="connsiteY850" fmla="*/ 2389634 h 6858000"/>
              <a:gd name="connsiteX851" fmla="*/ 5942958 w 7467600"/>
              <a:gd name="connsiteY851" fmla="*/ 2077708 h 6858000"/>
              <a:gd name="connsiteX852" fmla="*/ 5921559 w 7467600"/>
              <a:gd name="connsiteY852" fmla="*/ 2378596 h 6858000"/>
              <a:gd name="connsiteX853" fmla="*/ 5817651 w 7467600"/>
              <a:gd name="connsiteY853" fmla="*/ 3023919 h 6858000"/>
              <a:gd name="connsiteX854" fmla="*/ 5729634 w 7467600"/>
              <a:gd name="connsiteY854" fmla="*/ 3051849 h 6858000"/>
              <a:gd name="connsiteX855" fmla="*/ 5611018 w 7467600"/>
              <a:gd name="connsiteY855" fmla="*/ 2316769 h 6858000"/>
              <a:gd name="connsiteX856" fmla="*/ 5687608 w 7467600"/>
              <a:gd name="connsiteY856" fmla="*/ 2039972 h 6858000"/>
              <a:gd name="connsiteX857" fmla="*/ 5657554 w 7467600"/>
              <a:gd name="connsiteY857" fmla="*/ 1576445 h 6858000"/>
              <a:gd name="connsiteX858" fmla="*/ 5150475 w 7467600"/>
              <a:gd name="connsiteY858" fmla="*/ 1274012 h 6858000"/>
              <a:gd name="connsiteX859" fmla="*/ 5349142 w 7467600"/>
              <a:gd name="connsiteY859" fmla="*/ 2204405 h 6858000"/>
              <a:gd name="connsiteX860" fmla="*/ 5262214 w 7467600"/>
              <a:gd name="connsiteY860" fmla="*/ 2233836 h 6858000"/>
              <a:gd name="connsiteX861" fmla="*/ 4981539 w 7467600"/>
              <a:gd name="connsiteY861" fmla="*/ 1542201 h 6858000"/>
              <a:gd name="connsiteX862" fmla="*/ 4958461 w 7467600"/>
              <a:gd name="connsiteY862" fmla="*/ 1136957 h 6858000"/>
              <a:gd name="connsiteX863" fmla="*/ 4655015 w 7467600"/>
              <a:gd name="connsiteY863" fmla="*/ 891426 h 6858000"/>
              <a:gd name="connsiteX864" fmla="*/ 4348002 w 7467600"/>
              <a:gd name="connsiteY864" fmla="*/ 2205895 h 6858000"/>
              <a:gd name="connsiteX865" fmla="*/ 4262250 w 7467600"/>
              <a:gd name="connsiteY865" fmla="*/ 2219972 h 6858000"/>
              <a:gd name="connsiteX866" fmla="*/ 4550611 w 7467600"/>
              <a:gd name="connsiteY866" fmla="*/ 817540 h 6858000"/>
              <a:gd name="connsiteX867" fmla="*/ 4564418 w 7467600"/>
              <a:gd name="connsiteY867" fmla="*/ 808293 h 6858000"/>
              <a:gd name="connsiteX868" fmla="*/ 4266388 w 7467600"/>
              <a:gd name="connsiteY868" fmla="*/ 500083 h 6858000"/>
              <a:gd name="connsiteX869" fmla="*/ 4032842 w 7467600"/>
              <a:gd name="connsiteY869" fmla="*/ 211809 h 6858000"/>
              <a:gd name="connsiteX870" fmla="*/ 3882765 w 7467600"/>
              <a:gd name="connsiteY870" fmla="*/ 0 h 6858000"/>
              <a:gd name="connsiteX871" fmla="*/ 3721337 w 7467600"/>
              <a:gd name="connsiteY871" fmla="*/ 0 h 6858000"/>
              <a:gd name="connsiteX872" fmla="*/ 3797544 w 7467600"/>
              <a:gd name="connsiteY872" fmla="*/ 0 h 6858000"/>
              <a:gd name="connsiteX873" fmla="*/ 3775734 w 7467600"/>
              <a:gd name="connsiteY873" fmla="*/ 95131 h 6858000"/>
              <a:gd name="connsiteX874" fmla="*/ 3724807 w 7467600"/>
              <a:gd name="connsiteY874" fmla="*/ 272257 h 6858000"/>
              <a:gd name="connsiteX875" fmla="*/ 3726844 w 7467600"/>
              <a:gd name="connsiteY875" fmla="*/ 282988 h 6858000"/>
              <a:gd name="connsiteX876" fmla="*/ 3742664 w 7467600"/>
              <a:gd name="connsiteY876" fmla="*/ 279918 h 6858000"/>
              <a:gd name="connsiteX877" fmla="*/ 4103910 w 7467600"/>
              <a:gd name="connsiteY877" fmla="*/ 1161917 h 6858000"/>
              <a:gd name="connsiteX878" fmla="*/ 4020269 w 7467600"/>
              <a:gd name="connsiteY878" fmla="*/ 1200406 h 6858000"/>
              <a:gd name="connsiteX879" fmla="*/ 3674882 w 7467600"/>
              <a:gd name="connsiteY879" fmla="*/ 488524 h 6858000"/>
              <a:gd name="connsiteX880" fmla="*/ 3132682 w 7467600"/>
              <a:gd name="connsiteY880" fmla="*/ 1072284 h 6858000"/>
              <a:gd name="connsiteX881" fmla="*/ 2716346 w 7467600"/>
              <a:gd name="connsiteY881" fmla="*/ 1276376 h 6858000"/>
              <a:gd name="connsiteX882" fmla="*/ 2716772 w 7467600"/>
              <a:gd name="connsiteY882" fmla="*/ 1255462 h 6858000"/>
              <a:gd name="connsiteX883" fmla="*/ 3471096 w 7467600"/>
              <a:gd name="connsiteY883" fmla="*/ 437072 h 6858000"/>
              <a:gd name="connsiteX884" fmla="*/ 3639057 w 7467600"/>
              <a:gd name="connsiteY884" fmla="*/ 286334 h 6858000"/>
              <a:gd name="connsiteX885" fmla="*/ 3640309 w 7467600"/>
              <a:gd name="connsiteY885" fmla="*/ 284664 h 6858000"/>
              <a:gd name="connsiteX886" fmla="*/ 3646022 w 7467600"/>
              <a:gd name="connsiteY886" fmla="*/ 276711 h 6858000"/>
              <a:gd name="connsiteX887" fmla="*/ 3707943 w 7467600"/>
              <a:gd name="connsiteY887" fmla="*/ 65958 h 6858000"/>
              <a:gd name="connsiteX888" fmla="*/ 3721337 w 7467600"/>
              <a:gd name="connsiteY888" fmla="*/ 0 h 6858000"/>
              <a:gd name="connsiteX889" fmla="*/ 2867960 w 7467600"/>
              <a:gd name="connsiteY889" fmla="*/ 0 h 6858000"/>
              <a:gd name="connsiteX890" fmla="*/ 2926351 w 7467600"/>
              <a:gd name="connsiteY890" fmla="*/ 0 h 6858000"/>
              <a:gd name="connsiteX891" fmla="*/ 2902823 w 7467600"/>
              <a:gd name="connsiteY891" fmla="*/ 262929 h 6858000"/>
              <a:gd name="connsiteX892" fmla="*/ 2940663 w 7467600"/>
              <a:gd name="connsiteY892" fmla="*/ 140884 h 6858000"/>
              <a:gd name="connsiteX893" fmla="*/ 2947039 w 7467600"/>
              <a:gd name="connsiteY893" fmla="*/ 122524 h 6858000"/>
              <a:gd name="connsiteX894" fmla="*/ 2984316 w 7467600"/>
              <a:gd name="connsiteY894" fmla="*/ 0 h 6858000"/>
              <a:gd name="connsiteX895" fmla="*/ 3016114 w 7467600"/>
              <a:gd name="connsiteY895" fmla="*/ 0 h 6858000"/>
              <a:gd name="connsiteX896" fmla="*/ 2979949 w 7467600"/>
              <a:gd name="connsiteY896" fmla="*/ 119274 h 6858000"/>
              <a:gd name="connsiteX897" fmla="*/ 3023879 w 7467600"/>
              <a:gd name="connsiteY897" fmla="*/ 0 h 6858000"/>
              <a:gd name="connsiteX898" fmla="*/ 3105400 w 7467600"/>
              <a:gd name="connsiteY898" fmla="*/ 0 h 6858000"/>
              <a:gd name="connsiteX899" fmla="*/ 3094669 w 7467600"/>
              <a:gd name="connsiteY899" fmla="*/ 30308 h 6858000"/>
              <a:gd name="connsiteX900" fmla="*/ 2901945 w 7467600"/>
              <a:gd name="connsiteY900" fmla="*/ 466538 h 6858000"/>
              <a:gd name="connsiteX901" fmla="*/ 2815209 w 7467600"/>
              <a:gd name="connsiteY901" fmla="*/ 497361 h 6858000"/>
              <a:gd name="connsiteX902" fmla="*/ 2844845 w 7467600"/>
              <a:gd name="connsiteY902" fmla="*/ 127638 h 6858000"/>
              <a:gd name="connsiteX903" fmla="*/ 2867960 w 7467600"/>
              <a:gd name="connsiteY903" fmla="*/ 0 h 6858000"/>
              <a:gd name="connsiteX904" fmla="*/ 1057230 w 7467600"/>
              <a:gd name="connsiteY904" fmla="*/ 0 h 6858000"/>
              <a:gd name="connsiteX905" fmla="*/ 1111003 w 7467600"/>
              <a:gd name="connsiteY905" fmla="*/ 0 h 6858000"/>
              <a:gd name="connsiteX906" fmla="*/ 1125553 w 7467600"/>
              <a:gd name="connsiteY906" fmla="*/ 52588 h 6858000"/>
              <a:gd name="connsiteX907" fmla="*/ 1304276 w 7467600"/>
              <a:gd name="connsiteY907" fmla="*/ 476275 h 6858000"/>
              <a:gd name="connsiteX908" fmla="*/ 1492066 w 7467600"/>
              <a:gd name="connsiteY908" fmla="*/ 886333 h 6858000"/>
              <a:gd name="connsiteX909" fmla="*/ 1423698 w 7467600"/>
              <a:gd name="connsiteY909" fmla="*/ 710817 h 6858000"/>
              <a:gd name="connsiteX910" fmla="*/ 1357609 w 7467600"/>
              <a:gd name="connsiteY910" fmla="*/ 532892 h 6858000"/>
              <a:gd name="connsiteX911" fmla="*/ 1309550 w 7467600"/>
              <a:gd name="connsiteY911" fmla="*/ 374031 h 6858000"/>
              <a:gd name="connsiteX912" fmla="*/ 1193673 w 7467600"/>
              <a:gd name="connsiteY912" fmla="*/ 49533 h 6858000"/>
              <a:gd name="connsiteX913" fmla="*/ 1164391 w 7467600"/>
              <a:gd name="connsiteY913" fmla="*/ 0 h 6858000"/>
              <a:gd name="connsiteX914" fmla="*/ 1200666 w 7467600"/>
              <a:gd name="connsiteY914" fmla="*/ 0 h 6858000"/>
              <a:gd name="connsiteX915" fmla="*/ 1223408 w 7467600"/>
              <a:gd name="connsiteY915" fmla="*/ 38996 h 6858000"/>
              <a:gd name="connsiteX916" fmla="*/ 1339635 w 7467600"/>
              <a:gd name="connsiteY916" fmla="*/ 365517 h 6858000"/>
              <a:gd name="connsiteX917" fmla="*/ 1387469 w 7467600"/>
              <a:gd name="connsiteY917" fmla="*/ 523079 h 6858000"/>
              <a:gd name="connsiteX918" fmla="*/ 1452685 w 7467600"/>
              <a:gd name="connsiteY918" fmla="*/ 699806 h 6858000"/>
              <a:gd name="connsiteX919" fmla="*/ 1492092 w 7467600"/>
              <a:gd name="connsiteY919" fmla="*/ 800424 h 6858000"/>
              <a:gd name="connsiteX920" fmla="*/ 1455302 w 7467600"/>
              <a:gd name="connsiteY920" fmla="*/ 632913 h 6858000"/>
              <a:gd name="connsiteX921" fmla="*/ 1222336 w 7467600"/>
              <a:gd name="connsiteY921" fmla="*/ 9480 h 6858000"/>
              <a:gd name="connsiteX922" fmla="*/ 1214634 w 7467600"/>
              <a:gd name="connsiteY922" fmla="*/ 0 h 6858000"/>
              <a:gd name="connsiteX923" fmla="*/ 1289827 w 7467600"/>
              <a:gd name="connsiteY923" fmla="*/ 0 h 6858000"/>
              <a:gd name="connsiteX924" fmla="*/ 1321076 w 7467600"/>
              <a:gd name="connsiteY924" fmla="*/ 59722 h 6858000"/>
              <a:gd name="connsiteX925" fmla="*/ 1512579 w 7467600"/>
              <a:gd name="connsiteY925" fmla="*/ 626441 h 6858000"/>
              <a:gd name="connsiteX926" fmla="*/ 1506076 w 7467600"/>
              <a:gd name="connsiteY926" fmla="*/ 1089289 h 6858000"/>
              <a:gd name="connsiteX927" fmla="*/ 1486346 w 7467600"/>
              <a:gd name="connsiteY927" fmla="*/ 1079919 h 6858000"/>
              <a:gd name="connsiteX928" fmla="*/ 1070511 w 7467600"/>
              <a:gd name="connsiteY928" fmla="*/ 48609 h 6858000"/>
              <a:gd name="connsiteX929" fmla="*/ 1057230 w 7467600"/>
              <a:gd name="connsiteY929" fmla="*/ 0 h 6858000"/>
              <a:gd name="connsiteX930" fmla="*/ 43151 w 7467600"/>
              <a:gd name="connsiteY930" fmla="*/ 0 h 6858000"/>
              <a:gd name="connsiteX931" fmla="*/ 95283 w 7467600"/>
              <a:gd name="connsiteY931" fmla="*/ 0 h 6858000"/>
              <a:gd name="connsiteX932" fmla="*/ 300708 w 7467600"/>
              <a:gd name="connsiteY932" fmla="*/ 154571 h 6858000"/>
              <a:gd name="connsiteX933" fmla="*/ 530414 w 7467600"/>
              <a:gd name="connsiteY933" fmla="*/ 354673 h 6858000"/>
              <a:gd name="connsiteX934" fmla="*/ 333785 w 7467600"/>
              <a:gd name="connsiteY934" fmla="*/ 161564 h 6858000"/>
              <a:gd name="connsiteX935" fmla="*/ 147005 w 7467600"/>
              <a:gd name="connsiteY935" fmla="*/ 0 h 6858000"/>
              <a:gd name="connsiteX936" fmla="*/ 272509 w 7467600"/>
              <a:gd name="connsiteY936" fmla="*/ 0 h 6858000"/>
              <a:gd name="connsiteX937" fmla="*/ 326276 w 7467600"/>
              <a:gd name="connsiteY937" fmla="*/ 45847 h 6858000"/>
              <a:gd name="connsiteX938" fmla="*/ 823759 w 7467600"/>
              <a:gd name="connsiteY938" fmla="*/ 574145 h 6858000"/>
              <a:gd name="connsiteX939" fmla="*/ 811254 w 7467600"/>
              <a:gd name="connsiteY939" fmla="*/ 665546 h 6858000"/>
              <a:gd name="connsiteX940" fmla="*/ 154042 w 7467600"/>
              <a:gd name="connsiteY940" fmla="*/ 261522 h 6858000"/>
              <a:gd name="connsiteX941" fmla="*/ 13550 w 7467600"/>
              <a:gd name="connsiteY941" fmla="*/ 158423 h 6858000"/>
              <a:gd name="connsiteX942" fmla="*/ 0 w 7467600"/>
              <a:gd name="connsiteY942" fmla="*/ 146618 h 6858000"/>
              <a:gd name="connsiteX943" fmla="*/ 0 w 7467600"/>
              <a:gd name="connsiteY943" fmla="*/ 59161 h 6858000"/>
              <a:gd name="connsiteX944" fmla="*/ 45427 w 7467600"/>
              <a:gd name="connsiteY944" fmla="*/ 101078 h 6858000"/>
              <a:gd name="connsiteX945" fmla="*/ 630103 w 7467600"/>
              <a:gd name="connsiteY945" fmla="*/ 485885 h 6858000"/>
              <a:gd name="connsiteX946" fmla="*/ 532040 w 7467600"/>
              <a:gd name="connsiteY946" fmla="*/ 399359 h 6858000"/>
              <a:gd name="connsiteX947" fmla="*/ 517618 w 7467600"/>
              <a:gd name="connsiteY947" fmla="*/ 385726 h 6858000"/>
              <a:gd name="connsiteX948" fmla="*/ 285074 w 7467600"/>
              <a:gd name="connsiteY948" fmla="*/ 182755 h 6858000"/>
              <a:gd name="connsiteX949" fmla="*/ 43151 w 7467600"/>
              <a:gd name="connsiteY94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805948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7467600 w 7467600"/>
              <a:gd name="connsiteY16" fmla="*/ 6805948 h 6858000"/>
              <a:gd name="connsiteX17" fmla="*/ 1019354 w 7467600"/>
              <a:gd name="connsiteY17" fmla="*/ 6315006 h 6858000"/>
              <a:gd name="connsiteX18" fmla="*/ 441046 w 7467600"/>
              <a:gd name="connsiteY18" fmla="*/ 6691153 h 6858000"/>
              <a:gd name="connsiteX19" fmla="*/ 1019354 w 7467600"/>
              <a:gd name="connsiteY19" fmla="*/ 6315006 h 6858000"/>
              <a:gd name="connsiteX20" fmla="*/ 991680 w 7467600"/>
              <a:gd name="connsiteY20" fmla="*/ 6298413 h 6858000"/>
              <a:gd name="connsiteX21" fmla="*/ 409060 w 7467600"/>
              <a:gd name="connsiteY21" fmla="*/ 6671470 h 6858000"/>
              <a:gd name="connsiteX22" fmla="*/ 991680 w 7467600"/>
              <a:gd name="connsiteY22" fmla="*/ 6298413 h 6858000"/>
              <a:gd name="connsiteX23" fmla="*/ 103333 w 7467600"/>
              <a:gd name="connsiteY23" fmla="*/ 5699602 h 6858000"/>
              <a:gd name="connsiteX24" fmla="*/ 233938 w 7467600"/>
              <a:gd name="connsiteY24" fmla="*/ 5809416 h 6858000"/>
              <a:gd name="connsiteX25" fmla="*/ 883580 w 7467600"/>
              <a:gd name="connsiteY25" fmla="*/ 6180710 h 6858000"/>
              <a:gd name="connsiteX26" fmla="*/ 487337 w 7467600"/>
              <a:gd name="connsiteY26" fmla="*/ 5950182 h 6858000"/>
              <a:gd name="connsiteX27" fmla="*/ 354051 w 7467600"/>
              <a:gd name="connsiteY27" fmla="*/ 5854912 h 6858000"/>
              <a:gd name="connsiteX28" fmla="*/ 195436 w 7467600"/>
              <a:gd name="connsiteY28" fmla="*/ 5755068 h 6858000"/>
              <a:gd name="connsiteX29" fmla="*/ 103333 w 7467600"/>
              <a:gd name="connsiteY29" fmla="*/ 5699602 h 6858000"/>
              <a:gd name="connsiteX30" fmla="*/ 5539432 w 7467600"/>
              <a:gd name="connsiteY30" fmla="*/ 5642928 h 6858000"/>
              <a:gd name="connsiteX31" fmla="*/ 5555462 w 7467600"/>
              <a:gd name="connsiteY31" fmla="*/ 5694454 h 6858000"/>
              <a:gd name="connsiteX32" fmla="*/ 5828270 w 7467600"/>
              <a:gd name="connsiteY32" fmla="*/ 6320663 h 6858000"/>
              <a:gd name="connsiteX33" fmla="*/ 5947416 w 7467600"/>
              <a:gd name="connsiteY33" fmla="*/ 6574846 h 6858000"/>
              <a:gd name="connsiteX34" fmla="*/ 5539432 w 7467600"/>
              <a:gd name="connsiteY34" fmla="*/ 5642928 h 6858000"/>
              <a:gd name="connsiteX35" fmla="*/ 51253 w 7467600"/>
              <a:gd name="connsiteY35" fmla="*/ 5631825 h 6858000"/>
              <a:gd name="connsiteX36" fmla="*/ 211622 w 7467600"/>
              <a:gd name="connsiteY36" fmla="*/ 5728803 h 6858000"/>
              <a:gd name="connsiteX37" fmla="*/ 371652 w 7467600"/>
              <a:gd name="connsiteY37" fmla="*/ 5829062 h 6858000"/>
              <a:gd name="connsiteX38" fmla="*/ 505903 w 7467600"/>
              <a:gd name="connsiteY38" fmla="*/ 5925221 h 6858000"/>
              <a:gd name="connsiteX39" fmla="*/ 899240 w 7467600"/>
              <a:gd name="connsiteY39" fmla="*/ 6153068 h 6858000"/>
              <a:gd name="connsiteX40" fmla="*/ 988114 w 7467600"/>
              <a:gd name="connsiteY40" fmla="*/ 6174204 h 6858000"/>
              <a:gd name="connsiteX41" fmla="*/ 845971 w 7467600"/>
              <a:gd name="connsiteY41" fmla="*/ 6067177 h 6858000"/>
              <a:gd name="connsiteX42" fmla="*/ 448057 w 7467600"/>
              <a:gd name="connsiteY42" fmla="*/ 5841376 h 6858000"/>
              <a:gd name="connsiteX43" fmla="*/ 51253 w 7467600"/>
              <a:gd name="connsiteY43" fmla="*/ 5631825 h 6858000"/>
              <a:gd name="connsiteX44" fmla="*/ 2606687 w 7467600"/>
              <a:gd name="connsiteY44" fmla="*/ 5630718 h 6858000"/>
              <a:gd name="connsiteX45" fmla="*/ 2645658 w 7467600"/>
              <a:gd name="connsiteY45" fmla="*/ 6640259 h 6858000"/>
              <a:gd name="connsiteX46" fmla="*/ 2606687 w 7467600"/>
              <a:gd name="connsiteY46" fmla="*/ 5630718 h 6858000"/>
              <a:gd name="connsiteX47" fmla="*/ 3642057 w 7467600"/>
              <a:gd name="connsiteY47" fmla="*/ 5573487 h 6858000"/>
              <a:gd name="connsiteX48" fmla="*/ 3632981 w 7467600"/>
              <a:gd name="connsiteY48" fmla="*/ 5579437 h 6858000"/>
              <a:gd name="connsiteX49" fmla="*/ 3382436 w 7467600"/>
              <a:gd name="connsiteY49" fmla="*/ 5952726 h 6858000"/>
              <a:gd name="connsiteX50" fmla="*/ 3191929 w 7467600"/>
              <a:gd name="connsiteY50" fmla="*/ 6662669 h 6858000"/>
              <a:gd name="connsiteX51" fmla="*/ 3369898 w 7467600"/>
              <a:gd name="connsiteY51" fmla="*/ 6081771 h 6858000"/>
              <a:gd name="connsiteX52" fmla="*/ 3642057 w 7467600"/>
              <a:gd name="connsiteY52" fmla="*/ 5573487 h 6858000"/>
              <a:gd name="connsiteX53" fmla="*/ 2650666 w 7467600"/>
              <a:gd name="connsiteY53" fmla="*/ 5530686 h 6858000"/>
              <a:gd name="connsiteX54" fmla="*/ 2650249 w 7467600"/>
              <a:gd name="connsiteY54" fmla="*/ 5532101 h 6858000"/>
              <a:gd name="connsiteX55" fmla="*/ 2663808 w 7467600"/>
              <a:gd name="connsiteY55" fmla="*/ 6535215 h 6858000"/>
              <a:gd name="connsiteX56" fmla="*/ 2665418 w 7467600"/>
              <a:gd name="connsiteY56" fmla="*/ 6132756 h 6858000"/>
              <a:gd name="connsiteX57" fmla="*/ 2650666 w 7467600"/>
              <a:gd name="connsiteY57" fmla="*/ 5530686 h 6858000"/>
              <a:gd name="connsiteX58" fmla="*/ 2680277 w 7467600"/>
              <a:gd name="connsiteY58" fmla="*/ 5479204 h 6858000"/>
              <a:gd name="connsiteX59" fmla="*/ 2678972 w 7467600"/>
              <a:gd name="connsiteY59" fmla="*/ 5481582 h 6858000"/>
              <a:gd name="connsiteX60" fmla="*/ 2696666 w 7467600"/>
              <a:gd name="connsiteY60" fmla="*/ 6133836 h 6858000"/>
              <a:gd name="connsiteX61" fmla="*/ 2695769 w 7467600"/>
              <a:gd name="connsiteY61" fmla="*/ 6390955 h 6858000"/>
              <a:gd name="connsiteX62" fmla="*/ 2739893 w 7467600"/>
              <a:gd name="connsiteY62" fmla="*/ 6108357 h 6858000"/>
              <a:gd name="connsiteX63" fmla="*/ 2680277 w 7467600"/>
              <a:gd name="connsiteY63" fmla="*/ 5479204 h 6858000"/>
              <a:gd name="connsiteX64" fmla="*/ 1132195 w 7467600"/>
              <a:gd name="connsiteY64" fmla="*/ 5467980 h 6858000"/>
              <a:gd name="connsiteX65" fmla="*/ 1679056 w 7467600"/>
              <a:gd name="connsiteY65" fmla="*/ 5516907 h 6858000"/>
              <a:gd name="connsiteX66" fmla="*/ 2128648 w 7467600"/>
              <a:gd name="connsiteY66" fmla="*/ 5474249 h 6858000"/>
              <a:gd name="connsiteX67" fmla="*/ 1825619 w 7467600"/>
              <a:gd name="connsiteY67" fmla="*/ 5478447 h 6858000"/>
              <a:gd name="connsiteX68" fmla="*/ 1737798 w 7467600"/>
              <a:gd name="connsiteY68" fmla="*/ 5483353 h 6858000"/>
              <a:gd name="connsiteX69" fmla="*/ 1132195 w 7467600"/>
              <a:gd name="connsiteY69" fmla="*/ 5467980 h 6858000"/>
              <a:gd name="connsiteX70" fmla="*/ 1456157 w 7467600"/>
              <a:gd name="connsiteY70" fmla="*/ 5371404 h 6858000"/>
              <a:gd name="connsiteX71" fmla="*/ 1244432 w 7467600"/>
              <a:gd name="connsiteY71" fmla="*/ 5385601 h 6858000"/>
              <a:gd name="connsiteX72" fmla="*/ 973990 w 7467600"/>
              <a:gd name="connsiteY72" fmla="*/ 5424940 h 6858000"/>
              <a:gd name="connsiteX73" fmla="*/ 1103809 w 7467600"/>
              <a:gd name="connsiteY73" fmla="*/ 5433720 h 6858000"/>
              <a:gd name="connsiteX74" fmla="*/ 1123454 w 7467600"/>
              <a:gd name="connsiteY74" fmla="*/ 5435727 h 6858000"/>
              <a:gd name="connsiteX75" fmla="*/ 1737017 w 7467600"/>
              <a:gd name="connsiteY75" fmla="*/ 5452183 h 6858000"/>
              <a:gd name="connsiteX76" fmla="*/ 1824397 w 7467600"/>
              <a:gd name="connsiteY76" fmla="*/ 5447757 h 6858000"/>
              <a:gd name="connsiteX77" fmla="*/ 2070059 w 7467600"/>
              <a:gd name="connsiteY77" fmla="*/ 5441660 h 6858000"/>
              <a:gd name="connsiteX78" fmla="*/ 1456157 w 7467600"/>
              <a:gd name="connsiteY78" fmla="*/ 5371404 h 6858000"/>
              <a:gd name="connsiteX79" fmla="*/ 4988186 w 7467600"/>
              <a:gd name="connsiteY79" fmla="*/ 5216467 h 6858000"/>
              <a:gd name="connsiteX80" fmla="*/ 4777334 w 7467600"/>
              <a:gd name="connsiteY80" fmla="*/ 5406072 h 6858000"/>
              <a:gd name="connsiteX81" fmla="*/ 4718341 w 7467600"/>
              <a:gd name="connsiteY81" fmla="*/ 5468043 h 6858000"/>
              <a:gd name="connsiteX82" fmla="*/ 4604655 w 7467600"/>
              <a:gd name="connsiteY82" fmla="*/ 5583434 h 6858000"/>
              <a:gd name="connsiteX83" fmla="*/ 4565074 w 7467600"/>
              <a:gd name="connsiteY83" fmla="*/ 5618550 h 6858000"/>
              <a:gd name="connsiteX84" fmla="*/ 4988186 w 7467600"/>
              <a:gd name="connsiteY84" fmla="*/ 5216467 h 6858000"/>
              <a:gd name="connsiteX85" fmla="*/ 4978032 w 7467600"/>
              <a:gd name="connsiteY85" fmla="*/ 5183809 h 6858000"/>
              <a:gd name="connsiteX86" fmla="*/ 4463413 w 7467600"/>
              <a:gd name="connsiteY86" fmla="*/ 5615162 h 6858000"/>
              <a:gd name="connsiteX87" fmla="*/ 4358134 w 7467600"/>
              <a:gd name="connsiteY87" fmla="*/ 5742791 h 6858000"/>
              <a:gd name="connsiteX88" fmla="*/ 4376219 w 7467600"/>
              <a:gd name="connsiteY88" fmla="*/ 5729027 h 6858000"/>
              <a:gd name="connsiteX89" fmla="*/ 4582340 w 7467600"/>
              <a:gd name="connsiteY89" fmla="*/ 5561037 h 6858000"/>
              <a:gd name="connsiteX90" fmla="*/ 4694684 w 7467600"/>
              <a:gd name="connsiteY90" fmla="*/ 5447098 h 6858000"/>
              <a:gd name="connsiteX91" fmla="*/ 4754123 w 7467600"/>
              <a:gd name="connsiteY91" fmla="*/ 5384643 h 6858000"/>
              <a:gd name="connsiteX92" fmla="*/ 4978032 w 7467600"/>
              <a:gd name="connsiteY92" fmla="*/ 5183809 h 6858000"/>
              <a:gd name="connsiteX93" fmla="*/ 1903353 w 7467600"/>
              <a:gd name="connsiteY93" fmla="*/ 5044827 h 6858000"/>
              <a:gd name="connsiteX94" fmla="*/ 1936931 w 7467600"/>
              <a:gd name="connsiteY94" fmla="*/ 5093954 h 6858000"/>
              <a:gd name="connsiteX95" fmla="*/ 2195868 w 7467600"/>
              <a:gd name="connsiteY95" fmla="*/ 5396574 h 6858000"/>
              <a:gd name="connsiteX96" fmla="*/ 2088852 w 7467600"/>
              <a:gd name="connsiteY96" fmla="*/ 5166123 h 6858000"/>
              <a:gd name="connsiteX97" fmla="*/ 1958241 w 7467600"/>
              <a:gd name="connsiteY97" fmla="*/ 5067955 h 6858000"/>
              <a:gd name="connsiteX98" fmla="*/ 1903353 w 7467600"/>
              <a:gd name="connsiteY98" fmla="*/ 5044827 h 6858000"/>
              <a:gd name="connsiteX99" fmla="*/ 1979378 w 7467600"/>
              <a:gd name="connsiteY99" fmla="*/ 4769504 h 6858000"/>
              <a:gd name="connsiteX100" fmla="*/ 2882120 w 7467600"/>
              <a:gd name="connsiteY100" fmla="*/ 5064547 h 6858000"/>
              <a:gd name="connsiteX101" fmla="*/ 2793103 w 7467600"/>
              <a:gd name="connsiteY101" fmla="*/ 5039699 h 6858000"/>
              <a:gd name="connsiteX102" fmla="*/ 2770041 w 7467600"/>
              <a:gd name="connsiteY102" fmla="*/ 5033634 h 6858000"/>
              <a:gd name="connsiteX103" fmla="*/ 1979378 w 7467600"/>
              <a:gd name="connsiteY103" fmla="*/ 4769504 h 6858000"/>
              <a:gd name="connsiteX104" fmla="*/ 1927410 w 7467600"/>
              <a:gd name="connsiteY104" fmla="*/ 4716164 h 6858000"/>
              <a:gd name="connsiteX105" fmla="*/ 1959587 w 7467600"/>
              <a:gd name="connsiteY105" fmla="*/ 4728849 h 6858000"/>
              <a:gd name="connsiteX106" fmla="*/ 2777707 w 7467600"/>
              <a:gd name="connsiteY106" fmla="*/ 5003991 h 6858000"/>
              <a:gd name="connsiteX107" fmla="*/ 2800768 w 7467600"/>
              <a:gd name="connsiteY107" fmla="*/ 5010056 h 6858000"/>
              <a:gd name="connsiteX108" fmla="*/ 2879408 w 7467600"/>
              <a:gd name="connsiteY108" fmla="*/ 5031590 h 6858000"/>
              <a:gd name="connsiteX109" fmla="*/ 2862295 w 7467600"/>
              <a:gd name="connsiteY109" fmla="*/ 5022958 h 6858000"/>
              <a:gd name="connsiteX110" fmla="*/ 2813343 w 7467600"/>
              <a:gd name="connsiteY110" fmla="*/ 4998369 h 6858000"/>
              <a:gd name="connsiteX111" fmla="*/ 2646245 w 7467600"/>
              <a:gd name="connsiteY111" fmla="*/ 4930999 h 6858000"/>
              <a:gd name="connsiteX112" fmla="*/ 1999243 w 7467600"/>
              <a:gd name="connsiteY112" fmla="*/ 4730524 h 6858000"/>
              <a:gd name="connsiteX113" fmla="*/ 1979527 w 7467600"/>
              <a:gd name="connsiteY113" fmla="*/ 4726651 h 6858000"/>
              <a:gd name="connsiteX114" fmla="*/ 1927410 w 7467600"/>
              <a:gd name="connsiteY114" fmla="*/ 4716164 h 6858000"/>
              <a:gd name="connsiteX115" fmla="*/ 1997014 w 7467600"/>
              <a:gd name="connsiteY115" fmla="*/ 4698007 h 6858000"/>
              <a:gd name="connsiteX116" fmla="*/ 2005458 w 7467600"/>
              <a:gd name="connsiteY116" fmla="*/ 4699540 h 6858000"/>
              <a:gd name="connsiteX117" fmla="*/ 2657186 w 7467600"/>
              <a:gd name="connsiteY117" fmla="*/ 4901687 h 6858000"/>
              <a:gd name="connsiteX118" fmla="*/ 2826662 w 7467600"/>
              <a:gd name="connsiteY118" fmla="*/ 4970362 h 6858000"/>
              <a:gd name="connsiteX119" fmla="*/ 2876100 w 7467600"/>
              <a:gd name="connsiteY119" fmla="*/ 4995397 h 6858000"/>
              <a:gd name="connsiteX120" fmla="*/ 3042600 w 7467600"/>
              <a:gd name="connsiteY120" fmla="*/ 5059532 h 6858000"/>
              <a:gd name="connsiteX121" fmla="*/ 1997014 w 7467600"/>
              <a:gd name="connsiteY121" fmla="*/ 4698007 h 6858000"/>
              <a:gd name="connsiteX122" fmla="*/ 2305292 w 7467600"/>
              <a:gd name="connsiteY122" fmla="*/ 4219492 h 6858000"/>
              <a:gd name="connsiteX123" fmla="*/ 3360922 w 7467600"/>
              <a:gd name="connsiteY123" fmla="*/ 4529373 h 6858000"/>
              <a:gd name="connsiteX124" fmla="*/ 3492420 w 7467600"/>
              <a:gd name="connsiteY124" fmla="*/ 4510145 h 6858000"/>
              <a:gd name="connsiteX125" fmla="*/ 3364086 w 7467600"/>
              <a:gd name="connsiteY125" fmla="*/ 4480340 h 6858000"/>
              <a:gd name="connsiteX126" fmla="*/ 3225818 w 7467600"/>
              <a:gd name="connsiteY126" fmla="*/ 4411822 h 6858000"/>
              <a:gd name="connsiteX127" fmla="*/ 3129696 w 7467600"/>
              <a:gd name="connsiteY127" fmla="*/ 4360704 h 6858000"/>
              <a:gd name="connsiteX128" fmla="*/ 2814545 w 7467600"/>
              <a:gd name="connsiteY128" fmla="*/ 4282955 h 6858000"/>
              <a:gd name="connsiteX129" fmla="*/ 2305292 w 7467600"/>
              <a:gd name="connsiteY129" fmla="*/ 4219492 h 6858000"/>
              <a:gd name="connsiteX130" fmla="*/ 2626982 w 7467600"/>
              <a:gd name="connsiteY130" fmla="*/ 4206450 h 6858000"/>
              <a:gd name="connsiteX131" fmla="*/ 2490617 w 7467600"/>
              <a:gd name="connsiteY131" fmla="*/ 4206951 h 6858000"/>
              <a:gd name="connsiteX132" fmla="*/ 2819869 w 7467600"/>
              <a:gd name="connsiteY132" fmla="*/ 4252936 h 6858000"/>
              <a:gd name="connsiteX133" fmla="*/ 3143018 w 7467600"/>
              <a:gd name="connsiteY133" fmla="*/ 4332698 h 6858000"/>
              <a:gd name="connsiteX134" fmla="*/ 3241520 w 7467600"/>
              <a:gd name="connsiteY134" fmla="*/ 4385112 h 6858000"/>
              <a:gd name="connsiteX135" fmla="*/ 3374575 w 7467600"/>
              <a:gd name="connsiteY135" fmla="*/ 4451517 h 6858000"/>
              <a:gd name="connsiteX136" fmla="*/ 3505221 w 7467600"/>
              <a:gd name="connsiteY136" fmla="*/ 4480757 h 6858000"/>
              <a:gd name="connsiteX137" fmla="*/ 2626982 w 7467600"/>
              <a:gd name="connsiteY137" fmla="*/ 4206450 h 6858000"/>
              <a:gd name="connsiteX138" fmla="*/ 1310106 w 7467600"/>
              <a:gd name="connsiteY138" fmla="*/ 3943217 h 6858000"/>
              <a:gd name="connsiteX139" fmla="*/ 854994 w 7467600"/>
              <a:gd name="connsiteY139" fmla="*/ 4399136 h 6858000"/>
              <a:gd name="connsiteX140" fmla="*/ 742462 w 7467600"/>
              <a:gd name="connsiteY140" fmla="*/ 4594648 h 6858000"/>
              <a:gd name="connsiteX141" fmla="*/ 820602 w 7467600"/>
              <a:gd name="connsiteY141" fmla="*/ 4485915 h 6858000"/>
              <a:gd name="connsiteX142" fmla="*/ 878295 w 7467600"/>
              <a:gd name="connsiteY142" fmla="*/ 4403594 h 6858000"/>
              <a:gd name="connsiteX143" fmla="*/ 1240607 w 7467600"/>
              <a:gd name="connsiteY143" fmla="*/ 4010401 h 6858000"/>
              <a:gd name="connsiteX144" fmla="*/ 1310106 w 7467600"/>
              <a:gd name="connsiteY144" fmla="*/ 3943217 h 6858000"/>
              <a:gd name="connsiteX145" fmla="*/ 1423113 w 7467600"/>
              <a:gd name="connsiteY145" fmla="*/ 3874565 h 6858000"/>
              <a:gd name="connsiteX146" fmla="*/ 1260565 w 7467600"/>
              <a:gd name="connsiteY146" fmla="*/ 4031982 h 6858000"/>
              <a:gd name="connsiteX147" fmla="*/ 901900 w 7467600"/>
              <a:gd name="connsiteY147" fmla="*/ 4421236 h 6858000"/>
              <a:gd name="connsiteX148" fmla="*/ 845044 w 7467600"/>
              <a:gd name="connsiteY148" fmla="*/ 4502436 h 6858000"/>
              <a:gd name="connsiteX149" fmla="*/ 685926 w 7467600"/>
              <a:gd name="connsiteY149" fmla="*/ 4703069 h 6858000"/>
              <a:gd name="connsiteX150" fmla="*/ 684248 w 7467600"/>
              <a:gd name="connsiteY150" fmla="*/ 4706721 h 6858000"/>
              <a:gd name="connsiteX151" fmla="*/ 1423113 w 7467600"/>
              <a:gd name="connsiteY151" fmla="*/ 3874565 h 6858000"/>
              <a:gd name="connsiteX152" fmla="*/ 3316479 w 7467600"/>
              <a:gd name="connsiteY152" fmla="*/ 3872136 h 6858000"/>
              <a:gd name="connsiteX153" fmla="*/ 3546806 w 7467600"/>
              <a:gd name="connsiteY153" fmla="*/ 4356139 h 6858000"/>
              <a:gd name="connsiteX154" fmla="*/ 3364433 w 7467600"/>
              <a:gd name="connsiteY154" fmla="*/ 3953121 h 6858000"/>
              <a:gd name="connsiteX155" fmla="*/ 3316479 w 7467600"/>
              <a:gd name="connsiteY155" fmla="*/ 3872136 h 6858000"/>
              <a:gd name="connsiteX156" fmla="*/ 3291335 w 7467600"/>
              <a:gd name="connsiteY156" fmla="*/ 3767420 h 6858000"/>
              <a:gd name="connsiteX157" fmla="*/ 3390805 w 7467600"/>
              <a:gd name="connsiteY157" fmla="*/ 3937163 h 6858000"/>
              <a:gd name="connsiteX158" fmla="*/ 3579062 w 7467600"/>
              <a:gd name="connsiteY158" fmla="*/ 4359040 h 6858000"/>
              <a:gd name="connsiteX159" fmla="*/ 3467355 w 7467600"/>
              <a:gd name="connsiteY159" fmla="*/ 3988130 h 6858000"/>
              <a:gd name="connsiteX160" fmla="*/ 3310753 w 7467600"/>
              <a:gd name="connsiteY160" fmla="*/ 3787140 h 6858000"/>
              <a:gd name="connsiteX161" fmla="*/ 3291335 w 7467600"/>
              <a:gd name="connsiteY161" fmla="*/ 3767420 h 6858000"/>
              <a:gd name="connsiteX162" fmla="*/ 1635889 w 7467600"/>
              <a:gd name="connsiteY162" fmla="*/ 3709494 h 6858000"/>
              <a:gd name="connsiteX163" fmla="*/ 1634800 w 7467600"/>
              <a:gd name="connsiteY163" fmla="*/ 3731111 h 6858000"/>
              <a:gd name="connsiteX164" fmla="*/ 1635889 w 7467600"/>
              <a:gd name="connsiteY164" fmla="*/ 3709494 h 6858000"/>
              <a:gd name="connsiteX165" fmla="*/ 1510397 w 7467600"/>
              <a:gd name="connsiteY165" fmla="*/ 3684705 h 6858000"/>
              <a:gd name="connsiteX166" fmla="*/ 1146550 w 7467600"/>
              <a:gd name="connsiteY166" fmla="*/ 3802012 h 6858000"/>
              <a:gd name="connsiteX167" fmla="*/ 698834 w 7467600"/>
              <a:gd name="connsiteY167" fmla="*/ 3952272 h 6858000"/>
              <a:gd name="connsiteX168" fmla="*/ 34256 w 7467600"/>
              <a:gd name="connsiteY168" fmla="*/ 4347603 h 6858000"/>
              <a:gd name="connsiteX169" fmla="*/ 527241 w 7467600"/>
              <a:gd name="connsiteY169" fmla="*/ 4065078 h 6858000"/>
              <a:gd name="connsiteX170" fmla="*/ 1510397 w 7467600"/>
              <a:gd name="connsiteY170" fmla="*/ 3684705 h 6858000"/>
              <a:gd name="connsiteX171" fmla="*/ 1313114 w 7467600"/>
              <a:gd name="connsiteY171" fmla="*/ 3655216 h 6858000"/>
              <a:gd name="connsiteX172" fmla="*/ 1109304 w 7467600"/>
              <a:gd name="connsiteY172" fmla="*/ 3669030 h 6858000"/>
              <a:gd name="connsiteX173" fmla="*/ 8129 w 7467600"/>
              <a:gd name="connsiteY173" fmla="*/ 4330519 h 6858000"/>
              <a:gd name="connsiteX174" fmla="*/ 687572 w 7467600"/>
              <a:gd name="connsiteY174" fmla="*/ 3925629 h 6858000"/>
              <a:gd name="connsiteX175" fmla="*/ 1138365 w 7467600"/>
              <a:gd name="connsiteY175" fmla="*/ 3774515 h 6858000"/>
              <a:gd name="connsiteX176" fmla="*/ 1505579 w 7467600"/>
              <a:gd name="connsiteY176" fmla="*/ 3655526 h 6858000"/>
              <a:gd name="connsiteX177" fmla="*/ 1313114 w 7467600"/>
              <a:gd name="connsiteY177" fmla="*/ 3655216 h 6858000"/>
              <a:gd name="connsiteX178" fmla="*/ 3655073 w 7467600"/>
              <a:gd name="connsiteY178" fmla="*/ 3650884 h 6858000"/>
              <a:gd name="connsiteX179" fmla="*/ 3989938 w 7467600"/>
              <a:gd name="connsiteY179" fmla="*/ 3991685 h 6858000"/>
              <a:gd name="connsiteX180" fmla="*/ 4393907 w 7467600"/>
              <a:gd name="connsiteY180" fmla="*/ 4261258 h 6858000"/>
              <a:gd name="connsiteX181" fmla="*/ 4648051 w 7467600"/>
              <a:gd name="connsiteY181" fmla="*/ 4374051 h 6858000"/>
              <a:gd name="connsiteX182" fmla="*/ 4383389 w 7467600"/>
              <a:gd name="connsiteY182" fmla="*/ 4184369 h 6858000"/>
              <a:gd name="connsiteX183" fmla="*/ 4165508 w 7467600"/>
              <a:gd name="connsiteY183" fmla="*/ 4035196 h 6858000"/>
              <a:gd name="connsiteX184" fmla="*/ 4068162 w 7467600"/>
              <a:gd name="connsiteY184" fmla="*/ 3953394 h 6858000"/>
              <a:gd name="connsiteX185" fmla="*/ 3981416 w 7467600"/>
              <a:gd name="connsiteY185" fmla="*/ 3880482 h 6858000"/>
              <a:gd name="connsiteX186" fmla="*/ 3800147 w 7467600"/>
              <a:gd name="connsiteY186" fmla="*/ 3749872 h 6858000"/>
              <a:gd name="connsiteX187" fmla="*/ 3655073 w 7467600"/>
              <a:gd name="connsiteY187" fmla="*/ 3650884 h 6858000"/>
              <a:gd name="connsiteX188" fmla="*/ 3670252 w 7467600"/>
              <a:gd name="connsiteY188" fmla="*/ 3622798 h 6858000"/>
              <a:gd name="connsiteX189" fmla="*/ 3817258 w 7467600"/>
              <a:gd name="connsiteY189" fmla="*/ 3723577 h 6858000"/>
              <a:gd name="connsiteX190" fmla="*/ 4000461 w 7467600"/>
              <a:gd name="connsiteY190" fmla="*/ 3855966 h 6858000"/>
              <a:gd name="connsiteX191" fmla="*/ 4088180 w 7467600"/>
              <a:gd name="connsiteY191" fmla="*/ 3929774 h 6858000"/>
              <a:gd name="connsiteX192" fmla="*/ 4184555 w 7467600"/>
              <a:gd name="connsiteY192" fmla="*/ 4010683 h 6858000"/>
              <a:gd name="connsiteX193" fmla="*/ 4399563 w 7467600"/>
              <a:gd name="connsiteY193" fmla="*/ 4158106 h 6858000"/>
              <a:gd name="connsiteX194" fmla="*/ 4684469 w 7467600"/>
              <a:gd name="connsiteY194" fmla="*/ 4364680 h 6858000"/>
              <a:gd name="connsiteX195" fmla="*/ 4690271 w 7467600"/>
              <a:gd name="connsiteY195" fmla="*/ 4370034 h 6858000"/>
              <a:gd name="connsiteX196" fmla="*/ 4136093 w 7467600"/>
              <a:gd name="connsiteY196" fmla="*/ 3858466 h 6858000"/>
              <a:gd name="connsiteX197" fmla="*/ 3670252 w 7467600"/>
              <a:gd name="connsiteY197" fmla="*/ 3622798 h 6858000"/>
              <a:gd name="connsiteX198" fmla="*/ 4440129 w 7467600"/>
              <a:gd name="connsiteY198" fmla="*/ 3448571 h 6858000"/>
              <a:gd name="connsiteX199" fmla="*/ 4856525 w 7467600"/>
              <a:gd name="connsiteY199" fmla="*/ 3915351 h 6858000"/>
              <a:gd name="connsiteX200" fmla="*/ 5059055 w 7467600"/>
              <a:gd name="connsiteY200" fmla="*/ 4108918 h 6858000"/>
              <a:gd name="connsiteX201" fmla="*/ 5290070 w 7467600"/>
              <a:gd name="connsiteY201" fmla="*/ 4263619 h 6858000"/>
              <a:gd name="connsiteX202" fmla="*/ 4834991 w 7467600"/>
              <a:gd name="connsiteY202" fmla="*/ 3830985 h 6858000"/>
              <a:gd name="connsiteX203" fmla="*/ 4440129 w 7467600"/>
              <a:gd name="connsiteY203" fmla="*/ 3448571 h 6858000"/>
              <a:gd name="connsiteX204" fmla="*/ 4441737 w 7467600"/>
              <a:gd name="connsiteY204" fmla="*/ 3399734 h 6858000"/>
              <a:gd name="connsiteX205" fmla="*/ 4431236 w 7467600"/>
              <a:gd name="connsiteY205" fmla="*/ 3400954 h 6858000"/>
              <a:gd name="connsiteX206" fmla="*/ 4557150 w 7467600"/>
              <a:gd name="connsiteY206" fmla="*/ 3510023 h 6858000"/>
              <a:gd name="connsiteX207" fmla="*/ 4856936 w 7467600"/>
              <a:gd name="connsiteY207" fmla="*/ 3809146 h 6858000"/>
              <a:gd name="connsiteX208" fmla="*/ 5111996 w 7467600"/>
              <a:gd name="connsiteY208" fmla="*/ 4065759 h 6858000"/>
              <a:gd name="connsiteX209" fmla="*/ 5388878 w 7467600"/>
              <a:gd name="connsiteY209" fmla="*/ 4300185 h 6858000"/>
              <a:gd name="connsiteX210" fmla="*/ 5425556 w 7467600"/>
              <a:gd name="connsiteY210" fmla="*/ 4308967 h 6858000"/>
              <a:gd name="connsiteX211" fmla="*/ 4943646 w 7467600"/>
              <a:gd name="connsiteY211" fmla="*/ 3822916 h 6858000"/>
              <a:gd name="connsiteX212" fmla="*/ 4594837 w 7467600"/>
              <a:gd name="connsiteY212" fmla="*/ 3532274 h 6858000"/>
              <a:gd name="connsiteX213" fmla="*/ 4441737 w 7467600"/>
              <a:gd name="connsiteY213" fmla="*/ 3399734 h 6858000"/>
              <a:gd name="connsiteX214" fmla="*/ 5425834 w 7467600"/>
              <a:gd name="connsiteY214" fmla="*/ 3162785 h 6858000"/>
              <a:gd name="connsiteX215" fmla="*/ 5401644 w 7467600"/>
              <a:gd name="connsiteY215" fmla="*/ 3617847 h 6858000"/>
              <a:gd name="connsiteX216" fmla="*/ 5467256 w 7467600"/>
              <a:gd name="connsiteY216" fmla="*/ 4175494 h 6858000"/>
              <a:gd name="connsiteX217" fmla="*/ 5448069 w 7467600"/>
              <a:gd name="connsiteY217" fmla="*/ 3567554 h 6858000"/>
              <a:gd name="connsiteX218" fmla="*/ 5425834 w 7467600"/>
              <a:gd name="connsiteY218" fmla="*/ 3162785 h 6858000"/>
              <a:gd name="connsiteX219" fmla="*/ 1318687 w 7467600"/>
              <a:gd name="connsiteY219" fmla="*/ 3113840 h 6858000"/>
              <a:gd name="connsiteX220" fmla="*/ 1066793 w 7467600"/>
              <a:gd name="connsiteY220" fmla="*/ 3212171 h 6858000"/>
              <a:gd name="connsiteX221" fmla="*/ 993319 w 7467600"/>
              <a:gd name="connsiteY221" fmla="*/ 3247648 h 6858000"/>
              <a:gd name="connsiteX222" fmla="*/ 853081 w 7467600"/>
              <a:gd name="connsiteY222" fmla="*/ 3312410 h 6858000"/>
              <a:gd name="connsiteX223" fmla="*/ 805957 w 7467600"/>
              <a:gd name="connsiteY223" fmla="*/ 3330443 h 6858000"/>
              <a:gd name="connsiteX224" fmla="*/ 1318687 w 7467600"/>
              <a:gd name="connsiteY224" fmla="*/ 3113840 h 6858000"/>
              <a:gd name="connsiteX225" fmla="*/ 5453702 w 7467600"/>
              <a:gd name="connsiteY225" fmla="*/ 3090882 h 6858000"/>
              <a:gd name="connsiteX226" fmla="*/ 5480135 w 7467600"/>
              <a:gd name="connsiteY226" fmla="*/ 3565802 h 6858000"/>
              <a:gd name="connsiteX227" fmla="*/ 5499023 w 7467600"/>
              <a:gd name="connsiteY227" fmla="*/ 4166310 h 6858000"/>
              <a:gd name="connsiteX228" fmla="*/ 5547022 w 7467600"/>
              <a:gd name="connsiteY228" fmla="*/ 3607838 h 6858000"/>
              <a:gd name="connsiteX229" fmla="*/ 5515964 w 7467600"/>
              <a:gd name="connsiteY229" fmla="*/ 3378541 h 6858000"/>
              <a:gd name="connsiteX230" fmla="*/ 5453702 w 7467600"/>
              <a:gd name="connsiteY230" fmla="*/ 3090882 h 6858000"/>
              <a:gd name="connsiteX231" fmla="*/ 1238695 w 7467600"/>
              <a:gd name="connsiteY231" fmla="*/ 3076820 h 6858000"/>
              <a:gd name="connsiteX232" fmla="*/ 716371 w 7467600"/>
              <a:gd name="connsiteY232" fmla="*/ 3293249 h 6858000"/>
              <a:gd name="connsiteX233" fmla="*/ 579522 w 7467600"/>
              <a:gd name="connsiteY233" fmla="*/ 3371759 h 6858000"/>
              <a:gd name="connsiteX234" fmla="*/ 600288 w 7467600"/>
              <a:gd name="connsiteY234" fmla="*/ 3365555 h 6858000"/>
              <a:gd name="connsiteX235" fmla="*/ 840692 w 7467600"/>
              <a:gd name="connsiteY235" fmla="*/ 3284921 h 6858000"/>
              <a:gd name="connsiteX236" fmla="*/ 979248 w 7467600"/>
              <a:gd name="connsiteY236" fmla="*/ 3221003 h 6858000"/>
              <a:gd name="connsiteX237" fmla="*/ 1053282 w 7467600"/>
              <a:gd name="connsiteY237" fmla="*/ 3185247 h 6858000"/>
              <a:gd name="connsiteX238" fmla="*/ 1320603 w 7467600"/>
              <a:gd name="connsiteY238" fmla="*/ 3081281 h 6858000"/>
              <a:gd name="connsiteX239" fmla="*/ 1238695 w 7467600"/>
              <a:gd name="connsiteY239" fmla="*/ 3076820 h 6858000"/>
              <a:gd name="connsiteX240" fmla="*/ 5425627 w 7467600"/>
              <a:gd name="connsiteY240" fmla="*/ 2954192 h 6858000"/>
              <a:gd name="connsiteX241" fmla="*/ 5470770 w 7467600"/>
              <a:gd name="connsiteY241" fmla="*/ 3005435 h 6858000"/>
              <a:gd name="connsiteX242" fmla="*/ 5519779 w 7467600"/>
              <a:gd name="connsiteY242" fmla="*/ 4359223 h 6858000"/>
              <a:gd name="connsiteX243" fmla="*/ 5520293 w 7467600"/>
              <a:gd name="connsiteY243" fmla="*/ 4360602 h 6858000"/>
              <a:gd name="connsiteX244" fmla="*/ 5767221 w 7467600"/>
              <a:gd name="connsiteY244" fmla="*/ 4665564 h 6858000"/>
              <a:gd name="connsiteX245" fmla="*/ 6937169 w 7467600"/>
              <a:gd name="connsiteY245" fmla="*/ 4815941 h 6858000"/>
              <a:gd name="connsiteX246" fmla="*/ 6953922 w 7467600"/>
              <a:gd name="connsiteY246" fmla="*/ 4890068 h 6858000"/>
              <a:gd name="connsiteX247" fmla="*/ 6071359 w 7467600"/>
              <a:gd name="connsiteY247" fmla="*/ 4770770 h 6858000"/>
              <a:gd name="connsiteX248" fmla="*/ 6038839 w 7467600"/>
              <a:gd name="connsiteY248" fmla="*/ 4764474 h 6858000"/>
              <a:gd name="connsiteX249" fmla="*/ 6038706 w 7467600"/>
              <a:gd name="connsiteY249" fmla="*/ 4763847 h 6858000"/>
              <a:gd name="connsiteX250" fmla="*/ 6037784 w 7467600"/>
              <a:gd name="connsiteY250" fmla="*/ 4764270 h 6858000"/>
              <a:gd name="connsiteX251" fmla="*/ 6038839 w 7467600"/>
              <a:gd name="connsiteY251" fmla="*/ 4764474 h 6858000"/>
              <a:gd name="connsiteX252" fmla="*/ 6040338 w 7467600"/>
              <a:gd name="connsiteY252" fmla="*/ 4771418 h 6858000"/>
              <a:gd name="connsiteX253" fmla="*/ 6024488 w 7467600"/>
              <a:gd name="connsiteY253" fmla="*/ 4809903 h 6858000"/>
              <a:gd name="connsiteX254" fmla="*/ 5599771 w 7467600"/>
              <a:gd name="connsiteY254" fmla="*/ 5509652 h 6858000"/>
              <a:gd name="connsiteX255" fmla="*/ 5548843 w 7467600"/>
              <a:gd name="connsiteY255" fmla="*/ 5563845 h 6858000"/>
              <a:gd name="connsiteX256" fmla="*/ 5940952 w 7467600"/>
              <a:gd name="connsiteY256" fmla="*/ 6250028 h 6858000"/>
              <a:gd name="connsiteX257" fmla="*/ 6043441 w 7467600"/>
              <a:gd name="connsiteY257" fmla="*/ 6665847 h 6858000"/>
              <a:gd name="connsiteX258" fmla="*/ 6093432 w 7467600"/>
              <a:gd name="connsiteY258" fmla="*/ 6858000 h 6858000"/>
              <a:gd name="connsiteX259" fmla="*/ 6034344 w 7467600"/>
              <a:gd name="connsiteY259" fmla="*/ 6858000 h 6858000"/>
              <a:gd name="connsiteX260" fmla="*/ 6026679 w 7467600"/>
              <a:gd name="connsiteY260" fmla="*/ 6836959 h 6858000"/>
              <a:gd name="connsiteX261" fmla="*/ 5800441 w 7467600"/>
              <a:gd name="connsiteY261" fmla="*/ 6335286 h 6858000"/>
              <a:gd name="connsiteX262" fmla="*/ 5526562 w 7467600"/>
              <a:gd name="connsiteY262" fmla="*/ 5705388 h 6858000"/>
              <a:gd name="connsiteX263" fmla="*/ 5519640 w 7467600"/>
              <a:gd name="connsiteY263" fmla="*/ 5683774 h 6858000"/>
              <a:gd name="connsiteX264" fmla="*/ 5844559 w 7467600"/>
              <a:gd name="connsiteY264" fmla="*/ 6553349 h 6858000"/>
              <a:gd name="connsiteX265" fmla="*/ 5975994 w 7467600"/>
              <a:gd name="connsiteY265" fmla="*/ 6858000 h 6858000"/>
              <a:gd name="connsiteX266" fmla="*/ 5898547 w 7467600"/>
              <a:gd name="connsiteY266" fmla="*/ 6858000 h 6858000"/>
              <a:gd name="connsiteX267" fmla="*/ 5682041 w 7467600"/>
              <a:gd name="connsiteY267" fmla="*/ 6355860 h 6858000"/>
              <a:gd name="connsiteX268" fmla="*/ 5461758 w 7467600"/>
              <a:gd name="connsiteY268" fmla="*/ 5820220 h 6858000"/>
              <a:gd name="connsiteX269" fmla="*/ 5237282 w 7467600"/>
              <a:gd name="connsiteY269" fmla="*/ 6579086 h 6858000"/>
              <a:gd name="connsiteX270" fmla="*/ 5115009 w 7467600"/>
              <a:gd name="connsiteY270" fmla="*/ 6858000 h 6858000"/>
              <a:gd name="connsiteX271" fmla="*/ 5028074 w 7467600"/>
              <a:gd name="connsiteY271" fmla="*/ 6858000 h 6858000"/>
              <a:gd name="connsiteX272" fmla="*/ 5079508 w 7467600"/>
              <a:gd name="connsiteY272" fmla="*/ 6749074 h 6858000"/>
              <a:gd name="connsiteX273" fmla="*/ 5371846 w 7467600"/>
              <a:gd name="connsiteY273" fmla="*/ 5924413 h 6858000"/>
              <a:gd name="connsiteX274" fmla="*/ 5270512 w 7467600"/>
              <a:gd name="connsiteY274" fmla="*/ 6138975 h 6858000"/>
              <a:gd name="connsiteX275" fmla="*/ 5062409 w 7467600"/>
              <a:gd name="connsiteY275" fmla="*/ 6653544 h 6858000"/>
              <a:gd name="connsiteX276" fmla="*/ 5036628 w 7467600"/>
              <a:gd name="connsiteY276" fmla="*/ 6754247 h 6858000"/>
              <a:gd name="connsiteX277" fmla="*/ 5009112 w 7467600"/>
              <a:gd name="connsiteY277" fmla="*/ 6858000 h 6858000"/>
              <a:gd name="connsiteX278" fmla="*/ 4976679 w 7467600"/>
              <a:gd name="connsiteY278" fmla="*/ 6858000 h 6858000"/>
              <a:gd name="connsiteX279" fmla="*/ 5006537 w 7467600"/>
              <a:gd name="connsiteY279" fmla="*/ 6747068 h 6858000"/>
              <a:gd name="connsiteX280" fmla="*/ 5032723 w 7467600"/>
              <a:gd name="connsiteY280" fmla="*/ 6644957 h 6858000"/>
              <a:gd name="connsiteX281" fmla="*/ 5242949 w 7467600"/>
              <a:gd name="connsiteY281" fmla="*/ 6125175 h 6858000"/>
              <a:gd name="connsiteX282" fmla="*/ 5286321 w 7467600"/>
              <a:gd name="connsiteY282" fmla="*/ 6033555 h 6858000"/>
              <a:gd name="connsiteX283" fmla="*/ 5008210 w 7467600"/>
              <a:gd name="connsiteY283" fmla="*/ 6649194 h 6858000"/>
              <a:gd name="connsiteX284" fmla="*/ 4986321 w 7467600"/>
              <a:gd name="connsiteY284" fmla="*/ 6765687 h 6858000"/>
              <a:gd name="connsiteX285" fmla="*/ 4973474 w 7467600"/>
              <a:gd name="connsiteY285" fmla="*/ 6858000 h 6858000"/>
              <a:gd name="connsiteX286" fmla="*/ 4907178 w 7467600"/>
              <a:gd name="connsiteY286" fmla="*/ 6858000 h 6858000"/>
              <a:gd name="connsiteX287" fmla="*/ 4910810 w 7467600"/>
              <a:gd name="connsiteY287" fmla="*/ 6829660 h 6858000"/>
              <a:gd name="connsiteX288" fmla="*/ 4987461 w 7467600"/>
              <a:gd name="connsiteY288" fmla="*/ 6432994 h 6858000"/>
              <a:gd name="connsiteX289" fmla="*/ 5179262 w 7467600"/>
              <a:gd name="connsiteY289" fmla="*/ 6035044 h 6858000"/>
              <a:gd name="connsiteX290" fmla="*/ 4689678 w 7467600"/>
              <a:gd name="connsiteY290" fmla="*/ 6440241 h 6858000"/>
              <a:gd name="connsiteX291" fmla="*/ 4477543 w 7467600"/>
              <a:gd name="connsiteY291" fmla="*/ 6674836 h 6858000"/>
              <a:gd name="connsiteX292" fmla="*/ 4329957 w 7467600"/>
              <a:gd name="connsiteY292" fmla="*/ 6858000 h 6858000"/>
              <a:gd name="connsiteX293" fmla="*/ 4218595 w 7467600"/>
              <a:gd name="connsiteY293" fmla="*/ 6858000 h 6858000"/>
              <a:gd name="connsiteX294" fmla="*/ 4368888 w 7467600"/>
              <a:gd name="connsiteY294" fmla="*/ 6668412 h 6858000"/>
              <a:gd name="connsiteX295" fmla="*/ 4563091 w 7467600"/>
              <a:gd name="connsiteY295" fmla="*/ 6442508 h 6858000"/>
              <a:gd name="connsiteX296" fmla="*/ 5387324 w 7467600"/>
              <a:gd name="connsiteY296" fmla="*/ 5705830 h 6858000"/>
              <a:gd name="connsiteX297" fmla="*/ 5073620 w 7467600"/>
              <a:gd name="connsiteY297" fmla="*/ 5955437 h 6858000"/>
              <a:gd name="connsiteX298" fmla="*/ 4689789 w 7467600"/>
              <a:gd name="connsiteY298" fmla="*/ 6268382 h 6858000"/>
              <a:gd name="connsiteX299" fmla="*/ 4418722 w 7467600"/>
              <a:gd name="connsiteY299" fmla="*/ 6570886 h 6858000"/>
              <a:gd name="connsiteX300" fmla="*/ 4214944 w 7467600"/>
              <a:gd name="connsiteY300" fmla="*/ 6858000 h 6858000"/>
              <a:gd name="connsiteX301" fmla="*/ 4177898 w 7467600"/>
              <a:gd name="connsiteY301" fmla="*/ 6858000 h 6858000"/>
              <a:gd name="connsiteX302" fmla="*/ 4391597 w 7467600"/>
              <a:gd name="connsiteY302" fmla="*/ 6556370 h 6858000"/>
              <a:gd name="connsiteX303" fmla="*/ 4668889 w 7467600"/>
              <a:gd name="connsiteY303" fmla="*/ 6246399 h 6858000"/>
              <a:gd name="connsiteX304" fmla="*/ 5055427 w 7467600"/>
              <a:gd name="connsiteY304" fmla="*/ 5931476 h 6858000"/>
              <a:gd name="connsiteX305" fmla="*/ 5371814 w 7467600"/>
              <a:gd name="connsiteY305" fmla="*/ 5678975 h 6858000"/>
              <a:gd name="connsiteX306" fmla="*/ 4987918 w 7467600"/>
              <a:gd name="connsiteY306" fmla="*/ 5838701 h 6858000"/>
              <a:gd name="connsiteX307" fmla="*/ 4317146 w 7467600"/>
              <a:gd name="connsiteY307" fmla="*/ 6587716 h 6858000"/>
              <a:gd name="connsiteX308" fmla="*/ 4171627 w 7467600"/>
              <a:gd name="connsiteY308" fmla="*/ 6858000 h 6858000"/>
              <a:gd name="connsiteX309" fmla="*/ 4081585 w 7467600"/>
              <a:gd name="connsiteY309" fmla="*/ 6858000 h 6858000"/>
              <a:gd name="connsiteX310" fmla="*/ 4238603 w 7467600"/>
              <a:gd name="connsiteY310" fmla="*/ 6559341 h 6858000"/>
              <a:gd name="connsiteX311" fmla="*/ 4778333 w 7467600"/>
              <a:gd name="connsiteY311" fmla="*/ 5873626 h 6858000"/>
              <a:gd name="connsiteX312" fmla="*/ 5414185 w 7467600"/>
              <a:gd name="connsiteY312" fmla="*/ 5573882 h 6858000"/>
              <a:gd name="connsiteX313" fmla="*/ 5959648 w 7467600"/>
              <a:gd name="connsiteY313" fmla="*/ 4760797 h 6858000"/>
              <a:gd name="connsiteX314" fmla="*/ 5355019 w 7467600"/>
              <a:gd name="connsiteY314" fmla="*/ 4734672 h 6858000"/>
              <a:gd name="connsiteX315" fmla="*/ 5083565 w 7467600"/>
              <a:gd name="connsiteY315" fmla="*/ 5179121 h 6858000"/>
              <a:gd name="connsiteX316" fmla="*/ 4713577 w 7467600"/>
              <a:gd name="connsiteY316" fmla="*/ 5616803 h 6858000"/>
              <a:gd name="connsiteX317" fmla="*/ 3989559 w 7467600"/>
              <a:gd name="connsiteY317" fmla="*/ 6145945 h 6858000"/>
              <a:gd name="connsiteX318" fmla="*/ 3939824 w 7467600"/>
              <a:gd name="connsiteY318" fmla="*/ 6066900 h 6858000"/>
              <a:gd name="connsiteX319" fmla="*/ 4584537 w 7467600"/>
              <a:gd name="connsiteY319" fmla="*/ 5324826 h 6858000"/>
              <a:gd name="connsiteX320" fmla="*/ 5037105 w 7467600"/>
              <a:gd name="connsiteY320" fmla="*/ 5088765 h 6858000"/>
              <a:gd name="connsiteX321" fmla="*/ 5039930 w 7467600"/>
              <a:gd name="connsiteY321" fmla="*/ 5089585 h 6858000"/>
              <a:gd name="connsiteX322" fmla="*/ 5263764 w 7467600"/>
              <a:gd name="connsiteY322" fmla="*/ 4735525 h 6858000"/>
              <a:gd name="connsiteX323" fmla="*/ 4086300 w 7467600"/>
              <a:gd name="connsiteY323" fmla="*/ 4884599 h 6858000"/>
              <a:gd name="connsiteX324" fmla="*/ 4085485 w 7467600"/>
              <a:gd name="connsiteY324" fmla="*/ 4899070 h 6858000"/>
              <a:gd name="connsiteX325" fmla="*/ 3871915 w 7467600"/>
              <a:gd name="connsiteY325" fmla="*/ 5253645 h 6858000"/>
              <a:gd name="connsiteX326" fmla="*/ 3799374 w 7467600"/>
              <a:gd name="connsiteY326" fmla="*/ 5466127 h 6858000"/>
              <a:gd name="connsiteX327" fmla="*/ 3498850 w 7467600"/>
              <a:gd name="connsiteY327" fmla="*/ 6661888 h 6858000"/>
              <a:gd name="connsiteX328" fmla="*/ 3399216 w 7467600"/>
              <a:gd name="connsiteY328" fmla="*/ 6858000 h 6858000"/>
              <a:gd name="connsiteX329" fmla="*/ 3303688 w 7467600"/>
              <a:gd name="connsiteY329" fmla="*/ 6858000 h 6858000"/>
              <a:gd name="connsiteX330" fmla="*/ 3391774 w 7467600"/>
              <a:gd name="connsiteY330" fmla="*/ 6697181 h 6858000"/>
              <a:gd name="connsiteX331" fmla="*/ 3735540 w 7467600"/>
              <a:gd name="connsiteY331" fmla="*/ 5546923 h 6858000"/>
              <a:gd name="connsiteX332" fmla="*/ 3729438 w 7467600"/>
              <a:gd name="connsiteY332" fmla="*/ 5569058 h 6858000"/>
              <a:gd name="connsiteX333" fmla="*/ 3707782 w 7467600"/>
              <a:gd name="connsiteY333" fmla="*/ 5644908 h 6858000"/>
              <a:gd name="connsiteX334" fmla="*/ 3583827 w 7467600"/>
              <a:gd name="connsiteY334" fmla="*/ 6039215 h 6858000"/>
              <a:gd name="connsiteX335" fmla="*/ 3547861 w 7467600"/>
              <a:gd name="connsiteY335" fmla="*/ 6129609 h 6858000"/>
              <a:gd name="connsiteX336" fmla="*/ 3490905 w 7467600"/>
              <a:gd name="connsiteY336" fmla="*/ 6277660 h 6858000"/>
              <a:gd name="connsiteX337" fmla="*/ 3455859 w 7467600"/>
              <a:gd name="connsiteY337" fmla="*/ 6391301 h 6858000"/>
              <a:gd name="connsiteX338" fmla="*/ 3429112 w 7467600"/>
              <a:gd name="connsiteY338" fmla="*/ 6479469 h 6858000"/>
              <a:gd name="connsiteX339" fmla="*/ 3304862 w 7467600"/>
              <a:gd name="connsiteY339" fmla="*/ 6796476 h 6858000"/>
              <a:gd name="connsiteX340" fmla="*/ 3276071 w 7467600"/>
              <a:gd name="connsiteY340" fmla="*/ 6858000 h 6858000"/>
              <a:gd name="connsiteX341" fmla="*/ 3240805 w 7467600"/>
              <a:gd name="connsiteY341" fmla="*/ 6858000 h 6858000"/>
              <a:gd name="connsiteX342" fmla="*/ 3275917 w 7467600"/>
              <a:gd name="connsiteY342" fmla="*/ 6783192 h 6858000"/>
              <a:gd name="connsiteX343" fmla="*/ 3399358 w 7467600"/>
              <a:gd name="connsiteY343" fmla="*/ 6469011 h 6858000"/>
              <a:gd name="connsiteX344" fmla="*/ 3425650 w 7467600"/>
              <a:gd name="connsiteY344" fmla="*/ 6381333 h 6858000"/>
              <a:gd name="connsiteX345" fmla="*/ 3460661 w 7467600"/>
              <a:gd name="connsiteY345" fmla="*/ 6266763 h 6858000"/>
              <a:gd name="connsiteX346" fmla="*/ 3518021 w 7467600"/>
              <a:gd name="connsiteY346" fmla="*/ 6117298 h 6858000"/>
              <a:gd name="connsiteX347" fmla="*/ 3554035 w 7467600"/>
              <a:gd name="connsiteY347" fmla="*/ 6027832 h 6858000"/>
              <a:gd name="connsiteX348" fmla="*/ 3677174 w 7467600"/>
              <a:gd name="connsiteY348" fmla="*/ 5636351 h 6858000"/>
              <a:gd name="connsiteX349" fmla="*/ 3698819 w 7467600"/>
              <a:gd name="connsiteY349" fmla="*/ 5560503 h 6858000"/>
              <a:gd name="connsiteX350" fmla="*/ 3702094 w 7467600"/>
              <a:gd name="connsiteY350" fmla="*/ 5549194 h 6858000"/>
              <a:gd name="connsiteX351" fmla="*/ 3398355 w 7467600"/>
              <a:gd name="connsiteY351" fmla="*/ 6094603 h 6858000"/>
              <a:gd name="connsiteX352" fmla="*/ 3193941 w 7467600"/>
              <a:gd name="connsiteY352" fmla="*/ 6798775 h 6858000"/>
              <a:gd name="connsiteX353" fmla="*/ 3184140 w 7467600"/>
              <a:gd name="connsiteY353" fmla="*/ 6858000 h 6858000"/>
              <a:gd name="connsiteX354" fmla="*/ 3099978 w 7467600"/>
              <a:gd name="connsiteY354" fmla="*/ 6858000 h 6858000"/>
              <a:gd name="connsiteX355" fmla="*/ 3101556 w 7467600"/>
              <a:gd name="connsiteY355" fmla="*/ 6843337 h 6858000"/>
              <a:gd name="connsiteX356" fmla="*/ 3370162 w 7467600"/>
              <a:gd name="connsiteY356" fmla="*/ 5785550 h 6858000"/>
              <a:gd name="connsiteX357" fmla="*/ 3746477 w 7467600"/>
              <a:gd name="connsiteY357" fmla="*/ 5377889 h 6858000"/>
              <a:gd name="connsiteX358" fmla="*/ 3863399 w 7467600"/>
              <a:gd name="connsiteY358" fmla="*/ 5087257 h 6858000"/>
              <a:gd name="connsiteX359" fmla="*/ 3968712 w 7467600"/>
              <a:gd name="connsiteY359" fmla="*/ 4913989 h 6858000"/>
              <a:gd name="connsiteX360" fmla="*/ 2792390 w 7467600"/>
              <a:gd name="connsiteY360" fmla="*/ 5382974 h 6858000"/>
              <a:gd name="connsiteX361" fmla="*/ 2714982 w 7467600"/>
              <a:gd name="connsiteY361" fmla="*/ 5427051 h 6858000"/>
              <a:gd name="connsiteX362" fmla="*/ 2813361 w 7467600"/>
              <a:gd name="connsiteY362" fmla="*/ 6023912 h 6858000"/>
              <a:gd name="connsiteX363" fmla="*/ 2688430 w 7467600"/>
              <a:gd name="connsiteY363" fmla="*/ 6801564 h 6858000"/>
              <a:gd name="connsiteX364" fmla="*/ 2629626 w 7467600"/>
              <a:gd name="connsiteY364" fmla="*/ 6763394 h 6858000"/>
              <a:gd name="connsiteX365" fmla="*/ 2565328 w 7467600"/>
              <a:gd name="connsiteY365" fmla="*/ 5516399 h 6858000"/>
              <a:gd name="connsiteX366" fmla="*/ 1922999 w 7467600"/>
              <a:gd name="connsiteY366" fmla="*/ 5980343 h 6858000"/>
              <a:gd name="connsiteX367" fmla="*/ 1950261 w 7467600"/>
              <a:gd name="connsiteY367" fmla="*/ 6405858 h 6858000"/>
              <a:gd name="connsiteX368" fmla="*/ 2365554 w 7467600"/>
              <a:gd name="connsiteY368" fmla="*/ 6759107 h 6858000"/>
              <a:gd name="connsiteX369" fmla="*/ 2424142 w 7467600"/>
              <a:gd name="connsiteY369" fmla="*/ 6858000 h 6858000"/>
              <a:gd name="connsiteX370" fmla="*/ 2395994 w 7467600"/>
              <a:gd name="connsiteY370" fmla="*/ 6858000 h 6858000"/>
              <a:gd name="connsiteX371" fmla="*/ 2392863 w 7467600"/>
              <a:gd name="connsiteY371" fmla="*/ 6852964 h 6858000"/>
              <a:gd name="connsiteX372" fmla="*/ 2017589 w 7467600"/>
              <a:gd name="connsiteY372" fmla="*/ 6493982 h 6858000"/>
              <a:gd name="connsiteX373" fmla="*/ 2147336 w 7467600"/>
              <a:gd name="connsiteY373" fmla="*/ 6594052 h 6858000"/>
              <a:gd name="connsiteX374" fmla="*/ 2207047 w 7467600"/>
              <a:gd name="connsiteY374" fmla="*/ 6654540 h 6858000"/>
              <a:gd name="connsiteX375" fmla="*/ 2299106 w 7467600"/>
              <a:gd name="connsiteY375" fmla="*/ 6778931 h 6858000"/>
              <a:gd name="connsiteX376" fmla="*/ 2314430 w 7467600"/>
              <a:gd name="connsiteY376" fmla="*/ 6801144 h 6858000"/>
              <a:gd name="connsiteX377" fmla="*/ 2352406 w 7467600"/>
              <a:gd name="connsiteY377" fmla="*/ 6858000 h 6858000"/>
              <a:gd name="connsiteX378" fmla="*/ 2314492 w 7467600"/>
              <a:gd name="connsiteY378" fmla="*/ 6858000 h 6858000"/>
              <a:gd name="connsiteX379" fmla="*/ 2288095 w 7467600"/>
              <a:gd name="connsiteY379" fmla="*/ 6818030 h 6858000"/>
              <a:gd name="connsiteX380" fmla="*/ 2272768 w 7467600"/>
              <a:gd name="connsiteY380" fmla="*/ 6795822 h 6858000"/>
              <a:gd name="connsiteX381" fmla="*/ 2182715 w 7467600"/>
              <a:gd name="connsiteY381" fmla="*/ 6675071 h 6858000"/>
              <a:gd name="connsiteX382" fmla="*/ 2032061 w 7467600"/>
              <a:gd name="connsiteY382" fmla="*/ 6541380 h 6858000"/>
              <a:gd name="connsiteX383" fmla="*/ 2257220 w 7467600"/>
              <a:gd name="connsiteY383" fmla="*/ 6826257 h 6858000"/>
              <a:gd name="connsiteX384" fmla="*/ 2281324 w 7467600"/>
              <a:gd name="connsiteY384" fmla="*/ 6858000 h 6858000"/>
              <a:gd name="connsiteX385" fmla="*/ 2242860 w 7467600"/>
              <a:gd name="connsiteY385" fmla="*/ 6858000 h 6858000"/>
              <a:gd name="connsiteX386" fmla="*/ 2232818 w 7467600"/>
              <a:gd name="connsiteY386" fmla="*/ 6844926 h 6858000"/>
              <a:gd name="connsiteX387" fmla="*/ 1990172 w 7467600"/>
              <a:gd name="connsiteY387" fmla="*/ 6542121 h 6858000"/>
              <a:gd name="connsiteX388" fmla="*/ 2124090 w 7467600"/>
              <a:gd name="connsiteY388" fmla="*/ 6761017 h 6858000"/>
              <a:gd name="connsiteX389" fmla="*/ 2200380 w 7467600"/>
              <a:gd name="connsiteY389" fmla="*/ 6858000 h 6858000"/>
              <a:gd name="connsiteX390" fmla="*/ 2147507 w 7467600"/>
              <a:gd name="connsiteY390" fmla="*/ 6858000 h 6858000"/>
              <a:gd name="connsiteX391" fmla="*/ 2070668 w 7467600"/>
              <a:gd name="connsiteY391" fmla="*/ 6761520 h 6858000"/>
              <a:gd name="connsiteX392" fmla="*/ 1975142 w 7467600"/>
              <a:gd name="connsiteY392" fmla="*/ 6585570 h 6858000"/>
              <a:gd name="connsiteX393" fmla="*/ 2050035 w 7467600"/>
              <a:gd name="connsiteY393" fmla="*/ 6813345 h 6858000"/>
              <a:gd name="connsiteX394" fmla="*/ 2063025 w 7467600"/>
              <a:gd name="connsiteY394" fmla="*/ 6858000 h 6858000"/>
              <a:gd name="connsiteX395" fmla="*/ 2021675 w 7467600"/>
              <a:gd name="connsiteY395" fmla="*/ 6858000 h 6858000"/>
              <a:gd name="connsiteX396" fmla="*/ 2019308 w 7467600"/>
              <a:gd name="connsiteY396" fmla="*/ 6847118 h 6858000"/>
              <a:gd name="connsiteX397" fmla="*/ 1938835 w 7467600"/>
              <a:gd name="connsiteY397" fmla="*/ 6551160 h 6858000"/>
              <a:gd name="connsiteX398" fmla="*/ 1953230 w 7467600"/>
              <a:gd name="connsiteY398" fmla="*/ 6759699 h 6858000"/>
              <a:gd name="connsiteX399" fmla="*/ 1956763 w 7467600"/>
              <a:gd name="connsiteY399" fmla="*/ 6778191 h 6858000"/>
              <a:gd name="connsiteX400" fmla="*/ 1967925 w 7467600"/>
              <a:gd name="connsiteY400" fmla="*/ 6858000 h 6858000"/>
              <a:gd name="connsiteX401" fmla="*/ 1936622 w 7467600"/>
              <a:gd name="connsiteY401" fmla="*/ 6858000 h 6858000"/>
              <a:gd name="connsiteX402" fmla="*/ 1926261 w 7467600"/>
              <a:gd name="connsiteY402" fmla="*/ 6784064 h 6858000"/>
              <a:gd name="connsiteX403" fmla="*/ 1922724 w 7467600"/>
              <a:gd name="connsiteY403" fmla="*/ 6765577 h 6858000"/>
              <a:gd name="connsiteX404" fmla="*/ 1904650 w 7467600"/>
              <a:gd name="connsiteY404" fmla="*/ 6639616 h 6858000"/>
              <a:gd name="connsiteX405" fmla="*/ 1885273 w 7467600"/>
              <a:gd name="connsiteY405" fmla="*/ 6858000 h 6858000"/>
              <a:gd name="connsiteX406" fmla="*/ 1854363 w 7467600"/>
              <a:gd name="connsiteY406" fmla="*/ 6858000 h 6858000"/>
              <a:gd name="connsiteX407" fmla="*/ 1880391 w 7467600"/>
              <a:gd name="connsiteY407" fmla="*/ 6603796 h 6858000"/>
              <a:gd name="connsiteX408" fmla="*/ 1818273 w 7467600"/>
              <a:gd name="connsiteY408" fmla="*/ 6715729 h 6858000"/>
              <a:gd name="connsiteX409" fmla="*/ 1794691 w 7467600"/>
              <a:gd name="connsiteY409" fmla="*/ 6843239 h 6858000"/>
              <a:gd name="connsiteX410" fmla="*/ 1794914 w 7467600"/>
              <a:gd name="connsiteY410" fmla="*/ 6858000 h 6858000"/>
              <a:gd name="connsiteX411" fmla="*/ 1746128 w 7467600"/>
              <a:gd name="connsiteY411" fmla="*/ 6858000 h 6858000"/>
              <a:gd name="connsiteX412" fmla="*/ 1753934 w 7467600"/>
              <a:gd name="connsiteY412" fmla="*/ 6724796 h 6858000"/>
              <a:gd name="connsiteX413" fmla="*/ 1792053 w 7467600"/>
              <a:gd name="connsiteY413" fmla="*/ 6572396 h 6858000"/>
              <a:gd name="connsiteX414" fmla="*/ 1862248 w 7467600"/>
              <a:gd name="connsiteY414" fmla="*/ 6266397 h 6858000"/>
              <a:gd name="connsiteX415" fmla="*/ 1862250 w 7467600"/>
              <a:gd name="connsiteY415" fmla="*/ 6033531 h 6858000"/>
              <a:gd name="connsiteX416" fmla="*/ 1211999 w 7467600"/>
              <a:gd name="connsiteY416" fmla="*/ 6683610 h 6858000"/>
              <a:gd name="connsiteX417" fmla="*/ 1213266 w 7467600"/>
              <a:gd name="connsiteY417" fmla="*/ 6691947 h 6858000"/>
              <a:gd name="connsiteX418" fmla="*/ 1203370 w 7467600"/>
              <a:gd name="connsiteY418" fmla="*/ 6850676 h 6858000"/>
              <a:gd name="connsiteX419" fmla="*/ 1203671 w 7467600"/>
              <a:gd name="connsiteY419" fmla="*/ 6858000 h 6858000"/>
              <a:gd name="connsiteX420" fmla="*/ 1143180 w 7467600"/>
              <a:gd name="connsiteY420" fmla="*/ 6858000 h 6858000"/>
              <a:gd name="connsiteX421" fmla="*/ 1142176 w 7467600"/>
              <a:gd name="connsiteY421" fmla="*/ 6766045 h 6858000"/>
              <a:gd name="connsiteX422" fmla="*/ 1067484 w 7467600"/>
              <a:gd name="connsiteY422" fmla="*/ 6858000 h 6858000"/>
              <a:gd name="connsiteX423" fmla="*/ 953928 w 7467600"/>
              <a:gd name="connsiteY423" fmla="*/ 6858000 h 6858000"/>
              <a:gd name="connsiteX424" fmla="*/ 959715 w 7467600"/>
              <a:gd name="connsiteY424" fmla="*/ 6850185 h 6858000"/>
              <a:gd name="connsiteX425" fmla="*/ 1483788 w 7467600"/>
              <a:gd name="connsiteY425" fmla="*/ 6259174 h 6858000"/>
              <a:gd name="connsiteX426" fmla="*/ 1100671 w 7467600"/>
              <a:gd name="connsiteY426" fmla="*/ 6252137 h 6858000"/>
              <a:gd name="connsiteX427" fmla="*/ 1090144 w 7467600"/>
              <a:gd name="connsiteY427" fmla="*/ 6256748 h 6858000"/>
              <a:gd name="connsiteX428" fmla="*/ 1095872 w 7467600"/>
              <a:gd name="connsiteY428" fmla="*/ 6271892 h 6858000"/>
              <a:gd name="connsiteX429" fmla="*/ 262785 w 7467600"/>
              <a:gd name="connsiteY429" fmla="*/ 6845450 h 6858000"/>
              <a:gd name="connsiteX430" fmla="*/ 209968 w 7467600"/>
              <a:gd name="connsiteY430" fmla="*/ 6770713 h 6858000"/>
              <a:gd name="connsiteX431" fmla="*/ 873460 w 7467600"/>
              <a:gd name="connsiteY431" fmla="*/ 6253768 h 6858000"/>
              <a:gd name="connsiteX432" fmla="*/ 192686 w 7467600"/>
              <a:gd name="connsiteY432" fmla="*/ 5849257 h 6858000"/>
              <a:gd name="connsiteX433" fmla="*/ 4696 w 7467600"/>
              <a:gd name="connsiteY433" fmla="*/ 5697668 h 6858000"/>
              <a:gd name="connsiteX434" fmla="*/ 0 w 7467600"/>
              <a:gd name="connsiteY434" fmla="*/ 5689984 h 6858000"/>
              <a:gd name="connsiteX435" fmla="*/ 0 w 7467600"/>
              <a:gd name="connsiteY435" fmla="*/ 5513472 h 6858000"/>
              <a:gd name="connsiteX436" fmla="*/ 174101 w 7467600"/>
              <a:gd name="connsiteY436" fmla="*/ 5620277 h 6858000"/>
              <a:gd name="connsiteX437" fmla="*/ 891800 w 7467600"/>
              <a:gd name="connsiteY437" fmla="*/ 6036935 h 6858000"/>
              <a:gd name="connsiteX438" fmla="*/ 1072219 w 7467600"/>
              <a:gd name="connsiteY438" fmla="*/ 6169443 h 6858000"/>
              <a:gd name="connsiteX439" fmla="*/ 1074117 w 7467600"/>
              <a:gd name="connsiteY439" fmla="*/ 6170301 h 6858000"/>
              <a:gd name="connsiteX440" fmla="*/ 1083114 w 7467600"/>
              <a:gd name="connsiteY440" fmla="*/ 6174131 h 6858000"/>
              <a:gd name="connsiteX441" fmla="*/ 1543010 w 7467600"/>
              <a:gd name="connsiteY441" fmla="*/ 6191140 h 6858000"/>
              <a:gd name="connsiteX442" fmla="*/ 1551080 w 7467600"/>
              <a:gd name="connsiteY442" fmla="*/ 6195006 h 6858000"/>
              <a:gd name="connsiteX443" fmla="*/ 2345443 w 7467600"/>
              <a:gd name="connsiteY443" fmla="*/ 5549882 h 6858000"/>
              <a:gd name="connsiteX444" fmla="*/ 1721499 w 7467600"/>
              <a:gd name="connsiteY444" fmla="*/ 5599969 h 6858000"/>
              <a:gd name="connsiteX445" fmla="*/ 767716 w 7467600"/>
              <a:gd name="connsiteY445" fmla="*/ 5472768 h 6858000"/>
              <a:gd name="connsiteX446" fmla="*/ 722147 w 7467600"/>
              <a:gd name="connsiteY446" fmla="*/ 5393091 h 6858000"/>
              <a:gd name="connsiteX447" fmla="*/ 1485552 w 7467600"/>
              <a:gd name="connsiteY447" fmla="*/ 5313202 h 6858000"/>
              <a:gd name="connsiteX448" fmla="*/ 2143004 w 7467600"/>
              <a:gd name="connsiteY448" fmla="*/ 5402420 h 6858000"/>
              <a:gd name="connsiteX449" fmla="*/ 1933391 w 7467600"/>
              <a:gd name="connsiteY449" fmla="*/ 5156971 h 6858000"/>
              <a:gd name="connsiteX450" fmla="*/ 1827118 w 7467600"/>
              <a:gd name="connsiteY450" fmla="*/ 4968410 h 6858000"/>
              <a:gd name="connsiteX451" fmla="*/ 1837349 w 7467600"/>
              <a:gd name="connsiteY451" fmla="*/ 4956357 h 6858000"/>
              <a:gd name="connsiteX452" fmla="*/ 2162835 w 7467600"/>
              <a:gd name="connsiteY452" fmla="*/ 5187853 h 6858000"/>
              <a:gd name="connsiteX453" fmla="*/ 2257167 w 7467600"/>
              <a:gd name="connsiteY453" fmla="*/ 5462123 h 6858000"/>
              <a:gd name="connsiteX454" fmla="*/ 2261598 w 7467600"/>
              <a:gd name="connsiteY454" fmla="*/ 5467998 h 6858000"/>
              <a:gd name="connsiteX455" fmla="*/ 2437177 w 7467600"/>
              <a:gd name="connsiteY455" fmla="*/ 5479608 h 6858000"/>
              <a:gd name="connsiteX456" fmla="*/ 2445247 w 7467600"/>
              <a:gd name="connsiteY456" fmla="*/ 5483476 h 6858000"/>
              <a:gd name="connsiteX457" fmla="*/ 2743626 w 7467600"/>
              <a:gd name="connsiteY457" fmla="*/ 5304819 h 6858000"/>
              <a:gd name="connsiteX458" fmla="*/ 3048102 w 7467600"/>
              <a:gd name="connsiteY458" fmla="*/ 5150595 h 6858000"/>
              <a:gd name="connsiteX459" fmla="*/ 1799414 w 7467600"/>
              <a:gd name="connsiteY459" fmla="*/ 4694732 h 6858000"/>
              <a:gd name="connsiteX460" fmla="*/ 1771735 w 7467600"/>
              <a:gd name="connsiteY460" fmla="*/ 4619929 h 6858000"/>
              <a:gd name="connsiteX461" fmla="*/ 3104273 w 7467600"/>
              <a:gd name="connsiteY461" fmla="*/ 5076159 h 6858000"/>
              <a:gd name="connsiteX462" fmla="*/ 3113245 w 7467600"/>
              <a:gd name="connsiteY462" fmla="*/ 5090705 h 6858000"/>
              <a:gd name="connsiteX463" fmla="*/ 3126294 w 7467600"/>
              <a:gd name="connsiteY463" fmla="*/ 5114400 h 6858000"/>
              <a:gd name="connsiteX464" fmla="*/ 3937433 w 7467600"/>
              <a:gd name="connsiteY464" fmla="*/ 4830473 h 6858000"/>
              <a:gd name="connsiteX465" fmla="*/ 3590475 w 7467600"/>
              <a:gd name="connsiteY465" fmla="*/ 4597974 h 6858000"/>
              <a:gd name="connsiteX466" fmla="*/ 3100264 w 7467600"/>
              <a:gd name="connsiteY466" fmla="*/ 4579845 h 6858000"/>
              <a:gd name="connsiteX467" fmla="*/ 2183576 w 7467600"/>
              <a:gd name="connsiteY467" fmla="*/ 4227150 h 6858000"/>
              <a:gd name="connsiteX468" fmla="*/ 2151029 w 7467600"/>
              <a:gd name="connsiteY468" fmla="*/ 4146947 h 6858000"/>
              <a:gd name="connsiteX469" fmla="*/ 3563434 w 7467600"/>
              <a:gd name="connsiteY469" fmla="*/ 4469115 h 6858000"/>
              <a:gd name="connsiteX470" fmla="*/ 3177952 w 7467600"/>
              <a:gd name="connsiteY470" fmla="*/ 3657386 h 6858000"/>
              <a:gd name="connsiteX471" fmla="*/ 3189263 w 7467600"/>
              <a:gd name="connsiteY471" fmla="*/ 3625726 h 6858000"/>
              <a:gd name="connsiteX472" fmla="*/ 3560912 w 7467600"/>
              <a:gd name="connsiteY472" fmla="*/ 4079863 h 6858000"/>
              <a:gd name="connsiteX473" fmla="*/ 3626636 w 7467600"/>
              <a:gd name="connsiteY473" fmla="*/ 4512230 h 6858000"/>
              <a:gd name="connsiteX474" fmla="*/ 3653088 w 7467600"/>
              <a:gd name="connsiteY474" fmla="*/ 4521417 h 6858000"/>
              <a:gd name="connsiteX475" fmla="*/ 3988128 w 7467600"/>
              <a:gd name="connsiteY475" fmla="*/ 4817267 h 6858000"/>
              <a:gd name="connsiteX476" fmla="*/ 4830582 w 7467600"/>
              <a:gd name="connsiteY476" fmla="*/ 4676000 h 6858000"/>
              <a:gd name="connsiteX477" fmla="*/ 4830100 w 7467600"/>
              <a:gd name="connsiteY477" fmla="*/ 4675554 h 6858000"/>
              <a:gd name="connsiteX478" fmla="*/ 4036318 w 7467600"/>
              <a:gd name="connsiteY478" fmla="*/ 4147013 h 6858000"/>
              <a:gd name="connsiteX479" fmla="*/ 3432098 w 7467600"/>
              <a:gd name="connsiteY479" fmla="*/ 3537312 h 6858000"/>
              <a:gd name="connsiteX480" fmla="*/ 3446761 w 7467600"/>
              <a:gd name="connsiteY480" fmla="*/ 3461278 h 6858000"/>
              <a:gd name="connsiteX481" fmla="*/ 4419733 w 7467600"/>
              <a:gd name="connsiteY481" fmla="*/ 3963555 h 6858000"/>
              <a:gd name="connsiteX482" fmla="*/ 4781371 w 7467600"/>
              <a:gd name="connsiteY482" fmla="*/ 4458604 h 6858000"/>
              <a:gd name="connsiteX483" fmla="*/ 4780440 w 7467600"/>
              <a:gd name="connsiteY483" fmla="*/ 4470290 h 6858000"/>
              <a:gd name="connsiteX484" fmla="*/ 4898954 w 7467600"/>
              <a:gd name="connsiteY484" fmla="*/ 4662092 h 6858000"/>
              <a:gd name="connsiteX485" fmla="*/ 4900699 w 7467600"/>
              <a:gd name="connsiteY485" fmla="*/ 4670867 h 6858000"/>
              <a:gd name="connsiteX486" fmla="*/ 5714511 w 7467600"/>
              <a:gd name="connsiteY486" fmla="*/ 4663483 h 6858000"/>
              <a:gd name="connsiteX487" fmla="*/ 5464793 w 7467600"/>
              <a:gd name="connsiteY487" fmla="*/ 4393556 h 6858000"/>
              <a:gd name="connsiteX488" fmla="*/ 5461897 w 7467600"/>
              <a:gd name="connsiteY488" fmla="*/ 4390879 h 6858000"/>
              <a:gd name="connsiteX489" fmla="*/ 4294126 w 7467600"/>
              <a:gd name="connsiteY489" fmla="*/ 3303048 h 6858000"/>
              <a:gd name="connsiteX490" fmla="*/ 4305321 w 7467600"/>
              <a:gd name="connsiteY490" fmla="*/ 3256953 h 6858000"/>
              <a:gd name="connsiteX491" fmla="*/ 4949299 w 7467600"/>
              <a:gd name="connsiteY491" fmla="*/ 3766336 h 6858000"/>
              <a:gd name="connsiteX492" fmla="*/ 5291452 w 7467600"/>
              <a:gd name="connsiteY492" fmla="*/ 4076801 h 6858000"/>
              <a:gd name="connsiteX493" fmla="*/ 5434998 w 7467600"/>
              <a:gd name="connsiteY493" fmla="*/ 4254100 h 6858000"/>
              <a:gd name="connsiteX494" fmla="*/ 5351015 w 7467600"/>
              <a:gd name="connsiteY494" fmla="*/ 3760989 h 6858000"/>
              <a:gd name="connsiteX495" fmla="*/ 5413780 w 7467600"/>
              <a:gd name="connsiteY495" fmla="*/ 2966265 h 6858000"/>
              <a:gd name="connsiteX496" fmla="*/ 5425627 w 7467600"/>
              <a:gd name="connsiteY496" fmla="*/ 2954192 h 6858000"/>
              <a:gd name="connsiteX497" fmla="*/ 6604735 w 7467600"/>
              <a:gd name="connsiteY497" fmla="*/ 2041381 h 6858000"/>
              <a:gd name="connsiteX498" fmla="*/ 7204487 w 7467600"/>
              <a:gd name="connsiteY498" fmla="*/ 2742112 h 6858000"/>
              <a:gd name="connsiteX499" fmla="*/ 7131592 w 7467600"/>
              <a:gd name="connsiteY499" fmla="*/ 2672096 h 6858000"/>
              <a:gd name="connsiteX500" fmla="*/ 6996344 w 7467600"/>
              <a:gd name="connsiteY500" fmla="*/ 2518310 h 6858000"/>
              <a:gd name="connsiteX501" fmla="*/ 6735495 w 7467600"/>
              <a:gd name="connsiteY501" fmla="*/ 2196890 h 6858000"/>
              <a:gd name="connsiteX502" fmla="*/ 6721901 w 7467600"/>
              <a:gd name="connsiteY502" fmla="*/ 2179274 h 6858000"/>
              <a:gd name="connsiteX503" fmla="*/ 6604735 w 7467600"/>
              <a:gd name="connsiteY503" fmla="*/ 2041381 h 6858000"/>
              <a:gd name="connsiteX504" fmla="*/ 6591670 w 7467600"/>
              <a:gd name="connsiteY504" fmla="*/ 1988277 h 6858000"/>
              <a:gd name="connsiteX505" fmla="*/ 6747349 w 7467600"/>
              <a:gd name="connsiteY505" fmla="*/ 2160069 h 6858000"/>
              <a:gd name="connsiteX506" fmla="*/ 6760943 w 7467600"/>
              <a:gd name="connsiteY506" fmla="*/ 2177686 h 6858000"/>
              <a:gd name="connsiteX507" fmla="*/ 7021065 w 7467600"/>
              <a:gd name="connsiteY507" fmla="*/ 2498102 h 6858000"/>
              <a:gd name="connsiteX508" fmla="*/ 7155223 w 7467600"/>
              <a:gd name="connsiteY508" fmla="*/ 2650386 h 6858000"/>
              <a:gd name="connsiteX509" fmla="*/ 7203167 w 7467600"/>
              <a:gd name="connsiteY509" fmla="*/ 2697288 h 6858000"/>
              <a:gd name="connsiteX510" fmla="*/ 6937703 w 7467600"/>
              <a:gd name="connsiteY510" fmla="*/ 2321981 h 6858000"/>
              <a:gd name="connsiteX511" fmla="*/ 6591670 w 7467600"/>
              <a:gd name="connsiteY511" fmla="*/ 1988277 h 6858000"/>
              <a:gd name="connsiteX512" fmla="*/ 5798671 w 7467600"/>
              <a:gd name="connsiteY512" fmla="*/ 1981601 h 6858000"/>
              <a:gd name="connsiteX513" fmla="*/ 5754709 w 7467600"/>
              <a:gd name="connsiteY513" fmla="*/ 2071454 h 6858000"/>
              <a:gd name="connsiteX514" fmla="*/ 5763044 w 7467600"/>
              <a:gd name="connsiteY514" fmla="*/ 2842206 h 6858000"/>
              <a:gd name="connsiteX515" fmla="*/ 5764974 w 7467600"/>
              <a:gd name="connsiteY515" fmla="*/ 2799609 h 6858000"/>
              <a:gd name="connsiteX516" fmla="*/ 5767665 w 7467600"/>
              <a:gd name="connsiteY516" fmla="*/ 2666409 h 6858000"/>
              <a:gd name="connsiteX517" fmla="*/ 5763055 w 7467600"/>
              <a:gd name="connsiteY517" fmla="*/ 2579705 h 6858000"/>
              <a:gd name="connsiteX518" fmla="*/ 5758079 w 7467600"/>
              <a:gd name="connsiteY518" fmla="*/ 2492508 h 6858000"/>
              <a:gd name="connsiteX519" fmla="*/ 5779325 w 7467600"/>
              <a:gd name="connsiteY519" fmla="*/ 2197069 h 6858000"/>
              <a:gd name="connsiteX520" fmla="*/ 5798671 w 7467600"/>
              <a:gd name="connsiteY520" fmla="*/ 1981601 h 6858000"/>
              <a:gd name="connsiteX521" fmla="*/ 5829202 w 7467600"/>
              <a:gd name="connsiteY521" fmla="*/ 1971679 h 6858000"/>
              <a:gd name="connsiteX522" fmla="*/ 5809558 w 7467600"/>
              <a:gd name="connsiteY522" fmla="*/ 2198043 h 6858000"/>
              <a:gd name="connsiteX523" fmla="*/ 5788653 w 7467600"/>
              <a:gd name="connsiteY523" fmla="*/ 2489430 h 6858000"/>
              <a:gd name="connsiteX524" fmla="*/ 5793439 w 7467600"/>
              <a:gd name="connsiteY524" fmla="*/ 2575235 h 6858000"/>
              <a:gd name="connsiteX525" fmla="*/ 5796837 w 7467600"/>
              <a:gd name="connsiteY525" fmla="*/ 2637633 h 6858000"/>
              <a:gd name="connsiteX526" fmla="*/ 5818614 w 7467600"/>
              <a:gd name="connsiteY526" fmla="*/ 2473055 h 6858000"/>
              <a:gd name="connsiteX527" fmla="*/ 5829202 w 7467600"/>
              <a:gd name="connsiteY527" fmla="*/ 1971679 h 6858000"/>
              <a:gd name="connsiteX528" fmla="*/ 5911389 w 7467600"/>
              <a:gd name="connsiteY528" fmla="*/ 1898371 h 6858000"/>
              <a:gd name="connsiteX529" fmla="*/ 6237627 w 7467600"/>
              <a:gd name="connsiteY529" fmla="*/ 2231921 h 6858000"/>
              <a:gd name="connsiteX530" fmla="*/ 5911389 w 7467600"/>
              <a:gd name="connsiteY530" fmla="*/ 1898371 h 6858000"/>
              <a:gd name="connsiteX531" fmla="*/ 6944437 w 7467600"/>
              <a:gd name="connsiteY531" fmla="*/ 1575402 h 6858000"/>
              <a:gd name="connsiteX532" fmla="*/ 6304730 w 7467600"/>
              <a:gd name="connsiteY532" fmla="*/ 1766654 h 6858000"/>
              <a:gd name="connsiteX533" fmla="*/ 6944437 w 7467600"/>
              <a:gd name="connsiteY533" fmla="*/ 1575402 h 6858000"/>
              <a:gd name="connsiteX534" fmla="*/ 7019523 w 7467600"/>
              <a:gd name="connsiteY534" fmla="*/ 1519450 h 6858000"/>
              <a:gd name="connsiteX535" fmla="*/ 6298091 w 7467600"/>
              <a:gd name="connsiteY535" fmla="*/ 1737122 h 6858000"/>
              <a:gd name="connsiteX536" fmla="*/ 7019523 w 7467600"/>
              <a:gd name="connsiteY536" fmla="*/ 1519450 h 6858000"/>
              <a:gd name="connsiteX537" fmla="*/ 2399523 w 7467600"/>
              <a:gd name="connsiteY537" fmla="*/ 1428234 h 6858000"/>
              <a:gd name="connsiteX538" fmla="*/ 2224982 w 7467600"/>
              <a:gd name="connsiteY538" fmla="*/ 1826201 h 6858000"/>
              <a:gd name="connsiteX539" fmla="*/ 2096099 w 7467600"/>
              <a:gd name="connsiteY539" fmla="*/ 2345900 h 6858000"/>
              <a:gd name="connsiteX540" fmla="*/ 2283317 w 7467600"/>
              <a:gd name="connsiteY540" fmla="*/ 1796925 h 6858000"/>
              <a:gd name="connsiteX541" fmla="*/ 2399523 w 7467600"/>
              <a:gd name="connsiteY541" fmla="*/ 1428234 h 6858000"/>
              <a:gd name="connsiteX542" fmla="*/ 2448558 w 7467600"/>
              <a:gd name="connsiteY542" fmla="*/ 1373435 h 6858000"/>
              <a:gd name="connsiteX543" fmla="*/ 2312521 w 7467600"/>
              <a:gd name="connsiteY543" fmla="*/ 1806140 h 6858000"/>
              <a:gd name="connsiteX544" fmla="*/ 2127533 w 7467600"/>
              <a:gd name="connsiteY544" fmla="*/ 2348380 h 6858000"/>
              <a:gd name="connsiteX545" fmla="*/ 2358080 w 7467600"/>
              <a:gd name="connsiteY545" fmla="*/ 1866134 h 6858000"/>
              <a:gd name="connsiteX546" fmla="*/ 2407436 w 7467600"/>
              <a:gd name="connsiteY546" fmla="*/ 1651070 h 6858000"/>
              <a:gd name="connsiteX547" fmla="*/ 2448558 w 7467600"/>
              <a:gd name="connsiteY547" fmla="*/ 1373435 h 6858000"/>
              <a:gd name="connsiteX548" fmla="*/ 278707 w 7467600"/>
              <a:gd name="connsiteY548" fmla="*/ 1352270 h 6858000"/>
              <a:gd name="connsiteX549" fmla="*/ 321570 w 7467600"/>
              <a:gd name="connsiteY549" fmla="*/ 1861610 h 6858000"/>
              <a:gd name="connsiteX550" fmla="*/ 294281 w 7467600"/>
              <a:gd name="connsiteY550" fmla="*/ 1440658 h 6858000"/>
              <a:gd name="connsiteX551" fmla="*/ 278707 w 7467600"/>
              <a:gd name="connsiteY551" fmla="*/ 1352270 h 6858000"/>
              <a:gd name="connsiteX552" fmla="*/ 1423821 w 7467600"/>
              <a:gd name="connsiteY552" fmla="*/ 1351958 h 6858000"/>
              <a:gd name="connsiteX553" fmla="*/ 1638521 w 7467600"/>
              <a:gd name="connsiteY553" fmla="*/ 1908470 h 6858000"/>
              <a:gd name="connsiteX554" fmla="*/ 1754199 w 7467600"/>
              <a:gd name="connsiteY554" fmla="*/ 2149284 h 6858000"/>
              <a:gd name="connsiteX555" fmla="*/ 1908359 w 7467600"/>
              <a:gd name="connsiteY555" fmla="*/ 2364988 h 6858000"/>
              <a:gd name="connsiteX556" fmla="*/ 1647661 w 7467600"/>
              <a:gd name="connsiteY556" fmla="*/ 1825945 h 6858000"/>
              <a:gd name="connsiteX557" fmla="*/ 1423821 w 7467600"/>
              <a:gd name="connsiteY557" fmla="*/ 1351958 h 6858000"/>
              <a:gd name="connsiteX558" fmla="*/ 1431890 w 7467600"/>
              <a:gd name="connsiteY558" fmla="*/ 1306475 h 6858000"/>
              <a:gd name="connsiteX559" fmla="*/ 1507597 w 7467600"/>
              <a:gd name="connsiteY559" fmla="*/ 1446132 h 6858000"/>
              <a:gd name="connsiteX560" fmla="*/ 1674586 w 7467600"/>
              <a:gd name="connsiteY560" fmla="*/ 1813832 h 6858000"/>
              <a:gd name="connsiteX561" fmla="*/ 1815950 w 7467600"/>
              <a:gd name="connsiteY561" fmla="*/ 2128564 h 6858000"/>
              <a:gd name="connsiteX562" fmla="*/ 1984242 w 7467600"/>
              <a:gd name="connsiteY562" fmla="*/ 2430829 h 6858000"/>
              <a:gd name="connsiteX563" fmla="*/ 2014023 w 7467600"/>
              <a:gd name="connsiteY563" fmla="*/ 2450995 h 6858000"/>
              <a:gd name="connsiteX564" fmla="*/ 1747337 w 7467600"/>
              <a:gd name="connsiteY564" fmla="*/ 1855264 h 6858000"/>
              <a:gd name="connsiteX565" fmla="*/ 1533749 w 7467600"/>
              <a:gd name="connsiteY565" fmla="*/ 1478656 h 6858000"/>
              <a:gd name="connsiteX566" fmla="*/ 1431890 w 7467600"/>
              <a:gd name="connsiteY566" fmla="*/ 1306475 h 6858000"/>
              <a:gd name="connsiteX567" fmla="*/ 5052692 w 7467600"/>
              <a:gd name="connsiteY567" fmla="*/ 1292994 h 6858000"/>
              <a:gd name="connsiteX568" fmla="*/ 5200661 w 7467600"/>
              <a:gd name="connsiteY568" fmla="*/ 1635186 h 6858000"/>
              <a:gd name="connsiteX569" fmla="*/ 5297138 w 7467600"/>
              <a:gd name="connsiteY569" fmla="*/ 1906351 h 6858000"/>
              <a:gd name="connsiteX570" fmla="*/ 5052692 w 7467600"/>
              <a:gd name="connsiteY570" fmla="*/ 1292994 h 6858000"/>
              <a:gd name="connsiteX571" fmla="*/ 5009948 w 7467600"/>
              <a:gd name="connsiteY571" fmla="*/ 1273619 h 6858000"/>
              <a:gd name="connsiteX572" fmla="*/ 5121777 w 7467600"/>
              <a:gd name="connsiteY572" fmla="*/ 1654213 h 6858000"/>
              <a:gd name="connsiteX573" fmla="*/ 5293545 w 7467600"/>
              <a:gd name="connsiteY573" fmla="*/ 2072247 h 6858000"/>
              <a:gd name="connsiteX574" fmla="*/ 5294042 w 7467600"/>
              <a:gd name="connsiteY574" fmla="*/ 2065019 h 6858000"/>
              <a:gd name="connsiteX575" fmla="*/ 5171936 w 7467600"/>
              <a:gd name="connsiteY575" fmla="*/ 1647613 h 6858000"/>
              <a:gd name="connsiteX576" fmla="*/ 5009948 w 7467600"/>
              <a:gd name="connsiteY576" fmla="*/ 1273619 h 6858000"/>
              <a:gd name="connsiteX577" fmla="*/ 655236 w 7467600"/>
              <a:gd name="connsiteY577" fmla="*/ 1268632 h 6858000"/>
              <a:gd name="connsiteX578" fmla="*/ 839521 w 7467600"/>
              <a:gd name="connsiteY578" fmla="*/ 1685315 h 6858000"/>
              <a:gd name="connsiteX579" fmla="*/ 1109416 w 7467600"/>
              <a:gd name="connsiteY579" fmla="*/ 2061663 h 6858000"/>
              <a:gd name="connsiteX580" fmla="*/ 1298300 w 7467600"/>
              <a:gd name="connsiteY580" fmla="*/ 2247742 h 6858000"/>
              <a:gd name="connsiteX581" fmla="*/ 1125871 w 7467600"/>
              <a:gd name="connsiteY581" fmla="*/ 1989513 h 6858000"/>
              <a:gd name="connsiteX582" fmla="*/ 981574 w 7467600"/>
              <a:gd name="connsiteY582" fmla="*/ 1783157 h 6858000"/>
              <a:gd name="connsiteX583" fmla="*/ 922198 w 7467600"/>
              <a:gd name="connsiteY583" fmla="*/ 1677437 h 6858000"/>
              <a:gd name="connsiteX584" fmla="*/ 869293 w 7467600"/>
              <a:gd name="connsiteY584" fmla="*/ 1583214 h 6858000"/>
              <a:gd name="connsiteX585" fmla="*/ 751431 w 7467600"/>
              <a:gd name="connsiteY585" fmla="*/ 1405731 h 6858000"/>
              <a:gd name="connsiteX586" fmla="*/ 655236 w 7467600"/>
              <a:gd name="connsiteY586" fmla="*/ 1268632 h 6858000"/>
              <a:gd name="connsiteX587" fmla="*/ 6516292 w 7467600"/>
              <a:gd name="connsiteY587" fmla="*/ 1263064 h 6858000"/>
              <a:gd name="connsiteX588" fmla="*/ 5736320 w 7467600"/>
              <a:gd name="connsiteY588" fmla="*/ 1501803 h 6858000"/>
              <a:gd name="connsiteX589" fmla="*/ 6516292 w 7467600"/>
              <a:gd name="connsiteY589" fmla="*/ 1263064 h 6858000"/>
              <a:gd name="connsiteX590" fmla="*/ 291466 w 7467600"/>
              <a:gd name="connsiteY590" fmla="*/ 1250369 h 6858000"/>
              <a:gd name="connsiteX591" fmla="*/ 323180 w 7467600"/>
              <a:gd name="connsiteY591" fmla="*/ 1435283 h 6858000"/>
              <a:gd name="connsiteX592" fmla="*/ 349381 w 7467600"/>
              <a:gd name="connsiteY592" fmla="*/ 1875041 h 6858000"/>
              <a:gd name="connsiteX593" fmla="*/ 374363 w 7467600"/>
              <a:gd name="connsiteY593" fmla="*/ 1506494 h 6858000"/>
              <a:gd name="connsiteX594" fmla="*/ 302168 w 7467600"/>
              <a:gd name="connsiteY594" fmla="*/ 1274495 h 6858000"/>
              <a:gd name="connsiteX595" fmla="*/ 291466 w 7467600"/>
              <a:gd name="connsiteY595" fmla="*/ 1250369 h 6858000"/>
              <a:gd name="connsiteX596" fmla="*/ 678222 w 7467600"/>
              <a:gd name="connsiteY596" fmla="*/ 1248670 h 6858000"/>
              <a:gd name="connsiteX597" fmla="*/ 775536 w 7467600"/>
              <a:gd name="connsiteY597" fmla="*/ 1388015 h 6858000"/>
              <a:gd name="connsiteX598" fmla="*/ 894529 w 7467600"/>
              <a:gd name="connsiteY598" fmla="*/ 1567739 h 6858000"/>
              <a:gd name="connsiteX599" fmla="*/ 948000 w 7467600"/>
              <a:gd name="connsiteY599" fmla="*/ 1663088 h 6858000"/>
              <a:gd name="connsiteX600" fmla="*/ 1006812 w 7467600"/>
              <a:gd name="connsiteY600" fmla="*/ 1767683 h 6858000"/>
              <a:gd name="connsiteX601" fmla="*/ 1149133 w 7467600"/>
              <a:gd name="connsiteY601" fmla="*/ 1971513 h 6858000"/>
              <a:gd name="connsiteX602" fmla="*/ 1333952 w 7467600"/>
              <a:gd name="connsiteY602" fmla="*/ 2251620 h 6858000"/>
              <a:gd name="connsiteX603" fmla="*/ 1337329 w 7467600"/>
              <a:gd name="connsiteY603" fmla="*/ 2258350 h 6858000"/>
              <a:gd name="connsiteX604" fmla="*/ 1014726 w 7467600"/>
              <a:gd name="connsiteY604" fmla="*/ 1615556 h 6858000"/>
              <a:gd name="connsiteX605" fmla="*/ 678222 w 7467600"/>
              <a:gd name="connsiteY605" fmla="*/ 1248670 h 6858000"/>
              <a:gd name="connsiteX606" fmla="*/ 6691602 w 7467600"/>
              <a:gd name="connsiteY606" fmla="*/ 1140573 h 6858000"/>
              <a:gd name="connsiteX607" fmla="*/ 6571100 w 7467600"/>
              <a:gd name="connsiteY607" fmla="*/ 1183662 h 6858000"/>
              <a:gd name="connsiteX608" fmla="*/ 6241687 w 7467600"/>
              <a:gd name="connsiteY608" fmla="*/ 1257600 h 6858000"/>
              <a:gd name="connsiteX609" fmla="*/ 5693009 w 7467600"/>
              <a:gd name="connsiteY609" fmla="*/ 1478256 h 6858000"/>
              <a:gd name="connsiteX610" fmla="*/ 6548420 w 7467600"/>
              <a:gd name="connsiteY610" fmla="*/ 1214599 h 6858000"/>
              <a:gd name="connsiteX611" fmla="*/ 6605473 w 7467600"/>
              <a:gd name="connsiteY611" fmla="*/ 1184686 h 6858000"/>
              <a:gd name="connsiteX612" fmla="*/ 6691602 w 7467600"/>
              <a:gd name="connsiteY612" fmla="*/ 1140573 h 6858000"/>
              <a:gd name="connsiteX613" fmla="*/ 4002475 w 7467600"/>
              <a:gd name="connsiteY613" fmla="*/ 1037802 h 6858000"/>
              <a:gd name="connsiteX614" fmla="*/ 4000324 w 7467600"/>
              <a:gd name="connsiteY614" fmla="*/ 1039362 h 6858000"/>
              <a:gd name="connsiteX615" fmla="*/ 4002862 w 7467600"/>
              <a:gd name="connsiteY615" fmla="*/ 1042866 h 6858000"/>
              <a:gd name="connsiteX616" fmla="*/ 4002475 w 7467600"/>
              <a:gd name="connsiteY616" fmla="*/ 1037802 h 6858000"/>
              <a:gd name="connsiteX617" fmla="*/ 506322 w 7467600"/>
              <a:gd name="connsiteY617" fmla="*/ 1020997 h 6858000"/>
              <a:gd name="connsiteX618" fmla="*/ 533068 w 7467600"/>
              <a:gd name="connsiteY618" fmla="*/ 1029409 h 6858000"/>
              <a:gd name="connsiteX619" fmla="*/ 1232525 w 7467600"/>
              <a:gd name="connsiteY619" fmla="*/ 1804675 h 6858000"/>
              <a:gd name="connsiteX620" fmla="*/ 1388858 w 7467600"/>
              <a:gd name="connsiteY620" fmla="*/ 2368011 h 6858000"/>
              <a:gd name="connsiteX621" fmla="*/ 1384098 w 7467600"/>
              <a:gd name="connsiteY621" fmla="*/ 2378125 h 6858000"/>
              <a:gd name="connsiteX622" fmla="*/ 1425393 w 7467600"/>
              <a:gd name="connsiteY622" fmla="*/ 2589124 h 6858000"/>
              <a:gd name="connsiteX623" fmla="*/ 1424001 w 7467600"/>
              <a:gd name="connsiteY623" fmla="*/ 2597541 h 6858000"/>
              <a:gd name="connsiteX624" fmla="*/ 2152729 w 7467600"/>
              <a:gd name="connsiteY624" fmla="*/ 2864487 h 6858000"/>
              <a:gd name="connsiteX625" fmla="*/ 2020609 w 7467600"/>
              <a:gd name="connsiteY625" fmla="*/ 2539671 h 6858000"/>
              <a:gd name="connsiteX626" fmla="*/ 2018920 w 7467600"/>
              <a:gd name="connsiteY626" fmla="*/ 2536309 h 6858000"/>
              <a:gd name="connsiteX627" fmla="*/ 1342441 w 7467600"/>
              <a:gd name="connsiteY627" fmla="*/ 1173017 h 6858000"/>
              <a:gd name="connsiteX628" fmla="*/ 1367925 w 7467600"/>
              <a:gd name="connsiteY628" fmla="*/ 1135648 h 6858000"/>
              <a:gd name="connsiteX629" fmla="*/ 1771401 w 7467600"/>
              <a:gd name="connsiteY629" fmla="*/ 1806673 h 6858000"/>
              <a:gd name="connsiteX630" fmla="*/ 1972385 w 7467600"/>
              <a:gd name="connsiteY630" fmla="*/ 2198735 h 6858000"/>
              <a:gd name="connsiteX631" fmla="*/ 2040892 w 7467600"/>
              <a:gd name="connsiteY631" fmla="*/ 2405205 h 6858000"/>
              <a:gd name="connsiteX632" fmla="*/ 2131689 w 7467600"/>
              <a:gd name="connsiteY632" fmla="*/ 1936926 h 6858000"/>
              <a:gd name="connsiteX633" fmla="*/ 2454820 w 7467600"/>
              <a:gd name="connsiteY633" fmla="*/ 1248808 h 6858000"/>
              <a:gd name="connsiteX634" fmla="*/ 2492512 w 7467600"/>
              <a:gd name="connsiteY634" fmla="*/ 1302920 h 6858000"/>
              <a:gd name="connsiteX635" fmla="*/ 2081216 w 7467600"/>
              <a:gd name="connsiteY635" fmla="*/ 2527513 h 6858000"/>
              <a:gd name="connsiteX636" fmla="*/ 2081211 w 7467600"/>
              <a:gd name="connsiteY636" fmla="*/ 2528916 h 6858000"/>
              <a:gd name="connsiteX637" fmla="*/ 2199067 w 7467600"/>
              <a:gd name="connsiteY637" fmla="*/ 2884061 h 6858000"/>
              <a:gd name="connsiteX638" fmla="*/ 3192586 w 7467600"/>
              <a:gd name="connsiteY638" fmla="*/ 3411496 h 6858000"/>
              <a:gd name="connsiteX639" fmla="*/ 3182620 w 7467600"/>
              <a:gd name="connsiteY639" fmla="*/ 3483279 h 6858000"/>
              <a:gd name="connsiteX640" fmla="*/ 2435119 w 7467600"/>
              <a:gd name="connsiteY640" fmla="*/ 3080173 h 6858000"/>
              <a:gd name="connsiteX641" fmla="*/ 2410152 w 7467600"/>
              <a:gd name="connsiteY641" fmla="*/ 3063751 h 6858000"/>
              <a:gd name="connsiteX642" fmla="*/ 2408099 w 7467600"/>
              <a:gd name="connsiteY642" fmla="*/ 3064403 h 6858000"/>
              <a:gd name="connsiteX643" fmla="*/ 2407218 w 7467600"/>
              <a:gd name="connsiteY643" fmla="*/ 3070324 h 6858000"/>
              <a:gd name="connsiteX644" fmla="*/ 2380138 w 7467600"/>
              <a:gd name="connsiteY644" fmla="*/ 3099341 h 6858000"/>
              <a:gd name="connsiteX645" fmla="*/ 1765923 w 7467600"/>
              <a:gd name="connsiteY645" fmla="*/ 3581043 h 6858000"/>
              <a:gd name="connsiteX646" fmla="*/ 1702258 w 7467600"/>
              <a:gd name="connsiteY646" fmla="*/ 3612286 h 6858000"/>
              <a:gd name="connsiteX647" fmla="*/ 1538370 w 7467600"/>
              <a:gd name="connsiteY647" fmla="*/ 3811804 h 6858000"/>
              <a:gd name="connsiteX648" fmla="*/ 542867 w 7467600"/>
              <a:gd name="connsiteY648" fmla="*/ 4944092 h 6858000"/>
              <a:gd name="connsiteX649" fmla="*/ 515800 w 7467600"/>
              <a:gd name="connsiteY649" fmla="*/ 4862180 h 6858000"/>
              <a:gd name="connsiteX650" fmla="*/ 909145 w 7467600"/>
              <a:gd name="connsiteY650" fmla="*/ 4199225 h 6858000"/>
              <a:gd name="connsiteX651" fmla="*/ 1214067 w 7467600"/>
              <a:gd name="connsiteY651" fmla="*/ 3908561 h 6858000"/>
              <a:gd name="connsiteX652" fmla="*/ 640967 w 7467600"/>
              <a:gd name="connsiteY652" fmla="*/ 4105601 h 6858000"/>
              <a:gd name="connsiteX653" fmla="*/ 112563 w 7467600"/>
              <a:gd name="connsiteY653" fmla="*/ 4396952 h 6858000"/>
              <a:gd name="connsiteX654" fmla="*/ 0 w 7467600"/>
              <a:gd name="connsiteY654" fmla="*/ 4466006 h 6858000"/>
              <a:gd name="connsiteX655" fmla="*/ 0 w 7467600"/>
              <a:gd name="connsiteY655" fmla="*/ 4233763 h 6858000"/>
              <a:gd name="connsiteX656" fmla="*/ 36881 w 7467600"/>
              <a:gd name="connsiteY656" fmla="*/ 4200118 h 6858000"/>
              <a:gd name="connsiteX657" fmla="*/ 910534 w 7467600"/>
              <a:gd name="connsiteY657" fmla="*/ 3629753 h 6858000"/>
              <a:gd name="connsiteX658" fmla="*/ 1578717 w 7467600"/>
              <a:gd name="connsiteY658" fmla="*/ 3575982 h 6858000"/>
              <a:gd name="connsiteX659" fmla="*/ 2338780 w 7467600"/>
              <a:gd name="connsiteY659" fmla="*/ 3033725 h 6858000"/>
              <a:gd name="connsiteX660" fmla="*/ 1807991 w 7467600"/>
              <a:gd name="connsiteY660" fmla="*/ 2807184 h 6858000"/>
              <a:gd name="connsiteX661" fmla="*/ 1416358 w 7467600"/>
              <a:gd name="connsiteY661" fmla="*/ 3112571 h 6858000"/>
              <a:gd name="connsiteX662" fmla="*/ 939066 w 7467600"/>
              <a:gd name="connsiteY662" fmla="*/ 3378798 h 6858000"/>
              <a:gd name="connsiteX663" fmla="*/ 115099 w 7467600"/>
              <a:gd name="connsiteY663" fmla="*/ 3607650 h 6858000"/>
              <a:gd name="connsiteX664" fmla="*/ 97284 w 7467600"/>
              <a:gd name="connsiteY664" fmla="*/ 3520393 h 6858000"/>
              <a:gd name="connsiteX665" fmla="*/ 922050 w 7467600"/>
              <a:gd name="connsiteY665" fmla="*/ 3074867 h 6858000"/>
              <a:gd name="connsiteX666" fmla="*/ 1405265 w 7467600"/>
              <a:gd name="connsiteY666" fmla="*/ 3016319 h 6858000"/>
              <a:gd name="connsiteX667" fmla="*/ 1407512 w 7467600"/>
              <a:gd name="connsiteY667" fmla="*/ 3018001 h 6858000"/>
              <a:gd name="connsiteX668" fmla="*/ 1726266 w 7467600"/>
              <a:gd name="connsiteY668" fmla="*/ 2777274 h 6858000"/>
              <a:gd name="connsiteX669" fmla="*/ 625390 w 7467600"/>
              <a:gd name="connsiteY669" fmla="*/ 2514541 h 6858000"/>
              <a:gd name="connsiteX670" fmla="*/ 619799 w 7467600"/>
              <a:gd name="connsiteY670" fmla="*/ 2527180 h 6858000"/>
              <a:gd name="connsiteX671" fmla="*/ 310030 w 7467600"/>
              <a:gd name="connsiteY671" fmla="*/ 2771818 h 6858000"/>
              <a:gd name="connsiteX672" fmla="*/ 173877 w 7467600"/>
              <a:gd name="connsiteY672" fmla="*/ 2937056 h 6858000"/>
              <a:gd name="connsiteX673" fmla="*/ 77889 w 7467600"/>
              <a:gd name="connsiteY673" fmla="*/ 3138440 h 6858000"/>
              <a:gd name="connsiteX674" fmla="*/ 0 w 7467600"/>
              <a:gd name="connsiteY674" fmla="*/ 3271395 h 6858000"/>
              <a:gd name="connsiteX675" fmla="*/ 0 w 7467600"/>
              <a:gd name="connsiteY675" fmla="*/ 3153002 h 6858000"/>
              <a:gd name="connsiteX676" fmla="*/ 2386 w 7467600"/>
              <a:gd name="connsiteY676" fmla="*/ 3149203 h 6858000"/>
              <a:gd name="connsiteX677" fmla="*/ 89753 w 7467600"/>
              <a:gd name="connsiteY677" fmla="*/ 2987702 h 6858000"/>
              <a:gd name="connsiteX678" fmla="*/ 76869 w 7467600"/>
              <a:gd name="connsiteY678" fmla="*/ 3005404 h 6858000"/>
              <a:gd name="connsiteX679" fmla="*/ 32049 w 7467600"/>
              <a:gd name="connsiteY679" fmla="*/ 3065814 h 6858000"/>
              <a:gd name="connsiteX680" fmla="*/ 0 w 7467600"/>
              <a:gd name="connsiteY680" fmla="*/ 3108744 h 6858000"/>
              <a:gd name="connsiteX681" fmla="*/ 0 w 7467600"/>
              <a:gd name="connsiteY681" fmla="*/ 3058059 h 6858000"/>
              <a:gd name="connsiteX682" fmla="*/ 7610 w 7467600"/>
              <a:gd name="connsiteY682" fmla="*/ 3047889 h 6858000"/>
              <a:gd name="connsiteX683" fmla="*/ 52419 w 7467600"/>
              <a:gd name="connsiteY683" fmla="*/ 2987479 h 6858000"/>
              <a:gd name="connsiteX684" fmla="*/ 59142 w 7467600"/>
              <a:gd name="connsiteY684" fmla="*/ 2978488 h 6858000"/>
              <a:gd name="connsiteX685" fmla="*/ 0 w 7467600"/>
              <a:gd name="connsiteY685" fmla="*/ 3015334 h 6858000"/>
              <a:gd name="connsiteX686" fmla="*/ 0 w 7467600"/>
              <a:gd name="connsiteY686" fmla="*/ 2914286 h 6858000"/>
              <a:gd name="connsiteX687" fmla="*/ 36383 w 7467600"/>
              <a:gd name="connsiteY687" fmla="*/ 2901128 h 6858000"/>
              <a:gd name="connsiteX688" fmla="*/ 156329 w 7467600"/>
              <a:gd name="connsiteY688" fmla="*/ 2840533 h 6858000"/>
              <a:gd name="connsiteX689" fmla="*/ 358355 w 7467600"/>
              <a:gd name="connsiteY689" fmla="*/ 2620471 h 6858000"/>
              <a:gd name="connsiteX690" fmla="*/ 510577 w 7467600"/>
              <a:gd name="connsiteY690" fmla="*/ 2501244 h 6858000"/>
              <a:gd name="connsiteX691" fmla="*/ 211967 w 7467600"/>
              <a:gd name="connsiteY691" fmla="*/ 2479171 h 6858000"/>
              <a:gd name="connsiteX692" fmla="*/ 0 w 7467600"/>
              <a:gd name="connsiteY692" fmla="*/ 2476398 h 6858000"/>
              <a:gd name="connsiteX693" fmla="*/ 0 w 7467600"/>
              <a:gd name="connsiteY693" fmla="*/ 2389189 h 6858000"/>
              <a:gd name="connsiteX694" fmla="*/ 103062 w 7467600"/>
              <a:gd name="connsiteY694" fmla="*/ 2389518 h 6858000"/>
              <a:gd name="connsiteX695" fmla="*/ 510734 w 7467600"/>
              <a:gd name="connsiteY695" fmla="*/ 2416201 h 6858000"/>
              <a:gd name="connsiteX696" fmla="*/ 279257 w 7467600"/>
              <a:gd name="connsiteY696" fmla="*/ 2092102 h 6858000"/>
              <a:gd name="connsiteX697" fmla="*/ 65265 w 7467600"/>
              <a:gd name="connsiteY697" fmla="*/ 2006049 h 6858000"/>
              <a:gd name="connsiteX698" fmla="*/ 0 w 7467600"/>
              <a:gd name="connsiteY698" fmla="*/ 1982532 h 6858000"/>
              <a:gd name="connsiteX699" fmla="*/ 0 w 7467600"/>
              <a:gd name="connsiteY699" fmla="*/ 1912789 h 6858000"/>
              <a:gd name="connsiteX700" fmla="*/ 97460 w 7467600"/>
              <a:gd name="connsiteY700" fmla="*/ 1953725 h 6858000"/>
              <a:gd name="connsiteX701" fmla="*/ 221272 w 7467600"/>
              <a:gd name="connsiteY701" fmla="*/ 1980766 h 6858000"/>
              <a:gd name="connsiteX702" fmla="*/ 116765 w 7467600"/>
              <a:gd name="connsiteY702" fmla="*/ 1911033 h 6858000"/>
              <a:gd name="connsiteX703" fmla="*/ 16405 w 7467600"/>
              <a:gd name="connsiteY703" fmla="*/ 1803412 h 6858000"/>
              <a:gd name="connsiteX704" fmla="*/ 0 w 7467600"/>
              <a:gd name="connsiteY704" fmla="*/ 1784777 h 6858000"/>
              <a:gd name="connsiteX705" fmla="*/ 0 w 7467600"/>
              <a:gd name="connsiteY705" fmla="*/ 1740082 h 6858000"/>
              <a:gd name="connsiteX706" fmla="*/ 39394 w 7467600"/>
              <a:gd name="connsiteY706" fmla="*/ 1784856 h 6858000"/>
              <a:gd name="connsiteX707" fmla="*/ 135813 w 7467600"/>
              <a:gd name="connsiteY707" fmla="*/ 1888838 h 6858000"/>
              <a:gd name="connsiteX708" fmla="*/ 242575 w 7467600"/>
              <a:gd name="connsiteY708" fmla="*/ 1958841 h 6858000"/>
              <a:gd name="connsiteX709" fmla="*/ 82197 w 7467600"/>
              <a:gd name="connsiteY709" fmla="*/ 1754826 h 6858000"/>
              <a:gd name="connsiteX710" fmla="*/ 0 w 7467600"/>
              <a:gd name="connsiteY710" fmla="*/ 1679650 h 6858000"/>
              <a:gd name="connsiteX711" fmla="*/ 0 w 7467600"/>
              <a:gd name="connsiteY711" fmla="*/ 1602463 h 6858000"/>
              <a:gd name="connsiteX712" fmla="*/ 84689 w 7467600"/>
              <a:gd name="connsiteY712" fmla="*/ 1677442 h 6858000"/>
              <a:gd name="connsiteX713" fmla="*/ 298437 w 7467600"/>
              <a:gd name="connsiteY713" fmla="*/ 1968019 h 6858000"/>
              <a:gd name="connsiteX714" fmla="*/ 227269 w 7467600"/>
              <a:gd name="connsiteY714" fmla="*/ 1114064 h 6858000"/>
              <a:gd name="connsiteX715" fmla="*/ 248003 w 7467600"/>
              <a:gd name="connsiteY715" fmla="*/ 1089613 h 6858000"/>
              <a:gd name="connsiteX716" fmla="*/ 427020 w 7467600"/>
              <a:gd name="connsiteY716" fmla="*/ 1619803 h 6858000"/>
              <a:gd name="connsiteX717" fmla="*/ 340345 w 7467600"/>
              <a:gd name="connsiteY717" fmla="*/ 2027739 h 6858000"/>
              <a:gd name="connsiteX718" fmla="*/ 360865 w 7467600"/>
              <a:gd name="connsiteY718" fmla="*/ 2044827 h 6858000"/>
              <a:gd name="connsiteX719" fmla="*/ 560414 w 7467600"/>
              <a:gd name="connsiteY719" fmla="*/ 2421457 h 6858000"/>
              <a:gd name="connsiteX720" fmla="*/ 1359703 w 7467600"/>
              <a:gd name="connsiteY720" fmla="*/ 2578554 h 6858000"/>
              <a:gd name="connsiteX721" fmla="*/ 1359422 w 7467600"/>
              <a:gd name="connsiteY721" fmla="*/ 2577994 h 6858000"/>
              <a:gd name="connsiteX722" fmla="*/ 828701 w 7467600"/>
              <a:gd name="connsiteY722" fmla="*/ 1839520 h 6858000"/>
              <a:gd name="connsiteX723" fmla="*/ 494427 w 7467600"/>
              <a:gd name="connsiteY723" fmla="*/ 1092333 h 6858000"/>
              <a:gd name="connsiteX724" fmla="*/ 506322 w 7467600"/>
              <a:gd name="connsiteY724" fmla="*/ 1020997 h 6858000"/>
              <a:gd name="connsiteX725" fmla="*/ 4570198 w 7467600"/>
              <a:gd name="connsiteY725" fmla="*/ 978081 h 6858000"/>
              <a:gd name="connsiteX726" fmla="*/ 4523691 w 7467600"/>
              <a:gd name="connsiteY726" fmla="*/ 1127776 h 6858000"/>
              <a:gd name="connsiteX727" fmla="*/ 4509875 w 7467600"/>
              <a:gd name="connsiteY727" fmla="*/ 1167552 h 6858000"/>
              <a:gd name="connsiteX728" fmla="*/ 4478168 w 7467600"/>
              <a:gd name="connsiteY728" fmla="*/ 1260735 h 6858000"/>
              <a:gd name="connsiteX729" fmla="*/ 4409309 w 7467600"/>
              <a:gd name="connsiteY729" fmla="*/ 1666996 h 6858000"/>
              <a:gd name="connsiteX730" fmla="*/ 4370031 w 7467600"/>
              <a:gd name="connsiteY730" fmla="*/ 1955666 h 6858000"/>
              <a:gd name="connsiteX731" fmla="*/ 4570198 w 7467600"/>
              <a:gd name="connsiteY731" fmla="*/ 978081 h 6858000"/>
              <a:gd name="connsiteX732" fmla="*/ 4557898 w 7467600"/>
              <a:gd name="connsiteY732" fmla="*/ 900011 h 6858000"/>
              <a:gd name="connsiteX733" fmla="*/ 4344840 w 7467600"/>
              <a:gd name="connsiteY733" fmla="*/ 1922038 h 6858000"/>
              <a:gd name="connsiteX734" fmla="*/ 4378710 w 7467600"/>
              <a:gd name="connsiteY734" fmla="*/ 1665516 h 6858000"/>
              <a:gd name="connsiteX735" fmla="*/ 4448798 w 7467600"/>
              <a:gd name="connsiteY735" fmla="*/ 1253024 h 6858000"/>
              <a:gd name="connsiteX736" fmla="*/ 4480315 w 7467600"/>
              <a:gd name="connsiteY736" fmla="*/ 1158454 h 6858000"/>
              <a:gd name="connsiteX737" fmla="*/ 4494133 w 7467600"/>
              <a:gd name="connsiteY737" fmla="*/ 1118676 h 6858000"/>
              <a:gd name="connsiteX738" fmla="*/ 4557898 w 7467600"/>
              <a:gd name="connsiteY738" fmla="*/ 900011 h 6858000"/>
              <a:gd name="connsiteX739" fmla="*/ 5870151 w 7467600"/>
              <a:gd name="connsiteY739" fmla="*/ 898890 h 6858000"/>
              <a:gd name="connsiteX740" fmla="*/ 5861335 w 7467600"/>
              <a:gd name="connsiteY740" fmla="*/ 899177 h 6858000"/>
              <a:gd name="connsiteX741" fmla="*/ 5843702 w 7467600"/>
              <a:gd name="connsiteY741" fmla="*/ 899748 h 6858000"/>
              <a:gd name="connsiteX742" fmla="*/ 5651107 w 7467600"/>
              <a:gd name="connsiteY742" fmla="*/ 920306 h 6858000"/>
              <a:gd name="connsiteX743" fmla="*/ 5459407 w 7467600"/>
              <a:gd name="connsiteY743" fmla="*/ 940975 h 6858000"/>
              <a:gd name="connsiteX744" fmla="*/ 5374846 w 7467600"/>
              <a:gd name="connsiteY744" fmla="*/ 941988 h 6858000"/>
              <a:gd name="connsiteX745" fmla="*/ 5256105 w 7467600"/>
              <a:gd name="connsiteY745" fmla="*/ 945632 h 6858000"/>
              <a:gd name="connsiteX746" fmla="*/ 5107071 w 7467600"/>
              <a:gd name="connsiteY746" fmla="*/ 969720 h 6858000"/>
              <a:gd name="connsiteX747" fmla="*/ 4998681 w 7467600"/>
              <a:gd name="connsiteY747" fmla="*/ 988771 h 6858000"/>
              <a:gd name="connsiteX748" fmla="*/ 5870151 w 7467600"/>
              <a:gd name="connsiteY748" fmla="*/ 898890 h 6858000"/>
              <a:gd name="connsiteX749" fmla="*/ 5504425 w 7467600"/>
              <a:gd name="connsiteY749" fmla="*/ 848067 h 6858000"/>
              <a:gd name="connsiteX750" fmla="*/ 4968849 w 7467600"/>
              <a:gd name="connsiteY750" fmla="*/ 962318 h 6858000"/>
              <a:gd name="connsiteX751" fmla="*/ 5104039 w 7467600"/>
              <a:gd name="connsiteY751" fmla="*/ 940634 h 6858000"/>
              <a:gd name="connsiteX752" fmla="*/ 5256311 w 7467600"/>
              <a:gd name="connsiteY752" fmla="*/ 916490 h 6858000"/>
              <a:gd name="connsiteX753" fmla="*/ 5377381 w 7467600"/>
              <a:gd name="connsiteY753" fmla="*/ 912671 h 6858000"/>
              <a:gd name="connsiteX754" fmla="*/ 5460148 w 7467600"/>
              <a:gd name="connsiteY754" fmla="*/ 911442 h 6858000"/>
              <a:gd name="connsiteX755" fmla="*/ 5648971 w 7467600"/>
              <a:gd name="connsiteY755" fmla="*/ 891331 h 6858000"/>
              <a:gd name="connsiteX756" fmla="*/ 5844807 w 7467600"/>
              <a:gd name="connsiteY756" fmla="*/ 870718 h 6858000"/>
              <a:gd name="connsiteX757" fmla="*/ 5862975 w 7467600"/>
              <a:gd name="connsiteY757" fmla="*/ 869756 h 6858000"/>
              <a:gd name="connsiteX758" fmla="*/ 5920887 w 7467600"/>
              <a:gd name="connsiteY758" fmla="*/ 865929 h 6858000"/>
              <a:gd name="connsiteX759" fmla="*/ 5504425 w 7467600"/>
              <a:gd name="connsiteY759" fmla="*/ 848067 h 6858000"/>
              <a:gd name="connsiteX760" fmla="*/ 3607114 w 7467600"/>
              <a:gd name="connsiteY760" fmla="*/ 467441 h 6858000"/>
              <a:gd name="connsiteX761" fmla="*/ 3296242 w 7467600"/>
              <a:gd name="connsiteY761" fmla="*/ 807991 h 6858000"/>
              <a:gd name="connsiteX762" fmla="*/ 3174674 w 7467600"/>
              <a:gd name="connsiteY762" fmla="*/ 919759 h 6858000"/>
              <a:gd name="connsiteX763" fmla="*/ 3042978 w 7467600"/>
              <a:gd name="connsiteY763" fmla="*/ 1054894 h 6858000"/>
              <a:gd name="connsiteX764" fmla="*/ 2968914 w 7467600"/>
              <a:gd name="connsiteY764" fmla="*/ 1133756 h 6858000"/>
              <a:gd name="connsiteX765" fmla="*/ 3103823 w 7467600"/>
              <a:gd name="connsiteY765" fmla="*/ 1026814 h 6858000"/>
              <a:gd name="connsiteX766" fmla="*/ 3607114 w 7467600"/>
              <a:gd name="connsiteY766" fmla="*/ 467441 h 6858000"/>
              <a:gd name="connsiteX767" fmla="*/ 3744487 w 7467600"/>
              <a:gd name="connsiteY767" fmla="*/ 383136 h 6858000"/>
              <a:gd name="connsiteX768" fmla="*/ 3970213 w 7467600"/>
              <a:gd name="connsiteY768" fmla="*/ 995559 h 6858000"/>
              <a:gd name="connsiteX769" fmla="*/ 3744487 w 7467600"/>
              <a:gd name="connsiteY769" fmla="*/ 383136 h 6858000"/>
              <a:gd name="connsiteX770" fmla="*/ 3624562 w 7467600"/>
              <a:gd name="connsiteY770" fmla="*/ 367041 h 6858000"/>
              <a:gd name="connsiteX771" fmla="*/ 3489712 w 7467600"/>
              <a:gd name="connsiteY771" fmla="*/ 485386 h 6858000"/>
              <a:gd name="connsiteX772" fmla="*/ 3182994 w 7467600"/>
              <a:gd name="connsiteY772" fmla="*/ 828265 h 6858000"/>
              <a:gd name="connsiteX773" fmla="*/ 2892114 w 7467600"/>
              <a:gd name="connsiteY773" fmla="*/ 1172635 h 6858000"/>
              <a:gd name="connsiteX774" fmla="*/ 3021459 w 7467600"/>
              <a:gd name="connsiteY774" fmla="*/ 1035385 h 6858000"/>
              <a:gd name="connsiteX775" fmla="*/ 3153873 w 7467600"/>
              <a:gd name="connsiteY775" fmla="*/ 898971 h 6858000"/>
              <a:gd name="connsiteX776" fmla="*/ 3276511 w 7467600"/>
              <a:gd name="connsiteY776" fmla="*/ 786423 h 6858000"/>
              <a:gd name="connsiteX777" fmla="*/ 3584154 w 7467600"/>
              <a:gd name="connsiteY777" fmla="*/ 448218 h 6858000"/>
              <a:gd name="connsiteX778" fmla="*/ 3624562 w 7467600"/>
              <a:gd name="connsiteY778" fmla="*/ 367041 h 6858000"/>
              <a:gd name="connsiteX779" fmla="*/ 3766672 w 7467600"/>
              <a:gd name="connsiteY779" fmla="*/ 359429 h 6858000"/>
              <a:gd name="connsiteX780" fmla="*/ 3996338 w 7467600"/>
              <a:gd name="connsiteY780" fmla="*/ 968237 h 6858000"/>
              <a:gd name="connsiteX781" fmla="*/ 3766672 w 7467600"/>
              <a:gd name="connsiteY781" fmla="*/ 359429 h 6858000"/>
              <a:gd name="connsiteX782" fmla="*/ 5805386 w 7467600"/>
              <a:gd name="connsiteY782" fmla="*/ 239240 h 6858000"/>
              <a:gd name="connsiteX783" fmla="*/ 5736947 w 7467600"/>
              <a:gd name="connsiteY783" fmla="*/ 261367 h 6858000"/>
              <a:gd name="connsiteX784" fmla="*/ 5427012 w 7467600"/>
              <a:gd name="connsiteY784" fmla="*/ 311272 h 6858000"/>
              <a:gd name="connsiteX785" fmla="*/ 5147818 w 7467600"/>
              <a:gd name="connsiteY785" fmla="*/ 322112 h 6858000"/>
              <a:gd name="connsiteX786" fmla="*/ 5060854 w 7467600"/>
              <a:gd name="connsiteY786" fmla="*/ 311882 h 6858000"/>
              <a:gd name="connsiteX787" fmla="*/ 4945989 w 7467600"/>
              <a:gd name="connsiteY787" fmla="*/ 300516 h 6858000"/>
              <a:gd name="connsiteX788" fmla="*/ 5410479 w 7467600"/>
              <a:gd name="connsiteY788" fmla="*/ 348434 h 6858000"/>
              <a:gd name="connsiteX789" fmla="*/ 5805386 w 7467600"/>
              <a:gd name="connsiteY789" fmla="*/ 239240 h 6858000"/>
              <a:gd name="connsiteX790" fmla="*/ 5905192 w 7467600"/>
              <a:gd name="connsiteY790" fmla="*/ 163079 h 6858000"/>
              <a:gd name="connsiteX791" fmla="*/ 5865655 w 7467600"/>
              <a:gd name="connsiteY791" fmla="*/ 171901 h 6858000"/>
              <a:gd name="connsiteX792" fmla="*/ 5259740 w 7467600"/>
              <a:gd name="connsiteY792" fmla="*/ 257013 h 6858000"/>
              <a:gd name="connsiteX793" fmla="*/ 5208466 w 7467600"/>
              <a:gd name="connsiteY793" fmla="*/ 257550 h 6858000"/>
              <a:gd name="connsiteX794" fmla="*/ 4980204 w 7467600"/>
              <a:gd name="connsiteY794" fmla="*/ 271903 h 6858000"/>
              <a:gd name="connsiteX795" fmla="*/ 5068068 w 7467600"/>
              <a:gd name="connsiteY795" fmla="*/ 282244 h 6858000"/>
              <a:gd name="connsiteX796" fmla="*/ 5153231 w 7467600"/>
              <a:gd name="connsiteY796" fmla="*/ 292240 h 6858000"/>
              <a:gd name="connsiteX797" fmla="*/ 5426491 w 7467600"/>
              <a:gd name="connsiteY797" fmla="*/ 281128 h 6858000"/>
              <a:gd name="connsiteX798" fmla="*/ 5731212 w 7467600"/>
              <a:gd name="connsiteY798" fmla="*/ 231951 h 6858000"/>
              <a:gd name="connsiteX799" fmla="*/ 5905192 w 7467600"/>
              <a:gd name="connsiteY799" fmla="*/ 163079 h 6858000"/>
              <a:gd name="connsiteX800" fmla="*/ 5944437 w 7467600"/>
              <a:gd name="connsiteY800" fmla="*/ 113829 h 6858000"/>
              <a:gd name="connsiteX801" fmla="*/ 5825032 w 7467600"/>
              <a:gd name="connsiteY801" fmla="*/ 146405 h 6858000"/>
              <a:gd name="connsiteX802" fmla="*/ 4955599 w 7467600"/>
              <a:gd name="connsiteY802" fmla="*/ 247008 h 6858000"/>
              <a:gd name="connsiteX803" fmla="*/ 5210104 w 7467600"/>
              <a:gd name="connsiteY803" fmla="*/ 228123 h 6858000"/>
              <a:gd name="connsiteX804" fmla="*/ 5261015 w 7467600"/>
              <a:gd name="connsiteY804" fmla="*/ 227087 h 6858000"/>
              <a:gd name="connsiteX805" fmla="*/ 5861181 w 7467600"/>
              <a:gd name="connsiteY805" fmla="*/ 143093 h 6858000"/>
              <a:gd name="connsiteX806" fmla="*/ 5961252 w 7467600"/>
              <a:gd name="connsiteY806" fmla="*/ 114820 h 6858000"/>
              <a:gd name="connsiteX807" fmla="*/ 5944437 w 7467600"/>
              <a:gd name="connsiteY807" fmla="*/ 113829 h 6858000"/>
              <a:gd name="connsiteX808" fmla="*/ 3882765 w 7467600"/>
              <a:gd name="connsiteY808" fmla="*/ 0 h 6858000"/>
              <a:gd name="connsiteX809" fmla="*/ 3995099 w 7467600"/>
              <a:gd name="connsiteY809" fmla="*/ 0 h 6858000"/>
              <a:gd name="connsiteX810" fmla="*/ 4163818 w 7467600"/>
              <a:gd name="connsiteY810" fmla="*/ 234104 h 6858000"/>
              <a:gd name="connsiteX811" fmla="*/ 4172099 w 7467600"/>
              <a:gd name="connsiteY811" fmla="*/ 234207 h 6858000"/>
              <a:gd name="connsiteX812" fmla="*/ 4784282 w 7467600"/>
              <a:gd name="connsiteY812" fmla="*/ 276561 h 6858000"/>
              <a:gd name="connsiteX813" fmla="*/ 4801687 w 7467600"/>
              <a:gd name="connsiteY813" fmla="*/ 267764 h 6858000"/>
              <a:gd name="connsiteX814" fmla="*/ 6082788 w 7467600"/>
              <a:gd name="connsiteY814" fmla="*/ 64119 h 6858000"/>
              <a:gd name="connsiteX815" fmla="*/ 6099442 w 7467600"/>
              <a:gd name="connsiteY815" fmla="*/ 82568 h 6858000"/>
              <a:gd name="connsiteX816" fmla="*/ 4804137 w 7467600"/>
              <a:gd name="connsiteY816" fmla="*/ 320931 h 6858000"/>
              <a:gd name="connsiteX817" fmla="*/ 4227047 w 7467600"/>
              <a:gd name="connsiteY817" fmla="*/ 313415 h 6858000"/>
              <a:gd name="connsiteX818" fmla="*/ 4346041 w 7467600"/>
              <a:gd name="connsiteY818" fmla="*/ 456086 h 6858000"/>
              <a:gd name="connsiteX819" fmla="*/ 4870967 w 7467600"/>
              <a:gd name="connsiteY819" fmla="*/ 963061 h 6858000"/>
              <a:gd name="connsiteX820" fmla="*/ 4889647 w 7467600"/>
              <a:gd name="connsiteY820" fmla="*/ 957147 h 6858000"/>
              <a:gd name="connsiteX821" fmla="*/ 5422504 w 7467600"/>
              <a:gd name="connsiteY821" fmla="*/ 805191 h 6858000"/>
              <a:gd name="connsiteX822" fmla="*/ 6087656 w 7467600"/>
              <a:gd name="connsiteY822" fmla="*/ 826703 h 6858000"/>
              <a:gd name="connsiteX823" fmla="*/ 6058717 w 7467600"/>
              <a:gd name="connsiteY823" fmla="*/ 865992 h 6858000"/>
              <a:gd name="connsiteX824" fmla="*/ 4974153 w 7467600"/>
              <a:gd name="connsiteY824" fmla="*/ 1045456 h 6858000"/>
              <a:gd name="connsiteX825" fmla="*/ 5627835 w 7467600"/>
              <a:gd name="connsiteY825" fmla="*/ 1472077 h 6858000"/>
              <a:gd name="connsiteX826" fmla="*/ 5629817 w 7467600"/>
              <a:gd name="connsiteY826" fmla="*/ 1471412 h 6858000"/>
              <a:gd name="connsiteX827" fmla="*/ 5634124 w 7467600"/>
              <a:gd name="connsiteY827" fmla="*/ 1470572 h 6858000"/>
              <a:gd name="connsiteX828" fmla="*/ 5755832 w 7467600"/>
              <a:gd name="connsiteY828" fmla="*/ 1383886 h 6858000"/>
              <a:gd name="connsiteX829" fmla="*/ 6014186 w 7467600"/>
              <a:gd name="connsiteY829" fmla="*/ 1279799 h 6858000"/>
              <a:gd name="connsiteX830" fmla="*/ 6901619 w 7467600"/>
              <a:gd name="connsiteY830" fmla="*/ 1047874 h 6858000"/>
              <a:gd name="connsiteX831" fmla="*/ 6931566 w 7467600"/>
              <a:gd name="connsiteY831" fmla="*/ 1062034 h 6858000"/>
              <a:gd name="connsiteX832" fmla="*/ 5790982 w 7467600"/>
              <a:gd name="connsiteY832" fmla="*/ 1561380 h 6858000"/>
              <a:gd name="connsiteX833" fmla="*/ 6188971 w 7467600"/>
              <a:gd name="connsiteY833" fmla="*/ 1755168 h 6858000"/>
              <a:gd name="connsiteX834" fmla="*/ 6202446 w 7467600"/>
              <a:gd name="connsiteY834" fmla="*/ 1752268 h 6858000"/>
              <a:gd name="connsiteX835" fmla="*/ 7179560 w 7467600"/>
              <a:gd name="connsiteY835" fmla="*/ 1467551 h 6858000"/>
              <a:gd name="connsiteX836" fmla="*/ 7158730 w 7467600"/>
              <a:gd name="connsiteY836" fmla="*/ 1507835 h 6858000"/>
              <a:gd name="connsiteX837" fmla="*/ 6326959 w 7467600"/>
              <a:gd name="connsiteY837" fmla="*/ 1817686 h 6858000"/>
              <a:gd name="connsiteX838" fmla="*/ 6537433 w 7467600"/>
              <a:gd name="connsiteY838" fmla="*/ 1907790 h 6858000"/>
              <a:gd name="connsiteX839" fmla="*/ 6550221 w 7467600"/>
              <a:gd name="connsiteY839" fmla="*/ 1910729 h 6858000"/>
              <a:gd name="connsiteX840" fmla="*/ 6964438 w 7467600"/>
              <a:gd name="connsiteY840" fmla="*/ 2209505 h 6858000"/>
              <a:gd name="connsiteX841" fmla="*/ 7367862 w 7467600"/>
              <a:gd name="connsiteY841" fmla="*/ 2806833 h 6858000"/>
              <a:gd name="connsiteX842" fmla="*/ 7364329 w 7467600"/>
              <a:gd name="connsiteY842" fmla="*/ 2826907 h 6858000"/>
              <a:gd name="connsiteX843" fmla="*/ 7290545 w 7467600"/>
              <a:gd name="connsiteY843" fmla="*/ 2850663 h 6858000"/>
              <a:gd name="connsiteX844" fmla="*/ 6472036 w 7467600"/>
              <a:gd name="connsiteY844" fmla="*/ 1959003 h 6858000"/>
              <a:gd name="connsiteX845" fmla="*/ 5792897 w 7467600"/>
              <a:gd name="connsiteY845" fmla="*/ 1647747 h 6858000"/>
              <a:gd name="connsiteX846" fmla="*/ 5842751 w 7467600"/>
              <a:gd name="connsiteY846" fmla="*/ 1816112 h 6858000"/>
              <a:gd name="connsiteX847" fmla="*/ 5847424 w 7467600"/>
              <a:gd name="connsiteY847" fmla="*/ 1815776 h 6858000"/>
              <a:gd name="connsiteX848" fmla="*/ 6399821 w 7467600"/>
              <a:gd name="connsiteY848" fmla="*/ 2344799 h 6858000"/>
              <a:gd name="connsiteX849" fmla="*/ 6323232 w 7467600"/>
              <a:gd name="connsiteY849" fmla="*/ 2389634 h 6858000"/>
              <a:gd name="connsiteX850" fmla="*/ 5942958 w 7467600"/>
              <a:gd name="connsiteY850" fmla="*/ 2077708 h 6858000"/>
              <a:gd name="connsiteX851" fmla="*/ 5921559 w 7467600"/>
              <a:gd name="connsiteY851" fmla="*/ 2378596 h 6858000"/>
              <a:gd name="connsiteX852" fmla="*/ 5817651 w 7467600"/>
              <a:gd name="connsiteY852" fmla="*/ 3023919 h 6858000"/>
              <a:gd name="connsiteX853" fmla="*/ 5729634 w 7467600"/>
              <a:gd name="connsiteY853" fmla="*/ 3051849 h 6858000"/>
              <a:gd name="connsiteX854" fmla="*/ 5611018 w 7467600"/>
              <a:gd name="connsiteY854" fmla="*/ 2316769 h 6858000"/>
              <a:gd name="connsiteX855" fmla="*/ 5687608 w 7467600"/>
              <a:gd name="connsiteY855" fmla="*/ 2039972 h 6858000"/>
              <a:gd name="connsiteX856" fmla="*/ 5657554 w 7467600"/>
              <a:gd name="connsiteY856" fmla="*/ 1576445 h 6858000"/>
              <a:gd name="connsiteX857" fmla="*/ 5150475 w 7467600"/>
              <a:gd name="connsiteY857" fmla="*/ 1274012 h 6858000"/>
              <a:gd name="connsiteX858" fmla="*/ 5349142 w 7467600"/>
              <a:gd name="connsiteY858" fmla="*/ 2204405 h 6858000"/>
              <a:gd name="connsiteX859" fmla="*/ 5262214 w 7467600"/>
              <a:gd name="connsiteY859" fmla="*/ 2233836 h 6858000"/>
              <a:gd name="connsiteX860" fmla="*/ 4981539 w 7467600"/>
              <a:gd name="connsiteY860" fmla="*/ 1542201 h 6858000"/>
              <a:gd name="connsiteX861" fmla="*/ 4958461 w 7467600"/>
              <a:gd name="connsiteY861" fmla="*/ 1136957 h 6858000"/>
              <a:gd name="connsiteX862" fmla="*/ 4655015 w 7467600"/>
              <a:gd name="connsiteY862" fmla="*/ 891426 h 6858000"/>
              <a:gd name="connsiteX863" fmla="*/ 4348002 w 7467600"/>
              <a:gd name="connsiteY863" fmla="*/ 2205895 h 6858000"/>
              <a:gd name="connsiteX864" fmla="*/ 4262250 w 7467600"/>
              <a:gd name="connsiteY864" fmla="*/ 2219972 h 6858000"/>
              <a:gd name="connsiteX865" fmla="*/ 4550611 w 7467600"/>
              <a:gd name="connsiteY865" fmla="*/ 817540 h 6858000"/>
              <a:gd name="connsiteX866" fmla="*/ 4564418 w 7467600"/>
              <a:gd name="connsiteY866" fmla="*/ 808293 h 6858000"/>
              <a:gd name="connsiteX867" fmla="*/ 4266388 w 7467600"/>
              <a:gd name="connsiteY867" fmla="*/ 500083 h 6858000"/>
              <a:gd name="connsiteX868" fmla="*/ 4032842 w 7467600"/>
              <a:gd name="connsiteY868" fmla="*/ 211809 h 6858000"/>
              <a:gd name="connsiteX869" fmla="*/ 3882765 w 7467600"/>
              <a:gd name="connsiteY869" fmla="*/ 0 h 6858000"/>
              <a:gd name="connsiteX870" fmla="*/ 3721337 w 7467600"/>
              <a:gd name="connsiteY870" fmla="*/ 0 h 6858000"/>
              <a:gd name="connsiteX871" fmla="*/ 3797544 w 7467600"/>
              <a:gd name="connsiteY871" fmla="*/ 0 h 6858000"/>
              <a:gd name="connsiteX872" fmla="*/ 3775734 w 7467600"/>
              <a:gd name="connsiteY872" fmla="*/ 95131 h 6858000"/>
              <a:gd name="connsiteX873" fmla="*/ 3724807 w 7467600"/>
              <a:gd name="connsiteY873" fmla="*/ 272257 h 6858000"/>
              <a:gd name="connsiteX874" fmla="*/ 3726844 w 7467600"/>
              <a:gd name="connsiteY874" fmla="*/ 282988 h 6858000"/>
              <a:gd name="connsiteX875" fmla="*/ 3742664 w 7467600"/>
              <a:gd name="connsiteY875" fmla="*/ 279918 h 6858000"/>
              <a:gd name="connsiteX876" fmla="*/ 4103910 w 7467600"/>
              <a:gd name="connsiteY876" fmla="*/ 1161917 h 6858000"/>
              <a:gd name="connsiteX877" fmla="*/ 4020269 w 7467600"/>
              <a:gd name="connsiteY877" fmla="*/ 1200406 h 6858000"/>
              <a:gd name="connsiteX878" fmla="*/ 3674882 w 7467600"/>
              <a:gd name="connsiteY878" fmla="*/ 488524 h 6858000"/>
              <a:gd name="connsiteX879" fmla="*/ 3132682 w 7467600"/>
              <a:gd name="connsiteY879" fmla="*/ 1072284 h 6858000"/>
              <a:gd name="connsiteX880" fmla="*/ 2716346 w 7467600"/>
              <a:gd name="connsiteY880" fmla="*/ 1276376 h 6858000"/>
              <a:gd name="connsiteX881" fmla="*/ 2716772 w 7467600"/>
              <a:gd name="connsiteY881" fmla="*/ 1255462 h 6858000"/>
              <a:gd name="connsiteX882" fmla="*/ 3471096 w 7467600"/>
              <a:gd name="connsiteY882" fmla="*/ 437072 h 6858000"/>
              <a:gd name="connsiteX883" fmla="*/ 3639057 w 7467600"/>
              <a:gd name="connsiteY883" fmla="*/ 286334 h 6858000"/>
              <a:gd name="connsiteX884" fmla="*/ 3640309 w 7467600"/>
              <a:gd name="connsiteY884" fmla="*/ 284664 h 6858000"/>
              <a:gd name="connsiteX885" fmla="*/ 3646022 w 7467600"/>
              <a:gd name="connsiteY885" fmla="*/ 276711 h 6858000"/>
              <a:gd name="connsiteX886" fmla="*/ 3707943 w 7467600"/>
              <a:gd name="connsiteY886" fmla="*/ 65958 h 6858000"/>
              <a:gd name="connsiteX887" fmla="*/ 3721337 w 7467600"/>
              <a:gd name="connsiteY887" fmla="*/ 0 h 6858000"/>
              <a:gd name="connsiteX888" fmla="*/ 2867960 w 7467600"/>
              <a:gd name="connsiteY888" fmla="*/ 0 h 6858000"/>
              <a:gd name="connsiteX889" fmla="*/ 2926351 w 7467600"/>
              <a:gd name="connsiteY889" fmla="*/ 0 h 6858000"/>
              <a:gd name="connsiteX890" fmla="*/ 2902823 w 7467600"/>
              <a:gd name="connsiteY890" fmla="*/ 262929 h 6858000"/>
              <a:gd name="connsiteX891" fmla="*/ 2940663 w 7467600"/>
              <a:gd name="connsiteY891" fmla="*/ 140884 h 6858000"/>
              <a:gd name="connsiteX892" fmla="*/ 2947039 w 7467600"/>
              <a:gd name="connsiteY892" fmla="*/ 122524 h 6858000"/>
              <a:gd name="connsiteX893" fmla="*/ 2984316 w 7467600"/>
              <a:gd name="connsiteY893" fmla="*/ 0 h 6858000"/>
              <a:gd name="connsiteX894" fmla="*/ 3016114 w 7467600"/>
              <a:gd name="connsiteY894" fmla="*/ 0 h 6858000"/>
              <a:gd name="connsiteX895" fmla="*/ 2979949 w 7467600"/>
              <a:gd name="connsiteY895" fmla="*/ 119274 h 6858000"/>
              <a:gd name="connsiteX896" fmla="*/ 3023879 w 7467600"/>
              <a:gd name="connsiteY896" fmla="*/ 0 h 6858000"/>
              <a:gd name="connsiteX897" fmla="*/ 3105400 w 7467600"/>
              <a:gd name="connsiteY897" fmla="*/ 0 h 6858000"/>
              <a:gd name="connsiteX898" fmla="*/ 3094669 w 7467600"/>
              <a:gd name="connsiteY898" fmla="*/ 30308 h 6858000"/>
              <a:gd name="connsiteX899" fmla="*/ 2901945 w 7467600"/>
              <a:gd name="connsiteY899" fmla="*/ 466538 h 6858000"/>
              <a:gd name="connsiteX900" fmla="*/ 2815209 w 7467600"/>
              <a:gd name="connsiteY900" fmla="*/ 497361 h 6858000"/>
              <a:gd name="connsiteX901" fmla="*/ 2844845 w 7467600"/>
              <a:gd name="connsiteY901" fmla="*/ 127638 h 6858000"/>
              <a:gd name="connsiteX902" fmla="*/ 2867960 w 7467600"/>
              <a:gd name="connsiteY902" fmla="*/ 0 h 6858000"/>
              <a:gd name="connsiteX903" fmla="*/ 1057230 w 7467600"/>
              <a:gd name="connsiteY903" fmla="*/ 0 h 6858000"/>
              <a:gd name="connsiteX904" fmla="*/ 1111003 w 7467600"/>
              <a:gd name="connsiteY904" fmla="*/ 0 h 6858000"/>
              <a:gd name="connsiteX905" fmla="*/ 1125553 w 7467600"/>
              <a:gd name="connsiteY905" fmla="*/ 52588 h 6858000"/>
              <a:gd name="connsiteX906" fmla="*/ 1304276 w 7467600"/>
              <a:gd name="connsiteY906" fmla="*/ 476275 h 6858000"/>
              <a:gd name="connsiteX907" fmla="*/ 1492066 w 7467600"/>
              <a:gd name="connsiteY907" fmla="*/ 886333 h 6858000"/>
              <a:gd name="connsiteX908" fmla="*/ 1423698 w 7467600"/>
              <a:gd name="connsiteY908" fmla="*/ 710817 h 6858000"/>
              <a:gd name="connsiteX909" fmla="*/ 1357609 w 7467600"/>
              <a:gd name="connsiteY909" fmla="*/ 532892 h 6858000"/>
              <a:gd name="connsiteX910" fmla="*/ 1309550 w 7467600"/>
              <a:gd name="connsiteY910" fmla="*/ 374031 h 6858000"/>
              <a:gd name="connsiteX911" fmla="*/ 1193673 w 7467600"/>
              <a:gd name="connsiteY911" fmla="*/ 49533 h 6858000"/>
              <a:gd name="connsiteX912" fmla="*/ 1164391 w 7467600"/>
              <a:gd name="connsiteY912" fmla="*/ 0 h 6858000"/>
              <a:gd name="connsiteX913" fmla="*/ 1200666 w 7467600"/>
              <a:gd name="connsiteY913" fmla="*/ 0 h 6858000"/>
              <a:gd name="connsiteX914" fmla="*/ 1223408 w 7467600"/>
              <a:gd name="connsiteY914" fmla="*/ 38996 h 6858000"/>
              <a:gd name="connsiteX915" fmla="*/ 1339635 w 7467600"/>
              <a:gd name="connsiteY915" fmla="*/ 365517 h 6858000"/>
              <a:gd name="connsiteX916" fmla="*/ 1387469 w 7467600"/>
              <a:gd name="connsiteY916" fmla="*/ 523079 h 6858000"/>
              <a:gd name="connsiteX917" fmla="*/ 1452685 w 7467600"/>
              <a:gd name="connsiteY917" fmla="*/ 699806 h 6858000"/>
              <a:gd name="connsiteX918" fmla="*/ 1492092 w 7467600"/>
              <a:gd name="connsiteY918" fmla="*/ 800424 h 6858000"/>
              <a:gd name="connsiteX919" fmla="*/ 1455302 w 7467600"/>
              <a:gd name="connsiteY919" fmla="*/ 632913 h 6858000"/>
              <a:gd name="connsiteX920" fmla="*/ 1222336 w 7467600"/>
              <a:gd name="connsiteY920" fmla="*/ 9480 h 6858000"/>
              <a:gd name="connsiteX921" fmla="*/ 1214634 w 7467600"/>
              <a:gd name="connsiteY921" fmla="*/ 0 h 6858000"/>
              <a:gd name="connsiteX922" fmla="*/ 1289827 w 7467600"/>
              <a:gd name="connsiteY922" fmla="*/ 0 h 6858000"/>
              <a:gd name="connsiteX923" fmla="*/ 1321076 w 7467600"/>
              <a:gd name="connsiteY923" fmla="*/ 59722 h 6858000"/>
              <a:gd name="connsiteX924" fmla="*/ 1512579 w 7467600"/>
              <a:gd name="connsiteY924" fmla="*/ 626441 h 6858000"/>
              <a:gd name="connsiteX925" fmla="*/ 1506076 w 7467600"/>
              <a:gd name="connsiteY925" fmla="*/ 1089289 h 6858000"/>
              <a:gd name="connsiteX926" fmla="*/ 1486346 w 7467600"/>
              <a:gd name="connsiteY926" fmla="*/ 1079919 h 6858000"/>
              <a:gd name="connsiteX927" fmla="*/ 1070511 w 7467600"/>
              <a:gd name="connsiteY927" fmla="*/ 48609 h 6858000"/>
              <a:gd name="connsiteX928" fmla="*/ 1057230 w 7467600"/>
              <a:gd name="connsiteY928" fmla="*/ 0 h 6858000"/>
              <a:gd name="connsiteX929" fmla="*/ 43151 w 7467600"/>
              <a:gd name="connsiteY929" fmla="*/ 0 h 6858000"/>
              <a:gd name="connsiteX930" fmla="*/ 95283 w 7467600"/>
              <a:gd name="connsiteY930" fmla="*/ 0 h 6858000"/>
              <a:gd name="connsiteX931" fmla="*/ 300708 w 7467600"/>
              <a:gd name="connsiteY931" fmla="*/ 154571 h 6858000"/>
              <a:gd name="connsiteX932" fmla="*/ 530414 w 7467600"/>
              <a:gd name="connsiteY932" fmla="*/ 354673 h 6858000"/>
              <a:gd name="connsiteX933" fmla="*/ 333785 w 7467600"/>
              <a:gd name="connsiteY933" fmla="*/ 161564 h 6858000"/>
              <a:gd name="connsiteX934" fmla="*/ 147005 w 7467600"/>
              <a:gd name="connsiteY934" fmla="*/ 0 h 6858000"/>
              <a:gd name="connsiteX935" fmla="*/ 272509 w 7467600"/>
              <a:gd name="connsiteY935" fmla="*/ 0 h 6858000"/>
              <a:gd name="connsiteX936" fmla="*/ 326276 w 7467600"/>
              <a:gd name="connsiteY936" fmla="*/ 45847 h 6858000"/>
              <a:gd name="connsiteX937" fmla="*/ 823759 w 7467600"/>
              <a:gd name="connsiteY937" fmla="*/ 574145 h 6858000"/>
              <a:gd name="connsiteX938" fmla="*/ 811254 w 7467600"/>
              <a:gd name="connsiteY938" fmla="*/ 665546 h 6858000"/>
              <a:gd name="connsiteX939" fmla="*/ 154042 w 7467600"/>
              <a:gd name="connsiteY939" fmla="*/ 261522 h 6858000"/>
              <a:gd name="connsiteX940" fmla="*/ 13550 w 7467600"/>
              <a:gd name="connsiteY940" fmla="*/ 158423 h 6858000"/>
              <a:gd name="connsiteX941" fmla="*/ 0 w 7467600"/>
              <a:gd name="connsiteY941" fmla="*/ 146618 h 6858000"/>
              <a:gd name="connsiteX942" fmla="*/ 0 w 7467600"/>
              <a:gd name="connsiteY942" fmla="*/ 59161 h 6858000"/>
              <a:gd name="connsiteX943" fmla="*/ 45427 w 7467600"/>
              <a:gd name="connsiteY943" fmla="*/ 101078 h 6858000"/>
              <a:gd name="connsiteX944" fmla="*/ 630103 w 7467600"/>
              <a:gd name="connsiteY944" fmla="*/ 485885 h 6858000"/>
              <a:gd name="connsiteX945" fmla="*/ 532040 w 7467600"/>
              <a:gd name="connsiteY945" fmla="*/ 399359 h 6858000"/>
              <a:gd name="connsiteX946" fmla="*/ 517618 w 7467600"/>
              <a:gd name="connsiteY946" fmla="*/ 385726 h 6858000"/>
              <a:gd name="connsiteX947" fmla="*/ 285074 w 7467600"/>
              <a:gd name="connsiteY947" fmla="*/ 182755 h 6858000"/>
              <a:gd name="connsiteX948" fmla="*/ 43151 w 7467600"/>
              <a:gd name="connsiteY948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767913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7467600 w 7467600"/>
              <a:gd name="connsiteY15" fmla="*/ 6767913 h 6858000"/>
              <a:gd name="connsiteX16" fmla="*/ 1019354 w 7467600"/>
              <a:gd name="connsiteY16" fmla="*/ 6315006 h 6858000"/>
              <a:gd name="connsiteX17" fmla="*/ 441046 w 7467600"/>
              <a:gd name="connsiteY17" fmla="*/ 6691153 h 6858000"/>
              <a:gd name="connsiteX18" fmla="*/ 1019354 w 7467600"/>
              <a:gd name="connsiteY18" fmla="*/ 6315006 h 6858000"/>
              <a:gd name="connsiteX19" fmla="*/ 991680 w 7467600"/>
              <a:gd name="connsiteY19" fmla="*/ 6298413 h 6858000"/>
              <a:gd name="connsiteX20" fmla="*/ 409060 w 7467600"/>
              <a:gd name="connsiteY20" fmla="*/ 6671470 h 6858000"/>
              <a:gd name="connsiteX21" fmla="*/ 991680 w 7467600"/>
              <a:gd name="connsiteY21" fmla="*/ 6298413 h 6858000"/>
              <a:gd name="connsiteX22" fmla="*/ 103333 w 7467600"/>
              <a:gd name="connsiteY22" fmla="*/ 5699602 h 6858000"/>
              <a:gd name="connsiteX23" fmla="*/ 233938 w 7467600"/>
              <a:gd name="connsiteY23" fmla="*/ 5809416 h 6858000"/>
              <a:gd name="connsiteX24" fmla="*/ 883580 w 7467600"/>
              <a:gd name="connsiteY24" fmla="*/ 6180710 h 6858000"/>
              <a:gd name="connsiteX25" fmla="*/ 487337 w 7467600"/>
              <a:gd name="connsiteY25" fmla="*/ 5950182 h 6858000"/>
              <a:gd name="connsiteX26" fmla="*/ 354051 w 7467600"/>
              <a:gd name="connsiteY26" fmla="*/ 5854912 h 6858000"/>
              <a:gd name="connsiteX27" fmla="*/ 195436 w 7467600"/>
              <a:gd name="connsiteY27" fmla="*/ 5755068 h 6858000"/>
              <a:gd name="connsiteX28" fmla="*/ 103333 w 7467600"/>
              <a:gd name="connsiteY28" fmla="*/ 5699602 h 6858000"/>
              <a:gd name="connsiteX29" fmla="*/ 5539432 w 7467600"/>
              <a:gd name="connsiteY29" fmla="*/ 5642928 h 6858000"/>
              <a:gd name="connsiteX30" fmla="*/ 5555462 w 7467600"/>
              <a:gd name="connsiteY30" fmla="*/ 5694454 h 6858000"/>
              <a:gd name="connsiteX31" fmla="*/ 5828270 w 7467600"/>
              <a:gd name="connsiteY31" fmla="*/ 6320663 h 6858000"/>
              <a:gd name="connsiteX32" fmla="*/ 5947416 w 7467600"/>
              <a:gd name="connsiteY32" fmla="*/ 6574846 h 6858000"/>
              <a:gd name="connsiteX33" fmla="*/ 5539432 w 7467600"/>
              <a:gd name="connsiteY33" fmla="*/ 5642928 h 6858000"/>
              <a:gd name="connsiteX34" fmla="*/ 51253 w 7467600"/>
              <a:gd name="connsiteY34" fmla="*/ 5631825 h 6858000"/>
              <a:gd name="connsiteX35" fmla="*/ 211622 w 7467600"/>
              <a:gd name="connsiteY35" fmla="*/ 5728803 h 6858000"/>
              <a:gd name="connsiteX36" fmla="*/ 371652 w 7467600"/>
              <a:gd name="connsiteY36" fmla="*/ 5829062 h 6858000"/>
              <a:gd name="connsiteX37" fmla="*/ 505903 w 7467600"/>
              <a:gd name="connsiteY37" fmla="*/ 5925221 h 6858000"/>
              <a:gd name="connsiteX38" fmla="*/ 899240 w 7467600"/>
              <a:gd name="connsiteY38" fmla="*/ 6153068 h 6858000"/>
              <a:gd name="connsiteX39" fmla="*/ 988114 w 7467600"/>
              <a:gd name="connsiteY39" fmla="*/ 6174204 h 6858000"/>
              <a:gd name="connsiteX40" fmla="*/ 845971 w 7467600"/>
              <a:gd name="connsiteY40" fmla="*/ 6067177 h 6858000"/>
              <a:gd name="connsiteX41" fmla="*/ 448057 w 7467600"/>
              <a:gd name="connsiteY41" fmla="*/ 5841376 h 6858000"/>
              <a:gd name="connsiteX42" fmla="*/ 51253 w 7467600"/>
              <a:gd name="connsiteY42" fmla="*/ 5631825 h 6858000"/>
              <a:gd name="connsiteX43" fmla="*/ 2606687 w 7467600"/>
              <a:gd name="connsiteY43" fmla="*/ 5630718 h 6858000"/>
              <a:gd name="connsiteX44" fmla="*/ 2645658 w 7467600"/>
              <a:gd name="connsiteY44" fmla="*/ 6640259 h 6858000"/>
              <a:gd name="connsiteX45" fmla="*/ 2606687 w 7467600"/>
              <a:gd name="connsiteY45" fmla="*/ 5630718 h 6858000"/>
              <a:gd name="connsiteX46" fmla="*/ 3642057 w 7467600"/>
              <a:gd name="connsiteY46" fmla="*/ 5573487 h 6858000"/>
              <a:gd name="connsiteX47" fmla="*/ 3632981 w 7467600"/>
              <a:gd name="connsiteY47" fmla="*/ 5579437 h 6858000"/>
              <a:gd name="connsiteX48" fmla="*/ 3382436 w 7467600"/>
              <a:gd name="connsiteY48" fmla="*/ 5952726 h 6858000"/>
              <a:gd name="connsiteX49" fmla="*/ 3191929 w 7467600"/>
              <a:gd name="connsiteY49" fmla="*/ 6662669 h 6858000"/>
              <a:gd name="connsiteX50" fmla="*/ 3369898 w 7467600"/>
              <a:gd name="connsiteY50" fmla="*/ 6081771 h 6858000"/>
              <a:gd name="connsiteX51" fmla="*/ 3642057 w 7467600"/>
              <a:gd name="connsiteY51" fmla="*/ 5573487 h 6858000"/>
              <a:gd name="connsiteX52" fmla="*/ 2650666 w 7467600"/>
              <a:gd name="connsiteY52" fmla="*/ 5530686 h 6858000"/>
              <a:gd name="connsiteX53" fmla="*/ 2650249 w 7467600"/>
              <a:gd name="connsiteY53" fmla="*/ 5532101 h 6858000"/>
              <a:gd name="connsiteX54" fmla="*/ 2663808 w 7467600"/>
              <a:gd name="connsiteY54" fmla="*/ 6535215 h 6858000"/>
              <a:gd name="connsiteX55" fmla="*/ 2665418 w 7467600"/>
              <a:gd name="connsiteY55" fmla="*/ 6132756 h 6858000"/>
              <a:gd name="connsiteX56" fmla="*/ 2650666 w 7467600"/>
              <a:gd name="connsiteY56" fmla="*/ 5530686 h 6858000"/>
              <a:gd name="connsiteX57" fmla="*/ 2680277 w 7467600"/>
              <a:gd name="connsiteY57" fmla="*/ 5479204 h 6858000"/>
              <a:gd name="connsiteX58" fmla="*/ 2678972 w 7467600"/>
              <a:gd name="connsiteY58" fmla="*/ 5481582 h 6858000"/>
              <a:gd name="connsiteX59" fmla="*/ 2696666 w 7467600"/>
              <a:gd name="connsiteY59" fmla="*/ 6133836 h 6858000"/>
              <a:gd name="connsiteX60" fmla="*/ 2695769 w 7467600"/>
              <a:gd name="connsiteY60" fmla="*/ 6390955 h 6858000"/>
              <a:gd name="connsiteX61" fmla="*/ 2739893 w 7467600"/>
              <a:gd name="connsiteY61" fmla="*/ 6108357 h 6858000"/>
              <a:gd name="connsiteX62" fmla="*/ 2680277 w 7467600"/>
              <a:gd name="connsiteY62" fmla="*/ 5479204 h 6858000"/>
              <a:gd name="connsiteX63" fmla="*/ 1132195 w 7467600"/>
              <a:gd name="connsiteY63" fmla="*/ 5467980 h 6858000"/>
              <a:gd name="connsiteX64" fmla="*/ 1679056 w 7467600"/>
              <a:gd name="connsiteY64" fmla="*/ 5516907 h 6858000"/>
              <a:gd name="connsiteX65" fmla="*/ 2128648 w 7467600"/>
              <a:gd name="connsiteY65" fmla="*/ 5474249 h 6858000"/>
              <a:gd name="connsiteX66" fmla="*/ 1825619 w 7467600"/>
              <a:gd name="connsiteY66" fmla="*/ 5478447 h 6858000"/>
              <a:gd name="connsiteX67" fmla="*/ 1737798 w 7467600"/>
              <a:gd name="connsiteY67" fmla="*/ 5483353 h 6858000"/>
              <a:gd name="connsiteX68" fmla="*/ 1132195 w 7467600"/>
              <a:gd name="connsiteY68" fmla="*/ 5467980 h 6858000"/>
              <a:gd name="connsiteX69" fmla="*/ 1456157 w 7467600"/>
              <a:gd name="connsiteY69" fmla="*/ 5371404 h 6858000"/>
              <a:gd name="connsiteX70" fmla="*/ 1244432 w 7467600"/>
              <a:gd name="connsiteY70" fmla="*/ 5385601 h 6858000"/>
              <a:gd name="connsiteX71" fmla="*/ 973990 w 7467600"/>
              <a:gd name="connsiteY71" fmla="*/ 5424940 h 6858000"/>
              <a:gd name="connsiteX72" fmla="*/ 1103809 w 7467600"/>
              <a:gd name="connsiteY72" fmla="*/ 5433720 h 6858000"/>
              <a:gd name="connsiteX73" fmla="*/ 1123454 w 7467600"/>
              <a:gd name="connsiteY73" fmla="*/ 5435727 h 6858000"/>
              <a:gd name="connsiteX74" fmla="*/ 1737017 w 7467600"/>
              <a:gd name="connsiteY74" fmla="*/ 5452183 h 6858000"/>
              <a:gd name="connsiteX75" fmla="*/ 1824397 w 7467600"/>
              <a:gd name="connsiteY75" fmla="*/ 5447757 h 6858000"/>
              <a:gd name="connsiteX76" fmla="*/ 2070059 w 7467600"/>
              <a:gd name="connsiteY76" fmla="*/ 5441660 h 6858000"/>
              <a:gd name="connsiteX77" fmla="*/ 1456157 w 7467600"/>
              <a:gd name="connsiteY77" fmla="*/ 5371404 h 6858000"/>
              <a:gd name="connsiteX78" fmla="*/ 4988186 w 7467600"/>
              <a:gd name="connsiteY78" fmla="*/ 5216467 h 6858000"/>
              <a:gd name="connsiteX79" fmla="*/ 4777334 w 7467600"/>
              <a:gd name="connsiteY79" fmla="*/ 5406072 h 6858000"/>
              <a:gd name="connsiteX80" fmla="*/ 4718341 w 7467600"/>
              <a:gd name="connsiteY80" fmla="*/ 5468043 h 6858000"/>
              <a:gd name="connsiteX81" fmla="*/ 4604655 w 7467600"/>
              <a:gd name="connsiteY81" fmla="*/ 5583434 h 6858000"/>
              <a:gd name="connsiteX82" fmla="*/ 4565074 w 7467600"/>
              <a:gd name="connsiteY82" fmla="*/ 5618550 h 6858000"/>
              <a:gd name="connsiteX83" fmla="*/ 4988186 w 7467600"/>
              <a:gd name="connsiteY83" fmla="*/ 5216467 h 6858000"/>
              <a:gd name="connsiteX84" fmla="*/ 4978032 w 7467600"/>
              <a:gd name="connsiteY84" fmla="*/ 5183809 h 6858000"/>
              <a:gd name="connsiteX85" fmla="*/ 4463413 w 7467600"/>
              <a:gd name="connsiteY85" fmla="*/ 5615162 h 6858000"/>
              <a:gd name="connsiteX86" fmla="*/ 4358134 w 7467600"/>
              <a:gd name="connsiteY86" fmla="*/ 5742791 h 6858000"/>
              <a:gd name="connsiteX87" fmla="*/ 4376219 w 7467600"/>
              <a:gd name="connsiteY87" fmla="*/ 5729027 h 6858000"/>
              <a:gd name="connsiteX88" fmla="*/ 4582340 w 7467600"/>
              <a:gd name="connsiteY88" fmla="*/ 5561037 h 6858000"/>
              <a:gd name="connsiteX89" fmla="*/ 4694684 w 7467600"/>
              <a:gd name="connsiteY89" fmla="*/ 5447098 h 6858000"/>
              <a:gd name="connsiteX90" fmla="*/ 4754123 w 7467600"/>
              <a:gd name="connsiteY90" fmla="*/ 5384643 h 6858000"/>
              <a:gd name="connsiteX91" fmla="*/ 4978032 w 7467600"/>
              <a:gd name="connsiteY91" fmla="*/ 5183809 h 6858000"/>
              <a:gd name="connsiteX92" fmla="*/ 1903353 w 7467600"/>
              <a:gd name="connsiteY92" fmla="*/ 5044827 h 6858000"/>
              <a:gd name="connsiteX93" fmla="*/ 1936931 w 7467600"/>
              <a:gd name="connsiteY93" fmla="*/ 5093954 h 6858000"/>
              <a:gd name="connsiteX94" fmla="*/ 2195868 w 7467600"/>
              <a:gd name="connsiteY94" fmla="*/ 5396574 h 6858000"/>
              <a:gd name="connsiteX95" fmla="*/ 2088852 w 7467600"/>
              <a:gd name="connsiteY95" fmla="*/ 5166123 h 6858000"/>
              <a:gd name="connsiteX96" fmla="*/ 1958241 w 7467600"/>
              <a:gd name="connsiteY96" fmla="*/ 5067955 h 6858000"/>
              <a:gd name="connsiteX97" fmla="*/ 1903353 w 7467600"/>
              <a:gd name="connsiteY97" fmla="*/ 5044827 h 6858000"/>
              <a:gd name="connsiteX98" fmla="*/ 1979378 w 7467600"/>
              <a:gd name="connsiteY98" fmla="*/ 4769504 h 6858000"/>
              <a:gd name="connsiteX99" fmla="*/ 2882120 w 7467600"/>
              <a:gd name="connsiteY99" fmla="*/ 5064547 h 6858000"/>
              <a:gd name="connsiteX100" fmla="*/ 2793103 w 7467600"/>
              <a:gd name="connsiteY100" fmla="*/ 5039699 h 6858000"/>
              <a:gd name="connsiteX101" fmla="*/ 2770041 w 7467600"/>
              <a:gd name="connsiteY101" fmla="*/ 5033634 h 6858000"/>
              <a:gd name="connsiteX102" fmla="*/ 1979378 w 7467600"/>
              <a:gd name="connsiteY102" fmla="*/ 4769504 h 6858000"/>
              <a:gd name="connsiteX103" fmla="*/ 1927410 w 7467600"/>
              <a:gd name="connsiteY103" fmla="*/ 4716164 h 6858000"/>
              <a:gd name="connsiteX104" fmla="*/ 1959587 w 7467600"/>
              <a:gd name="connsiteY104" fmla="*/ 4728849 h 6858000"/>
              <a:gd name="connsiteX105" fmla="*/ 2777707 w 7467600"/>
              <a:gd name="connsiteY105" fmla="*/ 5003991 h 6858000"/>
              <a:gd name="connsiteX106" fmla="*/ 2800768 w 7467600"/>
              <a:gd name="connsiteY106" fmla="*/ 5010056 h 6858000"/>
              <a:gd name="connsiteX107" fmla="*/ 2879408 w 7467600"/>
              <a:gd name="connsiteY107" fmla="*/ 5031590 h 6858000"/>
              <a:gd name="connsiteX108" fmla="*/ 2862295 w 7467600"/>
              <a:gd name="connsiteY108" fmla="*/ 5022958 h 6858000"/>
              <a:gd name="connsiteX109" fmla="*/ 2813343 w 7467600"/>
              <a:gd name="connsiteY109" fmla="*/ 4998369 h 6858000"/>
              <a:gd name="connsiteX110" fmla="*/ 2646245 w 7467600"/>
              <a:gd name="connsiteY110" fmla="*/ 4930999 h 6858000"/>
              <a:gd name="connsiteX111" fmla="*/ 1999243 w 7467600"/>
              <a:gd name="connsiteY111" fmla="*/ 4730524 h 6858000"/>
              <a:gd name="connsiteX112" fmla="*/ 1979527 w 7467600"/>
              <a:gd name="connsiteY112" fmla="*/ 4726651 h 6858000"/>
              <a:gd name="connsiteX113" fmla="*/ 1927410 w 7467600"/>
              <a:gd name="connsiteY113" fmla="*/ 4716164 h 6858000"/>
              <a:gd name="connsiteX114" fmla="*/ 1997014 w 7467600"/>
              <a:gd name="connsiteY114" fmla="*/ 4698007 h 6858000"/>
              <a:gd name="connsiteX115" fmla="*/ 2005458 w 7467600"/>
              <a:gd name="connsiteY115" fmla="*/ 4699540 h 6858000"/>
              <a:gd name="connsiteX116" fmla="*/ 2657186 w 7467600"/>
              <a:gd name="connsiteY116" fmla="*/ 4901687 h 6858000"/>
              <a:gd name="connsiteX117" fmla="*/ 2826662 w 7467600"/>
              <a:gd name="connsiteY117" fmla="*/ 4970362 h 6858000"/>
              <a:gd name="connsiteX118" fmla="*/ 2876100 w 7467600"/>
              <a:gd name="connsiteY118" fmla="*/ 4995397 h 6858000"/>
              <a:gd name="connsiteX119" fmla="*/ 3042600 w 7467600"/>
              <a:gd name="connsiteY119" fmla="*/ 5059532 h 6858000"/>
              <a:gd name="connsiteX120" fmla="*/ 1997014 w 7467600"/>
              <a:gd name="connsiteY120" fmla="*/ 4698007 h 6858000"/>
              <a:gd name="connsiteX121" fmla="*/ 2305292 w 7467600"/>
              <a:gd name="connsiteY121" fmla="*/ 4219492 h 6858000"/>
              <a:gd name="connsiteX122" fmla="*/ 3360922 w 7467600"/>
              <a:gd name="connsiteY122" fmla="*/ 4529373 h 6858000"/>
              <a:gd name="connsiteX123" fmla="*/ 3492420 w 7467600"/>
              <a:gd name="connsiteY123" fmla="*/ 4510145 h 6858000"/>
              <a:gd name="connsiteX124" fmla="*/ 3364086 w 7467600"/>
              <a:gd name="connsiteY124" fmla="*/ 4480340 h 6858000"/>
              <a:gd name="connsiteX125" fmla="*/ 3225818 w 7467600"/>
              <a:gd name="connsiteY125" fmla="*/ 4411822 h 6858000"/>
              <a:gd name="connsiteX126" fmla="*/ 3129696 w 7467600"/>
              <a:gd name="connsiteY126" fmla="*/ 4360704 h 6858000"/>
              <a:gd name="connsiteX127" fmla="*/ 2814545 w 7467600"/>
              <a:gd name="connsiteY127" fmla="*/ 4282955 h 6858000"/>
              <a:gd name="connsiteX128" fmla="*/ 2305292 w 7467600"/>
              <a:gd name="connsiteY128" fmla="*/ 4219492 h 6858000"/>
              <a:gd name="connsiteX129" fmla="*/ 2626982 w 7467600"/>
              <a:gd name="connsiteY129" fmla="*/ 4206450 h 6858000"/>
              <a:gd name="connsiteX130" fmla="*/ 2490617 w 7467600"/>
              <a:gd name="connsiteY130" fmla="*/ 4206951 h 6858000"/>
              <a:gd name="connsiteX131" fmla="*/ 2819869 w 7467600"/>
              <a:gd name="connsiteY131" fmla="*/ 4252936 h 6858000"/>
              <a:gd name="connsiteX132" fmla="*/ 3143018 w 7467600"/>
              <a:gd name="connsiteY132" fmla="*/ 4332698 h 6858000"/>
              <a:gd name="connsiteX133" fmla="*/ 3241520 w 7467600"/>
              <a:gd name="connsiteY133" fmla="*/ 4385112 h 6858000"/>
              <a:gd name="connsiteX134" fmla="*/ 3374575 w 7467600"/>
              <a:gd name="connsiteY134" fmla="*/ 4451517 h 6858000"/>
              <a:gd name="connsiteX135" fmla="*/ 3505221 w 7467600"/>
              <a:gd name="connsiteY135" fmla="*/ 4480757 h 6858000"/>
              <a:gd name="connsiteX136" fmla="*/ 2626982 w 7467600"/>
              <a:gd name="connsiteY136" fmla="*/ 4206450 h 6858000"/>
              <a:gd name="connsiteX137" fmla="*/ 1310106 w 7467600"/>
              <a:gd name="connsiteY137" fmla="*/ 3943217 h 6858000"/>
              <a:gd name="connsiteX138" fmla="*/ 854994 w 7467600"/>
              <a:gd name="connsiteY138" fmla="*/ 4399136 h 6858000"/>
              <a:gd name="connsiteX139" fmla="*/ 742462 w 7467600"/>
              <a:gd name="connsiteY139" fmla="*/ 4594648 h 6858000"/>
              <a:gd name="connsiteX140" fmla="*/ 820602 w 7467600"/>
              <a:gd name="connsiteY140" fmla="*/ 4485915 h 6858000"/>
              <a:gd name="connsiteX141" fmla="*/ 878295 w 7467600"/>
              <a:gd name="connsiteY141" fmla="*/ 4403594 h 6858000"/>
              <a:gd name="connsiteX142" fmla="*/ 1240607 w 7467600"/>
              <a:gd name="connsiteY142" fmla="*/ 4010401 h 6858000"/>
              <a:gd name="connsiteX143" fmla="*/ 1310106 w 7467600"/>
              <a:gd name="connsiteY143" fmla="*/ 3943217 h 6858000"/>
              <a:gd name="connsiteX144" fmla="*/ 1423113 w 7467600"/>
              <a:gd name="connsiteY144" fmla="*/ 3874565 h 6858000"/>
              <a:gd name="connsiteX145" fmla="*/ 1260565 w 7467600"/>
              <a:gd name="connsiteY145" fmla="*/ 4031982 h 6858000"/>
              <a:gd name="connsiteX146" fmla="*/ 901900 w 7467600"/>
              <a:gd name="connsiteY146" fmla="*/ 4421236 h 6858000"/>
              <a:gd name="connsiteX147" fmla="*/ 845044 w 7467600"/>
              <a:gd name="connsiteY147" fmla="*/ 4502436 h 6858000"/>
              <a:gd name="connsiteX148" fmla="*/ 685926 w 7467600"/>
              <a:gd name="connsiteY148" fmla="*/ 4703069 h 6858000"/>
              <a:gd name="connsiteX149" fmla="*/ 684248 w 7467600"/>
              <a:gd name="connsiteY149" fmla="*/ 4706721 h 6858000"/>
              <a:gd name="connsiteX150" fmla="*/ 1423113 w 7467600"/>
              <a:gd name="connsiteY150" fmla="*/ 3874565 h 6858000"/>
              <a:gd name="connsiteX151" fmla="*/ 3316479 w 7467600"/>
              <a:gd name="connsiteY151" fmla="*/ 3872136 h 6858000"/>
              <a:gd name="connsiteX152" fmla="*/ 3546806 w 7467600"/>
              <a:gd name="connsiteY152" fmla="*/ 4356139 h 6858000"/>
              <a:gd name="connsiteX153" fmla="*/ 3364433 w 7467600"/>
              <a:gd name="connsiteY153" fmla="*/ 3953121 h 6858000"/>
              <a:gd name="connsiteX154" fmla="*/ 3316479 w 7467600"/>
              <a:gd name="connsiteY154" fmla="*/ 3872136 h 6858000"/>
              <a:gd name="connsiteX155" fmla="*/ 3291335 w 7467600"/>
              <a:gd name="connsiteY155" fmla="*/ 3767420 h 6858000"/>
              <a:gd name="connsiteX156" fmla="*/ 3390805 w 7467600"/>
              <a:gd name="connsiteY156" fmla="*/ 3937163 h 6858000"/>
              <a:gd name="connsiteX157" fmla="*/ 3579062 w 7467600"/>
              <a:gd name="connsiteY157" fmla="*/ 4359040 h 6858000"/>
              <a:gd name="connsiteX158" fmla="*/ 3467355 w 7467600"/>
              <a:gd name="connsiteY158" fmla="*/ 3988130 h 6858000"/>
              <a:gd name="connsiteX159" fmla="*/ 3310753 w 7467600"/>
              <a:gd name="connsiteY159" fmla="*/ 3787140 h 6858000"/>
              <a:gd name="connsiteX160" fmla="*/ 3291335 w 7467600"/>
              <a:gd name="connsiteY160" fmla="*/ 3767420 h 6858000"/>
              <a:gd name="connsiteX161" fmla="*/ 1635889 w 7467600"/>
              <a:gd name="connsiteY161" fmla="*/ 3709494 h 6858000"/>
              <a:gd name="connsiteX162" fmla="*/ 1634800 w 7467600"/>
              <a:gd name="connsiteY162" fmla="*/ 3731111 h 6858000"/>
              <a:gd name="connsiteX163" fmla="*/ 1635889 w 7467600"/>
              <a:gd name="connsiteY163" fmla="*/ 3709494 h 6858000"/>
              <a:gd name="connsiteX164" fmla="*/ 1510397 w 7467600"/>
              <a:gd name="connsiteY164" fmla="*/ 3684705 h 6858000"/>
              <a:gd name="connsiteX165" fmla="*/ 1146550 w 7467600"/>
              <a:gd name="connsiteY165" fmla="*/ 3802012 h 6858000"/>
              <a:gd name="connsiteX166" fmla="*/ 698834 w 7467600"/>
              <a:gd name="connsiteY166" fmla="*/ 3952272 h 6858000"/>
              <a:gd name="connsiteX167" fmla="*/ 34256 w 7467600"/>
              <a:gd name="connsiteY167" fmla="*/ 4347603 h 6858000"/>
              <a:gd name="connsiteX168" fmla="*/ 527241 w 7467600"/>
              <a:gd name="connsiteY168" fmla="*/ 4065078 h 6858000"/>
              <a:gd name="connsiteX169" fmla="*/ 1510397 w 7467600"/>
              <a:gd name="connsiteY169" fmla="*/ 3684705 h 6858000"/>
              <a:gd name="connsiteX170" fmla="*/ 1313114 w 7467600"/>
              <a:gd name="connsiteY170" fmla="*/ 3655216 h 6858000"/>
              <a:gd name="connsiteX171" fmla="*/ 1109304 w 7467600"/>
              <a:gd name="connsiteY171" fmla="*/ 3669030 h 6858000"/>
              <a:gd name="connsiteX172" fmla="*/ 8129 w 7467600"/>
              <a:gd name="connsiteY172" fmla="*/ 4330519 h 6858000"/>
              <a:gd name="connsiteX173" fmla="*/ 687572 w 7467600"/>
              <a:gd name="connsiteY173" fmla="*/ 3925629 h 6858000"/>
              <a:gd name="connsiteX174" fmla="*/ 1138365 w 7467600"/>
              <a:gd name="connsiteY174" fmla="*/ 3774515 h 6858000"/>
              <a:gd name="connsiteX175" fmla="*/ 1505579 w 7467600"/>
              <a:gd name="connsiteY175" fmla="*/ 3655526 h 6858000"/>
              <a:gd name="connsiteX176" fmla="*/ 1313114 w 7467600"/>
              <a:gd name="connsiteY176" fmla="*/ 3655216 h 6858000"/>
              <a:gd name="connsiteX177" fmla="*/ 3655073 w 7467600"/>
              <a:gd name="connsiteY177" fmla="*/ 3650884 h 6858000"/>
              <a:gd name="connsiteX178" fmla="*/ 3989938 w 7467600"/>
              <a:gd name="connsiteY178" fmla="*/ 3991685 h 6858000"/>
              <a:gd name="connsiteX179" fmla="*/ 4393907 w 7467600"/>
              <a:gd name="connsiteY179" fmla="*/ 4261258 h 6858000"/>
              <a:gd name="connsiteX180" fmla="*/ 4648051 w 7467600"/>
              <a:gd name="connsiteY180" fmla="*/ 4374051 h 6858000"/>
              <a:gd name="connsiteX181" fmla="*/ 4383389 w 7467600"/>
              <a:gd name="connsiteY181" fmla="*/ 4184369 h 6858000"/>
              <a:gd name="connsiteX182" fmla="*/ 4165508 w 7467600"/>
              <a:gd name="connsiteY182" fmla="*/ 4035196 h 6858000"/>
              <a:gd name="connsiteX183" fmla="*/ 4068162 w 7467600"/>
              <a:gd name="connsiteY183" fmla="*/ 3953394 h 6858000"/>
              <a:gd name="connsiteX184" fmla="*/ 3981416 w 7467600"/>
              <a:gd name="connsiteY184" fmla="*/ 3880482 h 6858000"/>
              <a:gd name="connsiteX185" fmla="*/ 3800147 w 7467600"/>
              <a:gd name="connsiteY185" fmla="*/ 3749872 h 6858000"/>
              <a:gd name="connsiteX186" fmla="*/ 3655073 w 7467600"/>
              <a:gd name="connsiteY186" fmla="*/ 3650884 h 6858000"/>
              <a:gd name="connsiteX187" fmla="*/ 3670252 w 7467600"/>
              <a:gd name="connsiteY187" fmla="*/ 3622798 h 6858000"/>
              <a:gd name="connsiteX188" fmla="*/ 3817258 w 7467600"/>
              <a:gd name="connsiteY188" fmla="*/ 3723577 h 6858000"/>
              <a:gd name="connsiteX189" fmla="*/ 4000461 w 7467600"/>
              <a:gd name="connsiteY189" fmla="*/ 3855966 h 6858000"/>
              <a:gd name="connsiteX190" fmla="*/ 4088180 w 7467600"/>
              <a:gd name="connsiteY190" fmla="*/ 3929774 h 6858000"/>
              <a:gd name="connsiteX191" fmla="*/ 4184555 w 7467600"/>
              <a:gd name="connsiteY191" fmla="*/ 4010683 h 6858000"/>
              <a:gd name="connsiteX192" fmla="*/ 4399563 w 7467600"/>
              <a:gd name="connsiteY192" fmla="*/ 4158106 h 6858000"/>
              <a:gd name="connsiteX193" fmla="*/ 4684469 w 7467600"/>
              <a:gd name="connsiteY193" fmla="*/ 4364680 h 6858000"/>
              <a:gd name="connsiteX194" fmla="*/ 4690271 w 7467600"/>
              <a:gd name="connsiteY194" fmla="*/ 4370034 h 6858000"/>
              <a:gd name="connsiteX195" fmla="*/ 4136093 w 7467600"/>
              <a:gd name="connsiteY195" fmla="*/ 3858466 h 6858000"/>
              <a:gd name="connsiteX196" fmla="*/ 3670252 w 7467600"/>
              <a:gd name="connsiteY196" fmla="*/ 3622798 h 6858000"/>
              <a:gd name="connsiteX197" fmla="*/ 4440129 w 7467600"/>
              <a:gd name="connsiteY197" fmla="*/ 3448571 h 6858000"/>
              <a:gd name="connsiteX198" fmla="*/ 4856525 w 7467600"/>
              <a:gd name="connsiteY198" fmla="*/ 3915351 h 6858000"/>
              <a:gd name="connsiteX199" fmla="*/ 5059055 w 7467600"/>
              <a:gd name="connsiteY199" fmla="*/ 4108918 h 6858000"/>
              <a:gd name="connsiteX200" fmla="*/ 5290070 w 7467600"/>
              <a:gd name="connsiteY200" fmla="*/ 4263619 h 6858000"/>
              <a:gd name="connsiteX201" fmla="*/ 4834991 w 7467600"/>
              <a:gd name="connsiteY201" fmla="*/ 3830985 h 6858000"/>
              <a:gd name="connsiteX202" fmla="*/ 4440129 w 7467600"/>
              <a:gd name="connsiteY202" fmla="*/ 3448571 h 6858000"/>
              <a:gd name="connsiteX203" fmla="*/ 4441737 w 7467600"/>
              <a:gd name="connsiteY203" fmla="*/ 3399734 h 6858000"/>
              <a:gd name="connsiteX204" fmla="*/ 4431236 w 7467600"/>
              <a:gd name="connsiteY204" fmla="*/ 3400954 h 6858000"/>
              <a:gd name="connsiteX205" fmla="*/ 4557150 w 7467600"/>
              <a:gd name="connsiteY205" fmla="*/ 3510023 h 6858000"/>
              <a:gd name="connsiteX206" fmla="*/ 4856936 w 7467600"/>
              <a:gd name="connsiteY206" fmla="*/ 3809146 h 6858000"/>
              <a:gd name="connsiteX207" fmla="*/ 5111996 w 7467600"/>
              <a:gd name="connsiteY207" fmla="*/ 4065759 h 6858000"/>
              <a:gd name="connsiteX208" fmla="*/ 5388878 w 7467600"/>
              <a:gd name="connsiteY208" fmla="*/ 4300185 h 6858000"/>
              <a:gd name="connsiteX209" fmla="*/ 5425556 w 7467600"/>
              <a:gd name="connsiteY209" fmla="*/ 4308967 h 6858000"/>
              <a:gd name="connsiteX210" fmla="*/ 4943646 w 7467600"/>
              <a:gd name="connsiteY210" fmla="*/ 3822916 h 6858000"/>
              <a:gd name="connsiteX211" fmla="*/ 4594837 w 7467600"/>
              <a:gd name="connsiteY211" fmla="*/ 3532274 h 6858000"/>
              <a:gd name="connsiteX212" fmla="*/ 4441737 w 7467600"/>
              <a:gd name="connsiteY212" fmla="*/ 3399734 h 6858000"/>
              <a:gd name="connsiteX213" fmla="*/ 5425834 w 7467600"/>
              <a:gd name="connsiteY213" fmla="*/ 3162785 h 6858000"/>
              <a:gd name="connsiteX214" fmla="*/ 5401644 w 7467600"/>
              <a:gd name="connsiteY214" fmla="*/ 3617847 h 6858000"/>
              <a:gd name="connsiteX215" fmla="*/ 5467256 w 7467600"/>
              <a:gd name="connsiteY215" fmla="*/ 4175494 h 6858000"/>
              <a:gd name="connsiteX216" fmla="*/ 5448069 w 7467600"/>
              <a:gd name="connsiteY216" fmla="*/ 3567554 h 6858000"/>
              <a:gd name="connsiteX217" fmla="*/ 5425834 w 7467600"/>
              <a:gd name="connsiteY217" fmla="*/ 3162785 h 6858000"/>
              <a:gd name="connsiteX218" fmla="*/ 1318687 w 7467600"/>
              <a:gd name="connsiteY218" fmla="*/ 3113840 h 6858000"/>
              <a:gd name="connsiteX219" fmla="*/ 1066793 w 7467600"/>
              <a:gd name="connsiteY219" fmla="*/ 3212171 h 6858000"/>
              <a:gd name="connsiteX220" fmla="*/ 993319 w 7467600"/>
              <a:gd name="connsiteY220" fmla="*/ 3247648 h 6858000"/>
              <a:gd name="connsiteX221" fmla="*/ 853081 w 7467600"/>
              <a:gd name="connsiteY221" fmla="*/ 3312410 h 6858000"/>
              <a:gd name="connsiteX222" fmla="*/ 805957 w 7467600"/>
              <a:gd name="connsiteY222" fmla="*/ 3330443 h 6858000"/>
              <a:gd name="connsiteX223" fmla="*/ 1318687 w 7467600"/>
              <a:gd name="connsiteY223" fmla="*/ 3113840 h 6858000"/>
              <a:gd name="connsiteX224" fmla="*/ 5453702 w 7467600"/>
              <a:gd name="connsiteY224" fmla="*/ 3090882 h 6858000"/>
              <a:gd name="connsiteX225" fmla="*/ 5480135 w 7467600"/>
              <a:gd name="connsiteY225" fmla="*/ 3565802 h 6858000"/>
              <a:gd name="connsiteX226" fmla="*/ 5499023 w 7467600"/>
              <a:gd name="connsiteY226" fmla="*/ 4166310 h 6858000"/>
              <a:gd name="connsiteX227" fmla="*/ 5547022 w 7467600"/>
              <a:gd name="connsiteY227" fmla="*/ 3607838 h 6858000"/>
              <a:gd name="connsiteX228" fmla="*/ 5515964 w 7467600"/>
              <a:gd name="connsiteY228" fmla="*/ 3378541 h 6858000"/>
              <a:gd name="connsiteX229" fmla="*/ 5453702 w 7467600"/>
              <a:gd name="connsiteY229" fmla="*/ 3090882 h 6858000"/>
              <a:gd name="connsiteX230" fmla="*/ 1238695 w 7467600"/>
              <a:gd name="connsiteY230" fmla="*/ 3076820 h 6858000"/>
              <a:gd name="connsiteX231" fmla="*/ 716371 w 7467600"/>
              <a:gd name="connsiteY231" fmla="*/ 3293249 h 6858000"/>
              <a:gd name="connsiteX232" fmla="*/ 579522 w 7467600"/>
              <a:gd name="connsiteY232" fmla="*/ 3371759 h 6858000"/>
              <a:gd name="connsiteX233" fmla="*/ 600288 w 7467600"/>
              <a:gd name="connsiteY233" fmla="*/ 3365555 h 6858000"/>
              <a:gd name="connsiteX234" fmla="*/ 840692 w 7467600"/>
              <a:gd name="connsiteY234" fmla="*/ 3284921 h 6858000"/>
              <a:gd name="connsiteX235" fmla="*/ 979248 w 7467600"/>
              <a:gd name="connsiteY235" fmla="*/ 3221003 h 6858000"/>
              <a:gd name="connsiteX236" fmla="*/ 1053282 w 7467600"/>
              <a:gd name="connsiteY236" fmla="*/ 3185247 h 6858000"/>
              <a:gd name="connsiteX237" fmla="*/ 1320603 w 7467600"/>
              <a:gd name="connsiteY237" fmla="*/ 3081281 h 6858000"/>
              <a:gd name="connsiteX238" fmla="*/ 1238695 w 7467600"/>
              <a:gd name="connsiteY238" fmla="*/ 3076820 h 6858000"/>
              <a:gd name="connsiteX239" fmla="*/ 5425627 w 7467600"/>
              <a:gd name="connsiteY239" fmla="*/ 2954192 h 6858000"/>
              <a:gd name="connsiteX240" fmla="*/ 5470770 w 7467600"/>
              <a:gd name="connsiteY240" fmla="*/ 3005435 h 6858000"/>
              <a:gd name="connsiteX241" fmla="*/ 5519779 w 7467600"/>
              <a:gd name="connsiteY241" fmla="*/ 4359223 h 6858000"/>
              <a:gd name="connsiteX242" fmla="*/ 5520293 w 7467600"/>
              <a:gd name="connsiteY242" fmla="*/ 4360602 h 6858000"/>
              <a:gd name="connsiteX243" fmla="*/ 5767221 w 7467600"/>
              <a:gd name="connsiteY243" fmla="*/ 4665564 h 6858000"/>
              <a:gd name="connsiteX244" fmla="*/ 6937169 w 7467600"/>
              <a:gd name="connsiteY244" fmla="*/ 4815941 h 6858000"/>
              <a:gd name="connsiteX245" fmla="*/ 6953922 w 7467600"/>
              <a:gd name="connsiteY245" fmla="*/ 4890068 h 6858000"/>
              <a:gd name="connsiteX246" fmla="*/ 6071359 w 7467600"/>
              <a:gd name="connsiteY246" fmla="*/ 4770770 h 6858000"/>
              <a:gd name="connsiteX247" fmla="*/ 6038839 w 7467600"/>
              <a:gd name="connsiteY247" fmla="*/ 4764474 h 6858000"/>
              <a:gd name="connsiteX248" fmla="*/ 6038706 w 7467600"/>
              <a:gd name="connsiteY248" fmla="*/ 4763847 h 6858000"/>
              <a:gd name="connsiteX249" fmla="*/ 6037784 w 7467600"/>
              <a:gd name="connsiteY249" fmla="*/ 4764270 h 6858000"/>
              <a:gd name="connsiteX250" fmla="*/ 6038839 w 7467600"/>
              <a:gd name="connsiteY250" fmla="*/ 4764474 h 6858000"/>
              <a:gd name="connsiteX251" fmla="*/ 6040338 w 7467600"/>
              <a:gd name="connsiteY251" fmla="*/ 4771418 h 6858000"/>
              <a:gd name="connsiteX252" fmla="*/ 6024488 w 7467600"/>
              <a:gd name="connsiteY252" fmla="*/ 4809903 h 6858000"/>
              <a:gd name="connsiteX253" fmla="*/ 5599771 w 7467600"/>
              <a:gd name="connsiteY253" fmla="*/ 5509652 h 6858000"/>
              <a:gd name="connsiteX254" fmla="*/ 5548843 w 7467600"/>
              <a:gd name="connsiteY254" fmla="*/ 5563845 h 6858000"/>
              <a:gd name="connsiteX255" fmla="*/ 5940952 w 7467600"/>
              <a:gd name="connsiteY255" fmla="*/ 6250028 h 6858000"/>
              <a:gd name="connsiteX256" fmla="*/ 6043441 w 7467600"/>
              <a:gd name="connsiteY256" fmla="*/ 6665847 h 6858000"/>
              <a:gd name="connsiteX257" fmla="*/ 6093432 w 7467600"/>
              <a:gd name="connsiteY257" fmla="*/ 6858000 h 6858000"/>
              <a:gd name="connsiteX258" fmla="*/ 6034344 w 7467600"/>
              <a:gd name="connsiteY258" fmla="*/ 6858000 h 6858000"/>
              <a:gd name="connsiteX259" fmla="*/ 6026679 w 7467600"/>
              <a:gd name="connsiteY259" fmla="*/ 6836959 h 6858000"/>
              <a:gd name="connsiteX260" fmla="*/ 5800441 w 7467600"/>
              <a:gd name="connsiteY260" fmla="*/ 6335286 h 6858000"/>
              <a:gd name="connsiteX261" fmla="*/ 5526562 w 7467600"/>
              <a:gd name="connsiteY261" fmla="*/ 5705388 h 6858000"/>
              <a:gd name="connsiteX262" fmla="*/ 5519640 w 7467600"/>
              <a:gd name="connsiteY262" fmla="*/ 5683774 h 6858000"/>
              <a:gd name="connsiteX263" fmla="*/ 5844559 w 7467600"/>
              <a:gd name="connsiteY263" fmla="*/ 6553349 h 6858000"/>
              <a:gd name="connsiteX264" fmla="*/ 5975994 w 7467600"/>
              <a:gd name="connsiteY264" fmla="*/ 6858000 h 6858000"/>
              <a:gd name="connsiteX265" fmla="*/ 5898547 w 7467600"/>
              <a:gd name="connsiteY265" fmla="*/ 6858000 h 6858000"/>
              <a:gd name="connsiteX266" fmla="*/ 5682041 w 7467600"/>
              <a:gd name="connsiteY266" fmla="*/ 6355860 h 6858000"/>
              <a:gd name="connsiteX267" fmla="*/ 5461758 w 7467600"/>
              <a:gd name="connsiteY267" fmla="*/ 5820220 h 6858000"/>
              <a:gd name="connsiteX268" fmla="*/ 5237282 w 7467600"/>
              <a:gd name="connsiteY268" fmla="*/ 6579086 h 6858000"/>
              <a:gd name="connsiteX269" fmla="*/ 5115009 w 7467600"/>
              <a:gd name="connsiteY269" fmla="*/ 6858000 h 6858000"/>
              <a:gd name="connsiteX270" fmla="*/ 5028074 w 7467600"/>
              <a:gd name="connsiteY270" fmla="*/ 6858000 h 6858000"/>
              <a:gd name="connsiteX271" fmla="*/ 5079508 w 7467600"/>
              <a:gd name="connsiteY271" fmla="*/ 6749074 h 6858000"/>
              <a:gd name="connsiteX272" fmla="*/ 5371846 w 7467600"/>
              <a:gd name="connsiteY272" fmla="*/ 5924413 h 6858000"/>
              <a:gd name="connsiteX273" fmla="*/ 5270512 w 7467600"/>
              <a:gd name="connsiteY273" fmla="*/ 6138975 h 6858000"/>
              <a:gd name="connsiteX274" fmla="*/ 5062409 w 7467600"/>
              <a:gd name="connsiteY274" fmla="*/ 6653544 h 6858000"/>
              <a:gd name="connsiteX275" fmla="*/ 5036628 w 7467600"/>
              <a:gd name="connsiteY275" fmla="*/ 6754247 h 6858000"/>
              <a:gd name="connsiteX276" fmla="*/ 5009112 w 7467600"/>
              <a:gd name="connsiteY276" fmla="*/ 6858000 h 6858000"/>
              <a:gd name="connsiteX277" fmla="*/ 4976679 w 7467600"/>
              <a:gd name="connsiteY277" fmla="*/ 6858000 h 6858000"/>
              <a:gd name="connsiteX278" fmla="*/ 5006537 w 7467600"/>
              <a:gd name="connsiteY278" fmla="*/ 6747068 h 6858000"/>
              <a:gd name="connsiteX279" fmla="*/ 5032723 w 7467600"/>
              <a:gd name="connsiteY279" fmla="*/ 6644957 h 6858000"/>
              <a:gd name="connsiteX280" fmla="*/ 5242949 w 7467600"/>
              <a:gd name="connsiteY280" fmla="*/ 6125175 h 6858000"/>
              <a:gd name="connsiteX281" fmla="*/ 5286321 w 7467600"/>
              <a:gd name="connsiteY281" fmla="*/ 6033555 h 6858000"/>
              <a:gd name="connsiteX282" fmla="*/ 5008210 w 7467600"/>
              <a:gd name="connsiteY282" fmla="*/ 6649194 h 6858000"/>
              <a:gd name="connsiteX283" fmla="*/ 4986321 w 7467600"/>
              <a:gd name="connsiteY283" fmla="*/ 6765687 h 6858000"/>
              <a:gd name="connsiteX284" fmla="*/ 4973474 w 7467600"/>
              <a:gd name="connsiteY284" fmla="*/ 6858000 h 6858000"/>
              <a:gd name="connsiteX285" fmla="*/ 4907178 w 7467600"/>
              <a:gd name="connsiteY285" fmla="*/ 6858000 h 6858000"/>
              <a:gd name="connsiteX286" fmla="*/ 4910810 w 7467600"/>
              <a:gd name="connsiteY286" fmla="*/ 6829660 h 6858000"/>
              <a:gd name="connsiteX287" fmla="*/ 4987461 w 7467600"/>
              <a:gd name="connsiteY287" fmla="*/ 6432994 h 6858000"/>
              <a:gd name="connsiteX288" fmla="*/ 5179262 w 7467600"/>
              <a:gd name="connsiteY288" fmla="*/ 6035044 h 6858000"/>
              <a:gd name="connsiteX289" fmla="*/ 4689678 w 7467600"/>
              <a:gd name="connsiteY289" fmla="*/ 6440241 h 6858000"/>
              <a:gd name="connsiteX290" fmla="*/ 4477543 w 7467600"/>
              <a:gd name="connsiteY290" fmla="*/ 6674836 h 6858000"/>
              <a:gd name="connsiteX291" fmla="*/ 4329957 w 7467600"/>
              <a:gd name="connsiteY291" fmla="*/ 6858000 h 6858000"/>
              <a:gd name="connsiteX292" fmla="*/ 4218595 w 7467600"/>
              <a:gd name="connsiteY292" fmla="*/ 6858000 h 6858000"/>
              <a:gd name="connsiteX293" fmla="*/ 4368888 w 7467600"/>
              <a:gd name="connsiteY293" fmla="*/ 6668412 h 6858000"/>
              <a:gd name="connsiteX294" fmla="*/ 4563091 w 7467600"/>
              <a:gd name="connsiteY294" fmla="*/ 6442508 h 6858000"/>
              <a:gd name="connsiteX295" fmla="*/ 5387324 w 7467600"/>
              <a:gd name="connsiteY295" fmla="*/ 5705830 h 6858000"/>
              <a:gd name="connsiteX296" fmla="*/ 5073620 w 7467600"/>
              <a:gd name="connsiteY296" fmla="*/ 5955437 h 6858000"/>
              <a:gd name="connsiteX297" fmla="*/ 4689789 w 7467600"/>
              <a:gd name="connsiteY297" fmla="*/ 6268382 h 6858000"/>
              <a:gd name="connsiteX298" fmla="*/ 4418722 w 7467600"/>
              <a:gd name="connsiteY298" fmla="*/ 6570886 h 6858000"/>
              <a:gd name="connsiteX299" fmla="*/ 4214944 w 7467600"/>
              <a:gd name="connsiteY299" fmla="*/ 6858000 h 6858000"/>
              <a:gd name="connsiteX300" fmla="*/ 4177898 w 7467600"/>
              <a:gd name="connsiteY300" fmla="*/ 6858000 h 6858000"/>
              <a:gd name="connsiteX301" fmla="*/ 4391597 w 7467600"/>
              <a:gd name="connsiteY301" fmla="*/ 6556370 h 6858000"/>
              <a:gd name="connsiteX302" fmla="*/ 4668889 w 7467600"/>
              <a:gd name="connsiteY302" fmla="*/ 6246399 h 6858000"/>
              <a:gd name="connsiteX303" fmla="*/ 5055427 w 7467600"/>
              <a:gd name="connsiteY303" fmla="*/ 5931476 h 6858000"/>
              <a:gd name="connsiteX304" fmla="*/ 5371814 w 7467600"/>
              <a:gd name="connsiteY304" fmla="*/ 5678975 h 6858000"/>
              <a:gd name="connsiteX305" fmla="*/ 4987918 w 7467600"/>
              <a:gd name="connsiteY305" fmla="*/ 5838701 h 6858000"/>
              <a:gd name="connsiteX306" fmla="*/ 4317146 w 7467600"/>
              <a:gd name="connsiteY306" fmla="*/ 6587716 h 6858000"/>
              <a:gd name="connsiteX307" fmla="*/ 4171627 w 7467600"/>
              <a:gd name="connsiteY307" fmla="*/ 6858000 h 6858000"/>
              <a:gd name="connsiteX308" fmla="*/ 4081585 w 7467600"/>
              <a:gd name="connsiteY308" fmla="*/ 6858000 h 6858000"/>
              <a:gd name="connsiteX309" fmla="*/ 4238603 w 7467600"/>
              <a:gd name="connsiteY309" fmla="*/ 6559341 h 6858000"/>
              <a:gd name="connsiteX310" fmla="*/ 4778333 w 7467600"/>
              <a:gd name="connsiteY310" fmla="*/ 5873626 h 6858000"/>
              <a:gd name="connsiteX311" fmla="*/ 5414185 w 7467600"/>
              <a:gd name="connsiteY311" fmla="*/ 5573882 h 6858000"/>
              <a:gd name="connsiteX312" fmla="*/ 5959648 w 7467600"/>
              <a:gd name="connsiteY312" fmla="*/ 4760797 h 6858000"/>
              <a:gd name="connsiteX313" fmla="*/ 5355019 w 7467600"/>
              <a:gd name="connsiteY313" fmla="*/ 4734672 h 6858000"/>
              <a:gd name="connsiteX314" fmla="*/ 5083565 w 7467600"/>
              <a:gd name="connsiteY314" fmla="*/ 5179121 h 6858000"/>
              <a:gd name="connsiteX315" fmla="*/ 4713577 w 7467600"/>
              <a:gd name="connsiteY315" fmla="*/ 5616803 h 6858000"/>
              <a:gd name="connsiteX316" fmla="*/ 3989559 w 7467600"/>
              <a:gd name="connsiteY316" fmla="*/ 6145945 h 6858000"/>
              <a:gd name="connsiteX317" fmla="*/ 3939824 w 7467600"/>
              <a:gd name="connsiteY317" fmla="*/ 6066900 h 6858000"/>
              <a:gd name="connsiteX318" fmla="*/ 4584537 w 7467600"/>
              <a:gd name="connsiteY318" fmla="*/ 5324826 h 6858000"/>
              <a:gd name="connsiteX319" fmla="*/ 5037105 w 7467600"/>
              <a:gd name="connsiteY319" fmla="*/ 5088765 h 6858000"/>
              <a:gd name="connsiteX320" fmla="*/ 5039930 w 7467600"/>
              <a:gd name="connsiteY320" fmla="*/ 5089585 h 6858000"/>
              <a:gd name="connsiteX321" fmla="*/ 5263764 w 7467600"/>
              <a:gd name="connsiteY321" fmla="*/ 4735525 h 6858000"/>
              <a:gd name="connsiteX322" fmla="*/ 4086300 w 7467600"/>
              <a:gd name="connsiteY322" fmla="*/ 4884599 h 6858000"/>
              <a:gd name="connsiteX323" fmla="*/ 4085485 w 7467600"/>
              <a:gd name="connsiteY323" fmla="*/ 4899070 h 6858000"/>
              <a:gd name="connsiteX324" fmla="*/ 3871915 w 7467600"/>
              <a:gd name="connsiteY324" fmla="*/ 5253645 h 6858000"/>
              <a:gd name="connsiteX325" fmla="*/ 3799374 w 7467600"/>
              <a:gd name="connsiteY325" fmla="*/ 5466127 h 6858000"/>
              <a:gd name="connsiteX326" fmla="*/ 3498850 w 7467600"/>
              <a:gd name="connsiteY326" fmla="*/ 6661888 h 6858000"/>
              <a:gd name="connsiteX327" fmla="*/ 3399216 w 7467600"/>
              <a:gd name="connsiteY327" fmla="*/ 6858000 h 6858000"/>
              <a:gd name="connsiteX328" fmla="*/ 3303688 w 7467600"/>
              <a:gd name="connsiteY328" fmla="*/ 6858000 h 6858000"/>
              <a:gd name="connsiteX329" fmla="*/ 3391774 w 7467600"/>
              <a:gd name="connsiteY329" fmla="*/ 6697181 h 6858000"/>
              <a:gd name="connsiteX330" fmla="*/ 3735540 w 7467600"/>
              <a:gd name="connsiteY330" fmla="*/ 5546923 h 6858000"/>
              <a:gd name="connsiteX331" fmla="*/ 3729438 w 7467600"/>
              <a:gd name="connsiteY331" fmla="*/ 5569058 h 6858000"/>
              <a:gd name="connsiteX332" fmla="*/ 3707782 w 7467600"/>
              <a:gd name="connsiteY332" fmla="*/ 5644908 h 6858000"/>
              <a:gd name="connsiteX333" fmla="*/ 3583827 w 7467600"/>
              <a:gd name="connsiteY333" fmla="*/ 6039215 h 6858000"/>
              <a:gd name="connsiteX334" fmla="*/ 3547861 w 7467600"/>
              <a:gd name="connsiteY334" fmla="*/ 6129609 h 6858000"/>
              <a:gd name="connsiteX335" fmla="*/ 3490905 w 7467600"/>
              <a:gd name="connsiteY335" fmla="*/ 6277660 h 6858000"/>
              <a:gd name="connsiteX336" fmla="*/ 3455859 w 7467600"/>
              <a:gd name="connsiteY336" fmla="*/ 6391301 h 6858000"/>
              <a:gd name="connsiteX337" fmla="*/ 3429112 w 7467600"/>
              <a:gd name="connsiteY337" fmla="*/ 6479469 h 6858000"/>
              <a:gd name="connsiteX338" fmla="*/ 3304862 w 7467600"/>
              <a:gd name="connsiteY338" fmla="*/ 6796476 h 6858000"/>
              <a:gd name="connsiteX339" fmla="*/ 3276071 w 7467600"/>
              <a:gd name="connsiteY339" fmla="*/ 6858000 h 6858000"/>
              <a:gd name="connsiteX340" fmla="*/ 3240805 w 7467600"/>
              <a:gd name="connsiteY340" fmla="*/ 6858000 h 6858000"/>
              <a:gd name="connsiteX341" fmla="*/ 3275917 w 7467600"/>
              <a:gd name="connsiteY341" fmla="*/ 6783192 h 6858000"/>
              <a:gd name="connsiteX342" fmla="*/ 3399358 w 7467600"/>
              <a:gd name="connsiteY342" fmla="*/ 6469011 h 6858000"/>
              <a:gd name="connsiteX343" fmla="*/ 3425650 w 7467600"/>
              <a:gd name="connsiteY343" fmla="*/ 6381333 h 6858000"/>
              <a:gd name="connsiteX344" fmla="*/ 3460661 w 7467600"/>
              <a:gd name="connsiteY344" fmla="*/ 6266763 h 6858000"/>
              <a:gd name="connsiteX345" fmla="*/ 3518021 w 7467600"/>
              <a:gd name="connsiteY345" fmla="*/ 6117298 h 6858000"/>
              <a:gd name="connsiteX346" fmla="*/ 3554035 w 7467600"/>
              <a:gd name="connsiteY346" fmla="*/ 6027832 h 6858000"/>
              <a:gd name="connsiteX347" fmla="*/ 3677174 w 7467600"/>
              <a:gd name="connsiteY347" fmla="*/ 5636351 h 6858000"/>
              <a:gd name="connsiteX348" fmla="*/ 3698819 w 7467600"/>
              <a:gd name="connsiteY348" fmla="*/ 5560503 h 6858000"/>
              <a:gd name="connsiteX349" fmla="*/ 3702094 w 7467600"/>
              <a:gd name="connsiteY349" fmla="*/ 5549194 h 6858000"/>
              <a:gd name="connsiteX350" fmla="*/ 3398355 w 7467600"/>
              <a:gd name="connsiteY350" fmla="*/ 6094603 h 6858000"/>
              <a:gd name="connsiteX351" fmla="*/ 3193941 w 7467600"/>
              <a:gd name="connsiteY351" fmla="*/ 6798775 h 6858000"/>
              <a:gd name="connsiteX352" fmla="*/ 3184140 w 7467600"/>
              <a:gd name="connsiteY352" fmla="*/ 6858000 h 6858000"/>
              <a:gd name="connsiteX353" fmla="*/ 3099978 w 7467600"/>
              <a:gd name="connsiteY353" fmla="*/ 6858000 h 6858000"/>
              <a:gd name="connsiteX354" fmla="*/ 3101556 w 7467600"/>
              <a:gd name="connsiteY354" fmla="*/ 6843337 h 6858000"/>
              <a:gd name="connsiteX355" fmla="*/ 3370162 w 7467600"/>
              <a:gd name="connsiteY355" fmla="*/ 5785550 h 6858000"/>
              <a:gd name="connsiteX356" fmla="*/ 3746477 w 7467600"/>
              <a:gd name="connsiteY356" fmla="*/ 5377889 h 6858000"/>
              <a:gd name="connsiteX357" fmla="*/ 3863399 w 7467600"/>
              <a:gd name="connsiteY357" fmla="*/ 5087257 h 6858000"/>
              <a:gd name="connsiteX358" fmla="*/ 3968712 w 7467600"/>
              <a:gd name="connsiteY358" fmla="*/ 4913989 h 6858000"/>
              <a:gd name="connsiteX359" fmla="*/ 2792390 w 7467600"/>
              <a:gd name="connsiteY359" fmla="*/ 5382974 h 6858000"/>
              <a:gd name="connsiteX360" fmla="*/ 2714982 w 7467600"/>
              <a:gd name="connsiteY360" fmla="*/ 5427051 h 6858000"/>
              <a:gd name="connsiteX361" fmla="*/ 2813361 w 7467600"/>
              <a:gd name="connsiteY361" fmla="*/ 6023912 h 6858000"/>
              <a:gd name="connsiteX362" fmla="*/ 2688430 w 7467600"/>
              <a:gd name="connsiteY362" fmla="*/ 6801564 h 6858000"/>
              <a:gd name="connsiteX363" fmla="*/ 2629626 w 7467600"/>
              <a:gd name="connsiteY363" fmla="*/ 6763394 h 6858000"/>
              <a:gd name="connsiteX364" fmla="*/ 2565328 w 7467600"/>
              <a:gd name="connsiteY364" fmla="*/ 5516399 h 6858000"/>
              <a:gd name="connsiteX365" fmla="*/ 1922999 w 7467600"/>
              <a:gd name="connsiteY365" fmla="*/ 5980343 h 6858000"/>
              <a:gd name="connsiteX366" fmla="*/ 1950261 w 7467600"/>
              <a:gd name="connsiteY366" fmla="*/ 6405858 h 6858000"/>
              <a:gd name="connsiteX367" fmla="*/ 2365554 w 7467600"/>
              <a:gd name="connsiteY367" fmla="*/ 6759107 h 6858000"/>
              <a:gd name="connsiteX368" fmla="*/ 2424142 w 7467600"/>
              <a:gd name="connsiteY368" fmla="*/ 6858000 h 6858000"/>
              <a:gd name="connsiteX369" fmla="*/ 2395994 w 7467600"/>
              <a:gd name="connsiteY369" fmla="*/ 6858000 h 6858000"/>
              <a:gd name="connsiteX370" fmla="*/ 2392863 w 7467600"/>
              <a:gd name="connsiteY370" fmla="*/ 6852964 h 6858000"/>
              <a:gd name="connsiteX371" fmla="*/ 2017589 w 7467600"/>
              <a:gd name="connsiteY371" fmla="*/ 6493982 h 6858000"/>
              <a:gd name="connsiteX372" fmla="*/ 2147336 w 7467600"/>
              <a:gd name="connsiteY372" fmla="*/ 6594052 h 6858000"/>
              <a:gd name="connsiteX373" fmla="*/ 2207047 w 7467600"/>
              <a:gd name="connsiteY373" fmla="*/ 6654540 h 6858000"/>
              <a:gd name="connsiteX374" fmla="*/ 2299106 w 7467600"/>
              <a:gd name="connsiteY374" fmla="*/ 6778931 h 6858000"/>
              <a:gd name="connsiteX375" fmla="*/ 2314430 w 7467600"/>
              <a:gd name="connsiteY375" fmla="*/ 6801144 h 6858000"/>
              <a:gd name="connsiteX376" fmla="*/ 2352406 w 7467600"/>
              <a:gd name="connsiteY376" fmla="*/ 6858000 h 6858000"/>
              <a:gd name="connsiteX377" fmla="*/ 2314492 w 7467600"/>
              <a:gd name="connsiteY377" fmla="*/ 6858000 h 6858000"/>
              <a:gd name="connsiteX378" fmla="*/ 2288095 w 7467600"/>
              <a:gd name="connsiteY378" fmla="*/ 6818030 h 6858000"/>
              <a:gd name="connsiteX379" fmla="*/ 2272768 w 7467600"/>
              <a:gd name="connsiteY379" fmla="*/ 6795822 h 6858000"/>
              <a:gd name="connsiteX380" fmla="*/ 2182715 w 7467600"/>
              <a:gd name="connsiteY380" fmla="*/ 6675071 h 6858000"/>
              <a:gd name="connsiteX381" fmla="*/ 2032061 w 7467600"/>
              <a:gd name="connsiteY381" fmla="*/ 6541380 h 6858000"/>
              <a:gd name="connsiteX382" fmla="*/ 2257220 w 7467600"/>
              <a:gd name="connsiteY382" fmla="*/ 6826257 h 6858000"/>
              <a:gd name="connsiteX383" fmla="*/ 2281324 w 7467600"/>
              <a:gd name="connsiteY383" fmla="*/ 6858000 h 6858000"/>
              <a:gd name="connsiteX384" fmla="*/ 2242860 w 7467600"/>
              <a:gd name="connsiteY384" fmla="*/ 6858000 h 6858000"/>
              <a:gd name="connsiteX385" fmla="*/ 2232818 w 7467600"/>
              <a:gd name="connsiteY385" fmla="*/ 6844926 h 6858000"/>
              <a:gd name="connsiteX386" fmla="*/ 1990172 w 7467600"/>
              <a:gd name="connsiteY386" fmla="*/ 6542121 h 6858000"/>
              <a:gd name="connsiteX387" fmla="*/ 2124090 w 7467600"/>
              <a:gd name="connsiteY387" fmla="*/ 6761017 h 6858000"/>
              <a:gd name="connsiteX388" fmla="*/ 2200380 w 7467600"/>
              <a:gd name="connsiteY388" fmla="*/ 6858000 h 6858000"/>
              <a:gd name="connsiteX389" fmla="*/ 2147507 w 7467600"/>
              <a:gd name="connsiteY389" fmla="*/ 6858000 h 6858000"/>
              <a:gd name="connsiteX390" fmla="*/ 2070668 w 7467600"/>
              <a:gd name="connsiteY390" fmla="*/ 6761520 h 6858000"/>
              <a:gd name="connsiteX391" fmla="*/ 1975142 w 7467600"/>
              <a:gd name="connsiteY391" fmla="*/ 6585570 h 6858000"/>
              <a:gd name="connsiteX392" fmla="*/ 2050035 w 7467600"/>
              <a:gd name="connsiteY392" fmla="*/ 6813345 h 6858000"/>
              <a:gd name="connsiteX393" fmla="*/ 2063025 w 7467600"/>
              <a:gd name="connsiteY393" fmla="*/ 6858000 h 6858000"/>
              <a:gd name="connsiteX394" fmla="*/ 2021675 w 7467600"/>
              <a:gd name="connsiteY394" fmla="*/ 6858000 h 6858000"/>
              <a:gd name="connsiteX395" fmla="*/ 2019308 w 7467600"/>
              <a:gd name="connsiteY395" fmla="*/ 6847118 h 6858000"/>
              <a:gd name="connsiteX396" fmla="*/ 1938835 w 7467600"/>
              <a:gd name="connsiteY396" fmla="*/ 6551160 h 6858000"/>
              <a:gd name="connsiteX397" fmla="*/ 1953230 w 7467600"/>
              <a:gd name="connsiteY397" fmla="*/ 6759699 h 6858000"/>
              <a:gd name="connsiteX398" fmla="*/ 1956763 w 7467600"/>
              <a:gd name="connsiteY398" fmla="*/ 6778191 h 6858000"/>
              <a:gd name="connsiteX399" fmla="*/ 1967925 w 7467600"/>
              <a:gd name="connsiteY399" fmla="*/ 6858000 h 6858000"/>
              <a:gd name="connsiteX400" fmla="*/ 1936622 w 7467600"/>
              <a:gd name="connsiteY400" fmla="*/ 6858000 h 6858000"/>
              <a:gd name="connsiteX401" fmla="*/ 1926261 w 7467600"/>
              <a:gd name="connsiteY401" fmla="*/ 6784064 h 6858000"/>
              <a:gd name="connsiteX402" fmla="*/ 1922724 w 7467600"/>
              <a:gd name="connsiteY402" fmla="*/ 6765577 h 6858000"/>
              <a:gd name="connsiteX403" fmla="*/ 1904650 w 7467600"/>
              <a:gd name="connsiteY403" fmla="*/ 6639616 h 6858000"/>
              <a:gd name="connsiteX404" fmla="*/ 1885273 w 7467600"/>
              <a:gd name="connsiteY404" fmla="*/ 6858000 h 6858000"/>
              <a:gd name="connsiteX405" fmla="*/ 1854363 w 7467600"/>
              <a:gd name="connsiteY405" fmla="*/ 6858000 h 6858000"/>
              <a:gd name="connsiteX406" fmla="*/ 1880391 w 7467600"/>
              <a:gd name="connsiteY406" fmla="*/ 6603796 h 6858000"/>
              <a:gd name="connsiteX407" fmla="*/ 1818273 w 7467600"/>
              <a:gd name="connsiteY407" fmla="*/ 6715729 h 6858000"/>
              <a:gd name="connsiteX408" fmla="*/ 1794691 w 7467600"/>
              <a:gd name="connsiteY408" fmla="*/ 6843239 h 6858000"/>
              <a:gd name="connsiteX409" fmla="*/ 1794914 w 7467600"/>
              <a:gd name="connsiteY409" fmla="*/ 6858000 h 6858000"/>
              <a:gd name="connsiteX410" fmla="*/ 1746128 w 7467600"/>
              <a:gd name="connsiteY410" fmla="*/ 6858000 h 6858000"/>
              <a:gd name="connsiteX411" fmla="*/ 1753934 w 7467600"/>
              <a:gd name="connsiteY411" fmla="*/ 6724796 h 6858000"/>
              <a:gd name="connsiteX412" fmla="*/ 1792053 w 7467600"/>
              <a:gd name="connsiteY412" fmla="*/ 6572396 h 6858000"/>
              <a:gd name="connsiteX413" fmla="*/ 1862248 w 7467600"/>
              <a:gd name="connsiteY413" fmla="*/ 6266397 h 6858000"/>
              <a:gd name="connsiteX414" fmla="*/ 1862250 w 7467600"/>
              <a:gd name="connsiteY414" fmla="*/ 6033531 h 6858000"/>
              <a:gd name="connsiteX415" fmla="*/ 1211999 w 7467600"/>
              <a:gd name="connsiteY415" fmla="*/ 6683610 h 6858000"/>
              <a:gd name="connsiteX416" fmla="*/ 1213266 w 7467600"/>
              <a:gd name="connsiteY416" fmla="*/ 6691947 h 6858000"/>
              <a:gd name="connsiteX417" fmla="*/ 1203370 w 7467600"/>
              <a:gd name="connsiteY417" fmla="*/ 6850676 h 6858000"/>
              <a:gd name="connsiteX418" fmla="*/ 1203671 w 7467600"/>
              <a:gd name="connsiteY418" fmla="*/ 6858000 h 6858000"/>
              <a:gd name="connsiteX419" fmla="*/ 1143180 w 7467600"/>
              <a:gd name="connsiteY419" fmla="*/ 6858000 h 6858000"/>
              <a:gd name="connsiteX420" fmla="*/ 1142176 w 7467600"/>
              <a:gd name="connsiteY420" fmla="*/ 6766045 h 6858000"/>
              <a:gd name="connsiteX421" fmla="*/ 1067484 w 7467600"/>
              <a:gd name="connsiteY421" fmla="*/ 6858000 h 6858000"/>
              <a:gd name="connsiteX422" fmla="*/ 953928 w 7467600"/>
              <a:gd name="connsiteY422" fmla="*/ 6858000 h 6858000"/>
              <a:gd name="connsiteX423" fmla="*/ 959715 w 7467600"/>
              <a:gd name="connsiteY423" fmla="*/ 6850185 h 6858000"/>
              <a:gd name="connsiteX424" fmla="*/ 1483788 w 7467600"/>
              <a:gd name="connsiteY424" fmla="*/ 6259174 h 6858000"/>
              <a:gd name="connsiteX425" fmla="*/ 1100671 w 7467600"/>
              <a:gd name="connsiteY425" fmla="*/ 6252137 h 6858000"/>
              <a:gd name="connsiteX426" fmla="*/ 1090144 w 7467600"/>
              <a:gd name="connsiteY426" fmla="*/ 6256748 h 6858000"/>
              <a:gd name="connsiteX427" fmla="*/ 1095872 w 7467600"/>
              <a:gd name="connsiteY427" fmla="*/ 6271892 h 6858000"/>
              <a:gd name="connsiteX428" fmla="*/ 262785 w 7467600"/>
              <a:gd name="connsiteY428" fmla="*/ 6845450 h 6858000"/>
              <a:gd name="connsiteX429" fmla="*/ 209968 w 7467600"/>
              <a:gd name="connsiteY429" fmla="*/ 6770713 h 6858000"/>
              <a:gd name="connsiteX430" fmla="*/ 873460 w 7467600"/>
              <a:gd name="connsiteY430" fmla="*/ 6253768 h 6858000"/>
              <a:gd name="connsiteX431" fmla="*/ 192686 w 7467600"/>
              <a:gd name="connsiteY431" fmla="*/ 5849257 h 6858000"/>
              <a:gd name="connsiteX432" fmla="*/ 4696 w 7467600"/>
              <a:gd name="connsiteY432" fmla="*/ 5697668 h 6858000"/>
              <a:gd name="connsiteX433" fmla="*/ 0 w 7467600"/>
              <a:gd name="connsiteY433" fmla="*/ 5689984 h 6858000"/>
              <a:gd name="connsiteX434" fmla="*/ 0 w 7467600"/>
              <a:gd name="connsiteY434" fmla="*/ 5513472 h 6858000"/>
              <a:gd name="connsiteX435" fmla="*/ 174101 w 7467600"/>
              <a:gd name="connsiteY435" fmla="*/ 5620277 h 6858000"/>
              <a:gd name="connsiteX436" fmla="*/ 891800 w 7467600"/>
              <a:gd name="connsiteY436" fmla="*/ 6036935 h 6858000"/>
              <a:gd name="connsiteX437" fmla="*/ 1072219 w 7467600"/>
              <a:gd name="connsiteY437" fmla="*/ 6169443 h 6858000"/>
              <a:gd name="connsiteX438" fmla="*/ 1074117 w 7467600"/>
              <a:gd name="connsiteY438" fmla="*/ 6170301 h 6858000"/>
              <a:gd name="connsiteX439" fmla="*/ 1083114 w 7467600"/>
              <a:gd name="connsiteY439" fmla="*/ 6174131 h 6858000"/>
              <a:gd name="connsiteX440" fmla="*/ 1543010 w 7467600"/>
              <a:gd name="connsiteY440" fmla="*/ 6191140 h 6858000"/>
              <a:gd name="connsiteX441" fmla="*/ 1551080 w 7467600"/>
              <a:gd name="connsiteY441" fmla="*/ 6195006 h 6858000"/>
              <a:gd name="connsiteX442" fmla="*/ 2345443 w 7467600"/>
              <a:gd name="connsiteY442" fmla="*/ 5549882 h 6858000"/>
              <a:gd name="connsiteX443" fmla="*/ 1721499 w 7467600"/>
              <a:gd name="connsiteY443" fmla="*/ 5599969 h 6858000"/>
              <a:gd name="connsiteX444" fmla="*/ 767716 w 7467600"/>
              <a:gd name="connsiteY444" fmla="*/ 5472768 h 6858000"/>
              <a:gd name="connsiteX445" fmla="*/ 722147 w 7467600"/>
              <a:gd name="connsiteY445" fmla="*/ 5393091 h 6858000"/>
              <a:gd name="connsiteX446" fmla="*/ 1485552 w 7467600"/>
              <a:gd name="connsiteY446" fmla="*/ 5313202 h 6858000"/>
              <a:gd name="connsiteX447" fmla="*/ 2143004 w 7467600"/>
              <a:gd name="connsiteY447" fmla="*/ 5402420 h 6858000"/>
              <a:gd name="connsiteX448" fmla="*/ 1933391 w 7467600"/>
              <a:gd name="connsiteY448" fmla="*/ 5156971 h 6858000"/>
              <a:gd name="connsiteX449" fmla="*/ 1827118 w 7467600"/>
              <a:gd name="connsiteY449" fmla="*/ 4968410 h 6858000"/>
              <a:gd name="connsiteX450" fmla="*/ 1837349 w 7467600"/>
              <a:gd name="connsiteY450" fmla="*/ 4956357 h 6858000"/>
              <a:gd name="connsiteX451" fmla="*/ 2162835 w 7467600"/>
              <a:gd name="connsiteY451" fmla="*/ 5187853 h 6858000"/>
              <a:gd name="connsiteX452" fmla="*/ 2257167 w 7467600"/>
              <a:gd name="connsiteY452" fmla="*/ 5462123 h 6858000"/>
              <a:gd name="connsiteX453" fmla="*/ 2261598 w 7467600"/>
              <a:gd name="connsiteY453" fmla="*/ 5467998 h 6858000"/>
              <a:gd name="connsiteX454" fmla="*/ 2437177 w 7467600"/>
              <a:gd name="connsiteY454" fmla="*/ 5479608 h 6858000"/>
              <a:gd name="connsiteX455" fmla="*/ 2445247 w 7467600"/>
              <a:gd name="connsiteY455" fmla="*/ 5483476 h 6858000"/>
              <a:gd name="connsiteX456" fmla="*/ 2743626 w 7467600"/>
              <a:gd name="connsiteY456" fmla="*/ 5304819 h 6858000"/>
              <a:gd name="connsiteX457" fmla="*/ 3048102 w 7467600"/>
              <a:gd name="connsiteY457" fmla="*/ 5150595 h 6858000"/>
              <a:gd name="connsiteX458" fmla="*/ 1799414 w 7467600"/>
              <a:gd name="connsiteY458" fmla="*/ 4694732 h 6858000"/>
              <a:gd name="connsiteX459" fmla="*/ 1771735 w 7467600"/>
              <a:gd name="connsiteY459" fmla="*/ 4619929 h 6858000"/>
              <a:gd name="connsiteX460" fmla="*/ 3104273 w 7467600"/>
              <a:gd name="connsiteY460" fmla="*/ 5076159 h 6858000"/>
              <a:gd name="connsiteX461" fmla="*/ 3113245 w 7467600"/>
              <a:gd name="connsiteY461" fmla="*/ 5090705 h 6858000"/>
              <a:gd name="connsiteX462" fmla="*/ 3126294 w 7467600"/>
              <a:gd name="connsiteY462" fmla="*/ 5114400 h 6858000"/>
              <a:gd name="connsiteX463" fmla="*/ 3937433 w 7467600"/>
              <a:gd name="connsiteY463" fmla="*/ 4830473 h 6858000"/>
              <a:gd name="connsiteX464" fmla="*/ 3590475 w 7467600"/>
              <a:gd name="connsiteY464" fmla="*/ 4597974 h 6858000"/>
              <a:gd name="connsiteX465" fmla="*/ 3100264 w 7467600"/>
              <a:gd name="connsiteY465" fmla="*/ 4579845 h 6858000"/>
              <a:gd name="connsiteX466" fmla="*/ 2183576 w 7467600"/>
              <a:gd name="connsiteY466" fmla="*/ 4227150 h 6858000"/>
              <a:gd name="connsiteX467" fmla="*/ 2151029 w 7467600"/>
              <a:gd name="connsiteY467" fmla="*/ 4146947 h 6858000"/>
              <a:gd name="connsiteX468" fmla="*/ 3563434 w 7467600"/>
              <a:gd name="connsiteY468" fmla="*/ 4469115 h 6858000"/>
              <a:gd name="connsiteX469" fmla="*/ 3177952 w 7467600"/>
              <a:gd name="connsiteY469" fmla="*/ 3657386 h 6858000"/>
              <a:gd name="connsiteX470" fmla="*/ 3189263 w 7467600"/>
              <a:gd name="connsiteY470" fmla="*/ 3625726 h 6858000"/>
              <a:gd name="connsiteX471" fmla="*/ 3560912 w 7467600"/>
              <a:gd name="connsiteY471" fmla="*/ 4079863 h 6858000"/>
              <a:gd name="connsiteX472" fmla="*/ 3626636 w 7467600"/>
              <a:gd name="connsiteY472" fmla="*/ 4512230 h 6858000"/>
              <a:gd name="connsiteX473" fmla="*/ 3653088 w 7467600"/>
              <a:gd name="connsiteY473" fmla="*/ 4521417 h 6858000"/>
              <a:gd name="connsiteX474" fmla="*/ 3988128 w 7467600"/>
              <a:gd name="connsiteY474" fmla="*/ 4817267 h 6858000"/>
              <a:gd name="connsiteX475" fmla="*/ 4830582 w 7467600"/>
              <a:gd name="connsiteY475" fmla="*/ 4676000 h 6858000"/>
              <a:gd name="connsiteX476" fmla="*/ 4830100 w 7467600"/>
              <a:gd name="connsiteY476" fmla="*/ 4675554 h 6858000"/>
              <a:gd name="connsiteX477" fmla="*/ 4036318 w 7467600"/>
              <a:gd name="connsiteY477" fmla="*/ 4147013 h 6858000"/>
              <a:gd name="connsiteX478" fmla="*/ 3432098 w 7467600"/>
              <a:gd name="connsiteY478" fmla="*/ 3537312 h 6858000"/>
              <a:gd name="connsiteX479" fmla="*/ 3446761 w 7467600"/>
              <a:gd name="connsiteY479" fmla="*/ 3461278 h 6858000"/>
              <a:gd name="connsiteX480" fmla="*/ 4419733 w 7467600"/>
              <a:gd name="connsiteY480" fmla="*/ 3963555 h 6858000"/>
              <a:gd name="connsiteX481" fmla="*/ 4781371 w 7467600"/>
              <a:gd name="connsiteY481" fmla="*/ 4458604 h 6858000"/>
              <a:gd name="connsiteX482" fmla="*/ 4780440 w 7467600"/>
              <a:gd name="connsiteY482" fmla="*/ 4470290 h 6858000"/>
              <a:gd name="connsiteX483" fmla="*/ 4898954 w 7467600"/>
              <a:gd name="connsiteY483" fmla="*/ 4662092 h 6858000"/>
              <a:gd name="connsiteX484" fmla="*/ 4900699 w 7467600"/>
              <a:gd name="connsiteY484" fmla="*/ 4670867 h 6858000"/>
              <a:gd name="connsiteX485" fmla="*/ 5714511 w 7467600"/>
              <a:gd name="connsiteY485" fmla="*/ 4663483 h 6858000"/>
              <a:gd name="connsiteX486" fmla="*/ 5464793 w 7467600"/>
              <a:gd name="connsiteY486" fmla="*/ 4393556 h 6858000"/>
              <a:gd name="connsiteX487" fmla="*/ 5461897 w 7467600"/>
              <a:gd name="connsiteY487" fmla="*/ 4390879 h 6858000"/>
              <a:gd name="connsiteX488" fmla="*/ 4294126 w 7467600"/>
              <a:gd name="connsiteY488" fmla="*/ 3303048 h 6858000"/>
              <a:gd name="connsiteX489" fmla="*/ 4305321 w 7467600"/>
              <a:gd name="connsiteY489" fmla="*/ 3256953 h 6858000"/>
              <a:gd name="connsiteX490" fmla="*/ 4949299 w 7467600"/>
              <a:gd name="connsiteY490" fmla="*/ 3766336 h 6858000"/>
              <a:gd name="connsiteX491" fmla="*/ 5291452 w 7467600"/>
              <a:gd name="connsiteY491" fmla="*/ 4076801 h 6858000"/>
              <a:gd name="connsiteX492" fmla="*/ 5434998 w 7467600"/>
              <a:gd name="connsiteY492" fmla="*/ 4254100 h 6858000"/>
              <a:gd name="connsiteX493" fmla="*/ 5351015 w 7467600"/>
              <a:gd name="connsiteY493" fmla="*/ 3760989 h 6858000"/>
              <a:gd name="connsiteX494" fmla="*/ 5413780 w 7467600"/>
              <a:gd name="connsiteY494" fmla="*/ 2966265 h 6858000"/>
              <a:gd name="connsiteX495" fmla="*/ 5425627 w 7467600"/>
              <a:gd name="connsiteY495" fmla="*/ 2954192 h 6858000"/>
              <a:gd name="connsiteX496" fmla="*/ 6604735 w 7467600"/>
              <a:gd name="connsiteY496" fmla="*/ 2041381 h 6858000"/>
              <a:gd name="connsiteX497" fmla="*/ 7204487 w 7467600"/>
              <a:gd name="connsiteY497" fmla="*/ 2742112 h 6858000"/>
              <a:gd name="connsiteX498" fmla="*/ 7131592 w 7467600"/>
              <a:gd name="connsiteY498" fmla="*/ 2672096 h 6858000"/>
              <a:gd name="connsiteX499" fmla="*/ 6996344 w 7467600"/>
              <a:gd name="connsiteY499" fmla="*/ 2518310 h 6858000"/>
              <a:gd name="connsiteX500" fmla="*/ 6735495 w 7467600"/>
              <a:gd name="connsiteY500" fmla="*/ 2196890 h 6858000"/>
              <a:gd name="connsiteX501" fmla="*/ 6721901 w 7467600"/>
              <a:gd name="connsiteY501" fmla="*/ 2179274 h 6858000"/>
              <a:gd name="connsiteX502" fmla="*/ 6604735 w 7467600"/>
              <a:gd name="connsiteY502" fmla="*/ 2041381 h 6858000"/>
              <a:gd name="connsiteX503" fmla="*/ 6591670 w 7467600"/>
              <a:gd name="connsiteY503" fmla="*/ 1988277 h 6858000"/>
              <a:gd name="connsiteX504" fmla="*/ 6747349 w 7467600"/>
              <a:gd name="connsiteY504" fmla="*/ 2160069 h 6858000"/>
              <a:gd name="connsiteX505" fmla="*/ 6760943 w 7467600"/>
              <a:gd name="connsiteY505" fmla="*/ 2177686 h 6858000"/>
              <a:gd name="connsiteX506" fmla="*/ 7021065 w 7467600"/>
              <a:gd name="connsiteY506" fmla="*/ 2498102 h 6858000"/>
              <a:gd name="connsiteX507" fmla="*/ 7155223 w 7467600"/>
              <a:gd name="connsiteY507" fmla="*/ 2650386 h 6858000"/>
              <a:gd name="connsiteX508" fmla="*/ 7203167 w 7467600"/>
              <a:gd name="connsiteY508" fmla="*/ 2697288 h 6858000"/>
              <a:gd name="connsiteX509" fmla="*/ 6937703 w 7467600"/>
              <a:gd name="connsiteY509" fmla="*/ 2321981 h 6858000"/>
              <a:gd name="connsiteX510" fmla="*/ 6591670 w 7467600"/>
              <a:gd name="connsiteY510" fmla="*/ 1988277 h 6858000"/>
              <a:gd name="connsiteX511" fmla="*/ 5798671 w 7467600"/>
              <a:gd name="connsiteY511" fmla="*/ 1981601 h 6858000"/>
              <a:gd name="connsiteX512" fmla="*/ 5754709 w 7467600"/>
              <a:gd name="connsiteY512" fmla="*/ 2071454 h 6858000"/>
              <a:gd name="connsiteX513" fmla="*/ 5763044 w 7467600"/>
              <a:gd name="connsiteY513" fmla="*/ 2842206 h 6858000"/>
              <a:gd name="connsiteX514" fmla="*/ 5764974 w 7467600"/>
              <a:gd name="connsiteY514" fmla="*/ 2799609 h 6858000"/>
              <a:gd name="connsiteX515" fmla="*/ 5767665 w 7467600"/>
              <a:gd name="connsiteY515" fmla="*/ 2666409 h 6858000"/>
              <a:gd name="connsiteX516" fmla="*/ 5763055 w 7467600"/>
              <a:gd name="connsiteY516" fmla="*/ 2579705 h 6858000"/>
              <a:gd name="connsiteX517" fmla="*/ 5758079 w 7467600"/>
              <a:gd name="connsiteY517" fmla="*/ 2492508 h 6858000"/>
              <a:gd name="connsiteX518" fmla="*/ 5779325 w 7467600"/>
              <a:gd name="connsiteY518" fmla="*/ 2197069 h 6858000"/>
              <a:gd name="connsiteX519" fmla="*/ 5798671 w 7467600"/>
              <a:gd name="connsiteY519" fmla="*/ 1981601 h 6858000"/>
              <a:gd name="connsiteX520" fmla="*/ 5829202 w 7467600"/>
              <a:gd name="connsiteY520" fmla="*/ 1971679 h 6858000"/>
              <a:gd name="connsiteX521" fmla="*/ 5809558 w 7467600"/>
              <a:gd name="connsiteY521" fmla="*/ 2198043 h 6858000"/>
              <a:gd name="connsiteX522" fmla="*/ 5788653 w 7467600"/>
              <a:gd name="connsiteY522" fmla="*/ 2489430 h 6858000"/>
              <a:gd name="connsiteX523" fmla="*/ 5793439 w 7467600"/>
              <a:gd name="connsiteY523" fmla="*/ 2575235 h 6858000"/>
              <a:gd name="connsiteX524" fmla="*/ 5796837 w 7467600"/>
              <a:gd name="connsiteY524" fmla="*/ 2637633 h 6858000"/>
              <a:gd name="connsiteX525" fmla="*/ 5818614 w 7467600"/>
              <a:gd name="connsiteY525" fmla="*/ 2473055 h 6858000"/>
              <a:gd name="connsiteX526" fmla="*/ 5829202 w 7467600"/>
              <a:gd name="connsiteY526" fmla="*/ 1971679 h 6858000"/>
              <a:gd name="connsiteX527" fmla="*/ 5911389 w 7467600"/>
              <a:gd name="connsiteY527" fmla="*/ 1898371 h 6858000"/>
              <a:gd name="connsiteX528" fmla="*/ 6237627 w 7467600"/>
              <a:gd name="connsiteY528" fmla="*/ 2231921 h 6858000"/>
              <a:gd name="connsiteX529" fmla="*/ 5911389 w 7467600"/>
              <a:gd name="connsiteY529" fmla="*/ 1898371 h 6858000"/>
              <a:gd name="connsiteX530" fmla="*/ 6944437 w 7467600"/>
              <a:gd name="connsiteY530" fmla="*/ 1575402 h 6858000"/>
              <a:gd name="connsiteX531" fmla="*/ 6304730 w 7467600"/>
              <a:gd name="connsiteY531" fmla="*/ 1766654 h 6858000"/>
              <a:gd name="connsiteX532" fmla="*/ 6944437 w 7467600"/>
              <a:gd name="connsiteY532" fmla="*/ 1575402 h 6858000"/>
              <a:gd name="connsiteX533" fmla="*/ 7019523 w 7467600"/>
              <a:gd name="connsiteY533" fmla="*/ 1519450 h 6858000"/>
              <a:gd name="connsiteX534" fmla="*/ 6298091 w 7467600"/>
              <a:gd name="connsiteY534" fmla="*/ 1737122 h 6858000"/>
              <a:gd name="connsiteX535" fmla="*/ 7019523 w 7467600"/>
              <a:gd name="connsiteY535" fmla="*/ 1519450 h 6858000"/>
              <a:gd name="connsiteX536" fmla="*/ 2399523 w 7467600"/>
              <a:gd name="connsiteY536" fmla="*/ 1428234 h 6858000"/>
              <a:gd name="connsiteX537" fmla="*/ 2224982 w 7467600"/>
              <a:gd name="connsiteY537" fmla="*/ 1826201 h 6858000"/>
              <a:gd name="connsiteX538" fmla="*/ 2096099 w 7467600"/>
              <a:gd name="connsiteY538" fmla="*/ 2345900 h 6858000"/>
              <a:gd name="connsiteX539" fmla="*/ 2283317 w 7467600"/>
              <a:gd name="connsiteY539" fmla="*/ 1796925 h 6858000"/>
              <a:gd name="connsiteX540" fmla="*/ 2399523 w 7467600"/>
              <a:gd name="connsiteY540" fmla="*/ 1428234 h 6858000"/>
              <a:gd name="connsiteX541" fmla="*/ 2448558 w 7467600"/>
              <a:gd name="connsiteY541" fmla="*/ 1373435 h 6858000"/>
              <a:gd name="connsiteX542" fmla="*/ 2312521 w 7467600"/>
              <a:gd name="connsiteY542" fmla="*/ 1806140 h 6858000"/>
              <a:gd name="connsiteX543" fmla="*/ 2127533 w 7467600"/>
              <a:gd name="connsiteY543" fmla="*/ 2348380 h 6858000"/>
              <a:gd name="connsiteX544" fmla="*/ 2358080 w 7467600"/>
              <a:gd name="connsiteY544" fmla="*/ 1866134 h 6858000"/>
              <a:gd name="connsiteX545" fmla="*/ 2407436 w 7467600"/>
              <a:gd name="connsiteY545" fmla="*/ 1651070 h 6858000"/>
              <a:gd name="connsiteX546" fmla="*/ 2448558 w 7467600"/>
              <a:gd name="connsiteY546" fmla="*/ 1373435 h 6858000"/>
              <a:gd name="connsiteX547" fmla="*/ 278707 w 7467600"/>
              <a:gd name="connsiteY547" fmla="*/ 1352270 h 6858000"/>
              <a:gd name="connsiteX548" fmla="*/ 321570 w 7467600"/>
              <a:gd name="connsiteY548" fmla="*/ 1861610 h 6858000"/>
              <a:gd name="connsiteX549" fmla="*/ 294281 w 7467600"/>
              <a:gd name="connsiteY549" fmla="*/ 1440658 h 6858000"/>
              <a:gd name="connsiteX550" fmla="*/ 278707 w 7467600"/>
              <a:gd name="connsiteY550" fmla="*/ 1352270 h 6858000"/>
              <a:gd name="connsiteX551" fmla="*/ 1423821 w 7467600"/>
              <a:gd name="connsiteY551" fmla="*/ 1351958 h 6858000"/>
              <a:gd name="connsiteX552" fmla="*/ 1638521 w 7467600"/>
              <a:gd name="connsiteY552" fmla="*/ 1908470 h 6858000"/>
              <a:gd name="connsiteX553" fmla="*/ 1754199 w 7467600"/>
              <a:gd name="connsiteY553" fmla="*/ 2149284 h 6858000"/>
              <a:gd name="connsiteX554" fmla="*/ 1908359 w 7467600"/>
              <a:gd name="connsiteY554" fmla="*/ 2364988 h 6858000"/>
              <a:gd name="connsiteX555" fmla="*/ 1647661 w 7467600"/>
              <a:gd name="connsiteY555" fmla="*/ 1825945 h 6858000"/>
              <a:gd name="connsiteX556" fmla="*/ 1423821 w 7467600"/>
              <a:gd name="connsiteY556" fmla="*/ 1351958 h 6858000"/>
              <a:gd name="connsiteX557" fmla="*/ 1431890 w 7467600"/>
              <a:gd name="connsiteY557" fmla="*/ 1306475 h 6858000"/>
              <a:gd name="connsiteX558" fmla="*/ 1507597 w 7467600"/>
              <a:gd name="connsiteY558" fmla="*/ 1446132 h 6858000"/>
              <a:gd name="connsiteX559" fmla="*/ 1674586 w 7467600"/>
              <a:gd name="connsiteY559" fmla="*/ 1813832 h 6858000"/>
              <a:gd name="connsiteX560" fmla="*/ 1815950 w 7467600"/>
              <a:gd name="connsiteY560" fmla="*/ 2128564 h 6858000"/>
              <a:gd name="connsiteX561" fmla="*/ 1984242 w 7467600"/>
              <a:gd name="connsiteY561" fmla="*/ 2430829 h 6858000"/>
              <a:gd name="connsiteX562" fmla="*/ 2014023 w 7467600"/>
              <a:gd name="connsiteY562" fmla="*/ 2450995 h 6858000"/>
              <a:gd name="connsiteX563" fmla="*/ 1747337 w 7467600"/>
              <a:gd name="connsiteY563" fmla="*/ 1855264 h 6858000"/>
              <a:gd name="connsiteX564" fmla="*/ 1533749 w 7467600"/>
              <a:gd name="connsiteY564" fmla="*/ 1478656 h 6858000"/>
              <a:gd name="connsiteX565" fmla="*/ 1431890 w 7467600"/>
              <a:gd name="connsiteY565" fmla="*/ 1306475 h 6858000"/>
              <a:gd name="connsiteX566" fmla="*/ 5052692 w 7467600"/>
              <a:gd name="connsiteY566" fmla="*/ 1292994 h 6858000"/>
              <a:gd name="connsiteX567" fmla="*/ 5200661 w 7467600"/>
              <a:gd name="connsiteY567" fmla="*/ 1635186 h 6858000"/>
              <a:gd name="connsiteX568" fmla="*/ 5297138 w 7467600"/>
              <a:gd name="connsiteY568" fmla="*/ 1906351 h 6858000"/>
              <a:gd name="connsiteX569" fmla="*/ 5052692 w 7467600"/>
              <a:gd name="connsiteY569" fmla="*/ 1292994 h 6858000"/>
              <a:gd name="connsiteX570" fmla="*/ 5009948 w 7467600"/>
              <a:gd name="connsiteY570" fmla="*/ 1273619 h 6858000"/>
              <a:gd name="connsiteX571" fmla="*/ 5121777 w 7467600"/>
              <a:gd name="connsiteY571" fmla="*/ 1654213 h 6858000"/>
              <a:gd name="connsiteX572" fmla="*/ 5293545 w 7467600"/>
              <a:gd name="connsiteY572" fmla="*/ 2072247 h 6858000"/>
              <a:gd name="connsiteX573" fmla="*/ 5294042 w 7467600"/>
              <a:gd name="connsiteY573" fmla="*/ 2065019 h 6858000"/>
              <a:gd name="connsiteX574" fmla="*/ 5171936 w 7467600"/>
              <a:gd name="connsiteY574" fmla="*/ 1647613 h 6858000"/>
              <a:gd name="connsiteX575" fmla="*/ 5009948 w 7467600"/>
              <a:gd name="connsiteY575" fmla="*/ 1273619 h 6858000"/>
              <a:gd name="connsiteX576" fmla="*/ 655236 w 7467600"/>
              <a:gd name="connsiteY576" fmla="*/ 1268632 h 6858000"/>
              <a:gd name="connsiteX577" fmla="*/ 839521 w 7467600"/>
              <a:gd name="connsiteY577" fmla="*/ 1685315 h 6858000"/>
              <a:gd name="connsiteX578" fmla="*/ 1109416 w 7467600"/>
              <a:gd name="connsiteY578" fmla="*/ 2061663 h 6858000"/>
              <a:gd name="connsiteX579" fmla="*/ 1298300 w 7467600"/>
              <a:gd name="connsiteY579" fmla="*/ 2247742 h 6858000"/>
              <a:gd name="connsiteX580" fmla="*/ 1125871 w 7467600"/>
              <a:gd name="connsiteY580" fmla="*/ 1989513 h 6858000"/>
              <a:gd name="connsiteX581" fmla="*/ 981574 w 7467600"/>
              <a:gd name="connsiteY581" fmla="*/ 1783157 h 6858000"/>
              <a:gd name="connsiteX582" fmla="*/ 922198 w 7467600"/>
              <a:gd name="connsiteY582" fmla="*/ 1677437 h 6858000"/>
              <a:gd name="connsiteX583" fmla="*/ 869293 w 7467600"/>
              <a:gd name="connsiteY583" fmla="*/ 1583214 h 6858000"/>
              <a:gd name="connsiteX584" fmla="*/ 751431 w 7467600"/>
              <a:gd name="connsiteY584" fmla="*/ 1405731 h 6858000"/>
              <a:gd name="connsiteX585" fmla="*/ 655236 w 7467600"/>
              <a:gd name="connsiteY585" fmla="*/ 1268632 h 6858000"/>
              <a:gd name="connsiteX586" fmla="*/ 6516292 w 7467600"/>
              <a:gd name="connsiteY586" fmla="*/ 1263064 h 6858000"/>
              <a:gd name="connsiteX587" fmla="*/ 5736320 w 7467600"/>
              <a:gd name="connsiteY587" fmla="*/ 1501803 h 6858000"/>
              <a:gd name="connsiteX588" fmla="*/ 6516292 w 7467600"/>
              <a:gd name="connsiteY588" fmla="*/ 1263064 h 6858000"/>
              <a:gd name="connsiteX589" fmla="*/ 291466 w 7467600"/>
              <a:gd name="connsiteY589" fmla="*/ 1250369 h 6858000"/>
              <a:gd name="connsiteX590" fmla="*/ 323180 w 7467600"/>
              <a:gd name="connsiteY590" fmla="*/ 1435283 h 6858000"/>
              <a:gd name="connsiteX591" fmla="*/ 349381 w 7467600"/>
              <a:gd name="connsiteY591" fmla="*/ 1875041 h 6858000"/>
              <a:gd name="connsiteX592" fmla="*/ 374363 w 7467600"/>
              <a:gd name="connsiteY592" fmla="*/ 1506494 h 6858000"/>
              <a:gd name="connsiteX593" fmla="*/ 302168 w 7467600"/>
              <a:gd name="connsiteY593" fmla="*/ 1274495 h 6858000"/>
              <a:gd name="connsiteX594" fmla="*/ 291466 w 7467600"/>
              <a:gd name="connsiteY594" fmla="*/ 1250369 h 6858000"/>
              <a:gd name="connsiteX595" fmla="*/ 678222 w 7467600"/>
              <a:gd name="connsiteY595" fmla="*/ 1248670 h 6858000"/>
              <a:gd name="connsiteX596" fmla="*/ 775536 w 7467600"/>
              <a:gd name="connsiteY596" fmla="*/ 1388015 h 6858000"/>
              <a:gd name="connsiteX597" fmla="*/ 894529 w 7467600"/>
              <a:gd name="connsiteY597" fmla="*/ 1567739 h 6858000"/>
              <a:gd name="connsiteX598" fmla="*/ 948000 w 7467600"/>
              <a:gd name="connsiteY598" fmla="*/ 1663088 h 6858000"/>
              <a:gd name="connsiteX599" fmla="*/ 1006812 w 7467600"/>
              <a:gd name="connsiteY599" fmla="*/ 1767683 h 6858000"/>
              <a:gd name="connsiteX600" fmla="*/ 1149133 w 7467600"/>
              <a:gd name="connsiteY600" fmla="*/ 1971513 h 6858000"/>
              <a:gd name="connsiteX601" fmla="*/ 1333952 w 7467600"/>
              <a:gd name="connsiteY601" fmla="*/ 2251620 h 6858000"/>
              <a:gd name="connsiteX602" fmla="*/ 1337329 w 7467600"/>
              <a:gd name="connsiteY602" fmla="*/ 2258350 h 6858000"/>
              <a:gd name="connsiteX603" fmla="*/ 1014726 w 7467600"/>
              <a:gd name="connsiteY603" fmla="*/ 1615556 h 6858000"/>
              <a:gd name="connsiteX604" fmla="*/ 678222 w 7467600"/>
              <a:gd name="connsiteY604" fmla="*/ 1248670 h 6858000"/>
              <a:gd name="connsiteX605" fmla="*/ 6691602 w 7467600"/>
              <a:gd name="connsiteY605" fmla="*/ 1140573 h 6858000"/>
              <a:gd name="connsiteX606" fmla="*/ 6571100 w 7467600"/>
              <a:gd name="connsiteY606" fmla="*/ 1183662 h 6858000"/>
              <a:gd name="connsiteX607" fmla="*/ 6241687 w 7467600"/>
              <a:gd name="connsiteY607" fmla="*/ 1257600 h 6858000"/>
              <a:gd name="connsiteX608" fmla="*/ 5693009 w 7467600"/>
              <a:gd name="connsiteY608" fmla="*/ 1478256 h 6858000"/>
              <a:gd name="connsiteX609" fmla="*/ 6548420 w 7467600"/>
              <a:gd name="connsiteY609" fmla="*/ 1214599 h 6858000"/>
              <a:gd name="connsiteX610" fmla="*/ 6605473 w 7467600"/>
              <a:gd name="connsiteY610" fmla="*/ 1184686 h 6858000"/>
              <a:gd name="connsiteX611" fmla="*/ 6691602 w 7467600"/>
              <a:gd name="connsiteY611" fmla="*/ 1140573 h 6858000"/>
              <a:gd name="connsiteX612" fmla="*/ 4002475 w 7467600"/>
              <a:gd name="connsiteY612" fmla="*/ 1037802 h 6858000"/>
              <a:gd name="connsiteX613" fmla="*/ 4000324 w 7467600"/>
              <a:gd name="connsiteY613" fmla="*/ 1039362 h 6858000"/>
              <a:gd name="connsiteX614" fmla="*/ 4002862 w 7467600"/>
              <a:gd name="connsiteY614" fmla="*/ 1042866 h 6858000"/>
              <a:gd name="connsiteX615" fmla="*/ 4002475 w 7467600"/>
              <a:gd name="connsiteY615" fmla="*/ 1037802 h 6858000"/>
              <a:gd name="connsiteX616" fmla="*/ 506322 w 7467600"/>
              <a:gd name="connsiteY616" fmla="*/ 1020997 h 6858000"/>
              <a:gd name="connsiteX617" fmla="*/ 533068 w 7467600"/>
              <a:gd name="connsiteY617" fmla="*/ 1029409 h 6858000"/>
              <a:gd name="connsiteX618" fmla="*/ 1232525 w 7467600"/>
              <a:gd name="connsiteY618" fmla="*/ 1804675 h 6858000"/>
              <a:gd name="connsiteX619" fmla="*/ 1388858 w 7467600"/>
              <a:gd name="connsiteY619" fmla="*/ 2368011 h 6858000"/>
              <a:gd name="connsiteX620" fmla="*/ 1384098 w 7467600"/>
              <a:gd name="connsiteY620" fmla="*/ 2378125 h 6858000"/>
              <a:gd name="connsiteX621" fmla="*/ 1425393 w 7467600"/>
              <a:gd name="connsiteY621" fmla="*/ 2589124 h 6858000"/>
              <a:gd name="connsiteX622" fmla="*/ 1424001 w 7467600"/>
              <a:gd name="connsiteY622" fmla="*/ 2597541 h 6858000"/>
              <a:gd name="connsiteX623" fmla="*/ 2152729 w 7467600"/>
              <a:gd name="connsiteY623" fmla="*/ 2864487 h 6858000"/>
              <a:gd name="connsiteX624" fmla="*/ 2020609 w 7467600"/>
              <a:gd name="connsiteY624" fmla="*/ 2539671 h 6858000"/>
              <a:gd name="connsiteX625" fmla="*/ 2018920 w 7467600"/>
              <a:gd name="connsiteY625" fmla="*/ 2536309 h 6858000"/>
              <a:gd name="connsiteX626" fmla="*/ 1342441 w 7467600"/>
              <a:gd name="connsiteY626" fmla="*/ 1173017 h 6858000"/>
              <a:gd name="connsiteX627" fmla="*/ 1367925 w 7467600"/>
              <a:gd name="connsiteY627" fmla="*/ 1135648 h 6858000"/>
              <a:gd name="connsiteX628" fmla="*/ 1771401 w 7467600"/>
              <a:gd name="connsiteY628" fmla="*/ 1806673 h 6858000"/>
              <a:gd name="connsiteX629" fmla="*/ 1972385 w 7467600"/>
              <a:gd name="connsiteY629" fmla="*/ 2198735 h 6858000"/>
              <a:gd name="connsiteX630" fmla="*/ 2040892 w 7467600"/>
              <a:gd name="connsiteY630" fmla="*/ 2405205 h 6858000"/>
              <a:gd name="connsiteX631" fmla="*/ 2131689 w 7467600"/>
              <a:gd name="connsiteY631" fmla="*/ 1936926 h 6858000"/>
              <a:gd name="connsiteX632" fmla="*/ 2454820 w 7467600"/>
              <a:gd name="connsiteY632" fmla="*/ 1248808 h 6858000"/>
              <a:gd name="connsiteX633" fmla="*/ 2492512 w 7467600"/>
              <a:gd name="connsiteY633" fmla="*/ 1302920 h 6858000"/>
              <a:gd name="connsiteX634" fmla="*/ 2081216 w 7467600"/>
              <a:gd name="connsiteY634" fmla="*/ 2527513 h 6858000"/>
              <a:gd name="connsiteX635" fmla="*/ 2081211 w 7467600"/>
              <a:gd name="connsiteY635" fmla="*/ 2528916 h 6858000"/>
              <a:gd name="connsiteX636" fmla="*/ 2199067 w 7467600"/>
              <a:gd name="connsiteY636" fmla="*/ 2884061 h 6858000"/>
              <a:gd name="connsiteX637" fmla="*/ 3192586 w 7467600"/>
              <a:gd name="connsiteY637" fmla="*/ 3411496 h 6858000"/>
              <a:gd name="connsiteX638" fmla="*/ 3182620 w 7467600"/>
              <a:gd name="connsiteY638" fmla="*/ 3483279 h 6858000"/>
              <a:gd name="connsiteX639" fmla="*/ 2435119 w 7467600"/>
              <a:gd name="connsiteY639" fmla="*/ 3080173 h 6858000"/>
              <a:gd name="connsiteX640" fmla="*/ 2410152 w 7467600"/>
              <a:gd name="connsiteY640" fmla="*/ 3063751 h 6858000"/>
              <a:gd name="connsiteX641" fmla="*/ 2408099 w 7467600"/>
              <a:gd name="connsiteY641" fmla="*/ 3064403 h 6858000"/>
              <a:gd name="connsiteX642" fmla="*/ 2407218 w 7467600"/>
              <a:gd name="connsiteY642" fmla="*/ 3070324 h 6858000"/>
              <a:gd name="connsiteX643" fmla="*/ 2380138 w 7467600"/>
              <a:gd name="connsiteY643" fmla="*/ 3099341 h 6858000"/>
              <a:gd name="connsiteX644" fmla="*/ 1765923 w 7467600"/>
              <a:gd name="connsiteY644" fmla="*/ 3581043 h 6858000"/>
              <a:gd name="connsiteX645" fmla="*/ 1702258 w 7467600"/>
              <a:gd name="connsiteY645" fmla="*/ 3612286 h 6858000"/>
              <a:gd name="connsiteX646" fmla="*/ 1538370 w 7467600"/>
              <a:gd name="connsiteY646" fmla="*/ 3811804 h 6858000"/>
              <a:gd name="connsiteX647" fmla="*/ 542867 w 7467600"/>
              <a:gd name="connsiteY647" fmla="*/ 4944092 h 6858000"/>
              <a:gd name="connsiteX648" fmla="*/ 515800 w 7467600"/>
              <a:gd name="connsiteY648" fmla="*/ 4862180 h 6858000"/>
              <a:gd name="connsiteX649" fmla="*/ 909145 w 7467600"/>
              <a:gd name="connsiteY649" fmla="*/ 4199225 h 6858000"/>
              <a:gd name="connsiteX650" fmla="*/ 1214067 w 7467600"/>
              <a:gd name="connsiteY650" fmla="*/ 3908561 h 6858000"/>
              <a:gd name="connsiteX651" fmla="*/ 640967 w 7467600"/>
              <a:gd name="connsiteY651" fmla="*/ 4105601 h 6858000"/>
              <a:gd name="connsiteX652" fmla="*/ 112563 w 7467600"/>
              <a:gd name="connsiteY652" fmla="*/ 4396952 h 6858000"/>
              <a:gd name="connsiteX653" fmla="*/ 0 w 7467600"/>
              <a:gd name="connsiteY653" fmla="*/ 4466006 h 6858000"/>
              <a:gd name="connsiteX654" fmla="*/ 0 w 7467600"/>
              <a:gd name="connsiteY654" fmla="*/ 4233763 h 6858000"/>
              <a:gd name="connsiteX655" fmla="*/ 36881 w 7467600"/>
              <a:gd name="connsiteY655" fmla="*/ 4200118 h 6858000"/>
              <a:gd name="connsiteX656" fmla="*/ 910534 w 7467600"/>
              <a:gd name="connsiteY656" fmla="*/ 3629753 h 6858000"/>
              <a:gd name="connsiteX657" fmla="*/ 1578717 w 7467600"/>
              <a:gd name="connsiteY657" fmla="*/ 3575982 h 6858000"/>
              <a:gd name="connsiteX658" fmla="*/ 2338780 w 7467600"/>
              <a:gd name="connsiteY658" fmla="*/ 3033725 h 6858000"/>
              <a:gd name="connsiteX659" fmla="*/ 1807991 w 7467600"/>
              <a:gd name="connsiteY659" fmla="*/ 2807184 h 6858000"/>
              <a:gd name="connsiteX660" fmla="*/ 1416358 w 7467600"/>
              <a:gd name="connsiteY660" fmla="*/ 3112571 h 6858000"/>
              <a:gd name="connsiteX661" fmla="*/ 939066 w 7467600"/>
              <a:gd name="connsiteY661" fmla="*/ 3378798 h 6858000"/>
              <a:gd name="connsiteX662" fmla="*/ 115099 w 7467600"/>
              <a:gd name="connsiteY662" fmla="*/ 3607650 h 6858000"/>
              <a:gd name="connsiteX663" fmla="*/ 97284 w 7467600"/>
              <a:gd name="connsiteY663" fmla="*/ 3520393 h 6858000"/>
              <a:gd name="connsiteX664" fmla="*/ 922050 w 7467600"/>
              <a:gd name="connsiteY664" fmla="*/ 3074867 h 6858000"/>
              <a:gd name="connsiteX665" fmla="*/ 1405265 w 7467600"/>
              <a:gd name="connsiteY665" fmla="*/ 3016319 h 6858000"/>
              <a:gd name="connsiteX666" fmla="*/ 1407512 w 7467600"/>
              <a:gd name="connsiteY666" fmla="*/ 3018001 h 6858000"/>
              <a:gd name="connsiteX667" fmla="*/ 1726266 w 7467600"/>
              <a:gd name="connsiteY667" fmla="*/ 2777274 h 6858000"/>
              <a:gd name="connsiteX668" fmla="*/ 625390 w 7467600"/>
              <a:gd name="connsiteY668" fmla="*/ 2514541 h 6858000"/>
              <a:gd name="connsiteX669" fmla="*/ 619799 w 7467600"/>
              <a:gd name="connsiteY669" fmla="*/ 2527180 h 6858000"/>
              <a:gd name="connsiteX670" fmla="*/ 310030 w 7467600"/>
              <a:gd name="connsiteY670" fmla="*/ 2771818 h 6858000"/>
              <a:gd name="connsiteX671" fmla="*/ 173877 w 7467600"/>
              <a:gd name="connsiteY671" fmla="*/ 2937056 h 6858000"/>
              <a:gd name="connsiteX672" fmla="*/ 77889 w 7467600"/>
              <a:gd name="connsiteY672" fmla="*/ 3138440 h 6858000"/>
              <a:gd name="connsiteX673" fmla="*/ 0 w 7467600"/>
              <a:gd name="connsiteY673" fmla="*/ 3271395 h 6858000"/>
              <a:gd name="connsiteX674" fmla="*/ 0 w 7467600"/>
              <a:gd name="connsiteY674" fmla="*/ 3153002 h 6858000"/>
              <a:gd name="connsiteX675" fmla="*/ 2386 w 7467600"/>
              <a:gd name="connsiteY675" fmla="*/ 3149203 h 6858000"/>
              <a:gd name="connsiteX676" fmla="*/ 89753 w 7467600"/>
              <a:gd name="connsiteY676" fmla="*/ 2987702 h 6858000"/>
              <a:gd name="connsiteX677" fmla="*/ 76869 w 7467600"/>
              <a:gd name="connsiteY677" fmla="*/ 3005404 h 6858000"/>
              <a:gd name="connsiteX678" fmla="*/ 32049 w 7467600"/>
              <a:gd name="connsiteY678" fmla="*/ 3065814 h 6858000"/>
              <a:gd name="connsiteX679" fmla="*/ 0 w 7467600"/>
              <a:gd name="connsiteY679" fmla="*/ 3108744 h 6858000"/>
              <a:gd name="connsiteX680" fmla="*/ 0 w 7467600"/>
              <a:gd name="connsiteY680" fmla="*/ 3058059 h 6858000"/>
              <a:gd name="connsiteX681" fmla="*/ 7610 w 7467600"/>
              <a:gd name="connsiteY681" fmla="*/ 3047889 h 6858000"/>
              <a:gd name="connsiteX682" fmla="*/ 52419 w 7467600"/>
              <a:gd name="connsiteY682" fmla="*/ 2987479 h 6858000"/>
              <a:gd name="connsiteX683" fmla="*/ 59142 w 7467600"/>
              <a:gd name="connsiteY683" fmla="*/ 2978488 h 6858000"/>
              <a:gd name="connsiteX684" fmla="*/ 0 w 7467600"/>
              <a:gd name="connsiteY684" fmla="*/ 3015334 h 6858000"/>
              <a:gd name="connsiteX685" fmla="*/ 0 w 7467600"/>
              <a:gd name="connsiteY685" fmla="*/ 2914286 h 6858000"/>
              <a:gd name="connsiteX686" fmla="*/ 36383 w 7467600"/>
              <a:gd name="connsiteY686" fmla="*/ 2901128 h 6858000"/>
              <a:gd name="connsiteX687" fmla="*/ 156329 w 7467600"/>
              <a:gd name="connsiteY687" fmla="*/ 2840533 h 6858000"/>
              <a:gd name="connsiteX688" fmla="*/ 358355 w 7467600"/>
              <a:gd name="connsiteY688" fmla="*/ 2620471 h 6858000"/>
              <a:gd name="connsiteX689" fmla="*/ 510577 w 7467600"/>
              <a:gd name="connsiteY689" fmla="*/ 2501244 h 6858000"/>
              <a:gd name="connsiteX690" fmla="*/ 211967 w 7467600"/>
              <a:gd name="connsiteY690" fmla="*/ 2479171 h 6858000"/>
              <a:gd name="connsiteX691" fmla="*/ 0 w 7467600"/>
              <a:gd name="connsiteY691" fmla="*/ 2476398 h 6858000"/>
              <a:gd name="connsiteX692" fmla="*/ 0 w 7467600"/>
              <a:gd name="connsiteY692" fmla="*/ 2389189 h 6858000"/>
              <a:gd name="connsiteX693" fmla="*/ 103062 w 7467600"/>
              <a:gd name="connsiteY693" fmla="*/ 2389518 h 6858000"/>
              <a:gd name="connsiteX694" fmla="*/ 510734 w 7467600"/>
              <a:gd name="connsiteY694" fmla="*/ 2416201 h 6858000"/>
              <a:gd name="connsiteX695" fmla="*/ 279257 w 7467600"/>
              <a:gd name="connsiteY695" fmla="*/ 2092102 h 6858000"/>
              <a:gd name="connsiteX696" fmla="*/ 65265 w 7467600"/>
              <a:gd name="connsiteY696" fmla="*/ 2006049 h 6858000"/>
              <a:gd name="connsiteX697" fmla="*/ 0 w 7467600"/>
              <a:gd name="connsiteY697" fmla="*/ 1982532 h 6858000"/>
              <a:gd name="connsiteX698" fmla="*/ 0 w 7467600"/>
              <a:gd name="connsiteY698" fmla="*/ 1912789 h 6858000"/>
              <a:gd name="connsiteX699" fmla="*/ 97460 w 7467600"/>
              <a:gd name="connsiteY699" fmla="*/ 1953725 h 6858000"/>
              <a:gd name="connsiteX700" fmla="*/ 221272 w 7467600"/>
              <a:gd name="connsiteY700" fmla="*/ 1980766 h 6858000"/>
              <a:gd name="connsiteX701" fmla="*/ 116765 w 7467600"/>
              <a:gd name="connsiteY701" fmla="*/ 1911033 h 6858000"/>
              <a:gd name="connsiteX702" fmla="*/ 16405 w 7467600"/>
              <a:gd name="connsiteY702" fmla="*/ 1803412 h 6858000"/>
              <a:gd name="connsiteX703" fmla="*/ 0 w 7467600"/>
              <a:gd name="connsiteY703" fmla="*/ 1784777 h 6858000"/>
              <a:gd name="connsiteX704" fmla="*/ 0 w 7467600"/>
              <a:gd name="connsiteY704" fmla="*/ 1740082 h 6858000"/>
              <a:gd name="connsiteX705" fmla="*/ 39394 w 7467600"/>
              <a:gd name="connsiteY705" fmla="*/ 1784856 h 6858000"/>
              <a:gd name="connsiteX706" fmla="*/ 135813 w 7467600"/>
              <a:gd name="connsiteY706" fmla="*/ 1888838 h 6858000"/>
              <a:gd name="connsiteX707" fmla="*/ 242575 w 7467600"/>
              <a:gd name="connsiteY707" fmla="*/ 1958841 h 6858000"/>
              <a:gd name="connsiteX708" fmla="*/ 82197 w 7467600"/>
              <a:gd name="connsiteY708" fmla="*/ 1754826 h 6858000"/>
              <a:gd name="connsiteX709" fmla="*/ 0 w 7467600"/>
              <a:gd name="connsiteY709" fmla="*/ 1679650 h 6858000"/>
              <a:gd name="connsiteX710" fmla="*/ 0 w 7467600"/>
              <a:gd name="connsiteY710" fmla="*/ 1602463 h 6858000"/>
              <a:gd name="connsiteX711" fmla="*/ 84689 w 7467600"/>
              <a:gd name="connsiteY711" fmla="*/ 1677442 h 6858000"/>
              <a:gd name="connsiteX712" fmla="*/ 298437 w 7467600"/>
              <a:gd name="connsiteY712" fmla="*/ 1968019 h 6858000"/>
              <a:gd name="connsiteX713" fmla="*/ 227269 w 7467600"/>
              <a:gd name="connsiteY713" fmla="*/ 1114064 h 6858000"/>
              <a:gd name="connsiteX714" fmla="*/ 248003 w 7467600"/>
              <a:gd name="connsiteY714" fmla="*/ 1089613 h 6858000"/>
              <a:gd name="connsiteX715" fmla="*/ 427020 w 7467600"/>
              <a:gd name="connsiteY715" fmla="*/ 1619803 h 6858000"/>
              <a:gd name="connsiteX716" fmla="*/ 340345 w 7467600"/>
              <a:gd name="connsiteY716" fmla="*/ 2027739 h 6858000"/>
              <a:gd name="connsiteX717" fmla="*/ 360865 w 7467600"/>
              <a:gd name="connsiteY717" fmla="*/ 2044827 h 6858000"/>
              <a:gd name="connsiteX718" fmla="*/ 560414 w 7467600"/>
              <a:gd name="connsiteY718" fmla="*/ 2421457 h 6858000"/>
              <a:gd name="connsiteX719" fmla="*/ 1359703 w 7467600"/>
              <a:gd name="connsiteY719" fmla="*/ 2578554 h 6858000"/>
              <a:gd name="connsiteX720" fmla="*/ 1359422 w 7467600"/>
              <a:gd name="connsiteY720" fmla="*/ 2577994 h 6858000"/>
              <a:gd name="connsiteX721" fmla="*/ 828701 w 7467600"/>
              <a:gd name="connsiteY721" fmla="*/ 1839520 h 6858000"/>
              <a:gd name="connsiteX722" fmla="*/ 494427 w 7467600"/>
              <a:gd name="connsiteY722" fmla="*/ 1092333 h 6858000"/>
              <a:gd name="connsiteX723" fmla="*/ 506322 w 7467600"/>
              <a:gd name="connsiteY723" fmla="*/ 1020997 h 6858000"/>
              <a:gd name="connsiteX724" fmla="*/ 4570198 w 7467600"/>
              <a:gd name="connsiteY724" fmla="*/ 978081 h 6858000"/>
              <a:gd name="connsiteX725" fmla="*/ 4523691 w 7467600"/>
              <a:gd name="connsiteY725" fmla="*/ 1127776 h 6858000"/>
              <a:gd name="connsiteX726" fmla="*/ 4509875 w 7467600"/>
              <a:gd name="connsiteY726" fmla="*/ 1167552 h 6858000"/>
              <a:gd name="connsiteX727" fmla="*/ 4478168 w 7467600"/>
              <a:gd name="connsiteY727" fmla="*/ 1260735 h 6858000"/>
              <a:gd name="connsiteX728" fmla="*/ 4409309 w 7467600"/>
              <a:gd name="connsiteY728" fmla="*/ 1666996 h 6858000"/>
              <a:gd name="connsiteX729" fmla="*/ 4370031 w 7467600"/>
              <a:gd name="connsiteY729" fmla="*/ 1955666 h 6858000"/>
              <a:gd name="connsiteX730" fmla="*/ 4570198 w 7467600"/>
              <a:gd name="connsiteY730" fmla="*/ 978081 h 6858000"/>
              <a:gd name="connsiteX731" fmla="*/ 4557898 w 7467600"/>
              <a:gd name="connsiteY731" fmla="*/ 900011 h 6858000"/>
              <a:gd name="connsiteX732" fmla="*/ 4344840 w 7467600"/>
              <a:gd name="connsiteY732" fmla="*/ 1922038 h 6858000"/>
              <a:gd name="connsiteX733" fmla="*/ 4378710 w 7467600"/>
              <a:gd name="connsiteY733" fmla="*/ 1665516 h 6858000"/>
              <a:gd name="connsiteX734" fmla="*/ 4448798 w 7467600"/>
              <a:gd name="connsiteY734" fmla="*/ 1253024 h 6858000"/>
              <a:gd name="connsiteX735" fmla="*/ 4480315 w 7467600"/>
              <a:gd name="connsiteY735" fmla="*/ 1158454 h 6858000"/>
              <a:gd name="connsiteX736" fmla="*/ 4494133 w 7467600"/>
              <a:gd name="connsiteY736" fmla="*/ 1118676 h 6858000"/>
              <a:gd name="connsiteX737" fmla="*/ 4557898 w 7467600"/>
              <a:gd name="connsiteY737" fmla="*/ 900011 h 6858000"/>
              <a:gd name="connsiteX738" fmla="*/ 5870151 w 7467600"/>
              <a:gd name="connsiteY738" fmla="*/ 898890 h 6858000"/>
              <a:gd name="connsiteX739" fmla="*/ 5861335 w 7467600"/>
              <a:gd name="connsiteY739" fmla="*/ 899177 h 6858000"/>
              <a:gd name="connsiteX740" fmla="*/ 5843702 w 7467600"/>
              <a:gd name="connsiteY740" fmla="*/ 899748 h 6858000"/>
              <a:gd name="connsiteX741" fmla="*/ 5651107 w 7467600"/>
              <a:gd name="connsiteY741" fmla="*/ 920306 h 6858000"/>
              <a:gd name="connsiteX742" fmla="*/ 5459407 w 7467600"/>
              <a:gd name="connsiteY742" fmla="*/ 940975 h 6858000"/>
              <a:gd name="connsiteX743" fmla="*/ 5374846 w 7467600"/>
              <a:gd name="connsiteY743" fmla="*/ 941988 h 6858000"/>
              <a:gd name="connsiteX744" fmla="*/ 5256105 w 7467600"/>
              <a:gd name="connsiteY744" fmla="*/ 945632 h 6858000"/>
              <a:gd name="connsiteX745" fmla="*/ 5107071 w 7467600"/>
              <a:gd name="connsiteY745" fmla="*/ 969720 h 6858000"/>
              <a:gd name="connsiteX746" fmla="*/ 4998681 w 7467600"/>
              <a:gd name="connsiteY746" fmla="*/ 988771 h 6858000"/>
              <a:gd name="connsiteX747" fmla="*/ 5870151 w 7467600"/>
              <a:gd name="connsiteY747" fmla="*/ 898890 h 6858000"/>
              <a:gd name="connsiteX748" fmla="*/ 5504425 w 7467600"/>
              <a:gd name="connsiteY748" fmla="*/ 848067 h 6858000"/>
              <a:gd name="connsiteX749" fmla="*/ 4968849 w 7467600"/>
              <a:gd name="connsiteY749" fmla="*/ 962318 h 6858000"/>
              <a:gd name="connsiteX750" fmla="*/ 5104039 w 7467600"/>
              <a:gd name="connsiteY750" fmla="*/ 940634 h 6858000"/>
              <a:gd name="connsiteX751" fmla="*/ 5256311 w 7467600"/>
              <a:gd name="connsiteY751" fmla="*/ 916490 h 6858000"/>
              <a:gd name="connsiteX752" fmla="*/ 5377381 w 7467600"/>
              <a:gd name="connsiteY752" fmla="*/ 912671 h 6858000"/>
              <a:gd name="connsiteX753" fmla="*/ 5460148 w 7467600"/>
              <a:gd name="connsiteY753" fmla="*/ 911442 h 6858000"/>
              <a:gd name="connsiteX754" fmla="*/ 5648971 w 7467600"/>
              <a:gd name="connsiteY754" fmla="*/ 891331 h 6858000"/>
              <a:gd name="connsiteX755" fmla="*/ 5844807 w 7467600"/>
              <a:gd name="connsiteY755" fmla="*/ 870718 h 6858000"/>
              <a:gd name="connsiteX756" fmla="*/ 5862975 w 7467600"/>
              <a:gd name="connsiteY756" fmla="*/ 869756 h 6858000"/>
              <a:gd name="connsiteX757" fmla="*/ 5920887 w 7467600"/>
              <a:gd name="connsiteY757" fmla="*/ 865929 h 6858000"/>
              <a:gd name="connsiteX758" fmla="*/ 5504425 w 7467600"/>
              <a:gd name="connsiteY758" fmla="*/ 848067 h 6858000"/>
              <a:gd name="connsiteX759" fmla="*/ 3607114 w 7467600"/>
              <a:gd name="connsiteY759" fmla="*/ 467441 h 6858000"/>
              <a:gd name="connsiteX760" fmla="*/ 3296242 w 7467600"/>
              <a:gd name="connsiteY760" fmla="*/ 807991 h 6858000"/>
              <a:gd name="connsiteX761" fmla="*/ 3174674 w 7467600"/>
              <a:gd name="connsiteY761" fmla="*/ 919759 h 6858000"/>
              <a:gd name="connsiteX762" fmla="*/ 3042978 w 7467600"/>
              <a:gd name="connsiteY762" fmla="*/ 1054894 h 6858000"/>
              <a:gd name="connsiteX763" fmla="*/ 2968914 w 7467600"/>
              <a:gd name="connsiteY763" fmla="*/ 1133756 h 6858000"/>
              <a:gd name="connsiteX764" fmla="*/ 3103823 w 7467600"/>
              <a:gd name="connsiteY764" fmla="*/ 1026814 h 6858000"/>
              <a:gd name="connsiteX765" fmla="*/ 3607114 w 7467600"/>
              <a:gd name="connsiteY765" fmla="*/ 467441 h 6858000"/>
              <a:gd name="connsiteX766" fmla="*/ 3744487 w 7467600"/>
              <a:gd name="connsiteY766" fmla="*/ 383136 h 6858000"/>
              <a:gd name="connsiteX767" fmla="*/ 3970213 w 7467600"/>
              <a:gd name="connsiteY767" fmla="*/ 995559 h 6858000"/>
              <a:gd name="connsiteX768" fmla="*/ 3744487 w 7467600"/>
              <a:gd name="connsiteY768" fmla="*/ 383136 h 6858000"/>
              <a:gd name="connsiteX769" fmla="*/ 3624562 w 7467600"/>
              <a:gd name="connsiteY769" fmla="*/ 367041 h 6858000"/>
              <a:gd name="connsiteX770" fmla="*/ 3489712 w 7467600"/>
              <a:gd name="connsiteY770" fmla="*/ 485386 h 6858000"/>
              <a:gd name="connsiteX771" fmla="*/ 3182994 w 7467600"/>
              <a:gd name="connsiteY771" fmla="*/ 828265 h 6858000"/>
              <a:gd name="connsiteX772" fmla="*/ 2892114 w 7467600"/>
              <a:gd name="connsiteY772" fmla="*/ 1172635 h 6858000"/>
              <a:gd name="connsiteX773" fmla="*/ 3021459 w 7467600"/>
              <a:gd name="connsiteY773" fmla="*/ 1035385 h 6858000"/>
              <a:gd name="connsiteX774" fmla="*/ 3153873 w 7467600"/>
              <a:gd name="connsiteY774" fmla="*/ 898971 h 6858000"/>
              <a:gd name="connsiteX775" fmla="*/ 3276511 w 7467600"/>
              <a:gd name="connsiteY775" fmla="*/ 786423 h 6858000"/>
              <a:gd name="connsiteX776" fmla="*/ 3584154 w 7467600"/>
              <a:gd name="connsiteY776" fmla="*/ 448218 h 6858000"/>
              <a:gd name="connsiteX777" fmla="*/ 3624562 w 7467600"/>
              <a:gd name="connsiteY777" fmla="*/ 367041 h 6858000"/>
              <a:gd name="connsiteX778" fmla="*/ 3766672 w 7467600"/>
              <a:gd name="connsiteY778" fmla="*/ 359429 h 6858000"/>
              <a:gd name="connsiteX779" fmla="*/ 3996338 w 7467600"/>
              <a:gd name="connsiteY779" fmla="*/ 968237 h 6858000"/>
              <a:gd name="connsiteX780" fmla="*/ 3766672 w 7467600"/>
              <a:gd name="connsiteY780" fmla="*/ 359429 h 6858000"/>
              <a:gd name="connsiteX781" fmla="*/ 5805386 w 7467600"/>
              <a:gd name="connsiteY781" fmla="*/ 239240 h 6858000"/>
              <a:gd name="connsiteX782" fmla="*/ 5736947 w 7467600"/>
              <a:gd name="connsiteY782" fmla="*/ 261367 h 6858000"/>
              <a:gd name="connsiteX783" fmla="*/ 5427012 w 7467600"/>
              <a:gd name="connsiteY783" fmla="*/ 311272 h 6858000"/>
              <a:gd name="connsiteX784" fmla="*/ 5147818 w 7467600"/>
              <a:gd name="connsiteY784" fmla="*/ 322112 h 6858000"/>
              <a:gd name="connsiteX785" fmla="*/ 5060854 w 7467600"/>
              <a:gd name="connsiteY785" fmla="*/ 311882 h 6858000"/>
              <a:gd name="connsiteX786" fmla="*/ 4945989 w 7467600"/>
              <a:gd name="connsiteY786" fmla="*/ 300516 h 6858000"/>
              <a:gd name="connsiteX787" fmla="*/ 5410479 w 7467600"/>
              <a:gd name="connsiteY787" fmla="*/ 348434 h 6858000"/>
              <a:gd name="connsiteX788" fmla="*/ 5805386 w 7467600"/>
              <a:gd name="connsiteY788" fmla="*/ 239240 h 6858000"/>
              <a:gd name="connsiteX789" fmla="*/ 5905192 w 7467600"/>
              <a:gd name="connsiteY789" fmla="*/ 163079 h 6858000"/>
              <a:gd name="connsiteX790" fmla="*/ 5865655 w 7467600"/>
              <a:gd name="connsiteY790" fmla="*/ 171901 h 6858000"/>
              <a:gd name="connsiteX791" fmla="*/ 5259740 w 7467600"/>
              <a:gd name="connsiteY791" fmla="*/ 257013 h 6858000"/>
              <a:gd name="connsiteX792" fmla="*/ 5208466 w 7467600"/>
              <a:gd name="connsiteY792" fmla="*/ 257550 h 6858000"/>
              <a:gd name="connsiteX793" fmla="*/ 4980204 w 7467600"/>
              <a:gd name="connsiteY793" fmla="*/ 271903 h 6858000"/>
              <a:gd name="connsiteX794" fmla="*/ 5068068 w 7467600"/>
              <a:gd name="connsiteY794" fmla="*/ 282244 h 6858000"/>
              <a:gd name="connsiteX795" fmla="*/ 5153231 w 7467600"/>
              <a:gd name="connsiteY795" fmla="*/ 292240 h 6858000"/>
              <a:gd name="connsiteX796" fmla="*/ 5426491 w 7467600"/>
              <a:gd name="connsiteY796" fmla="*/ 281128 h 6858000"/>
              <a:gd name="connsiteX797" fmla="*/ 5731212 w 7467600"/>
              <a:gd name="connsiteY797" fmla="*/ 231951 h 6858000"/>
              <a:gd name="connsiteX798" fmla="*/ 5905192 w 7467600"/>
              <a:gd name="connsiteY798" fmla="*/ 163079 h 6858000"/>
              <a:gd name="connsiteX799" fmla="*/ 5944437 w 7467600"/>
              <a:gd name="connsiteY799" fmla="*/ 113829 h 6858000"/>
              <a:gd name="connsiteX800" fmla="*/ 5825032 w 7467600"/>
              <a:gd name="connsiteY800" fmla="*/ 146405 h 6858000"/>
              <a:gd name="connsiteX801" fmla="*/ 4955599 w 7467600"/>
              <a:gd name="connsiteY801" fmla="*/ 247008 h 6858000"/>
              <a:gd name="connsiteX802" fmla="*/ 5210104 w 7467600"/>
              <a:gd name="connsiteY802" fmla="*/ 228123 h 6858000"/>
              <a:gd name="connsiteX803" fmla="*/ 5261015 w 7467600"/>
              <a:gd name="connsiteY803" fmla="*/ 227087 h 6858000"/>
              <a:gd name="connsiteX804" fmla="*/ 5861181 w 7467600"/>
              <a:gd name="connsiteY804" fmla="*/ 143093 h 6858000"/>
              <a:gd name="connsiteX805" fmla="*/ 5961252 w 7467600"/>
              <a:gd name="connsiteY805" fmla="*/ 114820 h 6858000"/>
              <a:gd name="connsiteX806" fmla="*/ 5944437 w 7467600"/>
              <a:gd name="connsiteY806" fmla="*/ 113829 h 6858000"/>
              <a:gd name="connsiteX807" fmla="*/ 3882765 w 7467600"/>
              <a:gd name="connsiteY807" fmla="*/ 0 h 6858000"/>
              <a:gd name="connsiteX808" fmla="*/ 3995099 w 7467600"/>
              <a:gd name="connsiteY808" fmla="*/ 0 h 6858000"/>
              <a:gd name="connsiteX809" fmla="*/ 4163818 w 7467600"/>
              <a:gd name="connsiteY809" fmla="*/ 234104 h 6858000"/>
              <a:gd name="connsiteX810" fmla="*/ 4172099 w 7467600"/>
              <a:gd name="connsiteY810" fmla="*/ 234207 h 6858000"/>
              <a:gd name="connsiteX811" fmla="*/ 4784282 w 7467600"/>
              <a:gd name="connsiteY811" fmla="*/ 276561 h 6858000"/>
              <a:gd name="connsiteX812" fmla="*/ 4801687 w 7467600"/>
              <a:gd name="connsiteY812" fmla="*/ 267764 h 6858000"/>
              <a:gd name="connsiteX813" fmla="*/ 6082788 w 7467600"/>
              <a:gd name="connsiteY813" fmla="*/ 64119 h 6858000"/>
              <a:gd name="connsiteX814" fmla="*/ 6099442 w 7467600"/>
              <a:gd name="connsiteY814" fmla="*/ 82568 h 6858000"/>
              <a:gd name="connsiteX815" fmla="*/ 4804137 w 7467600"/>
              <a:gd name="connsiteY815" fmla="*/ 320931 h 6858000"/>
              <a:gd name="connsiteX816" fmla="*/ 4227047 w 7467600"/>
              <a:gd name="connsiteY816" fmla="*/ 313415 h 6858000"/>
              <a:gd name="connsiteX817" fmla="*/ 4346041 w 7467600"/>
              <a:gd name="connsiteY817" fmla="*/ 456086 h 6858000"/>
              <a:gd name="connsiteX818" fmla="*/ 4870967 w 7467600"/>
              <a:gd name="connsiteY818" fmla="*/ 963061 h 6858000"/>
              <a:gd name="connsiteX819" fmla="*/ 4889647 w 7467600"/>
              <a:gd name="connsiteY819" fmla="*/ 957147 h 6858000"/>
              <a:gd name="connsiteX820" fmla="*/ 5422504 w 7467600"/>
              <a:gd name="connsiteY820" fmla="*/ 805191 h 6858000"/>
              <a:gd name="connsiteX821" fmla="*/ 6087656 w 7467600"/>
              <a:gd name="connsiteY821" fmla="*/ 826703 h 6858000"/>
              <a:gd name="connsiteX822" fmla="*/ 6058717 w 7467600"/>
              <a:gd name="connsiteY822" fmla="*/ 865992 h 6858000"/>
              <a:gd name="connsiteX823" fmla="*/ 4974153 w 7467600"/>
              <a:gd name="connsiteY823" fmla="*/ 1045456 h 6858000"/>
              <a:gd name="connsiteX824" fmla="*/ 5627835 w 7467600"/>
              <a:gd name="connsiteY824" fmla="*/ 1472077 h 6858000"/>
              <a:gd name="connsiteX825" fmla="*/ 5629817 w 7467600"/>
              <a:gd name="connsiteY825" fmla="*/ 1471412 h 6858000"/>
              <a:gd name="connsiteX826" fmla="*/ 5634124 w 7467600"/>
              <a:gd name="connsiteY826" fmla="*/ 1470572 h 6858000"/>
              <a:gd name="connsiteX827" fmla="*/ 5755832 w 7467600"/>
              <a:gd name="connsiteY827" fmla="*/ 1383886 h 6858000"/>
              <a:gd name="connsiteX828" fmla="*/ 6014186 w 7467600"/>
              <a:gd name="connsiteY828" fmla="*/ 1279799 h 6858000"/>
              <a:gd name="connsiteX829" fmla="*/ 6901619 w 7467600"/>
              <a:gd name="connsiteY829" fmla="*/ 1047874 h 6858000"/>
              <a:gd name="connsiteX830" fmla="*/ 6931566 w 7467600"/>
              <a:gd name="connsiteY830" fmla="*/ 1062034 h 6858000"/>
              <a:gd name="connsiteX831" fmla="*/ 5790982 w 7467600"/>
              <a:gd name="connsiteY831" fmla="*/ 1561380 h 6858000"/>
              <a:gd name="connsiteX832" fmla="*/ 6188971 w 7467600"/>
              <a:gd name="connsiteY832" fmla="*/ 1755168 h 6858000"/>
              <a:gd name="connsiteX833" fmla="*/ 6202446 w 7467600"/>
              <a:gd name="connsiteY833" fmla="*/ 1752268 h 6858000"/>
              <a:gd name="connsiteX834" fmla="*/ 7179560 w 7467600"/>
              <a:gd name="connsiteY834" fmla="*/ 1467551 h 6858000"/>
              <a:gd name="connsiteX835" fmla="*/ 7158730 w 7467600"/>
              <a:gd name="connsiteY835" fmla="*/ 1507835 h 6858000"/>
              <a:gd name="connsiteX836" fmla="*/ 6326959 w 7467600"/>
              <a:gd name="connsiteY836" fmla="*/ 1817686 h 6858000"/>
              <a:gd name="connsiteX837" fmla="*/ 6537433 w 7467600"/>
              <a:gd name="connsiteY837" fmla="*/ 1907790 h 6858000"/>
              <a:gd name="connsiteX838" fmla="*/ 6550221 w 7467600"/>
              <a:gd name="connsiteY838" fmla="*/ 1910729 h 6858000"/>
              <a:gd name="connsiteX839" fmla="*/ 6964438 w 7467600"/>
              <a:gd name="connsiteY839" fmla="*/ 2209505 h 6858000"/>
              <a:gd name="connsiteX840" fmla="*/ 7367862 w 7467600"/>
              <a:gd name="connsiteY840" fmla="*/ 2806833 h 6858000"/>
              <a:gd name="connsiteX841" fmla="*/ 7364329 w 7467600"/>
              <a:gd name="connsiteY841" fmla="*/ 2826907 h 6858000"/>
              <a:gd name="connsiteX842" fmla="*/ 7290545 w 7467600"/>
              <a:gd name="connsiteY842" fmla="*/ 2850663 h 6858000"/>
              <a:gd name="connsiteX843" fmla="*/ 6472036 w 7467600"/>
              <a:gd name="connsiteY843" fmla="*/ 1959003 h 6858000"/>
              <a:gd name="connsiteX844" fmla="*/ 5792897 w 7467600"/>
              <a:gd name="connsiteY844" fmla="*/ 1647747 h 6858000"/>
              <a:gd name="connsiteX845" fmla="*/ 5842751 w 7467600"/>
              <a:gd name="connsiteY845" fmla="*/ 1816112 h 6858000"/>
              <a:gd name="connsiteX846" fmla="*/ 5847424 w 7467600"/>
              <a:gd name="connsiteY846" fmla="*/ 1815776 h 6858000"/>
              <a:gd name="connsiteX847" fmla="*/ 6399821 w 7467600"/>
              <a:gd name="connsiteY847" fmla="*/ 2344799 h 6858000"/>
              <a:gd name="connsiteX848" fmla="*/ 6323232 w 7467600"/>
              <a:gd name="connsiteY848" fmla="*/ 2389634 h 6858000"/>
              <a:gd name="connsiteX849" fmla="*/ 5942958 w 7467600"/>
              <a:gd name="connsiteY849" fmla="*/ 2077708 h 6858000"/>
              <a:gd name="connsiteX850" fmla="*/ 5921559 w 7467600"/>
              <a:gd name="connsiteY850" fmla="*/ 2378596 h 6858000"/>
              <a:gd name="connsiteX851" fmla="*/ 5817651 w 7467600"/>
              <a:gd name="connsiteY851" fmla="*/ 3023919 h 6858000"/>
              <a:gd name="connsiteX852" fmla="*/ 5729634 w 7467600"/>
              <a:gd name="connsiteY852" fmla="*/ 3051849 h 6858000"/>
              <a:gd name="connsiteX853" fmla="*/ 5611018 w 7467600"/>
              <a:gd name="connsiteY853" fmla="*/ 2316769 h 6858000"/>
              <a:gd name="connsiteX854" fmla="*/ 5687608 w 7467600"/>
              <a:gd name="connsiteY854" fmla="*/ 2039972 h 6858000"/>
              <a:gd name="connsiteX855" fmla="*/ 5657554 w 7467600"/>
              <a:gd name="connsiteY855" fmla="*/ 1576445 h 6858000"/>
              <a:gd name="connsiteX856" fmla="*/ 5150475 w 7467600"/>
              <a:gd name="connsiteY856" fmla="*/ 1274012 h 6858000"/>
              <a:gd name="connsiteX857" fmla="*/ 5349142 w 7467600"/>
              <a:gd name="connsiteY857" fmla="*/ 2204405 h 6858000"/>
              <a:gd name="connsiteX858" fmla="*/ 5262214 w 7467600"/>
              <a:gd name="connsiteY858" fmla="*/ 2233836 h 6858000"/>
              <a:gd name="connsiteX859" fmla="*/ 4981539 w 7467600"/>
              <a:gd name="connsiteY859" fmla="*/ 1542201 h 6858000"/>
              <a:gd name="connsiteX860" fmla="*/ 4958461 w 7467600"/>
              <a:gd name="connsiteY860" fmla="*/ 1136957 h 6858000"/>
              <a:gd name="connsiteX861" fmla="*/ 4655015 w 7467600"/>
              <a:gd name="connsiteY861" fmla="*/ 891426 h 6858000"/>
              <a:gd name="connsiteX862" fmla="*/ 4348002 w 7467600"/>
              <a:gd name="connsiteY862" fmla="*/ 2205895 h 6858000"/>
              <a:gd name="connsiteX863" fmla="*/ 4262250 w 7467600"/>
              <a:gd name="connsiteY863" fmla="*/ 2219972 h 6858000"/>
              <a:gd name="connsiteX864" fmla="*/ 4550611 w 7467600"/>
              <a:gd name="connsiteY864" fmla="*/ 817540 h 6858000"/>
              <a:gd name="connsiteX865" fmla="*/ 4564418 w 7467600"/>
              <a:gd name="connsiteY865" fmla="*/ 808293 h 6858000"/>
              <a:gd name="connsiteX866" fmla="*/ 4266388 w 7467600"/>
              <a:gd name="connsiteY866" fmla="*/ 500083 h 6858000"/>
              <a:gd name="connsiteX867" fmla="*/ 4032842 w 7467600"/>
              <a:gd name="connsiteY867" fmla="*/ 211809 h 6858000"/>
              <a:gd name="connsiteX868" fmla="*/ 3882765 w 7467600"/>
              <a:gd name="connsiteY868" fmla="*/ 0 h 6858000"/>
              <a:gd name="connsiteX869" fmla="*/ 3721337 w 7467600"/>
              <a:gd name="connsiteY869" fmla="*/ 0 h 6858000"/>
              <a:gd name="connsiteX870" fmla="*/ 3797544 w 7467600"/>
              <a:gd name="connsiteY870" fmla="*/ 0 h 6858000"/>
              <a:gd name="connsiteX871" fmla="*/ 3775734 w 7467600"/>
              <a:gd name="connsiteY871" fmla="*/ 95131 h 6858000"/>
              <a:gd name="connsiteX872" fmla="*/ 3724807 w 7467600"/>
              <a:gd name="connsiteY872" fmla="*/ 272257 h 6858000"/>
              <a:gd name="connsiteX873" fmla="*/ 3726844 w 7467600"/>
              <a:gd name="connsiteY873" fmla="*/ 282988 h 6858000"/>
              <a:gd name="connsiteX874" fmla="*/ 3742664 w 7467600"/>
              <a:gd name="connsiteY874" fmla="*/ 279918 h 6858000"/>
              <a:gd name="connsiteX875" fmla="*/ 4103910 w 7467600"/>
              <a:gd name="connsiteY875" fmla="*/ 1161917 h 6858000"/>
              <a:gd name="connsiteX876" fmla="*/ 4020269 w 7467600"/>
              <a:gd name="connsiteY876" fmla="*/ 1200406 h 6858000"/>
              <a:gd name="connsiteX877" fmla="*/ 3674882 w 7467600"/>
              <a:gd name="connsiteY877" fmla="*/ 488524 h 6858000"/>
              <a:gd name="connsiteX878" fmla="*/ 3132682 w 7467600"/>
              <a:gd name="connsiteY878" fmla="*/ 1072284 h 6858000"/>
              <a:gd name="connsiteX879" fmla="*/ 2716346 w 7467600"/>
              <a:gd name="connsiteY879" fmla="*/ 1276376 h 6858000"/>
              <a:gd name="connsiteX880" fmla="*/ 2716772 w 7467600"/>
              <a:gd name="connsiteY880" fmla="*/ 1255462 h 6858000"/>
              <a:gd name="connsiteX881" fmla="*/ 3471096 w 7467600"/>
              <a:gd name="connsiteY881" fmla="*/ 437072 h 6858000"/>
              <a:gd name="connsiteX882" fmla="*/ 3639057 w 7467600"/>
              <a:gd name="connsiteY882" fmla="*/ 286334 h 6858000"/>
              <a:gd name="connsiteX883" fmla="*/ 3640309 w 7467600"/>
              <a:gd name="connsiteY883" fmla="*/ 284664 h 6858000"/>
              <a:gd name="connsiteX884" fmla="*/ 3646022 w 7467600"/>
              <a:gd name="connsiteY884" fmla="*/ 276711 h 6858000"/>
              <a:gd name="connsiteX885" fmla="*/ 3707943 w 7467600"/>
              <a:gd name="connsiteY885" fmla="*/ 65958 h 6858000"/>
              <a:gd name="connsiteX886" fmla="*/ 3721337 w 7467600"/>
              <a:gd name="connsiteY886" fmla="*/ 0 h 6858000"/>
              <a:gd name="connsiteX887" fmla="*/ 2867960 w 7467600"/>
              <a:gd name="connsiteY887" fmla="*/ 0 h 6858000"/>
              <a:gd name="connsiteX888" fmla="*/ 2926351 w 7467600"/>
              <a:gd name="connsiteY888" fmla="*/ 0 h 6858000"/>
              <a:gd name="connsiteX889" fmla="*/ 2902823 w 7467600"/>
              <a:gd name="connsiteY889" fmla="*/ 262929 h 6858000"/>
              <a:gd name="connsiteX890" fmla="*/ 2940663 w 7467600"/>
              <a:gd name="connsiteY890" fmla="*/ 140884 h 6858000"/>
              <a:gd name="connsiteX891" fmla="*/ 2947039 w 7467600"/>
              <a:gd name="connsiteY891" fmla="*/ 122524 h 6858000"/>
              <a:gd name="connsiteX892" fmla="*/ 2984316 w 7467600"/>
              <a:gd name="connsiteY892" fmla="*/ 0 h 6858000"/>
              <a:gd name="connsiteX893" fmla="*/ 3016114 w 7467600"/>
              <a:gd name="connsiteY893" fmla="*/ 0 h 6858000"/>
              <a:gd name="connsiteX894" fmla="*/ 2979949 w 7467600"/>
              <a:gd name="connsiteY894" fmla="*/ 119274 h 6858000"/>
              <a:gd name="connsiteX895" fmla="*/ 3023879 w 7467600"/>
              <a:gd name="connsiteY895" fmla="*/ 0 h 6858000"/>
              <a:gd name="connsiteX896" fmla="*/ 3105400 w 7467600"/>
              <a:gd name="connsiteY896" fmla="*/ 0 h 6858000"/>
              <a:gd name="connsiteX897" fmla="*/ 3094669 w 7467600"/>
              <a:gd name="connsiteY897" fmla="*/ 30308 h 6858000"/>
              <a:gd name="connsiteX898" fmla="*/ 2901945 w 7467600"/>
              <a:gd name="connsiteY898" fmla="*/ 466538 h 6858000"/>
              <a:gd name="connsiteX899" fmla="*/ 2815209 w 7467600"/>
              <a:gd name="connsiteY899" fmla="*/ 497361 h 6858000"/>
              <a:gd name="connsiteX900" fmla="*/ 2844845 w 7467600"/>
              <a:gd name="connsiteY900" fmla="*/ 127638 h 6858000"/>
              <a:gd name="connsiteX901" fmla="*/ 2867960 w 7467600"/>
              <a:gd name="connsiteY901" fmla="*/ 0 h 6858000"/>
              <a:gd name="connsiteX902" fmla="*/ 1057230 w 7467600"/>
              <a:gd name="connsiteY902" fmla="*/ 0 h 6858000"/>
              <a:gd name="connsiteX903" fmla="*/ 1111003 w 7467600"/>
              <a:gd name="connsiteY903" fmla="*/ 0 h 6858000"/>
              <a:gd name="connsiteX904" fmla="*/ 1125553 w 7467600"/>
              <a:gd name="connsiteY904" fmla="*/ 52588 h 6858000"/>
              <a:gd name="connsiteX905" fmla="*/ 1304276 w 7467600"/>
              <a:gd name="connsiteY905" fmla="*/ 476275 h 6858000"/>
              <a:gd name="connsiteX906" fmla="*/ 1492066 w 7467600"/>
              <a:gd name="connsiteY906" fmla="*/ 886333 h 6858000"/>
              <a:gd name="connsiteX907" fmla="*/ 1423698 w 7467600"/>
              <a:gd name="connsiteY907" fmla="*/ 710817 h 6858000"/>
              <a:gd name="connsiteX908" fmla="*/ 1357609 w 7467600"/>
              <a:gd name="connsiteY908" fmla="*/ 532892 h 6858000"/>
              <a:gd name="connsiteX909" fmla="*/ 1309550 w 7467600"/>
              <a:gd name="connsiteY909" fmla="*/ 374031 h 6858000"/>
              <a:gd name="connsiteX910" fmla="*/ 1193673 w 7467600"/>
              <a:gd name="connsiteY910" fmla="*/ 49533 h 6858000"/>
              <a:gd name="connsiteX911" fmla="*/ 1164391 w 7467600"/>
              <a:gd name="connsiteY911" fmla="*/ 0 h 6858000"/>
              <a:gd name="connsiteX912" fmla="*/ 1200666 w 7467600"/>
              <a:gd name="connsiteY912" fmla="*/ 0 h 6858000"/>
              <a:gd name="connsiteX913" fmla="*/ 1223408 w 7467600"/>
              <a:gd name="connsiteY913" fmla="*/ 38996 h 6858000"/>
              <a:gd name="connsiteX914" fmla="*/ 1339635 w 7467600"/>
              <a:gd name="connsiteY914" fmla="*/ 365517 h 6858000"/>
              <a:gd name="connsiteX915" fmla="*/ 1387469 w 7467600"/>
              <a:gd name="connsiteY915" fmla="*/ 523079 h 6858000"/>
              <a:gd name="connsiteX916" fmla="*/ 1452685 w 7467600"/>
              <a:gd name="connsiteY916" fmla="*/ 699806 h 6858000"/>
              <a:gd name="connsiteX917" fmla="*/ 1492092 w 7467600"/>
              <a:gd name="connsiteY917" fmla="*/ 800424 h 6858000"/>
              <a:gd name="connsiteX918" fmla="*/ 1455302 w 7467600"/>
              <a:gd name="connsiteY918" fmla="*/ 632913 h 6858000"/>
              <a:gd name="connsiteX919" fmla="*/ 1222336 w 7467600"/>
              <a:gd name="connsiteY919" fmla="*/ 9480 h 6858000"/>
              <a:gd name="connsiteX920" fmla="*/ 1214634 w 7467600"/>
              <a:gd name="connsiteY920" fmla="*/ 0 h 6858000"/>
              <a:gd name="connsiteX921" fmla="*/ 1289827 w 7467600"/>
              <a:gd name="connsiteY921" fmla="*/ 0 h 6858000"/>
              <a:gd name="connsiteX922" fmla="*/ 1321076 w 7467600"/>
              <a:gd name="connsiteY922" fmla="*/ 59722 h 6858000"/>
              <a:gd name="connsiteX923" fmla="*/ 1512579 w 7467600"/>
              <a:gd name="connsiteY923" fmla="*/ 626441 h 6858000"/>
              <a:gd name="connsiteX924" fmla="*/ 1506076 w 7467600"/>
              <a:gd name="connsiteY924" fmla="*/ 1089289 h 6858000"/>
              <a:gd name="connsiteX925" fmla="*/ 1486346 w 7467600"/>
              <a:gd name="connsiteY925" fmla="*/ 1079919 h 6858000"/>
              <a:gd name="connsiteX926" fmla="*/ 1070511 w 7467600"/>
              <a:gd name="connsiteY926" fmla="*/ 48609 h 6858000"/>
              <a:gd name="connsiteX927" fmla="*/ 1057230 w 7467600"/>
              <a:gd name="connsiteY927" fmla="*/ 0 h 6858000"/>
              <a:gd name="connsiteX928" fmla="*/ 43151 w 7467600"/>
              <a:gd name="connsiteY928" fmla="*/ 0 h 6858000"/>
              <a:gd name="connsiteX929" fmla="*/ 95283 w 7467600"/>
              <a:gd name="connsiteY929" fmla="*/ 0 h 6858000"/>
              <a:gd name="connsiteX930" fmla="*/ 300708 w 7467600"/>
              <a:gd name="connsiteY930" fmla="*/ 154571 h 6858000"/>
              <a:gd name="connsiteX931" fmla="*/ 530414 w 7467600"/>
              <a:gd name="connsiteY931" fmla="*/ 354673 h 6858000"/>
              <a:gd name="connsiteX932" fmla="*/ 333785 w 7467600"/>
              <a:gd name="connsiteY932" fmla="*/ 161564 h 6858000"/>
              <a:gd name="connsiteX933" fmla="*/ 147005 w 7467600"/>
              <a:gd name="connsiteY933" fmla="*/ 0 h 6858000"/>
              <a:gd name="connsiteX934" fmla="*/ 272509 w 7467600"/>
              <a:gd name="connsiteY934" fmla="*/ 0 h 6858000"/>
              <a:gd name="connsiteX935" fmla="*/ 326276 w 7467600"/>
              <a:gd name="connsiteY935" fmla="*/ 45847 h 6858000"/>
              <a:gd name="connsiteX936" fmla="*/ 823759 w 7467600"/>
              <a:gd name="connsiteY936" fmla="*/ 574145 h 6858000"/>
              <a:gd name="connsiteX937" fmla="*/ 811254 w 7467600"/>
              <a:gd name="connsiteY937" fmla="*/ 665546 h 6858000"/>
              <a:gd name="connsiteX938" fmla="*/ 154042 w 7467600"/>
              <a:gd name="connsiteY938" fmla="*/ 261522 h 6858000"/>
              <a:gd name="connsiteX939" fmla="*/ 13550 w 7467600"/>
              <a:gd name="connsiteY939" fmla="*/ 158423 h 6858000"/>
              <a:gd name="connsiteX940" fmla="*/ 0 w 7467600"/>
              <a:gd name="connsiteY940" fmla="*/ 146618 h 6858000"/>
              <a:gd name="connsiteX941" fmla="*/ 0 w 7467600"/>
              <a:gd name="connsiteY941" fmla="*/ 59161 h 6858000"/>
              <a:gd name="connsiteX942" fmla="*/ 45427 w 7467600"/>
              <a:gd name="connsiteY942" fmla="*/ 101078 h 6858000"/>
              <a:gd name="connsiteX943" fmla="*/ 630103 w 7467600"/>
              <a:gd name="connsiteY943" fmla="*/ 485885 h 6858000"/>
              <a:gd name="connsiteX944" fmla="*/ 532040 w 7467600"/>
              <a:gd name="connsiteY944" fmla="*/ 399359 h 6858000"/>
              <a:gd name="connsiteX945" fmla="*/ 517618 w 7467600"/>
              <a:gd name="connsiteY945" fmla="*/ 385726 h 6858000"/>
              <a:gd name="connsiteX946" fmla="*/ 285074 w 7467600"/>
              <a:gd name="connsiteY946" fmla="*/ 182755 h 6858000"/>
              <a:gd name="connsiteX947" fmla="*/ 43151 w 7467600"/>
              <a:gd name="connsiteY947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73615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7467600 w 7467600"/>
              <a:gd name="connsiteY14" fmla="*/ 6736157 h 6858000"/>
              <a:gd name="connsiteX15" fmla="*/ 1019354 w 7467600"/>
              <a:gd name="connsiteY15" fmla="*/ 6315006 h 6858000"/>
              <a:gd name="connsiteX16" fmla="*/ 441046 w 7467600"/>
              <a:gd name="connsiteY16" fmla="*/ 6691153 h 6858000"/>
              <a:gd name="connsiteX17" fmla="*/ 1019354 w 7467600"/>
              <a:gd name="connsiteY17" fmla="*/ 6315006 h 6858000"/>
              <a:gd name="connsiteX18" fmla="*/ 991680 w 7467600"/>
              <a:gd name="connsiteY18" fmla="*/ 6298413 h 6858000"/>
              <a:gd name="connsiteX19" fmla="*/ 409060 w 7467600"/>
              <a:gd name="connsiteY19" fmla="*/ 6671470 h 6858000"/>
              <a:gd name="connsiteX20" fmla="*/ 991680 w 7467600"/>
              <a:gd name="connsiteY20" fmla="*/ 6298413 h 6858000"/>
              <a:gd name="connsiteX21" fmla="*/ 103333 w 7467600"/>
              <a:gd name="connsiteY21" fmla="*/ 5699602 h 6858000"/>
              <a:gd name="connsiteX22" fmla="*/ 233938 w 7467600"/>
              <a:gd name="connsiteY22" fmla="*/ 5809416 h 6858000"/>
              <a:gd name="connsiteX23" fmla="*/ 883580 w 7467600"/>
              <a:gd name="connsiteY23" fmla="*/ 6180710 h 6858000"/>
              <a:gd name="connsiteX24" fmla="*/ 487337 w 7467600"/>
              <a:gd name="connsiteY24" fmla="*/ 5950182 h 6858000"/>
              <a:gd name="connsiteX25" fmla="*/ 354051 w 7467600"/>
              <a:gd name="connsiteY25" fmla="*/ 5854912 h 6858000"/>
              <a:gd name="connsiteX26" fmla="*/ 195436 w 7467600"/>
              <a:gd name="connsiteY26" fmla="*/ 5755068 h 6858000"/>
              <a:gd name="connsiteX27" fmla="*/ 103333 w 7467600"/>
              <a:gd name="connsiteY27" fmla="*/ 5699602 h 6858000"/>
              <a:gd name="connsiteX28" fmla="*/ 5539432 w 7467600"/>
              <a:gd name="connsiteY28" fmla="*/ 5642928 h 6858000"/>
              <a:gd name="connsiteX29" fmla="*/ 5555462 w 7467600"/>
              <a:gd name="connsiteY29" fmla="*/ 5694454 h 6858000"/>
              <a:gd name="connsiteX30" fmla="*/ 5828270 w 7467600"/>
              <a:gd name="connsiteY30" fmla="*/ 6320663 h 6858000"/>
              <a:gd name="connsiteX31" fmla="*/ 5947416 w 7467600"/>
              <a:gd name="connsiteY31" fmla="*/ 6574846 h 6858000"/>
              <a:gd name="connsiteX32" fmla="*/ 5539432 w 7467600"/>
              <a:gd name="connsiteY32" fmla="*/ 5642928 h 6858000"/>
              <a:gd name="connsiteX33" fmla="*/ 51253 w 7467600"/>
              <a:gd name="connsiteY33" fmla="*/ 5631825 h 6858000"/>
              <a:gd name="connsiteX34" fmla="*/ 211622 w 7467600"/>
              <a:gd name="connsiteY34" fmla="*/ 5728803 h 6858000"/>
              <a:gd name="connsiteX35" fmla="*/ 371652 w 7467600"/>
              <a:gd name="connsiteY35" fmla="*/ 5829062 h 6858000"/>
              <a:gd name="connsiteX36" fmla="*/ 505903 w 7467600"/>
              <a:gd name="connsiteY36" fmla="*/ 5925221 h 6858000"/>
              <a:gd name="connsiteX37" fmla="*/ 899240 w 7467600"/>
              <a:gd name="connsiteY37" fmla="*/ 6153068 h 6858000"/>
              <a:gd name="connsiteX38" fmla="*/ 988114 w 7467600"/>
              <a:gd name="connsiteY38" fmla="*/ 6174204 h 6858000"/>
              <a:gd name="connsiteX39" fmla="*/ 845971 w 7467600"/>
              <a:gd name="connsiteY39" fmla="*/ 6067177 h 6858000"/>
              <a:gd name="connsiteX40" fmla="*/ 448057 w 7467600"/>
              <a:gd name="connsiteY40" fmla="*/ 5841376 h 6858000"/>
              <a:gd name="connsiteX41" fmla="*/ 51253 w 7467600"/>
              <a:gd name="connsiteY41" fmla="*/ 5631825 h 6858000"/>
              <a:gd name="connsiteX42" fmla="*/ 2606687 w 7467600"/>
              <a:gd name="connsiteY42" fmla="*/ 5630718 h 6858000"/>
              <a:gd name="connsiteX43" fmla="*/ 2645658 w 7467600"/>
              <a:gd name="connsiteY43" fmla="*/ 6640259 h 6858000"/>
              <a:gd name="connsiteX44" fmla="*/ 2606687 w 7467600"/>
              <a:gd name="connsiteY44" fmla="*/ 5630718 h 6858000"/>
              <a:gd name="connsiteX45" fmla="*/ 3642057 w 7467600"/>
              <a:gd name="connsiteY45" fmla="*/ 5573487 h 6858000"/>
              <a:gd name="connsiteX46" fmla="*/ 3632981 w 7467600"/>
              <a:gd name="connsiteY46" fmla="*/ 5579437 h 6858000"/>
              <a:gd name="connsiteX47" fmla="*/ 3382436 w 7467600"/>
              <a:gd name="connsiteY47" fmla="*/ 5952726 h 6858000"/>
              <a:gd name="connsiteX48" fmla="*/ 3191929 w 7467600"/>
              <a:gd name="connsiteY48" fmla="*/ 6662669 h 6858000"/>
              <a:gd name="connsiteX49" fmla="*/ 3369898 w 7467600"/>
              <a:gd name="connsiteY49" fmla="*/ 6081771 h 6858000"/>
              <a:gd name="connsiteX50" fmla="*/ 3642057 w 7467600"/>
              <a:gd name="connsiteY50" fmla="*/ 5573487 h 6858000"/>
              <a:gd name="connsiteX51" fmla="*/ 2650666 w 7467600"/>
              <a:gd name="connsiteY51" fmla="*/ 5530686 h 6858000"/>
              <a:gd name="connsiteX52" fmla="*/ 2650249 w 7467600"/>
              <a:gd name="connsiteY52" fmla="*/ 5532101 h 6858000"/>
              <a:gd name="connsiteX53" fmla="*/ 2663808 w 7467600"/>
              <a:gd name="connsiteY53" fmla="*/ 6535215 h 6858000"/>
              <a:gd name="connsiteX54" fmla="*/ 2665418 w 7467600"/>
              <a:gd name="connsiteY54" fmla="*/ 6132756 h 6858000"/>
              <a:gd name="connsiteX55" fmla="*/ 2650666 w 7467600"/>
              <a:gd name="connsiteY55" fmla="*/ 5530686 h 6858000"/>
              <a:gd name="connsiteX56" fmla="*/ 2680277 w 7467600"/>
              <a:gd name="connsiteY56" fmla="*/ 5479204 h 6858000"/>
              <a:gd name="connsiteX57" fmla="*/ 2678972 w 7467600"/>
              <a:gd name="connsiteY57" fmla="*/ 5481582 h 6858000"/>
              <a:gd name="connsiteX58" fmla="*/ 2696666 w 7467600"/>
              <a:gd name="connsiteY58" fmla="*/ 6133836 h 6858000"/>
              <a:gd name="connsiteX59" fmla="*/ 2695769 w 7467600"/>
              <a:gd name="connsiteY59" fmla="*/ 6390955 h 6858000"/>
              <a:gd name="connsiteX60" fmla="*/ 2739893 w 7467600"/>
              <a:gd name="connsiteY60" fmla="*/ 6108357 h 6858000"/>
              <a:gd name="connsiteX61" fmla="*/ 2680277 w 7467600"/>
              <a:gd name="connsiteY61" fmla="*/ 5479204 h 6858000"/>
              <a:gd name="connsiteX62" fmla="*/ 1132195 w 7467600"/>
              <a:gd name="connsiteY62" fmla="*/ 5467980 h 6858000"/>
              <a:gd name="connsiteX63" fmla="*/ 1679056 w 7467600"/>
              <a:gd name="connsiteY63" fmla="*/ 5516907 h 6858000"/>
              <a:gd name="connsiteX64" fmla="*/ 2128648 w 7467600"/>
              <a:gd name="connsiteY64" fmla="*/ 5474249 h 6858000"/>
              <a:gd name="connsiteX65" fmla="*/ 1825619 w 7467600"/>
              <a:gd name="connsiteY65" fmla="*/ 5478447 h 6858000"/>
              <a:gd name="connsiteX66" fmla="*/ 1737798 w 7467600"/>
              <a:gd name="connsiteY66" fmla="*/ 5483353 h 6858000"/>
              <a:gd name="connsiteX67" fmla="*/ 1132195 w 7467600"/>
              <a:gd name="connsiteY67" fmla="*/ 5467980 h 6858000"/>
              <a:gd name="connsiteX68" fmla="*/ 1456157 w 7467600"/>
              <a:gd name="connsiteY68" fmla="*/ 5371404 h 6858000"/>
              <a:gd name="connsiteX69" fmla="*/ 1244432 w 7467600"/>
              <a:gd name="connsiteY69" fmla="*/ 5385601 h 6858000"/>
              <a:gd name="connsiteX70" fmla="*/ 973990 w 7467600"/>
              <a:gd name="connsiteY70" fmla="*/ 5424940 h 6858000"/>
              <a:gd name="connsiteX71" fmla="*/ 1103809 w 7467600"/>
              <a:gd name="connsiteY71" fmla="*/ 5433720 h 6858000"/>
              <a:gd name="connsiteX72" fmla="*/ 1123454 w 7467600"/>
              <a:gd name="connsiteY72" fmla="*/ 5435727 h 6858000"/>
              <a:gd name="connsiteX73" fmla="*/ 1737017 w 7467600"/>
              <a:gd name="connsiteY73" fmla="*/ 5452183 h 6858000"/>
              <a:gd name="connsiteX74" fmla="*/ 1824397 w 7467600"/>
              <a:gd name="connsiteY74" fmla="*/ 5447757 h 6858000"/>
              <a:gd name="connsiteX75" fmla="*/ 2070059 w 7467600"/>
              <a:gd name="connsiteY75" fmla="*/ 5441660 h 6858000"/>
              <a:gd name="connsiteX76" fmla="*/ 1456157 w 7467600"/>
              <a:gd name="connsiteY76" fmla="*/ 5371404 h 6858000"/>
              <a:gd name="connsiteX77" fmla="*/ 4988186 w 7467600"/>
              <a:gd name="connsiteY77" fmla="*/ 5216467 h 6858000"/>
              <a:gd name="connsiteX78" fmla="*/ 4777334 w 7467600"/>
              <a:gd name="connsiteY78" fmla="*/ 5406072 h 6858000"/>
              <a:gd name="connsiteX79" fmla="*/ 4718341 w 7467600"/>
              <a:gd name="connsiteY79" fmla="*/ 5468043 h 6858000"/>
              <a:gd name="connsiteX80" fmla="*/ 4604655 w 7467600"/>
              <a:gd name="connsiteY80" fmla="*/ 5583434 h 6858000"/>
              <a:gd name="connsiteX81" fmla="*/ 4565074 w 7467600"/>
              <a:gd name="connsiteY81" fmla="*/ 5618550 h 6858000"/>
              <a:gd name="connsiteX82" fmla="*/ 4988186 w 7467600"/>
              <a:gd name="connsiteY82" fmla="*/ 5216467 h 6858000"/>
              <a:gd name="connsiteX83" fmla="*/ 4978032 w 7467600"/>
              <a:gd name="connsiteY83" fmla="*/ 5183809 h 6858000"/>
              <a:gd name="connsiteX84" fmla="*/ 4463413 w 7467600"/>
              <a:gd name="connsiteY84" fmla="*/ 5615162 h 6858000"/>
              <a:gd name="connsiteX85" fmla="*/ 4358134 w 7467600"/>
              <a:gd name="connsiteY85" fmla="*/ 5742791 h 6858000"/>
              <a:gd name="connsiteX86" fmla="*/ 4376219 w 7467600"/>
              <a:gd name="connsiteY86" fmla="*/ 5729027 h 6858000"/>
              <a:gd name="connsiteX87" fmla="*/ 4582340 w 7467600"/>
              <a:gd name="connsiteY87" fmla="*/ 5561037 h 6858000"/>
              <a:gd name="connsiteX88" fmla="*/ 4694684 w 7467600"/>
              <a:gd name="connsiteY88" fmla="*/ 5447098 h 6858000"/>
              <a:gd name="connsiteX89" fmla="*/ 4754123 w 7467600"/>
              <a:gd name="connsiteY89" fmla="*/ 5384643 h 6858000"/>
              <a:gd name="connsiteX90" fmla="*/ 4978032 w 7467600"/>
              <a:gd name="connsiteY90" fmla="*/ 5183809 h 6858000"/>
              <a:gd name="connsiteX91" fmla="*/ 1903353 w 7467600"/>
              <a:gd name="connsiteY91" fmla="*/ 5044827 h 6858000"/>
              <a:gd name="connsiteX92" fmla="*/ 1936931 w 7467600"/>
              <a:gd name="connsiteY92" fmla="*/ 5093954 h 6858000"/>
              <a:gd name="connsiteX93" fmla="*/ 2195868 w 7467600"/>
              <a:gd name="connsiteY93" fmla="*/ 5396574 h 6858000"/>
              <a:gd name="connsiteX94" fmla="*/ 2088852 w 7467600"/>
              <a:gd name="connsiteY94" fmla="*/ 5166123 h 6858000"/>
              <a:gd name="connsiteX95" fmla="*/ 1958241 w 7467600"/>
              <a:gd name="connsiteY95" fmla="*/ 5067955 h 6858000"/>
              <a:gd name="connsiteX96" fmla="*/ 1903353 w 7467600"/>
              <a:gd name="connsiteY96" fmla="*/ 5044827 h 6858000"/>
              <a:gd name="connsiteX97" fmla="*/ 1979378 w 7467600"/>
              <a:gd name="connsiteY97" fmla="*/ 4769504 h 6858000"/>
              <a:gd name="connsiteX98" fmla="*/ 2882120 w 7467600"/>
              <a:gd name="connsiteY98" fmla="*/ 5064547 h 6858000"/>
              <a:gd name="connsiteX99" fmla="*/ 2793103 w 7467600"/>
              <a:gd name="connsiteY99" fmla="*/ 5039699 h 6858000"/>
              <a:gd name="connsiteX100" fmla="*/ 2770041 w 7467600"/>
              <a:gd name="connsiteY100" fmla="*/ 5033634 h 6858000"/>
              <a:gd name="connsiteX101" fmla="*/ 1979378 w 7467600"/>
              <a:gd name="connsiteY101" fmla="*/ 4769504 h 6858000"/>
              <a:gd name="connsiteX102" fmla="*/ 1927410 w 7467600"/>
              <a:gd name="connsiteY102" fmla="*/ 4716164 h 6858000"/>
              <a:gd name="connsiteX103" fmla="*/ 1959587 w 7467600"/>
              <a:gd name="connsiteY103" fmla="*/ 4728849 h 6858000"/>
              <a:gd name="connsiteX104" fmla="*/ 2777707 w 7467600"/>
              <a:gd name="connsiteY104" fmla="*/ 5003991 h 6858000"/>
              <a:gd name="connsiteX105" fmla="*/ 2800768 w 7467600"/>
              <a:gd name="connsiteY105" fmla="*/ 5010056 h 6858000"/>
              <a:gd name="connsiteX106" fmla="*/ 2879408 w 7467600"/>
              <a:gd name="connsiteY106" fmla="*/ 5031590 h 6858000"/>
              <a:gd name="connsiteX107" fmla="*/ 2862295 w 7467600"/>
              <a:gd name="connsiteY107" fmla="*/ 5022958 h 6858000"/>
              <a:gd name="connsiteX108" fmla="*/ 2813343 w 7467600"/>
              <a:gd name="connsiteY108" fmla="*/ 4998369 h 6858000"/>
              <a:gd name="connsiteX109" fmla="*/ 2646245 w 7467600"/>
              <a:gd name="connsiteY109" fmla="*/ 4930999 h 6858000"/>
              <a:gd name="connsiteX110" fmla="*/ 1999243 w 7467600"/>
              <a:gd name="connsiteY110" fmla="*/ 4730524 h 6858000"/>
              <a:gd name="connsiteX111" fmla="*/ 1979527 w 7467600"/>
              <a:gd name="connsiteY111" fmla="*/ 4726651 h 6858000"/>
              <a:gd name="connsiteX112" fmla="*/ 1927410 w 7467600"/>
              <a:gd name="connsiteY112" fmla="*/ 4716164 h 6858000"/>
              <a:gd name="connsiteX113" fmla="*/ 1997014 w 7467600"/>
              <a:gd name="connsiteY113" fmla="*/ 4698007 h 6858000"/>
              <a:gd name="connsiteX114" fmla="*/ 2005458 w 7467600"/>
              <a:gd name="connsiteY114" fmla="*/ 4699540 h 6858000"/>
              <a:gd name="connsiteX115" fmla="*/ 2657186 w 7467600"/>
              <a:gd name="connsiteY115" fmla="*/ 4901687 h 6858000"/>
              <a:gd name="connsiteX116" fmla="*/ 2826662 w 7467600"/>
              <a:gd name="connsiteY116" fmla="*/ 4970362 h 6858000"/>
              <a:gd name="connsiteX117" fmla="*/ 2876100 w 7467600"/>
              <a:gd name="connsiteY117" fmla="*/ 4995397 h 6858000"/>
              <a:gd name="connsiteX118" fmla="*/ 3042600 w 7467600"/>
              <a:gd name="connsiteY118" fmla="*/ 5059532 h 6858000"/>
              <a:gd name="connsiteX119" fmla="*/ 1997014 w 7467600"/>
              <a:gd name="connsiteY119" fmla="*/ 4698007 h 6858000"/>
              <a:gd name="connsiteX120" fmla="*/ 2305292 w 7467600"/>
              <a:gd name="connsiteY120" fmla="*/ 4219492 h 6858000"/>
              <a:gd name="connsiteX121" fmla="*/ 3360922 w 7467600"/>
              <a:gd name="connsiteY121" fmla="*/ 4529373 h 6858000"/>
              <a:gd name="connsiteX122" fmla="*/ 3492420 w 7467600"/>
              <a:gd name="connsiteY122" fmla="*/ 4510145 h 6858000"/>
              <a:gd name="connsiteX123" fmla="*/ 3364086 w 7467600"/>
              <a:gd name="connsiteY123" fmla="*/ 4480340 h 6858000"/>
              <a:gd name="connsiteX124" fmla="*/ 3225818 w 7467600"/>
              <a:gd name="connsiteY124" fmla="*/ 4411822 h 6858000"/>
              <a:gd name="connsiteX125" fmla="*/ 3129696 w 7467600"/>
              <a:gd name="connsiteY125" fmla="*/ 4360704 h 6858000"/>
              <a:gd name="connsiteX126" fmla="*/ 2814545 w 7467600"/>
              <a:gd name="connsiteY126" fmla="*/ 4282955 h 6858000"/>
              <a:gd name="connsiteX127" fmla="*/ 2305292 w 7467600"/>
              <a:gd name="connsiteY127" fmla="*/ 4219492 h 6858000"/>
              <a:gd name="connsiteX128" fmla="*/ 2626982 w 7467600"/>
              <a:gd name="connsiteY128" fmla="*/ 4206450 h 6858000"/>
              <a:gd name="connsiteX129" fmla="*/ 2490617 w 7467600"/>
              <a:gd name="connsiteY129" fmla="*/ 4206951 h 6858000"/>
              <a:gd name="connsiteX130" fmla="*/ 2819869 w 7467600"/>
              <a:gd name="connsiteY130" fmla="*/ 4252936 h 6858000"/>
              <a:gd name="connsiteX131" fmla="*/ 3143018 w 7467600"/>
              <a:gd name="connsiteY131" fmla="*/ 4332698 h 6858000"/>
              <a:gd name="connsiteX132" fmla="*/ 3241520 w 7467600"/>
              <a:gd name="connsiteY132" fmla="*/ 4385112 h 6858000"/>
              <a:gd name="connsiteX133" fmla="*/ 3374575 w 7467600"/>
              <a:gd name="connsiteY133" fmla="*/ 4451517 h 6858000"/>
              <a:gd name="connsiteX134" fmla="*/ 3505221 w 7467600"/>
              <a:gd name="connsiteY134" fmla="*/ 4480757 h 6858000"/>
              <a:gd name="connsiteX135" fmla="*/ 2626982 w 7467600"/>
              <a:gd name="connsiteY135" fmla="*/ 4206450 h 6858000"/>
              <a:gd name="connsiteX136" fmla="*/ 1310106 w 7467600"/>
              <a:gd name="connsiteY136" fmla="*/ 3943217 h 6858000"/>
              <a:gd name="connsiteX137" fmla="*/ 854994 w 7467600"/>
              <a:gd name="connsiteY137" fmla="*/ 4399136 h 6858000"/>
              <a:gd name="connsiteX138" fmla="*/ 742462 w 7467600"/>
              <a:gd name="connsiteY138" fmla="*/ 4594648 h 6858000"/>
              <a:gd name="connsiteX139" fmla="*/ 820602 w 7467600"/>
              <a:gd name="connsiteY139" fmla="*/ 4485915 h 6858000"/>
              <a:gd name="connsiteX140" fmla="*/ 878295 w 7467600"/>
              <a:gd name="connsiteY140" fmla="*/ 4403594 h 6858000"/>
              <a:gd name="connsiteX141" fmla="*/ 1240607 w 7467600"/>
              <a:gd name="connsiteY141" fmla="*/ 4010401 h 6858000"/>
              <a:gd name="connsiteX142" fmla="*/ 1310106 w 7467600"/>
              <a:gd name="connsiteY142" fmla="*/ 3943217 h 6858000"/>
              <a:gd name="connsiteX143" fmla="*/ 1423113 w 7467600"/>
              <a:gd name="connsiteY143" fmla="*/ 3874565 h 6858000"/>
              <a:gd name="connsiteX144" fmla="*/ 1260565 w 7467600"/>
              <a:gd name="connsiteY144" fmla="*/ 4031982 h 6858000"/>
              <a:gd name="connsiteX145" fmla="*/ 901900 w 7467600"/>
              <a:gd name="connsiteY145" fmla="*/ 4421236 h 6858000"/>
              <a:gd name="connsiteX146" fmla="*/ 845044 w 7467600"/>
              <a:gd name="connsiteY146" fmla="*/ 4502436 h 6858000"/>
              <a:gd name="connsiteX147" fmla="*/ 685926 w 7467600"/>
              <a:gd name="connsiteY147" fmla="*/ 4703069 h 6858000"/>
              <a:gd name="connsiteX148" fmla="*/ 684248 w 7467600"/>
              <a:gd name="connsiteY148" fmla="*/ 4706721 h 6858000"/>
              <a:gd name="connsiteX149" fmla="*/ 1423113 w 7467600"/>
              <a:gd name="connsiteY149" fmla="*/ 3874565 h 6858000"/>
              <a:gd name="connsiteX150" fmla="*/ 3316479 w 7467600"/>
              <a:gd name="connsiteY150" fmla="*/ 3872136 h 6858000"/>
              <a:gd name="connsiteX151" fmla="*/ 3546806 w 7467600"/>
              <a:gd name="connsiteY151" fmla="*/ 4356139 h 6858000"/>
              <a:gd name="connsiteX152" fmla="*/ 3364433 w 7467600"/>
              <a:gd name="connsiteY152" fmla="*/ 3953121 h 6858000"/>
              <a:gd name="connsiteX153" fmla="*/ 3316479 w 7467600"/>
              <a:gd name="connsiteY153" fmla="*/ 3872136 h 6858000"/>
              <a:gd name="connsiteX154" fmla="*/ 3291335 w 7467600"/>
              <a:gd name="connsiteY154" fmla="*/ 3767420 h 6858000"/>
              <a:gd name="connsiteX155" fmla="*/ 3390805 w 7467600"/>
              <a:gd name="connsiteY155" fmla="*/ 3937163 h 6858000"/>
              <a:gd name="connsiteX156" fmla="*/ 3579062 w 7467600"/>
              <a:gd name="connsiteY156" fmla="*/ 4359040 h 6858000"/>
              <a:gd name="connsiteX157" fmla="*/ 3467355 w 7467600"/>
              <a:gd name="connsiteY157" fmla="*/ 3988130 h 6858000"/>
              <a:gd name="connsiteX158" fmla="*/ 3310753 w 7467600"/>
              <a:gd name="connsiteY158" fmla="*/ 3787140 h 6858000"/>
              <a:gd name="connsiteX159" fmla="*/ 3291335 w 7467600"/>
              <a:gd name="connsiteY159" fmla="*/ 3767420 h 6858000"/>
              <a:gd name="connsiteX160" fmla="*/ 1635889 w 7467600"/>
              <a:gd name="connsiteY160" fmla="*/ 3709494 h 6858000"/>
              <a:gd name="connsiteX161" fmla="*/ 1634800 w 7467600"/>
              <a:gd name="connsiteY161" fmla="*/ 3731111 h 6858000"/>
              <a:gd name="connsiteX162" fmla="*/ 1635889 w 7467600"/>
              <a:gd name="connsiteY162" fmla="*/ 3709494 h 6858000"/>
              <a:gd name="connsiteX163" fmla="*/ 1510397 w 7467600"/>
              <a:gd name="connsiteY163" fmla="*/ 3684705 h 6858000"/>
              <a:gd name="connsiteX164" fmla="*/ 1146550 w 7467600"/>
              <a:gd name="connsiteY164" fmla="*/ 3802012 h 6858000"/>
              <a:gd name="connsiteX165" fmla="*/ 698834 w 7467600"/>
              <a:gd name="connsiteY165" fmla="*/ 3952272 h 6858000"/>
              <a:gd name="connsiteX166" fmla="*/ 34256 w 7467600"/>
              <a:gd name="connsiteY166" fmla="*/ 4347603 h 6858000"/>
              <a:gd name="connsiteX167" fmla="*/ 527241 w 7467600"/>
              <a:gd name="connsiteY167" fmla="*/ 4065078 h 6858000"/>
              <a:gd name="connsiteX168" fmla="*/ 1510397 w 7467600"/>
              <a:gd name="connsiteY168" fmla="*/ 3684705 h 6858000"/>
              <a:gd name="connsiteX169" fmla="*/ 1313114 w 7467600"/>
              <a:gd name="connsiteY169" fmla="*/ 3655216 h 6858000"/>
              <a:gd name="connsiteX170" fmla="*/ 1109304 w 7467600"/>
              <a:gd name="connsiteY170" fmla="*/ 3669030 h 6858000"/>
              <a:gd name="connsiteX171" fmla="*/ 8129 w 7467600"/>
              <a:gd name="connsiteY171" fmla="*/ 4330519 h 6858000"/>
              <a:gd name="connsiteX172" fmla="*/ 687572 w 7467600"/>
              <a:gd name="connsiteY172" fmla="*/ 3925629 h 6858000"/>
              <a:gd name="connsiteX173" fmla="*/ 1138365 w 7467600"/>
              <a:gd name="connsiteY173" fmla="*/ 3774515 h 6858000"/>
              <a:gd name="connsiteX174" fmla="*/ 1505579 w 7467600"/>
              <a:gd name="connsiteY174" fmla="*/ 3655526 h 6858000"/>
              <a:gd name="connsiteX175" fmla="*/ 1313114 w 7467600"/>
              <a:gd name="connsiteY175" fmla="*/ 3655216 h 6858000"/>
              <a:gd name="connsiteX176" fmla="*/ 3655073 w 7467600"/>
              <a:gd name="connsiteY176" fmla="*/ 3650884 h 6858000"/>
              <a:gd name="connsiteX177" fmla="*/ 3989938 w 7467600"/>
              <a:gd name="connsiteY177" fmla="*/ 3991685 h 6858000"/>
              <a:gd name="connsiteX178" fmla="*/ 4393907 w 7467600"/>
              <a:gd name="connsiteY178" fmla="*/ 4261258 h 6858000"/>
              <a:gd name="connsiteX179" fmla="*/ 4648051 w 7467600"/>
              <a:gd name="connsiteY179" fmla="*/ 4374051 h 6858000"/>
              <a:gd name="connsiteX180" fmla="*/ 4383389 w 7467600"/>
              <a:gd name="connsiteY180" fmla="*/ 4184369 h 6858000"/>
              <a:gd name="connsiteX181" fmla="*/ 4165508 w 7467600"/>
              <a:gd name="connsiteY181" fmla="*/ 4035196 h 6858000"/>
              <a:gd name="connsiteX182" fmla="*/ 4068162 w 7467600"/>
              <a:gd name="connsiteY182" fmla="*/ 3953394 h 6858000"/>
              <a:gd name="connsiteX183" fmla="*/ 3981416 w 7467600"/>
              <a:gd name="connsiteY183" fmla="*/ 3880482 h 6858000"/>
              <a:gd name="connsiteX184" fmla="*/ 3800147 w 7467600"/>
              <a:gd name="connsiteY184" fmla="*/ 3749872 h 6858000"/>
              <a:gd name="connsiteX185" fmla="*/ 3655073 w 7467600"/>
              <a:gd name="connsiteY185" fmla="*/ 3650884 h 6858000"/>
              <a:gd name="connsiteX186" fmla="*/ 3670252 w 7467600"/>
              <a:gd name="connsiteY186" fmla="*/ 3622798 h 6858000"/>
              <a:gd name="connsiteX187" fmla="*/ 3817258 w 7467600"/>
              <a:gd name="connsiteY187" fmla="*/ 3723577 h 6858000"/>
              <a:gd name="connsiteX188" fmla="*/ 4000461 w 7467600"/>
              <a:gd name="connsiteY188" fmla="*/ 3855966 h 6858000"/>
              <a:gd name="connsiteX189" fmla="*/ 4088180 w 7467600"/>
              <a:gd name="connsiteY189" fmla="*/ 3929774 h 6858000"/>
              <a:gd name="connsiteX190" fmla="*/ 4184555 w 7467600"/>
              <a:gd name="connsiteY190" fmla="*/ 4010683 h 6858000"/>
              <a:gd name="connsiteX191" fmla="*/ 4399563 w 7467600"/>
              <a:gd name="connsiteY191" fmla="*/ 4158106 h 6858000"/>
              <a:gd name="connsiteX192" fmla="*/ 4684469 w 7467600"/>
              <a:gd name="connsiteY192" fmla="*/ 4364680 h 6858000"/>
              <a:gd name="connsiteX193" fmla="*/ 4690271 w 7467600"/>
              <a:gd name="connsiteY193" fmla="*/ 4370034 h 6858000"/>
              <a:gd name="connsiteX194" fmla="*/ 4136093 w 7467600"/>
              <a:gd name="connsiteY194" fmla="*/ 3858466 h 6858000"/>
              <a:gd name="connsiteX195" fmla="*/ 3670252 w 7467600"/>
              <a:gd name="connsiteY195" fmla="*/ 3622798 h 6858000"/>
              <a:gd name="connsiteX196" fmla="*/ 4440129 w 7467600"/>
              <a:gd name="connsiteY196" fmla="*/ 3448571 h 6858000"/>
              <a:gd name="connsiteX197" fmla="*/ 4856525 w 7467600"/>
              <a:gd name="connsiteY197" fmla="*/ 3915351 h 6858000"/>
              <a:gd name="connsiteX198" fmla="*/ 5059055 w 7467600"/>
              <a:gd name="connsiteY198" fmla="*/ 4108918 h 6858000"/>
              <a:gd name="connsiteX199" fmla="*/ 5290070 w 7467600"/>
              <a:gd name="connsiteY199" fmla="*/ 4263619 h 6858000"/>
              <a:gd name="connsiteX200" fmla="*/ 4834991 w 7467600"/>
              <a:gd name="connsiteY200" fmla="*/ 3830985 h 6858000"/>
              <a:gd name="connsiteX201" fmla="*/ 4440129 w 7467600"/>
              <a:gd name="connsiteY201" fmla="*/ 3448571 h 6858000"/>
              <a:gd name="connsiteX202" fmla="*/ 4441737 w 7467600"/>
              <a:gd name="connsiteY202" fmla="*/ 3399734 h 6858000"/>
              <a:gd name="connsiteX203" fmla="*/ 4431236 w 7467600"/>
              <a:gd name="connsiteY203" fmla="*/ 3400954 h 6858000"/>
              <a:gd name="connsiteX204" fmla="*/ 4557150 w 7467600"/>
              <a:gd name="connsiteY204" fmla="*/ 3510023 h 6858000"/>
              <a:gd name="connsiteX205" fmla="*/ 4856936 w 7467600"/>
              <a:gd name="connsiteY205" fmla="*/ 3809146 h 6858000"/>
              <a:gd name="connsiteX206" fmla="*/ 5111996 w 7467600"/>
              <a:gd name="connsiteY206" fmla="*/ 4065759 h 6858000"/>
              <a:gd name="connsiteX207" fmla="*/ 5388878 w 7467600"/>
              <a:gd name="connsiteY207" fmla="*/ 4300185 h 6858000"/>
              <a:gd name="connsiteX208" fmla="*/ 5425556 w 7467600"/>
              <a:gd name="connsiteY208" fmla="*/ 4308967 h 6858000"/>
              <a:gd name="connsiteX209" fmla="*/ 4943646 w 7467600"/>
              <a:gd name="connsiteY209" fmla="*/ 3822916 h 6858000"/>
              <a:gd name="connsiteX210" fmla="*/ 4594837 w 7467600"/>
              <a:gd name="connsiteY210" fmla="*/ 3532274 h 6858000"/>
              <a:gd name="connsiteX211" fmla="*/ 4441737 w 7467600"/>
              <a:gd name="connsiteY211" fmla="*/ 3399734 h 6858000"/>
              <a:gd name="connsiteX212" fmla="*/ 5425834 w 7467600"/>
              <a:gd name="connsiteY212" fmla="*/ 3162785 h 6858000"/>
              <a:gd name="connsiteX213" fmla="*/ 5401644 w 7467600"/>
              <a:gd name="connsiteY213" fmla="*/ 3617847 h 6858000"/>
              <a:gd name="connsiteX214" fmla="*/ 5467256 w 7467600"/>
              <a:gd name="connsiteY214" fmla="*/ 4175494 h 6858000"/>
              <a:gd name="connsiteX215" fmla="*/ 5448069 w 7467600"/>
              <a:gd name="connsiteY215" fmla="*/ 3567554 h 6858000"/>
              <a:gd name="connsiteX216" fmla="*/ 5425834 w 7467600"/>
              <a:gd name="connsiteY216" fmla="*/ 3162785 h 6858000"/>
              <a:gd name="connsiteX217" fmla="*/ 1318687 w 7467600"/>
              <a:gd name="connsiteY217" fmla="*/ 3113840 h 6858000"/>
              <a:gd name="connsiteX218" fmla="*/ 1066793 w 7467600"/>
              <a:gd name="connsiteY218" fmla="*/ 3212171 h 6858000"/>
              <a:gd name="connsiteX219" fmla="*/ 993319 w 7467600"/>
              <a:gd name="connsiteY219" fmla="*/ 3247648 h 6858000"/>
              <a:gd name="connsiteX220" fmla="*/ 853081 w 7467600"/>
              <a:gd name="connsiteY220" fmla="*/ 3312410 h 6858000"/>
              <a:gd name="connsiteX221" fmla="*/ 805957 w 7467600"/>
              <a:gd name="connsiteY221" fmla="*/ 3330443 h 6858000"/>
              <a:gd name="connsiteX222" fmla="*/ 1318687 w 7467600"/>
              <a:gd name="connsiteY222" fmla="*/ 3113840 h 6858000"/>
              <a:gd name="connsiteX223" fmla="*/ 5453702 w 7467600"/>
              <a:gd name="connsiteY223" fmla="*/ 3090882 h 6858000"/>
              <a:gd name="connsiteX224" fmla="*/ 5480135 w 7467600"/>
              <a:gd name="connsiteY224" fmla="*/ 3565802 h 6858000"/>
              <a:gd name="connsiteX225" fmla="*/ 5499023 w 7467600"/>
              <a:gd name="connsiteY225" fmla="*/ 4166310 h 6858000"/>
              <a:gd name="connsiteX226" fmla="*/ 5547022 w 7467600"/>
              <a:gd name="connsiteY226" fmla="*/ 3607838 h 6858000"/>
              <a:gd name="connsiteX227" fmla="*/ 5515964 w 7467600"/>
              <a:gd name="connsiteY227" fmla="*/ 3378541 h 6858000"/>
              <a:gd name="connsiteX228" fmla="*/ 5453702 w 7467600"/>
              <a:gd name="connsiteY228" fmla="*/ 3090882 h 6858000"/>
              <a:gd name="connsiteX229" fmla="*/ 1238695 w 7467600"/>
              <a:gd name="connsiteY229" fmla="*/ 3076820 h 6858000"/>
              <a:gd name="connsiteX230" fmla="*/ 716371 w 7467600"/>
              <a:gd name="connsiteY230" fmla="*/ 3293249 h 6858000"/>
              <a:gd name="connsiteX231" fmla="*/ 579522 w 7467600"/>
              <a:gd name="connsiteY231" fmla="*/ 3371759 h 6858000"/>
              <a:gd name="connsiteX232" fmla="*/ 600288 w 7467600"/>
              <a:gd name="connsiteY232" fmla="*/ 3365555 h 6858000"/>
              <a:gd name="connsiteX233" fmla="*/ 840692 w 7467600"/>
              <a:gd name="connsiteY233" fmla="*/ 3284921 h 6858000"/>
              <a:gd name="connsiteX234" fmla="*/ 979248 w 7467600"/>
              <a:gd name="connsiteY234" fmla="*/ 3221003 h 6858000"/>
              <a:gd name="connsiteX235" fmla="*/ 1053282 w 7467600"/>
              <a:gd name="connsiteY235" fmla="*/ 3185247 h 6858000"/>
              <a:gd name="connsiteX236" fmla="*/ 1320603 w 7467600"/>
              <a:gd name="connsiteY236" fmla="*/ 3081281 h 6858000"/>
              <a:gd name="connsiteX237" fmla="*/ 1238695 w 7467600"/>
              <a:gd name="connsiteY237" fmla="*/ 3076820 h 6858000"/>
              <a:gd name="connsiteX238" fmla="*/ 5425627 w 7467600"/>
              <a:gd name="connsiteY238" fmla="*/ 2954192 h 6858000"/>
              <a:gd name="connsiteX239" fmla="*/ 5470770 w 7467600"/>
              <a:gd name="connsiteY239" fmla="*/ 3005435 h 6858000"/>
              <a:gd name="connsiteX240" fmla="*/ 5519779 w 7467600"/>
              <a:gd name="connsiteY240" fmla="*/ 4359223 h 6858000"/>
              <a:gd name="connsiteX241" fmla="*/ 5520293 w 7467600"/>
              <a:gd name="connsiteY241" fmla="*/ 4360602 h 6858000"/>
              <a:gd name="connsiteX242" fmla="*/ 5767221 w 7467600"/>
              <a:gd name="connsiteY242" fmla="*/ 4665564 h 6858000"/>
              <a:gd name="connsiteX243" fmla="*/ 6937169 w 7467600"/>
              <a:gd name="connsiteY243" fmla="*/ 4815941 h 6858000"/>
              <a:gd name="connsiteX244" fmla="*/ 6953922 w 7467600"/>
              <a:gd name="connsiteY244" fmla="*/ 4890068 h 6858000"/>
              <a:gd name="connsiteX245" fmla="*/ 6071359 w 7467600"/>
              <a:gd name="connsiteY245" fmla="*/ 4770770 h 6858000"/>
              <a:gd name="connsiteX246" fmla="*/ 6038839 w 7467600"/>
              <a:gd name="connsiteY246" fmla="*/ 4764474 h 6858000"/>
              <a:gd name="connsiteX247" fmla="*/ 6038706 w 7467600"/>
              <a:gd name="connsiteY247" fmla="*/ 4763847 h 6858000"/>
              <a:gd name="connsiteX248" fmla="*/ 6037784 w 7467600"/>
              <a:gd name="connsiteY248" fmla="*/ 4764270 h 6858000"/>
              <a:gd name="connsiteX249" fmla="*/ 6038839 w 7467600"/>
              <a:gd name="connsiteY249" fmla="*/ 4764474 h 6858000"/>
              <a:gd name="connsiteX250" fmla="*/ 6040338 w 7467600"/>
              <a:gd name="connsiteY250" fmla="*/ 4771418 h 6858000"/>
              <a:gd name="connsiteX251" fmla="*/ 6024488 w 7467600"/>
              <a:gd name="connsiteY251" fmla="*/ 4809903 h 6858000"/>
              <a:gd name="connsiteX252" fmla="*/ 5599771 w 7467600"/>
              <a:gd name="connsiteY252" fmla="*/ 5509652 h 6858000"/>
              <a:gd name="connsiteX253" fmla="*/ 5548843 w 7467600"/>
              <a:gd name="connsiteY253" fmla="*/ 5563845 h 6858000"/>
              <a:gd name="connsiteX254" fmla="*/ 5940952 w 7467600"/>
              <a:gd name="connsiteY254" fmla="*/ 6250028 h 6858000"/>
              <a:gd name="connsiteX255" fmla="*/ 6043441 w 7467600"/>
              <a:gd name="connsiteY255" fmla="*/ 6665847 h 6858000"/>
              <a:gd name="connsiteX256" fmla="*/ 6093432 w 7467600"/>
              <a:gd name="connsiteY256" fmla="*/ 6858000 h 6858000"/>
              <a:gd name="connsiteX257" fmla="*/ 6034344 w 7467600"/>
              <a:gd name="connsiteY257" fmla="*/ 6858000 h 6858000"/>
              <a:gd name="connsiteX258" fmla="*/ 6026679 w 7467600"/>
              <a:gd name="connsiteY258" fmla="*/ 6836959 h 6858000"/>
              <a:gd name="connsiteX259" fmla="*/ 5800441 w 7467600"/>
              <a:gd name="connsiteY259" fmla="*/ 6335286 h 6858000"/>
              <a:gd name="connsiteX260" fmla="*/ 5526562 w 7467600"/>
              <a:gd name="connsiteY260" fmla="*/ 5705388 h 6858000"/>
              <a:gd name="connsiteX261" fmla="*/ 5519640 w 7467600"/>
              <a:gd name="connsiteY261" fmla="*/ 5683774 h 6858000"/>
              <a:gd name="connsiteX262" fmla="*/ 5844559 w 7467600"/>
              <a:gd name="connsiteY262" fmla="*/ 6553349 h 6858000"/>
              <a:gd name="connsiteX263" fmla="*/ 5975994 w 7467600"/>
              <a:gd name="connsiteY263" fmla="*/ 6858000 h 6858000"/>
              <a:gd name="connsiteX264" fmla="*/ 5898547 w 7467600"/>
              <a:gd name="connsiteY264" fmla="*/ 6858000 h 6858000"/>
              <a:gd name="connsiteX265" fmla="*/ 5682041 w 7467600"/>
              <a:gd name="connsiteY265" fmla="*/ 6355860 h 6858000"/>
              <a:gd name="connsiteX266" fmla="*/ 5461758 w 7467600"/>
              <a:gd name="connsiteY266" fmla="*/ 5820220 h 6858000"/>
              <a:gd name="connsiteX267" fmla="*/ 5237282 w 7467600"/>
              <a:gd name="connsiteY267" fmla="*/ 6579086 h 6858000"/>
              <a:gd name="connsiteX268" fmla="*/ 5115009 w 7467600"/>
              <a:gd name="connsiteY268" fmla="*/ 6858000 h 6858000"/>
              <a:gd name="connsiteX269" fmla="*/ 5028074 w 7467600"/>
              <a:gd name="connsiteY269" fmla="*/ 6858000 h 6858000"/>
              <a:gd name="connsiteX270" fmla="*/ 5079508 w 7467600"/>
              <a:gd name="connsiteY270" fmla="*/ 6749074 h 6858000"/>
              <a:gd name="connsiteX271" fmla="*/ 5371846 w 7467600"/>
              <a:gd name="connsiteY271" fmla="*/ 5924413 h 6858000"/>
              <a:gd name="connsiteX272" fmla="*/ 5270512 w 7467600"/>
              <a:gd name="connsiteY272" fmla="*/ 6138975 h 6858000"/>
              <a:gd name="connsiteX273" fmla="*/ 5062409 w 7467600"/>
              <a:gd name="connsiteY273" fmla="*/ 6653544 h 6858000"/>
              <a:gd name="connsiteX274" fmla="*/ 5036628 w 7467600"/>
              <a:gd name="connsiteY274" fmla="*/ 6754247 h 6858000"/>
              <a:gd name="connsiteX275" fmla="*/ 5009112 w 7467600"/>
              <a:gd name="connsiteY275" fmla="*/ 6858000 h 6858000"/>
              <a:gd name="connsiteX276" fmla="*/ 4976679 w 7467600"/>
              <a:gd name="connsiteY276" fmla="*/ 6858000 h 6858000"/>
              <a:gd name="connsiteX277" fmla="*/ 5006537 w 7467600"/>
              <a:gd name="connsiteY277" fmla="*/ 6747068 h 6858000"/>
              <a:gd name="connsiteX278" fmla="*/ 5032723 w 7467600"/>
              <a:gd name="connsiteY278" fmla="*/ 6644957 h 6858000"/>
              <a:gd name="connsiteX279" fmla="*/ 5242949 w 7467600"/>
              <a:gd name="connsiteY279" fmla="*/ 6125175 h 6858000"/>
              <a:gd name="connsiteX280" fmla="*/ 5286321 w 7467600"/>
              <a:gd name="connsiteY280" fmla="*/ 6033555 h 6858000"/>
              <a:gd name="connsiteX281" fmla="*/ 5008210 w 7467600"/>
              <a:gd name="connsiteY281" fmla="*/ 6649194 h 6858000"/>
              <a:gd name="connsiteX282" fmla="*/ 4986321 w 7467600"/>
              <a:gd name="connsiteY282" fmla="*/ 6765687 h 6858000"/>
              <a:gd name="connsiteX283" fmla="*/ 4973474 w 7467600"/>
              <a:gd name="connsiteY283" fmla="*/ 6858000 h 6858000"/>
              <a:gd name="connsiteX284" fmla="*/ 4907178 w 7467600"/>
              <a:gd name="connsiteY284" fmla="*/ 6858000 h 6858000"/>
              <a:gd name="connsiteX285" fmla="*/ 4910810 w 7467600"/>
              <a:gd name="connsiteY285" fmla="*/ 6829660 h 6858000"/>
              <a:gd name="connsiteX286" fmla="*/ 4987461 w 7467600"/>
              <a:gd name="connsiteY286" fmla="*/ 6432994 h 6858000"/>
              <a:gd name="connsiteX287" fmla="*/ 5179262 w 7467600"/>
              <a:gd name="connsiteY287" fmla="*/ 6035044 h 6858000"/>
              <a:gd name="connsiteX288" fmla="*/ 4689678 w 7467600"/>
              <a:gd name="connsiteY288" fmla="*/ 6440241 h 6858000"/>
              <a:gd name="connsiteX289" fmla="*/ 4477543 w 7467600"/>
              <a:gd name="connsiteY289" fmla="*/ 6674836 h 6858000"/>
              <a:gd name="connsiteX290" fmla="*/ 4329957 w 7467600"/>
              <a:gd name="connsiteY290" fmla="*/ 6858000 h 6858000"/>
              <a:gd name="connsiteX291" fmla="*/ 4218595 w 7467600"/>
              <a:gd name="connsiteY291" fmla="*/ 6858000 h 6858000"/>
              <a:gd name="connsiteX292" fmla="*/ 4368888 w 7467600"/>
              <a:gd name="connsiteY292" fmla="*/ 6668412 h 6858000"/>
              <a:gd name="connsiteX293" fmla="*/ 4563091 w 7467600"/>
              <a:gd name="connsiteY293" fmla="*/ 6442508 h 6858000"/>
              <a:gd name="connsiteX294" fmla="*/ 5387324 w 7467600"/>
              <a:gd name="connsiteY294" fmla="*/ 5705830 h 6858000"/>
              <a:gd name="connsiteX295" fmla="*/ 5073620 w 7467600"/>
              <a:gd name="connsiteY295" fmla="*/ 5955437 h 6858000"/>
              <a:gd name="connsiteX296" fmla="*/ 4689789 w 7467600"/>
              <a:gd name="connsiteY296" fmla="*/ 6268382 h 6858000"/>
              <a:gd name="connsiteX297" fmla="*/ 4418722 w 7467600"/>
              <a:gd name="connsiteY297" fmla="*/ 6570886 h 6858000"/>
              <a:gd name="connsiteX298" fmla="*/ 4214944 w 7467600"/>
              <a:gd name="connsiteY298" fmla="*/ 6858000 h 6858000"/>
              <a:gd name="connsiteX299" fmla="*/ 4177898 w 7467600"/>
              <a:gd name="connsiteY299" fmla="*/ 6858000 h 6858000"/>
              <a:gd name="connsiteX300" fmla="*/ 4391597 w 7467600"/>
              <a:gd name="connsiteY300" fmla="*/ 6556370 h 6858000"/>
              <a:gd name="connsiteX301" fmla="*/ 4668889 w 7467600"/>
              <a:gd name="connsiteY301" fmla="*/ 6246399 h 6858000"/>
              <a:gd name="connsiteX302" fmla="*/ 5055427 w 7467600"/>
              <a:gd name="connsiteY302" fmla="*/ 5931476 h 6858000"/>
              <a:gd name="connsiteX303" fmla="*/ 5371814 w 7467600"/>
              <a:gd name="connsiteY303" fmla="*/ 5678975 h 6858000"/>
              <a:gd name="connsiteX304" fmla="*/ 4987918 w 7467600"/>
              <a:gd name="connsiteY304" fmla="*/ 5838701 h 6858000"/>
              <a:gd name="connsiteX305" fmla="*/ 4317146 w 7467600"/>
              <a:gd name="connsiteY305" fmla="*/ 6587716 h 6858000"/>
              <a:gd name="connsiteX306" fmla="*/ 4171627 w 7467600"/>
              <a:gd name="connsiteY306" fmla="*/ 6858000 h 6858000"/>
              <a:gd name="connsiteX307" fmla="*/ 4081585 w 7467600"/>
              <a:gd name="connsiteY307" fmla="*/ 6858000 h 6858000"/>
              <a:gd name="connsiteX308" fmla="*/ 4238603 w 7467600"/>
              <a:gd name="connsiteY308" fmla="*/ 6559341 h 6858000"/>
              <a:gd name="connsiteX309" fmla="*/ 4778333 w 7467600"/>
              <a:gd name="connsiteY309" fmla="*/ 5873626 h 6858000"/>
              <a:gd name="connsiteX310" fmla="*/ 5414185 w 7467600"/>
              <a:gd name="connsiteY310" fmla="*/ 5573882 h 6858000"/>
              <a:gd name="connsiteX311" fmla="*/ 5959648 w 7467600"/>
              <a:gd name="connsiteY311" fmla="*/ 4760797 h 6858000"/>
              <a:gd name="connsiteX312" fmla="*/ 5355019 w 7467600"/>
              <a:gd name="connsiteY312" fmla="*/ 4734672 h 6858000"/>
              <a:gd name="connsiteX313" fmla="*/ 5083565 w 7467600"/>
              <a:gd name="connsiteY313" fmla="*/ 5179121 h 6858000"/>
              <a:gd name="connsiteX314" fmla="*/ 4713577 w 7467600"/>
              <a:gd name="connsiteY314" fmla="*/ 5616803 h 6858000"/>
              <a:gd name="connsiteX315" fmla="*/ 3989559 w 7467600"/>
              <a:gd name="connsiteY315" fmla="*/ 6145945 h 6858000"/>
              <a:gd name="connsiteX316" fmla="*/ 3939824 w 7467600"/>
              <a:gd name="connsiteY316" fmla="*/ 6066900 h 6858000"/>
              <a:gd name="connsiteX317" fmla="*/ 4584537 w 7467600"/>
              <a:gd name="connsiteY317" fmla="*/ 5324826 h 6858000"/>
              <a:gd name="connsiteX318" fmla="*/ 5037105 w 7467600"/>
              <a:gd name="connsiteY318" fmla="*/ 5088765 h 6858000"/>
              <a:gd name="connsiteX319" fmla="*/ 5039930 w 7467600"/>
              <a:gd name="connsiteY319" fmla="*/ 5089585 h 6858000"/>
              <a:gd name="connsiteX320" fmla="*/ 5263764 w 7467600"/>
              <a:gd name="connsiteY320" fmla="*/ 4735525 h 6858000"/>
              <a:gd name="connsiteX321" fmla="*/ 4086300 w 7467600"/>
              <a:gd name="connsiteY321" fmla="*/ 4884599 h 6858000"/>
              <a:gd name="connsiteX322" fmla="*/ 4085485 w 7467600"/>
              <a:gd name="connsiteY322" fmla="*/ 4899070 h 6858000"/>
              <a:gd name="connsiteX323" fmla="*/ 3871915 w 7467600"/>
              <a:gd name="connsiteY323" fmla="*/ 5253645 h 6858000"/>
              <a:gd name="connsiteX324" fmla="*/ 3799374 w 7467600"/>
              <a:gd name="connsiteY324" fmla="*/ 5466127 h 6858000"/>
              <a:gd name="connsiteX325" fmla="*/ 3498850 w 7467600"/>
              <a:gd name="connsiteY325" fmla="*/ 6661888 h 6858000"/>
              <a:gd name="connsiteX326" fmla="*/ 3399216 w 7467600"/>
              <a:gd name="connsiteY326" fmla="*/ 6858000 h 6858000"/>
              <a:gd name="connsiteX327" fmla="*/ 3303688 w 7467600"/>
              <a:gd name="connsiteY327" fmla="*/ 6858000 h 6858000"/>
              <a:gd name="connsiteX328" fmla="*/ 3391774 w 7467600"/>
              <a:gd name="connsiteY328" fmla="*/ 6697181 h 6858000"/>
              <a:gd name="connsiteX329" fmla="*/ 3735540 w 7467600"/>
              <a:gd name="connsiteY329" fmla="*/ 5546923 h 6858000"/>
              <a:gd name="connsiteX330" fmla="*/ 3729438 w 7467600"/>
              <a:gd name="connsiteY330" fmla="*/ 5569058 h 6858000"/>
              <a:gd name="connsiteX331" fmla="*/ 3707782 w 7467600"/>
              <a:gd name="connsiteY331" fmla="*/ 5644908 h 6858000"/>
              <a:gd name="connsiteX332" fmla="*/ 3583827 w 7467600"/>
              <a:gd name="connsiteY332" fmla="*/ 6039215 h 6858000"/>
              <a:gd name="connsiteX333" fmla="*/ 3547861 w 7467600"/>
              <a:gd name="connsiteY333" fmla="*/ 6129609 h 6858000"/>
              <a:gd name="connsiteX334" fmla="*/ 3490905 w 7467600"/>
              <a:gd name="connsiteY334" fmla="*/ 6277660 h 6858000"/>
              <a:gd name="connsiteX335" fmla="*/ 3455859 w 7467600"/>
              <a:gd name="connsiteY335" fmla="*/ 6391301 h 6858000"/>
              <a:gd name="connsiteX336" fmla="*/ 3429112 w 7467600"/>
              <a:gd name="connsiteY336" fmla="*/ 6479469 h 6858000"/>
              <a:gd name="connsiteX337" fmla="*/ 3304862 w 7467600"/>
              <a:gd name="connsiteY337" fmla="*/ 6796476 h 6858000"/>
              <a:gd name="connsiteX338" fmla="*/ 3276071 w 7467600"/>
              <a:gd name="connsiteY338" fmla="*/ 6858000 h 6858000"/>
              <a:gd name="connsiteX339" fmla="*/ 3240805 w 7467600"/>
              <a:gd name="connsiteY339" fmla="*/ 6858000 h 6858000"/>
              <a:gd name="connsiteX340" fmla="*/ 3275917 w 7467600"/>
              <a:gd name="connsiteY340" fmla="*/ 6783192 h 6858000"/>
              <a:gd name="connsiteX341" fmla="*/ 3399358 w 7467600"/>
              <a:gd name="connsiteY341" fmla="*/ 6469011 h 6858000"/>
              <a:gd name="connsiteX342" fmla="*/ 3425650 w 7467600"/>
              <a:gd name="connsiteY342" fmla="*/ 6381333 h 6858000"/>
              <a:gd name="connsiteX343" fmla="*/ 3460661 w 7467600"/>
              <a:gd name="connsiteY343" fmla="*/ 6266763 h 6858000"/>
              <a:gd name="connsiteX344" fmla="*/ 3518021 w 7467600"/>
              <a:gd name="connsiteY344" fmla="*/ 6117298 h 6858000"/>
              <a:gd name="connsiteX345" fmla="*/ 3554035 w 7467600"/>
              <a:gd name="connsiteY345" fmla="*/ 6027832 h 6858000"/>
              <a:gd name="connsiteX346" fmla="*/ 3677174 w 7467600"/>
              <a:gd name="connsiteY346" fmla="*/ 5636351 h 6858000"/>
              <a:gd name="connsiteX347" fmla="*/ 3698819 w 7467600"/>
              <a:gd name="connsiteY347" fmla="*/ 5560503 h 6858000"/>
              <a:gd name="connsiteX348" fmla="*/ 3702094 w 7467600"/>
              <a:gd name="connsiteY348" fmla="*/ 5549194 h 6858000"/>
              <a:gd name="connsiteX349" fmla="*/ 3398355 w 7467600"/>
              <a:gd name="connsiteY349" fmla="*/ 6094603 h 6858000"/>
              <a:gd name="connsiteX350" fmla="*/ 3193941 w 7467600"/>
              <a:gd name="connsiteY350" fmla="*/ 6798775 h 6858000"/>
              <a:gd name="connsiteX351" fmla="*/ 3184140 w 7467600"/>
              <a:gd name="connsiteY351" fmla="*/ 6858000 h 6858000"/>
              <a:gd name="connsiteX352" fmla="*/ 3099978 w 7467600"/>
              <a:gd name="connsiteY352" fmla="*/ 6858000 h 6858000"/>
              <a:gd name="connsiteX353" fmla="*/ 3101556 w 7467600"/>
              <a:gd name="connsiteY353" fmla="*/ 6843337 h 6858000"/>
              <a:gd name="connsiteX354" fmla="*/ 3370162 w 7467600"/>
              <a:gd name="connsiteY354" fmla="*/ 5785550 h 6858000"/>
              <a:gd name="connsiteX355" fmla="*/ 3746477 w 7467600"/>
              <a:gd name="connsiteY355" fmla="*/ 5377889 h 6858000"/>
              <a:gd name="connsiteX356" fmla="*/ 3863399 w 7467600"/>
              <a:gd name="connsiteY356" fmla="*/ 5087257 h 6858000"/>
              <a:gd name="connsiteX357" fmla="*/ 3968712 w 7467600"/>
              <a:gd name="connsiteY357" fmla="*/ 4913989 h 6858000"/>
              <a:gd name="connsiteX358" fmla="*/ 2792390 w 7467600"/>
              <a:gd name="connsiteY358" fmla="*/ 5382974 h 6858000"/>
              <a:gd name="connsiteX359" fmla="*/ 2714982 w 7467600"/>
              <a:gd name="connsiteY359" fmla="*/ 5427051 h 6858000"/>
              <a:gd name="connsiteX360" fmla="*/ 2813361 w 7467600"/>
              <a:gd name="connsiteY360" fmla="*/ 6023912 h 6858000"/>
              <a:gd name="connsiteX361" fmla="*/ 2688430 w 7467600"/>
              <a:gd name="connsiteY361" fmla="*/ 6801564 h 6858000"/>
              <a:gd name="connsiteX362" fmla="*/ 2629626 w 7467600"/>
              <a:gd name="connsiteY362" fmla="*/ 6763394 h 6858000"/>
              <a:gd name="connsiteX363" fmla="*/ 2565328 w 7467600"/>
              <a:gd name="connsiteY363" fmla="*/ 5516399 h 6858000"/>
              <a:gd name="connsiteX364" fmla="*/ 1922999 w 7467600"/>
              <a:gd name="connsiteY364" fmla="*/ 5980343 h 6858000"/>
              <a:gd name="connsiteX365" fmla="*/ 1950261 w 7467600"/>
              <a:gd name="connsiteY365" fmla="*/ 6405858 h 6858000"/>
              <a:gd name="connsiteX366" fmla="*/ 2365554 w 7467600"/>
              <a:gd name="connsiteY366" fmla="*/ 6759107 h 6858000"/>
              <a:gd name="connsiteX367" fmla="*/ 2424142 w 7467600"/>
              <a:gd name="connsiteY367" fmla="*/ 6858000 h 6858000"/>
              <a:gd name="connsiteX368" fmla="*/ 2395994 w 7467600"/>
              <a:gd name="connsiteY368" fmla="*/ 6858000 h 6858000"/>
              <a:gd name="connsiteX369" fmla="*/ 2392863 w 7467600"/>
              <a:gd name="connsiteY369" fmla="*/ 6852964 h 6858000"/>
              <a:gd name="connsiteX370" fmla="*/ 2017589 w 7467600"/>
              <a:gd name="connsiteY370" fmla="*/ 6493982 h 6858000"/>
              <a:gd name="connsiteX371" fmla="*/ 2147336 w 7467600"/>
              <a:gd name="connsiteY371" fmla="*/ 6594052 h 6858000"/>
              <a:gd name="connsiteX372" fmla="*/ 2207047 w 7467600"/>
              <a:gd name="connsiteY372" fmla="*/ 6654540 h 6858000"/>
              <a:gd name="connsiteX373" fmla="*/ 2299106 w 7467600"/>
              <a:gd name="connsiteY373" fmla="*/ 6778931 h 6858000"/>
              <a:gd name="connsiteX374" fmla="*/ 2314430 w 7467600"/>
              <a:gd name="connsiteY374" fmla="*/ 6801144 h 6858000"/>
              <a:gd name="connsiteX375" fmla="*/ 2352406 w 7467600"/>
              <a:gd name="connsiteY375" fmla="*/ 6858000 h 6858000"/>
              <a:gd name="connsiteX376" fmla="*/ 2314492 w 7467600"/>
              <a:gd name="connsiteY376" fmla="*/ 6858000 h 6858000"/>
              <a:gd name="connsiteX377" fmla="*/ 2288095 w 7467600"/>
              <a:gd name="connsiteY377" fmla="*/ 6818030 h 6858000"/>
              <a:gd name="connsiteX378" fmla="*/ 2272768 w 7467600"/>
              <a:gd name="connsiteY378" fmla="*/ 6795822 h 6858000"/>
              <a:gd name="connsiteX379" fmla="*/ 2182715 w 7467600"/>
              <a:gd name="connsiteY379" fmla="*/ 6675071 h 6858000"/>
              <a:gd name="connsiteX380" fmla="*/ 2032061 w 7467600"/>
              <a:gd name="connsiteY380" fmla="*/ 6541380 h 6858000"/>
              <a:gd name="connsiteX381" fmla="*/ 2257220 w 7467600"/>
              <a:gd name="connsiteY381" fmla="*/ 6826257 h 6858000"/>
              <a:gd name="connsiteX382" fmla="*/ 2281324 w 7467600"/>
              <a:gd name="connsiteY382" fmla="*/ 6858000 h 6858000"/>
              <a:gd name="connsiteX383" fmla="*/ 2242860 w 7467600"/>
              <a:gd name="connsiteY383" fmla="*/ 6858000 h 6858000"/>
              <a:gd name="connsiteX384" fmla="*/ 2232818 w 7467600"/>
              <a:gd name="connsiteY384" fmla="*/ 6844926 h 6858000"/>
              <a:gd name="connsiteX385" fmla="*/ 1990172 w 7467600"/>
              <a:gd name="connsiteY385" fmla="*/ 6542121 h 6858000"/>
              <a:gd name="connsiteX386" fmla="*/ 2124090 w 7467600"/>
              <a:gd name="connsiteY386" fmla="*/ 6761017 h 6858000"/>
              <a:gd name="connsiteX387" fmla="*/ 2200380 w 7467600"/>
              <a:gd name="connsiteY387" fmla="*/ 6858000 h 6858000"/>
              <a:gd name="connsiteX388" fmla="*/ 2147507 w 7467600"/>
              <a:gd name="connsiteY388" fmla="*/ 6858000 h 6858000"/>
              <a:gd name="connsiteX389" fmla="*/ 2070668 w 7467600"/>
              <a:gd name="connsiteY389" fmla="*/ 6761520 h 6858000"/>
              <a:gd name="connsiteX390" fmla="*/ 1975142 w 7467600"/>
              <a:gd name="connsiteY390" fmla="*/ 6585570 h 6858000"/>
              <a:gd name="connsiteX391" fmla="*/ 2050035 w 7467600"/>
              <a:gd name="connsiteY391" fmla="*/ 6813345 h 6858000"/>
              <a:gd name="connsiteX392" fmla="*/ 2063025 w 7467600"/>
              <a:gd name="connsiteY392" fmla="*/ 6858000 h 6858000"/>
              <a:gd name="connsiteX393" fmla="*/ 2021675 w 7467600"/>
              <a:gd name="connsiteY393" fmla="*/ 6858000 h 6858000"/>
              <a:gd name="connsiteX394" fmla="*/ 2019308 w 7467600"/>
              <a:gd name="connsiteY394" fmla="*/ 6847118 h 6858000"/>
              <a:gd name="connsiteX395" fmla="*/ 1938835 w 7467600"/>
              <a:gd name="connsiteY395" fmla="*/ 6551160 h 6858000"/>
              <a:gd name="connsiteX396" fmla="*/ 1953230 w 7467600"/>
              <a:gd name="connsiteY396" fmla="*/ 6759699 h 6858000"/>
              <a:gd name="connsiteX397" fmla="*/ 1956763 w 7467600"/>
              <a:gd name="connsiteY397" fmla="*/ 6778191 h 6858000"/>
              <a:gd name="connsiteX398" fmla="*/ 1967925 w 7467600"/>
              <a:gd name="connsiteY398" fmla="*/ 6858000 h 6858000"/>
              <a:gd name="connsiteX399" fmla="*/ 1936622 w 7467600"/>
              <a:gd name="connsiteY399" fmla="*/ 6858000 h 6858000"/>
              <a:gd name="connsiteX400" fmla="*/ 1926261 w 7467600"/>
              <a:gd name="connsiteY400" fmla="*/ 6784064 h 6858000"/>
              <a:gd name="connsiteX401" fmla="*/ 1922724 w 7467600"/>
              <a:gd name="connsiteY401" fmla="*/ 6765577 h 6858000"/>
              <a:gd name="connsiteX402" fmla="*/ 1904650 w 7467600"/>
              <a:gd name="connsiteY402" fmla="*/ 6639616 h 6858000"/>
              <a:gd name="connsiteX403" fmla="*/ 1885273 w 7467600"/>
              <a:gd name="connsiteY403" fmla="*/ 6858000 h 6858000"/>
              <a:gd name="connsiteX404" fmla="*/ 1854363 w 7467600"/>
              <a:gd name="connsiteY404" fmla="*/ 6858000 h 6858000"/>
              <a:gd name="connsiteX405" fmla="*/ 1880391 w 7467600"/>
              <a:gd name="connsiteY405" fmla="*/ 6603796 h 6858000"/>
              <a:gd name="connsiteX406" fmla="*/ 1818273 w 7467600"/>
              <a:gd name="connsiteY406" fmla="*/ 6715729 h 6858000"/>
              <a:gd name="connsiteX407" fmla="*/ 1794691 w 7467600"/>
              <a:gd name="connsiteY407" fmla="*/ 6843239 h 6858000"/>
              <a:gd name="connsiteX408" fmla="*/ 1794914 w 7467600"/>
              <a:gd name="connsiteY408" fmla="*/ 6858000 h 6858000"/>
              <a:gd name="connsiteX409" fmla="*/ 1746128 w 7467600"/>
              <a:gd name="connsiteY409" fmla="*/ 6858000 h 6858000"/>
              <a:gd name="connsiteX410" fmla="*/ 1753934 w 7467600"/>
              <a:gd name="connsiteY410" fmla="*/ 6724796 h 6858000"/>
              <a:gd name="connsiteX411" fmla="*/ 1792053 w 7467600"/>
              <a:gd name="connsiteY411" fmla="*/ 6572396 h 6858000"/>
              <a:gd name="connsiteX412" fmla="*/ 1862248 w 7467600"/>
              <a:gd name="connsiteY412" fmla="*/ 6266397 h 6858000"/>
              <a:gd name="connsiteX413" fmla="*/ 1862250 w 7467600"/>
              <a:gd name="connsiteY413" fmla="*/ 6033531 h 6858000"/>
              <a:gd name="connsiteX414" fmla="*/ 1211999 w 7467600"/>
              <a:gd name="connsiteY414" fmla="*/ 6683610 h 6858000"/>
              <a:gd name="connsiteX415" fmla="*/ 1213266 w 7467600"/>
              <a:gd name="connsiteY415" fmla="*/ 6691947 h 6858000"/>
              <a:gd name="connsiteX416" fmla="*/ 1203370 w 7467600"/>
              <a:gd name="connsiteY416" fmla="*/ 6850676 h 6858000"/>
              <a:gd name="connsiteX417" fmla="*/ 1203671 w 7467600"/>
              <a:gd name="connsiteY417" fmla="*/ 6858000 h 6858000"/>
              <a:gd name="connsiteX418" fmla="*/ 1143180 w 7467600"/>
              <a:gd name="connsiteY418" fmla="*/ 6858000 h 6858000"/>
              <a:gd name="connsiteX419" fmla="*/ 1142176 w 7467600"/>
              <a:gd name="connsiteY419" fmla="*/ 6766045 h 6858000"/>
              <a:gd name="connsiteX420" fmla="*/ 1067484 w 7467600"/>
              <a:gd name="connsiteY420" fmla="*/ 6858000 h 6858000"/>
              <a:gd name="connsiteX421" fmla="*/ 953928 w 7467600"/>
              <a:gd name="connsiteY421" fmla="*/ 6858000 h 6858000"/>
              <a:gd name="connsiteX422" fmla="*/ 959715 w 7467600"/>
              <a:gd name="connsiteY422" fmla="*/ 6850185 h 6858000"/>
              <a:gd name="connsiteX423" fmla="*/ 1483788 w 7467600"/>
              <a:gd name="connsiteY423" fmla="*/ 6259174 h 6858000"/>
              <a:gd name="connsiteX424" fmla="*/ 1100671 w 7467600"/>
              <a:gd name="connsiteY424" fmla="*/ 6252137 h 6858000"/>
              <a:gd name="connsiteX425" fmla="*/ 1090144 w 7467600"/>
              <a:gd name="connsiteY425" fmla="*/ 6256748 h 6858000"/>
              <a:gd name="connsiteX426" fmla="*/ 1095872 w 7467600"/>
              <a:gd name="connsiteY426" fmla="*/ 6271892 h 6858000"/>
              <a:gd name="connsiteX427" fmla="*/ 262785 w 7467600"/>
              <a:gd name="connsiteY427" fmla="*/ 6845450 h 6858000"/>
              <a:gd name="connsiteX428" fmla="*/ 209968 w 7467600"/>
              <a:gd name="connsiteY428" fmla="*/ 6770713 h 6858000"/>
              <a:gd name="connsiteX429" fmla="*/ 873460 w 7467600"/>
              <a:gd name="connsiteY429" fmla="*/ 6253768 h 6858000"/>
              <a:gd name="connsiteX430" fmla="*/ 192686 w 7467600"/>
              <a:gd name="connsiteY430" fmla="*/ 5849257 h 6858000"/>
              <a:gd name="connsiteX431" fmla="*/ 4696 w 7467600"/>
              <a:gd name="connsiteY431" fmla="*/ 5697668 h 6858000"/>
              <a:gd name="connsiteX432" fmla="*/ 0 w 7467600"/>
              <a:gd name="connsiteY432" fmla="*/ 5689984 h 6858000"/>
              <a:gd name="connsiteX433" fmla="*/ 0 w 7467600"/>
              <a:gd name="connsiteY433" fmla="*/ 5513472 h 6858000"/>
              <a:gd name="connsiteX434" fmla="*/ 174101 w 7467600"/>
              <a:gd name="connsiteY434" fmla="*/ 5620277 h 6858000"/>
              <a:gd name="connsiteX435" fmla="*/ 891800 w 7467600"/>
              <a:gd name="connsiteY435" fmla="*/ 6036935 h 6858000"/>
              <a:gd name="connsiteX436" fmla="*/ 1072219 w 7467600"/>
              <a:gd name="connsiteY436" fmla="*/ 6169443 h 6858000"/>
              <a:gd name="connsiteX437" fmla="*/ 1074117 w 7467600"/>
              <a:gd name="connsiteY437" fmla="*/ 6170301 h 6858000"/>
              <a:gd name="connsiteX438" fmla="*/ 1083114 w 7467600"/>
              <a:gd name="connsiteY438" fmla="*/ 6174131 h 6858000"/>
              <a:gd name="connsiteX439" fmla="*/ 1543010 w 7467600"/>
              <a:gd name="connsiteY439" fmla="*/ 6191140 h 6858000"/>
              <a:gd name="connsiteX440" fmla="*/ 1551080 w 7467600"/>
              <a:gd name="connsiteY440" fmla="*/ 6195006 h 6858000"/>
              <a:gd name="connsiteX441" fmla="*/ 2345443 w 7467600"/>
              <a:gd name="connsiteY441" fmla="*/ 5549882 h 6858000"/>
              <a:gd name="connsiteX442" fmla="*/ 1721499 w 7467600"/>
              <a:gd name="connsiteY442" fmla="*/ 5599969 h 6858000"/>
              <a:gd name="connsiteX443" fmla="*/ 767716 w 7467600"/>
              <a:gd name="connsiteY443" fmla="*/ 5472768 h 6858000"/>
              <a:gd name="connsiteX444" fmla="*/ 722147 w 7467600"/>
              <a:gd name="connsiteY444" fmla="*/ 5393091 h 6858000"/>
              <a:gd name="connsiteX445" fmla="*/ 1485552 w 7467600"/>
              <a:gd name="connsiteY445" fmla="*/ 5313202 h 6858000"/>
              <a:gd name="connsiteX446" fmla="*/ 2143004 w 7467600"/>
              <a:gd name="connsiteY446" fmla="*/ 5402420 h 6858000"/>
              <a:gd name="connsiteX447" fmla="*/ 1933391 w 7467600"/>
              <a:gd name="connsiteY447" fmla="*/ 5156971 h 6858000"/>
              <a:gd name="connsiteX448" fmla="*/ 1827118 w 7467600"/>
              <a:gd name="connsiteY448" fmla="*/ 4968410 h 6858000"/>
              <a:gd name="connsiteX449" fmla="*/ 1837349 w 7467600"/>
              <a:gd name="connsiteY449" fmla="*/ 4956357 h 6858000"/>
              <a:gd name="connsiteX450" fmla="*/ 2162835 w 7467600"/>
              <a:gd name="connsiteY450" fmla="*/ 5187853 h 6858000"/>
              <a:gd name="connsiteX451" fmla="*/ 2257167 w 7467600"/>
              <a:gd name="connsiteY451" fmla="*/ 5462123 h 6858000"/>
              <a:gd name="connsiteX452" fmla="*/ 2261598 w 7467600"/>
              <a:gd name="connsiteY452" fmla="*/ 5467998 h 6858000"/>
              <a:gd name="connsiteX453" fmla="*/ 2437177 w 7467600"/>
              <a:gd name="connsiteY453" fmla="*/ 5479608 h 6858000"/>
              <a:gd name="connsiteX454" fmla="*/ 2445247 w 7467600"/>
              <a:gd name="connsiteY454" fmla="*/ 5483476 h 6858000"/>
              <a:gd name="connsiteX455" fmla="*/ 2743626 w 7467600"/>
              <a:gd name="connsiteY455" fmla="*/ 5304819 h 6858000"/>
              <a:gd name="connsiteX456" fmla="*/ 3048102 w 7467600"/>
              <a:gd name="connsiteY456" fmla="*/ 5150595 h 6858000"/>
              <a:gd name="connsiteX457" fmla="*/ 1799414 w 7467600"/>
              <a:gd name="connsiteY457" fmla="*/ 4694732 h 6858000"/>
              <a:gd name="connsiteX458" fmla="*/ 1771735 w 7467600"/>
              <a:gd name="connsiteY458" fmla="*/ 4619929 h 6858000"/>
              <a:gd name="connsiteX459" fmla="*/ 3104273 w 7467600"/>
              <a:gd name="connsiteY459" fmla="*/ 5076159 h 6858000"/>
              <a:gd name="connsiteX460" fmla="*/ 3113245 w 7467600"/>
              <a:gd name="connsiteY460" fmla="*/ 5090705 h 6858000"/>
              <a:gd name="connsiteX461" fmla="*/ 3126294 w 7467600"/>
              <a:gd name="connsiteY461" fmla="*/ 5114400 h 6858000"/>
              <a:gd name="connsiteX462" fmla="*/ 3937433 w 7467600"/>
              <a:gd name="connsiteY462" fmla="*/ 4830473 h 6858000"/>
              <a:gd name="connsiteX463" fmla="*/ 3590475 w 7467600"/>
              <a:gd name="connsiteY463" fmla="*/ 4597974 h 6858000"/>
              <a:gd name="connsiteX464" fmla="*/ 3100264 w 7467600"/>
              <a:gd name="connsiteY464" fmla="*/ 4579845 h 6858000"/>
              <a:gd name="connsiteX465" fmla="*/ 2183576 w 7467600"/>
              <a:gd name="connsiteY465" fmla="*/ 4227150 h 6858000"/>
              <a:gd name="connsiteX466" fmla="*/ 2151029 w 7467600"/>
              <a:gd name="connsiteY466" fmla="*/ 4146947 h 6858000"/>
              <a:gd name="connsiteX467" fmla="*/ 3563434 w 7467600"/>
              <a:gd name="connsiteY467" fmla="*/ 4469115 h 6858000"/>
              <a:gd name="connsiteX468" fmla="*/ 3177952 w 7467600"/>
              <a:gd name="connsiteY468" fmla="*/ 3657386 h 6858000"/>
              <a:gd name="connsiteX469" fmla="*/ 3189263 w 7467600"/>
              <a:gd name="connsiteY469" fmla="*/ 3625726 h 6858000"/>
              <a:gd name="connsiteX470" fmla="*/ 3560912 w 7467600"/>
              <a:gd name="connsiteY470" fmla="*/ 4079863 h 6858000"/>
              <a:gd name="connsiteX471" fmla="*/ 3626636 w 7467600"/>
              <a:gd name="connsiteY471" fmla="*/ 4512230 h 6858000"/>
              <a:gd name="connsiteX472" fmla="*/ 3653088 w 7467600"/>
              <a:gd name="connsiteY472" fmla="*/ 4521417 h 6858000"/>
              <a:gd name="connsiteX473" fmla="*/ 3988128 w 7467600"/>
              <a:gd name="connsiteY473" fmla="*/ 4817267 h 6858000"/>
              <a:gd name="connsiteX474" fmla="*/ 4830582 w 7467600"/>
              <a:gd name="connsiteY474" fmla="*/ 4676000 h 6858000"/>
              <a:gd name="connsiteX475" fmla="*/ 4830100 w 7467600"/>
              <a:gd name="connsiteY475" fmla="*/ 4675554 h 6858000"/>
              <a:gd name="connsiteX476" fmla="*/ 4036318 w 7467600"/>
              <a:gd name="connsiteY476" fmla="*/ 4147013 h 6858000"/>
              <a:gd name="connsiteX477" fmla="*/ 3432098 w 7467600"/>
              <a:gd name="connsiteY477" fmla="*/ 3537312 h 6858000"/>
              <a:gd name="connsiteX478" fmla="*/ 3446761 w 7467600"/>
              <a:gd name="connsiteY478" fmla="*/ 3461278 h 6858000"/>
              <a:gd name="connsiteX479" fmla="*/ 4419733 w 7467600"/>
              <a:gd name="connsiteY479" fmla="*/ 3963555 h 6858000"/>
              <a:gd name="connsiteX480" fmla="*/ 4781371 w 7467600"/>
              <a:gd name="connsiteY480" fmla="*/ 4458604 h 6858000"/>
              <a:gd name="connsiteX481" fmla="*/ 4780440 w 7467600"/>
              <a:gd name="connsiteY481" fmla="*/ 4470290 h 6858000"/>
              <a:gd name="connsiteX482" fmla="*/ 4898954 w 7467600"/>
              <a:gd name="connsiteY482" fmla="*/ 4662092 h 6858000"/>
              <a:gd name="connsiteX483" fmla="*/ 4900699 w 7467600"/>
              <a:gd name="connsiteY483" fmla="*/ 4670867 h 6858000"/>
              <a:gd name="connsiteX484" fmla="*/ 5714511 w 7467600"/>
              <a:gd name="connsiteY484" fmla="*/ 4663483 h 6858000"/>
              <a:gd name="connsiteX485" fmla="*/ 5464793 w 7467600"/>
              <a:gd name="connsiteY485" fmla="*/ 4393556 h 6858000"/>
              <a:gd name="connsiteX486" fmla="*/ 5461897 w 7467600"/>
              <a:gd name="connsiteY486" fmla="*/ 4390879 h 6858000"/>
              <a:gd name="connsiteX487" fmla="*/ 4294126 w 7467600"/>
              <a:gd name="connsiteY487" fmla="*/ 3303048 h 6858000"/>
              <a:gd name="connsiteX488" fmla="*/ 4305321 w 7467600"/>
              <a:gd name="connsiteY488" fmla="*/ 3256953 h 6858000"/>
              <a:gd name="connsiteX489" fmla="*/ 4949299 w 7467600"/>
              <a:gd name="connsiteY489" fmla="*/ 3766336 h 6858000"/>
              <a:gd name="connsiteX490" fmla="*/ 5291452 w 7467600"/>
              <a:gd name="connsiteY490" fmla="*/ 4076801 h 6858000"/>
              <a:gd name="connsiteX491" fmla="*/ 5434998 w 7467600"/>
              <a:gd name="connsiteY491" fmla="*/ 4254100 h 6858000"/>
              <a:gd name="connsiteX492" fmla="*/ 5351015 w 7467600"/>
              <a:gd name="connsiteY492" fmla="*/ 3760989 h 6858000"/>
              <a:gd name="connsiteX493" fmla="*/ 5413780 w 7467600"/>
              <a:gd name="connsiteY493" fmla="*/ 2966265 h 6858000"/>
              <a:gd name="connsiteX494" fmla="*/ 5425627 w 7467600"/>
              <a:gd name="connsiteY494" fmla="*/ 2954192 h 6858000"/>
              <a:gd name="connsiteX495" fmla="*/ 6604735 w 7467600"/>
              <a:gd name="connsiteY495" fmla="*/ 2041381 h 6858000"/>
              <a:gd name="connsiteX496" fmla="*/ 7204487 w 7467600"/>
              <a:gd name="connsiteY496" fmla="*/ 2742112 h 6858000"/>
              <a:gd name="connsiteX497" fmla="*/ 7131592 w 7467600"/>
              <a:gd name="connsiteY497" fmla="*/ 2672096 h 6858000"/>
              <a:gd name="connsiteX498" fmla="*/ 6996344 w 7467600"/>
              <a:gd name="connsiteY498" fmla="*/ 2518310 h 6858000"/>
              <a:gd name="connsiteX499" fmla="*/ 6735495 w 7467600"/>
              <a:gd name="connsiteY499" fmla="*/ 2196890 h 6858000"/>
              <a:gd name="connsiteX500" fmla="*/ 6721901 w 7467600"/>
              <a:gd name="connsiteY500" fmla="*/ 2179274 h 6858000"/>
              <a:gd name="connsiteX501" fmla="*/ 6604735 w 7467600"/>
              <a:gd name="connsiteY501" fmla="*/ 2041381 h 6858000"/>
              <a:gd name="connsiteX502" fmla="*/ 6591670 w 7467600"/>
              <a:gd name="connsiteY502" fmla="*/ 1988277 h 6858000"/>
              <a:gd name="connsiteX503" fmla="*/ 6747349 w 7467600"/>
              <a:gd name="connsiteY503" fmla="*/ 2160069 h 6858000"/>
              <a:gd name="connsiteX504" fmla="*/ 6760943 w 7467600"/>
              <a:gd name="connsiteY504" fmla="*/ 2177686 h 6858000"/>
              <a:gd name="connsiteX505" fmla="*/ 7021065 w 7467600"/>
              <a:gd name="connsiteY505" fmla="*/ 2498102 h 6858000"/>
              <a:gd name="connsiteX506" fmla="*/ 7155223 w 7467600"/>
              <a:gd name="connsiteY506" fmla="*/ 2650386 h 6858000"/>
              <a:gd name="connsiteX507" fmla="*/ 7203167 w 7467600"/>
              <a:gd name="connsiteY507" fmla="*/ 2697288 h 6858000"/>
              <a:gd name="connsiteX508" fmla="*/ 6937703 w 7467600"/>
              <a:gd name="connsiteY508" fmla="*/ 2321981 h 6858000"/>
              <a:gd name="connsiteX509" fmla="*/ 6591670 w 7467600"/>
              <a:gd name="connsiteY509" fmla="*/ 1988277 h 6858000"/>
              <a:gd name="connsiteX510" fmla="*/ 5798671 w 7467600"/>
              <a:gd name="connsiteY510" fmla="*/ 1981601 h 6858000"/>
              <a:gd name="connsiteX511" fmla="*/ 5754709 w 7467600"/>
              <a:gd name="connsiteY511" fmla="*/ 2071454 h 6858000"/>
              <a:gd name="connsiteX512" fmla="*/ 5763044 w 7467600"/>
              <a:gd name="connsiteY512" fmla="*/ 2842206 h 6858000"/>
              <a:gd name="connsiteX513" fmla="*/ 5764974 w 7467600"/>
              <a:gd name="connsiteY513" fmla="*/ 2799609 h 6858000"/>
              <a:gd name="connsiteX514" fmla="*/ 5767665 w 7467600"/>
              <a:gd name="connsiteY514" fmla="*/ 2666409 h 6858000"/>
              <a:gd name="connsiteX515" fmla="*/ 5763055 w 7467600"/>
              <a:gd name="connsiteY515" fmla="*/ 2579705 h 6858000"/>
              <a:gd name="connsiteX516" fmla="*/ 5758079 w 7467600"/>
              <a:gd name="connsiteY516" fmla="*/ 2492508 h 6858000"/>
              <a:gd name="connsiteX517" fmla="*/ 5779325 w 7467600"/>
              <a:gd name="connsiteY517" fmla="*/ 2197069 h 6858000"/>
              <a:gd name="connsiteX518" fmla="*/ 5798671 w 7467600"/>
              <a:gd name="connsiteY518" fmla="*/ 1981601 h 6858000"/>
              <a:gd name="connsiteX519" fmla="*/ 5829202 w 7467600"/>
              <a:gd name="connsiteY519" fmla="*/ 1971679 h 6858000"/>
              <a:gd name="connsiteX520" fmla="*/ 5809558 w 7467600"/>
              <a:gd name="connsiteY520" fmla="*/ 2198043 h 6858000"/>
              <a:gd name="connsiteX521" fmla="*/ 5788653 w 7467600"/>
              <a:gd name="connsiteY521" fmla="*/ 2489430 h 6858000"/>
              <a:gd name="connsiteX522" fmla="*/ 5793439 w 7467600"/>
              <a:gd name="connsiteY522" fmla="*/ 2575235 h 6858000"/>
              <a:gd name="connsiteX523" fmla="*/ 5796837 w 7467600"/>
              <a:gd name="connsiteY523" fmla="*/ 2637633 h 6858000"/>
              <a:gd name="connsiteX524" fmla="*/ 5818614 w 7467600"/>
              <a:gd name="connsiteY524" fmla="*/ 2473055 h 6858000"/>
              <a:gd name="connsiteX525" fmla="*/ 5829202 w 7467600"/>
              <a:gd name="connsiteY525" fmla="*/ 1971679 h 6858000"/>
              <a:gd name="connsiteX526" fmla="*/ 5911389 w 7467600"/>
              <a:gd name="connsiteY526" fmla="*/ 1898371 h 6858000"/>
              <a:gd name="connsiteX527" fmla="*/ 6237627 w 7467600"/>
              <a:gd name="connsiteY527" fmla="*/ 2231921 h 6858000"/>
              <a:gd name="connsiteX528" fmla="*/ 5911389 w 7467600"/>
              <a:gd name="connsiteY528" fmla="*/ 1898371 h 6858000"/>
              <a:gd name="connsiteX529" fmla="*/ 6944437 w 7467600"/>
              <a:gd name="connsiteY529" fmla="*/ 1575402 h 6858000"/>
              <a:gd name="connsiteX530" fmla="*/ 6304730 w 7467600"/>
              <a:gd name="connsiteY530" fmla="*/ 1766654 h 6858000"/>
              <a:gd name="connsiteX531" fmla="*/ 6944437 w 7467600"/>
              <a:gd name="connsiteY531" fmla="*/ 1575402 h 6858000"/>
              <a:gd name="connsiteX532" fmla="*/ 7019523 w 7467600"/>
              <a:gd name="connsiteY532" fmla="*/ 1519450 h 6858000"/>
              <a:gd name="connsiteX533" fmla="*/ 6298091 w 7467600"/>
              <a:gd name="connsiteY533" fmla="*/ 1737122 h 6858000"/>
              <a:gd name="connsiteX534" fmla="*/ 7019523 w 7467600"/>
              <a:gd name="connsiteY534" fmla="*/ 1519450 h 6858000"/>
              <a:gd name="connsiteX535" fmla="*/ 2399523 w 7467600"/>
              <a:gd name="connsiteY535" fmla="*/ 1428234 h 6858000"/>
              <a:gd name="connsiteX536" fmla="*/ 2224982 w 7467600"/>
              <a:gd name="connsiteY536" fmla="*/ 1826201 h 6858000"/>
              <a:gd name="connsiteX537" fmla="*/ 2096099 w 7467600"/>
              <a:gd name="connsiteY537" fmla="*/ 2345900 h 6858000"/>
              <a:gd name="connsiteX538" fmla="*/ 2283317 w 7467600"/>
              <a:gd name="connsiteY538" fmla="*/ 1796925 h 6858000"/>
              <a:gd name="connsiteX539" fmla="*/ 2399523 w 7467600"/>
              <a:gd name="connsiteY539" fmla="*/ 1428234 h 6858000"/>
              <a:gd name="connsiteX540" fmla="*/ 2448558 w 7467600"/>
              <a:gd name="connsiteY540" fmla="*/ 1373435 h 6858000"/>
              <a:gd name="connsiteX541" fmla="*/ 2312521 w 7467600"/>
              <a:gd name="connsiteY541" fmla="*/ 1806140 h 6858000"/>
              <a:gd name="connsiteX542" fmla="*/ 2127533 w 7467600"/>
              <a:gd name="connsiteY542" fmla="*/ 2348380 h 6858000"/>
              <a:gd name="connsiteX543" fmla="*/ 2358080 w 7467600"/>
              <a:gd name="connsiteY543" fmla="*/ 1866134 h 6858000"/>
              <a:gd name="connsiteX544" fmla="*/ 2407436 w 7467600"/>
              <a:gd name="connsiteY544" fmla="*/ 1651070 h 6858000"/>
              <a:gd name="connsiteX545" fmla="*/ 2448558 w 7467600"/>
              <a:gd name="connsiteY545" fmla="*/ 1373435 h 6858000"/>
              <a:gd name="connsiteX546" fmla="*/ 278707 w 7467600"/>
              <a:gd name="connsiteY546" fmla="*/ 1352270 h 6858000"/>
              <a:gd name="connsiteX547" fmla="*/ 321570 w 7467600"/>
              <a:gd name="connsiteY547" fmla="*/ 1861610 h 6858000"/>
              <a:gd name="connsiteX548" fmla="*/ 294281 w 7467600"/>
              <a:gd name="connsiteY548" fmla="*/ 1440658 h 6858000"/>
              <a:gd name="connsiteX549" fmla="*/ 278707 w 7467600"/>
              <a:gd name="connsiteY549" fmla="*/ 1352270 h 6858000"/>
              <a:gd name="connsiteX550" fmla="*/ 1423821 w 7467600"/>
              <a:gd name="connsiteY550" fmla="*/ 1351958 h 6858000"/>
              <a:gd name="connsiteX551" fmla="*/ 1638521 w 7467600"/>
              <a:gd name="connsiteY551" fmla="*/ 1908470 h 6858000"/>
              <a:gd name="connsiteX552" fmla="*/ 1754199 w 7467600"/>
              <a:gd name="connsiteY552" fmla="*/ 2149284 h 6858000"/>
              <a:gd name="connsiteX553" fmla="*/ 1908359 w 7467600"/>
              <a:gd name="connsiteY553" fmla="*/ 2364988 h 6858000"/>
              <a:gd name="connsiteX554" fmla="*/ 1647661 w 7467600"/>
              <a:gd name="connsiteY554" fmla="*/ 1825945 h 6858000"/>
              <a:gd name="connsiteX555" fmla="*/ 1423821 w 7467600"/>
              <a:gd name="connsiteY555" fmla="*/ 1351958 h 6858000"/>
              <a:gd name="connsiteX556" fmla="*/ 1431890 w 7467600"/>
              <a:gd name="connsiteY556" fmla="*/ 1306475 h 6858000"/>
              <a:gd name="connsiteX557" fmla="*/ 1507597 w 7467600"/>
              <a:gd name="connsiteY557" fmla="*/ 1446132 h 6858000"/>
              <a:gd name="connsiteX558" fmla="*/ 1674586 w 7467600"/>
              <a:gd name="connsiteY558" fmla="*/ 1813832 h 6858000"/>
              <a:gd name="connsiteX559" fmla="*/ 1815950 w 7467600"/>
              <a:gd name="connsiteY559" fmla="*/ 2128564 h 6858000"/>
              <a:gd name="connsiteX560" fmla="*/ 1984242 w 7467600"/>
              <a:gd name="connsiteY560" fmla="*/ 2430829 h 6858000"/>
              <a:gd name="connsiteX561" fmla="*/ 2014023 w 7467600"/>
              <a:gd name="connsiteY561" fmla="*/ 2450995 h 6858000"/>
              <a:gd name="connsiteX562" fmla="*/ 1747337 w 7467600"/>
              <a:gd name="connsiteY562" fmla="*/ 1855264 h 6858000"/>
              <a:gd name="connsiteX563" fmla="*/ 1533749 w 7467600"/>
              <a:gd name="connsiteY563" fmla="*/ 1478656 h 6858000"/>
              <a:gd name="connsiteX564" fmla="*/ 1431890 w 7467600"/>
              <a:gd name="connsiteY564" fmla="*/ 1306475 h 6858000"/>
              <a:gd name="connsiteX565" fmla="*/ 5052692 w 7467600"/>
              <a:gd name="connsiteY565" fmla="*/ 1292994 h 6858000"/>
              <a:gd name="connsiteX566" fmla="*/ 5200661 w 7467600"/>
              <a:gd name="connsiteY566" fmla="*/ 1635186 h 6858000"/>
              <a:gd name="connsiteX567" fmla="*/ 5297138 w 7467600"/>
              <a:gd name="connsiteY567" fmla="*/ 1906351 h 6858000"/>
              <a:gd name="connsiteX568" fmla="*/ 5052692 w 7467600"/>
              <a:gd name="connsiteY568" fmla="*/ 1292994 h 6858000"/>
              <a:gd name="connsiteX569" fmla="*/ 5009948 w 7467600"/>
              <a:gd name="connsiteY569" fmla="*/ 1273619 h 6858000"/>
              <a:gd name="connsiteX570" fmla="*/ 5121777 w 7467600"/>
              <a:gd name="connsiteY570" fmla="*/ 1654213 h 6858000"/>
              <a:gd name="connsiteX571" fmla="*/ 5293545 w 7467600"/>
              <a:gd name="connsiteY571" fmla="*/ 2072247 h 6858000"/>
              <a:gd name="connsiteX572" fmla="*/ 5294042 w 7467600"/>
              <a:gd name="connsiteY572" fmla="*/ 2065019 h 6858000"/>
              <a:gd name="connsiteX573" fmla="*/ 5171936 w 7467600"/>
              <a:gd name="connsiteY573" fmla="*/ 1647613 h 6858000"/>
              <a:gd name="connsiteX574" fmla="*/ 5009948 w 7467600"/>
              <a:gd name="connsiteY574" fmla="*/ 1273619 h 6858000"/>
              <a:gd name="connsiteX575" fmla="*/ 655236 w 7467600"/>
              <a:gd name="connsiteY575" fmla="*/ 1268632 h 6858000"/>
              <a:gd name="connsiteX576" fmla="*/ 839521 w 7467600"/>
              <a:gd name="connsiteY576" fmla="*/ 1685315 h 6858000"/>
              <a:gd name="connsiteX577" fmla="*/ 1109416 w 7467600"/>
              <a:gd name="connsiteY577" fmla="*/ 2061663 h 6858000"/>
              <a:gd name="connsiteX578" fmla="*/ 1298300 w 7467600"/>
              <a:gd name="connsiteY578" fmla="*/ 2247742 h 6858000"/>
              <a:gd name="connsiteX579" fmla="*/ 1125871 w 7467600"/>
              <a:gd name="connsiteY579" fmla="*/ 1989513 h 6858000"/>
              <a:gd name="connsiteX580" fmla="*/ 981574 w 7467600"/>
              <a:gd name="connsiteY580" fmla="*/ 1783157 h 6858000"/>
              <a:gd name="connsiteX581" fmla="*/ 922198 w 7467600"/>
              <a:gd name="connsiteY581" fmla="*/ 1677437 h 6858000"/>
              <a:gd name="connsiteX582" fmla="*/ 869293 w 7467600"/>
              <a:gd name="connsiteY582" fmla="*/ 1583214 h 6858000"/>
              <a:gd name="connsiteX583" fmla="*/ 751431 w 7467600"/>
              <a:gd name="connsiteY583" fmla="*/ 1405731 h 6858000"/>
              <a:gd name="connsiteX584" fmla="*/ 655236 w 7467600"/>
              <a:gd name="connsiteY584" fmla="*/ 1268632 h 6858000"/>
              <a:gd name="connsiteX585" fmla="*/ 6516292 w 7467600"/>
              <a:gd name="connsiteY585" fmla="*/ 1263064 h 6858000"/>
              <a:gd name="connsiteX586" fmla="*/ 5736320 w 7467600"/>
              <a:gd name="connsiteY586" fmla="*/ 1501803 h 6858000"/>
              <a:gd name="connsiteX587" fmla="*/ 6516292 w 7467600"/>
              <a:gd name="connsiteY587" fmla="*/ 1263064 h 6858000"/>
              <a:gd name="connsiteX588" fmla="*/ 291466 w 7467600"/>
              <a:gd name="connsiteY588" fmla="*/ 1250369 h 6858000"/>
              <a:gd name="connsiteX589" fmla="*/ 323180 w 7467600"/>
              <a:gd name="connsiteY589" fmla="*/ 1435283 h 6858000"/>
              <a:gd name="connsiteX590" fmla="*/ 349381 w 7467600"/>
              <a:gd name="connsiteY590" fmla="*/ 1875041 h 6858000"/>
              <a:gd name="connsiteX591" fmla="*/ 374363 w 7467600"/>
              <a:gd name="connsiteY591" fmla="*/ 1506494 h 6858000"/>
              <a:gd name="connsiteX592" fmla="*/ 302168 w 7467600"/>
              <a:gd name="connsiteY592" fmla="*/ 1274495 h 6858000"/>
              <a:gd name="connsiteX593" fmla="*/ 291466 w 7467600"/>
              <a:gd name="connsiteY593" fmla="*/ 1250369 h 6858000"/>
              <a:gd name="connsiteX594" fmla="*/ 678222 w 7467600"/>
              <a:gd name="connsiteY594" fmla="*/ 1248670 h 6858000"/>
              <a:gd name="connsiteX595" fmla="*/ 775536 w 7467600"/>
              <a:gd name="connsiteY595" fmla="*/ 1388015 h 6858000"/>
              <a:gd name="connsiteX596" fmla="*/ 894529 w 7467600"/>
              <a:gd name="connsiteY596" fmla="*/ 1567739 h 6858000"/>
              <a:gd name="connsiteX597" fmla="*/ 948000 w 7467600"/>
              <a:gd name="connsiteY597" fmla="*/ 1663088 h 6858000"/>
              <a:gd name="connsiteX598" fmla="*/ 1006812 w 7467600"/>
              <a:gd name="connsiteY598" fmla="*/ 1767683 h 6858000"/>
              <a:gd name="connsiteX599" fmla="*/ 1149133 w 7467600"/>
              <a:gd name="connsiteY599" fmla="*/ 1971513 h 6858000"/>
              <a:gd name="connsiteX600" fmla="*/ 1333952 w 7467600"/>
              <a:gd name="connsiteY600" fmla="*/ 2251620 h 6858000"/>
              <a:gd name="connsiteX601" fmla="*/ 1337329 w 7467600"/>
              <a:gd name="connsiteY601" fmla="*/ 2258350 h 6858000"/>
              <a:gd name="connsiteX602" fmla="*/ 1014726 w 7467600"/>
              <a:gd name="connsiteY602" fmla="*/ 1615556 h 6858000"/>
              <a:gd name="connsiteX603" fmla="*/ 678222 w 7467600"/>
              <a:gd name="connsiteY603" fmla="*/ 1248670 h 6858000"/>
              <a:gd name="connsiteX604" fmla="*/ 6691602 w 7467600"/>
              <a:gd name="connsiteY604" fmla="*/ 1140573 h 6858000"/>
              <a:gd name="connsiteX605" fmla="*/ 6571100 w 7467600"/>
              <a:gd name="connsiteY605" fmla="*/ 1183662 h 6858000"/>
              <a:gd name="connsiteX606" fmla="*/ 6241687 w 7467600"/>
              <a:gd name="connsiteY606" fmla="*/ 1257600 h 6858000"/>
              <a:gd name="connsiteX607" fmla="*/ 5693009 w 7467600"/>
              <a:gd name="connsiteY607" fmla="*/ 1478256 h 6858000"/>
              <a:gd name="connsiteX608" fmla="*/ 6548420 w 7467600"/>
              <a:gd name="connsiteY608" fmla="*/ 1214599 h 6858000"/>
              <a:gd name="connsiteX609" fmla="*/ 6605473 w 7467600"/>
              <a:gd name="connsiteY609" fmla="*/ 1184686 h 6858000"/>
              <a:gd name="connsiteX610" fmla="*/ 6691602 w 7467600"/>
              <a:gd name="connsiteY610" fmla="*/ 1140573 h 6858000"/>
              <a:gd name="connsiteX611" fmla="*/ 4002475 w 7467600"/>
              <a:gd name="connsiteY611" fmla="*/ 1037802 h 6858000"/>
              <a:gd name="connsiteX612" fmla="*/ 4000324 w 7467600"/>
              <a:gd name="connsiteY612" fmla="*/ 1039362 h 6858000"/>
              <a:gd name="connsiteX613" fmla="*/ 4002862 w 7467600"/>
              <a:gd name="connsiteY613" fmla="*/ 1042866 h 6858000"/>
              <a:gd name="connsiteX614" fmla="*/ 4002475 w 7467600"/>
              <a:gd name="connsiteY614" fmla="*/ 1037802 h 6858000"/>
              <a:gd name="connsiteX615" fmla="*/ 506322 w 7467600"/>
              <a:gd name="connsiteY615" fmla="*/ 1020997 h 6858000"/>
              <a:gd name="connsiteX616" fmla="*/ 533068 w 7467600"/>
              <a:gd name="connsiteY616" fmla="*/ 1029409 h 6858000"/>
              <a:gd name="connsiteX617" fmla="*/ 1232525 w 7467600"/>
              <a:gd name="connsiteY617" fmla="*/ 1804675 h 6858000"/>
              <a:gd name="connsiteX618" fmla="*/ 1388858 w 7467600"/>
              <a:gd name="connsiteY618" fmla="*/ 2368011 h 6858000"/>
              <a:gd name="connsiteX619" fmla="*/ 1384098 w 7467600"/>
              <a:gd name="connsiteY619" fmla="*/ 2378125 h 6858000"/>
              <a:gd name="connsiteX620" fmla="*/ 1425393 w 7467600"/>
              <a:gd name="connsiteY620" fmla="*/ 2589124 h 6858000"/>
              <a:gd name="connsiteX621" fmla="*/ 1424001 w 7467600"/>
              <a:gd name="connsiteY621" fmla="*/ 2597541 h 6858000"/>
              <a:gd name="connsiteX622" fmla="*/ 2152729 w 7467600"/>
              <a:gd name="connsiteY622" fmla="*/ 2864487 h 6858000"/>
              <a:gd name="connsiteX623" fmla="*/ 2020609 w 7467600"/>
              <a:gd name="connsiteY623" fmla="*/ 2539671 h 6858000"/>
              <a:gd name="connsiteX624" fmla="*/ 2018920 w 7467600"/>
              <a:gd name="connsiteY624" fmla="*/ 2536309 h 6858000"/>
              <a:gd name="connsiteX625" fmla="*/ 1342441 w 7467600"/>
              <a:gd name="connsiteY625" fmla="*/ 1173017 h 6858000"/>
              <a:gd name="connsiteX626" fmla="*/ 1367925 w 7467600"/>
              <a:gd name="connsiteY626" fmla="*/ 1135648 h 6858000"/>
              <a:gd name="connsiteX627" fmla="*/ 1771401 w 7467600"/>
              <a:gd name="connsiteY627" fmla="*/ 1806673 h 6858000"/>
              <a:gd name="connsiteX628" fmla="*/ 1972385 w 7467600"/>
              <a:gd name="connsiteY628" fmla="*/ 2198735 h 6858000"/>
              <a:gd name="connsiteX629" fmla="*/ 2040892 w 7467600"/>
              <a:gd name="connsiteY629" fmla="*/ 2405205 h 6858000"/>
              <a:gd name="connsiteX630" fmla="*/ 2131689 w 7467600"/>
              <a:gd name="connsiteY630" fmla="*/ 1936926 h 6858000"/>
              <a:gd name="connsiteX631" fmla="*/ 2454820 w 7467600"/>
              <a:gd name="connsiteY631" fmla="*/ 1248808 h 6858000"/>
              <a:gd name="connsiteX632" fmla="*/ 2492512 w 7467600"/>
              <a:gd name="connsiteY632" fmla="*/ 1302920 h 6858000"/>
              <a:gd name="connsiteX633" fmla="*/ 2081216 w 7467600"/>
              <a:gd name="connsiteY633" fmla="*/ 2527513 h 6858000"/>
              <a:gd name="connsiteX634" fmla="*/ 2081211 w 7467600"/>
              <a:gd name="connsiteY634" fmla="*/ 2528916 h 6858000"/>
              <a:gd name="connsiteX635" fmla="*/ 2199067 w 7467600"/>
              <a:gd name="connsiteY635" fmla="*/ 2884061 h 6858000"/>
              <a:gd name="connsiteX636" fmla="*/ 3192586 w 7467600"/>
              <a:gd name="connsiteY636" fmla="*/ 3411496 h 6858000"/>
              <a:gd name="connsiteX637" fmla="*/ 3182620 w 7467600"/>
              <a:gd name="connsiteY637" fmla="*/ 3483279 h 6858000"/>
              <a:gd name="connsiteX638" fmla="*/ 2435119 w 7467600"/>
              <a:gd name="connsiteY638" fmla="*/ 3080173 h 6858000"/>
              <a:gd name="connsiteX639" fmla="*/ 2410152 w 7467600"/>
              <a:gd name="connsiteY639" fmla="*/ 3063751 h 6858000"/>
              <a:gd name="connsiteX640" fmla="*/ 2408099 w 7467600"/>
              <a:gd name="connsiteY640" fmla="*/ 3064403 h 6858000"/>
              <a:gd name="connsiteX641" fmla="*/ 2407218 w 7467600"/>
              <a:gd name="connsiteY641" fmla="*/ 3070324 h 6858000"/>
              <a:gd name="connsiteX642" fmla="*/ 2380138 w 7467600"/>
              <a:gd name="connsiteY642" fmla="*/ 3099341 h 6858000"/>
              <a:gd name="connsiteX643" fmla="*/ 1765923 w 7467600"/>
              <a:gd name="connsiteY643" fmla="*/ 3581043 h 6858000"/>
              <a:gd name="connsiteX644" fmla="*/ 1702258 w 7467600"/>
              <a:gd name="connsiteY644" fmla="*/ 3612286 h 6858000"/>
              <a:gd name="connsiteX645" fmla="*/ 1538370 w 7467600"/>
              <a:gd name="connsiteY645" fmla="*/ 3811804 h 6858000"/>
              <a:gd name="connsiteX646" fmla="*/ 542867 w 7467600"/>
              <a:gd name="connsiteY646" fmla="*/ 4944092 h 6858000"/>
              <a:gd name="connsiteX647" fmla="*/ 515800 w 7467600"/>
              <a:gd name="connsiteY647" fmla="*/ 4862180 h 6858000"/>
              <a:gd name="connsiteX648" fmla="*/ 909145 w 7467600"/>
              <a:gd name="connsiteY648" fmla="*/ 4199225 h 6858000"/>
              <a:gd name="connsiteX649" fmla="*/ 1214067 w 7467600"/>
              <a:gd name="connsiteY649" fmla="*/ 3908561 h 6858000"/>
              <a:gd name="connsiteX650" fmla="*/ 640967 w 7467600"/>
              <a:gd name="connsiteY650" fmla="*/ 4105601 h 6858000"/>
              <a:gd name="connsiteX651" fmla="*/ 112563 w 7467600"/>
              <a:gd name="connsiteY651" fmla="*/ 4396952 h 6858000"/>
              <a:gd name="connsiteX652" fmla="*/ 0 w 7467600"/>
              <a:gd name="connsiteY652" fmla="*/ 4466006 h 6858000"/>
              <a:gd name="connsiteX653" fmla="*/ 0 w 7467600"/>
              <a:gd name="connsiteY653" fmla="*/ 4233763 h 6858000"/>
              <a:gd name="connsiteX654" fmla="*/ 36881 w 7467600"/>
              <a:gd name="connsiteY654" fmla="*/ 4200118 h 6858000"/>
              <a:gd name="connsiteX655" fmla="*/ 910534 w 7467600"/>
              <a:gd name="connsiteY655" fmla="*/ 3629753 h 6858000"/>
              <a:gd name="connsiteX656" fmla="*/ 1578717 w 7467600"/>
              <a:gd name="connsiteY656" fmla="*/ 3575982 h 6858000"/>
              <a:gd name="connsiteX657" fmla="*/ 2338780 w 7467600"/>
              <a:gd name="connsiteY657" fmla="*/ 3033725 h 6858000"/>
              <a:gd name="connsiteX658" fmla="*/ 1807991 w 7467600"/>
              <a:gd name="connsiteY658" fmla="*/ 2807184 h 6858000"/>
              <a:gd name="connsiteX659" fmla="*/ 1416358 w 7467600"/>
              <a:gd name="connsiteY659" fmla="*/ 3112571 h 6858000"/>
              <a:gd name="connsiteX660" fmla="*/ 939066 w 7467600"/>
              <a:gd name="connsiteY660" fmla="*/ 3378798 h 6858000"/>
              <a:gd name="connsiteX661" fmla="*/ 115099 w 7467600"/>
              <a:gd name="connsiteY661" fmla="*/ 3607650 h 6858000"/>
              <a:gd name="connsiteX662" fmla="*/ 97284 w 7467600"/>
              <a:gd name="connsiteY662" fmla="*/ 3520393 h 6858000"/>
              <a:gd name="connsiteX663" fmla="*/ 922050 w 7467600"/>
              <a:gd name="connsiteY663" fmla="*/ 3074867 h 6858000"/>
              <a:gd name="connsiteX664" fmla="*/ 1405265 w 7467600"/>
              <a:gd name="connsiteY664" fmla="*/ 3016319 h 6858000"/>
              <a:gd name="connsiteX665" fmla="*/ 1407512 w 7467600"/>
              <a:gd name="connsiteY665" fmla="*/ 3018001 h 6858000"/>
              <a:gd name="connsiteX666" fmla="*/ 1726266 w 7467600"/>
              <a:gd name="connsiteY666" fmla="*/ 2777274 h 6858000"/>
              <a:gd name="connsiteX667" fmla="*/ 625390 w 7467600"/>
              <a:gd name="connsiteY667" fmla="*/ 2514541 h 6858000"/>
              <a:gd name="connsiteX668" fmla="*/ 619799 w 7467600"/>
              <a:gd name="connsiteY668" fmla="*/ 2527180 h 6858000"/>
              <a:gd name="connsiteX669" fmla="*/ 310030 w 7467600"/>
              <a:gd name="connsiteY669" fmla="*/ 2771818 h 6858000"/>
              <a:gd name="connsiteX670" fmla="*/ 173877 w 7467600"/>
              <a:gd name="connsiteY670" fmla="*/ 2937056 h 6858000"/>
              <a:gd name="connsiteX671" fmla="*/ 77889 w 7467600"/>
              <a:gd name="connsiteY671" fmla="*/ 3138440 h 6858000"/>
              <a:gd name="connsiteX672" fmla="*/ 0 w 7467600"/>
              <a:gd name="connsiteY672" fmla="*/ 3271395 h 6858000"/>
              <a:gd name="connsiteX673" fmla="*/ 0 w 7467600"/>
              <a:gd name="connsiteY673" fmla="*/ 3153002 h 6858000"/>
              <a:gd name="connsiteX674" fmla="*/ 2386 w 7467600"/>
              <a:gd name="connsiteY674" fmla="*/ 3149203 h 6858000"/>
              <a:gd name="connsiteX675" fmla="*/ 89753 w 7467600"/>
              <a:gd name="connsiteY675" fmla="*/ 2987702 h 6858000"/>
              <a:gd name="connsiteX676" fmla="*/ 76869 w 7467600"/>
              <a:gd name="connsiteY676" fmla="*/ 3005404 h 6858000"/>
              <a:gd name="connsiteX677" fmla="*/ 32049 w 7467600"/>
              <a:gd name="connsiteY677" fmla="*/ 3065814 h 6858000"/>
              <a:gd name="connsiteX678" fmla="*/ 0 w 7467600"/>
              <a:gd name="connsiteY678" fmla="*/ 3108744 h 6858000"/>
              <a:gd name="connsiteX679" fmla="*/ 0 w 7467600"/>
              <a:gd name="connsiteY679" fmla="*/ 3058059 h 6858000"/>
              <a:gd name="connsiteX680" fmla="*/ 7610 w 7467600"/>
              <a:gd name="connsiteY680" fmla="*/ 3047889 h 6858000"/>
              <a:gd name="connsiteX681" fmla="*/ 52419 w 7467600"/>
              <a:gd name="connsiteY681" fmla="*/ 2987479 h 6858000"/>
              <a:gd name="connsiteX682" fmla="*/ 59142 w 7467600"/>
              <a:gd name="connsiteY682" fmla="*/ 2978488 h 6858000"/>
              <a:gd name="connsiteX683" fmla="*/ 0 w 7467600"/>
              <a:gd name="connsiteY683" fmla="*/ 3015334 h 6858000"/>
              <a:gd name="connsiteX684" fmla="*/ 0 w 7467600"/>
              <a:gd name="connsiteY684" fmla="*/ 2914286 h 6858000"/>
              <a:gd name="connsiteX685" fmla="*/ 36383 w 7467600"/>
              <a:gd name="connsiteY685" fmla="*/ 2901128 h 6858000"/>
              <a:gd name="connsiteX686" fmla="*/ 156329 w 7467600"/>
              <a:gd name="connsiteY686" fmla="*/ 2840533 h 6858000"/>
              <a:gd name="connsiteX687" fmla="*/ 358355 w 7467600"/>
              <a:gd name="connsiteY687" fmla="*/ 2620471 h 6858000"/>
              <a:gd name="connsiteX688" fmla="*/ 510577 w 7467600"/>
              <a:gd name="connsiteY688" fmla="*/ 2501244 h 6858000"/>
              <a:gd name="connsiteX689" fmla="*/ 211967 w 7467600"/>
              <a:gd name="connsiteY689" fmla="*/ 2479171 h 6858000"/>
              <a:gd name="connsiteX690" fmla="*/ 0 w 7467600"/>
              <a:gd name="connsiteY690" fmla="*/ 2476398 h 6858000"/>
              <a:gd name="connsiteX691" fmla="*/ 0 w 7467600"/>
              <a:gd name="connsiteY691" fmla="*/ 2389189 h 6858000"/>
              <a:gd name="connsiteX692" fmla="*/ 103062 w 7467600"/>
              <a:gd name="connsiteY692" fmla="*/ 2389518 h 6858000"/>
              <a:gd name="connsiteX693" fmla="*/ 510734 w 7467600"/>
              <a:gd name="connsiteY693" fmla="*/ 2416201 h 6858000"/>
              <a:gd name="connsiteX694" fmla="*/ 279257 w 7467600"/>
              <a:gd name="connsiteY694" fmla="*/ 2092102 h 6858000"/>
              <a:gd name="connsiteX695" fmla="*/ 65265 w 7467600"/>
              <a:gd name="connsiteY695" fmla="*/ 2006049 h 6858000"/>
              <a:gd name="connsiteX696" fmla="*/ 0 w 7467600"/>
              <a:gd name="connsiteY696" fmla="*/ 1982532 h 6858000"/>
              <a:gd name="connsiteX697" fmla="*/ 0 w 7467600"/>
              <a:gd name="connsiteY697" fmla="*/ 1912789 h 6858000"/>
              <a:gd name="connsiteX698" fmla="*/ 97460 w 7467600"/>
              <a:gd name="connsiteY698" fmla="*/ 1953725 h 6858000"/>
              <a:gd name="connsiteX699" fmla="*/ 221272 w 7467600"/>
              <a:gd name="connsiteY699" fmla="*/ 1980766 h 6858000"/>
              <a:gd name="connsiteX700" fmla="*/ 116765 w 7467600"/>
              <a:gd name="connsiteY700" fmla="*/ 1911033 h 6858000"/>
              <a:gd name="connsiteX701" fmla="*/ 16405 w 7467600"/>
              <a:gd name="connsiteY701" fmla="*/ 1803412 h 6858000"/>
              <a:gd name="connsiteX702" fmla="*/ 0 w 7467600"/>
              <a:gd name="connsiteY702" fmla="*/ 1784777 h 6858000"/>
              <a:gd name="connsiteX703" fmla="*/ 0 w 7467600"/>
              <a:gd name="connsiteY703" fmla="*/ 1740082 h 6858000"/>
              <a:gd name="connsiteX704" fmla="*/ 39394 w 7467600"/>
              <a:gd name="connsiteY704" fmla="*/ 1784856 h 6858000"/>
              <a:gd name="connsiteX705" fmla="*/ 135813 w 7467600"/>
              <a:gd name="connsiteY705" fmla="*/ 1888838 h 6858000"/>
              <a:gd name="connsiteX706" fmla="*/ 242575 w 7467600"/>
              <a:gd name="connsiteY706" fmla="*/ 1958841 h 6858000"/>
              <a:gd name="connsiteX707" fmla="*/ 82197 w 7467600"/>
              <a:gd name="connsiteY707" fmla="*/ 1754826 h 6858000"/>
              <a:gd name="connsiteX708" fmla="*/ 0 w 7467600"/>
              <a:gd name="connsiteY708" fmla="*/ 1679650 h 6858000"/>
              <a:gd name="connsiteX709" fmla="*/ 0 w 7467600"/>
              <a:gd name="connsiteY709" fmla="*/ 1602463 h 6858000"/>
              <a:gd name="connsiteX710" fmla="*/ 84689 w 7467600"/>
              <a:gd name="connsiteY710" fmla="*/ 1677442 h 6858000"/>
              <a:gd name="connsiteX711" fmla="*/ 298437 w 7467600"/>
              <a:gd name="connsiteY711" fmla="*/ 1968019 h 6858000"/>
              <a:gd name="connsiteX712" fmla="*/ 227269 w 7467600"/>
              <a:gd name="connsiteY712" fmla="*/ 1114064 h 6858000"/>
              <a:gd name="connsiteX713" fmla="*/ 248003 w 7467600"/>
              <a:gd name="connsiteY713" fmla="*/ 1089613 h 6858000"/>
              <a:gd name="connsiteX714" fmla="*/ 427020 w 7467600"/>
              <a:gd name="connsiteY714" fmla="*/ 1619803 h 6858000"/>
              <a:gd name="connsiteX715" fmla="*/ 340345 w 7467600"/>
              <a:gd name="connsiteY715" fmla="*/ 2027739 h 6858000"/>
              <a:gd name="connsiteX716" fmla="*/ 360865 w 7467600"/>
              <a:gd name="connsiteY716" fmla="*/ 2044827 h 6858000"/>
              <a:gd name="connsiteX717" fmla="*/ 560414 w 7467600"/>
              <a:gd name="connsiteY717" fmla="*/ 2421457 h 6858000"/>
              <a:gd name="connsiteX718" fmla="*/ 1359703 w 7467600"/>
              <a:gd name="connsiteY718" fmla="*/ 2578554 h 6858000"/>
              <a:gd name="connsiteX719" fmla="*/ 1359422 w 7467600"/>
              <a:gd name="connsiteY719" fmla="*/ 2577994 h 6858000"/>
              <a:gd name="connsiteX720" fmla="*/ 828701 w 7467600"/>
              <a:gd name="connsiteY720" fmla="*/ 1839520 h 6858000"/>
              <a:gd name="connsiteX721" fmla="*/ 494427 w 7467600"/>
              <a:gd name="connsiteY721" fmla="*/ 1092333 h 6858000"/>
              <a:gd name="connsiteX722" fmla="*/ 506322 w 7467600"/>
              <a:gd name="connsiteY722" fmla="*/ 1020997 h 6858000"/>
              <a:gd name="connsiteX723" fmla="*/ 4570198 w 7467600"/>
              <a:gd name="connsiteY723" fmla="*/ 978081 h 6858000"/>
              <a:gd name="connsiteX724" fmla="*/ 4523691 w 7467600"/>
              <a:gd name="connsiteY724" fmla="*/ 1127776 h 6858000"/>
              <a:gd name="connsiteX725" fmla="*/ 4509875 w 7467600"/>
              <a:gd name="connsiteY725" fmla="*/ 1167552 h 6858000"/>
              <a:gd name="connsiteX726" fmla="*/ 4478168 w 7467600"/>
              <a:gd name="connsiteY726" fmla="*/ 1260735 h 6858000"/>
              <a:gd name="connsiteX727" fmla="*/ 4409309 w 7467600"/>
              <a:gd name="connsiteY727" fmla="*/ 1666996 h 6858000"/>
              <a:gd name="connsiteX728" fmla="*/ 4370031 w 7467600"/>
              <a:gd name="connsiteY728" fmla="*/ 1955666 h 6858000"/>
              <a:gd name="connsiteX729" fmla="*/ 4570198 w 7467600"/>
              <a:gd name="connsiteY729" fmla="*/ 978081 h 6858000"/>
              <a:gd name="connsiteX730" fmla="*/ 4557898 w 7467600"/>
              <a:gd name="connsiteY730" fmla="*/ 900011 h 6858000"/>
              <a:gd name="connsiteX731" fmla="*/ 4344840 w 7467600"/>
              <a:gd name="connsiteY731" fmla="*/ 1922038 h 6858000"/>
              <a:gd name="connsiteX732" fmla="*/ 4378710 w 7467600"/>
              <a:gd name="connsiteY732" fmla="*/ 1665516 h 6858000"/>
              <a:gd name="connsiteX733" fmla="*/ 4448798 w 7467600"/>
              <a:gd name="connsiteY733" fmla="*/ 1253024 h 6858000"/>
              <a:gd name="connsiteX734" fmla="*/ 4480315 w 7467600"/>
              <a:gd name="connsiteY734" fmla="*/ 1158454 h 6858000"/>
              <a:gd name="connsiteX735" fmla="*/ 4494133 w 7467600"/>
              <a:gd name="connsiteY735" fmla="*/ 1118676 h 6858000"/>
              <a:gd name="connsiteX736" fmla="*/ 4557898 w 7467600"/>
              <a:gd name="connsiteY736" fmla="*/ 900011 h 6858000"/>
              <a:gd name="connsiteX737" fmla="*/ 5870151 w 7467600"/>
              <a:gd name="connsiteY737" fmla="*/ 898890 h 6858000"/>
              <a:gd name="connsiteX738" fmla="*/ 5861335 w 7467600"/>
              <a:gd name="connsiteY738" fmla="*/ 899177 h 6858000"/>
              <a:gd name="connsiteX739" fmla="*/ 5843702 w 7467600"/>
              <a:gd name="connsiteY739" fmla="*/ 899748 h 6858000"/>
              <a:gd name="connsiteX740" fmla="*/ 5651107 w 7467600"/>
              <a:gd name="connsiteY740" fmla="*/ 920306 h 6858000"/>
              <a:gd name="connsiteX741" fmla="*/ 5459407 w 7467600"/>
              <a:gd name="connsiteY741" fmla="*/ 940975 h 6858000"/>
              <a:gd name="connsiteX742" fmla="*/ 5374846 w 7467600"/>
              <a:gd name="connsiteY742" fmla="*/ 941988 h 6858000"/>
              <a:gd name="connsiteX743" fmla="*/ 5256105 w 7467600"/>
              <a:gd name="connsiteY743" fmla="*/ 945632 h 6858000"/>
              <a:gd name="connsiteX744" fmla="*/ 5107071 w 7467600"/>
              <a:gd name="connsiteY744" fmla="*/ 969720 h 6858000"/>
              <a:gd name="connsiteX745" fmla="*/ 4998681 w 7467600"/>
              <a:gd name="connsiteY745" fmla="*/ 988771 h 6858000"/>
              <a:gd name="connsiteX746" fmla="*/ 5870151 w 7467600"/>
              <a:gd name="connsiteY746" fmla="*/ 898890 h 6858000"/>
              <a:gd name="connsiteX747" fmla="*/ 5504425 w 7467600"/>
              <a:gd name="connsiteY747" fmla="*/ 848067 h 6858000"/>
              <a:gd name="connsiteX748" fmla="*/ 4968849 w 7467600"/>
              <a:gd name="connsiteY748" fmla="*/ 962318 h 6858000"/>
              <a:gd name="connsiteX749" fmla="*/ 5104039 w 7467600"/>
              <a:gd name="connsiteY749" fmla="*/ 940634 h 6858000"/>
              <a:gd name="connsiteX750" fmla="*/ 5256311 w 7467600"/>
              <a:gd name="connsiteY750" fmla="*/ 916490 h 6858000"/>
              <a:gd name="connsiteX751" fmla="*/ 5377381 w 7467600"/>
              <a:gd name="connsiteY751" fmla="*/ 912671 h 6858000"/>
              <a:gd name="connsiteX752" fmla="*/ 5460148 w 7467600"/>
              <a:gd name="connsiteY752" fmla="*/ 911442 h 6858000"/>
              <a:gd name="connsiteX753" fmla="*/ 5648971 w 7467600"/>
              <a:gd name="connsiteY753" fmla="*/ 891331 h 6858000"/>
              <a:gd name="connsiteX754" fmla="*/ 5844807 w 7467600"/>
              <a:gd name="connsiteY754" fmla="*/ 870718 h 6858000"/>
              <a:gd name="connsiteX755" fmla="*/ 5862975 w 7467600"/>
              <a:gd name="connsiteY755" fmla="*/ 869756 h 6858000"/>
              <a:gd name="connsiteX756" fmla="*/ 5920887 w 7467600"/>
              <a:gd name="connsiteY756" fmla="*/ 865929 h 6858000"/>
              <a:gd name="connsiteX757" fmla="*/ 5504425 w 7467600"/>
              <a:gd name="connsiteY757" fmla="*/ 848067 h 6858000"/>
              <a:gd name="connsiteX758" fmla="*/ 3607114 w 7467600"/>
              <a:gd name="connsiteY758" fmla="*/ 467441 h 6858000"/>
              <a:gd name="connsiteX759" fmla="*/ 3296242 w 7467600"/>
              <a:gd name="connsiteY759" fmla="*/ 807991 h 6858000"/>
              <a:gd name="connsiteX760" fmla="*/ 3174674 w 7467600"/>
              <a:gd name="connsiteY760" fmla="*/ 919759 h 6858000"/>
              <a:gd name="connsiteX761" fmla="*/ 3042978 w 7467600"/>
              <a:gd name="connsiteY761" fmla="*/ 1054894 h 6858000"/>
              <a:gd name="connsiteX762" fmla="*/ 2968914 w 7467600"/>
              <a:gd name="connsiteY762" fmla="*/ 1133756 h 6858000"/>
              <a:gd name="connsiteX763" fmla="*/ 3103823 w 7467600"/>
              <a:gd name="connsiteY763" fmla="*/ 1026814 h 6858000"/>
              <a:gd name="connsiteX764" fmla="*/ 3607114 w 7467600"/>
              <a:gd name="connsiteY764" fmla="*/ 467441 h 6858000"/>
              <a:gd name="connsiteX765" fmla="*/ 3744487 w 7467600"/>
              <a:gd name="connsiteY765" fmla="*/ 383136 h 6858000"/>
              <a:gd name="connsiteX766" fmla="*/ 3970213 w 7467600"/>
              <a:gd name="connsiteY766" fmla="*/ 995559 h 6858000"/>
              <a:gd name="connsiteX767" fmla="*/ 3744487 w 7467600"/>
              <a:gd name="connsiteY767" fmla="*/ 383136 h 6858000"/>
              <a:gd name="connsiteX768" fmla="*/ 3624562 w 7467600"/>
              <a:gd name="connsiteY768" fmla="*/ 367041 h 6858000"/>
              <a:gd name="connsiteX769" fmla="*/ 3489712 w 7467600"/>
              <a:gd name="connsiteY769" fmla="*/ 485386 h 6858000"/>
              <a:gd name="connsiteX770" fmla="*/ 3182994 w 7467600"/>
              <a:gd name="connsiteY770" fmla="*/ 828265 h 6858000"/>
              <a:gd name="connsiteX771" fmla="*/ 2892114 w 7467600"/>
              <a:gd name="connsiteY771" fmla="*/ 1172635 h 6858000"/>
              <a:gd name="connsiteX772" fmla="*/ 3021459 w 7467600"/>
              <a:gd name="connsiteY772" fmla="*/ 1035385 h 6858000"/>
              <a:gd name="connsiteX773" fmla="*/ 3153873 w 7467600"/>
              <a:gd name="connsiteY773" fmla="*/ 898971 h 6858000"/>
              <a:gd name="connsiteX774" fmla="*/ 3276511 w 7467600"/>
              <a:gd name="connsiteY774" fmla="*/ 786423 h 6858000"/>
              <a:gd name="connsiteX775" fmla="*/ 3584154 w 7467600"/>
              <a:gd name="connsiteY775" fmla="*/ 448218 h 6858000"/>
              <a:gd name="connsiteX776" fmla="*/ 3624562 w 7467600"/>
              <a:gd name="connsiteY776" fmla="*/ 367041 h 6858000"/>
              <a:gd name="connsiteX777" fmla="*/ 3766672 w 7467600"/>
              <a:gd name="connsiteY777" fmla="*/ 359429 h 6858000"/>
              <a:gd name="connsiteX778" fmla="*/ 3996338 w 7467600"/>
              <a:gd name="connsiteY778" fmla="*/ 968237 h 6858000"/>
              <a:gd name="connsiteX779" fmla="*/ 3766672 w 7467600"/>
              <a:gd name="connsiteY779" fmla="*/ 359429 h 6858000"/>
              <a:gd name="connsiteX780" fmla="*/ 5805386 w 7467600"/>
              <a:gd name="connsiteY780" fmla="*/ 239240 h 6858000"/>
              <a:gd name="connsiteX781" fmla="*/ 5736947 w 7467600"/>
              <a:gd name="connsiteY781" fmla="*/ 261367 h 6858000"/>
              <a:gd name="connsiteX782" fmla="*/ 5427012 w 7467600"/>
              <a:gd name="connsiteY782" fmla="*/ 311272 h 6858000"/>
              <a:gd name="connsiteX783" fmla="*/ 5147818 w 7467600"/>
              <a:gd name="connsiteY783" fmla="*/ 322112 h 6858000"/>
              <a:gd name="connsiteX784" fmla="*/ 5060854 w 7467600"/>
              <a:gd name="connsiteY784" fmla="*/ 311882 h 6858000"/>
              <a:gd name="connsiteX785" fmla="*/ 4945989 w 7467600"/>
              <a:gd name="connsiteY785" fmla="*/ 300516 h 6858000"/>
              <a:gd name="connsiteX786" fmla="*/ 5410479 w 7467600"/>
              <a:gd name="connsiteY786" fmla="*/ 348434 h 6858000"/>
              <a:gd name="connsiteX787" fmla="*/ 5805386 w 7467600"/>
              <a:gd name="connsiteY787" fmla="*/ 239240 h 6858000"/>
              <a:gd name="connsiteX788" fmla="*/ 5905192 w 7467600"/>
              <a:gd name="connsiteY788" fmla="*/ 163079 h 6858000"/>
              <a:gd name="connsiteX789" fmla="*/ 5865655 w 7467600"/>
              <a:gd name="connsiteY789" fmla="*/ 171901 h 6858000"/>
              <a:gd name="connsiteX790" fmla="*/ 5259740 w 7467600"/>
              <a:gd name="connsiteY790" fmla="*/ 257013 h 6858000"/>
              <a:gd name="connsiteX791" fmla="*/ 5208466 w 7467600"/>
              <a:gd name="connsiteY791" fmla="*/ 257550 h 6858000"/>
              <a:gd name="connsiteX792" fmla="*/ 4980204 w 7467600"/>
              <a:gd name="connsiteY792" fmla="*/ 271903 h 6858000"/>
              <a:gd name="connsiteX793" fmla="*/ 5068068 w 7467600"/>
              <a:gd name="connsiteY793" fmla="*/ 282244 h 6858000"/>
              <a:gd name="connsiteX794" fmla="*/ 5153231 w 7467600"/>
              <a:gd name="connsiteY794" fmla="*/ 292240 h 6858000"/>
              <a:gd name="connsiteX795" fmla="*/ 5426491 w 7467600"/>
              <a:gd name="connsiteY795" fmla="*/ 281128 h 6858000"/>
              <a:gd name="connsiteX796" fmla="*/ 5731212 w 7467600"/>
              <a:gd name="connsiteY796" fmla="*/ 231951 h 6858000"/>
              <a:gd name="connsiteX797" fmla="*/ 5905192 w 7467600"/>
              <a:gd name="connsiteY797" fmla="*/ 163079 h 6858000"/>
              <a:gd name="connsiteX798" fmla="*/ 5944437 w 7467600"/>
              <a:gd name="connsiteY798" fmla="*/ 113829 h 6858000"/>
              <a:gd name="connsiteX799" fmla="*/ 5825032 w 7467600"/>
              <a:gd name="connsiteY799" fmla="*/ 146405 h 6858000"/>
              <a:gd name="connsiteX800" fmla="*/ 4955599 w 7467600"/>
              <a:gd name="connsiteY800" fmla="*/ 247008 h 6858000"/>
              <a:gd name="connsiteX801" fmla="*/ 5210104 w 7467600"/>
              <a:gd name="connsiteY801" fmla="*/ 228123 h 6858000"/>
              <a:gd name="connsiteX802" fmla="*/ 5261015 w 7467600"/>
              <a:gd name="connsiteY802" fmla="*/ 227087 h 6858000"/>
              <a:gd name="connsiteX803" fmla="*/ 5861181 w 7467600"/>
              <a:gd name="connsiteY803" fmla="*/ 143093 h 6858000"/>
              <a:gd name="connsiteX804" fmla="*/ 5961252 w 7467600"/>
              <a:gd name="connsiteY804" fmla="*/ 114820 h 6858000"/>
              <a:gd name="connsiteX805" fmla="*/ 5944437 w 7467600"/>
              <a:gd name="connsiteY805" fmla="*/ 113829 h 6858000"/>
              <a:gd name="connsiteX806" fmla="*/ 3882765 w 7467600"/>
              <a:gd name="connsiteY806" fmla="*/ 0 h 6858000"/>
              <a:gd name="connsiteX807" fmla="*/ 3995099 w 7467600"/>
              <a:gd name="connsiteY807" fmla="*/ 0 h 6858000"/>
              <a:gd name="connsiteX808" fmla="*/ 4163818 w 7467600"/>
              <a:gd name="connsiteY808" fmla="*/ 234104 h 6858000"/>
              <a:gd name="connsiteX809" fmla="*/ 4172099 w 7467600"/>
              <a:gd name="connsiteY809" fmla="*/ 234207 h 6858000"/>
              <a:gd name="connsiteX810" fmla="*/ 4784282 w 7467600"/>
              <a:gd name="connsiteY810" fmla="*/ 276561 h 6858000"/>
              <a:gd name="connsiteX811" fmla="*/ 4801687 w 7467600"/>
              <a:gd name="connsiteY811" fmla="*/ 267764 h 6858000"/>
              <a:gd name="connsiteX812" fmla="*/ 6082788 w 7467600"/>
              <a:gd name="connsiteY812" fmla="*/ 64119 h 6858000"/>
              <a:gd name="connsiteX813" fmla="*/ 6099442 w 7467600"/>
              <a:gd name="connsiteY813" fmla="*/ 82568 h 6858000"/>
              <a:gd name="connsiteX814" fmla="*/ 4804137 w 7467600"/>
              <a:gd name="connsiteY814" fmla="*/ 320931 h 6858000"/>
              <a:gd name="connsiteX815" fmla="*/ 4227047 w 7467600"/>
              <a:gd name="connsiteY815" fmla="*/ 313415 h 6858000"/>
              <a:gd name="connsiteX816" fmla="*/ 4346041 w 7467600"/>
              <a:gd name="connsiteY816" fmla="*/ 456086 h 6858000"/>
              <a:gd name="connsiteX817" fmla="*/ 4870967 w 7467600"/>
              <a:gd name="connsiteY817" fmla="*/ 963061 h 6858000"/>
              <a:gd name="connsiteX818" fmla="*/ 4889647 w 7467600"/>
              <a:gd name="connsiteY818" fmla="*/ 957147 h 6858000"/>
              <a:gd name="connsiteX819" fmla="*/ 5422504 w 7467600"/>
              <a:gd name="connsiteY819" fmla="*/ 805191 h 6858000"/>
              <a:gd name="connsiteX820" fmla="*/ 6087656 w 7467600"/>
              <a:gd name="connsiteY820" fmla="*/ 826703 h 6858000"/>
              <a:gd name="connsiteX821" fmla="*/ 6058717 w 7467600"/>
              <a:gd name="connsiteY821" fmla="*/ 865992 h 6858000"/>
              <a:gd name="connsiteX822" fmla="*/ 4974153 w 7467600"/>
              <a:gd name="connsiteY822" fmla="*/ 1045456 h 6858000"/>
              <a:gd name="connsiteX823" fmla="*/ 5627835 w 7467600"/>
              <a:gd name="connsiteY823" fmla="*/ 1472077 h 6858000"/>
              <a:gd name="connsiteX824" fmla="*/ 5629817 w 7467600"/>
              <a:gd name="connsiteY824" fmla="*/ 1471412 h 6858000"/>
              <a:gd name="connsiteX825" fmla="*/ 5634124 w 7467600"/>
              <a:gd name="connsiteY825" fmla="*/ 1470572 h 6858000"/>
              <a:gd name="connsiteX826" fmla="*/ 5755832 w 7467600"/>
              <a:gd name="connsiteY826" fmla="*/ 1383886 h 6858000"/>
              <a:gd name="connsiteX827" fmla="*/ 6014186 w 7467600"/>
              <a:gd name="connsiteY827" fmla="*/ 1279799 h 6858000"/>
              <a:gd name="connsiteX828" fmla="*/ 6901619 w 7467600"/>
              <a:gd name="connsiteY828" fmla="*/ 1047874 h 6858000"/>
              <a:gd name="connsiteX829" fmla="*/ 6931566 w 7467600"/>
              <a:gd name="connsiteY829" fmla="*/ 1062034 h 6858000"/>
              <a:gd name="connsiteX830" fmla="*/ 5790982 w 7467600"/>
              <a:gd name="connsiteY830" fmla="*/ 1561380 h 6858000"/>
              <a:gd name="connsiteX831" fmla="*/ 6188971 w 7467600"/>
              <a:gd name="connsiteY831" fmla="*/ 1755168 h 6858000"/>
              <a:gd name="connsiteX832" fmla="*/ 6202446 w 7467600"/>
              <a:gd name="connsiteY832" fmla="*/ 1752268 h 6858000"/>
              <a:gd name="connsiteX833" fmla="*/ 7179560 w 7467600"/>
              <a:gd name="connsiteY833" fmla="*/ 1467551 h 6858000"/>
              <a:gd name="connsiteX834" fmla="*/ 7158730 w 7467600"/>
              <a:gd name="connsiteY834" fmla="*/ 1507835 h 6858000"/>
              <a:gd name="connsiteX835" fmla="*/ 6326959 w 7467600"/>
              <a:gd name="connsiteY835" fmla="*/ 1817686 h 6858000"/>
              <a:gd name="connsiteX836" fmla="*/ 6537433 w 7467600"/>
              <a:gd name="connsiteY836" fmla="*/ 1907790 h 6858000"/>
              <a:gd name="connsiteX837" fmla="*/ 6550221 w 7467600"/>
              <a:gd name="connsiteY837" fmla="*/ 1910729 h 6858000"/>
              <a:gd name="connsiteX838" fmla="*/ 6964438 w 7467600"/>
              <a:gd name="connsiteY838" fmla="*/ 2209505 h 6858000"/>
              <a:gd name="connsiteX839" fmla="*/ 7367862 w 7467600"/>
              <a:gd name="connsiteY839" fmla="*/ 2806833 h 6858000"/>
              <a:gd name="connsiteX840" fmla="*/ 7364329 w 7467600"/>
              <a:gd name="connsiteY840" fmla="*/ 2826907 h 6858000"/>
              <a:gd name="connsiteX841" fmla="*/ 7290545 w 7467600"/>
              <a:gd name="connsiteY841" fmla="*/ 2850663 h 6858000"/>
              <a:gd name="connsiteX842" fmla="*/ 6472036 w 7467600"/>
              <a:gd name="connsiteY842" fmla="*/ 1959003 h 6858000"/>
              <a:gd name="connsiteX843" fmla="*/ 5792897 w 7467600"/>
              <a:gd name="connsiteY843" fmla="*/ 1647747 h 6858000"/>
              <a:gd name="connsiteX844" fmla="*/ 5842751 w 7467600"/>
              <a:gd name="connsiteY844" fmla="*/ 1816112 h 6858000"/>
              <a:gd name="connsiteX845" fmla="*/ 5847424 w 7467600"/>
              <a:gd name="connsiteY845" fmla="*/ 1815776 h 6858000"/>
              <a:gd name="connsiteX846" fmla="*/ 6399821 w 7467600"/>
              <a:gd name="connsiteY846" fmla="*/ 2344799 h 6858000"/>
              <a:gd name="connsiteX847" fmla="*/ 6323232 w 7467600"/>
              <a:gd name="connsiteY847" fmla="*/ 2389634 h 6858000"/>
              <a:gd name="connsiteX848" fmla="*/ 5942958 w 7467600"/>
              <a:gd name="connsiteY848" fmla="*/ 2077708 h 6858000"/>
              <a:gd name="connsiteX849" fmla="*/ 5921559 w 7467600"/>
              <a:gd name="connsiteY849" fmla="*/ 2378596 h 6858000"/>
              <a:gd name="connsiteX850" fmla="*/ 5817651 w 7467600"/>
              <a:gd name="connsiteY850" fmla="*/ 3023919 h 6858000"/>
              <a:gd name="connsiteX851" fmla="*/ 5729634 w 7467600"/>
              <a:gd name="connsiteY851" fmla="*/ 3051849 h 6858000"/>
              <a:gd name="connsiteX852" fmla="*/ 5611018 w 7467600"/>
              <a:gd name="connsiteY852" fmla="*/ 2316769 h 6858000"/>
              <a:gd name="connsiteX853" fmla="*/ 5687608 w 7467600"/>
              <a:gd name="connsiteY853" fmla="*/ 2039972 h 6858000"/>
              <a:gd name="connsiteX854" fmla="*/ 5657554 w 7467600"/>
              <a:gd name="connsiteY854" fmla="*/ 1576445 h 6858000"/>
              <a:gd name="connsiteX855" fmla="*/ 5150475 w 7467600"/>
              <a:gd name="connsiteY855" fmla="*/ 1274012 h 6858000"/>
              <a:gd name="connsiteX856" fmla="*/ 5349142 w 7467600"/>
              <a:gd name="connsiteY856" fmla="*/ 2204405 h 6858000"/>
              <a:gd name="connsiteX857" fmla="*/ 5262214 w 7467600"/>
              <a:gd name="connsiteY857" fmla="*/ 2233836 h 6858000"/>
              <a:gd name="connsiteX858" fmla="*/ 4981539 w 7467600"/>
              <a:gd name="connsiteY858" fmla="*/ 1542201 h 6858000"/>
              <a:gd name="connsiteX859" fmla="*/ 4958461 w 7467600"/>
              <a:gd name="connsiteY859" fmla="*/ 1136957 h 6858000"/>
              <a:gd name="connsiteX860" fmla="*/ 4655015 w 7467600"/>
              <a:gd name="connsiteY860" fmla="*/ 891426 h 6858000"/>
              <a:gd name="connsiteX861" fmla="*/ 4348002 w 7467600"/>
              <a:gd name="connsiteY861" fmla="*/ 2205895 h 6858000"/>
              <a:gd name="connsiteX862" fmla="*/ 4262250 w 7467600"/>
              <a:gd name="connsiteY862" fmla="*/ 2219972 h 6858000"/>
              <a:gd name="connsiteX863" fmla="*/ 4550611 w 7467600"/>
              <a:gd name="connsiteY863" fmla="*/ 817540 h 6858000"/>
              <a:gd name="connsiteX864" fmla="*/ 4564418 w 7467600"/>
              <a:gd name="connsiteY864" fmla="*/ 808293 h 6858000"/>
              <a:gd name="connsiteX865" fmla="*/ 4266388 w 7467600"/>
              <a:gd name="connsiteY865" fmla="*/ 500083 h 6858000"/>
              <a:gd name="connsiteX866" fmla="*/ 4032842 w 7467600"/>
              <a:gd name="connsiteY866" fmla="*/ 211809 h 6858000"/>
              <a:gd name="connsiteX867" fmla="*/ 3882765 w 7467600"/>
              <a:gd name="connsiteY867" fmla="*/ 0 h 6858000"/>
              <a:gd name="connsiteX868" fmla="*/ 3721337 w 7467600"/>
              <a:gd name="connsiteY868" fmla="*/ 0 h 6858000"/>
              <a:gd name="connsiteX869" fmla="*/ 3797544 w 7467600"/>
              <a:gd name="connsiteY869" fmla="*/ 0 h 6858000"/>
              <a:gd name="connsiteX870" fmla="*/ 3775734 w 7467600"/>
              <a:gd name="connsiteY870" fmla="*/ 95131 h 6858000"/>
              <a:gd name="connsiteX871" fmla="*/ 3724807 w 7467600"/>
              <a:gd name="connsiteY871" fmla="*/ 272257 h 6858000"/>
              <a:gd name="connsiteX872" fmla="*/ 3726844 w 7467600"/>
              <a:gd name="connsiteY872" fmla="*/ 282988 h 6858000"/>
              <a:gd name="connsiteX873" fmla="*/ 3742664 w 7467600"/>
              <a:gd name="connsiteY873" fmla="*/ 279918 h 6858000"/>
              <a:gd name="connsiteX874" fmla="*/ 4103910 w 7467600"/>
              <a:gd name="connsiteY874" fmla="*/ 1161917 h 6858000"/>
              <a:gd name="connsiteX875" fmla="*/ 4020269 w 7467600"/>
              <a:gd name="connsiteY875" fmla="*/ 1200406 h 6858000"/>
              <a:gd name="connsiteX876" fmla="*/ 3674882 w 7467600"/>
              <a:gd name="connsiteY876" fmla="*/ 488524 h 6858000"/>
              <a:gd name="connsiteX877" fmla="*/ 3132682 w 7467600"/>
              <a:gd name="connsiteY877" fmla="*/ 1072284 h 6858000"/>
              <a:gd name="connsiteX878" fmla="*/ 2716346 w 7467600"/>
              <a:gd name="connsiteY878" fmla="*/ 1276376 h 6858000"/>
              <a:gd name="connsiteX879" fmla="*/ 2716772 w 7467600"/>
              <a:gd name="connsiteY879" fmla="*/ 1255462 h 6858000"/>
              <a:gd name="connsiteX880" fmla="*/ 3471096 w 7467600"/>
              <a:gd name="connsiteY880" fmla="*/ 437072 h 6858000"/>
              <a:gd name="connsiteX881" fmla="*/ 3639057 w 7467600"/>
              <a:gd name="connsiteY881" fmla="*/ 286334 h 6858000"/>
              <a:gd name="connsiteX882" fmla="*/ 3640309 w 7467600"/>
              <a:gd name="connsiteY882" fmla="*/ 284664 h 6858000"/>
              <a:gd name="connsiteX883" fmla="*/ 3646022 w 7467600"/>
              <a:gd name="connsiteY883" fmla="*/ 276711 h 6858000"/>
              <a:gd name="connsiteX884" fmla="*/ 3707943 w 7467600"/>
              <a:gd name="connsiteY884" fmla="*/ 65958 h 6858000"/>
              <a:gd name="connsiteX885" fmla="*/ 3721337 w 7467600"/>
              <a:gd name="connsiteY885" fmla="*/ 0 h 6858000"/>
              <a:gd name="connsiteX886" fmla="*/ 2867960 w 7467600"/>
              <a:gd name="connsiteY886" fmla="*/ 0 h 6858000"/>
              <a:gd name="connsiteX887" fmla="*/ 2926351 w 7467600"/>
              <a:gd name="connsiteY887" fmla="*/ 0 h 6858000"/>
              <a:gd name="connsiteX888" fmla="*/ 2902823 w 7467600"/>
              <a:gd name="connsiteY888" fmla="*/ 262929 h 6858000"/>
              <a:gd name="connsiteX889" fmla="*/ 2940663 w 7467600"/>
              <a:gd name="connsiteY889" fmla="*/ 140884 h 6858000"/>
              <a:gd name="connsiteX890" fmla="*/ 2947039 w 7467600"/>
              <a:gd name="connsiteY890" fmla="*/ 122524 h 6858000"/>
              <a:gd name="connsiteX891" fmla="*/ 2984316 w 7467600"/>
              <a:gd name="connsiteY891" fmla="*/ 0 h 6858000"/>
              <a:gd name="connsiteX892" fmla="*/ 3016114 w 7467600"/>
              <a:gd name="connsiteY892" fmla="*/ 0 h 6858000"/>
              <a:gd name="connsiteX893" fmla="*/ 2979949 w 7467600"/>
              <a:gd name="connsiteY893" fmla="*/ 119274 h 6858000"/>
              <a:gd name="connsiteX894" fmla="*/ 3023879 w 7467600"/>
              <a:gd name="connsiteY894" fmla="*/ 0 h 6858000"/>
              <a:gd name="connsiteX895" fmla="*/ 3105400 w 7467600"/>
              <a:gd name="connsiteY895" fmla="*/ 0 h 6858000"/>
              <a:gd name="connsiteX896" fmla="*/ 3094669 w 7467600"/>
              <a:gd name="connsiteY896" fmla="*/ 30308 h 6858000"/>
              <a:gd name="connsiteX897" fmla="*/ 2901945 w 7467600"/>
              <a:gd name="connsiteY897" fmla="*/ 466538 h 6858000"/>
              <a:gd name="connsiteX898" fmla="*/ 2815209 w 7467600"/>
              <a:gd name="connsiteY898" fmla="*/ 497361 h 6858000"/>
              <a:gd name="connsiteX899" fmla="*/ 2844845 w 7467600"/>
              <a:gd name="connsiteY899" fmla="*/ 127638 h 6858000"/>
              <a:gd name="connsiteX900" fmla="*/ 2867960 w 7467600"/>
              <a:gd name="connsiteY900" fmla="*/ 0 h 6858000"/>
              <a:gd name="connsiteX901" fmla="*/ 1057230 w 7467600"/>
              <a:gd name="connsiteY901" fmla="*/ 0 h 6858000"/>
              <a:gd name="connsiteX902" fmla="*/ 1111003 w 7467600"/>
              <a:gd name="connsiteY902" fmla="*/ 0 h 6858000"/>
              <a:gd name="connsiteX903" fmla="*/ 1125553 w 7467600"/>
              <a:gd name="connsiteY903" fmla="*/ 52588 h 6858000"/>
              <a:gd name="connsiteX904" fmla="*/ 1304276 w 7467600"/>
              <a:gd name="connsiteY904" fmla="*/ 476275 h 6858000"/>
              <a:gd name="connsiteX905" fmla="*/ 1492066 w 7467600"/>
              <a:gd name="connsiteY905" fmla="*/ 886333 h 6858000"/>
              <a:gd name="connsiteX906" fmla="*/ 1423698 w 7467600"/>
              <a:gd name="connsiteY906" fmla="*/ 710817 h 6858000"/>
              <a:gd name="connsiteX907" fmla="*/ 1357609 w 7467600"/>
              <a:gd name="connsiteY907" fmla="*/ 532892 h 6858000"/>
              <a:gd name="connsiteX908" fmla="*/ 1309550 w 7467600"/>
              <a:gd name="connsiteY908" fmla="*/ 374031 h 6858000"/>
              <a:gd name="connsiteX909" fmla="*/ 1193673 w 7467600"/>
              <a:gd name="connsiteY909" fmla="*/ 49533 h 6858000"/>
              <a:gd name="connsiteX910" fmla="*/ 1164391 w 7467600"/>
              <a:gd name="connsiteY910" fmla="*/ 0 h 6858000"/>
              <a:gd name="connsiteX911" fmla="*/ 1200666 w 7467600"/>
              <a:gd name="connsiteY911" fmla="*/ 0 h 6858000"/>
              <a:gd name="connsiteX912" fmla="*/ 1223408 w 7467600"/>
              <a:gd name="connsiteY912" fmla="*/ 38996 h 6858000"/>
              <a:gd name="connsiteX913" fmla="*/ 1339635 w 7467600"/>
              <a:gd name="connsiteY913" fmla="*/ 365517 h 6858000"/>
              <a:gd name="connsiteX914" fmla="*/ 1387469 w 7467600"/>
              <a:gd name="connsiteY914" fmla="*/ 523079 h 6858000"/>
              <a:gd name="connsiteX915" fmla="*/ 1452685 w 7467600"/>
              <a:gd name="connsiteY915" fmla="*/ 699806 h 6858000"/>
              <a:gd name="connsiteX916" fmla="*/ 1492092 w 7467600"/>
              <a:gd name="connsiteY916" fmla="*/ 800424 h 6858000"/>
              <a:gd name="connsiteX917" fmla="*/ 1455302 w 7467600"/>
              <a:gd name="connsiteY917" fmla="*/ 632913 h 6858000"/>
              <a:gd name="connsiteX918" fmla="*/ 1222336 w 7467600"/>
              <a:gd name="connsiteY918" fmla="*/ 9480 h 6858000"/>
              <a:gd name="connsiteX919" fmla="*/ 1214634 w 7467600"/>
              <a:gd name="connsiteY919" fmla="*/ 0 h 6858000"/>
              <a:gd name="connsiteX920" fmla="*/ 1289827 w 7467600"/>
              <a:gd name="connsiteY920" fmla="*/ 0 h 6858000"/>
              <a:gd name="connsiteX921" fmla="*/ 1321076 w 7467600"/>
              <a:gd name="connsiteY921" fmla="*/ 59722 h 6858000"/>
              <a:gd name="connsiteX922" fmla="*/ 1512579 w 7467600"/>
              <a:gd name="connsiteY922" fmla="*/ 626441 h 6858000"/>
              <a:gd name="connsiteX923" fmla="*/ 1506076 w 7467600"/>
              <a:gd name="connsiteY923" fmla="*/ 1089289 h 6858000"/>
              <a:gd name="connsiteX924" fmla="*/ 1486346 w 7467600"/>
              <a:gd name="connsiteY924" fmla="*/ 1079919 h 6858000"/>
              <a:gd name="connsiteX925" fmla="*/ 1070511 w 7467600"/>
              <a:gd name="connsiteY925" fmla="*/ 48609 h 6858000"/>
              <a:gd name="connsiteX926" fmla="*/ 1057230 w 7467600"/>
              <a:gd name="connsiteY926" fmla="*/ 0 h 6858000"/>
              <a:gd name="connsiteX927" fmla="*/ 43151 w 7467600"/>
              <a:gd name="connsiteY927" fmla="*/ 0 h 6858000"/>
              <a:gd name="connsiteX928" fmla="*/ 95283 w 7467600"/>
              <a:gd name="connsiteY928" fmla="*/ 0 h 6858000"/>
              <a:gd name="connsiteX929" fmla="*/ 300708 w 7467600"/>
              <a:gd name="connsiteY929" fmla="*/ 154571 h 6858000"/>
              <a:gd name="connsiteX930" fmla="*/ 530414 w 7467600"/>
              <a:gd name="connsiteY930" fmla="*/ 354673 h 6858000"/>
              <a:gd name="connsiteX931" fmla="*/ 333785 w 7467600"/>
              <a:gd name="connsiteY931" fmla="*/ 161564 h 6858000"/>
              <a:gd name="connsiteX932" fmla="*/ 147005 w 7467600"/>
              <a:gd name="connsiteY932" fmla="*/ 0 h 6858000"/>
              <a:gd name="connsiteX933" fmla="*/ 272509 w 7467600"/>
              <a:gd name="connsiteY933" fmla="*/ 0 h 6858000"/>
              <a:gd name="connsiteX934" fmla="*/ 326276 w 7467600"/>
              <a:gd name="connsiteY934" fmla="*/ 45847 h 6858000"/>
              <a:gd name="connsiteX935" fmla="*/ 823759 w 7467600"/>
              <a:gd name="connsiteY935" fmla="*/ 574145 h 6858000"/>
              <a:gd name="connsiteX936" fmla="*/ 811254 w 7467600"/>
              <a:gd name="connsiteY936" fmla="*/ 665546 h 6858000"/>
              <a:gd name="connsiteX937" fmla="*/ 154042 w 7467600"/>
              <a:gd name="connsiteY937" fmla="*/ 261522 h 6858000"/>
              <a:gd name="connsiteX938" fmla="*/ 13550 w 7467600"/>
              <a:gd name="connsiteY938" fmla="*/ 158423 h 6858000"/>
              <a:gd name="connsiteX939" fmla="*/ 0 w 7467600"/>
              <a:gd name="connsiteY939" fmla="*/ 146618 h 6858000"/>
              <a:gd name="connsiteX940" fmla="*/ 0 w 7467600"/>
              <a:gd name="connsiteY940" fmla="*/ 59161 h 6858000"/>
              <a:gd name="connsiteX941" fmla="*/ 45427 w 7467600"/>
              <a:gd name="connsiteY941" fmla="*/ 101078 h 6858000"/>
              <a:gd name="connsiteX942" fmla="*/ 630103 w 7467600"/>
              <a:gd name="connsiteY942" fmla="*/ 485885 h 6858000"/>
              <a:gd name="connsiteX943" fmla="*/ 532040 w 7467600"/>
              <a:gd name="connsiteY943" fmla="*/ 399359 h 6858000"/>
              <a:gd name="connsiteX944" fmla="*/ 517618 w 7467600"/>
              <a:gd name="connsiteY944" fmla="*/ 385726 h 6858000"/>
              <a:gd name="connsiteX945" fmla="*/ 285074 w 7467600"/>
              <a:gd name="connsiteY945" fmla="*/ 182755 h 6858000"/>
              <a:gd name="connsiteX946" fmla="*/ 43151 w 7467600"/>
              <a:gd name="connsiteY946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34024 w 7467600"/>
              <a:gd name="connsiteY4" fmla="*/ 6722130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7434024 w 7467600"/>
              <a:gd name="connsiteY13" fmla="*/ 6722130 h 6858000"/>
              <a:gd name="connsiteX14" fmla="*/ 1019354 w 7467600"/>
              <a:gd name="connsiteY14" fmla="*/ 6315006 h 6858000"/>
              <a:gd name="connsiteX15" fmla="*/ 441046 w 7467600"/>
              <a:gd name="connsiteY15" fmla="*/ 6691153 h 6858000"/>
              <a:gd name="connsiteX16" fmla="*/ 1019354 w 7467600"/>
              <a:gd name="connsiteY16" fmla="*/ 6315006 h 6858000"/>
              <a:gd name="connsiteX17" fmla="*/ 991680 w 7467600"/>
              <a:gd name="connsiteY17" fmla="*/ 6298413 h 6858000"/>
              <a:gd name="connsiteX18" fmla="*/ 409060 w 7467600"/>
              <a:gd name="connsiteY18" fmla="*/ 6671470 h 6858000"/>
              <a:gd name="connsiteX19" fmla="*/ 991680 w 7467600"/>
              <a:gd name="connsiteY19" fmla="*/ 6298413 h 6858000"/>
              <a:gd name="connsiteX20" fmla="*/ 103333 w 7467600"/>
              <a:gd name="connsiteY20" fmla="*/ 5699602 h 6858000"/>
              <a:gd name="connsiteX21" fmla="*/ 233938 w 7467600"/>
              <a:gd name="connsiteY21" fmla="*/ 5809416 h 6858000"/>
              <a:gd name="connsiteX22" fmla="*/ 883580 w 7467600"/>
              <a:gd name="connsiteY22" fmla="*/ 6180710 h 6858000"/>
              <a:gd name="connsiteX23" fmla="*/ 487337 w 7467600"/>
              <a:gd name="connsiteY23" fmla="*/ 5950182 h 6858000"/>
              <a:gd name="connsiteX24" fmla="*/ 354051 w 7467600"/>
              <a:gd name="connsiteY24" fmla="*/ 5854912 h 6858000"/>
              <a:gd name="connsiteX25" fmla="*/ 195436 w 7467600"/>
              <a:gd name="connsiteY25" fmla="*/ 5755068 h 6858000"/>
              <a:gd name="connsiteX26" fmla="*/ 103333 w 7467600"/>
              <a:gd name="connsiteY26" fmla="*/ 5699602 h 6858000"/>
              <a:gd name="connsiteX27" fmla="*/ 5539432 w 7467600"/>
              <a:gd name="connsiteY27" fmla="*/ 5642928 h 6858000"/>
              <a:gd name="connsiteX28" fmla="*/ 5555462 w 7467600"/>
              <a:gd name="connsiteY28" fmla="*/ 5694454 h 6858000"/>
              <a:gd name="connsiteX29" fmla="*/ 5828270 w 7467600"/>
              <a:gd name="connsiteY29" fmla="*/ 6320663 h 6858000"/>
              <a:gd name="connsiteX30" fmla="*/ 5947416 w 7467600"/>
              <a:gd name="connsiteY30" fmla="*/ 6574846 h 6858000"/>
              <a:gd name="connsiteX31" fmla="*/ 5539432 w 7467600"/>
              <a:gd name="connsiteY31" fmla="*/ 5642928 h 6858000"/>
              <a:gd name="connsiteX32" fmla="*/ 51253 w 7467600"/>
              <a:gd name="connsiteY32" fmla="*/ 5631825 h 6858000"/>
              <a:gd name="connsiteX33" fmla="*/ 211622 w 7467600"/>
              <a:gd name="connsiteY33" fmla="*/ 5728803 h 6858000"/>
              <a:gd name="connsiteX34" fmla="*/ 371652 w 7467600"/>
              <a:gd name="connsiteY34" fmla="*/ 5829062 h 6858000"/>
              <a:gd name="connsiteX35" fmla="*/ 505903 w 7467600"/>
              <a:gd name="connsiteY35" fmla="*/ 5925221 h 6858000"/>
              <a:gd name="connsiteX36" fmla="*/ 899240 w 7467600"/>
              <a:gd name="connsiteY36" fmla="*/ 6153068 h 6858000"/>
              <a:gd name="connsiteX37" fmla="*/ 988114 w 7467600"/>
              <a:gd name="connsiteY37" fmla="*/ 6174204 h 6858000"/>
              <a:gd name="connsiteX38" fmla="*/ 845971 w 7467600"/>
              <a:gd name="connsiteY38" fmla="*/ 6067177 h 6858000"/>
              <a:gd name="connsiteX39" fmla="*/ 448057 w 7467600"/>
              <a:gd name="connsiteY39" fmla="*/ 5841376 h 6858000"/>
              <a:gd name="connsiteX40" fmla="*/ 51253 w 7467600"/>
              <a:gd name="connsiteY40" fmla="*/ 5631825 h 6858000"/>
              <a:gd name="connsiteX41" fmla="*/ 2606687 w 7467600"/>
              <a:gd name="connsiteY41" fmla="*/ 5630718 h 6858000"/>
              <a:gd name="connsiteX42" fmla="*/ 2645658 w 7467600"/>
              <a:gd name="connsiteY42" fmla="*/ 6640259 h 6858000"/>
              <a:gd name="connsiteX43" fmla="*/ 2606687 w 7467600"/>
              <a:gd name="connsiteY43" fmla="*/ 5630718 h 6858000"/>
              <a:gd name="connsiteX44" fmla="*/ 3642057 w 7467600"/>
              <a:gd name="connsiteY44" fmla="*/ 5573487 h 6858000"/>
              <a:gd name="connsiteX45" fmla="*/ 3632981 w 7467600"/>
              <a:gd name="connsiteY45" fmla="*/ 5579437 h 6858000"/>
              <a:gd name="connsiteX46" fmla="*/ 3382436 w 7467600"/>
              <a:gd name="connsiteY46" fmla="*/ 5952726 h 6858000"/>
              <a:gd name="connsiteX47" fmla="*/ 3191929 w 7467600"/>
              <a:gd name="connsiteY47" fmla="*/ 6662669 h 6858000"/>
              <a:gd name="connsiteX48" fmla="*/ 3369898 w 7467600"/>
              <a:gd name="connsiteY48" fmla="*/ 6081771 h 6858000"/>
              <a:gd name="connsiteX49" fmla="*/ 3642057 w 7467600"/>
              <a:gd name="connsiteY49" fmla="*/ 5573487 h 6858000"/>
              <a:gd name="connsiteX50" fmla="*/ 2650666 w 7467600"/>
              <a:gd name="connsiteY50" fmla="*/ 5530686 h 6858000"/>
              <a:gd name="connsiteX51" fmla="*/ 2650249 w 7467600"/>
              <a:gd name="connsiteY51" fmla="*/ 5532101 h 6858000"/>
              <a:gd name="connsiteX52" fmla="*/ 2663808 w 7467600"/>
              <a:gd name="connsiteY52" fmla="*/ 6535215 h 6858000"/>
              <a:gd name="connsiteX53" fmla="*/ 2665418 w 7467600"/>
              <a:gd name="connsiteY53" fmla="*/ 6132756 h 6858000"/>
              <a:gd name="connsiteX54" fmla="*/ 2650666 w 7467600"/>
              <a:gd name="connsiteY54" fmla="*/ 5530686 h 6858000"/>
              <a:gd name="connsiteX55" fmla="*/ 2680277 w 7467600"/>
              <a:gd name="connsiteY55" fmla="*/ 5479204 h 6858000"/>
              <a:gd name="connsiteX56" fmla="*/ 2678972 w 7467600"/>
              <a:gd name="connsiteY56" fmla="*/ 5481582 h 6858000"/>
              <a:gd name="connsiteX57" fmla="*/ 2696666 w 7467600"/>
              <a:gd name="connsiteY57" fmla="*/ 6133836 h 6858000"/>
              <a:gd name="connsiteX58" fmla="*/ 2695769 w 7467600"/>
              <a:gd name="connsiteY58" fmla="*/ 6390955 h 6858000"/>
              <a:gd name="connsiteX59" fmla="*/ 2739893 w 7467600"/>
              <a:gd name="connsiteY59" fmla="*/ 6108357 h 6858000"/>
              <a:gd name="connsiteX60" fmla="*/ 2680277 w 7467600"/>
              <a:gd name="connsiteY60" fmla="*/ 5479204 h 6858000"/>
              <a:gd name="connsiteX61" fmla="*/ 1132195 w 7467600"/>
              <a:gd name="connsiteY61" fmla="*/ 5467980 h 6858000"/>
              <a:gd name="connsiteX62" fmla="*/ 1679056 w 7467600"/>
              <a:gd name="connsiteY62" fmla="*/ 5516907 h 6858000"/>
              <a:gd name="connsiteX63" fmla="*/ 2128648 w 7467600"/>
              <a:gd name="connsiteY63" fmla="*/ 5474249 h 6858000"/>
              <a:gd name="connsiteX64" fmla="*/ 1825619 w 7467600"/>
              <a:gd name="connsiteY64" fmla="*/ 5478447 h 6858000"/>
              <a:gd name="connsiteX65" fmla="*/ 1737798 w 7467600"/>
              <a:gd name="connsiteY65" fmla="*/ 5483353 h 6858000"/>
              <a:gd name="connsiteX66" fmla="*/ 1132195 w 7467600"/>
              <a:gd name="connsiteY66" fmla="*/ 5467980 h 6858000"/>
              <a:gd name="connsiteX67" fmla="*/ 1456157 w 7467600"/>
              <a:gd name="connsiteY67" fmla="*/ 5371404 h 6858000"/>
              <a:gd name="connsiteX68" fmla="*/ 1244432 w 7467600"/>
              <a:gd name="connsiteY68" fmla="*/ 5385601 h 6858000"/>
              <a:gd name="connsiteX69" fmla="*/ 973990 w 7467600"/>
              <a:gd name="connsiteY69" fmla="*/ 5424940 h 6858000"/>
              <a:gd name="connsiteX70" fmla="*/ 1103809 w 7467600"/>
              <a:gd name="connsiteY70" fmla="*/ 5433720 h 6858000"/>
              <a:gd name="connsiteX71" fmla="*/ 1123454 w 7467600"/>
              <a:gd name="connsiteY71" fmla="*/ 5435727 h 6858000"/>
              <a:gd name="connsiteX72" fmla="*/ 1737017 w 7467600"/>
              <a:gd name="connsiteY72" fmla="*/ 5452183 h 6858000"/>
              <a:gd name="connsiteX73" fmla="*/ 1824397 w 7467600"/>
              <a:gd name="connsiteY73" fmla="*/ 5447757 h 6858000"/>
              <a:gd name="connsiteX74" fmla="*/ 2070059 w 7467600"/>
              <a:gd name="connsiteY74" fmla="*/ 5441660 h 6858000"/>
              <a:gd name="connsiteX75" fmla="*/ 1456157 w 7467600"/>
              <a:gd name="connsiteY75" fmla="*/ 5371404 h 6858000"/>
              <a:gd name="connsiteX76" fmla="*/ 4988186 w 7467600"/>
              <a:gd name="connsiteY76" fmla="*/ 5216467 h 6858000"/>
              <a:gd name="connsiteX77" fmla="*/ 4777334 w 7467600"/>
              <a:gd name="connsiteY77" fmla="*/ 5406072 h 6858000"/>
              <a:gd name="connsiteX78" fmla="*/ 4718341 w 7467600"/>
              <a:gd name="connsiteY78" fmla="*/ 5468043 h 6858000"/>
              <a:gd name="connsiteX79" fmla="*/ 4604655 w 7467600"/>
              <a:gd name="connsiteY79" fmla="*/ 5583434 h 6858000"/>
              <a:gd name="connsiteX80" fmla="*/ 4565074 w 7467600"/>
              <a:gd name="connsiteY80" fmla="*/ 5618550 h 6858000"/>
              <a:gd name="connsiteX81" fmla="*/ 4988186 w 7467600"/>
              <a:gd name="connsiteY81" fmla="*/ 5216467 h 6858000"/>
              <a:gd name="connsiteX82" fmla="*/ 4978032 w 7467600"/>
              <a:gd name="connsiteY82" fmla="*/ 5183809 h 6858000"/>
              <a:gd name="connsiteX83" fmla="*/ 4463413 w 7467600"/>
              <a:gd name="connsiteY83" fmla="*/ 5615162 h 6858000"/>
              <a:gd name="connsiteX84" fmla="*/ 4358134 w 7467600"/>
              <a:gd name="connsiteY84" fmla="*/ 5742791 h 6858000"/>
              <a:gd name="connsiteX85" fmla="*/ 4376219 w 7467600"/>
              <a:gd name="connsiteY85" fmla="*/ 5729027 h 6858000"/>
              <a:gd name="connsiteX86" fmla="*/ 4582340 w 7467600"/>
              <a:gd name="connsiteY86" fmla="*/ 5561037 h 6858000"/>
              <a:gd name="connsiteX87" fmla="*/ 4694684 w 7467600"/>
              <a:gd name="connsiteY87" fmla="*/ 5447098 h 6858000"/>
              <a:gd name="connsiteX88" fmla="*/ 4754123 w 7467600"/>
              <a:gd name="connsiteY88" fmla="*/ 5384643 h 6858000"/>
              <a:gd name="connsiteX89" fmla="*/ 4978032 w 7467600"/>
              <a:gd name="connsiteY89" fmla="*/ 5183809 h 6858000"/>
              <a:gd name="connsiteX90" fmla="*/ 1903353 w 7467600"/>
              <a:gd name="connsiteY90" fmla="*/ 5044827 h 6858000"/>
              <a:gd name="connsiteX91" fmla="*/ 1936931 w 7467600"/>
              <a:gd name="connsiteY91" fmla="*/ 5093954 h 6858000"/>
              <a:gd name="connsiteX92" fmla="*/ 2195868 w 7467600"/>
              <a:gd name="connsiteY92" fmla="*/ 5396574 h 6858000"/>
              <a:gd name="connsiteX93" fmla="*/ 2088852 w 7467600"/>
              <a:gd name="connsiteY93" fmla="*/ 5166123 h 6858000"/>
              <a:gd name="connsiteX94" fmla="*/ 1958241 w 7467600"/>
              <a:gd name="connsiteY94" fmla="*/ 5067955 h 6858000"/>
              <a:gd name="connsiteX95" fmla="*/ 1903353 w 7467600"/>
              <a:gd name="connsiteY95" fmla="*/ 5044827 h 6858000"/>
              <a:gd name="connsiteX96" fmla="*/ 1979378 w 7467600"/>
              <a:gd name="connsiteY96" fmla="*/ 4769504 h 6858000"/>
              <a:gd name="connsiteX97" fmla="*/ 2882120 w 7467600"/>
              <a:gd name="connsiteY97" fmla="*/ 5064547 h 6858000"/>
              <a:gd name="connsiteX98" fmla="*/ 2793103 w 7467600"/>
              <a:gd name="connsiteY98" fmla="*/ 5039699 h 6858000"/>
              <a:gd name="connsiteX99" fmla="*/ 2770041 w 7467600"/>
              <a:gd name="connsiteY99" fmla="*/ 5033634 h 6858000"/>
              <a:gd name="connsiteX100" fmla="*/ 1979378 w 7467600"/>
              <a:gd name="connsiteY100" fmla="*/ 4769504 h 6858000"/>
              <a:gd name="connsiteX101" fmla="*/ 1927410 w 7467600"/>
              <a:gd name="connsiteY101" fmla="*/ 4716164 h 6858000"/>
              <a:gd name="connsiteX102" fmla="*/ 1959587 w 7467600"/>
              <a:gd name="connsiteY102" fmla="*/ 4728849 h 6858000"/>
              <a:gd name="connsiteX103" fmla="*/ 2777707 w 7467600"/>
              <a:gd name="connsiteY103" fmla="*/ 5003991 h 6858000"/>
              <a:gd name="connsiteX104" fmla="*/ 2800768 w 7467600"/>
              <a:gd name="connsiteY104" fmla="*/ 5010056 h 6858000"/>
              <a:gd name="connsiteX105" fmla="*/ 2879408 w 7467600"/>
              <a:gd name="connsiteY105" fmla="*/ 5031590 h 6858000"/>
              <a:gd name="connsiteX106" fmla="*/ 2862295 w 7467600"/>
              <a:gd name="connsiteY106" fmla="*/ 5022958 h 6858000"/>
              <a:gd name="connsiteX107" fmla="*/ 2813343 w 7467600"/>
              <a:gd name="connsiteY107" fmla="*/ 4998369 h 6858000"/>
              <a:gd name="connsiteX108" fmla="*/ 2646245 w 7467600"/>
              <a:gd name="connsiteY108" fmla="*/ 4930999 h 6858000"/>
              <a:gd name="connsiteX109" fmla="*/ 1999243 w 7467600"/>
              <a:gd name="connsiteY109" fmla="*/ 4730524 h 6858000"/>
              <a:gd name="connsiteX110" fmla="*/ 1979527 w 7467600"/>
              <a:gd name="connsiteY110" fmla="*/ 4726651 h 6858000"/>
              <a:gd name="connsiteX111" fmla="*/ 1927410 w 7467600"/>
              <a:gd name="connsiteY111" fmla="*/ 4716164 h 6858000"/>
              <a:gd name="connsiteX112" fmla="*/ 1997014 w 7467600"/>
              <a:gd name="connsiteY112" fmla="*/ 4698007 h 6858000"/>
              <a:gd name="connsiteX113" fmla="*/ 2005458 w 7467600"/>
              <a:gd name="connsiteY113" fmla="*/ 4699540 h 6858000"/>
              <a:gd name="connsiteX114" fmla="*/ 2657186 w 7467600"/>
              <a:gd name="connsiteY114" fmla="*/ 4901687 h 6858000"/>
              <a:gd name="connsiteX115" fmla="*/ 2826662 w 7467600"/>
              <a:gd name="connsiteY115" fmla="*/ 4970362 h 6858000"/>
              <a:gd name="connsiteX116" fmla="*/ 2876100 w 7467600"/>
              <a:gd name="connsiteY116" fmla="*/ 4995397 h 6858000"/>
              <a:gd name="connsiteX117" fmla="*/ 3042600 w 7467600"/>
              <a:gd name="connsiteY117" fmla="*/ 5059532 h 6858000"/>
              <a:gd name="connsiteX118" fmla="*/ 1997014 w 7467600"/>
              <a:gd name="connsiteY118" fmla="*/ 4698007 h 6858000"/>
              <a:gd name="connsiteX119" fmla="*/ 2305292 w 7467600"/>
              <a:gd name="connsiteY119" fmla="*/ 4219492 h 6858000"/>
              <a:gd name="connsiteX120" fmla="*/ 3360922 w 7467600"/>
              <a:gd name="connsiteY120" fmla="*/ 4529373 h 6858000"/>
              <a:gd name="connsiteX121" fmla="*/ 3492420 w 7467600"/>
              <a:gd name="connsiteY121" fmla="*/ 4510145 h 6858000"/>
              <a:gd name="connsiteX122" fmla="*/ 3364086 w 7467600"/>
              <a:gd name="connsiteY122" fmla="*/ 4480340 h 6858000"/>
              <a:gd name="connsiteX123" fmla="*/ 3225818 w 7467600"/>
              <a:gd name="connsiteY123" fmla="*/ 4411822 h 6858000"/>
              <a:gd name="connsiteX124" fmla="*/ 3129696 w 7467600"/>
              <a:gd name="connsiteY124" fmla="*/ 4360704 h 6858000"/>
              <a:gd name="connsiteX125" fmla="*/ 2814545 w 7467600"/>
              <a:gd name="connsiteY125" fmla="*/ 4282955 h 6858000"/>
              <a:gd name="connsiteX126" fmla="*/ 2305292 w 7467600"/>
              <a:gd name="connsiteY126" fmla="*/ 4219492 h 6858000"/>
              <a:gd name="connsiteX127" fmla="*/ 2626982 w 7467600"/>
              <a:gd name="connsiteY127" fmla="*/ 4206450 h 6858000"/>
              <a:gd name="connsiteX128" fmla="*/ 2490617 w 7467600"/>
              <a:gd name="connsiteY128" fmla="*/ 4206951 h 6858000"/>
              <a:gd name="connsiteX129" fmla="*/ 2819869 w 7467600"/>
              <a:gd name="connsiteY129" fmla="*/ 4252936 h 6858000"/>
              <a:gd name="connsiteX130" fmla="*/ 3143018 w 7467600"/>
              <a:gd name="connsiteY130" fmla="*/ 4332698 h 6858000"/>
              <a:gd name="connsiteX131" fmla="*/ 3241520 w 7467600"/>
              <a:gd name="connsiteY131" fmla="*/ 4385112 h 6858000"/>
              <a:gd name="connsiteX132" fmla="*/ 3374575 w 7467600"/>
              <a:gd name="connsiteY132" fmla="*/ 4451517 h 6858000"/>
              <a:gd name="connsiteX133" fmla="*/ 3505221 w 7467600"/>
              <a:gd name="connsiteY133" fmla="*/ 4480757 h 6858000"/>
              <a:gd name="connsiteX134" fmla="*/ 2626982 w 7467600"/>
              <a:gd name="connsiteY134" fmla="*/ 4206450 h 6858000"/>
              <a:gd name="connsiteX135" fmla="*/ 1310106 w 7467600"/>
              <a:gd name="connsiteY135" fmla="*/ 3943217 h 6858000"/>
              <a:gd name="connsiteX136" fmla="*/ 854994 w 7467600"/>
              <a:gd name="connsiteY136" fmla="*/ 4399136 h 6858000"/>
              <a:gd name="connsiteX137" fmla="*/ 742462 w 7467600"/>
              <a:gd name="connsiteY137" fmla="*/ 4594648 h 6858000"/>
              <a:gd name="connsiteX138" fmla="*/ 820602 w 7467600"/>
              <a:gd name="connsiteY138" fmla="*/ 4485915 h 6858000"/>
              <a:gd name="connsiteX139" fmla="*/ 878295 w 7467600"/>
              <a:gd name="connsiteY139" fmla="*/ 4403594 h 6858000"/>
              <a:gd name="connsiteX140" fmla="*/ 1240607 w 7467600"/>
              <a:gd name="connsiteY140" fmla="*/ 4010401 h 6858000"/>
              <a:gd name="connsiteX141" fmla="*/ 1310106 w 7467600"/>
              <a:gd name="connsiteY141" fmla="*/ 3943217 h 6858000"/>
              <a:gd name="connsiteX142" fmla="*/ 1423113 w 7467600"/>
              <a:gd name="connsiteY142" fmla="*/ 3874565 h 6858000"/>
              <a:gd name="connsiteX143" fmla="*/ 1260565 w 7467600"/>
              <a:gd name="connsiteY143" fmla="*/ 4031982 h 6858000"/>
              <a:gd name="connsiteX144" fmla="*/ 901900 w 7467600"/>
              <a:gd name="connsiteY144" fmla="*/ 4421236 h 6858000"/>
              <a:gd name="connsiteX145" fmla="*/ 845044 w 7467600"/>
              <a:gd name="connsiteY145" fmla="*/ 4502436 h 6858000"/>
              <a:gd name="connsiteX146" fmla="*/ 685926 w 7467600"/>
              <a:gd name="connsiteY146" fmla="*/ 4703069 h 6858000"/>
              <a:gd name="connsiteX147" fmla="*/ 684248 w 7467600"/>
              <a:gd name="connsiteY147" fmla="*/ 4706721 h 6858000"/>
              <a:gd name="connsiteX148" fmla="*/ 1423113 w 7467600"/>
              <a:gd name="connsiteY148" fmla="*/ 3874565 h 6858000"/>
              <a:gd name="connsiteX149" fmla="*/ 3316479 w 7467600"/>
              <a:gd name="connsiteY149" fmla="*/ 3872136 h 6858000"/>
              <a:gd name="connsiteX150" fmla="*/ 3546806 w 7467600"/>
              <a:gd name="connsiteY150" fmla="*/ 4356139 h 6858000"/>
              <a:gd name="connsiteX151" fmla="*/ 3364433 w 7467600"/>
              <a:gd name="connsiteY151" fmla="*/ 3953121 h 6858000"/>
              <a:gd name="connsiteX152" fmla="*/ 3316479 w 7467600"/>
              <a:gd name="connsiteY152" fmla="*/ 3872136 h 6858000"/>
              <a:gd name="connsiteX153" fmla="*/ 3291335 w 7467600"/>
              <a:gd name="connsiteY153" fmla="*/ 3767420 h 6858000"/>
              <a:gd name="connsiteX154" fmla="*/ 3390805 w 7467600"/>
              <a:gd name="connsiteY154" fmla="*/ 3937163 h 6858000"/>
              <a:gd name="connsiteX155" fmla="*/ 3579062 w 7467600"/>
              <a:gd name="connsiteY155" fmla="*/ 4359040 h 6858000"/>
              <a:gd name="connsiteX156" fmla="*/ 3467355 w 7467600"/>
              <a:gd name="connsiteY156" fmla="*/ 3988130 h 6858000"/>
              <a:gd name="connsiteX157" fmla="*/ 3310753 w 7467600"/>
              <a:gd name="connsiteY157" fmla="*/ 3787140 h 6858000"/>
              <a:gd name="connsiteX158" fmla="*/ 3291335 w 7467600"/>
              <a:gd name="connsiteY158" fmla="*/ 3767420 h 6858000"/>
              <a:gd name="connsiteX159" fmla="*/ 1635889 w 7467600"/>
              <a:gd name="connsiteY159" fmla="*/ 3709494 h 6858000"/>
              <a:gd name="connsiteX160" fmla="*/ 1634800 w 7467600"/>
              <a:gd name="connsiteY160" fmla="*/ 3731111 h 6858000"/>
              <a:gd name="connsiteX161" fmla="*/ 1635889 w 7467600"/>
              <a:gd name="connsiteY161" fmla="*/ 3709494 h 6858000"/>
              <a:gd name="connsiteX162" fmla="*/ 1510397 w 7467600"/>
              <a:gd name="connsiteY162" fmla="*/ 3684705 h 6858000"/>
              <a:gd name="connsiteX163" fmla="*/ 1146550 w 7467600"/>
              <a:gd name="connsiteY163" fmla="*/ 3802012 h 6858000"/>
              <a:gd name="connsiteX164" fmla="*/ 698834 w 7467600"/>
              <a:gd name="connsiteY164" fmla="*/ 3952272 h 6858000"/>
              <a:gd name="connsiteX165" fmla="*/ 34256 w 7467600"/>
              <a:gd name="connsiteY165" fmla="*/ 4347603 h 6858000"/>
              <a:gd name="connsiteX166" fmla="*/ 527241 w 7467600"/>
              <a:gd name="connsiteY166" fmla="*/ 4065078 h 6858000"/>
              <a:gd name="connsiteX167" fmla="*/ 1510397 w 7467600"/>
              <a:gd name="connsiteY167" fmla="*/ 3684705 h 6858000"/>
              <a:gd name="connsiteX168" fmla="*/ 1313114 w 7467600"/>
              <a:gd name="connsiteY168" fmla="*/ 3655216 h 6858000"/>
              <a:gd name="connsiteX169" fmla="*/ 1109304 w 7467600"/>
              <a:gd name="connsiteY169" fmla="*/ 3669030 h 6858000"/>
              <a:gd name="connsiteX170" fmla="*/ 8129 w 7467600"/>
              <a:gd name="connsiteY170" fmla="*/ 4330519 h 6858000"/>
              <a:gd name="connsiteX171" fmla="*/ 687572 w 7467600"/>
              <a:gd name="connsiteY171" fmla="*/ 3925629 h 6858000"/>
              <a:gd name="connsiteX172" fmla="*/ 1138365 w 7467600"/>
              <a:gd name="connsiteY172" fmla="*/ 3774515 h 6858000"/>
              <a:gd name="connsiteX173" fmla="*/ 1505579 w 7467600"/>
              <a:gd name="connsiteY173" fmla="*/ 3655526 h 6858000"/>
              <a:gd name="connsiteX174" fmla="*/ 1313114 w 7467600"/>
              <a:gd name="connsiteY174" fmla="*/ 3655216 h 6858000"/>
              <a:gd name="connsiteX175" fmla="*/ 3655073 w 7467600"/>
              <a:gd name="connsiteY175" fmla="*/ 3650884 h 6858000"/>
              <a:gd name="connsiteX176" fmla="*/ 3989938 w 7467600"/>
              <a:gd name="connsiteY176" fmla="*/ 3991685 h 6858000"/>
              <a:gd name="connsiteX177" fmla="*/ 4393907 w 7467600"/>
              <a:gd name="connsiteY177" fmla="*/ 4261258 h 6858000"/>
              <a:gd name="connsiteX178" fmla="*/ 4648051 w 7467600"/>
              <a:gd name="connsiteY178" fmla="*/ 4374051 h 6858000"/>
              <a:gd name="connsiteX179" fmla="*/ 4383389 w 7467600"/>
              <a:gd name="connsiteY179" fmla="*/ 4184369 h 6858000"/>
              <a:gd name="connsiteX180" fmla="*/ 4165508 w 7467600"/>
              <a:gd name="connsiteY180" fmla="*/ 4035196 h 6858000"/>
              <a:gd name="connsiteX181" fmla="*/ 4068162 w 7467600"/>
              <a:gd name="connsiteY181" fmla="*/ 3953394 h 6858000"/>
              <a:gd name="connsiteX182" fmla="*/ 3981416 w 7467600"/>
              <a:gd name="connsiteY182" fmla="*/ 3880482 h 6858000"/>
              <a:gd name="connsiteX183" fmla="*/ 3800147 w 7467600"/>
              <a:gd name="connsiteY183" fmla="*/ 3749872 h 6858000"/>
              <a:gd name="connsiteX184" fmla="*/ 3655073 w 7467600"/>
              <a:gd name="connsiteY184" fmla="*/ 3650884 h 6858000"/>
              <a:gd name="connsiteX185" fmla="*/ 3670252 w 7467600"/>
              <a:gd name="connsiteY185" fmla="*/ 3622798 h 6858000"/>
              <a:gd name="connsiteX186" fmla="*/ 3817258 w 7467600"/>
              <a:gd name="connsiteY186" fmla="*/ 3723577 h 6858000"/>
              <a:gd name="connsiteX187" fmla="*/ 4000461 w 7467600"/>
              <a:gd name="connsiteY187" fmla="*/ 3855966 h 6858000"/>
              <a:gd name="connsiteX188" fmla="*/ 4088180 w 7467600"/>
              <a:gd name="connsiteY188" fmla="*/ 3929774 h 6858000"/>
              <a:gd name="connsiteX189" fmla="*/ 4184555 w 7467600"/>
              <a:gd name="connsiteY189" fmla="*/ 4010683 h 6858000"/>
              <a:gd name="connsiteX190" fmla="*/ 4399563 w 7467600"/>
              <a:gd name="connsiteY190" fmla="*/ 4158106 h 6858000"/>
              <a:gd name="connsiteX191" fmla="*/ 4684469 w 7467600"/>
              <a:gd name="connsiteY191" fmla="*/ 4364680 h 6858000"/>
              <a:gd name="connsiteX192" fmla="*/ 4690271 w 7467600"/>
              <a:gd name="connsiteY192" fmla="*/ 4370034 h 6858000"/>
              <a:gd name="connsiteX193" fmla="*/ 4136093 w 7467600"/>
              <a:gd name="connsiteY193" fmla="*/ 3858466 h 6858000"/>
              <a:gd name="connsiteX194" fmla="*/ 3670252 w 7467600"/>
              <a:gd name="connsiteY194" fmla="*/ 3622798 h 6858000"/>
              <a:gd name="connsiteX195" fmla="*/ 4440129 w 7467600"/>
              <a:gd name="connsiteY195" fmla="*/ 3448571 h 6858000"/>
              <a:gd name="connsiteX196" fmla="*/ 4856525 w 7467600"/>
              <a:gd name="connsiteY196" fmla="*/ 3915351 h 6858000"/>
              <a:gd name="connsiteX197" fmla="*/ 5059055 w 7467600"/>
              <a:gd name="connsiteY197" fmla="*/ 4108918 h 6858000"/>
              <a:gd name="connsiteX198" fmla="*/ 5290070 w 7467600"/>
              <a:gd name="connsiteY198" fmla="*/ 4263619 h 6858000"/>
              <a:gd name="connsiteX199" fmla="*/ 4834991 w 7467600"/>
              <a:gd name="connsiteY199" fmla="*/ 3830985 h 6858000"/>
              <a:gd name="connsiteX200" fmla="*/ 4440129 w 7467600"/>
              <a:gd name="connsiteY200" fmla="*/ 3448571 h 6858000"/>
              <a:gd name="connsiteX201" fmla="*/ 4441737 w 7467600"/>
              <a:gd name="connsiteY201" fmla="*/ 3399734 h 6858000"/>
              <a:gd name="connsiteX202" fmla="*/ 4431236 w 7467600"/>
              <a:gd name="connsiteY202" fmla="*/ 3400954 h 6858000"/>
              <a:gd name="connsiteX203" fmla="*/ 4557150 w 7467600"/>
              <a:gd name="connsiteY203" fmla="*/ 3510023 h 6858000"/>
              <a:gd name="connsiteX204" fmla="*/ 4856936 w 7467600"/>
              <a:gd name="connsiteY204" fmla="*/ 3809146 h 6858000"/>
              <a:gd name="connsiteX205" fmla="*/ 5111996 w 7467600"/>
              <a:gd name="connsiteY205" fmla="*/ 4065759 h 6858000"/>
              <a:gd name="connsiteX206" fmla="*/ 5388878 w 7467600"/>
              <a:gd name="connsiteY206" fmla="*/ 4300185 h 6858000"/>
              <a:gd name="connsiteX207" fmla="*/ 5425556 w 7467600"/>
              <a:gd name="connsiteY207" fmla="*/ 4308967 h 6858000"/>
              <a:gd name="connsiteX208" fmla="*/ 4943646 w 7467600"/>
              <a:gd name="connsiteY208" fmla="*/ 3822916 h 6858000"/>
              <a:gd name="connsiteX209" fmla="*/ 4594837 w 7467600"/>
              <a:gd name="connsiteY209" fmla="*/ 3532274 h 6858000"/>
              <a:gd name="connsiteX210" fmla="*/ 4441737 w 7467600"/>
              <a:gd name="connsiteY210" fmla="*/ 3399734 h 6858000"/>
              <a:gd name="connsiteX211" fmla="*/ 5425834 w 7467600"/>
              <a:gd name="connsiteY211" fmla="*/ 3162785 h 6858000"/>
              <a:gd name="connsiteX212" fmla="*/ 5401644 w 7467600"/>
              <a:gd name="connsiteY212" fmla="*/ 3617847 h 6858000"/>
              <a:gd name="connsiteX213" fmla="*/ 5467256 w 7467600"/>
              <a:gd name="connsiteY213" fmla="*/ 4175494 h 6858000"/>
              <a:gd name="connsiteX214" fmla="*/ 5448069 w 7467600"/>
              <a:gd name="connsiteY214" fmla="*/ 3567554 h 6858000"/>
              <a:gd name="connsiteX215" fmla="*/ 5425834 w 7467600"/>
              <a:gd name="connsiteY215" fmla="*/ 3162785 h 6858000"/>
              <a:gd name="connsiteX216" fmla="*/ 1318687 w 7467600"/>
              <a:gd name="connsiteY216" fmla="*/ 3113840 h 6858000"/>
              <a:gd name="connsiteX217" fmla="*/ 1066793 w 7467600"/>
              <a:gd name="connsiteY217" fmla="*/ 3212171 h 6858000"/>
              <a:gd name="connsiteX218" fmla="*/ 993319 w 7467600"/>
              <a:gd name="connsiteY218" fmla="*/ 3247648 h 6858000"/>
              <a:gd name="connsiteX219" fmla="*/ 853081 w 7467600"/>
              <a:gd name="connsiteY219" fmla="*/ 3312410 h 6858000"/>
              <a:gd name="connsiteX220" fmla="*/ 805957 w 7467600"/>
              <a:gd name="connsiteY220" fmla="*/ 3330443 h 6858000"/>
              <a:gd name="connsiteX221" fmla="*/ 1318687 w 7467600"/>
              <a:gd name="connsiteY221" fmla="*/ 3113840 h 6858000"/>
              <a:gd name="connsiteX222" fmla="*/ 5453702 w 7467600"/>
              <a:gd name="connsiteY222" fmla="*/ 3090882 h 6858000"/>
              <a:gd name="connsiteX223" fmla="*/ 5480135 w 7467600"/>
              <a:gd name="connsiteY223" fmla="*/ 3565802 h 6858000"/>
              <a:gd name="connsiteX224" fmla="*/ 5499023 w 7467600"/>
              <a:gd name="connsiteY224" fmla="*/ 4166310 h 6858000"/>
              <a:gd name="connsiteX225" fmla="*/ 5547022 w 7467600"/>
              <a:gd name="connsiteY225" fmla="*/ 3607838 h 6858000"/>
              <a:gd name="connsiteX226" fmla="*/ 5515964 w 7467600"/>
              <a:gd name="connsiteY226" fmla="*/ 3378541 h 6858000"/>
              <a:gd name="connsiteX227" fmla="*/ 5453702 w 7467600"/>
              <a:gd name="connsiteY227" fmla="*/ 3090882 h 6858000"/>
              <a:gd name="connsiteX228" fmla="*/ 1238695 w 7467600"/>
              <a:gd name="connsiteY228" fmla="*/ 3076820 h 6858000"/>
              <a:gd name="connsiteX229" fmla="*/ 716371 w 7467600"/>
              <a:gd name="connsiteY229" fmla="*/ 3293249 h 6858000"/>
              <a:gd name="connsiteX230" fmla="*/ 579522 w 7467600"/>
              <a:gd name="connsiteY230" fmla="*/ 3371759 h 6858000"/>
              <a:gd name="connsiteX231" fmla="*/ 600288 w 7467600"/>
              <a:gd name="connsiteY231" fmla="*/ 3365555 h 6858000"/>
              <a:gd name="connsiteX232" fmla="*/ 840692 w 7467600"/>
              <a:gd name="connsiteY232" fmla="*/ 3284921 h 6858000"/>
              <a:gd name="connsiteX233" fmla="*/ 979248 w 7467600"/>
              <a:gd name="connsiteY233" fmla="*/ 3221003 h 6858000"/>
              <a:gd name="connsiteX234" fmla="*/ 1053282 w 7467600"/>
              <a:gd name="connsiteY234" fmla="*/ 3185247 h 6858000"/>
              <a:gd name="connsiteX235" fmla="*/ 1320603 w 7467600"/>
              <a:gd name="connsiteY235" fmla="*/ 3081281 h 6858000"/>
              <a:gd name="connsiteX236" fmla="*/ 1238695 w 7467600"/>
              <a:gd name="connsiteY236" fmla="*/ 3076820 h 6858000"/>
              <a:gd name="connsiteX237" fmla="*/ 5425627 w 7467600"/>
              <a:gd name="connsiteY237" fmla="*/ 2954192 h 6858000"/>
              <a:gd name="connsiteX238" fmla="*/ 5470770 w 7467600"/>
              <a:gd name="connsiteY238" fmla="*/ 3005435 h 6858000"/>
              <a:gd name="connsiteX239" fmla="*/ 5519779 w 7467600"/>
              <a:gd name="connsiteY239" fmla="*/ 4359223 h 6858000"/>
              <a:gd name="connsiteX240" fmla="*/ 5520293 w 7467600"/>
              <a:gd name="connsiteY240" fmla="*/ 4360602 h 6858000"/>
              <a:gd name="connsiteX241" fmla="*/ 5767221 w 7467600"/>
              <a:gd name="connsiteY241" fmla="*/ 4665564 h 6858000"/>
              <a:gd name="connsiteX242" fmla="*/ 6937169 w 7467600"/>
              <a:gd name="connsiteY242" fmla="*/ 4815941 h 6858000"/>
              <a:gd name="connsiteX243" fmla="*/ 6953922 w 7467600"/>
              <a:gd name="connsiteY243" fmla="*/ 4890068 h 6858000"/>
              <a:gd name="connsiteX244" fmla="*/ 6071359 w 7467600"/>
              <a:gd name="connsiteY244" fmla="*/ 4770770 h 6858000"/>
              <a:gd name="connsiteX245" fmla="*/ 6038839 w 7467600"/>
              <a:gd name="connsiteY245" fmla="*/ 4764474 h 6858000"/>
              <a:gd name="connsiteX246" fmla="*/ 6038706 w 7467600"/>
              <a:gd name="connsiteY246" fmla="*/ 4763847 h 6858000"/>
              <a:gd name="connsiteX247" fmla="*/ 6037784 w 7467600"/>
              <a:gd name="connsiteY247" fmla="*/ 4764270 h 6858000"/>
              <a:gd name="connsiteX248" fmla="*/ 6038839 w 7467600"/>
              <a:gd name="connsiteY248" fmla="*/ 4764474 h 6858000"/>
              <a:gd name="connsiteX249" fmla="*/ 6040338 w 7467600"/>
              <a:gd name="connsiteY249" fmla="*/ 4771418 h 6858000"/>
              <a:gd name="connsiteX250" fmla="*/ 6024488 w 7467600"/>
              <a:gd name="connsiteY250" fmla="*/ 4809903 h 6858000"/>
              <a:gd name="connsiteX251" fmla="*/ 5599771 w 7467600"/>
              <a:gd name="connsiteY251" fmla="*/ 5509652 h 6858000"/>
              <a:gd name="connsiteX252" fmla="*/ 5548843 w 7467600"/>
              <a:gd name="connsiteY252" fmla="*/ 5563845 h 6858000"/>
              <a:gd name="connsiteX253" fmla="*/ 5940952 w 7467600"/>
              <a:gd name="connsiteY253" fmla="*/ 6250028 h 6858000"/>
              <a:gd name="connsiteX254" fmla="*/ 6043441 w 7467600"/>
              <a:gd name="connsiteY254" fmla="*/ 6665847 h 6858000"/>
              <a:gd name="connsiteX255" fmla="*/ 6093432 w 7467600"/>
              <a:gd name="connsiteY255" fmla="*/ 6858000 h 6858000"/>
              <a:gd name="connsiteX256" fmla="*/ 6034344 w 7467600"/>
              <a:gd name="connsiteY256" fmla="*/ 6858000 h 6858000"/>
              <a:gd name="connsiteX257" fmla="*/ 6026679 w 7467600"/>
              <a:gd name="connsiteY257" fmla="*/ 6836959 h 6858000"/>
              <a:gd name="connsiteX258" fmla="*/ 5800441 w 7467600"/>
              <a:gd name="connsiteY258" fmla="*/ 6335286 h 6858000"/>
              <a:gd name="connsiteX259" fmla="*/ 5526562 w 7467600"/>
              <a:gd name="connsiteY259" fmla="*/ 5705388 h 6858000"/>
              <a:gd name="connsiteX260" fmla="*/ 5519640 w 7467600"/>
              <a:gd name="connsiteY260" fmla="*/ 5683774 h 6858000"/>
              <a:gd name="connsiteX261" fmla="*/ 5844559 w 7467600"/>
              <a:gd name="connsiteY261" fmla="*/ 6553349 h 6858000"/>
              <a:gd name="connsiteX262" fmla="*/ 5975994 w 7467600"/>
              <a:gd name="connsiteY262" fmla="*/ 6858000 h 6858000"/>
              <a:gd name="connsiteX263" fmla="*/ 5898547 w 7467600"/>
              <a:gd name="connsiteY263" fmla="*/ 6858000 h 6858000"/>
              <a:gd name="connsiteX264" fmla="*/ 5682041 w 7467600"/>
              <a:gd name="connsiteY264" fmla="*/ 6355860 h 6858000"/>
              <a:gd name="connsiteX265" fmla="*/ 5461758 w 7467600"/>
              <a:gd name="connsiteY265" fmla="*/ 5820220 h 6858000"/>
              <a:gd name="connsiteX266" fmla="*/ 5237282 w 7467600"/>
              <a:gd name="connsiteY266" fmla="*/ 6579086 h 6858000"/>
              <a:gd name="connsiteX267" fmla="*/ 5115009 w 7467600"/>
              <a:gd name="connsiteY267" fmla="*/ 6858000 h 6858000"/>
              <a:gd name="connsiteX268" fmla="*/ 5028074 w 7467600"/>
              <a:gd name="connsiteY268" fmla="*/ 6858000 h 6858000"/>
              <a:gd name="connsiteX269" fmla="*/ 5079508 w 7467600"/>
              <a:gd name="connsiteY269" fmla="*/ 6749074 h 6858000"/>
              <a:gd name="connsiteX270" fmla="*/ 5371846 w 7467600"/>
              <a:gd name="connsiteY270" fmla="*/ 5924413 h 6858000"/>
              <a:gd name="connsiteX271" fmla="*/ 5270512 w 7467600"/>
              <a:gd name="connsiteY271" fmla="*/ 6138975 h 6858000"/>
              <a:gd name="connsiteX272" fmla="*/ 5062409 w 7467600"/>
              <a:gd name="connsiteY272" fmla="*/ 6653544 h 6858000"/>
              <a:gd name="connsiteX273" fmla="*/ 5036628 w 7467600"/>
              <a:gd name="connsiteY273" fmla="*/ 6754247 h 6858000"/>
              <a:gd name="connsiteX274" fmla="*/ 5009112 w 7467600"/>
              <a:gd name="connsiteY274" fmla="*/ 6858000 h 6858000"/>
              <a:gd name="connsiteX275" fmla="*/ 4976679 w 7467600"/>
              <a:gd name="connsiteY275" fmla="*/ 6858000 h 6858000"/>
              <a:gd name="connsiteX276" fmla="*/ 5006537 w 7467600"/>
              <a:gd name="connsiteY276" fmla="*/ 6747068 h 6858000"/>
              <a:gd name="connsiteX277" fmla="*/ 5032723 w 7467600"/>
              <a:gd name="connsiteY277" fmla="*/ 6644957 h 6858000"/>
              <a:gd name="connsiteX278" fmla="*/ 5242949 w 7467600"/>
              <a:gd name="connsiteY278" fmla="*/ 6125175 h 6858000"/>
              <a:gd name="connsiteX279" fmla="*/ 5286321 w 7467600"/>
              <a:gd name="connsiteY279" fmla="*/ 6033555 h 6858000"/>
              <a:gd name="connsiteX280" fmla="*/ 5008210 w 7467600"/>
              <a:gd name="connsiteY280" fmla="*/ 6649194 h 6858000"/>
              <a:gd name="connsiteX281" fmla="*/ 4986321 w 7467600"/>
              <a:gd name="connsiteY281" fmla="*/ 6765687 h 6858000"/>
              <a:gd name="connsiteX282" fmla="*/ 4973474 w 7467600"/>
              <a:gd name="connsiteY282" fmla="*/ 6858000 h 6858000"/>
              <a:gd name="connsiteX283" fmla="*/ 4907178 w 7467600"/>
              <a:gd name="connsiteY283" fmla="*/ 6858000 h 6858000"/>
              <a:gd name="connsiteX284" fmla="*/ 4910810 w 7467600"/>
              <a:gd name="connsiteY284" fmla="*/ 6829660 h 6858000"/>
              <a:gd name="connsiteX285" fmla="*/ 4987461 w 7467600"/>
              <a:gd name="connsiteY285" fmla="*/ 6432994 h 6858000"/>
              <a:gd name="connsiteX286" fmla="*/ 5179262 w 7467600"/>
              <a:gd name="connsiteY286" fmla="*/ 6035044 h 6858000"/>
              <a:gd name="connsiteX287" fmla="*/ 4689678 w 7467600"/>
              <a:gd name="connsiteY287" fmla="*/ 6440241 h 6858000"/>
              <a:gd name="connsiteX288" fmla="*/ 4477543 w 7467600"/>
              <a:gd name="connsiteY288" fmla="*/ 6674836 h 6858000"/>
              <a:gd name="connsiteX289" fmla="*/ 4329957 w 7467600"/>
              <a:gd name="connsiteY289" fmla="*/ 6858000 h 6858000"/>
              <a:gd name="connsiteX290" fmla="*/ 4218595 w 7467600"/>
              <a:gd name="connsiteY290" fmla="*/ 6858000 h 6858000"/>
              <a:gd name="connsiteX291" fmla="*/ 4368888 w 7467600"/>
              <a:gd name="connsiteY291" fmla="*/ 6668412 h 6858000"/>
              <a:gd name="connsiteX292" fmla="*/ 4563091 w 7467600"/>
              <a:gd name="connsiteY292" fmla="*/ 6442508 h 6858000"/>
              <a:gd name="connsiteX293" fmla="*/ 5387324 w 7467600"/>
              <a:gd name="connsiteY293" fmla="*/ 5705830 h 6858000"/>
              <a:gd name="connsiteX294" fmla="*/ 5073620 w 7467600"/>
              <a:gd name="connsiteY294" fmla="*/ 5955437 h 6858000"/>
              <a:gd name="connsiteX295" fmla="*/ 4689789 w 7467600"/>
              <a:gd name="connsiteY295" fmla="*/ 6268382 h 6858000"/>
              <a:gd name="connsiteX296" fmla="*/ 4418722 w 7467600"/>
              <a:gd name="connsiteY296" fmla="*/ 6570886 h 6858000"/>
              <a:gd name="connsiteX297" fmla="*/ 4214944 w 7467600"/>
              <a:gd name="connsiteY297" fmla="*/ 6858000 h 6858000"/>
              <a:gd name="connsiteX298" fmla="*/ 4177898 w 7467600"/>
              <a:gd name="connsiteY298" fmla="*/ 6858000 h 6858000"/>
              <a:gd name="connsiteX299" fmla="*/ 4391597 w 7467600"/>
              <a:gd name="connsiteY299" fmla="*/ 6556370 h 6858000"/>
              <a:gd name="connsiteX300" fmla="*/ 4668889 w 7467600"/>
              <a:gd name="connsiteY300" fmla="*/ 6246399 h 6858000"/>
              <a:gd name="connsiteX301" fmla="*/ 5055427 w 7467600"/>
              <a:gd name="connsiteY301" fmla="*/ 5931476 h 6858000"/>
              <a:gd name="connsiteX302" fmla="*/ 5371814 w 7467600"/>
              <a:gd name="connsiteY302" fmla="*/ 5678975 h 6858000"/>
              <a:gd name="connsiteX303" fmla="*/ 4987918 w 7467600"/>
              <a:gd name="connsiteY303" fmla="*/ 5838701 h 6858000"/>
              <a:gd name="connsiteX304" fmla="*/ 4317146 w 7467600"/>
              <a:gd name="connsiteY304" fmla="*/ 6587716 h 6858000"/>
              <a:gd name="connsiteX305" fmla="*/ 4171627 w 7467600"/>
              <a:gd name="connsiteY305" fmla="*/ 6858000 h 6858000"/>
              <a:gd name="connsiteX306" fmla="*/ 4081585 w 7467600"/>
              <a:gd name="connsiteY306" fmla="*/ 6858000 h 6858000"/>
              <a:gd name="connsiteX307" fmla="*/ 4238603 w 7467600"/>
              <a:gd name="connsiteY307" fmla="*/ 6559341 h 6858000"/>
              <a:gd name="connsiteX308" fmla="*/ 4778333 w 7467600"/>
              <a:gd name="connsiteY308" fmla="*/ 5873626 h 6858000"/>
              <a:gd name="connsiteX309" fmla="*/ 5414185 w 7467600"/>
              <a:gd name="connsiteY309" fmla="*/ 5573882 h 6858000"/>
              <a:gd name="connsiteX310" fmla="*/ 5959648 w 7467600"/>
              <a:gd name="connsiteY310" fmla="*/ 4760797 h 6858000"/>
              <a:gd name="connsiteX311" fmla="*/ 5355019 w 7467600"/>
              <a:gd name="connsiteY311" fmla="*/ 4734672 h 6858000"/>
              <a:gd name="connsiteX312" fmla="*/ 5083565 w 7467600"/>
              <a:gd name="connsiteY312" fmla="*/ 5179121 h 6858000"/>
              <a:gd name="connsiteX313" fmla="*/ 4713577 w 7467600"/>
              <a:gd name="connsiteY313" fmla="*/ 5616803 h 6858000"/>
              <a:gd name="connsiteX314" fmla="*/ 3989559 w 7467600"/>
              <a:gd name="connsiteY314" fmla="*/ 6145945 h 6858000"/>
              <a:gd name="connsiteX315" fmla="*/ 3939824 w 7467600"/>
              <a:gd name="connsiteY315" fmla="*/ 6066900 h 6858000"/>
              <a:gd name="connsiteX316" fmla="*/ 4584537 w 7467600"/>
              <a:gd name="connsiteY316" fmla="*/ 5324826 h 6858000"/>
              <a:gd name="connsiteX317" fmla="*/ 5037105 w 7467600"/>
              <a:gd name="connsiteY317" fmla="*/ 5088765 h 6858000"/>
              <a:gd name="connsiteX318" fmla="*/ 5039930 w 7467600"/>
              <a:gd name="connsiteY318" fmla="*/ 5089585 h 6858000"/>
              <a:gd name="connsiteX319" fmla="*/ 5263764 w 7467600"/>
              <a:gd name="connsiteY319" fmla="*/ 4735525 h 6858000"/>
              <a:gd name="connsiteX320" fmla="*/ 4086300 w 7467600"/>
              <a:gd name="connsiteY320" fmla="*/ 4884599 h 6858000"/>
              <a:gd name="connsiteX321" fmla="*/ 4085485 w 7467600"/>
              <a:gd name="connsiteY321" fmla="*/ 4899070 h 6858000"/>
              <a:gd name="connsiteX322" fmla="*/ 3871915 w 7467600"/>
              <a:gd name="connsiteY322" fmla="*/ 5253645 h 6858000"/>
              <a:gd name="connsiteX323" fmla="*/ 3799374 w 7467600"/>
              <a:gd name="connsiteY323" fmla="*/ 5466127 h 6858000"/>
              <a:gd name="connsiteX324" fmla="*/ 3498850 w 7467600"/>
              <a:gd name="connsiteY324" fmla="*/ 6661888 h 6858000"/>
              <a:gd name="connsiteX325" fmla="*/ 3399216 w 7467600"/>
              <a:gd name="connsiteY325" fmla="*/ 6858000 h 6858000"/>
              <a:gd name="connsiteX326" fmla="*/ 3303688 w 7467600"/>
              <a:gd name="connsiteY326" fmla="*/ 6858000 h 6858000"/>
              <a:gd name="connsiteX327" fmla="*/ 3391774 w 7467600"/>
              <a:gd name="connsiteY327" fmla="*/ 6697181 h 6858000"/>
              <a:gd name="connsiteX328" fmla="*/ 3735540 w 7467600"/>
              <a:gd name="connsiteY328" fmla="*/ 5546923 h 6858000"/>
              <a:gd name="connsiteX329" fmla="*/ 3729438 w 7467600"/>
              <a:gd name="connsiteY329" fmla="*/ 5569058 h 6858000"/>
              <a:gd name="connsiteX330" fmla="*/ 3707782 w 7467600"/>
              <a:gd name="connsiteY330" fmla="*/ 5644908 h 6858000"/>
              <a:gd name="connsiteX331" fmla="*/ 3583827 w 7467600"/>
              <a:gd name="connsiteY331" fmla="*/ 6039215 h 6858000"/>
              <a:gd name="connsiteX332" fmla="*/ 3547861 w 7467600"/>
              <a:gd name="connsiteY332" fmla="*/ 6129609 h 6858000"/>
              <a:gd name="connsiteX333" fmla="*/ 3490905 w 7467600"/>
              <a:gd name="connsiteY333" fmla="*/ 6277660 h 6858000"/>
              <a:gd name="connsiteX334" fmla="*/ 3455859 w 7467600"/>
              <a:gd name="connsiteY334" fmla="*/ 6391301 h 6858000"/>
              <a:gd name="connsiteX335" fmla="*/ 3429112 w 7467600"/>
              <a:gd name="connsiteY335" fmla="*/ 6479469 h 6858000"/>
              <a:gd name="connsiteX336" fmla="*/ 3304862 w 7467600"/>
              <a:gd name="connsiteY336" fmla="*/ 6796476 h 6858000"/>
              <a:gd name="connsiteX337" fmla="*/ 3276071 w 7467600"/>
              <a:gd name="connsiteY337" fmla="*/ 6858000 h 6858000"/>
              <a:gd name="connsiteX338" fmla="*/ 3240805 w 7467600"/>
              <a:gd name="connsiteY338" fmla="*/ 6858000 h 6858000"/>
              <a:gd name="connsiteX339" fmla="*/ 3275917 w 7467600"/>
              <a:gd name="connsiteY339" fmla="*/ 6783192 h 6858000"/>
              <a:gd name="connsiteX340" fmla="*/ 3399358 w 7467600"/>
              <a:gd name="connsiteY340" fmla="*/ 6469011 h 6858000"/>
              <a:gd name="connsiteX341" fmla="*/ 3425650 w 7467600"/>
              <a:gd name="connsiteY341" fmla="*/ 6381333 h 6858000"/>
              <a:gd name="connsiteX342" fmla="*/ 3460661 w 7467600"/>
              <a:gd name="connsiteY342" fmla="*/ 6266763 h 6858000"/>
              <a:gd name="connsiteX343" fmla="*/ 3518021 w 7467600"/>
              <a:gd name="connsiteY343" fmla="*/ 6117298 h 6858000"/>
              <a:gd name="connsiteX344" fmla="*/ 3554035 w 7467600"/>
              <a:gd name="connsiteY344" fmla="*/ 6027832 h 6858000"/>
              <a:gd name="connsiteX345" fmla="*/ 3677174 w 7467600"/>
              <a:gd name="connsiteY345" fmla="*/ 5636351 h 6858000"/>
              <a:gd name="connsiteX346" fmla="*/ 3698819 w 7467600"/>
              <a:gd name="connsiteY346" fmla="*/ 5560503 h 6858000"/>
              <a:gd name="connsiteX347" fmla="*/ 3702094 w 7467600"/>
              <a:gd name="connsiteY347" fmla="*/ 5549194 h 6858000"/>
              <a:gd name="connsiteX348" fmla="*/ 3398355 w 7467600"/>
              <a:gd name="connsiteY348" fmla="*/ 6094603 h 6858000"/>
              <a:gd name="connsiteX349" fmla="*/ 3193941 w 7467600"/>
              <a:gd name="connsiteY349" fmla="*/ 6798775 h 6858000"/>
              <a:gd name="connsiteX350" fmla="*/ 3184140 w 7467600"/>
              <a:gd name="connsiteY350" fmla="*/ 6858000 h 6858000"/>
              <a:gd name="connsiteX351" fmla="*/ 3099978 w 7467600"/>
              <a:gd name="connsiteY351" fmla="*/ 6858000 h 6858000"/>
              <a:gd name="connsiteX352" fmla="*/ 3101556 w 7467600"/>
              <a:gd name="connsiteY352" fmla="*/ 6843337 h 6858000"/>
              <a:gd name="connsiteX353" fmla="*/ 3370162 w 7467600"/>
              <a:gd name="connsiteY353" fmla="*/ 5785550 h 6858000"/>
              <a:gd name="connsiteX354" fmla="*/ 3746477 w 7467600"/>
              <a:gd name="connsiteY354" fmla="*/ 5377889 h 6858000"/>
              <a:gd name="connsiteX355" fmla="*/ 3863399 w 7467600"/>
              <a:gd name="connsiteY355" fmla="*/ 5087257 h 6858000"/>
              <a:gd name="connsiteX356" fmla="*/ 3968712 w 7467600"/>
              <a:gd name="connsiteY356" fmla="*/ 4913989 h 6858000"/>
              <a:gd name="connsiteX357" fmla="*/ 2792390 w 7467600"/>
              <a:gd name="connsiteY357" fmla="*/ 5382974 h 6858000"/>
              <a:gd name="connsiteX358" fmla="*/ 2714982 w 7467600"/>
              <a:gd name="connsiteY358" fmla="*/ 5427051 h 6858000"/>
              <a:gd name="connsiteX359" fmla="*/ 2813361 w 7467600"/>
              <a:gd name="connsiteY359" fmla="*/ 6023912 h 6858000"/>
              <a:gd name="connsiteX360" fmla="*/ 2688430 w 7467600"/>
              <a:gd name="connsiteY360" fmla="*/ 6801564 h 6858000"/>
              <a:gd name="connsiteX361" fmla="*/ 2629626 w 7467600"/>
              <a:gd name="connsiteY361" fmla="*/ 6763394 h 6858000"/>
              <a:gd name="connsiteX362" fmla="*/ 2565328 w 7467600"/>
              <a:gd name="connsiteY362" fmla="*/ 5516399 h 6858000"/>
              <a:gd name="connsiteX363" fmla="*/ 1922999 w 7467600"/>
              <a:gd name="connsiteY363" fmla="*/ 5980343 h 6858000"/>
              <a:gd name="connsiteX364" fmla="*/ 1950261 w 7467600"/>
              <a:gd name="connsiteY364" fmla="*/ 6405858 h 6858000"/>
              <a:gd name="connsiteX365" fmla="*/ 2365554 w 7467600"/>
              <a:gd name="connsiteY365" fmla="*/ 6759107 h 6858000"/>
              <a:gd name="connsiteX366" fmla="*/ 2424142 w 7467600"/>
              <a:gd name="connsiteY366" fmla="*/ 6858000 h 6858000"/>
              <a:gd name="connsiteX367" fmla="*/ 2395994 w 7467600"/>
              <a:gd name="connsiteY367" fmla="*/ 6858000 h 6858000"/>
              <a:gd name="connsiteX368" fmla="*/ 2392863 w 7467600"/>
              <a:gd name="connsiteY368" fmla="*/ 6852964 h 6858000"/>
              <a:gd name="connsiteX369" fmla="*/ 2017589 w 7467600"/>
              <a:gd name="connsiteY369" fmla="*/ 6493982 h 6858000"/>
              <a:gd name="connsiteX370" fmla="*/ 2147336 w 7467600"/>
              <a:gd name="connsiteY370" fmla="*/ 6594052 h 6858000"/>
              <a:gd name="connsiteX371" fmla="*/ 2207047 w 7467600"/>
              <a:gd name="connsiteY371" fmla="*/ 6654540 h 6858000"/>
              <a:gd name="connsiteX372" fmla="*/ 2299106 w 7467600"/>
              <a:gd name="connsiteY372" fmla="*/ 6778931 h 6858000"/>
              <a:gd name="connsiteX373" fmla="*/ 2314430 w 7467600"/>
              <a:gd name="connsiteY373" fmla="*/ 6801144 h 6858000"/>
              <a:gd name="connsiteX374" fmla="*/ 2352406 w 7467600"/>
              <a:gd name="connsiteY374" fmla="*/ 6858000 h 6858000"/>
              <a:gd name="connsiteX375" fmla="*/ 2314492 w 7467600"/>
              <a:gd name="connsiteY375" fmla="*/ 6858000 h 6858000"/>
              <a:gd name="connsiteX376" fmla="*/ 2288095 w 7467600"/>
              <a:gd name="connsiteY376" fmla="*/ 6818030 h 6858000"/>
              <a:gd name="connsiteX377" fmla="*/ 2272768 w 7467600"/>
              <a:gd name="connsiteY377" fmla="*/ 6795822 h 6858000"/>
              <a:gd name="connsiteX378" fmla="*/ 2182715 w 7467600"/>
              <a:gd name="connsiteY378" fmla="*/ 6675071 h 6858000"/>
              <a:gd name="connsiteX379" fmla="*/ 2032061 w 7467600"/>
              <a:gd name="connsiteY379" fmla="*/ 6541380 h 6858000"/>
              <a:gd name="connsiteX380" fmla="*/ 2257220 w 7467600"/>
              <a:gd name="connsiteY380" fmla="*/ 6826257 h 6858000"/>
              <a:gd name="connsiteX381" fmla="*/ 2281324 w 7467600"/>
              <a:gd name="connsiteY381" fmla="*/ 6858000 h 6858000"/>
              <a:gd name="connsiteX382" fmla="*/ 2242860 w 7467600"/>
              <a:gd name="connsiteY382" fmla="*/ 6858000 h 6858000"/>
              <a:gd name="connsiteX383" fmla="*/ 2232818 w 7467600"/>
              <a:gd name="connsiteY383" fmla="*/ 6844926 h 6858000"/>
              <a:gd name="connsiteX384" fmla="*/ 1990172 w 7467600"/>
              <a:gd name="connsiteY384" fmla="*/ 6542121 h 6858000"/>
              <a:gd name="connsiteX385" fmla="*/ 2124090 w 7467600"/>
              <a:gd name="connsiteY385" fmla="*/ 6761017 h 6858000"/>
              <a:gd name="connsiteX386" fmla="*/ 2200380 w 7467600"/>
              <a:gd name="connsiteY386" fmla="*/ 6858000 h 6858000"/>
              <a:gd name="connsiteX387" fmla="*/ 2147507 w 7467600"/>
              <a:gd name="connsiteY387" fmla="*/ 6858000 h 6858000"/>
              <a:gd name="connsiteX388" fmla="*/ 2070668 w 7467600"/>
              <a:gd name="connsiteY388" fmla="*/ 6761520 h 6858000"/>
              <a:gd name="connsiteX389" fmla="*/ 1975142 w 7467600"/>
              <a:gd name="connsiteY389" fmla="*/ 6585570 h 6858000"/>
              <a:gd name="connsiteX390" fmla="*/ 2050035 w 7467600"/>
              <a:gd name="connsiteY390" fmla="*/ 6813345 h 6858000"/>
              <a:gd name="connsiteX391" fmla="*/ 2063025 w 7467600"/>
              <a:gd name="connsiteY391" fmla="*/ 6858000 h 6858000"/>
              <a:gd name="connsiteX392" fmla="*/ 2021675 w 7467600"/>
              <a:gd name="connsiteY392" fmla="*/ 6858000 h 6858000"/>
              <a:gd name="connsiteX393" fmla="*/ 2019308 w 7467600"/>
              <a:gd name="connsiteY393" fmla="*/ 6847118 h 6858000"/>
              <a:gd name="connsiteX394" fmla="*/ 1938835 w 7467600"/>
              <a:gd name="connsiteY394" fmla="*/ 6551160 h 6858000"/>
              <a:gd name="connsiteX395" fmla="*/ 1953230 w 7467600"/>
              <a:gd name="connsiteY395" fmla="*/ 6759699 h 6858000"/>
              <a:gd name="connsiteX396" fmla="*/ 1956763 w 7467600"/>
              <a:gd name="connsiteY396" fmla="*/ 6778191 h 6858000"/>
              <a:gd name="connsiteX397" fmla="*/ 1967925 w 7467600"/>
              <a:gd name="connsiteY397" fmla="*/ 6858000 h 6858000"/>
              <a:gd name="connsiteX398" fmla="*/ 1936622 w 7467600"/>
              <a:gd name="connsiteY398" fmla="*/ 6858000 h 6858000"/>
              <a:gd name="connsiteX399" fmla="*/ 1926261 w 7467600"/>
              <a:gd name="connsiteY399" fmla="*/ 6784064 h 6858000"/>
              <a:gd name="connsiteX400" fmla="*/ 1922724 w 7467600"/>
              <a:gd name="connsiteY400" fmla="*/ 6765577 h 6858000"/>
              <a:gd name="connsiteX401" fmla="*/ 1904650 w 7467600"/>
              <a:gd name="connsiteY401" fmla="*/ 6639616 h 6858000"/>
              <a:gd name="connsiteX402" fmla="*/ 1885273 w 7467600"/>
              <a:gd name="connsiteY402" fmla="*/ 6858000 h 6858000"/>
              <a:gd name="connsiteX403" fmla="*/ 1854363 w 7467600"/>
              <a:gd name="connsiteY403" fmla="*/ 6858000 h 6858000"/>
              <a:gd name="connsiteX404" fmla="*/ 1880391 w 7467600"/>
              <a:gd name="connsiteY404" fmla="*/ 6603796 h 6858000"/>
              <a:gd name="connsiteX405" fmla="*/ 1818273 w 7467600"/>
              <a:gd name="connsiteY405" fmla="*/ 6715729 h 6858000"/>
              <a:gd name="connsiteX406" fmla="*/ 1794691 w 7467600"/>
              <a:gd name="connsiteY406" fmla="*/ 6843239 h 6858000"/>
              <a:gd name="connsiteX407" fmla="*/ 1794914 w 7467600"/>
              <a:gd name="connsiteY407" fmla="*/ 6858000 h 6858000"/>
              <a:gd name="connsiteX408" fmla="*/ 1746128 w 7467600"/>
              <a:gd name="connsiteY408" fmla="*/ 6858000 h 6858000"/>
              <a:gd name="connsiteX409" fmla="*/ 1753934 w 7467600"/>
              <a:gd name="connsiteY409" fmla="*/ 6724796 h 6858000"/>
              <a:gd name="connsiteX410" fmla="*/ 1792053 w 7467600"/>
              <a:gd name="connsiteY410" fmla="*/ 6572396 h 6858000"/>
              <a:gd name="connsiteX411" fmla="*/ 1862248 w 7467600"/>
              <a:gd name="connsiteY411" fmla="*/ 6266397 h 6858000"/>
              <a:gd name="connsiteX412" fmla="*/ 1862250 w 7467600"/>
              <a:gd name="connsiteY412" fmla="*/ 6033531 h 6858000"/>
              <a:gd name="connsiteX413" fmla="*/ 1211999 w 7467600"/>
              <a:gd name="connsiteY413" fmla="*/ 6683610 h 6858000"/>
              <a:gd name="connsiteX414" fmla="*/ 1213266 w 7467600"/>
              <a:gd name="connsiteY414" fmla="*/ 6691947 h 6858000"/>
              <a:gd name="connsiteX415" fmla="*/ 1203370 w 7467600"/>
              <a:gd name="connsiteY415" fmla="*/ 6850676 h 6858000"/>
              <a:gd name="connsiteX416" fmla="*/ 1203671 w 7467600"/>
              <a:gd name="connsiteY416" fmla="*/ 6858000 h 6858000"/>
              <a:gd name="connsiteX417" fmla="*/ 1143180 w 7467600"/>
              <a:gd name="connsiteY417" fmla="*/ 6858000 h 6858000"/>
              <a:gd name="connsiteX418" fmla="*/ 1142176 w 7467600"/>
              <a:gd name="connsiteY418" fmla="*/ 6766045 h 6858000"/>
              <a:gd name="connsiteX419" fmla="*/ 1067484 w 7467600"/>
              <a:gd name="connsiteY419" fmla="*/ 6858000 h 6858000"/>
              <a:gd name="connsiteX420" fmla="*/ 953928 w 7467600"/>
              <a:gd name="connsiteY420" fmla="*/ 6858000 h 6858000"/>
              <a:gd name="connsiteX421" fmla="*/ 959715 w 7467600"/>
              <a:gd name="connsiteY421" fmla="*/ 6850185 h 6858000"/>
              <a:gd name="connsiteX422" fmla="*/ 1483788 w 7467600"/>
              <a:gd name="connsiteY422" fmla="*/ 6259174 h 6858000"/>
              <a:gd name="connsiteX423" fmla="*/ 1100671 w 7467600"/>
              <a:gd name="connsiteY423" fmla="*/ 6252137 h 6858000"/>
              <a:gd name="connsiteX424" fmla="*/ 1090144 w 7467600"/>
              <a:gd name="connsiteY424" fmla="*/ 6256748 h 6858000"/>
              <a:gd name="connsiteX425" fmla="*/ 1095872 w 7467600"/>
              <a:gd name="connsiteY425" fmla="*/ 6271892 h 6858000"/>
              <a:gd name="connsiteX426" fmla="*/ 262785 w 7467600"/>
              <a:gd name="connsiteY426" fmla="*/ 6845450 h 6858000"/>
              <a:gd name="connsiteX427" fmla="*/ 209968 w 7467600"/>
              <a:gd name="connsiteY427" fmla="*/ 6770713 h 6858000"/>
              <a:gd name="connsiteX428" fmla="*/ 873460 w 7467600"/>
              <a:gd name="connsiteY428" fmla="*/ 6253768 h 6858000"/>
              <a:gd name="connsiteX429" fmla="*/ 192686 w 7467600"/>
              <a:gd name="connsiteY429" fmla="*/ 5849257 h 6858000"/>
              <a:gd name="connsiteX430" fmla="*/ 4696 w 7467600"/>
              <a:gd name="connsiteY430" fmla="*/ 5697668 h 6858000"/>
              <a:gd name="connsiteX431" fmla="*/ 0 w 7467600"/>
              <a:gd name="connsiteY431" fmla="*/ 5689984 h 6858000"/>
              <a:gd name="connsiteX432" fmla="*/ 0 w 7467600"/>
              <a:gd name="connsiteY432" fmla="*/ 5513472 h 6858000"/>
              <a:gd name="connsiteX433" fmla="*/ 174101 w 7467600"/>
              <a:gd name="connsiteY433" fmla="*/ 5620277 h 6858000"/>
              <a:gd name="connsiteX434" fmla="*/ 891800 w 7467600"/>
              <a:gd name="connsiteY434" fmla="*/ 6036935 h 6858000"/>
              <a:gd name="connsiteX435" fmla="*/ 1072219 w 7467600"/>
              <a:gd name="connsiteY435" fmla="*/ 6169443 h 6858000"/>
              <a:gd name="connsiteX436" fmla="*/ 1074117 w 7467600"/>
              <a:gd name="connsiteY436" fmla="*/ 6170301 h 6858000"/>
              <a:gd name="connsiteX437" fmla="*/ 1083114 w 7467600"/>
              <a:gd name="connsiteY437" fmla="*/ 6174131 h 6858000"/>
              <a:gd name="connsiteX438" fmla="*/ 1543010 w 7467600"/>
              <a:gd name="connsiteY438" fmla="*/ 6191140 h 6858000"/>
              <a:gd name="connsiteX439" fmla="*/ 1551080 w 7467600"/>
              <a:gd name="connsiteY439" fmla="*/ 6195006 h 6858000"/>
              <a:gd name="connsiteX440" fmla="*/ 2345443 w 7467600"/>
              <a:gd name="connsiteY440" fmla="*/ 5549882 h 6858000"/>
              <a:gd name="connsiteX441" fmla="*/ 1721499 w 7467600"/>
              <a:gd name="connsiteY441" fmla="*/ 5599969 h 6858000"/>
              <a:gd name="connsiteX442" fmla="*/ 767716 w 7467600"/>
              <a:gd name="connsiteY442" fmla="*/ 5472768 h 6858000"/>
              <a:gd name="connsiteX443" fmla="*/ 722147 w 7467600"/>
              <a:gd name="connsiteY443" fmla="*/ 5393091 h 6858000"/>
              <a:gd name="connsiteX444" fmla="*/ 1485552 w 7467600"/>
              <a:gd name="connsiteY444" fmla="*/ 5313202 h 6858000"/>
              <a:gd name="connsiteX445" fmla="*/ 2143004 w 7467600"/>
              <a:gd name="connsiteY445" fmla="*/ 5402420 h 6858000"/>
              <a:gd name="connsiteX446" fmla="*/ 1933391 w 7467600"/>
              <a:gd name="connsiteY446" fmla="*/ 5156971 h 6858000"/>
              <a:gd name="connsiteX447" fmla="*/ 1827118 w 7467600"/>
              <a:gd name="connsiteY447" fmla="*/ 4968410 h 6858000"/>
              <a:gd name="connsiteX448" fmla="*/ 1837349 w 7467600"/>
              <a:gd name="connsiteY448" fmla="*/ 4956357 h 6858000"/>
              <a:gd name="connsiteX449" fmla="*/ 2162835 w 7467600"/>
              <a:gd name="connsiteY449" fmla="*/ 5187853 h 6858000"/>
              <a:gd name="connsiteX450" fmla="*/ 2257167 w 7467600"/>
              <a:gd name="connsiteY450" fmla="*/ 5462123 h 6858000"/>
              <a:gd name="connsiteX451" fmla="*/ 2261598 w 7467600"/>
              <a:gd name="connsiteY451" fmla="*/ 5467998 h 6858000"/>
              <a:gd name="connsiteX452" fmla="*/ 2437177 w 7467600"/>
              <a:gd name="connsiteY452" fmla="*/ 5479608 h 6858000"/>
              <a:gd name="connsiteX453" fmla="*/ 2445247 w 7467600"/>
              <a:gd name="connsiteY453" fmla="*/ 5483476 h 6858000"/>
              <a:gd name="connsiteX454" fmla="*/ 2743626 w 7467600"/>
              <a:gd name="connsiteY454" fmla="*/ 5304819 h 6858000"/>
              <a:gd name="connsiteX455" fmla="*/ 3048102 w 7467600"/>
              <a:gd name="connsiteY455" fmla="*/ 5150595 h 6858000"/>
              <a:gd name="connsiteX456" fmla="*/ 1799414 w 7467600"/>
              <a:gd name="connsiteY456" fmla="*/ 4694732 h 6858000"/>
              <a:gd name="connsiteX457" fmla="*/ 1771735 w 7467600"/>
              <a:gd name="connsiteY457" fmla="*/ 4619929 h 6858000"/>
              <a:gd name="connsiteX458" fmla="*/ 3104273 w 7467600"/>
              <a:gd name="connsiteY458" fmla="*/ 5076159 h 6858000"/>
              <a:gd name="connsiteX459" fmla="*/ 3113245 w 7467600"/>
              <a:gd name="connsiteY459" fmla="*/ 5090705 h 6858000"/>
              <a:gd name="connsiteX460" fmla="*/ 3126294 w 7467600"/>
              <a:gd name="connsiteY460" fmla="*/ 5114400 h 6858000"/>
              <a:gd name="connsiteX461" fmla="*/ 3937433 w 7467600"/>
              <a:gd name="connsiteY461" fmla="*/ 4830473 h 6858000"/>
              <a:gd name="connsiteX462" fmla="*/ 3590475 w 7467600"/>
              <a:gd name="connsiteY462" fmla="*/ 4597974 h 6858000"/>
              <a:gd name="connsiteX463" fmla="*/ 3100264 w 7467600"/>
              <a:gd name="connsiteY463" fmla="*/ 4579845 h 6858000"/>
              <a:gd name="connsiteX464" fmla="*/ 2183576 w 7467600"/>
              <a:gd name="connsiteY464" fmla="*/ 4227150 h 6858000"/>
              <a:gd name="connsiteX465" fmla="*/ 2151029 w 7467600"/>
              <a:gd name="connsiteY465" fmla="*/ 4146947 h 6858000"/>
              <a:gd name="connsiteX466" fmla="*/ 3563434 w 7467600"/>
              <a:gd name="connsiteY466" fmla="*/ 4469115 h 6858000"/>
              <a:gd name="connsiteX467" fmla="*/ 3177952 w 7467600"/>
              <a:gd name="connsiteY467" fmla="*/ 3657386 h 6858000"/>
              <a:gd name="connsiteX468" fmla="*/ 3189263 w 7467600"/>
              <a:gd name="connsiteY468" fmla="*/ 3625726 h 6858000"/>
              <a:gd name="connsiteX469" fmla="*/ 3560912 w 7467600"/>
              <a:gd name="connsiteY469" fmla="*/ 4079863 h 6858000"/>
              <a:gd name="connsiteX470" fmla="*/ 3626636 w 7467600"/>
              <a:gd name="connsiteY470" fmla="*/ 4512230 h 6858000"/>
              <a:gd name="connsiteX471" fmla="*/ 3653088 w 7467600"/>
              <a:gd name="connsiteY471" fmla="*/ 4521417 h 6858000"/>
              <a:gd name="connsiteX472" fmla="*/ 3988128 w 7467600"/>
              <a:gd name="connsiteY472" fmla="*/ 4817267 h 6858000"/>
              <a:gd name="connsiteX473" fmla="*/ 4830582 w 7467600"/>
              <a:gd name="connsiteY473" fmla="*/ 4676000 h 6858000"/>
              <a:gd name="connsiteX474" fmla="*/ 4830100 w 7467600"/>
              <a:gd name="connsiteY474" fmla="*/ 4675554 h 6858000"/>
              <a:gd name="connsiteX475" fmla="*/ 4036318 w 7467600"/>
              <a:gd name="connsiteY475" fmla="*/ 4147013 h 6858000"/>
              <a:gd name="connsiteX476" fmla="*/ 3432098 w 7467600"/>
              <a:gd name="connsiteY476" fmla="*/ 3537312 h 6858000"/>
              <a:gd name="connsiteX477" fmla="*/ 3446761 w 7467600"/>
              <a:gd name="connsiteY477" fmla="*/ 3461278 h 6858000"/>
              <a:gd name="connsiteX478" fmla="*/ 4419733 w 7467600"/>
              <a:gd name="connsiteY478" fmla="*/ 3963555 h 6858000"/>
              <a:gd name="connsiteX479" fmla="*/ 4781371 w 7467600"/>
              <a:gd name="connsiteY479" fmla="*/ 4458604 h 6858000"/>
              <a:gd name="connsiteX480" fmla="*/ 4780440 w 7467600"/>
              <a:gd name="connsiteY480" fmla="*/ 4470290 h 6858000"/>
              <a:gd name="connsiteX481" fmla="*/ 4898954 w 7467600"/>
              <a:gd name="connsiteY481" fmla="*/ 4662092 h 6858000"/>
              <a:gd name="connsiteX482" fmla="*/ 4900699 w 7467600"/>
              <a:gd name="connsiteY482" fmla="*/ 4670867 h 6858000"/>
              <a:gd name="connsiteX483" fmla="*/ 5714511 w 7467600"/>
              <a:gd name="connsiteY483" fmla="*/ 4663483 h 6858000"/>
              <a:gd name="connsiteX484" fmla="*/ 5464793 w 7467600"/>
              <a:gd name="connsiteY484" fmla="*/ 4393556 h 6858000"/>
              <a:gd name="connsiteX485" fmla="*/ 5461897 w 7467600"/>
              <a:gd name="connsiteY485" fmla="*/ 4390879 h 6858000"/>
              <a:gd name="connsiteX486" fmla="*/ 4294126 w 7467600"/>
              <a:gd name="connsiteY486" fmla="*/ 3303048 h 6858000"/>
              <a:gd name="connsiteX487" fmla="*/ 4305321 w 7467600"/>
              <a:gd name="connsiteY487" fmla="*/ 3256953 h 6858000"/>
              <a:gd name="connsiteX488" fmla="*/ 4949299 w 7467600"/>
              <a:gd name="connsiteY488" fmla="*/ 3766336 h 6858000"/>
              <a:gd name="connsiteX489" fmla="*/ 5291452 w 7467600"/>
              <a:gd name="connsiteY489" fmla="*/ 4076801 h 6858000"/>
              <a:gd name="connsiteX490" fmla="*/ 5434998 w 7467600"/>
              <a:gd name="connsiteY490" fmla="*/ 4254100 h 6858000"/>
              <a:gd name="connsiteX491" fmla="*/ 5351015 w 7467600"/>
              <a:gd name="connsiteY491" fmla="*/ 3760989 h 6858000"/>
              <a:gd name="connsiteX492" fmla="*/ 5413780 w 7467600"/>
              <a:gd name="connsiteY492" fmla="*/ 2966265 h 6858000"/>
              <a:gd name="connsiteX493" fmla="*/ 5425627 w 7467600"/>
              <a:gd name="connsiteY493" fmla="*/ 2954192 h 6858000"/>
              <a:gd name="connsiteX494" fmla="*/ 6604735 w 7467600"/>
              <a:gd name="connsiteY494" fmla="*/ 2041381 h 6858000"/>
              <a:gd name="connsiteX495" fmla="*/ 7204487 w 7467600"/>
              <a:gd name="connsiteY495" fmla="*/ 2742112 h 6858000"/>
              <a:gd name="connsiteX496" fmla="*/ 7131592 w 7467600"/>
              <a:gd name="connsiteY496" fmla="*/ 2672096 h 6858000"/>
              <a:gd name="connsiteX497" fmla="*/ 6996344 w 7467600"/>
              <a:gd name="connsiteY497" fmla="*/ 2518310 h 6858000"/>
              <a:gd name="connsiteX498" fmla="*/ 6735495 w 7467600"/>
              <a:gd name="connsiteY498" fmla="*/ 2196890 h 6858000"/>
              <a:gd name="connsiteX499" fmla="*/ 6721901 w 7467600"/>
              <a:gd name="connsiteY499" fmla="*/ 2179274 h 6858000"/>
              <a:gd name="connsiteX500" fmla="*/ 6604735 w 7467600"/>
              <a:gd name="connsiteY500" fmla="*/ 2041381 h 6858000"/>
              <a:gd name="connsiteX501" fmla="*/ 6591670 w 7467600"/>
              <a:gd name="connsiteY501" fmla="*/ 1988277 h 6858000"/>
              <a:gd name="connsiteX502" fmla="*/ 6747349 w 7467600"/>
              <a:gd name="connsiteY502" fmla="*/ 2160069 h 6858000"/>
              <a:gd name="connsiteX503" fmla="*/ 6760943 w 7467600"/>
              <a:gd name="connsiteY503" fmla="*/ 2177686 h 6858000"/>
              <a:gd name="connsiteX504" fmla="*/ 7021065 w 7467600"/>
              <a:gd name="connsiteY504" fmla="*/ 2498102 h 6858000"/>
              <a:gd name="connsiteX505" fmla="*/ 7155223 w 7467600"/>
              <a:gd name="connsiteY505" fmla="*/ 2650386 h 6858000"/>
              <a:gd name="connsiteX506" fmla="*/ 7203167 w 7467600"/>
              <a:gd name="connsiteY506" fmla="*/ 2697288 h 6858000"/>
              <a:gd name="connsiteX507" fmla="*/ 6937703 w 7467600"/>
              <a:gd name="connsiteY507" fmla="*/ 2321981 h 6858000"/>
              <a:gd name="connsiteX508" fmla="*/ 6591670 w 7467600"/>
              <a:gd name="connsiteY508" fmla="*/ 1988277 h 6858000"/>
              <a:gd name="connsiteX509" fmla="*/ 5798671 w 7467600"/>
              <a:gd name="connsiteY509" fmla="*/ 1981601 h 6858000"/>
              <a:gd name="connsiteX510" fmla="*/ 5754709 w 7467600"/>
              <a:gd name="connsiteY510" fmla="*/ 2071454 h 6858000"/>
              <a:gd name="connsiteX511" fmla="*/ 5763044 w 7467600"/>
              <a:gd name="connsiteY511" fmla="*/ 2842206 h 6858000"/>
              <a:gd name="connsiteX512" fmla="*/ 5764974 w 7467600"/>
              <a:gd name="connsiteY512" fmla="*/ 2799609 h 6858000"/>
              <a:gd name="connsiteX513" fmla="*/ 5767665 w 7467600"/>
              <a:gd name="connsiteY513" fmla="*/ 2666409 h 6858000"/>
              <a:gd name="connsiteX514" fmla="*/ 5763055 w 7467600"/>
              <a:gd name="connsiteY514" fmla="*/ 2579705 h 6858000"/>
              <a:gd name="connsiteX515" fmla="*/ 5758079 w 7467600"/>
              <a:gd name="connsiteY515" fmla="*/ 2492508 h 6858000"/>
              <a:gd name="connsiteX516" fmla="*/ 5779325 w 7467600"/>
              <a:gd name="connsiteY516" fmla="*/ 2197069 h 6858000"/>
              <a:gd name="connsiteX517" fmla="*/ 5798671 w 7467600"/>
              <a:gd name="connsiteY517" fmla="*/ 1981601 h 6858000"/>
              <a:gd name="connsiteX518" fmla="*/ 5829202 w 7467600"/>
              <a:gd name="connsiteY518" fmla="*/ 1971679 h 6858000"/>
              <a:gd name="connsiteX519" fmla="*/ 5809558 w 7467600"/>
              <a:gd name="connsiteY519" fmla="*/ 2198043 h 6858000"/>
              <a:gd name="connsiteX520" fmla="*/ 5788653 w 7467600"/>
              <a:gd name="connsiteY520" fmla="*/ 2489430 h 6858000"/>
              <a:gd name="connsiteX521" fmla="*/ 5793439 w 7467600"/>
              <a:gd name="connsiteY521" fmla="*/ 2575235 h 6858000"/>
              <a:gd name="connsiteX522" fmla="*/ 5796837 w 7467600"/>
              <a:gd name="connsiteY522" fmla="*/ 2637633 h 6858000"/>
              <a:gd name="connsiteX523" fmla="*/ 5818614 w 7467600"/>
              <a:gd name="connsiteY523" fmla="*/ 2473055 h 6858000"/>
              <a:gd name="connsiteX524" fmla="*/ 5829202 w 7467600"/>
              <a:gd name="connsiteY524" fmla="*/ 1971679 h 6858000"/>
              <a:gd name="connsiteX525" fmla="*/ 5911389 w 7467600"/>
              <a:gd name="connsiteY525" fmla="*/ 1898371 h 6858000"/>
              <a:gd name="connsiteX526" fmla="*/ 6237627 w 7467600"/>
              <a:gd name="connsiteY526" fmla="*/ 2231921 h 6858000"/>
              <a:gd name="connsiteX527" fmla="*/ 5911389 w 7467600"/>
              <a:gd name="connsiteY527" fmla="*/ 1898371 h 6858000"/>
              <a:gd name="connsiteX528" fmla="*/ 6944437 w 7467600"/>
              <a:gd name="connsiteY528" fmla="*/ 1575402 h 6858000"/>
              <a:gd name="connsiteX529" fmla="*/ 6304730 w 7467600"/>
              <a:gd name="connsiteY529" fmla="*/ 1766654 h 6858000"/>
              <a:gd name="connsiteX530" fmla="*/ 6944437 w 7467600"/>
              <a:gd name="connsiteY530" fmla="*/ 1575402 h 6858000"/>
              <a:gd name="connsiteX531" fmla="*/ 7019523 w 7467600"/>
              <a:gd name="connsiteY531" fmla="*/ 1519450 h 6858000"/>
              <a:gd name="connsiteX532" fmla="*/ 6298091 w 7467600"/>
              <a:gd name="connsiteY532" fmla="*/ 1737122 h 6858000"/>
              <a:gd name="connsiteX533" fmla="*/ 7019523 w 7467600"/>
              <a:gd name="connsiteY533" fmla="*/ 1519450 h 6858000"/>
              <a:gd name="connsiteX534" fmla="*/ 2399523 w 7467600"/>
              <a:gd name="connsiteY534" fmla="*/ 1428234 h 6858000"/>
              <a:gd name="connsiteX535" fmla="*/ 2224982 w 7467600"/>
              <a:gd name="connsiteY535" fmla="*/ 1826201 h 6858000"/>
              <a:gd name="connsiteX536" fmla="*/ 2096099 w 7467600"/>
              <a:gd name="connsiteY536" fmla="*/ 2345900 h 6858000"/>
              <a:gd name="connsiteX537" fmla="*/ 2283317 w 7467600"/>
              <a:gd name="connsiteY537" fmla="*/ 1796925 h 6858000"/>
              <a:gd name="connsiteX538" fmla="*/ 2399523 w 7467600"/>
              <a:gd name="connsiteY538" fmla="*/ 1428234 h 6858000"/>
              <a:gd name="connsiteX539" fmla="*/ 2448558 w 7467600"/>
              <a:gd name="connsiteY539" fmla="*/ 1373435 h 6858000"/>
              <a:gd name="connsiteX540" fmla="*/ 2312521 w 7467600"/>
              <a:gd name="connsiteY540" fmla="*/ 1806140 h 6858000"/>
              <a:gd name="connsiteX541" fmla="*/ 2127533 w 7467600"/>
              <a:gd name="connsiteY541" fmla="*/ 2348380 h 6858000"/>
              <a:gd name="connsiteX542" fmla="*/ 2358080 w 7467600"/>
              <a:gd name="connsiteY542" fmla="*/ 1866134 h 6858000"/>
              <a:gd name="connsiteX543" fmla="*/ 2407436 w 7467600"/>
              <a:gd name="connsiteY543" fmla="*/ 1651070 h 6858000"/>
              <a:gd name="connsiteX544" fmla="*/ 2448558 w 7467600"/>
              <a:gd name="connsiteY544" fmla="*/ 1373435 h 6858000"/>
              <a:gd name="connsiteX545" fmla="*/ 278707 w 7467600"/>
              <a:gd name="connsiteY545" fmla="*/ 1352270 h 6858000"/>
              <a:gd name="connsiteX546" fmla="*/ 321570 w 7467600"/>
              <a:gd name="connsiteY546" fmla="*/ 1861610 h 6858000"/>
              <a:gd name="connsiteX547" fmla="*/ 294281 w 7467600"/>
              <a:gd name="connsiteY547" fmla="*/ 1440658 h 6858000"/>
              <a:gd name="connsiteX548" fmla="*/ 278707 w 7467600"/>
              <a:gd name="connsiteY548" fmla="*/ 1352270 h 6858000"/>
              <a:gd name="connsiteX549" fmla="*/ 1423821 w 7467600"/>
              <a:gd name="connsiteY549" fmla="*/ 1351958 h 6858000"/>
              <a:gd name="connsiteX550" fmla="*/ 1638521 w 7467600"/>
              <a:gd name="connsiteY550" fmla="*/ 1908470 h 6858000"/>
              <a:gd name="connsiteX551" fmla="*/ 1754199 w 7467600"/>
              <a:gd name="connsiteY551" fmla="*/ 2149284 h 6858000"/>
              <a:gd name="connsiteX552" fmla="*/ 1908359 w 7467600"/>
              <a:gd name="connsiteY552" fmla="*/ 2364988 h 6858000"/>
              <a:gd name="connsiteX553" fmla="*/ 1647661 w 7467600"/>
              <a:gd name="connsiteY553" fmla="*/ 1825945 h 6858000"/>
              <a:gd name="connsiteX554" fmla="*/ 1423821 w 7467600"/>
              <a:gd name="connsiteY554" fmla="*/ 1351958 h 6858000"/>
              <a:gd name="connsiteX555" fmla="*/ 1431890 w 7467600"/>
              <a:gd name="connsiteY555" fmla="*/ 1306475 h 6858000"/>
              <a:gd name="connsiteX556" fmla="*/ 1507597 w 7467600"/>
              <a:gd name="connsiteY556" fmla="*/ 1446132 h 6858000"/>
              <a:gd name="connsiteX557" fmla="*/ 1674586 w 7467600"/>
              <a:gd name="connsiteY557" fmla="*/ 1813832 h 6858000"/>
              <a:gd name="connsiteX558" fmla="*/ 1815950 w 7467600"/>
              <a:gd name="connsiteY558" fmla="*/ 2128564 h 6858000"/>
              <a:gd name="connsiteX559" fmla="*/ 1984242 w 7467600"/>
              <a:gd name="connsiteY559" fmla="*/ 2430829 h 6858000"/>
              <a:gd name="connsiteX560" fmla="*/ 2014023 w 7467600"/>
              <a:gd name="connsiteY560" fmla="*/ 2450995 h 6858000"/>
              <a:gd name="connsiteX561" fmla="*/ 1747337 w 7467600"/>
              <a:gd name="connsiteY561" fmla="*/ 1855264 h 6858000"/>
              <a:gd name="connsiteX562" fmla="*/ 1533749 w 7467600"/>
              <a:gd name="connsiteY562" fmla="*/ 1478656 h 6858000"/>
              <a:gd name="connsiteX563" fmla="*/ 1431890 w 7467600"/>
              <a:gd name="connsiteY563" fmla="*/ 1306475 h 6858000"/>
              <a:gd name="connsiteX564" fmla="*/ 5052692 w 7467600"/>
              <a:gd name="connsiteY564" fmla="*/ 1292994 h 6858000"/>
              <a:gd name="connsiteX565" fmla="*/ 5200661 w 7467600"/>
              <a:gd name="connsiteY565" fmla="*/ 1635186 h 6858000"/>
              <a:gd name="connsiteX566" fmla="*/ 5297138 w 7467600"/>
              <a:gd name="connsiteY566" fmla="*/ 1906351 h 6858000"/>
              <a:gd name="connsiteX567" fmla="*/ 5052692 w 7467600"/>
              <a:gd name="connsiteY567" fmla="*/ 1292994 h 6858000"/>
              <a:gd name="connsiteX568" fmla="*/ 5009948 w 7467600"/>
              <a:gd name="connsiteY568" fmla="*/ 1273619 h 6858000"/>
              <a:gd name="connsiteX569" fmla="*/ 5121777 w 7467600"/>
              <a:gd name="connsiteY569" fmla="*/ 1654213 h 6858000"/>
              <a:gd name="connsiteX570" fmla="*/ 5293545 w 7467600"/>
              <a:gd name="connsiteY570" fmla="*/ 2072247 h 6858000"/>
              <a:gd name="connsiteX571" fmla="*/ 5294042 w 7467600"/>
              <a:gd name="connsiteY571" fmla="*/ 2065019 h 6858000"/>
              <a:gd name="connsiteX572" fmla="*/ 5171936 w 7467600"/>
              <a:gd name="connsiteY572" fmla="*/ 1647613 h 6858000"/>
              <a:gd name="connsiteX573" fmla="*/ 5009948 w 7467600"/>
              <a:gd name="connsiteY573" fmla="*/ 1273619 h 6858000"/>
              <a:gd name="connsiteX574" fmla="*/ 655236 w 7467600"/>
              <a:gd name="connsiteY574" fmla="*/ 1268632 h 6858000"/>
              <a:gd name="connsiteX575" fmla="*/ 839521 w 7467600"/>
              <a:gd name="connsiteY575" fmla="*/ 1685315 h 6858000"/>
              <a:gd name="connsiteX576" fmla="*/ 1109416 w 7467600"/>
              <a:gd name="connsiteY576" fmla="*/ 2061663 h 6858000"/>
              <a:gd name="connsiteX577" fmla="*/ 1298300 w 7467600"/>
              <a:gd name="connsiteY577" fmla="*/ 2247742 h 6858000"/>
              <a:gd name="connsiteX578" fmla="*/ 1125871 w 7467600"/>
              <a:gd name="connsiteY578" fmla="*/ 1989513 h 6858000"/>
              <a:gd name="connsiteX579" fmla="*/ 981574 w 7467600"/>
              <a:gd name="connsiteY579" fmla="*/ 1783157 h 6858000"/>
              <a:gd name="connsiteX580" fmla="*/ 922198 w 7467600"/>
              <a:gd name="connsiteY580" fmla="*/ 1677437 h 6858000"/>
              <a:gd name="connsiteX581" fmla="*/ 869293 w 7467600"/>
              <a:gd name="connsiteY581" fmla="*/ 1583214 h 6858000"/>
              <a:gd name="connsiteX582" fmla="*/ 751431 w 7467600"/>
              <a:gd name="connsiteY582" fmla="*/ 1405731 h 6858000"/>
              <a:gd name="connsiteX583" fmla="*/ 655236 w 7467600"/>
              <a:gd name="connsiteY583" fmla="*/ 1268632 h 6858000"/>
              <a:gd name="connsiteX584" fmla="*/ 6516292 w 7467600"/>
              <a:gd name="connsiteY584" fmla="*/ 1263064 h 6858000"/>
              <a:gd name="connsiteX585" fmla="*/ 5736320 w 7467600"/>
              <a:gd name="connsiteY585" fmla="*/ 1501803 h 6858000"/>
              <a:gd name="connsiteX586" fmla="*/ 6516292 w 7467600"/>
              <a:gd name="connsiteY586" fmla="*/ 1263064 h 6858000"/>
              <a:gd name="connsiteX587" fmla="*/ 291466 w 7467600"/>
              <a:gd name="connsiteY587" fmla="*/ 1250369 h 6858000"/>
              <a:gd name="connsiteX588" fmla="*/ 323180 w 7467600"/>
              <a:gd name="connsiteY588" fmla="*/ 1435283 h 6858000"/>
              <a:gd name="connsiteX589" fmla="*/ 349381 w 7467600"/>
              <a:gd name="connsiteY589" fmla="*/ 1875041 h 6858000"/>
              <a:gd name="connsiteX590" fmla="*/ 374363 w 7467600"/>
              <a:gd name="connsiteY590" fmla="*/ 1506494 h 6858000"/>
              <a:gd name="connsiteX591" fmla="*/ 302168 w 7467600"/>
              <a:gd name="connsiteY591" fmla="*/ 1274495 h 6858000"/>
              <a:gd name="connsiteX592" fmla="*/ 291466 w 7467600"/>
              <a:gd name="connsiteY592" fmla="*/ 1250369 h 6858000"/>
              <a:gd name="connsiteX593" fmla="*/ 678222 w 7467600"/>
              <a:gd name="connsiteY593" fmla="*/ 1248670 h 6858000"/>
              <a:gd name="connsiteX594" fmla="*/ 775536 w 7467600"/>
              <a:gd name="connsiteY594" fmla="*/ 1388015 h 6858000"/>
              <a:gd name="connsiteX595" fmla="*/ 894529 w 7467600"/>
              <a:gd name="connsiteY595" fmla="*/ 1567739 h 6858000"/>
              <a:gd name="connsiteX596" fmla="*/ 948000 w 7467600"/>
              <a:gd name="connsiteY596" fmla="*/ 1663088 h 6858000"/>
              <a:gd name="connsiteX597" fmla="*/ 1006812 w 7467600"/>
              <a:gd name="connsiteY597" fmla="*/ 1767683 h 6858000"/>
              <a:gd name="connsiteX598" fmla="*/ 1149133 w 7467600"/>
              <a:gd name="connsiteY598" fmla="*/ 1971513 h 6858000"/>
              <a:gd name="connsiteX599" fmla="*/ 1333952 w 7467600"/>
              <a:gd name="connsiteY599" fmla="*/ 2251620 h 6858000"/>
              <a:gd name="connsiteX600" fmla="*/ 1337329 w 7467600"/>
              <a:gd name="connsiteY600" fmla="*/ 2258350 h 6858000"/>
              <a:gd name="connsiteX601" fmla="*/ 1014726 w 7467600"/>
              <a:gd name="connsiteY601" fmla="*/ 1615556 h 6858000"/>
              <a:gd name="connsiteX602" fmla="*/ 678222 w 7467600"/>
              <a:gd name="connsiteY602" fmla="*/ 1248670 h 6858000"/>
              <a:gd name="connsiteX603" fmla="*/ 6691602 w 7467600"/>
              <a:gd name="connsiteY603" fmla="*/ 1140573 h 6858000"/>
              <a:gd name="connsiteX604" fmla="*/ 6571100 w 7467600"/>
              <a:gd name="connsiteY604" fmla="*/ 1183662 h 6858000"/>
              <a:gd name="connsiteX605" fmla="*/ 6241687 w 7467600"/>
              <a:gd name="connsiteY605" fmla="*/ 1257600 h 6858000"/>
              <a:gd name="connsiteX606" fmla="*/ 5693009 w 7467600"/>
              <a:gd name="connsiteY606" fmla="*/ 1478256 h 6858000"/>
              <a:gd name="connsiteX607" fmla="*/ 6548420 w 7467600"/>
              <a:gd name="connsiteY607" fmla="*/ 1214599 h 6858000"/>
              <a:gd name="connsiteX608" fmla="*/ 6605473 w 7467600"/>
              <a:gd name="connsiteY608" fmla="*/ 1184686 h 6858000"/>
              <a:gd name="connsiteX609" fmla="*/ 6691602 w 7467600"/>
              <a:gd name="connsiteY609" fmla="*/ 1140573 h 6858000"/>
              <a:gd name="connsiteX610" fmla="*/ 4002475 w 7467600"/>
              <a:gd name="connsiteY610" fmla="*/ 1037802 h 6858000"/>
              <a:gd name="connsiteX611" fmla="*/ 4000324 w 7467600"/>
              <a:gd name="connsiteY611" fmla="*/ 1039362 h 6858000"/>
              <a:gd name="connsiteX612" fmla="*/ 4002862 w 7467600"/>
              <a:gd name="connsiteY612" fmla="*/ 1042866 h 6858000"/>
              <a:gd name="connsiteX613" fmla="*/ 4002475 w 7467600"/>
              <a:gd name="connsiteY613" fmla="*/ 1037802 h 6858000"/>
              <a:gd name="connsiteX614" fmla="*/ 506322 w 7467600"/>
              <a:gd name="connsiteY614" fmla="*/ 1020997 h 6858000"/>
              <a:gd name="connsiteX615" fmla="*/ 533068 w 7467600"/>
              <a:gd name="connsiteY615" fmla="*/ 1029409 h 6858000"/>
              <a:gd name="connsiteX616" fmla="*/ 1232525 w 7467600"/>
              <a:gd name="connsiteY616" fmla="*/ 1804675 h 6858000"/>
              <a:gd name="connsiteX617" fmla="*/ 1388858 w 7467600"/>
              <a:gd name="connsiteY617" fmla="*/ 2368011 h 6858000"/>
              <a:gd name="connsiteX618" fmla="*/ 1384098 w 7467600"/>
              <a:gd name="connsiteY618" fmla="*/ 2378125 h 6858000"/>
              <a:gd name="connsiteX619" fmla="*/ 1425393 w 7467600"/>
              <a:gd name="connsiteY619" fmla="*/ 2589124 h 6858000"/>
              <a:gd name="connsiteX620" fmla="*/ 1424001 w 7467600"/>
              <a:gd name="connsiteY620" fmla="*/ 2597541 h 6858000"/>
              <a:gd name="connsiteX621" fmla="*/ 2152729 w 7467600"/>
              <a:gd name="connsiteY621" fmla="*/ 2864487 h 6858000"/>
              <a:gd name="connsiteX622" fmla="*/ 2020609 w 7467600"/>
              <a:gd name="connsiteY622" fmla="*/ 2539671 h 6858000"/>
              <a:gd name="connsiteX623" fmla="*/ 2018920 w 7467600"/>
              <a:gd name="connsiteY623" fmla="*/ 2536309 h 6858000"/>
              <a:gd name="connsiteX624" fmla="*/ 1342441 w 7467600"/>
              <a:gd name="connsiteY624" fmla="*/ 1173017 h 6858000"/>
              <a:gd name="connsiteX625" fmla="*/ 1367925 w 7467600"/>
              <a:gd name="connsiteY625" fmla="*/ 1135648 h 6858000"/>
              <a:gd name="connsiteX626" fmla="*/ 1771401 w 7467600"/>
              <a:gd name="connsiteY626" fmla="*/ 1806673 h 6858000"/>
              <a:gd name="connsiteX627" fmla="*/ 1972385 w 7467600"/>
              <a:gd name="connsiteY627" fmla="*/ 2198735 h 6858000"/>
              <a:gd name="connsiteX628" fmla="*/ 2040892 w 7467600"/>
              <a:gd name="connsiteY628" fmla="*/ 2405205 h 6858000"/>
              <a:gd name="connsiteX629" fmla="*/ 2131689 w 7467600"/>
              <a:gd name="connsiteY629" fmla="*/ 1936926 h 6858000"/>
              <a:gd name="connsiteX630" fmla="*/ 2454820 w 7467600"/>
              <a:gd name="connsiteY630" fmla="*/ 1248808 h 6858000"/>
              <a:gd name="connsiteX631" fmla="*/ 2492512 w 7467600"/>
              <a:gd name="connsiteY631" fmla="*/ 1302920 h 6858000"/>
              <a:gd name="connsiteX632" fmla="*/ 2081216 w 7467600"/>
              <a:gd name="connsiteY632" fmla="*/ 2527513 h 6858000"/>
              <a:gd name="connsiteX633" fmla="*/ 2081211 w 7467600"/>
              <a:gd name="connsiteY633" fmla="*/ 2528916 h 6858000"/>
              <a:gd name="connsiteX634" fmla="*/ 2199067 w 7467600"/>
              <a:gd name="connsiteY634" fmla="*/ 2884061 h 6858000"/>
              <a:gd name="connsiteX635" fmla="*/ 3192586 w 7467600"/>
              <a:gd name="connsiteY635" fmla="*/ 3411496 h 6858000"/>
              <a:gd name="connsiteX636" fmla="*/ 3182620 w 7467600"/>
              <a:gd name="connsiteY636" fmla="*/ 3483279 h 6858000"/>
              <a:gd name="connsiteX637" fmla="*/ 2435119 w 7467600"/>
              <a:gd name="connsiteY637" fmla="*/ 3080173 h 6858000"/>
              <a:gd name="connsiteX638" fmla="*/ 2410152 w 7467600"/>
              <a:gd name="connsiteY638" fmla="*/ 3063751 h 6858000"/>
              <a:gd name="connsiteX639" fmla="*/ 2408099 w 7467600"/>
              <a:gd name="connsiteY639" fmla="*/ 3064403 h 6858000"/>
              <a:gd name="connsiteX640" fmla="*/ 2407218 w 7467600"/>
              <a:gd name="connsiteY640" fmla="*/ 3070324 h 6858000"/>
              <a:gd name="connsiteX641" fmla="*/ 2380138 w 7467600"/>
              <a:gd name="connsiteY641" fmla="*/ 3099341 h 6858000"/>
              <a:gd name="connsiteX642" fmla="*/ 1765923 w 7467600"/>
              <a:gd name="connsiteY642" fmla="*/ 3581043 h 6858000"/>
              <a:gd name="connsiteX643" fmla="*/ 1702258 w 7467600"/>
              <a:gd name="connsiteY643" fmla="*/ 3612286 h 6858000"/>
              <a:gd name="connsiteX644" fmla="*/ 1538370 w 7467600"/>
              <a:gd name="connsiteY644" fmla="*/ 3811804 h 6858000"/>
              <a:gd name="connsiteX645" fmla="*/ 542867 w 7467600"/>
              <a:gd name="connsiteY645" fmla="*/ 4944092 h 6858000"/>
              <a:gd name="connsiteX646" fmla="*/ 515800 w 7467600"/>
              <a:gd name="connsiteY646" fmla="*/ 4862180 h 6858000"/>
              <a:gd name="connsiteX647" fmla="*/ 909145 w 7467600"/>
              <a:gd name="connsiteY647" fmla="*/ 4199225 h 6858000"/>
              <a:gd name="connsiteX648" fmla="*/ 1214067 w 7467600"/>
              <a:gd name="connsiteY648" fmla="*/ 3908561 h 6858000"/>
              <a:gd name="connsiteX649" fmla="*/ 640967 w 7467600"/>
              <a:gd name="connsiteY649" fmla="*/ 4105601 h 6858000"/>
              <a:gd name="connsiteX650" fmla="*/ 112563 w 7467600"/>
              <a:gd name="connsiteY650" fmla="*/ 4396952 h 6858000"/>
              <a:gd name="connsiteX651" fmla="*/ 0 w 7467600"/>
              <a:gd name="connsiteY651" fmla="*/ 4466006 h 6858000"/>
              <a:gd name="connsiteX652" fmla="*/ 0 w 7467600"/>
              <a:gd name="connsiteY652" fmla="*/ 4233763 h 6858000"/>
              <a:gd name="connsiteX653" fmla="*/ 36881 w 7467600"/>
              <a:gd name="connsiteY653" fmla="*/ 4200118 h 6858000"/>
              <a:gd name="connsiteX654" fmla="*/ 910534 w 7467600"/>
              <a:gd name="connsiteY654" fmla="*/ 3629753 h 6858000"/>
              <a:gd name="connsiteX655" fmla="*/ 1578717 w 7467600"/>
              <a:gd name="connsiteY655" fmla="*/ 3575982 h 6858000"/>
              <a:gd name="connsiteX656" fmla="*/ 2338780 w 7467600"/>
              <a:gd name="connsiteY656" fmla="*/ 3033725 h 6858000"/>
              <a:gd name="connsiteX657" fmla="*/ 1807991 w 7467600"/>
              <a:gd name="connsiteY657" fmla="*/ 2807184 h 6858000"/>
              <a:gd name="connsiteX658" fmla="*/ 1416358 w 7467600"/>
              <a:gd name="connsiteY658" fmla="*/ 3112571 h 6858000"/>
              <a:gd name="connsiteX659" fmla="*/ 939066 w 7467600"/>
              <a:gd name="connsiteY659" fmla="*/ 3378798 h 6858000"/>
              <a:gd name="connsiteX660" fmla="*/ 115099 w 7467600"/>
              <a:gd name="connsiteY660" fmla="*/ 3607650 h 6858000"/>
              <a:gd name="connsiteX661" fmla="*/ 97284 w 7467600"/>
              <a:gd name="connsiteY661" fmla="*/ 3520393 h 6858000"/>
              <a:gd name="connsiteX662" fmla="*/ 922050 w 7467600"/>
              <a:gd name="connsiteY662" fmla="*/ 3074867 h 6858000"/>
              <a:gd name="connsiteX663" fmla="*/ 1405265 w 7467600"/>
              <a:gd name="connsiteY663" fmla="*/ 3016319 h 6858000"/>
              <a:gd name="connsiteX664" fmla="*/ 1407512 w 7467600"/>
              <a:gd name="connsiteY664" fmla="*/ 3018001 h 6858000"/>
              <a:gd name="connsiteX665" fmla="*/ 1726266 w 7467600"/>
              <a:gd name="connsiteY665" fmla="*/ 2777274 h 6858000"/>
              <a:gd name="connsiteX666" fmla="*/ 625390 w 7467600"/>
              <a:gd name="connsiteY666" fmla="*/ 2514541 h 6858000"/>
              <a:gd name="connsiteX667" fmla="*/ 619799 w 7467600"/>
              <a:gd name="connsiteY667" fmla="*/ 2527180 h 6858000"/>
              <a:gd name="connsiteX668" fmla="*/ 310030 w 7467600"/>
              <a:gd name="connsiteY668" fmla="*/ 2771818 h 6858000"/>
              <a:gd name="connsiteX669" fmla="*/ 173877 w 7467600"/>
              <a:gd name="connsiteY669" fmla="*/ 2937056 h 6858000"/>
              <a:gd name="connsiteX670" fmla="*/ 77889 w 7467600"/>
              <a:gd name="connsiteY670" fmla="*/ 3138440 h 6858000"/>
              <a:gd name="connsiteX671" fmla="*/ 0 w 7467600"/>
              <a:gd name="connsiteY671" fmla="*/ 3271395 h 6858000"/>
              <a:gd name="connsiteX672" fmla="*/ 0 w 7467600"/>
              <a:gd name="connsiteY672" fmla="*/ 3153002 h 6858000"/>
              <a:gd name="connsiteX673" fmla="*/ 2386 w 7467600"/>
              <a:gd name="connsiteY673" fmla="*/ 3149203 h 6858000"/>
              <a:gd name="connsiteX674" fmla="*/ 89753 w 7467600"/>
              <a:gd name="connsiteY674" fmla="*/ 2987702 h 6858000"/>
              <a:gd name="connsiteX675" fmla="*/ 76869 w 7467600"/>
              <a:gd name="connsiteY675" fmla="*/ 3005404 h 6858000"/>
              <a:gd name="connsiteX676" fmla="*/ 32049 w 7467600"/>
              <a:gd name="connsiteY676" fmla="*/ 3065814 h 6858000"/>
              <a:gd name="connsiteX677" fmla="*/ 0 w 7467600"/>
              <a:gd name="connsiteY677" fmla="*/ 3108744 h 6858000"/>
              <a:gd name="connsiteX678" fmla="*/ 0 w 7467600"/>
              <a:gd name="connsiteY678" fmla="*/ 3058059 h 6858000"/>
              <a:gd name="connsiteX679" fmla="*/ 7610 w 7467600"/>
              <a:gd name="connsiteY679" fmla="*/ 3047889 h 6858000"/>
              <a:gd name="connsiteX680" fmla="*/ 52419 w 7467600"/>
              <a:gd name="connsiteY680" fmla="*/ 2987479 h 6858000"/>
              <a:gd name="connsiteX681" fmla="*/ 59142 w 7467600"/>
              <a:gd name="connsiteY681" fmla="*/ 2978488 h 6858000"/>
              <a:gd name="connsiteX682" fmla="*/ 0 w 7467600"/>
              <a:gd name="connsiteY682" fmla="*/ 3015334 h 6858000"/>
              <a:gd name="connsiteX683" fmla="*/ 0 w 7467600"/>
              <a:gd name="connsiteY683" fmla="*/ 2914286 h 6858000"/>
              <a:gd name="connsiteX684" fmla="*/ 36383 w 7467600"/>
              <a:gd name="connsiteY684" fmla="*/ 2901128 h 6858000"/>
              <a:gd name="connsiteX685" fmla="*/ 156329 w 7467600"/>
              <a:gd name="connsiteY685" fmla="*/ 2840533 h 6858000"/>
              <a:gd name="connsiteX686" fmla="*/ 358355 w 7467600"/>
              <a:gd name="connsiteY686" fmla="*/ 2620471 h 6858000"/>
              <a:gd name="connsiteX687" fmla="*/ 510577 w 7467600"/>
              <a:gd name="connsiteY687" fmla="*/ 2501244 h 6858000"/>
              <a:gd name="connsiteX688" fmla="*/ 211967 w 7467600"/>
              <a:gd name="connsiteY688" fmla="*/ 2479171 h 6858000"/>
              <a:gd name="connsiteX689" fmla="*/ 0 w 7467600"/>
              <a:gd name="connsiteY689" fmla="*/ 2476398 h 6858000"/>
              <a:gd name="connsiteX690" fmla="*/ 0 w 7467600"/>
              <a:gd name="connsiteY690" fmla="*/ 2389189 h 6858000"/>
              <a:gd name="connsiteX691" fmla="*/ 103062 w 7467600"/>
              <a:gd name="connsiteY691" fmla="*/ 2389518 h 6858000"/>
              <a:gd name="connsiteX692" fmla="*/ 510734 w 7467600"/>
              <a:gd name="connsiteY692" fmla="*/ 2416201 h 6858000"/>
              <a:gd name="connsiteX693" fmla="*/ 279257 w 7467600"/>
              <a:gd name="connsiteY693" fmla="*/ 2092102 h 6858000"/>
              <a:gd name="connsiteX694" fmla="*/ 65265 w 7467600"/>
              <a:gd name="connsiteY694" fmla="*/ 2006049 h 6858000"/>
              <a:gd name="connsiteX695" fmla="*/ 0 w 7467600"/>
              <a:gd name="connsiteY695" fmla="*/ 1982532 h 6858000"/>
              <a:gd name="connsiteX696" fmla="*/ 0 w 7467600"/>
              <a:gd name="connsiteY696" fmla="*/ 1912789 h 6858000"/>
              <a:gd name="connsiteX697" fmla="*/ 97460 w 7467600"/>
              <a:gd name="connsiteY697" fmla="*/ 1953725 h 6858000"/>
              <a:gd name="connsiteX698" fmla="*/ 221272 w 7467600"/>
              <a:gd name="connsiteY698" fmla="*/ 1980766 h 6858000"/>
              <a:gd name="connsiteX699" fmla="*/ 116765 w 7467600"/>
              <a:gd name="connsiteY699" fmla="*/ 1911033 h 6858000"/>
              <a:gd name="connsiteX700" fmla="*/ 16405 w 7467600"/>
              <a:gd name="connsiteY700" fmla="*/ 1803412 h 6858000"/>
              <a:gd name="connsiteX701" fmla="*/ 0 w 7467600"/>
              <a:gd name="connsiteY701" fmla="*/ 1784777 h 6858000"/>
              <a:gd name="connsiteX702" fmla="*/ 0 w 7467600"/>
              <a:gd name="connsiteY702" fmla="*/ 1740082 h 6858000"/>
              <a:gd name="connsiteX703" fmla="*/ 39394 w 7467600"/>
              <a:gd name="connsiteY703" fmla="*/ 1784856 h 6858000"/>
              <a:gd name="connsiteX704" fmla="*/ 135813 w 7467600"/>
              <a:gd name="connsiteY704" fmla="*/ 1888838 h 6858000"/>
              <a:gd name="connsiteX705" fmla="*/ 242575 w 7467600"/>
              <a:gd name="connsiteY705" fmla="*/ 1958841 h 6858000"/>
              <a:gd name="connsiteX706" fmla="*/ 82197 w 7467600"/>
              <a:gd name="connsiteY706" fmla="*/ 1754826 h 6858000"/>
              <a:gd name="connsiteX707" fmla="*/ 0 w 7467600"/>
              <a:gd name="connsiteY707" fmla="*/ 1679650 h 6858000"/>
              <a:gd name="connsiteX708" fmla="*/ 0 w 7467600"/>
              <a:gd name="connsiteY708" fmla="*/ 1602463 h 6858000"/>
              <a:gd name="connsiteX709" fmla="*/ 84689 w 7467600"/>
              <a:gd name="connsiteY709" fmla="*/ 1677442 h 6858000"/>
              <a:gd name="connsiteX710" fmla="*/ 298437 w 7467600"/>
              <a:gd name="connsiteY710" fmla="*/ 1968019 h 6858000"/>
              <a:gd name="connsiteX711" fmla="*/ 227269 w 7467600"/>
              <a:gd name="connsiteY711" fmla="*/ 1114064 h 6858000"/>
              <a:gd name="connsiteX712" fmla="*/ 248003 w 7467600"/>
              <a:gd name="connsiteY712" fmla="*/ 1089613 h 6858000"/>
              <a:gd name="connsiteX713" fmla="*/ 427020 w 7467600"/>
              <a:gd name="connsiteY713" fmla="*/ 1619803 h 6858000"/>
              <a:gd name="connsiteX714" fmla="*/ 340345 w 7467600"/>
              <a:gd name="connsiteY714" fmla="*/ 2027739 h 6858000"/>
              <a:gd name="connsiteX715" fmla="*/ 360865 w 7467600"/>
              <a:gd name="connsiteY715" fmla="*/ 2044827 h 6858000"/>
              <a:gd name="connsiteX716" fmla="*/ 560414 w 7467600"/>
              <a:gd name="connsiteY716" fmla="*/ 2421457 h 6858000"/>
              <a:gd name="connsiteX717" fmla="*/ 1359703 w 7467600"/>
              <a:gd name="connsiteY717" fmla="*/ 2578554 h 6858000"/>
              <a:gd name="connsiteX718" fmla="*/ 1359422 w 7467600"/>
              <a:gd name="connsiteY718" fmla="*/ 2577994 h 6858000"/>
              <a:gd name="connsiteX719" fmla="*/ 828701 w 7467600"/>
              <a:gd name="connsiteY719" fmla="*/ 1839520 h 6858000"/>
              <a:gd name="connsiteX720" fmla="*/ 494427 w 7467600"/>
              <a:gd name="connsiteY720" fmla="*/ 1092333 h 6858000"/>
              <a:gd name="connsiteX721" fmla="*/ 506322 w 7467600"/>
              <a:gd name="connsiteY721" fmla="*/ 1020997 h 6858000"/>
              <a:gd name="connsiteX722" fmla="*/ 4570198 w 7467600"/>
              <a:gd name="connsiteY722" fmla="*/ 978081 h 6858000"/>
              <a:gd name="connsiteX723" fmla="*/ 4523691 w 7467600"/>
              <a:gd name="connsiteY723" fmla="*/ 1127776 h 6858000"/>
              <a:gd name="connsiteX724" fmla="*/ 4509875 w 7467600"/>
              <a:gd name="connsiteY724" fmla="*/ 1167552 h 6858000"/>
              <a:gd name="connsiteX725" fmla="*/ 4478168 w 7467600"/>
              <a:gd name="connsiteY725" fmla="*/ 1260735 h 6858000"/>
              <a:gd name="connsiteX726" fmla="*/ 4409309 w 7467600"/>
              <a:gd name="connsiteY726" fmla="*/ 1666996 h 6858000"/>
              <a:gd name="connsiteX727" fmla="*/ 4370031 w 7467600"/>
              <a:gd name="connsiteY727" fmla="*/ 1955666 h 6858000"/>
              <a:gd name="connsiteX728" fmla="*/ 4570198 w 7467600"/>
              <a:gd name="connsiteY728" fmla="*/ 978081 h 6858000"/>
              <a:gd name="connsiteX729" fmla="*/ 4557898 w 7467600"/>
              <a:gd name="connsiteY729" fmla="*/ 900011 h 6858000"/>
              <a:gd name="connsiteX730" fmla="*/ 4344840 w 7467600"/>
              <a:gd name="connsiteY730" fmla="*/ 1922038 h 6858000"/>
              <a:gd name="connsiteX731" fmla="*/ 4378710 w 7467600"/>
              <a:gd name="connsiteY731" fmla="*/ 1665516 h 6858000"/>
              <a:gd name="connsiteX732" fmla="*/ 4448798 w 7467600"/>
              <a:gd name="connsiteY732" fmla="*/ 1253024 h 6858000"/>
              <a:gd name="connsiteX733" fmla="*/ 4480315 w 7467600"/>
              <a:gd name="connsiteY733" fmla="*/ 1158454 h 6858000"/>
              <a:gd name="connsiteX734" fmla="*/ 4494133 w 7467600"/>
              <a:gd name="connsiteY734" fmla="*/ 1118676 h 6858000"/>
              <a:gd name="connsiteX735" fmla="*/ 4557898 w 7467600"/>
              <a:gd name="connsiteY735" fmla="*/ 900011 h 6858000"/>
              <a:gd name="connsiteX736" fmla="*/ 5870151 w 7467600"/>
              <a:gd name="connsiteY736" fmla="*/ 898890 h 6858000"/>
              <a:gd name="connsiteX737" fmla="*/ 5861335 w 7467600"/>
              <a:gd name="connsiteY737" fmla="*/ 899177 h 6858000"/>
              <a:gd name="connsiteX738" fmla="*/ 5843702 w 7467600"/>
              <a:gd name="connsiteY738" fmla="*/ 899748 h 6858000"/>
              <a:gd name="connsiteX739" fmla="*/ 5651107 w 7467600"/>
              <a:gd name="connsiteY739" fmla="*/ 920306 h 6858000"/>
              <a:gd name="connsiteX740" fmla="*/ 5459407 w 7467600"/>
              <a:gd name="connsiteY740" fmla="*/ 940975 h 6858000"/>
              <a:gd name="connsiteX741" fmla="*/ 5374846 w 7467600"/>
              <a:gd name="connsiteY741" fmla="*/ 941988 h 6858000"/>
              <a:gd name="connsiteX742" fmla="*/ 5256105 w 7467600"/>
              <a:gd name="connsiteY742" fmla="*/ 945632 h 6858000"/>
              <a:gd name="connsiteX743" fmla="*/ 5107071 w 7467600"/>
              <a:gd name="connsiteY743" fmla="*/ 969720 h 6858000"/>
              <a:gd name="connsiteX744" fmla="*/ 4998681 w 7467600"/>
              <a:gd name="connsiteY744" fmla="*/ 988771 h 6858000"/>
              <a:gd name="connsiteX745" fmla="*/ 5870151 w 7467600"/>
              <a:gd name="connsiteY745" fmla="*/ 898890 h 6858000"/>
              <a:gd name="connsiteX746" fmla="*/ 5504425 w 7467600"/>
              <a:gd name="connsiteY746" fmla="*/ 848067 h 6858000"/>
              <a:gd name="connsiteX747" fmla="*/ 4968849 w 7467600"/>
              <a:gd name="connsiteY747" fmla="*/ 962318 h 6858000"/>
              <a:gd name="connsiteX748" fmla="*/ 5104039 w 7467600"/>
              <a:gd name="connsiteY748" fmla="*/ 940634 h 6858000"/>
              <a:gd name="connsiteX749" fmla="*/ 5256311 w 7467600"/>
              <a:gd name="connsiteY749" fmla="*/ 916490 h 6858000"/>
              <a:gd name="connsiteX750" fmla="*/ 5377381 w 7467600"/>
              <a:gd name="connsiteY750" fmla="*/ 912671 h 6858000"/>
              <a:gd name="connsiteX751" fmla="*/ 5460148 w 7467600"/>
              <a:gd name="connsiteY751" fmla="*/ 911442 h 6858000"/>
              <a:gd name="connsiteX752" fmla="*/ 5648971 w 7467600"/>
              <a:gd name="connsiteY752" fmla="*/ 891331 h 6858000"/>
              <a:gd name="connsiteX753" fmla="*/ 5844807 w 7467600"/>
              <a:gd name="connsiteY753" fmla="*/ 870718 h 6858000"/>
              <a:gd name="connsiteX754" fmla="*/ 5862975 w 7467600"/>
              <a:gd name="connsiteY754" fmla="*/ 869756 h 6858000"/>
              <a:gd name="connsiteX755" fmla="*/ 5920887 w 7467600"/>
              <a:gd name="connsiteY755" fmla="*/ 865929 h 6858000"/>
              <a:gd name="connsiteX756" fmla="*/ 5504425 w 7467600"/>
              <a:gd name="connsiteY756" fmla="*/ 848067 h 6858000"/>
              <a:gd name="connsiteX757" fmla="*/ 3607114 w 7467600"/>
              <a:gd name="connsiteY757" fmla="*/ 467441 h 6858000"/>
              <a:gd name="connsiteX758" fmla="*/ 3296242 w 7467600"/>
              <a:gd name="connsiteY758" fmla="*/ 807991 h 6858000"/>
              <a:gd name="connsiteX759" fmla="*/ 3174674 w 7467600"/>
              <a:gd name="connsiteY759" fmla="*/ 919759 h 6858000"/>
              <a:gd name="connsiteX760" fmla="*/ 3042978 w 7467600"/>
              <a:gd name="connsiteY760" fmla="*/ 1054894 h 6858000"/>
              <a:gd name="connsiteX761" fmla="*/ 2968914 w 7467600"/>
              <a:gd name="connsiteY761" fmla="*/ 1133756 h 6858000"/>
              <a:gd name="connsiteX762" fmla="*/ 3103823 w 7467600"/>
              <a:gd name="connsiteY762" fmla="*/ 1026814 h 6858000"/>
              <a:gd name="connsiteX763" fmla="*/ 3607114 w 7467600"/>
              <a:gd name="connsiteY763" fmla="*/ 467441 h 6858000"/>
              <a:gd name="connsiteX764" fmla="*/ 3744487 w 7467600"/>
              <a:gd name="connsiteY764" fmla="*/ 383136 h 6858000"/>
              <a:gd name="connsiteX765" fmla="*/ 3970213 w 7467600"/>
              <a:gd name="connsiteY765" fmla="*/ 995559 h 6858000"/>
              <a:gd name="connsiteX766" fmla="*/ 3744487 w 7467600"/>
              <a:gd name="connsiteY766" fmla="*/ 383136 h 6858000"/>
              <a:gd name="connsiteX767" fmla="*/ 3624562 w 7467600"/>
              <a:gd name="connsiteY767" fmla="*/ 367041 h 6858000"/>
              <a:gd name="connsiteX768" fmla="*/ 3489712 w 7467600"/>
              <a:gd name="connsiteY768" fmla="*/ 485386 h 6858000"/>
              <a:gd name="connsiteX769" fmla="*/ 3182994 w 7467600"/>
              <a:gd name="connsiteY769" fmla="*/ 828265 h 6858000"/>
              <a:gd name="connsiteX770" fmla="*/ 2892114 w 7467600"/>
              <a:gd name="connsiteY770" fmla="*/ 1172635 h 6858000"/>
              <a:gd name="connsiteX771" fmla="*/ 3021459 w 7467600"/>
              <a:gd name="connsiteY771" fmla="*/ 1035385 h 6858000"/>
              <a:gd name="connsiteX772" fmla="*/ 3153873 w 7467600"/>
              <a:gd name="connsiteY772" fmla="*/ 898971 h 6858000"/>
              <a:gd name="connsiteX773" fmla="*/ 3276511 w 7467600"/>
              <a:gd name="connsiteY773" fmla="*/ 786423 h 6858000"/>
              <a:gd name="connsiteX774" fmla="*/ 3584154 w 7467600"/>
              <a:gd name="connsiteY774" fmla="*/ 448218 h 6858000"/>
              <a:gd name="connsiteX775" fmla="*/ 3624562 w 7467600"/>
              <a:gd name="connsiteY775" fmla="*/ 367041 h 6858000"/>
              <a:gd name="connsiteX776" fmla="*/ 3766672 w 7467600"/>
              <a:gd name="connsiteY776" fmla="*/ 359429 h 6858000"/>
              <a:gd name="connsiteX777" fmla="*/ 3996338 w 7467600"/>
              <a:gd name="connsiteY777" fmla="*/ 968237 h 6858000"/>
              <a:gd name="connsiteX778" fmla="*/ 3766672 w 7467600"/>
              <a:gd name="connsiteY778" fmla="*/ 359429 h 6858000"/>
              <a:gd name="connsiteX779" fmla="*/ 5805386 w 7467600"/>
              <a:gd name="connsiteY779" fmla="*/ 239240 h 6858000"/>
              <a:gd name="connsiteX780" fmla="*/ 5736947 w 7467600"/>
              <a:gd name="connsiteY780" fmla="*/ 261367 h 6858000"/>
              <a:gd name="connsiteX781" fmla="*/ 5427012 w 7467600"/>
              <a:gd name="connsiteY781" fmla="*/ 311272 h 6858000"/>
              <a:gd name="connsiteX782" fmla="*/ 5147818 w 7467600"/>
              <a:gd name="connsiteY782" fmla="*/ 322112 h 6858000"/>
              <a:gd name="connsiteX783" fmla="*/ 5060854 w 7467600"/>
              <a:gd name="connsiteY783" fmla="*/ 311882 h 6858000"/>
              <a:gd name="connsiteX784" fmla="*/ 4945989 w 7467600"/>
              <a:gd name="connsiteY784" fmla="*/ 300516 h 6858000"/>
              <a:gd name="connsiteX785" fmla="*/ 5410479 w 7467600"/>
              <a:gd name="connsiteY785" fmla="*/ 348434 h 6858000"/>
              <a:gd name="connsiteX786" fmla="*/ 5805386 w 7467600"/>
              <a:gd name="connsiteY786" fmla="*/ 239240 h 6858000"/>
              <a:gd name="connsiteX787" fmla="*/ 5905192 w 7467600"/>
              <a:gd name="connsiteY787" fmla="*/ 163079 h 6858000"/>
              <a:gd name="connsiteX788" fmla="*/ 5865655 w 7467600"/>
              <a:gd name="connsiteY788" fmla="*/ 171901 h 6858000"/>
              <a:gd name="connsiteX789" fmla="*/ 5259740 w 7467600"/>
              <a:gd name="connsiteY789" fmla="*/ 257013 h 6858000"/>
              <a:gd name="connsiteX790" fmla="*/ 5208466 w 7467600"/>
              <a:gd name="connsiteY790" fmla="*/ 257550 h 6858000"/>
              <a:gd name="connsiteX791" fmla="*/ 4980204 w 7467600"/>
              <a:gd name="connsiteY791" fmla="*/ 271903 h 6858000"/>
              <a:gd name="connsiteX792" fmla="*/ 5068068 w 7467600"/>
              <a:gd name="connsiteY792" fmla="*/ 282244 h 6858000"/>
              <a:gd name="connsiteX793" fmla="*/ 5153231 w 7467600"/>
              <a:gd name="connsiteY793" fmla="*/ 292240 h 6858000"/>
              <a:gd name="connsiteX794" fmla="*/ 5426491 w 7467600"/>
              <a:gd name="connsiteY794" fmla="*/ 281128 h 6858000"/>
              <a:gd name="connsiteX795" fmla="*/ 5731212 w 7467600"/>
              <a:gd name="connsiteY795" fmla="*/ 231951 h 6858000"/>
              <a:gd name="connsiteX796" fmla="*/ 5905192 w 7467600"/>
              <a:gd name="connsiteY796" fmla="*/ 163079 h 6858000"/>
              <a:gd name="connsiteX797" fmla="*/ 5944437 w 7467600"/>
              <a:gd name="connsiteY797" fmla="*/ 113829 h 6858000"/>
              <a:gd name="connsiteX798" fmla="*/ 5825032 w 7467600"/>
              <a:gd name="connsiteY798" fmla="*/ 146405 h 6858000"/>
              <a:gd name="connsiteX799" fmla="*/ 4955599 w 7467600"/>
              <a:gd name="connsiteY799" fmla="*/ 247008 h 6858000"/>
              <a:gd name="connsiteX800" fmla="*/ 5210104 w 7467600"/>
              <a:gd name="connsiteY800" fmla="*/ 228123 h 6858000"/>
              <a:gd name="connsiteX801" fmla="*/ 5261015 w 7467600"/>
              <a:gd name="connsiteY801" fmla="*/ 227087 h 6858000"/>
              <a:gd name="connsiteX802" fmla="*/ 5861181 w 7467600"/>
              <a:gd name="connsiteY802" fmla="*/ 143093 h 6858000"/>
              <a:gd name="connsiteX803" fmla="*/ 5961252 w 7467600"/>
              <a:gd name="connsiteY803" fmla="*/ 114820 h 6858000"/>
              <a:gd name="connsiteX804" fmla="*/ 5944437 w 7467600"/>
              <a:gd name="connsiteY804" fmla="*/ 113829 h 6858000"/>
              <a:gd name="connsiteX805" fmla="*/ 3882765 w 7467600"/>
              <a:gd name="connsiteY805" fmla="*/ 0 h 6858000"/>
              <a:gd name="connsiteX806" fmla="*/ 3995099 w 7467600"/>
              <a:gd name="connsiteY806" fmla="*/ 0 h 6858000"/>
              <a:gd name="connsiteX807" fmla="*/ 4163818 w 7467600"/>
              <a:gd name="connsiteY807" fmla="*/ 234104 h 6858000"/>
              <a:gd name="connsiteX808" fmla="*/ 4172099 w 7467600"/>
              <a:gd name="connsiteY808" fmla="*/ 234207 h 6858000"/>
              <a:gd name="connsiteX809" fmla="*/ 4784282 w 7467600"/>
              <a:gd name="connsiteY809" fmla="*/ 276561 h 6858000"/>
              <a:gd name="connsiteX810" fmla="*/ 4801687 w 7467600"/>
              <a:gd name="connsiteY810" fmla="*/ 267764 h 6858000"/>
              <a:gd name="connsiteX811" fmla="*/ 6082788 w 7467600"/>
              <a:gd name="connsiteY811" fmla="*/ 64119 h 6858000"/>
              <a:gd name="connsiteX812" fmla="*/ 6099442 w 7467600"/>
              <a:gd name="connsiteY812" fmla="*/ 82568 h 6858000"/>
              <a:gd name="connsiteX813" fmla="*/ 4804137 w 7467600"/>
              <a:gd name="connsiteY813" fmla="*/ 320931 h 6858000"/>
              <a:gd name="connsiteX814" fmla="*/ 4227047 w 7467600"/>
              <a:gd name="connsiteY814" fmla="*/ 313415 h 6858000"/>
              <a:gd name="connsiteX815" fmla="*/ 4346041 w 7467600"/>
              <a:gd name="connsiteY815" fmla="*/ 456086 h 6858000"/>
              <a:gd name="connsiteX816" fmla="*/ 4870967 w 7467600"/>
              <a:gd name="connsiteY816" fmla="*/ 963061 h 6858000"/>
              <a:gd name="connsiteX817" fmla="*/ 4889647 w 7467600"/>
              <a:gd name="connsiteY817" fmla="*/ 957147 h 6858000"/>
              <a:gd name="connsiteX818" fmla="*/ 5422504 w 7467600"/>
              <a:gd name="connsiteY818" fmla="*/ 805191 h 6858000"/>
              <a:gd name="connsiteX819" fmla="*/ 6087656 w 7467600"/>
              <a:gd name="connsiteY819" fmla="*/ 826703 h 6858000"/>
              <a:gd name="connsiteX820" fmla="*/ 6058717 w 7467600"/>
              <a:gd name="connsiteY820" fmla="*/ 865992 h 6858000"/>
              <a:gd name="connsiteX821" fmla="*/ 4974153 w 7467600"/>
              <a:gd name="connsiteY821" fmla="*/ 1045456 h 6858000"/>
              <a:gd name="connsiteX822" fmla="*/ 5627835 w 7467600"/>
              <a:gd name="connsiteY822" fmla="*/ 1472077 h 6858000"/>
              <a:gd name="connsiteX823" fmla="*/ 5629817 w 7467600"/>
              <a:gd name="connsiteY823" fmla="*/ 1471412 h 6858000"/>
              <a:gd name="connsiteX824" fmla="*/ 5634124 w 7467600"/>
              <a:gd name="connsiteY824" fmla="*/ 1470572 h 6858000"/>
              <a:gd name="connsiteX825" fmla="*/ 5755832 w 7467600"/>
              <a:gd name="connsiteY825" fmla="*/ 1383886 h 6858000"/>
              <a:gd name="connsiteX826" fmla="*/ 6014186 w 7467600"/>
              <a:gd name="connsiteY826" fmla="*/ 1279799 h 6858000"/>
              <a:gd name="connsiteX827" fmla="*/ 6901619 w 7467600"/>
              <a:gd name="connsiteY827" fmla="*/ 1047874 h 6858000"/>
              <a:gd name="connsiteX828" fmla="*/ 6931566 w 7467600"/>
              <a:gd name="connsiteY828" fmla="*/ 1062034 h 6858000"/>
              <a:gd name="connsiteX829" fmla="*/ 5790982 w 7467600"/>
              <a:gd name="connsiteY829" fmla="*/ 1561380 h 6858000"/>
              <a:gd name="connsiteX830" fmla="*/ 6188971 w 7467600"/>
              <a:gd name="connsiteY830" fmla="*/ 1755168 h 6858000"/>
              <a:gd name="connsiteX831" fmla="*/ 6202446 w 7467600"/>
              <a:gd name="connsiteY831" fmla="*/ 1752268 h 6858000"/>
              <a:gd name="connsiteX832" fmla="*/ 7179560 w 7467600"/>
              <a:gd name="connsiteY832" fmla="*/ 1467551 h 6858000"/>
              <a:gd name="connsiteX833" fmla="*/ 7158730 w 7467600"/>
              <a:gd name="connsiteY833" fmla="*/ 1507835 h 6858000"/>
              <a:gd name="connsiteX834" fmla="*/ 6326959 w 7467600"/>
              <a:gd name="connsiteY834" fmla="*/ 1817686 h 6858000"/>
              <a:gd name="connsiteX835" fmla="*/ 6537433 w 7467600"/>
              <a:gd name="connsiteY835" fmla="*/ 1907790 h 6858000"/>
              <a:gd name="connsiteX836" fmla="*/ 6550221 w 7467600"/>
              <a:gd name="connsiteY836" fmla="*/ 1910729 h 6858000"/>
              <a:gd name="connsiteX837" fmla="*/ 6964438 w 7467600"/>
              <a:gd name="connsiteY837" fmla="*/ 2209505 h 6858000"/>
              <a:gd name="connsiteX838" fmla="*/ 7367862 w 7467600"/>
              <a:gd name="connsiteY838" fmla="*/ 2806833 h 6858000"/>
              <a:gd name="connsiteX839" fmla="*/ 7364329 w 7467600"/>
              <a:gd name="connsiteY839" fmla="*/ 2826907 h 6858000"/>
              <a:gd name="connsiteX840" fmla="*/ 7290545 w 7467600"/>
              <a:gd name="connsiteY840" fmla="*/ 2850663 h 6858000"/>
              <a:gd name="connsiteX841" fmla="*/ 6472036 w 7467600"/>
              <a:gd name="connsiteY841" fmla="*/ 1959003 h 6858000"/>
              <a:gd name="connsiteX842" fmla="*/ 5792897 w 7467600"/>
              <a:gd name="connsiteY842" fmla="*/ 1647747 h 6858000"/>
              <a:gd name="connsiteX843" fmla="*/ 5842751 w 7467600"/>
              <a:gd name="connsiteY843" fmla="*/ 1816112 h 6858000"/>
              <a:gd name="connsiteX844" fmla="*/ 5847424 w 7467600"/>
              <a:gd name="connsiteY844" fmla="*/ 1815776 h 6858000"/>
              <a:gd name="connsiteX845" fmla="*/ 6399821 w 7467600"/>
              <a:gd name="connsiteY845" fmla="*/ 2344799 h 6858000"/>
              <a:gd name="connsiteX846" fmla="*/ 6323232 w 7467600"/>
              <a:gd name="connsiteY846" fmla="*/ 2389634 h 6858000"/>
              <a:gd name="connsiteX847" fmla="*/ 5942958 w 7467600"/>
              <a:gd name="connsiteY847" fmla="*/ 2077708 h 6858000"/>
              <a:gd name="connsiteX848" fmla="*/ 5921559 w 7467600"/>
              <a:gd name="connsiteY848" fmla="*/ 2378596 h 6858000"/>
              <a:gd name="connsiteX849" fmla="*/ 5817651 w 7467600"/>
              <a:gd name="connsiteY849" fmla="*/ 3023919 h 6858000"/>
              <a:gd name="connsiteX850" fmla="*/ 5729634 w 7467600"/>
              <a:gd name="connsiteY850" fmla="*/ 3051849 h 6858000"/>
              <a:gd name="connsiteX851" fmla="*/ 5611018 w 7467600"/>
              <a:gd name="connsiteY851" fmla="*/ 2316769 h 6858000"/>
              <a:gd name="connsiteX852" fmla="*/ 5687608 w 7467600"/>
              <a:gd name="connsiteY852" fmla="*/ 2039972 h 6858000"/>
              <a:gd name="connsiteX853" fmla="*/ 5657554 w 7467600"/>
              <a:gd name="connsiteY853" fmla="*/ 1576445 h 6858000"/>
              <a:gd name="connsiteX854" fmla="*/ 5150475 w 7467600"/>
              <a:gd name="connsiteY854" fmla="*/ 1274012 h 6858000"/>
              <a:gd name="connsiteX855" fmla="*/ 5349142 w 7467600"/>
              <a:gd name="connsiteY855" fmla="*/ 2204405 h 6858000"/>
              <a:gd name="connsiteX856" fmla="*/ 5262214 w 7467600"/>
              <a:gd name="connsiteY856" fmla="*/ 2233836 h 6858000"/>
              <a:gd name="connsiteX857" fmla="*/ 4981539 w 7467600"/>
              <a:gd name="connsiteY857" fmla="*/ 1542201 h 6858000"/>
              <a:gd name="connsiteX858" fmla="*/ 4958461 w 7467600"/>
              <a:gd name="connsiteY858" fmla="*/ 1136957 h 6858000"/>
              <a:gd name="connsiteX859" fmla="*/ 4655015 w 7467600"/>
              <a:gd name="connsiteY859" fmla="*/ 891426 h 6858000"/>
              <a:gd name="connsiteX860" fmla="*/ 4348002 w 7467600"/>
              <a:gd name="connsiteY860" fmla="*/ 2205895 h 6858000"/>
              <a:gd name="connsiteX861" fmla="*/ 4262250 w 7467600"/>
              <a:gd name="connsiteY861" fmla="*/ 2219972 h 6858000"/>
              <a:gd name="connsiteX862" fmla="*/ 4550611 w 7467600"/>
              <a:gd name="connsiteY862" fmla="*/ 817540 h 6858000"/>
              <a:gd name="connsiteX863" fmla="*/ 4564418 w 7467600"/>
              <a:gd name="connsiteY863" fmla="*/ 808293 h 6858000"/>
              <a:gd name="connsiteX864" fmla="*/ 4266388 w 7467600"/>
              <a:gd name="connsiteY864" fmla="*/ 500083 h 6858000"/>
              <a:gd name="connsiteX865" fmla="*/ 4032842 w 7467600"/>
              <a:gd name="connsiteY865" fmla="*/ 211809 h 6858000"/>
              <a:gd name="connsiteX866" fmla="*/ 3882765 w 7467600"/>
              <a:gd name="connsiteY866" fmla="*/ 0 h 6858000"/>
              <a:gd name="connsiteX867" fmla="*/ 3721337 w 7467600"/>
              <a:gd name="connsiteY867" fmla="*/ 0 h 6858000"/>
              <a:gd name="connsiteX868" fmla="*/ 3797544 w 7467600"/>
              <a:gd name="connsiteY868" fmla="*/ 0 h 6858000"/>
              <a:gd name="connsiteX869" fmla="*/ 3775734 w 7467600"/>
              <a:gd name="connsiteY869" fmla="*/ 95131 h 6858000"/>
              <a:gd name="connsiteX870" fmla="*/ 3724807 w 7467600"/>
              <a:gd name="connsiteY870" fmla="*/ 272257 h 6858000"/>
              <a:gd name="connsiteX871" fmla="*/ 3726844 w 7467600"/>
              <a:gd name="connsiteY871" fmla="*/ 282988 h 6858000"/>
              <a:gd name="connsiteX872" fmla="*/ 3742664 w 7467600"/>
              <a:gd name="connsiteY872" fmla="*/ 279918 h 6858000"/>
              <a:gd name="connsiteX873" fmla="*/ 4103910 w 7467600"/>
              <a:gd name="connsiteY873" fmla="*/ 1161917 h 6858000"/>
              <a:gd name="connsiteX874" fmla="*/ 4020269 w 7467600"/>
              <a:gd name="connsiteY874" fmla="*/ 1200406 h 6858000"/>
              <a:gd name="connsiteX875" fmla="*/ 3674882 w 7467600"/>
              <a:gd name="connsiteY875" fmla="*/ 488524 h 6858000"/>
              <a:gd name="connsiteX876" fmla="*/ 3132682 w 7467600"/>
              <a:gd name="connsiteY876" fmla="*/ 1072284 h 6858000"/>
              <a:gd name="connsiteX877" fmla="*/ 2716346 w 7467600"/>
              <a:gd name="connsiteY877" fmla="*/ 1276376 h 6858000"/>
              <a:gd name="connsiteX878" fmla="*/ 2716772 w 7467600"/>
              <a:gd name="connsiteY878" fmla="*/ 1255462 h 6858000"/>
              <a:gd name="connsiteX879" fmla="*/ 3471096 w 7467600"/>
              <a:gd name="connsiteY879" fmla="*/ 437072 h 6858000"/>
              <a:gd name="connsiteX880" fmla="*/ 3639057 w 7467600"/>
              <a:gd name="connsiteY880" fmla="*/ 286334 h 6858000"/>
              <a:gd name="connsiteX881" fmla="*/ 3640309 w 7467600"/>
              <a:gd name="connsiteY881" fmla="*/ 284664 h 6858000"/>
              <a:gd name="connsiteX882" fmla="*/ 3646022 w 7467600"/>
              <a:gd name="connsiteY882" fmla="*/ 276711 h 6858000"/>
              <a:gd name="connsiteX883" fmla="*/ 3707943 w 7467600"/>
              <a:gd name="connsiteY883" fmla="*/ 65958 h 6858000"/>
              <a:gd name="connsiteX884" fmla="*/ 3721337 w 7467600"/>
              <a:gd name="connsiteY884" fmla="*/ 0 h 6858000"/>
              <a:gd name="connsiteX885" fmla="*/ 2867960 w 7467600"/>
              <a:gd name="connsiteY885" fmla="*/ 0 h 6858000"/>
              <a:gd name="connsiteX886" fmla="*/ 2926351 w 7467600"/>
              <a:gd name="connsiteY886" fmla="*/ 0 h 6858000"/>
              <a:gd name="connsiteX887" fmla="*/ 2902823 w 7467600"/>
              <a:gd name="connsiteY887" fmla="*/ 262929 h 6858000"/>
              <a:gd name="connsiteX888" fmla="*/ 2940663 w 7467600"/>
              <a:gd name="connsiteY888" fmla="*/ 140884 h 6858000"/>
              <a:gd name="connsiteX889" fmla="*/ 2947039 w 7467600"/>
              <a:gd name="connsiteY889" fmla="*/ 122524 h 6858000"/>
              <a:gd name="connsiteX890" fmla="*/ 2984316 w 7467600"/>
              <a:gd name="connsiteY890" fmla="*/ 0 h 6858000"/>
              <a:gd name="connsiteX891" fmla="*/ 3016114 w 7467600"/>
              <a:gd name="connsiteY891" fmla="*/ 0 h 6858000"/>
              <a:gd name="connsiteX892" fmla="*/ 2979949 w 7467600"/>
              <a:gd name="connsiteY892" fmla="*/ 119274 h 6858000"/>
              <a:gd name="connsiteX893" fmla="*/ 3023879 w 7467600"/>
              <a:gd name="connsiteY893" fmla="*/ 0 h 6858000"/>
              <a:gd name="connsiteX894" fmla="*/ 3105400 w 7467600"/>
              <a:gd name="connsiteY894" fmla="*/ 0 h 6858000"/>
              <a:gd name="connsiteX895" fmla="*/ 3094669 w 7467600"/>
              <a:gd name="connsiteY895" fmla="*/ 30308 h 6858000"/>
              <a:gd name="connsiteX896" fmla="*/ 2901945 w 7467600"/>
              <a:gd name="connsiteY896" fmla="*/ 466538 h 6858000"/>
              <a:gd name="connsiteX897" fmla="*/ 2815209 w 7467600"/>
              <a:gd name="connsiteY897" fmla="*/ 497361 h 6858000"/>
              <a:gd name="connsiteX898" fmla="*/ 2844845 w 7467600"/>
              <a:gd name="connsiteY898" fmla="*/ 127638 h 6858000"/>
              <a:gd name="connsiteX899" fmla="*/ 2867960 w 7467600"/>
              <a:gd name="connsiteY899" fmla="*/ 0 h 6858000"/>
              <a:gd name="connsiteX900" fmla="*/ 1057230 w 7467600"/>
              <a:gd name="connsiteY900" fmla="*/ 0 h 6858000"/>
              <a:gd name="connsiteX901" fmla="*/ 1111003 w 7467600"/>
              <a:gd name="connsiteY901" fmla="*/ 0 h 6858000"/>
              <a:gd name="connsiteX902" fmla="*/ 1125553 w 7467600"/>
              <a:gd name="connsiteY902" fmla="*/ 52588 h 6858000"/>
              <a:gd name="connsiteX903" fmla="*/ 1304276 w 7467600"/>
              <a:gd name="connsiteY903" fmla="*/ 476275 h 6858000"/>
              <a:gd name="connsiteX904" fmla="*/ 1492066 w 7467600"/>
              <a:gd name="connsiteY904" fmla="*/ 886333 h 6858000"/>
              <a:gd name="connsiteX905" fmla="*/ 1423698 w 7467600"/>
              <a:gd name="connsiteY905" fmla="*/ 710817 h 6858000"/>
              <a:gd name="connsiteX906" fmla="*/ 1357609 w 7467600"/>
              <a:gd name="connsiteY906" fmla="*/ 532892 h 6858000"/>
              <a:gd name="connsiteX907" fmla="*/ 1309550 w 7467600"/>
              <a:gd name="connsiteY907" fmla="*/ 374031 h 6858000"/>
              <a:gd name="connsiteX908" fmla="*/ 1193673 w 7467600"/>
              <a:gd name="connsiteY908" fmla="*/ 49533 h 6858000"/>
              <a:gd name="connsiteX909" fmla="*/ 1164391 w 7467600"/>
              <a:gd name="connsiteY909" fmla="*/ 0 h 6858000"/>
              <a:gd name="connsiteX910" fmla="*/ 1200666 w 7467600"/>
              <a:gd name="connsiteY910" fmla="*/ 0 h 6858000"/>
              <a:gd name="connsiteX911" fmla="*/ 1223408 w 7467600"/>
              <a:gd name="connsiteY911" fmla="*/ 38996 h 6858000"/>
              <a:gd name="connsiteX912" fmla="*/ 1339635 w 7467600"/>
              <a:gd name="connsiteY912" fmla="*/ 365517 h 6858000"/>
              <a:gd name="connsiteX913" fmla="*/ 1387469 w 7467600"/>
              <a:gd name="connsiteY913" fmla="*/ 523079 h 6858000"/>
              <a:gd name="connsiteX914" fmla="*/ 1452685 w 7467600"/>
              <a:gd name="connsiteY914" fmla="*/ 699806 h 6858000"/>
              <a:gd name="connsiteX915" fmla="*/ 1492092 w 7467600"/>
              <a:gd name="connsiteY915" fmla="*/ 800424 h 6858000"/>
              <a:gd name="connsiteX916" fmla="*/ 1455302 w 7467600"/>
              <a:gd name="connsiteY916" fmla="*/ 632913 h 6858000"/>
              <a:gd name="connsiteX917" fmla="*/ 1222336 w 7467600"/>
              <a:gd name="connsiteY917" fmla="*/ 9480 h 6858000"/>
              <a:gd name="connsiteX918" fmla="*/ 1214634 w 7467600"/>
              <a:gd name="connsiteY918" fmla="*/ 0 h 6858000"/>
              <a:gd name="connsiteX919" fmla="*/ 1289827 w 7467600"/>
              <a:gd name="connsiteY919" fmla="*/ 0 h 6858000"/>
              <a:gd name="connsiteX920" fmla="*/ 1321076 w 7467600"/>
              <a:gd name="connsiteY920" fmla="*/ 59722 h 6858000"/>
              <a:gd name="connsiteX921" fmla="*/ 1512579 w 7467600"/>
              <a:gd name="connsiteY921" fmla="*/ 626441 h 6858000"/>
              <a:gd name="connsiteX922" fmla="*/ 1506076 w 7467600"/>
              <a:gd name="connsiteY922" fmla="*/ 1089289 h 6858000"/>
              <a:gd name="connsiteX923" fmla="*/ 1486346 w 7467600"/>
              <a:gd name="connsiteY923" fmla="*/ 1079919 h 6858000"/>
              <a:gd name="connsiteX924" fmla="*/ 1070511 w 7467600"/>
              <a:gd name="connsiteY924" fmla="*/ 48609 h 6858000"/>
              <a:gd name="connsiteX925" fmla="*/ 1057230 w 7467600"/>
              <a:gd name="connsiteY925" fmla="*/ 0 h 6858000"/>
              <a:gd name="connsiteX926" fmla="*/ 43151 w 7467600"/>
              <a:gd name="connsiteY926" fmla="*/ 0 h 6858000"/>
              <a:gd name="connsiteX927" fmla="*/ 95283 w 7467600"/>
              <a:gd name="connsiteY927" fmla="*/ 0 h 6858000"/>
              <a:gd name="connsiteX928" fmla="*/ 300708 w 7467600"/>
              <a:gd name="connsiteY928" fmla="*/ 154571 h 6858000"/>
              <a:gd name="connsiteX929" fmla="*/ 530414 w 7467600"/>
              <a:gd name="connsiteY929" fmla="*/ 354673 h 6858000"/>
              <a:gd name="connsiteX930" fmla="*/ 333785 w 7467600"/>
              <a:gd name="connsiteY930" fmla="*/ 161564 h 6858000"/>
              <a:gd name="connsiteX931" fmla="*/ 147005 w 7467600"/>
              <a:gd name="connsiteY931" fmla="*/ 0 h 6858000"/>
              <a:gd name="connsiteX932" fmla="*/ 272509 w 7467600"/>
              <a:gd name="connsiteY932" fmla="*/ 0 h 6858000"/>
              <a:gd name="connsiteX933" fmla="*/ 326276 w 7467600"/>
              <a:gd name="connsiteY933" fmla="*/ 45847 h 6858000"/>
              <a:gd name="connsiteX934" fmla="*/ 823759 w 7467600"/>
              <a:gd name="connsiteY934" fmla="*/ 574145 h 6858000"/>
              <a:gd name="connsiteX935" fmla="*/ 811254 w 7467600"/>
              <a:gd name="connsiteY935" fmla="*/ 665546 h 6858000"/>
              <a:gd name="connsiteX936" fmla="*/ 154042 w 7467600"/>
              <a:gd name="connsiteY936" fmla="*/ 261522 h 6858000"/>
              <a:gd name="connsiteX937" fmla="*/ 13550 w 7467600"/>
              <a:gd name="connsiteY937" fmla="*/ 158423 h 6858000"/>
              <a:gd name="connsiteX938" fmla="*/ 0 w 7467600"/>
              <a:gd name="connsiteY938" fmla="*/ 146618 h 6858000"/>
              <a:gd name="connsiteX939" fmla="*/ 0 w 7467600"/>
              <a:gd name="connsiteY939" fmla="*/ 59161 h 6858000"/>
              <a:gd name="connsiteX940" fmla="*/ 45427 w 7467600"/>
              <a:gd name="connsiteY940" fmla="*/ 101078 h 6858000"/>
              <a:gd name="connsiteX941" fmla="*/ 630103 w 7467600"/>
              <a:gd name="connsiteY941" fmla="*/ 485885 h 6858000"/>
              <a:gd name="connsiteX942" fmla="*/ 532040 w 7467600"/>
              <a:gd name="connsiteY942" fmla="*/ 399359 h 6858000"/>
              <a:gd name="connsiteX943" fmla="*/ 517618 w 7467600"/>
              <a:gd name="connsiteY943" fmla="*/ 385726 h 6858000"/>
              <a:gd name="connsiteX944" fmla="*/ 285074 w 7467600"/>
              <a:gd name="connsiteY944" fmla="*/ 182755 h 6858000"/>
              <a:gd name="connsiteX945" fmla="*/ 43151 w 7467600"/>
              <a:gd name="connsiteY945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447383 w 7467600"/>
              <a:gd name="connsiteY11" fmla="*/ 6707202 h 6858000"/>
              <a:gd name="connsiteX12" fmla="*/ 7289862 w 7467600"/>
              <a:gd name="connsiteY12" fmla="*/ 6659827 h 6858000"/>
              <a:gd name="connsiteX13" fmla="*/ 1019354 w 7467600"/>
              <a:gd name="connsiteY13" fmla="*/ 6315006 h 6858000"/>
              <a:gd name="connsiteX14" fmla="*/ 441046 w 7467600"/>
              <a:gd name="connsiteY14" fmla="*/ 6691153 h 6858000"/>
              <a:gd name="connsiteX15" fmla="*/ 1019354 w 7467600"/>
              <a:gd name="connsiteY15" fmla="*/ 6315006 h 6858000"/>
              <a:gd name="connsiteX16" fmla="*/ 991680 w 7467600"/>
              <a:gd name="connsiteY16" fmla="*/ 6298413 h 6858000"/>
              <a:gd name="connsiteX17" fmla="*/ 409060 w 7467600"/>
              <a:gd name="connsiteY17" fmla="*/ 6671470 h 6858000"/>
              <a:gd name="connsiteX18" fmla="*/ 991680 w 7467600"/>
              <a:gd name="connsiteY18" fmla="*/ 6298413 h 6858000"/>
              <a:gd name="connsiteX19" fmla="*/ 103333 w 7467600"/>
              <a:gd name="connsiteY19" fmla="*/ 5699602 h 6858000"/>
              <a:gd name="connsiteX20" fmla="*/ 233938 w 7467600"/>
              <a:gd name="connsiteY20" fmla="*/ 5809416 h 6858000"/>
              <a:gd name="connsiteX21" fmla="*/ 883580 w 7467600"/>
              <a:gd name="connsiteY21" fmla="*/ 6180710 h 6858000"/>
              <a:gd name="connsiteX22" fmla="*/ 487337 w 7467600"/>
              <a:gd name="connsiteY22" fmla="*/ 5950182 h 6858000"/>
              <a:gd name="connsiteX23" fmla="*/ 354051 w 7467600"/>
              <a:gd name="connsiteY23" fmla="*/ 5854912 h 6858000"/>
              <a:gd name="connsiteX24" fmla="*/ 195436 w 7467600"/>
              <a:gd name="connsiteY24" fmla="*/ 5755068 h 6858000"/>
              <a:gd name="connsiteX25" fmla="*/ 103333 w 7467600"/>
              <a:gd name="connsiteY25" fmla="*/ 5699602 h 6858000"/>
              <a:gd name="connsiteX26" fmla="*/ 5539432 w 7467600"/>
              <a:gd name="connsiteY26" fmla="*/ 5642928 h 6858000"/>
              <a:gd name="connsiteX27" fmla="*/ 5555462 w 7467600"/>
              <a:gd name="connsiteY27" fmla="*/ 5694454 h 6858000"/>
              <a:gd name="connsiteX28" fmla="*/ 5828270 w 7467600"/>
              <a:gd name="connsiteY28" fmla="*/ 6320663 h 6858000"/>
              <a:gd name="connsiteX29" fmla="*/ 5947416 w 7467600"/>
              <a:gd name="connsiteY29" fmla="*/ 6574846 h 6858000"/>
              <a:gd name="connsiteX30" fmla="*/ 5539432 w 7467600"/>
              <a:gd name="connsiteY30" fmla="*/ 5642928 h 6858000"/>
              <a:gd name="connsiteX31" fmla="*/ 51253 w 7467600"/>
              <a:gd name="connsiteY31" fmla="*/ 5631825 h 6858000"/>
              <a:gd name="connsiteX32" fmla="*/ 211622 w 7467600"/>
              <a:gd name="connsiteY32" fmla="*/ 5728803 h 6858000"/>
              <a:gd name="connsiteX33" fmla="*/ 371652 w 7467600"/>
              <a:gd name="connsiteY33" fmla="*/ 5829062 h 6858000"/>
              <a:gd name="connsiteX34" fmla="*/ 505903 w 7467600"/>
              <a:gd name="connsiteY34" fmla="*/ 5925221 h 6858000"/>
              <a:gd name="connsiteX35" fmla="*/ 899240 w 7467600"/>
              <a:gd name="connsiteY35" fmla="*/ 6153068 h 6858000"/>
              <a:gd name="connsiteX36" fmla="*/ 988114 w 7467600"/>
              <a:gd name="connsiteY36" fmla="*/ 6174204 h 6858000"/>
              <a:gd name="connsiteX37" fmla="*/ 845971 w 7467600"/>
              <a:gd name="connsiteY37" fmla="*/ 6067177 h 6858000"/>
              <a:gd name="connsiteX38" fmla="*/ 448057 w 7467600"/>
              <a:gd name="connsiteY38" fmla="*/ 5841376 h 6858000"/>
              <a:gd name="connsiteX39" fmla="*/ 51253 w 7467600"/>
              <a:gd name="connsiteY39" fmla="*/ 5631825 h 6858000"/>
              <a:gd name="connsiteX40" fmla="*/ 2606687 w 7467600"/>
              <a:gd name="connsiteY40" fmla="*/ 5630718 h 6858000"/>
              <a:gd name="connsiteX41" fmla="*/ 2645658 w 7467600"/>
              <a:gd name="connsiteY41" fmla="*/ 6640259 h 6858000"/>
              <a:gd name="connsiteX42" fmla="*/ 2606687 w 7467600"/>
              <a:gd name="connsiteY42" fmla="*/ 5630718 h 6858000"/>
              <a:gd name="connsiteX43" fmla="*/ 3642057 w 7467600"/>
              <a:gd name="connsiteY43" fmla="*/ 5573487 h 6858000"/>
              <a:gd name="connsiteX44" fmla="*/ 3632981 w 7467600"/>
              <a:gd name="connsiteY44" fmla="*/ 5579437 h 6858000"/>
              <a:gd name="connsiteX45" fmla="*/ 3382436 w 7467600"/>
              <a:gd name="connsiteY45" fmla="*/ 5952726 h 6858000"/>
              <a:gd name="connsiteX46" fmla="*/ 3191929 w 7467600"/>
              <a:gd name="connsiteY46" fmla="*/ 6662669 h 6858000"/>
              <a:gd name="connsiteX47" fmla="*/ 3369898 w 7467600"/>
              <a:gd name="connsiteY47" fmla="*/ 6081771 h 6858000"/>
              <a:gd name="connsiteX48" fmla="*/ 3642057 w 7467600"/>
              <a:gd name="connsiteY48" fmla="*/ 5573487 h 6858000"/>
              <a:gd name="connsiteX49" fmla="*/ 2650666 w 7467600"/>
              <a:gd name="connsiteY49" fmla="*/ 5530686 h 6858000"/>
              <a:gd name="connsiteX50" fmla="*/ 2650249 w 7467600"/>
              <a:gd name="connsiteY50" fmla="*/ 5532101 h 6858000"/>
              <a:gd name="connsiteX51" fmla="*/ 2663808 w 7467600"/>
              <a:gd name="connsiteY51" fmla="*/ 6535215 h 6858000"/>
              <a:gd name="connsiteX52" fmla="*/ 2665418 w 7467600"/>
              <a:gd name="connsiteY52" fmla="*/ 6132756 h 6858000"/>
              <a:gd name="connsiteX53" fmla="*/ 2650666 w 7467600"/>
              <a:gd name="connsiteY53" fmla="*/ 5530686 h 6858000"/>
              <a:gd name="connsiteX54" fmla="*/ 2680277 w 7467600"/>
              <a:gd name="connsiteY54" fmla="*/ 5479204 h 6858000"/>
              <a:gd name="connsiteX55" fmla="*/ 2678972 w 7467600"/>
              <a:gd name="connsiteY55" fmla="*/ 5481582 h 6858000"/>
              <a:gd name="connsiteX56" fmla="*/ 2696666 w 7467600"/>
              <a:gd name="connsiteY56" fmla="*/ 6133836 h 6858000"/>
              <a:gd name="connsiteX57" fmla="*/ 2695769 w 7467600"/>
              <a:gd name="connsiteY57" fmla="*/ 6390955 h 6858000"/>
              <a:gd name="connsiteX58" fmla="*/ 2739893 w 7467600"/>
              <a:gd name="connsiteY58" fmla="*/ 6108357 h 6858000"/>
              <a:gd name="connsiteX59" fmla="*/ 2680277 w 7467600"/>
              <a:gd name="connsiteY59" fmla="*/ 5479204 h 6858000"/>
              <a:gd name="connsiteX60" fmla="*/ 1132195 w 7467600"/>
              <a:gd name="connsiteY60" fmla="*/ 5467980 h 6858000"/>
              <a:gd name="connsiteX61" fmla="*/ 1679056 w 7467600"/>
              <a:gd name="connsiteY61" fmla="*/ 5516907 h 6858000"/>
              <a:gd name="connsiteX62" fmla="*/ 2128648 w 7467600"/>
              <a:gd name="connsiteY62" fmla="*/ 5474249 h 6858000"/>
              <a:gd name="connsiteX63" fmla="*/ 1825619 w 7467600"/>
              <a:gd name="connsiteY63" fmla="*/ 5478447 h 6858000"/>
              <a:gd name="connsiteX64" fmla="*/ 1737798 w 7467600"/>
              <a:gd name="connsiteY64" fmla="*/ 5483353 h 6858000"/>
              <a:gd name="connsiteX65" fmla="*/ 1132195 w 7467600"/>
              <a:gd name="connsiteY65" fmla="*/ 5467980 h 6858000"/>
              <a:gd name="connsiteX66" fmla="*/ 1456157 w 7467600"/>
              <a:gd name="connsiteY66" fmla="*/ 5371404 h 6858000"/>
              <a:gd name="connsiteX67" fmla="*/ 1244432 w 7467600"/>
              <a:gd name="connsiteY67" fmla="*/ 5385601 h 6858000"/>
              <a:gd name="connsiteX68" fmla="*/ 973990 w 7467600"/>
              <a:gd name="connsiteY68" fmla="*/ 5424940 h 6858000"/>
              <a:gd name="connsiteX69" fmla="*/ 1103809 w 7467600"/>
              <a:gd name="connsiteY69" fmla="*/ 5433720 h 6858000"/>
              <a:gd name="connsiteX70" fmla="*/ 1123454 w 7467600"/>
              <a:gd name="connsiteY70" fmla="*/ 5435727 h 6858000"/>
              <a:gd name="connsiteX71" fmla="*/ 1737017 w 7467600"/>
              <a:gd name="connsiteY71" fmla="*/ 5452183 h 6858000"/>
              <a:gd name="connsiteX72" fmla="*/ 1824397 w 7467600"/>
              <a:gd name="connsiteY72" fmla="*/ 5447757 h 6858000"/>
              <a:gd name="connsiteX73" fmla="*/ 2070059 w 7467600"/>
              <a:gd name="connsiteY73" fmla="*/ 5441660 h 6858000"/>
              <a:gd name="connsiteX74" fmla="*/ 1456157 w 7467600"/>
              <a:gd name="connsiteY74" fmla="*/ 5371404 h 6858000"/>
              <a:gd name="connsiteX75" fmla="*/ 4988186 w 7467600"/>
              <a:gd name="connsiteY75" fmla="*/ 5216467 h 6858000"/>
              <a:gd name="connsiteX76" fmla="*/ 4777334 w 7467600"/>
              <a:gd name="connsiteY76" fmla="*/ 5406072 h 6858000"/>
              <a:gd name="connsiteX77" fmla="*/ 4718341 w 7467600"/>
              <a:gd name="connsiteY77" fmla="*/ 5468043 h 6858000"/>
              <a:gd name="connsiteX78" fmla="*/ 4604655 w 7467600"/>
              <a:gd name="connsiteY78" fmla="*/ 5583434 h 6858000"/>
              <a:gd name="connsiteX79" fmla="*/ 4565074 w 7467600"/>
              <a:gd name="connsiteY79" fmla="*/ 5618550 h 6858000"/>
              <a:gd name="connsiteX80" fmla="*/ 4988186 w 7467600"/>
              <a:gd name="connsiteY80" fmla="*/ 5216467 h 6858000"/>
              <a:gd name="connsiteX81" fmla="*/ 4978032 w 7467600"/>
              <a:gd name="connsiteY81" fmla="*/ 5183809 h 6858000"/>
              <a:gd name="connsiteX82" fmla="*/ 4463413 w 7467600"/>
              <a:gd name="connsiteY82" fmla="*/ 5615162 h 6858000"/>
              <a:gd name="connsiteX83" fmla="*/ 4358134 w 7467600"/>
              <a:gd name="connsiteY83" fmla="*/ 5742791 h 6858000"/>
              <a:gd name="connsiteX84" fmla="*/ 4376219 w 7467600"/>
              <a:gd name="connsiteY84" fmla="*/ 5729027 h 6858000"/>
              <a:gd name="connsiteX85" fmla="*/ 4582340 w 7467600"/>
              <a:gd name="connsiteY85" fmla="*/ 5561037 h 6858000"/>
              <a:gd name="connsiteX86" fmla="*/ 4694684 w 7467600"/>
              <a:gd name="connsiteY86" fmla="*/ 5447098 h 6858000"/>
              <a:gd name="connsiteX87" fmla="*/ 4754123 w 7467600"/>
              <a:gd name="connsiteY87" fmla="*/ 5384643 h 6858000"/>
              <a:gd name="connsiteX88" fmla="*/ 4978032 w 7467600"/>
              <a:gd name="connsiteY88" fmla="*/ 5183809 h 6858000"/>
              <a:gd name="connsiteX89" fmla="*/ 1903353 w 7467600"/>
              <a:gd name="connsiteY89" fmla="*/ 5044827 h 6858000"/>
              <a:gd name="connsiteX90" fmla="*/ 1936931 w 7467600"/>
              <a:gd name="connsiteY90" fmla="*/ 5093954 h 6858000"/>
              <a:gd name="connsiteX91" fmla="*/ 2195868 w 7467600"/>
              <a:gd name="connsiteY91" fmla="*/ 5396574 h 6858000"/>
              <a:gd name="connsiteX92" fmla="*/ 2088852 w 7467600"/>
              <a:gd name="connsiteY92" fmla="*/ 5166123 h 6858000"/>
              <a:gd name="connsiteX93" fmla="*/ 1958241 w 7467600"/>
              <a:gd name="connsiteY93" fmla="*/ 5067955 h 6858000"/>
              <a:gd name="connsiteX94" fmla="*/ 1903353 w 7467600"/>
              <a:gd name="connsiteY94" fmla="*/ 5044827 h 6858000"/>
              <a:gd name="connsiteX95" fmla="*/ 1979378 w 7467600"/>
              <a:gd name="connsiteY95" fmla="*/ 4769504 h 6858000"/>
              <a:gd name="connsiteX96" fmla="*/ 2882120 w 7467600"/>
              <a:gd name="connsiteY96" fmla="*/ 5064547 h 6858000"/>
              <a:gd name="connsiteX97" fmla="*/ 2793103 w 7467600"/>
              <a:gd name="connsiteY97" fmla="*/ 5039699 h 6858000"/>
              <a:gd name="connsiteX98" fmla="*/ 2770041 w 7467600"/>
              <a:gd name="connsiteY98" fmla="*/ 5033634 h 6858000"/>
              <a:gd name="connsiteX99" fmla="*/ 1979378 w 7467600"/>
              <a:gd name="connsiteY99" fmla="*/ 4769504 h 6858000"/>
              <a:gd name="connsiteX100" fmla="*/ 1927410 w 7467600"/>
              <a:gd name="connsiteY100" fmla="*/ 4716164 h 6858000"/>
              <a:gd name="connsiteX101" fmla="*/ 1959587 w 7467600"/>
              <a:gd name="connsiteY101" fmla="*/ 4728849 h 6858000"/>
              <a:gd name="connsiteX102" fmla="*/ 2777707 w 7467600"/>
              <a:gd name="connsiteY102" fmla="*/ 5003991 h 6858000"/>
              <a:gd name="connsiteX103" fmla="*/ 2800768 w 7467600"/>
              <a:gd name="connsiteY103" fmla="*/ 5010056 h 6858000"/>
              <a:gd name="connsiteX104" fmla="*/ 2879408 w 7467600"/>
              <a:gd name="connsiteY104" fmla="*/ 5031590 h 6858000"/>
              <a:gd name="connsiteX105" fmla="*/ 2862295 w 7467600"/>
              <a:gd name="connsiteY105" fmla="*/ 5022958 h 6858000"/>
              <a:gd name="connsiteX106" fmla="*/ 2813343 w 7467600"/>
              <a:gd name="connsiteY106" fmla="*/ 4998369 h 6858000"/>
              <a:gd name="connsiteX107" fmla="*/ 2646245 w 7467600"/>
              <a:gd name="connsiteY107" fmla="*/ 4930999 h 6858000"/>
              <a:gd name="connsiteX108" fmla="*/ 1999243 w 7467600"/>
              <a:gd name="connsiteY108" fmla="*/ 4730524 h 6858000"/>
              <a:gd name="connsiteX109" fmla="*/ 1979527 w 7467600"/>
              <a:gd name="connsiteY109" fmla="*/ 4726651 h 6858000"/>
              <a:gd name="connsiteX110" fmla="*/ 1927410 w 7467600"/>
              <a:gd name="connsiteY110" fmla="*/ 4716164 h 6858000"/>
              <a:gd name="connsiteX111" fmla="*/ 1997014 w 7467600"/>
              <a:gd name="connsiteY111" fmla="*/ 4698007 h 6858000"/>
              <a:gd name="connsiteX112" fmla="*/ 2005458 w 7467600"/>
              <a:gd name="connsiteY112" fmla="*/ 4699540 h 6858000"/>
              <a:gd name="connsiteX113" fmla="*/ 2657186 w 7467600"/>
              <a:gd name="connsiteY113" fmla="*/ 4901687 h 6858000"/>
              <a:gd name="connsiteX114" fmla="*/ 2826662 w 7467600"/>
              <a:gd name="connsiteY114" fmla="*/ 4970362 h 6858000"/>
              <a:gd name="connsiteX115" fmla="*/ 2876100 w 7467600"/>
              <a:gd name="connsiteY115" fmla="*/ 4995397 h 6858000"/>
              <a:gd name="connsiteX116" fmla="*/ 3042600 w 7467600"/>
              <a:gd name="connsiteY116" fmla="*/ 5059532 h 6858000"/>
              <a:gd name="connsiteX117" fmla="*/ 1997014 w 7467600"/>
              <a:gd name="connsiteY117" fmla="*/ 4698007 h 6858000"/>
              <a:gd name="connsiteX118" fmla="*/ 2305292 w 7467600"/>
              <a:gd name="connsiteY118" fmla="*/ 4219492 h 6858000"/>
              <a:gd name="connsiteX119" fmla="*/ 3360922 w 7467600"/>
              <a:gd name="connsiteY119" fmla="*/ 4529373 h 6858000"/>
              <a:gd name="connsiteX120" fmla="*/ 3492420 w 7467600"/>
              <a:gd name="connsiteY120" fmla="*/ 4510145 h 6858000"/>
              <a:gd name="connsiteX121" fmla="*/ 3364086 w 7467600"/>
              <a:gd name="connsiteY121" fmla="*/ 4480340 h 6858000"/>
              <a:gd name="connsiteX122" fmla="*/ 3225818 w 7467600"/>
              <a:gd name="connsiteY122" fmla="*/ 4411822 h 6858000"/>
              <a:gd name="connsiteX123" fmla="*/ 3129696 w 7467600"/>
              <a:gd name="connsiteY123" fmla="*/ 4360704 h 6858000"/>
              <a:gd name="connsiteX124" fmla="*/ 2814545 w 7467600"/>
              <a:gd name="connsiteY124" fmla="*/ 4282955 h 6858000"/>
              <a:gd name="connsiteX125" fmla="*/ 2305292 w 7467600"/>
              <a:gd name="connsiteY125" fmla="*/ 4219492 h 6858000"/>
              <a:gd name="connsiteX126" fmla="*/ 2626982 w 7467600"/>
              <a:gd name="connsiteY126" fmla="*/ 4206450 h 6858000"/>
              <a:gd name="connsiteX127" fmla="*/ 2490617 w 7467600"/>
              <a:gd name="connsiteY127" fmla="*/ 4206951 h 6858000"/>
              <a:gd name="connsiteX128" fmla="*/ 2819869 w 7467600"/>
              <a:gd name="connsiteY128" fmla="*/ 4252936 h 6858000"/>
              <a:gd name="connsiteX129" fmla="*/ 3143018 w 7467600"/>
              <a:gd name="connsiteY129" fmla="*/ 4332698 h 6858000"/>
              <a:gd name="connsiteX130" fmla="*/ 3241520 w 7467600"/>
              <a:gd name="connsiteY130" fmla="*/ 4385112 h 6858000"/>
              <a:gd name="connsiteX131" fmla="*/ 3374575 w 7467600"/>
              <a:gd name="connsiteY131" fmla="*/ 4451517 h 6858000"/>
              <a:gd name="connsiteX132" fmla="*/ 3505221 w 7467600"/>
              <a:gd name="connsiteY132" fmla="*/ 4480757 h 6858000"/>
              <a:gd name="connsiteX133" fmla="*/ 2626982 w 7467600"/>
              <a:gd name="connsiteY133" fmla="*/ 4206450 h 6858000"/>
              <a:gd name="connsiteX134" fmla="*/ 1310106 w 7467600"/>
              <a:gd name="connsiteY134" fmla="*/ 3943217 h 6858000"/>
              <a:gd name="connsiteX135" fmla="*/ 854994 w 7467600"/>
              <a:gd name="connsiteY135" fmla="*/ 4399136 h 6858000"/>
              <a:gd name="connsiteX136" fmla="*/ 742462 w 7467600"/>
              <a:gd name="connsiteY136" fmla="*/ 4594648 h 6858000"/>
              <a:gd name="connsiteX137" fmla="*/ 820602 w 7467600"/>
              <a:gd name="connsiteY137" fmla="*/ 4485915 h 6858000"/>
              <a:gd name="connsiteX138" fmla="*/ 878295 w 7467600"/>
              <a:gd name="connsiteY138" fmla="*/ 4403594 h 6858000"/>
              <a:gd name="connsiteX139" fmla="*/ 1240607 w 7467600"/>
              <a:gd name="connsiteY139" fmla="*/ 4010401 h 6858000"/>
              <a:gd name="connsiteX140" fmla="*/ 1310106 w 7467600"/>
              <a:gd name="connsiteY140" fmla="*/ 3943217 h 6858000"/>
              <a:gd name="connsiteX141" fmla="*/ 1423113 w 7467600"/>
              <a:gd name="connsiteY141" fmla="*/ 3874565 h 6858000"/>
              <a:gd name="connsiteX142" fmla="*/ 1260565 w 7467600"/>
              <a:gd name="connsiteY142" fmla="*/ 4031982 h 6858000"/>
              <a:gd name="connsiteX143" fmla="*/ 901900 w 7467600"/>
              <a:gd name="connsiteY143" fmla="*/ 4421236 h 6858000"/>
              <a:gd name="connsiteX144" fmla="*/ 845044 w 7467600"/>
              <a:gd name="connsiteY144" fmla="*/ 4502436 h 6858000"/>
              <a:gd name="connsiteX145" fmla="*/ 685926 w 7467600"/>
              <a:gd name="connsiteY145" fmla="*/ 4703069 h 6858000"/>
              <a:gd name="connsiteX146" fmla="*/ 684248 w 7467600"/>
              <a:gd name="connsiteY146" fmla="*/ 4706721 h 6858000"/>
              <a:gd name="connsiteX147" fmla="*/ 1423113 w 7467600"/>
              <a:gd name="connsiteY147" fmla="*/ 3874565 h 6858000"/>
              <a:gd name="connsiteX148" fmla="*/ 3316479 w 7467600"/>
              <a:gd name="connsiteY148" fmla="*/ 3872136 h 6858000"/>
              <a:gd name="connsiteX149" fmla="*/ 3546806 w 7467600"/>
              <a:gd name="connsiteY149" fmla="*/ 4356139 h 6858000"/>
              <a:gd name="connsiteX150" fmla="*/ 3364433 w 7467600"/>
              <a:gd name="connsiteY150" fmla="*/ 3953121 h 6858000"/>
              <a:gd name="connsiteX151" fmla="*/ 3316479 w 7467600"/>
              <a:gd name="connsiteY151" fmla="*/ 3872136 h 6858000"/>
              <a:gd name="connsiteX152" fmla="*/ 3291335 w 7467600"/>
              <a:gd name="connsiteY152" fmla="*/ 3767420 h 6858000"/>
              <a:gd name="connsiteX153" fmla="*/ 3390805 w 7467600"/>
              <a:gd name="connsiteY153" fmla="*/ 3937163 h 6858000"/>
              <a:gd name="connsiteX154" fmla="*/ 3579062 w 7467600"/>
              <a:gd name="connsiteY154" fmla="*/ 4359040 h 6858000"/>
              <a:gd name="connsiteX155" fmla="*/ 3467355 w 7467600"/>
              <a:gd name="connsiteY155" fmla="*/ 3988130 h 6858000"/>
              <a:gd name="connsiteX156" fmla="*/ 3310753 w 7467600"/>
              <a:gd name="connsiteY156" fmla="*/ 3787140 h 6858000"/>
              <a:gd name="connsiteX157" fmla="*/ 3291335 w 7467600"/>
              <a:gd name="connsiteY157" fmla="*/ 3767420 h 6858000"/>
              <a:gd name="connsiteX158" fmla="*/ 1635889 w 7467600"/>
              <a:gd name="connsiteY158" fmla="*/ 3709494 h 6858000"/>
              <a:gd name="connsiteX159" fmla="*/ 1634800 w 7467600"/>
              <a:gd name="connsiteY159" fmla="*/ 3731111 h 6858000"/>
              <a:gd name="connsiteX160" fmla="*/ 1635889 w 7467600"/>
              <a:gd name="connsiteY160" fmla="*/ 3709494 h 6858000"/>
              <a:gd name="connsiteX161" fmla="*/ 1510397 w 7467600"/>
              <a:gd name="connsiteY161" fmla="*/ 3684705 h 6858000"/>
              <a:gd name="connsiteX162" fmla="*/ 1146550 w 7467600"/>
              <a:gd name="connsiteY162" fmla="*/ 3802012 h 6858000"/>
              <a:gd name="connsiteX163" fmla="*/ 698834 w 7467600"/>
              <a:gd name="connsiteY163" fmla="*/ 3952272 h 6858000"/>
              <a:gd name="connsiteX164" fmla="*/ 34256 w 7467600"/>
              <a:gd name="connsiteY164" fmla="*/ 4347603 h 6858000"/>
              <a:gd name="connsiteX165" fmla="*/ 527241 w 7467600"/>
              <a:gd name="connsiteY165" fmla="*/ 4065078 h 6858000"/>
              <a:gd name="connsiteX166" fmla="*/ 1510397 w 7467600"/>
              <a:gd name="connsiteY166" fmla="*/ 3684705 h 6858000"/>
              <a:gd name="connsiteX167" fmla="*/ 1313114 w 7467600"/>
              <a:gd name="connsiteY167" fmla="*/ 3655216 h 6858000"/>
              <a:gd name="connsiteX168" fmla="*/ 1109304 w 7467600"/>
              <a:gd name="connsiteY168" fmla="*/ 3669030 h 6858000"/>
              <a:gd name="connsiteX169" fmla="*/ 8129 w 7467600"/>
              <a:gd name="connsiteY169" fmla="*/ 4330519 h 6858000"/>
              <a:gd name="connsiteX170" fmla="*/ 687572 w 7467600"/>
              <a:gd name="connsiteY170" fmla="*/ 3925629 h 6858000"/>
              <a:gd name="connsiteX171" fmla="*/ 1138365 w 7467600"/>
              <a:gd name="connsiteY171" fmla="*/ 3774515 h 6858000"/>
              <a:gd name="connsiteX172" fmla="*/ 1505579 w 7467600"/>
              <a:gd name="connsiteY172" fmla="*/ 3655526 h 6858000"/>
              <a:gd name="connsiteX173" fmla="*/ 1313114 w 7467600"/>
              <a:gd name="connsiteY173" fmla="*/ 3655216 h 6858000"/>
              <a:gd name="connsiteX174" fmla="*/ 3655073 w 7467600"/>
              <a:gd name="connsiteY174" fmla="*/ 3650884 h 6858000"/>
              <a:gd name="connsiteX175" fmla="*/ 3989938 w 7467600"/>
              <a:gd name="connsiteY175" fmla="*/ 3991685 h 6858000"/>
              <a:gd name="connsiteX176" fmla="*/ 4393907 w 7467600"/>
              <a:gd name="connsiteY176" fmla="*/ 4261258 h 6858000"/>
              <a:gd name="connsiteX177" fmla="*/ 4648051 w 7467600"/>
              <a:gd name="connsiteY177" fmla="*/ 4374051 h 6858000"/>
              <a:gd name="connsiteX178" fmla="*/ 4383389 w 7467600"/>
              <a:gd name="connsiteY178" fmla="*/ 4184369 h 6858000"/>
              <a:gd name="connsiteX179" fmla="*/ 4165508 w 7467600"/>
              <a:gd name="connsiteY179" fmla="*/ 4035196 h 6858000"/>
              <a:gd name="connsiteX180" fmla="*/ 4068162 w 7467600"/>
              <a:gd name="connsiteY180" fmla="*/ 3953394 h 6858000"/>
              <a:gd name="connsiteX181" fmla="*/ 3981416 w 7467600"/>
              <a:gd name="connsiteY181" fmla="*/ 3880482 h 6858000"/>
              <a:gd name="connsiteX182" fmla="*/ 3800147 w 7467600"/>
              <a:gd name="connsiteY182" fmla="*/ 3749872 h 6858000"/>
              <a:gd name="connsiteX183" fmla="*/ 3655073 w 7467600"/>
              <a:gd name="connsiteY183" fmla="*/ 3650884 h 6858000"/>
              <a:gd name="connsiteX184" fmla="*/ 3670252 w 7467600"/>
              <a:gd name="connsiteY184" fmla="*/ 3622798 h 6858000"/>
              <a:gd name="connsiteX185" fmla="*/ 3817258 w 7467600"/>
              <a:gd name="connsiteY185" fmla="*/ 3723577 h 6858000"/>
              <a:gd name="connsiteX186" fmla="*/ 4000461 w 7467600"/>
              <a:gd name="connsiteY186" fmla="*/ 3855966 h 6858000"/>
              <a:gd name="connsiteX187" fmla="*/ 4088180 w 7467600"/>
              <a:gd name="connsiteY187" fmla="*/ 3929774 h 6858000"/>
              <a:gd name="connsiteX188" fmla="*/ 4184555 w 7467600"/>
              <a:gd name="connsiteY188" fmla="*/ 4010683 h 6858000"/>
              <a:gd name="connsiteX189" fmla="*/ 4399563 w 7467600"/>
              <a:gd name="connsiteY189" fmla="*/ 4158106 h 6858000"/>
              <a:gd name="connsiteX190" fmla="*/ 4684469 w 7467600"/>
              <a:gd name="connsiteY190" fmla="*/ 4364680 h 6858000"/>
              <a:gd name="connsiteX191" fmla="*/ 4690271 w 7467600"/>
              <a:gd name="connsiteY191" fmla="*/ 4370034 h 6858000"/>
              <a:gd name="connsiteX192" fmla="*/ 4136093 w 7467600"/>
              <a:gd name="connsiteY192" fmla="*/ 3858466 h 6858000"/>
              <a:gd name="connsiteX193" fmla="*/ 3670252 w 7467600"/>
              <a:gd name="connsiteY193" fmla="*/ 3622798 h 6858000"/>
              <a:gd name="connsiteX194" fmla="*/ 4440129 w 7467600"/>
              <a:gd name="connsiteY194" fmla="*/ 3448571 h 6858000"/>
              <a:gd name="connsiteX195" fmla="*/ 4856525 w 7467600"/>
              <a:gd name="connsiteY195" fmla="*/ 3915351 h 6858000"/>
              <a:gd name="connsiteX196" fmla="*/ 5059055 w 7467600"/>
              <a:gd name="connsiteY196" fmla="*/ 4108918 h 6858000"/>
              <a:gd name="connsiteX197" fmla="*/ 5290070 w 7467600"/>
              <a:gd name="connsiteY197" fmla="*/ 4263619 h 6858000"/>
              <a:gd name="connsiteX198" fmla="*/ 4834991 w 7467600"/>
              <a:gd name="connsiteY198" fmla="*/ 3830985 h 6858000"/>
              <a:gd name="connsiteX199" fmla="*/ 4440129 w 7467600"/>
              <a:gd name="connsiteY199" fmla="*/ 3448571 h 6858000"/>
              <a:gd name="connsiteX200" fmla="*/ 4441737 w 7467600"/>
              <a:gd name="connsiteY200" fmla="*/ 3399734 h 6858000"/>
              <a:gd name="connsiteX201" fmla="*/ 4431236 w 7467600"/>
              <a:gd name="connsiteY201" fmla="*/ 3400954 h 6858000"/>
              <a:gd name="connsiteX202" fmla="*/ 4557150 w 7467600"/>
              <a:gd name="connsiteY202" fmla="*/ 3510023 h 6858000"/>
              <a:gd name="connsiteX203" fmla="*/ 4856936 w 7467600"/>
              <a:gd name="connsiteY203" fmla="*/ 3809146 h 6858000"/>
              <a:gd name="connsiteX204" fmla="*/ 5111996 w 7467600"/>
              <a:gd name="connsiteY204" fmla="*/ 4065759 h 6858000"/>
              <a:gd name="connsiteX205" fmla="*/ 5388878 w 7467600"/>
              <a:gd name="connsiteY205" fmla="*/ 4300185 h 6858000"/>
              <a:gd name="connsiteX206" fmla="*/ 5425556 w 7467600"/>
              <a:gd name="connsiteY206" fmla="*/ 4308967 h 6858000"/>
              <a:gd name="connsiteX207" fmla="*/ 4943646 w 7467600"/>
              <a:gd name="connsiteY207" fmla="*/ 3822916 h 6858000"/>
              <a:gd name="connsiteX208" fmla="*/ 4594837 w 7467600"/>
              <a:gd name="connsiteY208" fmla="*/ 3532274 h 6858000"/>
              <a:gd name="connsiteX209" fmla="*/ 4441737 w 7467600"/>
              <a:gd name="connsiteY209" fmla="*/ 3399734 h 6858000"/>
              <a:gd name="connsiteX210" fmla="*/ 5425834 w 7467600"/>
              <a:gd name="connsiteY210" fmla="*/ 3162785 h 6858000"/>
              <a:gd name="connsiteX211" fmla="*/ 5401644 w 7467600"/>
              <a:gd name="connsiteY211" fmla="*/ 3617847 h 6858000"/>
              <a:gd name="connsiteX212" fmla="*/ 5467256 w 7467600"/>
              <a:gd name="connsiteY212" fmla="*/ 4175494 h 6858000"/>
              <a:gd name="connsiteX213" fmla="*/ 5448069 w 7467600"/>
              <a:gd name="connsiteY213" fmla="*/ 3567554 h 6858000"/>
              <a:gd name="connsiteX214" fmla="*/ 5425834 w 7467600"/>
              <a:gd name="connsiteY214" fmla="*/ 3162785 h 6858000"/>
              <a:gd name="connsiteX215" fmla="*/ 1318687 w 7467600"/>
              <a:gd name="connsiteY215" fmla="*/ 3113840 h 6858000"/>
              <a:gd name="connsiteX216" fmla="*/ 1066793 w 7467600"/>
              <a:gd name="connsiteY216" fmla="*/ 3212171 h 6858000"/>
              <a:gd name="connsiteX217" fmla="*/ 993319 w 7467600"/>
              <a:gd name="connsiteY217" fmla="*/ 3247648 h 6858000"/>
              <a:gd name="connsiteX218" fmla="*/ 853081 w 7467600"/>
              <a:gd name="connsiteY218" fmla="*/ 3312410 h 6858000"/>
              <a:gd name="connsiteX219" fmla="*/ 805957 w 7467600"/>
              <a:gd name="connsiteY219" fmla="*/ 3330443 h 6858000"/>
              <a:gd name="connsiteX220" fmla="*/ 1318687 w 7467600"/>
              <a:gd name="connsiteY220" fmla="*/ 3113840 h 6858000"/>
              <a:gd name="connsiteX221" fmla="*/ 5453702 w 7467600"/>
              <a:gd name="connsiteY221" fmla="*/ 3090882 h 6858000"/>
              <a:gd name="connsiteX222" fmla="*/ 5480135 w 7467600"/>
              <a:gd name="connsiteY222" fmla="*/ 3565802 h 6858000"/>
              <a:gd name="connsiteX223" fmla="*/ 5499023 w 7467600"/>
              <a:gd name="connsiteY223" fmla="*/ 4166310 h 6858000"/>
              <a:gd name="connsiteX224" fmla="*/ 5547022 w 7467600"/>
              <a:gd name="connsiteY224" fmla="*/ 3607838 h 6858000"/>
              <a:gd name="connsiteX225" fmla="*/ 5515964 w 7467600"/>
              <a:gd name="connsiteY225" fmla="*/ 3378541 h 6858000"/>
              <a:gd name="connsiteX226" fmla="*/ 5453702 w 7467600"/>
              <a:gd name="connsiteY226" fmla="*/ 3090882 h 6858000"/>
              <a:gd name="connsiteX227" fmla="*/ 1238695 w 7467600"/>
              <a:gd name="connsiteY227" fmla="*/ 3076820 h 6858000"/>
              <a:gd name="connsiteX228" fmla="*/ 716371 w 7467600"/>
              <a:gd name="connsiteY228" fmla="*/ 3293249 h 6858000"/>
              <a:gd name="connsiteX229" fmla="*/ 579522 w 7467600"/>
              <a:gd name="connsiteY229" fmla="*/ 3371759 h 6858000"/>
              <a:gd name="connsiteX230" fmla="*/ 600288 w 7467600"/>
              <a:gd name="connsiteY230" fmla="*/ 3365555 h 6858000"/>
              <a:gd name="connsiteX231" fmla="*/ 840692 w 7467600"/>
              <a:gd name="connsiteY231" fmla="*/ 3284921 h 6858000"/>
              <a:gd name="connsiteX232" fmla="*/ 979248 w 7467600"/>
              <a:gd name="connsiteY232" fmla="*/ 3221003 h 6858000"/>
              <a:gd name="connsiteX233" fmla="*/ 1053282 w 7467600"/>
              <a:gd name="connsiteY233" fmla="*/ 3185247 h 6858000"/>
              <a:gd name="connsiteX234" fmla="*/ 1320603 w 7467600"/>
              <a:gd name="connsiteY234" fmla="*/ 3081281 h 6858000"/>
              <a:gd name="connsiteX235" fmla="*/ 1238695 w 7467600"/>
              <a:gd name="connsiteY235" fmla="*/ 3076820 h 6858000"/>
              <a:gd name="connsiteX236" fmla="*/ 5425627 w 7467600"/>
              <a:gd name="connsiteY236" fmla="*/ 2954192 h 6858000"/>
              <a:gd name="connsiteX237" fmla="*/ 5470770 w 7467600"/>
              <a:gd name="connsiteY237" fmla="*/ 3005435 h 6858000"/>
              <a:gd name="connsiteX238" fmla="*/ 5519779 w 7467600"/>
              <a:gd name="connsiteY238" fmla="*/ 4359223 h 6858000"/>
              <a:gd name="connsiteX239" fmla="*/ 5520293 w 7467600"/>
              <a:gd name="connsiteY239" fmla="*/ 4360602 h 6858000"/>
              <a:gd name="connsiteX240" fmla="*/ 5767221 w 7467600"/>
              <a:gd name="connsiteY240" fmla="*/ 4665564 h 6858000"/>
              <a:gd name="connsiteX241" fmla="*/ 6937169 w 7467600"/>
              <a:gd name="connsiteY241" fmla="*/ 4815941 h 6858000"/>
              <a:gd name="connsiteX242" fmla="*/ 6953922 w 7467600"/>
              <a:gd name="connsiteY242" fmla="*/ 4890068 h 6858000"/>
              <a:gd name="connsiteX243" fmla="*/ 6071359 w 7467600"/>
              <a:gd name="connsiteY243" fmla="*/ 4770770 h 6858000"/>
              <a:gd name="connsiteX244" fmla="*/ 6038839 w 7467600"/>
              <a:gd name="connsiteY244" fmla="*/ 4764474 h 6858000"/>
              <a:gd name="connsiteX245" fmla="*/ 6038706 w 7467600"/>
              <a:gd name="connsiteY245" fmla="*/ 4763847 h 6858000"/>
              <a:gd name="connsiteX246" fmla="*/ 6037784 w 7467600"/>
              <a:gd name="connsiteY246" fmla="*/ 4764270 h 6858000"/>
              <a:gd name="connsiteX247" fmla="*/ 6038839 w 7467600"/>
              <a:gd name="connsiteY247" fmla="*/ 4764474 h 6858000"/>
              <a:gd name="connsiteX248" fmla="*/ 6040338 w 7467600"/>
              <a:gd name="connsiteY248" fmla="*/ 4771418 h 6858000"/>
              <a:gd name="connsiteX249" fmla="*/ 6024488 w 7467600"/>
              <a:gd name="connsiteY249" fmla="*/ 4809903 h 6858000"/>
              <a:gd name="connsiteX250" fmla="*/ 5599771 w 7467600"/>
              <a:gd name="connsiteY250" fmla="*/ 5509652 h 6858000"/>
              <a:gd name="connsiteX251" fmla="*/ 5548843 w 7467600"/>
              <a:gd name="connsiteY251" fmla="*/ 5563845 h 6858000"/>
              <a:gd name="connsiteX252" fmla="*/ 5940952 w 7467600"/>
              <a:gd name="connsiteY252" fmla="*/ 6250028 h 6858000"/>
              <a:gd name="connsiteX253" fmla="*/ 6043441 w 7467600"/>
              <a:gd name="connsiteY253" fmla="*/ 6665847 h 6858000"/>
              <a:gd name="connsiteX254" fmla="*/ 6093432 w 7467600"/>
              <a:gd name="connsiteY254" fmla="*/ 6858000 h 6858000"/>
              <a:gd name="connsiteX255" fmla="*/ 6034344 w 7467600"/>
              <a:gd name="connsiteY255" fmla="*/ 6858000 h 6858000"/>
              <a:gd name="connsiteX256" fmla="*/ 6026679 w 7467600"/>
              <a:gd name="connsiteY256" fmla="*/ 6836959 h 6858000"/>
              <a:gd name="connsiteX257" fmla="*/ 5800441 w 7467600"/>
              <a:gd name="connsiteY257" fmla="*/ 6335286 h 6858000"/>
              <a:gd name="connsiteX258" fmla="*/ 5526562 w 7467600"/>
              <a:gd name="connsiteY258" fmla="*/ 5705388 h 6858000"/>
              <a:gd name="connsiteX259" fmla="*/ 5519640 w 7467600"/>
              <a:gd name="connsiteY259" fmla="*/ 5683774 h 6858000"/>
              <a:gd name="connsiteX260" fmla="*/ 5844559 w 7467600"/>
              <a:gd name="connsiteY260" fmla="*/ 6553349 h 6858000"/>
              <a:gd name="connsiteX261" fmla="*/ 5975994 w 7467600"/>
              <a:gd name="connsiteY261" fmla="*/ 6858000 h 6858000"/>
              <a:gd name="connsiteX262" fmla="*/ 5898547 w 7467600"/>
              <a:gd name="connsiteY262" fmla="*/ 6858000 h 6858000"/>
              <a:gd name="connsiteX263" fmla="*/ 5682041 w 7467600"/>
              <a:gd name="connsiteY263" fmla="*/ 6355860 h 6858000"/>
              <a:gd name="connsiteX264" fmla="*/ 5461758 w 7467600"/>
              <a:gd name="connsiteY264" fmla="*/ 5820220 h 6858000"/>
              <a:gd name="connsiteX265" fmla="*/ 5237282 w 7467600"/>
              <a:gd name="connsiteY265" fmla="*/ 6579086 h 6858000"/>
              <a:gd name="connsiteX266" fmla="*/ 5115009 w 7467600"/>
              <a:gd name="connsiteY266" fmla="*/ 6858000 h 6858000"/>
              <a:gd name="connsiteX267" fmla="*/ 5028074 w 7467600"/>
              <a:gd name="connsiteY267" fmla="*/ 6858000 h 6858000"/>
              <a:gd name="connsiteX268" fmla="*/ 5079508 w 7467600"/>
              <a:gd name="connsiteY268" fmla="*/ 6749074 h 6858000"/>
              <a:gd name="connsiteX269" fmla="*/ 5371846 w 7467600"/>
              <a:gd name="connsiteY269" fmla="*/ 5924413 h 6858000"/>
              <a:gd name="connsiteX270" fmla="*/ 5270512 w 7467600"/>
              <a:gd name="connsiteY270" fmla="*/ 6138975 h 6858000"/>
              <a:gd name="connsiteX271" fmla="*/ 5062409 w 7467600"/>
              <a:gd name="connsiteY271" fmla="*/ 6653544 h 6858000"/>
              <a:gd name="connsiteX272" fmla="*/ 5036628 w 7467600"/>
              <a:gd name="connsiteY272" fmla="*/ 6754247 h 6858000"/>
              <a:gd name="connsiteX273" fmla="*/ 5009112 w 7467600"/>
              <a:gd name="connsiteY273" fmla="*/ 6858000 h 6858000"/>
              <a:gd name="connsiteX274" fmla="*/ 4976679 w 7467600"/>
              <a:gd name="connsiteY274" fmla="*/ 6858000 h 6858000"/>
              <a:gd name="connsiteX275" fmla="*/ 5006537 w 7467600"/>
              <a:gd name="connsiteY275" fmla="*/ 6747068 h 6858000"/>
              <a:gd name="connsiteX276" fmla="*/ 5032723 w 7467600"/>
              <a:gd name="connsiteY276" fmla="*/ 6644957 h 6858000"/>
              <a:gd name="connsiteX277" fmla="*/ 5242949 w 7467600"/>
              <a:gd name="connsiteY277" fmla="*/ 6125175 h 6858000"/>
              <a:gd name="connsiteX278" fmla="*/ 5286321 w 7467600"/>
              <a:gd name="connsiteY278" fmla="*/ 6033555 h 6858000"/>
              <a:gd name="connsiteX279" fmla="*/ 5008210 w 7467600"/>
              <a:gd name="connsiteY279" fmla="*/ 6649194 h 6858000"/>
              <a:gd name="connsiteX280" fmla="*/ 4986321 w 7467600"/>
              <a:gd name="connsiteY280" fmla="*/ 6765687 h 6858000"/>
              <a:gd name="connsiteX281" fmla="*/ 4973474 w 7467600"/>
              <a:gd name="connsiteY281" fmla="*/ 6858000 h 6858000"/>
              <a:gd name="connsiteX282" fmla="*/ 4907178 w 7467600"/>
              <a:gd name="connsiteY282" fmla="*/ 6858000 h 6858000"/>
              <a:gd name="connsiteX283" fmla="*/ 4910810 w 7467600"/>
              <a:gd name="connsiteY283" fmla="*/ 6829660 h 6858000"/>
              <a:gd name="connsiteX284" fmla="*/ 4987461 w 7467600"/>
              <a:gd name="connsiteY284" fmla="*/ 6432994 h 6858000"/>
              <a:gd name="connsiteX285" fmla="*/ 5179262 w 7467600"/>
              <a:gd name="connsiteY285" fmla="*/ 6035044 h 6858000"/>
              <a:gd name="connsiteX286" fmla="*/ 4689678 w 7467600"/>
              <a:gd name="connsiteY286" fmla="*/ 6440241 h 6858000"/>
              <a:gd name="connsiteX287" fmla="*/ 4477543 w 7467600"/>
              <a:gd name="connsiteY287" fmla="*/ 6674836 h 6858000"/>
              <a:gd name="connsiteX288" fmla="*/ 4329957 w 7467600"/>
              <a:gd name="connsiteY288" fmla="*/ 6858000 h 6858000"/>
              <a:gd name="connsiteX289" fmla="*/ 4218595 w 7467600"/>
              <a:gd name="connsiteY289" fmla="*/ 6858000 h 6858000"/>
              <a:gd name="connsiteX290" fmla="*/ 4368888 w 7467600"/>
              <a:gd name="connsiteY290" fmla="*/ 6668412 h 6858000"/>
              <a:gd name="connsiteX291" fmla="*/ 4563091 w 7467600"/>
              <a:gd name="connsiteY291" fmla="*/ 6442508 h 6858000"/>
              <a:gd name="connsiteX292" fmla="*/ 5387324 w 7467600"/>
              <a:gd name="connsiteY292" fmla="*/ 5705830 h 6858000"/>
              <a:gd name="connsiteX293" fmla="*/ 5073620 w 7467600"/>
              <a:gd name="connsiteY293" fmla="*/ 5955437 h 6858000"/>
              <a:gd name="connsiteX294" fmla="*/ 4689789 w 7467600"/>
              <a:gd name="connsiteY294" fmla="*/ 6268382 h 6858000"/>
              <a:gd name="connsiteX295" fmla="*/ 4418722 w 7467600"/>
              <a:gd name="connsiteY295" fmla="*/ 6570886 h 6858000"/>
              <a:gd name="connsiteX296" fmla="*/ 4214944 w 7467600"/>
              <a:gd name="connsiteY296" fmla="*/ 6858000 h 6858000"/>
              <a:gd name="connsiteX297" fmla="*/ 4177898 w 7467600"/>
              <a:gd name="connsiteY297" fmla="*/ 6858000 h 6858000"/>
              <a:gd name="connsiteX298" fmla="*/ 4391597 w 7467600"/>
              <a:gd name="connsiteY298" fmla="*/ 6556370 h 6858000"/>
              <a:gd name="connsiteX299" fmla="*/ 4668889 w 7467600"/>
              <a:gd name="connsiteY299" fmla="*/ 6246399 h 6858000"/>
              <a:gd name="connsiteX300" fmla="*/ 5055427 w 7467600"/>
              <a:gd name="connsiteY300" fmla="*/ 5931476 h 6858000"/>
              <a:gd name="connsiteX301" fmla="*/ 5371814 w 7467600"/>
              <a:gd name="connsiteY301" fmla="*/ 5678975 h 6858000"/>
              <a:gd name="connsiteX302" fmla="*/ 4987918 w 7467600"/>
              <a:gd name="connsiteY302" fmla="*/ 5838701 h 6858000"/>
              <a:gd name="connsiteX303" fmla="*/ 4317146 w 7467600"/>
              <a:gd name="connsiteY303" fmla="*/ 6587716 h 6858000"/>
              <a:gd name="connsiteX304" fmla="*/ 4171627 w 7467600"/>
              <a:gd name="connsiteY304" fmla="*/ 6858000 h 6858000"/>
              <a:gd name="connsiteX305" fmla="*/ 4081585 w 7467600"/>
              <a:gd name="connsiteY305" fmla="*/ 6858000 h 6858000"/>
              <a:gd name="connsiteX306" fmla="*/ 4238603 w 7467600"/>
              <a:gd name="connsiteY306" fmla="*/ 6559341 h 6858000"/>
              <a:gd name="connsiteX307" fmla="*/ 4778333 w 7467600"/>
              <a:gd name="connsiteY307" fmla="*/ 5873626 h 6858000"/>
              <a:gd name="connsiteX308" fmla="*/ 5414185 w 7467600"/>
              <a:gd name="connsiteY308" fmla="*/ 5573882 h 6858000"/>
              <a:gd name="connsiteX309" fmla="*/ 5959648 w 7467600"/>
              <a:gd name="connsiteY309" fmla="*/ 4760797 h 6858000"/>
              <a:gd name="connsiteX310" fmla="*/ 5355019 w 7467600"/>
              <a:gd name="connsiteY310" fmla="*/ 4734672 h 6858000"/>
              <a:gd name="connsiteX311" fmla="*/ 5083565 w 7467600"/>
              <a:gd name="connsiteY311" fmla="*/ 5179121 h 6858000"/>
              <a:gd name="connsiteX312" fmla="*/ 4713577 w 7467600"/>
              <a:gd name="connsiteY312" fmla="*/ 5616803 h 6858000"/>
              <a:gd name="connsiteX313" fmla="*/ 3989559 w 7467600"/>
              <a:gd name="connsiteY313" fmla="*/ 6145945 h 6858000"/>
              <a:gd name="connsiteX314" fmla="*/ 3939824 w 7467600"/>
              <a:gd name="connsiteY314" fmla="*/ 6066900 h 6858000"/>
              <a:gd name="connsiteX315" fmla="*/ 4584537 w 7467600"/>
              <a:gd name="connsiteY315" fmla="*/ 5324826 h 6858000"/>
              <a:gd name="connsiteX316" fmla="*/ 5037105 w 7467600"/>
              <a:gd name="connsiteY316" fmla="*/ 5088765 h 6858000"/>
              <a:gd name="connsiteX317" fmla="*/ 5039930 w 7467600"/>
              <a:gd name="connsiteY317" fmla="*/ 5089585 h 6858000"/>
              <a:gd name="connsiteX318" fmla="*/ 5263764 w 7467600"/>
              <a:gd name="connsiteY318" fmla="*/ 4735525 h 6858000"/>
              <a:gd name="connsiteX319" fmla="*/ 4086300 w 7467600"/>
              <a:gd name="connsiteY319" fmla="*/ 4884599 h 6858000"/>
              <a:gd name="connsiteX320" fmla="*/ 4085485 w 7467600"/>
              <a:gd name="connsiteY320" fmla="*/ 4899070 h 6858000"/>
              <a:gd name="connsiteX321" fmla="*/ 3871915 w 7467600"/>
              <a:gd name="connsiteY321" fmla="*/ 5253645 h 6858000"/>
              <a:gd name="connsiteX322" fmla="*/ 3799374 w 7467600"/>
              <a:gd name="connsiteY322" fmla="*/ 5466127 h 6858000"/>
              <a:gd name="connsiteX323" fmla="*/ 3498850 w 7467600"/>
              <a:gd name="connsiteY323" fmla="*/ 6661888 h 6858000"/>
              <a:gd name="connsiteX324" fmla="*/ 3399216 w 7467600"/>
              <a:gd name="connsiteY324" fmla="*/ 6858000 h 6858000"/>
              <a:gd name="connsiteX325" fmla="*/ 3303688 w 7467600"/>
              <a:gd name="connsiteY325" fmla="*/ 6858000 h 6858000"/>
              <a:gd name="connsiteX326" fmla="*/ 3391774 w 7467600"/>
              <a:gd name="connsiteY326" fmla="*/ 6697181 h 6858000"/>
              <a:gd name="connsiteX327" fmla="*/ 3735540 w 7467600"/>
              <a:gd name="connsiteY327" fmla="*/ 5546923 h 6858000"/>
              <a:gd name="connsiteX328" fmla="*/ 3729438 w 7467600"/>
              <a:gd name="connsiteY328" fmla="*/ 5569058 h 6858000"/>
              <a:gd name="connsiteX329" fmla="*/ 3707782 w 7467600"/>
              <a:gd name="connsiteY329" fmla="*/ 5644908 h 6858000"/>
              <a:gd name="connsiteX330" fmla="*/ 3583827 w 7467600"/>
              <a:gd name="connsiteY330" fmla="*/ 6039215 h 6858000"/>
              <a:gd name="connsiteX331" fmla="*/ 3547861 w 7467600"/>
              <a:gd name="connsiteY331" fmla="*/ 6129609 h 6858000"/>
              <a:gd name="connsiteX332" fmla="*/ 3490905 w 7467600"/>
              <a:gd name="connsiteY332" fmla="*/ 6277660 h 6858000"/>
              <a:gd name="connsiteX333" fmla="*/ 3455859 w 7467600"/>
              <a:gd name="connsiteY333" fmla="*/ 6391301 h 6858000"/>
              <a:gd name="connsiteX334" fmla="*/ 3429112 w 7467600"/>
              <a:gd name="connsiteY334" fmla="*/ 6479469 h 6858000"/>
              <a:gd name="connsiteX335" fmla="*/ 3304862 w 7467600"/>
              <a:gd name="connsiteY335" fmla="*/ 6796476 h 6858000"/>
              <a:gd name="connsiteX336" fmla="*/ 3276071 w 7467600"/>
              <a:gd name="connsiteY336" fmla="*/ 6858000 h 6858000"/>
              <a:gd name="connsiteX337" fmla="*/ 3240805 w 7467600"/>
              <a:gd name="connsiteY337" fmla="*/ 6858000 h 6858000"/>
              <a:gd name="connsiteX338" fmla="*/ 3275917 w 7467600"/>
              <a:gd name="connsiteY338" fmla="*/ 6783192 h 6858000"/>
              <a:gd name="connsiteX339" fmla="*/ 3399358 w 7467600"/>
              <a:gd name="connsiteY339" fmla="*/ 6469011 h 6858000"/>
              <a:gd name="connsiteX340" fmla="*/ 3425650 w 7467600"/>
              <a:gd name="connsiteY340" fmla="*/ 6381333 h 6858000"/>
              <a:gd name="connsiteX341" fmla="*/ 3460661 w 7467600"/>
              <a:gd name="connsiteY341" fmla="*/ 6266763 h 6858000"/>
              <a:gd name="connsiteX342" fmla="*/ 3518021 w 7467600"/>
              <a:gd name="connsiteY342" fmla="*/ 6117298 h 6858000"/>
              <a:gd name="connsiteX343" fmla="*/ 3554035 w 7467600"/>
              <a:gd name="connsiteY343" fmla="*/ 6027832 h 6858000"/>
              <a:gd name="connsiteX344" fmla="*/ 3677174 w 7467600"/>
              <a:gd name="connsiteY344" fmla="*/ 5636351 h 6858000"/>
              <a:gd name="connsiteX345" fmla="*/ 3698819 w 7467600"/>
              <a:gd name="connsiteY345" fmla="*/ 5560503 h 6858000"/>
              <a:gd name="connsiteX346" fmla="*/ 3702094 w 7467600"/>
              <a:gd name="connsiteY346" fmla="*/ 5549194 h 6858000"/>
              <a:gd name="connsiteX347" fmla="*/ 3398355 w 7467600"/>
              <a:gd name="connsiteY347" fmla="*/ 6094603 h 6858000"/>
              <a:gd name="connsiteX348" fmla="*/ 3193941 w 7467600"/>
              <a:gd name="connsiteY348" fmla="*/ 6798775 h 6858000"/>
              <a:gd name="connsiteX349" fmla="*/ 3184140 w 7467600"/>
              <a:gd name="connsiteY349" fmla="*/ 6858000 h 6858000"/>
              <a:gd name="connsiteX350" fmla="*/ 3099978 w 7467600"/>
              <a:gd name="connsiteY350" fmla="*/ 6858000 h 6858000"/>
              <a:gd name="connsiteX351" fmla="*/ 3101556 w 7467600"/>
              <a:gd name="connsiteY351" fmla="*/ 6843337 h 6858000"/>
              <a:gd name="connsiteX352" fmla="*/ 3370162 w 7467600"/>
              <a:gd name="connsiteY352" fmla="*/ 5785550 h 6858000"/>
              <a:gd name="connsiteX353" fmla="*/ 3746477 w 7467600"/>
              <a:gd name="connsiteY353" fmla="*/ 5377889 h 6858000"/>
              <a:gd name="connsiteX354" fmla="*/ 3863399 w 7467600"/>
              <a:gd name="connsiteY354" fmla="*/ 5087257 h 6858000"/>
              <a:gd name="connsiteX355" fmla="*/ 3968712 w 7467600"/>
              <a:gd name="connsiteY355" fmla="*/ 4913989 h 6858000"/>
              <a:gd name="connsiteX356" fmla="*/ 2792390 w 7467600"/>
              <a:gd name="connsiteY356" fmla="*/ 5382974 h 6858000"/>
              <a:gd name="connsiteX357" fmla="*/ 2714982 w 7467600"/>
              <a:gd name="connsiteY357" fmla="*/ 5427051 h 6858000"/>
              <a:gd name="connsiteX358" fmla="*/ 2813361 w 7467600"/>
              <a:gd name="connsiteY358" fmla="*/ 6023912 h 6858000"/>
              <a:gd name="connsiteX359" fmla="*/ 2688430 w 7467600"/>
              <a:gd name="connsiteY359" fmla="*/ 6801564 h 6858000"/>
              <a:gd name="connsiteX360" fmla="*/ 2629626 w 7467600"/>
              <a:gd name="connsiteY360" fmla="*/ 6763394 h 6858000"/>
              <a:gd name="connsiteX361" fmla="*/ 2565328 w 7467600"/>
              <a:gd name="connsiteY361" fmla="*/ 5516399 h 6858000"/>
              <a:gd name="connsiteX362" fmla="*/ 1922999 w 7467600"/>
              <a:gd name="connsiteY362" fmla="*/ 5980343 h 6858000"/>
              <a:gd name="connsiteX363" fmla="*/ 1950261 w 7467600"/>
              <a:gd name="connsiteY363" fmla="*/ 6405858 h 6858000"/>
              <a:gd name="connsiteX364" fmla="*/ 2365554 w 7467600"/>
              <a:gd name="connsiteY364" fmla="*/ 6759107 h 6858000"/>
              <a:gd name="connsiteX365" fmla="*/ 2424142 w 7467600"/>
              <a:gd name="connsiteY365" fmla="*/ 6858000 h 6858000"/>
              <a:gd name="connsiteX366" fmla="*/ 2395994 w 7467600"/>
              <a:gd name="connsiteY366" fmla="*/ 6858000 h 6858000"/>
              <a:gd name="connsiteX367" fmla="*/ 2392863 w 7467600"/>
              <a:gd name="connsiteY367" fmla="*/ 6852964 h 6858000"/>
              <a:gd name="connsiteX368" fmla="*/ 2017589 w 7467600"/>
              <a:gd name="connsiteY368" fmla="*/ 6493982 h 6858000"/>
              <a:gd name="connsiteX369" fmla="*/ 2147336 w 7467600"/>
              <a:gd name="connsiteY369" fmla="*/ 6594052 h 6858000"/>
              <a:gd name="connsiteX370" fmla="*/ 2207047 w 7467600"/>
              <a:gd name="connsiteY370" fmla="*/ 6654540 h 6858000"/>
              <a:gd name="connsiteX371" fmla="*/ 2299106 w 7467600"/>
              <a:gd name="connsiteY371" fmla="*/ 6778931 h 6858000"/>
              <a:gd name="connsiteX372" fmla="*/ 2314430 w 7467600"/>
              <a:gd name="connsiteY372" fmla="*/ 6801144 h 6858000"/>
              <a:gd name="connsiteX373" fmla="*/ 2352406 w 7467600"/>
              <a:gd name="connsiteY373" fmla="*/ 6858000 h 6858000"/>
              <a:gd name="connsiteX374" fmla="*/ 2314492 w 7467600"/>
              <a:gd name="connsiteY374" fmla="*/ 6858000 h 6858000"/>
              <a:gd name="connsiteX375" fmla="*/ 2288095 w 7467600"/>
              <a:gd name="connsiteY375" fmla="*/ 6818030 h 6858000"/>
              <a:gd name="connsiteX376" fmla="*/ 2272768 w 7467600"/>
              <a:gd name="connsiteY376" fmla="*/ 6795822 h 6858000"/>
              <a:gd name="connsiteX377" fmla="*/ 2182715 w 7467600"/>
              <a:gd name="connsiteY377" fmla="*/ 6675071 h 6858000"/>
              <a:gd name="connsiteX378" fmla="*/ 2032061 w 7467600"/>
              <a:gd name="connsiteY378" fmla="*/ 6541380 h 6858000"/>
              <a:gd name="connsiteX379" fmla="*/ 2257220 w 7467600"/>
              <a:gd name="connsiteY379" fmla="*/ 6826257 h 6858000"/>
              <a:gd name="connsiteX380" fmla="*/ 2281324 w 7467600"/>
              <a:gd name="connsiteY380" fmla="*/ 6858000 h 6858000"/>
              <a:gd name="connsiteX381" fmla="*/ 2242860 w 7467600"/>
              <a:gd name="connsiteY381" fmla="*/ 6858000 h 6858000"/>
              <a:gd name="connsiteX382" fmla="*/ 2232818 w 7467600"/>
              <a:gd name="connsiteY382" fmla="*/ 6844926 h 6858000"/>
              <a:gd name="connsiteX383" fmla="*/ 1990172 w 7467600"/>
              <a:gd name="connsiteY383" fmla="*/ 6542121 h 6858000"/>
              <a:gd name="connsiteX384" fmla="*/ 2124090 w 7467600"/>
              <a:gd name="connsiteY384" fmla="*/ 6761017 h 6858000"/>
              <a:gd name="connsiteX385" fmla="*/ 2200380 w 7467600"/>
              <a:gd name="connsiteY385" fmla="*/ 6858000 h 6858000"/>
              <a:gd name="connsiteX386" fmla="*/ 2147507 w 7467600"/>
              <a:gd name="connsiteY386" fmla="*/ 6858000 h 6858000"/>
              <a:gd name="connsiteX387" fmla="*/ 2070668 w 7467600"/>
              <a:gd name="connsiteY387" fmla="*/ 6761520 h 6858000"/>
              <a:gd name="connsiteX388" fmla="*/ 1975142 w 7467600"/>
              <a:gd name="connsiteY388" fmla="*/ 6585570 h 6858000"/>
              <a:gd name="connsiteX389" fmla="*/ 2050035 w 7467600"/>
              <a:gd name="connsiteY389" fmla="*/ 6813345 h 6858000"/>
              <a:gd name="connsiteX390" fmla="*/ 2063025 w 7467600"/>
              <a:gd name="connsiteY390" fmla="*/ 6858000 h 6858000"/>
              <a:gd name="connsiteX391" fmla="*/ 2021675 w 7467600"/>
              <a:gd name="connsiteY391" fmla="*/ 6858000 h 6858000"/>
              <a:gd name="connsiteX392" fmla="*/ 2019308 w 7467600"/>
              <a:gd name="connsiteY392" fmla="*/ 6847118 h 6858000"/>
              <a:gd name="connsiteX393" fmla="*/ 1938835 w 7467600"/>
              <a:gd name="connsiteY393" fmla="*/ 6551160 h 6858000"/>
              <a:gd name="connsiteX394" fmla="*/ 1953230 w 7467600"/>
              <a:gd name="connsiteY394" fmla="*/ 6759699 h 6858000"/>
              <a:gd name="connsiteX395" fmla="*/ 1956763 w 7467600"/>
              <a:gd name="connsiteY395" fmla="*/ 6778191 h 6858000"/>
              <a:gd name="connsiteX396" fmla="*/ 1967925 w 7467600"/>
              <a:gd name="connsiteY396" fmla="*/ 6858000 h 6858000"/>
              <a:gd name="connsiteX397" fmla="*/ 1936622 w 7467600"/>
              <a:gd name="connsiteY397" fmla="*/ 6858000 h 6858000"/>
              <a:gd name="connsiteX398" fmla="*/ 1926261 w 7467600"/>
              <a:gd name="connsiteY398" fmla="*/ 6784064 h 6858000"/>
              <a:gd name="connsiteX399" fmla="*/ 1922724 w 7467600"/>
              <a:gd name="connsiteY399" fmla="*/ 6765577 h 6858000"/>
              <a:gd name="connsiteX400" fmla="*/ 1904650 w 7467600"/>
              <a:gd name="connsiteY400" fmla="*/ 6639616 h 6858000"/>
              <a:gd name="connsiteX401" fmla="*/ 1885273 w 7467600"/>
              <a:gd name="connsiteY401" fmla="*/ 6858000 h 6858000"/>
              <a:gd name="connsiteX402" fmla="*/ 1854363 w 7467600"/>
              <a:gd name="connsiteY402" fmla="*/ 6858000 h 6858000"/>
              <a:gd name="connsiteX403" fmla="*/ 1880391 w 7467600"/>
              <a:gd name="connsiteY403" fmla="*/ 6603796 h 6858000"/>
              <a:gd name="connsiteX404" fmla="*/ 1818273 w 7467600"/>
              <a:gd name="connsiteY404" fmla="*/ 6715729 h 6858000"/>
              <a:gd name="connsiteX405" fmla="*/ 1794691 w 7467600"/>
              <a:gd name="connsiteY405" fmla="*/ 6843239 h 6858000"/>
              <a:gd name="connsiteX406" fmla="*/ 1794914 w 7467600"/>
              <a:gd name="connsiteY406" fmla="*/ 6858000 h 6858000"/>
              <a:gd name="connsiteX407" fmla="*/ 1746128 w 7467600"/>
              <a:gd name="connsiteY407" fmla="*/ 6858000 h 6858000"/>
              <a:gd name="connsiteX408" fmla="*/ 1753934 w 7467600"/>
              <a:gd name="connsiteY408" fmla="*/ 6724796 h 6858000"/>
              <a:gd name="connsiteX409" fmla="*/ 1792053 w 7467600"/>
              <a:gd name="connsiteY409" fmla="*/ 6572396 h 6858000"/>
              <a:gd name="connsiteX410" fmla="*/ 1862248 w 7467600"/>
              <a:gd name="connsiteY410" fmla="*/ 6266397 h 6858000"/>
              <a:gd name="connsiteX411" fmla="*/ 1862250 w 7467600"/>
              <a:gd name="connsiteY411" fmla="*/ 6033531 h 6858000"/>
              <a:gd name="connsiteX412" fmla="*/ 1211999 w 7467600"/>
              <a:gd name="connsiteY412" fmla="*/ 6683610 h 6858000"/>
              <a:gd name="connsiteX413" fmla="*/ 1213266 w 7467600"/>
              <a:gd name="connsiteY413" fmla="*/ 6691947 h 6858000"/>
              <a:gd name="connsiteX414" fmla="*/ 1203370 w 7467600"/>
              <a:gd name="connsiteY414" fmla="*/ 6850676 h 6858000"/>
              <a:gd name="connsiteX415" fmla="*/ 1203671 w 7467600"/>
              <a:gd name="connsiteY415" fmla="*/ 6858000 h 6858000"/>
              <a:gd name="connsiteX416" fmla="*/ 1143180 w 7467600"/>
              <a:gd name="connsiteY416" fmla="*/ 6858000 h 6858000"/>
              <a:gd name="connsiteX417" fmla="*/ 1142176 w 7467600"/>
              <a:gd name="connsiteY417" fmla="*/ 6766045 h 6858000"/>
              <a:gd name="connsiteX418" fmla="*/ 1067484 w 7467600"/>
              <a:gd name="connsiteY418" fmla="*/ 6858000 h 6858000"/>
              <a:gd name="connsiteX419" fmla="*/ 953928 w 7467600"/>
              <a:gd name="connsiteY419" fmla="*/ 6858000 h 6858000"/>
              <a:gd name="connsiteX420" fmla="*/ 959715 w 7467600"/>
              <a:gd name="connsiteY420" fmla="*/ 6850185 h 6858000"/>
              <a:gd name="connsiteX421" fmla="*/ 1483788 w 7467600"/>
              <a:gd name="connsiteY421" fmla="*/ 6259174 h 6858000"/>
              <a:gd name="connsiteX422" fmla="*/ 1100671 w 7467600"/>
              <a:gd name="connsiteY422" fmla="*/ 6252137 h 6858000"/>
              <a:gd name="connsiteX423" fmla="*/ 1090144 w 7467600"/>
              <a:gd name="connsiteY423" fmla="*/ 6256748 h 6858000"/>
              <a:gd name="connsiteX424" fmla="*/ 1095872 w 7467600"/>
              <a:gd name="connsiteY424" fmla="*/ 6271892 h 6858000"/>
              <a:gd name="connsiteX425" fmla="*/ 262785 w 7467600"/>
              <a:gd name="connsiteY425" fmla="*/ 6845450 h 6858000"/>
              <a:gd name="connsiteX426" fmla="*/ 209968 w 7467600"/>
              <a:gd name="connsiteY426" fmla="*/ 6770713 h 6858000"/>
              <a:gd name="connsiteX427" fmla="*/ 873460 w 7467600"/>
              <a:gd name="connsiteY427" fmla="*/ 6253768 h 6858000"/>
              <a:gd name="connsiteX428" fmla="*/ 192686 w 7467600"/>
              <a:gd name="connsiteY428" fmla="*/ 5849257 h 6858000"/>
              <a:gd name="connsiteX429" fmla="*/ 4696 w 7467600"/>
              <a:gd name="connsiteY429" fmla="*/ 5697668 h 6858000"/>
              <a:gd name="connsiteX430" fmla="*/ 0 w 7467600"/>
              <a:gd name="connsiteY430" fmla="*/ 5689984 h 6858000"/>
              <a:gd name="connsiteX431" fmla="*/ 0 w 7467600"/>
              <a:gd name="connsiteY431" fmla="*/ 5513472 h 6858000"/>
              <a:gd name="connsiteX432" fmla="*/ 174101 w 7467600"/>
              <a:gd name="connsiteY432" fmla="*/ 5620277 h 6858000"/>
              <a:gd name="connsiteX433" fmla="*/ 891800 w 7467600"/>
              <a:gd name="connsiteY433" fmla="*/ 6036935 h 6858000"/>
              <a:gd name="connsiteX434" fmla="*/ 1072219 w 7467600"/>
              <a:gd name="connsiteY434" fmla="*/ 6169443 h 6858000"/>
              <a:gd name="connsiteX435" fmla="*/ 1074117 w 7467600"/>
              <a:gd name="connsiteY435" fmla="*/ 6170301 h 6858000"/>
              <a:gd name="connsiteX436" fmla="*/ 1083114 w 7467600"/>
              <a:gd name="connsiteY436" fmla="*/ 6174131 h 6858000"/>
              <a:gd name="connsiteX437" fmla="*/ 1543010 w 7467600"/>
              <a:gd name="connsiteY437" fmla="*/ 6191140 h 6858000"/>
              <a:gd name="connsiteX438" fmla="*/ 1551080 w 7467600"/>
              <a:gd name="connsiteY438" fmla="*/ 6195006 h 6858000"/>
              <a:gd name="connsiteX439" fmla="*/ 2345443 w 7467600"/>
              <a:gd name="connsiteY439" fmla="*/ 5549882 h 6858000"/>
              <a:gd name="connsiteX440" fmla="*/ 1721499 w 7467600"/>
              <a:gd name="connsiteY440" fmla="*/ 5599969 h 6858000"/>
              <a:gd name="connsiteX441" fmla="*/ 767716 w 7467600"/>
              <a:gd name="connsiteY441" fmla="*/ 5472768 h 6858000"/>
              <a:gd name="connsiteX442" fmla="*/ 722147 w 7467600"/>
              <a:gd name="connsiteY442" fmla="*/ 5393091 h 6858000"/>
              <a:gd name="connsiteX443" fmla="*/ 1485552 w 7467600"/>
              <a:gd name="connsiteY443" fmla="*/ 5313202 h 6858000"/>
              <a:gd name="connsiteX444" fmla="*/ 2143004 w 7467600"/>
              <a:gd name="connsiteY444" fmla="*/ 5402420 h 6858000"/>
              <a:gd name="connsiteX445" fmla="*/ 1933391 w 7467600"/>
              <a:gd name="connsiteY445" fmla="*/ 5156971 h 6858000"/>
              <a:gd name="connsiteX446" fmla="*/ 1827118 w 7467600"/>
              <a:gd name="connsiteY446" fmla="*/ 4968410 h 6858000"/>
              <a:gd name="connsiteX447" fmla="*/ 1837349 w 7467600"/>
              <a:gd name="connsiteY447" fmla="*/ 4956357 h 6858000"/>
              <a:gd name="connsiteX448" fmla="*/ 2162835 w 7467600"/>
              <a:gd name="connsiteY448" fmla="*/ 5187853 h 6858000"/>
              <a:gd name="connsiteX449" fmla="*/ 2257167 w 7467600"/>
              <a:gd name="connsiteY449" fmla="*/ 5462123 h 6858000"/>
              <a:gd name="connsiteX450" fmla="*/ 2261598 w 7467600"/>
              <a:gd name="connsiteY450" fmla="*/ 5467998 h 6858000"/>
              <a:gd name="connsiteX451" fmla="*/ 2437177 w 7467600"/>
              <a:gd name="connsiteY451" fmla="*/ 5479608 h 6858000"/>
              <a:gd name="connsiteX452" fmla="*/ 2445247 w 7467600"/>
              <a:gd name="connsiteY452" fmla="*/ 5483476 h 6858000"/>
              <a:gd name="connsiteX453" fmla="*/ 2743626 w 7467600"/>
              <a:gd name="connsiteY453" fmla="*/ 5304819 h 6858000"/>
              <a:gd name="connsiteX454" fmla="*/ 3048102 w 7467600"/>
              <a:gd name="connsiteY454" fmla="*/ 5150595 h 6858000"/>
              <a:gd name="connsiteX455" fmla="*/ 1799414 w 7467600"/>
              <a:gd name="connsiteY455" fmla="*/ 4694732 h 6858000"/>
              <a:gd name="connsiteX456" fmla="*/ 1771735 w 7467600"/>
              <a:gd name="connsiteY456" fmla="*/ 4619929 h 6858000"/>
              <a:gd name="connsiteX457" fmla="*/ 3104273 w 7467600"/>
              <a:gd name="connsiteY457" fmla="*/ 5076159 h 6858000"/>
              <a:gd name="connsiteX458" fmla="*/ 3113245 w 7467600"/>
              <a:gd name="connsiteY458" fmla="*/ 5090705 h 6858000"/>
              <a:gd name="connsiteX459" fmla="*/ 3126294 w 7467600"/>
              <a:gd name="connsiteY459" fmla="*/ 5114400 h 6858000"/>
              <a:gd name="connsiteX460" fmla="*/ 3937433 w 7467600"/>
              <a:gd name="connsiteY460" fmla="*/ 4830473 h 6858000"/>
              <a:gd name="connsiteX461" fmla="*/ 3590475 w 7467600"/>
              <a:gd name="connsiteY461" fmla="*/ 4597974 h 6858000"/>
              <a:gd name="connsiteX462" fmla="*/ 3100264 w 7467600"/>
              <a:gd name="connsiteY462" fmla="*/ 4579845 h 6858000"/>
              <a:gd name="connsiteX463" fmla="*/ 2183576 w 7467600"/>
              <a:gd name="connsiteY463" fmla="*/ 4227150 h 6858000"/>
              <a:gd name="connsiteX464" fmla="*/ 2151029 w 7467600"/>
              <a:gd name="connsiteY464" fmla="*/ 4146947 h 6858000"/>
              <a:gd name="connsiteX465" fmla="*/ 3563434 w 7467600"/>
              <a:gd name="connsiteY465" fmla="*/ 4469115 h 6858000"/>
              <a:gd name="connsiteX466" fmla="*/ 3177952 w 7467600"/>
              <a:gd name="connsiteY466" fmla="*/ 3657386 h 6858000"/>
              <a:gd name="connsiteX467" fmla="*/ 3189263 w 7467600"/>
              <a:gd name="connsiteY467" fmla="*/ 3625726 h 6858000"/>
              <a:gd name="connsiteX468" fmla="*/ 3560912 w 7467600"/>
              <a:gd name="connsiteY468" fmla="*/ 4079863 h 6858000"/>
              <a:gd name="connsiteX469" fmla="*/ 3626636 w 7467600"/>
              <a:gd name="connsiteY469" fmla="*/ 4512230 h 6858000"/>
              <a:gd name="connsiteX470" fmla="*/ 3653088 w 7467600"/>
              <a:gd name="connsiteY470" fmla="*/ 4521417 h 6858000"/>
              <a:gd name="connsiteX471" fmla="*/ 3988128 w 7467600"/>
              <a:gd name="connsiteY471" fmla="*/ 4817267 h 6858000"/>
              <a:gd name="connsiteX472" fmla="*/ 4830582 w 7467600"/>
              <a:gd name="connsiteY472" fmla="*/ 4676000 h 6858000"/>
              <a:gd name="connsiteX473" fmla="*/ 4830100 w 7467600"/>
              <a:gd name="connsiteY473" fmla="*/ 4675554 h 6858000"/>
              <a:gd name="connsiteX474" fmla="*/ 4036318 w 7467600"/>
              <a:gd name="connsiteY474" fmla="*/ 4147013 h 6858000"/>
              <a:gd name="connsiteX475" fmla="*/ 3432098 w 7467600"/>
              <a:gd name="connsiteY475" fmla="*/ 3537312 h 6858000"/>
              <a:gd name="connsiteX476" fmla="*/ 3446761 w 7467600"/>
              <a:gd name="connsiteY476" fmla="*/ 3461278 h 6858000"/>
              <a:gd name="connsiteX477" fmla="*/ 4419733 w 7467600"/>
              <a:gd name="connsiteY477" fmla="*/ 3963555 h 6858000"/>
              <a:gd name="connsiteX478" fmla="*/ 4781371 w 7467600"/>
              <a:gd name="connsiteY478" fmla="*/ 4458604 h 6858000"/>
              <a:gd name="connsiteX479" fmla="*/ 4780440 w 7467600"/>
              <a:gd name="connsiteY479" fmla="*/ 4470290 h 6858000"/>
              <a:gd name="connsiteX480" fmla="*/ 4898954 w 7467600"/>
              <a:gd name="connsiteY480" fmla="*/ 4662092 h 6858000"/>
              <a:gd name="connsiteX481" fmla="*/ 4900699 w 7467600"/>
              <a:gd name="connsiteY481" fmla="*/ 4670867 h 6858000"/>
              <a:gd name="connsiteX482" fmla="*/ 5714511 w 7467600"/>
              <a:gd name="connsiteY482" fmla="*/ 4663483 h 6858000"/>
              <a:gd name="connsiteX483" fmla="*/ 5464793 w 7467600"/>
              <a:gd name="connsiteY483" fmla="*/ 4393556 h 6858000"/>
              <a:gd name="connsiteX484" fmla="*/ 5461897 w 7467600"/>
              <a:gd name="connsiteY484" fmla="*/ 4390879 h 6858000"/>
              <a:gd name="connsiteX485" fmla="*/ 4294126 w 7467600"/>
              <a:gd name="connsiteY485" fmla="*/ 3303048 h 6858000"/>
              <a:gd name="connsiteX486" fmla="*/ 4305321 w 7467600"/>
              <a:gd name="connsiteY486" fmla="*/ 3256953 h 6858000"/>
              <a:gd name="connsiteX487" fmla="*/ 4949299 w 7467600"/>
              <a:gd name="connsiteY487" fmla="*/ 3766336 h 6858000"/>
              <a:gd name="connsiteX488" fmla="*/ 5291452 w 7467600"/>
              <a:gd name="connsiteY488" fmla="*/ 4076801 h 6858000"/>
              <a:gd name="connsiteX489" fmla="*/ 5434998 w 7467600"/>
              <a:gd name="connsiteY489" fmla="*/ 4254100 h 6858000"/>
              <a:gd name="connsiteX490" fmla="*/ 5351015 w 7467600"/>
              <a:gd name="connsiteY490" fmla="*/ 3760989 h 6858000"/>
              <a:gd name="connsiteX491" fmla="*/ 5413780 w 7467600"/>
              <a:gd name="connsiteY491" fmla="*/ 2966265 h 6858000"/>
              <a:gd name="connsiteX492" fmla="*/ 5425627 w 7467600"/>
              <a:gd name="connsiteY492" fmla="*/ 2954192 h 6858000"/>
              <a:gd name="connsiteX493" fmla="*/ 6604735 w 7467600"/>
              <a:gd name="connsiteY493" fmla="*/ 2041381 h 6858000"/>
              <a:gd name="connsiteX494" fmla="*/ 7204487 w 7467600"/>
              <a:gd name="connsiteY494" fmla="*/ 2742112 h 6858000"/>
              <a:gd name="connsiteX495" fmla="*/ 7131592 w 7467600"/>
              <a:gd name="connsiteY495" fmla="*/ 2672096 h 6858000"/>
              <a:gd name="connsiteX496" fmla="*/ 6996344 w 7467600"/>
              <a:gd name="connsiteY496" fmla="*/ 2518310 h 6858000"/>
              <a:gd name="connsiteX497" fmla="*/ 6735495 w 7467600"/>
              <a:gd name="connsiteY497" fmla="*/ 2196890 h 6858000"/>
              <a:gd name="connsiteX498" fmla="*/ 6721901 w 7467600"/>
              <a:gd name="connsiteY498" fmla="*/ 2179274 h 6858000"/>
              <a:gd name="connsiteX499" fmla="*/ 6604735 w 7467600"/>
              <a:gd name="connsiteY499" fmla="*/ 2041381 h 6858000"/>
              <a:gd name="connsiteX500" fmla="*/ 6591670 w 7467600"/>
              <a:gd name="connsiteY500" fmla="*/ 1988277 h 6858000"/>
              <a:gd name="connsiteX501" fmla="*/ 6747349 w 7467600"/>
              <a:gd name="connsiteY501" fmla="*/ 2160069 h 6858000"/>
              <a:gd name="connsiteX502" fmla="*/ 6760943 w 7467600"/>
              <a:gd name="connsiteY502" fmla="*/ 2177686 h 6858000"/>
              <a:gd name="connsiteX503" fmla="*/ 7021065 w 7467600"/>
              <a:gd name="connsiteY503" fmla="*/ 2498102 h 6858000"/>
              <a:gd name="connsiteX504" fmla="*/ 7155223 w 7467600"/>
              <a:gd name="connsiteY504" fmla="*/ 2650386 h 6858000"/>
              <a:gd name="connsiteX505" fmla="*/ 7203167 w 7467600"/>
              <a:gd name="connsiteY505" fmla="*/ 2697288 h 6858000"/>
              <a:gd name="connsiteX506" fmla="*/ 6937703 w 7467600"/>
              <a:gd name="connsiteY506" fmla="*/ 2321981 h 6858000"/>
              <a:gd name="connsiteX507" fmla="*/ 6591670 w 7467600"/>
              <a:gd name="connsiteY507" fmla="*/ 1988277 h 6858000"/>
              <a:gd name="connsiteX508" fmla="*/ 5798671 w 7467600"/>
              <a:gd name="connsiteY508" fmla="*/ 1981601 h 6858000"/>
              <a:gd name="connsiteX509" fmla="*/ 5754709 w 7467600"/>
              <a:gd name="connsiteY509" fmla="*/ 2071454 h 6858000"/>
              <a:gd name="connsiteX510" fmla="*/ 5763044 w 7467600"/>
              <a:gd name="connsiteY510" fmla="*/ 2842206 h 6858000"/>
              <a:gd name="connsiteX511" fmla="*/ 5764974 w 7467600"/>
              <a:gd name="connsiteY511" fmla="*/ 2799609 h 6858000"/>
              <a:gd name="connsiteX512" fmla="*/ 5767665 w 7467600"/>
              <a:gd name="connsiteY512" fmla="*/ 2666409 h 6858000"/>
              <a:gd name="connsiteX513" fmla="*/ 5763055 w 7467600"/>
              <a:gd name="connsiteY513" fmla="*/ 2579705 h 6858000"/>
              <a:gd name="connsiteX514" fmla="*/ 5758079 w 7467600"/>
              <a:gd name="connsiteY514" fmla="*/ 2492508 h 6858000"/>
              <a:gd name="connsiteX515" fmla="*/ 5779325 w 7467600"/>
              <a:gd name="connsiteY515" fmla="*/ 2197069 h 6858000"/>
              <a:gd name="connsiteX516" fmla="*/ 5798671 w 7467600"/>
              <a:gd name="connsiteY516" fmla="*/ 1981601 h 6858000"/>
              <a:gd name="connsiteX517" fmla="*/ 5829202 w 7467600"/>
              <a:gd name="connsiteY517" fmla="*/ 1971679 h 6858000"/>
              <a:gd name="connsiteX518" fmla="*/ 5809558 w 7467600"/>
              <a:gd name="connsiteY518" fmla="*/ 2198043 h 6858000"/>
              <a:gd name="connsiteX519" fmla="*/ 5788653 w 7467600"/>
              <a:gd name="connsiteY519" fmla="*/ 2489430 h 6858000"/>
              <a:gd name="connsiteX520" fmla="*/ 5793439 w 7467600"/>
              <a:gd name="connsiteY520" fmla="*/ 2575235 h 6858000"/>
              <a:gd name="connsiteX521" fmla="*/ 5796837 w 7467600"/>
              <a:gd name="connsiteY521" fmla="*/ 2637633 h 6858000"/>
              <a:gd name="connsiteX522" fmla="*/ 5818614 w 7467600"/>
              <a:gd name="connsiteY522" fmla="*/ 2473055 h 6858000"/>
              <a:gd name="connsiteX523" fmla="*/ 5829202 w 7467600"/>
              <a:gd name="connsiteY523" fmla="*/ 1971679 h 6858000"/>
              <a:gd name="connsiteX524" fmla="*/ 5911389 w 7467600"/>
              <a:gd name="connsiteY524" fmla="*/ 1898371 h 6858000"/>
              <a:gd name="connsiteX525" fmla="*/ 6237627 w 7467600"/>
              <a:gd name="connsiteY525" fmla="*/ 2231921 h 6858000"/>
              <a:gd name="connsiteX526" fmla="*/ 5911389 w 7467600"/>
              <a:gd name="connsiteY526" fmla="*/ 1898371 h 6858000"/>
              <a:gd name="connsiteX527" fmla="*/ 6944437 w 7467600"/>
              <a:gd name="connsiteY527" fmla="*/ 1575402 h 6858000"/>
              <a:gd name="connsiteX528" fmla="*/ 6304730 w 7467600"/>
              <a:gd name="connsiteY528" fmla="*/ 1766654 h 6858000"/>
              <a:gd name="connsiteX529" fmla="*/ 6944437 w 7467600"/>
              <a:gd name="connsiteY529" fmla="*/ 1575402 h 6858000"/>
              <a:gd name="connsiteX530" fmla="*/ 7019523 w 7467600"/>
              <a:gd name="connsiteY530" fmla="*/ 1519450 h 6858000"/>
              <a:gd name="connsiteX531" fmla="*/ 6298091 w 7467600"/>
              <a:gd name="connsiteY531" fmla="*/ 1737122 h 6858000"/>
              <a:gd name="connsiteX532" fmla="*/ 7019523 w 7467600"/>
              <a:gd name="connsiteY532" fmla="*/ 1519450 h 6858000"/>
              <a:gd name="connsiteX533" fmla="*/ 2399523 w 7467600"/>
              <a:gd name="connsiteY533" fmla="*/ 1428234 h 6858000"/>
              <a:gd name="connsiteX534" fmla="*/ 2224982 w 7467600"/>
              <a:gd name="connsiteY534" fmla="*/ 1826201 h 6858000"/>
              <a:gd name="connsiteX535" fmla="*/ 2096099 w 7467600"/>
              <a:gd name="connsiteY535" fmla="*/ 2345900 h 6858000"/>
              <a:gd name="connsiteX536" fmla="*/ 2283317 w 7467600"/>
              <a:gd name="connsiteY536" fmla="*/ 1796925 h 6858000"/>
              <a:gd name="connsiteX537" fmla="*/ 2399523 w 7467600"/>
              <a:gd name="connsiteY537" fmla="*/ 1428234 h 6858000"/>
              <a:gd name="connsiteX538" fmla="*/ 2448558 w 7467600"/>
              <a:gd name="connsiteY538" fmla="*/ 1373435 h 6858000"/>
              <a:gd name="connsiteX539" fmla="*/ 2312521 w 7467600"/>
              <a:gd name="connsiteY539" fmla="*/ 1806140 h 6858000"/>
              <a:gd name="connsiteX540" fmla="*/ 2127533 w 7467600"/>
              <a:gd name="connsiteY540" fmla="*/ 2348380 h 6858000"/>
              <a:gd name="connsiteX541" fmla="*/ 2358080 w 7467600"/>
              <a:gd name="connsiteY541" fmla="*/ 1866134 h 6858000"/>
              <a:gd name="connsiteX542" fmla="*/ 2407436 w 7467600"/>
              <a:gd name="connsiteY542" fmla="*/ 1651070 h 6858000"/>
              <a:gd name="connsiteX543" fmla="*/ 2448558 w 7467600"/>
              <a:gd name="connsiteY543" fmla="*/ 1373435 h 6858000"/>
              <a:gd name="connsiteX544" fmla="*/ 278707 w 7467600"/>
              <a:gd name="connsiteY544" fmla="*/ 1352270 h 6858000"/>
              <a:gd name="connsiteX545" fmla="*/ 321570 w 7467600"/>
              <a:gd name="connsiteY545" fmla="*/ 1861610 h 6858000"/>
              <a:gd name="connsiteX546" fmla="*/ 294281 w 7467600"/>
              <a:gd name="connsiteY546" fmla="*/ 1440658 h 6858000"/>
              <a:gd name="connsiteX547" fmla="*/ 278707 w 7467600"/>
              <a:gd name="connsiteY547" fmla="*/ 1352270 h 6858000"/>
              <a:gd name="connsiteX548" fmla="*/ 1423821 w 7467600"/>
              <a:gd name="connsiteY548" fmla="*/ 1351958 h 6858000"/>
              <a:gd name="connsiteX549" fmla="*/ 1638521 w 7467600"/>
              <a:gd name="connsiteY549" fmla="*/ 1908470 h 6858000"/>
              <a:gd name="connsiteX550" fmla="*/ 1754199 w 7467600"/>
              <a:gd name="connsiteY550" fmla="*/ 2149284 h 6858000"/>
              <a:gd name="connsiteX551" fmla="*/ 1908359 w 7467600"/>
              <a:gd name="connsiteY551" fmla="*/ 2364988 h 6858000"/>
              <a:gd name="connsiteX552" fmla="*/ 1647661 w 7467600"/>
              <a:gd name="connsiteY552" fmla="*/ 1825945 h 6858000"/>
              <a:gd name="connsiteX553" fmla="*/ 1423821 w 7467600"/>
              <a:gd name="connsiteY553" fmla="*/ 1351958 h 6858000"/>
              <a:gd name="connsiteX554" fmla="*/ 1431890 w 7467600"/>
              <a:gd name="connsiteY554" fmla="*/ 1306475 h 6858000"/>
              <a:gd name="connsiteX555" fmla="*/ 1507597 w 7467600"/>
              <a:gd name="connsiteY555" fmla="*/ 1446132 h 6858000"/>
              <a:gd name="connsiteX556" fmla="*/ 1674586 w 7467600"/>
              <a:gd name="connsiteY556" fmla="*/ 1813832 h 6858000"/>
              <a:gd name="connsiteX557" fmla="*/ 1815950 w 7467600"/>
              <a:gd name="connsiteY557" fmla="*/ 2128564 h 6858000"/>
              <a:gd name="connsiteX558" fmla="*/ 1984242 w 7467600"/>
              <a:gd name="connsiteY558" fmla="*/ 2430829 h 6858000"/>
              <a:gd name="connsiteX559" fmla="*/ 2014023 w 7467600"/>
              <a:gd name="connsiteY559" fmla="*/ 2450995 h 6858000"/>
              <a:gd name="connsiteX560" fmla="*/ 1747337 w 7467600"/>
              <a:gd name="connsiteY560" fmla="*/ 1855264 h 6858000"/>
              <a:gd name="connsiteX561" fmla="*/ 1533749 w 7467600"/>
              <a:gd name="connsiteY561" fmla="*/ 1478656 h 6858000"/>
              <a:gd name="connsiteX562" fmla="*/ 1431890 w 7467600"/>
              <a:gd name="connsiteY562" fmla="*/ 1306475 h 6858000"/>
              <a:gd name="connsiteX563" fmla="*/ 5052692 w 7467600"/>
              <a:gd name="connsiteY563" fmla="*/ 1292994 h 6858000"/>
              <a:gd name="connsiteX564" fmla="*/ 5200661 w 7467600"/>
              <a:gd name="connsiteY564" fmla="*/ 1635186 h 6858000"/>
              <a:gd name="connsiteX565" fmla="*/ 5297138 w 7467600"/>
              <a:gd name="connsiteY565" fmla="*/ 1906351 h 6858000"/>
              <a:gd name="connsiteX566" fmla="*/ 5052692 w 7467600"/>
              <a:gd name="connsiteY566" fmla="*/ 1292994 h 6858000"/>
              <a:gd name="connsiteX567" fmla="*/ 5009948 w 7467600"/>
              <a:gd name="connsiteY567" fmla="*/ 1273619 h 6858000"/>
              <a:gd name="connsiteX568" fmla="*/ 5121777 w 7467600"/>
              <a:gd name="connsiteY568" fmla="*/ 1654213 h 6858000"/>
              <a:gd name="connsiteX569" fmla="*/ 5293545 w 7467600"/>
              <a:gd name="connsiteY569" fmla="*/ 2072247 h 6858000"/>
              <a:gd name="connsiteX570" fmla="*/ 5294042 w 7467600"/>
              <a:gd name="connsiteY570" fmla="*/ 2065019 h 6858000"/>
              <a:gd name="connsiteX571" fmla="*/ 5171936 w 7467600"/>
              <a:gd name="connsiteY571" fmla="*/ 1647613 h 6858000"/>
              <a:gd name="connsiteX572" fmla="*/ 5009948 w 7467600"/>
              <a:gd name="connsiteY572" fmla="*/ 1273619 h 6858000"/>
              <a:gd name="connsiteX573" fmla="*/ 655236 w 7467600"/>
              <a:gd name="connsiteY573" fmla="*/ 1268632 h 6858000"/>
              <a:gd name="connsiteX574" fmla="*/ 839521 w 7467600"/>
              <a:gd name="connsiteY574" fmla="*/ 1685315 h 6858000"/>
              <a:gd name="connsiteX575" fmla="*/ 1109416 w 7467600"/>
              <a:gd name="connsiteY575" fmla="*/ 2061663 h 6858000"/>
              <a:gd name="connsiteX576" fmla="*/ 1298300 w 7467600"/>
              <a:gd name="connsiteY576" fmla="*/ 2247742 h 6858000"/>
              <a:gd name="connsiteX577" fmla="*/ 1125871 w 7467600"/>
              <a:gd name="connsiteY577" fmla="*/ 1989513 h 6858000"/>
              <a:gd name="connsiteX578" fmla="*/ 981574 w 7467600"/>
              <a:gd name="connsiteY578" fmla="*/ 1783157 h 6858000"/>
              <a:gd name="connsiteX579" fmla="*/ 922198 w 7467600"/>
              <a:gd name="connsiteY579" fmla="*/ 1677437 h 6858000"/>
              <a:gd name="connsiteX580" fmla="*/ 869293 w 7467600"/>
              <a:gd name="connsiteY580" fmla="*/ 1583214 h 6858000"/>
              <a:gd name="connsiteX581" fmla="*/ 751431 w 7467600"/>
              <a:gd name="connsiteY581" fmla="*/ 1405731 h 6858000"/>
              <a:gd name="connsiteX582" fmla="*/ 655236 w 7467600"/>
              <a:gd name="connsiteY582" fmla="*/ 1268632 h 6858000"/>
              <a:gd name="connsiteX583" fmla="*/ 6516292 w 7467600"/>
              <a:gd name="connsiteY583" fmla="*/ 1263064 h 6858000"/>
              <a:gd name="connsiteX584" fmla="*/ 5736320 w 7467600"/>
              <a:gd name="connsiteY584" fmla="*/ 1501803 h 6858000"/>
              <a:gd name="connsiteX585" fmla="*/ 6516292 w 7467600"/>
              <a:gd name="connsiteY585" fmla="*/ 1263064 h 6858000"/>
              <a:gd name="connsiteX586" fmla="*/ 291466 w 7467600"/>
              <a:gd name="connsiteY586" fmla="*/ 1250369 h 6858000"/>
              <a:gd name="connsiteX587" fmla="*/ 323180 w 7467600"/>
              <a:gd name="connsiteY587" fmla="*/ 1435283 h 6858000"/>
              <a:gd name="connsiteX588" fmla="*/ 349381 w 7467600"/>
              <a:gd name="connsiteY588" fmla="*/ 1875041 h 6858000"/>
              <a:gd name="connsiteX589" fmla="*/ 374363 w 7467600"/>
              <a:gd name="connsiteY589" fmla="*/ 1506494 h 6858000"/>
              <a:gd name="connsiteX590" fmla="*/ 302168 w 7467600"/>
              <a:gd name="connsiteY590" fmla="*/ 1274495 h 6858000"/>
              <a:gd name="connsiteX591" fmla="*/ 291466 w 7467600"/>
              <a:gd name="connsiteY591" fmla="*/ 1250369 h 6858000"/>
              <a:gd name="connsiteX592" fmla="*/ 678222 w 7467600"/>
              <a:gd name="connsiteY592" fmla="*/ 1248670 h 6858000"/>
              <a:gd name="connsiteX593" fmla="*/ 775536 w 7467600"/>
              <a:gd name="connsiteY593" fmla="*/ 1388015 h 6858000"/>
              <a:gd name="connsiteX594" fmla="*/ 894529 w 7467600"/>
              <a:gd name="connsiteY594" fmla="*/ 1567739 h 6858000"/>
              <a:gd name="connsiteX595" fmla="*/ 948000 w 7467600"/>
              <a:gd name="connsiteY595" fmla="*/ 1663088 h 6858000"/>
              <a:gd name="connsiteX596" fmla="*/ 1006812 w 7467600"/>
              <a:gd name="connsiteY596" fmla="*/ 1767683 h 6858000"/>
              <a:gd name="connsiteX597" fmla="*/ 1149133 w 7467600"/>
              <a:gd name="connsiteY597" fmla="*/ 1971513 h 6858000"/>
              <a:gd name="connsiteX598" fmla="*/ 1333952 w 7467600"/>
              <a:gd name="connsiteY598" fmla="*/ 2251620 h 6858000"/>
              <a:gd name="connsiteX599" fmla="*/ 1337329 w 7467600"/>
              <a:gd name="connsiteY599" fmla="*/ 2258350 h 6858000"/>
              <a:gd name="connsiteX600" fmla="*/ 1014726 w 7467600"/>
              <a:gd name="connsiteY600" fmla="*/ 1615556 h 6858000"/>
              <a:gd name="connsiteX601" fmla="*/ 678222 w 7467600"/>
              <a:gd name="connsiteY601" fmla="*/ 1248670 h 6858000"/>
              <a:gd name="connsiteX602" fmla="*/ 6691602 w 7467600"/>
              <a:gd name="connsiteY602" fmla="*/ 1140573 h 6858000"/>
              <a:gd name="connsiteX603" fmla="*/ 6571100 w 7467600"/>
              <a:gd name="connsiteY603" fmla="*/ 1183662 h 6858000"/>
              <a:gd name="connsiteX604" fmla="*/ 6241687 w 7467600"/>
              <a:gd name="connsiteY604" fmla="*/ 1257600 h 6858000"/>
              <a:gd name="connsiteX605" fmla="*/ 5693009 w 7467600"/>
              <a:gd name="connsiteY605" fmla="*/ 1478256 h 6858000"/>
              <a:gd name="connsiteX606" fmla="*/ 6548420 w 7467600"/>
              <a:gd name="connsiteY606" fmla="*/ 1214599 h 6858000"/>
              <a:gd name="connsiteX607" fmla="*/ 6605473 w 7467600"/>
              <a:gd name="connsiteY607" fmla="*/ 1184686 h 6858000"/>
              <a:gd name="connsiteX608" fmla="*/ 6691602 w 7467600"/>
              <a:gd name="connsiteY608" fmla="*/ 1140573 h 6858000"/>
              <a:gd name="connsiteX609" fmla="*/ 4002475 w 7467600"/>
              <a:gd name="connsiteY609" fmla="*/ 1037802 h 6858000"/>
              <a:gd name="connsiteX610" fmla="*/ 4000324 w 7467600"/>
              <a:gd name="connsiteY610" fmla="*/ 1039362 h 6858000"/>
              <a:gd name="connsiteX611" fmla="*/ 4002862 w 7467600"/>
              <a:gd name="connsiteY611" fmla="*/ 1042866 h 6858000"/>
              <a:gd name="connsiteX612" fmla="*/ 4002475 w 7467600"/>
              <a:gd name="connsiteY612" fmla="*/ 1037802 h 6858000"/>
              <a:gd name="connsiteX613" fmla="*/ 506322 w 7467600"/>
              <a:gd name="connsiteY613" fmla="*/ 1020997 h 6858000"/>
              <a:gd name="connsiteX614" fmla="*/ 533068 w 7467600"/>
              <a:gd name="connsiteY614" fmla="*/ 1029409 h 6858000"/>
              <a:gd name="connsiteX615" fmla="*/ 1232525 w 7467600"/>
              <a:gd name="connsiteY615" fmla="*/ 1804675 h 6858000"/>
              <a:gd name="connsiteX616" fmla="*/ 1388858 w 7467600"/>
              <a:gd name="connsiteY616" fmla="*/ 2368011 h 6858000"/>
              <a:gd name="connsiteX617" fmla="*/ 1384098 w 7467600"/>
              <a:gd name="connsiteY617" fmla="*/ 2378125 h 6858000"/>
              <a:gd name="connsiteX618" fmla="*/ 1425393 w 7467600"/>
              <a:gd name="connsiteY618" fmla="*/ 2589124 h 6858000"/>
              <a:gd name="connsiteX619" fmla="*/ 1424001 w 7467600"/>
              <a:gd name="connsiteY619" fmla="*/ 2597541 h 6858000"/>
              <a:gd name="connsiteX620" fmla="*/ 2152729 w 7467600"/>
              <a:gd name="connsiteY620" fmla="*/ 2864487 h 6858000"/>
              <a:gd name="connsiteX621" fmla="*/ 2020609 w 7467600"/>
              <a:gd name="connsiteY621" fmla="*/ 2539671 h 6858000"/>
              <a:gd name="connsiteX622" fmla="*/ 2018920 w 7467600"/>
              <a:gd name="connsiteY622" fmla="*/ 2536309 h 6858000"/>
              <a:gd name="connsiteX623" fmla="*/ 1342441 w 7467600"/>
              <a:gd name="connsiteY623" fmla="*/ 1173017 h 6858000"/>
              <a:gd name="connsiteX624" fmla="*/ 1367925 w 7467600"/>
              <a:gd name="connsiteY624" fmla="*/ 1135648 h 6858000"/>
              <a:gd name="connsiteX625" fmla="*/ 1771401 w 7467600"/>
              <a:gd name="connsiteY625" fmla="*/ 1806673 h 6858000"/>
              <a:gd name="connsiteX626" fmla="*/ 1972385 w 7467600"/>
              <a:gd name="connsiteY626" fmla="*/ 2198735 h 6858000"/>
              <a:gd name="connsiteX627" fmla="*/ 2040892 w 7467600"/>
              <a:gd name="connsiteY627" fmla="*/ 2405205 h 6858000"/>
              <a:gd name="connsiteX628" fmla="*/ 2131689 w 7467600"/>
              <a:gd name="connsiteY628" fmla="*/ 1936926 h 6858000"/>
              <a:gd name="connsiteX629" fmla="*/ 2454820 w 7467600"/>
              <a:gd name="connsiteY629" fmla="*/ 1248808 h 6858000"/>
              <a:gd name="connsiteX630" fmla="*/ 2492512 w 7467600"/>
              <a:gd name="connsiteY630" fmla="*/ 1302920 h 6858000"/>
              <a:gd name="connsiteX631" fmla="*/ 2081216 w 7467600"/>
              <a:gd name="connsiteY631" fmla="*/ 2527513 h 6858000"/>
              <a:gd name="connsiteX632" fmla="*/ 2081211 w 7467600"/>
              <a:gd name="connsiteY632" fmla="*/ 2528916 h 6858000"/>
              <a:gd name="connsiteX633" fmla="*/ 2199067 w 7467600"/>
              <a:gd name="connsiteY633" fmla="*/ 2884061 h 6858000"/>
              <a:gd name="connsiteX634" fmla="*/ 3192586 w 7467600"/>
              <a:gd name="connsiteY634" fmla="*/ 3411496 h 6858000"/>
              <a:gd name="connsiteX635" fmla="*/ 3182620 w 7467600"/>
              <a:gd name="connsiteY635" fmla="*/ 3483279 h 6858000"/>
              <a:gd name="connsiteX636" fmla="*/ 2435119 w 7467600"/>
              <a:gd name="connsiteY636" fmla="*/ 3080173 h 6858000"/>
              <a:gd name="connsiteX637" fmla="*/ 2410152 w 7467600"/>
              <a:gd name="connsiteY637" fmla="*/ 3063751 h 6858000"/>
              <a:gd name="connsiteX638" fmla="*/ 2408099 w 7467600"/>
              <a:gd name="connsiteY638" fmla="*/ 3064403 h 6858000"/>
              <a:gd name="connsiteX639" fmla="*/ 2407218 w 7467600"/>
              <a:gd name="connsiteY639" fmla="*/ 3070324 h 6858000"/>
              <a:gd name="connsiteX640" fmla="*/ 2380138 w 7467600"/>
              <a:gd name="connsiteY640" fmla="*/ 3099341 h 6858000"/>
              <a:gd name="connsiteX641" fmla="*/ 1765923 w 7467600"/>
              <a:gd name="connsiteY641" fmla="*/ 3581043 h 6858000"/>
              <a:gd name="connsiteX642" fmla="*/ 1702258 w 7467600"/>
              <a:gd name="connsiteY642" fmla="*/ 3612286 h 6858000"/>
              <a:gd name="connsiteX643" fmla="*/ 1538370 w 7467600"/>
              <a:gd name="connsiteY643" fmla="*/ 3811804 h 6858000"/>
              <a:gd name="connsiteX644" fmla="*/ 542867 w 7467600"/>
              <a:gd name="connsiteY644" fmla="*/ 4944092 h 6858000"/>
              <a:gd name="connsiteX645" fmla="*/ 515800 w 7467600"/>
              <a:gd name="connsiteY645" fmla="*/ 4862180 h 6858000"/>
              <a:gd name="connsiteX646" fmla="*/ 909145 w 7467600"/>
              <a:gd name="connsiteY646" fmla="*/ 4199225 h 6858000"/>
              <a:gd name="connsiteX647" fmla="*/ 1214067 w 7467600"/>
              <a:gd name="connsiteY647" fmla="*/ 3908561 h 6858000"/>
              <a:gd name="connsiteX648" fmla="*/ 640967 w 7467600"/>
              <a:gd name="connsiteY648" fmla="*/ 4105601 h 6858000"/>
              <a:gd name="connsiteX649" fmla="*/ 112563 w 7467600"/>
              <a:gd name="connsiteY649" fmla="*/ 4396952 h 6858000"/>
              <a:gd name="connsiteX650" fmla="*/ 0 w 7467600"/>
              <a:gd name="connsiteY650" fmla="*/ 4466006 h 6858000"/>
              <a:gd name="connsiteX651" fmla="*/ 0 w 7467600"/>
              <a:gd name="connsiteY651" fmla="*/ 4233763 h 6858000"/>
              <a:gd name="connsiteX652" fmla="*/ 36881 w 7467600"/>
              <a:gd name="connsiteY652" fmla="*/ 4200118 h 6858000"/>
              <a:gd name="connsiteX653" fmla="*/ 910534 w 7467600"/>
              <a:gd name="connsiteY653" fmla="*/ 3629753 h 6858000"/>
              <a:gd name="connsiteX654" fmla="*/ 1578717 w 7467600"/>
              <a:gd name="connsiteY654" fmla="*/ 3575982 h 6858000"/>
              <a:gd name="connsiteX655" fmla="*/ 2338780 w 7467600"/>
              <a:gd name="connsiteY655" fmla="*/ 3033725 h 6858000"/>
              <a:gd name="connsiteX656" fmla="*/ 1807991 w 7467600"/>
              <a:gd name="connsiteY656" fmla="*/ 2807184 h 6858000"/>
              <a:gd name="connsiteX657" fmla="*/ 1416358 w 7467600"/>
              <a:gd name="connsiteY657" fmla="*/ 3112571 h 6858000"/>
              <a:gd name="connsiteX658" fmla="*/ 939066 w 7467600"/>
              <a:gd name="connsiteY658" fmla="*/ 3378798 h 6858000"/>
              <a:gd name="connsiteX659" fmla="*/ 115099 w 7467600"/>
              <a:gd name="connsiteY659" fmla="*/ 3607650 h 6858000"/>
              <a:gd name="connsiteX660" fmla="*/ 97284 w 7467600"/>
              <a:gd name="connsiteY660" fmla="*/ 3520393 h 6858000"/>
              <a:gd name="connsiteX661" fmla="*/ 922050 w 7467600"/>
              <a:gd name="connsiteY661" fmla="*/ 3074867 h 6858000"/>
              <a:gd name="connsiteX662" fmla="*/ 1405265 w 7467600"/>
              <a:gd name="connsiteY662" fmla="*/ 3016319 h 6858000"/>
              <a:gd name="connsiteX663" fmla="*/ 1407512 w 7467600"/>
              <a:gd name="connsiteY663" fmla="*/ 3018001 h 6858000"/>
              <a:gd name="connsiteX664" fmla="*/ 1726266 w 7467600"/>
              <a:gd name="connsiteY664" fmla="*/ 2777274 h 6858000"/>
              <a:gd name="connsiteX665" fmla="*/ 625390 w 7467600"/>
              <a:gd name="connsiteY665" fmla="*/ 2514541 h 6858000"/>
              <a:gd name="connsiteX666" fmla="*/ 619799 w 7467600"/>
              <a:gd name="connsiteY666" fmla="*/ 2527180 h 6858000"/>
              <a:gd name="connsiteX667" fmla="*/ 310030 w 7467600"/>
              <a:gd name="connsiteY667" fmla="*/ 2771818 h 6858000"/>
              <a:gd name="connsiteX668" fmla="*/ 173877 w 7467600"/>
              <a:gd name="connsiteY668" fmla="*/ 2937056 h 6858000"/>
              <a:gd name="connsiteX669" fmla="*/ 77889 w 7467600"/>
              <a:gd name="connsiteY669" fmla="*/ 3138440 h 6858000"/>
              <a:gd name="connsiteX670" fmla="*/ 0 w 7467600"/>
              <a:gd name="connsiteY670" fmla="*/ 3271395 h 6858000"/>
              <a:gd name="connsiteX671" fmla="*/ 0 w 7467600"/>
              <a:gd name="connsiteY671" fmla="*/ 3153002 h 6858000"/>
              <a:gd name="connsiteX672" fmla="*/ 2386 w 7467600"/>
              <a:gd name="connsiteY672" fmla="*/ 3149203 h 6858000"/>
              <a:gd name="connsiteX673" fmla="*/ 89753 w 7467600"/>
              <a:gd name="connsiteY673" fmla="*/ 2987702 h 6858000"/>
              <a:gd name="connsiteX674" fmla="*/ 76869 w 7467600"/>
              <a:gd name="connsiteY674" fmla="*/ 3005404 h 6858000"/>
              <a:gd name="connsiteX675" fmla="*/ 32049 w 7467600"/>
              <a:gd name="connsiteY675" fmla="*/ 3065814 h 6858000"/>
              <a:gd name="connsiteX676" fmla="*/ 0 w 7467600"/>
              <a:gd name="connsiteY676" fmla="*/ 3108744 h 6858000"/>
              <a:gd name="connsiteX677" fmla="*/ 0 w 7467600"/>
              <a:gd name="connsiteY677" fmla="*/ 3058059 h 6858000"/>
              <a:gd name="connsiteX678" fmla="*/ 7610 w 7467600"/>
              <a:gd name="connsiteY678" fmla="*/ 3047889 h 6858000"/>
              <a:gd name="connsiteX679" fmla="*/ 52419 w 7467600"/>
              <a:gd name="connsiteY679" fmla="*/ 2987479 h 6858000"/>
              <a:gd name="connsiteX680" fmla="*/ 59142 w 7467600"/>
              <a:gd name="connsiteY680" fmla="*/ 2978488 h 6858000"/>
              <a:gd name="connsiteX681" fmla="*/ 0 w 7467600"/>
              <a:gd name="connsiteY681" fmla="*/ 3015334 h 6858000"/>
              <a:gd name="connsiteX682" fmla="*/ 0 w 7467600"/>
              <a:gd name="connsiteY682" fmla="*/ 2914286 h 6858000"/>
              <a:gd name="connsiteX683" fmla="*/ 36383 w 7467600"/>
              <a:gd name="connsiteY683" fmla="*/ 2901128 h 6858000"/>
              <a:gd name="connsiteX684" fmla="*/ 156329 w 7467600"/>
              <a:gd name="connsiteY684" fmla="*/ 2840533 h 6858000"/>
              <a:gd name="connsiteX685" fmla="*/ 358355 w 7467600"/>
              <a:gd name="connsiteY685" fmla="*/ 2620471 h 6858000"/>
              <a:gd name="connsiteX686" fmla="*/ 510577 w 7467600"/>
              <a:gd name="connsiteY686" fmla="*/ 2501244 h 6858000"/>
              <a:gd name="connsiteX687" fmla="*/ 211967 w 7467600"/>
              <a:gd name="connsiteY687" fmla="*/ 2479171 h 6858000"/>
              <a:gd name="connsiteX688" fmla="*/ 0 w 7467600"/>
              <a:gd name="connsiteY688" fmla="*/ 2476398 h 6858000"/>
              <a:gd name="connsiteX689" fmla="*/ 0 w 7467600"/>
              <a:gd name="connsiteY689" fmla="*/ 2389189 h 6858000"/>
              <a:gd name="connsiteX690" fmla="*/ 103062 w 7467600"/>
              <a:gd name="connsiteY690" fmla="*/ 2389518 h 6858000"/>
              <a:gd name="connsiteX691" fmla="*/ 510734 w 7467600"/>
              <a:gd name="connsiteY691" fmla="*/ 2416201 h 6858000"/>
              <a:gd name="connsiteX692" fmla="*/ 279257 w 7467600"/>
              <a:gd name="connsiteY692" fmla="*/ 2092102 h 6858000"/>
              <a:gd name="connsiteX693" fmla="*/ 65265 w 7467600"/>
              <a:gd name="connsiteY693" fmla="*/ 2006049 h 6858000"/>
              <a:gd name="connsiteX694" fmla="*/ 0 w 7467600"/>
              <a:gd name="connsiteY694" fmla="*/ 1982532 h 6858000"/>
              <a:gd name="connsiteX695" fmla="*/ 0 w 7467600"/>
              <a:gd name="connsiteY695" fmla="*/ 1912789 h 6858000"/>
              <a:gd name="connsiteX696" fmla="*/ 97460 w 7467600"/>
              <a:gd name="connsiteY696" fmla="*/ 1953725 h 6858000"/>
              <a:gd name="connsiteX697" fmla="*/ 221272 w 7467600"/>
              <a:gd name="connsiteY697" fmla="*/ 1980766 h 6858000"/>
              <a:gd name="connsiteX698" fmla="*/ 116765 w 7467600"/>
              <a:gd name="connsiteY698" fmla="*/ 1911033 h 6858000"/>
              <a:gd name="connsiteX699" fmla="*/ 16405 w 7467600"/>
              <a:gd name="connsiteY699" fmla="*/ 1803412 h 6858000"/>
              <a:gd name="connsiteX700" fmla="*/ 0 w 7467600"/>
              <a:gd name="connsiteY700" fmla="*/ 1784777 h 6858000"/>
              <a:gd name="connsiteX701" fmla="*/ 0 w 7467600"/>
              <a:gd name="connsiteY701" fmla="*/ 1740082 h 6858000"/>
              <a:gd name="connsiteX702" fmla="*/ 39394 w 7467600"/>
              <a:gd name="connsiteY702" fmla="*/ 1784856 h 6858000"/>
              <a:gd name="connsiteX703" fmla="*/ 135813 w 7467600"/>
              <a:gd name="connsiteY703" fmla="*/ 1888838 h 6858000"/>
              <a:gd name="connsiteX704" fmla="*/ 242575 w 7467600"/>
              <a:gd name="connsiteY704" fmla="*/ 1958841 h 6858000"/>
              <a:gd name="connsiteX705" fmla="*/ 82197 w 7467600"/>
              <a:gd name="connsiteY705" fmla="*/ 1754826 h 6858000"/>
              <a:gd name="connsiteX706" fmla="*/ 0 w 7467600"/>
              <a:gd name="connsiteY706" fmla="*/ 1679650 h 6858000"/>
              <a:gd name="connsiteX707" fmla="*/ 0 w 7467600"/>
              <a:gd name="connsiteY707" fmla="*/ 1602463 h 6858000"/>
              <a:gd name="connsiteX708" fmla="*/ 84689 w 7467600"/>
              <a:gd name="connsiteY708" fmla="*/ 1677442 h 6858000"/>
              <a:gd name="connsiteX709" fmla="*/ 298437 w 7467600"/>
              <a:gd name="connsiteY709" fmla="*/ 1968019 h 6858000"/>
              <a:gd name="connsiteX710" fmla="*/ 227269 w 7467600"/>
              <a:gd name="connsiteY710" fmla="*/ 1114064 h 6858000"/>
              <a:gd name="connsiteX711" fmla="*/ 248003 w 7467600"/>
              <a:gd name="connsiteY711" fmla="*/ 1089613 h 6858000"/>
              <a:gd name="connsiteX712" fmla="*/ 427020 w 7467600"/>
              <a:gd name="connsiteY712" fmla="*/ 1619803 h 6858000"/>
              <a:gd name="connsiteX713" fmla="*/ 340345 w 7467600"/>
              <a:gd name="connsiteY713" fmla="*/ 2027739 h 6858000"/>
              <a:gd name="connsiteX714" fmla="*/ 360865 w 7467600"/>
              <a:gd name="connsiteY714" fmla="*/ 2044827 h 6858000"/>
              <a:gd name="connsiteX715" fmla="*/ 560414 w 7467600"/>
              <a:gd name="connsiteY715" fmla="*/ 2421457 h 6858000"/>
              <a:gd name="connsiteX716" fmla="*/ 1359703 w 7467600"/>
              <a:gd name="connsiteY716" fmla="*/ 2578554 h 6858000"/>
              <a:gd name="connsiteX717" fmla="*/ 1359422 w 7467600"/>
              <a:gd name="connsiteY717" fmla="*/ 2577994 h 6858000"/>
              <a:gd name="connsiteX718" fmla="*/ 828701 w 7467600"/>
              <a:gd name="connsiteY718" fmla="*/ 1839520 h 6858000"/>
              <a:gd name="connsiteX719" fmla="*/ 494427 w 7467600"/>
              <a:gd name="connsiteY719" fmla="*/ 1092333 h 6858000"/>
              <a:gd name="connsiteX720" fmla="*/ 506322 w 7467600"/>
              <a:gd name="connsiteY720" fmla="*/ 1020997 h 6858000"/>
              <a:gd name="connsiteX721" fmla="*/ 4570198 w 7467600"/>
              <a:gd name="connsiteY721" fmla="*/ 978081 h 6858000"/>
              <a:gd name="connsiteX722" fmla="*/ 4523691 w 7467600"/>
              <a:gd name="connsiteY722" fmla="*/ 1127776 h 6858000"/>
              <a:gd name="connsiteX723" fmla="*/ 4509875 w 7467600"/>
              <a:gd name="connsiteY723" fmla="*/ 1167552 h 6858000"/>
              <a:gd name="connsiteX724" fmla="*/ 4478168 w 7467600"/>
              <a:gd name="connsiteY724" fmla="*/ 1260735 h 6858000"/>
              <a:gd name="connsiteX725" fmla="*/ 4409309 w 7467600"/>
              <a:gd name="connsiteY725" fmla="*/ 1666996 h 6858000"/>
              <a:gd name="connsiteX726" fmla="*/ 4370031 w 7467600"/>
              <a:gd name="connsiteY726" fmla="*/ 1955666 h 6858000"/>
              <a:gd name="connsiteX727" fmla="*/ 4570198 w 7467600"/>
              <a:gd name="connsiteY727" fmla="*/ 978081 h 6858000"/>
              <a:gd name="connsiteX728" fmla="*/ 4557898 w 7467600"/>
              <a:gd name="connsiteY728" fmla="*/ 900011 h 6858000"/>
              <a:gd name="connsiteX729" fmla="*/ 4344840 w 7467600"/>
              <a:gd name="connsiteY729" fmla="*/ 1922038 h 6858000"/>
              <a:gd name="connsiteX730" fmla="*/ 4378710 w 7467600"/>
              <a:gd name="connsiteY730" fmla="*/ 1665516 h 6858000"/>
              <a:gd name="connsiteX731" fmla="*/ 4448798 w 7467600"/>
              <a:gd name="connsiteY731" fmla="*/ 1253024 h 6858000"/>
              <a:gd name="connsiteX732" fmla="*/ 4480315 w 7467600"/>
              <a:gd name="connsiteY732" fmla="*/ 1158454 h 6858000"/>
              <a:gd name="connsiteX733" fmla="*/ 4494133 w 7467600"/>
              <a:gd name="connsiteY733" fmla="*/ 1118676 h 6858000"/>
              <a:gd name="connsiteX734" fmla="*/ 4557898 w 7467600"/>
              <a:gd name="connsiteY734" fmla="*/ 900011 h 6858000"/>
              <a:gd name="connsiteX735" fmla="*/ 5870151 w 7467600"/>
              <a:gd name="connsiteY735" fmla="*/ 898890 h 6858000"/>
              <a:gd name="connsiteX736" fmla="*/ 5861335 w 7467600"/>
              <a:gd name="connsiteY736" fmla="*/ 899177 h 6858000"/>
              <a:gd name="connsiteX737" fmla="*/ 5843702 w 7467600"/>
              <a:gd name="connsiteY737" fmla="*/ 899748 h 6858000"/>
              <a:gd name="connsiteX738" fmla="*/ 5651107 w 7467600"/>
              <a:gd name="connsiteY738" fmla="*/ 920306 h 6858000"/>
              <a:gd name="connsiteX739" fmla="*/ 5459407 w 7467600"/>
              <a:gd name="connsiteY739" fmla="*/ 940975 h 6858000"/>
              <a:gd name="connsiteX740" fmla="*/ 5374846 w 7467600"/>
              <a:gd name="connsiteY740" fmla="*/ 941988 h 6858000"/>
              <a:gd name="connsiteX741" fmla="*/ 5256105 w 7467600"/>
              <a:gd name="connsiteY741" fmla="*/ 945632 h 6858000"/>
              <a:gd name="connsiteX742" fmla="*/ 5107071 w 7467600"/>
              <a:gd name="connsiteY742" fmla="*/ 969720 h 6858000"/>
              <a:gd name="connsiteX743" fmla="*/ 4998681 w 7467600"/>
              <a:gd name="connsiteY743" fmla="*/ 988771 h 6858000"/>
              <a:gd name="connsiteX744" fmla="*/ 5870151 w 7467600"/>
              <a:gd name="connsiteY744" fmla="*/ 898890 h 6858000"/>
              <a:gd name="connsiteX745" fmla="*/ 5504425 w 7467600"/>
              <a:gd name="connsiteY745" fmla="*/ 848067 h 6858000"/>
              <a:gd name="connsiteX746" fmla="*/ 4968849 w 7467600"/>
              <a:gd name="connsiteY746" fmla="*/ 962318 h 6858000"/>
              <a:gd name="connsiteX747" fmla="*/ 5104039 w 7467600"/>
              <a:gd name="connsiteY747" fmla="*/ 940634 h 6858000"/>
              <a:gd name="connsiteX748" fmla="*/ 5256311 w 7467600"/>
              <a:gd name="connsiteY748" fmla="*/ 916490 h 6858000"/>
              <a:gd name="connsiteX749" fmla="*/ 5377381 w 7467600"/>
              <a:gd name="connsiteY749" fmla="*/ 912671 h 6858000"/>
              <a:gd name="connsiteX750" fmla="*/ 5460148 w 7467600"/>
              <a:gd name="connsiteY750" fmla="*/ 911442 h 6858000"/>
              <a:gd name="connsiteX751" fmla="*/ 5648971 w 7467600"/>
              <a:gd name="connsiteY751" fmla="*/ 891331 h 6858000"/>
              <a:gd name="connsiteX752" fmla="*/ 5844807 w 7467600"/>
              <a:gd name="connsiteY752" fmla="*/ 870718 h 6858000"/>
              <a:gd name="connsiteX753" fmla="*/ 5862975 w 7467600"/>
              <a:gd name="connsiteY753" fmla="*/ 869756 h 6858000"/>
              <a:gd name="connsiteX754" fmla="*/ 5920887 w 7467600"/>
              <a:gd name="connsiteY754" fmla="*/ 865929 h 6858000"/>
              <a:gd name="connsiteX755" fmla="*/ 5504425 w 7467600"/>
              <a:gd name="connsiteY755" fmla="*/ 848067 h 6858000"/>
              <a:gd name="connsiteX756" fmla="*/ 3607114 w 7467600"/>
              <a:gd name="connsiteY756" fmla="*/ 467441 h 6858000"/>
              <a:gd name="connsiteX757" fmla="*/ 3296242 w 7467600"/>
              <a:gd name="connsiteY757" fmla="*/ 807991 h 6858000"/>
              <a:gd name="connsiteX758" fmla="*/ 3174674 w 7467600"/>
              <a:gd name="connsiteY758" fmla="*/ 919759 h 6858000"/>
              <a:gd name="connsiteX759" fmla="*/ 3042978 w 7467600"/>
              <a:gd name="connsiteY759" fmla="*/ 1054894 h 6858000"/>
              <a:gd name="connsiteX760" fmla="*/ 2968914 w 7467600"/>
              <a:gd name="connsiteY760" fmla="*/ 1133756 h 6858000"/>
              <a:gd name="connsiteX761" fmla="*/ 3103823 w 7467600"/>
              <a:gd name="connsiteY761" fmla="*/ 1026814 h 6858000"/>
              <a:gd name="connsiteX762" fmla="*/ 3607114 w 7467600"/>
              <a:gd name="connsiteY762" fmla="*/ 467441 h 6858000"/>
              <a:gd name="connsiteX763" fmla="*/ 3744487 w 7467600"/>
              <a:gd name="connsiteY763" fmla="*/ 383136 h 6858000"/>
              <a:gd name="connsiteX764" fmla="*/ 3970213 w 7467600"/>
              <a:gd name="connsiteY764" fmla="*/ 995559 h 6858000"/>
              <a:gd name="connsiteX765" fmla="*/ 3744487 w 7467600"/>
              <a:gd name="connsiteY765" fmla="*/ 383136 h 6858000"/>
              <a:gd name="connsiteX766" fmla="*/ 3624562 w 7467600"/>
              <a:gd name="connsiteY766" fmla="*/ 367041 h 6858000"/>
              <a:gd name="connsiteX767" fmla="*/ 3489712 w 7467600"/>
              <a:gd name="connsiteY767" fmla="*/ 485386 h 6858000"/>
              <a:gd name="connsiteX768" fmla="*/ 3182994 w 7467600"/>
              <a:gd name="connsiteY768" fmla="*/ 828265 h 6858000"/>
              <a:gd name="connsiteX769" fmla="*/ 2892114 w 7467600"/>
              <a:gd name="connsiteY769" fmla="*/ 1172635 h 6858000"/>
              <a:gd name="connsiteX770" fmla="*/ 3021459 w 7467600"/>
              <a:gd name="connsiteY770" fmla="*/ 1035385 h 6858000"/>
              <a:gd name="connsiteX771" fmla="*/ 3153873 w 7467600"/>
              <a:gd name="connsiteY771" fmla="*/ 898971 h 6858000"/>
              <a:gd name="connsiteX772" fmla="*/ 3276511 w 7467600"/>
              <a:gd name="connsiteY772" fmla="*/ 786423 h 6858000"/>
              <a:gd name="connsiteX773" fmla="*/ 3584154 w 7467600"/>
              <a:gd name="connsiteY773" fmla="*/ 448218 h 6858000"/>
              <a:gd name="connsiteX774" fmla="*/ 3624562 w 7467600"/>
              <a:gd name="connsiteY774" fmla="*/ 367041 h 6858000"/>
              <a:gd name="connsiteX775" fmla="*/ 3766672 w 7467600"/>
              <a:gd name="connsiteY775" fmla="*/ 359429 h 6858000"/>
              <a:gd name="connsiteX776" fmla="*/ 3996338 w 7467600"/>
              <a:gd name="connsiteY776" fmla="*/ 968237 h 6858000"/>
              <a:gd name="connsiteX777" fmla="*/ 3766672 w 7467600"/>
              <a:gd name="connsiteY777" fmla="*/ 359429 h 6858000"/>
              <a:gd name="connsiteX778" fmla="*/ 5805386 w 7467600"/>
              <a:gd name="connsiteY778" fmla="*/ 239240 h 6858000"/>
              <a:gd name="connsiteX779" fmla="*/ 5736947 w 7467600"/>
              <a:gd name="connsiteY779" fmla="*/ 261367 h 6858000"/>
              <a:gd name="connsiteX780" fmla="*/ 5427012 w 7467600"/>
              <a:gd name="connsiteY780" fmla="*/ 311272 h 6858000"/>
              <a:gd name="connsiteX781" fmla="*/ 5147818 w 7467600"/>
              <a:gd name="connsiteY781" fmla="*/ 322112 h 6858000"/>
              <a:gd name="connsiteX782" fmla="*/ 5060854 w 7467600"/>
              <a:gd name="connsiteY782" fmla="*/ 311882 h 6858000"/>
              <a:gd name="connsiteX783" fmla="*/ 4945989 w 7467600"/>
              <a:gd name="connsiteY783" fmla="*/ 300516 h 6858000"/>
              <a:gd name="connsiteX784" fmla="*/ 5410479 w 7467600"/>
              <a:gd name="connsiteY784" fmla="*/ 348434 h 6858000"/>
              <a:gd name="connsiteX785" fmla="*/ 5805386 w 7467600"/>
              <a:gd name="connsiteY785" fmla="*/ 239240 h 6858000"/>
              <a:gd name="connsiteX786" fmla="*/ 5905192 w 7467600"/>
              <a:gd name="connsiteY786" fmla="*/ 163079 h 6858000"/>
              <a:gd name="connsiteX787" fmla="*/ 5865655 w 7467600"/>
              <a:gd name="connsiteY787" fmla="*/ 171901 h 6858000"/>
              <a:gd name="connsiteX788" fmla="*/ 5259740 w 7467600"/>
              <a:gd name="connsiteY788" fmla="*/ 257013 h 6858000"/>
              <a:gd name="connsiteX789" fmla="*/ 5208466 w 7467600"/>
              <a:gd name="connsiteY789" fmla="*/ 257550 h 6858000"/>
              <a:gd name="connsiteX790" fmla="*/ 4980204 w 7467600"/>
              <a:gd name="connsiteY790" fmla="*/ 271903 h 6858000"/>
              <a:gd name="connsiteX791" fmla="*/ 5068068 w 7467600"/>
              <a:gd name="connsiteY791" fmla="*/ 282244 h 6858000"/>
              <a:gd name="connsiteX792" fmla="*/ 5153231 w 7467600"/>
              <a:gd name="connsiteY792" fmla="*/ 292240 h 6858000"/>
              <a:gd name="connsiteX793" fmla="*/ 5426491 w 7467600"/>
              <a:gd name="connsiteY793" fmla="*/ 281128 h 6858000"/>
              <a:gd name="connsiteX794" fmla="*/ 5731212 w 7467600"/>
              <a:gd name="connsiteY794" fmla="*/ 231951 h 6858000"/>
              <a:gd name="connsiteX795" fmla="*/ 5905192 w 7467600"/>
              <a:gd name="connsiteY795" fmla="*/ 163079 h 6858000"/>
              <a:gd name="connsiteX796" fmla="*/ 5944437 w 7467600"/>
              <a:gd name="connsiteY796" fmla="*/ 113829 h 6858000"/>
              <a:gd name="connsiteX797" fmla="*/ 5825032 w 7467600"/>
              <a:gd name="connsiteY797" fmla="*/ 146405 h 6858000"/>
              <a:gd name="connsiteX798" fmla="*/ 4955599 w 7467600"/>
              <a:gd name="connsiteY798" fmla="*/ 247008 h 6858000"/>
              <a:gd name="connsiteX799" fmla="*/ 5210104 w 7467600"/>
              <a:gd name="connsiteY799" fmla="*/ 228123 h 6858000"/>
              <a:gd name="connsiteX800" fmla="*/ 5261015 w 7467600"/>
              <a:gd name="connsiteY800" fmla="*/ 227087 h 6858000"/>
              <a:gd name="connsiteX801" fmla="*/ 5861181 w 7467600"/>
              <a:gd name="connsiteY801" fmla="*/ 143093 h 6858000"/>
              <a:gd name="connsiteX802" fmla="*/ 5961252 w 7467600"/>
              <a:gd name="connsiteY802" fmla="*/ 114820 h 6858000"/>
              <a:gd name="connsiteX803" fmla="*/ 5944437 w 7467600"/>
              <a:gd name="connsiteY803" fmla="*/ 113829 h 6858000"/>
              <a:gd name="connsiteX804" fmla="*/ 3882765 w 7467600"/>
              <a:gd name="connsiteY804" fmla="*/ 0 h 6858000"/>
              <a:gd name="connsiteX805" fmla="*/ 3995099 w 7467600"/>
              <a:gd name="connsiteY805" fmla="*/ 0 h 6858000"/>
              <a:gd name="connsiteX806" fmla="*/ 4163818 w 7467600"/>
              <a:gd name="connsiteY806" fmla="*/ 234104 h 6858000"/>
              <a:gd name="connsiteX807" fmla="*/ 4172099 w 7467600"/>
              <a:gd name="connsiteY807" fmla="*/ 234207 h 6858000"/>
              <a:gd name="connsiteX808" fmla="*/ 4784282 w 7467600"/>
              <a:gd name="connsiteY808" fmla="*/ 276561 h 6858000"/>
              <a:gd name="connsiteX809" fmla="*/ 4801687 w 7467600"/>
              <a:gd name="connsiteY809" fmla="*/ 267764 h 6858000"/>
              <a:gd name="connsiteX810" fmla="*/ 6082788 w 7467600"/>
              <a:gd name="connsiteY810" fmla="*/ 64119 h 6858000"/>
              <a:gd name="connsiteX811" fmla="*/ 6099442 w 7467600"/>
              <a:gd name="connsiteY811" fmla="*/ 82568 h 6858000"/>
              <a:gd name="connsiteX812" fmla="*/ 4804137 w 7467600"/>
              <a:gd name="connsiteY812" fmla="*/ 320931 h 6858000"/>
              <a:gd name="connsiteX813" fmla="*/ 4227047 w 7467600"/>
              <a:gd name="connsiteY813" fmla="*/ 313415 h 6858000"/>
              <a:gd name="connsiteX814" fmla="*/ 4346041 w 7467600"/>
              <a:gd name="connsiteY814" fmla="*/ 456086 h 6858000"/>
              <a:gd name="connsiteX815" fmla="*/ 4870967 w 7467600"/>
              <a:gd name="connsiteY815" fmla="*/ 963061 h 6858000"/>
              <a:gd name="connsiteX816" fmla="*/ 4889647 w 7467600"/>
              <a:gd name="connsiteY816" fmla="*/ 957147 h 6858000"/>
              <a:gd name="connsiteX817" fmla="*/ 5422504 w 7467600"/>
              <a:gd name="connsiteY817" fmla="*/ 805191 h 6858000"/>
              <a:gd name="connsiteX818" fmla="*/ 6087656 w 7467600"/>
              <a:gd name="connsiteY818" fmla="*/ 826703 h 6858000"/>
              <a:gd name="connsiteX819" fmla="*/ 6058717 w 7467600"/>
              <a:gd name="connsiteY819" fmla="*/ 865992 h 6858000"/>
              <a:gd name="connsiteX820" fmla="*/ 4974153 w 7467600"/>
              <a:gd name="connsiteY820" fmla="*/ 1045456 h 6858000"/>
              <a:gd name="connsiteX821" fmla="*/ 5627835 w 7467600"/>
              <a:gd name="connsiteY821" fmla="*/ 1472077 h 6858000"/>
              <a:gd name="connsiteX822" fmla="*/ 5629817 w 7467600"/>
              <a:gd name="connsiteY822" fmla="*/ 1471412 h 6858000"/>
              <a:gd name="connsiteX823" fmla="*/ 5634124 w 7467600"/>
              <a:gd name="connsiteY823" fmla="*/ 1470572 h 6858000"/>
              <a:gd name="connsiteX824" fmla="*/ 5755832 w 7467600"/>
              <a:gd name="connsiteY824" fmla="*/ 1383886 h 6858000"/>
              <a:gd name="connsiteX825" fmla="*/ 6014186 w 7467600"/>
              <a:gd name="connsiteY825" fmla="*/ 1279799 h 6858000"/>
              <a:gd name="connsiteX826" fmla="*/ 6901619 w 7467600"/>
              <a:gd name="connsiteY826" fmla="*/ 1047874 h 6858000"/>
              <a:gd name="connsiteX827" fmla="*/ 6931566 w 7467600"/>
              <a:gd name="connsiteY827" fmla="*/ 1062034 h 6858000"/>
              <a:gd name="connsiteX828" fmla="*/ 5790982 w 7467600"/>
              <a:gd name="connsiteY828" fmla="*/ 1561380 h 6858000"/>
              <a:gd name="connsiteX829" fmla="*/ 6188971 w 7467600"/>
              <a:gd name="connsiteY829" fmla="*/ 1755168 h 6858000"/>
              <a:gd name="connsiteX830" fmla="*/ 6202446 w 7467600"/>
              <a:gd name="connsiteY830" fmla="*/ 1752268 h 6858000"/>
              <a:gd name="connsiteX831" fmla="*/ 7179560 w 7467600"/>
              <a:gd name="connsiteY831" fmla="*/ 1467551 h 6858000"/>
              <a:gd name="connsiteX832" fmla="*/ 7158730 w 7467600"/>
              <a:gd name="connsiteY832" fmla="*/ 1507835 h 6858000"/>
              <a:gd name="connsiteX833" fmla="*/ 6326959 w 7467600"/>
              <a:gd name="connsiteY833" fmla="*/ 1817686 h 6858000"/>
              <a:gd name="connsiteX834" fmla="*/ 6537433 w 7467600"/>
              <a:gd name="connsiteY834" fmla="*/ 1907790 h 6858000"/>
              <a:gd name="connsiteX835" fmla="*/ 6550221 w 7467600"/>
              <a:gd name="connsiteY835" fmla="*/ 1910729 h 6858000"/>
              <a:gd name="connsiteX836" fmla="*/ 6964438 w 7467600"/>
              <a:gd name="connsiteY836" fmla="*/ 2209505 h 6858000"/>
              <a:gd name="connsiteX837" fmla="*/ 7367862 w 7467600"/>
              <a:gd name="connsiteY837" fmla="*/ 2806833 h 6858000"/>
              <a:gd name="connsiteX838" fmla="*/ 7364329 w 7467600"/>
              <a:gd name="connsiteY838" fmla="*/ 2826907 h 6858000"/>
              <a:gd name="connsiteX839" fmla="*/ 7290545 w 7467600"/>
              <a:gd name="connsiteY839" fmla="*/ 2850663 h 6858000"/>
              <a:gd name="connsiteX840" fmla="*/ 6472036 w 7467600"/>
              <a:gd name="connsiteY840" fmla="*/ 1959003 h 6858000"/>
              <a:gd name="connsiteX841" fmla="*/ 5792897 w 7467600"/>
              <a:gd name="connsiteY841" fmla="*/ 1647747 h 6858000"/>
              <a:gd name="connsiteX842" fmla="*/ 5842751 w 7467600"/>
              <a:gd name="connsiteY842" fmla="*/ 1816112 h 6858000"/>
              <a:gd name="connsiteX843" fmla="*/ 5847424 w 7467600"/>
              <a:gd name="connsiteY843" fmla="*/ 1815776 h 6858000"/>
              <a:gd name="connsiteX844" fmla="*/ 6399821 w 7467600"/>
              <a:gd name="connsiteY844" fmla="*/ 2344799 h 6858000"/>
              <a:gd name="connsiteX845" fmla="*/ 6323232 w 7467600"/>
              <a:gd name="connsiteY845" fmla="*/ 2389634 h 6858000"/>
              <a:gd name="connsiteX846" fmla="*/ 5942958 w 7467600"/>
              <a:gd name="connsiteY846" fmla="*/ 2077708 h 6858000"/>
              <a:gd name="connsiteX847" fmla="*/ 5921559 w 7467600"/>
              <a:gd name="connsiteY847" fmla="*/ 2378596 h 6858000"/>
              <a:gd name="connsiteX848" fmla="*/ 5817651 w 7467600"/>
              <a:gd name="connsiteY848" fmla="*/ 3023919 h 6858000"/>
              <a:gd name="connsiteX849" fmla="*/ 5729634 w 7467600"/>
              <a:gd name="connsiteY849" fmla="*/ 3051849 h 6858000"/>
              <a:gd name="connsiteX850" fmla="*/ 5611018 w 7467600"/>
              <a:gd name="connsiteY850" fmla="*/ 2316769 h 6858000"/>
              <a:gd name="connsiteX851" fmla="*/ 5687608 w 7467600"/>
              <a:gd name="connsiteY851" fmla="*/ 2039972 h 6858000"/>
              <a:gd name="connsiteX852" fmla="*/ 5657554 w 7467600"/>
              <a:gd name="connsiteY852" fmla="*/ 1576445 h 6858000"/>
              <a:gd name="connsiteX853" fmla="*/ 5150475 w 7467600"/>
              <a:gd name="connsiteY853" fmla="*/ 1274012 h 6858000"/>
              <a:gd name="connsiteX854" fmla="*/ 5349142 w 7467600"/>
              <a:gd name="connsiteY854" fmla="*/ 2204405 h 6858000"/>
              <a:gd name="connsiteX855" fmla="*/ 5262214 w 7467600"/>
              <a:gd name="connsiteY855" fmla="*/ 2233836 h 6858000"/>
              <a:gd name="connsiteX856" fmla="*/ 4981539 w 7467600"/>
              <a:gd name="connsiteY856" fmla="*/ 1542201 h 6858000"/>
              <a:gd name="connsiteX857" fmla="*/ 4958461 w 7467600"/>
              <a:gd name="connsiteY857" fmla="*/ 1136957 h 6858000"/>
              <a:gd name="connsiteX858" fmla="*/ 4655015 w 7467600"/>
              <a:gd name="connsiteY858" fmla="*/ 891426 h 6858000"/>
              <a:gd name="connsiteX859" fmla="*/ 4348002 w 7467600"/>
              <a:gd name="connsiteY859" fmla="*/ 2205895 h 6858000"/>
              <a:gd name="connsiteX860" fmla="*/ 4262250 w 7467600"/>
              <a:gd name="connsiteY860" fmla="*/ 2219972 h 6858000"/>
              <a:gd name="connsiteX861" fmla="*/ 4550611 w 7467600"/>
              <a:gd name="connsiteY861" fmla="*/ 817540 h 6858000"/>
              <a:gd name="connsiteX862" fmla="*/ 4564418 w 7467600"/>
              <a:gd name="connsiteY862" fmla="*/ 808293 h 6858000"/>
              <a:gd name="connsiteX863" fmla="*/ 4266388 w 7467600"/>
              <a:gd name="connsiteY863" fmla="*/ 500083 h 6858000"/>
              <a:gd name="connsiteX864" fmla="*/ 4032842 w 7467600"/>
              <a:gd name="connsiteY864" fmla="*/ 211809 h 6858000"/>
              <a:gd name="connsiteX865" fmla="*/ 3882765 w 7467600"/>
              <a:gd name="connsiteY865" fmla="*/ 0 h 6858000"/>
              <a:gd name="connsiteX866" fmla="*/ 3721337 w 7467600"/>
              <a:gd name="connsiteY866" fmla="*/ 0 h 6858000"/>
              <a:gd name="connsiteX867" fmla="*/ 3797544 w 7467600"/>
              <a:gd name="connsiteY867" fmla="*/ 0 h 6858000"/>
              <a:gd name="connsiteX868" fmla="*/ 3775734 w 7467600"/>
              <a:gd name="connsiteY868" fmla="*/ 95131 h 6858000"/>
              <a:gd name="connsiteX869" fmla="*/ 3724807 w 7467600"/>
              <a:gd name="connsiteY869" fmla="*/ 272257 h 6858000"/>
              <a:gd name="connsiteX870" fmla="*/ 3726844 w 7467600"/>
              <a:gd name="connsiteY870" fmla="*/ 282988 h 6858000"/>
              <a:gd name="connsiteX871" fmla="*/ 3742664 w 7467600"/>
              <a:gd name="connsiteY871" fmla="*/ 279918 h 6858000"/>
              <a:gd name="connsiteX872" fmla="*/ 4103910 w 7467600"/>
              <a:gd name="connsiteY872" fmla="*/ 1161917 h 6858000"/>
              <a:gd name="connsiteX873" fmla="*/ 4020269 w 7467600"/>
              <a:gd name="connsiteY873" fmla="*/ 1200406 h 6858000"/>
              <a:gd name="connsiteX874" fmla="*/ 3674882 w 7467600"/>
              <a:gd name="connsiteY874" fmla="*/ 488524 h 6858000"/>
              <a:gd name="connsiteX875" fmla="*/ 3132682 w 7467600"/>
              <a:gd name="connsiteY875" fmla="*/ 1072284 h 6858000"/>
              <a:gd name="connsiteX876" fmla="*/ 2716346 w 7467600"/>
              <a:gd name="connsiteY876" fmla="*/ 1276376 h 6858000"/>
              <a:gd name="connsiteX877" fmla="*/ 2716772 w 7467600"/>
              <a:gd name="connsiteY877" fmla="*/ 1255462 h 6858000"/>
              <a:gd name="connsiteX878" fmla="*/ 3471096 w 7467600"/>
              <a:gd name="connsiteY878" fmla="*/ 437072 h 6858000"/>
              <a:gd name="connsiteX879" fmla="*/ 3639057 w 7467600"/>
              <a:gd name="connsiteY879" fmla="*/ 286334 h 6858000"/>
              <a:gd name="connsiteX880" fmla="*/ 3640309 w 7467600"/>
              <a:gd name="connsiteY880" fmla="*/ 284664 h 6858000"/>
              <a:gd name="connsiteX881" fmla="*/ 3646022 w 7467600"/>
              <a:gd name="connsiteY881" fmla="*/ 276711 h 6858000"/>
              <a:gd name="connsiteX882" fmla="*/ 3707943 w 7467600"/>
              <a:gd name="connsiteY882" fmla="*/ 65958 h 6858000"/>
              <a:gd name="connsiteX883" fmla="*/ 3721337 w 7467600"/>
              <a:gd name="connsiteY883" fmla="*/ 0 h 6858000"/>
              <a:gd name="connsiteX884" fmla="*/ 2867960 w 7467600"/>
              <a:gd name="connsiteY884" fmla="*/ 0 h 6858000"/>
              <a:gd name="connsiteX885" fmla="*/ 2926351 w 7467600"/>
              <a:gd name="connsiteY885" fmla="*/ 0 h 6858000"/>
              <a:gd name="connsiteX886" fmla="*/ 2902823 w 7467600"/>
              <a:gd name="connsiteY886" fmla="*/ 262929 h 6858000"/>
              <a:gd name="connsiteX887" fmla="*/ 2940663 w 7467600"/>
              <a:gd name="connsiteY887" fmla="*/ 140884 h 6858000"/>
              <a:gd name="connsiteX888" fmla="*/ 2947039 w 7467600"/>
              <a:gd name="connsiteY888" fmla="*/ 122524 h 6858000"/>
              <a:gd name="connsiteX889" fmla="*/ 2984316 w 7467600"/>
              <a:gd name="connsiteY889" fmla="*/ 0 h 6858000"/>
              <a:gd name="connsiteX890" fmla="*/ 3016114 w 7467600"/>
              <a:gd name="connsiteY890" fmla="*/ 0 h 6858000"/>
              <a:gd name="connsiteX891" fmla="*/ 2979949 w 7467600"/>
              <a:gd name="connsiteY891" fmla="*/ 119274 h 6858000"/>
              <a:gd name="connsiteX892" fmla="*/ 3023879 w 7467600"/>
              <a:gd name="connsiteY892" fmla="*/ 0 h 6858000"/>
              <a:gd name="connsiteX893" fmla="*/ 3105400 w 7467600"/>
              <a:gd name="connsiteY893" fmla="*/ 0 h 6858000"/>
              <a:gd name="connsiteX894" fmla="*/ 3094669 w 7467600"/>
              <a:gd name="connsiteY894" fmla="*/ 30308 h 6858000"/>
              <a:gd name="connsiteX895" fmla="*/ 2901945 w 7467600"/>
              <a:gd name="connsiteY895" fmla="*/ 466538 h 6858000"/>
              <a:gd name="connsiteX896" fmla="*/ 2815209 w 7467600"/>
              <a:gd name="connsiteY896" fmla="*/ 497361 h 6858000"/>
              <a:gd name="connsiteX897" fmla="*/ 2844845 w 7467600"/>
              <a:gd name="connsiteY897" fmla="*/ 127638 h 6858000"/>
              <a:gd name="connsiteX898" fmla="*/ 2867960 w 7467600"/>
              <a:gd name="connsiteY898" fmla="*/ 0 h 6858000"/>
              <a:gd name="connsiteX899" fmla="*/ 1057230 w 7467600"/>
              <a:gd name="connsiteY899" fmla="*/ 0 h 6858000"/>
              <a:gd name="connsiteX900" fmla="*/ 1111003 w 7467600"/>
              <a:gd name="connsiteY900" fmla="*/ 0 h 6858000"/>
              <a:gd name="connsiteX901" fmla="*/ 1125553 w 7467600"/>
              <a:gd name="connsiteY901" fmla="*/ 52588 h 6858000"/>
              <a:gd name="connsiteX902" fmla="*/ 1304276 w 7467600"/>
              <a:gd name="connsiteY902" fmla="*/ 476275 h 6858000"/>
              <a:gd name="connsiteX903" fmla="*/ 1492066 w 7467600"/>
              <a:gd name="connsiteY903" fmla="*/ 886333 h 6858000"/>
              <a:gd name="connsiteX904" fmla="*/ 1423698 w 7467600"/>
              <a:gd name="connsiteY904" fmla="*/ 710817 h 6858000"/>
              <a:gd name="connsiteX905" fmla="*/ 1357609 w 7467600"/>
              <a:gd name="connsiteY905" fmla="*/ 532892 h 6858000"/>
              <a:gd name="connsiteX906" fmla="*/ 1309550 w 7467600"/>
              <a:gd name="connsiteY906" fmla="*/ 374031 h 6858000"/>
              <a:gd name="connsiteX907" fmla="*/ 1193673 w 7467600"/>
              <a:gd name="connsiteY907" fmla="*/ 49533 h 6858000"/>
              <a:gd name="connsiteX908" fmla="*/ 1164391 w 7467600"/>
              <a:gd name="connsiteY908" fmla="*/ 0 h 6858000"/>
              <a:gd name="connsiteX909" fmla="*/ 1200666 w 7467600"/>
              <a:gd name="connsiteY909" fmla="*/ 0 h 6858000"/>
              <a:gd name="connsiteX910" fmla="*/ 1223408 w 7467600"/>
              <a:gd name="connsiteY910" fmla="*/ 38996 h 6858000"/>
              <a:gd name="connsiteX911" fmla="*/ 1339635 w 7467600"/>
              <a:gd name="connsiteY911" fmla="*/ 365517 h 6858000"/>
              <a:gd name="connsiteX912" fmla="*/ 1387469 w 7467600"/>
              <a:gd name="connsiteY912" fmla="*/ 523079 h 6858000"/>
              <a:gd name="connsiteX913" fmla="*/ 1452685 w 7467600"/>
              <a:gd name="connsiteY913" fmla="*/ 699806 h 6858000"/>
              <a:gd name="connsiteX914" fmla="*/ 1492092 w 7467600"/>
              <a:gd name="connsiteY914" fmla="*/ 800424 h 6858000"/>
              <a:gd name="connsiteX915" fmla="*/ 1455302 w 7467600"/>
              <a:gd name="connsiteY915" fmla="*/ 632913 h 6858000"/>
              <a:gd name="connsiteX916" fmla="*/ 1222336 w 7467600"/>
              <a:gd name="connsiteY916" fmla="*/ 9480 h 6858000"/>
              <a:gd name="connsiteX917" fmla="*/ 1214634 w 7467600"/>
              <a:gd name="connsiteY917" fmla="*/ 0 h 6858000"/>
              <a:gd name="connsiteX918" fmla="*/ 1289827 w 7467600"/>
              <a:gd name="connsiteY918" fmla="*/ 0 h 6858000"/>
              <a:gd name="connsiteX919" fmla="*/ 1321076 w 7467600"/>
              <a:gd name="connsiteY919" fmla="*/ 59722 h 6858000"/>
              <a:gd name="connsiteX920" fmla="*/ 1512579 w 7467600"/>
              <a:gd name="connsiteY920" fmla="*/ 626441 h 6858000"/>
              <a:gd name="connsiteX921" fmla="*/ 1506076 w 7467600"/>
              <a:gd name="connsiteY921" fmla="*/ 1089289 h 6858000"/>
              <a:gd name="connsiteX922" fmla="*/ 1486346 w 7467600"/>
              <a:gd name="connsiteY922" fmla="*/ 1079919 h 6858000"/>
              <a:gd name="connsiteX923" fmla="*/ 1070511 w 7467600"/>
              <a:gd name="connsiteY923" fmla="*/ 48609 h 6858000"/>
              <a:gd name="connsiteX924" fmla="*/ 1057230 w 7467600"/>
              <a:gd name="connsiteY924" fmla="*/ 0 h 6858000"/>
              <a:gd name="connsiteX925" fmla="*/ 43151 w 7467600"/>
              <a:gd name="connsiteY925" fmla="*/ 0 h 6858000"/>
              <a:gd name="connsiteX926" fmla="*/ 95283 w 7467600"/>
              <a:gd name="connsiteY926" fmla="*/ 0 h 6858000"/>
              <a:gd name="connsiteX927" fmla="*/ 300708 w 7467600"/>
              <a:gd name="connsiteY927" fmla="*/ 154571 h 6858000"/>
              <a:gd name="connsiteX928" fmla="*/ 530414 w 7467600"/>
              <a:gd name="connsiteY928" fmla="*/ 354673 h 6858000"/>
              <a:gd name="connsiteX929" fmla="*/ 333785 w 7467600"/>
              <a:gd name="connsiteY929" fmla="*/ 161564 h 6858000"/>
              <a:gd name="connsiteX930" fmla="*/ 147005 w 7467600"/>
              <a:gd name="connsiteY930" fmla="*/ 0 h 6858000"/>
              <a:gd name="connsiteX931" fmla="*/ 272509 w 7467600"/>
              <a:gd name="connsiteY931" fmla="*/ 0 h 6858000"/>
              <a:gd name="connsiteX932" fmla="*/ 326276 w 7467600"/>
              <a:gd name="connsiteY932" fmla="*/ 45847 h 6858000"/>
              <a:gd name="connsiteX933" fmla="*/ 823759 w 7467600"/>
              <a:gd name="connsiteY933" fmla="*/ 574145 h 6858000"/>
              <a:gd name="connsiteX934" fmla="*/ 811254 w 7467600"/>
              <a:gd name="connsiteY934" fmla="*/ 665546 h 6858000"/>
              <a:gd name="connsiteX935" fmla="*/ 154042 w 7467600"/>
              <a:gd name="connsiteY935" fmla="*/ 261522 h 6858000"/>
              <a:gd name="connsiteX936" fmla="*/ 13550 w 7467600"/>
              <a:gd name="connsiteY936" fmla="*/ 158423 h 6858000"/>
              <a:gd name="connsiteX937" fmla="*/ 0 w 7467600"/>
              <a:gd name="connsiteY937" fmla="*/ 146618 h 6858000"/>
              <a:gd name="connsiteX938" fmla="*/ 0 w 7467600"/>
              <a:gd name="connsiteY938" fmla="*/ 59161 h 6858000"/>
              <a:gd name="connsiteX939" fmla="*/ 45427 w 7467600"/>
              <a:gd name="connsiteY939" fmla="*/ 101078 h 6858000"/>
              <a:gd name="connsiteX940" fmla="*/ 630103 w 7467600"/>
              <a:gd name="connsiteY940" fmla="*/ 485885 h 6858000"/>
              <a:gd name="connsiteX941" fmla="*/ 532040 w 7467600"/>
              <a:gd name="connsiteY941" fmla="*/ 399359 h 6858000"/>
              <a:gd name="connsiteX942" fmla="*/ 517618 w 7467600"/>
              <a:gd name="connsiteY942" fmla="*/ 385726 h 6858000"/>
              <a:gd name="connsiteX943" fmla="*/ 285074 w 7467600"/>
              <a:gd name="connsiteY943" fmla="*/ 182755 h 6858000"/>
              <a:gd name="connsiteX944" fmla="*/ 43151 w 7467600"/>
              <a:gd name="connsiteY944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467600 w 7467600"/>
              <a:gd name="connsiteY10" fmla="*/ 6714215 h 6858000"/>
              <a:gd name="connsiteX11" fmla="*/ 7289862 w 7467600"/>
              <a:gd name="connsiteY11" fmla="*/ 6659827 h 6858000"/>
              <a:gd name="connsiteX12" fmla="*/ 1019354 w 7467600"/>
              <a:gd name="connsiteY12" fmla="*/ 6315006 h 6858000"/>
              <a:gd name="connsiteX13" fmla="*/ 441046 w 7467600"/>
              <a:gd name="connsiteY13" fmla="*/ 6691153 h 6858000"/>
              <a:gd name="connsiteX14" fmla="*/ 1019354 w 7467600"/>
              <a:gd name="connsiteY14" fmla="*/ 6315006 h 6858000"/>
              <a:gd name="connsiteX15" fmla="*/ 991680 w 7467600"/>
              <a:gd name="connsiteY15" fmla="*/ 6298413 h 6858000"/>
              <a:gd name="connsiteX16" fmla="*/ 409060 w 7467600"/>
              <a:gd name="connsiteY16" fmla="*/ 6671470 h 6858000"/>
              <a:gd name="connsiteX17" fmla="*/ 991680 w 7467600"/>
              <a:gd name="connsiteY17" fmla="*/ 6298413 h 6858000"/>
              <a:gd name="connsiteX18" fmla="*/ 103333 w 7467600"/>
              <a:gd name="connsiteY18" fmla="*/ 5699602 h 6858000"/>
              <a:gd name="connsiteX19" fmla="*/ 233938 w 7467600"/>
              <a:gd name="connsiteY19" fmla="*/ 5809416 h 6858000"/>
              <a:gd name="connsiteX20" fmla="*/ 883580 w 7467600"/>
              <a:gd name="connsiteY20" fmla="*/ 6180710 h 6858000"/>
              <a:gd name="connsiteX21" fmla="*/ 487337 w 7467600"/>
              <a:gd name="connsiteY21" fmla="*/ 5950182 h 6858000"/>
              <a:gd name="connsiteX22" fmla="*/ 354051 w 7467600"/>
              <a:gd name="connsiteY22" fmla="*/ 5854912 h 6858000"/>
              <a:gd name="connsiteX23" fmla="*/ 195436 w 7467600"/>
              <a:gd name="connsiteY23" fmla="*/ 5755068 h 6858000"/>
              <a:gd name="connsiteX24" fmla="*/ 103333 w 7467600"/>
              <a:gd name="connsiteY24" fmla="*/ 5699602 h 6858000"/>
              <a:gd name="connsiteX25" fmla="*/ 5539432 w 7467600"/>
              <a:gd name="connsiteY25" fmla="*/ 5642928 h 6858000"/>
              <a:gd name="connsiteX26" fmla="*/ 5555462 w 7467600"/>
              <a:gd name="connsiteY26" fmla="*/ 5694454 h 6858000"/>
              <a:gd name="connsiteX27" fmla="*/ 5828270 w 7467600"/>
              <a:gd name="connsiteY27" fmla="*/ 6320663 h 6858000"/>
              <a:gd name="connsiteX28" fmla="*/ 5947416 w 7467600"/>
              <a:gd name="connsiteY28" fmla="*/ 6574846 h 6858000"/>
              <a:gd name="connsiteX29" fmla="*/ 5539432 w 7467600"/>
              <a:gd name="connsiteY29" fmla="*/ 5642928 h 6858000"/>
              <a:gd name="connsiteX30" fmla="*/ 51253 w 7467600"/>
              <a:gd name="connsiteY30" fmla="*/ 5631825 h 6858000"/>
              <a:gd name="connsiteX31" fmla="*/ 211622 w 7467600"/>
              <a:gd name="connsiteY31" fmla="*/ 5728803 h 6858000"/>
              <a:gd name="connsiteX32" fmla="*/ 371652 w 7467600"/>
              <a:gd name="connsiteY32" fmla="*/ 5829062 h 6858000"/>
              <a:gd name="connsiteX33" fmla="*/ 505903 w 7467600"/>
              <a:gd name="connsiteY33" fmla="*/ 5925221 h 6858000"/>
              <a:gd name="connsiteX34" fmla="*/ 899240 w 7467600"/>
              <a:gd name="connsiteY34" fmla="*/ 6153068 h 6858000"/>
              <a:gd name="connsiteX35" fmla="*/ 988114 w 7467600"/>
              <a:gd name="connsiteY35" fmla="*/ 6174204 h 6858000"/>
              <a:gd name="connsiteX36" fmla="*/ 845971 w 7467600"/>
              <a:gd name="connsiteY36" fmla="*/ 6067177 h 6858000"/>
              <a:gd name="connsiteX37" fmla="*/ 448057 w 7467600"/>
              <a:gd name="connsiteY37" fmla="*/ 5841376 h 6858000"/>
              <a:gd name="connsiteX38" fmla="*/ 51253 w 7467600"/>
              <a:gd name="connsiteY38" fmla="*/ 5631825 h 6858000"/>
              <a:gd name="connsiteX39" fmla="*/ 2606687 w 7467600"/>
              <a:gd name="connsiteY39" fmla="*/ 5630718 h 6858000"/>
              <a:gd name="connsiteX40" fmla="*/ 2645658 w 7467600"/>
              <a:gd name="connsiteY40" fmla="*/ 6640259 h 6858000"/>
              <a:gd name="connsiteX41" fmla="*/ 2606687 w 7467600"/>
              <a:gd name="connsiteY41" fmla="*/ 5630718 h 6858000"/>
              <a:gd name="connsiteX42" fmla="*/ 3642057 w 7467600"/>
              <a:gd name="connsiteY42" fmla="*/ 5573487 h 6858000"/>
              <a:gd name="connsiteX43" fmla="*/ 3632981 w 7467600"/>
              <a:gd name="connsiteY43" fmla="*/ 5579437 h 6858000"/>
              <a:gd name="connsiteX44" fmla="*/ 3382436 w 7467600"/>
              <a:gd name="connsiteY44" fmla="*/ 5952726 h 6858000"/>
              <a:gd name="connsiteX45" fmla="*/ 3191929 w 7467600"/>
              <a:gd name="connsiteY45" fmla="*/ 6662669 h 6858000"/>
              <a:gd name="connsiteX46" fmla="*/ 3369898 w 7467600"/>
              <a:gd name="connsiteY46" fmla="*/ 6081771 h 6858000"/>
              <a:gd name="connsiteX47" fmla="*/ 3642057 w 7467600"/>
              <a:gd name="connsiteY47" fmla="*/ 5573487 h 6858000"/>
              <a:gd name="connsiteX48" fmla="*/ 2650666 w 7467600"/>
              <a:gd name="connsiteY48" fmla="*/ 5530686 h 6858000"/>
              <a:gd name="connsiteX49" fmla="*/ 2650249 w 7467600"/>
              <a:gd name="connsiteY49" fmla="*/ 5532101 h 6858000"/>
              <a:gd name="connsiteX50" fmla="*/ 2663808 w 7467600"/>
              <a:gd name="connsiteY50" fmla="*/ 6535215 h 6858000"/>
              <a:gd name="connsiteX51" fmla="*/ 2665418 w 7467600"/>
              <a:gd name="connsiteY51" fmla="*/ 6132756 h 6858000"/>
              <a:gd name="connsiteX52" fmla="*/ 2650666 w 7467600"/>
              <a:gd name="connsiteY52" fmla="*/ 5530686 h 6858000"/>
              <a:gd name="connsiteX53" fmla="*/ 2680277 w 7467600"/>
              <a:gd name="connsiteY53" fmla="*/ 5479204 h 6858000"/>
              <a:gd name="connsiteX54" fmla="*/ 2678972 w 7467600"/>
              <a:gd name="connsiteY54" fmla="*/ 5481582 h 6858000"/>
              <a:gd name="connsiteX55" fmla="*/ 2696666 w 7467600"/>
              <a:gd name="connsiteY55" fmla="*/ 6133836 h 6858000"/>
              <a:gd name="connsiteX56" fmla="*/ 2695769 w 7467600"/>
              <a:gd name="connsiteY56" fmla="*/ 6390955 h 6858000"/>
              <a:gd name="connsiteX57" fmla="*/ 2739893 w 7467600"/>
              <a:gd name="connsiteY57" fmla="*/ 6108357 h 6858000"/>
              <a:gd name="connsiteX58" fmla="*/ 2680277 w 7467600"/>
              <a:gd name="connsiteY58" fmla="*/ 5479204 h 6858000"/>
              <a:gd name="connsiteX59" fmla="*/ 1132195 w 7467600"/>
              <a:gd name="connsiteY59" fmla="*/ 5467980 h 6858000"/>
              <a:gd name="connsiteX60" fmla="*/ 1679056 w 7467600"/>
              <a:gd name="connsiteY60" fmla="*/ 5516907 h 6858000"/>
              <a:gd name="connsiteX61" fmla="*/ 2128648 w 7467600"/>
              <a:gd name="connsiteY61" fmla="*/ 5474249 h 6858000"/>
              <a:gd name="connsiteX62" fmla="*/ 1825619 w 7467600"/>
              <a:gd name="connsiteY62" fmla="*/ 5478447 h 6858000"/>
              <a:gd name="connsiteX63" fmla="*/ 1737798 w 7467600"/>
              <a:gd name="connsiteY63" fmla="*/ 5483353 h 6858000"/>
              <a:gd name="connsiteX64" fmla="*/ 1132195 w 7467600"/>
              <a:gd name="connsiteY64" fmla="*/ 5467980 h 6858000"/>
              <a:gd name="connsiteX65" fmla="*/ 1456157 w 7467600"/>
              <a:gd name="connsiteY65" fmla="*/ 5371404 h 6858000"/>
              <a:gd name="connsiteX66" fmla="*/ 1244432 w 7467600"/>
              <a:gd name="connsiteY66" fmla="*/ 5385601 h 6858000"/>
              <a:gd name="connsiteX67" fmla="*/ 973990 w 7467600"/>
              <a:gd name="connsiteY67" fmla="*/ 5424940 h 6858000"/>
              <a:gd name="connsiteX68" fmla="*/ 1103809 w 7467600"/>
              <a:gd name="connsiteY68" fmla="*/ 5433720 h 6858000"/>
              <a:gd name="connsiteX69" fmla="*/ 1123454 w 7467600"/>
              <a:gd name="connsiteY69" fmla="*/ 5435727 h 6858000"/>
              <a:gd name="connsiteX70" fmla="*/ 1737017 w 7467600"/>
              <a:gd name="connsiteY70" fmla="*/ 5452183 h 6858000"/>
              <a:gd name="connsiteX71" fmla="*/ 1824397 w 7467600"/>
              <a:gd name="connsiteY71" fmla="*/ 5447757 h 6858000"/>
              <a:gd name="connsiteX72" fmla="*/ 2070059 w 7467600"/>
              <a:gd name="connsiteY72" fmla="*/ 5441660 h 6858000"/>
              <a:gd name="connsiteX73" fmla="*/ 1456157 w 7467600"/>
              <a:gd name="connsiteY73" fmla="*/ 5371404 h 6858000"/>
              <a:gd name="connsiteX74" fmla="*/ 4988186 w 7467600"/>
              <a:gd name="connsiteY74" fmla="*/ 5216467 h 6858000"/>
              <a:gd name="connsiteX75" fmla="*/ 4777334 w 7467600"/>
              <a:gd name="connsiteY75" fmla="*/ 5406072 h 6858000"/>
              <a:gd name="connsiteX76" fmla="*/ 4718341 w 7467600"/>
              <a:gd name="connsiteY76" fmla="*/ 5468043 h 6858000"/>
              <a:gd name="connsiteX77" fmla="*/ 4604655 w 7467600"/>
              <a:gd name="connsiteY77" fmla="*/ 5583434 h 6858000"/>
              <a:gd name="connsiteX78" fmla="*/ 4565074 w 7467600"/>
              <a:gd name="connsiteY78" fmla="*/ 5618550 h 6858000"/>
              <a:gd name="connsiteX79" fmla="*/ 4988186 w 7467600"/>
              <a:gd name="connsiteY79" fmla="*/ 5216467 h 6858000"/>
              <a:gd name="connsiteX80" fmla="*/ 4978032 w 7467600"/>
              <a:gd name="connsiteY80" fmla="*/ 5183809 h 6858000"/>
              <a:gd name="connsiteX81" fmla="*/ 4463413 w 7467600"/>
              <a:gd name="connsiteY81" fmla="*/ 5615162 h 6858000"/>
              <a:gd name="connsiteX82" fmla="*/ 4358134 w 7467600"/>
              <a:gd name="connsiteY82" fmla="*/ 5742791 h 6858000"/>
              <a:gd name="connsiteX83" fmla="*/ 4376219 w 7467600"/>
              <a:gd name="connsiteY83" fmla="*/ 5729027 h 6858000"/>
              <a:gd name="connsiteX84" fmla="*/ 4582340 w 7467600"/>
              <a:gd name="connsiteY84" fmla="*/ 5561037 h 6858000"/>
              <a:gd name="connsiteX85" fmla="*/ 4694684 w 7467600"/>
              <a:gd name="connsiteY85" fmla="*/ 5447098 h 6858000"/>
              <a:gd name="connsiteX86" fmla="*/ 4754123 w 7467600"/>
              <a:gd name="connsiteY86" fmla="*/ 5384643 h 6858000"/>
              <a:gd name="connsiteX87" fmla="*/ 4978032 w 7467600"/>
              <a:gd name="connsiteY87" fmla="*/ 5183809 h 6858000"/>
              <a:gd name="connsiteX88" fmla="*/ 1903353 w 7467600"/>
              <a:gd name="connsiteY88" fmla="*/ 5044827 h 6858000"/>
              <a:gd name="connsiteX89" fmla="*/ 1936931 w 7467600"/>
              <a:gd name="connsiteY89" fmla="*/ 5093954 h 6858000"/>
              <a:gd name="connsiteX90" fmla="*/ 2195868 w 7467600"/>
              <a:gd name="connsiteY90" fmla="*/ 5396574 h 6858000"/>
              <a:gd name="connsiteX91" fmla="*/ 2088852 w 7467600"/>
              <a:gd name="connsiteY91" fmla="*/ 5166123 h 6858000"/>
              <a:gd name="connsiteX92" fmla="*/ 1958241 w 7467600"/>
              <a:gd name="connsiteY92" fmla="*/ 5067955 h 6858000"/>
              <a:gd name="connsiteX93" fmla="*/ 1903353 w 7467600"/>
              <a:gd name="connsiteY93" fmla="*/ 5044827 h 6858000"/>
              <a:gd name="connsiteX94" fmla="*/ 1979378 w 7467600"/>
              <a:gd name="connsiteY94" fmla="*/ 4769504 h 6858000"/>
              <a:gd name="connsiteX95" fmla="*/ 2882120 w 7467600"/>
              <a:gd name="connsiteY95" fmla="*/ 5064547 h 6858000"/>
              <a:gd name="connsiteX96" fmla="*/ 2793103 w 7467600"/>
              <a:gd name="connsiteY96" fmla="*/ 5039699 h 6858000"/>
              <a:gd name="connsiteX97" fmla="*/ 2770041 w 7467600"/>
              <a:gd name="connsiteY97" fmla="*/ 5033634 h 6858000"/>
              <a:gd name="connsiteX98" fmla="*/ 1979378 w 7467600"/>
              <a:gd name="connsiteY98" fmla="*/ 4769504 h 6858000"/>
              <a:gd name="connsiteX99" fmla="*/ 1927410 w 7467600"/>
              <a:gd name="connsiteY99" fmla="*/ 4716164 h 6858000"/>
              <a:gd name="connsiteX100" fmla="*/ 1959587 w 7467600"/>
              <a:gd name="connsiteY100" fmla="*/ 4728849 h 6858000"/>
              <a:gd name="connsiteX101" fmla="*/ 2777707 w 7467600"/>
              <a:gd name="connsiteY101" fmla="*/ 5003991 h 6858000"/>
              <a:gd name="connsiteX102" fmla="*/ 2800768 w 7467600"/>
              <a:gd name="connsiteY102" fmla="*/ 5010056 h 6858000"/>
              <a:gd name="connsiteX103" fmla="*/ 2879408 w 7467600"/>
              <a:gd name="connsiteY103" fmla="*/ 5031590 h 6858000"/>
              <a:gd name="connsiteX104" fmla="*/ 2862295 w 7467600"/>
              <a:gd name="connsiteY104" fmla="*/ 5022958 h 6858000"/>
              <a:gd name="connsiteX105" fmla="*/ 2813343 w 7467600"/>
              <a:gd name="connsiteY105" fmla="*/ 4998369 h 6858000"/>
              <a:gd name="connsiteX106" fmla="*/ 2646245 w 7467600"/>
              <a:gd name="connsiteY106" fmla="*/ 4930999 h 6858000"/>
              <a:gd name="connsiteX107" fmla="*/ 1999243 w 7467600"/>
              <a:gd name="connsiteY107" fmla="*/ 4730524 h 6858000"/>
              <a:gd name="connsiteX108" fmla="*/ 1979527 w 7467600"/>
              <a:gd name="connsiteY108" fmla="*/ 4726651 h 6858000"/>
              <a:gd name="connsiteX109" fmla="*/ 1927410 w 7467600"/>
              <a:gd name="connsiteY109" fmla="*/ 4716164 h 6858000"/>
              <a:gd name="connsiteX110" fmla="*/ 1997014 w 7467600"/>
              <a:gd name="connsiteY110" fmla="*/ 4698007 h 6858000"/>
              <a:gd name="connsiteX111" fmla="*/ 2005458 w 7467600"/>
              <a:gd name="connsiteY111" fmla="*/ 4699540 h 6858000"/>
              <a:gd name="connsiteX112" fmla="*/ 2657186 w 7467600"/>
              <a:gd name="connsiteY112" fmla="*/ 4901687 h 6858000"/>
              <a:gd name="connsiteX113" fmla="*/ 2826662 w 7467600"/>
              <a:gd name="connsiteY113" fmla="*/ 4970362 h 6858000"/>
              <a:gd name="connsiteX114" fmla="*/ 2876100 w 7467600"/>
              <a:gd name="connsiteY114" fmla="*/ 4995397 h 6858000"/>
              <a:gd name="connsiteX115" fmla="*/ 3042600 w 7467600"/>
              <a:gd name="connsiteY115" fmla="*/ 5059532 h 6858000"/>
              <a:gd name="connsiteX116" fmla="*/ 1997014 w 7467600"/>
              <a:gd name="connsiteY116" fmla="*/ 4698007 h 6858000"/>
              <a:gd name="connsiteX117" fmla="*/ 2305292 w 7467600"/>
              <a:gd name="connsiteY117" fmla="*/ 4219492 h 6858000"/>
              <a:gd name="connsiteX118" fmla="*/ 3360922 w 7467600"/>
              <a:gd name="connsiteY118" fmla="*/ 4529373 h 6858000"/>
              <a:gd name="connsiteX119" fmla="*/ 3492420 w 7467600"/>
              <a:gd name="connsiteY119" fmla="*/ 4510145 h 6858000"/>
              <a:gd name="connsiteX120" fmla="*/ 3364086 w 7467600"/>
              <a:gd name="connsiteY120" fmla="*/ 4480340 h 6858000"/>
              <a:gd name="connsiteX121" fmla="*/ 3225818 w 7467600"/>
              <a:gd name="connsiteY121" fmla="*/ 4411822 h 6858000"/>
              <a:gd name="connsiteX122" fmla="*/ 3129696 w 7467600"/>
              <a:gd name="connsiteY122" fmla="*/ 4360704 h 6858000"/>
              <a:gd name="connsiteX123" fmla="*/ 2814545 w 7467600"/>
              <a:gd name="connsiteY123" fmla="*/ 4282955 h 6858000"/>
              <a:gd name="connsiteX124" fmla="*/ 2305292 w 7467600"/>
              <a:gd name="connsiteY124" fmla="*/ 4219492 h 6858000"/>
              <a:gd name="connsiteX125" fmla="*/ 2626982 w 7467600"/>
              <a:gd name="connsiteY125" fmla="*/ 4206450 h 6858000"/>
              <a:gd name="connsiteX126" fmla="*/ 2490617 w 7467600"/>
              <a:gd name="connsiteY126" fmla="*/ 4206951 h 6858000"/>
              <a:gd name="connsiteX127" fmla="*/ 2819869 w 7467600"/>
              <a:gd name="connsiteY127" fmla="*/ 4252936 h 6858000"/>
              <a:gd name="connsiteX128" fmla="*/ 3143018 w 7467600"/>
              <a:gd name="connsiteY128" fmla="*/ 4332698 h 6858000"/>
              <a:gd name="connsiteX129" fmla="*/ 3241520 w 7467600"/>
              <a:gd name="connsiteY129" fmla="*/ 4385112 h 6858000"/>
              <a:gd name="connsiteX130" fmla="*/ 3374575 w 7467600"/>
              <a:gd name="connsiteY130" fmla="*/ 4451517 h 6858000"/>
              <a:gd name="connsiteX131" fmla="*/ 3505221 w 7467600"/>
              <a:gd name="connsiteY131" fmla="*/ 4480757 h 6858000"/>
              <a:gd name="connsiteX132" fmla="*/ 2626982 w 7467600"/>
              <a:gd name="connsiteY132" fmla="*/ 4206450 h 6858000"/>
              <a:gd name="connsiteX133" fmla="*/ 1310106 w 7467600"/>
              <a:gd name="connsiteY133" fmla="*/ 3943217 h 6858000"/>
              <a:gd name="connsiteX134" fmla="*/ 854994 w 7467600"/>
              <a:gd name="connsiteY134" fmla="*/ 4399136 h 6858000"/>
              <a:gd name="connsiteX135" fmla="*/ 742462 w 7467600"/>
              <a:gd name="connsiteY135" fmla="*/ 4594648 h 6858000"/>
              <a:gd name="connsiteX136" fmla="*/ 820602 w 7467600"/>
              <a:gd name="connsiteY136" fmla="*/ 4485915 h 6858000"/>
              <a:gd name="connsiteX137" fmla="*/ 878295 w 7467600"/>
              <a:gd name="connsiteY137" fmla="*/ 4403594 h 6858000"/>
              <a:gd name="connsiteX138" fmla="*/ 1240607 w 7467600"/>
              <a:gd name="connsiteY138" fmla="*/ 4010401 h 6858000"/>
              <a:gd name="connsiteX139" fmla="*/ 1310106 w 7467600"/>
              <a:gd name="connsiteY139" fmla="*/ 3943217 h 6858000"/>
              <a:gd name="connsiteX140" fmla="*/ 1423113 w 7467600"/>
              <a:gd name="connsiteY140" fmla="*/ 3874565 h 6858000"/>
              <a:gd name="connsiteX141" fmla="*/ 1260565 w 7467600"/>
              <a:gd name="connsiteY141" fmla="*/ 4031982 h 6858000"/>
              <a:gd name="connsiteX142" fmla="*/ 901900 w 7467600"/>
              <a:gd name="connsiteY142" fmla="*/ 4421236 h 6858000"/>
              <a:gd name="connsiteX143" fmla="*/ 845044 w 7467600"/>
              <a:gd name="connsiteY143" fmla="*/ 4502436 h 6858000"/>
              <a:gd name="connsiteX144" fmla="*/ 685926 w 7467600"/>
              <a:gd name="connsiteY144" fmla="*/ 4703069 h 6858000"/>
              <a:gd name="connsiteX145" fmla="*/ 684248 w 7467600"/>
              <a:gd name="connsiteY145" fmla="*/ 4706721 h 6858000"/>
              <a:gd name="connsiteX146" fmla="*/ 1423113 w 7467600"/>
              <a:gd name="connsiteY146" fmla="*/ 3874565 h 6858000"/>
              <a:gd name="connsiteX147" fmla="*/ 3316479 w 7467600"/>
              <a:gd name="connsiteY147" fmla="*/ 3872136 h 6858000"/>
              <a:gd name="connsiteX148" fmla="*/ 3546806 w 7467600"/>
              <a:gd name="connsiteY148" fmla="*/ 4356139 h 6858000"/>
              <a:gd name="connsiteX149" fmla="*/ 3364433 w 7467600"/>
              <a:gd name="connsiteY149" fmla="*/ 3953121 h 6858000"/>
              <a:gd name="connsiteX150" fmla="*/ 3316479 w 7467600"/>
              <a:gd name="connsiteY150" fmla="*/ 3872136 h 6858000"/>
              <a:gd name="connsiteX151" fmla="*/ 3291335 w 7467600"/>
              <a:gd name="connsiteY151" fmla="*/ 3767420 h 6858000"/>
              <a:gd name="connsiteX152" fmla="*/ 3390805 w 7467600"/>
              <a:gd name="connsiteY152" fmla="*/ 3937163 h 6858000"/>
              <a:gd name="connsiteX153" fmla="*/ 3579062 w 7467600"/>
              <a:gd name="connsiteY153" fmla="*/ 4359040 h 6858000"/>
              <a:gd name="connsiteX154" fmla="*/ 3467355 w 7467600"/>
              <a:gd name="connsiteY154" fmla="*/ 3988130 h 6858000"/>
              <a:gd name="connsiteX155" fmla="*/ 3310753 w 7467600"/>
              <a:gd name="connsiteY155" fmla="*/ 3787140 h 6858000"/>
              <a:gd name="connsiteX156" fmla="*/ 3291335 w 7467600"/>
              <a:gd name="connsiteY156" fmla="*/ 3767420 h 6858000"/>
              <a:gd name="connsiteX157" fmla="*/ 1635889 w 7467600"/>
              <a:gd name="connsiteY157" fmla="*/ 3709494 h 6858000"/>
              <a:gd name="connsiteX158" fmla="*/ 1634800 w 7467600"/>
              <a:gd name="connsiteY158" fmla="*/ 3731111 h 6858000"/>
              <a:gd name="connsiteX159" fmla="*/ 1635889 w 7467600"/>
              <a:gd name="connsiteY159" fmla="*/ 3709494 h 6858000"/>
              <a:gd name="connsiteX160" fmla="*/ 1510397 w 7467600"/>
              <a:gd name="connsiteY160" fmla="*/ 3684705 h 6858000"/>
              <a:gd name="connsiteX161" fmla="*/ 1146550 w 7467600"/>
              <a:gd name="connsiteY161" fmla="*/ 3802012 h 6858000"/>
              <a:gd name="connsiteX162" fmla="*/ 698834 w 7467600"/>
              <a:gd name="connsiteY162" fmla="*/ 3952272 h 6858000"/>
              <a:gd name="connsiteX163" fmla="*/ 34256 w 7467600"/>
              <a:gd name="connsiteY163" fmla="*/ 4347603 h 6858000"/>
              <a:gd name="connsiteX164" fmla="*/ 527241 w 7467600"/>
              <a:gd name="connsiteY164" fmla="*/ 4065078 h 6858000"/>
              <a:gd name="connsiteX165" fmla="*/ 1510397 w 7467600"/>
              <a:gd name="connsiteY165" fmla="*/ 3684705 h 6858000"/>
              <a:gd name="connsiteX166" fmla="*/ 1313114 w 7467600"/>
              <a:gd name="connsiteY166" fmla="*/ 3655216 h 6858000"/>
              <a:gd name="connsiteX167" fmla="*/ 1109304 w 7467600"/>
              <a:gd name="connsiteY167" fmla="*/ 3669030 h 6858000"/>
              <a:gd name="connsiteX168" fmla="*/ 8129 w 7467600"/>
              <a:gd name="connsiteY168" fmla="*/ 4330519 h 6858000"/>
              <a:gd name="connsiteX169" fmla="*/ 687572 w 7467600"/>
              <a:gd name="connsiteY169" fmla="*/ 3925629 h 6858000"/>
              <a:gd name="connsiteX170" fmla="*/ 1138365 w 7467600"/>
              <a:gd name="connsiteY170" fmla="*/ 3774515 h 6858000"/>
              <a:gd name="connsiteX171" fmla="*/ 1505579 w 7467600"/>
              <a:gd name="connsiteY171" fmla="*/ 3655526 h 6858000"/>
              <a:gd name="connsiteX172" fmla="*/ 1313114 w 7467600"/>
              <a:gd name="connsiteY172" fmla="*/ 3655216 h 6858000"/>
              <a:gd name="connsiteX173" fmla="*/ 3655073 w 7467600"/>
              <a:gd name="connsiteY173" fmla="*/ 3650884 h 6858000"/>
              <a:gd name="connsiteX174" fmla="*/ 3989938 w 7467600"/>
              <a:gd name="connsiteY174" fmla="*/ 3991685 h 6858000"/>
              <a:gd name="connsiteX175" fmla="*/ 4393907 w 7467600"/>
              <a:gd name="connsiteY175" fmla="*/ 4261258 h 6858000"/>
              <a:gd name="connsiteX176" fmla="*/ 4648051 w 7467600"/>
              <a:gd name="connsiteY176" fmla="*/ 4374051 h 6858000"/>
              <a:gd name="connsiteX177" fmla="*/ 4383389 w 7467600"/>
              <a:gd name="connsiteY177" fmla="*/ 4184369 h 6858000"/>
              <a:gd name="connsiteX178" fmla="*/ 4165508 w 7467600"/>
              <a:gd name="connsiteY178" fmla="*/ 4035196 h 6858000"/>
              <a:gd name="connsiteX179" fmla="*/ 4068162 w 7467600"/>
              <a:gd name="connsiteY179" fmla="*/ 3953394 h 6858000"/>
              <a:gd name="connsiteX180" fmla="*/ 3981416 w 7467600"/>
              <a:gd name="connsiteY180" fmla="*/ 3880482 h 6858000"/>
              <a:gd name="connsiteX181" fmla="*/ 3800147 w 7467600"/>
              <a:gd name="connsiteY181" fmla="*/ 3749872 h 6858000"/>
              <a:gd name="connsiteX182" fmla="*/ 3655073 w 7467600"/>
              <a:gd name="connsiteY182" fmla="*/ 3650884 h 6858000"/>
              <a:gd name="connsiteX183" fmla="*/ 3670252 w 7467600"/>
              <a:gd name="connsiteY183" fmla="*/ 3622798 h 6858000"/>
              <a:gd name="connsiteX184" fmla="*/ 3817258 w 7467600"/>
              <a:gd name="connsiteY184" fmla="*/ 3723577 h 6858000"/>
              <a:gd name="connsiteX185" fmla="*/ 4000461 w 7467600"/>
              <a:gd name="connsiteY185" fmla="*/ 3855966 h 6858000"/>
              <a:gd name="connsiteX186" fmla="*/ 4088180 w 7467600"/>
              <a:gd name="connsiteY186" fmla="*/ 3929774 h 6858000"/>
              <a:gd name="connsiteX187" fmla="*/ 4184555 w 7467600"/>
              <a:gd name="connsiteY187" fmla="*/ 4010683 h 6858000"/>
              <a:gd name="connsiteX188" fmla="*/ 4399563 w 7467600"/>
              <a:gd name="connsiteY188" fmla="*/ 4158106 h 6858000"/>
              <a:gd name="connsiteX189" fmla="*/ 4684469 w 7467600"/>
              <a:gd name="connsiteY189" fmla="*/ 4364680 h 6858000"/>
              <a:gd name="connsiteX190" fmla="*/ 4690271 w 7467600"/>
              <a:gd name="connsiteY190" fmla="*/ 4370034 h 6858000"/>
              <a:gd name="connsiteX191" fmla="*/ 4136093 w 7467600"/>
              <a:gd name="connsiteY191" fmla="*/ 3858466 h 6858000"/>
              <a:gd name="connsiteX192" fmla="*/ 3670252 w 7467600"/>
              <a:gd name="connsiteY192" fmla="*/ 3622798 h 6858000"/>
              <a:gd name="connsiteX193" fmla="*/ 4440129 w 7467600"/>
              <a:gd name="connsiteY193" fmla="*/ 3448571 h 6858000"/>
              <a:gd name="connsiteX194" fmla="*/ 4856525 w 7467600"/>
              <a:gd name="connsiteY194" fmla="*/ 3915351 h 6858000"/>
              <a:gd name="connsiteX195" fmla="*/ 5059055 w 7467600"/>
              <a:gd name="connsiteY195" fmla="*/ 4108918 h 6858000"/>
              <a:gd name="connsiteX196" fmla="*/ 5290070 w 7467600"/>
              <a:gd name="connsiteY196" fmla="*/ 4263619 h 6858000"/>
              <a:gd name="connsiteX197" fmla="*/ 4834991 w 7467600"/>
              <a:gd name="connsiteY197" fmla="*/ 3830985 h 6858000"/>
              <a:gd name="connsiteX198" fmla="*/ 4440129 w 7467600"/>
              <a:gd name="connsiteY198" fmla="*/ 3448571 h 6858000"/>
              <a:gd name="connsiteX199" fmla="*/ 4441737 w 7467600"/>
              <a:gd name="connsiteY199" fmla="*/ 3399734 h 6858000"/>
              <a:gd name="connsiteX200" fmla="*/ 4431236 w 7467600"/>
              <a:gd name="connsiteY200" fmla="*/ 3400954 h 6858000"/>
              <a:gd name="connsiteX201" fmla="*/ 4557150 w 7467600"/>
              <a:gd name="connsiteY201" fmla="*/ 3510023 h 6858000"/>
              <a:gd name="connsiteX202" fmla="*/ 4856936 w 7467600"/>
              <a:gd name="connsiteY202" fmla="*/ 3809146 h 6858000"/>
              <a:gd name="connsiteX203" fmla="*/ 5111996 w 7467600"/>
              <a:gd name="connsiteY203" fmla="*/ 4065759 h 6858000"/>
              <a:gd name="connsiteX204" fmla="*/ 5388878 w 7467600"/>
              <a:gd name="connsiteY204" fmla="*/ 4300185 h 6858000"/>
              <a:gd name="connsiteX205" fmla="*/ 5425556 w 7467600"/>
              <a:gd name="connsiteY205" fmla="*/ 4308967 h 6858000"/>
              <a:gd name="connsiteX206" fmla="*/ 4943646 w 7467600"/>
              <a:gd name="connsiteY206" fmla="*/ 3822916 h 6858000"/>
              <a:gd name="connsiteX207" fmla="*/ 4594837 w 7467600"/>
              <a:gd name="connsiteY207" fmla="*/ 3532274 h 6858000"/>
              <a:gd name="connsiteX208" fmla="*/ 4441737 w 7467600"/>
              <a:gd name="connsiteY208" fmla="*/ 3399734 h 6858000"/>
              <a:gd name="connsiteX209" fmla="*/ 5425834 w 7467600"/>
              <a:gd name="connsiteY209" fmla="*/ 3162785 h 6858000"/>
              <a:gd name="connsiteX210" fmla="*/ 5401644 w 7467600"/>
              <a:gd name="connsiteY210" fmla="*/ 3617847 h 6858000"/>
              <a:gd name="connsiteX211" fmla="*/ 5467256 w 7467600"/>
              <a:gd name="connsiteY211" fmla="*/ 4175494 h 6858000"/>
              <a:gd name="connsiteX212" fmla="*/ 5448069 w 7467600"/>
              <a:gd name="connsiteY212" fmla="*/ 3567554 h 6858000"/>
              <a:gd name="connsiteX213" fmla="*/ 5425834 w 7467600"/>
              <a:gd name="connsiteY213" fmla="*/ 3162785 h 6858000"/>
              <a:gd name="connsiteX214" fmla="*/ 1318687 w 7467600"/>
              <a:gd name="connsiteY214" fmla="*/ 3113840 h 6858000"/>
              <a:gd name="connsiteX215" fmla="*/ 1066793 w 7467600"/>
              <a:gd name="connsiteY215" fmla="*/ 3212171 h 6858000"/>
              <a:gd name="connsiteX216" fmla="*/ 993319 w 7467600"/>
              <a:gd name="connsiteY216" fmla="*/ 3247648 h 6858000"/>
              <a:gd name="connsiteX217" fmla="*/ 853081 w 7467600"/>
              <a:gd name="connsiteY217" fmla="*/ 3312410 h 6858000"/>
              <a:gd name="connsiteX218" fmla="*/ 805957 w 7467600"/>
              <a:gd name="connsiteY218" fmla="*/ 3330443 h 6858000"/>
              <a:gd name="connsiteX219" fmla="*/ 1318687 w 7467600"/>
              <a:gd name="connsiteY219" fmla="*/ 3113840 h 6858000"/>
              <a:gd name="connsiteX220" fmla="*/ 5453702 w 7467600"/>
              <a:gd name="connsiteY220" fmla="*/ 3090882 h 6858000"/>
              <a:gd name="connsiteX221" fmla="*/ 5480135 w 7467600"/>
              <a:gd name="connsiteY221" fmla="*/ 3565802 h 6858000"/>
              <a:gd name="connsiteX222" fmla="*/ 5499023 w 7467600"/>
              <a:gd name="connsiteY222" fmla="*/ 4166310 h 6858000"/>
              <a:gd name="connsiteX223" fmla="*/ 5547022 w 7467600"/>
              <a:gd name="connsiteY223" fmla="*/ 3607838 h 6858000"/>
              <a:gd name="connsiteX224" fmla="*/ 5515964 w 7467600"/>
              <a:gd name="connsiteY224" fmla="*/ 3378541 h 6858000"/>
              <a:gd name="connsiteX225" fmla="*/ 5453702 w 7467600"/>
              <a:gd name="connsiteY225" fmla="*/ 3090882 h 6858000"/>
              <a:gd name="connsiteX226" fmla="*/ 1238695 w 7467600"/>
              <a:gd name="connsiteY226" fmla="*/ 3076820 h 6858000"/>
              <a:gd name="connsiteX227" fmla="*/ 716371 w 7467600"/>
              <a:gd name="connsiteY227" fmla="*/ 3293249 h 6858000"/>
              <a:gd name="connsiteX228" fmla="*/ 579522 w 7467600"/>
              <a:gd name="connsiteY228" fmla="*/ 3371759 h 6858000"/>
              <a:gd name="connsiteX229" fmla="*/ 600288 w 7467600"/>
              <a:gd name="connsiteY229" fmla="*/ 3365555 h 6858000"/>
              <a:gd name="connsiteX230" fmla="*/ 840692 w 7467600"/>
              <a:gd name="connsiteY230" fmla="*/ 3284921 h 6858000"/>
              <a:gd name="connsiteX231" fmla="*/ 979248 w 7467600"/>
              <a:gd name="connsiteY231" fmla="*/ 3221003 h 6858000"/>
              <a:gd name="connsiteX232" fmla="*/ 1053282 w 7467600"/>
              <a:gd name="connsiteY232" fmla="*/ 3185247 h 6858000"/>
              <a:gd name="connsiteX233" fmla="*/ 1320603 w 7467600"/>
              <a:gd name="connsiteY233" fmla="*/ 3081281 h 6858000"/>
              <a:gd name="connsiteX234" fmla="*/ 1238695 w 7467600"/>
              <a:gd name="connsiteY234" fmla="*/ 3076820 h 6858000"/>
              <a:gd name="connsiteX235" fmla="*/ 5425627 w 7467600"/>
              <a:gd name="connsiteY235" fmla="*/ 2954192 h 6858000"/>
              <a:gd name="connsiteX236" fmla="*/ 5470770 w 7467600"/>
              <a:gd name="connsiteY236" fmla="*/ 3005435 h 6858000"/>
              <a:gd name="connsiteX237" fmla="*/ 5519779 w 7467600"/>
              <a:gd name="connsiteY237" fmla="*/ 4359223 h 6858000"/>
              <a:gd name="connsiteX238" fmla="*/ 5520293 w 7467600"/>
              <a:gd name="connsiteY238" fmla="*/ 4360602 h 6858000"/>
              <a:gd name="connsiteX239" fmla="*/ 5767221 w 7467600"/>
              <a:gd name="connsiteY239" fmla="*/ 4665564 h 6858000"/>
              <a:gd name="connsiteX240" fmla="*/ 6937169 w 7467600"/>
              <a:gd name="connsiteY240" fmla="*/ 4815941 h 6858000"/>
              <a:gd name="connsiteX241" fmla="*/ 6953922 w 7467600"/>
              <a:gd name="connsiteY241" fmla="*/ 4890068 h 6858000"/>
              <a:gd name="connsiteX242" fmla="*/ 6071359 w 7467600"/>
              <a:gd name="connsiteY242" fmla="*/ 4770770 h 6858000"/>
              <a:gd name="connsiteX243" fmla="*/ 6038839 w 7467600"/>
              <a:gd name="connsiteY243" fmla="*/ 4764474 h 6858000"/>
              <a:gd name="connsiteX244" fmla="*/ 6038706 w 7467600"/>
              <a:gd name="connsiteY244" fmla="*/ 4763847 h 6858000"/>
              <a:gd name="connsiteX245" fmla="*/ 6037784 w 7467600"/>
              <a:gd name="connsiteY245" fmla="*/ 4764270 h 6858000"/>
              <a:gd name="connsiteX246" fmla="*/ 6038839 w 7467600"/>
              <a:gd name="connsiteY246" fmla="*/ 4764474 h 6858000"/>
              <a:gd name="connsiteX247" fmla="*/ 6040338 w 7467600"/>
              <a:gd name="connsiteY247" fmla="*/ 4771418 h 6858000"/>
              <a:gd name="connsiteX248" fmla="*/ 6024488 w 7467600"/>
              <a:gd name="connsiteY248" fmla="*/ 4809903 h 6858000"/>
              <a:gd name="connsiteX249" fmla="*/ 5599771 w 7467600"/>
              <a:gd name="connsiteY249" fmla="*/ 5509652 h 6858000"/>
              <a:gd name="connsiteX250" fmla="*/ 5548843 w 7467600"/>
              <a:gd name="connsiteY250" fmla="*/ 5563845 h 6858000"/>
              <a:gd name="connsiteX251" fmla="*/ 5940952 w 7467600"/>
              <a:gd name="connsiteY251" fmla="*/ 6250028 h 6858000"/>
              <a:gd name="connsiteX252" fmla="*/ 6043441 w 7467600"/>
              <a:gd name="connsiteY252" fmla="*/ 6665847 h 6858000"/>
              <a:gd name="connsiteX253" fmla="*/ 6093432 w 7467600"/>
              <a:gd name="connsiteY253" fmla="*/ 6858000 h 6858000"/>
              <a:gd name="connsiteX254" fmla="*/ 6034344 w 7467600"/>
              <a:gd name="connsiteY254" fmla="*/ 6858000 h 6858000"/>
              <a:gd name="connsiteX255" fmla="*/ 6026679 w 7467600"/>
              <a:gd name="connsiteY255" fmla="*/ 6836959 h 6858000"/>
              <a:gd name="connsiteX256" fmla="*/ 5800441 w 7467600"/>
              <a:gd name="connsiteY256" fmla="*/ 6335286 h 6858000"/>
              <a:gd name="connsiteX257" fmla="*/ 5526562 w 7467600"/>
              <a:gd name="connsiteY257" fmla="*/ 5705388 h 6858000"/>
              <a:gd name="connsiteX258" fmla="*/ 5519640 w 7467600"/>
              <a:gd name="connsiteY258" fmla="*/ 5683774 h 6858000"/>
              <a:gd name="connsiteX259" fmla="*/ 5844559 w 7467600"/>
              <a:gd name="connsiteY259" fmla="*/ 6553349 h 6858000"/>
              <a:gd name="connsiteX260" fmla="*/ 5975994 w 7467600"/>
              <a:gd name="connsiteY260" fmla="*/ 6858000 h 6858000"/>
              <a:gd name="connsiteX261" fmla="*/ 5898547 w 7467600"/>
              <a:gd name="connsiteY261" fmla="*/ 6858000 h 6858000"/>
              <a:gd name="connsiteX262" fmla="*/ 5682041 w 7467600"/>
              <a:gd name="connsiteY262" fmla="*/ 6355860 h 6858000"/>
              <a:gd name="connsiteX263" fmla="*/ 5461758 w 7467600"/>
              <a:gd name="connsiteY263" fmla="*/ 5820220 h 6858000"/>
              <a:gd name="connsiteX264" fmla="*/ 5237282 w 7467600"/>
              <a:gd name="connsiteY264" fmla="*/ 6579086 h 6858000"/>
              <a:gd name="connsiteX265" fmla="*/ 5115009 w 7467600"/>
              <a:gd name="connsiteY265" fmla="*/ 6858000 h 6858000"/>
              <a:gd name="connsiteX266" fmla="*/ 5028074 w 7467600"/>
              <a:gd name="connsiteY266" fmla="*/ 6858000 h 6858000"/>
              <a:gd name="connsiteX267" fmla="*/ 5079508 w 7467600"/>
              <a:gd name="connsiteY267" fmla="*/ 6749074 h 6858000"/>
              <a:gd name="connsiteX268" fmla="*/ 5371846 w 7467600"/>
              <a:gd name="connsiteY268" fmla="*/ 5924413 h 6858000"/>
              <a:gd name="connsiteX269" fmla="*/ 5270512 w 7467600"/>
              <a:gd name="connsiteY269" fmla="*/ 6138975 h 6858000"/>
              <a:gd name="connsiteX270" fmla="*/ 5062409 w 7467600"/>
              <a:gd name="connsiteY270" fmla="*/ 6653544 h 6858000"/>
              <a:gd name="connsiteX271" fmla="*/ 5036628 w 7467600"/>
              <a:gd name="connsiteY271" fmla="*/ 6754247 h 6858000"/>
              <a:gd name="connsiteX272" fmla="*/ 5009112 w 7467600"/>
              <a:gd name="connsiteY272" fmla="*/ 6858000 h 6858000"/>
              <a:gd name="connsiteX273" fmla="*/ 4976679 w 7467600"/>
              <a:gd name="connsiteY273" fmla="*/ 6858000 h 6858000"/>
              <a:gd name="connsiteX274" fmla="*/ 5006537 w 7467600"/>
              <a:gd name="connsiteY274" fmla="*/ 6747068 h 6858000"/>
              <a:gd name="connsiteX275" fmla="*/ 5032723 w 7467600"/>
              <a:gd name="connsiteY275" fmla="*/ 6644957 h 6858000"/>
              <a:gd name="connsiteX276" fmla="*/ 5242949 w 7467600"/>
              <a:gd name="connsiteY276" fmla="*/ 6125175 h 6858000"/>
              <a:gd name="connsiteX277" fmla="*/ 5286321 w 7467600"/>
              <a:gd name="connsiteY277" fmla="*/ 6033555 h 6858000"/>
              <a:gd name="connsiteX278" fmla="*/ 5008210 w 7467600"/>
              <a:gd name="connsiteY278" fmla="*/ 6649194 h 6858000"/>
              <a:gd name="connsiteX279" fmla="*/ 4986321 w 7467600"/>
              <a:gd name="connsiteY279" fmla="*/ 6765687 h 6858000"/>
              <a:gd name="connsiteX280" fmla="*/ 4973474 w 7467600"/>
              <a:gd name="connsiteY280" fmla="*/ 6858000 h 6858000"/>
              <a:gd name="connsiteX281" fmla="*/ 4907178 w 7467600"/>
              <a:gd name="connsiteY281" fmla="*/ 6858000 h 6858000"/>
              <a:gd name="connsiteX282" fmla="*/ 4910810 w 7467600"/>
              <a:gd name="connsiteY282" fmla="*/ 6829660 h 6858000"/>
              <a:gd name="connsiteX283" fmla="*/ 4987461 w 7467600"/>
              <a:gd name="connsiteY283" fmla="*/ 6432994 h 6858000"/>
              <a:gd name="connsiteX284" fmla="*/ 5179262 w 7467600"/>
              <a:gd name="connsiteY284" fmla="*/ 6035044 h 6858000"/>
              <a:gd name="connsiteX285" fmla="*/ 4689678 w 7467600"/>
              <a:gd name="connsiteY285" fmla="*/ 6440241 h 6858000"/>
              <a:gd name="connsiteX286" fmla="*/ 4477543 w 7467600"/>
              <a:gd name="connsiteY286" fmla="*/ 6674836 h 6858000"/>
              <a:gd name="connsiteX287" fmla="*/ 4329957 w 7467600"/>
              <a:gd name="connsiteY287" fmla="*/ 6858000 h 6858000"/>
              <a:gd name="connsiteX288" fmla="*/ 4218595 w 7467600"/>
              <a:gd name="connsiteY288" fmla="*/ 6858000 h 6858000"/>
              <a:gd name="connsiteX289" fmla="*/ 4368888 w 7467600"/>
              <a:gd name="connsiteY289" fmla="*/ 6668412 h 6858000"/>
              <a:gd name="connsiteX290" fmla="*/ 4563091 w 7467600"/>
              <a:gd name="connsiteY290" fmla="*/ 6442508 h 6858000"/>
              <a:gd name="connsiteX291" fmla="*/ 5387324 w 7467600"/>
              <a:gd name="connsiteY291" fmla="*/ 5705830 h 6858000"/>
              <a:gd name="connsiteX292" fmla="*/ 5073620 w 7467600"/>
              <a:gd name="connsiteY292" fmla="*/ 5955437 h 6858000"/>
              <a:gd name="connsiteX293" fmla="*/ 4689789 w 7467600"/>
              <a:gd name="connsiteY293" fmla="*/ 6268382 h 6858000"/>
              <a:gd name="connsiteX294" fmla="*/ 4418722 w 7467600"/>
              <a:gd name="connsiteY294" fmla="*/ 6570886 h 6858000"/>
              <a:gd name="connsiteX295" fmla="*/ 4214944 w 7467600"/>
              <a:gd name="connsiteY295" fmla="*/ 6858000 h 6858000"/>
              <a:gd name="connsiteX296" fmla="*/ 4177898 w 7467600"/>
              <a:gd name="connsiteY296" fmla="*/ 6858000 h 6858000"/>
              <a:gd name="connsiteX297" fmla="*/ 4391597 w 7467600"/>
              <a:gd name="connsiteY297" fmla="*/ 6556370 h 6858000"/>
              <a:gd name="connsiteX298" fmla="*/ 4668889 w 7467600"/>
              <a:gd name="connsiteY298" fmla="*/ 6246399 h 6858000"/>
              <a:gd name="connsiteX299" fmla="*/ 5055427 w 7467600"/>
              <a:gd name="connsiteY299" fmla="*/ 5931476 h 6858000"/>
              <a:gd name="connsiteX300" fmla="*/ 5371814 w 7467600"/>
              <a:gd name="connsiteY300" fmla="*/ 5678975 h 6858000"/>
              <a:gd name="connsiteX301" fmla="*/ 4987918 w 7467600"/>
              <a:gd name="connsiteY301" fmla="*/ 5838701 h 6858000"/>
              <a:gd name="connsiteX302" fmla="*/ 4317146 w 7467600"/>
              <a:gd name="connsiteY302" fmla="*/ 6587716 h 6858000"/>
              <a:gd name="connsiteX303" fmla="*/ 4171627 w 7467600"/>
              <a:gd name="connsiteY303" fmla="*/ 6858000 h 6858000"/>
              <a:gd name="connsiteX304" fmla="*/ 4081585 w 7467600"/>
              <a:gd name="connsiteY304" fmla="*/ 6858000 h 6858000"/>
              <a:gd name="connsiteX305" fmla="*/ 4238603 w 7467600"/>
              <a:gd name="connsiteY305" fmla="*/ 6559341 h 6858000"/>
              <a:gd name="connsiteX306" fmla="*/ 4778333 w 7467600"/>
              <a:gd name="connsiteY306" fmla="*/ 5873626 h 6858000"/>
              <a:gd name="connsiteX307" fmla="*/ 5414185 w 7467600"/>
              <a:gd name="connsiteY307" fmla="*/ 5573882 h 6858000"/>
              <a:gd name="connsiteX308" fmla="*/ 5959648 w 7467600"/>
              <a:gd name="connsiteY308" fmla="*/ 4760797 h 6858000"/>
              <a:gd name="connsiteX309" fmla="*/ 5355019 w 7467600"/>
              <a:gd name="connsiteY309" fmla="*/ 4734672 h 6858000"/>
              <a:gd name="connsiteX310" fmla="*/ 5083565 w 7467600"/>
              <a:gd name="connsiteY310" fmla="*/ 5179121 h 6858000"/>
              <a:gd name="connsiteX311" fmla="*/ 4713577 w 7467600"/>
              <a:gd name="connsiteY311" fmla="*/ 5616803 h 6858000"/>
              <a:gd name="connsiteX312" fmla="*/ 3989559 w 7467600"/>
              <a:gd name="connsiteY312" fmla="*/ 6145945 h 6858000"/>
              <a:gd name="connsiteX313" fmla="*/ 3939824 w 7467600"/>
              <a:gd name="connsiteY313" fmla="*/ 6066900 h 6858000"/>
              <a:gd name="connsiteX314" fmla="*/ 4584537 w 7467600"/>
              <a:gd name="connsiteY314" fmla="*/ 5324826 h 6858000"/>
              <a:gd name="connsiteX315" fmla="*/ 5037105 w 7467600"/>
              <a:gd name="connsiteY315" fmla="*/ 5088765 h 6858000"/>
              <a:gd name="connsiteX316" fmla="*/ 5039930 w 7467600"/>
              <a:gd name="connsiteY316" fmla="*/ 5089585 h 6858000"/>
              <a:gd name="connsiteX317" fmla="*/ 5263764 w 7467600"/>
              <a:gd name="connsiteY317" fmla="*/ 4735525 h 6858000"/>
              <a:gd name="connsiteX318" fmla="*/ 4086300 w 7467600"/>
              <a:gd name="connsiteY318" fmla="*/ 4884599 h 6858000"/>
              <a:gd name="connsiteX319" fmla="*/ 4085485 w 7467600"/>
              <a:gd name="connsiteY319" fmla="*/ 4899070 h 6858000"/>
              <a:gd name="connsiteX320" fmla="*/ 3871915 w 7467600"/>
              <a:gd name="connsiteY320" fmla="*/ 5253645 h 6858000"/>
              <a:gd name="connsiteX321" fmla="*/ 3799374 w 7467600"/>
              <a:gd name="connsiteY321" fmla="*/ 5466127 h 6858000"/>
              <a:gd name="connsiteX322" fmla="*/ 3498850 w 7467600"/>
              <a:gd name="connsiteY322" fmla="*/ 6661888 h 6858000"/>
              <a:gd name="connsiteX323" fmla="*/ 3399216 w 7467600"/>
              <a:gd name="connsiteY323" fmla="*/ 6858000 h 6858000"/>
              <a:gd name="connsiteX324" fmla="*/ 3303688 w 7467600"/>
              <a:gd name="connsiteY324" fmla="*/ 6858000 h 6858000"/>
              <a:gd name="connsiteX325" fmla="*/ 3391774 w 7467600"/>
              <a:gd name="connsiteY325" fmla="*/ 6697181 h 6858000"/>
              <a:gd name="connsiteX326" fmla="*/ 3735540 w 7467600"/>
              <a:gd name="connsiteY326" fmla="*/ 5546923 h 6858000"/>
              <a:gd name="connsiteX327" fmla="*/ 3729438 w 7467600"/>
              <a:gd name="connsiteY327" fmla="*/ 5569058 h 6858000"/>
              <a:gd name="connsiteX328" fmla="*/ 3707782 w 7467600"/>
              <a:gd name="connsiteY328" fmla="*/ 5644908 h 6858000"/>
              <a:gd name="connsiteX329" fmla="*/ 3583827 w 7467600"/>
              <a:gd name="connsiteY329" fmla="*/ 6039215 h 6858000"/>
              <a:gd name="connsiteX330" fmla="*/ 3547861 w 7467600"/>
              <a:gd name="connsiteY330" fmla="*/ 6129609 h 6858000"/>
              <a:gd name="connsiteX331" fmla="*/ 3490905 w 7467600"/>
              <a:gd name="connsiteY331" fmla="*/ 6277660 h 6858000"/>
              <a:gd name="connsiteX332" fmla="*/ 3455859 w 7467600"/>
              <a:gd name="connsiteY332" fmla="*/ 6391301 h 6858000"/>
              <a:gd name="connsiteX333" fmla="*/ 3429112 w 7467600"/>
              <a:gd name="connsiteY333" fmla="*/ 6479469 h 6858000"/>
              <a:gd name="connsiteX334" fmla="*/ 3304862 w 7467600"/>
              <a:gd name="connsiteY334" fmla="*/ 6796476 h 6858000"/>
              <a:gd name="connsiteX335" fmla="*/ 3276071 w 7467600"/>
              <a:gd name="connsiteY335" fmla="*/ 6858000 h 6858000"/>
              <a:gd name="connsiteX336" fmla="*/ 3240805 w 7467600"/>
              <a:gd name="connsiteY336" fmla="*/ 6858000 h 6858000"/>
              <a:gd name="connsiteX337" fmla="*/ 3275917 w 7467600"/>
              <a:gd name="connsiteY337" fmla="*/ 6783192 h 6858000"/>
              <a:gd name="connsiteX338" fmla="*/ 3399358 w 7467600"/>
              <a:gd name="connsiteY338" fmla="*/ 6469011 h 6858000"/>
              <a:gd name="connsiteX339" fmla="*/ 3425650 w 7467600"/>
              <a:gd name="connsiteY339" fmla="*/ 6381333 h 6858000"/>
              <a:gd name="connsiteX340" fmla="*/ 3460661 w 7467600"/>
              <a:gd name="connsiteY340" fmla="*/ 6266763 h 6858000"/>
              <a:gd name="connsiteX341" fmla="*/ 3518021 w 7467600"/>
              <a:gd name="connsiteY341" fmla="*/ 6117298 h 6858000"/>
              <a:gd name="connsiteX342" fmla="*/ 3554035 w 7467600"/>
              <a:gd name="connsiteY342" fmla="*/ 6027832 h 6858000"/>
              <a:gd name="connsiteX343" fmla="*/ 3677174 w 7467600"/>
              <a:gd name="connsiteY343" fmla="*/ 5636351 h 6858000"/>
              <a:gd name="connsiteX344" fmla="*/ 3698819 w 7467600"/>
              <a:gd name="connsiteY344" fmla="*/ 5560503 h 6858000"/>
              <a:gd name="connsiteX345" fmla="*/ 3702094 w 7467600"/>
              <a:gd name="connsiteY345" fmla="*/ 5549194 h 6858000"/>
              <a:gd name="connsiteX346" fmla="*/ 3398355 w 7467600"/>
              <a:gd name="connsiteY346" fmla="*/ 6094603 h 6858000"/>
              <a:gd name="connsiteX347" fmla="*/ 3193941 w 7467600"/>
              <a:gd name="connsiteY347" fmla="*/ 6798775 h 6858000"/>
              <a:gd name="connsiteX348" fmla="*/ 3184140 w 7467600"/>
              <a:gd name="connsiteY348" fmla="*/ 6858000 h 6858000"/>
              <a:gd name="connsiteX349" fmla="*/ 3099978 w 7467600"/>
              <a:gd name="connsiteY349" fmla="*/ 6858000 h 6858000"/>
              <a:gd name="connsiteX350" fmla="*/ 3101556 w 7467600"/>
              <a:gd name="connsiteY350" fmla="*/ 6843337 h 6858000"/>
              <a:gd name="connsiteX351" fmla="*/ 3370162 w 7467600"/>
              <a:gd name="connsiteY351" fmla="*/ 5785550 h 6858000"/>
              <a:gd name="connsiteX352" fmla="*/ 3746477 w 7467600"/>
              <a:gd name="connsiteY352" fmla="*/ 5377889 h 6858000"/>
              <a:gd name="connsiteX353" fmla="*/ 3863399 w 7467600"/>
              <a:gd name="connsiteY353" fmla="*/ 5087257 h 6858000"/>
              <a:gd name="connsiteX354" fmla="*/ 3968712 w 7467600"/>
              <a:gd name="connsiteY354" fmla="*/ 4913989 h 6858000"/>
              <a:gd name="connsiteX355" fmla="*/ 2792390 w 7467600"/>
              <a:gd name="connsiteY355" fmla="*/ 5382974 h 6858000"/>
              <a:gd name="connsiteX356" fmla="*/ 2714982 w 7467600"/>
              <a:gd name="connsiteY356" fmla="*/ 5427051 h 6858000"/>
              <a:gd name="connsiteX357" fmla="*/ 2813361 w 7467600"/>
              <a:gd name="connsiteY357" fmla="*/ 6023912 h 6858000"/>
              <a:gd name="connsiteX358" fmla="*/ 2688430 w 7467600"/>
              <a:gd name="connsiteY358" fmla="*/ 6801564 h 6858000"/>
              <a:gd name="connsiteX359" fmla="*/ 2629626 w 7467600"/>
              <a:gd name="connsiteY359" fmla="*/ 6763394 h 6858000"/>
              <a:gd name="connsiteX360" fmla="*/ 2565328 w 7467600"/>
              <a:gd name="connsiteY360" fmla="*/ 5516399 h 6858000"/>
              <a:gd name="connsiteX361" fmla="*/ 1922999 w 7467600"/>
              <a:gd name="connsiteY361" fmla="*/ 5980343 h 6858000"/>
              <a:gd name="connsiteX362" fmla="*/ 1950261 w 7467600"/>
              <a:gd name="connsiteY362" fmla="*/ 6405858 h 6858000"/>
              <a:gd name="connsiteX363" fmla="*/ 2365554 w 7467600"/>
              <a:gd name="connsiteY363" fmla="*/ 6759107 h 6858000"/>
              <a:gd name="connsiteX364" fmla="*/ 2424142 w 7467600"/>
              <a:gd name="connsiteY364" fmla="*/ 6858000 h 6858000"/>
              <a:gd name="connsiteX365" fmla="*/ 2395994 w 7467600"/>
              <a:gd name="connsiteY365" fmla="*/ 6858000 h 6858000"/>
              <a:gd name="connsiteX366" fmla="*/ 2392863 w 7467600"/>
              <a:gd name="connsiteY366" fmla="*/ 6852964 h 6858000"/>
              <a:gd name="connsiteX367" fmla="*/ 2017589 w 7467600"/>
              <a:gd name="connsiteY367" fmla="*/ 6493982 h 6858000"/>
              <a:gd name="connsiteX368" fmla="*/ 2147336 w 7467600"/>
              <a:gd name="connsiteY368" fmla="*/ 6594052 h 6858000"/>
              <a:gd name="connsiteX369" fmla="*/ 2207047 w 7467600"/>
              <a:gd name="connsiteY369" fmla="*/ 6654540 h 6858000"/>
              <a:gd name="connsiteX370" fmla="*/ 2299106 w 7467600"/>
              <a:gd name="connsiteY370" fmla="*/ 6778931 h 6858000"/>
              <a:gd name="connsiteX371" fmla="*/ 2314430 w 7467600"/>
              <a:gd name="connsiteY371" fmla="*/ 6801144 h 6858000"/>
              <a:gd name="connsiteX372" fmla="*/ 2352406 w 7467600"/>
              <a:gd name="connsiteY372" fmla="*/ 6858000 h 6858000"/>
              <a:gd name="connsiteX373" fmla="*/ 2314492 w 7467600"/>
              <a:gd name="connsiteY373" fmla="*/ 6858000 h 6858000"/>
              <a:gd name="connsiteX374" fmla="*/ 2288095 w 7467600"/>
              <a:gd name="connsiteY374" fmla="*/ 6818030 h 6858000"/>
              <a:gd name="connsiteX375" fmla="*/ 2272768 w 7467600"/>
              <a:gd name="connsiteY375" fmla="*/ 6795822 h 6858000"/>
              <a:gd name="connsiteX376" fmla="*/ 2182715 w 7467600"/>
              <a:gd name="connsiteY376" fmla="*/ 6675071 h 6858000"/>
              <a:gd name="connsiteX377" fmla="*/ 2032061 w 7467600"/>
              <a:gd name="connsiteY377" fmla="*/ 6541380 h 6858000"/>
              <a:gd name="connsiteX378" fmla="*/ 2257220 w 7467600"/>
              <a:gd name="connsiteY378" fmla="*/ 6826257 h 6858000"/>
              <a:gd name="connsiteX379" fmla="*/ 2281324 w 7467600"/>
              <a:gd name="connsiteY379" fmla="*/ 6858000 h 6858000"/>
              <a:gd name="connsiteX380" fmla="*/ 2242860 w 7467600"/>
              <a:gd name="connsiteY380" fmla="*/ 6858000 h 6858000"/>
              <a:gd name="connsiteX381" fmla="*/ 2232818 w 7467600"/>
              <a:gd name="connsiteY381" fmla="*/ 6844926 h 6858000"/>
              <a:gd name="connsiteX382" fmla="*/ 1990172 w 7467600"/>
              <a:gd name="connsiteY382" fmla="*/ 6542121 h 6858000"/>
              <a:gd name="connsiteX383" fmla="*/ 2124090 w 7467600"/>
              <a:gd name="connsiteY383" fmla="*/ 6761017 h 6858000"/>
              <a:gd name="connsiteX384" fmla="*/ 2200380 w 7467600"/>
              <a:gd name="connsiteY384" fmla="*/ 6858000 h 6858000"/>
              <a:gd name="connsiteX385" fmla="*/ 2147507 w 7467600"/>
              <a:gd name="connsiteY385" fmla="*/ 6858000 h 6858000"/>
              <a:gd name="connsiteX386" fmla="*/ 2070668 w 7467600"/>
              <a:gd name="connsiteY386" fmla="*/ 6761520 h 6858000"/>
              <a:gd name="connsiteX387" fmla="*/ 1975142 w 7467600"/>
              <a:gd name="connsiteY387" fmla="*/ 6585570 h 6858000"/>
              <a:gd name="connsiteX388" fmla="*/ 2050035 w 7467600"/>
              <a:gd name="connsiteY388" fmla="*/ 6813345 h 6858000"/>
              <a:gd name="connsiteX389" fmla="*/ 2063025 w 7467600"/>
              <a:gd name="connsiteY389" fmla="*/ 6858000 h 6858000"/>
              <a:gd name="connsiteX390" fmla="*/ 2021675 w 7467600"/>
              <a:gd name="connsiteY390" fmla="*/ 6858000 h 6858000"/>
              <a:gd name="connsiteX391" fmla="*/ 2019308 w 7467600"/>
              <a:gd name="connsiteY391" fmla="*/ 6847118 h 6858000"/>
              <a:gd name="connsiteX392" fmla="*/ 1938835 w 7467600"/>
              <a:gd name="connsiteY392" fmla="*/ 6551160 h 6858000"/>
              <a:gd name="connsiteX393" fmla="*/ 1953230 w 7467600"/>
              <a:gd name="connsiteY393" fmla="*/ 6759699 h 6858000"/>
              <a:gd name="connsiteX394" fmla="*/ 1956763 w 7467600"/>
              <a:gd name="connsiteY394" fmla="*/ 6778191 h 6858000"/>
              <a:gd name="connsiteX395" fmla="*/ 1967925 w 7467600"/>
              <a:gd name="connsiteY395" fmla="*/ 6858000 h 6858000"/>
              <a:gd name="connsiteX396" fmla="*/ 1936622 w 7467600"/>
              <a:gd name="connsiteY396" fmla="*/ 6858000 h 6858000"/>
              <a:gd name="connsiteX397" fmla="*/ 1926261 w 7467600"/>
              <a:gd name="connsiteY397" fmla="*/ 6784064 h 6858000"/>
              <a:gd name="connsiteX398" fmla="*/ 1922724 w 7467600"/>
              <a:gd name="connsiteY398" fmla="*/ 6765577 h 6858000"/>
              <a:gd name="connsiteX399" fmla="*/ 1904650 w 7467600"/>
              <a:gd name="connsiteY399" fmla="*/ 6639616 h 6858000"/>
              <a:gd name="connsiteX400" fmla="*/ 1885273 w 7467600"/>
              <a:gd name="connsiteY400" fmla="*/ 6858000 h 6858000"/>
              <a:gd name="connsiteX401" fmla="*/ 1854363 w 7467600"/>
              <a:gd name="connsiteY401" fmla="*/ 6858000 h 6858000"/>
              <a:gd name="connsiteX402" fmla="*/ 1880391 w 7467600"/>
              <a:gd name="connsiteY402" fmla="*/ 6603796 h 6858000"/>
              <a:gd name="connsiteX403" fmla="*/ 1818273 w 7467600"/>
              <a:gd name="connsiteY403" fmla="*/ 6715729 h 6858000"/>
              <a:gd name="connsiteX404" fmla="*/ 1794691 w 7467600"/>
              <a:gd name="connsiteY404" fmla="*/ 6843239 h 6858000"/>
              <a:gd name="connsiteX405" fmla="*/ 1794914 w 7467600"/>
              <a:gd name="connsiteY405" fmla="*/ 6858000 h 6858000"/>
              <a:gd name="connsiteX406" fmla="*/ 1746128 w 7467600"/>
              <a:gd name="connsiteY406" fmla="*/ 6858000 h 6858000"/>
              <a:gd name="connsiteX407" fmla="*/ 1753934 w 7467600"/>
              <a:gd name="connsiteY407" fmla="*/ 6724796 h 6858000"/>
              <a:gd name="connsiteX408" fmla="*/ 1792053 w 7467600"/>
              <a:gd name="connsiteY408" fmla="*/ 6572396 h 6858000"/>
              <a:gd name="connsiteX409" fmla="*/ 1862248 w 7467600"/>
              <a:gd name="connsiteY409" fmla="*/ 6266397 h 6858000"/>
              <a:gd name="connsiteX410" fmla="*/ 1862250 w 7467600"/>
              <a:gd name="connsiteY410" fmla="*/ 6033531 h 6858000"/>
              <a:gd name="connsiteX411" fmla="*/ 1211999 w 7467600"/>
              <a:gd name="connsiteY411" fmla="*/ 6683610 h 6858000"/>
              <a:gd name="connsiteX412" fmla="*/ 1213266 w 7467600"/>
              <a:gd name="connsiteY412" fmla="*/ 6691947 h 6858000"/>
              <a:gd name="connsiteX413" fmla="*/ 1203370 w 7467600"/>
              <a:gd name="connsiteY413" fmla="*/ 6850676 h 6858000"/>
              <a:gd name="connsiteX414" fmla="*/ 1203671 w 7467600"/>
              <a:gd name="connsiteY414" fmla="*/ 6858000 h 6858000"/>
              <a:gd name="connsiteX415" fmla="*/ 1143180 w 7467600"/>
              <a:gd name="connsiteY415" fmla="*/ 6858000 h 6858000"/>
              <a:gd name="connsiteX416" fmla="*/ 1142176 w 7467600"/>
              <a:gd name="connsiteY416" fmla="*/ 6766045 h 6858000"/>
              <a:gd name="connsiteX417" fmla="*/ 1067484 w 7467600"/>
              <a:gd name="connsiteY417" fmla="*/ 6858000 h 6858000"/>
              <a:gd name="connsiteX418" fmla="*/ 953928 w 7467600"/>
              <a:gd name="connsiteY418" fmla="*/ 6858000 h 6858000"/>
              <a:gd name="connsiteX419" fmla="*/ 959715 w 7467600"/>
              <a:gd name="connsiteY419" fmla="*/ 6850185 h 6858000"/>
              <a:gd name="connsiteX420" fmla="*/ 1483788 w 7467600"/>
              <a:gd name="connsiteY420" fmla="*/ 6259174 h 6858000"/>
              <a:gd name="connsiteX421" fmla="*/ 1100671 w 7467600"/>
              <a:gd name="connsiteY421" fmla="*/ 6252137 h 6858000"/>
              <a:gd name="connsiteX422" fmla="*/ 1090144 w 7467600"/>
              <a:gd name="connsiteY422" fmla="*/ 6256748 h 6858000"/>
              <a:gd name="connsiteX423" fmla="*/ 1095872 w 7467600"/>
              <a:gd name="connsiteY423" fmla="*/ 6271892 h 6858000"/>
              <a:gd name="connsiteX424" fmla="*/ 262785 w 7467600"/>
              <a:gd name="connsiteY424" fmla="*/ 6845450 h 6858000"/>
              <a:gd name="connsiteX425" fmla="*/ 209968 w 7467600"/>
              <a:gd name="connsiteY425" fmla="*/ 6770713 h 6858000"/>
              <a:gd name="connsiteX426" fmla="*/ 873460 w 7467600"/>
              <a:gd name="connsiteY426" fmla="*/ 6253768 h 6858000"/>
              <a:gd name="connsiteX427" fmla="*/ 192686 w 7467600"/>
              <a:gd name="connsiteY427" fmla="*/ 5849257 h 6858000"/>
              <a:gd name="connsiteX428" fmla="*/ 4696 w 7467600"/>
              <a:gd name="connsiteY428" fmla="*/ 5697668 h 6858000"/>
              <a:gd name="connsiteX429" fmla="*/ 0 w 7467600"/>
              <a:gd name="connsiteY429" fmla="*/ 5689984 h 6858000"/>
              <a:gd name="connsiteX430" fmla="*/ 0 w 7467600"/>
              <a:gd name="connsiteY430" fmla="*/ 5513472 h 6858000"/>
              <a:gd name="connsiteX431" fmla="*/ 174101 w 7467600"/>
              <a:gd name="connsiteY431" fmla="*/ 5620277 h 6858000"/>
              <a:gd name="connsiteX432" fmla="*/ 891800 w 7467600"/>
              <a:gd name="connsiteY432" fmla="*/ 6036935 h 6858000"/>
              <a:gd name="connsiteX433" fmla="*/ 1072219 w 7467600"/>
              <a:gd name="connsiteY433" fmla="*/ 6169443 h 6858000"/>
              <a:gd name="connsiteX434" fmla="*/ 1074117 w 7467600"/>
              <a:gd name="connsiteY434" fmla="*/ 6170301 h 6858000"/>
              <a:gd name="connsiteX435" fmla="*/ 1083114 w 7467600"/>
              <a:gd name="connsiteY435" fmla="*/ 6174131 h 6858000"/>
              <a:gd name="connsiteX436" fmla="*/ 1543010 w 7467600"/>
              <a:gd name="connsiteY436" fmla="*/ 6191140 h 6858000"/>
              <a:gd name="connsiteX437" fmla="*/ 1551080 w 7467600"/>
              <a:gd name="connsiteY437" fmla="*/ 6195006 h 6858000"/>
              <a:gd name="connsiteX438" fmla="*/ 2345443 w 7467600"/>
              <a:gd name="connsiteY438" fmla="*/ 5549882 h 6858000"/>
              <a:gd name="connsiteX439" fmla="*/ 1721499 w 7467600"/>
              <a:gd name="connsiteY439" fmla="*/ 5599969 h 6858000"/>
              <a:gd name="connsiteX440" fmla="*/ 767716 w 7467600"/>
              <a:gd name="connsiteY440" fmla="*/ 5472768 h 6858000"/>
              <a:gd name="connsiteX441" fmla="*/ 722147 w 7467600"/>
              <a:gd name="connsiteY441" fmla="*/ 5393091 h 6858000"/>
              <a:gd name="connsiteX442" fmla="*/ 1485552 w 7467600"/>
              <a:gd name="connsiteY442" fmla="*/ 5313202 h 6858000"/>
              <a:gd name="connsiteX443" fmla="*/ 2143004 w 7467600"/>
              <a:gd name="connsiteY443" fmla="*/ 5402420 h 6858000"/>
              <a:gd name="connsiteX444" fmla="*/ 1933391 w 7467600"/>
              <a:gd name="connsiteY444" fmla="*/ 5156971 h 6858000"/>
              <a:gd name="connsiteX445" fmla="*/ 1827118 w 7467600"/>
              <a:gd name="connsiteY445" fmla="*/ 4968410 h 6858000"/>
              <a:gd name="connsiteX446" fmla="*/ 1837349 w 7467600"/>
              <a:gd name="connsiteY446" fmla="*/ 4956357 h 6858000"/>
              <a:gd name="connsiteX447" fmla="*/ 2162835 w 7467600"/>
              <a:gd name="connsiteY447" fmla="*/ 5187853 h 6858000"/>
              <a:gd name="connsiteX448" fmla="*/ 2257167 w 7467600"/>
              <a:gd name="connsiteY448" fmla="*/ 5462123 h 6858000"/>
              <a:gd name="connsiteX449" fmla="*/ 2261598 w 7467600"/>
              <a:gd name="connsiteY449" fmla="*/ 5467998 h 6858000"/>
              <a:gd name="connsiteX450" fmla="*/ 2437177 w 7467600"/>
              <a:gd name="connsiteY450" fmla="*/ 5479608 h 6858000"/>
              <a:gd name="connsiteX451" fmla="*/ 2445247 w 7467600"/>
              <a:gd name="connsiteY451" fmla="*/ 5483476 h 6858000"/>
              <a:gd name="connsiteX452" fmla="*/ 2743626 w 7467600"/>
              <a:gd name="connsiteY452" fmla="*/ 5304819 h 6858000"/>
              <a:gd name="connsiteX453" fmla="*/ 3048102 w 7467600"/>
              <a:gd name="connsiteY453" fmla="*/ 5150595 h 6858000"/>
              <a:gd name="connsiteX454" fmla="*/ 1799414 w 7467600"/>
              <a:gd name="connsiteY454" fmla="*/ 4694732 h 6858000"/>
              <a:gd name="connsiteX455" fmla="*/ 1771735 w 7467600"/>
              <a:gd name="connsiteY455" fmla="*/ 4619929 h 6858000"/>
              <a:gd name="connsiteX456" fmla="*/ 3104273 w 7467600"/>
              <a:gd name="connsiteY456" fmla="*/ 5076159 h 6858000"/>
              <a:gd name="connsiteX457" fmla="*/ 3113245 w 7467600"/>
              <a:gd name="connsiteY457" fmla="*/ 5090705 h 6858000"/>
              <a:gd name="connsiteX458" fmla="*/ 3126294 w 7467600"/>
              <a:gd name="connsiteY458" fmla="*/ 5114400 h 6858000"/>
              <a:gd name="connsiteX459" fmla="*/ 3937433 w 7467600"/>
              <a:gd name="connsiteY459" fmla="*/ 4830473 h 6858000"/>
              <a:gd name="connsiteX460" fmla="*/ 3590475 w 7467600"/>
              <a:gd name="connsiteY460" fmla="*/ 4597974 h 6858000"/>
              <a:gd name="connsiteX461" fmla="*/ 3100264 w 7467600"/>
              <a:gd name="connsiteY461" fmla="*/ 4579845 h 6858000"/>
              <a:gd name="connsiteX462" fmla="*/ 2183576 w 7467600"/>
              <a:gd name="connsiteY462" fmla="*/ 4227150 h 6858000"/>
              <a:gd name="connsiteX463" fmla="*/ 2151029 w 7467600"/>
              <a:gd name="connsiteY463" fmla="*/ 4146947 h 6858000"/>
              <a:gd name="connsiteX464" fmla="*/ 3563434 w 7467600"/>
              <a:gd name="connsiteY464" fmla="*/ 4469115 h 6858000"/>
              <a:gd name="connsiteX465" fmla="*/ 3177952 w 7467600"/>
              <a:gd name="connsiteY465" fmla="*/ 3657386 h 6858000"/>
              <a:gd name="connsiteX466" fmla="*/ 3189263 w 7467600"/>
              <a:gd name="connsiteY466" fmla="*/ 3625726 h 6858000"/>
              <a:gd name="connsiteX467" fmla="*/ 3560912 w 7467600"/>
              <a:gd name="connsiteY467" fmla="*/ 4079863 h 6858000"/>
              <a:gd name="connsiteX468" fmla="*/ 3626636 w 7467600"/>
              <a:gd name="connsiteY468" fmla="*/ 4512230 h 6858000"/>
              <a:gd name="connsiteX469" fmla="*/ 3653088 w 7467600"/>
              <a:gd name="connsiteY469" fmla="*/ 4521417 h 6858000"/>
              <a:gd name="connsiteX470" fmla="*/ 3988128 w 7467600"/>
              <a:gd name="connsiteY470" fmla="*/ 4817267 h 6858000"/>
              <a:gd name="connsiteX471" fmla="*/ 4830582 w 7467600"/>
              <a:gd name="connsiteY471" fmla="*/ 4676000 h 6858000"/>
              <a:gd name="connsiteX472" fmla="*/ 4830100 w 7467600"/>
              <a:gd name="connsiteY472" fmla="*/ 4675554 h 6858000"/>
              <a:gd name="connsiteX473" fmla="*/ 4036318 w 7467600"/>
              <a:gd name="connsiteY473" fmla="*/ 4147013 h 6858000"/>
              <a:gd name="connsiteX474" fmla="*/ 3432098 w 7467600"/>
              <a:gd name="connsiteY474" fmla="*/ 3537312 h 6858000"/>
              <a:gd name="connsiteX475" fmla="*/ 3446761 w 7467600"/>
              <a:gd name="connsiteY475" fmla="*/ 3461278 h 6858000"/>
              <a:gd name="connsiteX476" fmla="*/ 4419733 w 7467600"/>
              <a:gd name="connsiteY476" fmla="*/ 3963555 h 6858000"/>
              <a:gd name="connsiteX477" fmla="*/ 4781371 w 7467600"/>
              <a:gd name="connsiteY477" fmla="*/ 4458604 h 6858000"/>
              <a:gd name="connsiteX478" fmla="*/ 4780440 w 7467600"/>
              <a:gd name="connsiteY478" fmla="*/ 4470290 h 6858000"/>
              <a:gd name="connsiteX479" fmla="*/ 4898954 w 7467600"/>
              <a:gd name="connsiteY479" fmla="*/ 4662092 h 6858000"/>
              <a:gd name="connsiteX480" fmla="*/ 4900699 w 7467600"/>
              <a:gd name="connsiteY480" fmla="*/ 4670867 h 6858000"/>
              <a:gd name="connsiteX481" fmla="*/ 5714511 w 7467600"/>
              <a:gd name="connsiteY481" fmla="*/ 4663483 h 6858000"/>
              <a:gd name="connsiteX482" fmla="*/ 5464793 w 7467600"/>
              <a:gd name="connsiteY482" fmla="*/ 4393556 h 6858000"/>
              <a:gd name="connsiteX483" fmla="*/ 5461897 w 7467600"/>
              <a:gd name="connsiteY483" fmla="*/ 4390879 h 6858000"/>
              <a:gd name="connsiteX484" fmla="*/ 4294126 w 7467600"/>
              <a:gd name="connsiteY484" fmla="*/ 3303048 h 6858000"/>
              <a:gd name="connsiteX485" fmla="*/ 4305321 w 7467600"/>
              <a:gd name="connsiteY485" fmla="*/ 3256953 h 6858000"/>
              <a:gd name="connsiteX486" fmla="*/ 4949299 w 7467600"/>
              <a:gd name="connsiteY486" fmla="*/ 3766336 h 6858000"/>
              <a:gd name="connsiteX487" fmla="*/ 5291452 w 7467600"/>
              <a:gd name="connsiteY487" fmla="*/ 4076801 h 6858000"/>
              <a:gd name="connsiteX488" fmla="*/ 5434998 w 7467600"/>
              <a:gd name="connsiteY488" fmla="*/ 4254100 h 6858000"/>
              <a:gd name="connsiteX489" fmla="*/ 5351015 w 7467600"/>
              <a:gd name="connsiteY489" fmla="*/ 3760989 h 6858000"/>
              <a:gd name="connsiteX490" fmla="*/ 5413780 w 7467600"/>
              <a:gd name="connsiteY490" fmla="*/ 2966265 h 6858000"/>
              <a:gd name="connsiteX491" fmla="*/ 5425627 w 7467600"/>
              <a:gd name="connsiteY491" fmla="*/ 2954192 h 6858000"/>
              <a:gd name="connsiteX492" fmla="*/ 6604735 w 7467600"/>
              <a:gd name="connsiteY492" fmla="*/ 2041381 h 6858000"/>
              <a:gd name="connsiteX493" fmla="*/ 7204487 w 7467600"/>
              <a:gd name="connsiteY493" fmla="*/ 2742112 h 6858000"/>
              <a:gd name="connsiteX494" fmla="*/ 7131592 w 7467600"/>
              <a:gd name="connsiteY494" fmla="*/ 2672096 h 6858000"/>
              <a:gd name="connsiteX495" fmla="*/ 6996344 w 7467600"/>
              <a:gd name="connsiteY495" fmla="*/ 2518310 h 6858000"/>
              <a:gd name="connsiteX496" fmla="*/ 6735495 w 7467600"/>
              <a:gd name="connsiteY496" fmla="*/ 2196890 h 6858000"/>
              <a:gd name="connsiteX497" fmla="*/ 6721901 w 7467600"/>
              <a:gd name="connsiteY497" fmla="*/ 2179274 h 6858000"/>
              <a:gd name="connsiteX498" fmla="*/ 6604735 w 7467600"/>
              <a:gd name="connsiteY498" fmla="*/ 2041381 h 6858000"/>
              <a:gd name="connsiteX499" fmla="*/ 6591670 w 7467600"/>
              <a:gd name="connsiteY499" fmla="*/ 1988277 h 6858000"/>
              <a:gd name="connsiteX500" fmla="*/ 6747349 w 7467600"/>
              <a:gd name="connsiteY500" fmla="*/ 2160069 h 6858000"/>
              <a:gd name="connsiteX501" fmla="*/ 6760943 w 7467600"/>
              <a:gd name="connsiteY501" fmla="*/ 2177686 h 6858000"/>
              <a:gd name="connsiteX502" fmla="*/ 7021065 w 7467600"/>
              <a:gd name="connsiteY502" fmla="*/ 2498102 h 6858000"/>
              <a:gd name="connsiteX503" fmla="*/ 7155223 w 7467600"/>
              <a:gd name="connsiteY503" fmla="*/ 2650386 h 6858000"/>
              <a:gd name="connsiteX504" fmla="*/ 7203167 w 7467600"/>
              <a:gd name="connsiteY504" fmla="*/ 2697288 h 6858000"/>
              <a:gd name="connsiteX505" fmla="*/ 6937703 w 7467600"/>
              <a:gd name="connsiteY505" fmla="*/ 2321981 h 6858000"/>
              <a:gd name="connsiteX506" fmla="*/ 6591670 w 7467600"/>
              <a:gd name="connsiteY506" fmla="*/ 1988277 h 6858000"/>
              <a:gd name="connsiteX507" fmla="*/ 5798671 w 7467600"/>
              <a:gd name="connsiteY507" fmla="*/ 1981601 h 6858000"/>
              <a:gd name="connsiteX508" fmla="*/ 5754709 w 7467600"/>
              <a:gd name="connsiteY508" fmla="*/ 2071454 h 6858000"/>
              <a:gd name="connsiteX509" fmla="*/ 5763044 w 7467600"/>
              <a:gd name="connsiteY509" fmla="*/ 2842206 h 6858000"/>
              <a:gd name="connsiteX510" fmla="*/ 5764974 w 7467600"/>
              <a:gd name="connsiteY510" fmla="*/ 2799609 h 6858000"/>
              <a:gd name="connsiteX511" fmla="*/ 5767665 w 7467600"/>
              <a:gd name="connsiteY511" fmla="*/ 2666409 h 6858000"/>
              <a:gd name="connsiteX512" fmla="*/ 5763055 w 7467600"/>
              <a:gd name="connsiteY512" fmla="*/ 2579705 h 6858000"/>
              <a:gd name="connsiteX513" fmla="*/ 5758079 w 7467600"/>
              <a:gd name="connsiteY513" fmla="*/ 2492508 h 6858000"/>
              <a:gd name="connsiteX514" fmla="*/ 5779325 w 7467600"/>
              <a:gd name="connsiteY514" fmla="*/ 2197069 h 6858000"/>
              <a:gd name="connsiteX515" fmla="*/ 5798671 w 7467600"/>
              <a:gd name="connsiteY515" fmla="*/ 1981601 h 6858000"/>
              <a:gd name="connsiteX516" fmla="*/ 5829202 w 7467600"/>
              <a:gd name="connsiteY516" fmla="*/ 1971679 h 6858000"/>
              <a:gd name="connsiteX517" fmla="*/ 5809558 w 7467600"/>
              <a:gd name="connsiteY517" fmla="*/ 2198043 h 6858000"/>
              <a:gd name="connsiteX518" fmla="*/ 5788653 w 7467600"/>
              <a:gd name="connsiteY518" fmla="*/ 2489430 h 6858000"/>
              <a:gd name="connsiteX519" fmla="*/ 5793439 w 7467600"/>
              <a:gd name="connsiteY519" fmla="*/ 2575235 h 6858000"/>
              <a:gd name="connsiteX520" fmla="*/ 5796837 w 7467600"/>
              <a:gd name="connsiteY520" fmla="*/ 2637633 h 6858000"/>
              <a:gd name="connsiteX521" fmla="*/ 5818614 w 7467600"/>
              <a:gd name="connsiteY521" fmla="*/ 2473055 h 6858000"/>
              <a:gd name="connsiteX522" fmla="*/ 5829202 w 7467600"/>
              <a:gd name="connsiteY522" fmla="*/ 1971679 h 6858000"/>
              <a:gd name="connsiteX523" fmla="*/ 5911389 w 7467600"/>
              <a:gd name="connsiteY523" fmla="*/ 1898371 h 6858000"/>
              <a:gd name="connsiteX524" fmla="*/ 6237627 w 7467600"/>
              <a:gd name="connsiteY524" fmla="*/ 2231921 h 6858000"/>
              <a:gd name="connsiteX525" fmla="*/ 5911389 w 7467600"/>
              <a:gd name="connsiteY525" fmla="*/ 1898371 h 6858000"/>
              <a:gd name="connsiteX526" fmla="*/ 6944437 w 7467600"/>
              <a:gd name="connsiteY526" fmla="*/ 1575402 h 6858000"/>
              <a:gd name="connsiteX527" fmla="*/ 6304730 w 7467600"/>
              <a:gd name="connsiteY527" fmla="*/ 1766654 h 6858000"/>
              <a:gd name="connsiteX528" fmla="*/ 6944437 w 7467600"/>
              <a:gd name="connsiteY528" fmla="*/ 1575402 h 6858000"/>
              <a:gd name="connsiteX529" fmla="*/ 7019523 w 7467600"/>
              <a:gd name="connsiteY529" fmla="*/ 1519450 h 6858000"/>
              <a:gd name="connsiteX530" fmla="*/ 6298091 w 7467600"/>
              <a:gd name="connsiteY530" fmla="*/ 1737122 h 6858000"/>
              <a:gd name="connsiteX531" fmla="*/ 7019523 w 7467600"/>
              <a:gd name="connsiteY531" fmla="*/ 1519450 h 6858000"/>
              <a:gd name="connsiteX532" fmla="*/ 2399523 w 7467600"/>
              <a:gd name="connsiteY532" fmla="*/ 1428234 h 6858000"/>
              <a:gd name="connsiteX533" fmla="*/ 2224982 w 7467600"/>
              <a:gd name="connsiteY533" fmla="*/ 1826201 h 6858000"/>
              <a:gd name="connsiteX534" fmla="*/ 2096099 w 7467600"/>
              <a:gd name="connsiteY534" fmla="*/ 2345900 h 6858000"/>
              <a:gd name="connsiteX535" fmla="*/ 2283317 w 7467600"/>
              <a:gd name="connsiteY535" fmla="*/ 1796925 h 6858000"/>
              <a:gd name="connsiteX536" fmla="*/ 2399523 w 7467600"/>
              <a:gd name="connsiteY536" fmla="*/ 1428234 h 6858000"/>
              <a:gd name="connsiteX537" fmla="*/ 2448558 w 7467600"/>
              <a:gd name="connsiteY537" fmla="*/ 1373435 h 6858000"/>
              <a:gd name="connsiteX538" fmla="*/ 2312521 w 7467600"/>
              <a:gd name="connsiteY538" fmla="*/ 1806140 h 6858000"/>
              <a:gd name="connsiteX539" fmla="*/ 2127533 w 7467600"/>
              <a:gd name="connsiteY539" fmla="*/ 2348380 h 6858000"/>
              <a:gd name="connsiteX540" fmla="*/ 2358080 w 7467600"/>
              <a:gd name="connsiteY540" fmla="*/ 1866134 h 6858000"/>
              <a:gd name="connsiteX541" fmla="*/ 2407436 w 7467600"/>
              <a:gd name="connsiteY541" fmla="*/ 1651070 h 6858000"/>
              <a:gd name="connsiteX542" fmla="*/ 2448558 w 7467600"/>
              <a:gd name="connsiteY542" fmla="*/ 1373435 h 6858000"/>
              <a:gd name="connsiteX543" fmla="*/ 278707 w 7467600"/>
              <a:gd name="connsiteY543" fmla="*/ 1352270 h 6858000"/>
              <a:gd name="connsiteX544" fmla="*/ 321570 w 7467600"/>
              <a:gd name="connsiteY544" fmla="*/ 1861610 h 6858000"/>
              <a:gd name="connsiteX545" fmla="*/ 294281 w 7467600"/>
              <a:gd name="connsiteY545" fmla="*/ 1440658 h 6858000"/>
              <a:gd name="connsiteX546" fmla="*/ 278707 w 7467600"/>
              <a:gd name="connsiteY546" fmla="*/ 1352270 h 6858000"/>
              <a:gd name="connsiteX547" fmla="*/ 1423821 w 7467600"/>
              <a:gd name="connsiteY547" fmla="*/ 1351958 h 6858000"/>
              <a:gd name="connsiteX548" fmla="*/ 1638521 w 7467600"/>
              <a:gd name="connsiteY548" fmla="*/ 1908470 h 6858000"/>
              <a:gd name="connsiteX549" fmla="*/ 1754199 w 7467600"/>
              <a:gd name="connsiteY549" fmla="*/ 2149284 h 6858000"/>
              <a:gd name="connsiteX550" fmla="*/ 1908359 w 7467600"/>
              <a:gd name="connsiteY550" fmla="*/ 2364988 h 6858000"/>
              <a:gd name="connsiteX551" fmla="*/ 1647661 w 7467600"/>
              <a:gd name="connsiteY551" fmla="*/ 1825945 h 6858000"/>
              <a:gd name="connsiteX552" fmla="*/ 1423821 w 7467600"/>
              <a:gd name="connsiteY552" fmla="*/ 1351958 h 6858000"/>
              <a:gd name="connsiteX553" fmla="*/ 1431890 w 7467600"/>
              <a:gd name="connsiteY553" fmla="*/ 1306475 h 6858000"/>
              <a:gd name="connsiteX554" fmla="*/ 1507597 w 7467600"/>
              <a:gd name="connsiteY554" fmla="*/ 1446132 h 6858000"/>
              <a:gd name="connsiteX555" fmla="*/ 1674586 w 7467600"/>
              <a:gd name="connsiteY555" fmla="*/ 1813832 h 6858000"/>
              <a:gd name="connsiteX556" fmla="*/ 1815950 w 7467600"/>
              <a:gd name="connsiteY556" fmla="*/ 2128564 h 6858000"/>
              <a:gd name="connsiteX557" fmla="*/ 1984242 w 7467600"/>
              <a:gd name="connsiteY557" fmla="*/ 2430829 h 6858000"/>
              <a:gd name="connsiteX558" fmla="*/ 2014023 w 7467600"/>
              <a:gd name="connsiteY558" fmla="*/ 2450995 h 6858000"/>
              <a:gd name="connsiteX559" fmla="*/ 1747337 w 7467600"/>
              <a:gd name="connsiteY559" fmla="*/ 1855264 h 6858000"/>
              <a:gd name="connsiteX560" fmla="*/ 1533749 w 7467600"/>
              <a:gd name="connsiteY560" fmla="*/ 1478656 h 6858000"/>
              <a:gd name="connsiteX561" fmla="*/ 1431890 w 7467600"/>
              <a:gd name="connsiteY561" fmla="*/ 1306475 h 6858000"/>
              <a:gd name="connsiteX562" fmla="*/ 5052692 w 7467600"/>
              <a:gd name="connsiteY562" fmla="*/ 1292994 h 6858000"/>
              <a:gd name="connsiteX563" fmla="*/ 5200661 w 7467600"/>
              <a:gd name="connsiteY563" fmla="*/ 1635186 h 6858000"/>
              <a:gd name="connsiteX564" fmla="*/ 5297138 w 7467600"/>
              <a:gd name="connsiteY564" fmla="*/ 1906351 h 6858000"/>
              <a:gd name="connsiteX565" fmla="*/ 5052692 w 7467600"/>
              <a:gd name="connsiteY565" fmla="*/ 1292994 h 6858000"/>
              <a:gd name="connsiteX566" fmla="*/ 5009948 w 7467600"/>
              <a:gd name="connsiteY566" fmla="*/ 1273619 h 6858000"/>
              <a:gd name="connsiteX567" fmla="*/ 5121777 w 7467600"/>
              <a:gd name="connsiteY567" fmla="*/ 1654213 h 6858000"/>
              <a:gd name="connsiteX568" fmla="*/ 5293545 w 7467600"/>
              <a:gd name="connsiteY568" fmla="*/ 2072247 h 6858000"/>
              <a:gd name="connsiteX569" fmla="*/ 5294042 w 7467600"/>
              <a:gd name="connsiteY569" fmla="*/ 2065019 h 6858000"/>
              <a:gd name="connsiteX570" fmla="*/ 5171936 w 7467600"/>
              <a:gd name="connsiteY570" fmla="*/ 1647613 h 6858000"/>
              <a:gd name="connsiteX571" fmla="*/ 5009948 w 7467600"/>
              <a:gd name="connsiteY571" fmla="*/ 1273619 h 6858000"/>
              <a:gd name="connsiteX572" fmla="*/ 655236 w 7467600"/>
              <a:gd name="connsiteY572" fmla="*/ 1268632 h 6858000"/>
              <a:gd name="connsiteX573" fmla="*/ 839521 w 7467600"/>
              <a:gd name="connsiteY573" fmla="*/ 1685315 h 6858000"/>
              <a:gd name="connsiteX574" fmla="*/ 1109416 w 7467600"/>
              <a:gd name="connsiteY574" fmla="*/ 2061663 h 6858000"/>
              <a:gd name="connsiteX575" fmla="*/ 1298300 w 7467600"/>
              <a:gd name="connsiteY575" fmla="*/ 2247742 h 6858000"/>
              <a:gd name="connsiteX576" fmla="*/ 1125871 w 7467600"/>
              <a:gd name="connsiteY576" fmla="*/ 1989513 h 6858000"/>
              <a:gd name="connsiteX577" fmla="*/ 981574 w 7467600"/>
              <a:gd name="connsiteY577" fmla="*/ 1783157 h 6858000"/>
              <a:gd name="connsiteX578" fmla="*/ 922198 w 7467600"/>
              <a:gd name="connsiteY578" fmla="*/ 1677437 h 6858000"/>
              <a:gd name="connsiteX579" fmla="*/ 869293 w 7467600"/>
              <a:gd name="connsiteY579" fmla="*/ 1583214 h 6858000"/>
              <a:gd name="connsiteX580" fmla="*/ 751431 w 7467600"/>
              <a:gd name="connsiteY580" fmla="*/ 1405731 h 6858000"/>
              <a:gd name="connsiteX581" fmla="*/ 655236 w 7467600"/>
              <a:gd name="connsiteY581" fmla="*/ 1268632 h 6858000"/>
              <a:gd name="connsiteX582" fmla="*/ 6516292 w 7467600"/>
              <a:gd name="connsiteY582" fmla="*/ 1263064 h 6858000"/>
              <a:gd name="connsiteX583" fmla="*/ 5736320 w 7467600"/>
              <a:gd name="connsiteY583" fmla="*/ 1501803 h 6858000"/>
              <a:gd name="connsiteX584" fmla="*/ 6516292 w 7467600"/>
              <a:gd name="connsiteY584" fmla="*/ 1263064 h 6858000"/>
              <a:gd name="connsiteX585" fmla="*/ 291466 w 7467600"/>
              <a:gd name="connsiteY585" fmla="*/ 1250369 h 6858000"/>
              <a:gd name="connsiteX586" fmla="*/ 323180 w 7467600"/>
              <a:gd name="connsiteY586" fmla="*/ 1435283 h 6858000"/>
              <a:gd name="connsiteX587" fmla="*/ 349381 w 7467600"/>
              <a:gd name="connsiteY587" fmla="*/ 1875041 h 6858000"/>
              <a:gd name="connsiteX588" fmla="*/ 374363 w 7467600"/>
              <a:gd name="connsiteY588" fmla="*/ 1506494 h 6858000"/>
              <a:gd name="connsiteX589" fmla="*/ 302168 w 7467600"/>
              <a:gd name="connsiteY589" fmla="*/ 1274495 h 6858000"/>
              <a:gd name="connsiteX590" fmla="*/ 291466 w 7467600"/>
              <a:gd name="connsiteY590" fmla="*/ 1250369 h 6858000"/>
              <a:gd name="connsiteX591" fmla="*/ 678222 w 7467600"/>
              <a:gd name="connsiteY591" fmla="*/ 1248670 h 6858000"/>
              <a:gd name="connsiteX592" fmla="*/ 775536 w 7467600"/>
              <a:gd name="connsiteY592" fmla="*/ 1388015 h 6858000"/>
              <a:gd name="connsiteX593" fmla="*/ 894529 w 7467600"/>
              <a:gd name="connsiteY593" fmla="*/ 1567739 h 6858000"/>
              <a:gd name="connsiteX594" fmla="*/ 948000 w 7467600"/>
              <a:gd name="connsiteY594" fmla="*/ 1663088 h 6858000"/>
              <a:gd name="connsiteX595" fmla="*/ 1006812 w 7467600"/>
              <a:gd name="connsiteY595" fmla="*/ 1767683 h 6858000"/>
              <a:gd name="connsiteX596" fmla="*/ 1149133 w 7467600"/>
              <a:gd name="connsiteY596" fmla="*/ 1971513 h 6858000"/>
              <a:gd name="connsiteX597" fmla="*/ 1333952 w 7467600"/>
              <a:gd name="connsiteY597" fmla="*/ 2251620 h 6858000"/>
              <a:gd name="connsiteX598" fmla="*/ 1337329 w 7467600"/>
              <a:gd name="connsiteY598" fmla="*/ 2258350 h 6858000"/>
              <a:gd name="connsiteX599" fmla="*/ 1014726 w 7467600"/>
              <a:gd name="connsiteY599" fmla="*/ 1615556 h 6858000"/>
              <a:gd name="connsiteX600" fmla="*/ 678222 w 7467600"/>
              <a:gd name="connsiteY600" fmla="*/ 1248670 h 6858000"/>
              <a:gd name="connsiteX601" fmla="*/ 6691602 w 7467600"/>
              <a:gd name="connsiteY601" fmla="*/ 1140573 h 6858000"/>
              <a:gd name="connsiteX602" fmla="*/ 6571100 w 7467600"/>
              <a:gd name="connsiteY602" fmla="*/ 1183662 h 6858000"/>
              <a:gd name="connsiteX603" fmla="*/ 6241687 w 7467600"/>
              <a:gd name="connsiteY603" fmla="*/ 1257600 h 6858000"/>
              <a:gd name="connsiteX604" fmla="*/ 5693009 w 7467600"/>
              <a:gd name="connsiteY604" fmla="*/ 1478256 h 6858000"/>
              <a:gd name="connsiteX605" fmla="*/ 6548420 w 7467600"/>
              <a:gd name="connsiteY605" fmla="*/ 1214599 h 6858000"/>
              <a:gd name="connsiteX606" fmla="*/ 6605473 w 7467600"/>
              <a:gd name="connsiteY606" fmla="*/ 1184686 h 6858000"/>
              <a:gd name="connsiteX607" fmla="*/ 6691602 w 7467600"/>
              <a:gd name="connsiteY607" fmla="*/ 1140573 h 6858000"/>
              <a:gd name="connsiteX608" fmla="*/ 4002475 w 7467600"/>
              <a:gd name="connsiteY608" fmla="*/ 1037802 h 6858000"/>
              <a:gd name="connsiteX609" fmla="*/ 4000324 w 7467600"/>
              <a:gd name="connsiteY609" fmla="*/ 1039362 h 6858000"/>
              <a:gd name="connsiteX610" fmla="*/ 4002862 w 7467600"/>
              <a:gd name="connsiteY610" fmla="*/ 1042866 h 6858000"/>
              <a:gd name="connsiteX611" fmla="*/ 4002475 w 7467600"/>
              <a:gd name="connsiteY611" fmla="*/ 1037802 h 6858000"/>
              <a:gd name="connsiteX612" fmla="*/ 506322 w 7467600"/>
              <a:gd name="connsiteY612" fmla="*/ 1020997 h 6858000"/>
              <a:gd name="connsiteX613" fmla="*/ 533068 w 7467600"/>
              <a:gd name="connsiteY613" fmla="*/ 1029409 h 6858000"/>
              <a:gd name="connsiteX614" fmla="*/ 1232525 w 7467600"/>
              <a:gd name="connsiteY614" fmla="*/ 1804675 h 6858000"/>
              <a:gd name="connsiteX615" fmla="*/ 1388858 w 7467600"/>
              <a:gd name="connsiteY615" fmla="*/ 2368011 h 6858000"/>
              <a:gd name="connsiteX616" fmla="*/ 1384098 w 7467600"/>
              <a:gd name="connsiteY616" fmla="*/ 2378125 h 6858000"/>
              <a:gd name="connsiteX617" fmla="*/ 1425393 w 7467600"/>
              <a:gd name="connsiteY617" fmla="*/ 2589124 h 6858000"/>
              <a:gd name="connsiteX618" fmla="*/ 1424001 w 7467600"/>
              <a:gd name="connsiteY618" fmla="*/ 2597541 h 6858000"/>
              <a:gd name="connsiteX619" fmla="*/ 2152729 w 7467600"/>
              <a:gd name="connsiteY619" fmla="*/ 2864487 h 6858000"/>
              <a:gd name="connsiteX620" fmla="*/ 2020609 w 7467600"/>
              <a:gd name="connsiteY620" fmla="*/ 2539671 h 6858000"/>
              <a:gd name="connsiteX621" fmla="*/ 2018920 w 7467600"/>
              <a:gd name="connsiteY621" fmla="*/ 2536309 h 6858000"/>
              <a:gd name="connsiteX622" fmla="*/ 1342441 w 7467600"/>
              <a:gd name="connsiteY622" fmla="*/ 1173017 h 6858000"/>
              <a:gd name="connsiteX623" fmla="*/ 1367925 w 7467600"/>
              <a:gd name="connsiteY623" fmla="*/ 1135648 h 6858000"/>
              <a:gd name="connsiteX624" fmla="*/ 1771401 w 7467600"/>
              <a:gd name="connsiteY624" fmla="*/ 1806673 h 6858000"/>
              <a:gd name="connsiteX625" fmla="*/ 1972385 w 7467600"/>
              <a:gd name="connsiteY625" fmla="*/ 2198735 h 6858000"/>
              <a:gd name="connsiteX626" fmla="*/ 2040892 w 7467600"/>
              <a:gd name="connsiteY626" fmla="*/ 2405205 h 6858000"/>
              <a:gd name="connsiteX627" fmla="*/ 2131689 w 7467600"/>
              <a:gd name="connsiteY627" fmla="*/ 1936926 h 6858000"/>
              <a:gd name="connsiteX628" fmla="*/ 2454820 w 7467600"/>
              <a:gd name="connsiteY628" fmla="*/ 1248808 h 6858000"/>
              <a:gd name="connsiteX629" fmla="*/ 2492512 w 7467600"/>
              <a:gd name="connsiteY629" fmla="*/ 1302920 h 6858000"/>
              <a:gd name="connsiteX630" fmla="*/ 2081216 w 7467600"/>
              <a:gd name="connsiteY630" fmla="*/ 2527513 h 6858000"/>
              <a:gd name="connsiteX631" fmla="*/ 2081211 w 7467600"/>
              <a:gd name="connsiteY631" fmla="*/ 2528916 h 6858000"/>
              <a:gd name="connsiteX632" fmla="*/ 2199067 w 7467600"/>
              <a:gd name="connsiteY632" fmla="*/ 2884061 h 6858000"/>
              <a:gd name="connsiteX633" fmla="*/ 3192586 w 7467600"/>
              <a:gd name="connsiteY633" fmla="*/ 3411496 h 6858000"/>
              <a:gd name="connsiteX634" fmla="*/ 3182620 w 7467600"/>
              <a:gd name="connsiteY634" fmla="*/ 3483279 h 6858000"/>
              <a:gd name="connsiteX635" fmla="*/ 2435119 w 7467600"/>
              <a:gd name="connsiteY635" fmla="*/ 3080173 h 6858000"/>
              <a:gd name="connsiteX636" fmla="*/ 2410152 w 7467600"/>
              <a:gd name="connsiteY636" fmla="*/ 3063751 h 6858000"/>
              <a:gd name="connsiteX637" fmla="*/ 2408099 w 7467600"/>
              <a:gd name="connsiteY637" fmla="*/ 3064403 h 6858000"/>
              <a:gd name="connsiteX638" fmla="*/ 2407218 w 7467600"/>
              <a:gd name="connsiteY638" fmla="*/ 3070324 h 6858000"/>
              <a:gd name="connsiteX639" fmla="*/ 2380138 w 7467600"/>
              <a:gd name="connsiteY639" fmla="*/ 3099341 h 6858000"/>
              <a:gd name="connsiteX640" fmla="*/ 1765923 w 7467600"/>
              <a:gd name="connsiteY640" fmla="*/ 3581043 h 6858000"/>
              <a:gd name="connsiteX641" fmla="*/ 1702258 w 7467600"/>
              <a:gd name="connsiteY641" fmla="*/ 3612286 h 6858000"/>
              <a:gd name="connsiteX642" fmla="*/ 1538370 w 7467600"/>
              <a:gd name="connsiteY642" fmla="*/ 3811804 h 6858000"/>
              <a:gd name="connsiteX643" fmla="*/ 542867 w 7467600"/>
              <a:gd name="connsiteY643" fmla="*/ 4944092 h 6858000"/>
              <a:gd name="connsiteX644" fmla="*/ 515800 w 7467600"/>
              <a:gd name="connsiteY644" fmla="*/ 4862180 h 6858000"/>
              <a:gd name="connsiteX645" fmla="*/ 909145 w 7467600"/>
              <a:gd name="connsiteY645" fmla="*/ 4199225 h 6858000"/>
              <a:gd name="connsiteX646" fmla="*/ 1214067 w 7467600"/>
              <a:gd name="connsiteY646" fmla="*/ 3908561 h 6858000"/>
              <a:gd name="connsiteX647" fmla="*/ 640967 w 7467600"/>
              <a:gd name="connsiteY647" fmla="*/ 4105601 h 6858000"/>
              <a:gd name="connsiteX648" fmla="*/ 112563 w 7467600"/>
              <a:gd name="connsiteY648" fmla="*/ 4396952 h 6858000"/>
              <a:gd name="connsiteX649" fmla="*/ 0 w 7467600"/>
              <a:gd name="connsiteY649" fmla="*/ 4466006 h 6858000"/>
              <a:gd name="connsiteX650" fmla="*/ 0 w 7467600"/>
              <a:gd name="connsiteY650" fmla="*/ 4233763 h 6858000"/>
              <a:gd name="connsiteX651" fmla="*/ 36881 w 7467600"/>
              <a:gd name="connsiteY651" fmla="*/ 4200118 h 6858000"/>
              <a:gd name="connsiteX652" fmla="*/ 910534 w 7467600"/>
              <a:gd name="connsiteY652" fmla="*/ 3629753 h 6858000"/>
              <a:gd name="connsiteX653" fmla="*/ 1578717 w 7467600"/>
              <a:gd name="connsiteY653" fmla="*/ 3575982 h 6858000"/>
              <a:gd name="connsiteX654" fmla="*/ 2338780 w 7467600"/>
              <a:gd name="connsiteY654" fmla="*/ 3033725 h 6858000"/>
              <a:gd name="connsiteX655" fmla="*/ 1807991 w 7467600"/>
              <a:gd name="connsiteY655" fmla="*/ 2807184 h 6858000"/>
              <a:gd name="connsiteX656" fmla="*/ 1416358 w 7467600"/>
              <a:gd name="connsiteY656" fmla="*/ 3112571 h 6858000"/>
              <a:gd name="connsiteX657" fmla="*/ 939066 w 7467600"/>
              <a:gd name="connsiteY657" fmla="*/ 3378798 h 6858000"/>
              <a:gd name="connsiteX658" fmla="*/ 115099 w 7467600"/>
              <a:gd name="connsiteY658" fmla="*/ 3607650 h 6858000"/>
              <a:gd name="connsiteX659" fmla="*/ 97284 w 7467600"/>
              <a:gd name="connsiteY659" fmla="*/ 3520393 h 6858000"/>
              <a:gd name="connsiteX660" fmla="*/ 922050 w 7467600"/>
              <a:gd name="connsiteY660" fmla="*/ 3074867 h 6858000"/>
              <a:gd name="connsiteX661" fmla="*/ 1405265 w 7467600"/>
              <a:gd name="connsiteY661" fmla="*/ 3016319 h 6858000"/>
              <a:gd name="connsiteX662" fmla="*/ 1407512 w 7467600"/>
              <a:gd name="connsiteY662" fmla="*/ 3018001 h 6858000"/>
              <a:gd name="connsiteX663" fmla="*/ 1726266 w 7467600"/>
              <a:gd name="connsiteY663" fmla="*/ 2777274 h 6858000"/>
              <a:gd name="connsiteX664" fmla="*/ 625390 w 7467600"/>
              <a:gd name="connsiteY664" fmla="*/ 2514541 h 6858000"/>
              <a:gd name="connsiteX665" fmla="*/ 619799 w 7467600"/>
              <a:gd name="connsiteY665" fmla="*/ 2527180 h 6858000"/>
              <a:gd name="connsiteX666" fmla="*/ 310030 w 7467600"/>
              <a:gd name="connsiteY666" fmla="*/ 2771818 h 6858000"/>
              <a:gd name="connsiteX667" fmla="*/ 173877 w 7467600"/>
              <a:gd name="connsiteY667" fmla="*/ 2937056 h 6858000"/>
              <a:gd name="connsiteX668" fmla="*/ 77889 w 7467600"/>
              <a:gd name="connsiteY668" fmla="*/ 3138440 h 6858000"/>
              <a:gd name="connsiteX669" fmla="*/ 0 w 7467600"/>
              <a:gd name="connsiteY669" fmla="*/ 3271395 h 6858000"/>
              <a:gd name="connsiteX670" fmla="*/ 0 w 7467600"/>
              <a:gd name="connsiteY670" fmla="*/ 3153002 h 6858000"/>
              <a:gd name="connsiteX671" fmla="*/ 2386 w 7467600"/>
              <a:gd name="connsiteY671" fmla="*/ 3149203 h 6858000"/>
              <a:gd name="connsiteX672" fmla="*/ 89753 w 7467600"/>
              <a:gd name="connsiteY672" fmla="*/ 2987702 h 6858000"/>
              <a:gd name="connsiteX673" fmla="*/ 76869 w 7467600"/>
              <a:gd name="connsiteY673" fmla="*/ 3005404 h 6858000"/>
              <a:gd name="connsiteX674" fmla="*/ 32049 w 7467600"/>
              <a:gd name="connsiteY674" fmla="*/ 3065814 h 6858000"/>
              <a:gd name="connsiteX675" fmla="*/ 0 w 7467600"/>
              <a:gd name="connsiteY675" fmla="*/ 3108744 h 6858000"/>
              <a:gd name="connsiteX676" fmla="*/ 0 w 7467600"/>
              <a:gd name="connsiteY676" fmla="*/ 3058059 h 6858000"/>
              <a:gd name="connsiteX677" fmla="*/ 7610 w 7467600"/>
              <a:gd name="connsiteY677" fmla="*/ 3047889 h 6858000"/>
              <a:gd name="connsiteX678" fmla="*/ 52419 w 7467600"/>
              <a:gd name="connsiteY678" fmla="*/ 2987479 h 6858000"/>
              <a:gd name="connsiteX679" fmla="*/ 59142 w 7467600"/>
              <a:gd name="connsiteY679" fmla="*/ 2978488 h 6858000"/>
              <a:gd name="connsiteX680" fmla="*/ 0 w 7467600"/>
              <a:gd name="connsiteY680" fmla="*/ 3015334 h 6858000"/>
              <a:gd name="connsiteX681" fmla="*/ 0 w 7467600"/>
              <a:gd name="connsiteY681" fmla="*/ 2914286 h 6858000"/>
              <a:gd name="connsiteX682" fmla="*/ 36383 w 7467600"/>
              <a:gd name="connsiteY682" fmla="*/ 2901128 h 6858000"/>
              <a:gd name="connsiteX683" fmla="*/ 156329 w 7467600"/>
              <a:gd name="connsiteY683" fmla="*/ 2840533 h 6858000"/>
              <a:gd name="connsiteX684" fmla="*/ 358355 w 7467600"/>
              <a:gd name="connsiteY684" fmla="*/ 2620471 h 6858000"/>
              <a:gd name="connsiteX685" fmla="*/ 510577 w 7467600"/>
              <a:gd name="connsiteY685" fmla="*/ 2501244 h 6858000"/>
              <a:gd name="connsiteX686" fmla="*/ 211967 w 7467600"/>
              <a:gd name="connsiteY686" fmla="*/ 2479171 h 6858000"/>
              <a:gd name="connsiteX687" fmla="*/ 0 w 7467600"/>
              <a:gd name="connsiteY687" fmla="*/ 2476398 h 6858000"/>
              <a:gd name="connsiteX688" fmla="*/ 0 w 7467600"/>
              <a:gd name="connsiteY688" fmla="*/ 2389189 h 6858000"/>
              <a:gd name="connsiteX689" fmla="*/ 103062 w 7467600"/>
              <a:gd name="connsiteY689" fmla="*/ 2389518 h 6858000"/>
              <a:gd name="connsiteX690" fmla="*/ 510734 w 7467600"/>
              <a:gd name="connsiteY690" fmla="*/ 2416201 h 6858000"/>
              <a:gd name="connsiteX691" fmla="*/ 279257 w 7467600"/>
              <a:gd name="connsiteY691" fmla="*/ 2092102 h 6858000"/>
              <a:gd name="connsiteX692" fmla="*/ 65265 w 7467600"/>
              <a:gd name="connsiteY692" fmla="*/ 2006049 h 6858000"/>
              <a:gd name="connsiteX693" fmla="*/ 0 w 7467600"/>
              <a:gd name="connsiteY693" fmla="*/ 1982532 h 6858000"/>
              <a:gd name="connsiteX694" fmla="*/ 0 w 7467600"/>
              <a:gd name="connsiteY694" fmla="*/ 1912789 h 6858000"/>
              <a:gd name="connsiteX695" fmla="*/ 97460 w 7467600"/>
              <a:gd name="connsiteY695" fmla="*/ 1953725 h 6858000"/>
              <a:gd name="connsiteX696" fmla="*/ 221272 w 7467600"/>
              <a:gd name="connsiteY696" fmla="*/ 1980766 h 6858000"/>
              <a:gd name="connsiteX697" fmla="*/ 116765 w 7467600"/>
              <a:gd name="connsiteY697" fmla="*/ 1911033 h 6858000"/>
              <a:gd name="connsiteX698" fmla="*/ 16405 w 7467600"/>
              <a:gd name="connsiteY698" fmla="*/ 1803412 h 6858000"/>
              <a:gd name="connsiteX699" fmla="*/ 0 w 7467600"/>
              <a:gd name="connsiteY699" fmla="*/ 1784777 h 6858000"/>
              <a:gd name="connsiteX700" fmla="*/ 0 w 7467600"/>
              <a:gd name="connsiteY700" fmla="*/ 1740082 h 6858000"/>
              <a:gd name="connsiteX701" fmla="*/ 39394 w 7467600"/>
              <a:gd name="connsiteY701" fmla="*/ 1784856 h 6858000"/>
              <a:gd name="connsiteX702" fmla="*/ 135813 w 7467600"/>
              <a:gd name="connsiteY702" fmla="*/ 1888838 h 6858000"/>
              <a:gd name="connsiteX703" fmla="*/ 242575 w 7467600"/>
              <a:gd name="connsiteY703" fmla="*/ 1958841 h 6858000"/>
              <a:gd name="connsiteX704" fmla="*/ 82197 w 7467600"/>
              <a:gd name="connsiteY704" fmla="*/ 1754826 h 6858000"/>
              <a:gd name="connsiteX705" fmla="*/ 0 w 7467600"/>
              <a:gd name="connsiteY705" fmla="*/ 1679650 h 6858000"/>
              <a:gd name="connsiteX706" fmla="*/ 0 w 7467600"/>
              <a:gd name="connsiteY706" fmla="*/ 1602463 h 6858000"/>
              <a:gd name="connsiteX707" fmla="*/ 84689 w 7467600"/>
              <a:gd name="connsiteY707" fmla="*/ 1677442 h 6858000"/>
              <a:gd name="connsiteX708" fmla="*/ 298437 w 7467600"/>
              <a:gd name="connsiteY708" fmla="*/ 1968019 h 6858000"/>
              <a:gd name="connsiteX709" fmla="*/ 227269 w 7467600"/>
              <a:gd name="connsiteY709" fmla="*/ 1114064 h 6858000"/>
              <a:gd name="connsiteX710" fmla="*/ 248003 w 7467600"/>
              <a:gd name="connsiteY710" fmla="*/ 1089613 h 6858000"/>
              <a:gd name="connsiteX711" fmla="*/ 427020 w 7467600"/>
              <a:gd name="connsiteY711" fmla="*/ 1619803 h 6858000"/>
              <a:gd name="connsiteX712" fmla="*/ 340345 w 7467600"/>
              <a:gd name="connsiteY712" fmla="*/ 2027739 h 6858000"/>
              <a:gd name="connsiteX713" fmla="*/ 360865 w 7467600"/>
              <a:gd name="connsiteY713" fmla="*/ 2044827 h 6858000"/>
              <a:gd name="connsiteX714" fmla="*/ 560414 w 7467600"/>
              <a:gd name="connsiteY714" fmla="*/ 2421457 h 6858000"/>
              <a:gd name="connsiteX715" fmla="*/ 1359703 w 7467600"/>
              <a:gd name="connsiteY715" fmla="*/ 2578554 h 6858000"/>
              <a:gd name="connsiteX716" fmla="*/ 1359422 w 7467600"/>
              <a:gd name="connsiteY716" fmla="*/ 2577994 h 6858000"/>
              <a:gd name="connsiteX717" fmla="*/ 828701 w 7467600"/>
              <a:gd name="connsiteY717" fmla="*/ 1839520 h 6858000"/>
              <a:gd name="connsiteX718" fmla="*/ 494427 w 7467600"/>
              <a:gd name="connsiteY718" fmla="*/ 1092333 h 6858000"/>
              <a:gd name="connsiteX719" fmla="*/ 506322 w 7467600"/>
              <a:gd name="connsiteY719" fmla="*/ 1020997 h 6858000"/>
              <a:gd name="connsiteX720" fmla="*/ 4570198 w 7467600"/>
              <a:gd name="connsiteY720" fmla="*/ 978081 h 6858000"/>
              <a:gd name="connsiteX721" fmla="*/ 4523691 w 7467600"/>
              <a:gd name="connsiteY721" fmla="*/ 1127776 h 6858000"/>
              <a:gd name="connsiteX722" fmla="*/ 4509875 w 7467600"/>
              <a:gd name="connsiteY722" fmla="*/ 1167552 h 6858000"/>
              <a:gd name="connsiteX723" fmla="*/ 4478168 w 7467600"/>
              <a:gd name="connsiteY723" fmla="*/ 1260735 h 6858000"/>
              <a:gd name="connsiteX724" fmla="*/ 4409309 w 7467600"/>
              <a:gd name="connsiteY724" fmla="*/ 1666996 h 6858000"/>
              <a:gd name="connsiteX725" fmla="*/ 4370031 w 7467600"/>
              <a:gd name="connsiteY725" fmla="*/ 1955666 h 6858000"/>
              <a:gd name="connsiteX726" fmla="*/ 4570198 w 7467600"/>
              <a:gd name="connsiteY726" fmla="*/ 978081 h 6858000"/>
              <a:gd name="connsiteX727" fmla="*/ 4557898 w 7467600"/>
              <a:gd name="connsiteY727" fmla="*/ 900011 h 6858000"/>
              <a:gd name="connsiteX728" fmla="*/ 4344840 w 7467600"/>
              <a:gd name="connsiteY728" fmla="*/ 1922038 h 6858000"/>
              <a:gd name="connsiteX729" fmla="*/ 4378710 w 7467600"/>
              <a:gd name="connsiteY729" fmla="*/ 1665516 h 6858000"/>
              <a:gd name="connsiteX730" fmla="*/ 4448798 w 7467600"/>
              <a:gd name="connsiteY730" fmla="*/ 1253024 h 6858000"/>
              <a:gd name="connsiteX731" fmla="*/ 4480315 w 7467600"/>
              <a:gd name="connsiteY731" fmla="*/ 1158454 h 6858000"/>
              <a:gd name="connsiteX732" fmla="*/ 4494133 w 7467600"/>
              <a:gd name="connsiteY732" fmla="*/ 1118676 h 6858000"/>
              <a:gd name="connsiteX733" fmla="*/ 4557898 w 7467600"/>
              <a:gd name="connsiteY733" fmla="*/ 900011 h 6858000"/>
              <a:gd name="connsiteX734" fmla="*/ 5870151 w 7467600"/>
              <a:gd name="connsiteY734" fmla="*/ 898890 h 6858000"/>
              <a:gd name="connsiteX735" fmla="*/ 5861335 w 7467600"/>
              <a:gd name="connsiteY735" fmla="*/ 899177 h 6858000"/>
              <a:gd name="connsiteX736" fmla="*/ 5843702 w 7467600"/>
              <a:gd name="connsiteY736" fmla="*/ 899748 h 6858000"/>
              <a:gd name="connsiteX737" fmla="*/ 5651107 w 7467600"/>
              <a:gd name="connsiteY737" fmla="*/ 920306 h 6858000"/>
              <a:gd name="connsiteX738" fmla="*/ 5459407 w 7467600"/>
              <a:gd name="connsiteY738" fmla="*/ 940975 h 6858000"/>
              <a:gd name="connsiteX739" fmla="*/ 5374846 w 7467600"/>
              <a:gd name="connsiteY739" fmla="*/ 941988 h 6858000"/>
              <a:gd name="connsiteX740" fmla="*/ 5256105 w 7467600"/>
              <a:gd name="connsiteY740" fmla="*/ 945632 h 6858000"/>
              <a:gd name="connsiteX741" fmla="*/ 5107071 w 7467600"/>
              <a:gd name="connsiteY741" fmla="*/ 969720 h 6858000"/>
              <a:gd name="connsiteX742" fmla="*/ 4998681 w 7467600"/>
              <a:gd name="connsiteY742" fmla="*/ 988771 h 6858000"/>
              <a:gd name="connsiteX743" fmla="*/ 5870151 w 7467600"/>
              <a:gd name="connsiteY743" fmla="*/ 898890 h 6858000"/>
              <a:gd name="connsiteX744" fmla="*/ 5504425 w 7467600"/>
              <a:gd name="connsiteY744" fmla="*/ 848067 h 6858000"/>
              <a:gd name="connsiteX745" fmla="*/ 4968849 w 7467600"/>
              <a:gd name="connsiteY745" fmla="*/ 962318 h 6858000"/>
              <a:gd name="connsiteX746" fmla="*/ 5104039 w 7467600"/>
              <a:gd name="connsiteY746" fmla="*/ 940634 h 6858000"/>
              <a:gd name="connsiteX747" fmla="*/ 5256311 w 7467600"/>
              <a:gd name="connsiteY747" fmla="*/ 916490 h 6858000"/>
              <a:gd name="connsiteX748" fmla="*/ 5377381 w 7467600"/>
              <a:gd name="connsiteY748" fmla="*/ 912671 h 6858000"/>
              <a:gd name="connsiteX749" fmla="*/ 5460148 w 7467600"/>
              <a:gd name="connsiteY749" fmla="*/ 911442 h 6858000"/>
              <a:gd name="connsiteX750" fmla="*/ 5648971 w 7467600"/>
              <a:gd name="connsiteY750" fmla="*/ 891331 h 6858000"/>
              <a:gd name="connsiteX751" fmla="*/ 5844807 w 7467600"/>
              <a:gd name="connsiteY751" fmla="*/ 870718 h 6858000"/>
              <a:gd name="connsiteX752" fmla="*/ 5862975 w 7467600"/>
              <a:gd name="connsiteY752" fmla="*/ 869756 h 6858000"/>
              <a:gd name="connsiteX753" fmla="*/ 5920887 w 7467600"/>
              <a:gd name="connsiteY753" fmla="*/ 865929 h 6858000"/>
              <a:gd name="connsiteX754" fmla="*/ 5504425 w 7467600"/>
              <a:gd name="connsiteY754" fmla="*/ 848067 h 6858000"/>
              <a:gd name="connsiteX755" fmla="*/ 3607114 w 7467600"/>
              <a:gd name="connsiteY755" fmla="*/ 467441 h 6858000"/>
              <a:gd name="connsiteX756" fmla="*/ 3296242 w 7467600"/>
              <a:gd name="connsiteY756" fmla="*/ 807991 h 6858000"/>
              <a:gd name="connsiteX757" fmla="*/ 3174674 w 7467600"/>
              <a:gd name="connsiteY757" fmla="*/ 919759 h 6858000"/>
              <a:gd name="connsiteX758" fmla="*/ 3042978 w 7467600"/>
              <a:gd name="connsiteY758" fmla="*/ 1054894 h 6858000"/>
              <a:gd name="connsiteX759" fmla="*/ 2968914 w 7467600"/>
              <a:gd name="connsiteY759" fmla="*/ 1133756 h 6858000"/>
              <a:gd name="connsiteX760" fmla="*/ 3103823 w 7467600"/>
              <a:gd name="connsiteY760" fmla="*/ 1026814 h 6858000"/>
              <a:gd name="connsiteX761" fmla="*/ 3607114 w 7467600"/>
              <a:gd name="connsiteY761" fmla="*/ 467441 h 6858000"/>
              <a:gd name="connsiteX762" fmla="*/ 3744487 w 7467600"/>
              <a:gd name="connsiteY762" fmla="*/ 383136 h 6858000"/>
              <a:gd name="connsiteX763" fmla="*/ 3970213 w 7467600"/>
              <a:gd name="connsiteY763" fmla="*/ 995559 h 6858000"/>
              <a:gd name="connsiteX764" fmla="*/ 3744487 w 7467600"/>
              <a:gd name="connsiteY764" fmla="*/ 383136 h 6858000"/>
              <a:gd name="connsiteX765" fmla="*/ 3624562 w 7467600"/>
              <a:gd name="connsiteY765" fmla="*/ 367041 h 6858000"/>
              <a:gd name="connsiteX766" fmla="*/ 3489712 w 7467600"/>
              <a:gd name="connsiteY766" fmla="*/ 485386 h 6858000"/>
              <a:gd name="connsiteX767" fmla="*/ 3182994 w 7467600"/>
              <a:gd name="connsiteY767" fmla="*/ 828265 h 6858000"/>
              <a:gd name="connsiteX768" fmla="*/ 2892114 w 7467600"/>
              <a:gd name="connsiteY768" fmla="*/ 1172635 h 6858000"/>
              <a:gd name="connsiteX769" fmla="*/ 3021459 w 7467600"/>
              <a:gd name="connsiteY769" fmla="*/ 1035385 h 6858000"/>
              <a:gd name="connsiteX770" fmla="*/ 3153873 w 7467600"/>
              <a:gd name="connsiteY770" fmla="*/ 898971 h 6858000"/>
              <a:gd name="connsiteX771" fmla="*/ 3276511 w 7467600"/>
              <a:gd name="connsiteY771" fmla="*/ 786423 h 6858000"/>
              <a:gd name="connsiteX772" fmla="*/ 3584154 w 7467600"/>
              <a:gd name="connsiteY772" fmla="*/ 448218 h 6858000"/>
              <a:gd name="connsiteX773" fmla="*/ 3624562 w 7467600"/>
              <a:gd name="connsiteY773" fmla="*/ 367041 h 6858000"/>
              <a:gd name="connsiteX774" fmla="*/ 3766672 w 7467600"/>
              <a:gd name="connsiteY774" fmla="*/ 359429 h 6858000"/>
              <a:gd name="connsiteX775" fmla="*/ 3996338 w 7467600"/>
              <a:gd name="connsiteY775" fmla="*/ 968237 h 6858000"/>
              <a:gd name="connsiteX776" fmla="*/ 3766672 w 7467600"/>
              <a:gd name="connsiteY776" fmla="*/ 359429 h 6858000"/>
              <a:gd name="connsiteX777" fmla="*/ 5805386 w 7467600"/>
              <a:gd name="connsiteY777" fmla="*/ 239240 h 6858000"/>
              <a:gd name="connsiteX778" fmla="*/ 5736947 w 7467600"/>
              <a:gd name="connsiteY778" fmla="*/ 261367 h 6858000"/>
              <a:gd name="connsiteX779" fmla="*/ 5427012 w 7467600"/>
              <a:gd name="connsiteY779" fmla="*/ 311272 h 6858000"/>
              <a:gd name="connsiteX780" fmla="*/ 5147818 w 7467600"/>
              <a:gd name="connsiteY780" fmla="*/ 322112 h 6858000"/>
              <a:gd name="connsiteX781" fmla="*/ 5060854 w 7467600"/>
              <a:gd name="connsiteY781" fmla="*/ 311882 h 6858000"/>
              <a:gd name="connsiteX782" fmla="*/ 4945989 w 7467600"/>
              <a:gd name="connsiteY782" fmla="*/ 300516 h 6858000"/>
              <a:gd name="connsiteX783" fmla="*/ 5410479 w 7467600"/>
              <a:gd name="connsiteY783" fmla="*/ 348434 h 6858000"/>
              <a:gd name="connsiteX784" fmla="*/ 5805386 w 7467600"/>
              <a:gd name="connsiteY784" fmla="*/ 239240 h 6858000"/>
              <a:gd name="connsiteX785" fmla="*/ 5905192 w 7467600"/>
              <a:gd name="connsiteY785" fmla="*/ 163079 h 6858000"/>
              <a:gd name="connsiteX786" fmla="*/ 5865655 w 7467600"/>
              <a:gd name="connsiteY786" fmla="*/ 171901 h 6858000"/>
              <a:gd name="connsiteX787" fmla="*/ 5259740 w 7467600"/>
              <a:gd name="connsiteY787" fmla="*/ 257013 h 6858000"/>
              <a:gd name="connsiteX788" fmla="*/ 5208466 w 7467600"/>
              <a:gd name="connsiteY788" fmla="*/ 257550 h 6858000"/>
              <a:gd name="connsiteX789" fmla="*/ 4980204 w 7467600"/>
              <a:gd name="connsiteY789" fmla="*/ 271903 h 6858000"/>
              <a:gd name="connsiteX790" fmla="*/ 5068068 w 7467600"/>
              <a:gd name="connsiteY790" fmla="*/ 282244 h 6858000"/>
              <a:gd name="connsiteX791" fmla="*/ 5153231 w 7467600"/>
              <a:gd name="connsiteY791" fmla="*/ 292240 h 6858000"/>
              <a:gd name="connsiteX792" fmla="*/ 5426491 w 7467600"/>
              <a:gd name="connsiteY792" fmla="*/ 281128 h 6858000"/>
              <a:gd name="connsiteX793" fmla="*/ 5731212 w 7467600"/>
              <a:gd name="connsiteY793" fmla="*/ 231951 h 6858000"/>
              <a:gd name="connsiteX794" fmla="*/ 5905192 w 7467600"/>
              <a:gd name="connsiteY794" fmla="*/ 163079 h 6858000"/>
              <a:gd name="connsiteX795" fmla="*/ 5944437 w 7467600"/>
              <a:gd name="connsiteY795" fmla="*/ 113829 h 6858000"/>
              <a:gd name="connsiteX796" fmla="*/ 5825032 w 7467600"/>
              <a:gd name="connsiteY796" fmla="*/ 146405 h 6858000"/>
              <a:gd name="connsiteX797" fmla="*/ 4955599 w 7467600"/>
              <a:gd name="connsiteY797" fmla="*/ 247008 h 6858000"/>
              <a:gd name="connsiteX798" fmla="*/ 5210104 w 7467600"/>
              <a:gd name="connsiteY798" fmla="*/ 228123 h 6858000"/>
              <a:gd name="connsiteX799" fmla="*/ 5261015 w 7467600"/>
              <a:gd name="connsiteY799" fmla="*/ 227087 h 6858000"/>
              <a:gd name="connsiteX800" fmla="*/ 5861181 w 7467600"/>
              <a:gd name="connsiteY800" fmla="*/ 143093 h 6858000"/>
              <a:gd name="connsiteX801" fmla="*/ 5961252 w 7467600"/>
              <a:gd name="connsiteY801" fmla="*/ 114820 h 6858000"/>
              <a:gd name="connsiteX802" fmla="*/ 5944437 w 7467600"/>
              <a:gd name="connsiteY802" fmla="*/ 113829 h 6858000"/>
              <a:gd name="connsiteX803" fmla="*/ 3882765 w 7467600"/>
              <a:gd name="connsiteY803" fmla="*/ 0 h 6858000"/>
              <a:gd name="connsiteX804" fmla="*/ 3995099 w 7467600"/>
              <a:gd name="connsiteY804" fmla="*/ 0 h 6858000"/>
              <a:gd name="connsiteX805" fmla="*/ 4163818 w 7467600"/>
              <a:gd name="connsiteY805" fmla="*/ 234104 h 6858000"/>
              <a:gd name="connsiteX806" fmla="*/ 4172099 w 7467600"/>
              <a:gd name="connsiteY806" fmla="*/ 234207 h 6858000"/>
              <a:gd name="connsiteX807" fmla="*/ 4784282 w 7467600"/>
              <a:gd name="connsiteY807" fmla="*/ 276561 h 6858000"/>
              <a:gd name="connsiteX808" fmla="*/ 4801687 w 7467600"/>
              <a:gd name="connsiteY808" fmla="*/ 267764 h 6858000"/>
              <a:gd name="connsiteX809" fmla="*/ 6082788 w 7467600"/>
              <a:gd name="connsiteY809" fmla="*/ 64119 h 6858000"/>
              <a:gd name="connsiteX810" fmla="*/ 6099442 w 7467600"/>
              <a:gd name="connsiteY810" fmla="*/ 82568 h 6858000"/>
              <a:gd name="connsiteX811" fmla="*/ 4804137 w 7467600"/>
              <a:gd name="connsiteY811" fmla="*/ 320931 h 6858000"/>
              <a:gd name="connsiteX812" fmla="*/ 4227047 w 7467600"/>
              <a:gd name="connsiteY812" fmla="*/ 313415 h 6858000"/>
              <a:gd name="connsiteX813" fmla="*/ 4346041 w 7467600"/>
              <a:gd name="connsiteY813" fmla="*/ 456086 h 6858000"/>
              <a:gd name="connsiteX814" fmla="*/ 4870967 w 7467600"/>
              <a:gd name="connsiteY814" fmla="*/ 963061 h 6858000"/>
              <a:gd name="connsiteX815" fmla="*/ 4889647 w 7467600"/>
              <a:gd name="connsiteY815" fmla="*/ 957147 h 6858000"/>
              <a:gd name="connsiteX816" fmla="*/ 5422504 w 7467600"/>
              <a:gd name="connsiteY816" fmla="*/ 805191 h 6858000"/>
              <a:gd name="connsiteX817" fmla="*/ 6087656 w 7467600"/>
              <a:gd name="connsiteY817" fmla="*/ 826703 h 6858000"/>
              <a:gd name="connsiteX818" fmla="*/ 6058717 w 7467600"/>
              <a:gd name="connsiteY818" fmla="*/ 865992 h 6858000"/>
              <a:gd name="connsiteX819" fmla="*/ 4974153 w 7467600"/>
              <a:gd name="connsiteY819" fmla="*/ 1045456 h 6858000"/>
              <a:gd name="connsiteX820" fmla="*/ 5627835 w 7467600"/>
              <a:gd name="connsiteY820" fmla="*/ 1472077 h 6858000"/>
              <a:gd name="connsiteX821" fmla="*/ 5629817 w 7467600"/>
              <a:gd name="connsiteY821" fmla="*/ 1471412 h 6858000"/>
              <a:gd name="connsiteX822" fmla="*/ 5634124 w 7467600"/>
              <a:gd name="connsiteY822" fmla="*/ 1470572 h 6858000"/>
              <a:gd name="connsiteX823" fmla="*/ 5755832 w 7467600"/>
              <a:gd name="connsiteY823" fmla="*/ 1383886 h 6858000"/>
              <a:gd name="connsiteX824" fmla="*/ 6014186 w 7467600"/>
              <a:gd name="connsiteY824" fmla="*/ 1279799 h 6858000"/>
              <a:gd name="connsiteX825" fmla="*/ 6901619 w 7467600"/>
              <a:gd name="connsiteY825" fmla="*/ 1047874 h 6858000"/>
              <a:gd name="connsiteX826" fmla="*/ 6931566 w 7467600"/>
              <a:gd name="connsiteY826" fmla="*/ 1062034 h 6858000"/>
              <a:gd name="connsiteX827" fmla="*/ 5790982 w 7467600"/>
              <a:gd name="connsiteY827" fmla="*/ 1561380 h 6858000"/>
              <a:gd name="connsiteX828" fmla="*/ 6188971 w 7467600"/>
              <a:gd name="connsiteY828" fmla="*/ 1755168 h 6858000"/>
              <a:gd name="connsiteX829" fmla="*/ 6202446 w 7467600"/>
              <a:gd name="connsiteY829" fmla="*/ 1752268 h 6858000"/>
              <a:gd name="connsiteX830" fmla="*/ 7179560 w 7467600"/>
              <a:gd name="connsiteY830" fmla="*/ 1467551 h 6858000"/>
              <a:gd name="connsiteX831" fmla="*/ 7158730 w 7467600"/>
              <a:gd name="connsiteY831" fmla="*/ 1507835 h 6858000"/>
              <a:gd name="connsiteX832" fmla="*/ 6326959 w 7467600"/>
              <a:gd name="connsiteY832" fmla="*/ 1817686 h 6858000"/>
              <a:gd name="connsiteX833" fmla="*/ 6537433 w 7467600"/>
              <a:gd name="connsiteY833" fmla="*/ 1907790 h 6858000"/>
              <a:gd name="connsiteX834" fmla="*/ 6550221 w 7467600"/>
              <a:gd name="connsiteY834" fmla="*/ 1910729 h 6858000"/>
              <a:gd name="connsiteX835" fmla="*/ 6964438 w 7467600"/>
              <a:gd name="connsiteY835" fmla="*/ 2209505 h 6858000"/>
              <a:gd name="connsiteX836" fmla="*/ 7367862 w 7467600"/>
              <a:gd name="connsiteY836" fmla="*/ 2806833 h 6858000"/>
              <a:gd name="connsiteX837" fmla="*/ 7364329 w 7467600"/>
              <a:gd name="connsiteY837" fmla="*/ 2826907 h 6858000"/>
              <a:gd name="connsiteX838" fmla="*/ 7290545 w 7467600"/>
              <a:gd name="connsiteY838" fmla="*/ 2850663 h 6858000"/>
              <a:gd name="connsiteX839" fmla="*/ 6472036 w 7467600"/>
              <a:gd name="connsiteY839" fmla="*/ 1959003 h 6858000"/>
              <a:gd name="connsiteX840" fmla="*/ 5792897 w 7467600"/>
              <a:gd name="connsiteY840" fmla="*/ 1647747 h 6858000"/>
              <a:gd name="connsiteX841" fmla="*/ 5842751 w 7467600"/>
              <a:gd name="connsiteY841" fmla="*/ 1816112 h 6858000"/>
              <a:gd name="connsiteX842" fmla="*/ 5847424 w 7467600"/>
              <a:gd name="connsiteY842" fmla="*/ 1815776 h 6858000"/>
              <a:gd name="connsiteX843" fmla="*/ 6399821 w 7467600"/>
              <a:gd name="connsiteY843" fmla="*/ 2344799 h 6858000"/>
              <a:gd name="connsiteX844" fmla="*/ 6323232 w 7467600"/>
              <a:gd name="connsiteY844" fmla="*/ 2389634 h 6858000"/>
              <a:gd name="connsiteX845" fmla="*/ 5942958 w 7467600"/>
              <a:gd name="connsiteY845" fmla="*/ 2077708 h 6858000"/>
              <a:gd name="connsiteX846" fmla="*/ 5921559 w 7467600"/>
              <a:gd name="connsiteY846" fmla="*/ 2378596 h 6858000"/>
              <a:gd name="connsiteX847" fmla="*/ 5817651 w 7467600"/>
              <a:gd name="connsiteY847" fmla="*/ 3023919 h 6858000"/>
              <a:gd name="connsiteX848" fmla="*/ 5729634 w 7467600"/>
              <a:gd name="connsiteY848" fmla="*/ 3051849 h 6858000"/>
              <a:gd name="connsiteX849" fmla="*/ 5611018 w 7467600"/>
              <a:gd name="connsiteY849" fmla="*/ 2316769 h 6858000"/>
              <a:gd name="connsiteX850" fmla="*/ 5687608 w 7467600"/>
              <a:gd name="connsiteY850" fmla="*/ 2039972 h 6858000"/>
              <a:gd name="connsiteX851" fmla="*/ 5657554 w 7467600"/>
              <a:gd name="connsiteY851" fmla="*/ 1576445 h 6858000"/>
              <a:gd name="connsiteX852" fmla="*/ 5150475 w 7467600"/>
              <a:gd name="connsiteY852" fmla="*/ 1274012 h 6858000"/>
              <a:gd name="connsiteX853" fmla="*/ 5349142 w 7467600"/>
              <a:gd name="connsiteY853" fmla="*/ 2204405 h 6858000"/>
              <a:gd name="connsiteX854" fmla="*/ 5262214 w 7467600"/>
              <a:gd name="connsiteY854" fmla="*/ 2233836 h 6858000"/>
              <a:gd name="connsiteX855" fmla="*/ 4981539 w 7467600"/>
              <a:gd name="connsiteY855" fmla="*/ 1542201 h 6858000"/>
              <a:gd name="connsiteX856" fmla="*/ 4958461 w 7467600"/>
              <a:gd name="connsiteY856" fmla="*/ 1136957 h 6858000"/>
              <a:gd name="connsiteX857" fmla="*/ 4655015 w 7467600"/>
              <a:gd name="connsiteY857" fmla="*/ 891426 h 6858000"/>
              <a:gd name="connsiteX858" fmla="*/ 4348002 w 7467600"/>
              <a:gd name="connsiteY858" fmla="*/ 2205895 h 6858000"/>
              <a:gd name="connsiteX859" fmla="*/ 4262250 w 7467600"/>
              <a:gd name="connsiteY859" fmla="*/ 2219972 h 6858000"/>
              <a:gd name="connsiteX860" fmla="*/ 4550611 w 7467600"/>
              <a:gd name="connsiteY860" fmla="*/ 817540 h 6858000"/>
              <a:gd name="connsiteX861" fmla="*/ 4564418 w 7467600"/>
              <a:gd name="connsiteY861" fmla="*/ 808293 h 6858000"/>
              <a:gd name="connsiteX862" fmla="*/ 4266388 w 7467600"/>
              <a:gd name="connsiteY862" fmla="*/ 500083 h 6858000"/>
              <a:gd name="connsiteX863" fmla="*/ 4032842 w 7467600"/>
              <a:gd name="connsiteY863" fmla="*/ 211809 h 6858000"/>
              <a:gd name="connsiteX864" fmla="*/ 3882765 w 7467600"/>
              <a:gd name="connsiteY864" fmla="*/ 0 h 6858000"/>
              <a:gd name="connsiteX865" fmla="*/ 3721337 w 7467600"/>
              <a:gd name="connsiteY865" fmla="*/ 0 h 6858000"/>
              <a:gd name="connsiteX866" fmla="*/ 3797544 w 7467600"/>
              <a:gd name="connsiteY866" fmla="*/ 0 h 6858000"/>
              <a:gd name="connsiteX867" fmla="*/ 3775734 w 7467600"/>
              <a:gd name="connsiteY867" fmla="*/ 95131 h 6858000"/>
              <a:gd name="connsiteX868" fmla="*/ 3724807 w 7467600"/>
              <a:gd name="connsiteY868" fmla="*/ 272257 h 6858000"/>
              <a:gd name="connsiteX869" fmla="*/ 3726844 w 7467600"/>
              <a:gd name="connsiteY869" fmla="*/ 282988 h 6858000"/>
              <a:gd name="connsiteX870" fmla="*/ 3742664 w 7467600"/>
              <a:gd name="connsiteY870" fmla="*/ 279918 h 6858000"/>
              <a:gd name="connsiteX871" fmla="*/ 4103910 w 7467600"/>
              <a:gd name="connsiteY871" fmla="*/ 1161917 h 6858000"/>
              <a:gd name="connsiteX872" fmla="*/ 4020269 w 7467600"/>
              <a:gd name="connsiteY872" fmla="*/ 1200406 h 6858000"/>
              <a:gd name="connsiteX873" fmla="*/ 3674882 w 7467600"/>
              <a:gd name="connsiteY873" fmla="*/ 488524 h 6858000"/>
              <a:gd name="connsiteX874" fmla="*/ 3132682 w 7467600"/>
              <a:gd name="connsiteY874" fmla="*/ 1072284 h 6858000"/>
              <a:gd name="connsiteX875" fmla="*/ 2716346 w 7467600"/>
              <a:gd name="connsiteY875" fmla="*/ 1276376 h 6858000"/>
              <a:gd name="connsiteX876" fmla="*/ 2716772 w 7467600"/>
              <a:gd name="connsiteY876" fmla="*/ 1255462 h 6858000"/>
              <a:gd name="connsiteX877" fmla="*/ 3471096 w 7467600"/>
              <a:gd name="connsiteY877" fmla="*/ 437072 h 6858000"/>
              <a:gd name="connsiteX878" fmla="*/ 3639057 w 7467600"/>
              <a:gd name="connsiteY878" fmla="*/ 286334 h 6858000"/>
              <a:gd name="connsiteX879" fmla="*/ 3640309 w 7467600"/>
              <a:gd name="connsiteY879" fmla="*/ 284664 h 6858000"/>
              <a:gd name="connsiteX880" fmla="*/ 3646022 w 7467600"/>
              <a:gd name="connsiteY880" fmla="*/ 276711 h 6858000"/>
              <a:gd name="connsiteX881" fmla="*/ 3707943 w 7467600"/>
              <a:gd name="connsiteY881" fmla="*/ 65958 h 6858000"/>
              <a:gd name="connsiteX882" fmla="*/ 3721337 w 7467600"/>
              <a:gd name="connsiteY882" fmla="*/ 0 h 6858000"/>
              <a:gd name="connsiteX883" fmla="*/ 2867960 w 7467600"/>
              <a:gd name="connsiteY883" fmla="*/ 0 h 6858000"/>
              <a:gd name="connsiteX884" fmla="*/ 2926351 w 7467600"/>
              <a:gd name="connsiteY884" fmla="*/ 0 h 6858000"/>
              <a:gd name="connsiteX885" fmla="*/ 2902823 w 7467600"/>
              <a:gd name="connsiteY885" fmla="*/ 262929 h 6858000"/>
              <a:gd name="connsiteX886" fmla="*/ 2940663 w 7467600"/>
              <a:gd name="connsiteY886" fmla="*/ 140884 h 6858000"/>
              <a:gd name="connsiteX887" fmla="*/ 2947039 w 7467600"/>
              <a:gd name="connsiteY887" fmla="*/ 122524 h 6858000"/>
              <a:gd name="connsiteX888" fmla="*/ 2984316 w 7467600"/>
              <a:gd name="connsiteY888" fmla="*/ 0 h 6858000"/>
              <a:gd name="connsiteX889" fmla="*/ 3016114 w 7467600"/>
              <a:gd name="connsiteY889" fmla="*/ 0 h 6858000"/>
              <a:gd name="connsiteX890" fmla="*/ 2979949 w 7467600"/>
              <a:gd name="connsiteY890" fmla="*/ 119274 h 6858000"/>
              <a:gd name="connsiteX891" fmla="*/ 3023879 w 7467600"/>
              <a:gd name="connsiteY891" fmla="*/ 0 h 6858000"/>
              <a:gd name="connsiteX892" fmla="*/ 3105400 w 7467600"/>
              <a:gd name="connsiteY892" fmla="*/ 0 h 6858000"/>
              <a:gd name="connsiteX893" fmla="*/ 3094669 w 7467600"/>
              <a:gd name="connsiteY893" fmla="*/ 30308 h 6858000"/>
              <a:gd name="connsiteX894" fmla="*/ 2901945 w 7467600"/>
              <a:gd name="connsiteY894" fmla="*/ 466538 h 6858000"/>
              <a:gd name="connsiteX895" fmla="*/ 2815209 w 7467600"/>
              <a:gd name="connsiteY895" fmla="*/ 497361 h 6858000"/>
              <a:gd name="connsiteX896" fmla="*/ 2844845 w 7467600"/>
              <a:gd name="connsiteY896" fmla="*/ 127638 h 6858000"/>
              <a:gd name="connsiteX897" fmla="*/ 2867960 w 7467600"/>
              <a:gd name="connsiteY897" fmla="*/ 0 h 6858000"/>
              <a:gd name="connsiteX898" fmla="*/ 1057230 w 7467600"/>
              <a:gd name="connsiteY898" fmla="*/ 0 h 6858000"/>
              <a:gd name="connsiteX899" fmla="*/ 1111003 w 7467600"/>
              <a:gd name="connsiteY899" fmla="*/ 0 h 6858000"/>
              <a:gd name="connsiteX900" fmla="*/ 1125553 w 7467600"/>
              <a:gd name="connsiteY900" fmla="*/ 52588 h 6858000"/>
              <a:gd name="connsiteX901" fmla="*/ 1304276 w 7467600"/>
              <a:gd name="connsiteY901" fmla="*/ 476275 h 6858000"/>
              <a:gd name="connsiteX902" fmla="*/ 1492066 w 7467600"/>
              <a:gd name="connsiteY902" fmla="*/ 886333 h 6858000"/>
              <a:gd name="connsiteX903" fmla="*/ 1423698 w 7467600"/>
              <a:gd name="connsiteY903" fmla="*/ 710817 h 6858000"/>
              <a:gd name="connsiteX904" fmla="*/ 1357609 w 7467600"/>
              <a:gd name="connsiteY904" fmla="*/ 532892 h 6858000"/>
              <a:gd name="connsiteX905" fmla="*/ 1309550 w 7467600"/>
              <a:gd name="connsiteY905" fmla="*/ 374031 h 6858000"/>
              <a:gd name="connsiteX906" fmla="*/ 1193673 w 7467600"/>
              <a:gd name="connsiteY906" fmla="*/ 49533 h 6858000"/>
              <a:gd name="connsiteX907" fmla="*/ 1164391 w 7467600"/>
              <a:gd name="connsiteY907" fmla="*/ 0 h 6858000"/>
              <a:gd name="connsiteX908" fmla="*/ 1200666 w 7467600"/>
              <a:gd name="connsiteY908" fmla="*/ 0 h 6858000"/>
              <a:gd name="connsiteX909" fmla="*/ 1223408 w 7467600"/>
              <a:gd name="connsiteY909" fmla="*/ 38996 h 6858000"/>
              <a:gd name="connsiteX910" fmla="*/ 1339635 w 7467600"/>
              <a:gd name="connsiteY910" fmla="*/ 365517 h 6858000"/>
              <a:gd name="connsiteX911" fmla="*/ 1387469 w 7467600"/>
              <a:gd name="connsiteY911" fmla="*/ 523079 h 6858000"/>
              <a:gd name="connsiteX912" fmla="*/ 1452685 w 7467600"/>
              <a:gd name="connsiteY912" fmla="*/ 699806 h 6858000"/>
              <a:gd name="connsiteX913" fmla="*/ 1492092 w 7467600"/>
              <a:gd name="connsiteY913" fmla="*/ 800424 h 6858000"/>
              <a:gd name="connsiteX914" fmla="*/ 1455302 w 7467600"/>
              <a:gd name="connsiteY914" fmla="*/ 632913 h 6858000"/>
              <a:gd name="connsiteX915" fmla="*/ 1222336 w 7467600"/>
              <a:gd name="connsiteY915" fmla="*/ 9480 h 6858000"/>
              <a:gd name="connsiteX916" fmla="*/ 1214634 w 7467600"/>
              <a:gd name="connsiteY916" fmla="*/ 0 h 6858000"/>
              <a:gd name="connsiteX917" fmla="*/ 1289827 w 7467600"/>
              <a:gd name="connsiteY917" fmla="*/ 0 h 6858000"/>
              <a:gd name="connsiteX918" fmla="*/ 1321076 w 7467600"/>
              <a:gd name="connsiteY918" fmla="*/ 59722 h 6858000"/>
              <a:gd name="connsiteX919" fmla="*/ 1512579 w 7467600"/>
              <a:gd name="connsiteY919" fmla="*/ 626441 h 6858000"/>
              <a:gd name="connsiteX920" fmla="*/ 1506076 w 7467600"/>
              <a:gd name="connsiteY920" fmla="*/ 1089289 h 6858000"/>
              <a:gd name="connsiteX921" fmla="*/ 1486346 w 7467600"/>
              <a:gd name="connsiteY921" fmla="*/ 1079919 h 6858000"/>
              <a:gd name="connsiteX922" fmla="*/ 1070511 w 7467600"/>
              <a:gd name="connsiteY922" fmla="*/ 48609 h 6858000"/>
              <a:gd name="connsiteX923" fmla="*/ 1057230 w 7467600"/>
              <a:gd name="connsiteY923" fmla="*/ 0 h 6858000"/>
              <a:gd name="connsiteX924" fmla="*/ 43151 w 7467600"/>
              <a:gd name="connsiteY924" fmla="*/ 0 h 6858000"/>
              <a:gd name="connsiteX925" fmla="*/ 95283 w 7467600"/>
              <a:gd name="connsiteY925" fmla="*/ 0 h 6858000"/>
              <a:gd name="connsiteX926" fmla="*/ 300708 w 7467600"/>
              <a:gd name="connsiteY926" fmla="*/ 154571 h 6858000"/>
              <a:gd name="connsiteX927" fmla="*/ 530414 w 7467600"/>
              <a:gd name="connsiteY927" fmla="*/ 354673 h 6858000"/>
              <a:gd name="connsiteX928" fmla="*/ 333785 w 7467600"/>
              <a:gd name="connsiteY928" fmla="*/ 161564 h 6858000"/>
              <a:gd name="connsiteX929" fmla="*/ 147005 w 7467600"/>
              <a:gd name="connsiteY929" fmla="*/ 0 h 6858000"/>
              <a:gd name="connsiteX930" fmla="*/ 272509 w 7467600"/>
              <a:gd name="connsiteY930" fmla="*/ 0 h 6858000"/>
              <a:gd name="connsiteX931" fmla="*/ 326276 w 7467600"/>
              <a:gd name="connsiteY931" fmla="*/ 45847 h 6858000"/>
              <a:gd name="connsiteX932" fmla="*/ 823759 w 7467600"/>
              <a:gd name="connsiteY932" fmla="*/ 574145 h 6858000"/>
              <a:gd name="connsiteX933" fmla="*/ 811254 w 7467600"/>
              <a:gd name="connsiteY933" fmla="*/ 665546 h 6858000"/>
              <a:gd name="connsiteX934" fmla="*/ 154042 w 7467600"/>
              <a:gd name="connsiteY934" fmla="*/ 261522 h 6858000"/>
              <a:gd name="connsiteX935" fmla="*/ 13550 w 7467600"/>
              <a:gd name="connsiteY935" fmla="*/ 158423 h 6858000"/>
              <a:gd name="connsiteX936" fmla="*/ 0 w 7467600"/>
              <a:gd name="connsiteY936" fmla="*/ 146618 h 6858000"/>
              <a:gd name="connsiteX937" fmla="*/ 0 w 7467600"/>
              <a:gd name="connsiteY937" fmla="*/ 59161 h 6858000"/>
              <a:gd name="connsiteX938" fmla="*/ 45427 w 7467600"/>
              <a:gd name="connsiteY938" fmla="*/ 101078 h 6858000"/>
              <a:gd name="connsiteX939" fmla="*/ 630103 w 7467600"/>
              <a:gd name="connsiteY939" fmla="*/ 485885 h 6858000"/>
              <a:gd name="connsiteX940" fmla="*/ 532040 w 7467600"/>
              <a:gd name="connsiteY940" fmla="*/ 399359 h 6858000"/>
              <a:gd name="connsiteX941" fmla="*/ 517618 w 7467600"/>
              <a:gd name="connsiteY941" fmla="*/ 385726 h 6858000"/>
              <a:gd name="connsiteX942" fmla="*/ 285074 w 7467600"/>
              <a:gd name="connsiteY942" fmla="*/ 182755 h 6858000"/>
              <a:gd name="connsiteX943" fmla="*/ 43151 w 7467600"/>
              <a:gd name="connsiteY943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467600 w 7467600"/>
              <a:gd name="connsiteY9" fmla="*/ 6683873 h 6858000"/>
              <a:gd name="connsiteX10" fmla="*/ 7289862 w 7467600"/>
              <a:gd name="connsiteY10" fmla="*/ 6659827 h 6858000"/>
              <a:gd name="connsiteX11" fmla="*/ 1019354 w 7467600"/>
              <a:gd name="connsiteY11" fmla="*/ 6315006 h 6858000"/>
              <a:gd name="connsiteX12" fmla="*/ 441046 w 7467600"/>
              <a:gd name="connsiteY12" fmla="*/ 6691153 h 6858000"/>
              <a:gd name="connsiteX13" fmla="*/ 1019354 w 7467600"/>
              <a:gd name="connsiteY13" fmla="*/ 6315006 h 6858000"/>
              <a:gd name="connsiteX14" fmla="*/ 991680 w 7467600"/>
              <a:gd name="connsiteY14" fmla="*/ 6298413 h 6858000"/>
              <a:gd name="connsiteX15" fmla="*/ 409060 w 7467600"/>
              <a:gd name="connsiteY15" fmla="*/ 6671470 h 6858000"/>
              <a:gd name="connsiteX16" fmla="*/ 991680 w 7467600"/>
              <a:gd name="connsiteY16" fmla="*/ 6298413 h 6858000"/>
              <a:gd name="connsiteX17" fmla="*/ 103333 w 7467600"/>
              <a:gd name="connsiteY17" fmla="*/ 5699602 h 6858000"/>
              <a:gd name="connsiteX18" fmla="*/ 233938 w 7467600"/>
              <a:gd name="connsiteY18" fmla="*/ 5809416 h 6858000"/>
              <a:gd name="connsiteX19" fmla="*/ 883580 w 7467600"/>
              <a:gd name="connsiteY19" fmla="*/ 6180710 h 6858000"/>
              <a:gd name="connsiteX20" fmla="*/ 487337 w 7467600"/>
              <a:gd name="connsiteY20" fmla="*/ 5950182 h 6858000"/>
              <a:gd name="connsiteX21" fmla="*/ 354051 w 7467600"/>
              <a:gd name="connsiteY21" fmla="*/ 5854912 h 6858000"/>
              <a:gd name="connsiteX22" fmla="*/ 195436 w 7467600"/>
              <a:gd name="connsiteY22" fmla="*/ 5755068 h 6858000"/>
              <a:gd name="connsiteX23" fmla="*/ 103333 w 7467600"/>
              <a:gd name="connsiteY23" fmla="*/ 5699602 h 6858000"/>
              <a:gd name="connsiteX24" fmla="*/ 5539432 w 7467600"/>
              <a:gd name="connsiteY24" fmla="*/ 5642928 h 6858000"/>
              <a:gd name="connsiteX25" fmla="*/ 5555462 w 7467600"/>
              <a:gd name="connsiteY25" fmla="*/ 5694454 h 6858000"/>
              <a:gd name="connsiteX26" fmla="*/ 5828270 w 7467600"/>
              <a:gd name="connsiteY26" fmla="*/ 6320663 h 6858000"/>
              <a:gd name="connsiteX27" fmla="*/ 5947416 w 7467600"/>
              <a:gd name="connsiteY27" fmla="*/ 6574846 h 6858000"/>
              <a:gd name="connsiteX28" fmla="*/ 5539432 w 7467600"/>
              <a:gd name="connsiteY28" fmla="*/ 5642928 h 6858000"/>
              <a:gd name="connsiteX29" fmla="*/ 51253 w 7467600"/>
              <a:gd name="connsiteY29" fmla="*/ 5631825 h 6858000"/>
              <a:gd name="connsiteX30" fmla="*/ 211622 w 7467600"/>
              <a:gd name="connsiteY30" fmla="*/ 5728803 h 6858000"/>
              <a:gd name="connsiteX31" fmla="*/ 371652 w 7467600"/>
              <a:gd name="connsiteY31" fmla="*/ 5829062 h 6858000"/>
              <a:gd name="connsiteX32" fmla="*/ 505903 w 7467600"/>
              <a:gd name="connsiteY32" fmla="*/ 5925221 h 6858000"/>
              <a:gd name="connsiteX33" fmla="*/ 899240 w 7467600"/>
              <a:gd name="connsiteY33" fmla="*/ 6153068 h 6858000"/>
              <a:gd name="connsiteX34" fmla="*/ 988114 w 7467600"/>
              <a:gd name="connsiteY34" fmla="*/ 6174204 h 6858000"/>
              <a:gd name="connsiteX35" fmla="*/ 845971 w 7467600"/>
              <a:gd name="connsiteY35" fmla="*/ 6067177 h 6858000"/>
              <a:gd name="connsiteX36" fmla="*/ 448057 w 7467600"/>
              <a:gd name="connsiteY36" fmla="*/ 5841376 h 6858000"/>
              <a:gd name="connsiteX37" fmla="*/ 51253 w 7467600"/>
              <a:gd name="connsiteY37" fmla="*/ 5631825 h 6858000"/>
              <a:gd name="connsiteX38" fmla="*/ 2606687 w 7467600"/>
              <a:gd name="connsiteY38" fmla="*/ 5630718 h 6858000"/>
              <a:gd name="connsiteX39" fmla="*/ 2645658 w 7467600"/>
              <a:gd name="connsiteY39" fmla="*/ 6640259 h 6858000"/>
              <a:gd name="connsiteX40" fmla="*/ 2606687 w 7467600"/>
              <a:gd name="connsiteY40" fmla="*/ 5630718 h 6858000"/>
              <a:gd name="connsiteX41" fmla="*/ 3642057 w 7467600"/>
              <a:gd name="connsiteY41" fmla="*/ 5573487 h 6858000"/>
              <a:gd name="connsiteX42" fmla="*/ 3632981 w 7467600"/>
              <a:gd name="connsiteY42" fmla="*/ 5579437 h 6858000"/>
              <a:gd name="connsiteX43" fmla="*/ 3382436 w 7467600"/>
              <a:gd name="connsiteY43" fmla="*/ 5952726 h 6858000"/>
              <a:gd name="connsiteX44" fmla="*/ 3191929 w 7467600"/>
              <a:gd name="connsiteY44" fmla="*/ 6662669 h 6858000"/>
              <a:gd name="connsiteX45" fmla="*/ 3369898 w 7467600"/>
              <a:gd name="connsiteY45" fmla="*/ 6081771 h 6858000"/>
              <a:gd name="connsiteX46" fmla="*/ 3642057 w 7467600"/>
              <a:gd name="connsiteY46" fmla="*/ 5573487 h 6858000"/>
              <a:gd name="connsiteX47" fmla="*/ 2650666 w 7467600"/>
              <a:gd name="connsiteY47" fmla="*/ 5530686 h 6858000"/>
              <a:gd name="connsiteX48" fmla="*/ 2650249 w 7467600"/>
              <a:gd name="connsiteY48" fmla="*/ 5532101 h 6858000"/>
              <a:gd name="connsiteX49" fmla="*/ 2663808 w 7467600"/>
              <a:gd name="connsiteY49" fmla="*/ 6535215 h 6858000"/>
              <a:gd name="connsiteX50" fmla="*/ 2665418 w 7467600"/>
              <a:gd name="connsiteY50" fmla="*/ 6132756 h 6858000"/>
              <a:gd name="connsiteX51" fmla="*/ 2650666 w 7467600"/>
              <a:gd name="connsiteY51" fmla="*/ 5530686 h 6858000"/>
              <a:gd name="connsiteX52" fmla="*/ 2680277 w 7467600"/>
              <a:gd name="connsiteY52" fmla="*/ 5479204 h 6858000"/>
              <a:gd name="connsiteX53" fmla="*/ 2678972 w 7467600"/>
              <a:gd name="connsiteY53" fmla="*/ 5481582 h 6858000"/>
              <a:gd name="connsiteX54" fmla="*/ 2696666 w 7467600"/>
              <a:gd name="connsiteY54" fmla="*/ 6133836 h 6858000"/>
              <a:gd name="connsiteX55" fmla="*/ 2695769 w 7467600"/>
              <a:gd name="connsiteY55" fmla="*/ 6390955 h 6858000"/>
              <a:gd name="connsiteX56" fmla="*/ 2739893 w 7467600"/>
              <a:gd name="connsiteY56" fmla="*/ 6108357 h 6858000"/>
              <a:gd name="connsiteX57" fmla="*/ 2680277 w 7467600"/>
              <a:gd name="connsiteY57" fmla="*/ 5479204 h 6858000"/>
              <a:gd name="connsiteX58" fmla="*/ 1132195 w 7467600"/>
              <a:gd name="connsiteY58" fmla="*/ 5467980 h 6858000"/>
              <a:gd name="connsiteX59" fmla="*/ 1679056 w 7467600"/>
              <a:gd name="connsiteY59" fmla="*/ 5516907 h 6858000"/>
              <a:gd name="connsiteX60" fmla="*/ 2128648 w 7467600"/>
              <a:gd name="connsiteY60" fmla="*/ 5474249 h 6858000"/>
              <a:gd name="connsiteX61" fmla="*/ 1825619 w 7467600"/>
              <a:gd name="connsiteY61" fmla="*/ 5478447 h 6858000"/>
              <a:gd name="connsiteX62" fmla="*/ 1737798 w 7467600"/>
              <a:gd name="connsiteY62" fmla="*/ 5483353 h 6858000"/>
              <a:gd name="connsiteX63" fmla="*/ 1132195 w 7467600"/>
              <a:gd name="connsiteY63" fmla="*/ 5467980 h 6858000"/>
              <a:gd name="connsiteX64" fmla="*/ 1456157 w 7467600"/>
              <a:gd name="connsiteY64" fmla="*/ 5371404 h 6858000"/>
              <a:gd name="connsiteX65" fmla="*/ 1244432 w 7467600"/>
              <a:gd name="connsiteY65" fmla="*/ 5385601 h 6858000"/>
              <a:gd name="connsiteX66" fmla="*/ 973990 w 7467600"/>
              <a:gd name="connsiteY66" fmla="*/ 5424940 h 6858000"/>
              <a:gd name="connsiteX67" fmla="*/ 1103809 w 7467600"/>
              <a:gd name="connsiteY67" fmla="*/ 5433720 h 6858000"/>
              <a:gd name="connsiteX68" fmla="*/ 1123454 w 7467600"/>
              <a:gd name="connsiteY68" fmla="*/ 5435727 h 6858000"/>
              <a:gd name="connsiteX69" fmla="*/ 1737017 w 7467600"/>
              <a:gd name="connsiteY69" fmla="*/ 5452183 h 6858000"/>
              <a:gd name="connsiteX70" fmla="*/ 1824397 w 7467600"/>
              <a:gd name="connsiteY70" fmla="*/ 5447757 h 6858000"/>
              <a:gd name="connsiteX71" fmla="*/ 2070059 w 7467600"/>
              <a:gd name="connsiteY71" fmla="*/ 5441660 h 6858000"/>
              <a:gd name="connsiteX72" fmla="*/ 1456157 w 7467600"/>
              <a:gd name="connsiteY72" fmla="*/ 5371404 h 6858000"/>
              <a:gd name="connsiteX73" fmla="*/ 4988186 w 7467600"/>
              <a:gd name="connsiteY73" fmla="*/ 5216467 h 6858000"/>
              <a:gd name="connsiteX74" fmla="*/ 4777334 w 7467600"/>
              <a:gd name="connsiteY74" fmla="*/ 5406072 h 6858000"/>
              <a:gd name="connsiteX75" fmla="*/ 4718341 w 7467600"/>
              <a:gd name="connsiteY75" fmla="*/ 5468043 h 6858000"/>
              <a:gd name="connsiteX76" fmla="*/ 4604655 w 7467600"/>
              <a:gd name="connsiteY76" fmla="*/ 5583434 h 6858000"/>
              <a:gd name="connsiteX77" fmla="*/ 4565074 w 7467600"/>
              <a:gd name="connsiteY77" fmla="*/ 5618550 h 6858000"/>
              <a:gd name="connsiteX78" fmla="*/ 4988186 w 7467600"/>
              <a:gd name="connsiteY78" fmla="*/ 5216467 h 6858000"/>
              <a:gd name="connsiteX79" fmla="*/ 4978032 w 7467600"/>
              <a:gd name="connsiteY79" fmla="*/ 5183809 h 6858000"/>
              <a:gd name="connsiteX80" fmla="*/ 4463413 w 7467600"/>
              <a:gd name="connsiteY80" fmla="*/ 5615162 h 6858000"/>
              <a:gd name="connsiteX81" fmla="*/ 4358134 w 7467600"/>
              <a:gd name="connsiteY81" fmla="*/ 5742791 h 6858000"/>
              <a:gd name="connsiteX82" fmla="*/ 4376219 w 7467600"/>
              <a:gd name="connsiteY82" fmla="*/ 5729027 h 6858000"/>
              <a:gd name="connsiteX83" fmla="*/ 4582340 w 7467600"/>
              <a:gd name="connsiteY83" fmla="*/ 5561037 h 6858000"/>
              <a:gd name="connsiteX84" fmla="*/ 4694684 w 7467600"/>
              <a:gd name="connsiteY84" fmla="*/ 5447098 h 6858000"/>
              <a:gd name="connsiteX85" fmla="*/ 4754123 w 7467600"/>
              <a:gd name="connsiteY85" fmla="*/ 5384643 h 6858000"/>
              <a:gd name="connsiteX86" fmla="*/ 4978032 w 7467600"/>
              <a:gd name="connsiteY86" fmla="*/ 5183809 h 6858000"/>
              <a:gd name="connsiteX87" fmla="*/ 1903353 w 7467600"/>
              <a:gd name="connsiteY87" fmla="*/ 5044827 h 6858000"/>
              <a:gd name="connsiteX88" fmla="*/ 1936931 w 7467600"/>
              <a:gd name="connsiteY88" fmla="*/ 5093954 h 6858000"/>
              <a:gd name="connsiteX89" fmla="*/ 2195868 w 7467600"/>
              <a:gd name="connsiteY89" fmla="*/ 5396574 h 6858000"/>
              <a:gd name="connsiteX90" fmla="*/ 2088852 w 7467600"/>
              <a:gd name="connsiteY90" fmla="*/ 5166123 h 6858000"/>
              <a:gd name="connsiteX91" fmla="*/ 1958241 w 7467600"/>
              <a:gd name="connsiteY91" fmla="*/ 5067955 h 6858000"/>
              <a:gd name="connsiteX92" fmla="*/ 1903353 w 7467600"/>
              <a:gd name="connsiteY92" fmla="*/ 5044827 h 6858000"/>
              <a:gd name="connsiteX93" fmla="*/ 1979378 w 7467600"/>
              <a:gd name="connsiteY93" fmla="*/ 4769504 h 6858000"/>
              <a:gd name="connsiteX94" fmla="*/ 2882120 w 7467600"/>
              <a:gd name="connsiteY94" fmla="*/ 5064547 h 6858000"/>
              <a:gd name="connsiteX95" fmla="*/ 2793103 w 7467600"/>
              <a:gd name="connsiteY95" fmla="*/ 5039699 h 6858000"/>
              <a:gd name="connsiteX96" fmla="*/ 2770041 w 7467600"/>
              <a:gd name="connsiteY96" fmla="*/ 5033634 h 6858000"/>
              <a:gd name="connsiteX97" fmla="*/ 1979378 w 7467600"/>
              <a:gd name="connsiteY97" fmla="*/ 4769504 h 6858000"/>
              <a:gd name="connsiteX98" fmla="*/ 1927410 w 7467600"/>
              <a:gd name="connsiteY98" fmla="*/ 4716164 h 6858000"/>
              <a:gd name="connsiteX99" fmla="*/ 1959587 w 7467600"/>
              <a:gd name="connsiteY99" fmla="*/ 4728849 h 6858000"/>
              <a:gd name="connsiteX100" fmla="*/ 2777707 w 7467600"/>
              <a:gd name="connsiteY100" fmla="*/ 5003991 h 6858000"/>
              <a:gd name="connsiteX101" fmla="*/ 2800768 w 7467600"/>
              <a:gd name="connsiteY101" fmla="*/ 5010056 h 6858000"/>
              <a:gd name="connsiteX102" fmla="*/ 2879408 w 7467600"/>
              <a:gd name="connsiteY102" fmla="*/ 5031590 h 6858000"/>
              <a:gd name="connsiteX103" fmla="*/ 2862295 w 7467600"/>
              <a:gd name="connsiteY103" fmla="*/ 5022958 h 6858000"/>
              <a:gd name="connsiteX104" fmla="*/ 2813343 w 7467600"/>
              <a:gd name="connsiteY104" fmla="*/ 4998369 h 6858000"/>
              <a:gd name="connsiteX105" fmla="*/ 2646245 w 7467600"/>
              <a:gd name="connsiteY105" fmla="*/ 4930999 h 6858000"/>
              <a:gd name="connsiteX106" fmla="*/ 1999243 w 7467600"/>
              <a:gd name="connsiteY106" fmla="*/ 4730524 h 6858000"/>
              <a:gd name="connsiteX107" fmla="*/ 1979527 w 7467600"/>
              <a:gd name="connsiteY107" fmla="*/ 4726651 h 6858000"/>
              <a:gd name="connsiteX108" fmla="*/ 1927410 w 7467600"/>
              <a:gd name="connsiteY108" fmla="*/ 4716164 h 6858000"/>
              <a:gd name="connsiteX109" fmla="*/ 1997014 w 7467600"/>
              <a:gd name="connsiteY109" fmla="*/ 4698007 h 6858000"/>
              <a:gd name="connsiteX110" fmla="*/ 2005458 w 7467600"/>
              <a:gd name="connsiteY110" fmla="*/ 4699540 h 6858000"/>
              <a:gd name="connsiteX111" fmla="*/ 2657186 w 7467600"/>
              <a:gd name="connsiteY111" fmla="*/ 4901687 h 6858000"/>
              <a:gd name="connsiteX112" fmla="*/ 2826662 w 7467600"/>
              <a:gd name="connsiteY112" fmla="*/ 4970362 h 6858000"/>
              <a:gd name="connsiteX113" fmla="*/ 2876100 w 7467600"/>
              <a:gd name="connsiteY113" fmla="*/ 4995397 h 6858000"/>
              <a:gd name="connsiteX114" fmla="*/ 3042600 w 7467600"/>
              <a:gd name="connsiteY114" fmla="*/ 5059532 h 6858000"/>
              <a:gd name="connsiteX115" fmla="*/ 1997014 w 7467600"/>
              <a:gd name="connsiteY115" fmla="*/ 4698007 h 6858000"/>
              <a:gd name="connsiteX116" fmla="*/ 2305292 w 7467600"/>
              <a:gd name="connsiteY116" fmla="*/ 4219492 h 6858000"/>
              <a:gd name="connsiteX117" fmla="*/ 3360922 w 7467600"/>
              <a:gd name="connsiteY117" fmla="*/ 4529373 h 6858000"/>
              <a:gd name="connsiteX118" fmla="*/ 3492420 w 7467600"/>
              <a:gd name="connsiteY118" fmla="*/ 4510145 h 6858000"/>
              <a:gd name="connsiteX119" fmla="*/ 3364086 w 7467600"/>
              <a:gd name="connsiteY119" fmla="*/ 4480340 h 6858000"/>
              <a:gd name="connsiteX120" fmla="*/ 3225818 w 7467600"/>
              <a:gd name="connsiteY120" fmla="*/ 4411822 h 6858000"/>
              <a:gd name="connsiteX121" fmla="*/ 3129696 w 7467600"/>
              <a:gd name="connsiteY121" fmla="*/ 4360704 h 6858000"/>
              <a:gd name="connsiteX122" fmla="*/ 2814545 w 7467600"/>
              <a:gd name="connsiteY122" fmla="*/ 4282955 h 6858000"/>
              <a:gd name="connsiteX123" fmla="*/ 2305292 w 7467600"/>
              <a:gd name="connsiteY123" fmla="*/ 4219492 h 6858000"/>
              <a:gd name="connsiteX124" fmla="*/ 2626982 w 7467600"/>
              <a:gd name="connsiteY124" fmla="*/ 4206450 h 6858000"/>
              <a:gd name="connsiteX125" fmla="*/ 2490617 w 7467600"/>
              <a:gd name="connsiteY125" fmla="*/ 4206951 h 6858000"/>
              <a:gd name="connsiteX126" fmla="*/ 2819869 w 7467600"/>
              <a:gd name="connsiteY126" fmla="*/ 4252936 h 6858000"/>
              <a:gd name="connsiteX127" fmla="*/ 3143018 w 7467600"/>
              <a:gd name="connsiteY127" fmla="*/ 4332698 h 6858000"/>
              <a:gd name="connsiteX128" fmla="*/ 3241520 w 7467600"/>
              <a:gd name="connsiteY128" fmla="*/ 4385112 h 6858000"/>
              <a:gd name="connsiteX129" fmla="*/ 3374575 w 7467600"/>
              <a:gd name="connsiteY129" fmla="*/ 4451517 h 6858000"/>
              <a:gd name="connsiteX130" fmla="*/ 3505221 w 7467600"/>
              <a:gd name="connsiteY130" fmla="*/ 4480757 h 6858000"/>
              <a:gd name="connsiteX131" fmla="*/ 2626982 w 7467600"/>
              <a:gd name="connsiteY131" fmla="*/ 4206450 h 6858000"/>
              <a:gd name="connsiteX132" fmla="*/ 1310106 w 7467600"/>
              <a:gd name="connsiteY132" fmla="*/ 3943217 h 6858000"/>
              <a:gd name="connsiteX133" fmla="*/ 854994 w 7467600"/>
              <a:gd name="connsiteY133" fmla="*/ 4399136 h 6858000"/>
              <a:gd name="connsiteX134" fmla="*/ 742462 w 7467600"/>
              <a:gd name="connsiteY134" fmla="*/ 4594648 h 6858000"/>
              <a:gd name="connsiteX135" fmla="*/ 820602 w 7467600"/>
              <a:gd name="connsiteY135" fmla="*/ 4485915 h 6858000"/>
              <a:gd name="connsiteX136" fmla="*/ 878295 w 7467600"/>
              <a:gd name="connsiteY136" fmla="*/ 4403594 h 6858000"/>
              <a:gd name="connsiteX137" fmla="*/ 1240607 w 7467600"/>
              <a:gd name="connsiteY137" fmla="*/ 4010401 h 6858000"/>
              <a:gd name="connsiteX138" fmla="*/ 1310106 w 7467600"/>
              <a:gd name="connsiteY138" fmla="*/ 3943217 h 6858000"/>
              <a:gd name="connsiteX139" fmla="*/ 1423113 w 7467600"/>
              <a:gd name="connsiteY139" fmla="*/ 3874565 h 6858000"/>
              <a:gd name="connsiteX140" fmla="*/ 1260565 w 7467600"/>
              <a:gd name="connsiteY140" fmla="*/ 4031982 h 6858000"/>
              <a:gd name="connsiteX141" fmla="*/ 901900 w 7467600"/>
              <a:gd name="connsiteY141" fmla="*/ 4421236 h 6858000"/>
              <a:gd name="connsiteX142" fmla="*/ 845044 w 7467600"/>
              <a:gd name="connsiteY142" fmla="*/ 4502436 h 6858000"/>
              <a:gd name="connsiteX143" fmla="*/ 685926 w 7467600"/>
              <a:gd name="connsiteY143" fmla="*/ 4703069 h 6858000"/>
              <a:gd name="connsiteX144" fmla="*/ 684248 w 7467600"/>
              <a:gd name="connsiteY144" fmla="*/ 4706721 h 6858000"/>
              <a:gd name="connsiteX145" fmla="*/ 1423113 w 7467600"/>
              <a:gd name="connsiteY145" fmla="*/ 3874565 h 6858000"/>
              <a:gd name="connsiteX146" fmla="*/ 3316479 w 7467600"/>
              <a:gd name="connsiteY146" fmla="*/ 3872136 h 6858000"/>
              <a:gd name="connsiteX147" fmla="*/ 3546806 w 7467600"/>
              <a:gd name="connsiteY147" fmla="*/ 4356139 h 6858000"/>
              <a:gd name="connsiteX148" fmla="*/ 3364433 w 7467600"/>
              <a:gd name="connsiteY148" fmla="*/ 3953121 h 6858000"/>
              <a:gd name="connsiteX149" fmla="*/ 3316479 w 7467600"/>
              <a:gd name="connsiteY149" fmla="*/ 3872136 h 6858000"/>
              <a:gd name="connsiteX150" fmla="*/ 3291335 w 7467600"/>
              <a:gd name="connsiteY150" fmla="*/ 3767420 h 6858000"/>
              <a:gd name="connsiteX151" fmla="*/ 3390805 w 7467600"/>
              <a:gd name="connsiteY151" fmla="*/ 3937163 h 6858000"/>
              <a:gd name="connsiteX152" fmla="*/ 3579062 w 7467600"/>
              <a:gd name="connsiteY152" fmla="*/ 4359040 h 6858000"/>
              <a:gd name="connsiteX153" fmla="*/ 3467355 w 7467600"/>
              <a:gd name="connsiteY153" fmla="*/ 3988130 h 6858000"/>
              <a:gd name="connsiteX154" fmla="*/ 3310753 w 7467600"/>
              <a:gd name="connsiteY154" fmla="*/ 3787140 h 6858000"/>
              <a:gd name="connsiteX155" fmla="*/ 3291335 w 7467600"/>
              <a:gd name="connsiteY155" fmla="*/ 3767420 h 6858000"/>
              <a:gd name="connsiteX156" fmla="*/ 1635889 w 7467600"/>
              <a:gd name="connsiteY156" fmla="*/ 3709494 h 6858000"/>
              <a:gd name="connsiteX157" fmla="*/ 1634800 w 7467600"/>
              <a:gd name="connsiteY157" fmla="*/ 3731111 h 6858000"/>
              <a:gd name="connsiteX158" fmla="*/ 1635889 w 7467600"/>
              <a:gd name="connsiteY158" fmla="*/ 3709494 h 6858000"/>
              <a:gd name="connsiteX159" fmla="*/ 1510397 w 7467600"/>
              <a:gd name="connsiteY159" fmla="*/ 3684705 h 6858000"/>
              <a:gd name="connsiteX160" fmla="*/ 1146550 w 7467600"/>
              <a:gd name="connsiteY160" fmla="*/ 3802012 h 6858000"/>
              <a:gd name="connsiteX161" fmla="*/ 698834 w 7467600"/>
              <a:gd name="connsiteY161" fmla="*/ 3952272 h 6858000"/>
              <a:gd name="connsiteX162" fmla="*/ 34256 w 7467600"/>
              <a:gd name="connsiteY162" fmla="*/ 4347603 h 6858000"/>
              <a:gd name="connsiteX163" fmla="*/ 527241 w 7467600"/>
              <a:gd name="connsiteY163" fmla="*/ 4065078 h 6858000"/>
              <a:gd name="connsiteX164" fmla="*/ 1510397 w 7467600"/>
              <a:gd name="connsiteY164" fmla="*/ 3684705 h 6858000"/>
              <a:gd name="connsiteX165" fmla="*/ 1313114 w 7467600"/>
              <a:gd name="connsiteY165" fmla="*/ 3655216 h 6858000"/>
              <a:gd name="connsiteX166" fmla="*/ 1109304 w 7467600"/>
              <a:gd name="connsiteY166" fmla="*/ 3669030 h 6858000"/>
              <a:gd name="connsiteX167" fmla="*/ 8129 w 7467600"/>
              <a:gd name="connsiteY167" fmla="*/ 4330519 h 6858000"/>
              <a:gd name="connsiteX168" fmla="*/ 687572 w 7467600"/>
              <a:gd name="connsiteY168" fmla="*/ 3925629 h 6858000"/>
              <a:gd name="connsiteX169" fmla="*/ 1138365 w 7467600"/>
              <a:gd name="connsiteY169" fmla="*/ 3774515 h 6858000"/>
              <a:gd name="connsiteX170" fmla="*/ 1505579 w 7467600"/>
              <a:gd name="connsiteY170" fmla="*/ 3655526 h 6858000"/>
              <a:gd name="connsiteX171" fmla="*/ 1313114 w 7467600"/>
              <a:gd name="connsiteY171" fmla="*/ 3655216 h 6858000"/>
              <a:gd name="connsiteX172" fmla="*/ 3655073 w 7467600"/>
              <a:gd name="connsiteY172" fmla="*/ 3650884 h 6858000"/>
              <a:gd name="connsiteX173" fmla="*/ 3989938 w 7467600"/>
              <a:gd name="connsiteY173" fmla="*/ 3991685 h 6858000"/>
              <a:gd name="connsiteX174" fmla="*/ 4393907 w 7467600"/>
              <a:gd name="connsiteY174" fmla="*/ 4261258 h 6858000"/>
              <a:gd name="connsiteX175" fmla="*/ 4648051 w 7467600"/>
              <a:gd name="connsiteY175" fmla="*/ 4374051 h 6858000"/>
              <a:gd name="connsiteX176" fmla="*/ 4383389 w 7467600"/>
              <a:gd name="connsiteY176" fmla="*/ 4184369 h 6858000"/>
              <a:gd name="connsiteX177" fmla="*/ 4165508 w 7467600"/>
              <a:gd name="connsiteY177" fmla="*/ 4035196 h 6858000"/>
              <a:gd name="connsiteX178" fmla="*/ 4068162 w 7467600"/>
              <a:gd name="connsiteY178" fmla="*/ 3953394 h 6858000"/>
              <a:gd name="connsiteX179" fmla="*/ 3981416 w 7467600"/>
              <a:gd name="connsiteY179" fmla="*/ 3880482 h 6858000"/>
              <a:gd name="connsiteX180" fmla="*/ 3800147 w 7467600"/>
              <a:gd name="connsiteY180" fmla="*/ 3749872 h 6858000"/>
              <a:gd name="connsiteX181" fmla="*/ 3655073 w 7467600"/>
              <a:gd name="connsiteY181" fmla="*/ 3650884 h 6858000"/>
              <a:gd name="connsiteX182" fmla="*/ 3670252 w 7467600"/>
              <a:gd name="connsiteY182" fmla="*/ 3622798 h 6858000"/>
              <a:gd name="connsiteX183" fmla="*/ 3817258 w 7467600"/>
              <a:gd name="connsiteY183" fmla="*/ 3723577 h 6858000"/>
              <a:gd name="connsiteX184" fmla="*/ 4000461 w 7467600"/>
              <a:gd name="connsiteY184" fmla="*/ 3855966 h 6858000"/>
              <a:gd name="connsiteX185" fmla="*/ 4088180 w 7467600"/>
              <a:gd name="connsiteY185" fmla="*/ 3929774 h 6858000"/>
              <a:gd name="connsiteX186" fmla="*/ 4184555 w 7467600"/>
              <a:gd name="connsiteY186" fmla="*/ 4010683 h 6858000"/>
              <a:gd name="connsiteX187" fmla="*/ 4399563 w 7467600"/>
              <a:gd name="connsiteY187" fmla="*/ 4158106 h 6858000"/>
              <a:gd name="connsiteX188" fmla="*/ 4684469 w 7467600"/>
              <a:gd name="connsiteY188" fmla="*/ 4364680 h 6858000"/>
              <a:gd name="connsiteX189" fmla="*/ 4690271 w 7467600"/>
              <a:gd name="connsiteY189" fmla="*/ 4370034 h 6858000"/>
              <a:gd name="connsiteX190" fmla="*/ 4136093 w 7467600"/>
              <a:gd name="connsiteY190" fmla="*/ 3858466 h 6858000"/>
              <a:gd name="connsiteX191" fmla="*/ 3670252 w 7467600"/>
              <a:gd name="connsiteY191" fmla="*/ 3622798 h 6858000"/>
              <a:gd name="connsiteX192" fmla="*/ 4440129 w 7467600"/>
              <a:gd name="connsiteY192" fmla="*/ 3448571 h 6858000"/>
              <a:gd name="connsiteX193" fmla="*/ 4856525 w 7467600"/>
              <a:gd name="connsiteY193" fmla="*/ 3915351 h 6858000"/>
              <a:gd name="connsiteX194" fmla="*/ 5059055 w 7467600"/>
              <a:gd name="connsiteY194" fmla="*/ 4108918 h 6858000"/>
              <a:gd name="connsiteX195" fmla="*/ 5290070 w 7467600"/>
              <a:gd name="connsiteY195" fmla="*/ 4263619 h 6858000"/>
              <a:gd name="connsiteX196" fmla="*/ 4834991 w 7467600"/>
              <a:gd name="connsiteY196" fmla="*/ 3830985 h 6858000"/>
              <a:gd name="connsiteX197" fmla="*/ 4440129 w 7467600"/>
              <a:gd name="connsiteY197" fmla="*/ 3448571 h 6858000"/>
              <a:gd name="connsiteX198" fmla="*/ 4441737 w 7467600"/>
              <a:gd name="connsiteY198" fmla="*/ 3399734 h 6858000"/>
              <a:gd name="connsiteX199" fmla="*/ 4431236 w 7467600"/>
              <a:gd name="connsiteY199" fmla="*/ 3400954 h 6858000"/>
              <a:gd name="connsiteX200" fmla="*/ 4557150 w 7467600"/>
              <a:gd name="connsiteY200" fmla="*/ 3510023 h 6858000"/>
              <a:gd name="connsiteX201" fmla="*/ 4856936 w 7467600"/>
              <a:gd name="connsiteY201" fmla="*/ 3809146 h 6858000"/>
              <a:gd name="connsiteX202" fmla="*/ 5111996 w 7467600"/>
              <a:gd name="connsiteY202" fmla="*/ 4065759 h 6858000"/>
              <a:gd name="connsiteX203" fmla="*/ 5388878 w 7467600"/>
              <a:gd name="connsiteY203" fmla="*/ 4300185 h 6858000"/>
              <a:gd name="connsiteX204" fmla="*/ 5425556 w 7467600"/>
              <a:gd name="connsiteY204" fmla="*/ 4308967 h 6858000"/>
              <a:gd name="connsiteX205" fmla="*/ 4943646 w 7467600"/>
              <a:gd name="connsiteY205" fmla="*/ 3822916 h 6858000"/>
              <a:gd name="connsiteX206" fmla="*/ 4594837 w 7467600"/>
              <a:gd name="connsiteY206" fmla="*/ 3532274 h 6858000"/>
              <a:gd name="connsiteX207" fmla="*/ 4441737 w 7467600"/>
              <a:gd name="connsiteY207" fmla="*/ 3399734 h 6858000"/>
              <a:gd name="connsiteX208" fmla="*/ 5425834 w 7467600"/>
              <a:gd name="connsiteY208" fmla="*/ 3162785 h 6858000"/>
              <a:gd name="connsiteX209" fmla="*/ 5401644 w 7467600"/>
              <a:gd name="connsiteY209" fmla="*/ 3617847 h 6858000"/>
              <a:gd name="connsiteX210" fmla="*/ 5467256 w 7467600"/>
              <a:gd name="connsiteY210" fmla="*/ 4175494 h 6858000"/>
              <a:gd name="connsiteX211" fmla="*/ 5448069 w 7467600"/>
              <a:gd name="connsiteY211" fmla="*/ 3567554 h 6858000"/>
              <a:gd name="connsiteX212" fmla="*/ 5425834 w 7467600"/>
              <a:gd name="connsiteY212" fmla="*/ 3162785 h 6858000"/>
              <a:gd name="connsiteX213" fmla="*/ 1318687 w 7467600"/>
              <a:gd name="connsiteY213" fmla="*/ 3113840 h 6858000"/>
              <a:gd name="connsiteX214" fmla="*/ 1066793 w 7467600"/>
              <a:gd name="connsiteY214" fmla="*/ 3212171 h 6858000"/>
              <a:gd name="connsiteX215" fmla="*/ 993319 w 7467600"/>
              <a:gd name="connsiteY215" fmla="*/ 3247648 h 6858000"/>
              <a:gd name="connsiteX216" fmla="*/ 853081 w 7467600"/>
              <a:gd name="connsiteY216" fmla="*/ 3312410 h 6858000"/>
              <a:gd name="connsiteX217" fmla="*/ 805957 w 7467600"/>
              <a:gd name="connsiteY217" fmla="*/ 3330443 h 6858000"/>
              <a:gd name="connsiteX218" fmla="*/ 1318687 w 7467600"/>
              <a:gd name="connsiteY218" fmla="*/ 3113840 h 6858000"/>
              <a:gd name="connsiteX219" fmla="*/ 5453702 w 7467600"/>
              <a:gd name="connsiteY219" fmla="*/ 3090882 h 6858000"/>
              <a:gd name="connsiteX220" fmla="*/ 5480135 w 7467600"/>
              <a:gd name="connsiteY220" fmla="*/ 3565802 h 6858000"/>
              <a:gd name="connsiteX221" fmla="*/ 5499023 w 7467600"/>
              <a:gd name="connsiteY221" fmla="*/ 4166310 h 6858000"/>
              <a:gd name="connsiteX222" fmla="*/ 5547022 w 7467600"/>
              <a:gd name="connsiteY222" fmla="*/ 3607838 h 6858000"/>
              <a:gd name="connsiteX223" fmla="*/ 5515964 w 7467600"/>
              <a:gd name="connsiteY223" fmla="*/ 3378541 h 6858000"/>
              <a:gd name="connsiteX224" fmla="*/ 5453702 w 7467600"/>
              <a:gd name="connsiteY224" fmla="*/ 3090882 h 6858000"/>
              <a:gd name="connsiteX225" fmla="*/ 1238695 w 7467600"/>
              <a:gd name="connsiteY225" fmla="*/ 3076820 h 6858000"/>
              <a:gd name="connsiteX226" fmla="*/ 716371 w 7467600"/>
              <a:gd name="connsiteY226" fmla="*/ 3293249 h 6858000"/>
              <a:gd name="connsiteX227" fmla="*/ 579522 w 7467600"/>
              <a:gd name="connsiteY227" fmla="*/ 3371759 h 6858000"/>
              <a:gd name="connsiteX228" fmla="*/ 600288 w 7467600"/>
              <a:gd name="connsiteY228" fmla="*/ 3365555 h 6858000"/>
              <a:gd name="connsiteX229" fmla="*/ 840692 w 7467600"/>
              <a:gd name="connsiteY229" fmla="*/ 3284921 h 6858000"/>
              <a:gd name="connsiteX230" fmla="*/ 979248 w 7467600"/>
              <a:gd name="connsiteY230" fmla="*/ 3221003 h 6858000"/>
              <a:gd name="connsiteX231" fmla="*/ 1053282 w 7467600"/>
              <a:gd name="connsiteY231" fmla="*/ 3185247 h 6858000"/>
              <a:gd name="connsiteX232" fmla="*/ 1320603 w 7467600"/>
              <a:gd name="connsiteY232" fmla="*/ 3081281 h 6858000"/>
              <a:gd name="connsiteX233" fmla="*/ 1238695 w 7467600"/>
              <a:gd name="connsiteY233" fmla="*/ 3076820 h 6858000"/>
              <a:gd name="connsiteX234" fmla="*/ 5425627 w 7467600"/>
              <a:gd name="connsiteY234" fmla="*/ 2954192 h 6858000"/>
              <a:gd name="connsiteX235" fmla="*/ 5470770 w 7467600"/>
              <a:gd name="connsiteY235" fmla="*/ 3005435 h 6858000"/>
              <a:gd name="connsiteX236" fmla="*/ 5519779 w 7467600"/>
              <a:gd name="connsiteY236" fmla="*/ 4359223 h 6858000"/>
              <a:gd name="connsiteX237" fmla="*/ 5520293 w 7467600"/>
              <a:gd name="connsiteY237" fmla="*/ 4360602 h 6858000"/>
              <a:gd name="connsiteX238" fmla="*/ 5767221 w 7467600"/>
              <a:gd name="connsiteY238" fmla="*/ 4665564 h 6858000"/>
              <a:gd name="connsiteX239" fmla="*/ 6937169 w 7467600"/>
              <a:gd name="connsiteY239" fmla="*/ 4815941 h 6858000"/>
              <a:gd name="connsiteX240" fmla="*/ 6953922 w 7467600"/>
              <a:gd name="connsiteY240" fmla="*/ 4890068 h 6858000"/>
              <a:gd name="connsiteX241" fmla="*/ 6071359 w 7467600"/>
              <a:gd name="connsiteY241" fmla="*/ 4770770 h 6858000"/>
              <a:gd name="connsiteX242" fmla="*/ 6038839 w 7467600"/>
              <a:gd name="connsiteY242" fmla="*/ 4764474 h 6858000"/>
              <a:gd name="connsiteX243" fmla="*/ 6038706 w 7467600"/>
              <a:gd name="connsiteY243" fmla="*/ 4763847 h 6858000"/>
              <a:gd name="connsiteX244" fmla="*/ 6037784 w 7467600"/>
              <a:gd name="connsiteY244" fmla="*/ 4764270 h 6858000"/>
              <a:gd name="connsiteX245" fmla="*/ 6038839 w 7467600"/>
              <a:gd name="connsiteY245" fmla="*/ 4764474 h 6858000"/>
              <a:gd name="connsiteX246" fmla="*/ 6040338 w 7467600"/>
              <a:gd name="connsiteY246" fmla="*/ 4771418 h 6858000"/>
              <a:gd name="connsiteX247" fmla="*/ 6024488 w 7467600"/>
              <a:gd name="connsiteY247" fmla="*/ 4809903 h 6858000"/>
              <a:gd name="connsiteX248" fmla="*/ 5599771 w 7467600"/>
              <a:gd name="connsiteY248" fmla="*/ 5509652 h 6858000"/>
              <a:gd name="connsiteX249" fmla="*/ 5548843 w 7467600"/>
              <a:gd name="connsiteY249" fmla="*/ 5563845 h 6858000"/>
              <a:gd name="connsiteX250" fmla="*/ 5940952 w 7467600"/>
              <a:gd name="connsiteY250" fmla="*/ 6250028 h 6858000"/>
              <a:gd name="connsiteX251" fmla="*/ 6043441 w 7467600"/>
              <a:gd name="connsiteY251" fmla="*/ 6665847 h 6858000"/>
              <a:gd name="connsiteX252" fmla="*/ 6093432 w 7467600"/>
              <a:gd name="connsiteY252" fmla="*/ 6858000 h 6858000"/>
              <a:gd name="connsiteX253" fmla="*/ 6034344 w 7467600"/>
              <a:gd name="connsiteY253" fmla="*/ 6858000 h 6858000"/>
              <a:gd name="connsiteX254" fmla="*/ 6026679 w 7467600"/>
              <a:gd name="connsiteY254" fmla="*/ 6836959 h 6858000"/>
              <a:gd name="connsiteX255" fmla="*/ 5800441 w 7467600"/>
              <a:gd name="connsiteY255" fmla="*/ 6335286 h 6858000"/>
              <a:gd name="connsiteX256" fmla="*/ 5526562 w 7467600"/>
              <a:gd name="connsiteY256" fmla="*/ 5705388 h 6858000"/>
              <a:gd name="connsiteX257" fmla="*/ 5519640 w 7467600"/>
              <a:gd name="connsiteY257" fmla="*/ 5683774 h 6858000"/>
              <a:gd name="connsiteX258" fmla="*/ 5844559 w 7467600"/>
              <a:gd name="connsiteY258" fmla="*/ 6553349 h 6858000"/>
              <a:gd name="connsiteX259" fmla="*/ 5975994 w 7467600"/>
              <a:gd name="connsiteY259" fmla="*/ 6858000 h 6858000"/>
              <a:gd name="connsiteX260" fmla="*/ 5898547 w 7467600"/>
              <a:gd name="connsiteY260" fmla="*/ 6858000 h 6858000"/>
              <a:gd name="connsiteX261" fmla="*/ 5682041 w 7467600"/>
              <a:gd name="connsiteY261" fmla="*/ 6355860 h 6858000"/>
              <a:gd name="connsiteX262" fmla="*/ 5461758 w 7467600"/>
              <a:gd name="connsiteY262" fmla="*/ 5820220 h 6858000"/>
              <a:gd name="connsiteX263" fmla="*/ 5237282 w 7467600"/>
              <a:gd name="connsiteY263" fmla="*/ 6579086 h 6858000"/>
              <a:gd name="connsiteX264" fmla="*/ 5115009 w 7467600"/>
              <a:gd name="connsiteY264" fmla="*/ 6858000 h 6858000"/>
              <a:gd name="connsiteX265" fmla="*/ 5028074 w 7467600"/>
              <a:gd name="connsiteY265" fmla="*/ 6858000 h 6858000"/>
              <a:gd name="connsiteX266" fmla="*/ 5079508 w 7467600"/>
              <a:gd name="connsiteY266" fmla="*/ 6749074 h 6858000"/>
              <a:gd name="connsiteX267" fmla="*/ 5371846 w 7467600"/>
              <a:gd name="connsiteY267" fmla="*/ 5924413 h 6858000"/>
              <a:gd name="connsiteX268" fmla="*/ 5270512 w 7467600"/>
              <a:gd name="connsiteY268" fmla="*/ 6138975 h 6858000"/>
              <a:gd name="connsiteX269" fmla="*/ 5062409 w 7467600"/>
              <a:gd name="connsiteY269" fmla="*/ 6653544 h 6858000"/>
              <a:gd name="connsiteX270" fmla="*/ 5036628 w 7467600"/>
              <a:gd name="connsiteY270" fmla="*/ 6754247 h 6858000"/>
              <a:gd name="connsiteX271" fmla="*/ 5009112 w 7467600"/>
              <a:gd name="connsiteY271" fmla="*/ 6858000 h 6858000"/>
              <a:gd name="connsiteX272" fmla="*/ 4976679 w 7467600"/>
              <a:gd name="connsiteY272" fmla="*/ 6858000 h 6858000"/>
              <a:gd name="connsiteX273" fmla="*/ 5006537 w 7467600"/>
              <a:gd name="connsiteY273" fmla="*/ 6747068 h 6858000"/>
              <a:gd name="connsiteX274" fmla="*/ 5032723 w 7467600"/>
              <a:gd name="connsiteY274" fmla="*/ 6644957 h 6858000"/>
              <a:gd name="connsiteX275" fmla="*/ 5242949 w 7467600"/>
              <a:gd name="connsiteY275" fmla="*/ 6125175 h 6858000"/>
              <a:gd name="connsiteX276" fmla="*/ 5286321 w 7467600"/>
              <a:gd name="connsiteY276" fmla="*/ 6033555 h 6858000"/>
              <a:gd name="connsiteX277" fmla="*/ 5008210 w 7467600"/>
              <a:gd name="connsiteY277" fmla="*/ 6649194 h 6858000"/>
              <a:gd name="connsiteX278" fmla="*/ 4986321 w 7467600"/>
              <a:gd name="connsiteY278" fmla="*/ 6765687 h 6858000"/>
              <a:gd name="connsiteX279" fmla="*/ 4973474 w 7467600"/>
              <a:gd name="connsiteY279" fmla="*/ 6858000 h 6858000"/>
              <a:gd name="connsiteX280" fmla="*/ 4907178 w 7467600"/>
              <a:gd name="connsiteY280" fmla="*/ 6858000 h 6858000"/>
              <a:gd name="connsiteX281" fmla="*/ 4910810 w 7467600"/>
              <a:gd name="connsiteY281" fmla="*/ 6829660 h 6858000"/>
              <a:gd name="connsiteX282" fmla="*/ 4987461 w 7467600"/>
              <a:gd name="connsiteY282" fmla="*/ 6432994 h 6858000"/>
              <a:gd name="connsiteX283" fmla="*/ 5179262 w 7467600"/>
              <a:gd name="connsiteY283" fmla="*/ 6035044 h 6858000"/>
              <a:gd name="connsiteX284" fmla="*/ 4689678 w 7467600"/>
              <a:gd name="connsiteY284" fmla="*/ 6440241 h 6858000"/>
              <a:gd name="connsiteX285" fmla="*/ 4477543 w 7467600"/>
              <a:gd name="connsiteY285" fmla="*/ 6674836 h 6858000"/>
              <a:gd name="connsiteX286" fmla="*/ 4329957 w 7467600"/>
              <a:gd name="connsiteY286" fmla="*/ 6858000 h 6858000"/>
              <a:gd name="connsiteX287" fmla="*/ 4218595 w 7467600"/>
              <a:gd name="connsiteY287" fmla="*/ 6858000 h 6858000"/>
              <a:gd name="connsiteX288" fmla="*/ 4368888 w 7467600"/>
              <a:gd name="connsiteY288" fmla="*/ 6668412 h 6858000"/>
              <a:gd name="connsiteX289" fmla="*/ 4563091 w 7467600"/>
              <a:gd name="connsiteY289" fmla="*/ 6442508 h 6858000"/>
              <a:gd name="connsiteX290" fmla="*/ 5387324 w 7467600"/>
              <a:gd name="connsiteY290" fmla="*/ 5705830 h 6858000"/>
              <a:gd name="connsiteX291" fmla="*/ 5073620 w 7467600"/>
              <a:gd name="connsiteY291" fmla="*/ 5955437 h 6858000"/>
              <a:gd name="connsiteX292" fmla="*/ 4689789 w 7467600"/>
              <a:gd name="connsiteY292" fmla="*/ 6268382 h 6858000"/>
              <a:gd name="connsiteX293" fmla="*/ 4418722 w 7467600"/>
              <a:gd name="connsiteY293" fmla="*/ 6570886 h 6858000"/>
              <a:gd name="connsiteX294" fmla="*/ 4214944 w 7467600"/>
              <a:gd name="connsiteY294" fmla="*/ 6858000 h 6858000"/>
              <a:gd name="connsiteX295" fmla="*/ 4177898 w 7467600"/>
              <a:gd name="connsiteY295" fmla="*/ 6858000 h 6858000"/>
              <a:gd name="connsiteX296" fmla="*/ 4391597 w 7467600"/>
              <a:gd name="connsiteY296" fmla="*/ 6556370 h 6858000"/>
              <a:gd name="connsiteX297" fmla="*/ 4668889 w 7467600"/>
              <a:gd name="connsiteY297" fmla="*/ 6246399 h 6858000"/>
              <a:gd name="connsiteX298" fmla="*/ 5055427 w 7467600"/>
              <a:gd name="connsiteY298" fmla="*/ 5931476 h 6858000"/>
              <a:gd name="connsiteX299" fmla="*/ 5371814 w 7467600"/>
              <a:gd name="connsiteY299" fmla="*/ 5678975 h 6858000"/>
              <a:gd name="connsiteX300" fmla="*/ 4987918 w 7467600"/>
              <a:gd name="connsiteY300" fmla="*/ 5838701 h 6858000"/>
              <a:gd name="connsiteX301" fmla="*/ 4317146 w 7467600"/>
              <a:gd name="connsiteY301" fmla="*/ 6587716 h 6858000"/>
              <a:gd name="connsiteX302" fmla="*/ 4171627 w 7467600"/>
              <a:gd name="connsiteY302" fmla="*/ 6858000 h 6858000"/>
              <a:gd name="connsiteX303" fmla="*/ 4081585 w 7467600"/>
              <a:gd name="connsiteY303" fmla="*/ 6858000 h 6858000"/>
              <a:gd name="connsiteX304" fmla="*/ 4238603 w 7467600"/>
              <a:gd name="connsiteY304" fmla="*/ 6559341 h 6858000"/>
              <a:gd name="connsiteX305" fmla="*/ 4778333 w 7467600"/>
              <a:gd name="connsiteY305" fmla="*/ 5873626 h 6858000"/>
              <a:gd name="connsiteX306" fmla="*/ 5414185 w 7467600"/>
              <a:gd name="connsiteY306" fmla="*/ 5573882 h 6858000"/>
              <a:gd name="connsiteX307" fmla="*/ 5959648 w 7467600"/>
              <a:gd name="connsiteY307" fmla="*/ 4760797 h 6858000"/>
              <a:gd name="connsiteX308" fmla="*/ 5355019 w 7467600"/>
              <a:gd name="connsiteY308" fmla="*/ 4734672 h 6858000"/>
              <a:gd name="connsiteX309" fmla="*/ 5083565 w 7467600"/>
              <a:gd name="connsiteY309" fmla="*/ 5179121 h 6858000"/>
              <a:gd name="connsiteX310" fmla="*/ 4713577 w 7467600"/>
              <a:gd name="connsiteY310" fmla="*/ 5616803 h 6858000"/>
              <a:gd name="connsiteX311" fmla="*/ 3989559 w 7467600"/>
              <a:gd name="connsiteY311" fmla="*/ 6145945 h 6858000"/>
              <a:gd name="connsiteX312" fmla="*/ 3939824 w 7467600"/>
              <a:gd name="connsiteY312" fmla="*/ 6066900 h 6858000"/>
              <a:gd name="connsiteX313" fmla="*/ 4584537 w 7467600"/>
              <a:gd name="connsiteY313" fmla="*/ 5324826 h 6858000"/>
              <a:gd name="connsiteX314" fmla="*/ 5037105 w 7467600"/>
              <a:gd name="connsiteY314" fmla="*/ 5088765 h 6858000"/>
              <a:gd name="connsiteX315" fmla="*/ 5039930 w 7467600"/>
              <a:gd name="connsiteY315" fmla="*/ 5089585 h 6858000"/>
              <a:gd name="connsiteX316" fmla="*/ 5263764 w 7467600"/>
              <a:gd name="connsiteY316" fmla="*/ 4735525 h 6858000"/>
              <a:gd name="connsiteX317" fmla="*/ 4086300 w 7467600"/>
              <a:gd name="connsiteY317" fmla="*/ 4884599 h 6858000"/>
              <a:gd name="connsiteX318" fmla="*/ 4085485 w 7467600"/>
              <a:gd name="connsiteY318" fmla="*/ 4899070 h 6858000"/>
              <a:gd name="connsiteX319" fmla="*/ 3871915 w 7467600"/>
              <a:gd name="connsiteY319" fmla="*/ 5253645 h 6858000"/>
              <a:gd name="connsiteX320" fmla="*/ 3799374 w 7467600"/>
              <a:gd name="connsiteY320" fmla="*/ 5466127 h 6858000"/>
              <a:gd name="connsiteX321" fmla="*/ 3498850 w 7467600"/>
              <a:gd name="connsiteY321" fmla="*/ 6661888 h 6858000"/>
              <a:gd name="connsiteX322" fmla="*/ 3399216 w 7467600"/>
              <a:gd name="connsiteY322" fmla="*/ 6858000 h 6858000"/>
              <a:gd name="connsiteX323" fmla="*/ 3303688 w 7467600"/>
              <a:gd name="connsiteY323" fmla="*/ 6858000 h 6858000"/>
              <a:gd name="connsiteX324" fmla="*/ 3391774 w 7467600"/>
              <a:gd name="connsiteY324" fmla="*/ 6697181 h 6858000"/>
              <a:gd name="connsiteX325" fmla="*/ 3735540 w 7467600"/>
              <a:gd name="connsiteY325" fmla="*/ 5546923 h 6858000"/>
              <a:gd name="connsiteX326" fmla="*/ 3729438 w 7467600"/>
              <a:gd name="connsiteY326" fmla="*/ 5569058 h 6858000"/>
              <a:gd name="connsiteX327" fmla="*/ 3707782 w 7467600"/>
              <a:gd name="connsiteY327" fmla="*/ 5644908 h 6858000"/>
              <a:gd name="connsiteX328" fmla="*/ 3583827 w 7467600"/>
              <a:gd name="connsiteY328" fmla="*/ 6039215 h 6858000"/>
              <a:gd name="connsiteX329" fmla="*/ 3547861 w 7467600"/>
              <a:gd name="connsiteY329" fmla="*/ 6129609 h 6858000"/>
              <a:gd name="connsiteX330" fmla="*/ 3490905 w 7467600"/>
              <a:gd name="connsiteY330" fmla="*/ 6277660 h 6858000"/>
              <a:gd name="connsiteX331" fmla="*/ 3455859 w 7467600"/>
              <a:gd name="connsiteY331" fmla="*/ 6391301 h 6858000"/>
              <a:gd name="connsiteX332" fmla="*/ 3429112 w 7467600"/>
              <a:gd name="connsiteY332" fmla="*/ 6479469 h 6858000"/>
              <a:gd name="connsiteX333" fmla="*/ 3304862 w 7467600"/>
              <a:gd name="connsiteY333" fmla="*/ 6796476 h 6858000"/>
              <a:gd name="connsiteX334" fmla="*/ 3276071 w 7467600"/>
              <a:gd name="connsiteY334" fmla="*/ 6858000 h 6858000"/>
              <a:gd name="connsiteX335" fmla="*/ 3240805 w 7467600"/>
              <a:gd name="connsiteY335" fmla="*/ 6858000 h 6858000"/>
              <a:gd name="connsiteX336" fmla="*/ 3275917 w 7467600"/>
              <a:gd name="connsiteY336" fmla="*/ 6783192 h 6858000"/>
              <a:gd name="connsiteX337" fmla="*/ 3399358 w 7467600"/>
              <a:gd name="connsiteY337" fmla="*/ 6469011 h 6858000"/>
              <a:gd name="connsiteX338" fmla="*/ 3425650 w 7467600"/>
              <a:gd name="connsiteY338" fmla="*/ 6381333 h 6858000"/>
              <a:gd name="connsiteX339" fmla="*/ 3460661 w 7467600"/>
              <a:gd name="connsiteY339" fmla="*/ 6266763 h 6858000"/>
              <a:gd name="connsiteX340" fmla="*/ 3518021 w 7467600"/>
              <a:gd name="connsiteY340" fmla="*/ 6117298 h 6858000"/>
              <a:gd name="connsiteX341" fmla="*/ 3554035 w 7467600"/>
              <a:gd name="connsiteY341" fmla="*/ 6027832 h 6858000"/>
              <a:gd name="connsiteX342" fmla="*/ 3677174 w 7467600"/>
              <a:gd name="connsiteY342" fmla="*/ 5636351 h 6858000"/>
              <a:gd name="connsiteX343" fmla="*/ 3698819 w 7467600"/>
              <a:gd name="connsiteY343" fmla="*/ 5560503 h 6858000"/>
              <a:gd name="connsiteX344" fmla="*/ 3702094 w 7467600"/>
              <a:gd name="connsiteY344" fmla="*/ 5549194 h 6858000"/>
              <a:gd name="connsiteX345" fmla="*/ 3398355 w 7467600"/>
              <a:gd name="connsiteY345" fmla="*/ 6094603 h 6858000"/>
              <a:gd name="connsiteX346" fmla="*/ 3193941 w 7467600"/>
              <a:gd name="connsiteY346" fmla="*/ 6798775 h 6858000"/>
              <a:gd name="connsiteX347" fmla="*/ 3184140 w 7467600"/>
              <a:gd name="connsiteY347" fmla="*/ 6858000 h 6858000"/>
              <a:gd name="connsiteX348" fmla="*/ 3099978 w 7467600"/>
              <a:gd name="connsiteY348" fmla="*/ 6858000 h 6858000"/>
              <a:gd name="connsiteX349" fmla="*/ 3101556 w 7467600"/>
              <a:gd name="connsiteY349" fmla="*/ 6843337 h 6858000"/>
              <a:gd name="connsiteX350" fmla="*/ 3370162 w 7467600"/>
              <a:gd name="connsiteY350" fmla="*/ 5785550 h 6858000"/>
              <a:gd name="connsiteX351" fmla="*/ 3746477 w 7467600"/>
              <a:gd name="connsiteY351" fmla="*/ 5377889 h 6858000"/>
              <a:gd name="connsiteX352" fmla="*/ 3863399 w 7467600"/>
              <a:gd name="connsiteY352" fmla="*/ 5087257 h 6858000"/>
              <a:gd name="connsiteX353" fmla="*/ 3968712 w 7467600"/>
              <a:gd name="connsiteY353" fmla="*/ 4913989 h 6858000"/>
              <a:gd name="connsiteX354" fmla="*/ 2792390 w 7467600"/>
              <a:gd name="connsiteY354" fmla="*/ 5382974 h 6858000"/>
              <a:gd name="connsiteX355" fmla="*/ 2714982 w 7467600"/>
              <a:gd name="connsiteY355" fmla="*/ 5427051 h 6858000"/>
              <a:gd name="connsiteX356" fmla="*/ 2813361 w 7467600"/>
              <a:gd name="connsiteY356" fmla="*/ 6023912 h 6858000"/>
              <a:gd name="connsiteX357" fmla="*/ 2688430 w 7467600"/>
              <a:gd name="connsiteY357" fmla="*/ 6801564 h 6858000"/>
              <a:gd name="connsiteX358" fmla="*/ 2629626 w 7467600"/>
              <a:gd name="connsiteY358" fmla="*/ 6763394 h 6858000"/>
              <a:gd name="connsiteX359" fmla="*/ 2565328 w 7467600"/>
              <a:gd name="connsiteY359" fmla="*/ 5516399 h 6858000"/>
              <a:gd name="connsiteX360" fmla="*/ 1922999 w 7467600"/>
              <a:gd name="connsiteY360" fmla="*/ 5980343 h 6858000"/>
              <a:gd name="connsiteX361" fmla="*/ 1950261 w 7467600"/>
              <a:gd name="connsiteY361" fmla="*/ 6405858 h 6858000"/>
              <a:gd name="connsiteX362" fmla="*/ 2365554 w 7467600"/>
              <a:gd name="connsiteY362" fmla="*/ 6759107 h 6858000"/>
              <a:gd name="connsiteX363" fmla="*/ 2424142 w 7467600"/>
              <a:gd name="connsiteY363" fmla="*/ 6858000 h 6858000"/>
              <a:gd name="connsiteX364" fmla="*/ 2395994 w 7467600"/>
              <a:gd name="connsiteY364" fmla="*/ 6858000 h 6858000"/>
              <a:gd name="connsiteX365" fmla="*/ 2392863 w 7467600"/>
              <a:gd name="connsiteY365" fmla="*/ 6852964 h 6858000"/>
              <a:gd name="connsiteX366" fmla="*/ 2017589 w 7467600"/>
              <a:gd name="connsiteY366" fmla="*/ 6493982 h 6858000"/>
              <a:gd name="connsiteX367" fmla="*/ 2147336 w 7467600"/>
              <a:gd name="connsiteY367" fmla="*/ 6594052 h 6858000"/>
              <a:gd name="connsiteX368" fmla="*/ 2207047 w 7467600"/>
              <a:gd name="connsiteY368" fmla="*/ 6654540 h 6858000"/>
              <a:gd name="connsiteX369" fmla="*/ 2299106 w 7467600"/>
              <a:gd name="connsiteY369" fmla="*/ 6778931 h 6858000"/>
              <a:gd name="connsiteX370" fmla="*/ 2314430 w 7467600"/>
              <a:gd name="connsiteY370" fmla="*/ 6801144 h 6858000"/>
              <a:gd name="connsiteX371" fmla="*/ 2352406 w 7467600"/>
              <a:gd name="connsiteY371" fmla="*/ 6858000 h 6858000"/>
              <a:gd name="connsiteX372" fmla="*/ 2314492 w 7467600"/>
              <a:gd name="connsiteY372" fmla="*/ 6858000 h 6858000"/>
              <a:gd name="connsiteX373" fmla="*/ 2288095 w 7467600"/>
              <a:gd name="connsiteY373" fmla="*/ 6818030 h 6858000"/>
              <a:gd name="connsiteX374" fmla="*/ 2272768 w 7467600"/>
              <a:gd name="connsiteY374" fmla="*/ 6795822 h 6858000"/>
              <a:gd name="connsiteX375" fmla="*/ 2182715 w 7467600"/>
              <a:gd name="connsiteY375" fmla="*/ 6675071 h 6858000"/>
              <a:gd name="connsiteX376" fmla="*/ 2032061 w 7467600"/>
              <a:gd name="connsiteY376" fmla="*/ 6541380 h 6858000"/>
              <a:gd name="connsiteX377" fmla="*/ 2257220 w 7467600"/>
              <a:gd name="connsiteY377" fmla="*/ 6826257 h 6858000"/>
              <a:gd name="connsiteX378" fmla="*/ 2281324 w 7467600"/>
              <a:gd name="connsiteY378" fmla="*/ 6858000 h 6858000"/>
              <a:gd name="connsiteX379" fmla="*/ 2242860 w 7467600"/>
              <a:gd name="connsiteY379" fmla="*/ 6858000 h 6858000"/>
              <a:gd name="connsiteX380" fmla="*/ 2232818 w 7467600"/>
              <a:gd name="connsiteY380" fmla="*/ 6844926 h 6858000"/>
              <a:gd name="connsiteX381" fmla="*/ 1990172 w 7467600"/>
              <a:gd name="connsiteY381" fmla="*/ 6542121 h 6858000"/>
              <a:gd name="connsiteX382" fmla="*/ 2124090 w 7467600"/>
              <a:gd name="connsiteY382" fmla="*/ 6761017 h 6858000"/>
              <a:gd name="connsiteX383" fmla="*/ 2200380 w 7467600"/>
              <a:gd name="connsiteY383" fmla="*/ 6858000 h 6858000"/>
              <a:gd name="connsiteX384" fmla="*/ 2147507 w 7467600"/>
              <a:gd name="connsiteY384" fmla="*/ 6858000 h 6858000"/>
              <a:gd name="connsiteX385" fmla="*/ 2070668 w 7467600"/>
              <a:gd name="connsiteY385" fmla="*/ 6761520 h 6858000"/>
              <a:gd name="connsiteX386" fmla="*/ 1975142 w 7467600"/>
              <a:gd name="connsiteY386" fmla="*/ 6585570 h 6858000"/>
              <a:gd name="connsiteX387" fmla="*/ 2050035 w 7467600"/>
              <a:gd name="connsiteY387" fmla="*/ 6813345 h 6858000"/>
              <a:gd name="connsiteX388" fmla="*/ 2063025 w 7467600"/>
              <a:gd name="connsiteY388" fmla="*/ 6858000 h 6858000"/>
              <a:gd name="connsiteX389" fmla="*/ 2021675 w 7467600"/>
              <a:gd name="connsiteY389" fmla="*/ 6858000 h 6858000"/>
              <a:gd name="connsiteX390" fmla="*/ 2019308 w 7467600"/>
              <a:gd name="connsiteY390" fmla="*/ 6847118 h 6858000"/>
              <a:gd name="connsiteX391" fmla="*/ 1938835 w 7467600"/>
              <a:gd name="connsiteY391" fmla="*/ 6551160 h 6858000"/>
              <a:gd name="connsiteX392" fmla="*/ 1953230 w 7467600"/>
              <a:gd name="connsiteY392" fmla="*/ 6759699 h 6858000"/>
              <a:gd name="connsiteX393" fmla="*/ 1956763 w 7467600"/>
              <a:gd name="connsiteY393" fmla="*/ 6778191 h 6858000"/>
              <a:gd name="connsiteX394" fmla="*/ 1967925 w 7467600"/>
              <a:gd name="connsiteY394" fmla="*/ 6858000 h 6858000"/>
              <a:gd name="connsiteX395" fmla="*/ 1936622 w 7467600"/>
              <a:gd name="connsiteY395" fmla="*/ 6858000 h 6858000"/>
              <a:gd name="connsiteX396" fmla="*/ 1926261 w 7467600"/>
              <a:gd name="connsiteY396" fmla="*/ 6784064 h 6858000"/>
              <a:gd name="connsiteX397" fmla="*/ 1922724 w 7467600"/>
              <a:gd name="connsiteY397" fmla="*/ 6765577 h 6858000"/>
              <a:gd name="connsiteX398" fmla="*/ 1904650 w 7467600"/>
              <a:gd name="connsiteY398" fmla="*/ 6639616 h 6858000"/>
              <a:gd name="connsiteX399" fmla="*/ 1885273 w 7467600"/>
              <a:gd name="connsiteY399" fmla="*/ 6858000 h 6858000"/>
              <a:gd name="connsiteX400" fmla="*/ 1854363 w 7467600"/>
              <a:gd name="connsiteY400" fmla="*/ 6858000 h 6858000"/>
              <a:gd name="connsiteX401" fmla="*/ 1880391 w 7467600"/>
              <a:gd name="connsiteY401" fmla="*/ 6603796 h 6858000"/>
              <a:gd name="connsiteX402" fmla="*/ 1818273 w 7467600"/>
              <a:gd name="connsiteY402" fmla="*/ 6715729 h 6858000"/>
              <a:gd name="connsiteX403" fmla="*/ 1794691 w 7467600"/>
              <a:gd name="connsiteY403" fmla="*/ 6843239 h 6858000"/>
              <a:gd name="connsiteX404" fmla="*/ 1794914 w 7467600"/>
              <a:gd name="connsiteY404" fmla="*/ 6858000 h 6858000"/>
              <a:gd name="connsiteX405" fmla="*/ 1746128 w 7467600"/>
              <a:gd name="connsiteY405" fmla="*/ 6858000 h 6858000"/>
              <a:gd name="connsiteX406" fmla="*/ 1753934 w 7467600"/>
              <a:gd name="connsiteY406" fmla="*/ 6724796 h 6858000"/>
              <a:gd name="connsiteX407" fmla="*/ 1792053 w 7467600"/>
              <a:gd name="connsiteY407" fmla="*/ 6572396 h 6858000"/>
              <a:gd name="connsiteX408" fmla="*/ 1862248 w 7467600"/>
              <a:gd name="connsiteY408" fmla="*/ 6266397 h 6858000"/>
              <a:gd name="connsiteX409" fmla="*/ 1862250 w 7467600"/>
              <a:gd name="connsiteY409" fmla="*/ 6033531 h 6858000"/>
              <a:gd name="connsiteX410" fmla="*/ 1211999 w 7467600"/>
              <a:gd name="connsiteY410" fmla="*/ 6683610 h 6858000"/>
              <a:gd name="connsiteX411" fmla="*/ 1213266 w 7467600"/>
              <a:gd name="connsiteY411" fmla="*/ 6691947 h 6858000"/>
              <a:gd name="connsiteX412" fmla="*/ 1203370 w 7467600"/>
              <a:gd name="connsiteY412" fmla="*/ 6850676 h 6858000"/>
              <a:gd name="connsiteX413" fmla="*/ 1203671 w 7467600"/>
              <a:gd name="connsiteY413" fmla="*/ 6858000 h 6858000"/>
              <a:gd name="connsiteX414" fmla="*/ 1143180 w 7467600"/>
              <a:gd name="connsiteY414" fmla="*/ 6858000 h 6858000"/>
              <a:gd name="connsiteX415" fmla="*/ 1142176 w 7467600"/>
              <a:gd name="connsiteY415" fmla="*/ 6766045 h 6858000"/>
              <a:gd name="connsiteX416" fmla="*/ 1067484 w 7467600"/>
              <a:gd name="connsiteY416" fmla="*/ 6858000 h 6858000"/>
              <a:gd name="connsiteX417" fmla="*/ 953928 w 7467600"/>
              <a:gd name="connsiteY417" fmla="*/ 6858000 h 6858000"/>
              <a:gd name="connsiteX418" fmla="*/ 959715 w 7467600"/>
              <a:gd name="connsiteY418" fmla="*/ 6850185 h 6858000"/>
              <a:gd name="connsiteX419" fmla="*/ 1483788 w 7467600"/>
              <a:gd name="connsiteY419" fmla="*/ 6259174 h 6858000"/>
              <a:gd name="connsiteX420" fmla="*/ 1100671 w 7467600"/>
              <a:gd name="connsiteY420" fmla="*/ 6252137 h 6858000"/>
              <a:gd name="connsiteX421" fmla="*/ 1090144 w 7467600"/>
              <a:gd name="connsiteY421" fmla="*/ 6256748 h 6858000"/>
              <a:gd name="connsiteX422" fmla="*/ 1095872 w 7467600"/>
              <a:gd name="connsiteY422" fmla="*/ 6271892 h 6858000"/>
              <a:gd name="connsiteX423" fmla="*/ 262785 w 7467600"/>
              <a:gd name="connsiteY423" fmla="*/ 6845450 h 6858000"/>
              <a:gd name="connsiteX424" fmla="*/ 209968 w 7467600"/>
              <a:gd name="connsiteY424" fmla="*/ 6770713 h 6858000"/>
              <a:gd name="connsiteX425" fmla="*/ 873460 w 7467600"/>
              <a:gd name="connsiteY425" fmla="*/ 6253768 h 6858000"/>
              <a:gd name="connsiteX426" fmla="*/ 192686 w 7467600"/>
              <a:gd name="connsiteY426" fmla="*/ 5849257 h 6858000"/>
              <a:gd name="connsiteX427" fmla="*/ 4696 w 7467600"/>
              <a:gd name="connsiteY427" fmla="*/ 5697668 h 6858000"/>
              <a:gd name="connsiteX428" fmla="*/ 0 w 7467600"/>
              <a:gd name="connsiteY428" fmla="*/ 5689984 h 6858000"/>
              <a:gd name="connsiteX429" fmla="*/ 0 w 7467600"/>
              <a:gd name="connsiteY429" fmla="*/ 5513472 h 6858000"/>
              <a:gd name="connsiteX430" fmla="*/ 174101 w 7467600"/>
              <a:gd name="connsiteY430" fmla="*/ 5620277 h 6858000"/>
              <a:gd name="connsiteX431" fmla="*/ 891800 w 7467600"/>
              <a:gd name="connsiteY431" fmla="*/ 6036935 h 6858000"/>
              <a:gd name="connsiteX432" fmla="*/ 1072219 w 7467600"/>
              <a:gd name="connsiteY432" fmla="*/ 6169443 h 6858000"/>
              <a:gd name="connsiteX433" fmla="*/ 1074117 w 7467600"/>
              <a:gd name="connsiteY433" fmla="*/ 6170301 h 6858000"/>
              <a:gd name="connsiteX434" fmla="*/ 1083114 w 7467600"/>
              <a:gd name="connsiteY434" fmla="*/ 6174131 h 6858000"/>
              <a:gd name="connsiteX435" fmla="*/ 1543010 w 7467600"/>
              <a:gd name="connsiteY435" fmla="*/ 6191140 h 6858000"/>
              <a:gd name="connsiteX436" fmla="*/ 1551080 w 7467600"/>
              <a:gd name="connsiteY436" fmla="*/ 6195006 h 6858000"/>
              <a:gd name="connsiteX437" fmla="*/ 2345443 w 7467600"/>
              <a:gd name="connsiteY437" fmla="*/ 5549882 h 6858000"/>
              <a:gd name="connsiteX438" fmla="*/ 1721499 w 7467600"/>
              <a:gd name="connsiteY438" fmla="*/ 5599969 h 6858000"/>
              <a:gd name="connsiteX439" fmla="*/ 767716 w 7467600"/>
              <a:gd name="connsiteY439" fmla="*/ 5472768 h 6858000"/>
              <a:gd name="connsiteX440" fmla="*/ 722147 w 7467600"/>
              <a:gd name="connsiteY440" fmla="*/ 5393091 h 6858000"/>
              <a:gd name="connsiteX441" fmla="*/ 1485552 w 7467600"/>
              <a:gd name="connsiteY441" fmla="*/ 5313202 h 6858000"/>
              <a:gd name="connsiteX442" fmla="*/ 2143004 w 7467600"/>
              <a:gd name="connsiteY442" fmla="*/ 5402420 h 6858000"/>
              <a:gd name="connsiteX443" fmla="*/ 1933391 w 7467600"/>
              <a:gd name="connsiteY443" fmla="*/ 5156971 h 6858000"/>
              <a:gd name="connsiteX444" fmla="*/ 1827118 w 7467600"/>
              <a:gd name="connsiteY444" fmla="*/ 4968410 h 6858000"/>
              <a:gd name="connsiteX445" fmla="*/ 1837349 w 7467600"/>
              <a:gd name="connsiteY445" fmla="*/ 4956357 h 6858000"/>
              <a:gd name="connsiteX446" fmla="*/ 2162835 w 7467600"/>
              <a:gd name="connsiteY446" fmla="*/ 5187853 h 6858000"/>
              <a:gd name="connsiteX447" fmla="*/ 2257167 w 7467600"/>
              <a:gd name="connsiteY447" fmla="*/ 5462123 h 6858000"/>
              <a:gd name="connsiteX448" fmla="*/ 2261598 w 7467600"/>
              <a:gd name="connsiteY448" fmla="*/ 5467998 h 6858000"/>
              <a:gd name="connsiteX449" fmla="*/ 2437177 w 7467600"/>
              <a:gd name="connsiteY449" fmla="*/ 5479608 h 6858000"/>
              <a:gd name="connsiteX450" fmla="*/ 2445247 w 7467600"/>
              <a:gd name="connsiteY450" fmla="*/ 5483476 h 6858000"/>
              <a:gd name="connsiteX451" fmla="*/ 2743626 w 7467600"/>
              <a:gd name="connsiteY451" fmla="*/ 5304819 h 6858000"/>
              <a:gd name="connsiteX452" fmla="*/ 3048102 w 7467600"/>
              <a:gd name="connsiteY452" fmla="*/ 5150595 h 6858000"/>
              <a:gd name="connsiteX453" fmla="*/ 1799414 w 7467600"/>
              <a:gd name="connsiteY453" fmla="*/ 4694732 h 6858000"/>
              <a:gd name="connsiteX454" fmla="*/ 1771735 w 7467600"/>
              <a:gd name="connsiteY454" fmla="*/ 4619929 h 6858000"/>
              <a:gd name="connsiteX455" fmla="*/ 3104273 w 7467600"/>
              <a:gd name="connsiteY455" fmla="*/ 5076159 h 6858000"/>
              <a:gd name="connsiteX456" fmla="*/ 3113245 w 7467600"/>
              <a:gd name="connsiteY456" fmla="*/ 5090705 h 6858000"/>
              <a:gd name="connsiteX457" fmla="*/ 3126294 w 7467600"/>
              <a:gd name="connsiteY457" fmla="*/ 5114400 h 6858000"/>
              <a:gd name="connsiteX458" fmla="*/ 3937433 w 7467600"/>
              <a:gd name="connsiteY458" fmla="*/ 4830473 h 6858000"/>
              <a:gd name="connsiteX459" fmla="*/ 3590475 w 7467600"/>
              <a:gd name="connsiteY459" fmla="*/ 4597974 h 6858000"/>
              <a:gd name="connsiteX460" fmla="*/ 3100264 w 7467600"/>
              <a:gd name="connsiteY460" fmla="*/ 4579845 h 6858000"/>
              <a:gd name="connsiteX461" fmla="*/ 2183576 w 7467600"/>
              <a:gd name="connsiteY461" fmla="*/ 4227150 h 6858000"/>
              <a:gd name="connsiteX462" fmla="*/ 2151029 w 7467600"/>
              <a:gd name="connsiteY462" fmla="*/ 4146947 h 6858000"/>
              <a:gd name="connsiteX463" fmla="*/ 3563434 w 7467600"/>
              <a:gd name="connsiteY463" fmla="*/ 4469115 h 6858000"/>
              <a:gd name="connsiteX464" fmla="*/ 3177952 w 7467600"/>
              <a:gd name="connsiteY464" fmla="*/ 3657386 h 6858000"/>
              <a:gd name="connsiteX465" fmla="*/ 3189263 w 7467600"/>
              <a:gd name="connsiteY465" fmla="*/ 3625726 h 6858000"/>
              <a:gd name="connsiteX466" fmla="*/ 3560912 w 7467600"/>
              <a:gd name="connsiteY466" fmla="*/ 4079863 h 6858000"/>
              <a:gd name="connsiteX467" fmla="*/ 3626636 w 7467600"/>
              <a:gd name="connsiteY467" fmla="*/ 4512230 h 6858000"/>
              <a:gd name="connsiteX468" fmla="*/ 3653088 w 7467600"/>
              <a:gd name="connsiteY468" fmla="*/ 4521417 h 6858000"/>
              <a:gd name="connsiteX469" fmla="*/ 3988128 w 7467600"/>
              <a:gd name="connsiteY469" fmla="*/ 4817267 h 6858000"/>
              <a:gd name="connsiteX470" fmla="*/ 4830582 w 7467600"/>
              <a:gd name="connsiteY470" fmla="*/ 4676000 h 6858000"/>
              <a:gd name="connsiteX471" fmla="*/ 4830100 w 7467600"/>
              <a:gd name="connsiteY471" fmla="*/ 4675554 h 6858000"/>
              <a:gd name="connsiteX472" fmla="*/ 4036318 w 7467600"/>
              <a:gd name="connsiteY472" fmla="*/ 4147013 h 6858000"/>
              <a:gd name="connsiteX473" fmla="*/ 3432098 w 7467600"/>
              <a:gd name="connsiteY473" fmla="*/ 3537312 h 6858000"/>
              <a:gd name="connsiteX474" fmla="*/ 3446761 w 7467600"/>
              <a:gd name="connsiteY474" fmla="*/ 3461278 h 6858000"/>
              <a:gd name="connsiteX475" fmla="*/ 4419733 w 7467600"/>
              <a:gd name="connsiteY475" fmla="*/ 3963555 h 6858000"/>
              <a:gd name="connsiteX476" fmla="*/ 4781371 w 7467600"/>
              <a:gd name="connsiteY476" fmla="*/ 4458604 h 6858000"/>
              <a:gd name="connsiteX477" fmla="*/ 4780440 w 7467600"/>
              <a:gd name="connsiteY477" fmla="*/ 4470290 h 6858000"/>
              <a:gd name="connsiteX478" fmla="*/ 4898954 w 7467600"/>
              <a:gd name="connsiteY478" fmla="*/ 4662092 h 6858000"/>
              <a:gd name="connsiteX479" fmla="*/ 4900699 w 7467600"/>
              <a:gd name="connsiteY479" fmla="*/ 4670867 h 6858000"/>
              <a:gd name="connsiteX480" fmla="*/ 5714511 w 7467600"/>
              <a:gd name="connsiteY480" fmla="*/ 4663483 h 6858000"/>
              <a:gd name="connsiteX481" fmla="*/ 5464793 w 7467600"/>
              <a:gd name="connsiteY481" fmla="*/ 4393556 h 6858000"/>
              <a:gd name="connsiteX482" fmla="*/ 5461897 w 7467600"/>
              <a:gd name="connsiteY482" fmla="*/ 4390879 h 6858000"/>
              <a:gd name="connsiteX483" fmla="*/ 4294126 w 7467600"/>
              <a:gd name="connsiteY483" fmla="*/ 3303048 h 6858000"/>
              <a:gd name="connsiteX484" fmla="*/ 4305321 w 7467600"/>
              <a:gd name="connsiteY484" fmla="*/ 3256953 h 6858000"/>
              <a:gd name="connsiteX485" fmla="*/ 4949299 w 7467600"/>
              <a:gd name="connsiteY485" fmla="*/ 3766336 h 6858000"/>
              <a:gd name="connsiteX486" fmla="*/ 5291452 w 7467600"/>
              <a:gd name="connsiteY486" fmla="*/ 4076801 h 6858000"/>
              <a:gd name="connsiteX487" fmla="*/ 5434998 w 7467600"/>
              <a:gd name="connsiteY487" fmla="*/ 4254100 h 6858000"/>
              <a:gd name="connsiteX488" fmla="*/ 5351015 w 7467600"/>
              <a:gd name="connsiteY488" fmla="*/ 3760989 h 6858000"/>
              <a:gd name="connsiteX489" fmla="*/ 5413780 w 7467600"/>
              <a:gd name="connsiteY489" fmla="*/ 2966265 h 6858000"/>
              <a:gd name="connsiteX490" fmla="*/ 5425627 w 7467600"/>
              <a:gd name="connsiteY490" fmla="*/ 2954192 h 6858000"/>
              <a:gd name="connsiteX491" fmla="*/ 6604735 w 7467600"/>
              <a:gd name="connsiteY491" fmla="*/ 2041381 h 6858000"/>
              <a:gd name="connsiteX492" fmla="*/ 7204487 w 7467600"/>
              <a:gd name="connsiteY492" fmla="*/ 2742112 h 6858000"/>
              <a:gd name="connsiteX493" fmla="*/ 7131592 w 7467600"/>
              <a:gd name="connsiteY493" fmla="*/ 2672096 h 6858000"/>
              <a:gd name="connsiteX494" fmla="*/ 6996344 w 7467600"/>
              <a:gd name="connsiteY494" fmla="*/ 2518310 h 6858000"/>
              <a:gd name="connsiteX495" fmla="*/ 6735495 w 7467600"/>
              <a:gd name="connsiteY495" fmla="*/ 2196890 h 6858000"/>
              <a:gd name="connsiteX496" fmla="*/ 6721901 w 7467600"/>
              <a:gd name="connsiteY496" fmla="*/ 2179274 h 6858000"/>
              <a:gd name="connsiteX497" fmla="*/ 6604735 w 7467600"/>
              <a:gd name="connsiteY497" fmla="*/ 2041381 h 6858000"/>
              <a:gd name="connsiteX498" fmla="*/ 6591670 w 7467600"/>
              <a:gd name="connsiteY498" fmla="*/ 1988277 h 6858000"/>
              <a:gd name="connsiteX499" fmla="*/ 6747349 w 7467600"/>
              <a:gd name="connsiteY499" fmla="*/ 2160069 h 6858000"/>
              <a:gd name="connsiteX500" fmla="*/ 6760943 w 7467600"/>
              <a:gd name="connsiteY500" fmla="*/ 2177686 h 6858000"/>
              <a:gd name="connsiteX501" fmla="*/ 7021065 w 7467600"/>
              <a:gd name="connsiteY501" fmla="*/ 2498102 h 6858000"/>
              <a:gd name="connsiteX502" fmla="*/ 7155223 w 7467600"/>
              <a:gd name="connsiteY502" fmla="*/ 2650386 h 6858000"/>
              <a:gd name="connsiteX503" fmla="*/ 7203167 w 7467600"/>
              <a:gd name="connsiteY503" fmla="*/ 2697288 h 6858000"/>
              <a:gd name="connsiteX504" fmla="*/ 6937703 w 7467600"/>
              <a:gd name="connsiteY504" fmla="*/ 2321981 h 6858000"/>
              <a:gd name="connsiteX505" fmla="*/ 6591670 w 7467600"/>
              <a:gd name="connsiteY505" fmla="*/ 1988277 h 6858000"/>
              <a:gd name="connsiteX506" fmla="*/ 5798671 w 7467600"/>
              <a:gd name="connsiteY506" fmla="*/ 1981601 h 6858000"/>
              <a:gd name="connsiteX507" fmla="*/ 5754709 w 7467600"/>
              <a:gd name="connsiteY507" fmla="*/ 2071454 h 6858000"/>
              <a:gd name="connsiteX508" fmla="*/ 5763044 w 7467600"/>
              <a:gd name="connsiteY508" fmla="*/ 2842206 h 6858000"/>
              <a:gd name="connsiteX509" fmla="*/ 5764974 w 7467600"/>
              <a:gd name="connsiteY509" fmla="*/ 2799609 h 6858000"/>
              <a:gd name="connsiteX510" fmla="*/ 5767665 w 7467600"/>
              <a:gd name="connsiteY510" fmla="*/ 2666409 h 6858000"/>
              <a:gd name="connsiteX511" fmla="*/ 5763055 w 7467600"/>
              <a:gd name="connsiteY511" fmla="*/ 2579705 h 6858000"/>
              <a:gd name="connsiteX512" fmla="*/ 5758079 w 7467600"/>
              <a:gd name="connsiteY512" fmla="*/ 2492508 h 6858000"/>
              <a:gd name="connsiteX513" fmla="*/ 5779325 w 7467600"/>
              <a:gd name="connsiteY513" fmla="*/ 2197069 h 6858000"/>
              <a:gd name="connsiteX514" fmla="*/ 5798671 w 7467600"/>
              <a:gd name="connsiteY514" fmla="*/ 1981601 h 6858000"/>
              <a:gd name="connsiteX515" fmla="*/ 5829202 w 7467600"/>
              <a:gd name="connsiteY515" fmla="*/ 1971679 h 6858000"/>
              <a:gd name="connsiteX516" fmla="*/ 5809558 w 7467600"/>
              <a:gd name="connsiteY516" fmla="*/ 2198043 h 6858000"/>
              <a:gd name="connsiteX517" fmla="*/ 5788653 w 7467600"/>
              <a:gd name="connsiteY517" fmla="*/ 2489430 h 6858000"/>
              <a:gd name="connsiteX518" fmla="*/ 5793439 w 7467600"/>
              <a:gd name="connsiteY518" fmla="*/ 2575235 h 6858000"/>
              <a:gd name="connsiteX519" fmla="*/ 5796837 w 7467600"/>
              <a:gd name="connsiteY519" fmla="*/ 2637633 h 6858000"/>
              <a:gd name="connsiteX520" fmla="*/ 5818614 w 7467600"/>
              <a:gd name="connsiteY520" fmla="*/ 2473055 h 6858000"/>
              <a:gd name="connsiteX521" fmla="*/ 5829202 w 7467600"/>
              <a:gd name="connsiteY521" fmla="*/ 1971679 h 6858000"/>
              <a:gd name="connsiteX522" fmla="*/ 5911389 w 7467600"/>
              <a:gd name="connsiteY522" fmla="*/ 1898371 h 6858000"/>
              <a:gd name="connsiteX523" fmla="*/ 6237627 w 7467600"/>
              <a:gd name="connsiteY523" fmla="*/ 2231921 h 6858000"/>
              <a:gd name="connsiteX524" fmla="*/ 5911389 w 7467600"/>
              <a:gd name="connsiteY524" fmla="*/ 1898371 h 6858000"/>
              <a:gd name="connsiteX525" fmla="*/ 6944437 w 7467600"/>
              <a:gd name="connsiteY525" fmla="*/ 1575402 h 6858000"/>
              <a:gd name="connsiteX526" fmla="*/ 6304730 w 7467600"/>
              <a:gd name="connsiteY526" fmla="*/ 1766654 h 6858000"/>
              <a:gd name="connsiteX527" fmla="*/ 6944437 w 7467600"/>
              <a:gd name="connsiteY527" fmla="*/ 1575402 h 6858000"/>
              <a:gd name="connsiteX528" fmla="*/ 7019523 w 7467600"/>
              <a:gd name="connsiteY528" fmla="*/ 1519450 h 6858000"/>
              <a:gd name="connsiteX529" fmla="*/ 6298091 w 7467600"/>
              <a:gd name="connsiteY529" fmla="*/ 1737122 h 6858000"/>
              <a:gd name="connsiteX530" fmla="*/ 7019523 w 7467600"/>
              <a:gd name="connsiteY530" fmla="*/ 1519450 h 6858000"/>
              <a:gd name="connsiteX531" fmla="*/ 2399523 w 7467600"/>
              <a:gd name="connsiteY531" fmla="*/ 1428234 h 6858000"/>
              <a:gd name="connsiteX532" fmla="*/ 2224982 w 7467600"/>
              <a:gd name="connsiteY532" fmla="*/ 1826201 h 6858000"/>
              <a:gd name="connsiteX533" fmla="*/ 2096099 w 7467600"/>
              <a:gd name="connsiteY533" fmla="*/ 2345900 h 6858000"/>
              <a:gd name="connsiteX534" fmla="*/ 2283317 w 7467600"/>
              <a:gd name="connsiteY534" fmla="*/ 1796925 h 6858000"/>
              <a:gd name="connsiteX535" fmla="*/ 2399523 w 7467600"/>
              <a:gd name="connsiteY535" fmla="*/ 1428234 h 6858000"/>
              <a:gd name="connsiteX536" fmla="*/ 2448558 w 7467600"/>
              <a:gd name="connsiteY536" fmla="*/ 1373435 h 6858000"/>
              <a:gd name="connsiteX537" fmla="*/ 2312521 w 7467600"/>
              <a:gd name="connsiteY537" fmla="*/ 1806140 h 6858000"/>
              <a:gd name="connsiteX538" fmla="*/ 2127533 w 7467600"/>
              <a:gd name="connsiteY538" fmla="*/ 2348380 h 6858000"/>
              <a:gd name="connsiteX539" fmla="*/ 2358080 w 7467600"/>
              <a:gd name="connsiteY539" fmla="*/ 1866134 h 6858000"/>
              <a:gd name="connsiteX540" fmla="*/ 2407436 w 7467600"/>
              <a:gd name="connsiteY540" fmla="*/ 1651070 h 6858000"/>
              <a:gd name="connsiteX541" fmla="*/ 2448558 w 7467600"/>
              <a:gd name="connsiteY541" fmla="*/ 1373435 h 6858000"/>
              <a:gd name="connsiteX542" fmla="*/ 278707 w 7467600"/>
              <a:gd name="connsiteY542" fmla="*/ 1352270 h 6858000"/>
              <a:gd name="connsiteX543" fmla="*/ 321570 w 7467600"/>
              <a:gd name="connsiteY543" fmla="*/ 1861610 h 6858000"/>
              <a:gd name="connsiteX544" fmla="*/ 294281 w 7467600"/>
              <a:gd name="connsiteY544" fmla="*/ 1440658 h 6858000"/>
              <a:gd name="connsiteX545" fmla="*/ 278707 w 7467600"/>
              <a:gd name="connsiteY545" fmla="*/ 1352270 h 6858000"/>
              <a:gd name="connsiteX546" fmla="*/ 1423821 w 7467600"/>
              <a:gd name="connsiteY546" fmla="*/ 1351958 h 6858000"/>
              <a:gd name="connsiteX547" fmla="*/ 1638521 w 7467600"/>
              <a:gd name="connsiteY547" fmla="*/ 1908470 h 6858000"/>
              <a:gd name="connsiteX548" fmla="*/ 1754199 w 7467600"/>
              <a:gd name="connsiteY548" fmla="*/ 2149284 h 6858000"/>
              <a:gd name="connsiteX549" fmla="*/ 1908359 w 7467600"/>
              <a:gd name="connsiteY549" fmla="*/ 2364988 h 6858000"/>
              <a:gd name="connsiteX550" fmla="*/ 1647661 w 7467600"/>
              <a:gd name="connsiteY550" fmla="*/ 1825945 h 6858000"/>
              <a:gd name="connsiteX551" fmla="*/ 1423821 w 7467600"/>
              <a:gd name="connsiteY551" fmla="*/ 1351958 h 6858000"/>
              <a:gd name="connsiteX552" fmla="*/ 1431890 w 7467600"/>
              <a:gd name="connsiteY552" fmla="*/ 1306475 h 6858000"/>
              <a:gd name="connsiteX553" fmla="*/ 1507597 w 7467600"/>
              <a:gd name="connsiteY553" fmla="*/ 1446132 h 6858000"/>
              <a:gd name="connsiteX554" fmla="*/ 1674586 w 7467600"/>
              <a:gd name="connsiteY554" fmla="*/ 1813832 h 6858000"/>
              <a:gd name="connsiteX555" fmla="*/ 1815950 w 7467600"/>
              <a:gd name="connsiteY555" fmla="*/ 2128564 h 6858000"/>
              <a:gd name="connsiteX556" fmla="*/ 1984242 w 7467600"/>
              <a:gd name="connsiteY556" fmla="*/ 2430829 h 6858000"/>
              <a:gd name="connsiteX557" fmla="*/ 2014023 w 7467600"/>
              <a:gd name="connsiteY557" fmla="*/ 2450995 h 6858000"/>
              <a:gd name="connsiteX558" fmla="*/ 1747337 w 7467600"/>
              <a:gd name="connsiteY558" fmla="*/ 1855264 h 6858000"/>
              <a:gd name="connsiteX559" fmla="*/ 1533749 w 7467600"/>
              <a:gd name="connsiteY559" fmla="*/ 1478656 h 6858000"/>
              <a:gd name="connsiteX560" fmla="*/ 1431890 w 7467600"/>
              <a:gd name="connsiteY560" fmla="*/ 1306475 h 6858000"/>
              <a:gd name="connsiteX561" fmla="*/ 5052692 w 7467600"/>
              <a:gd name="connsiteY561" fmla="*/ 1292994 h 6858000"/>
              <a:gd name="connsiteX562" fmla="*/ 5200661 w 7467600"/>
              <a:gd name="connsiteY562" fmla="*/ 1635186 h 6858000"/>
              <a:gd name="connsiteX563" fmla="*/ 5297138 w 7467600"/>
              <a:gd name="connsiteY563" fmla="*/ 1906351 h 6858000"/>
              <a:gd name="connsiteX564" fmla="*/ 5052692 w 7467600"/>
              <a:gd name="connsiteY564" fmla="*/ 1292994 h 6858000"/>
              <a:gd name="connsiteX565" fmla="*/ 5009948 w 7467600"/>
              <a:gd name="connsiteY565" fmla="*/ 1273619 h 6858000"/>
              <a:gd name="connsiteX566" fmla="*/ 5121777 w 7467600"/>
              <a:gd name="connsiteY566" fmla="*/ 1654213 h 6858000"/>
              <a:gd name="connsiteX567" fmla="*/ 5293545 w 7467600"/>
              <a:gd name="connsiteY567" fmla="*/ 2072247 h 6858000"/>
              <a:gd name="connsiteX568" fmla="*/ 5294042 w 7467600"/>
              <a:gd name="connsiteY568" fmla="*/ 2065019 h 6858000"/>
              <a:gd name="connsiteX569" fmla="*/ 5171936 w 7467600"/>
              <a:gd name="connsiteY569" fmla="*/ 1647613 h 6858000"/>
              <a:gd name="connsiteX570" fmla="*/ 5009948 w 7467600"/>
              <a:gd name="connsiteY570" fmla="*/ 1273619 h 6858000"/>
              <a:gd name="connsiteX571" fmla="*/ 655236 w 7467600"/>
              <a:gd name="connsiteY571" fmla="*/ 1268632 h 6858000"/>
              <a:gd name="connsiteX572" fmla="*/ 839521 w 7467600"/>
              <a:gd name="connsiteY572" fmla="*/ 1685315 h 6858000"/>
              <a:gd name="connsiteX573" fmla="*/ 1109416 w 7467600"/>
              <a:gd name="connsiteY573" fmla="*/ 2061663 h 6858000"/>
              <a:gd name="connsiteX574" fmla="*/ 1298300 w 7467600"/>
              <a:gd name="connsiteY574" fmla="*/ 2247742 h 6858000"/>
              <a:gd name="connsiteX575" fmla="*/ 1125871 w 7467600"/>
              <a:gd name="connsiteY575" fmla="*/ 1989513 h 6858000"/>
              <a:gd name="connsiteX576" fmla="*/ 981574 w 7467600"/>
              <a:gd name="connsiteY576" fmla="*/ 1783157 h 6858000"/>
              <a:gd name="connsiteX577" fmla="*/ 922198 w 7467600"/>
              <a:gd name="connsiteY577" fmla="*/ 1677437 h 6858000"/>
              <a:gd name="connsiteX578" fmla="*/ 869293 w 7467600"/>
              <a:gd name="connsiteY578" fmla="*/ 1583214 h 6858000"/>
              <a:gd name="connsiteX579" fmla="*/ 751431 w 7467600"/>
              <a:gd name="connsiteY579" fmla="*/ 1405731 h 6858000"/>
              <a:gd name="connsiteX580" fmla="*/ 655236 w 7467600"/>
              <a:gd name="connsiteY580" fmla="*/ 1268632 h 6858000"/>
              <a:gd name="connsiteX581" fmla="*/ 6516292 w 7467600"/>
              <a:gd name="connsiteY581" fmla="*/ 1263064 h 6858000"/>
              <a:gd name="connsiteX582" fmla="*/ 5736320 w 7467600"/>
              <a:gd name="connsiteY582" fmla="*/ 1501803 h 6858000"/>
              <a:gd name="connsiteX583" fmla="*/ 6516292 w 7467600"/>
              <a:gd name="connsiteY583" fmla="*/ 1263064 h 6858000"/>
              <a:gd name="connsiteX584" fmla="*/ 291466 w 7467600"/>
              <a:gd name="connsiteY584" fmla="*/ 1250369 h 6858000"/>
              <a:gd name="connsiteX585" fmla="*/ 323180 w 7467600"/>
              <a:gd name="connsiteY585" fmla="*/ 1435283 h 6858000"/>
              <a:gd name="connsiteX586" fmla="*/ 349381 w 7467600"/>
              <a:gd name="connsiteY586" fmla="*/ 1875041 h 6858000"/>
              <a:gd name="connsiteX587" fmla="*/ 374363 w 7467600"/>
              <a:gd name="connsiteY587" fmla="*/ 1506494 h 6858000"/>
              <a:gd name="connsiteX588" fmla="*/ 302168 w 7467600"/>
              <a:gd name="connsiteY588" fmla="*/ 1274495 h 6858000"/>
              <a:gd name="connsiteX589" fmla="*/ 291466 w 7467600"/>
              <a:gd name="connsiteY589" fmla="*/ 1250369 h 6858000"/>
              <a:gd name="connsiteX590" fmla="*/ 678222 w 7467600"/>
              <a:gd name="connsiteY590" fmla="*/ 1248670 h 6858000"/>
              <a:gd name="connsiteX591" fmla="*/ 775536 w 7467600"/>
              <a:gd name="connsiteY591" fmla="*/ 1388015 h 6858000"/>
              <a:gd name="connsiteX592" fmla="*/ 894529 w 7467600"/>
              <a:gd name="connsiteY592" fmla="*/ 1567739 h 6858000"/>
              <a:gd name="connsiteX593" fmla="*/ 948000 w 7467600"/>
              <a:gd name="connsiteY593" fmla="*/ 1663088 h 6858000"/>
              <a:gd name="connsiteX594" fmla="*/ 1006812 w 7467600"/>
              <a:gd name="connsiteY594" fmla="*/ 1767683 h 6858000"/>
              <a:gd name="connsiteX595" fmla="*/ 1149133 w 7467600"/>
              <a:gd name="connsiteY595" fmla="*/ 1971513 h 6858000"/>
              <a:gd name="connsiteX596" fmla="*/ 1333952 w 7467600"/>
              <a:gd name="connsiteY596" fmla="*/ 2251620 h 6858000"/>
              <a:gd name="connsiteX597" fmla="*/ 1337329 w 7467600"/>
              <a:gd name="connsiteY597" fmla="*/ 2258350 h 6858000"/>
              <a:gd name="connsiteX598" fmla="*/ 1014726 w 7467600"/>
              <a:gd name="connsiteY598" fmla="*/ 1615556 h 6858000"/>
              <a:gd name="connsiteX599" fmla="*/ 678222 w 7467600"/>
              <a:gd name="connsiteY599" fmla="*/ 1248670 h 6858000"/>
              <a:gd name="connsiteX600" fmla="*/ 6691602 w 7467600"/>
              <a:gd name="connsiteY600" fmla="*/ 1140573 h 6858000"/>
              <a:gd name="connsiteX601" fmla="*/ 6571100 w 7467600"/>
              <a:gd name="connsiteY601" fmla="*/ 1183662 h 6858000"/>
              <a:gd name="connsiteX602" fmla="*/ 6241687 w 7467600"/>
              <a:gd name="connsiteY602" fmla="*/ 1257600 h 6858000"/>
              <a:gd name="connsiteX603" fmla="*/ 5693009 w 7467600"/>
              <a:gd name="connsiteY603" fmla="*/ 1478256 h 6858000"/>
              <a:gd name="connsiteX604" fmla="*/ 6548420 w 7467600"/>
              <a:gd name="connsiteY604" fmla="*/ 1214599 h 6858000"/>
              <a:gd name="connsiteX605" fmla="*/ 6605473 w 7467600"/>
              <a:gd name="connsiteY605" fmla="*/ 1184686 h 6858000"/>
              <a:gd name="connsiteX606" fmla="*/ 6691602 w 7467600"/>
              <a:gd name="connsiteY606" fmla="*/ 1140573 h 6858000"/>
              <a:gd name="connsiteX607" fmla="*/ 4002475 w 7467600"/>
              <a:gd name="connsiteY607" fmla="*/ 1037802 h 6858000"/>
              <a:gd name="connsiteX608" fmla="*/ 4000324 w 7467600"/>
              <a:gd name="connsiteY608" fmla="*/ 1039362 h 6858000"/>
              <a:gd name="connsiteX609" fmla="*/ 4002862 w 7467600"/>
              <a:gd name="connsiteY609" fmla="*/ 1042866 h 6858000"/>
              <a:gd name="connsiteX610" fmla="*/ 4002475 w 7467600"/>
              <a:gd name="connsiteY610" fmla="*/ 1037802 h 6858000"/>
              <a:gd name="connsiteX611" fmla="*/ 506322 w 7467600"/>
              <a:gd name="connsiteY611" fmla="*/ 1020997 h 6858000"/>
              <a:gd name="connsiteX612" fmla="*/ 533068 w 7467600"/>
              <a:gd name="connsiteY612" fmla="*/ 1029409 h 6858000"/>
              <a:gd name="connsiteX613" fmla="*/ 1232525 w 7467600"/>
              <a:gd name="connsiteY613" fmla="*/ 1804675 h 6858000"/>
              <a:gd name="connsiteX614" fmla="*/ 1388858 w 7467600"/>
              <a:gd name="connsiteY614" fmla="*/ 2368011 h 6858000"/>
              <a:gd name="connsiteX615" fmla="*/ 1384098 w 7467600"/>
              <a:gd name="connsiteY615" fmla="*/ 2378125 h 6858000"/>
              <a:gd name="connsiteX616" fmla="*/ 1425393 w 7467600"/>
              <a:gd name="connsiteY616" fmla="*/ 2589124 h 6858000"/>
              <a:gd name="connsiteX617" fmla="*/ 1424001 w 7467600"/>
              <a:gd name="connsiteY617" fmla="*/ 2597541 h 6858000"/>
              <a:gd name="connsiteX618" fmla="*/ 2152729 w 7467600"/>
              <a:gd name="connsiteY618" fmla="*/ 2864487 h 6858000"/>
              <a:gd name="connsiteX619" fmla="*/ 2020609 w 7467600"/>
              <a:gd name="connsiteY619" fmla="*/ 2539671 h 6858000"/>
              <a:gd name="connsiteX620" fmla="*/ 2018920 w 7467600"/>
              <a:gd name="connsiteY620" fmla="*/ 2536309 h 6858000"/>
              <a:gd name="connsiteX621" fmla="*/ 1342441 w 7467600"/>
              <a:gd name="connsiteY621" fmla="*/ 1173017 h 6858000"/>
              <a:gd name="connsiteX622" fmla="*/ 1367925 w 7467600"/>
              <a:gd name="connsiteY622" fmla="*/ 1135648 h 6858000"/>
              <a:gd name="connsiteX623" fmla="*/ 1771401 w 7467600"/>
              <a:gd name="connsiteY623" fmla="*/ 1806673 h 6858000"/>
              <a:gd name="connsiteX624" fmla="*/ 1972385 w 7467600"/>
              <a:gd name="connsiteY624" fmla="*/ 2198735 h 6858000"/>
              <a:gd name="connsiteX625" fmla="*/ 2040892 w 7467600"/>
              <a:gd name="connsiteY625" fmla="*/ 2405205 h 6858000"/>
              <a:gd name="connsiteX626" fmla="*/ 2131689 w 7467600"/>
              <a:gd name="connsiteY626" fmla="*/ 1936926 h 6858000"/>
              <a:gd name="connsiteX627" fmla="*/ 2454820 w 7467600"/>
              <a:gd name="connsiteY627" fmla="*/ 1248808 h 6858000"/>
              <a:gd name="connsiteX628" fmla="*/ 2492512 w 7467600"/>
              <a:gd name="connsiteY628" fmla="*/ 1302920 h 6858000"/>
              <a:gd name="connsiteX629" fmla="*/ 2081216 w 7467600"/>
              <a:gd name="connsiteY629" fmla="*/ 2527513 h 6858000"/>
              <a:gd name="connsiteX630" fmla="*/ 2081211 w 7467600"/>
              <a:gd name="connsiteY630" fmla="*/ 2528916 h 6858000"/>
              <a:gd name="connsiteX631" fmla="*/ 2199067 w 7467600"/>
              <a:gd name="connsiteY631" fmla="*/ 2884061 h 6858000"/>
              <a:gd name="connsiteX632" fmla="*/ 3192586 w 7467600"/>
              <a:gd name="connsiteY632" fmla="*/ 3411496 h 6858000"/>
              <a:gd name="connsiteX633" fmla="*/ 3182620 w 7467600"/>
              <a:gd name="connsiteY633" fmla="*/ 3483279 h 6858000"/>
              <a:gd name="connsiteX634" fmla="*/ 2435119 w 7467600"/>
              <a:gd name="connsiteY634" fmla="*/ 3080173 h 6858000"/>
              <a:gd name="connsiteX635" fmla="*/ 2410152 w 7467600"/>
              <a:gd name="connsiteY635" fmla="*/ 3063751 h 6858000"/>
              <a:gd name="connsiteX636" fmla="*/ 2408099 w 7467600"/>
              <a:gd name="connsiteY636" fmla="*/ 3064403 h 6858000"/>
              <a:gd name="connsiteX637" fmla="*/ 2407218 w 7467600"/>
              <a:gd name="connsiteY637" fmla="*/ 3070324 h 6858000"/>
              <a:gd name="connsiteX638" fmla="*/ 2380138 w 7467600"/>
              <a:gd name="connsiteY638" fmla="*/ 3099341 h 6858000"/>
              <a:gd name="connsiteX639" fmla="*/ 1765923 w 7467600"/>
              <a:gd name="connsiteY639" fmla="*/ 3581043 h 6858000"/>
              <a:gd name="connsiteX640" fmla="*/ 1702258 w 7467600"/>
              <a:gd name="connsiteY640" fmla="*/ 3612286 h 6858000"/>
              <a:gd name="connsiteX641" fmla="*/ 1538370 w 7467600"/>
              <a:gd name="connsiteY641" fmla="*/ 3811804 h 6858000"/>
              <a:gd name="connsiteX642" fmla="*/ 542867 w 7467600"/>
              <a:gd name="connsiteY642" fmla="*/ 4944092 h 6858000"/>
              <a:gd name="connsiteX643" fmla="*/ 515800 w 7467600"/>
              <a:gd name="connsiteY643" fmla="*/ 4862180 h 6858000"/>
              <a:gd name="connsiteX644" fmla="*/ 909145 w 7467600"/>
              <a:gd name="connsiteY644" fmla="*/ 4199225 h 6858000"/>
              <a:gd name="connsiteX645" fmla="*/ 1214067 w 7467600"/>
              <a:gd name="connsiteY645" fmla="*/ 3908561 h 6858000"/>
              <a:gd name="connsiteX646" fmla="*/ 640967 w 7467600"/>
              <a:gd name="connsiteY646" fmla="*/ 4105601 h 6858000"/>
              <a:gd name="connsiteX647" fmla="*/ 112563 w 7467600"/>
              <a:gd name="connsiteY647" fmla="*/ 4396952 h 6858000"/>
              <a:gd name="connsiteX648" fmla="*/ 0 w 7467600"/>
              <a:gd name="connsiteY648" fmla="*/ 4466006 h 6858000"/>
              <a:gd name="connsiteX649" fmla="*/ 0 w 7467600"/>
              <a:gd name="connsiteY649" fmla="*/ 4233763 h 6858000"/>
              <a:gd name="connsiteX650" fmla="*/ 36881 w 7467600"/>
              <a:gd name="connsiteY650" fmla="*/ 4200118 h 6858000"/>
              <a:gd name="connsiteX651" fmla="*/ 910534 w 7467600"/>
              <a:gd name="connsiteY651" fmla="*/ 3629753 h 6858000"/>
              <a:gd name="connsiteX652" fmla="*/ 1578717 w 7467600"/>
              <a:gd name="connsiteY652" fmla="*/ 3575982 h 6858000"/>
              <a:gd name="connsiteX653" fmla="*/ 2338780 w 7467600"/>
              <a:gd name="connsiteY653" fmla="*/ 3033725 h 6858000"/>
              <a:gd name="connsiteX654" fmla="*/ 1807991 w 7467600"/>
              <a:gd name="connsiteY654" fmla="*/ 2807184 h 6858000"/>
              <a:gd name="connsiteX655" fmla="*/ 1416358 w 7467600"/>
              <a:gd name="connsiteY655" fmla="*/ 3112571 h 6858000"/>
              <a:gd name="connsiteX656" fmla="*/ 939066 w 7467600"/>
              <a:gd name="connsiteY656" fmla="*/ 3378798 h 6858000"/>
              <a:gd name="connsiteX657" fmla="*/ 115099 w 7467600"/>
              <a:gd name="connsiteY657" fmla="*/ 3607650 h 6858000"/>
              <a:gd name="connsiteX658" fmla="*/ 97284 w 7467600"/>
              <a:gd name="connsiteY658" fmla="*/ 3520393 h 6858000"/>
              <a:gd name="connsiteX659" fmla="*/ 922050 w 7467600"/>
              <a:gd name="connsiteY659" fmla="*/ 3074867 h 6858000"/>
              <a:gd name="connsiteX660" fmla="*/ 1405265 w 7467600"/>
              <a:gd name="connsiteY660" fmla="*/ 3016319 h 6858000"/>
              <a:gd name="connsiteX661" fmla="*/ 1407512 w 7467600"/>
              <a:gd name="connsiteY661" fmla="*/ 3018001 h 6858000"/>
              <a:gd name="connsiteX662" fmla="*/ 1726266 w 7467600"/>
              <a:gd name="connsiteY662" fmla="*/ 2777274 h 6858000"/>
              <a:gd name="connsiteX663" fmla="*/ 625390 w 7467600"/>
              <a:gd name="connsiteY663" fmla="*/ 2514541 h 6858000"/>
              <a:gd name="connsiteX664" fmla="*/ 619799 w 7467600"/>
              <a:gd name="connsiteY664" fmla="*/ 2527180 h 6858000"/>
              <a:gd name="connsiteX665" fmla="*/ 310030 w 7467600"/>
              <a:gd name="connsiteY665" fmla="*/ 2771818 h 6858000"/>
              <a:gd name="connsiteX666" fmla="*/ 173877 w 7467600"/>
              <a:gd name="connsiteY666" fmla="*/ 2937056 h 6858000"/>
              <a:gd name="connsiteX667" fmla="*/ 77889 w 7467600"/>
              <a:gd name="connsiteY667" fmla="*/ 3138440 h 6858000"/>
              <a:gd name="connsiteX668" fmla="*/ 0 w 7467600"/>
              <a:gd name="connsiteY668" fmla="*/ 3271395 h 6858000"/>
              <a:gd name="connsiteX669" fmla="*/ 0 w 7467600"/>
              <a:gd name="connsiteY669" fmla="*/ 3153002 h 6858000"/>
              <a:gd name="connsiteX670" fmla="*/ 2386 w 7467600"/>
              <a:gd name="connsiteY670" fmla="*/ 3149203 h 6858000"/>
              <a:gd name="connsiteX671" fmla="*/ 89753 w 7467600"/>
              <a:gd name="connsiteY671" fmla="*/ 2987702 h 6858000"/>
              <a:gd name="connsiteX672" fmla="*/ 76869 w 7467600"/>
              <a:gd name="connsiteY672" fmla="*/ 3005404 h 6858000"/>
              <a:gd name="connsiteX673" fmla="*/ 32049 w 7467600"/>
              <a:gd name="connsiteY673" fmla="*/ 3065814 h 6858000"/>
              <a:gd name="connsiteX674" fmla="*/ 0 w 7467600"/>
              <a:gd name="connsiteY674" fmla="*/ 3108744 h 6858000"/>
              <a:gd name="connsiteX675" fmla="*/ 0 w 7467600"/>
              <a:gd name="connsiteY675" fmla="*/ 3058059 h 6858000"/>
              <a:gd name="connsiteX676" fmla="*/ 7610 w 7467600"/>
              <a:gd name="connsiteY676" fmla="*/ 3047889 h 6858000"/>
              <a:gd name="connsiteX677" fmla="*/ 52419 w 7467600"/>
              <a:gd name="connsiteY677" fmla="*/ 2987479 h 6858000"/>
              <a:gd name="connsiteX678" fmla="*/ 59142 w 7467600"/>
              <a:gd name="connsiteY678" fmla="*/ 2978488 h 6858000"/>
              <a:gd name="connsiteX679" fmla="*/ 0 w 7467600"/>
              <a:gd name="connsiteY679" fmla="*/ 3015334 h 6858000"/>
              <a:gd name="connsiteX680" fmla="*/ 0 w 7467600"/>
              <a:gd name="connsiteY680" fmla="*/ 2914286 h 6858000"/>
              <a:gd name="connsiteX681" fmla="*/ 36383 w 7467600"/>
              <a:gd name="connsiteY681" fmla="*/ 2901128 h 6858000"/>
              <a:gd name="connsiteX682" fmla="*/ 156329 w 7467600"/>
              <a:gd name="connsiteY682" fmla="*/ 2840533 h 6858000"/>
              <a:gd name="connsiteX683" fmla="*/ 358355 w 7467600"/>
              <a:gd name="connsiteY683" fmla="*/ 2620471 h 6858000"/>
              <a:gd name="connsiteX684" fmla="*/ 510577 w 7467600"/>
              <a:gd name="connsiteY684" fmla="*/ 2501244 h 6858000"/>
              <a:gd name="connsiteX685" fmla="*/ 211967 w 7467600"/>
              <a:gd name="connsiteY685" fmla="*/ 2479171 h 6858000"/>
              <a:gd name="connsiteX686" fmla="*/ 0 w 7467600"/>
              <a:gd name="connsiteY686" fmla="*/ 2476398 h 6858000"/>
              <a:gd name="connsiteX687" fmla="*/ 0 w 7467600"/>
              <a:gd name="connsiteY687" fmla="*/ 2389189 h 6858000"/>
              <a:gd name="connsiteX688" fmla="*/ 103062 w 7467600"/>
              <a:gd name="connsiteY688" fmla="*/ 2389518 h 6858000"/>
              <a:gd name="connsiteX689" fmla="*/ 510734 w 7467600"/>
              <a:gd name="connsiteY689" fmla="*/ 2416201 h 6858000"/>
              <a:gd name="connsiteX690" fmla="*/ 279257 w 7467600"/>
              <a:gd name="connsiteY690" fmla="*/ 2092102 h 6858000"/>
              <a:gd name="connsiteX691" fmla="*/ 65265 w 7467600"/>
              <a:gd name="connsiteY691" fmla="*/ 2006049 h 6858000"/>
              <a:gd name="connsiteX692" fmla="*/ 0 w 7467600"/>
              <a:gd name="connsiteY692" fmla="*/ 1982532 h 6858000"/>
              <a:gd name="connsiteX693" fmla="*/ 0 w 7467600"/>
              <a:gd name="connsiteY693" fmla="*/ 1912789 h 6858000"/>
              <a:gd name="connsiteX694" fmla="*/ 97460 w 7467600"/>
              <a:gd name="connsiteY694" fmla="*/ 1953725 h 6858000"/>
              <a:gd name="connsiteX695" fmla="*/ 221272 w 7467600"/>
              <a:gd name="connsiteY695" fmla="*/ 1980766 h 6858000"/>
              <a:gd name="connsiteX696" fmla="*/ 116765 w 7467600"/>
              <a:gd name="connsiteY696" fmla="*/ 1911033 h 6858000"/>
              <a:gd name="connsiteX697" fmla="*/ 16405 w 7467600"/>
              <a:gd name="connsiteY697" fmla="*/ 1803412 h 6858000"/>
              <a:gd name="connsiteX698" fmla="*/ 0 w 7467600"/>
              <a:gd name="connsiteY698" fmla="*/ 1784777 h 6858000"/>
              <a:gd name="connsiteX699" fmla="*/ 0 w 7467600"/>
              <a:gd name="connsiteY699" fmla="*/ 1740082 h 6858000"/>
              <a:gd name="connsiteX700" fmla="*/ 39394 w 7467600"/>
              <a:gd name="connsiteY700" fmla="*/ 1784856 h 6858000"/>
              <a:gd name="connsiteX701" fmla="*/ 135813 w 7467600"/>
              <a:gd name="connsiteY701" fmla="*/ 1888838 h 6858000"/>
              <a:gd name="connsiteX702" fmla="*/ 242575 w 7467600"/>
              <a:gd name="connsiteY702" fmla="*/ 1958841 h 6858000"/>
              <a:gd name="connsiteX703" fmla="*/ 82197 w 7467600"/>
              <a:gd name="connsiteY703" fmla="*/ 1754826 h 6858000"/>
              <a:gd name="connsiteX704" fmla="*/ 0 w 7467600"/>
              <a:gd name="connsiteY704" fmla="*/ 1679650 h 6858000"/>
              <a:gd name="connsiteX705" fmla="*/ 0 w 7467600"/>
              <a:gd name="connsiteY705" fmla="*/ 1602463 h 6858000"/>
              <a:gd name="connsiteX706" fmla="*/ 84689 w 7467600"/>
              <a:gd name="connsiteY706" fmla="*/ 1677442 h 6858000"/>
              <a:gd name="connsiteX707" fmla="*/ 298437 w 7467600"/>
              <a:gd name="connsiteY707" fmla="*/ 1968019 h 6858000"/>
              <a:gd name="connsiteX708" fmla="*/ 227269 w 7467600"/>
              <a:gd name="connsiteY708" fmla="*/ 1114064 h 6858000"/>
              <a:gd name="connsiteX709" fmla="*/ 248003 w 7467600"/>
              <a:gd name="connsiteY709" fmla="*/ 1089613 h 6858000"/>
              <a:gd name="connsiteX710" fmla="*/ 427020 w 7467600"/>
              <a:gd name="connsiteY710" fmla="*/ 1619803 h 6858000"/>
              <a:gd name="connsiteX711" fmla="*/ 340345 w 7467600"/>
              <a:gd name="connsiteY711" fmla="*/ 2027739 h 6858000"/>
              <a:gd name="connsiteX712" fmla="*/ 360865 w 7467600"/>
              <a:gd name="connsiteY712" fmla="*/ 2044827 h 6858000"/>
              <a:gd name="connsiteX713" fmla="*/ 560414 w 7467600"/>
              <a:gd name="connsiteY713" fmla="*/ 2421457 h 6858000"/>
              <a:gd name="connsiteX714" fmla="*/ 1359703 w 7467600"/>
              <a:gd name="connsiteY714" fmla="*/ 2578554 h 6858000"/>
              <a:gd name="connsiteX715" fmla="*/ 1359422 w 7467600"/>
              <a:gd name="connsiteY715" fmla="*/ 2577994 h 6858000"/>
              <a:gd name="connsiteX716" fmla="*/ 828701 w 7467600"/>
              <a:gd name="connsiteY716" fmla="*/ 1839520 h 6858000"/>
              <a:gd name="connsiteX717" fmla="*/ 494427 w 7467600"/>
              <a:gd name="connsiteY717" fmla="*/ 1092333 h 6858000"/>
              <a:gd name="connsiteX718" fmla="*/ 506322 w 7467600"/>
              <a:gd name="connsiteY718" fmla="*/ 1020997 h 6858000"/>
              <a:gd name="connsiteX719" fmla="*/ 4570198 w 7467600"/>
              <a:gd name="connsiteY719" fmla="*/ 978081 h 6858000"/>
              <a:gd name="connsiteX720" fmla="*/ 4523691 w 7467600"/>
              <a:gd name="connsiteY720" fmla="*/ 1127776 h 6858000"/>
              <a:gd name="connsiteX721" fmla="*/ 4509875 w 7467600"/>
              <a:gd name="connsiteY721" fmla="*/ 1167552 h 6858000"/>
              <a:gd name="connsiteX722" fmla="*/ 4478168 w 7467600"/>
              <a:gd name="connsiteY722" fmla="*/ 1260735 h 6858000"/>
              <a:gd name="connsiteX723" fmla="*/ 4409309 w 7467600"/>
              <a:gd name="connsiteY723" fmla="*/ 1666996 h 6858000"/>
              <a:gd name="connsiteX724" fmla="*/ 4370031 w 7467600"/>
              <a:gd name="connsiteY724" fmla="*/ 1955666 h 6858000"/>
              <a:gd name="connsiteX725" fmla="*/ 4570198 w 7467600"/>
              <a:gd name="connsiteY725" fmla="*/ 978081 h 6858000"/>
              <a:gd name="connsiteX726" fmla="*/ 4557898 w 7467600"/>
              <a:gd name="connsiteY726" fmla="*/ 900011 h 6858000"/>
              <a:gd name="connsiteX727" fmla="*/ 4344840 w 7467600"/>
              <a:gd name="connsiteY727" fmla="*/ 1922038 h 6858000"/>
              <a:gd name="connsiteX728" fmla="*/ 4378710 w 7467600"/>
              <a:gd name="connsiteY728" fmla="*/ 1665516 h 6858000"/>
              <a:gd name="connsiteX729" fmla="*/ 4448798 w 7467600"/>
              <a:gd name="connsiteY729" fmla="*/ 1253024 h 6858000"/>
              <a:gd name="connsiteX730" fmla="*/ 4480315 w 7467600"/>
              <a:gd name="connsiteY730" fmla="*/ 1158454 h 6858000"/>
              <a:gd name="connsiteX731" fmla="*/ 4494133 w 7467600"/>
              <a:gd name="connsiteY731" fmla="*/ 1118676 h 6858000"/>
              <a:gd name="connsiteX732" fmla="*/ 4557898 w 7467600"/>
              <a:gd name="connsiteY732" fmla="*/ 900011 h 6858000"/>
              <a:gd name="connsiteX733" fmla="*/ 5870151 w 7467600"/>
              <a:gd name="connsiteY733" fmla="*/ 898890 h 6858000"/>
              <a:gd name="connsiteX734" fmla="*/ 5861335 w 7467600"/>
              <a:gd name="connsiteY734" fmla="*/ 899177 h 6858000"/>
              <a:gd name="connsiteX735" fmla="*/ 5843702 w 7467600"/>
              <a:gd name="connsiteY735" fmla="*/ 899748 h 6858000"/>
              <a:gd name="connsiteX736" fmla="*/ 5651107 w 7467600"/>
              <a:gd name="connsiteY736" fmla="*/ 920306 h 6858000"/>
              <a:gd name="connsiteX737" fmla="*/ 5459407 w 7467600"/>
              <a:gd name="connsiteY737" fmla="*/ 940975 h 6858000"/>
              <a:gd name="connsiteX738" fmla="*/ 5374846 w 7467600"/>
              <a:gd name="connsiteY738" fmla="*/ 941988 h 6858000"/>
              <a:gd name="connsiteX739" fmla="*/ 5256105 w 7467600"/>
              <a:gd name="connsiteY739" fmla="*/ 945632 h 6858000"/>
              <a:gd name="connsiteX740" fmla="*/ 5107071 w 7467600"/>
              <a:gd name="connsiteY740" fmla="*/ 969720 h 6858000"/>
              <a:gd name="connsiteX741" fmla="*/ 4998681 w 7467600"/>
              <a:gd name="connsiteY741" fmla="*/ 988771 h 6858000"/>
              <a:gd name="connsiteX742" fmla="*/ 5870151 w 7467600"/>
              <a:gd name="connsiteY742" fmla="*/ 898890 h 6858000"/>
              <a:gd name="connsiteX743" fmla="*/ 5504425 w 7467600"/>
              <a:gd name="connsiteY743" fmla="*/ 848067 h 6858000"/>
              <a:gd name="connsiteX744" fmla="*/ 4968849 w 7467600"/>
              <a:gd name="connsiteY744" fmla="*/ 962318 h 6858000"/>
              <a:gd name="connsiteX745" fmla="*/ 5104039 w 7467600"/>
              <a:gd name="connsiteY745" fmla="*/ 940634 h 6858000"/>
              <a:gd name="connsiteX746" fmla="*/ 5256311 w 7467600"/>
              <a:gd name="connsiteY746" fmla="*/ 916490 h 6858000"/>
              <a:gd name="connsiteX747" fmla="*/ 5377381 w 7467600"/>
              <a:gd name="connsiteY747" fmla="*/ 912671 h 6858000"/>
              <a:gd name="connsiteX748" fmla="*/ 5460148 w 7467600"/>
              <a:gd name="connsiteY748" fmla="*/ 911442 h 6858000"/>
              <a:gd name="connsiteX749" fmla="*/ 5648971 w 7467600"/>
              <a:gd name="connsiteY749" fmla="*/ 891331 h 6858000"/>
              <a:gd name="connsiteX750" fmla="*/ 5844807 w 7467600"/>
              <a:gd name="connsiteY750" fmla="*/ 870718 h 6858000"/>
              <a:gd name="connsiteX751" fmla="*/ 5862975 w 7467600"/>
              <a:gd name="connsiteY751" fmla="*/ 869756 h 6858000"/>
              <a:gd name="connsiteX752" fmla="*/ 5920887 w 7467600"/>
              <a:gd name="connsiteY752" fmla="*/ 865929 h 6858000"/>
              <a:gd name="connsiteX753" fmla="*/ 5504425 w 7467600"/>
              <a:gd name="connsiteY753" fmla="*/ 848067 h 6858000"/>
              <a:gd name="connsiteX754" fmla="*/ 3607114 w 7467600"/>
              <a:gd name="connsiteY754" fmla="*/ 467441 h 6858000"/>
              <a:gd name="connsiteX755" fmla="*/ 3296242 w 7467600"/>
              <a:gd name="connsiteY755" fmla="*/ 807991 h 6858000"/>
              <a:gd name="connsiteX756" fmla="*/ 3174674 w 7467600"/>
              <a:gd name="connsiteY756" fmla="*/ 919759 h 6858000"/>
              <a:gd name="connsiteX757" fmla="*/ 3042978 w 7467600"/>
              <a:gd name="connsiteY757" fmla="*/ 1054894 h 6858000"/>
              <a:gd name="connsiteX758" fmla="*/ 2968914 w 7467600"/>
              <a:gd name="connsiteY758" fmla="*/ 1133756 h 6858000"/>
              <a:gd name="connsiteX759" fmla="*/ 3103823 w 7467600"/>
              <a:gd name="connsiteY759" fmla="*/ 1026814 h 6858000"/>
              <a:gd name="connsiteX760" fmla="*/ 3607114 w 7467600"/>
              <a:gd name="connsiteY760" fmla="*/ 467441 h 6858000"/>
              <a:gd name="connsiteX761" fmla="*/ 3744487 w 7467600"/>
              <a:gd name="connsiteY761" fmla="*/ 383136 h 6858000"/>
              <a:gd name="connsiteX762" fmla="*/ 3970213 w 7467600"/>
              <a:gd name="connsiteY762" fmla="*/ 995559 h 6858000"/>
              <a:gd name="connsiteX763" fmla="*/ 3744487 w 7467600"/>
              <a:gd name="connsiteY763" fmla="*/ 383136 h 6858000"/>
              <a:gd name="connsiteX764" fmla="*/ 3624562 w 7467600"/>
              <a:gd name="connsiteY764" fmla="*/ 367041 h 6858000"/>
              <a:gd name="connsiteX765" fmla="*/ 3489712 w 7467600"/>
              <a:gd name="connsiteY765" fmla="*/ 485386 h 6858000"/>
              <a:gd name="connsiteX766" fmla="*/ 3182994 w 7467600"/>
              <a:gd name="connsiteY766" fmla="*/ 828265 h 6858000"/>
              <a:gd name="connsiteX767" fmla="*/ 2892114 w 7467600"/>
              <a:gd name="connsiteY767" fmla="*/ 1172635 h 6858000"/>
              <a:gd name="connsiteX768" fmla="*/ 3021459 w 7467600"/>
              <a:gd name="connsiteY768" fmla="*/ 1035385 h 6858000"/>
              <a:gd name="connsiteX769" fmla="*/ 3153873 w 7467600"/>
              <a:gd name="connsiteY769" fmla="*/ 898971 h 6858000"/>
              <a:gd name="connsiteX770" fmla="*/ 3276511 w 7467600"/>
              <a:gd name="connsiteY770" fmla="*/ 786423 h 6858000"/>
              <a:gd name="connsiteX771" fmla="*/ 3584154 w 7467600"/>
              <a:gd name="connsiteY771" fmla="*/ 448218 h 6858000"/>
              <a:gd name="connsiteX772" fmla="*/ 3624562 w 7467600"/>
              <a:gd name="connsiteY772" fmla="*/ 367041 h 6858000"/>
              <a:gd name="connsiteX773" fmla="*/ 3766672 w 7467600"/>
              <a:gd name="connsiteY773" fmla="*/ 359429 h 6858000"/>
              <a:gd name="connsiteX774" fmla="*/ 3996338 w 7467600"/>
              <a:gd name="connsiteY774" fmla="*/ 968237 h 6858000"/>
              <a:gd name="connsiteX775" fmla="*/ 3766672 w 7467600"/>
              <a:gd name="connsiteY775" fmla="*/ 359429 h 6858000"/>
              <a:gd name="connsiteX776" fmla="*/ 5805386 w 7467600"/>
              <a:gd name="connsiteY776" fmla="*/ 239240 h 6858000"/>
              <a:gd name="connsiteX777" fmla="*/ 5736947 w 7467600"/>
              <a:gd name="connsiteY777" fmla="*/ 261367 h 6858000"/>
              <a:gd name="connsiteX778" fmla="*/ 5427012 w 7467600"/>
              <a:gd name="connsiteY778" fmla="*/ 311272 h 6858000"/>
              <a:gd name="connsiteX779" fmla="*/ 5147818 w 7467600"/>
              <a:gd name="connsiteY779" fmla="*/ 322112 h 6858000"/>
              <a:gd name="connsiteX780" fmla="*/ 5060854 w 7467600"/>
              <a:gd name="connsiteY780" fmla="*/ 311882 h 6858000"/>
              <a:gd name="connsiteX781" fmla="*/ 4945989 w 7467600"/>
              <a:gd name="connsiteY781" fmla="*/ 300516 h 6858000"/>
              <a:gd name="connsiteX782" fmla="*/ 5410479 w 7467600"/>
              <a:gd name="connsiteY782" fmla="*/ 348434 h 6858000"/>
              <a:gd name="connsiteX783" fmla="*/ 5805386 w 7467600"/>
              <a:gd name="connsiteY783" fmla="*/ 239240 h 6858000"/>
              <a:gd name="connsiteX784" fmla="*/ 5905192 w 7467600"/>
              <a:gd name="connsiteY784" fmla="*/ 163079 h 6858000"/>
              <a:gd name="connsiteX785" fmla="*/ 5865655 w 7467600"/>
              <a:gd name="connsiteY785" fmla="*/ 171901 h 6858000"/>
              <a:gd name="connsiteX786" fmla="*/ 5259740 w 7467600"/>
              <a:gd name="connsiteY786" fmla="*/ 257013 h 6858000"/>
              <a:gd name="connsiteX787" fmla="*/ 5208466 w 7467600"/>
              <a:gd name="connsiteY787" fmla="*/ 257550 h 6858000"/>
              <a:gd name="connsiteX788" fmla="*/ 4980204 w 7467600"/>
              <a:gd name="connsiteY788" fmla="*/ 271903 h 6858000"/>
              <a:gd name="connsiteX789" fmla="*/ 5068068 w 7467600"/>
              <a:gd name="connsiteY789" fmla="*/ 282244 h 6858000"/>
              <a:gd name="connsiteX790" fmla="*/ 5153231 w 7467600"/>
              <a:gd name="connsiteY790" fmla="*/ 292240 h 6858000"/>
              <a:gd name="connsiteX791" fmla="*/ 5426491 w 7467600"/>
              <a:gd name="connsiteY791" fmla="*/ 281128 h 6858000"/>
              <a:gd name="connsiteX792" fmla="*/ 5731212 w 7467600"/>
              <a:gd name="connsiteY792" fmla="*/ 231951 h 6858000"/>
              <a:gd name="connsiteX793" fmla="*/ 5905192 w 7467600"/>
              <a:gd name="connsiteY793" fmla="*/ 163079 h 6858000"/>
              <a:gd name="connsiteX794" fmla="*/ 5944437 w 7467600"/>
              <a:gd name="connsiteY794" fmla="*/ 113829 h 6858000"/>
              <a:gd name="connsiteX795" fmla="*/ 5825032 w 7467600"/>
              <a:gd name="connsiteY795" fmla="*/ 146405 h 6858000"/>
              <a:gd name="connsiteX796" fmla="*/ 4955599 w 7467600"/>
              <a:gd name="connsiteY796" fmla="*/ 247008 h 6858000"/>
              <a:gd name="connsiteX797" fmla="*/ 5210104 w 7467600"/>
              <a:gd name="connsiteY797" fmla="*/ 228123 h 6858000"/>
              <a:gd name="connsiteX798" fmla="*/ 5261015 w 7467600"/>
              <a:gd name="connsiteY798" fmla="*/ 227087 h 6858000"/>
              <a:gd name="connsiteX799" fmla="*/ 5861181 w 7467600"/>
              <a:gd name="connsiteY799" fmla="*/ 143093 h 6858000"/>
              <a:gd name="connsiteX800" fmla="*/ 5961252 w 7467600"/>
              <a:gd name="connsiteY800" fmla="*/ 114820 h 6858000"/>
              <a:gd name="connsiteX801" fmla="*/ 5944437 w 7467600"/>
              <a:gd name="connsiteY801" fmla="*/ 113829 h 6858000"/>
              <a:gd name="connsiteX802" fmla="*/ 3882765 w 7467600"/>
              <a:gd name="connsiteY802" fmla="*/ 0 h 6858000"/>
              <a:gd name="connsiteX803" fmla="*/ 3995099 w 7467600"/>
              <a:gd name="connsiteY803" fmla="*/ 0 h 6858000"/>
              <a:gd name="connsiteX804" fmla="*/ 4163818 w 7467600"/>
              <a:gd name="connsiteY804" fmla="*/ 234104 h 6858000"/>
              <a:gd name="connsiteX805" fmla="*/ 4172099 w 7467600"/>
              <a:gd name="connsiteY805" fmla="*/ 234207 h 6858000"/>
              <a:gd name="connsiteX806" fmla="*/ 4784282 w 7467600"/>
              <a:gd name="connsiteY806" fmla="*/ 276561 h 6858000"/>
              <a:gd name="connsiteX807" fmla="*/ 4801687 w 7467600"/>
              <a:gd name="connsiteY807" fmla="*/ 267764 h 6858000"/>
              <a:gd name="connsiteX808" fmla="*/ 6082788 w 7467600"/>
              <a:gd name="connsiteY808" fmla="*/ 64119 h 6858000"/>
              <a:gd name="connsiteX809" fmla="*/ 6099442 w 7467600"/>
              <a:gd name="connsiteY809" fmla="*/ 82568 h 6858000"/>
              <a:gd name="connsiteX810" fmla="*/ 4804137 w 7467600"/>
              <a:gd name="connsiteY810" fmla="*/ 320931 h 6858000"/>
              <a:gd name="connsiteX811" fmla="*/ 4227047 w 7467600"/>
              <a:gd name="connsiteY811" fmla="*/ 313415 h 6858000"/>
              <a:gd name="connsiteX812" fmla="*/ 4346041 w 7467600"/>
              <a:gd name="connsiteY812" fmla="*/ 456086 h 6858000"/>
              <a:gd name="connsiteX813" fmla="*/ 4870967 w 7467600"/>
              <a:gd name="connsiteY813" fmla="*/ 963061 h 6858000"/>
              <a:gd name="connsiteX814" fmla="*/ 4889647 w 7467600"/>
              <a:gd name="connsiteY814" fmla="*/ 957147 h 6858000"/>
              <a:gd name="connsiteX815" fmla="*/ 5422504 w 7467600"/>
              <a:gd name="connsiteY815" fmla="*/ 805191 h 6858000"/>
              <a:gd name="connsiteX816" fmla="*/ 6087656 w 7467600"/>
              <a:gd name="connsiteY816" fmla="*/ 826703 h 6858000"/>
              <a:gd name="connsiteX817" fmla="*/ 6058717 w 7467600"/>
              <a:gd name="connsiteY817" fmla="*/ 865992 h 6858000"/>
              <a:gd name="connsiteX818" fmla="*/ 4974153 w 7467600"/>
              <a:gd name="connsiteY818" fmla="*/ 1045456 h 6858000"/>
              <a:gd name="connsiteX819" fmla="*/ 5627835 w 7467600"/>
              <a:gd name="connsiteY819" fmla="*/ 1472077 h 6858000"/>
              <a:gd name="connsiteX820" fmla="*/ 5629817 w 7467600"/>
              <a:gd name="connsiteY820" fmla="*/ 1471412 h 6858000"/>
              <a:gd name="connsiteX821" fmla="*/ 5634124 w 7467600"/>
              <a:gd name="connsiteY821" fmla="*/ 1470572 h 6858000"/>
              <a:gd name="connsiteX822" fmla="*/ 5755832 w 7467600"/>
              <a:gd name="connsiteY822" fmla="*/ 1383886 h 6858000"/>
              <a:gd name="connsiteX823" fmla="*/ 6014186 w 7467600"/>
              <a:gd name="connsiteY823" fmla="*/ 1279799 h 6858000"/>
              <a:gd name="connsiteX824" fmla="*/ 6901619 w 7467600"/>
              <a:gd name="connsiteY824" fmla="*/ 1047874 h 6858000"/>
              <a:gd name="connsiteX825" fmla="*/ 6931566 w 7467600"/>
              <a:gd name="connsiteY825" fmla="*/ 1062034 h 6858000"/>
              <a:gd name="connsiteX826" fmla="*/ 5790982 w 7467600"/>
              <a:gd name="connsiteY826" fmla="*/ 1561380 h 6858000"/>
              <a:gd name="connsiteX827" fmla="*/ 6188971 w 7467600"/>
              <a:gd name="connsiteY827" fmla="*/ 1755168 h 6858000"/>
              <a:gd name="connsiteX828" fmla="*/ 6202446 w 7467600"/>
              <a:gd name="connsiteY828" fmla="*/ 1752268 h 6858000"/>
              <a:gd name="connsiteX829" fmla="*/ 7179560 w 7467600"/>
              <a:gd name="connsiteY829" fmla="*/ 1467551 h 6858000"/>
              <a:gd name="connsiteX830" fmla="*/ 7158730 w 7467600"/>
              <a:gd name="connsiteY830" fmla="*/ 1507835 h 6858000"/>
              <a:gd name="connsiteX831" fmla="*/ 6326959 w 7467600"/>
              <a:gd name="connsiteY831" fmla="*/ 1817686 h 6858000"/>
              <a:gd name="connsiteX832" fmla="*/ 6537433 w 7467600"/>
              <a:gd name="connsiteY832" fmla="*/ 1907790 h 6858000"/>
              <a:gd name="connsiteX833" fmla="*/ 6550221 w 7467600"/>
              <a:gd name="connsiteY833" fmla="*/ 1910729 h 6858000"/>
              <a:gd name="connsiteX834" fmla="*/ 6964438 w 7467600"/>
              <a:gd name="connsiteY834" fmla="*/ 2209505 h 6858000"/>
              <a:gd name="connsiteX835" fmla="*/ 7367862 w 7467600"/>
              <a:gd name="connsiteY835" fmla="*/ 2806833 h 6858000"/>
              <a:gd name="connsiteX836" fmla="*/ 7364329 w 7467600"/>
              <a:gd name="connsiteY836" fmla="*/ 2826907 h 6858000"/>
              <a:gd name="connsiteX837" fmla="*/ 7290545 w 7467600"/>
              <a:gd name="connsiteY837" fmla="*/ 2850663 h 6858000"/>
              <a:gd name="connsiteX838" fmla="*/ 6472036 w 7467600"/>
              <a:gd name="connsiteY838" fmla="*/ 1959003 h 6858000"/>
              <a:gd name="connsiteX839" fmla="*/ 5792897 w 7467600"/>
              <a:gd name="connsiteY839" fmla="*/ 1647747 h 6858000"/>
              <a:gd name="connsiteX840" fmla="*/ 5842751 w 7467600"/>
              <a:gd name="connsiteY840" fmla="*/ 1816112 h 6858000"/>
              <a:gd name="connsiteX841" fmla="*/ 5847424 w 7467600"/>
              <a:gd name="connsiteY841" fmla="*/ 1815776 h 6858000"/>
              <a:gd name="connsiteX842" fmla="*/ 6399821 w 7467600"/>
              <a:gd name="connsiteY842" fmla="*/ 2344799 h 6858000"/>
              <a:gd name="connsiteX843" fmla="*/ 6323232 w 7467600"/>
              <a:gd name="connsiteY843" fmla="*/ 2389634 h 6858000"/>
              <a:gd name="connsiteX844" fmla="*/ 5942958 w 7467600"/>
              <a:gd name="connsiteY844" fmla="*/ 2077708 h 6858000"/>
              <a:gd name="connsiteX845" fmla="*/ 5921559 w 7467600"/>
              <a:gd name="connsiteY845" fmla="*/ 2378596 h 6858000"/>
              <a:gd name="connsiteX846" fmla="*/ 5817651 w 7467600"/>
              <a:gd name="connsiteY846" fmla="*/ 3023919 h 6858000"/>
              <a:gd name="connsiteX847" fmla="*/ 5729634 w 7467600"/>
              <a:gd name="connsiteY847" fmla="*/ 3051849 h 6858000"/>
              <a:gd name="connsiteX848" fmla="*/ 5611018 w 7467600"/>
              <a:gd name="connsiteY848" fmla="*/ 2316769 h 6858000"/>
              <a:gd name="connsiteX849" fmla="*/ 5687608 w 7467600"/>
              <a:gd name="connsiteY849" fmla="*/ 2039972 h 6858000"/>
              <a:gd name="connsiteX850" fmla="*/ 5657554 w 7467600"/>
              <a:gd name="connsiteY850" fmla="*/ 1576445 h 6858000"/>
              <a:gd name="connsiteX851" fmla="*/ 5150475 w 7467600"/>
              <a:gd name="connsiteY851" fmla="*/ 1274012 h 6858000"/>
              <a:gd name="connsiteX852" fmla="*/ 5349142 w 7467600"/>
              <a:gd name="connsiteY852" fmla="*/ 2204405 h 6858000"/>
              <a:gd name="connsiteX853" fmla="*/ 5262214 w 7467600"/>
              <a:gd name="connsiteY853" fmla="*/ 2233836 h 6858000"/>
              <a:gd name="connsiteX854" fmla="*/ 4981539 w 7467600"/>
              <a:gd name="connsiteY854" fmla="*/ 1542201 h 6858000"/>
              <a:gd name="connsiteX855" fmla="*/ 4958461 w 7467600"/>
              <a:gd name="connsiteY855" fmla="*/ 1136957 h 6858000"/>
              <a:gd name="connsiteX856" fmla="*/ 4655015 w 7467600"/>
              <a:gd name="connsiteY856" fmla="*/ 891426 h 6858000"/>
              <a:gd name="connsiteX857" fmla="*/ 4348002 w 7467600"/>
              <a:gd name="connsiteY857" fmla="*/ 2205895 h 6858000"/>
              <a:gd name="connsiteX858" fmla="*/ 4262250 w 7467600"/>
              <a:gd name="connsiteY858" fmla="*/ 2219972 h 6858000"/>
              <a:gd name="connsiteX859" fmla="*/ 4550611 w 7467600"/>
              <a:gd name="connsiteY859" fmla="*/ 817540 h 6858000"/>
              <a:gd name="connsiteX860" fmla="*/ 4564418 w 7467600"/>
              <a:gd name="connsiteY860" fmla="*/ 808293 h 6858000"/>
              <a:gd name="connsiteX861" fmla="*/ 4266388 w 7467600"/>
              <a:gd name="connsiteY861" fmla="*/ 500083 h 6858000"/>
              <a:gd name="connsiteX862" fmla="*/ 4032842 w 7467600"/>
              <a:gd name="connsiteY862" fmla="*/ 211809 h 6858000"/>
              <a:gd name="connsiteX863" fmla="*/ 3882765 w 7467600"/>
              <a:gd name="connsiteY863" fmla="*/ 0 h 6858000"/>
              <a:gd name="connsiteX864" fmla="*/ 3721337 w 7467600"/>
              <a:gd name="connsiteY864" fmla="*/ 0 h 6858000"/>
              <a:gd name="connsiteX865" fmla="*/ 3797544 w 7467600"/>
              <a:gd name="connsiteY865" fmla="*/ 0 h 6858000"/>
              <a:gd name="connsiteX866" fmla="*/ 3775734 w 7467600"/>
              <a:gd name="connsiteY866" fmla="*/ 95131 h 6858000"/>
              <a:gd name="connsiteX867" fmla="*/ 3724807 w 7467600"/>
              <a:gd name="connsiteY867" fmla="*/ 272257 h 6858000"/>
              <a:gd name="connsiteX868" fmla="*/ 3726844 w 7467600"/>
              <a:gd name="connsiteY868" fmla="*/ 282988 h 6858000"/>
              <a:gd name="connsiteX869" fmla="*/ 3742664 w 7467600"/>
              <a:gd name="connsiteY869" fmla="*/ 279918 h 6858000"/>
              <a:gd name="connsiteX870" fmla="*/ 4103910 w 7467600"/>
              <a:gd name="connsiteY870" fmla="*/ 1161917 h 6858000"/>
              <a:gd name="connsiteX871" fmla="*/ 4020269 w 7467600"/>
              <a:gd name="connsiteY871" fmla="*/ 1200406 h 6858000"/>
              <a:gd name="connsiteX872" fmla="*/ 3674882 w 7467600"/>
              <a:gd name="connsiteY872" fmla="*/ 488524 h 6858000"/>
              <a:gd name="connsiteX873" fmla="*/ 3132682 w 7467600"/>
              <a:gd name="connsiteY873" fmla="*/ 1072284 h 6858000"/>
              <a:gd name="connsiteX874" fmla="*/ 2716346 w 7467600"/>
              <a:gd name="connsiteY874" fmla="*/ 1276376 h 6858000"/>
              <a:gd name="connsiteX875" fmla="*/ 2716772 w 7467600"/>
              <a:gd name="connsiteY875" fmla="*/ 1255462 h 6858000"/>
              <a:gd name="connsiteX876" fmla="*/ 3471096 w 7467600"/>
              <a:gd name="connsiteY876" fmla="*/ 437072 h 6858000"/>
              <a:gd name="connsiteX877" fmla="*/ 3639057 w 7467600"/>
              <a:gd name="connsiteY877" fmla="*/ 286334 h 6858000"/>
              <a:gd name="connsiteX878" fmla="*/ 3640309 w 7467600"/>
              <a:gd name="connsiteY878" fmla="*/ 284664 h 6858000"/>
              <a:gd name="connsiteX879" fmla="*/ 3646022 w 7467600"/>
              <a:gd name="connsiteY879" fmla="*/ 276711 h 6858000"/>
              <a:gd name="connsiteX880" fmla="*/ 3707943 w 7467600"/>
              <a:gd name="connsiteY880" fmla="*/ 65958 h 6858000"/>
              <a:gd name="connsiteX881" fmla="*/ 3721337 w 7467600"/>
              <a:gd name="connsiteY881" fmla="*/ 0 h 6858000"/>
              <a:gd name="connsiteX882" fmla="*/ 2867960 w 7467600"/>
              <a:gd name="connsiteY882" fmla="*/ 0 h 6858000"/>
              <a:gd name="connsiteX883" fmla="*/ 2926351 w 7467600"/>
              <a:gd name="connsiteY883" fmla="*/ 0 h 6858000"/>
              <a:gd name="connsiteX884" fmla="*/ 2902823 w 7467600"/>
              <a:gd name="connsiteY884" fmla="*/ 262929 h 6858000"/>
              <a:gd name="connsiteX885" fmla="*/ 2940663 w 7467600"/>
              <a:gd name="connsiteY885" fmla="*/ 140884 h 6858000"/>
              <a:gd name="connsiteX886" fmla="*/ 2947039 w 7467600"/>
              <a:gd name="connsiteY886" fmla="*/ 122524 h 6858000"/>
              <a:gd name="connsiteX887" fmla="*/ 2984316 w 7467600"/>
              <a:gd name="connsiteY887" fmla="*/ 0 h 6858000"/>
              <a:gd name="connsiteX888" fmla="*/ 3016114 w 7467600"/>
              <a:gd name="connsiteY888" fmla="*/ 0 h 6858000"/>
              <a:gd name="connsiteX889" fmla="*/ 2979949 w 7467600"/>
              <a:gd name="connsiteY889" fmla="*/ 119274 h 6858000"/>
              <a:gd name="connsiteX890" fmla="*/ 3023879 w 7467600"/>
              <a:gd name="connsiteY890" fmla="*/ 0 h 6858000"/>
              <a:gd name="connsiteX891" fmla="*/ 3105400 w 7467600"/>
              <a:gd name="connsiteY891" fmla="*/ 0 h 6858000"/>
              <a:gd name="connsiteX892" fmla="*/ 3094669 w 7467600"/>
              <a:gd name="connsiteY892" fmla="*/ 30308 h 6858000"/>
              <a:gd name="connsiteX893" fmla="*/ 2901945 w 7467600"/>
              <a:gd name="connsiteY893" fmla="*/ 466538 h 6858000"/>
              <a:gd name="connsiteX894" fmla="*/ 2815209 w 7467600"/>
              <a:gd name="connsiteY894" fmla="*/ 497361 h 6858000"/>
              <a:gd name="connsiteX895" fmla="*/ 2844845 w 7467600"/>
              <a:gd name="connsiteY895" fmla="*/ 127638 h 6858000"/>
              <a:gd name="connsiteX896" fmla="*/ 2867960 w 7467600"/>
              <a:gd name="connsiteY896" fmla="*/ 0 h 6858000"/>
              <a:gd name="connsiteX897" fmla="*/ 1057230 w 7467600"/>
              <a:gd name="connsiteY897" fmla="*/ 0 h 6858000"/>
              <a:gd name="connsiteX898" fmla="*/ 1111003 w 7467600"/>
              <a:gd name="connsiteY898" fmla="*/ 0 h 6858000"/>
              <a:gd name="connsiteX899" fmla="*/ 1125553 w 7467600"/>
              <a:gd name="connsiteY899" fmla="*/ 52588 h 6858000"/>
              <a:gd name="connsiteX900" fmla="*/ 1304276 w 7467600"/>
              <a:gd name="connsiteY900" fmla="*/ 476275 h 6858000"/>
              <a:gd name="connsiteX901" fmla="*/ 1492066 w 7467600"/>
              <a:gd name="connsiteY901" fmla="*/ 886333 h 6858000"/>
              <a:gd name="connsiteX902" fmla="*/ 1423698 w 7467600"/>
              <a:gd name="connsiteY902" fmla="*/ 710817 h 6858000"/>
              <a:gd name="connsiteX903" fmla="*/ 1357609 w 7467600"/>
              <a:gd name="connsiteY903" fmla="*/ 532892 h 6858000"/>
              <a:gd name="connsiteX904" fmla="*/ 1309550 w 7467600"/>
              <a:gd name="connsiteY904" fmla="*/ 374031 h 6858000"/>
              <a:gd name="connsiteX905" fmla="*/ 1193673 w 7467600"/>
              <a:gd name="connsiteY905" fmla="*/ 49533 h 6858000"/>
              <a:gd name="connsiteX906" fmla="*/ 1164391 w 7467600"/>
              <a:gd name="connsiteY906" fmla="*/ 0 h 6858000"/>
              <a:gd name="connsiteX907" fmla="*/ 1200666 w 7467600"/>
              <a:gd name="connsiteY907" fmla="*/ 0 h 6858000"/>
              <a:gd name="connsiteX908" fmla="*/ 1223408 w 7467600"/>
              <a:gd name="connsiteY908" fmla="*/ 38996 h 6858000"/>
              <a:gd name="connsiteX909" fmla="*/ 1339635 w 7467600"/>
              <a:gd name="connsiteY909" fmla="*/ 365517 h 6858000"/>
              <a:gd name="connsiteX910" fmla="*/ 1387469 w 7467600"/>
              <a:gd name="connsiteY910" fmla="*/ 523079 h 6858000"/>
              <a:gd name="connsiteX911" fmla="*/ 1452685 w 7467600"/>
              <a:gd name="connsiteY911" fmla="*/ 699806 h 6858000"/>
              <a:gd name="connsiteX912" fmla="*/ 1492092 w 7467600"/>
              <a:gd name="connsiteY912" fmla="*/ 800424 h 6858000"/>
              <a:gd name="connsiteX913" fmla="*/ 1455302 w 7467600"/>
              <a:gd name="connsiteY913" fmla="*/ 632913 h 6858000"/>
              <a:gd name="connsiteX914" fmla="*/ 1222336 w 7467600"/>
              <a:gd name="connsiteY914" fmla="*/ 9480 h 6858000"/>
              <a:gd name="connsiteX915" fmla="*/ 1214634 w 7467600"/>
              <a:gd name="connsiteY915" fmla="*/ 0 h 6858000"/>
              <a:gd name="connsiteX916" fmla="*/ 1289827 w 7467600"/>
              <a:gd name="connsiteY916" fmla="*/ 0 h 6858000"/>
              <a:gd name="connsiteX917" fmla="*/ 1321076 w 7467600"/>
              <a:gd name="connsiteY917" fmla="*/ 59722 h 6858000"/>
              <a:gd name="connsiteX918" fmla="*/ 1512579 w 7467600"/>
              <a:gd name="connsiteY918" fmla="*/ 626441 h 6858000"/>
              <a:gd name="connsiteX919" fmla="*/ 1506076 w 7467600"/>
              <a:gd name="connsiteY919" fmla="*/ 1089289 h 6858000"/>
              <a:gd name="connsiteX920" fmla="*/ 1486346 w 7467600"/>
              <a:gd name="connsiteY920" fmla="*/ 1079919 h 6858000"/>
              <a:gd name="connsiteX921" fmla="*/ 1070511 w 7467600"/>
              <a:gd name="connsiteY921" fmla="*/ 48609 h 6858000"/>
              <a:gd name="connsiteX922" fmla="*/ 1057230 w 7467600"/>
              <a:gd name="connsiteY922" fmla="*/ 0 h 6858000"/>
              <a:gd name="connsiteX923" fmla="*/ 43151 w 7467600"/>
              <a:gd name="connsiteY923" fmla="*/ 0 h 6858000"/>
              <a:gd name="connsiteX924" fmla="*/ 95283 w 7467600"/>
              <a:gd name="connsiteY924" fmla="*/ 0 h 6858000"/>
              <a:gd name="connsiteX925" fmla="*/ 300708 w 7467600"/>
              <a:gd name="connsiteY925" fmla="*/ 154571 h 6858000"/>
              <a:gd name="connsiteX926" fmla="*/ 530414 w 7467600"/>
              <a:gd name="connsiteY926" fmla="*/ 354673 h 6858000"/>
              <a:gd name="connsiteX927" fmla="*/ 333785 w 7467600"/>
              <a:gd name="connsiteY927" fmla="*/ 161564 h 6858000"/>
              <a:gd name="connsiteX928" fmla="*/ 147005 w 7467600"/>
              <a:gd name="connsiteY928" fmla="*/ 0 h 6858000"/>
              <a:gd name="connsiteX929" fmla="*/ 272509 w 7467600"/>
              <a:gd name="connsiteY929" fmla="*/ 0 h 6858000"/>
              <a:gd name="connsiteX930" fmla="*/ 326276 w 7467600"/>
              <a:gd name="connsiteY930" fmla="*/ 45847 h 6858000"/>
              <a:gd name="connsiteX931" fmla="*/ 823759 w 7467600"/>
              <a:gd name="connsiteY931" fmla="*/ 574145 h 6858000"/>
              <a:gd name="connsiteX932" fmla="*/ 811254 w 7467600"/>
              <a:gd name="connsiteY932" fmla="*/ 665546 h 6858000"/>
              <a:gd name="connsiteX933" fmla="*/ 154042 w 7467600"/>
              <a:gd name="connsiteY933" fmla="*/ 261522 h 6858000"/>
              <a:gd name="connsiteX934" fmla="*/ 13550 w 7467600"/>
              <a:gd name="connsiteY934" fmla="*/ 158423 h 6858000"/>
              <a:gd name="connsiteX935" fmla="*/ 0 w 7467600"/>
              <a:gd name="connsiteY935" fmla="*/ 146618 h 6858000"/>
              <a:gd name="connsiteX936" fmla="*/ 0 w 7467600"/>
              <a:gd name="connsiteY936" fmla="*/ 59161 h 6858000"/>
              <a:gd name="connsiteX937" fmla="*/ 45427 w 7467600"/>
              <a:gd name="connsiteY937" fmla="*/ 101078 h 6858000"/>
              <a:gd name="connsiteX938" fmla="*/ 630103 w 7467600"/>
              <a:gd name="connsiteY938" fmla="*/ 485885 h 6858000"/>
              <a:gd name="connsiteX939" fmla="*/ 532040 w 7467600"/>
              <a:gd name="connsiteY939" fmla="*/ 399359 h 6858000"/>
              <a:gd name="connsiteX940" fmla="*/ 517618 w 7467600"/>
              <a:gd name="connsiteY940" fmla="*/ 385726 h 6858000"/>
              <a:gd name="connsiteX941" fmla="*/ 285074 w 7467600"/>
              <a:gd name="connsiteY941" fmla="*/ 182755 h 6858000"/>
              <a:gd name="connsiteX942" fmla="*/ 43151 w 7467600"/>
              <a:gd name="connsiteY942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392322 w 7467600"/>
              <a:gd name="connsiteY8" fmla="*/ 6658238 h 6858000"/>
              <a:gd name="connsiteX9" fmla="*/ 7289862 w 7467600"/>
              <a:gd name="connsiteY9" fmla="*/ 6659827 h 6858000"/>
              <a:gd name="connsiteX10" fmla="*/ 1019354 w 7467600"/>
              <a:gd name="connsiteY10" fmla="*/ 6315006 h 6858000"/>
              <a:gd name="connsiteX11" fmla="*/ 441046 w 7467600"/>
              <a:gd name="connsiteY11" fmla="*/ 6691153 h 6858000"/>
              <a:gd name="connsiteX12" fmla="*/ 1019354 w 7467600"/>
              <a:gd name="connsiteY12" fmla="*/ 6315006 h 6858000"/>
              <a:gd name="connsiteX13" fmla="*/ 991680 w 7467600"/>
              <a:gd name="connsiteY13" fmla="*/ 6298413 h 6858000"/>
              <a:gd name="connsiteX14" fmla="*/ 409060 w 7467600"/>
              <a:gd name="connsiteY14" fmla="*/ 6671470 h 6858000"/>
              <a:gd name="connsiteX15" fmla="*/ 991680 w 7467600"/>
              <a:gd name="connsiteY15" fmla="*/ 6298413 h 6858000"/>
              <a:gd name="connsiteX16" fmla="*/ 103333 w 7467600"/>
              <a:gd name="connsiteY16" fmla="*/ 5699602 h 6858000"/>
              <a:gd name="connsiteX17" fmla="*/ 233938 w 7467600"/>
              <a:gd name="connsiteY17" fmla="*/ 5809416 h 6858000"/>
              <a:gd name="connsiteX18" fmla="*/ 883580 w 7467600"/>
              <a:gd name="connsiteY18" fmla="*/ 6180710 h 6858000"/>
              <a:gd name="connsiteX19" fmla="*/ 487337 w 7467600"/>
              <a:gd name="connsiteY19" fmla="*/ 5950182 h 6858000"/>
              <a:gd name="connsiteX20" fmla="*/ 354051 w 7467600"/>
              <a:gd name="connsiteY20" fmla="*/ 5854912 h 6858000"/>
              <a:gd name="connsiteX21" fmla="*/ 195436 w 7467600"/>
              <a:gd name="connsiteY21" fmla="*/ 5755068 h 6858000"/>
              <a:gd name="connsiteX22" fmla="*/ 103333 w 7467600"/>
              <a:gd name="connsiteY22" fmla="*/ 5699602 h 6858000"/>
              <a:gd name="connsiteX23" fmla="*/ 5539432 w 7467600"/>
              <a:gd name="connsiteY23" fmla="*/ 5642928 h 6858000"/>
              <a:gd name="connsiteX24" fmla="*/ 5555462 w 7467600"/>
              <a:gd name="connsiteY24" fmla="*/ 5694454 h 6858000"/>
              <a:gd name="connsiteX25" fmla="*/ 5828270 w 7467600"/>
              <a:gd name="connsiteY25" fmla="*/ 6320663 h 6858000"/>
              <a:gd name="connsiteX26" fmla="*/ 5947416 w 7467600"/>
              <a:gd name="connsiteY26" fmla="*/ 6574846 h 6858000"/>
              <a:gd name="connsiteX27" fmla="*/ 5539432 w 7467600"/>
              <a:gd name="connsiteY27" fmla="*/ 5642928 h 6858000"/>
              <a:gd name="connsiteX28" fmla="*/ 51253 w 7467600"/>
              <a:gd name="connsiteY28" fmla="*/ 5631825 h 6858000"/>
              <a:gd name="connsiteX29" fmla="*/ 211622 w 7467600"/>
              <a:gd name="connsiteY29" fmla="*/ 5728803 h 6858000"/>
              <a:gd name="connsiteX30" fmla="*/ 371652 w 7467600"/>
              <a:gd name="connsiteY30" fmla="*/ 5829062 h 6858000"/>
              <a:gd name="connsiteX31" fmla="*/ 505903 w 7467600"/>
              <a:gd name="connsiteY31" fmla="*/ 5925221 h 6858000"/>
              <a:gd name="connsiteX32" fmla="*/ 899240 w 7467600"/>
              <a:gd name="connsiteY32" fmla="*/ 6153068 h 6858000"/>
              <a:gd name="connsiteX33" fmla="*/ 988114 w 7467600"/>
              <a:gd name="connsiteY33" fmla="*/ 6174204 h 6858000"/>
              <a:gd name="connsiteX34" fmla="*/ 845971 w 7467600"/>
              <a:gd name="connsiteY34" fmla="*/ 6067177 h 6858000"/>
              <a:gd name="connsiteX35" fmla="*/ 448057 w 7467600"/>
              <a:gd name="connsiteY35" fmla="*/ 5841376 h 6858000"/>
              <a:gd name="connsiteX36" fmla="*/ 51253 w 7467600"/>
              <a:gd name="connsiteY36" fmla="*/ 5631825 h 6858000"/>
              <a:gd name="connsiteX37" fmla="*/ 2606687 w 7467600"/>
              <a:gd name="connsiteY37" fmla="*/ 5630718 h 6858000"/>
              <a:gd name="connsiteX38" fmla="*/ 2645658 w 7467600"/>
              <a:gd name="connsiteY38" fmla="*/ 6640259 h 6858000"/>
              <a:gd name="connsiteX39" fmla="*/ 2606687 w 7467600"/>
              <a:gd name="connsiteY39" fmla="*/ 5630718 h 6858000"/>
              <a:gd name="connsiteX40" fmla="*/ 3642057 w 7467600"/>
              <a:gd name="connsiteY40" fmla="*/ 5573487 h 6858000"/>
              <a:gd name="connsiteX41" fmla="*/ 3632981 w 7467600"/>
              <a:gd name="connsiteY41" fmla="*/ 5579437 h 6858000"/>
              <a:gd name="connsiteX42" fmla="*/ 3382436 w 7467600"/>
              <a:gd name="connsiteY42" fmla="*/ 5952726 h 6858000"/>
              <a:gd name="connsiteX43" fmla="*/ 3191929 w 7467600"/>
              <a:gd name="connsiteY43" fmla="*/ 6662669 h 6858000"/>
              <a:gd name="connsiteX44" fmla="*/ 3369898 w 7467600"/>
              <a:gd name="connsiteY44" fmla="*/ 6081771 h 6858000"/>
              <a:gd name="connsiteX45" fmla="*/ 3642057 w 7467600"/>
              <a:gd name="connsiteY45" fmla="*/ 5573487 h 6858000"/>
              <a:gd name="connsiteX46" fmla="*/ 2650666 w 7467600"/>
              <a:gd name="connsiteY46" fmla="*/ 5530686 h 6858000"/>
              <a:gd name="connsiteX47" fmla="*/ 2650249 w 7467600"/>
              <a:gd name="connsiteY47" fmla="*/ 5532101 h 6858000"/>
              <a:gd name="connsiteX48" fmla="*/ 2663808 w 7467600"/>
              <a:gd name="connsiteY48" fmla="*/ 6535215 h 6858000"/>
              <a:gd name="connsiteX49" fmla="*/ 2665418 w 7467600"/>
              <a:gd name="connsiteY49" fmla="*/ 6132756 h 6858000"/>
              <a:gd name="connsiteX50" fmla="*/ 2650666 w 7467600"/>
              <a:gd name="connsiteY50" fmla="*/ 5530686 h 6858000"/>
              <a:gd name="connsiteX51" fmla="*/ 2680277 w 7467600"/>
              <a:gd name="connsiteY51" fmla="*/ 5479204 h 6858000"/>
              <a:gd name="connsiteX52" fmla="*/ 2678972 w 7467600"/>
              <a:gd name="connsiteY52" fmla="*/ 5481582 h 6858000"/>
              <a:gd name="connsiteX53" fmla="*/ 2696666 w 7467600"/>
              <a:gd name="connsiteY53" fmla="*/ 6133836 h 6858000"/>
              <a:gd name="connsiteX54" fmla="*/ 2695769 w 7467600"/>
              <a:gd name="connsiteY54" fmla="*/ 6390955 h 6858000"/>
              <a:gd name="connsiteX55" fmla="*/ 2739893 w 7467600"/>
              <a:gd name="connsiteY55" fmla="*/ 6108357 h 6858000"/>
              <a:gd name="connsiteX56" fmla="*/ 2680277 w 7467600"/>
              <a:gd name="connsiteY56" fmla="*/ 5479204 h 6858000"/>
              <a:gd name="connsiteX57" fmla="*/ 1132195 w 7467600"/>
              <a:gd name="connsiteY57" fmla="*/ 5467980 h 6858000"/>
              <a:gd name="connsiteX58" fmla="*/ 1679056 w 7467600"/>
              <a:gd name="connsiteY58" fmla="*/ 5516907 h 6858000"/>
              <a:gd name="connsiteX59" fmla="*/ 2128648 w 7467600"/>
              <a:gd name="connsiteY59" fmla="*/ 5474249 h 6858000"/>
              <a:gd name="connsiteX60" fmla="*/ 1825619 w 7467600"/>
              <a:gd name="connsiteY60" fmla="*/ 5478447 h 6858000"/>
              <a:gd name="connsiteX61" fmla="*/ 1737798 w 7467600"/>
              <a:gd name="connsiteY61" fmla="*/ 5483353 h 6858000"/>
              <a:gd name="connsiteX62" fmla="*/ 1132195 w 7467600"/>
              <a:gd name="connsiteY62" fmla="*/ 5467980 h 6858000"/>
              <a:gd name="connsiteX63" fmla="*/ 1456157 w 7467600"/>
              <a:gd name="connsiteY63" fmla="*/ 5371404 h 6858000"/>
              <a:gd name="connsiteX64" fmla="*/ 1244432 w 7467600"/>
              <a:gd name="connsiteY64" fmla="*/ 5385601 h 6858000"/>
              <a:gd name="connsiteX65" fmla="*/ 973990 w 7467600"/>
              <a:gd name="connsiteY65" fmla="*/ 5424940 h 6858000"/>
              <a:gd name="connsiteX66" fmla="*/ 1103809 w 7467600"/>
              <a:gd name="connsiteY66" fmla="*/ 5433720 h 6858000"/>
              <a:gd name="connsiteX67" fmla="*/ 1123454 w 7467600"/>
              <a:gd name="connsiteY67" fmla="*/ 5435727 h 6858000"/>
              <a:gd name="connsiteX68" fmla="*/ 1737017 w 7467600"/>
              <a:gd name="connsiteY68" fmla="*/ 5452183 h 6858000"/>
              <a:gd name="connsiteX69" fmla="*/ 1824397 w 7467600"/>
              <a:gd name="connsiteY69" fmla="*/ 5447757 h 6858000"/>
              <a:gd name="connsiteX70" fmla="*/ 2070059 w 7467600"/>
              <a:gd name="connsiteY70" fmla="*/ 5441660 h 6858000"/>
              <a:gd name="connsiteX71" fmla="*/ 1456157 w 7467600"/>
              <a:gd name="connsiteY71" fmla="*/ 5371404 h 6858000"/>
              <a:gd name="connsiteX72" fmla="*/ 4988186 w 7467600"/>
              <a:gd name="connsiteY72" fmla="*/ 5216467 h 6858000"/>
              <a:gd name="connsiteX73" fmla="*/ 4777334 w 7467600"/>
              <a:gd name="connsiteY73" fmla="*/ 5406072 h 6858000"/>
              <a:gd name="connsiteX74" fmla="*/ 4718341 w 7467600"/>
              <a:gd name="connsiteY74" fmla="*/ 5468043 h 6858000"/>
              <a:gd name="connsiteX75" fmla="*/ 4604655 w 7467600"/>
              <a:gd name="connsiteY75" fmla="*/ 5583434 h 6858000"/>
              <a:gd name="connsiteX76" fmla="*/ 4565074 w 7467600"/>
              <a:gd name="connsiteY76" fmla="*/ 5618550 h 6858000"/>
              <a:gd name="connsiteX77" fmla="*/ 4988186 w 7467600"/>
              <a:gd name="connsiteY77" fmla="*/ 5216467 h 6858000"/>
              <a:gd name="connsiteX78" fmla="*/ 4978032 w 7467600"/>
              <a:gd name="connsiteY78" fmla="*/ 5183809 h 6858000"/>
              <a:gd name="connsiteX79" fmla="*/ 4463413 w 7467600"/>
              <a:gd name="connsiteY79" fmla="*/ 5615162 h 6858000"/>
              <a:gd name="connsiteX80" fmla="*/ 4358134 w 7467600"/>
              <a:gd name="connsiteY80" fmla="*/ 5742791 h 6858000"/>
              <a:gd name="connsiteX81" fmla="*/ 4376219 w 7467600"/>
              <a:gd name="connsiteY81" fmla="*/ 5729027 h 6858000"/>
              <a:gd name="connsiteX82" fmla="*/ 4582340 w 7467600"/>
              <a:gd name="connsiteY82" fmla="*/ 5561037 h 6858000"/>
              <a:gd name="connsiteX83" fmla="*/ 4694684 w 7467600"/>
              <a:gd name="connsiteY83" fmla="*/ 5447098 h 6858000"/>
              <a:gd name="connsiteX84" fmla="*/ 4754123 w 7467600"/>
              <a:gd name="connsiteY84" fmla="*/ 5384643 h 6858000"/>
              <a:gd name="connsiteX85" fmla="*/ 4978032 w 7467600"/>
              <a:gd name="connsiteY85" fmla="*/ 5183809 h 6858000"/>
              <a:gd name="connsiteX86" fmla="*/ 1903353 w 7467600"/>
              <a:gd name="connsiteY86" fmla="*/ 5044827 h 6858000"/>
              <a:gd name="connsiteX87" fmla="*/ 1936931 w 7467600"/>
              <a:gd name="connsiteY87" fmla="*/ 5093954 h 6858000"/>
              <a:gd name="connsiteX88" fmla="*/ 2195868 w 7467600"/>
              <a:gd name="connsiteY88" fmla="*/ 5396574 h 6858000"/>
              <a:gd name="connsiteX89" fmla="*/ 2088852 w 7467600"/>
              <a:gd name="connsiteY89" fmla="*/ 5166123 h 6858000"/>
              <a:gd name="connsiteX90" fmla="*/ 1958241 w 7467600"/>
              <a:gd name="connsiteY90" fmla="*/ 5067955 h 6858000"/>
              <a:gd name="connsiteX91" fmla="*/ 1903353 w 7467600"/>
              <a:gd name="connsiteY91" fmla="*/ 5044827 h 6858000"/>
              <a:gd name="connsiteX92" fmla="*/ 1979378 w 7467600"/>
              <a:gd name="connsiteY92" fmla="*/ 4769504 h 6858000"/>
              <a:gd name="connsiteX93" fmla="*/ 2882120 w 7467600"/>
              <a:gd name="connsiteY93" fmla="*/ 5064547 h 6858000"/>
              <a:gd name="connsiteX94" fmla="*/ 2793103 w 7467600"/>
              <a:gd name="connsiteY94" fmla="*/ 5039699 h 6858000"/>
              <a:gd name="connsiteX95" fmla="*/ 2770041 w 7467600"/>
              <a:gd name="connsiteY95" fmla="*/ 5033634 h 6858000"/>
              <a:gd name="connsiteX96" fmla="*/ 1979378 w 7467600"/>
              <a:gd name="connsiteY96" fmla="*/ 4769504 h 6858000"/>
              <a:gd name="connsiteX97" fmla="*/ 1927410 w 7467600"/>
              <a:gd name="connsiteY97" fmla="*/ 4716164 h 6858000"/>
              <a:gd name="connsiteX98" fmla="*/ 1959587 w 7467600"/>
              <a:gd name="connsiteY98" fmla="*/ 4728849 h 6858000"/>
              <a:gd name="connsiteX99" fmla="*/ 2777707 w 7467600"/>
              <a:gd name="connsiteY99" fmla="*/ 5003991 h 6858000"/>
              <a:gd name="connsiteX100" fmla="*/ 2800768 w 7467600"/>
              <a:gd name="connsiteY100" fmla="*/ 5010056 h 6858000"/>
              <a:gd name="connsiteX101" fmla="*/ 2879408 w 7467600"/>
              <a:gd name="connsiteY101" fmla="*/ 5031590 h 6858000"/>
              <a:gd name="connsiteX102" fmla="*/ 2862295 w 7467600"/>
              <a:gd name="connsiteY102" fmla="*/ 5022958 h 6858000"/>
              <a:gd name="connsiteX103" fmla="*/ 2813343 w 7467600"/>
              <a:gd name="connsiteY103" fmla="*/ 4998369 h 6858000"/>
              <a:gd name="connsiteX104" fmla="*/ 2646245 w 7467600"/>
              <a:gd name="connsiteY104" fmla="*/ 4930999 h 6858000"/>
              <a:gd name="connsiteX105" fmla="*/ 1999243 w 7467600"/>
              <a:gd name="connsiteY105" fmla="*/ 4730524 h 6858000"/>
              <a:gd name="connsiteX106" fmla="*/ 1979527 w 7467600"/>
              <a:gd name="connsiteY106" fmla="*/ 4726651 h 6858000"/>
              <a:gd name="connsiteX107" fmla="*/ 1927410 w 7467600"/>
              <a:gd name="connsiteY107" fmla="*/ 4716164 h 6858000"/>
              <a:gd name="connsiteX108" fmla="*/ 1997014 w 7467600"/>
              <a:gd name="connsiteY108" fmla="*/ 4698007 h 6858000"/>
              <a:gd name="connsiteX109" fmla="*/ 2005458 w 7467600"/>
              <a:gd name="connsiteY109" fmla="*/ 4699540 h 6858000"/>
              <a:gd name="connsiteX110" fmla="*/ 2657186 w 7467600"/>
              <a:gd name="connsiteY110" fmla="*/ 4901687 h 6858000"/>
              <a:gd name="connsiteX111" fmla="*/ 2826662 w 7467600"/>
              <a:gd name="connsiteY111" fmla="*/ 4970362 h 6858000"/>
              <a:gd name="connsiteX112" fmla="*/ 2876100 w 7467600"/>
              <a:gd name="connsiteY112" fmla="*/ 4995397 h 6858000"/>
              <a:gd name="connsiteX113" fmla="*/ 3042600 w 7467600"/>
              <a:gd name="connsiteY113" fmla="*/ 5059532 h 6858000"/>
              <a:gd name="connsiteX114" fmla="*/ 1997014 w 7467600"/>
              <a:gd name="connsiteY114" fmla="*/ 4698007 h 6858000"/>
              <a:gd name="connsiteX115" fmla="*/ 2305292 w 7467600"/>
              <a:gd name="connsiteY115" fmla="*/ 4219492 h 6858000"/>
              <a:gd name="connsiteX116" fmla="*/ 3360922 w 7467600"/>
              <a:gd name="connsiteY116" fmla="*/ 4529373 h 6858000"/>
              <a:gd name="connsiteX117" fmla="*/ 3492420 w 7467600"/>
              <a:gd name="connsiteY117" fmla="*/ 4510145 h 6858000"/>
              <a:gd name="connsiteX118" fmla="*/ 3364086 w 7467600"/>
              <a:gd name="connsiteY118" fmla="*/ 4480340 h 6858000"/>
              <a:gd name="connsiteX119" fmla="*/ 3225818 w 7467600"/>
              <a:gd name="connsiteY119" fmla="*/ 4411822 h 6858000"/>
              <a:gd name="connsiteX120" fmla="*/ 3129696 w 7467600"/>
              <a:gd name="connsiteY120" fmla="*/ 4360704 h 6858000"/>
              <a:gd name="connsiteX121" fmla="*/ 2814545 w 7467600"/>
              <a:gd name="connsiteY121" fmla="*/ 4282955 h 6858000"/>
              <a:gd name="connsiteX122" fmla="*/ 2305292 w 7467600"/>
              <a:gd name="connsiteY122" fmla="*/ 4219492 h 6858000"/>
              <a:gd name="connsiteX123" fmla="*/ 2626982 w 7467600"/>
              <a:gd name="connsiteY123" fmla="*/ 4206450 h 6858000"/>
              <a:gd name="connsiteX124" fmla="*/ 2490617 w 7467600"/>
              <a:gd name="connsiteY124" fmla="*/ 4206951 h 6858000"/>
              <a:gd name="connsiteX125" fmla="*/ 2819869 w 7467600"/>
              <a:gd name="connsiteY125" fmla="*/ 4252936 h 6858000"/>
              <a:gd name="connsiteX126" fmla="*/ 3143018 w 7467600"/>
              <a:gd name="connsiteY126" fmla="*/ 4332698 h 6858000"/>
              <a:gd name="connsiteX127" fmla="*/ 3241520 w 7467600"/>
              <a:gd name="connsiteY127" fmla="*/ 4385112 h 6858000"/>
              <a:gd name="connsiteX128" fmla="*/ 3374575 w 7467600"/>
              <a:gd name="connsiteY128" fmla="*/ 4451517 h 6858000"/>
              <a:gd name="connsiteX129" fmla="*/ 3505221 w 7467600"/>
              <a:gd name="connsiteY129" fmla="*/ 4480757 h 6858000"/>
              <a:gd name="connsiteX130" fmla="*/ 2626982 w 7467600"/>
              <a:gd name="connsiteY130" fmla="*/ 4206450 h 6858000"/>
              <a:gd name="connsiteX131" fmla="*/ 1310106 w 7467600"/>
              <a:gd name="connsiteY131" fmla="*/ 3943217 h 6858000"/>
              <a:gd name="connsiteX132" fmla="*/ 854994 w 7467600"/>
              <a:gd name="connsiteY132" fmla="*/ 4399136 h 6858000"/>
              <a:gd name="connsiteX133" fmla="*/ 742462 w 7467600"/>
              <a:gd name="connsiteY133" fmla="*/ 4594648 h 6858000"/>
              <a:gd name="connsiteX134" fmla="*/ 820602 w 7467600"/>
              <a:gd name="connsiteY134" fmla="*/ 4485915 h 6858000"/>
              <a:gd name="connsiteX135" fmla="*/ 878295 w 7467600"/>
              <a:gd name="connsiteY135" fmla="*/ 4403594 h 6858000"/>
              <a:gd name="connsiteX136" fmla="*/ 1240607 w 7467600"/>
              <a:gd name="connsiteY136" fmla="*/ 4010401 h 6858000"/>
              <a:gd name="connsiteX137" fmla="*/ 1310106 w 7467600"/>
              <a:gd name="connsiteY137" fmla="*/ 3943217 h 6858000"/>
              <a:gd name="connsiteX138" fmla="*/ 1423113 w 7467600"/>
              <a:gd name="connsiteY138" fmla="*/ 3874565 h 6858000"/>
              <a:gd name="connsiteX139" fmla="*/ 1260565 w 7467600"/>
              <a:gd name="connsiteY139" fmla="*/ 4031982 h 6858000"/>
              <a:gd name="connsiteX140" fmla="*/ 901900 w 7467600"/>
              <a:gd name="connsiteY140" fmla="*/ 4421236 h 6858000"/>
              <a:gd name="connsiteX141" fmla="*/ 845044 w 7467600"/>
              <a:gd name="connsiteY141" fmla="*/ 4502436 h 6858000"/>
              <a:gd name="connsiteX142" fmla="*/ 685926 w 7467600"/>
              <a:gd name="connsiteY142" fmla="*/ 4703069 h 6858000"/>
              <a:gd name="connsiteX143" fmla="*/ 684248 w 7467600"/>
              <a:gd name="connsiteY143" fmla="*/ 4706721 h 6858000"/>
              <a:gd name="connsiteX144" fmla="*/ 1423113 w 7467600"/>
              <a:gd name="connsiteY144" fmla="*/ 3874565 h 6858000"/>
              <a:gd name="connsiteX145" fmla="*/ 3316479 w 7467600"/>
              <a:gd name="connsiteY145" fmla="*/ 3872136 h 6858000"/>
              <a:gd name="connsiteX146" fmla="*/ 3546806 w 7467600"/>
              <a:gd name="connsiteY146" fmla="*/ 4356139 h 6858000"/>
              <a:gd name="connsiteX147" fmla="*/ 3364433 w 7467600"/>
              <a:gd name="connsiteY147" fmla="*/ 3953121 h 6858000"/>
              <a:gd name="connsiteX148" fmla="*/ 3316479 w 7467600"/>
              <a:gd name="connsiteY148" fmla="*/ 3872136 h 6858000"/>
              <a:gd name="connsiteX149" fmla="*/ 3291335 w 7467600"/>
              <a:gd name="connsiteY149" fmla="*/ 3767420 h 6858000"/>
              <a:gd name="connsiteX150" fmla="*/ 3390805 w 7467600"/>
              <a:gd name="connsiteY150" fmla="*/ 3937163 h 6858000"/>
              <a:gd name="connsiteX151" fmla="*/ 3579062 w 7467600"/>
              <a:gd name="connsiteY151" fmla="*/ 4359040 h 6858000"/>
              <a:gd name="connsiteX152" fmla="*/ 3467355 w 7467600"/>
              <a:gd name="connsiteY152" fmla="*/ 3988130 h 6858000"/>
              <a:gd name="connsiteX153" fmla="*/ 3310753 w 7467600"/>
              <a:gd name="connsiteY153" fmla="*/ 3787140 h 6858000"/>
              <a:gd name="connsiteX154" fmla="*/ 3291335 w 7467600"/>
              <a:gd name="connsiteY154" fmla="*/ 3767420 h 6858000"/>
              <a:gd name="connsiteX155" fmla="*/ 1635889 w 7467600"/>
              <a:gd name="connsiteY155" fmla="*/ 3709494 h 6858000"/>
              <a:gd name="connsiteX156" fmla="*/ 1634800 w 7467600"/>
              <a:gd name="connsiteY156" fmla="*/ 3731111 h 6858000"/>
              <a:gd name="connsiteX157" fmla="*/ 1635889 w 7467600"/>
              <a:gd name="connsiteY157" fmla="*/ 3709494 h 6858000"/>
              <a:gd name="connsiteX158" fmla="*/ 1510397 w 7467600"/>
              <a:gd name="connsiteY158" fmla="*/ 3684705 h 6858000"/>
              <a:gd name="connsiteX159" fmla="*/ 1146550 w 7467600"/>
              <a:gd name="connsiteY159" fmla="*/ 3802012 h 6858000"/>
              <a:gd name="connsiteX160" fmla="*/ 698834 w 7467600"/>
              <a:gd name="connsiteY160" fmla="*/ 3952272 h 6858000"/>
              <a:gd name="connsiteX161" fmla="*/ 34256 w 7467600"/>
              <a:gd name="connsiteY161" fmla="*/ 4347603 h 6858000"/>
              <a:gd name="connsiteX162" fmla="*/ 527241 w 7467600"/>
              <a:gd name="connsiteY162" fmla="*/ 4065078 h 6858000"/>
              <a:gd name="connsiteX163" fmla="*/ 1510397 w 7467600"/>
              <a:gd name="connsiteY163" fmla="*/ 3684705 h 6858000"/>
              <a:gd name="connsiteX164" fmla="*/ 1313114 w 7467600"/>
              <a:gd name="connsiteY164" fmla="*/ 3655216 h 6858000"/>
              <a:gd name="connsiteX165" fmla="*/ 1109304 w 7467600"/>
              <a:gd name="connsiteY165" fmla="*/ 3669030 h 6858000"/>
              <a:gd name="connsiteX166" fmla="*/ 8129 w 7467600"/>
              <a:gd name="connsiteY166" fmla="*/ 4330519 h 6858000"/>
              <a:gd name="connsiteX167" fmla="*/ 687572 w 7467600"/>
              <a:gd name="connsiteY167" fmla="*/ 3925629 h 6858000"/>
              <a:gd name="connsiteX168" fmla="*/ 1138365 w 7467600"/>
              <a:gd name="connsiteY168" fmla="*/ 3774515 h 6858000"/>
              <a:gd name="connsiteX169" fmla="*/ 1505579 w 7467600"/>
              <a:gd name="connsiteY169" fmla="*/ 3655526 h 6858000"/>
              <a:gd name="connsiteX170" fmla="*/ 1313114 w 7467600"/>
              <a:gd name="connsiteY170" fmla="*/ 3655216 h 6858000"/>
              <a:gd name="connsiteX171" fmla="*/ 3655073 w 7467600"/>
              <a:gd name="connsiteY171" fmla="*/ 3650884 h 6858000"/>
              <a:gd name="connsiteX172" fmla="*/ 3989938 w 7467600"/>
              <a:gd name="connsiteY172" fmla="*/ 3991685 h 6858000"/>
              <a:gd name="connsiteX173" fmla="*/ 4393907 w 7467600"/>
              <a:gd name="connsiteY173" fmla="*/ 4261258 h 6858000"/>
              <a:gd name="connsiteX174" fmla="*/ 4648051 w 7467600"/>
              <a:gd name="connsiteY174" fmla="*/ 4374051 h 6858000"/>
              <a:gd name="connsiteX175" fmla="*/ 4383389 w 7467600"/>
              <a:gd name="connsiteY175" fmla="*/ 4184369 h 6858000"/>
              <a:gd name="connsiteX176" fmla="*/ 4165508 w 7467600"/>
              <a:gd name="connsiteY176" fmla="*/ 4035196 h 6858000"/>
              <a:gd name="connsiteX177" fmla="*/ 4068162 w 7467600"/>
              <a:gd name="connsiteY177" fmla="*/ 3953394 h 6858000"/>
              <a:gd name="connsiteX178" fmla="*/ 3981416 w 7467600"/>
              <a:gd name="connsiteY178" fmla="*/ 3880482 h 6858000"/>
              <a:gd name="connsiteX179" fmla="*/ 3800147 w 7467600"/>
              <a:gd name="connsiteY179" fmla="*/ 3749872 h 6858000"/>
              <a:gd name="connsiteX180" fmla="*/ 3655073 w 7467600"/>
              <a:gd name="connsiteY180" fmla="*/ 3650884 h 6858000"/>
              <a:gd name="connsiteX181" fmla="*/ 3670252 w 7467600"/>
              <a:gd name="connsiteY181" fmla="*/ 3622798 h 6858000"/>
              <a:gd name="connsiteX182" fmla="*/ 3817258 w 7467600"/>
              <a:gd name="connsiteY182" fmla="*/ 3723577 h 6858000"/>
              <a:gd name="connsiteX183" fmla="*/ 4000461 w 7467600"/>
              <a:gd name="connsiteY183" fmla="*/ 3855966 h 6858000"/>
              <a:gd name="connsiteX184" fmla="*/ 4088180 w 7467600"/>
              <a:gd name="connsiteY184" fmla="*/ 3929774 h 6858000"/>
              <a:gd name="connsiteX185" fmla="*/ 4184555 w 7467600"/>
              <a:gd name="connsiteY185" fmla="*/ 4010683 h 6858000"/>
              <a:gd name="connsiteX186" fmla="*/ 4399563 w 7467600"/>
              <a:gd name="connsiteY186" fmla="*/ 4158106 h 6858000"/>
              <a:gd name="connsiteX187" fmla="*/ 4684469 w 7467600"/>
              <a:gd name="connsiteY187" fmla="*/ 4364680 h 6858000"/>
              <a:gd name="connsiteX188" fmla="*/ 4690271 w 7467600"/>
              <a:gd name="connsiteY188" fmla="*/ 4370034 h 6858000"/>
              <a:gd name="connsiteX189" fmla="*/ 4136093 w 7467600"/>
              <a:gd name="connsiteY189" fmla="*/ 3858466 h 6858000"/>
              <a:gd name="connsiteX190" fmla="*/ 3670252 w 7467600"/>
              <a:gd name="connsiteY190" fmla="*/ 3622798 h 6858000"/>
              <a:gd name="connsiteX191" fmla="*/ 4440129 w 7467600"/>
              <a:gd name="connsiteY191" fmla="*/ 3448571 h 6858000"/>
              <a:gd name="connsiteX192" fmla="*/ 4856525 w 7467600"/>
              <a:gd name="connsiteY192" fmla="*/ 3915351 h 6858000"/>
              <a:gd name="connsiteX193" fmla="*/ 5059055 w 7467600"/>
              <a:gd name="connsiteY193" fmla="*/ 4108918 h 6858000"/>
              <a:gd name="connsiteX194" fmla="*/ 5290070 w 7467600"/>
              <a:gd name="connsiteY194" fmla="*/ 4263619 h 6858000"/>
              <a:gd name="connsiteX195" fmla="*/ 4834991 w 7467600"/>
              <a:gd name="connsiteY195" fmla="*/ 3830985 h 6858000"/>
              <a:gd name="connsiteX196" fmla="*/ 4440129 w 7467600"/>
              <a:gd name="connsiteY196" fmla="*/ 3448571 h 6858000"/>
              <a:gd name="connsiteX197" fmla="*/ 4441737 w 7467600"/>
              <a:gd name="connsiteY197" fmla="*/ 3399734 h 6858000"/>
              <a:gd name="connsiteX198" fmla="*/ 4431236 w 7467600"/>
              <a:gd name="connsiteY198" fmla="*/ 3400954 h 6858000"/>
              <a:gd name="connsiteX199" fmla="*/ 4557150 w 7467600"/>
              <a:gd name="connsiteY199" fmla="*/ 3510023 h 6858000"/>
              <a:gd name="connsiteX200" fmla="*/ 4856936 w 7467600"/>
              <a:gd name="connsiteY200" fmla="*/ 3809146 h 6858000"/>
              <a:gd name="connsiteX201" fmla="*/ 5111996 w 7467600"/>
              <a:gd name="connsiteY201" fmla="*/ 4065759 h 6858000"/>
              <a:gd name="connsiteX202" fmla="*/ 5388878 w 7467600"/>
              <a:gd name="connsiteY202" fmla="*/ 4300185 h 6858000"/>
              <a:gd name="connsiteX203" fmla="*/ 5425556 w 7467600"/>
              <a:gd name="connsiteY203" fmla="*/ 4308967 h 6858000"/>
              <a:gd name="connsiteX204" fmla="*/ 4943646 w 7467600"/>
              <a:gd name="connsiteY204" fmla="*/ 3822916 h 6858000"/>
              <a:gd name="connsiteX205" fmla="*/ 4594837 w 7467600"/>
              <a:gd name="connsiteY205" fmla="*/ 3532274 h 6858000"/>
              <a:gd name="connsiteX206" fmla="*/ 4441737 w 7467600"/>
              <a:gd name="connsiteY206" fmla="*/ 3399734 h 6858000"/>
              <a:gd name="connsiteX207" fmla="*/ 5425834 w 7467600"/>
              <a:gd name="connsiteY207" fmla="*/ 3162785 h 6858000"/>
              <a:gd name="connsiteX208" fmla="*/ 5401644 w 7467600"/>
              <a:gd name="connsiteY208" fmla="*/ 3617847 h 6858000"/>
              <a:gd name="connsiteX209" fmla="*/ 5467256 w 7467600"/>
              <a:gd name="connsiteY209" fmla="*/ 4175494 h 6858000"/>
              <a:gd name="connsiteX210" fmla="*/ 5448069 w 7467600"/>
              <a:gd name="connsiteY210" fmla="*/ 3567554 h 6858000"/>
              <a:gd name="connsiteX211" fmla="*/ 5425834 w 7467600"/>
              <a:gd name="connsiteY211" fmla="*/ 3162785 h 6858000"/>
              <a:gd name="connsiteX212" fmla="*/ 1318687 w 7467600"/>
              <a:gd name="connsiteY212" fmla="*/ 3113840 h 6858000"/>
              <a:gd name="connsiteX213" fmla="*/ 1066793 w 7467600"/>
              <a:gd name="connsiteY213" fmla="*/ 3212171 h 6858000"/>
              <a:gd name="connsiteX214" fmla="*/ 993319 w 7467600"/>
              <a:gd name="connsiteY214" fmla="*/ 3247648 h 6858000"/>
              <a:gd name="connsiteX215" fmla="*/ 853081 w 7467600"/>
              <a:gd name="connsiteY215" fmla="*/ 3312410 h 6858000"/>
              <a:gd name="connsiteX216" fmla="*/ 805957 w 7467600"/>
              <a:gd name="connsiteY216" fmla="*/ 3330443 h 6858000"/>
              <a:gd name="connsiteX217" fmla="*/ 1318687 w 7467600"/>
              <a:gd name="connsiteY217" fmla="*/ 3113840 h 6858000"/>
              <a:gd name="connsiteX218" fmla="*/ 5453702 w 7467600"/>
              <a:gd name="connsiteY218" fmla="*/ 3090882 h 6858000"/>
              <a:gd name="connsiteX219" fmla="*/ 5480135 w 7467600"/>
              <a:gd name="connsiteY219" fmla="*/ 3565802 h 6858000"/>
              <a:gd name="connsiteX220" fmla="*/ 5499023 w 7467600"/>
              <a:gd name="connsiteY220" fmla="*/ 4166310 h 6858000"/>
              <a:gd name="connsiteX221" fmla="*/ 5547022 w 7467600"/>
              <a:gd name="connsiteY221" fmla="*/ 3607838 h 6858000"/>
              <a:gd name="connsiteX222" fmla="*/ 5515964 w 7467600"/>
              <a:gd name="connsiteY222" fmla="*/ 3378541 h 6858000"/>
              <a:gd name="connsiteX223" fmla="*/ 5453702 w 7467600"/>
              <a:gd name="connsiteY223" fmla="*/ 3090882 h 6858000"/>
              <a:gd name="connsiteX224" fmla="*/ 1238695 w 7467600"/>
              <a:gd name="connsiteY224" fmla="*/ 3076820 h 6858000"/>
              <a:gd name="connsiteX225" fmla="*/ 716371 w 7467600"/>
              <a:gd name="connsiteY225" fmla="*/ 3293249 h 6858000"/>
              <a:gd name="connsiteX226" fmla="*/ 579522 w 7467600"/>
              <a:gd name="connsiteY226" fmla="*/ 3371759 h 6858000"/>
              <a:gd name="connsiteX227" fmla="*/ 600288 w 7467600"/>
              <a:gd name="connsiteY227" fmla="*/ 3365555 h 6858000"/>
              <a:gd name="connsiteX228" fmla="*/ 840692 w 7467600"/>
              <a:gd name="connsiteY228" fmla="*/ 3284921 h 6858000"/>
              <a:gd name="connsiteX229" fmla="*/ 979248 w 7467600"/>
              <a:gd name="connsiteY229" fmla="*/ 3221003 h 6858000"/>
              <a:gd name="connsiteX230" fmla="*/ 1053282 w 7467600"/>
              <a:gd name="connsiteY230" fmla="*/ 3185247 h 6858000"/>
              <a:gd name="connsiteX231" fmla="*/ 1320603 w 7467600"/>
              <a:gd name="connsiteY231" fmla="*/ 3081281 h 6858000"/>
              <a:gd name="connsiteX232" fmla="*/ 1238695 w 7467600"/>
              <a:gd name="connsiteY232" fmla="*/ 3076820 h 6858000"/>
              <a:gd name="connsiteX233" fmla="*/ 5425627 w 7467600"/>
              <a:gd name="connsiteY233" fmla="*/ 2954192 h 6858000"/>
              <a:gd name="connsiteX234" fmla="*/ 5470770 w 7467600"/>
              <a:gd name="connsiteY234" fmla="*/ 3005435 h 6858000"/>
              <a:gd name="connsiteX235" fmla="*/ 5519779 w 7467600"/>
              <a:gd name="connsiteY235" fmla="*/ 4359223 h 6858000"/>
              <a:gd name="connsiteX236" fmla="*/ 5520293 w 7467600"/>
              <a:gd name="connsiteY236" fmla="*/ 4360602 h 6858000"/>
              <a:gd name="connsiteX237" fmla="*/ 5767221 w 7467600"/>
              <a:gd name="connsiteY237" fmla="*/ 4665564 h 6858000"/>
              <a:gd name="connsiteX238" fmla="*/ 6937169 w 7467600"/>
              <a:gd name="connsiteY238" fmla="*/ 4815941 h 6858000"/>
              <a:gd name="connsiteX239" fmla="*/ 6953922 w 7467600"/>
              <a:gd name="connsiteY239" fmla="*/ 4890068 h 6858000"/>
              <a:gd name="connsiteX240" fmla="*/ 6071359 w 7467600"/>
              <a:gd name="connsiteY240" fmla="*/ 4770770 h 6858000"/>
              <a:gd name="connsiteX241" fmla="*/ 6038839 w 7467600"/>
              <a:gd name="connsiteY241" fmla="*/ 4764474 h 6858000"/>
              <a:gd name="connsiteX242" fmla="*/ 6038706 w 7467600"/>
              <a:gd name="connsiteY242" fmla="*/ 4763847 h 6858000"/>
              <a:gd name="connsiteX243" fmla="*/ 6037784 w 7467600"/>
              <a:gd name="connsiteY243" fmla="*/ 4764270 h 6858000"/>
              <a:gd name="connsiteX244" fmla="*/ 6038839 w 7467600"/>
              <a:gd name="connsiteY244" fmla="*/ 4764474 h 6858000"/>
              <a:gd name="connsiteX245" fmla="*/ 6040338 w 7467600"/>
              <a:gd name="connsiteY245" fmla="*/ 4771418 h 6858000"/>
              <a:gd name="connsiteX246" fmla="*/ 6024488 w 7467600"/>
              <a:gd name="connsiteY246" fmla="*/ 4809903 h 6858000"/>
              <a:gd name="connsiteX247" fmla="*/ 5599771 w 7467600"/>
              <a:gd name="connsiteY247" fmla="*/ 5509652 h 6858000"/>
              <a:gd name="connsiteX248" fmla="*/ 5548843 w 7467600"/>
              <a:gd name="connsiteY248" fmla="*/ 5563845 h 6858000"/>
              <a:gd name="connsiteX249" fmla="*/ 5940952 w 7467600"/>
              <a:gd name="connsiteY249" fmla="*/ 6250028 h 6858000"/>
              <a:gd name="connsiteX250" fmla="*/ 6043441 w 7467600"/>
              <a:gd name="connsiteY250" fmla="*/ 6665847 h 6858000"/>
              <a:gd name="connsiteX251" fmla="*/ 6093432 w 7467600"/>
              <a:gd name="connsiteY251" fmla="*/ 6858000 h 6858000"/>
              <a:gd name="connsiteX252" fmla="*/ 6034344 w 7467600"/>
              <a:gd name="connsiteY252" fmla="*/ 6858000 h 6858000"/>
              <a:gd name="connsiteX253" fmla="*/ 6026679 w 7467600"/>
              <a:gd name="connsiteY253" fmla="*/ 6836959 h 6858000"/>
              <a:gd name="connsiteX254" fmla="*/ 5800441 w 7467600"/>
              <a:gd name="connsiteY254" fmla="*/ 6335286 h 6858000"/>
              <a:gd name="connsiteX255" fmla="*/ 5526562 w 7467600"/>
              <a:gd name="connsiteY255" fmla="*/ 5705388 h 6858000"/>
              <a:gd name="connsiteX256" fmla="*/ 5519640 w 7467600"/>
              <a:gd name="connsiteY256" fmla="*/ 5683774 h 6858000"/>
              <a:gd name="connsiteX257" fmla="*/ 5844559 w 7467600"/>
              <a:gd name="connsiteY257" fmla="*/ 6553349 h 6858000"/>
              <a:gd name="connsiteX258" fmla="*/ 5975994 w 7467600"/>
              <a:gd name="connsiteY258" fmla="*/ 6858000 h 6858000"/>
              <a:gd name="connsiteX259" fmla="*/ 5898547 w 7467600"/>
              <a:gd name="connsiteY259" fmla="*/ 6858000 h 6858000"/>
              <a:gd name="connsiteX260" fmla="*/ 5682041 w 7467600"/>
              <a:gd name="connsiteY260" fmla="*/ 6355860 h 6858000"/>
              <a:gd name="connsiteX261" fmla="*/ 5461758 w 7467600"/>
              <a:gd name="connsiteY261" fmla="*/ 5820220 h 6858000"/>
              <a:gd name="connsiteX262" fmla="*/ 5237282 w 7467600"/>
              <a:gd name="connsiteY262" fmla="*/ 6579086 h 6858000"/>
              <a:gd name="connsiteX263" fmla="*/ 5115009 w 7467600"/>
              <a:gd name="connsiteY263" fmla="*/ 6858000 h 6858000"/>
              <a:gd name="connsiteX264" fmla="*/ 5028074 w 7467600"/>
              <a:gd name="connsiteY264" fmla="*/ 6858000 h 6858000"/>
              <a:gd name="connsiteX265" fmla="*/ 5079508 w 7467600"/>
              <a:gd name="connsiteY265" fmla="*/ 6749074 h 6858000"/>
              <a:gd name="connsiteX266" fmla="*/ 5371846 w 7467600"/>
              <a:gd name="connsiteY266" fmla="*/ 5924413 h 6858000"/>
              <a:gd name="connsiteX267" fmla="*/ 5270512 w 7467600"/>
              <a:gd name="connsiteY267" fmla="*/ 6138975 h 6858000"/>
              <a:gd name="connsiteX268" fmla="*/ 5062409 w 7467600"/>
              <a:gd name="connsiteY268" fmla="*/ 6653544 h 6858000"/>
              <a:gd name="connsiteX269" fmla="*/ 5036628 w 7467600"/>
              <a:gd name="connsiteY269" fmla="*/ 6754247 h 6858000"/>
              <a:gd name="connsiteX270" fmla="*/ 5009112 w 7467600"/>
              <a:gd name="connsiteY270" fmla="*/ 6858000 h 6858000"/>
              <a:gd name="connsiteX271" fmla="*/ 4976679 w 7467600"/>
              <a:gd name="connsiteY271" fmla="*/ 6858000 h 6858000"/>
              <a:gd name="connsiteX272" fmla="*/ 5006537 w 7467600"/>
              <a:gd name="connsiteY272" fmla="*/ 6747068 h 6858000"/>
              <a:gd name="connsiteX273" fmla="*/ 5032723 w 7467600"/>
              <a:gd name="connsiteY273" fmla="*/ 6644957 h 6858000"/>
              <a:gd name="connsiteX274" fmla="*/ 5242949 w 7467600"/>
              <a:gd name="connsiteY274" fmla="*/ 6125175 h 6858000"/>
              <a:gd name="connsiteX275" fmla="*/ 5286321 w 7467600"/>
              <a:gd name="connsiteY275" fmla="*/ 6033555 h 6858000"/>
              <a:gd name="connsiteX276" fmla="*/ 5008210 w 7467600"/>
              <a:gd name="connsiteY276" fmla="*/ 6649194 h 6858000"/>
              <a:gd name="connsiteX277" fmla="*/ 4986321 w 7467600"/>
              <a:gd name="connsiteY277" fmla="*/ 6765687 h 6858000"/>
              <a:gd name="connsiteX278" fmla="*/ 4973474 w 7467600"/>
              <a:gd name="connsiteY278" fmla="*/ 6858000 h 6858000"/>
              <a:gd name="connsiteX279" fmla="*/ 4907178 w 7467600"/>
              <a:gd name="connsiteY279" fmla="*/ 6858000 h 6858000"/>
              <a:gd name="connsiteX280" fmla="*/ 4910810 w 7467600"/>
              <a:gd name="connsiteY280" fmla="*/ 6829660 h 6858000"/>
              <a:gd name="connsiteX281" fmla="*/ 4987461 w 7467600"/>
              <a:gd name="connsiteY281" fmla="*/ 6432994 h 6858000"/>
              <a:gd name="connsiteX282" fmla="*/ 5179262 w 7467600"/>
              <a:gd name="connsiteY282" fmla="*/ 6035044 h 6858000"/>
              <a:gd name="connsiteX283" fmla="*/ 4689678 w 7467600"/>
              <a:gd name="connsiteY283" fmla="*/ 6440241 h 6858000"/>
              <a:gd name="connsiteX284" fmla="*/ 4477543 w 7467600"/>
              <a:gd name="connsiteY284" fmla="*/ 6674836 h 6858000"/>
              <a:gd name="connsiteX285" fmla="*/ 4329957 w 7467600"/>
              <a:gd name="connsiteY285" fmla="*/ 6858000 h 6858000"/>
              <a:gd name="connsiteX286" fmla="*/ 4218595 w 7467600"/>
              <a:gd name="connsiteY286" fmla="*/ 6858000 h 6858000"/>
              <a:gd name="connsiteX287" fmla="*/ 4368888 w 7467600"/>
              <a:gd name="connsiteY287" fmla="*/ 6668412 h 6858000"/>
              <a:gd name="connsiteX288" fmla="*/ 4563091 w 7467600"/>
              <a:gd name="connsiteY288" fmla="*/ 6442508 h 6858000"/>
              <a:gd name="connsiteX289" fmla="*/ 5387324 w 7467600"/>
              <a:gd name="connsiteY289" fmla="*/ 5705830 h 6858000"/>
              <a:gd name="connsiteX290" fmla="*/ 5073620 w 7467600"/>
              <a:gd name="connsiteY290" fmla="*/ 5955437 h 6858000"/>
              <a:gd name="connsiteX291" fmla="*/ 4689789 w 7467600"/>
              <a:gd name="connsiteY291" fmla="*/ 6268382 h 6858000"/>
              <a:gd name="connsiteX292" fmla="*/ 4418722 w 7467600"/>
              <a:gd name="connsiteY292" fmla="*/ 6570886 h 6858000"/>
              <a:gd name="connsiteX293" fmla="*/ 4214944 w 7467600"/>
              <a:gd name="connsiteY293" fmla="*/ 6858000 h 6858000"/>
              <a:gd name="connsiteX294" fmla="*/ 4177898 w 7467600"/>
              <a:gd name="connsiteY294" fmla="*/ 6858000 h 6858000"/>
              <a:gd name="connsiteX295" fmla="*/ 4391597 w 7467600"/>
              <a:gd name="connsiteY295" fmla="*/ 6556370 h 6858000"/>
              <a:gd name="connsiteX296" fmla="*/ 4668889 w 7467600"/>
              <a:gd name="connsiteY296" fmla="*/ 6246399 h 6858000"/>
              <a:gd name="connsiteX297" fmla="*/ 5055427 w 7467600"/>
              <a:gd name="connsiteY297" fmla="*/ 5931476 h 6858000"/>
              <a:gd name="connsiteX298" fmla="*/ 5371814 w 7467600"/>
              <a:gd name="connsiteY298" fmla="*/ 5678975 h 6858000"/>
              <a:gd name="connsiteX299" fmla="*/ 4987918 w 7467600"/>
              <a:gd name="connsiteY299" fmla="*/ 5838701 h 6858000"/>
              <a:gd name="connsiteX300" fmla="*/ 4317146 w 7467600"/>
              <a:gd name="connsiteY300" fmla="*/ 6587716 h 6858000"/>
              <a:gd name="connsiteX301" fmla="*/ 4171627 w 7467600"/>
              <a:gd name="connsiteY301" fmla="*/ 6858000 h 6858000"/>
              <a:gd name="connsiteX302" fmla="*/ 4081585 w 7467600"/>
              <a:gd name="connsiteY302" fmla="*/ 6858000 h 6858000"/>
              <a:gd name="connsiteX303" fmla="*/ 4238603 w 7467600"/>
              <a:gd name="connsiteY303" fmla="*/ 6559341 h 6858000"/>
              <a:gd name="connsiteX304" fmla="*/ 4778333 w 7467600"/>
              <a:gd name="connsiteY304" fmla="*/ 5873626 h 6858000"/>
              <a:gd name="connsiteX305" fmla="*/ 5414185 w 7467600"/>
              <a:gd name="connsiteY305" fmla="*/ 5573882 h 6858000"/>
              <a:gd name="connsiteX306" fmla="*/ 5959648 w 7467600"/>
              <a:gd name="connsiteY306" fmla="*/ 4760797 h 6858000"/>
              <a:gd name="connsiteX307" fmla="*/ 5355019 w 7467600"/>
              <a:gd name="connsiteY307" fmla="*/ 4734672 h 6858000"/>
              <a:gd name="connsiteX308" fmla="*/ 5083565 w 7467600"/>
              <a:gd name="connsiteY308" fmla="*/ 5179121 h 6858000"/>
              <a:gd name="connsiteX309" fmla="*/ 4713577 w 7467600"/>
              <a:gd name="connsiteY309" fmla="*/ 5616803 h 6858000"/>
              <a:gd name="connsiteX310" fmla="*/ 3989559 w 7467600"/>
              <a:gd name="connsiteY310" fmla="*/ 6145945 h 6858000"/>
              <a:gd name="connsiteX311" fmla="*/ 3939824 w 7467600"/>
              <a:gd name="connsiteY311" fmla="*/ 6066900 h 6858000"/>
              <a:gd name="connsiteX312" fmla="*/ 4584537 w 7467600"/>
              <a:gd name="connsiteY312" fmla="*/ 5324826 h 6858000"/>
              <a:gd name="connsiteX313" fmla="*/ 5037105 w 7467600"/>
              <a:gd name="connsiteY313" fmla="*/ 5088765 h 6858000"/>
              <a:gd name="connsiteX314" fmla="*/ 5039930 w 7467600"/>
              <a:gd name="connsiteY314" fmla="*/ 5089585 h 6858000"/>
              <a:gd name="connsiteX315" fmla="*/ 5263764 w 7467600"/>
              <a:gd name="connsiteY315" fmla="*/ 4735525 h 6858000"/>
              <a:gd name="connsiteX316" fmla="*/ 4086300 w 7467600"/>
              <a:gd name="connsiteY316" fmla="*/ 4884599 h 6858000"/>
              <a:gd name="connsiteX317" fmla="*/ 4085485 w 7467600"/>
              <a:gd name="connsiteY317" fmla="*/ 4899070 h 6858000"/>
              <a:gd name="connsiteX318" fmla="*/ 3871915 w 7467600"/>
              <a:gd name="connsiteY318" fmla="*/ 5253645 h 6858000"/>
              <a:gd name="connsiteX319" fmla="*/ 3799374 w 7467600"/>
              <a:gd name="connsiteY319" fmla="*/ 5466127 h 6858000"/>
              <a:gd name="connsiteX320" fmla="*/ 3498850 w 7467600"/>
              <a:gd name="connsiteY320" fmla="*/ 6661888 h 6858000"/>
              <a:gd name="connsiteX321" fmla="*/ 3399216 w 7467600"/>
              <a:gd name="connsiteY321" fmla="*/ 6858000 h 6858000"/>
              <a:gd name="connsiteX322" fmla="*/ 3303688 w 7467600"/>
              <a:gd name="connsiteY322" fmla="*/ 6858000 h 6858000"/>
              <a:gd name="connsiteX323" fmla="*/ 3391774 w 7467600"/>
              <a:gd name="connsiteY323" fmla="*/ 6697181 h 6858000"/>
              <a:gd name="connsiteX324" fmla="*/ 3735540 w 7467600"/>
              <a:gd name="connsiteY324" fmla="*/ 5546923 h 6858000"/>
              <a:gd name="connsiteX325" fmla="*/ 3729438 w 7467600"/>
              <a:gd name="connsiteY325" fmla="*/ 5569058 h 6858000"/>
              <a:gd name="connsiteX326" fmla="*/ 3707782 w 7467600"/>
              <a:gd name="connsiteY326" fmla="*/ 5644908 h 6858000"/>
              <a:gd name="connsiteX327" fmla="*/ 3583827 w 7467600"/>
              <a:gd name="connsiteY327" fmla="*/ 6039215 h 6858000"/>
              <a:gd name="connsiteX328" fmla="*/ 3547861 w 7467600"/>
              <a:gd name="connsiteY328" fmla="*/ 6129609 h 6858000"/>
              <a:gd name="connsiteX329" fmla="*/ 3490905 w 7467600"/>
              <a:gd name="connsiteY329" fmla="*/ 6277660 h 6858000"/>
              <a:gd name="connsiteX330" fmla="*/ 3455859 w 7467600"/>
              <a:gd name="connsiteY330" fmla="*/ 6391301 h 6858000"/>
              <a:gd name="connsiteX331" fmla="*/ 3429112 w 7467600"/>
              <a:gd name="connsiteY331" fmla="*/ 6479469 h 6858000"/>
              <a:gd name="connsiteX332" fmla="*/ 3304862 w 7467600"/>
              <a:gd name="connsiteY332" fmla="*/ 6796476 h 6858000"/>
              <a:gd name="connsiteX333" fmla="*/ 3276071 w 7467600"/>
              <a:gd name="connsiteY333" fmla="*/ 6858000 h 6858000"/>
              <a:gd name="connsiteX334" fmla="*/ 3240805 w 7467600"/>
              <a:gd name="connsiteY334" fmla="*/ 6858000 h 6858000"/>
              <a:gd name="connsiteX335" fmla="*/ 3275917 w 7467600"/>
              <a:gd name="connsiteY335" fmla="*/ 6783192 h 6858000"/>
              <a:gd name="connsiteX336" fmla="*/ 3399358 w 7467600"/>
              <a:gd name="connsiteY336" fmla="*/ 6469011 h 6858000"/>
              <a:gd name="connsiteX337" fmla="*/ 3425650 w 7467600"/>
              <a:gd name="connsiteY337" fmla="*/ 6381333 h 6858000"/>
              <a:gd name="connsiteX338" fmla="*/ 3460661 w 7467600"/>
              <a:gd name="connsiteY338" fmla="*/ 6266763 h 6858000"/>
              <a:gd name="connsiteX339" fmla="*/ 3518021 w 7467600"/>
              <a:gd name="connsiteY339" fmla="*/ 6117298 h 6858000"/>
              <a:gd name="connsiteX340" fmla="*/ 3554035 w 7467600"/>
              <a:gd name="connsiteY340" fmla="*/ 6027832 h 6858000"/>
              <a:gd name="connsiteX341" fmla="*/ 3677174 w 7467600"/>
              <a:gd name="connsiteY341" fmla="*/ 5636351 h 6858000"/>
              <a:gd name="connsiteX342" fmla="*/ 3698819 w 7467600"/>
              <a:gd name="connsiteY342" fmla="*/ 5560503 h 6858000"/>
              <a:gd name="connsiteX343" fmla="*/ 3702094 w 7467600"/>
              <a:gd name="connsiteY343" fmla="*/ 5549194 h 6858000"/>
              <a:gd name="connsiteX344" fmla="*/ 3398355 w 7467600"/>
              <a:gd name="connsiteY344" fmla="*/ 6094603 h 6858000"/>
              <a:gd name="connsiteX345" fmla="*/ 3193941 w 7467600"/>
              <a:gd name="connsiteY345" fmla="*/ 6798775 h 6858000"/>
              <a:gd name="connsiteX346" fmla="*/ 3184140 w 7467600"/>
              <a:gd name="connsiteY346" fmla="*/ 6858000 h 6858000"/>
              <a:gd name="connsiteX347" fmla="*/ 3099978 w 7467600"/>
              <a:gd name="connsiteY347" fmla="*/ 6858000 h 6858000"/>
              <a:gd name="connsiteX348" fmla="*/ 3101556 w 7467600"/>
              <a:gd name="connsiteY348" fmla="*/ 6843337 h 6858000"/>
              <a:gd name="connsiteX349" fmla="*/ 3370162 w 7467600"/>
              <a:gd name="connsiteY349" fmla="*/ 5785550 h 6858000"/>
              <a:gd name="connsiteX350" fmla="*/ 3746477 w 7467600"/>
              <a:gd name="connsiteY350" fmla="*/ 5377889 h 6858000"/>
              <a:gd name="connsiteX351" fmla="*/ 3863399 w 7467600"/>
              <a:gd name="connsiteY351" fmla="*/ 5087257 h 6858000"/>
              <a:gd name="connsiteX352" fmla="*/ 3968712 w 7467600"/>
              <a:gd name="connsiteY352" fmla="*/ 4913989 h 6858000"/>
              <a:gd name="connsiteX353" fmla="*/ 2792390 w 7467600"/>
              <a:gd name="connsiteY353" fmla="*/ 5382974 h 6858000"/>
              <a:gd name="connsiteX354" fmla="*/ 2714982 w 7467600"/>
              <a:gd name="connsiteY354" fmla="*/ 5427051 h 6858000"/>
              <a:gd name="connsiteX355" fmla="*/ 2813361 w 7467600"/>
              <a:gd name="connsiteY355" fmla="*/ 6023912 h 6858000"/>
              <a:gd name="connsiteX356" fmla="*/ 2688430 w 7467600"/>
              <a:gd name="connsiteY356" fmla="*/ 6801564 h 6858000"/>
              <a:gd name="connsiteX357" fmla="*/ 2629626 w 7467600"/>
              <a:gd name="connsiteY357" fmla="*/ 6763394 h 6858000"/>
              <a:gd name="connsiteX358" fmla="*/ 2565328 w 7467600"/>
              <a:gd name="connsiteY358" fmla="*/ 5516399 h 6858000"/>
              <a:gd name="connsiteX359" fmla="*/ 1922999 w 7467600"/>
              <a:gd name="connsiteY359" fmla="*/ 5980343 h 6858000"/>
              <a:gd name="connsiteX360" fmla="*/ 1950261 w 7467600"/>
              <a:gd name="connsiteY360" fmla="*/ 6405858 h 6858000"/>
              <a:gd name="connsiteX361" fmla="*/ 2365554 w 7467600"/>
              <a:gd name="connsiteY361" fmla="*/ 6759107 h 6858000"/>
              <a:gd name="connsiteX362" fmla="*/ 2424142 w 7467600"/>
              <a:gd name="connsiteY362" fmla="*/ 6858000 h 6858000"/>
              <a:gd name="connsiteX363" fmla="*/ 2395994 w 7467600"/>
              <a:gd name="connsiteY363" fmla="*/ 6858000 h 6858000"/>
              <a:gd name="connsiteX364" fmla="*/ 2392863 w 7467600"/>
              <a:gd name="connsiteY364" fmla="*/ 6852964 h 6858000"/>
              <a:gd name="connsiteX365" fmla="*/ 2017589 w 7467600"/>
              <a:gd name="connsiteY365" fmla="*/ 6493982 h 6858000"/>
              <a:gd name="connsiteX366" fmla="*/ 2147336 w 7467600"/>
              <a:gd name="connsiteY366" fmla="*/ 6594052 h 6858000"/>
              <a:gd name="connsiteX367" fmla="*/ 2207047 w 7467600"/>
              <a:gd name="connsiteY367" fmla="*/ 6654540 h 6858000"/>
              <a:gd name="connsiteX368" fmla="*/ 2299106 w 7467600"/>
              <a:gd name="connsiteY368" fmla="*/ 6778931 h 6858000"/>
              <a:gd name="connsiteX369" fmla="*/ 2314430 w 7467600"/>
              <a:gd name="connsiteY369" fmla="*/ 6801144 h 6858000"/>
              <a:gd name="connsiteX370" fmla="*/ 2352406 w 7467600"/>
              <a:gd name="connsiteY370" fmla="*/ 6858000 h 6858000"/>
              <a:gd name="connsiteX371" fmla="*/ 2314492 w 7467600"/>
              <a:gd name="connsiteY371" fmla="*/ 6858000 h 6858000"/>
              <a:gd name="connsiteX372" fmla="*/ 2288095 w 7467600"/>
              <a:gd name="connsiteY372" fmla="*/ 6818030 h 6858000"/>
              <a:gd name="connsiteX373" fmla="*/ 2272768 w 7467600"/>
              <a:gd name="connsiteY373" fmla="*/ 6795822 h 6858000"/>
              <a:gd name="connsiteX374" fmla="*/ 2182715 w 7467600"/>
              <a:gd name="connsiteY374" fmla="*/ 6675071 h 6858000"/>
              <a:gd name="connsiteX375" fmla="*/ 2032061 w 7467600"/>
              <a:gd name="connsiteY375" fmla="*/ 6541380 h 6858000"/>
              <a:gd name="connsiteX376" fmla="*/ 2257220 w 7467600"/>
              <a:gd name="connsiteY376" fmla="*/ 6826257 h 6858000"/>
              <a:gd name="connsiteX377" fmla="*/ 2281324 w 7467600"/>
              <a:gd name="connsiteY377" fmla="*/ 6858000 h 6858000"/>
              <a:gd name="connsiteX378" fmla="*/ 2242860 w 7467600"/>
              <a:gd name="connsiteY378" fmla="*/ 6858000 h 6858000"/>
              <a:gd name="connsiteX379" fmla="*/ 2232818 w 7467600"/>
              <a:gd name="connsiteY379" fmla="*/ 6844926 h 6858000"/>
              <a:gd name="connsiteX380" fmla="*/ 1990172 w 7467600"/>
              <a:gd name="connsiteY380" fmla="*/ 6542121 h 6858000"/>
              <a:gd name="connsiteX381" fmla="*/ 2124090 w 7467600"/>
              <a:gd name="connsiteY381" fmla="*/ 6761017 h 6858000"/>
              <a:gd name="connsiteX382" fmla="*/ 2200380 w 7467600"/>
              <a:gd name="connsiteY382" fmla="*/ 6858000 h 6858000"/>
              <a:gd name="connsiteX383" fmla="*/ 2147507 w 7467600"/>
              <a:gd name="connsiteY383" fmla="*/ 6858000 h 6858000"/>
              <a:gd name="connsiteX384" fmla="*/ 2070668 w 7467600"/>
              <a:gd name="connsiteY384" fmla="*/ 6761520 h 6858000"/>
              <a:gd name="connsiteX385" fmla="*/ 1975142 w 7467600"/>
              <a:gd name="connsiteY385" fmla="*/ 6585570 h 6858000"/>
              <a:gd name="connsiteX386" fmla="*/ 2050035 w 7467600"/>
              <a:gd name="connsiteY386" fmla="*/ 6813345 h 6858000"/>
              <a:gd name="connsiteX387" fmla="*/ 2063025 w 7467600"/>
              <a:gd name="connsiteY387" fmla="*/ 6858000 h 6858000"/>
              <a:gd name="connsiteX388" fmla="*/ 2021675 w 7467600"/>
              <a:gd name="connsiteY388" fmla="*/ 6858000 h 6858000"/>
              <a:gd name="connsiteX389" fmla="*/ 2019308 w 7467600"/>
              <a:gd name="connsiteY389" fmla="*/ 6847118 h 6858000"/>
              <a:gd name="connsiteX390" fmla="*/ 1938835 w 7467600"/>
              <a:gd name="connsiteY390" fmla="*/ 6551160 h 6858000"/>
              <a:gd name="connsiteX391" fmla="*/ 1953230 w 7467600"/>
              <a:gd name="connsiteY391" fmla="*/ 6759699 h 6858000"/>
              <a:gd name="connsiteX392" fmla="*/ 1956763 w 7467600"/>
              <a:gd name="connsiteY392" fmla="*/ 6778191 h 6858000"/>
              <a:gd name="connsiteX393" fmla="*/ 1967925 w 7467600"/>
              <a:gd name="connsiteY393" fmla="*/ 6858000 h 6858000"/>
              <a:gd name="connsiteX394" fmla="*/ 1936622 w 7467600"/>
              <a:gd name="connsiteY394" fmla="*/ 6858000 h 6858000"/>
              <a:gd name="connsiteX395" fmla="*/ 1926261 w 7467600"/>
              <a:gd name="connsiteY395" fmla="*/ 6784064 h 6858000"/>
              <a:gd name="connsiteX396" fmla="*/ 1922724 w 7467600"/>
              <a:gd name="connsiteY396" fmla="*/ 6765577 h 6858000"/>
              <a:gd name="connsiteX397" fmla="*/ 1904650 w 7467600"/>
              <a:gd name="connsiteY397" fmla="*/ 6639616 h 6858000"/>
              <a:gd name="connsiteX398" fmla="*/ 1885273 w 7467600"/>
              <a:gd name="connsiteY398" fmla="*/ 6858000 h 6858000"/>
              <a:gd name="connsiteX399" fmla="*/ 1854363 w 7467600"/>
              <a:gd name="connsiteY399" fmla="*/ 6858000 h 6858000"/>
              <a:gd name="connsiteX400" fmla="*/ 1880391 w 7467600"/>
              <a:gd name="connsiteY400" fmla="*/ 6603796 h 6858000"/>
              <a:gd name="connsiteX401" fmla="*/ 1818273 w 7467600"/>
              <a:gd name="connsiteY401" fmla="*/ 6715729 h 6858000"/>
              <a:gd name="connsiteX402" fmla="*/ 1794691 w 7467600"/>
              <a:gd name="connsiteY402" fmla="*/ 6843239 h 6858000"/>
              <a:gd name="connsiteX403" fmla="*/ 1794914 w 7467600"/>
              <a:gd name="connsiteY403" fmla="*/ 6858000 h 6858000"/>
              <a:gd name="connsiteX404" fmla="*/ 1746128 w 7467600"/>
              <a:gd name="connsiteY404" fmla="*/ 6858000 h 6858000"/>
              <a:gd name="connsiteX405" fmla="*/ 1753934 w 7467600"/>
              <a:gd name="connsiteY405" fmla="*/ 6724796 h 6858000"/>
              <a:gd name="connsiteX406" fmla="*/ 1792053 w 7467600"/>
              <a:gd name="connsiteY406" fmla="*/ 6572396 h 6858000"/>
              <a:gd name="connsiteX407" fmla="*/ 1862248 w 7467600"/>
              <a:gd name="connsiteY407" fmla="*/ 6266397 h 6858000"/>
              <a:gd name="connsiteX408" fmla="*/ 1862250 w 7467600"/>
              <a:gd name="connsiteY408" fmla="*/ 6033531 h 6858000"/>
              <a:gd name="connsiteX409" fmla="*/ 1211999 w 7467600"/>
              <a:gd name="connsiteY409" fmla="*/ 6683610 h 6858000"/>
              <a:gd name="connsiteX410" fmla="*/ 1213266 w 7467600"/>
              <a:gd name="connsiteY410" fmla="*/ 6691947 h 6858000"/>
              <a:gd name="connsiteX411" fmla="*/ 1203370 w 7467600"/>
              <a:gd name="connsiteY411" fmla="*/ 6850676 h 6858000"/>
              <a:gd name="connsiteX412" fmla="*/ 1203671 w 7467600"/>
              <a:gd name="connsiteY412" fmla="*/ 6858000 h 6858000"/>
              <a:gd name="connsiteX413" fmla="*/ 1143180 w 7467600"/>
              <a:gd name="connsiteY413" fmla="*/ 6858000 h 6858000"/>
              <a:gd name="connsiteX414" fmla="*/ 1142176 w 7467600"/>
              <a:gd name="connsiteY414" fmla="*/ 6766045 h 6858000"/>
              <a:gd name="connsiteX415" fmla="*/ 1067484 w 7467600"/>
              <a:gd name="connsiteY415" fmla="*/ 6858000 h 6858000"/>
              <a:gd name="connsiteX416" fmla="*/ 953928 w 7467600"/>
              <a:gd name="connsiteY416" fmla="*/ 6858000 h 6858000"/>
              <a:gd name="connsiteX417" fmla="*/ 959715 w 7467600"/>
              <a:gd name="connsiteY417" fmla="*/ 6850185 h 6858000"/>
              <a:gd name="connsiteX418" fmla="*/ 1483788 w 7467600"/>
              <a:gd name="connsiteY418" fmla="*/ 6259174 h 6858000"/>
              <a:gd name="connsiteX419" fmla="*/ 1100671 w 7467600"/>
              <a:gd name="connsiteY419" fmla="*/ 6252137 h 6858000"/>
              <a:gd name="connsiteX420" fmla="*/ 1090144 w 7467600"/>
              <a:gd name="connsiteY420" fmla="*/ 6256748 h 6858000"/>
              <a:gd name="connsiteX421" fmla="*/ 1095872 w 7467600"/>
              <a:gd name="connsiteY421" fmla="*/ 6271892 h 6858000"/>
              <a:gd name="connsiteX422" fmla="*/ 262785 w 7467600"/>
              <a:gd name="connsiteY422" fmla="*/ 6845450 h 6858000"/>
              <a:gd name="connsiteX423" fmla="*/ 209968 w 7467600"/>
              <a:gd name="connsiteY423" fmla="*/ 6770713 h 6858000"/>
              <a:gd name="connsiteX424" fmla="*/ 873460 w 7467600"/>
              <a:gd name="connsiteY424" fmla="*/ 6253768 h 6858000"/>
              <a:gd name="connsiteX425" fmla="*/ 192686 w 7467600"/>
              <a:gd name="connsiteY425" fmla="*/ 5849257 h 6858000"/>
              <a:gd name="connsiteX426" fmla="*/ 4696 w 7467600"/>
              <a:gd name="connsiteY426" fmla="*/ 5697668 h 6858000"/>
              <a:gd name="connsiteX427" fmla="*/ 0 w 7467600"/>
              <a:gd name="connsiteY427" fmla="*/ 5689984 h 6858000"/>
              <a:gd name="connsiteX428" fmla="*/ 0 w 7467600"/>
              <a:gd name="connsiteY428" fmla="*/ 5513472 h 6858000"/>
              <a:gd name="connsiteX429" fmla="*/ 174101 w 7467600"/>
              <a:gd name="connsiteY429" fmla="*/ 5620277 h 6858000"/>
              <a:gd name="connsiteX430" fmla="*/ 891800 w 7467600"/>
              <a:gd name="connsiteY430" fmla="*/ 6036935 h 6858000"/>
              <a:gd name="connsiteX431" fmla="*/ 1072219 w 7467600"/>
              <a:gd name="connsiteY431" fmla="*/ 6169443 h 6858000"/>
              <a:gd name="connsiteX432" fmla="*/ 1074117 w 7467600"/>
              <a:gd name="connsiteY432" fmla="*/ 6170301 h 6858000"/>
              <a:gd name="connsiteX433" fmla="*/ 1083114 w 7467600"/>
              <a:gd name="connsiteY433" fmla="*/ 6174131 h 6858000"/>
              <a:gd name="connsiteX434" fmla="*/ 1543010 w 7467600"/>
              <a:gd name="connsiteY434" fmla="*/ 6191140 h 6858000"/>
              <a:gd name="connsiteX435" fmla="*/ 1551080 w 7467600"/>
              <a:gd name="connsiteY435" fmla="*/ 6195006 h 6858000"/>
              <a:gd name="connsiteX436" fmla="*/ 2345443 w 7467600"/>
              <a:gd name="connsiteY436" fmla="*/ 5549882 h 6858000"/>
              <a:gd name="connsiteX437" fmla="*/ 1721499 w 7467600"/>
              <a:gd name="connsiteY437" fmla="*/ 5599969 h 6858000"/>
              <a:gd name="connsiteX438" fmla="*/ 767716 w 7467600"/>
              <a:gd name="connsiteY438" fmla="*/ 5472768 h 6858000"/>
              <a:gd name="connsiteX439" fmla="*/ 722147 w 7467600"/>
              <a:gd name="connsiteY439" fmla="*/ 5393091 h 6858000"/>
              <a:gd name="connsiteX440" fmla="*/ 1485552 w 7467600"/>
              <a:gd name="connsiteY440" fmla="*/ 5313202 h 6858000"/>
              <a:gd name="connsiteX441" fmla="*/ 2143004 w 7467600"/>
              <a:gd name="connsiteY441" fmla="*/ 5402420 h 6858000"/>
              <a:gd name="connsiteX442" fmla="*/ 1933391 w 7467600"/>
              <a:gd name="connsiteY442" fmla="*/ 5156971 h 6858000"/>
              <a:gd name="connsiteX443" fmla="*/ 1827118 w 7467600"/>
              <a:gd name="connsiteY443" fmla="*/ 4968410 h 6858000"/>
              <a:gd name="connsiteX444" fmla="*/ 1837349 w 7467600"/>
              <a:gd name="connsiteY444" fmla="*/ 4956357 h 6858000"/>
              <a:gd name="connsiteX445" fmla="*/ 2162835 w 7467600"/>
              <a:gd name="connsiteY445" fmla="*/ 5187853 h 6858000"/>
              <a:gd name="connsiteX446" fmla="*/ 2257167 w 7467600"/>
              <a:gd name="connsiteY446" fmla="*/ 5462123 h 6858000"/>
              <a:gd name="connsiteX447" fmla="*/ 2261598 w 7467600"/>
              <a:gd name="connsiteY447" fmla="*/ 5467998 h 6858000"/>
              <a:gd name="connsiteX448" fmla="*/ 2437177 w 7467600"/>
              <a:gd name="connsiteY448" fmla="*/ 5479608 h 6858000"/>
              <a:gd name="connsiteX449" fmla="*/ 2445247 w 7467600"/>
              <a:gd name="connsiteY449" fmla="*/ 5483476 h 6858000"/>
              <a:gd name="connsiteX450" fmla="*/ 2743626 w 7467600"/>
              <a:gd name="connsiteY450" fmla="*/ 5304819 h 6858000"/>
              <a:gd name="connsiteX451" fmla="*/ 3048102 w 7467600"/>
              <a:gd name="connsiteY451" fmla="*/ 5150595 h 6858000"/>
              <a:gd name="connsiteX452" fmla="*/ 1799414 w 7467600"/>
              <a:gd name="connsiteY452" fmla="*/ 4694732 h 6858000"/>
              <a:gd name="connsiteX453" fmla="*/ 1771735 w 7467600"/>
              <a:gd name="connsiteY453" fmla="*/ 4619929 h 6858000"/>
              <a:gd name="connsiteX454" fmla="*/ 3104273 w 7467600"/>
              <a:gd name="connsiteY454" fmla="*/ 5076159 h 6858000"/>
              <a:gd name="connsiteX455" fmla="*/ 3113245 w 7467600"/>
              <a:gd name="connsiteY455" fmla="*/ 5090705 h 6858000"/>
              <a:gd name="connsiteX456" fmla="*/ 3126294 w 7467600"/>
              <a:gd name="connsiteY456" fmla="*/ 5114400 h 6858000"/>
              <a:gd name="connsiteX457" fmla="*/ 3937433 w 7467600"/>
              <a:gd name="connsiteY457" fmla="*/ 4830473 h 6858000"/>
              <a:gd name="connsiteX458" fmla="*/ 3590475 w 7467600"/>
              <a:gd name="connsiteY458" fmla="*/ 4597974 h 6858000"/>
              <a:gd name="connsiteX459" fmla="*/ 3100264 w 7467600"/>
              <a:gd name="connsiteY459" fmla="*/ 4579845 h 6858000"/>
              <a:gd name="connsiteX460" fmla="*/ 2183576 w 7467600"/>
              <a:gd name="connsiteY460" fmla="*/ 4227150 h 6858000"/>
              <a:gd name="connsiteX461" fmla="*/ 2151029 w 7467600"/>
              <a:gd name="connsiteY461" fmla="*/ 4146947 h 6858000"/>
              <a:gd name="connsiteX462" fmla="*/ 3563434 w 7467600"/>
              <a:gd name="connsiteY462" fmla="*/ 4469115 h 6858000"/>
              <a:gd name="connsiteX463" fmla="*/ 3177952 w 7467600"/>
              <a:gd name="connsiteY463" fmla="*/ 3657386 h 6858000"/>
              <a:gd name="connsiteX464" fmla="*/ 3189263 w 7467600"/>
              <a:gd name="connsiteY464" fmla="*/ 3625726 h 6858000"/>
              <a:gd name="connsiteX465" fmla="*/ 3560912 w 7467600"/>
              <a:gd name="connsiteY465" fmla="*/ 4079863 h 6858000"/>
              <a:gd name="connsiteX466" fmla="*/ 3626636 w 7467600"/>
              <a:gd name="connsiteY466" fmla="*/ 4512230 h 6858000"/>
              <a:gd name="connsiteX467" fmla="*/ 3653088 w 7467600"/>
              <a:gd name="connsiteY467" fmla="*/ 4521417 h 6858000"/>
              <a:gd name="connsiteX468" fmla="*/ 3988128 w 7467600"/>
              <a:gd name="connsiteY468" fmla="*/ 4817267 h 6858000"/>
              <a:gd name="connsiteX469" fmla="*/ 4830582 w 7467600"/>
              <a:gd name="connsiteY469" fmla="*/ 4676000 h 6858000"/>
              <a:gd name="connsiteX470" fmla="*/ 4830100 w 7467600"/>
              <a:gd name="connsiteY470" fmla="*/ 4675554 h 6858000"/>
              <a:gd name="connsiteX471" fmla="*/ 4036318 w 7467600"/>
              <a:gd name="connsiteY471" fmla="*/ 4147013 h 6858000"/>
              <a:gd name="connsiteX472" fmla="*/ 3432098 w 7467600"/>
              <a:gd name="connsiteY472" fmla="*/ 3537312 h 6858000"/>
              <a:gd name="connsiteX473" fmla="*/ 3446761 w 7467600"/>
              <a:gd name="connsiteY473" fmla="*/ 3461278 h 6858000"/>
              <a:gd name="connsiteX474" fmla="*/ 4419733 w 7467600"/>
              <a:gd name="connsiteY474" fmla="*/ 3963555 h 6858000"/>
              <a:gd name="connsiteX475" fmla="*/ 4781371 w 7467600"/>
              <a:gd name="connsiteY475" fmla="*/ 4458604 h 6858000"/>
              <a:gd name="connsiteX476" fmla="*/ 4780440 w 7467600"/>
              <a:gd name="connsiteY476" fmla="*/ 4470290 h 6858000"/>
              <a:gd name="connsiteX477" fmla="*/ 4898954 w 7467600"/>
              <a:gd name="connsiteY477" fmla="*/ 4662092 h 6858000"/>
              <a:gd name="connsiteX478" fmla="*/ 4900699 w 7467600"/>
              <a:gd name="connsiteY478" fmla="*/ 4670867 h 6858000"/>
              <a:gd name="connsiteX479" fmla="*/ 5714511 w 7467600"/>
              <a:gd name="connsiteY479" fmla="*/ 4663483 h 6858000"/>
              <a:gd name="connsiteX480" fmla="*/ 5464793 w 7467600"/>
              <a:gd name="connsiteY480" fmla="*/ 4393556 h 6858000"/>
              <a:gd name="connsiteX481" fmla="*/ 5461897 w 7467600"/>
              <a:gd name="connsiteY481" fmla="*/ 4390879 h 6858000"/>
              <a:gd name="connsiteX482" fmla="*/ 4294126 w 7467600"/>
              <a:gd name="connsiteY482" fmla="*/ 3303048 h 6858000"/>
              <a:gd name="connsiteX483" fmla="*/ 4305321 w 7467600"/>
              <a:gd name="connsiteY483" fmla="*/ 3256953 h 6858000"/>
              <a:gd name="connsiteX484" fmla="*/ 4949299 w 7467600"/>
              <a:gd name="connsiteY484" fmla="*/ 3766336 h 6858000"/>
              <a:gd name="connsiteX485" fmla="*/ 5291452 w 7467600"/>
              <a:gd name="connsiteY485" fmla="*/ 4076801 h 6858000"/>
              <a:gd name="connsiteX486" fmla="*/ 5434998 w 7467600"/>
              <a:gd name="connsiteY486" fmla="*/ 4254100 h 6858000"/>
              <a:gd name="connsiteX487" fmla="*/ 5351015 w 7467600"/>
              <a:gd name="connsiteY487" fmla="*/ 3760989 h 6858000"/>
              <a:gd name="connsiteX488" fmla="*/ 5413780 w 7467600"/>
              <a:gd name="connsiteY488" fmla="*/ 2966265 h 6858000"/>
              <a:gd name="connsiteX489" fmla="*/ 5425627 w 7467600"/>
              <a:gd name="connsiteY489" fmla="*/ 2954192 h 6858000"/>
              <a:gd name="connsiteX490" fmla="*/ 6604735 w 7467600"/>
              <a:gd name="connsiteY490" fmla="*/ 2041381 h 6858000"/>
              <a:gd name="connsiteX491" fmla="*/ 7204487 w 7467600"/>
              <a:gd name="connsiteY491" fmla="*/ 2742112 h 6858000"/>
              <a:gd name="connsiteX492" fmla="*/ 7131592 w 7467600"/>
              <a:gd name="connsiteY492" fmla="*/ 2672096 h 6858000"/>
              <a:gd name="connsiteX493" fmla="*/ 6996344 w 7467600"/>
              <a:gd name="connsiteY493" fmla="*/ 2518310 h 6858000"/>
              <a:gd name="connsiteX494" fmla="*/ 6735495 w 7467600"/>
              <a:gd name="connsiteY494" fmla="*/ 2196890 h 6858000"/>
              <a:gd name="connsiteX495" fmla="*/ 6721901 w 7467600"/>
              <a:gd name="connsiteY495" fmla="*/ 2179274 h 6858000"/>
              <a:gd name="connsiteX496" fmla="*/ 6604735 w 7467600"/>
              <a:gd name="connsiteY496" fmla="*/ 2041381 h 6858000"/>
              <a:gd name="connsiteX497" fmla="*/ 6591670 w 7467600"/>
              <a:gd name="connsiteY497" fmla="*/ 1988277 h 6858000"/>
              <a:gd name="connsiteX498" fmla="*/ 6747349 w 7467600"/>
              <a:gd name="connsiteY498" fmla="*/ 2160069 h 6858000"/>
              <a:gd name="connsiteX499" fmla="*/ 6760943 w 7467600"/>
              <a:gd name="connsiteY499" fmla="*/ 2177686 h 6858000"/>
              <a:gd name="connsiteX500" fmla="*/ 7021065 w 7467600"/>
              <a:gd name="connsiteY500" fmla="*/ 2498102 h 6858000"/>
              <a:gd name="connsiteX501" fmla="*/ 7155223 w 7467600"/>
              <a:gd name="connsiteY501" fmla="*/ 2650386 h 6858000"/>
              <a:gd name="connsiteX502" fmla="*/ 7203167 w 7467600"/>
              <a:gd name="connsiteY502" fmla="*/ 2697288 h 6858000"/>
              <a:gd name="connsiteX503" fmla="*/ 6937703 w 7467600"/>
              <a:gd name="connsiteY503" fmla="*/ 2321981 h 6858000"/>
              <a:gd name="connsiteX504" fmla="*/ 6591670 w 7467600"/>
              <a:gd name="connsiteY504" fmla="*/ 1988277 h 6858000"/>
              <a:gd name="connsiteX505" fmla="*/ 5798671 w 7467600"/>
              <a:gd name="connsiteY505" fmla="*/ 1981601 h 6858000"/>
              <a:gd name="connsiteX506" fmla="*/ 5754709 w 7467600"/>
              <a:gd name="connsiteY506" fmla="*/ 2071454 h 6858000"/>
              <a:gd name="connsiteX507" fmla="*/ 5763044 w 7467600"/>
              <a:gd name="connsiteY507" fmla="*/ 2842206 h 6858000"/>
              <a:gd name="connsiteX508" fmla="*/ 5764974 w 7467600"/>
              <a:gd name="connsiteY508" fmla="*/ 2799609 h 6858000"/>
              <a:gd name="connsiteX509" fmla="*/ 5767665 w 7467600"/>
              <a:gd name="connsiteY509" fmla="*/ 2666409 h 6858000"/>
              <a:gd name="connsiteX510" fmla="*/ 5763055 w 7467600"/>
              <a:gd name="connsiteY510" fmla="*/ 2579705 h 6858000"/>
              <a:gd name="connsiteX511" fmla="*/ 5758079 w 7467600"/>
              <a:gd name="connsiteY511" fmla="*/ 2492508 h 6858000"/>
              <a:gd name="connsiteX512" fmla="*/ 5779325 w 7467600"/>
              <a:gd name="connsiteY512" fmla="*/ 2197069 h 6858000"/>
              <a:gd name="connsiteX513" fmla="*/ 5798671 w 7467600"/>
              <a:gd name="connsiteY513" fmla="*/ 1981601 h 6858000"/>
              <a:gd name="connsiteX514" fmla="*/ 5829202 w 7467600"/>
              <a:gd name="connsiteY514" fmla="*/ 1971679 h 6858000"/>
              <a:gd name="connsiteX515" fmla="*/ 5809558 w 7467600"/>
              <a:gd name="connsiteY515" fmla="*/ 2198043 h 6858000"/>
              <a:gd name="connsiteX516" fmla="*/ 5788653 w 7467600"/>
              <a:gd name="connsiteY516" fmla="*/ 2489430 h 6858000"/>
              <a:gd name="connsiteX517" fmla="*/ 5793439 w 7467600"/>
              <a:gd name="connsiteY517" fmla="*/ 2575235 h 6858000"/>
              <a:gd name="connsiteX518" fmla="*/ 5796837 w 7467600"/>
              <a:gd name="connsiteY518" fmla="*/ 2637633 h 6858000"/>
              <a:gd name="connsiteX519" fmla="*/ 5818614 w 7467600"/>
              <a:gd name="connsiteY519" fmla="*/ 2473055 h 6858000"/>
              <a:gd name="connsiteX520" fmla="*/ 5829202 w 7467600"/>
              <a:gd name="connsiteY520" fmla="*/ 1971679 h 6858000"/>
              <a:gd name="connsiteX521" fmla="*/ 5911389 w 7467600"/>
              <a:gd name="connsiteY521" fmla="*/ 1898371 h 6858000"/>
              <a:gd name="connsiteX522" fmla="*/ 6237627 w 7467600"/>
              <a:gd name="connsiteY522" fmla="*/ 2231921 h 6858000"/>
              <a:gd name="connsiteX523" fmla="*/ 5911389 w 7467600"/>
              <a:gd name="connsiteY523" fmla="*/ 1898371 h 6858000"/>
              <a:gd name="connsiteX524" fmla="*/ 6944437 w 7467600"/>
              <a:gd name="connsiteY524" fmla="*/ 1575402 h 6858000"/>
              <a:gd name="connsiteX525" fmla="*/ 6304730 w 7467600"/>
              <a:gd name="connsiteY525" fmla="*/ 1766654 h 6858000"/>
              <a:gd name="connsiteX526" fmla="*/ 6944437 w 7467600"/>
              <a:gd name="connsiteY526" fmla="*/ 1575402 h 6858000"/>
              <a:gd name="connsiteX527" fmla="*/ 7019523 w 7467600"/>
              <a:gd name="connsiteY527" fmla="*/ 1519450 h 6858000"/>
              <a:gd name="connsiteX528" fmla="*/ 6298091 w 7467600"/>
              <a:gd name="connsiteY528" fmla="*/ 1737122 h 6858000"/>
              <a:gd name="connsiteX529" fmla="*/ 7019523 w 7467600"/>
              <a:gd name="connsiteY529" fmla="*/ 1519450 h 6858000"/>
              <a:gd name="connsiteX530" fmla="*/ 2399523 w 7467600"/>
              <a:gd name="connsiteY530" fmla="*/ 1428234 h 6858000"/>
              <a:gd name="connsiteX531" fmla="*/ 2224982 w 7467600"/>
              <a:gd name="connsiteY531" fmla="*/ 1826201 h 6858000"/>
              <a:gd name="connsiteX532" fmla="*/ 2096099 w 7467600"/>
              <a:gd name="connsiteY532" fmla="*/ 2345900 h 6858000"/>
              <a:gd name="connsiteX533" fmla="*/ 2283317 w 7467600"/>
              <a:gd name="connsiteY533" fmla="*/ 1796925 h 6858000"/>
              <a:gd name="connsiteX534" fmla="*/ 2399523 w 7467600"/>
              <a:gd name="connsiteY534" fmla="*/ 1428234 h 6858000"/>
              <a:gd name="connsiteX535" fmla="*/ 2448558 w 7467600"/>
              <a:gd name="connsiteY535" fmla="*/ 1373435 h 6858000"/>
              <a:gd name="connsiteX536" fmla="*/ 2312521 w 7467600"/>
              <a:gd name="connsiteY536" fmla="*/ 1806140 h 6858000"/>
              <a:gd name="connsiteX537" fmla="*/ 2127533 w 7467600"/>
              <a:gd name="connsiteY537" fmla="*/ 2348380 h 6858000"/>
              <a:gd name="connsiteX538" fmla="*/ 2358080 w 7467600"/>
              <a:gd name="connsiteY538" fmla="*/ 1866134 h 6858000"/>
              <a:gd name="connsiteX539" fmla="*/ 2407436 w 7467600"/>
              <a:gd name="connsiteY539" fmla="*/ 1651070 h 6858000"/>
              <a:gd name="connsiteX540" fmla="*/ 2448558 w 7467600"/>
              <a:gd name="connsiteY540" fmla="*/ 1373435 h 6858000"/>
              <a:gd name="connsiteX541" fmla="*/ 278707 w 7467600"/>
              <a:gd name="connsiteY541" fmla="*/ 1352270 h 6858000"/>
              <a:gd name="connsiteX542" fmla="*/ 321570 w 7467600"/>
              <a:gd name="connsiteY542" fmla="*/ 1861610 h 6858000"/>
              <a:gd name="connsiteX543" fmla="*/ 294281 w 7467600"/>
              <a:gd name="connsiteY543" fmla="*/ 1440658 h 6858000"/>
              <a:gd name="connsiteX544" fmla="*/ 278707 w 7467600"/>
              <a:gd name="connsiteY544" fmla="*/ 1352270 h 6858000"/>
              <a:gd name="connsiteX545" fmla="*/ 1423821 w 7467600"/>
              <a:gd name="connsiteY545" fmla="*/ 1351958 h 6858000"/>
              <a:gd name="connsiteX546" fmla="*/ 1638521 w 7467600"/>
              <a:gd name="connsiteY546" fmla="*/ 1908470 h 6858000"/>
              <a:gd name="connsiteX547" fmla="*/ 1754199 w 7467600"/>
              <a:gd name="connsiteY547" fmla="*/ 2149284 h 6858000"/>
              <a:gd name="connsiteX548" fmla="*/ 1908359 w 7467600"/>
              <a:gd name="connsiteY548" fmla="*/ 2364988 h 6858000"/>
              <a:gd name="connsiteX549" fmla="*/ 1647661 w 7467600"/>
              <a:gd name="connsiteY549" fmla="*/ 1825945 h 6858000"/>
              <a:gd name="connsiteX550" fmla="*/ 1423821 w 7467600"/>
              <a:gd name="connsiteY550" fmla="*/ 1351958 h 6858000"/>
              <a:gd name="connsiteX551" fmla="*/ 1431890 w 7467600"/>
              <a:gd name="connsiteY551" fmla="*/ 1306475 h 6858000"/>
              <a:gd name="connsiteX552" fmla="*/ 1507597 w 7467600"/>
              <a:gd name="connsiteY552" fmla="*/ 1446132 h 6858000"/>
              <a:gd name="connsiteX553" fmla="*/ 1674586 w 7467600"/>
              <a:gd name="connsiteY553" fmla="*/ 1813832 h 6858000"/>
              <a:gd name="connsiteX554" fmla="*/ 1815950 w 7467600"/>
              <a:gd name="connsiteY554" fmla="*/ 2128564 h 6858000"/>
              <a:gd name="connsiteX555" fmla="*/ 1984242 w 7467600"/>
              <a:gd name="connsiteY555" fmla="*/ 2430829 h 6858000"/>
              <a:gd name="connsiteX556" fmla="*/ 2014023 w 7467600"/>
              <a:gd name="connsiteY556" fmla="*/ 2450995 h 6858000"/>
              <a:gd name="connsiteX557" fmla="*/ 1747337 w 7467600"/>
              <a:gd name="connsiteY557" fmla="*/ 1855264 h 6858000"/>
              <a:gd name="connsiteX558" fmla="*/ 1533749 w 7467600"/>
              <a:gd name="connsiteY558" fmla="*/ 1478656 h 6858000"/>
              <a:gd name="connsiteX559" fmla="*/ 1431890 w 7467600"/>
              <a:gd name="connsiteY559" fmla="*/ 1306475 h 6858000"/>
              <a:gd name="connsiteX560" fmla="*/ 5052692 w 7467600"/>
              <a:gd name="connsiteY560" fmla="*/ 1292994 h 6858000"/>
              <a:gd name="connsiteX561" fmla="*/ 5200661 w 7467600"/>
              <a:gd name="connsiteY561" fmla="*/ 1635186 h 6858000"/>
              <a:gd name="connsiteX562" fmla="*/ 5297138 w 7467600"/>
              <a:gd name="connsiteY562" fmla="*/ 1906351 h 6858000"/>
              <a:gd name="connsiteX563" fmla="*/ 5052692 w 7467600"/>
              <a:gd name="connsiteY563" fmla="*/ 1292994 h 6858000"/>
              <a:gd name="connsiteX564" fmla="*/ 5009948 w 7467600"/>
              <a:gd name="connsiteY564" fmla="*/ 1273619 h 6858000"/>
              <a:gd name="connsiteX565" fmla="*/ 5121777 w 7467600"/>
              <a:gd name="connsiteY565" fmla="*/ 1654213 h 6858000"/>
              <a:gd name="connsiteX566" fmla="*/ 5293545 w 7467600"/>
              <a:gd name="connsiteY566" fmla="*/ 2072247 h 6858000"/>
              <a:gd name="connsiteX567" fmla="*/ 5294042 w 7467600"/>
              <a:gd name="connsiteY567" fmla="*/ 2065019 h 6858000"/>
              <a:gd name="connsiteX568" fmla="*/ 5171936 w 7467600"/>
              <a:gd name="connsiteY568" fmla="*/ 1647613 h 6858000"/>
              <a:gd name="connsiteX569" fmla="*/ 5009948 w 7467600"/>
              <a:gd name="connsiteY569" fmla="*/ 1273619 h 6858000"/>
              <a:gd name="connsiteX570" fmla="*/ 655236 w 7467600"/>
              <a:gd name="connsiteY570" fmla="*/ 1268632 h 6858000"/>
              <a:gd name="connsiteX571" fmla="*/ 839521 w 7467600"/>
              <a:gd name="connsiteY571" fmla="*/ 1685315 h 6858000"/>
              <a:gd name="connsiteX572" fmla="*/ 1109416 w 7467600"/>
              <a:gd name="connsiteY572" fmla="*/ 2061663 h 6858000"/>
              <a:gd name="connsiteX573" fmla="*/ 1298300 w 7467600"/>
              <a:gd name="connsiteY573" fmla="*/ 2247742 h 6858000"/>
              <a:gd name="connsiteX574" fmla="*/ 1125871 w 7467600"/>
              <a:gd name="connsiteY574" fmla="*/ 1989513 h 6858000"/>
              <a:gd name="connsiteX575" fmla="*/ 981574 w 7467600"/>
              <a:gd name="connsiteY575" fmla="*/ 1783157 h 6858000"/>
              <a:gd name="connsiteX576" fmla="*/ 922198 w 7467600"/>
              <a:gd name="connsiteY576" fmla="*/ 1677437 h 6858000"/>
              <a:gd name="connsiteX577" fmla="*/ 869293 w 7467600"/>
              <a:gd name="connsiteY577" fmla="*/ 1583214 h 6858000"/>
              <a:gd name="connsiteX578" fmla="*/ 751431 w 7467600"/>
              <a:gd name="connsiteY578" fmla="*/ 1405731 h 6858000"/>
              <a:gd name="connsiteX579" fmla="*/ 655236 w 7467600"/>
              <a:gd name="connsiteY579" fmla="*/ 1268632 h 6858000"/>
              <a:gd name="connsiteX580" fmla="*/ 6516292 w 7467600"/>
              <a:gd name="connsiteY580" fmla="*/ 1263064 h 6858000"/>
              <a:gd name="connsiteX581" fmla="*/ 5736320 w 7467600"/>
              <a:gd name="connsiteY581" fmla="*/ 1501803 h 6858000"/>
              <a:gd name="connsiteX582" fmla="*/ 6516292 w 7467600"/>
              <a:gd name="connsiteY582" fmla="*/ 1263064 h 6858000"/>
              <a:gd name="connsiteX583" fmla="*/ 291466 w 7467600"/>
              <a:gd name="connsiteY583" fmla="*/ 1250369 h 6858000"/>
              <a:gd name="connsiteX584" fmla="*/ 323180 w 7467600"/>
              <a:gd name="connsiteY584" fmla="*/ 1435283 h 6858000"/>
              <a:gd name="connsiteX585" fmla="*/ 349381 w 7467600"/>
              <a:gd name="connsiteY585" fmla="*/ 1875041 h 6858000"/>
              <a:gd name="connsiteX586" fmla="*/ 374363 w 7467600"/>
              <a:gd name="connsiteY586" fmla="*/ 1506494 h 6858000"/>
              <a:gd name="connsiteX587" fmla="*/ 302168 w 7467600"/>
              <a:gd name="connsiteY587" fmla="*/ 1274495 h 6858000"/>
              <a:gd name="connsiteX588" fmla="*/ 291466 w 7467600"/>
              <a:gd name="connsiteY588" fmla="*/ 1250369 h 6858000"/>
              <a:gd name="connsiteX589" fmla="*/ 678222 w 7467600"/>
              <a:gd name="connsiteY589" fmla="*/ 1248670 h 6858000"/>
              <a:gd name="connsiteX590" fmla="*/ 775536 w 7467600"/>
              <a:gd name="connsiteY590" fmla="*/ 1388015 h 6858000"/>
              <a:gd name="connsiteX591" fmla="*/ 894529 w 7467600"/>
              <a:gd name="connsiteY591" fmla="*/ 1567739 h 6858000"/>
              <a:gd name="connsiteX592" fmla="*/ 948000 w 7467600"/>
              <a:gd name="connsiteY592" fmla="*/ 1663088 h 6858000"/>
              <a:gd name="connsiteX593" fmla="*/ 1006812 w 7467600"/>
              <a:gd name="connsiteY593" fmla="*/ 1767683 h 6858000"/>
              <a:gd name="connsiteX594" fmla="*/ 1149133 w 7467600"/>
              <a:gd name="connsiteY594" fmla="*/ 1971513 h 6858000"/>
              <a:gd name="connsiteX595" fmla="*/ 1333952 w 7467600"/>
              <a:gd name="connsiteY595" fmla="*/ 2251620 h 6858000"/>
              <a:gd name="connsiteX596" fmla="*/ 1337329 w 7467600"/>
              <a:gd name="connsiteY596" fmla="*/ 2258350 h 6858000"/>
              <a:gd name="connsiteX597" fmla="*/ 1014726 w 7467600"/>
              <a:gd name="connsiteY597" fmla="*/ 1615556 h 6858000"/>
              <a:gd name="connsiteX598" fmla="*/ 678222 w 7467600"/>
              <a:gd name="connsiteY598" fmla="*/ 1248670 h 6858000"/>
              <a:gd name="connsiteX599" fmla="*/ 6691602 w 7467600"/>
              <a:gd name="connsiteY599" fmla="*/ 1140573 h 6858000"/>
              <a:gd name="connsiteX600" fmla="*/ 6571100 w 7467600"/>
              <a:gd name="connsiteY600" fmla="*/ 1183662 h 6858000"/>
              <a:gd name="connsiteX601" fmla="*/ 6241687 w 7467600"/>
              <a:gd name="connsiteY601" fmla="*/ 1257600 h 6858000"/>
              <a:gd name="connsiteX602" fmla="*/ 5693009 w 7467600"/>
              <a:gd name="connsiteY602" fmla="*/ 1478256 h 6858000"/>
              <a:gd name="connsiteX603" fmla="*/ 6548420 w 7467600"/>
              <a:gd name="connsiteY603" fmla="*/ 1214599 h 6858000"/>
              <a:gd name="connsiteX604" fmla="*/ 6605473 w 7467600"/>
              <a:gd name="connsiteY604" fmla="*/ 1184686 h 6858000"/>
              <a:gd name="connsiteX605" fmla="*/ 6691602 w 7467600"/>
              <a:gd name="connsiteY605" fmla="*/ 1140573 h 6858000"/>
              <a:gd name="connsiteX606" fmla="*/ 4002475 w 7467600"/>
              <a:gd name="connsiteY606" fmla="*/ 1037802 h 6858000"/>
              <a:gd name="connsiteX607" fmla="*/ 4000324 w 7467600"/>
              <a:gd name="connsiteY607" fmla="*/ 1039362 h 6858000"/>
              <a:gd name="connsiteX608" fmla="*/ 4002862 w 7467600"/>
              <a:gd name="connsiteY608" fmla="*/ 1042866 h 6858000"/>
              <a:gd name="connsiteX609" fmla="*/ 4002475 w 7467600"/>
              <a:gd name="connsiteY609" fmla="*/ 1037802 h 6858000"/>
              <a:gd name="connsiteX610" fmla="*/ 506322 w 7467600"/>
              <a:gd name="connsiteY610" fmla="*/ 1020997 h 6858000"/>
              <a:gd name="connsiteX611" fmla="*/ 533068 w 7467600"/>
              <a:gd name="connsiteY611" fmla="*/ 1029409 h 6858000"/>
              <a:gd name="connsiteX612" fmla="*/ 1232525 w 7467600"/>
              <a:gd name="connsiteY612" fmla="*/ 1804675 h 6858000"/>
              <a:gd name="connsiteX613" fmla="*/ 1388858 w 7467600"/>
              <a:gd name="connsiteY613" fmla="*/ 2368011 h 6858000"/>
              <a:gd name="connsiteX614" fmla="*/ 1384098 w 7467600"/>
              <a:gd name="connsiteY614" fmla="*/ 2378125 h 6858000"/>
              <a:gd name="connsiteX615" fmla="*/ 1425393 w 7467600"/>
              <a:gd name="connsiteY615" fmla="*/ 2589124 h 6858000"/>
              <a:gd name="connsiteX616" fmla="*/ 1424001 w 7467600"/>
              <a:gd name="connsiteY616" fmla="*/ 2597541 h 6858000"/>
              <a:gd name="connsiteX617" fmla="*/ 2152729 w 7467600"/>
              <a:gd name="connsiteY617" fmla="*/ 2864487 h 6858000"/>
              <a:gd name="connsiteX618" fmla="*/ 2020609 w 7467600"/>
              <a:gd name="connsiteY618" fmla="*/ 2539671 h 6858000"/>
              <a:gd name="connsiteX619" fmla="*/ 2018920 w 7467600"/>
              <a:gd name="connsiteY619" fmla="*/ 2536309 h 6858000"/>
              <a:gd name="connsiteX620" fmla="*/ 1342441 w 7467600"/>
              <a:gd name="connsiteY620" fmla="*/ 1173017 h 6858000"/>
              <a:gd name="connsiteX621" fmla="*/ 1367925 w 7467600"/>
              <a:gd name="connsiteY621" fmla="*/ 1135648 h 6858000"/>
              <a:gd name="connsiteX622" fmla="*/ 1771401 w 7467600"/>
              <a:gd name="connsiteY622" fmla="*/ 1806673 h 6858000"/>
              <a:gd name="connsiteX623" fmla="*/ 1972385 w 7467600"/>
              <a:gd name="connsiteY623" fmla="*/ 2198735 h 6858000"/>
              <a:gd name="connsiteX624" fmla="*/ 2040892 w 7467600"/>
              <a:gd name="connsiteY624" fmla="*/ 2405205 h 6858000"/>
              <a:gd name="connsiteX625" fmla="*/ 2131689 w 7467600"/>
              <a:gd name="connsiteY625" fmla="*/ 1936926 h 6858000"/>
              <a:gd name="connsiteX626" fmla="*/ 2454820 w 7467600"/>
              <a:gd name="connsiteY626" fmla="*/ 1248808 h 6858000"/>
              <a:gd name="connsiteX627" fmla="*/ 2492512 w 7467600"/>
              <a:gd name="connsiteY627" fmla="*/ 1302920 h 6858000"/>
              <a:gd name="connsiteX628" fmla="*/ 2081216 w 7467600"/>
              <a:gd name="connsiteY628" fmla="*/ 2527513 h 6858000"/>
              <a:gd name="connsiteX629" fmla="*/ 2081211 w 7467600"/>
              <a:gd name="connsiteY629" fmla="*/ 2528916 h 6858000"/>
              <a:gd name="connsiteX630" fmla="*/ 2199067 w 7467600"/>
              <a:gd name="connsiteY630" fmla="*/ 2884061 h 6858000"/>
              <a:gd name="connsiteX631" fmla="*/ 3192586 w 7467600"/>
              <a:gd name="connsiteY631" fmla="*/ 3411496 h 6858000"/>
              <a:gd name="connsiteX632" fmla="*/ 3182620 w 7467600"/>
              <a:gd name="connsiteY632" fmla="*/ 3483279 h 6858000"/>
              <a:gd name="connsiteX633" fmla="*/ 2435119 w 7467600"/>
              <a:gd name="connsiteY633" fmla="*/ 3080173 h 6858000"/>
              <a:gd name="connsiteX634" fmla="*/ 2410152 w 7467600"/>
              <a:gd name="connsiteY634" fmla="*/ 3063751 h 6858000"/>
              <a:gd name="connsiteX635" fmla="*/ 2408099 w 7467600"/>
              <a:gd name="connsiteY635" fmla="*/ 3064403 h 6858000"/>
              <a:gd name="connsiteX636" fmla="*/ 2407218 w 7467600"/>
              <a:gd name="connsiteY636" fmla="*/ 3070324 h 6858000"/>
              <a:gd name="connsiteX637" fmla="*/ 2380138 w 7467600"/>
              <a:gd name="connsiteY637" fmla="*/ 3099341 h 6858000"/>
              <a:gd name="connsiteX638" fmla="*/ 1765923 w 7467600"/>
              <a:gd name="connsiteY638" fmla="*/ 3581043 h 6858000"/>
              <a:gd name="connsiteX639" fmla="*/ 1702258 w 7467600"/>
              <a:gd name="connsiteY639" fmla="*/ 3612286 h 6858000"/>
              <a:gd name="connsiteX640" fmla="*/ 1538370 w 7467600"/>
              <a:gd name="connsiteY640" fmla="*/ 3811804 h 6858000"/>
              <a:gd name="connsiteX641" fmla="*/ 542867 w 7467600"/>
              <a:gd name="connsiteY641" fmla="*/ 4944092 h 6858000"/>
              <a:gd name="connsiteX642" fmla="*/ 515800 w 7467600"/>
              <a:gd name="connsiteY642" fmla="*/ 4862180 h 6858000"/>
              <a:gd name="connsiteX643" fmla="*/ 909145 w 7467600"/>
              <a:gd name="connsiteY643" fmla="*/ 4199225 h 6858000"/>
              <a:gd name="connsiteX644" fmla="*/ 1214067 w 7467600"/>
              <a:gd name="connsiteY644" fmla="*/ 3908561 h 6858000"/>
              <a:gd name="connsiteX645" fmla="*/ 640967 w 7467600"/>
              <a:gd name="connsiteY645" fmla="*/ 4105601 h 6858000"/>
              <a:gd name="connsiteX646" fmla="*/ 112563 w 7467600"/>
              <a:gd name="connsiteY646" fmla="*/ 4396952 h 6858000"/>
              <a:gd name="connsiteX647" fmla="*/ 0 w 7467600"/>
              <a:gd name="connsiteY647" fmla="*/ 4466006 h 6858000"/>
              <a:gd name="connsiteX648" fmla="*/ 0 w 7467600"/>
              <a:gd name="connsiteY648" fmla="*/ 4233763 h 6858000"/>
              <a:gd name="connsiteX649" fmla="*/ 36881 w 7467600"/>
              <a:gd name="connsiteY649" fmla="*/ 4200118 h 6858000"/>
              <a:gd name="connsiteX650" fmla="*/ 910534 w 7467600"/>
              <a:gd name="connsiteY650" fmla="*/ 3629753 h 6858000"/>
              <a:gd name="connsiteX651" fmla="*/ 1578717 w 7467600"/>
              <a:gd name="connsiteY651" fmla="*/ 3575982 h 6858000"/>
              <a:gd name="connsiteX652" fmla="*/ 2338780 w 7467600"/>
              <a:gd name="connsiteY652" fmla="*/ 3033725 h 6858000"/>
              <a:gd name="connsiteX653" fmla="*/ 1807991 w 7467600"/>
              <a:gd name="connsiteY653" fmla="*/ 2807184 h 6858000"/>
              <a:gd name="connsiteX654" fmla="*/ 1416358 w 7467600"/>
              <a:gd name="connsiteY654" fmla="*/ 3112571 h 6858000"/>
              <a:gd name="connsiteX655" fmla="*/ 939066 w 7467600"/>
              <a:gd name="connsiteY655" fmla="*/ 3378798 h 6858000"/>
              <a:gd name="connsiteX656" fmla="*/ 115099 w 7467600"/>
              <a:gd name="connsiteY656" fmla="*/ 3607650 h 6858000"/>
              <a:gd name="connsiteX657" fmla="*/ 97284 w 7467600"/>
              <a:gd name="connsiteY657" fmla="*/ 3520393 h 6858000"/>
              <a:gd name="connsiteX658" fmla="*/ 922050 w 7467600"/>
              <a:gd name="connsiteY658" fmla="*/ 3074867 h 6858000"/>
              <a:gd name="connsiteX659" fmla="*/ 1405265 w 7467600"/>
              <a:gd name="connsiteY659" fmla="*/ 3016319 h 6858000"/>
              <a:gd name="connsiteX660" fmla="*/ 1407512 w 7467600"/>
              <a:gd name="connsiteY660" fmla="*/ 3018001 h 6858000"/>
              <a:gd name="connsiteX661" fmla="*/ 1726266 w 7467600"/>
              <a:gd name="connsiteY661" fmla="*/ 2777274 h 6858000"/>
              <a:gd name="connsiteX662" fmla="*/ 625390 w 7467600"/>
              <a:gd name="connsiteY662" fmla="*/ 2514541 h 6858000"/>
              <a:gd name="connsiteX663" fmla="*/ 619799 w 7467600"/>
              <a:gd name="connsiteY663" fmla="*/ 2527180 h 6858000"/>
              <a:gd name="connsiteX664" fmla="*/ 310030 w 7467600"/>
              <a:gd name="connsiteY664" fmla="*/ 2771818 h 6858000"/>
              <a:gd name="connsiteX665" fmla="*/ 173877 w 7467600"/>
              <a:gd name="connsiteY665" fmla="*/ 2937056 h 6858000"/>
              <a:gd name="connsiteX666" fmla="*/ 77889 w 7467600"/>
              <a:gd name="connsiteY666" fmla="*/ 3138440 h 6858000"/>
              <a:gd name="connsiteX667" fmla="*/ 0 w 7467600"/>
              <a:gd name="connsiteY667" fmla="*/ 3271395 h 6858000"/>
              <a:gd name="connsiteX668" fmla="*/ 0 w 7467600"/>
              <a:gd name="connsiteY668" fmla="*/ 3153002 h 6858000"/>
              <a:gd name="connsiteX669" fmla="*/ 2386 w 7467600"/>
              <a:gd name="connsiteY669" fmla="*/ 3149203 h 6858000"/>
              <a:gd name="connsiteX670" fmla="*/ 89753 w 7467600"/>
              <a:gd name="connsiteY670" fmla="*/ 2987702 h 6858000"/>
              <a:gd name="connsiteX671" fmla="*/ 76869 w 7467600"/>
              <a:gd name="connsiteY671" fmla="*/ 3005404 h 6858000"/>
              <a:gd name="connsiteX672" fmla="*/ 32049 w 7467600"/>
              <a:gd name="connsiteY672" fmla="*/ 3065814 h 6858000"/>
              <a:gd name="connsiteX673" fmla="*/ 0 w 7467600"/>
              <a:gd name="connsiteY673" fmla="*/ 3108744 h 6858000"/>
              <a:gd name="connsiteX674" fmla="*/ 0 w 7467600"/>
              <a:gd name="connsiteY674" fmla="*/ 3058059 h 6858000"/>
              <a:gd name="connsiteX675" fmla="*/ 7610 w 7467600"/>
              <a:gd name="connsiteY675" fmla="*/ 3047889 h 6858000"/>
              <a:gd name="connsiteX676" fmla="*/ 52419 w 7467600"/>
              <a:gd name="connsiteY676" fmla="*/ 2987479 h 6858000"/>
              <a:gd name="connsiteX677" fmla="*/ 59142 w 7467600"/>
              <a:gd name="connsiteY677" fmla="*/ 2978488 h 6858000"/>
              <a:gd name="connsiteX678" fmla="*/ 0 w 7467600"/>
              <a:gd name="connsiteY678" fmla="*/ 3015334 h 6858000"/>
              <a:gd name="connsiteX679" fmla="*/ 0 w 7467600"/>
              <a:gd name="connsiteY679" fmla="*/ 2914286 h 6858000"/>
              <a:gd name="connsiteX680" fmla="*/ 36383 w 7467600"/>
              <a:gd name="connsiteY680" fmla="*/ 2901128 h 6858000"/>
              <a:gd name="connsiteX681" fmla="*/ 156329 w 7467600"/>
              <a:gd name="connsiteY681" fmla="*/ 2840533 h 6858000"/>
              <a:gd name="connsiteX682" fmla="*/ 358355 w 7467600"/>
              <a:gd name="connsiteY682" fmla="*/ 2620471 h 6858000"/>
              <a:gd name="connsiteX683" fmla="*/ 510577 w 7467600"/>
              <a:gd name="connsiteY683" fmla="*/ 2501244 h 6858000"/>
              <a:gd name="connsiteX684" fmla="*/ 211967 w 7467600"/>
              <a:gd name="connsiteY684" fmla="*/ 2479171 h 6858000"/>
              <a:gd name="connsiteX685" fmla="*/ 0 w 7467600"/>
              <a:gd name="connsiteY685" fmla="*/ 2476398 h 6858000"/>
              <a:gd name="connsiteX686" fmla="*/ 0 w 7467600"/>
              <a:gd name="connsiteY686" fmla="*/ 2389189 h 6858000"/>
              <a:gd name="connsiteX687" fmla="*/ 103062 w 7467600"/>
              <a:gd name="connsiteY687" fmla="*/ 2389518 h 6858000"/>
              <a:gd name="connsiteX688" fmla="*/ 510734 w 7467600"/>
              <a:gd name="connsiteY688" fmla="*/ 2416201 h 6858000"/>
              <a:gd name="connsiteX689" fmla="*/ 279257 w 7467600"/>
              <a:gd name="connsiteY689" fmla="*/ 2092102 h 6858000"/>
              <a:gd name="connsiteX690" fmla="*/ 65265 w 7467600"/>
              <a:gd name="connsiteY690" fmla="*/ 2006049 h 6858000"/>
              <a:gd name="connsiteX691" fmla="*/ 0 w 7467600"/>
              <a:gd name="connsiteY691" fmla="*/ 1982532 h 6858000"/>
              <a:gd name="connsiteX692" fmla="*/ 0 w 7467600"/>
              <a:gd name="connsiteY692" fmla="*/ 1912789 h 6858000"/>
              <a:gd name="connsiteX693" fmla="*/ 97460 w 7467600"/>
              <a:gd name="connsiteY693" fmla="*/ 1953725 h 6858000"/>
              <a:gd name="connsiteX694" fmla="*/ 221272 w 7467600"/>
              <a:gd name="connsiteY694" fmla="*/ 1980766 h 6858000"/>
              <a:gd name="connsiteX695" fmla="*/ 116765 w 7467600"/>
              <a:gd name="connsiteY695" fmla="*/ 1911033 h 6858000"/>
              <a:gd name="connsiteX696" fmla="*/ 16405 w 7467600"/>
              <a:gd name="connsiteY696" fmla="*/ 1803412 h 6858000"/>
              <a:gd name="connsiteX697" fmla="*/ 0 w 7467600"/>
              <a:gd name="connsiteY697" fmla="*/ 1784777 h 6858000"/>
              <a:gd name="connsiteX698" fmla="*/ 0 w 7467600"/>
              <a:gd name="connsiteY698" fmla="*/ 1740082 h 6858000"/>
              <a:gd name="connsiteX699" fmla="*/ 39394 w 7467600"/>
              <a:gd name="connsiteY699" fmla="*/ 1784856 h 6858000"/>
              <a:gd name="connsiteX700" fmla="*/ 135813 w 7467600"/>
              <a:gd name="connsiteY700" fmla="*/ 1888838 h 6858000"/>
              <a:gd name="connsiteX701" fmla="*/ 242575 w 7467600"/>
              <a:gd name="connsiteY701" fmla="*/ 1958841 h 6858000"/>
              <a:gd name="connsiteX702" fmla="*/ 82197 w 7467600"/>
              <a:gd name="connsiteY702" fmla="*/ 1754826 h 6858000"/>
              <a:gd name="connsiteX703" fmla="*/ 0 w 7467600"/>
              <a:gd name="connsiteY703" fmla="*/ 1679650 h 6858000"/>
              <a:gd name="connsiteX704" fmla="*/ 0 w 7467600"/>
              <a:gd name="connsiteY704" fmla="*/ 1602463 h 6858000"/>
              <a:gd name="connsiteX705" fmla="*/ 84689 w 7467600"/>
              <a:gd name="connsiteY705" fmla="*/ 1677442 h 6858000"/>
              <a:gd name="connsiteX706" fmla="*/ 298437 w 7467600"/>
              <a:gd name="connsiteY706" fmla="*/ 1968019 h 6858000"/>
              <a:gd name="connsiteX707" fmla="*/ 227269 w 7467600"/>
              <a:gd name="connsiteY707" fmla="*/ 1114064 h 6858000"/>
              <a:gd name="connsiteX708" fmla="*/ 248003 w 7467600"/>
              <a:gd name="connsiteY708" fmla="*/ 1089613 h 6858000"/>
              <a:gd name="connsiteX709" fmla="*/ 427020 w 7467600"/>
              <a:gd name="connsiteY709" fmla="*/ 1619803 h 6858000"/>
              <a:gd name="connsiteX710" fmla="*/ 340345 w 7467600"/>
              <a:gd name="connsiteY710" fmla="*/ 2027739 h 6858000"/>
              <a:gd name="connsiteX711" fmla="*/ 360865 w 7467600"/>
              <a:gd name="connsiteY711" fmla="*/ 2044827 h 6858000"/>
              <a:gd name="connsiteX712" fmla="*/ 560414 w 7467600"/>
              <a:gd name="connsiteY712" fmla="*/ 2421457 h 6858000"/>
              <a:gd name="connsiteX713" fmla="*/ 1359703 w 7467600"/>
              <a:gd name="connsiteY713" fmla="*/ 2578554 h 6858000"/>
              <a:gd name="connsiteX714" fmla="*/ 1359422 w 7467600"/>
              <a:gd name="connsiteY714" fmla="*/ 2577994 h 6858000"/>
              <a:gd name="connsiteX715" fmla="*/ 828701 w 7467600"/>
              <a:gd name="connsiteY715" fmla="*/ 1839520 h 6858000"/>
              <a:gd name="connsiteX716" fmla="*/ 494427 w 7467600"/>
              <a:gd name="connsiteY716" fmla="*/ 1092333 h 6858000"/>
              <a:gd name="connsiteX717" fmla="*/ 506322 w 7467600"/>
              <a:gd name="connsiteY717" fmla="*/ 1020997 h 6858000"/>
              <a:gd name="connsiteX718" fmla="*/ 4570198 w 7467600"/>
              <a:gd name="connsiteY718" fmla="*/ 978081 h 6858000"/>
              <a:gd name="connsiteX719" fmla="*/ 4523691 w 7467600"/>
              <a:gd name="connsiteY719" fmla="*/ 1127776 h 6858000"/>
              <a:gd name="connsiteX720" fmla="*/ 4509875 w 7467600"/>
              <a:gd name="connsiteY720" fmla="*/ 1167552 h 6858000"/>
              <a:gd name="connsiteX721" fmla="*/ 4478168 w 7467600"/>
              <a:gd name="connsiteY721" fmla="*/ 1260735 h 6858000"/>
              <a:gd name="connsiteX722" fmla="*/ 4409309 w 7467600"/>
              <a:gd name="connsiteY722" fmla="*/ 1666996 h 6858000"/>
              <a:gd name="connsiteX723" fmla="*/ 4370031 w 7467600"/>
              <a:gd name="connsiteY723" fmla="*/ 1955666 h 6858000"/>
              <a:gd name="connsiteX724" fmla="*/ 4570198 w 7467600"/>
              <a:gd name="connsiteY724" fmla="*/ 978081 h 6858000"/>
              <a:gd name="connsiteX725" fmla="*/ 4557898 w 7467600"/>
              <a:gd name="connsiteY725" fmla="*/ 900011 h 6858000"/>
              <a:gd name="connsiteX726" fmla="*/ 4344840 w 7467600"/>
              <a:gd name="connsiteY726" fmla="*/ 1922038 h 6858000"/>
              <a:gd name="connsiteX727" fmla="*/ 4378710 w 7467600"/>
              <a:gd name="connsiteY727" fmla="*/ 1665516 h 6858000"/>
              <a:gd name="connsiteX728" fmla="*/ 4448798 w 7467600"/>
              <a:gd name="connsiteY728" fmla="*/ 1253024 h 6858000"/>
              <a:gd name="connsiteX729" fmla="*/ 4480315 w 7467600"/>
              <a:gd name="connsiteY729" fmla="*/ 1158454 h 6858000"/>
              <a:gd name="connsiteX730" fmla="*/ 4494133 w 7467600"/>
              <a:gd name="connsiteY730" fmla="*/ 1118676 h 6858000"/>
              <a:gd name="connsiteX731" fmla="*/ 4557898 w 7467600"/>
              <a:gd name="connsiteY731" fmla="*/ 900011 h 6858000"/>
              <a:gd name="connsiteX732" fmla="*/ 5870151 w 7467600"/>
              <a:gd name="connsiteY732" fmla="*/ 898890 h 6858000"/>
              <a:gd name="connsiteX733" fmla="*/ 5861335 w 7467600"/>
              <a:gd name="connsiteY733" fmla="*/ 899177 h 6858000"/>
              <a:gd name="connsiteX734" fmla="*/ 5843702 w 7467600"/>
              <a:gd name="connsiteY734" fmla="*/ 899748 h 6858000"/>
              <a:gd name="connsiteX735" fmla="*/ 5651107 w 7467600"/>
              <a:gd name="connsiteY735" fmla="*/ 920306 h 6858000"/>
              <a:gd name="connsiteX736" fmla="*/ 5459407 w 7467600"/>
              <a:gd name="connsiteY736" fmla="*/ 940975 h 6858000"/>
              <a:gd name="connsiteX737" fmla="*/ 5374846 w 7467600"/>
              <a:gd name="connsiteY737" fmla="*/ 941988 h 6858000"/>
              <a:gd name="connsiteX738" fmla="*/ 5256105 w 7467600"/>
              <a:gd name="connsiteY738" fmla="*/ 945632 h 6858000"/>
              <a:gd name="connsiteX739" fmla="*/ 5107071 w 7467600"/>
              <a:gd name="connsiteY739" fmla="*/ 969720 h 6858000"/>
              <a:gd name="connsiteX740" fmla="*/ 4998681 w 7467600"/>
              <a:gd name="connsiteY740" fmla="*/ 988771 h 6858000"/>
              <a:gd name="connsiteX741" fmla="*/ 5870151 w 7467600"/>
              <a:gd name="connsiteY741" fmla="*/ 898890 h 6858000"/>
              <a:gd name="connsiteX742" fmla="*/ 5504425 w 7467600"/>
              <a:gd name="connsiteY742" fmla="*/ 848067 h 6858000"/>
              <a:gd name="connsiteX743" fmla="*/ 4968849 w 7467600"/>
              <a:gd name="connsiteY743" fmla="*/ 962318 h 6858000"/>
              <a:gd name="connsiteX744" fmla="*/ 5104039 w 7467600"/>
              <a:gd name="connsiteY744" fmla="*/ 940634 h 6858000"/>
              <a:gd name="connsiteX745" fmla="*/ 5256311 w 7467600"/>
              <a:gd name="connsiteY745" fmla="*/ 916490 h 6858000"/>
              <a:gd name="connsiteX746" fmla="*/ 5377381 w 7467600"/>
              <a:gd name="connsiteY746" fmla="*/ 912671 h 6858000"/>
              <a:gd name="connsiteX747" fmla="*/ 5460148 w 7467600"/>
              <a:gd name="connsiteY747" fmla="*/ 911442 h 6858000"/>
              <a:gd name="connsiteX748" fmla="*/ 5648971 w 7467600"/>
              <a:gd name="connsiteY748" fmla="*/ 891331 h 6858000"/>
              <a:gd name="connsiteX749" fmla="*/ 5844807 w 7467600"/>
              <a:gd name="connsiteY749" fmla="*/ 870718 h 6858000"/>
              <a:gd name="connsiteX750" fmla="*/ 5862975 w 7467600"/>
              <a:gd name="connsiteY750" fmla="*/ 869756 h 6858000"/>
              <a:gd name="connsiteX751" fmla="*/ 5920887 w 7467600"/>
              <a:gd name="connsiteY751" fmla="*/ 865929 h 6858000"/>
              <a:gd name="connsiteX752" fmla="*/ 5504425 w 7467600"/>
              <a:gd name="connsiteY752" fmla="*/ 848067 h 6858000"/>
              <a:gd name="connsiteX753" fmla="*/ 3607114 w 7467600"/>
              <a:gd name="connsiteY753" fmla="*/ 467441 h 6858000"/>
              <a:gd name="connsiteX754" fmla="*/ 3296242 w 7467600"/>
              <a:gd name="connsiteY754" fmla="*/ 807991 h 6858000"/>
              <a:gd name="connsiteX755" fmla="*/ 3174674 w 7467600"/>
              <a:gd name="connsiteY755" fmla="*/ 919759 h 6858000"/>
              <a:gd name="connsiteX756" fmla="*/ 3042978 w 7467600"/>
              <a:gd name="connsiteY756" fmla="*/ 1054894 h 6858000"/>
              <a:gd name="connsiteX757" fmla="*/ 2968914 w 7467600"/>
              <a:gd name="connsiteY757" fmla="*/ 1133756 h 6858000"/>
              <a:gd name="connsiteX758" fmla="*/ 3103823 w 7467600"/>
              <a:gd name="connsiteY758" fmla="*/ 1026814 h 6858000"/>
              <a:gd name="connsiteX759" fmla="*/ 3607114 w 7467600"/>
              <a:gd name="connsiteY759" fmla="*/ 467441 h 6858000"/>
              <a:gd name="connsiteX760" fmla="*/ 3744487 w 7467600"/>
              <a:gd name="connsiteY760" fmla="*/ 383136 h 6858000"/>
              <a:gd name="connsiteX761" fmla="*/ 3970213 w 7467600"/>
              <a:gd name="connsiteY761" fmla="*/ 995559 h 6858000"/>
              <a:gd name="connsiteX762" fmla="*/ 3744487 w 7467600"/>
              <a:gd name="connsiteY762" fmla="*/ 383136 h 6858000"/>
              <a:gd name="connsiteX763" fmla="*/ 3624562 w 7467600"/>
              <a:gd name="connsiteY763" fmla="*/ 367041 h 6858000"/>
              <a:gd name="connsiteX764" fmla="*/ 3489712 w 7467600"/>
              <a:gd name="connsiteY764" fmla="*/ 485386 h 6858000"/>
              <a:gd name="connsiteX765" fmla="*/ 3182994 w 7467600"/>
              <a:gd name="connsiteY765" fmla="*/ 828265 h 6858000"/>
              <a:gd name="connsiteX766" fmla="*/ 2892114 w 7467600"/>
              <a:gd name="connsiteY766" fmla="*/ 1172635 h 6858000"/>
              <a:gd name="connsiteX767" fmla="*/ 3021459 w 7467600"/>
              <a:gd name="connsiteY767" fmla="*/ 1035385 h 6858000"/>
              <a:gd name="connsiteX768" fmla="*/ 3153873 w 7467600"/>
              <a:gd name="connsiteY768" fmla="*/ 898971 h 6858000"/>
              <a:gd name="connsiteX769" fmla="*/ 3276511 w 7467600"/>
              <a:gd name="connsiteY769" fmla="*/ 786423 h 6858000"/>
              <a:gd name="connsiteX770" fmla="*/ 3584154 w 7467600"/>
              <a:gd name="connsiteY770" fmla="*/ 448218 h 6858000"/>
              <a:gd name="connsiteX771" fmla="*/ 3624562 w 7467600"/>
              <a:gd name="connsiteY771" fmla="*/ 367041 h 6858000"/>
              <a:gd name="connsiteX772" fmla="*/ 3766672 w 7467600"/>
              <a:gd name="connsiteY772" fmla="*/ 359429 h 6858000"/>
              <a:gd name="connsiteX773" fmla="*/ 3996338 w 7467600"/>
              <a:gd name="connsiteY773" fmla="*/ 968237 h 6858000"/>
              <a:gd name="connsiteX774" fmla="*/ 3766672 w 7467600"/>
              <a:gd name="connsiteY774" fmla="*/ 359429 h 6858000"/>
              <a:gd name="connsiteX775" fmla="*/ 5805386 w 7467600"/>
              <a:gd name="connsiteY775" fmla="*/ 239240 h 6858000"/>
              <a:gd name="connsiteX776" fmla="*/ 5736947 w 7467600"/>
              <a:gd name="connsiteY776" fmla="*/ 261367 h 6858000"/>
              <a:gd name="connsiteX777" fmla="*/ 5427012 w 7467600"/>
              <a:gd name="connsiteY777" fmla="*/ 311272 h 6858000"/>
              <a:gd name="connsiteX778" fmla="*/ 5147818 w 7467600"/>
              <a:gd name="connsiteY778" fmla="*/ 322112 h 6858000"/>
              <a:gd name="connsiteX779" fmla="*/ 5060854 w 7467600"/>
              <a:gd name="connsiteY779" fmla="*/ 311882 h 6858000"/>
              <a:gd name="connsiteX780" fmla="*/ 4945989 w 7467600"/>
              <a:gd name="connsiteY780" fmla="*/ 300516 h 6858000"/>
              <a:gd name="connsiteX781" fmla="*/ 5410479 w 7467600"/>
              <a:gd name="connsiteY781" fmla="*/ 348434 h 6858000"/>
              <a:gd name="connsiteX782" fmla="*/ 5805386 w 7467600"/>
              <a:gd name="connsiteY782" fmla="*/ 239240 h 6858000"/>
              <a:gd name="connsiteX783" fmla="*/ 5905192 w 7467600"/>
              <a:gd name="connsiteY783" fmla="*/ 163079 h 6858000"/>
              <a:gd name="connsiteX784" fmla="*/ 5865655 w 7467600"/>
              <a:gd name="connsiteY784" fmla="*/ 171901 h 6858000"/>
              <a:gd name="connsiteX785" fmla="*/ 5259740 w 7467600"/>
              <a:gd name="connsiteY785" fmla="*/ 257013 h 6858000"/>
              <a:gd name="connsiteX786" fmla="*/ 5208466 w 7467600"/>
              <a:gd name="connsiteY786" fmla="*/ 257550 h 6858000"/>
              <a:gd name="connsiteX787" fmla="*/ 4980204 w 7467600"/>
              <a:gd name="connsiteY787" fmla="*/ 271903 h 6858000"/>
              <a:gd name="connsiteX788" fmla="*/ 5068068 w 7467600"/>
              <a:gd name="connsiteY788" fmla="*/ 282244 h 6858000"/>
              <a:gd name="connsiteX789" fmla="*/ 5153231 w 7467600"/>
              <a:gd name="connsiteY789" fmla="*/ 292240 h 6858000"/>
              <a:gd name="connsiteX790" fmla="*/ 5426491 w 7467600"/>
              <a:gd name="connsiteY790" fmla="*/ 281128 h 6858000"/>
              <a:gd name="connsiteX791" fmla="*/ 5731212 w 7467600"/>
              <a:gd name="connsiteY791" fmla="*/ 231951 h 6858000"/>
              <a:gd name="connsiteX792" fmla="*/ 5905192 w 7467600"/>
              <a:gd name="connsiteY792" fmla="*/ 163079 h 6858000"/>
              <a:gd name="connsiteX793" fmla="*/ 5944437 w 7467600"/>
              <a:gd name="connsiteY793" fmla="*/ 113829 h 6858000"/>
              <a:gd name="connsiteX794" fmla="*/ 5825032 w 7467600"/>
              <a:gd name="connsiteY794" fmla="*/ 146405 h 6858000"/>
              <a:gd name="connsiteX795" fmla="*/ 4955599 w 7467600"/>
              <a:gd name="connsiteY795" fmla="*/ 247008 h 6858000"/>
              <a:gd name="connsiteX796" fmla="*/ 5210104 w 7467600"/>
              <a:gd name="connsiteY796" fmla="*/ 228123 h 6858000"/>
              <a:gd name="connsiteX797" fmla="*/ 5261015 w 7467600"/>
              <a:gd name="connsiteY797" fmla="*/ 227087 h 6858000"/>
              <a:gd name="connsiteX798" fmla="*/ 5861181 w 7467600"/>
              <a:gd name="connsiteY798" fmla="*/ 143093 h 6858000"/>
              <a:gd name="connsiteX799" fmla="*/ 5961252 w 7467600"/>
              <a:gd name="connsiteY799" fmla="*/ 114820 h 6858000"/>
              <a:gd name="connsiteX800" fmla="*/ 5944437 w 7467600"/>
              <a:gd name="connsiteY800" fmla="*/ 113829 h 6858000"/>
              <a:gd name="connsiteX801" fmla="*/ 3882765 w 7467600"/>
              <a:gd name="connsiteY801" fmla="*/ 0 h 6858000"/>
              <a:gd name="connsiteX802" fmla="*/ 3995099 w 7467600"/>
              <a:gd name="connsiteY802" fmla="*/ 0 h 6858000"/>
              <a:gd name="connsiteX803" fmla="*/ 4163818 w 7467600"/>
              <a:gd name="connsiteY803" fmla="*/ 234104 h 6858000"/>
              <a:gd name="connsiteX804" fmla="*/ 4172099 w 7467600"/>
              <a:gd name="connsiteY804" fmla="*/ 234207 h 6858000"/>
              <a:gd name="connsiteX805" fmla="*/ 4784282 w 7467600"/>
              <a:gd name="connsiteY805" fmla="*/ 276561 h 6858000"/>
              <a:gd name="connsiteX806" fmla="*/ 4801687 w 7467600"/>
              <a:gd name="connsiteY806" fmla="*/ 267764 h 6858000"/>
              <a:gd name="connsiteX807" fmla="*/ 6082788 w 7467600"/>
              <a:gd name="connsiteY807" fmla="*/ 64119 h 6858000"/>
              <a:gd name="connsiteX808" fmla="*/ 6099442 w 7467600"/>
              <a:gd name="connsiteY808" fmla="*/ 82568 h 6858000"/>
              <a:gd name="connsiteX809" fmla="*/ 4804137 w 7467600"/>
              <a:gd name="connsiteY809" fmla="*/ 320931 h 6858000"/>
              <a:gd name="connsiteX810" fmla="*/ 4227047 w 7467600"/>
              <a:gd name="connsiteY810" fmla="*/ 313415 h 6858000"/>
              <a:gd name="connsiteX811" fmla="*/ 4346041 w 7467600"/>
              <a:gd name="connsiteY811" fmla="*/ 456086 h 6858000"/>
              <a:gd name="connsiteX812" fmla="*/ 4870967 w 7467600"/>
              <a:gd name="connsiteY812" fmla="*/ 963061 h 6858000"/>
              <a:gd name="connsiteX813" fmla="*/ 4889647 w 7467600"/>
              <a:gd name="connsiteY813" fmla="*/ 957147 h 6858000"/>
              <a:gd name="connsiteX814" fmla="*/ 5422504 w 7467600"/>
              <a:gd name="connsiteY814" fmla="*/ 805191 h 6858000"/>
              <a:gd name="connsiteX815" fmla="*/ 6087656 w 7467600"/>
              <a:gd name="connsiteY815" fmla="*/ 826703 h 6858000"/>
              <a:gd name="connsiteX816" fmla="*/ 6058717 w 7467600"/>
              <a:gd name="connsiteY816" fmla="*/ 865992 h 6858000"/>
              <a:gd name="connsiteX817" fmla="*/ 4974153 w 7467600"/>
              <a:gd name="connsiteY817" fmla="*/ 1045456 h 6858000"/>
              <a:gd name="connsiteX818" fmla="*/ 5627835 w 7467600"/>
              <a:gd name="connsiteY818" fmla="*/ 1472077 h 6858000"/>
              <a:gd name="connsiteX819" fmla="*/ 5629817 w 7467600"/>
              <a:gd name="connsiteY819" fmla="*/ 1471412 h 6858000"/>
              <a:gd name="connsiteX820" fmla="*/ 5634124 w 7467600"/>
              <a:gd name="connsiteY820" fmla="*/ 1470572 h 6858000"/>
              <a:gd name="connsiteX821" fmla="*/ 5755832 w 7467600"/>
              <a:gd name="connsiteY821" fmla="*/ 1383886 h 6858000"/>
              <a:gd name="connsiteX822" fmla="*/ 6014186 w 7467600"/>
              <a:gd name="connsiteY822" fmla="*/ 1279799 h 6858000"/>
              <a:gd name="connsiteX823" fmla="*/ 6901619 w 7467600"/>
              <a:gd name="connsiteY823" fmla="*/ 1047874 h 6858000"/>
              <a:gd name="connsiteX824" fmla="*/ 6931566 w 7467600"/>
              <a:gd name="connsiteY824" fmla="*/ 1062034 h 6858000"/>
              <a:gd name="connsiteX825" fmla="*/ 5790982 w 7467600"/>
              <a:gd name="connsiteY825" fmla="*/ 1561380 h 6858000"/>
              <a:gd name="connsiteX826" fmla="*/ 6188971 w 7467600"/>
              <a:gd name="connsiteY826" fmla="*/ 1755168 h 6858000"/>
              <a:gd name="connsiteX827" fmla="*/ 6202446 w 7467600"/>
              <a:gd name="connsiteY827" fmla="*/ 1752268 h 6858000"/>
              <a:gd name="connsiteX828" fmla="*/ 7179560 w 7467600"/>
              <a:gd name="connsiteY828" fmla="*/ 1467551 h 6858000"/>
              <a:gd name="connsiteX829" fmla="*/ 7158730 w 7467600"/>
              <a:gd name="connsiteY829" fmla="*/ 1507835 h 6858000"/>
              <a:gd name="connsiteX830" fmla="*/ 6326959 w 7467600"/>
              <a:gd name="connsiteY830" fmla="*/ 1817686 h 6858000"/>
              <a:gd name="connsiteX831" fmla="*/ 6537433 w 7467600"/>
              <a:gd name="connsiteY831" fmla="*/ 1907790 h 6858000"/>
              <a:gd name="connsiteX832" fmla="*/ 6550221 w 7467600"/>
              <a:gd name="connsiteY832" fmla="*/ 1910729 h 6858000"/>
              <a:gd name="connsiteX833" fmla="*/ 6964438 w 7467600"/>
              <a:gd name="connsiteY833" fmla="*/ 2209505 h 6858000"/>
              <a:gd name="connsiteX834" fmla="*/ 7367862 w 7467600"/>
              <a:gd name="connsiteY834" fmla="*/ 2806833 h 6858000"/>
              <a:gd name="connsiteX835" fmla="*/ 7364329 w 7467600"/>
              <a:gd name="connsiteY835" fmla="*/ 2826907 h 6858000"/>
              <a:gd name="connsiteX836" fmla="*/ 7290545 w 7467600"/>
              <a:gd name="connsiteY836" fmla="*/ 2850663 h 6858000"/>
              <a:gd name="connsiteX837" fmla="*/ 6472036 w 7467600"/>
              <a:gd name="connsiteY837" fmla="*/ 1959003 h 6858000"/>
              <a:gd name="connsiteX838" fmla="*/ 5792897 w 7467600"/>
              <a:gd name="connsiteY838" fmla="*/ 1647747 h 6858000"/>
              <a:gd name="connsiteX839" fmla="*/ 5842751 w 7467600"/>
              <a:gd name="connsiteY839" fmla="*/ 1816112 h 6858000"/>
              <a:gd name="connsiteX840" fmla="*/ 5847424 w 7467600"/>
              <a:gd name="connsiteY840" fmla="*/ 1815776 h 6858000"/>
              <a:gd name="connsiteX841" fmla="*/ 6399821 w 7467600"/>
              <a:gd name="connsiteY841" fmla="*/ 2344799 h 6858000"/>
              <a:gd name="connsiteX842" fmla="*/ 6323232 w 7467600"/>
              <a:gd name="connsiteY842" fmla="*/ 2389634 h 6858000"/>
              <a:gd name="connsiteX843" fmla="*/ 5942958 w 7467600"/>
              <a:gd name="connsiteY843" fmla="*/ 2077708 h 6858000"/>
              <a:gd name="connsiteX844" fmla="*/ 5921559 w 7467600"/>
              <a:gd name="connsiteY844" fmla="*/ 2378596 h 6858000"/>
              <a:gd name="connsiteX845" fmla="*/ 5817651 w 7467600"/>
              <a:gd name="connsiteY845" fmla="*/ 3023919 h 6858000"/>
              <a:gd name="connsiteX846" fmla="*/ 5729634 w 7467600"/>
              <a:gd name="connsiteY846" fmla="*/ 3051849 h 6858000"/>
              <a:gd name="connsiteX847" fmla="*/ 5611018 w 7467600"/>
              <a:gd name="connsiteY847" fmla="*/ 2316769 h 6858000"/>
              <a:gd name="connsiteX848" fmla="*/ 5687608 w 7467600"/>
              <a:gd name="connsiteY848" fmla="*/ 2039972 h 6858000"/>
              <a:gd name="connsiteX849" fmla="*/ 5657554 w 7467600"/>
              <a:gd name="connsiteY849" fmla="*/ 1576445 h 6858000"/>
              <a:gd name="connsiteX850" fmla="*/ 5150475 w 7467600"/>
              <a:gd name="connsiteY850" fmla="*/ 1274012 h 6858000"/>
              <a:gd name="connsiteX851" fmla="*/ 5349142 w 7467600"/>
              <a:gd name="connsiteY851" fmla="*/ 2204405 h 6858000"/>
              <a:gd name="connsiteX852" fmla="*/ 5262214 w 7467600"/>
              <a:gd name="connsiteY852" fmla="*/ 2233836 h 6858000"/>
              <a:gd name="connsiteX853" fmla="*/ 4981539 w 7467600"/>
              <a:gd name="connsiteY853" fmla="*/ 1542201 h 6858000"/>
              <a:gd name="connsiteX854" fmla="*/ 4958461 w 7467600"/>
              <a:gd name="connsiteY854" fmla="*/ 1136957 h 6858000"/>
              <a:gd name="connsiteX855" fmla="*/ 4655015 w 7467600"/>
              <a:gd name="connsiteY855" fmla="*/ 891426 h 6858000"/>
              <a:gd name="connsiteX856" fmla="*/ 4348002 w 7467600"/>
              <a:gd name="connsiteY856" fmla="*/ 2205895 h 6858000"/>
              <a:gd name="connsiteX857" fmla="*/ 4262250 w 7467600"/>
              <a:gd name="connsiteY857" fmla="*/ 2219972 h 6858000"/>
              <a:gd name="connsiteX858" fmla="*/ 4550611 w 7467600"/>
              <a:gd name="connsiteY858" fmla="*/ 817540 h 6858000"/>
              <a:gd name="connsiteX859" fmla="*/ 4564418 w 7467600"/>
              <a:gd name="connsiteY859" fmla="*/ 808293 h 6858000"/>
              <a:gd name="connsiteX860" fmla="*/ 4266388 w 7467600"/>
              <a:gd name="connsiteY860" fmla="*/ 500083 h 6858000"/>
              <a:gd name="connsiteX861" fmla="*/ 4032842 w 7467600"/>
              <a:gd name="connsiteY861" fmla="*/ 211809 h 6858000"/>
              <a:gd name="connsiteX862" fmla="*/ 3882765 w 7467600"/>
              <a:gd name="connsiteY862" fmla="*/ 0 h 6858000"/>
              <a:gd name="connsiteX863" fmla="*/ 3721337 w 7467600"/>
              <a:gd name="connsiteY863" fmla="*/ 0 h 6858000"/>
              <a:gd name="connsiteX864" fmla="*/ 3797544 w 7467600"/>
              <a:gd name="connsiteY864" fmla="*/ 0 h 6858000"/>
              <a:gd name="connsiteX865" fmla="*/ 3775734 w 7467600"/>
              <a:gd name="connsiteY865" fmla="*/ 95131 h 6858000"/>
              <a:gd name="connsiteX866" fmla="*/ 3724807 w 7467600"/>
              <a:gd name="connsiteY866" fmla="*/ 272257 h 6858000"/>
              <a:gd name="connsiteX867" fmla="*/ 3726844 w 7467600"/>
              <a:gd name="connsiteY867" fmla="*/ 282988 h 6858000"/>
              <a:gd name="connsiteX868" fmla="*/ 3742664 w 7467600"/>
              <a:gd name="connsiteY868" fmla="*/ 279918 h 6858000"/>
              <a:gd name="connsiteX869" fmla="*/ 4103910 w 7467600"/>
              <a:gd name="connsiteY869" fmla="*/ 1161917 h 6858000"/>
              <a:gd name="connsiteX870" fmla="*/ 4020269 w 7467600"/>
              <a:gd name="connsiteY870" fmla="*/ 1200406 h 6858000"/>
              <a:gd name="connsiteX871" fmla="*/ 3674882 w 7467600"/>
              <a:gd name="connsiteY871" fmla="*/ 488524 h 6858000"/>
              <a:gd name="connsiteX872" fmla="*/ 3132682 w 7467600"/>
              <a:gd name="connsiteY872" fmla="*/ 1072284 h 6858000"/>
              <a:gd name="connsiteX873" fmla="*/ 2716346 w 7467600"/>
              <a:gd name="connsiteY873" fmla="*/ 1276376 h 6858000"/>
              <a:gd name="connsiteX874" fmla="*/ 2716772 w 7467600"/>
              <a:gd name="connsiteY874" fmla="*/ 1255462 h 6858000"/>
              <a:gd name="connsiteX875" fmla="*/ 3471096 w 7467600"/>
              <a:gd name="connsiteY875" fmla="*/ 437072 h 6858000"/>
              <a:gd name="connsiteX876" fmla="*/ 3639057 w 7467600"/>
              <a:gd name="connsiteY876" fmla="*/ 286334 h 6858000"/>
              <a:gd name="connsiteX877" fmla="*/ 3640309 w 7467600"/>
              <a:gd name="connsiteY877" fmla="*/ 284664 h 6858000"/>
              <a:gd name="connsiteX878" fmla="*/ 3646022 w 7467600"/>
              <a:gd name="connsiteY878" fmla="*/ 276711 h 6858000"/>
              <a:gd name="connsiteX879" fmla="*/ 3707943 w 7467600"/>
              <a:gd name="connsiteY879" fmla="*/ 65958 h 6858000"/>
              <a:gd name="connsiteX880" fmla="*/ 3721337 w 7467600"/>
              <a:gd name="connsiteY880" fmla="*/ 0 h 6858000"/>
              <a:gd name="connsiteX881" fmla="*/ 2867960 w 7467600"/>
              <a:gd name="connsiteY881" fmla="*/ 0 h 6858000"/>
              <a:gd name="connsiteX882" fmla="*/ 2926351 w 7467600"/>
              <a:gd name="connsiteY882" fmla="*/ 0 h 6858000"/>
              <a:gd name="connsiteX883" fmla="*/ 2902823 w 7467600"/>
              <a:gd name="connsiteY883" fmla="*/ 262929 h 6858000"/>
              <a:gd name="connsiteX884" fmla="*/ 2940663 w 7467600"/>
              <a:gd name="connsiteY884" fmla="*/ 140884 h 6858000"/>
              <a:gd name="connsiteX885" fmla="*/ 2947039 w 7467600"/>
              <a:gd name="connsiteY885" fmla="*/ 122524 h 6858000"/>
              <a:gd name="connsiteX886" fmla="*/ 2984316 w 7467600"/>
              <a:gd name="connsiteY886" fmla="*/ 0 h 6858000"/>
              <a:gd name="connsiteX887" fmla="*/ 3016114 w 7467600"/>
              <a:gd name="connsiteY887" fmla="*/ 0 h 6858000"/>
              <a:gd name="connsiteX888" fmla="*/ 2979949 w 7467600"/>
              <a:gd name="connsiteY888" fmla="*/ 119274 h 6858000"/>
              <a:gd name="connsiteX889" fmla="*/ 3023879 w 7467600"/>
              <a:gd name="connsiteY889" fmla="*/ 0 h 6858000"/>
              <a:gd name="connsiteX890" fmla="*/ 3105400 w 7467600"/>
              <a:gd name="connsiteY890" fmla="*/ 0 h 6858000"/>
              <a:gd name="connsiteX891" fmla="*/ 3094669 w 7467600"/>
              <a:gd name="connsiteY891" fmla="*/ 30308 h 6858000"/>
              <a:gd name="connsiteX892" fmla="*/ 2901945 w 7467600"/>
              <a:gd name="connsiteY892" fmla="*/ 466538 h 6858000"/>
              <a:gd name="connsiteX893" fmla="*/ 2815209 w 7467600"/>
              <a:gd name="connsiteY893" fmla="*/ 497361 h 6858000"/>
              <a:gd name="connsiteX894" fmla="*/ 2844845 w 7467600"/>
              <a:gd name="connsiteY894" fmla="*/ 127638 h 6858000"/>
              <a:gd name="connsiteX895" fmla="*/ 2867960 w 7467600"/>
              <a:gd name="connsiteY895" fmla="*/ 0 h 6858000"/>
              <a:gd name="connsiteX896" fmla="*/ 1057230 w 7467600"/>
              <a:gd name="connsiteY896" fmla="*/ 0 h 6858000"/>
              <a:gd name="connsiteX897" fmla="*/ 1111003 w 7467600"/>
              <a:gd name="connsiteY897" fmla="*/ 0 h 6858000"/>
              <a:gd name="connsiteX898" fmla="*/ 1125553 w 7467600"/>
              <a:gd name="connsiteY898" fmla="*/ 52588 h 6858000"/>
              <a:gd name="connsiteX899" fmla="*/ 1304276 w 7467600"/>
              <a:gd name="connsiteY899" fmla="*/ 476275 h 6858000"/>
              <a:gd name="connsiteX900" fmla="*/ 1492066 w 7467600"/>
              <a:gd name="connsiteY900" fmla="*/ 886333 h 6858000"/>
              <a:gd name="connsiteX901" fmla="*/ 1423698 w 7467600"/>
              <a:gd name="connsiteY901" fmla="*/ 710817 h 6858000"/>
              <a:gd name="connsiteX902" fmla="*/ 1357609 w 7467600"/>
              <a:gd name="connsiteY902" fmla="*/ 532892 h 6858000"/>
              <a:gd name="connsiteX903" fmla="*/ 1309550 w 7467600"/>
              <a:gd name="connsiteY903" fmla="*/ 374031 h 6858000"/>
              <a:gd name="connsiteX904" fmla="*/ 1193673 w 7467600"/>
              <a:gd name="connsiteY904" fmla="*/ 49533 h 6858000"/>
              <a:gd name="connsiteX905" fmla="*/ 1164391 w 7467600"/>
              <a:gd name="connsiteY905" fmla="*/ 0 h 6858000"/>
              <a:gd name="connsiteX906" fmla="*/ 1200666 w 7467600"/>
              <a:gd name="connsiteY906" fmla="*/ 0 h 6858000"/>
              <a:gd name="connsiteX907" fmla="*/ 1223408 w 7467600"/>
              <a:gd name="connsiteY907" fmla="*/ 38996 h 6858000"/>
              <a:gd name="connsiteX908" fmla="*/ 1339635 w 7467600"/>
              <a:gd name="connsiteY908" fmla="*/ 365517 h 6858000"/>
              <a:gd name="connsiteX909" fmla="*/ 1387469 w 7467600"/>
              <a:gd name="connsiteY909" fmla="*/ 523079 h 6858000"/>
              <a:gd name="connsiteX910" fmla="*/ 1452685 w 7467600"/>
              <a:gd name="connsiteY910" fmla="*/ 699806 h 6858000"/>
              <a:gd name="connsiteX911" fmla="*/ 1492092 w 7467600"/>
              <a:gd name="connsiteY911" fmla="*/ 800424 h 6858000"/>
              <a:gd name="connsiteX912" fmla="*/ 1455302 w 7467600"/>
              <a:gd name="connsiteY912" fmla="*/ 632913 h 6858000"/>
              <a:gd name="connsiteX913" fmla="*/ 1222336 w 7467600"/>
              <a:gd name="connsiteY913" fmla="*/ 9480 h 6858000"/>
              <a:gd name="connsiteX914" fmla="*/ 1214634 w 7467600"/>
              <a:gd name="connsiteY914" fmla="*/ 0 h 6858000"/>
              <a:gd name="connsiteX915" fmla="*/ 1289827 w 7467600"/>
              <a:gd name="connsiteY915" fmla="*/ 0 h 6858000"/>
              <a:gd name="connsiteX916" fmla="*/ 1321076 w 7467600"/>
              <a:gd name="connsiteY916" fmla="*/ 59722 h 6858000"/>
              <a:gd name="connsiteX917" fmla="*/ 1512579 w 7467600"/>
              <a:gd name="connsiteY917" fmla="*/ 626441 h 6858000"/>
              <a:gd name="connsiteX918" fmla="*/ 1506076 w 7467600"/>
              <a:gd name="connsiteY918" fmla="*/ 1089289 h 6858000"/>
              <a:gd name="connsiteX919" fmla="*/ 1486346 w 7467600"/>
              <a:gd name="connsiteY919" fmla="*/ 1079919 h 6858000"/>
              <a:gd name="connsiteX920" fmla="*/ 1070511 w 7467600"/>
              <a:gd name="connsiteY920" fmla="*/ 48609 h 6858000"/>
              <a:gd name="connsiteX921" fmla="*/ 1057230 w 7467600"/>
              <a:gd name="connsiteY921" fmla="*/ 0 h 6858000"/>
              <a:gd name="connsiteX922" fmla="*/ 43151 w 7467600"/>
              <a:gd name="connsiteY922" fmla="*/ 0 h 6858000"/>
              <a:gd name="connsiteX923" fmla="*/ 95283 w 7467600"/>
              <a:gd name="connsiteY923" fmla="*/ 0 h 6858000"/>
              <a:gd name="connsiteX924" fmla="*/ 300708 w 7467600"/>
              <a:gd name="connsiteY924" fmla="*/ 154571 h 6858000"/>
              <a:gd name="connsiteX925" fmla="*/ 530414 w 7467600"/>
              <a:gd name="connsiteY925" fmla="*/ 354673 h 6858000"/>
              <a:gd name="connsiteX926" fmla="*/ 333785 w 7467600"/>
              <a:gd name="connsiteY926" fmla="*/ 161564 h 6858000"/>
              <a:gd name="connsiteX927" fmla="*/ 147005 w 7467600"/>
              <a:gd name="connsiteY927" fmla="*/ 0 h 6858000"/>
              <a:gd name="connsiteX928" fmla="*/ 272509 w 7467600"/>
              <a:gd name="connsiteY928" fmla="*/ 0 h 6858000"/>
              <a:gd name="connsiteX929" fmla="*/ 326276 w 7467600"/>
              <a:gd name="connsiteY929" fmla="*/ 45847 h 6858000"/>
              <a:gd name="connsiteX930" fmla="*/ 823759 w 7467600"/>
              <a:gd name="connsiteY930" fmla="*/ 574145 h 6858000"/>
              <a:gd name="connsiteX931" fmla="*/ 811254 w 7467600"/>
              <a:gd name="connsiteY931" fmla="*/ 665546 h 6858000"/>
              <a:gd name="connsiteX932" fmla="*/ 154042 w 7467600"/>
              <a:gd name="connsiteY932" fmla="*/ 261522 h 6858000"/>
              <a:gd name="connsiteX933" fmla="*/ 13550 w 7467600"/>
              <a:gd name="connsiteY933" fmla="*/ 158423 h 6858000"/>
              <a:gd name="connsiteX934" fmla="*/ 0 w 7467600"/>
              <a:gd name="connsiteY934" fmla="*/ 146618 h 6858000"/>
              <a:gd name="connsiteX935" fmla="*/ 0 w 7467600"/>
              <a:gd name="connsiteY935" fmla="*/ 59161 h 6858000"/>
              <a:gd name="connsiteX936" fmla="*/ 45427 w 7467600"/>
              <a:gd name="connsiteY936" fmla="*/ 101078 h 6858000"/>
              <a:gd name="connsiteX937" fmla="*/ 630103 w 7467600"/>
              <a:gd name="connsiteY937" fmla="*/ 485885 h 6858000"/>
              <a:gd name="connsiteX938" fmla="*/ 532040 w 7467600"/>
              <a:gd name="connsiteY938" fmla="*/ 399359 h 6858000"/>
              <a:gd name="connsiteX939" fmla="*/ 517618 w 7467600"/>
              <a:gd name="connsiteY939" fmla="*/ 385726 h 6858000"/>
              <a:gd name="connsiteX940" fmla="*/ 285074 w 7467600"/>
              <a:gd name="connsiteY940" fmla="*/ 182755 h 6858000"/>
              <a:gd name="connsiteX941" fmla="*/ 43151 w 7467600"/>
              <a:gd name="connsiteY941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289862 w 7467600"/>
              <a:gd name="connsiteY4" fmla="*/ 665982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7289862 w 7467600"/>
              <a:gd name="connsiteY8" fmla="*/ 6659827 h 6858000"/>
              <a:gd name="connsiteX9" fmla="*/ 1019354 w 7467600"/>
              <a:gd name="connsiteY9" fmla="*/ 6315006 h 6858000"/>
              <a:gd name="connsiteX10" fmla="*/ 441046 w 7467600"/>
              <a:gd name="connsiteY10" fmla="*/ 6691153 h 6858000"/>
              <a:gd name="connsiteX11" fmla="*/ 1019354 w 7467600"/>
              <a:gd name="connsiteY11" fmla="*/ 6315006 h 6858000"/>
              <a:gd name="connsiteX12" fmla="*/ 991680 w 7467600"/>
              <a:gd name="connsiteY12" fmla="*/ 6298413 h 6858000"/>
              <a:gd name="connsiteX13" fmla="*/ 409060 w 7467600"/>
              <a:gd name="connsiteY13" fmla="*/ 6671470 h 6858000"/>
              <a:gd name="connsiteX14" fmla="*/ 991680 w 7467600"/>
              <a:gd name="connsiteY14" fmla="*/ 6298413 h 6858000"/>
              <a:gd name="connsiteX15" fmla="*/ 103333 w 7467600"/>
              <a:gd name="connsiteY15" fmla="*/ 5699602 h 6858000"/>
              <a:gd name="connsiteX16" fmla="*/ 233938 w 7467600"/>
              <a:gd name="connsiteY16" fmla="*/ 5809416 h 6858000"/>
              <a:gd name="connsiteX17" fmla="*/ 883580 w 7467600"/>
              <a:gd name="connsiteY17" fmla="*/ 6180710 h 6858000"/>
              <a:gd name="connsiteX18" fmla="*/ 487337 w 7467600"/>
              <a:gd name="connsiteY18" fmla="*/ 5950182 h 6858000"/>
              <a:gd name="connsiteX19" fmla="*/ 354051 w 7467600"/>
              <a:gd name="connsiteY19" fmla="*/ 5854912 h 6858000"/>
              <a:gd name="connsiteX20" fmla="*/ 195436 w 7467600"/>
              <a:gd name="connsiteY20" fmla="*/ 5755068 h 6858000"/>
              <a:gd name="connsiteX21" fmla="*/ 103333 w 7467600"/>
              <a:gd name="connsiteY21" fmla="*/ 5699602 h 6858000"/>
              <a:gd name="connsiteX22" fmla="*/ 5539432 w 7467600"/>
              <a:gd name="connsiteY22" fmla="*/ 5642928 h 6858000"/>
              <a:gd name="connsiteX23" fmla="*/ 5555462 w 7467600"/>
              <a:gd name="connsiteY23" fmla="*/ 5694454 h 6858000"/>
              <a:gd name="connsiteX24" fmla="*/ 5828270 w 7467600"/>
              <a:gd name="connsiteY24" fmla="*/ 6320663 h 6858000"/>
              <a:gd name="connsiteX25" fmla="*/ 5947416 w 7467600"/>
              <a:gd name="connsiteY25" fmla="*/ 6574846 h 6858000"/>
              <a:gd name="connsiteX26" fmla="*/ 5539432 w 7467600"/>
              <a:gd name="connsiteY26" fmla="*/ 5642928 h 6858000"/>
              <a:gd name="connsiteX27" fmla="*/ 51253 w 7467600"/>
              <a:gd name="connsiteY27" fmla="*/ 5631825 h 6858000"/>
              <a:gd name="connsiteX28" fmla="*/ 211622 w 7467600"/>
              <a:gd name="connsiteY28" fmla="*/ 5728803 h 6858000"/>
              <a:gd name="connsiteX29" fmla="*/ 371652 w 7467600"/>
              <a:gd name="connsiteY29" fmla="*/ 5829062 h 6858000"/>
              <a:gd name="connsiteX30" fmla="*/ 505903 w 7467600"/>
              <a:gd name="connsiteY30" fmla="*/ 5925221 h 6858000"/>
              <a:gd name="connsiteX31" fmla="*/ 899240 w 7467600"/>
              <a:gd name="connsiteY31" fmla="*/ 6153068 h 6858000"/>
              <a:gd name="connsiteX32" fmla="*/ 988114 w 7467600"/>
              <a:gd name="connsiteY32" fmla="*/ 6174204 h 6858000"/>
              <a:gd name="connsiteX33" fmla="*/ 845971 w 7467600"/>
              <a:gd name="connsiteY33" fmla="*/ 6067177 h 6858000"/>
              <a:gd name="connsiteX34" fmla="*/ 448057 w 7467600"/>
              <a:gd name="connsiteY34" fmla="*/ 5841376 h 6858000"/>
              <a:gd name="connsiteX35" fmla="*/ 51253 w 7467600"/>
              <a:gd name="connsiteY35" fmla="*/ 5631825 h 6858000"/>
              <a:gd name="connsiteX36" fmla="*/ 2606687 w 7467600"/>
              <a:gd name="connsiteY36" fmla="*/ 5630718 h 6858000"/>
              <a:gd name="connsiteX37" fmla="*/ 2645658 w 7467600"/>
              <a:gd name="connsiteY37" fmla="*/ 6640259 h 6858000"/>
              <a:gd name="connsiteX38" fmla="*/ 2606687 w 7467600"/>
              <a:gd name="connsiteY38" fmla="*/ 5630718 h 6858000"/>
              <a:gd name="connsiteX39" fmla="*/ 3642057 w 7467600"/>
              <a:gd name="connsiteY39" fmla="*/ 5573487 h 6858000"/>
              <a:gd name="connsiteX40" fmla="*/ 3632981 w 7467600"/>
              <a:gd name="connsiteY40" fmla="*/ 5579437 h 6858000"/>
              <a:gd name="connsiteX41" fmla="*/ 3382436 w 7467600"/>
              <a:gd name="connsiteY41" fmla="*/ 5952726 h 6858000"/>
              <a:gd name="connsiteX42" fmla="*/ 3191929 w 7467600"/>
              <a:gd name="connsiteY42" fmla="*/ 6662669 h 6858000"/>
              <a:gd name="connsiteX43" fmla="*/ 3369898 w 7467600"/>
              <a:gd name="connsiteY43" fmla="*/ 6081771 h 6858000"/>
              <a:gd name="connsiteX44" fmla="*/ 3642057 w 7467600"/>
              <a:gd name="connsiteY44" fmla="*/ 5573487 h 6858000"/>
              <a:gd name="connsiteX45" fmla="*/ 2650666 w 7467600"/>
              <a:gd name="connsiteY45" fmla="*/ 5530686 h 6858000"/>
              <a:gd name="connsiteX46" fmla="*/ 2650249 w 7467600"/>
              <a:gd name="connsiteY46" fmla="*/ 5532101 h 6858000"/>
              <a:gd name="connsiteX47" fmla="*/ 2663808 w 7467600"/>
              <a:gd name="connsiteY47" fmla="*/ 6535215 h 6858000"/>
              <a:gd name="connsiteX48" fmla="*/ 2665418 w 7467600"/>
              <a:gd name="connsiteY48" fmla="*/ 6132756 h 6858000"/>
              <a:gd name="connsiteX49" fmla="*/ 2650666 w 7467600"/>
              <a:gd name="connsiteY49" fmla="*/ 5530686 h 6858000"/>
              <a:gd name="connsiteX50" fmla="*/ 2680277 w 7467600"/>
              <a:gd name="connsiteY50" fmla="*/ 5479204 h 6858000"/>
              <a:gd name="connsiteX51" fmla="*/ 2678972 w 7467600"/>
              <a:gd name="connsiteY51" fmla="*/ 5481582 h 6858000"/>
              <a:gd name="connsiteX52" fmla="*/ 2696666 w 7467600"/>
              <a:gd name="connsiteY52" fmla="*/ 6133836 h 6858000"/>
              <a:gd name="connsiteX53" fmla="*/ 2695769 w 7467600"/>
              <a:gd name="connsiteY53" fmla="*/ 6390955 h 6858000"/>
              <a:gd name="connsiteX54" fmla="*/ 2739893 w 7467600"/>
              <a:gd name="connsiteY54" fmla="*/ 6108357 h 6858000"/>
              <a:gd name="connsiteX55" fmla="*/ 2680277 w 7467600"/>
              <a:gd name="connsiteY55" fmla="*/ 5479204 h 6858000"/>
              <a:gd name="connsiteX56" fmla="*/ 1132195 w 7467600"/>
              <a:gd name="connsiteY56" fmla="*/ 5467980 h 6858000"/>
              <a:gd name="connsiteX57" fmla="*/ 1679056 w 7467600"/>
              <a:gd name="connsiteY57" fmla="*/ 5516907 h 6858000"/>
              <a:gd name="connsiteX58" fmla="*/ 2128648 w 7467600"/>
              <a:gd name="connsiteY58" fmla="*/ 5474249 h 6858000"/>
              <a:gd name="connsiteX59" fmla="*/ 1825619 w 7467600"/>
              <a:gd name="connsiteY59" fmla="*/ 5478447 h 6858000"/>
              <a:gd name="connsiteX60" fmla="*/ 1737798 w 7467600"/>
              <a:gd name="connsiteY60" fmla="*/ 5483353 h 6858000"/>
              <a:gd name="connsiteX61" fmla="*/ 1132195 w 7467600"/>
              <a:gd name="connsiteY61" fmla="*/ 5467980 h 6858000"/>
              <a:gd name="connsiteX62" fmla="*/ 1456157 w 7467600"/>
              <a:gd name="connsiteY62" fmla="*/ 5371404 h 6858000"/>
              <a:gd name="connsiteX63" fmla="*/ 1244432 w 7467600"/>
              <a:gd name="connsiteY63" fmla="*/ 5385601 h 6858000"/>
              <a:gd name="connsiteX64" fmla="*/ 973990 w 7467600"/>
              <a:gd name="connsiteY64" fmla="*/ 5424940 h 6858000"/>
              <a:gd name="connsiteX65" fmla="*/ 1103809 w 7467600"/>
              <a:gd name="connsiteY65" fmla="*/ 5433720 h 6858000"/>
              <a:gd name="connsiteX66" fmla="*/ 1123454 w 7467600"/>
              <a:gd name="connsiteY66" fmla="*/ 5435727 h 6858000"/>
              <a:gd name="connsiteX67" fmla="*/ 1737017 w 7467600"/>
              <a:gd name="connsiteY67" fmla="*/ 5452183 h 6858000"/>
              <a:gd name="connsiteX68" fmla="*/ 1824397 w 7467600"/>
              <a:gd name="connsiteY68" fmla="*/ 5447757 h 6858000"/>
              <a:gd name="connsiteX69" fmla="*/ 2070059 w 7467600"/>
              <a:gd name="connsiteY69" fmla="*/ 5441660 h 6858000"/>
              <a:gd name="connsiteX70" fmla="*/ 1456157 w 7467600"/>
              <a:gd name="connsiteY70" fmla="*/ 5371404 h 6858000"/>
              <a:gd name="connsiteX71" fmla="*/ 4988186 w 7467600"/>
              <a:gd name="connsiteY71" fmla="*/ 5216467 h 6858000"/>
              <a:gd name="connsiteX72" fmla="*/ 4777334 w 7467600"/>
              <a:gd name="connsiteY72" fmla="*/ 5406072 h 6858000"/>
              <a:gd name="connsiteX73" fmla="*/ 4718341 w 7467600"/>
              <a:gd name="connsiteY73" fmla="*/ 5468043 h 6858000"/>
              <a:gd name="connsiteX74" fmla="*/ 4604655 w 7467600"/>
              <a:gd name="connsiteY74" fmla="*/ 5583434 h 6858000"/>
              <a:gd name="connsiteX75" fmla="*/ 4565074 w 7467600"/>
              <a:gd name="connsiteY75" fmla="*/ 5618550 h 6858000"/>
              <a:gd name="connsiteX76" fmla="*/ 4988186 w 7467600"/>
              <a:gd name="connsiteY76" fmla="*/ 5216467 h 6858000"/>
              <a:gd name="connsiteX77" fmla="*/ 4978032 w 7467600"/>
              <a:gd name="connsiteY77" fmla="*/ 5183809 h 6858000"/>
              <a:gd name="connsiteX78" fmla="*/ 4463413 w 7467600"/>
              <a:gd name="connsiteY78" fmla="*/ 5615162 h 6858000"/>
              <a:gd name="connsiteX79" fmla="*/ 4358134 w 7467600"/>
              <a:gd name="connsiteY79" fmla="*/ 5742791 h 6858000"/>
              <a:gd name="connsiteX80" fmla="*/ 4376219 w 7467600"/>
              <a:gd name="connsiteY80" fmla="*/ 5729027 h 6858000"/>
              <a:gd name="connsiteX81" fmla="*/ 4582340 w 7467600"/>
              <a:gd name="connsiteY81" fmla="*/ 5561037 h 6858000"/>
              <a:gd name="connsiteX82" fmla="*/ 4694684 w 7467600"/>
              <a:gd name="connsiteY82" fmla="*/ 5447098 h 6858000"/>
              <a:gd name="connsiteX83" fmla="*/ 4754123 w 7467600"/>
              <a:gd name="connsiteY83" fmla="*/ 5384643 h 6858000"/>
              <a:gd name="connsiteX84" fmla="*/ 4978032 w 7467600"/>
              <a:gd name="connsiteY84" fmla="*/ 5183809 h 6858000"/>
              <a:gd name="connsiteX85" fmla="*/ 1903353 w 7467600"/>
              <a:gd name="connsiteY85" fmla="*/ 5044827 h 6858000"/>
              <a:gd name="connsiteX86" fmla="*/ 1936931 w 7467600"/>
              <a:gd name="connsiteY86" fmla="*/ 5093954 h 6858000"/>
              <a:gd name="connsiteX87" fmla="*/ 2195868 w 7467600"/>
              <a:gd name="connsiteY87" fmla="*/ 5396574 h 6858000"/>
              <a:gd name="connsiteX88" fmla="*/ 2088852 w 7467600"/>
              <a:gd name="connsiteY88" fmla="*/ 5166123 h 6858000"/>
              <a:gd name="connsiteX89" fmla="*/ 1958241 w 7467600"/>
              <a:gd name="connsiteY89" fmla="*/ 5067955 h 6858000"/>
              <a:gd name="connsiteX90" fmla="*/ 1903353 w 7467600"/>
              <a:gd name="connsiteY90" fmla="*/ 5044827 h 6858000"/>
              <a:gd name="connsiteX91" fmla="*/ 1979378 w 7467600"/>
              <a:gd name="connsiteY91" fmla="*/ 4769504 h 6858000"/>
              <a:gd name="connsiteX92" fmla="*/ 2882120 w 7467600"/>
              <a:gd name="connsiteY92" fmla="*/ 5064547 h 6858000"/>
              <a:gd name="connsiteX93" fmla="*/ 2793103 w 7467600"/>
              <a:gd name="connsiteY93" fmla="*/ 5039699 h 6858000"/>
              <a:gd name="connsiteX94" fmla="*/ 2770041 w 7467600"/>
              <a:gd name="connsiteY94" fmla="*/ 5033634 h 6858000"/>
              <a:gd name="connsiteX95" fmla="*/ 1979378 w 7467600"/>
              <a:gd name="connsiteY95" fmla="*/ 4769504 h 6858000"/>
              <a:gd name="connsiteX96" fmla="*/ 1927410 w 7467600"/>
              <a:gd name="connsiteY96" fmla="*/ 4716164 h 6858000"/>
              <a:gd name="connsiteX97" fmla="*/ 1959587 w 7467600"/>
              <a:gd name="connsiteY97" fmla="*/ 4728849 h 6858000"/>
              <a:gd name="connsiteX98" fmla="*/ 2777707 w 7467600"/>
              <a:gd name="connsiteY98" fmla="*/ 5003991 h 6858000"/>
              <a:gd name="connsiteX99" fmla="*/ 2800768 w 7467600"/>
              <a:gd name="connsiteY99" fmla="*/ 5010056 h 6858000"/>
              <a:gd name="connsiteX100" fmla="*/ 2879408 w 7467600"/>
              <a:gd name="connsiteY100" fmla="*/ 5031590 h 6858000"/>
              <a:gd name="connsiteX101" fmla="*/ 2862295 w 7467600"/>
              <a:gd name="connsiteY101" fmla="*/ 5022958 h 6858000"/>
              <a:gd name="connsiteX102" fmla="*/ 2813343 w 7467600"/>
              <a:gd name="connsiteY102" fmla="*/ 4998369 h 6858000"/>
              <a:gd name="connsiteX103" fmla="*/ 2646245 w 7467600"/>
              <a:gd name="connsiteY103" fmla="*/ 4930999 h 6858000"/>
              <a:gd name="connsiteX104" fmla="*/ 1999243 w 7467600"/>
              <a:gd name="connsiteY104" fmla="*/ 4730524 h 6858000"/>
              <a:gd name="connsiteX105" fmla="*/ 1979527 w 7467600"/>
              <a:gd name="connsiteY105" fmla="*/ 4726651 h 6858000"/>
              <a:gd name="connsiteX106" fmla="*/ 1927410 w 7467600"/>
              <a:gd name="connsiteY106" fmla="*/ 4716164 h 6858000"/>
              <a:gd name="connsiteX107" fmla="*/ 1997014 w 7467600"/>
              <a:gd name="connsiteY107" fmla="*/ 4698007 h 6858000"/>
              <a:gd name="connsiteX108" fmla="*/ 2005458 w 7467600"/>
              <a:gd name="connsiteY108" fmla="*/ 4699540 h 6858000"/>
              <a:gd name="connsiteX109" fmla="*/ 2657186 w 7467600"/>
              <a:gd name="connsiteY109" fmla="*/ 4901687 h 6858000"/>
              <a:gd name="connsiteX110" fmla="*/ 2826662 w 7467600"/>
              <a:gd name="connsiteY110" fmla="*/ 4970362 h 6858000"/>
              <a:gd name="connsiteX111" fmla="*/ 2876100 w 7467600"/>
              <a:gd name="connsiteY111" fmla="*/ 4995397 h 6858000"/>
              <a:gd name="connsiteX112" fmla="*/ 3042600 w 7467600"/>
              <a:gd name="connsiteY112" fmla="*/ 5059532 h 6858000"/>
              <a:gd name="connsiteX113" fmla="*/ 1997014 w 7467600"/>
              <a:gd name="connsiteY113" fmla="*/ 4698007 h 6858000"/>
              <a:gd name="connsiteX114" fmla="*/ 2305292 w 7467600"/>
              <a:gd name="connsiteY114" fmla="*/ 4219492 h 6858000"/>
              <a:gd name="connsiteX115" fmla="*/ 3360922 w 7467600"/>
              <a:gd name="connsiteY115" fmla="*/ 4529373 h 6858000"/>
              <a:gd name="connsiteX116" fmla="*/ 3492420 w 7467600"/>
              <a:gd name="connsiteY116" fmla="*/ 4510145 h 6858000"/>
              <a:gd name="connsiteX117" fmla="*/ 3364086 w 7467600"/>
              <a:gd name="connsiteY117" fmla="*/ 4480340 h 6858000"/>
              <a:gd name="connsiteX118" fmla="*/ 3225818 w 7467600"/>
              <a:gd name="connsiteY118" fmla="*/ 4411822 h 6858000"/>
              <a:gd name="connsiteX119" fmla="*/ 3129696 w 7467600"/>
              <a:gd name="connsiteY119" fmla="*/ 4360704 h 6858000"/>
              <a:gd name="connsiteX120" fmla="*/ 2814545 w 7467600"/>
              <a:gd name="connsiteY120" fmla="*/ 4282955 h 6858000"/>
              <a:gd name="connsiteX121" fmla="*/ 2305292 w 7467600"/>
              <a:gd name="connsiteY121" fmla="*/ 4219492 h 6858000"/>
              <a:gd name="connsiteX122" fmla="*/ 2626982 w 7467600"/>
              <a:gd name="connsiteY122" fmla="*/ 4206450 h 6858000"/>
              <a:gd name="connsiteX123" fmla="*/ 2490617 w 7467600"/>
              <a:gd name="connsiteY123" fmla="*/ 4206951 h 6858000"/>
              <a:gd name="connsiteX124" fmla="*/ 2819869 w 7467600"/>
              <a:gd name="connsiteY124" fmla="*/ 4252936 h 6858000"/>
              <a:gd name="connsiteX125" fmla="*/ 3143018 w 7467600"/>
              <a:gd name="connsiteY125" fmla="*/ 4332698 h 6858000"/>
              <a:gd name="connsiteX126" fmla="*/ 3241520 w 7467600"/>
              <a:gd name="connsiteY126" fmla="*/ 4385112 h 6858000"/>
              <a:gd name="connsiteX127" fmla="*/ 3374575 w 7467600"/>
              <a:gd name="connsiteY127" fmla="*/ 4451517 h 6858000"/>
              <a:gd name="connsiteX128" fmla="*/ 3505221 w 7467600"/>
              <a:gd name="connsiteY128" fmla="*/ 4480757 h 6858000"/>
              <a:gd name="connsiteX129" fmla="*/ 2626982 w 7467600"/>
              <a:gd name="connsiteY129" fmla="*/ 4206450 h 6858000"/>
              <a:gd name="connsiteX130" fmla="*/ 1310106 w 7467600"/>
              <a:gd name="connsiteY130" fmla="*/ 3943217 h 6858000"/>
              <a:gd name="connsiteX131" fmla="*/ 854994 w 7467600"/>
              <a:gd name="connsiteY131" fmla="*/ 4399136 h 6858000"/>
              <a:gd name="connsiteX132" fmla="*/ 742462 w 7467600"/>
              <a:gd name="connsiteY132" fmla="*/ 4594648 h 6858000"/>
              <a:gd name="connsiteX133" fmla="*/ 820602 w 7467600"/>
              <a:gd name="connsiteY133" fmla="*/ 4485915 h 6858000"/>
              <a:gd name="connsiteX134" fmla="*/ 878295 w 7467600"/>
              <a:gd name="connsiteY134" fmla="*/ 4403594 h 6858000"/>
              <a:gd name="connsiteX135" fmla="*/ 1240607 w 7467600"/>
              <a:gd name="connsiteY135" fmla="*/ 4010401 h 6858000"/>
              <a:gd name="connsiteX136" fmla="*/ 1310106 w 7467600"/>
              <a:gd name="connsiteY136" fmla="*/ 3943217 h 6858000"/>
              <a:gd name="connsiteX137" fmla="*/ 1423113 w 7467600"/>
              <a:gd name="connsiteY137" fmla="*/ 3874565 h 6858000"/>
              <a:gd name="connsiteX138" fmla="*/ 1260565 w 7467600"/>
              <a:gd name="connsiteY138" fmla="*/ 4031982 h 6858000"/>
              <a:gd name="connsiteX139" fmla="*/ 901900 w 7467600"/>
              <a:gd name="connsiteY139" fmla="*/ 4421236 h 6858000"/>
              <a:gd name="connsiteX140" fmla="*/ 845044 w 7467600"/>
              <a:gd name="connsiteY140" fmla="*/ 4502436 h 6858000"/>
              <a:gd name="connsiteX141" fmla="*/ 685926 w 7467600"/>
              <a:gd name="connsiteY141" fmla="*/ 4703069 h 6858000"/>
              <a:gd name="connsiteX142" fmla="*/ 684248 w 7467600"/>
              <a:gd name="connsiteY142" fmla="*/ 4706721 h 6858000"/>
              <a:gd name="connsiteX143" fmla="*/ 1423113 w 7467600"/>
              <a:gd name="connsiteY143" fmla="*/ 3874565 h 6858000"/>
              <a:gd name="connsiteX144" fmla="*/ 3316479 w 7467600"/>
              <a:gd name="connsiteY144" fmla="*/ 3872136 h 6858000"/>
              <a:gd name="connsiteX145" fmla="*/ 3546806 w 7467600"/>
              <a:gd name="connsiteY145" fmla="*/ 4356139 h 6858000"/>
              <a:gd name="connsiteX146" fmla="*/ 3364433 w 7467600"/>
              <a:gd name="connsiteY146" fmla="*/ 3953121 h 6858000"/>
              <a:gd name="connsiteX147" fmla="*/ 3316479 w 7467600"/>
              <a:gd name="connsiteY147" fmla="*/ 3872136 h 6858000"/>
              <a:gd name="connsiteX148" fmla="*/ 3291335 w 7467600"/>
              <a:gd name="connsiteY148" fmla="*/ 3767420 h 6858000"/>
              <a:gd name="connsiteX149" fmla="*/ 3390805 w 7467600"/>
              <a:gd name="connsiteY149" fmla="*/ 3937163 h 6858000"/>
              <a:gd name="connsiteX150" fmla="*/ 3579062 w 7467600"/>
              <a:gd name="connsiteY150" fmla="*/ 4359040 h 6858000"/>
              <a:gd name="connsiteX151" fmla="*/ 3467355 w 7467600"/>
              <a:gd name="connsiteY151" fmla="*/ 3988130 h 6858000"/>
              <a:gd name="connsiteX152" fmla="*/ 3310753 w 7467600"/>
              <a:gd name="connsiteY152" fmla="*/ 3787140 h 6858000"/>
              <a:gd name="connsiteX153" fmla="*/ 3291335 w 7467600"/>
              <a:gd name="connsiteY153" fmla="*/ 3767420 h 6858000"/>
              <a:gd name="connsiteX154" fmla="*/ 1635889 w 7467600"/>
              <a:gd name="connsiteY154" fmla="*/ 3709494 h 6858000"/>
              <a:gd name="connsiteX155" fmla="*/ 1634800 w 7467600"/>
              <a:gd name="connsiteY155" fmla="*/ 3731111 h 6858000"/>
              <a:gd name="connsiteX156" fmla="*/ 1635889 w 7467600"/>
              <a:gd name="connsiteY156" fmla="*/ 3709494 h 6858000"/>
              <a:gd name="connsiteX157" fmla="*/ 1510397 w 7467600"/>
              <a:gd name="connsiteY157" fmla="*/ 3684705 h 6858000"/>
              <a:gd name="connsiteX158" fmla="*/ 1146550 w 7467600"/>
              <a:gd name="connsiteY158" fmla="*/ 3802012 h 6858000"/>
              <a:gd name="connsiteX159" fmla="*/ 698834 w 7467600"/>
              <a:gd name="connsiteY159" fmla="*/ 3952272 h 6858000"/>
              <a:gd name="connsiteX160" fmla="*/ 34256 w 7467600"/>
              <a:gd name="connsiteY160" fmla="*/ 4347603 h 6858000"/>
              <a:gd name="connsiteX161" fmla="*/ 527241 w 7467600"/>
              <a:gd name="connsiteY161" fmla="*/ 4065078 h 6858000"/>
              <a:gd name="connsiteX162" fmla="*/ 1510397 w 7467600"/>
              <a:gd name="connsiteY162" fmla="*/ 3684705 h 6858000"/>
              <a:gd name="connsiteX163" fmla="*/ 1313114 w 7467600"/>
              <a:gd name="connsiteY163" fmla="*/ 3655216 h 6858000"/>
              <a:gd name="connsiteX164" fmla="*/ 1109304 w 7467600"/>
              <a:gd name="connsiteY164" fmla="*/ 3669030 h 6858000"/>
              <a:gd name="connsiteX165" fmla="*/ 8129 w 7467600"/>
              <a:gd name="connsiteY165" fmla="*/ 4330519 h 6858000"/>
              <a:gd name="connsiteX166" fmla="*/ 687572 w 7467600"/>
              <a:gd name="connsiteY166" fmla="*/ 3925629 h 6858000"/>
              <a:gd name="connsiteX167" fmla="*/ 1138365 w 7467600"/>
              <a:gd name="connsiteY167" fmla="*/ 3774515 h 6858000"/>
              <a:gd name="connsiteX168" fmla="*/ 1505579 w 7467600"/>
              <a:gd name="connsiteY168" fmla="*/ 3655526 h 6858000"/>
              <a:gd name="connsiteX169" fmla="*/ 1313114 w 7467600"/>
              <a:gd name="connsiteY169" fmla="*/ 3655216 h 6858000"/>
              <a:gd name="connsiteX170" fmla="*/ 3655073 w 7467600"/>
              <a:gd name="connsiteY170" fmla="*/ 3650884 h 6858000"/>
              <a:gd name="connsiteX171" fmla="*/ 3989938 w 7467600"/>
              <a:gd name="connsiteY171" fmla="*/ 3991685 h 6858000"/>
              <a:gd name="connsiteX172" fmla="*/ 4393907 w 7467600"/>
              <a:gd name="connsiteY172" fmla="*/ 4261258 h 6858000"/>
              <a:gd name="connsiteX173" fmla="*/ 4648051 w 7467600"/>
              <a:gd name="connsiteY173" fmla="*/ 4374051 h 6858000"/>
              <a:gd name="connsiteX174" fmla="*/ 4383389 w 7467600"/>
              <a:gd name="connsiteY174" fmla="*/ 4184369 h 6858000"/>
              <a:gd name="connsiteX175" fmla="*/ 4165508 w 7467600"/>
              <a:gd name="connsiteY175" fmla="*/ 4035196 h 6858000"/>
              <a:gd name="connsiteX176" fmla="*/ 4068162 w 7467600"/>
              <a:gd name="connsiteY176" fmla="*/ 3953394 h 6858000"/>
              <a:gd name="connsiteX177" fmla="*/ 3981416 w 7467600"/>
              <a:gd name="connsiteY177" fmla="*/ 3880482 h 6858000"/>
              <a:gd name="connsiteX178" fmla="*/ 3800147 w 7467600"/>
              <a:gd name="connsiteY178" fmla="*/ 3749872 h 6858000"/>
              <a:gd name="connsiteX179" fmla="*/ 3655073 w 7467600"/>
              <a:gd name="connsiteY179" fmla="*/ 3650884 h 6858000"/>
              <a:gd name="connsiteX180" fmla="*/ 3670252 w 7467600"/>
              <a:gd name="connsiteY180" fmla="*/ 3622798 h 6858000"/>
              <a:gd name="connsiteX181" fmla="*/ 3817258 w 7467600"/>
              <a:gd name="connsiteY181" fmla="*/ 3723577 h 6858000"/>
              <a:gd name="connsiteX182" fmla="*/ 4000461 w 7467600"/>
              <a:gd name="connsiteY182" fmla="*/ 3855966 h 6858000"/>
              <a:gd name="connsiteX183" fmla="*/ 4088180 w 7467600"/>
              <a:gd name="connsiteY183" fmla="*/ 3929774 h 6858000"/>
              <a:gd name="connsiteX184" fmla="*/ 4184555 w 7467600"/>
              <a:gd name="connsiteY184" fmla="*/ 4010683 h 6858000"/>
              <a:gd name="connsiteX185" fmla="*/ 4399563 w 7467600"/>
              <a:gd name="connsiteY185" fmla="*/ 4158106 h 6858000"/>
              <a:gd name="connsiteX186" fmla="*/ 4684469 w 7467600"/>
              <a:gd name="connsiteY186" fmla="*/ 4364680 h 6858000"/>
              <a:gd name="connsiteX187" fmla="*/ 4690271 w 7467600"/>
              <a:gd name="connsiteY187" fmla="*/ 4370034 h 6858000"/>
              <a:gd name="connsiteX188" fmla="*/ 4136093 w 7467600"/>
              <a:gd name="connsiteY188" fmla="*/ 3858466 h 6858000"/>
              <a:gd name="connsiteX189" fmla="*/ 3670252 w 7467600"/>
              <a:gd name="connsiteY189" fmla="*/ 3622798 h 6858000"/>
              <a:gd name="connsiteX190" fmla="*/ 4440129 w 7467600"/>
              <a:gd name="connsiteY190" fmla="*/ 3448571 h 6858000"/>
              <a:gd name="connsiteX191" fmla="*/ 4856525 w 7467600"/>
              <a:gd name="connsiteY191" fmla="*/ 3915351 h 6858000"/>
              <a:gd name="connsiteX192" fmla="*/ 5059055 w 7467600"/>
              <a:gd name="connsiteY192" fmla="*/ 4108918 h 6858000"/>
              <a:gd name="connsiteX193" fmla="*/ 5290070 w 7467600"/>
              <a:gd name="connsiteY193" fmla="*/ 4263619 h 6858000"/>
              <a:gd name="connsiteX194" fmla="*/ 4834991 w 7467600"/>
              <a:gd name="connsiteY194" fmla="*/ 3830985 h 6858000"/>
              <a:gd name="connsiteX195" fmla="*/ 4440129 w 7467600"/>
              <a:gd name="connsiteY195" fmla="*/ 3448571 h 6858000"/>
              <a:gd name="connsiteX196" fmla="*/ 4441737 w 7467600"/>
              <a:gd name="connsiteY196" fmla="*/ 3399734 h 6858000"/>
              <a:gd name="connsiteX197" fmla="*/ 4431236 w 7467600"/>
              <a:gd name="connsiteY197" fmla="*/ 3400954 h 6858000"/>
              <a:gd name="connsiteX198" fmla="*/ 4557150 w 7467600"/>
              <a:gd name="connsiteY198" fmla="*/ 3510023 h 6858000"/>
              <a:gd name="connsiteX199" fmla="*/ 4856936 w 7467600"/>
              <a:gd name="connsiteY199" fmla="*/ 3809146 h 6858000"/>
              <a:gd name="connsiteX200" fmla="*/ 5111996 w 7467600"/>
              <a:gd name="connsiteY200" fmla="*/ 4065759 h 6858000"/>
              <a:gd name="connsiteX201" fmla="*/ 5388878 w 7467600"/>
              <a:gd name="connsiteY201" fmla="*/ 4300185 h 6858000"/>
              <a:gd name="connsiteX202" fmla="*/ 5425556 w 7467600"/>
              <a:gd name="connsiteY202" fmla="*/ 4308967 h 6858000"/>
              <a:gd name="connsiteX203" fmla="*/ 4943646 w 7467600"/>
              <a:gd name="connsiteY203" fmla="*/ 3822916 h 6858000"/>
              <a:gd name="connsiteX204" fmla="*/ 4594837 w 7467600"/>
              <a:gd name="connsiteY204" fmla="*/ 3532274 h 6858000"/>
              <a:gd name="connsiteX205" fmla="*/ 4441737 w 7467600"/>
              <a:gd name="connsiteY205" fmla="*/ 3399734 h 6858000"/>
              <a:gd name="connsiteX206" fmla="*/ 5425834 w 7467600"/>
              <a:gd name="connsiteY206" fmla="*/ 3162785 h 6858000"/>
              <a:gd name="connsiteX207" fmla="*/ 5401644 w 7467600"/>
              <a:gd name="connsiteY207" fmla="*/ 3617847 h 6858000"/>
              <a:gd name="connsiteX208" fmla="*/ 5467256 w 7467600"/>
              <a:gd name="connsiteY208" fmla="*/ 4175494 h 6858000"/>
              <a:gd name="connsiteX209" fmla="*/ 5448069 w 7467600"/>
              <a:gd name="connsiteY209" fmla="*/ 3567554 h 6858000"/>
              <a:gd name="connsiteX210" fmla="*/ 5425834 w 7467600"/>
              <a:gd name="connsiteY210" fmla="*/ 3162785 h 6858000"/>
              <a:gd name="connsiteX211" fmla="*/ 1318687 w 7467600"/>
              <a:gd name="connsiteY211" fmla="*/ 3113840 h 6858000"/>
              <a:gd name="connsiteX212" fmla="*/ 1066793 w 7467600"/>
              <a:gd name="connsiteY212" fmla="*/ 3212171 h 6858000"/>
              <a:gd name="connsiteX213" fmla="*/ 993319 w 7467600"/>
              <a:gd name="connsiteY213" fmla="*/ 3247648 h 6858000"/>
              <a:gd name="connsiteX214" fmla="*/ 853081 w 7467600"/>
              <a:gd name="connsiteY214" fmla="*/ 3312410 h 6858000"/>
              <a:gd name="connsiteX215" fmla="*/ 805957 w 7467600"/>
              <a:gd name="connsiteY215" fmla="*/ 3330443 h 6858000"/>
              <a:gd name="connsiteX216" fmla="*/ 1318687 w 7467600"/>
              <a:gd name="connsiteY216" fmla="*/ 3113840 h 6858000"/>
              <a:gd name="connsiteX217" fmla="*/ 5453702 w 7467600"/>
              <a:gd name="connsiteY217" fmla="*/ 3090882 h 6858000"/>
              <a:gd name="connsiteX218" fmla="*/ 5480135 w 7467600"/>
              <a:gd name="connsiteY218" fmla="*/ 3565802 h 6858000"/>
              <a:gd name="connsiteX219" fmla="*/ 5499023 w 7467600"/>
              <a:gd name="connsiteY219" fmla="*/ 4166310 h 6858000"/>
              <a:gd name="connsiteX220" fmla="*/ 5547022 w 7467600"/>
              <a:gd name="connsiteY220" fmla="*/ 3607838 h 6858000"/>
              <a:gd name="connsiteX221" fmla="*/ 5515964 w 7467600"/>
              <a:gd name="connsiteY221" fmla="*/ 3378541 h 6858000"/>
              <a:gd name="connsiteX222" fmla="*/ 5453702 w 7467600"/>
              <a:gd name="connsiteY222" fmla="*/ 3090882 h 6858000"/>
              <a:gd name="connsiteX223" fmla="*/ 1238695 w 7467600"/>
              <a:gd name="connsiteY223" fmla="*/ 3076820 h 6858000"/>
              <a:gd name="connsiteX224" fmla="*/ 716371 w 7467600"/>
              <a:gd name="connsiteY224" fmla="*/ 3293249 h 6858000"/>
              <a:gd name="connsiteX225" fmla="*/ 579522 w 7467600"/>
              <a:gd name="connsiteY225" fmla="*/ 3371759 h 6858000"/>
              <a:gd name="connsiteX226" fmla="*/ 600288 w 7467600"/>
              <a:gd name="connsiteY226" fmla="*/ 3365555 h 6858000"/>
              <a:gd name="connsiteX227" fmla="*/ 840692 w 7467600"/>
              <a:gd name="connsiteY227" fmla="*/ 3284921 h 6858000"/>
              <a:gd name="connsiteX228" fmla="*/ 979248 w 7467600"/>
              <a:gd name="connsiteY228" fmla="*/ 3221003 h 6858000"/>
              <a:gd name="connsiteX229" fmla="*/ 1053282 w 7467600"/>
              <a:gd name="connsiteY229" fmla="*/ 3185247 h 6858000"/>
              <a:gd name="connsiteX230" fmla="*/ 1320603 w 7467600"/>
              <a:gd name="connsiteY230" fmla="*/ 3081281 h 6858000"/>
              <a:gd name="connsiteX231" fmla="*/ 1238695 w 7467600"/>
              <a:gd name="connsiteY231" fmla="*/ 3076820 h 6858000"/>
              <a:gd name="connsiteX232" fmla="*/ 5425627 w 7467600"/>
              <a:gd name="connsiteY232" fmla="*/ 2954192 h 6858000"/>
              <a:gd name="connsiteX233" fmla="*/ 5470770 w 7467600"/>
              <a:gd name="connsiteY233" fmla="*/ 3005435 h 6858000"/>
              <a:gd name="connsiteX234" fmla="*/ 5519779 w 7467600"/>
              <a:gd name="connsiteY234" fmla="*/ 4359223 h 6858000"/>
              <a:gd name="connsiteX235" fmla="*/ 5520293 w 7467600"/>
              <a:gd name="connsiteY235" fmla="*/ 4360602 h 6858000"/>
              <a:gd name="connsiteX236" fmla="*/ 5767221 w 7467600"/>
              <a:gd name="connsiteY236" fmla="*/ 4665564 h 6858000"/>
              <a:gd name="connsiteX237" fmla="*/ 6937169 w 7467600"/>
              <a:gd name="connsiteY237" fmla="*/ 4815941 h 6858000"/>
              <a:gd name="connsiteX238" fmla="*/ 6953922 w 7467600"/>
              <a:gd name="connsiteY238" fmla="*/ 4890068 h 6858000"/>
              <a:gd name="connsiteX239" fmla="*/ 6071359 w 7467600"/>
              <a:gd name="connsiteY239" fmla="*/ 4770770 h 6858000"/>
              <a:gd name="connsiteX240" fmla="*/ 6038839 w 7467600"/>
              <a:gd name="connsiteY240" fmla="*/ 4764474 h 6858000"/>
              <a:gd name="connsiteX241" fmla="*/ 6038706 w 7467600"/>
              <a:gd name="connsiteY241" fmla="*/ 4763847 h 6858000"/>
              <a:gd name="connsiteX242" fmla="*/ 6037784 w 7467600"/>
              <a:gd name="connsiteY242" fmla="*/ 4764270 h 6858000"/>
              <a:gd name="connsiteX243" fmla="*/ 6038839 w 7467600"/>
              <a:gd name="connsiteY243" fmla="*/ 4764474 h 6858000"/>
              <a:gd name="connsiteX244" fmla="*/ 6040338 w 7467600"/>
              <a:gd name="connsiteY244" fmla="*/ 4771418 h 6858000"/>
              <a:gd name="connsiteX245" fmla="*/ 6024488 w 7467600"/>
              <a:gd name="connsiteY245" fmla="*/ 4809903 h 6858000"/>
              <a:gd name="connsiteX246" fmla="*/ 5599771 w 7467600"/>
              <a:gd name="connsiteY246" fmla="*/ 5509652 h 6858000"/>
              <a:gd name="connsiteX247" fmla="*/ 5548843 w 7467600"/>
              <a:gd name="connsiteY247" fmla="*/ 5563845 h 6858000"/>
              <a:gd name="connsiteX248" fmla="*/ 5940952 w 7467600"/>
              <a:gd name="connsiteY248" fmla="*/ 6250028 h 6858000"/>
              <a:gd name="connsiteX249" fmla="*/ 6043441 w 7467600"/>
              <a:gd name="connsiteY249" fmla="*/ 6665847 h 6858000"/>
              <a:gd name="connsiteX250" fmla="*/ 6093432 w 7467600"/>
              <a:gd name="connsiteY250" fmla="*/ 6858000 h 6858000"/>
              <a:gd name="connsiteX251" fmla="*/ 6034344 w 7467600"/>
              <a:gd name="connsiteY251" fmla="*/ 6858000 h 6858000"/>
              <a:gd name="connsiteX252" fmla="*/ 6026679 w 7467600"/>
              <a:gd name="connsiteY252" fmla="*/ 6836959 h 6858000"/>
              <a:gd name="connsiteX253" fmla="*/ 5800441 w 7467600"/>
              <a:gd name="connsiteY253" fmla="*/ 6335286 h 6858000"/>
              <a:gd name="connsiteX254" fmla="*/ 5526562 w 7467600"/>
              <a:gd name="connsiteY254" fmla="*/ 5705388 h 6858000"/>
              <a:gd name="connsiteX255" fmla="*/ 5519640 w 7467600"/>
              <a:gd name="connsiteY255" fmla="*/ 5683774 h 6858000"/>
              <a:gd name="connsiteX256" fmla="*/ 5844559 w 7467600"/>
              <a:gd name="connsiteY256" fmla="*/ 6553349 h 6858000"/>
              <a:gd name="connsiteX257" fmla="*/ 5975994 w 7467600"/>
              <a:gd name="connsiteY257" fmla="*/ 6858000 h 6858000"/>
              <a:gd name="connsiteX258" fmla="*/ 5898547 w 7467600"/>
              <a:gd name="connsiteY258" fmla="*/ 6858000 h 6858000"/>
              <a:gd name="connsiteX259" fmla="*/ 5682041 w 7467600"/>
              <a:gd name="connsiteY259" fmla="*/ 6355860 h 6858000"/>
              <a:gd name="connsiteX260" fmla="*/ 5461758 w 7467600"/>
              <a:gd name="connsiteY260" fmla="*/ 5820220 h 6858000"/>
              <a:gd name="connsiteX261" fmla="*/ 5237282 w 7467600"/>
              <a:gd name="connsiteY261" fmla="*/ 6579086 h 6858000"/>
              <a:gd name="connsiteX262" fmla="*/ 5115009 w 7467600"/>
              <a:gd name="connsiteY262" fmla="*/ 6858000 h 6858000"/>
              <a:gd name="connsiteX263" fmla="*/ 5028074 w 7467600"/>
              <a:gd name="connsiteY263" fmla="*/ 6858000 h 6858000"/>
              <a:gd name="connsiteX264" fmla="*/ 5079508 w 7467600"/>
              <a:gd name="connsiteY264" fmla="*/ 6749074 h 6858000"/>
              <a:gd name="connsiteX265" fmla="*/ 5371846 w 7467600"/>
              <a:gd name="connsiteY265" fmla="*/ 5924413 h 6858000"/>
              <a:gd name="connsiteX266" fmla="*/ 5270512 w 7467600"/>
              <a:gd name="connsiteY266" fmla="*/ 6138975 h 6858000"/>
              <a:gd name="connsiteX267" fmla="*/ 5062409 w 7467600"/>
              <a:gd name="connsiteY267" fmla="*/ 6653544 h 6858000"/>
              <a:gd name="connsiteX268" fmla="*/ 5036628 w 7467600"/>
              <a:gd name="connsiteY268" fmla="*/ 6754247 h 6858000"/>
              <a:gd name="connsiteX269" fmla="*/ 5009112 w 7467600"/>
              <a:gd name="connsiteY269" fmla="*/ 6858000 h 6858000"/>
              <a:gd name="connsiteX270" fmla="*/ 4976679 w 7467600"/>
              <a:gd name="connsiteY270" fmla="*/ 6858000 h 6858000"/>
              <a:gd name="connsiteX271" fmla="*/ 5006537 w 7467600"/>
              <a:gd name="connsiteY271" fmla="*/ 6747068 h 6858000"/>
              <a:gd name="connsiteX272" fmla="*/ 5032723 w 7467600"/>
              <a:gd name="connsiteY272" fmla="*/ 6644957 h 6858000"/>
              <a:gd name="connsiteX273" fmla="*/ 5242949 w 7467600"/>
              <a:gd name="connsiteY273" fmla="*/ 6125175 h 6858000"/>
              <a:gd name="connsiteX274" fmla="*/ 5286321 w 7467600"/>
              <a:gd name="connsiteY274" fmla="*/ 6033555 h 6858000"/>
              <a:gd name="connsiteX275" fmla="*/ 5008210 w 7467600"/>
              <a:gd name="connsiteY275" fmla="*/ 6649194 h 6858000"/>
              <a:gd name="connsiteX276" fmla="*/ 4986321 w 7467600"/>
              <a:gd name="connsiteY276" fmla="*/ 6765687 h 6858000"/>
              <a:gd name="connsiteX277" fmla="*/ 4973474 w 7467600"/>
              <a:gd name="connsiteY277" fmla="*/ 6858000 h 6858000"/>
              <a:gd name="connsiteX278" fmla="*/ 4907178 w 7467600"/>
              <a:gd name="connsiteY278" fmla="*/ 6858000 h 6858000"/>
              <a:gd name="connsiteX279" fmla="*/ 4910810 w 7467600"/>
              <a:gd name="connsiteY279" fmla="*/ 6829660 h 6858000"/>
              <a:gd name="connsiteX280" fmla="*/ 4987461 w 7467600"/>
              <a:gd name="connsiteY280" fmla="*/ 6432994 h 6858000"/>
              <a:gd name="connsiteX281" fmla="*/ 5179262 w 7467600"/>
              <a:gd name="connsiteY281" fmla="*/ 6035044 h 6858000"/>
              <a:gd name="connsiteX282" fmla="*/ 4689678 w 7467600"/>
              <a:gd name="connsiteY282" fmla="*/ 6440241 h 6858000"/>
              <a:gd name="connsiteX283" fmla="*/ 4477543 w 7467600"/>
              <a:gd name="connsiteY283" fmla="*/ 6674836 h 6858000"/>
              <a:gd name="connsiteX284" fmla="*/ 4329957 w 7467600"/>
              <a:gd name="connsiteY284" fmla="*/ 6858000 h 6858000"/>
              <a:gd name="connsiteX285" fmla="*/ 4218595 w 7467600"/>
              <a:gd name="connsiteY285" fmla="*/ 6858000 h 6858000"/>
              <a:gd name="connsiteX286" fmla="*/ 4368888 w 7467600"/>
              <a:gd name="connsiteY286" fmla="*/ 6668412 h 6858000"/>
              <a:gd name="connsiteX287" fmla="*/ 4563091 w 7467600"/>
              <a:gd name="connsiteY287" fmla="*/ 6442508 h 6858000"/>
              <a:gd name="connsiteX288" fmla="*/ 5387324 w 7467600"/>
              <a:gd name="connsiteY288" fmla="*/ 5705830 h 6858000"/>
              <a:gd name="connsiteX289" fmla="*/ 5073620 w 7467600"/>
              <a:gd name="connsiteY289" fmla="*/ 5955437 h 6858000"/>
              <a:gd name="connsiteX290" fmla="*/ 4689789 w 7467600"/>
              <a:gd name="connsiteY290" fmla="*/ 6268382 h 6858000"/>
              <a:gd name="connsiteX291" fmla="*/ 4418722 w 7467600"/>
              <a:gd name="connsiteY291" fmla="*/ 6570886 h 6858000"/>
              <a:gd name="connsiteX292" fmla="*/ 4214944 w 7467600"/>
              <a:gd name="connsiteY292" fmla="*/ 6858000 h 6858000"/>
              <a:gd name="connsiteX293" fmla="*/ 4177898 w 7467600"/>
              <a:gd name="connsiteY293" fmla="*/ 6858000 h 6858000"/>
              <a:gd name="connsiteX294" fmla="*/ 4391597 w 7467600"/>
              <a:gd name="connsiteY294" fmla="*/ 6556370 h 6858000"/>
              <a:gd name="connsiteX295" fmla="*/ 4668889 w 7467600"/>
              <a:gd name="connsiteY295" fmla="*/ 6246399 h 6858000"/>
              <a:gd name="connsiteX296" fmla="*/ 5055427 w 7467600"/>
              <a:gd name="connsiteY296" fmla="*/ 5931476 h 6858000"/>
              <a:gd name="connsiteX297" fmla="*/ 5371814 w 7467600"/>
              <a:gd name="connsiteY297" fmla="*/ 5678975 h 6858000"/>
              <a:gd name="connsiteX298" fmla="*/ 4987918 w 7467600"/>
              <a:gd name="connsiteY298" fmla="*/ 5838701 h 6858000"/>
              <a:gd name="connsiteX299" fmla="*/ 4317146 w 7467600"/>
              <a:gd name="connsiteY299" fmla="*/ 6587716 h 6858000"/>
              <a:gd name="connsiteX300" fmla="*/ 4171627 w 7467600"/>
              <a:gd name="connsiteY300" fmla="*/ 6858000 h 6858000"/>
              <a:gd name="connsiteX301" fmla="*/ 4081585 w 7467600"/>
              <a:gd name="connsiteY301" fmla="*/ 6858000 h 6858000"/>
              <a:gd name="connsiteX302" fmla="*/ 4238603 w 7467600"/>
              <a:gd name="connsiteY302" fmla="*/ 6559341 h 6858000"/>
              <a:gd name="connsiteX303" fmla="*/ 4778333 w 7467600"/>
              <a:gd name="connsiteY303" fmla="*/ 5873626 h 6858000"/>
              <a:gd name="connsiteX304" fmla="*/ 5414185 w 7467600"/>
              <a:gd name="connsiteY304" fmla="*/ 5573882 h 6858000"/>
              <a:gd name="connsiteX305" fmla="*/ 5959648 w 7467600"/>
              <a:gd name="connsiteY305" fmla="*/ 4760797 h 6858000"/>
              <a:gd name="connsiteX306" fmla="*/ 5355019 w 7467600"/>
              <a:gd name="connsiteY306" fmla="*/ 4734672 h 6858000"/>
              <a:gd name="connsiteX307" fmla="*/ 5083565 w 7467600"/>
              <a:gd name="connsiteY307" fmla="*/ 5179121 h 6858000"/>
              <a:gd name="connsiteX308" fmla="*/ 4713577 w 7467600"/>
              <a:gd name="connsiteY308" fmla="*/ 5616803 h 6858000"/>
              <a:gd name="connsiteX309" fmla="*/ 3989559 w 7467600"/>
              <a:gd name="connsiteY309" fmla="*/ 6145945 h 6858000"/>
              <a:gd name="connsiteX310" fmla="*/ 3939824 w 7467600"/>
              <a:gd name="connsiteY310" fmla="*/ 6066900 h 6858000"/>
              <a:gd name="connsiteX311" fmla="*/ 4584537 w 7467600"/>
              <a:gd name="connsiteY311" fmla="*/ 5324826 h 6858000"/>
              <a:gd name="connsiteX312" fmla="*/ 5037105 w 7467600"/>
              <a:gd name="connsiteY312" fmla="*/ 5088765 h 6858000"/>
              <a:gd name="connsiteX313" fmla="*/ 5039930 w 7467600"/>
              <a:gd name="connsiteY313" fmla="*/ 5089585 h 6858000"/>
              <a:gd name="connsiteX314" fmla="*/ 5263764 w 7467600"/>
              <a:gd name="connsiteY314" fmla="*/ 4735525 h 6858000"/>
              <a:gd name="connsiteX315" fmla="*/ 4086300 w 7467600"/>
              <a:gd name="connsiteY315" fmla="*/ 4884599 h 6858000"/>
              <a:gd name="connsiteX316" fmla="*/ 4085485 w 7467600"/>
              <a:gd name="connsiteY316" fmla="*/ 4899070 h 6858000"/>
              <a:gd name="connsiteX317" fmla="*/ 3871915 w 7467600"/>
              <a:gd name="connsiteY317" fmla="*/ 5253645 h 6858000"/>
              <a:gd name="connsiteX318" fmla="*/ 3799374 w 7467600"/>
              <a:gd name="connsiteY318" fmla="*/ 5466127 h 6858000"/>
              <a:gd name="connsiteX319" fmla="*/ 3498850 w 7467600"/>
              <a:gd name="connsiteY319" fmla="*/ 6661888 h 6858000"/>
              <a:gd name="connsiteX320" fmla="*/ 3399216 w 7467600"/>
              <a:gd name="connsiteY320" fmla="*/ 6858000 h 6858000"/>
              <a:gd name="connsiteX321" fmla="*/ 3303688 w 7467600"/>
              <a:gd name="connsiteY321" fmla="*/ 6858000 h 6858000"/>
              <a:gd name="connsiteX322" fmla="*/ 3391774 w 7467600"/>
              <a:gd name="connsiteY322" fmla="*/ 6697181 h 6858000"/>
              <a:gd name="connsiteX323" fmla="*/ 3735540 w 7467600"/>
              <a:gd name="connsiteY323" fmla="*/ 5546923 h 6858000"/>
              <a:gd name="connsiteX324" fmla="*/ 3729438 w 7467600"/>
              <a:gd name="connsiteY324" fmla="*/ 5569058 h 6858000"/>
              <a:gd name="connsiteX325" fmla="*/ 3707782 w 7467600"/>
              <a:gd name="connsiteY325" fmla="*/ 5644908 h 6858000"/>
              <a:gd name="connsiteX326" fmla="*/ 3583827 w 7467600"/>
              <a:gd name="connsiteY326" fmla="*/ 6039215 h 6858000"/>
              <a:gd name="connsiteX327" fmla="*/ 3547861 w 7467600"/>
              <a:gd name="connsiteY327" fmla="*/ 6129609 h 6858000"/>
              <a:gd name="connsiteX328" fmla="*/ 3490905 w 7467600"/>
              <a:gd name="connsiteY328" fmla="*/ 6277660 h 6858000"/>
              <a:gd name="connsiteX329" fmla="*/ 3455859 w 7467600"/>
              <a:gd name="connsiteY329" fmla="*/ 6391301 h 6858000"/>
              <a:gd name="connsiteX330" fmla="*/ 3429112 w 7467600"/>
              <a:gd name="connsiteY330" fmla="*/ 6479469 h 6858000"/>
              <a:gd name="connsiteX331" fmla="*/ 3304862 w 7467600"/>
              <a:gd name="connsiteY331" fmla="*/ 6796476 h 6858000"/>
              <a:gd name="connsiteX332" fmla="*/ 3276071 w 7467600"/>
              <a:gd name="connsiteY332" fmla="*/ 6858000 h 6858000"/>
              <a:gd name="connsiteX333" fmla="*/ 3240805 w 7467600"/>
              <a:gd name="connsiteY333" fmla="*/ 6858000 h 6858000"/>
              <a:gd name="connsiteX334" fmla="*/ 3275917 w 7467600"/>
              <a:gd name="connsiteY334" fmla="*/ 6783192 h 6858000"/>
              <a:gd name="connsiteX335" fmla="*/ 3399358 w 7467600"/>
              <a:gd name="connsiteY335" fmla="*/ 6469011 h 6858000"/>
              <a:gd name="connsiteX336" fmla="*/ 3425650 w 7467600"/>
              <a:gd name="connsiteY336" fmla="*/ 6381333 h 6858000"/>
              <a:gd name="connsiteX337" fmla="*/ 3460661 w 7467600"/>
              <a:gd name="connsiteY337" fmla="*/ 6266763 h 6858000"/>
              <a:gd name="connsiteX338" fmla="*/ 3518021 w 7467600"/>
              <a:gd name="connsiteY338" fmla="*/ 6117298 h 6858000"/>
              <a:gd name="connsiteX339" fmla="*/ 3554035 w 7467600"/>
              <a:gd name="connsiteY339" fmla="*/ 6027832 h 6858000"/>
              <a:gd name="connsiteX340" fmla="*/ 3677174 w 7467600"/>
              <a:gd name="connsiteY340" fmla="*/ 5636351 h 6858000"/>
              <a:gd name="connsiteX341" fmla="*/ 3698819 w 7467600"/>
              <a:gd name="connsiteY341" fmla="*/ 5560503 h 6858000"/>
              <a:gd name="connsiteX342" fmla="*/ 3702094 w 7467600"/>
              <a:gd name="connsiteY342" fmla="*/ 5549194 h 6858000"/>
              <a:gd name="connsiteX343" fmla="*/ 3398355 w 7467600"/>
              <a:gd name="connsiteY343" fmla="*/ 6094603 h 6858000"/>
              <a:gd name="connsiteX344" fmla="*/ 3193941 w 7467600"/>
              <a:gd name="connsiteY344" fmla="*/ 6798775 h 6858000"/>
              <a:gd name="connsiteX345" fmla="*/ 3184140 w 7467600"/>
              <a:gd name="connsiteY345" fmla="*/ 6858000 h 6858000"/>
              <a:gd name="connsiteX346" fmla="*/ 3099978 w 7467600"/>
              <a:gd name="connsiteY346" fmla="*/ 6858000 h 6858000"/>
              <a:gd name="connsiteX347" fmla="*/ 3101556 w 7467600"/>
              <a:gd name="connsiteY347" fmla="*/ 6843337 h 6858000"/>
              <a:gd name="connsiteX348" fmla="*/ 3370162 w 7467600"/>
              <a:gd name="connsiteY348" fmla="*/ 5785550 h 6858000"/>
              <a:gd name="connsiteX349" fmla="*/ 3746477 w 7467600"/>
              <a:gd name="connsiteY349" fmla="*/ 5377889 h 6858000"/>
              <a:gd name="connsiteX350" fmla="*/ 3863399 w 7467600"/>
              <a:gd name="connsiteY350" fmla="*/ 5087257 h 6858000"/>
              <a:gd name="connsiteX351" fmla="*/ 3968712 w 7467600"/>
              <a:gd name="connsiteY351" fmla="*/ 4913989 h 6858000"/>
              <a:gd name="connsiteX352" fmla="*/ 2792390 w 7467600"/>
              <a:gd name="connsiteY352" fmla="*/ 5382974 h 6858000"/>
              <a:gd name="connsiteX353" fmla="*/ 2714982 w 7467600"/>
              <a:gd name="connsiteY353" fmla="*/ 5427051 h 6858000"/>
              <a:gd name="connsiteX354" fmla="*/ 2813361 w 7467600"/>
              <a:gd name="connsiteY354" fmla="*/ 6023912 h 6858000"/>
              <a:gd name="connsiteX355" fmla="*/ 2688430 w 7467600"/>
              <a:gd name="connsiteY355" fmla="*/ 6801564 h 6858000"/>
              <a:gd name="connsiteX356" fmla="*/ 2629626 w 7467600"/>
              <a:gd name="connsiteY356" fmla="*/ 6763394 h 6858000"/>
              <a:gd name="connsiteX357" fmla="*/ 2565328 w 7467600"/>
              <a:gd name="connsiteY357" fmla="*/ 5516399 h 6858000"/>
              <a:gd name="connsiteX358" fmla="*/ 1922999 w 7467600"/>
              <a:gd name="connsiteY358" fmla="*/ 5980343 h 6858000"/>
              <a:gd name="connsiteX359" fmla="*/ 1950261 w 7467600"/>
              <a:gd name="connsiteY359" fmla="*/ 6405858 h 6858000"/>
              <a:gd name="connsiteX360" fmla="*/ 2365554 w 7467600"/>
              <a:gd name="connsiteY360" fmla="*/ 6759107 h 6858000"/>
              <a:gd name="connsiteX361" fmla="*/ 2424142 w 7467600"/>
              <a:gd name="connsiteY361" fmla="*/ 6858000 h 6858000"/>
              <a:gd name="connsiteX362" fmla="*/ 2395994 w 7467600"/>
              <a:gd name="connsiteY362" fmla="*/ 6858000 h 6858000"/>
              <a:gd name="connsiteX363" fmla="*/ 2392863 w 7467600"/>
              <a:gd name="connsiteY363" fmla="*/ 6852964 h 6858000"/>
              <a:gd name="connsiteX364" fmla="*/ 2017589 w 7467600"/>
              <a:gd name="connsiteY364" fmla="*/ 6493982 h 6858000"/>
              <a:gd name="connsiteX365" fmla="*/ 2147336 w 7467600"/>
              <a:gd name="connsiteY365" fmla="*/ 6594052 h 6858000"/>
              <a:gd name="connsiteX366" fmla="*/ 2207047 w 7467600"/>
              <a:gd name="connsiteY366" fmla="*/ 6654540 h 6858000"/>
              <a:gd name="connsiteX367" fmla="*/ 2299106 w 7467600"/>
              <a:gd name="connsiteY367" fmla="*/ 6778931 h 6858000"/>
              <a:gd name="connsiteX368" fmla="*/ 2314430 w 7467600"/>
              <a:gd name="connsiteY368" fmla="*/ 6801144 h 6858000"/>
              <a:gd name="connsiteX369" fmla="*/ 2352406 w 7467600"/>
              <a:gd name="connsiteY369" fmla="*/ 6858000 h 6858000"/>
              <a:gd name="connsiteX370" fmla="*/ 2314492 w 7467600"/>
              <a:gd name="connsiteY370" fmla="*/ 6858000 h 6858000"/>
              <a:gd name="connsiteX371" fmla="*/ 2288095 w 7467600"/>
              <a:gd name="connsiteY371" fmla="*/ 6818030 h 6858000"/>
              <a:gd name="connsiteX372" fmla="*/ 2272768 w 7467600"/>
              <a:gd name="connsiteY372" fmla="*/ 6795822 h 6858000"/>
              <a:gd name="connsiteX373" fmla="*/ 2182715 w 7467600"/>
              <a:gd name="connsiteY373" fmla="*/ 6675071 h 6858000"/>
              <a:gd name="connsiteX374" fmla="*/ 2032061 w 7467600"/>
              <a:gd name="connsiteY374" fmla="*/ 6541380 h 6858000"/>
              <a:gd name="connsiteX375" fmla="*/ 2257220 w 7467600"/>
              <a:gd name="connsiteY375" fmla="*/ 6826257 h 6858000"/>
              <a:gd name="connsiteX376" fmla="*/ 2281324 w 7467600"/>
              <a:gd name="connsiteY376" fmla="*/ 6858000 h 6858000"/>
              <a:gd name="connsiteX377" fmla="*/ 2242860 w 7467600"/>
              <a:gd name="connsiteY377" fmla="*/ 6858000 h 6858000"/>
              <a:gd name="connsiteX378" fmla="*/ 2232818 w 7467600"/>
              <a:gd name="connsiteY378" fmla="*/ 6844926 h 6858000"/>
              <a:gd name="connsiteX379" fmla="*/ 1990172 w 7467600"/>
              <a:gd name="connsiteY379" fmla="*/ 6542121 h 6858000"/>
              <a:gd name="connsiteX380" fmla="*/ 2124090 w 7467600"/>
              <a:gd name="connsiteY380" fmla="*/ 6761017 h 6858000"/>
              <a:gd name="connsiteX381" fmla="*/ 2200380 w 7467600"/>
              <a:gd name="connsiteY381" fmla="*/ 6858000 h 6858000"/>
              <a:gd name="connsiteX382" fmla="*/ 2147507 w 7467600"/>
              <a:gd name="connsiteY382" fmla="*/ 6858000 h 6858000"/>
              <a:gd name="connsiteX383" fmla="*/ 2070668 w 7467600"/>
              <a:gd name="connsiteY383" fmla="*/ 6761520 h 6858000"/>
              <a:gd name="connsiteX384" fmla="*/ 1975142 w 7467600"/>
              <a:gd name="connsiteY384" fmla="*/ 6585570 h 6858000"/>
              <a:gd name="connsiteX385" fmla="*/ 2050035 w 7467600"/>
              <a:gd name="connsiteY385" fmla="*/ 6813345 h 6858000"/>
              <a:gd name="connsiteX386" fmla="*/ 2063025 w 7467600"/>
              <a:gd name="connsiteY386" fmla="*/ 6858000 h 6858000"/>
              <a:gd name="connsiteX387" fmla="*/ 2021675 w 7467600"/>
              <a:gd name="connsiteY387" fmla="*/ 6858000 h 6858000"/>
              <a:gd name="connsiteX388" fmla="*/ 2019308 w 7467600"/>
              <a:gd name="connsiteY388" fmla="*/ 6847118 h 6858000"/>
              <a:gd name="connsiteX389" fmla="*/ 1938835 w 7467600"/>
              <a:gd name="connsiteY389" fmla="*/ 6551160 h 6858000"/>
              <a:gd name="connsiteX390" fmla="*/ 1953230 w 7467600"/>
              <a:gd name="connsiteY390" fmla="*/ 6759699 h 6858000"/>
              <a:gd name="connsiteX391" fmla="*/ 1956763 w 7467600"/>
              <a:gd name="connsiteY391" fmla="*/ 6778191 h 6858000"/>
              <a:gd name="connsiteX392" fmla="*/ 1967925 w 7467600"/>
              <a:gd name="connsiteY392" fmla="*/ 6858000 h 6858000"/>
              <a:gd name="connsiteX393" fmla="*/ 1936622 w 7467600"/>
              <a:gd name="connsiteY393" fmla="*/ 6858000 h 6858000"/>
              <a:gd name="connsiteX394" fmla="*/ 1926261 w 7467600"/>
              <a:gd name="connsiteY394" fmla="*/ 6784064 h 6858000"/>
              <a:gd name="connsiteX395" fmla="*/ 1922724 w 7467600"/>
              <a:gd name="connsiteY395" fmla="*/ 6765577 h 6858000"/>
              <a:gd name="connsiteX396" fmla="*/ 1904650 w 7467600"/>
              <a:gd name="connsiteY396" fmla="*/ 6639616 h 6858000"/>
              <a:gd name="connsiteX397" fmla="*/ 1885273 w 7467600"/>
              <a:gd name="connsiteY397" fmla="*/ 6858000 h 6858000"/>
              <a:gd name="connsiteX398" fmla="*/ 1854363 w 7467600"/>
              <a:gd name="connsiteY398" fmla="*/ 6858000 h 6858000"/>
              <a:gd name="connsiteX399" fmla="*/ 1880391 w 7467600"/>
              <a:gd name="connsiteY399" fmla="*/ 6603796 h 6858000"/>
              <a:gd name="connsiteX400" fmla="*/ 1818273 w 7467600"/>
              <a:gd name="connsiteY400" fmla="*/ 6715729 h 6858000"/>
              <a:gd name="connsiteX401" fmla="*/ 1794691 w 7467600"/>
              <a:gd name="connsiteY401" fmla="*/ 6843239 h 6858000"/>
              <a:gd name="connsiteX402" fmla="*/ 1794914 w 7467600"/>
              <a:gd name="connsiteY402" fmla="*/ 6858000 h 6858000"/>
              <a:gd name="connsiteX403" fmla="*/ 1746128 w 7467600"/>
              <a:gd name="connsiteY403" fmla="*/ 6858000 h 6858000"/>
              <a:gd name="connsiteX404" fmla="*/ 1753934 w 7467600"/>
              <a:gd name="connsiteY404" fmla="*/ 6724796 h 6858000"/>
              <a:gd name="connsiteX405" fmla="*/ 1792053 w 7467600"/>
              <a:gd name="connsiteY405" fmla="*/ 6572396 h 6858000"/>
              <a:gd name="connsiteX406" fmla="*/ 1862248 w 7467600"/>
              <a:gd name="connsiteY406" fmla="*/ 6266397 h 6858000"/>
              <a:gd name="connsiteX407" fmla="*/ 1862250 w 7467600"/>
              <a:gd name="connsiteY407" fmla="*/ 6033531 h 6858000"/>
              <a:gd name="connsiteX408" fmla="*/ 1211999 w 7467600"/>
              <a:gd name="connsiteY408" fmla="*/ 6683610 h 6858000"/>
              <a:gd name="connsiteX409" fmla="*/ 1213266 w 7467600"/>
              <a:gd name="connsiteY409" fmla="*/ 6691947 h 6858000"/>
              <a:gd name="connsiteX410" fmla="*/ 1203370 w 7467600"/>
              <a:gd name="connsiteY410" fmla="*/ 6850676 h 6858000"/>
              <a:gd name="connsiteX411" fmla="*/ 1203671 w 7467600"/>
              <a:gd name="connsiteY411" fmla="*/ 6858000 h 6858000"/>
              <a:gd name="connsiteX412" fmla="*/ 1143180 w 7467600"/>
              <a:gd name="connsiteY412" fmla="*/ 6858000 h 6858000"/>
              <a:gd name="connsiteX413" fmla="*/ 1142176 w 7467600"/>
              <a:gd name="connsiteY413" fmla="*/ 6766045 h 6858000"/>
              <a:gd name="connsiteX414" fmla="*/ 1067484 w 7467600"/>
              <a:gd name="connsiteY414" fmla="*/ 6858000 h 6858000"/>
              <a:gd name="connsiteX415" fmla="*/ 953928 w 7467600"/>
              <a:gd name="connsiteY415" fmla="*/ 6858000 h 6858000"/>
              <a:gd name="connsiteX416" fmla="*/ 959715 w 7467600"/>
              <a:gd name="connsiteY416" fmla="*/ 6850185 h 6858000"/>
              <a:gd name="connsiteX417" fmla="*/ 1483788 w 7467600"/>
              <a:gd name="connsiteY417" fmla="*/ 6259174 h 6858000"/>
              <a:gd name="connsiteX418" fmla="*/ 1100671 w 7467600"/>
              <a:gd name="connsiteY418" fmla="*/ 6252137 h 6858000"/>
              <a:gd name="connsiteX419" fmla="*/ 1090144 w 7467600"/>
              <a:gd name="connsiteY419" fmla="*/ 6256748 h 6858000"/>
              <a:gd name="connsiteX420" fmla="*/ 1095872 w 7467600"/>
              <a:gd name="connsiteY420" fmla="*/ 6271892 h 6858000"/>
              <a:gd name="connsiteX421" fmla="*/ 262785 w 7467600"/>
              <a:gd name="connsiteY421" fmla="*/ 6845450 h 6858000"/>
              <a:gd name="connsiteX422" fmla="*/ 209968 w 7467600"/>
              <a:gd name="connsiteY422" fmla="*/ 6770713 h 6858000"/>
              <a:gd name="connsiteX423" fmla="*/ 873460 w 7467600"/>
              <a:gd name="connsiteY423" fmla="*/ 6253768 h 6858000"/>
              <a:gd name="connsiteX424" fmla="*/ 192686 w 7467600"/>
              <a:gd name="connsiteY424" fmla="*/ 5849257 h 6858000"/>
              <a:gd name="connsiteX425" fmla="*/ 4696 w 7467600"/>
              <a:gd name="connsiteY425" fmla="*/ 5697668 h 6858000"/>
              <a:gd name="connsiteX426" fmla="*/ 0 w 7467600"/>
              <a:gd name="connsiteY426" fmla="*/ 5689984 h 6858000"/>
              <a:gd name="connsiteX427" fmla="*/ 0 w 7467600"/>
              <a:gd name="connsiteY427" fmla="*/ 5513472 h 6858000"/>
              <a:gd name="connsiteX428" fmla="*/ 174101 w 7467600"/>
              <a:gd name="connsiteY428" fmla="*/ 5620277 h 6858000"/>
              <a:gd name="connsiteX429" fmla="*/ 891800 w 7467600"/>
              <a:gd name="connsiteY429" fmla="*/ 6036935 h 6858000"/>
              <a:gd name="connsiteX430" fmla="*/ 1072219 w 7467600"/>
              <a:gd name="connsiteY430" fmla="*/ 6169443 h 6858000"/>
              <a:gd name="connsiteX431" fmla="*/ 1074117 w 7467600"/>
              <a:gd name="connsiteY431" fmla="*/ 6170301 h 6858000"/>
              <a:gd name="connsiteX432" fmla="*/ 1083114 w 7467600"/>
              <a:gd name="connsiteY432" fmla="*/ 6174131 h 6858000"/>
              <a:gd name="connsiteX433" fmla="*/ 1543010 w 7467600"/>
              <a:gd name="connsiteY433" fmla="*/ 6191140 h 6858000"/>
              <a:gd name="connsiteX434" fmla="*/ 1551080 w 7467600"/>
              <a:gd name="connsiteY434" fmla="*/ 6195006 h 6858000"/>
              <a:gd name="connsiteX435" fmla="*/ 2345443 w 7467600"/>
              <a:gd name="connsiteY435" fmla="*/ 5549882 h 6858000"/>
              <a:gd name="connsiteX436" fmla="*/ 1721499 w 7467600"/>
              <a:gd name="connsiteY436" fmla="*/ 5599969 h 6858000"/>
              <a:gd name="connsiteX437" fmla="*/ 767716 w 7467600"/>
              <a:gd name="connsiteY437" fmla="*/ 5472768 h 6858000"/>
              <a:gd name="connsiteX438" fmla="*/ 722147 w 7467600"/>
              <a:gd name="connsiteY438" fmla="*/ 5393091 h 6858000"/>
              <a:gd name="connsiteX439" fmla="*/ 1485552 w 7467600"/>
              <a:gd name="connsiteY439" fmla="*/ 5313202 h 6858000"/>
              <a:gd name="connsiteX440" fmla="*/ 2143004 w 7467600"/>
              <a:gd name="connsiteY440" fmla="*/ 5402420 h 6858000"/>
              <a:gd name="connsiteX441" fmla="*/ 1933391 w 7467600"/>
              <a:gd name="connsiteY441" fmla="*/ 5156971 h 6858000"/>
              <a:gd name="connsiteX442" fmla="*/ 1827118 w 7467600"/>
              <a:gd name="connsiteY442" fmla="*/ 4968410 h 6858000"/>
              <a:gd name="connsiteX443" fmla="*/ 1837349 w 7467600"/>
              <a:gd name="connsiteY443" fmla="*/ 4956357 h 6858000"/>
              <a:gd name="connsiteX444" fmla="*/ 2162835 w 7467600"/>
              <a:gd name="connsiteY444" fmla="*/ 5187853 h 6858000"/>
              <a:gd name="connsiteX445" fmla="*/ 2257167 w 7467600"/>
              <a:gd name="connsiteY445" fmla="*/ 5462123 h 6858000"/>
              <a:gd name="connsiteX446" fmla="*/ 2261598 w 7467600"/>
              <a:gd name="connsiteY446" fmla="*/ 5467998 h 6858000"/>
              <a:gd name="connsiteX447" fmla="*/ 2437177 w 7467600"/>
              <a:gd name="connsiteY447" fmla="*/ 5479608 h 6858000"/>
              <a:gd name="connsiteX448" fmla="*/ 2445247 w 7467600"/>
              <a:gd name="connsiteY448" fmla="*/ 5483476 h 6858000"/>
              <a:gd name="connsiteX449" fmla="*/ 2743626 w 7467600"/>
              <a:gd name="connsiteY449" fmla="*/ 5304819 h 6858000"/>
              <a:gd name="connsiteX450" fmla="*/ 3048102 w 7467600"/>
              <a:gd name="connsiteY450" fmla="*/ 5150595 h 6858000"/>
              <a:gd name="connsiteX451" fmla="*/ 1799414 w 7467600"/>
              <a:gd name="connsiteY451" fmla="*/ 4694732 h 6858000"/>
              <a:gd name="connsiteX452" fmla="*/ 1771735 w 7467600"/>
              <a:gd name="connsiteY452" fmla="*/ 4619929 h 6858000"/>
              <a:gd name="connsiteX453" fmla="*/ 3104273 w 7467600"/>
              <a:gd name="connsiteY453" fmla="*/ 5076159 h 6858000"/>
              <a:gd name="connsiteX454" fmla="*/ 3113245 w 7467600"/>
              <a:gd name="connsiteY454" fmla="*/ 5090705 h 6858000"/>
              <a:gd name="connsiteX455" fmla="*/ 3126294 w 7467600"/>
              <a:gd name="connsiteY455" fmla="*/ 5114400 h 6858000"/>
              <a:gd name="connsiteX456" fmla="*/ 3937433 w 7467600"/>
              <a:gd name="connsiteY456" fmla="*/ 4830473 h 6858000"/>
              <a:gd name="connsiteX457" fmla="*/ 3590475 w 7467600"/>
              <a:gd name="connsiteY457" fmla="*/ 4597974 h 6858000"/>
              <a:gd name="connsiteX458" fmla="*/ 3100264 w 7467600"/>
              <a:gd name="connsiteY458" fmla="*/ 4579845 h 6858000"/>
              <a:gd name="connsiteX459" fmla="*/ 2183576 w 7467600"/>
              <a:gd name="connsiteY459" fmla="*/ 4227150 h 6858000"/>
              <a:gd name="connsiteX460" fmla="*/ 2151029 w 7467600"/>
              <a:gd name="connsiteY460" fmla="*/ 4146947 h 6858000"/>
              <a:gd name="connsiteX461" fmla="*/ 3563434 w 7467600"/>
              <a:gd name="connsiteY461" fmla="*/ 4469115 h 6858000"/>
              <a:gd name="connsiteX462" fmla="*/ 3177952 w 7467600"/>
              <a:gd name="connsiteY462" fmla="*/ 3657386 h 6858000"/>
              <a:gd name="connsiteX463" fmla="*/ 3189263 w 7467600"/>
              <a:gd name="connsiteY463" fmla="*/ 3625726 h 6858000"/>
              <a:gd name="connsiteX464" fmla="*/ 3560912 w 7467600"/>
              <a:gd name="connsiteY464" fmla="*/ 4079863 h 6858000"/>
              <a:gd name="connsiteX465" fmla="*/ 3626636 w 7467600"/>
              <a:gd name="connsiteY465" fmla="*/ 4512230 h 6858000"/>
              <a:gd name="connsiteX466" fmla="*/ 3653088 w 7467600"/>
              <a:gd name="connsiteY466" fmla="*/ 4521417 h 6858000"/>
              <a:gd name="connsiteX467" fmla="*/ 3988128 w 7467600"/>
              <a:gd name="connsiteY467" fmla="*/ 4817267 h 6858000"/>
              <a:gd name="connsiteX468" fmla="*/ 4830582 w 7467600"/>
              <a:gd name="connsiteY468" fmla="*/ 4676000 h 6858000"/>
              <a:gd name="connsiteX469" fmla="*/ 4830100 w 7467600"/>
              <a:gd name="connsiteY469" fmla="*/ 4675554 h 6858000"/>
              <a:gd name="connsiteX470" fmla="*/ 4036318 w 7467600"/>
              <a:gd name="connsiteY470" fmla="*/ 4147013 h 6858000"/>
              <a:gd name="connsiteX471" fmla="*/ 3432098 w 7467600"/>
              <a:gd name="connsiteY471" fmla="*/ 3537312 h 6858000"/>
              <a:gd name="connsiteX472" fmla="*/ 3446761 w 7467600"/>
              <a:gd name="connsiteY472" fmla="*/ 3461278 h 6858000"/>
              <a:gd name="connsiteX473" fmla="*/ 4419733 w 7467600"/>
              <a:gd name="connsiteY473" fmla="*/ 3963555 h 6858000"/>
              <a:gd name="connsiteX474" fmla="*/ 4781371 w 7467600"/>
              <a:gd name="connsiteY474" fmla="*/ 4458604 h 6858000"/>
              <a:gd name="connsiteX475" fmla="*/ 4780440 w 7467600"/>
              <a:gd name="connsiteY475" fmla="*/ 4470290 h 6858000"/>
              <a:gd name="connsiteX476" fmla="*/ 4898954 w 7467600"/>
              <a:gd name="connsiteY476" fmla="*/ 4662092 h 6858000"/>
              <a:gd name="connsiteX477" fmla="*/ 4900699 w 7467600"/>
              <a:gd name="connsiteY477" fmla="*/ 4670867 h 6858000"/>
              <a:gd name="connsiteX478" fmla="*/ 5714511 w 7467600"/>
              <a:gd name="connsiteY478" fmla="*/ 4663483 h 6858000"/>
              <a:gd name="connsiteX479" fmla="*/ 5464793 w 7467600"/>
              <a:gd name="connsiteY479" fmla="*/ 4393556 h 6858000"/>
              <a:gd name="connsiteX480" fmla="*/ 5461897 w 7467600"/>
              <a:gd name="connsiteY480" fmla="*/ 4390879 h 6858000"/>
              <a:gd name="connsiteX481" fmla="*/ 4294126 w 7467600"/>
              <a:gd name="connsiteY481" fmla="*/ 3303048 h 6858000"/>
              <a:gd name="connsiteX482" fmla="*/ 4305321 w 7467600"/>
              <a:gd name="connsiteY482" fmla="*/ 3256953 h 6858000"/>
              <a:gd name="connsiteX483" fmla="*/ 4949299 w 7467600"/>
              <a:gd name="connsiteY483" fmla="*/ 3766336 h 6858000"/>
              <a:gd name="connsiteX484" fmla="*/ 5291452 w 7467600"/>
              <a:gd name="connsiteY484" fmla="*/ 4076801 h 6858000"/>
              <a:gd name="connsiteX485" fmla="*/ 5434998 w 7467600"/>
              <a:gd name="connsiteY485" fmla="*/ 4254100 h 6858000"/>
              <a:gd name="connsiteX486" fmla="*/ 5351015 w 7467600"/>
              <a:gd name="connsiteY486" fmla="*/ 3760989 h 6858000"/>
              <a:gd name="connsiteX487" fmla="*/ 5413780 w 7467600"/>
              <a:gd name="connsiteY487" fmla="*/ 2966265 h 6858000"/>
              <a:gd name="connsiteX488" fmla="*/ 5425627 w 7467600"/>
              <a:gd name="connsiteY488" fmla="*/ 2954192 h 6858000"/>
              <a:gd name="connsiteX489" fmla="*/ 6604735 w 7467600"/>
              <a:gd name="connsiteY489" fmla="*/ 2041381 h 6858000"/>
              <a:gd name="connsiteX490" fmla="*/ 7204487 w 7467600"/>
              <a:gd name="connsiteY490" fmla="*/ 2742112 h 6858000"/>
              <a:gd name="connsiteX491" fmla="*/ 7131592 w 7467600"/>
              <a:gd name="connsiteY491" fmla="*/ 2672096 h 6858000"/>
              <a:gd name="connsiteX492" fmla="*/ 6996344 w 7467600"/>
              <a:gd name="connsiteY492" fmla="*/ 2518310 h 6858000"/>
              <a:gd name="connsiteX493" fmla="*/ 6735495 w 7467600"/>
              <a:gd name="connsiteY493" fmla="*/ 2196890 h 6858000"/>
              <a:gd name="connsiteX494" fmla="*/ 6721901 w 7467600"/>
              <a:gd name="connsiteY494" fmla="*/ 2179274 h 6858000"/>
              <a:gd name="connsiteX495" fmla="*/ 6604735 w 7467600"/>
              <a:gd name="connsiteY495" fmla="*/ 2041381 h 6858000"/>
              <a:gd name="connsiteX496" fmla="*/ 6591670 w 7467600"/>
              <a:gd name="connsiteY496" fmla="*/ 1988277 h 6858000"/>
              <a:gd name="connsiteX497" fmla="*/ 6747349 w 7467600"/>
              <a:gd name="connsiteY497" fmla="*/ 2160069 h 6858000"/>
              <a:gd name="connsiteX498" fmla="*/ 6760943 w 7467600"/>
              <a:gd name="connsiteY498" fmla="*/ 2177686 h 6858000"/>
              <a:gd name="connsiteX499" fmla="*/ 7021065 w 7467600"/>
              <a:gd name="connsiteY499" fmla="*/ 2498102 h 6858000"/>
              <a:gd name="connsiteX500" fmla="*/ 7155223 w 7467600"/>
              <a:gd name="connsiteY500" fmla="*/ 2650386 h 6858000"/>
              <a:gd name="connsiteX501" fmla="*/ 7203167 w 7467600"/>
              <a:gd name="connsiteY501" fmla="*/ 2697288 h 6858000"/>
              <a:gd name="connsiteX502" fmla="*/ 6937703 w 7467600"/>
              <a:gd name="connsiteY502" fmla="*/ 2321981 h 6858000"/>
              <a:gd name="connsiteX503" fmla="*/ 6591670 w 7467600"/>
              <a:gd name="connsiteY503" fmla="*/ 1988277 h 6858000"/>
              <a:gd name="connsiteX504" fmla="*/ 5798671 w 7467600"/>
              <a:gd name="connsiteY504" fmla="*/ 1981601 h 6858000"/>
              <a:gd name="connsiteX505" fmla="*/ 5754709 w 7467600"/>
              <a:gd name="connsiteY505" fmla="*/ 2071454 h 6858000"/>
              <a:gd name="connsiteX506" fmla="*/ 5763044 w 7467600"/>
              <a:gd name="connsiteY506" fmla="*/ 2842206 h 6858000"/>
              <a:gd name="connsiteX507" fmla="*/ 5764974 w 7467600"/>
              <a:gd name="connsiteY507" fmla="*/ 2799609 h 6858000"/>
              <a:gd name="connsiteX508" fmla="*/ 5767665 w 7467600"/>
              <a:gd name="connsiteY508" fmla="*/ 2666409 h 6858000"/>
              <a:gd name="connsiteX509" fmla="*/ 5763055 w 7467600"/>
              <a:gd name="connsiteY509" fmla="*/ 2579705 h 6858000"/>
              <a:gd name="connsiteX510" fmla="*/ 5758079 w 7467600"/>
              <a:gd name="connsiteY510" fmla="*/ 2492508 h 6858000"/>
              <a:gd name="connsiteX511" fmla="*/ 5779325 w 7467600"/>
              <a:gd name="connsiteY511" fmla="*/ 2197069 h 6858000"/>
              <a:gd name="connsiteX512" fmla="*/ 5798671 w 7467600"/>
              <a:gd name="connsiteY512" fmla="*/ 1981601 h 6858000"/>
              <a:gd name="connsiteX513" fmla="*/ 5829202 w 7467600"/>
              <a:gd name="connsiteY513" fmla="*/ 1971679 h 6858000"/>
              <a:gd name="connsiteX514" fmla="*/ 5809558 w 7467600"/>
              <a:gd name="connsiteY514" fmla="*/ 2198043 h 6858000"/>
              <a:gd name="connsiteX515" fmla="*/ 5788653 w 7467600"/>
              <a:gd name="connsiteY515" fmla="*/ 2489430 h 6858000"/>
              <a:gd name="connsiteX516" fmla="*/ 5793439 w 7467600"/>
              <a:gd name="connsiteY516" fmla="*/ 2575235 h 6858000"/>
              <a:gd name="connsiteX517" fmla="*/ 5796837 w 7467600"/>
              <a:gd name="connsiteY517" fmla="*/ 2637633 h 6858000"/>
              <a:gd name="connsiteX518" fmla="*/ 5818614 w 7467600"/>
              <a:gd name="connsiteY518" fmla="*/ 2473055 h 6858000"/>
              <a:gd name="connsiteX519" fmla="*/ 5829202 w 7467600"/>
              <a:gd name="connsiteY519" fmla="*/ 1971679 h 6858000"/>
              <a:gd name="connsiteX520" fmla="*/ 5911389 w 7467600"/>
              <a:gd name="connsiteY520" fmla="*/ 1898371 h 6858000"/>
              <a:gd name="connsiteX521" fmla="*/ 6237627 w 7467600"/>
              <a:gd name="connsiteY521" fmla="*/ 2231921 h 6858000"/>
              <a:gd name="connsiteX522" fmla="*/ 5911389 w 7467600"/>
              <a:gd name="connsiteY522" fmla="*/ 1898371 h 6858000"/>
              <a:gd name="connsiteX523" fmla="*/ 6944437 w 7467600"/>
              <a:gd name="connsiteY523" fmla="*/ 1575402 h 6858000"/>
              <a:gd name="connsiteX524" fmla="*/ 6304730 w 7467600"/>
              <a:gd name="connsiteY524" fmla="*/ 1766654 h 6858000"/>
              <a:gd name="connsiteX525" fmla="*/ 6944437 w 7467600"/>
              <a:gd name="connsiteY525" fmla="*/ 1575402 h 6858000"/>
              <a:gd name="connsiteX526" fmla="*/ 7019523 w 7467600"/>
              <a:gd name="connsiteY526" fmla="*/ 1519450 h 6858000"/>
              <a:gd name="connsiteX527" fmla="*/ 6298091 w 7467600"/>
              <a:gd name="connsiteY527" fmla="*/ 1737122 h 6858000"/>
              <a:gd name="connsiteX528" fmla="*/ 7019523 w 7467600"/>
              <a:gd name="connsiteY528" fmla="*/ 1519450 h 6858000"/>
              <a:gd name="connsiteX529" fmla="*/ 2399523 w 7467600"/>
              <a:gd name="connsiteY529" fmla="*/ 1428234 h 6858000"/>
              <a:gd name="connsiteX530" fmla="*/ 2224982 w 7467600"/>
              <a:gd name="connsiteY530" fmla="*/ 1826201 h 6858000"/>
              <a:gd name="connsiteX531" fmla="*/ 2096099 w 7467600"/>
              <a:gd name="connsiteY531" fmla="*/ 2345900 h 6858000"/>
              <a:gd name="connsiteX532" fmla="*/ 2283317 w 7467600"/>
              <a:gd name="connsiteY532" fmla="*/ 1796925 h 6858000"/>
              <a:gd name="connsiteX533" fmla="*/ 2399523 w 7467600"/>
              <a:gd name="connsiteY533" fmla="*/ 1428234 h 6858000"/>
              <a:gd name="connsiteX534" fmla="*/ 2448558 w 7467600"/>
              <a:gd name="connsiteY534" fmla="*/ 1373435 h 6858000"/>
              <a:gd name="connsiteX535" fmla="*/ 2312521 w 7467600"/>
              <a:gd name="connsiteY535" fmla="*/ 1806140 h 6858000"/>
              <a:gd name="connsiteX536" fmla="*/ 2127533 w 7467600"/>
              <a:gd name="connsiteY536" fmla="*/ 2348380 h 6858000"/>
              <a:gd name="connsiteX537" fmla="*/ 2358080 w 7467600"/>
              <a:gd name="connsiteY537" fmla="*/ 1866134 h 6858000"/>
              <a:gd name="connsiteX538" fmla="*/ 2407436 w 7467600"/>
              <a:gd name="connsiteY538" fmla="*/ 1651070 h 6858000"/>
              <a:gd name="connsiteX539" fmla="*/ 2448558 w 7467600"/>
              <a:gd name="connsiteY539" fmla="*/ 1373435 h 6858000"/>
              <a:gd name="connsiteX540" fmla="*/ 278707 w 7467600"/>
              <a:gd name="connsiteY540" fmla="*/ 1352270 h 6858000"/>
              <a:gd name="connsiteX541" fmla="*/ 321570 w 7467600"/>
              <a:gd name="connsiteY541" fmla="*/ 1861610 h 6858000"/>
              <a:gd name="connsiteX542" fmla="*/ 294281 w 7467600"/>
              <a:gd name="connsiteY542" fmla="*/ 1440658 h 6858000"/>
              <a:gd name="connsiteX543" fmla="*/ 278707 w 7467600"/>
              <a:gd name="connsiteY543" fmla="*/ 1352270 h 6858000"/>
              <a:gd name="connsiteX544" fmla="*/ 1423821 w 7467600"/>
              <a:gd name="connsiteY544" fmla="*/ 1351958 h 6858000"/>
              <a:gd name="connsiteX545" fmla="*/ 1638521 w 7467600"/>
              <a:gd name="connsiteY545" fmla="*/ 1908470 h 6858000"/>
              <a:gd name="connsiteX546" fmla="*/ 1754199 w 7467600"/>
              <a:gd name="connsiteY546" fmla="*/ 2149284 h 6858000"/>
              <a:gd name="connsiteX547" fmla="*/ 1908359 w 7467600"/>
              <a:gd name="connsiteY547" fmla="*/ 2364988 h 6858000"/>
              <a:gd name="connsiteX548" fmla="*/ 1647661 w 7467600"/>
              <a:gd name="connsiteY548" fmla="*/ 1825945 h 6858000"/>
              <a:gd name="connsiteX549" fmla="*/ 1423821 w 7467600"/>
              <a:gd name="connsiteY549" fmla="*/ 1351958 h 6858000"/>
              <a:gd name="connsiteX550" fmla="*/ 1431890 w 7467600"/>
              <a:gd name="connsiteY550" fmla="*/ 1306475 h 6858000"/>
              <a:gd name="connsiteX551" fmla="*/ 1507597 w 7467600"/>
              <a:gd name="connsiteY551" fmla="*/ 1446132 h 6858000"/>
              <a:gd name="connsiteX552" fmla="*/ 1674586 w 7467600"/>
              <a:gd name="connsiteY552" fmla="*/ 1813832 h 6858000"/>
              <a:gd name="connsiteX553" fmla="*/ 1815950 w 7467600"/>
              <a:gd name="connsiteY553" fmla="*/ 2128564 h 6858000"/>
              <a:gd name="connsiteX554" fmla="*/ 1984242 w 7467600"/>
              <a:gd name="connsiteY554" fmla="*/ 2430829 h 6858000"/>
              <a:gd name="connsiteX555" fmla="*/ 2014023 w 7467600"/>
              <a:gd name="connsiteY555" fmla="*/ 2450995 h 6858000"/>
              <a:gd name="connsiteX556" fmla="*/ 1747337 w 7467600"/>
              <a:gd name="connsiteY556" fmla="*/ 1855264 h 6858000"/>
              <a:gd name="connsiteX557" fmla="*/ 1533749 w 7467600"/>
              <a:gd name="connsiteY557" fmla="*/ 1478656 h 6858000"/>
              <a:gd name="connsiteX558" fmla="*/ 1431890 w 7467600"/>
              <a:gd name="connsiteY558" fmla="*/ 1306475 h 6858000"/>
              <a:gd name="connsiteX559" fmla="*/ 5052692 w 7467600"/>
              <a:gd name="connsiteY559" fmla="*/ 1292994 h 6858000"/>
              <a:gd name="connsiteX560" fmla="*/ 5200661 w 7467600"/>
              <a:gd name="connsiteY560" fmla="*/ 1635186 h 6858000"/>
              <a:gd name="connsiteX561" fmla="*/ 5297138 w 7467600"/>
              <a:gd name="connsiteY561" fmla="*/ 1906351 h 6858000"/>
              <a:gd name="connsiteX562" fmla="*/ 5052692 w 7467600"/>
              <a:gd name="connsiteY562" fmla="*/ 1292994 h 6858000"/>
              <a:gd name="connsiteX563" fmla="*/ 5009948 w 7467600"/>
              <a:gd name="connsiteY563" fmla="*/ 1273619 h 6858000"/>
              <a:gd name="connsiteX564" fmla="*/ 5121777 w 7467600"/>
              <a:gd name="connsiteY564" fmla="*/ 1654213 h 6858000"/>
              <a:gd name="connsiteX565" fmla="*/ 5293545 w 7467600"/>
              <a:gd name="connsiteY565" fmla="*/ 2072247 h 6858000"/>
              <a:gd name="connsiteX566" fmla="*/ 5294042 w 7467600"/>
              <a:gd name="connsiteY566" fmla="*/ 2065019 h 6858000"/>
              <a:gd name="connsiteX567" fmla="*/ 5171936 w 7467600"/>
              <a:gd name="connsiteY567" fmla="*/ 1647613 h 6858000"/>
              <a:gd name="connsiteX568" fmla="*/ 5009948 w 7467600"/>
              <a:gd name="connsiteY568" fmla="*/ 1273619 h 6858000"/>
              <a:gd name="connsiteX569" fmla="*/ 655236 w 7467600"/>
              <a:gd name="connsiteY569" fmla="*/ 1268632 h 6858000"/>
              <a:gd name="connsiteX570" fmla="*/ 839521 w 7467600"/>
              <a:gd name="connsiteY570" fmla="*/ 1685315 h 6858000"/>
              <a:gd name="connsiteX571" fmla="*/ 1109416 w 7467600"/>
              <a:gd name="connsiteY571" fmla="*/ 2061663 h 6858000"/>
              <a:gd name="connsiteX572" fmla="*/ 1298300 w 7467600"/>
              <a:gd name="connsiteY572" fmla="*/ 2247742 h 6858000"/>
              <a:gd name="connsiteX573" fmla="*/ 1125871 w 7467600"/>
              <a:gd name="connsiteY573" fmla="*/ 1989513 h 6858000"/>
              <a:gd name="connsiteX574" fmla="*/ 981574 w 7467600"/>
              <a:gd name="connsiteY574" fmla="*/ 1783157 h 6858000"/>
              <a:gd name="connsiteX575" fmla="*/ 922198 w 7467600"/>
              <a:gd name="connsiteY575" fmla="*/ 1677437 h 6858000"/>
              <a:gd name="connsiteX576" fmla="*/ 869293 w 7467600"/>
              <a:gd name="connsiteY576" fmla="*/ 1583214 h 6858000"/>
              <a:gd name="connsiteX577" fmla="*/ 751431 w 7467600"/>
              <a:gd name="connsiteY577" fmla="*/ 1405731 h 6858000"/>
              <a:gd name="connsiteX578" fmla="*/ 655236 w 7467600"/>
              <a:gd name="connsiteY578" fmla="*/ 1268632 h 6858000"/>
              <a:gd name="connsiteX579" fmla="*/ 6516292 w 7467600"/>
              <a:gd name="connsiteY579" fmla="*/ 1263064 h 6858000"/>
              <a:gd name="connsiteX580" fmla="*/ 5736320 w 7467600"/>
              <a:gd name="connsiteY580" fmla="*/ 1501803 h 6858000"/>
              <a:gd name="connsiteX581" fmla="*/ 6516292 w 7467600"/>
              <a:gd name="connsiteY581" fmla="*/ 1263064 h 6858000"/>
              <a:gd name="connsiteX582" fmla="*/ 291466 w 7467600"/>
              <a:gd name="connsiteY582" fmla="*/ 1250369 h 6858000"/>
              <a:gd name="connsiteX583" fmla="*/ 323180 w 7467600"/>
              <a:gd name="connsiteY583" fmla="*/ 1435283 h 6858000"/>
              <a:gd name="connsiteX584" fmla="*/ 349381 w 7467600"/>
              <a:gd name="connsiteY584" fmla="*/ 1875041 h 6858000"/>
              <a:gd name="connsiteX585" fmla="*/ 374363 w 7467600"/>
              <a:gd name="connsiteY585" fmla="*/ 1506494 h 6858000"/>
              <a:gd name="connsiteX586" fmla="*/ 302168 w 7467600"/>
              <a:gd name="connsiteY586" fmla="*/ 1274495 h 6858000"/>
              <a:gd name="connsiteX587" fmla="*/ 291466 w 7467600"/>
              <a:gd name="connsiteY587" fmla="*/ 1250369 h 6858000"/>
              <a:gd name="connsiteX588" fmla="*/ 678222 w 7467600"/>
              <a:gd name="connsiteY588" fmla="*/ 1248670 h 6858000"/>
              <a:gd name="connsiteX589" fmla="*/ 775536 w 7467600"/>
              <a:gd name="connsiteY589" fmla="*/ 1388015 h 6858000"/>
              <a:gd name="connsiteX590" fmla="*/ 894529 w 7467600"/>
              <a:gd name="connsiteY590" fmla="*/ 1567739 h 6858000"/>
              <a:gd name="connsiteX591" fmla="*/ 948000 w 7467600"/>
              <a:gd name="connsiteY591" fmla="*/ 1663088 h 6858000"/>
              <a:gd name="connsiteX592" fmla="*/ 1006812 w 7467600"/>
              <a:gd name="connsiteY592" fmla="*/ 1767683 h 6858000"/>
              <a:gd name="connsiteX593" fmla="*/ 1149133 w 7467600"/>
              <a:gd name="connsiteY593" fmla="*/ 1971513 h 6858000"/>
              <a:gd name="connsiteX594" fmla="*/ 1333952 w 7467600"/>
              <a:gd name="connsiteY594" fmla="*/ 2251620 h 6858000"/>
              <a:gd name="connsiteX595" fmla="*/ 1337329 w 7467600"/>
              <a:gd name="connsiteY595" fmla="*/ 2258350 h 6858000"/>
              <a:gd name="connsiteX596" fmla="*/ 1014726 w 7467600"/>
              <a:gd name="connsiteY596" fmla="*/ 1615556 h 6858000"/>
              <a:gd name="connsiteX597" fmla="*/ 678222 w 7467600"/>
              <a:gd name="connsiteY597" fmla="*/ 1248670 h 6858000"/>
              <a:gd name="connsiteX598" fmla="*/ 6691602 w 7467600"/>
              <a:gd name="connsiteY598" fmla="*/ 1140573 h 6858000"/>
              <a:gd name="connsiteX599" fmla="*/ 6571100 w 7467600"/>
              <a:gd name="connsiteY599" fmla="*/ 1183662 h 6858000"/>
              <a:gd name="connsiteX600" fmla="*/ 6241687 w 7467600"/>
              <a:gd name="connsiteY600" fmla="*/ 1257600 h 6858000"/>
              <a:gd name="connsiteX601" fmla="*/ 5693009 w 7467600"/>
              <a:gd name="connsiteY601" fmla="*/ 1478256 h 6858000"/>
              <a:gd name="connsiteX602" fmla="*/ 6548420 w 7467600"/>
              <a:gd name="connsiteY602" fmla="*/ 1214599 h 6858000"/>
              <a:gd name="connsiteX603" fmla="*/ 6605473 w 7467600"/>
              <a:gd name="connsiteY603" fmla="*/ 1184686 h 6858000"/>
              <a:gd name="connsiteX604" fmla="*/ 6691602 w 7467600"/>
              <a:gd name="connsiteY604" fmla="*/ 1140573 h 6858000"/>
              <a:gd name="connsiteX605" fmla="*/ 4002475 w 7467600"/>
              <a:gd name="connsiteY605" fmla="*/ 1037802 h 6858000"/>
              <a:gd name="connsiteX606" fmla="*/ 4000324 w 7467600"/>
              <a:gd name="connsiteY606" fmla="*/ 1039362 h 6858000"/>
              <a:gd name="connsiteX607" fmla="*/ 4002862 w 7467600"/>
              <a:gd name="connsiteY607" fmla="*/ 1042866 h 6858000"/>
              <a:gd name="connsiteX608" fmla="*/ 4002475 w 7467600"/>
              <a:gd name="connsiteY608" fmla="*/ 1037802 h 6858000"/>
              <a:gd name="connsiteX609" fmla="*/ 506322 w 7467600"/>
              <a:gd name="connsiteY609" fmla="*/ 1020997 h 6858000"/>
              <a:gd name="connsiteX610" fmla="*/ 533068 w 7467600"/>
              <a:gd name="connsiteY610" fmla="*/ 1029409 h 6858000"/>
              <a:gd name="connsiteX611" fmla="*/ 1232525 w 7467600"/>
              <a:gd name="connsiteY611" fmla="*/ 1804675 h 6858000"/>
              <a:gd name="connsiteX612" fmla="*/ 1388858 w 7467600"/>
              <a:gd name="connsiteY612" fmla="*/ 2368011 h 6858000"/>
              <a:gd name="connsiteX613" fmla="*/ 1384098 w 7467600"/>
              <a:gd name="connsiteY613" fmla="*/ 2378125 h 6858000"/>
              <a:gd name="connsiteX614" fmla="*/ 1425393 w 7467600"/>
              <a:gd name="connsiteY614" fmla="*/ 2589124 h 6858000"/>
              <a:gd name="connsiteX615" fmla="*/ 1424001 w 7467600"/>
              <a:gd name="connsiteY615" fmla="*/ 2597541 h 6858000"/>
              <a:gd name="connsiteX616" fmla="*/ 2152729 w 7467600"/>
              <a:gd name="connsiteY616" fmla="*/ 2864487 h 6858000"/>
              <a:gd name="connsiteX617" fmla="*/ 2020609 w 7467600"/>
              <a:gd name="connsiteY617" fmla="*/ 2539671 h 6858000"/>
              <a:gd name="connsiteX618" fmla="*/ 2018920 w 7467600"/>
              <a:gd name="connsiteY618" fmla="*/ 2536309 h 6858000"/>
              <a:gd name="connsiteX619" fmla="*/ 1342441 w 7467600"/>
              <a:gd name="connsiteY619" fmla="*/ 1173017 h 6858000"/>
              <a:gd name="connsiteX620" fmla="*/ 1367925 w 7467600"/>
              <a:gd name="connsiteY620" fmla="*/ 1135648 h 6858000"/>
              <a:gd name="connsiteX621" fmla="*/ 1771401 w 7467600"/>
              <a:gd name="connsiteY621" fmla="*/ 1806673 h 6858000"/>
              <a:gd name="connsiteX622" fmla="*/ 1972385 w 7467600"/>
              <a:gd name="connsiteY622" fmla="*/ 2198735 h 6858000"/>
              <a:gd name="connsiteX623" fmla="*/ 2040892 w 7467600"/>
              <a:gd name="connsiteY623" fmla="*/ 2405205 h 6858000"/>
              <a:gd name="connsiteX624" fmla="*/ 2131689 w 7467600"/>
              <a:gd name="connsiteY624" fmla="*/ 1936926 h 6858000"/>
              <a:gd name="connsiteX625" fmla="*/ 2454820 w 7467600"/>
              <a:gd name="connsiteY625" fmla="*/ 1248808 h 6858000"/>
              <a:gd name="connsiteX626" fmla="*/ 2492512 w 7467600"/>
              <a:gd name="connsiteY626" fmla="*/ 1302920 h 6858000"/>
              <a:gd name="connsiteX627" fmla="*/ 2081216 w 7467600"/>
              <a:gd name="connsiteY627" fmla="*/ 2527513 h 6858000"/>
              <a:gd name="connsiteX628" fmla="*/ 2081211 w 7467600"/>
              <a:gd name="connsiteY628" fmla="*/ 2528916 h 6858000"/>
              <a:gd name="connsiteX629" fmla="*/ 2199067 w 7467600"/>
              <a:gd name="connsiteY629" fmla="*/ 2884061 h 6858000"/>
              <a:gd name="connsiteX630" fmla="*/ 3192586 w 7467600"/>
              <a:gd name="connsiteY630" fmla="*/ 3411496 h 6858000"/>
              <a:gd name="connsiteX631" fmla="*/ 3182620 w 7467600"/>
              <a:gd name="connsiteY631" fmla="*/ 3483279 h 6858000"/>
              <a:gd name="connsiteX632" fmla="*/ 2435119 w 7467600"/>
              <a:gd name="connsiteY632" fmla="*/ 3080173 h 6858000"/>
              <a:gd name="connsiteX633" fmla="*/ 2410152 w 7467600"/>
              <a:gd name="connsiteY633" fmla="*/ 3063751 h 6858000"/>
              <a:gd name="connsiteX634" fmla="*/ 2408099 w 7467600"/>
              <a:gd name="connsiteY634" fmla="*/ 3064403 h 6858000"/>
              <a:gd name="connsiteX635" fmla="*/ 2407218 w 7467600"/>
              <a:gd name="connsiteY635" fmla="*/ 3070324 h 6858000"/>
              <a:gd name="connsiteX636" fmla="*/ 2380138 w 7467600"/>
              <a:gd name="connsiteY636" fmla="*/ 3099341 h 6858000"/>
              <a:gd name="connsiteX637" fmla="*/ 1765923 w 7467600"/>
              <a:gd name="connsiteY637" fmla="*/ 3581043 h 6858000"/>
              <a:gd name="connsiteX638" fmla="*/ 1702258 w 7467600"/>
              <a:gd name="connsiteY638" fmla="*/ 3612286 h 6858000"/>
              <a:gd name="connsiteX639" fmla="*/ 1538370 w 7467600"/>
              <a:gd name="connsiteY639" fmla="*/ 3811804 h 6858000"/>
              <a:gd name="connsiteX640" fmla="*/ 542867 w 7467600"/>
              <a:gd name="connsiteY640" fmla="*/ 4944092 h 6858000"/>
              <a:gd name="connsiteX641" fmla="*/ 515800 w 7467600"/>
              <a:gd name="connsiteY641" fmla="*/ 4862180 h 6858000"/>
              <a:gd name="connsiteX642" fmla="*/ 909145 w 7467600"/>
              <a:gd name="connsiteY642" fmla="*/ 4199225 h 6858000"/>
              <a:gd name="connsiteX643" fmla="*/ 1214067 w 7467600"/>
              <a:gd name="connsiteY643" fmla="*/ 3908561 h 6858000"/>
              <a:gd name="connsiteX644" fmla="*/ 640967 w 7467600"/>
              <a:gd name="connsiteY644" fmla="*/ 4105601 h 6858000"/>
              <a:gd name="connsiteX645" fmla="*/ 112563 w 7467600"/>
              <a:gd name="connsiteY645" fmla="*/ 4396952 h 6858000"/>
              <a:gd name="connsiteX646" fmla="*/ 0 w 7467600"/>
              <a:gd name="connsiteY646" fmla="*/ 4466006 h 6858000"/>
              <a:gd name="connsiteX647" fmla="*/ 0 w 7467600"/>
              <a:gd name="connsiteY647" fmla="*/ 4233763 h 6858000"/>
              <a:gd name="connsiteX648" fmla="*/ 36881 w 7467600"/>
              <a:gd name="connsiteY648" fmla="*/ 4200118 h 6858000"/>
              <a:gd name="connsiteX649" fmla="*/ 910534 w 7467600"/>
              <a:gd name="connsiteY649" fmla="*/ 3629753 h 6858000"/>
              <a:gd name="connsiteX650" fmla="*/ 1578717 w 7467600"/>
              <a:gd name="connsiteY650" fmla="*/ 3575982 h 6858000"/>
              <a:gd name="connsiteX651" fmla="*/ 2338780 w 7467600"/>
              <a:gd name="connsiteY651" fmla="*/ 3033725 h 6858000"/>
              <a:gd name="connsiteX652" fmla="*/ 1807991 w 7467600"/>
              <a:gd name="connsiteY652" fmla="*/ 2807184 h 6858000"/>
              <a:gd name="connsiteX653" fmla="*/ 1416358 w 7467600"/>
              <a:gd name="connsiteY653" fmla="*/ 3112571 h 6858000"/>
              <a:gd name="connsiteX654" fmla="*/ 939066 w 7467600"/>
              <a:gd name="connsiteY654" fmla="*/ 3378798 h 6858000"/>
              <a:gd name="connsiteX655" fmla="*/ 115099 w 7467600"/>
              <a:gd name="connsiteY655" fmla="*/ 3607650 h 6858000"/>
              <a:gd name="connsiteX656" fmla="*/ 97284 w 7467600"/>
              <a:gd name="connsiteY656" fmla="*/ 3520393 h 6858000"/>
              <a:gd name="connsiteX657" fmla="*/ 922050 w 7467600"/>
              <a:gd name="connsiteY657" fmla="*/ 3074867 h 6858000"/>
              <a:gd name="connsiteX658" fmla="*/ 1405265 w 7467600"/>
              <a:gd name="connsiteY658" fmla="*/ 3016319 h 6858000"/>
              <a:gd name="connsiteX659" fmla="*/ 1407512 w 7467600"/>
              <a:gd name="connsiteY659" fmla="*/ 3018001 h 6858000"/>
              <a:gd name="connsiteX660" fmla="*/ 1726266 w 7467600"/>
              <a:gd name="connsiteY660" fmla="*/ 2777274 h 6858000"/>
              <a:gd name="connsiteX661" fmla="*/ 625390 w 7467600"/>
              <a:gd name="connsiteY661" fmla="*/ 2514541 h 6858000"/>
              <a:gd name="connsiteX662" fmla="*/ 619799 w 7467600"/>
              <a:gd name="connsiteY662" fmla="*/ 2527180 h 6858000"/>
              <a:gd name="connsiteX663" fmla="*/ 310030 w 7467600"/>
              <a:gd name="connsiteY663" fmla="*/ 2771818 h 6858000"/>
              <a:gd name="connsiteX664" fmla="*/ 173877 w 7467600"/>
              <a:gd name="connsiteY664" fmla="*/ 2937056 h 6858000"/>
              <a:gd name="connsiteX665" fmla="*/ 77889 w 7467600"/>
              <a:gd name="connsiteY665" fmla="*/ 3138440 h 6858000"/>
              <a:gd name="connsiteX666" fmla="*/ 0 w 7467600"/>
              <a:gd name="connsiteY666" fmla="*/ 3271395 h 6858000"/>
              <a:gd name="connsiteX667" fmla="*/ 0 w 7467600"/>
              <a:gd name="connsiteY667" fmla="*/ 3153002 h 6858000"/>
              <a:gd name="connsiteX668" fmla="*/ 2386 w 7467600"/>
              <a:gd name="connsiteY668" fmla="*/ 3149203 h 6858000"/>
              <a:gd name="connsiteX669" fmla="*/ 89753 w 7467600"/>
              <a:gd name="connsiteY669" fmla="*/ 2987702 h 6858000"/>
              <a:gd name="connsiteX670" fmla="*/ 76869 w 7467600"/>
              <a:gd name="connsiteY670" fmla="*/ 3005404 h 6858000"/>
              <a:gd name="connsiteX671" fmla="*/ 32049 w 7467600"/>
              <a:gd name="connsiteY671" fmla="*/ 3065814 h 6858000"/>
              <a:gd name="connsiteX672" fmla="*/ 0 w 7467600"/>
              <a:gd name="connsiteY672" fmla="*/ 3108744 h 6858000"/>
              <a:gd name="connsiteX673" fmla="*/ 0 w 7467600"/>
              <a:gd name="connsiteY673" fmla="*/ 3058059 h 6858000"/>
              <a:gd name="connsiteX674" fmla="*/ 7610 w 7467600"/>
              <a:gd name="connsiteY674" fmla="*/ 3047889 h 6858000"/>
              <a:gd name="connsiteX675" fmla="*/ 52419 w 7467600"/>
              <a:gd name="connsiteY675" fmla="*/ 2987479 h 6858000"/>
              <a:gd name="connsiteX676" fmla="*/ 59142 w 7467600"/>
              <a:gd name="connsiteY676" fmla="*/ 2978488 h 6858000"/>
              <a:gd name="connsiteX677" fmla="*/ 0 w 7467600"/>
              <a:gd name="connsiteY677" fmla="*/ 3015334 h 6858000"/>
              <a:gd name="connsiteX678" fmla="*/ 0 w 7467600"/>
              <a:gd name="connsiteY678" fmla="*/ 2914286 h 6858000"/>
              <a:gd name="connsiteX679" fmla="*/ 36383 w 7467600"/>
              <a:gd name="connsiteY679" fmla="*/ 2901128 h 6858000"/>
              <a:gd name="connsiteX680" fmla="*/ 156329 w 7467600"/>
              <a:gd name="connsiteY680" fmla="*/ 2840533 h 6858000"/>
              <a:gd name="connsiteX681" fmla="*/ 358355 w 7467600"/>
              <a:gd name="connsiteY681" fmla="*/ 2620471 h 6858000"/>
              <a:gd name="connsiteX682" fmla="*/ 510577 w 7467600"/>
              <a:gd name="connsiteY682" fmla="*/ 2501244 h 6858000"/>
              <a:gd name="connsiteX683" fmla="*/ 211967 w 7467600"/>
              <a:gd name="connsiteY683" fmla="*/ 2479171 h 6858000"/>
              <a:gd name="connsiteX684" fmla="*/ 0 w 7467600"/>
              <a:gd name="connsiteY684" fmla="*/ 2476398 h 6858000"/>
              <a:gd name="connsiteX685" fmla="*/ 0 w 7467600"/>
              <a:gd name="connsiteY685" fmla="*/ 2389189 h 6858000"/>
              <a:gd name="connsiteX686" fmla="*/ 103062 w 7467600"/>
              <a:gd name="connsiteY686" fmla="*/ 2389518 h 6858000"/>
              <a:gd name="connsiteX687" fmla="*/ 510734 w 7467600"/>
              <a:gd name="connsiteY687" fmla="*/ 2416201 h 6858000"/>
              <a:gd name="connsiteX688" fmla="*/ 279257 w 7467600"/>
              <a:gd name="connsiteY688" fmla="*/ 2092102 h 6858000"/>
              <a:gd name="connsiteX689" fmla="*/ 65265 w 7467600"/>
              <a:gd name="connsiteY689" fmla="*/ 2006049 h 6858000"/>
              <a:gd name="connsiteX690" fmla="*/ 0 w 7467600"/>
              <a:gd name="connsiteY690" fmla="*/ 1982532 h 6858000"/>
              <a:gd name="connsiteX691" fmla="*/ 0 w 7467600"/>
              <a:gd name="connsiteY691" fmla="*/ 1912789 h 6858000"/>
              <a:gd name="connsiteX692" fmla="*/ 97460 w 7467600"/>
              <a:gd name="connsiteY692" fmla="*/ 1953725 h 6858000"/>
              <a:gd name="connsiteX693" fmla="*/ 221272 w 7467600"/>
              <a:gd name="connsiteY693" fmla="*/ 1980766 h 6858000"/>
              <a:gd name="connsiteX694" fmla="*/ 116765 w 7467600"/>
              <a:gd name="connsiteY694" fmla="*/ 1911033 h 6858000"/>
              <a:gd name="connsiteX695" fmla="*/ 16405 w 7467600"/>
              <a:gd name="connsiteY695" fmla="*/ 1803412 h 6858000"/>
              <a:gd name="connsiteX696" fmla="*/ 0 w 7467600"/>
              <a:gd name="connsiteY696" fmla="*/ 1784777 h 6858000"/>
              <a:gd name="connsiteX697" fmla="*/ 0 w 7467600"/>
              <a:gd name="connsiteY697" fmla="*/ 1740082 h 6858000"/>
              <a:gd name="connsiteX698" fmla="*/ 39394 w 7467600"/>
              <a:gd name="connsiteY698" fmla="*/ 1784856 h 6858000"/>
              <a:gd name="connsiteX699" fmla="*/ 135813 w 7467600"/>
              <a:gd name="connsiteY699" fmla="*/ 1888838 h 6858000"/>
              <a:gd name="connsiteX700" fmla="*/ 242575 w 7467600"/>
              <a:gd name="connsiteY700" fmla="*/ 1958841 h 6858000"/>
              <a:gd name="connsiteX701" fmla="*/ 82197 w 7467600"/>
              <a:gd name="connsiteY701" fmla="*/ 1754826 h 6858000"/>
              <a:gd name="connsiteX702" fmla="*/ 0 w 7467600"/>
              <a:gd name="connsiteY702" fmla="*/ 1679650 h 6858000"/>
              <a:gd name="connsiteX703" fmla="*/ 0 w 7467600"/>
              <a:gd name="connsiteY703" fmla="*/ 1602463 h 6858000"/>
              <a:gd name="connsiteX704" fmla="*/ 84689 w 7467600"/>
              <a:gd name="connsiteY704" fmla="*/ 1677442 h 6858000"/>
              <a:gd name="connsiteX705" fmla="*/ 298437 w 7467600"/>
              <a:gd name="connsiteY705" fmla="*/ 1968019 h 6858000"/>
              <a:gd name="connsiteX706" fmla="*/ 227269 w 7467600"/>
              <a:gd name="connsiteY706" fmla="*/ 1114064 h 6858000"/>
              <a:gd name="connsiteX707" fmla="*/ 248003 w 7467600"/>
              <a:gd name="connsiteY707" fmla="*/ 1089613 h 6858000"/>
              <a:gd name="connsiteX708" fmla="*/ 427020 w 7467600"/>
              <a:gd name="connsiteY708" fmla="*/ 1619803 h 6858000"/>
              <a:gd name="connsiteX709" fmla="*/ 340345 w 7467600"/>
              <a:gd name="connsiteY709" fmla="*/ 2027739 h 6858000"/>
              <a:gd name="connsiteX710" fmla="*/ 360865 w 7467600"/>
              <a:gd name="connsiteY710" fmla="*/ 2044827 h 6858000"/>
              <a:gd name="connsiteX711" fmla="*/ 560414 w 7467600"/>
              <a:gd name="connsiteY711" fmla="*/ 2421457 h 6858000"/>
              <a:gd name="connsiteX712" fmla="*/ 1359703 w 7467600"/>
              <a:gd name="connsiteY712" fmla="*/ 2578554 h 6858000"/>
              <a:gd name="connsiteX713" fmla="*/ 1359422 w 7467600"/>
              <a:gd name="connsiteY713" fmla="*/ 2577994 h 6858000"/>
              <a:gd name="connsiteX714" fmla="*/ 828701 w 7467600"/>
              <a:gd name="connsiteY714" fmla="*/ 1839520 h 6858000"/>
              <a:gd name="connsiteX715" fmla="*/ 494427 w 7467600"/>
              <a:gd name="connsiteY715" fmla="*/ 1092333 h 6858000"/>
              <a:gd name="connsiteX716" fmla="*/ 506322 w 7467600"/>
              <a:gd name="connsiteY716" fmla="*/ 1020997 h 6858000"/>
              <a:gd name="connsiteX717" fmla="*/ 4570198 w 7467600"/>
              <a:gd name="connsiteY717" fmla="*/ 978081 h 6858000"/>
              <a:gd name="connsiteX718" fmla="*/ 4523691 w 7467600"/>
              <a:gd name="connsiteY718" fmla="*/ 1127776 h 6858000"/>
              <a:gd name="connsiteX719" fmla="*/ 4509875 w 7467600"/>
              <a:gd name="connsiteY719" fmla="*/ 1167552 h 6858000"/>
              <a:gd name="connsiteX720" fmla="*/ 4478168 w 7467600"/>
              <a:gd name="connsiteY720" fmla="*/ 1260735 h 6858000"/>
              <a:gd name="connsiteX721" fmla="*/ 4409309 w 7467600"/>
              <a:gd name="connsiteY721" fmla="*/ 1666996 h 6858000"/>
              <a:gd name="connsiteX722" fmla="*/ 4370031 w 7467600"/>
              <a:gd name="connsiteY722" fmla="*/ 1955666 h 6858000"/>
              <a:gd name="connsiteX723" fmla="*/ 4570198 w 7467600"/>
              <a:gd name="connsiteY723" fmla="*/ 978081 h 6858000"/>
              <a:gd name="connsiteX724" fmla="*/ 4557898 w 7467600"/>
              <a:gd name="connsiteY724" fmla="*/ 900011 h 6858000"/>
              <a:gd name="connsiteX725" fmla="*/ 4344840 w 7467600"/>
              <a:gd name="connsiteY725" fmla="*/ 1922038 h 6858000"/>
              <a:gd name="connsiteX726" fmla="*/ 4378710 w 7467600"/>
              <a:gd name="connsiteY726" fmla="*/ 1665516 h 6858000"/>
              <a:gd name="connsiteX727" fmla="*/ 4448798 w 7467600"/>
              <a:gd name="connsiteY727" fmla="*/ 1253024 h 6858000"/>
              <a:gd name="connsiteX728" fmla="*/ 4480315 w 7467600"/>
              <a:gd name="connsiteY728" fmla="*/ 1158454 h 6858000"/>
              <a:gd name="connsiteX729" fmla="*/ 4494133 w 7467600"/>
              <a:gd name="connsiteY729" fmla="*/ 1118676 h 6858000"/>
              <a:gd name="connsiteX730" fmla="*/ 4557898 w 7467600"/>
              <a:gd name="connsiteY730" fmla="*/ 900011 h 6858000"/>
              <a:gd name="connsiteX731" fmla="*/ 5870151 w 7467600"/>
              <a:gd name="connsiteY731" fmla="*/ 898890 h 6858000"/>
              <a:gd name="connsiteX732" fmla="*/ 5861335 w 7467600"/>
              <a:gd name="connsiteY732" fmla="*/ 899177 h 6858000"/>
              <a:gd name="connsiteX733" fmla="*/ 5843702 w 7467600"/>
              <a:gd name="connsiteY733" fmla="*/ 899748 h 6858000"/>
              <a:gd name="connsiteX734" fmla="*/ 5651107 w 7467600"/>
              <a:gd name="connsiteY734" fmla="*/ 920306 h 6858000"/>
              <a:gd name="connsiteX735" fmla="*/ 5459407 w 7467600"/>
              <a:gd name="connsiteY735" fmla="*/ 940975 h 6858000"/>
              <a:gd name="connsiteX736" fmla="*/ 5374846 w 7467600"/>
              <a:gd name="connsiteY736" fmla="*/ 941988 h 6858000"/>
              <a:gd name="connsiteX737" fmla="*/ 5256105 w 7467600"/>
              <a:gd name="connsiteY737" fmla="*/ 945632 h 6858000"/>
              <a:gd name="connsiteX738" fmla="*/ 5107071 w 7467600"/>
              <a:gd name="connsiteY738" fmla="*/ 969720 h 6858000"/>
              <a:gd name="connsiteX739" fmla="*/ 4998681 w 7467600"/>
              <a:gd name="connsiteY739" fmla="*/ 988771 h 6858000"/>
              <a:gd name="connsiteX740" fmla="*/ 5870151 w 7467600"/>
              <a:gd name="connsiteY740" fmla="*/ 898890 h 6858000"/>
              <a:gd name="connsiteX741" fmla="*/ 5504425 w 7467600"/>
              <a:gd name="connsiteY741" fmla="*/ 848067 h 6858000"/>
              <a:gd name="connsiteX742" fmla="*/ 4968849 w 7467600"/>
              <a:gd name="connsiteY742" fmla="*/ 962318 h 6858000"/>
              <a:gd name="connsiteX743" fmla="*/ 5104039 w 7467600"/>
              <a:gd name="connsiteY743" fmla="*/ 940634 h 6858000"/>
              <a:gd name="connsiteX744" fmla="*/ 5256311 w 7467600"/>
              <a:gd name="connsiteY744" fmla="*/ 916490 h 6858000"/>
              <a:gd name="connsiteX745" fmla="*/ 5377381 w 7467600"/>
              <a:gd name="connsiteY745" fmla="*/ 912671 h 6858000"/>
              <a:gd name="connsiteX746" fmla="*/ 5460148 w 7467600"/>
              <a:gd name="connsiteY746" fmla="*/ 911442 h 6858000"/>
              <a:gd name="connsiteX747" fmla="*/ 5648971 w 7467600"/>
              <a:gd name="connsiteY747" fmla="*/ 891331 h 6858000"/>
              <a:gd name="connsiteX748" fmla="*/ 5844807 w 7467600"/>
              <a:gd name="connsiteY748" fmla="*/ 870718 h 6858000"/>
              <a:gd name="connsiteX749" fmla="*/ 5862975 w 7467600"/>
              <a:gd name="connsiteY749" fmla="*/ 869756 h 6858000"/>
              <a:gd name="connsiteX750" fmla="*/ 5920887 w 7467600"/>
              <a:gd name="connsiteY750" fmla="*/ 865929 h 6858000"/>
              <a:gd name="connsiteX751" fmla="*/ 5504425 w 7467600"/>
              <a:gd name="connsiteY751" fmla="*/ 848067 h 6858000"/>
              <a:gd name="connsiteX752" fmla="*/ 3607114 w 7467600"/>
              <a:gd name="connsiteY752" fmla="*/ 467441 h 6858000"/>
              <a:gd name="connsiteX753" fmla="*/ 3296242 w 7467600"/>
              <a:gd name="connsiteY753" fmla="*/ 807991 h 6858000"/>
              <a:gd name="connsiteX754" fmla="*/ 3174674 w 7467600"/>
              <a:gd name="connsiteY754" fmla="*/ 919759 h 6858000"/>
              <a:gd name="connsiteX755" fmla="*/ 3042978 w 7467600"/>
              <a:gd name="connsiteY755" fmla="*/ 1054894 h 6858000"/>
              <a:gd name="connsiteX756" fmla="*/ 2968914 w 7467600"/>
              <a:gd name="connsiteY756" fmla="*/ 1133756 h 6858000"/>
              <a:gd name="connsiteX757" fmla="*/ 3103823 w 7467600"/>
              <a:gd name="connsiteY757" fmla="*/ 1026814 h 6858000"/>
              <a:gd name="connsiteX758" fmla="*/ 3607114 w 7467600"/>
              <a:gd name="connsiteY758" fmla="*/ 467441 h 6858000"/>
              <a:gd name="connsiteX759" fmla="*/ 3744487 w 7467600"/>
              <a:gd name="connsiteY759" fmla="*/ 383136 h 6858000"/>
              <a:gd name="connsiteX760" fmla="*/ 3970213 w 7467600"/>
              <a:gd name="connsiteY760" fmla="*/ 995559 h 6858000"/>
              <a:gd name="connsiteX761" fmla="*/ 3744487 w 7467600"/>
              <a:gd name="connsiteY761" fmla="*/ 383136 h 6858000"/>
              <a:gd name="connsiteX762" fmla="*/ 3624562 w 7467600"/>
              <a:gd name="connsiteY762" fmla="*/ 367041 h 6858000"/>
              <a:gd name="connsiteX763" fmla="*/ 3489712 w 7467600"/>
              <a:gd name="connsiteY763" fmla="*/ 485386 h 6858000"/>
              <a:gd name="connsiteX764" fmla="*/ 3182994 w 7467600"/>
              <a:gd name="connsiteY764" fmla="*/ 828265 h 6858000"/>
              <a:gd name="connsiteX765" fmla="*/ 2892114 w 7467600"/>
              <a:gd name="connsiteY765" fmla="*/ 1172635 h 6858000"/>
              <a:gd name="connsiteX766" fmla="*/ 3021459 w 7467600"/>
              <a:gd name="connsiteY766" fmla="*/ 1035385 h 6858000"/>
              <a:gd name="connsiteX767" fmla="*/ 3153873 w 7467600"/>
              <a:gd name="connsiteY767" fmla="*/ 898971 h 6858000"/>
              <a:gd name="connsiteX768" fmla="*/ 3276511 w 7467600"/>
              <a:gd name="connsiteY768" fmla="*/ 786423 h 6858000"/>
              <a:gd name="connsiteX769" fmla="*/ 3584154 w 7467600"/>
              <a:gd name="connsiteY769" fmla="*/ 448218 h 6858000"/>
              <a:gd name="connsiteX770" fmla="*/ 3624562 w 7467600"/>
              <a:gd name="connsiteY770" fmla="*/ 367041 h 6858000"/>
              <a:gd name="connsiteX771" fmla="*/ 3766672 w 7467600"/>
              <a:gd name="connsiteY771" fmla="*/ 359429 h 6858000"/>
              <a:gd name="connsiteX772" fmla="*/ 3996338 w 7467600"/>
              <a:gd name="connsiteY772" fmla="*/ 968237 h 6858000"/>
              <a:gd name="connsiteX773" fmla="*/ 3766672 w 7467600"/>
              <a:gd name="connsiteY773" fmla="*/ 359429 h 6858000"/>
              <a:gd name="connsiteX774" fmla="*/ 5805386 w 7467600"/>
              <a:gd name="connsiteY774" fmla="*/ 239240 h 6858000"/>
              <a:gd name="connsiteX775" fmla="*/ 5736947 w 7467600"/>
              <a:gd name="connsiteY775" fmla="*/ 261367 h 6858000"/>
              <a:gd name="connsiteX776" fmla="*/ 5427012 w 7467600"/>
              <a:gd name="connsiteY776" fmla="*/ 311272 h 6858000"/>
              <a:gd name="connsiteX777" fmla="*/ 5147818 w 7467600"/>
              <a:gd name="connsiteY777" fmla="*/ 322112 h 6858000"/>
              <a:gd name="connsiteX778" fmla="*/ 5060854 w 7467600"/>
              <a:gd name="connsiteY778" fmla="*/ 311882 h 6858000"/>
              <a:gd name="connsiteX779" fmla="*/ 4945989 w 7467600"/>
              <a:gd name="connsiteY779" fmla="*/ 300516 h 6858000"/>
              <a:gd name="connsiteX780" fmla="*/ 5410479 w 7467600"/>
              <a:gd name="connsiteY780" fmla="*/ 348434 h 6858000"/>
              <a:gd name="connsiteX781" fmla="*/ 5805386 w 7467600"/>
              <a:gd name="connsiteY781" fmla="*/ 239240 h 6858000"/>
              <a:gd name="connsiteX782" fmla="*/ 5905192 w 7467600"/>
              <a:gd name="connsiteY782" fmla="*/ 163079 h 6858000"/>
              <a:gd name="connsiteX783" fmla="*/ 5865655 w 7467600"/>
              <a:gd name="connsiteY783" fmla="*/ 171901 h 6858000"/>
              <a:gd name="connsiteX784" fmla="*/ 5259740 w 7467600"/>
              <a:gd name="connsiteY784" fmla="*/ 257013 h 6858000"/>
              <a:gd name="connsiteX785" fmla="*/ 5208466 w 7467600"/>
              <a:gd name="connsiteY785" fmla="*/ 257550 h 6858000"/>
              <a:gd name="connsiteX786" fmla="*/ 4980204 w 7467600"/>
              <a:gd name="connsiteY786" fmla="*/ 271903 h 6858000"/>
              <a:gd name="connsiteX787" fmla="*/ 5068068 w 7467600"/>
              <a:gd name="connsiteY787" fmla="*/ 282244 h 6858000"/>
              <a:gd name="connsiteX788" fmla="*/ 5153231 w 7467600"/>
              <a:gd name="connsiteY788" fmla="*/ 292240 h 6858000"/>
              <a:gd name="connsiteX789" fmla="*/ 5426491 w 7467600"/>
              <a:gd name="connsiteY789" fmla="*/ 281128 h 6858000"/>
              <a:gd name="connsiteX790" fmla="*/ 5731212 w 7467600"/>
              <a:gd name="connsiteY790" fmla="*/ 231951 h 6858000"/>
              <a:gd name="connsiteX791" fmla="*/ 5905192 w 7467600"/>
              <a:gd name="connsiteY791" fmla="*/ 163079 h 6858000"/>
              <a:gd name="connsiteX792" fmla="*/ 5944437 w 7467600"/>
              <a:gd name="connsiteY792" fmla="*/ 113829 h 6858000"/>
              <a:gd name="connsiteX793" fmla="*/ 5825032 w 7467600"/>
              <a:gd name="connsiteY793" fmla="*/ 146405 h 6858000"/>
              <a:gd name="connsiteX794" fmla="*/ 4955599 w 7467600"/>
              <a:gd name="connsiteY794" fmla="*/ 247008 h 6858000"/>
              <a:gd name="connsiteX795" fmla="*/ 5210104 w 7467600"/>
              <a:gd name="connsiteY795" fmla="*/ 228123 h 6858000"/>
              <a:gd name="connsiteX796" fmla="*/ 5261015 w 7467600"/>
              <a:gd name="connsiteY796" fmla="*/ 227087 h 6858000"/>
              <a:gd name="connsiteX797" fmla="*/ 5861181 w 7467600"/>
              <a:gd name="connsiteY797" fmla="*/ 143093 h 6858000"/>
              <a:gd name="connsiteX798" fmla="*/ 5961252 w 7467600"/>
              <a:gd name="connsiteY798" fmla="*/ 114820 h 6858000"/>
              <a:gd name="connsiteX799" fmla="*/ 5944437 w 7467600"/>
              <a:gd name="connsiteY799" fmla="*/ 113829 h 6858000"/>
              <a:gd name="connsiteX800" fmla="*/ 3882765 w 7467600"/>
              <a:gd name="connsiteY800" fmla="*/ 0 h 6858000"/>
              <a:gd name="connsiteX801" fmla="*/ 3995099 w 7467600"/>
              <a:gd name="connsiteY801" fmla="*/ 0 h 6858000"/>
              <a:gd name="connsiteX802" fmla="*/ 4163818 w 7467600"/>
              <a:gd name="connsiteY802" fmla="*/ 234104 h 6858000"/>
              <a:gd name="connsiteX803" fmla="*/ 4172099 w 7467600"/>
              <a:gd name="connsiteY803" fmla="*/ 234207 h 6858000"/>
              <a:gd name="connsiteX804" fmla="*/ 4784282 w 7467600"/>
              <a:gd name="connsiteY804" fmla="*/ 276561 h 6858000"/>
              <a:gd name="connsiteX805" fmla="*/ 4801687 w 7467600"/>
              <a:gd name="connsiteY805" fmla="*/ 267764 h 6858000"/>
              <a:gd name="connsiteX806" fmla="*/ 6082788 w 7467600"/>
              <a:gd name="connsiteY806" fmla="*/ 64119 h 6858000"/>
              <a:gd name="connsiteX807" fmla="*/ 6099442 w 7467600"/>
              <a:gd name="connsiteY807" fmla="*/ 82568 h 6858000"/>
              <a:gd name="connsiteX808" fmla="*/ 4804137 w 7467600"/>
              <a:gd name="connsiteY808" fmla="*/ 320931 h 6858000"/>
              <a:gd name="connsiteX809" fmla="*/ 4227047 w 7467600"/>
              <a:gd name="connsiteY809" fmla="*/ 313415 h 6858000"/>
              <a:gd name="connsiteX810" fmla="*/ 4346041 w 7467600"/>
              <a:gd name="connsiteY810" fmla="*/ 456086 h 6858000"/>
              <a:gd name="connsiteX811" fmla="*/ 4870967 w 7467600"/>
              <a:gd name="connsiteY811" fmla="*/ 963061 h 6858000"/>
              <a:gd name="connsiteX812" fmla="*/ 4889647 w 7467600"/>
              <a:gd name="connsiteY812" fmla="*/ 957147 h 6858000"/>
              <a:gd name="connsiteX813" fmla="*/ 5422504 w 7467600"/>
              <a:gd name="connsiteY813" fmla="*/ 805191 h 6858000"/>
              <a:gd name="connsiteX814" fmla="*/ 6087656 w 7467600"/>
              <a:gd name="connsiteY814" fmla="*/ 826703 h 6858000"/>
              <a:gd name="connsiteX815" fmla="*/ 6058717 w 7467600"/>
              <a:gd name="connsiteY815" fmla="*/ 865992 h 6858000"/>
              <a:gd name="connsiteX816" fmla="*/ 4974153 w 7467600"/>
              <a:gd name="connsiteY816" fmla="*/ 1045456 h 6858000"/>
              <a:gd name="connsiteX817" fmla="*/ 5627835 w 7467600"/>
              <a:gd name="connsiteY817" fmla="*/ 1472077 h 6858000"/>
              <a:gd name="connsiteX818" fmla="*/ 5629817 w 7467600"/>
              <a:gd name="connsiteY818" fmla="*/ 1471412 h 6858000"/>
              <a:gd name="connsiteX819" fmla="*/ 5634124 w 7467600"/>
              <a:gd name="connsiteY819" fmla="*/ 1470572 h 6858000"/>
              <a:gd name="connsiteX820" fmla="*/ 5755832 w 7467600"/>
              <a:gd name="connsiteY820" fmla="*/ 1383886 h 6858000"/>
              <a:gd name="connsiteX821" fmla="*/ 6014186 w 7467600"/>
              <a:gd name="connsiteY821" fmla="*/ 1279799 h 6858000"/>
              <a:gd name="connsiteX822" fmla="*/ 6901619 w 7467600"/>
              <a:gd name="connsiteY822" fmla="*/ 1047874 h 6858000"/>
              <a:gd name="connsiteX823" fmla="*/ 6931566 w 7467600"/>
              <a:gd name="connsiteY823" fmla="*/ 1062034 h 6858000"/>
              <a:gd name="connsiteX824" fmla="*/ 5790982 w 7467600"/>
              <a:gd name="connsiteY824" fmla="*/ 1561380 h 6858000"/>
              <a:gd name="connsiteX825" fmla="*/ 6188971 w 7467600"/>
              <a:gd name="connsiteY825" fmla="*/ 1755168 h 6858000"/>
              <a:gd name="connsiteX826" fmla="*/ 6202446 w 7467600"/>
              <a:gd name="connsiteY826" fmla="*/ 1752268 h 6858000"/>
              <a:gd name="connsiteX827" fmla="*/ 7179560 w 7467600"/>
              <a:gd name="connsiteY827" fmla="*/ 1467551 h 6858000"/>
              <a:gd name="connsiteX828" fmla="*/ 7158730 w 7467600"/>
              <a:gd name="connsiteY828" fmla="*/ 1507835 h 6858000"/>
              <a:gd name="connsiteX829" fmla="*/ 6326959 w 7467600"/>
              <a:gd name="connsiteY829" fmla="*/ 1817686 h 6858000"/>
              <a:gd name="connsiteX830" fmla="*/ 6537433 w 7467600"/>
              <a:gd name="connsiteY830" fmla="*/ 1907790 h 6858000"/>
              <a:gd name="connsiteX831" fmla="*/ 6550221 w 7467600"/>
              <a:gd name="connsiteY831" fmla="*/ 1910729 h 6858000"/>
              <a:gd name="connsiteX832" fmla="*/ 6964438 w 7467600"/>
              <a:gd name="connsiteY832" fmla="*/ 2209505 h 6858000"/>
              <a:gd name="connsiteX833" fmla="*/ 7367862 w 7467600"/>
              <a:gd name="connsiteY833" fmla="*/ 2806833 h 6858000"/>
              <a:gd name="connsiteX834" fmla="*/ 7364329 w 7467600"/>
              <a:gd name="connsiteY834" fmla="*/ 2826907 h 6858000"/>
              <a:gd name="connsiteX835" fmla="*/ 7290545 w 7467600"/>
              <a:gd name="connsiteY835" fmla="*/ 2850663 h 6858000"/>
              <a:gd name="connsiteX836" fmla="*/ 6472036 w 7467600"/>
              <a:gd name="connsiteY836" fmla="*/ 1959003 h 6858000"/>
              <a:gd name="connsiteX837" fmla="*/ 5792897 w 7467600"/>
              <a:gd name="connsiteY837" fmla="*/ 1647747 h 6858000"/>
              <a:gd name="connsiteX838" fmla="*/ 5842751 w 7467600"/>
              <a:gd name="connsiteY838" fmla="*/ 1816112 h 6858000"/>
              <a:gd name="connsiteX839" fmla="*/ 5847424 w 7467600"/>
              <a:gd name="connsiteY839" fmla="*/ 1815776 h 6858000"/>
              <a:gd name="connsiteX840" fmla="*/ 6399821 w 7467600"/>
              <a:gd name="connsiteY840" fmla="*/ 2344799 h 6858000"/>
              <a:gd name="connsiteX841" fmla="*/ 6323232 w 7467600"/>
              <a:gd name="connsiteY841" fmla="*/ 2389634 h 6858000"/>
              <a:gd name="connsiteX842" fmla="*/ 5942958 w 7467600"/>
              <a:gd name="connsiteY842" fmla="*/ 2077708 h 6858000"/>
              <a:gd name="connsiteX843" fmla="*/ 5921559 w 7467600"/>
              <a:gd name="connsiteY843" fmla="*/ 2378596 h 6858000"/>
              <a:gd name="connsiteX844" fmla="*/ 5817651 w 7467600"/>
              <a:gd name="connsiteY844" fmla="*/ 3023919 h 6858000"/>
              <a:gd name="connsiteX845" fmla="*/ 5729634 w 7467600"/>
              <a:gd name="connsiteY845" fmla="*/ 3051849 h 6858000"/>
              <a:gd name="connsiteX846" fmla="*/ 5611018 w 7467600"/>
              <a:gd name="connsiteY846" fmla="*/ 2316769 h 6858000"/>
              <a:gd name="connsiteX847" fmla="*/ 5687608 w 7467600"/>
              <a:gd name="connsiteY847" fmla="*/ 2039972 h 6858000"/>
              <a:gd name="connsiteX848" fmla="*/ 5657554 w 7467600"/>
              <a:gd name="connsiteY848" fmla="*/ 1576445 h 6858000"/>
              <a:gd name="connsiteX849" fmla="*/ 5150475 w 7467600"/>
              <a:gd name="connsiteY849" fmla="*/ 1274012 h 6858000"/>
              <a:gd name="connsiteX850" fmla="*/ 5349142 w 7467600"/>
              <a:gd name="connsiteY850" fmla="*/ 2204405 h 6858000"/>
              <a:gd name="connsiteX851" fmla="*/ 5262214 w 7467600"/>
              <a:gd name="connsiteY851" fmla="*/ 2233836 h 6858000"/>
              <a:gd name="connsiteX852" fmla="*/ 4981539 w 7467600"/>
              <a:gd name="connsiteY852" fmla="*/ 1542201 h 6858000"/>
              <a:gd name="connsiteX853" fmla="*/ 4958461 w 7467600"/>
              <a:gd name="connsiteY853" fmla="*/ 1136957 h 6858000"/>
              <a:gd name="connsiteX854" fmla="*/ 4655015 w 7467600"/>
              <a:gd name="connsiteY854" fmla="*/ 891426 h 6858000"/>
              <a:gd name="connsiteX855" fmla="*/ 4348002 w 7467600"/>
              <a:gd name="connsiteY855" fmla="*/ 2205895 h 6858000"/>
              <a:gd name="connsiteX856" fmla="*/ 4262250 w 7467600"/>
              <a:gd name="connsiteY856" fmla="*/ 2219972 h 6858000"/>
              <a:gd name="connsiteX857" fmla="*/ 4550611 w 7467600"/>
              <a:gd name="connsiteY857" fmla="*/ 817540 h 6858000"/>
              <a:gd name="connsiteX858" fmla="*/ 4564418 w 7467600"/>
              <a:gd name="connsiteY858" fmla="*/ 808293 h 6858000"/>
              <a:gd name="connsiteX859" fmla="*/ 4266388 w 7467600"/>
              <a:gd name="connsiteY859" fmla="*/ 500083 h 6858000"/>
              <a:gd name="connsiteX860" fmla="*/ 4032842 w 7467600"/>
              <a:gd name="connsiteY860" fmla="*/ 211809 h 6858000"/>
              <a:gd name="connsiteX861" fmla="*/ 3882765 w 7467600"/>
              <a:gd name="connsiteY861" fmla="*/ 0 h 6858000"/>
              <a:gd name="connsiteX862" fmla="*/ 3721337 w 7467600"/>
              <a:gd name="connsiteY862" fmla="*/ 0 h 6858000"/>
              <a:gd name="connsiteX863" fmla="*/ 3797544 w 7467600"/>
              <a:gd name="connsiteY863" fmla="*/ 0 h 6858000"/>
              <a:gd name="connsiteX864" fmla="*/ 3775734 w 7467600"/>
              <a:gd name="connsiteY864" fmla="*/ 95131 h 6858000"/>
              <a:gd name="connsiteX865" fmla="*/ 3724807 w 7467600"/>
              <a:gd name="connsiteY865" fmla="*/ 272257 h 6858000"/>
              <a:gd name="connsiteX866" fmla="*/ 3726844 w 7467600"/>
              <a:gd name="connsiteY866" fmla="*/ 282988 h 6858000"/>
              <a:gd name="connsiteX867" fmla="*/ 3742664 w 7467600"/>
              <a:gd name="connsiteY867" fmla="*/ 279918 h 6858000"/>
              <a:gd name="connsiteX868" fmla="*/ 4103910 w 7467600"/>
              <a:gd name="connsiteY868" fmla="*/ 1161917 h 6858000"/>
              <a:gd name="connsiteX869" fmla="*/ 4020269 w 7467600"/>
              <a:gd name="connsiteY869" fmla="*/ 1200406 h 6858000"/>
              <a:gd name="connsiteX870" fmla="*/ 3674882 w 7467600"/>
              <a:gd name="connsiteY870" fmla="*/ 488524 h 6858000"/>
              <a:gd name="connsiteX871" fmla="*/ 3132682 w 7467600"/>
              <a:gd name="connsiteY871" fmla="*/ 1072284 h 6858000"/>
              <a:gd name="connsiteX872" fmla="*/ 2716346 w 7467600"/>
              <a:gd name="connsiteY872" fmla="*/ 1276376 h 6858000"/>
              <a:gd name="connsiteX873" fmla="*/ 2716772 w 7467600"/>
              <a:gd name="connsiteY873" fmla="*/ 1255462 h 6858000"/>
              <a:gd name="connsiteX874" fmla="*/ 3471096 w 7467600"/>
              <a:gd name="connsiteY874" fmla="*/ 437072 h 6858000"/>
              <a:gd name="connsiteX875" fmla="*/ 3639057 w 7467600"/>
              <a:gd name="connsiteY875" fmla="*/ 286334 h 6858000"/>
              <a:gd name="connsiteX876" fmla="*/ 3640309 w 7467600"/>
              <a:gd name="connsiteY876" fmla="*/ 284664 h 6858000"/>
              <a:gd name="connsiteX877" fmla="*/ 3646022 w 7467600"/>
              <a:gd name="connsiteY877" fmla="*/ 276711 h 6858000"/>
              <a:gd name="connsiteX878" fmla="*/ 3707943 w 7467600"/>
              <a:gd name="connsiteY878" fmla="*/ 65958 h 6858000"/>
              <a:gd name="connsiteX879" fmla="*/ 3721337 w 7467600"/>
              <a:gd name="connsiteY879" fmla="*/ 0 h 6858000"/>
              <a:gd name="connsiteX880" fmla="*/ 2867960 w 7467600"/>
              <a:gd name="connsiteY880" fmla="*/ 0 h 6858000"/>
              <a:gd name="connsiteX881" fmla="*/ 2926351 w 7467600"/>
              <a:gd name="connsiteY881" fmla="*/ 0 h 6858000"/>
              <a:gd name="connsiteX882" fmla="*/ 2902823 w 7467600"/>
              <a:gd name="connsiteY882" fmla="*/ 262929 h 6858000"/>
              <a:gd name="connsiteX883" fmla="*/ 2940663 w 7467600"/>
              <a:gd name="connsiteY883" fmla="*/ 140884 h 6858000"/>
              <a:gd name="connsiteX884" fmla="*/ 2947039 w 7467600"/>
              <a:gd name="connsiteY884" fmla="*/ 122524 h 6858000"/>
              <a:gd name="connsiteX885" fmla="*/ 2984316 w 7467600"/>
              <a:gd name="connsiteY885" fmla="*/ 0 h 6858000"/>
              <a:gd name="connsiteX886" fmla="*/ 3016114 w 7467600"/>
              <a:gd name="connsiteY886" fmla="*/ 0 h 6858000"/>
              <a:gd name="connsiteX887" fmla="*/ 2979949 w 7467600"/>
              <a:gd name="connsiteY887" fmla="*/ 119274 h 6858000"/>
              <a:gd name="connsiteX888" fmla="*/ 3023879 w 7467600"/>
              <a:gd name="connsiteY888" fmla="*/ 0 h 6858000"/>
              <a:gd name="connsiteX889" fmla="*/ 3105400 w 7467600"/>
              <a:gd name="connsiteY889" fmla="*/ 0 h 6858000"/>
              <a:gd name="connsiteX890" fmla="*/ 3094669 w 7467600"/>
              <a:gd name="connsiteY890" fmla="*/ 30308 h 6858000"/>
              <a:gd name="connsiteX891" fmla="*/ 2901945 w 7467600"/>
              <a:gd name="connsiteY891" fmla="*/ 466538 h 6858000"/>
              <a:gd name="connsiteX892" fmla="*/ 2815209 w 7467600"/>
              <a:gd name="connsiteY892" fmla="*/ 497361 h 6858000"/>
              <a:gd name="connsiteX893" fmla="*/ 2844845 w 7467600"/>
              <a:gd name="connsiteY893" fmla="*/ 127638 h 6858000"/>
              <a:gd name="connsiteX894" fmla="*/ 2867960 w 7467600"/>
              <a:gd name="connsiteY894" fmla="*/ 0 h 6858000"/>
              <a:gd name="connsiteX895" fmla="*/ 1057230 w 7467600"/>
              <a:gd name="connsiteY895" fmla="*/ 0 h 6858000"/>
              <a:gd name="connsiteX896" fmla="*/ 1111003 w 7467600"/>
              <a:gd name="connsiteY896" fmla="*/ 0 h 6858000"/>
              <a:gd name="connsiteX897" fmla="*/ 1125553 w 7467600"/>
              <a:gd name="connsiteY897" fmla="*/ 52588 h 6858000"/>
              <a:gd name="connsiteX898" fmla="*/ 1304276 w 7467600"/>
              <a:gd name="connsiteY898" fmla="*/ 476275 h 6858000"/>
              <a:gd name="connsiteX899" fmla="*/ 1492066 w 7467600"/>
              <a:gd name="connsiteY899" fmla="*/ 886333 h 6858000"/>
              <a:gd name="connsiteX900" fmla="*/ 1423698 w 7467600"/>
              <a:gd name="connsiteY900" fmla="*/ 710817 h 6858000"/>
              <a:gd name="connsiteX901" fmla="*/ 1357609 w 7467600"/>
              <a:gd name="connsiteY901" fmla="*/ 532892 h 6858000"/>
              <a:gd name="connsiteX902" fmla="*/ 1309550 w 7467600"/>
              <a:gd name="connsiteY902" fmla="*/ 374031 h 6858000"/>
              <a:gd name="connsiteX903" fmla="*/ 1193673 w 7467600"/>
              <a:gd name="connsiteY903" fmla="*/ 49533 h 6858000"/>
              <a:gd name="connsiteX904" fmla="*/ 1164391 w 7467600"/>
              <a:gd name="connsiteY904" fmla="*/ 0 h 6858000"/>
              <a:gd name="connsiteX905" fmla="*/ 1200666 w 7467600"/>
              <a:gd name="connsiteY905" fmla="*/ 0 h 6858000"/>
              <a:gd name="connsiteX906" fmla="*/ 1223408 w 7467600"/>
              <a:gd name="connsiteY906" fmla="*/ 38996 h 6858000"/>
              <a:gd name="connsiteX907" fmla="*/ 1339635 w 7467600"/>
              <a:gd name="connsiteY907" fmla="*/ 365517 h 6858000"/>
              <a:gd name="connsiteX908" fmla="*/ 1387469 w 7467600"/>
              <a:gd name="connsiteY908" fmla="*/ 523079 h 6858000"/>
              <a:gd name="connsiteX909" fmla="*/ 1452685 w 7467600"/>
              <a:gd name="connsiteY909" fmla="*/ 699806 h 6858000"/>
              <a:gd name="connsiteX910" fmla="*/ 1492092 w 7467600"/>
              <a:gd name="connsiteY910" fmla="*/ 800424 h 6858000"/>
              <a:gd name="connsiteX911" fmla="*/ 1455302 w 7467600"/>
              <a:gd name="connsiteY911" fmla="*/ 632913 h 6858000"/>
              <a:gd name="connsiteX912" fmla="*/ 1222336 w 7467600"/>
              <a:gd name="connsiteY912" fmla="*/ 9480 h 6858000"/>
              <a:gd name="connsiteX913" fmla="*/ 1214634 w 7467600"/>
              <a:gd name="connsiteY913" fmla="*/ 0 h 6858000"/>
              <a:gd name="connsiteX914" fmla="*/ 1289827 w 7467600"/>
              <a:gd name="connsiteY914" fmla="*/ 0 h 6858000"/>
              <a:gd name="connsiteX915" fmla="*/ 1321076 w 7467600"/>
              <a:gd name="connsiteY915" fmla="*/ 59722 h 6858000"/>
              <a:gd name="connsiteX916" fmla="*/ 1512579 w 7467600"/>
              <a:gd name="connsiteY916" fmla="*/ 626441 h 6858000"/>
              <a:gd name="connsiteX917" fmla="*/ 1506076 w 7467600"/>
              <a:gd name="connsiteY917" fmla="*/ 1089289 h 6858000"/>
              <a:gd name="connsiteX918" fmla="*/ 1486346 w 7467600"/>
              <a:gd name="connsiteY918" fmla="*/ 1079919 h 6858000"/>
              <a:gd name="connsiteX919" fmla="*/ 1070511 w 7467600"/>
              <a:gd name="connsiteY919" fmla="*/ 48609 h 6858000"/>
              <a:gd name="connsiteX920" fmla="*/ 1057230 w 7467600"/>
              <a:gd name="connsiteY920" fmla="*/ 0 h 6858000"/>
              <a:gd name="connsiteX921" fmla="*/ 43151 w 7467600"/>
              <a:gd name="connsiteY921" fmla="*/ 0 h 6858000"/>
              <a:gd name="connsiteX922" fmla="*/ 95283 w 7467600"/>
              <a:gd name="connsiteY922" fmla="*/ 0 h 6858000"/>
              <a:gd name="connsiteX923" fmla="*/ 300708 w 7467600"/>
              <a:gd name="connsiteY923" fmla="*/ 154571 h 6858000"/>
              <a:gd name="connsiteX924" fmla="*/ 530414 w 7467600"/>
              <a:gd name="connsiteY924" fmla="*/ 354673 h 6858000"/>
              <a:gd name="connsiteX925" fmla="*/ 333785 w 7467600"/>
              <a:gd name="connsiteY925" fmla="*/ 161564 h 6858000"/>
              <a:gd name="connsiteX926" fmla="*/ 147005 w 7467600"/>
              <a:gd name="connsiteY926" fmla="*/ 0 h 6858000"/>
              <a:gd name="connsiteX927" fmla="*/ 272509 w 7467600"/>
              <a:gd name="connsiteY927" fmla="*/ 0 h 6858000"/>
              <a:gd name="connsiteX928" fmla="*/ 326276 w 7467600"/>
              <a:gd name="connsiteY928" fmla="*/ 45847 h 6858000"/>
              <a:gd name="connsiteX929" fmla="*/ 823759 w 7467600"/>
              <a:gd name="connsiteY929" fmla="*/ 574145 h 6858000"/>
              <a:gd name="connsiteX930" fmla="*/ 811254 w 7467600"/>
              <a:gd name="connsiteY930" fmla="*/ 665546 h 6858000"/>
              <a:gd name="connsiteX931" fmla="*/ 154042 w 7467600"/>
              <a:gd name="connsiteY931" fmla="*/ 261522 h 6858000"/>
              <a:gd name="connsiteX932" fmla="*/ 13550 w 7467600"/>
              <a:gd name="connsiteY932" fmla="*/ 158423 h 6858000"/>
              <a:gd name="connsiteX933" fmla="*/ 0 w 7467600"/>
              <a:gd name="connsiteY933" fmla="*/ 146618 h 6858000"/>
              <a:gd name="connsiteX934" fmla="*/ 0 w 7467600"/>
              <a:gd name="connsiteY934" fmla="*/ 59161 h 6858000"/>
              <a:gd name="connsiteX935" fmla="*/ 45427 w 7467600"/>
              <a:gd name="connsiteY935" fmla="*/ 101078 h 6858000"/>
              <a:gd name="connsiteX936" fmla="*/ 630103 w 7467600"/>
              <a:gd name="connsiteY936" fmla="*/ 485885 h 6858000"/>
              <a:gd name="connsiteX937" fmla="*/ 532040 w 7467600"/>
              <a:gd name="connsiteY937" fmla="*/ 399359 h 6858000"/>
              <a:gd name="connsiteX938" fmla="*/ 517618 w 7467600"/>
              <a:gd name="connsiteY938" fmla="*/ 385726 h 6858000"/>
              <a:gd name="connsiteX939" fmla="*/ 285074 w 7467600"/>
              <a:gd name="connsiteY939" fmla="*/ 182755 h 6858000"/>
              <a:gd name="connsiteX940" fmla="*/ 43151 w 7467600"/>
              <a:gd name="connsiteY940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668575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7467600 w 7467600"/>
              <a:gd name="connsiteY7" fmla="*/ 6668575 h 6858000"/>
              <a:gd name="connsiteX8" fmla="*/ 1019354 w 7467600"/>
              <a:gd name="connsiteY8" fmla="*/ 6315006 h 6858000"/>
              <a:gd name="connsiteX9" fmla="*/ 441046 w 7467600"/>
              <a:gd name="connsiteY9" fmla="*/ 6691153 h 6858000"/>
              <a:gd name="connsiteX10" fmla="*/ 1019354 w 7467600"/>
              <a:gd name="connsiteY10" fmla="*/ 6315006 h 6858000"/>
              <a:gd name="connsiteX11" fmla="*/ 991680 w 7467600"/>
              <a:gd name="connsiteY11" fmla="*/ 6298413 h 6858000"/>
              <a:gd name="connsiteX12" fmla="*/ 409060 w 7467600"/>
              <a:gd name="connsiteY12" fmla="*/ 6671470 h 6858000"/>
              <a:gd name="connsiteX13" fmla="*/ 991680 w 7467600"/>
              <a:gd name="connsiteY13" fmla="*/ 6298413 h 6858000"/>
              <a:gd name="connsiteX14" fmla="*/ 103333 w 7467600"/>
              <a:gd name="connsiteY14" fmla="*/ 5699602 h 6858000"/>
              <a:gd name="connsiteX15" fmla="*/ 233938 w 7467600"/>
              <a:gd name="connsiteY15" fmla="*/ 5809416 h 6858000"/>
              <a:gd name="connsiteX16" fmla="*/ 883580 w 7467600"/>
              <a:gd name="connsiteY16" fmla="*/ 6180710 h 6858000"/>
              <a:gd name="connsiteX17" fmla="*/ 487337 w 7467600"/>
              <a:gd name="connsiteY17" fmla="*/ 5950182 h 6858000"/>
              <a:gd name="connsiteX18" fmla="*/ 354051 w 7467600"/>
              <a:gd name="connsiteY18" fmla="*/ 5854912 h 6858000"/>
              <a:gd name="connsiteX19" fmla="*/ 195436 w 7467600"/>
              <a:gd name="connsiteY19" fmla="*/ 5755068 h 6858000"/>
              <a:gd name="connsiteX20" fmla="*/ 103333 w 7467600"/>
              <a:gd name="connsiteY20" fmla="*/ 5699602 h 6858000"/>
              <a:gd name="connsiteX21" fmla="*/ 5539432 w 7467600"/>
              <a:gd name="connsiteY21" fmla="*/ 5642928 h 6858000"/>
              <a:gd name="connsiteX22" fmla="*/ 5555462 w 7467600"/>
              <a:gd name="connsiteY22" fmla="*/ 5694454 h 6858000"/>
              <a:gd name="connsiteX23" fmla="*/ 5828270 w 7467600"/>
              <a:gd name="connsiteY23" fmla="*/ 6320663 h 6858000"/>
              <a:gd name="connsiteX24" fmla="*/ 5947416 w 7467600"/>
              <a:gd name="connsiteY24" fmla="*/ 6574846 h 6858000"/>
              <a:gd name="connsiteX25" fmla="*/ 5539432 w 7467600"/>
              <a:gd name="connsiteY25" fmla="*/ 5642928 h 6858000"/>
              <a:gd name="connsiteX26" fmla="*/ 51253 w 7467600"/>
              <a:gd name="connsiteY26" fmla="*/ 5631825 h 6858000"/>
              <a:gd name="connsiteX27" fmla="*/ 211622 w 7467600"/>
              <a:gd name="connsiteY27" fmla="*/ 5728803 h 6858000"/>
              <a:gd name="connsiteX28" fmla="*/ 371652 w 7467600"/>
              <a:gd name="connsiteY28" fmla="*/ 5829062 h 6858000"/>
              <a:gd name="connsiteX29" fmla="*/ 505903 w 7467600"/>
              <a:gd name="connsiteY29" fmla="*/ 5925221 h 6858000"/>
              <a:gd name="connsiteX30" fmla="*/ 899240 w 7467600"/>
              <a:gd name="connsiteY30" fmla="*/ 6153068 h 6858000"/>
              <a:gd name="connsiteX31" fmla="*/ 988114 w 7467600"/>
              <a:gd name="connsiteY31" fmla="*/ 6174204 h 6858000"/>
              <a:gd name="connsiteX32" fmla="*/ 845971 w 7467600"/>
              <a:gd name="connsiteY32" fmla="*/ 6067177 h 6858000"/>
              <a:gd name="connsiteX33" fmla="*/ 448057 w 7467600"/>
              <a:gd name="connsiteY33" fmla="*/ 5841376 h 6858000"/>
              <a:gd name="connsiteX34" fmla="*/ 51253 w 7467600"/>
              <a:gd name="connsiteY34" fmla="*/ 5631825 h 6858000"/>
              <a:gd name="connsiteX35" fmla="*/ 2606687 w 7467600"/>
              <a:gd name="connsiteY35" fmla="*/ 5630718 h 6858000"/>
              <a:gd name="connsiteX36" fmla="*/ 2645658 w 7467600"/>
              <a:gd name="connsiteY36" fmla="*/ 6640259 h 6858000"/>
              <a:gd name="connsiteX37" fmla="*/ 2606687 w 7467600"/>
              <a:gd name="connsiteY37" fmla="*/ 5630718 h 6858000"/>
              <a:gd name="connsiteX38" fmla="*/ 3642057 w 7467600"/>
              <a:gd name="connsiteY38" fmla="*/ 5573487 h 6858000"/>
              <a:gd name="connsiteX39" fmla="*/ 3632981 w 7467600"/>
              <a:gd name="connsiteY39" fmla="*/ 5579437 h 6858000"/>
              <a:gd name="connsiteX40" fmla="*/ 3382436 w 7467600"/>
              <a:gd name="connsiteY40" fmla="*/ 5952726 h 6858000"/>
              <a:gd name="connsiteX41" fmla="*/ 3191929 w 7467600"/>
              <a:gd name="connsiteY41" fmla="*/ 6662669 h 6858000"/>
              <a:gd name="connsiteX42" fmla="*/ 3369898 w 7467600"/>
              <a:gd name="connsiteY42" fmla="*/ 6081771 h 6858000"/>
              <a:gd name="connsiteX43" fmla="*/ 3642057 w 7467600"/>
              <a:gd name="connsiteY43" fmla="*/ 5573487 h 6858000"/>
              <a:gd name="connsiteX44" fmla="*/ 2650666 w 7467600"/>
              <a:gd name="connsiteY44" fmla="*/ 5530686 h 6858000"/>
              <a:gd name="connsiteX45" fmla="*/ 2650249 w 7467600"/>
              <a:gd name="connsiteY45" fmla="*/ 5532101 h 6858000"/>
              <a:gd name="connsiteX46" fmla="*/ 2663808 w 7467600"/>
              <a:gd name="connsiteY46" fmla="*/ 6535215 h 6858000"/>
              <a:gd name="connsiteX47" fmla="*/ 2665418 w 7467600"/>
              <a:gd name="connsiteY47" fmla="*/ 6132756 h 6858000"/>
              <a:gd name="connsiteX48" fmla="*/ 2650666 w 7467600"/>
              <a:gd name="connsiteY48" fmla="*/ 5530686 h 6858000"/>
              <a:gd name="connsiteX49" fmla="*/ 2680277 w 7467600"/>
              <a:gd name="connsiteY49" fmla="*/ 5479204 h 6858000"/>
              <a:gd name="connsiteX50" fmla="*/ 2678972 w 7467600"/>
              <a:gd name="connsiteY50" fmla="*/ 5481582 h 6858000"/>
              <a:gd name="connsiteX51" fmla="*/ 2696666 w 7467600"/>
              <a:gd name="connsiteY51" fmla="*/ 6133836 h 6858000"/>
              <a:gd name="connsiteX52" fmla="*/ 2695769 w 7467600"/>
              <a:gd name="connsiteY52" fmla="*/ 6390955 h 6858000"/>
              <a:gd name="connsiteX53" fmla="*/ 2739893 w 7467600"/>
              <a:gd name="connsiteY53" fmla="*/ 6108357 h 6858000"/>
              <a:gd name="connsiteX54" fmla="*/ 2680277 w 7467600"/>
              <a:gd name="connsiteY54" fmla="*/ 5479204 h 6858000"/>
              <a:gd name="connsiteX55" fmla="*/ 1132195 w 7467600"/>
              <a:gd name="connsiteY55" fmla="*/ 5467980 h 6858000"/>
              <a:gd name="connsiteX56" fmla="*/ 1679056 w 7467600"/>
              <a:gd name="connsiteY56" fmla="*/ 5516907 h 6858000"/>
              <a:gd name="connsiteX57" fmla="*/ 2128648 w 7467600"/>
              <a:gd name="connsiteY57" fmla="*/ 5474249 h 6858000"/>
              <a:gd name="connsiteX58" fmla="*/ 1825619 w 7467600"/>
              <a:gd name="connsiteY58" fmla="*/ 5478447 h 6858000"/>
              <a:gd name="connsiteX59" fmla="*/ 1737798 w 7467600"/>
              <a:gd name="connsiteY59" fmla="*/ 5483353 h 6858000"/>
              <a:gd name="connsiteX60" fmla="*/ 1132195 w 7467600"/>
              <a:gd name="connsiteY60" fmla="*/ 5467980 h 6858000"/>
              <a:gd name="connsiteX61" fmla="*/ 1456157 w 7467600"/>
              <a:gd name="connsiteY61" fmla="*/ 5371404 h 6858000"/>
              <a:gd name="connsiteX62" fmla="*/ 1244432 w 7467600"/>
              <a:gd name="connsiteY62" fmla="*/ 5385601 h 6858000"/>
              <a:gd name="connsiteX63" fmla="*/ 973990 w 7467600"/>
              <a:gd name="connsiteY63" fmla="*/ 5424940 h 6858000"/>
              <a:gd name="connsiteX64" fmla="*/ 1103809 w 7467600"/>
              <a:gd name="connsiteY64" fmla="*/ 5433720 h 6858000"/>
              <a:gd name="connsiteX65" fmla="*/ 1123454 w 7467600"/>
              <a:gd name="connsiteY65" fmla="*/ 5435727 h 6858000"/>
              <a:gd name="connsiteX66" fmla="*/ 1737017 w 7467600"/>
              <a:gd name="connsiteY66" fmla="*/ 5452183 h 6858000"/>
              <a:gd name="connsiteX67" fmla="*/ 1824397 w 7467600"/>
              <a:gd name="connsiteY67" fmla="*/ 5447757 h 6858000"/>
              <a:gd name="connsiteX68" fmla="*/ 2070059 w 7467600"/>
              <a:gd name="connsiteY68" fmla="*/ 5441660 h 6858000"/>
              <a:gd name="connsiteX69" fmla="*/ 1456157 w 7467600"/>
              <a:gd name="connsiteY69" fmla="*/ 5371404 h 6858000"/>
              <a:gd name="connsiteX70" fmla="*/ 4988186 w 7467600"/>
              <a:gd name="connsiteY70" fmla="*/ 5216467 h 6858000"/>
              <a:gd name="connsiteX71" fmla="*/ 4777334 w 7467600"/>
              <a:gd name="connsiteY71" fmla="*/ 5406072 h 6858000"/>
              <a:gd name="connsiteX72" fmla="*/ 4718341 w 7467600"/>
              <a:gd name="connsiteY72" fmla="*/ 5468043 h 6858000"/>
              <a:gd name="connsiteX73" fmla="*/ 4604655 w 7467600"/>
              <a:gd name="connsiteY73" fmla="*/ 5583434 h 6858000"/>
              <a:gd name="connsiteX74" fmla="*/ 4565074 w 7467600"/>
              <a:gd name="connsiteY74" fmla="*/ 5618550 h 6858000"/>
              <a:gd name="connsiteX75" fmla="*/ 4988186 w 7467600"/>
              <a:gd name="connsiteY75" fmla="*/ 5216467 h 6858000"/>
              <a:gd name="connsiteX76" fmla="*/ 4978032 w 7467600"/>
              <a:gd name="connsiteY76" fmla="*/ 5183809 h 6858000"/>
              <a:gd name="connsiteX77" fmla="*/ 4463413 w 7467600"/>
              <a:gd name="connsiteY77" fmla="*/ 5615162 h 6858000"/>
              <a:gd name="connsiteX78" fmla="*/ 4358134 w 7467600"/>
              <a:gd name="connsiteY78" fmla="*/ 5742791 h 6858000"/>
              <a:gd name="connsiteX79" fmla="*/ 4376219 w 7467600"/>
              <a:gd name="connsiteY79" fmla="*/ 5729027 h 6858000"/>
              <a:gd name="connsiteX80" fmla="*/ 4582340 w 7467600"/>
              <a:gd name="connsiteY80" fmla="*/ 5561037 h 6858000"/>
              <a:gd name="connsiteX81" fmla="*/ 4694684 w 7467600"/>
              <a:gd name="connsiteY81" fmla="*/ 5447098 h 6858000"/>
              <a:gd name="connsiteX82" fmla="*/ 4754123 w 7467600"/>
              <a:gd name="connsiteY82" fmla="*/ 5384643 h 6858000"/>
              <a:gd name="connsiteX83" fmla="*/ 4978032 w 7467600"/>
              <a:gd name="connsiteY83" fmla="*/ 5183809 h 6858000"/>
              <a:gd name="connsiteX84" fmla="*/ 1903353 w 7467600"/>
              <a:gd name="connsiteY84" fmla="*/ 5044827 h 6858000"/>
              <a:gd name="connsiteX85" fmla="*/ 1936931 w 7467600"/>
              <a:gd name="connsiteY85" fmla="*/ 5093954 h 6858000"/>
              <a:gd name="connsiteX86" fmla="*/ 2195868 w 7467600"/>
              <a:gd name="connsiteY86" fmla="*/ 5396574 h 6858000"/>
              <a:gd name="connsiteX87" fmla="*/ 2088852 w 7467600"/>
              <a:gd name="connsiteY87" fmla="*/ 5166123 h 6858000"/>
              <a:gd name="connsiteX88" fmla="*/ 1958241 w 7467600"/>
              <a:gd name="connsiteY88" fmla="*/ 5067955 h 6858000"/>
              <a:gd name="connsiteX89" fmla="*/ 1903353 w 7467600"/>
              <a:gd name="connsiteY89" fmla="*/ 5044827 h 6858000"/>
              <a:gd name="connsiteX90" fmla="*/ 1979378 w 7467600"/>
              <a:gd name="connsiteY90" fmla="*/ 4769504 h 6858000"/>
              <a:gd name="connsiteX91" fmla="*/ 2882120 w 7467600"/>
              <a:gd name="connsiteY91" fmla="*/ 5064547 h 6858000"/>
              <a:gd name="connsiteX92" fmla="*/ 2793103 w 7467600"/>
              <a:gd name="connsiteY92" fmla="*/ 5039699 h 6858000"/>
              <a:gd name="connsiteX93" fmla="*/ 2770041 w 7467600"/>
              <a:gd name="connsiteY93" fmla="*/ 5033634 h 6858000"/>
              <a:gd name="connsiteX94" fmla="*/ 1979378 w 7467600"/>
              <a:gd name="connsiteY94" fmla="*/ 4769504 h 6858000"/>
              <a:gd name="connsiteX95" fmla="*/ 1927410 w 7467600"/>
              <a:gd name="connsiteY95" fmla="*/ 4716164 h 6858000"/>
              <a:gd name="connsiteX96" fmla="*/ 1959587 w 7467600"/>
              <a:gd name="connsiteY96" fmla="*/ 4728849 h 6858000"/>
              <a:gd name="connsiteX97" fmla="*/ 2777707 w 7467600"/>
              <a:gd name="connsiteY97" fmla="*/ 5003991 h 6858000"/>
              <a:gd name="connsiteX98" fmla="*/ 2800768 w 7467600"/>
              <a:gd name="connsiteY98" fmla="*/ 5010056 h 6858000"/>
              <a:gd name="connsiteX99" fmla="*/ 2879408 w 7467600"/>
              <a:gd name="connsiteY99" fmla="*/ 5031590 h 6858000"/>
              <a:gd name="connsiteX100" fmla="*/ 2862295 w 7467600"/>
              <a:gd name="connsiteY100" fmla="*/ 5022958 h 6858000"/>
              <a:gd name="connsiteX101" fmla="*/ 2813343 w 7467600"/>
              <a:gd name="connsiteY101" fmla="*/ 4998369 h 6858000"/>
              <a:gd name="connsiteX102" fmla="*/ 2646245 w 7467600"/>
              <a:gd name="connsiteY102" fmla="*/ 4930999 h 6858000"/>
              <a:gd name="connsiteX103" fmla="*/ 1999243 w 7467600"/>
              <a:gd name="connsiteY103" fmla="*/ 4730524 h 6858000"/>
              <a:gd name="connsiteX104" fmla="*/ 1979527 w 7467600"/>
              <a:gd name="connsiteY104" fmla="*/ 4726651 h 6858000"/>
              <a:gd name="connsiteX105" fmla="*/ 1927410 w 7467600"/>
              <a:gd name="connsiteY105" fmla="*/ 4716164 h 6858000"/>
              <a:gd name="connsiteX106" fmla="*/ 1997014 w 7467600"/>
              <a:gd name="connsiteY106" fmla="*/ 4698007 h 6858000"/>
              <a:gd name="connsiteX107" fmla="*/ 2005458 w 7467600"/>
              <a:gd name="connsiteY107" fmla="*/ 4699540 h 6858000"/>
              <a:gd name="connsiteX108" fmla="*/ 2657186 w 7467600"/>
              <a:gd name="connsiteY108" fmla="*/ 4901687 h 6858000"/>
              <a:gd name="connsiteX109" fmla="*/ 2826662 w 7467600"/>
              <a:gd name="connsiteY109" fmla="*/ 4970362 h 6858000"/>
              <a:gd name="connsiteX110" fmla="*/ 2876100 w 7467600"/>
              <a:gd name="connsiteY110" fmla="*/ 4995397 h 6858000"/>
              <a:gd name="connsiteX111" fmla="*/ 3042600 w 7467600"/>
              <a:gd name="connsiteY111" fmla="*/ 5059532 h 6858000"/>
              <a:gd name="connsiteX112" fmla="*/ 1997014 w 7467600"/>
              <a:gd name="connsiteY112" fmla="*/ 4698007 h 6858000"/>
              <a:gd name="connsiteX113" fmla="*/ 2305292 w 7467600"/>
              <a:gd name="connsiteY113" fmla="*/ 4219492 h 6858000"/>
              <a:gd name="connsiteX114" fmla="*/ 3360922 w 7467600"/>
              <a:gd name="connsiteY114" fmla="*/ 4529373 h 6858000"/>
              <a:gd name="connsiteX115" fmla="*/ 3492420 w 7467600"/>
              <a:gd name="connsiteY115" fmla="*/ 4510145 h 6858000"/>
              <a:gd name="connsiteX116" fmla="*/ 3364086 w 7467600"/>
              <a:gd name="connsiteY116" fmla="*/ 4480340 h 6858000"/>
              <a:gd name="connsiteX117" fmla="*/ 3225818 w 7467600"/>
              <a:gd name="connsiteY117" fmla="*/ 4411822 h 6858000"/>
              <a:gd name="connsiteX118" fmla="*/ 3129696 w 7467600"/>
              <a:gd name="connsiteY118" fmla="*/ 4360704 h 6858000"/>
              <a:gd name="connsiteX119" fmla="*/ 2814545 w 7467600"/>
              <a:gd name="connsiteY119" fmla="*/ 4282955 h 6858000"/>
              <a:gd name="connsiteX120" fmla="*/ 2305292 w 7467600"/>
              <a:gd name="connsiteY120" fmla="*/ 4219492 h 6858000"/>
              <a:gd name="connsiteX121" fmla="*/ 2626982 w 7467600"/>
              <a:gd name="connsiteY121" fmla="*/ 4206450 h 6858000"/>
              <a:gd name="connsiteX122" fmla="*/ 2490617 w 7467600"/>
              <a:gd name="connsiteY122" fmla="*/ 4206951 h 6858000"/>
              <a:gd name="connsiteX123" fmla="*/ 2819869 w 7467600"/>
              <a:gd name="connsiteY123" fmla="*/ 4252936 h 6858000"/>
              <a:gd name="connsiteX124" fmla="*/ 3143018 w 7467600"/>
              <a:gd name="connsiteY124" fmla="*/ 4332698 h 6858000"/>
              <a:gd name="connsiteX125" fmla="*/ 3241520 w 7467600"/>
              <a:gd name="connsiteY125" fmla="*/ 4385112 h 6858000"/>
              <a:gd name="connsiteX126" fmla="*/ 3374575 w 7467600"/>
              <a:gd name="connsiteY126" fmla="*/ 4451517 h 6858000"/>
              <a:gd name="connsiteX127" fmla="*/ 3505221 w 7467600"/>
              <a:gd name="connsiteY127" fmla="*/ 4480757 h 6858000"/>
              <a:gd name="connsiteX128" fmla="*/ 2626982 w 7467600"/>
              <a:gd name="connsiteY128" fmla="*/ 4206450 h 6858000"/>
              <a:gd name="connsiteX129" fmla="*/ 1310106 w 7467600"/>
              <a:gd name="connsiteY129" fmla="*/ 3943217 h 6858000"/>
              <a:gd name="connsiteX130" fmla="*/ 854994 w 7467600"/>
              <a:gd name="connsiteY130" fmla="*/ 4399136 h 6858000"/>
              <a:gd name="connsiteX131" fmla="*/ 742462 w 7467600"/>
              <a:gd name="connsiteY131" fmla="*/ 4594648 h 6858000"/>
              <a:gd name="connsiteX132" fmla="*/ 820602 w 7467600"/>
              <a:gd name="connsiteY132" fmla="*/ 4485915 h 6858000"/>
              <a:gd name="connsiteX133" fmla="*/ 878295 w 7467600"/>
              <a:gd name="connsiteY133" fmla="*/ 4403594 h 6858000"/>
              <a:gd name="connsiteX134" fmla="*/ 1240607 w 7467600"/>
              <a:gd name="connsiteY134" fmla="*/ 4010401 h 6858000"/>
              <a:gd name="connsiteX135" fmla="*/ 1310106 w 7467600"/>
              <a:gd name="connsiteY135" fmla="*/ 3943217 h 6858000"/>
              <a:gd name="connsiteX136" fmla="*/ 1423113 w 7467600"/>
              <a:gd name="connsiteY136" fmla="*/ 3874565 h 6858000"/>
              <a:gd name="connsiteX137" fmla="*/ 1260565 w 7467600"/>
              <a:gd name="connsiteY137" fmla="*/ 4031982 h 6858000"/>
              <a:gd name="connsiteX138" fmla="*/ 901900 w 7467600"/>
              <a:gd name="connsiteY138" fmla="*/ 4421236 h 6858000"/>
              <a:gd name="connsiteX139" fmla="*/ 845044 w 7467600"/>
              <a:gd name="connsiteY139" fmla="*/ 4502436 h 6858000"/>
              <a:gd name="connsiteX140" fmla="*/ 685926 w 7467600"/>
              <a:gd name="connsiteY140" fmla="*/ 4703069 h 6858000"/>
              <a:gd name="connsiteX141" fmla="*/ 684248 w 7467600"/>
              <a:gd name="connsiteY141" fmla="*/ 4706721 h 6858000"/>
              <a:gd name="connsiteX142" fmla="*/ 1423113 w 7467600"/>
              <a:gd name="connsiteY142" fmla="*/ 3874565 h 6858000"/>
              <a:gd name="connsiteX143" fmla="*/ 3316479 w 7467600"/>
              <a:gd name="connsiteY143" fmla="*/ 3872136 h 6858000"/>
              <a:gd name="connsiteX144" fmla="*/ 3546806 w 7467600"/>
              <a:gd name="connsiteY144" fmla="*/ 4356139 h 6858000"/>
              <a:gd name="connsiteX145" fmla="*/ 3364433 w 7467600"/>
              <a:gd name="connsiteY145" fmla="*/ 3953121 h 6858000"/>
              <a:gd name="connsiteX146" fmla="*/ 3316479 w 7467600"/>
              <a:gd name="connsiteY146" fmla="*/ 3872136 h 6858000"/>
              <a:gd name="connsiteX147" fmla="*/ 3291335 w 7467600"/>
              <a:gd name="connsiteY147" fmla="*/ 3767420 h 6858000"/>
              <a:gd name="connsiteX148" fmla="*/ 3390805 w 7467600"/>
              <a:gd name="connsiteY148" fmla="*/ 3937163 h 6858000"/>
              <a:gd name="connsiteX149" fmla="*/ 3579062 w 7467600"/>
              <a:gd name="connsiteY149" fmla="*/ 4359040 h 6858000"/>
              <a:gd name="connsiteX150" fmla="*/ 3467355 w 7467600"/>
              <a:gd name="connsiteY150" fmla="*/ 3988130 h 6858000"/>
              <a:gd name="connsiteX151" fmla="*/ 3310753 w 7467600"/>
              <a:gd name="connsiteY151" fmla="*/ 3787140 h 6858000"/>
              <a:gd name="connsiteX152" fmla="*/ 3291335 w 7467600"/>
              <a:gd name="connsiteY152" fmla="*/ 3767420 h 6858000"/>
              <a:gd name="connsiteX153" fmla="*/ 1635889 w 7467600"/>
              <a:gd name="connsiteY153" fmla="*/ 3709494 h 6858000"/>
              <a:gd name="connsiteX154" fmla="*/ 1634800 w 7467600"/>
              <a:gd name="connsiteY154" fmla="*/ 3731111 h 6858000"/>
              <a:gd name="connsiteX155" fmla="*/ 1635889 w 7467600"/>
              <a:gd name="connsiteY155" fmla="*/ 3709494 h 6858000"/>
              <a:gd name="connsiteX156" fmla="*/ 1510397 w 7467600"/>
              <a:gd name="connsiteY156" fmla="*/ 3684705 h 6858000"/>
              <a:gd name="connsiteX157" fmla="*/ 1146550 w 7467600"/>
              <a:gd name="connsiteY157" fmla="*/ 3802012 h 6858000"/>
              <a:gd name="connsiteX158" fmla="*/ 698834 w 7467600"/>
              <a:gd name="connsiteY158" fmla="*/ 3952272 h 6858000"/>
              <a:gd name="connsiteX159" fmla="*/ 34256 w 7467600"/>
              <a:gd name="connsiteY159" fmla="*/ 4347603 h 6858000"/>
              <a:gd name="connsiteX160" fmla="*/ 527241 w 7467600"/>
              <a:gd name="connsiteY160" fmla="*/ 4065078 h 6858000"/>
              <a:gd name="connsiteX161" fmla="*/ 1510397 w 7467600"/>
              <a:gd name="connsiteY161" fmla="*/ 3684705 h 6858000"/>
              <a:gd name="connsiteX162" fmla="*/ 1313114 w 7467600"/>
              <a:gd name="connsiteY162" fmla="*/ 3655216 h 6858000"/>
              <a:gd name="connsiteX163" fmla="*/ 1109304 w 7467600"/>
              <a:gd name="connsiteY163" fmla="*/ 3669030 h 6858000"/>
              <a:gd name="connsiteX164" fmla="*/ 8129 w 7467600"/>
              <a:gd name="connsiteY164" fmla="*/ 4330519 h 6858000"/>
              <a:gd name="connsiteX165" fmla="*/ 687572 w 7467600"/>
              <a:gd name="connsiteY165" fmla="*/ 3925629 h 6858000"/>
              <a:gd name="connsiteX166" fmla="*/ 1138365 w 7467600"/>
              <a:gd name="connsiteY166" fmla="*/ 3774515 h 6858000"/>
              <a:gd name="connsiteX167" fmla="*/ 1505579 w 7467600"/>
              <a:gd name="connsiteY167" fmla="*/ 3655526 h 6858000"/>
              <a:gd name="connsiteX168" fmla="*/ 1313114 w 7467600"/>
              <a:gd name="connsiteY168" fmla="*/ 3655216 h 6858000"/>
              <a:gd name="connsiteX169" fmla="*/ 3655073 w 7467600"/>
              <a:gd name="connsiteY169" fmla="*/ 3650884 h 6858000"/>
              <a:gd name="connsiteX170" fmla="*/ 3989938 w 7467600"/>
              <a:gd name="connsiteY170" fmla="*/ 3991685 h 6858000"/>
              <a:gd name="connsiteX171" fmla="*/ 4393907 w 7467600"/>
              <a:gd name="connsiteY171" fmla="*/ 4261258 h 6858000"/>
              <a:gd name="connsiteX172" fmla="*/ 4648051 w 7467600"/>
              <a:gd name="connsiteY172" fmla="*/ 4374051 h 6858000"/>
              <a:gd name="connsiteX173" fmla="*/ 4383389 w 7467600"/>
              <a:gd name="connsiteY173" fmla="*/ 4184369 h 6858000"/>
              <a:gd name="connsiteX174" fmla="*/ 4165508 w 7467600"/>
              <a:gd name="connsiteY174" fmla="*/ 4035196 h 6858000"/>
              <a:gd name="connsiteX175" fmla="*/ 4068162 w 7467600"/>
              <a:gd name="connsiteY175" fmla="*/ 3953394 h 6858000"/>
              <a:gd name="connsiteX176" fmla="*/ 3981416 w 7467600"/>
              <a:gd name="connsiteY176" fmla="*/ 3880482 h 6858000"/>
              <a:gd name="connsiteX177" fmla="*/ 3800147 w 7467600"/>
              <a:gd name="connsiteY177" fmla="*/ 3749872 h 6858000"/>
              <a:gd name="connsiteX178" fmla="*/ 3655073 w 7467600"/>
              <a:gd name="connsiteY178" fmla="*/ 3650884 h 6858000"/>
              <a:gd name="connsiteX179" fmla="*/ 3670252 w 7467600"/>
              <a:gd name="connsiteY179" fmla="*/ 3622798 h 6858000"/>
              <a:gd name="connsiteX180" fmla="*/ 3817258 w 7467600"/>
              <a:gd name="connsiteY180" fmla="*/ 3723577 h 6858000"/>
              <a:gd name="connsiteX181" fmla="*/ 4000461 w 7467600"/>
              <a:gd name="connsiteY181" fmla="*/ 3855966 h 6858000"/>
              <a:gd name="connsiteX182" fmla="*/ 4088180 w 7467600"/>
              <a:gd name="connsiteY182" fmla="*/ 3929774 h 6858000"/>
              <a:gd name="connsiteX183" fmla="*/ 4184555 w 7467600"/>
              <a:gd name="connsiteY183" fmla="*/ 4010683 h 6858000"/>
              <a:gd name="connsiteX184" fmla="*/ 4399563 w 7467600"/>
              <a:gd name="connsiteY184" fmla="*/ 4158106 h 6858000"/>
              <a:gd name="connsiteX185" fmla="*/ 4684469 w 7467600"/>
              <a:gd name="connsiteY185" fmla="*/ 4364680 h 6858000"/>
              <a:gd name="connsiteX186" fmla="*/ 4690271 w 7467600"/>
              <a:gd name="connsiteY186" fmla="*/ 4370034 h 6858000"/>
              <a:gd name="connsiteX187" fmla="*/ 4136093 w 7467600"/>
              <a:gd name="connsiteY187" fmla="*/ 3858466 h 6858000"/>
              <a:gd name="connsiteX188" fmla="*/ 3670252 w 7467600"/>
              <a:gd name="connsiteY188" fmla="*/ 3622798 h 6858000"/>
              <a:gd name="connsiteX189" fmla="*/ 4440129 w 7467600"/>
              <a:gd name="connsiteY189" fmla="*/ 3448571 h 6858000"/>
              <a:gd name="connsiteX190" fmla="*/ 4856525 w 7467600"/>
              <a:gd name="connsiteY190" fmla="*/ 3915351 h 6858000"/>
              <a:gd name="connsiteX191" fmla="*/ 5059055 w 7467600"/>
              <a:gd name="connsiteY191" fmla="*/ 4108918 h 6858000"/>
              <a:gd name="connsiteX192" fmla="*/ 5290070 w 7467600"/>
              <a:gd name="connsiteY192" fmla="*/ 4263619 h 6858000"/>
              <a:gd name="connsiteX193" fmla="*/ 4834991 w 7467600"/>
              <a:gd name="connsiteY193" fmla="*/ 3830985 h 6858000"/>
              <a:gd name="connsiteX194" fmla="*/ 4440129 w 7467600"/>
              <a:gd name="connsiteY194" fmla="*/ 3448571 h 6858000"/>
              <a:gd name="connsiteX195" fmla="*/ 4441737 w 7467600"/>
              <a:gd name="connsiteY195" fmla="*/ 3399734 h 6858000"/>
              <a:gd name="connsiteX196" fmla="*/ 4431236 w 7467600"/>
              <a:gd name="connsiteY196" fmla="*/ 3400954 h 6858000"/>
              <a:gd name="connsiteX197" fmla="*/ 4557150 w 7467600"/>
              <a:gd name="connsiteY197" fmla="*/ 3510023 h 6858000"/>
              <a:gd name="connsiteX198" fmla="*/ 4856936 w 7467600"/>
              <a:gd name="connsiteY198" fmla="*/ 3809146 h 6858000"/>
              <a:gd name="connsiteX199" fmla="*/ 5111996 w 7467600"/>
              <a:gd name="connsiteY199" fmla="*/ 4065759 h 6858000"/>
              <a:gd name="connsiteX200" fmla="*/ 5388878 w 7467600"/>
              <a:gd name="connsiteY200" fmla="*/ 4300185 h 6858000"/>
              <a:gd name="connsiteX201" fmla="*/ 5425556 w 7467600"/>
              <a:gd name="connsiteY201" fmla="*/ 4308967 h 6858000"/>
              <a:gd name="connsiteX202" fmla="*/ 4943646 w 7467600"/>
              <a:gd name="connsiteY202" fmla="*/ 3822916 h 6858000"/>
              <a:gd name="connsiteX203" fmla="*/ 4594837 w 7467600"/>
              <a:gd name="connsiteY203" fmla="*/ 3532274 h 6858000"/>
              <a:gd name="connsiteX204" fmla="*/ 4441737 w 7467600"/>
              <a:gd name="connsiteY204" fmla="*/ 3399734 h 6858000"/>
              <a:gd name="connsiteX205" fmla="*/ 5425834 w 7467600"/>
              <a:gd name="connsiteY205" fmla="*/ 3162785 h 6858000"/>
              <a:gd name="connsiteX206" fmla="*/ 5401644 w 7467600"/>
              <a:gd name="connsiteY206" fmla="*/ 3617847 h 6858000"/>
              <a:gd name="connsiteX207" fmla="*/ 5467256 w 7467600"/>
              <a:gd name="connsiteY207" fmla="*/ 4175494 h 6858000"/>
              <a:gd name="connsiteX208" fmla="*/ 5448069 w 7467600"/>
              <a:gd name="connsiteY208" fmla="*/ 3567554 h 6858000"/>
              <a:gd name="connsiteX209" fmla="*/ 5425834 w 7467600"/>
              <a:gd name="connsiteY209" fmla="*/ 3162785 h 6858000"/>
              <a:gd name="connsiteX210" fmla="*/ 1318687 w 7467600"/>
              <a:gd name="connsiteY210" fmla="*/ 3113840 h 6858000"/>
              <a:gd name="connsiteX211" fmla="*/ 1066793 w 7467600"/>
              <a:gd name="connsiteY211" fmla="*/ 3212171 h 6858000"/>
              <a:gd name="connsiteX212" fmla="*/ 993319 w 7467600"/>
              <a:gd name="connsiteY212" fmla="*/ 3247648 h 6858000"/>
              <a:gd name="connsiteX213" fmla="*/ 853081 w 7467600"/>
              <a:gd name="connsiteY213" fmla="*/ 3312410 h 6858000"/>
              <a:gd name="connsiteX214" fmla="*/ 805957 w 7467600"/>
              <a:gd name="connsiteY214" fmla="*/ 3330443 h 6858000"/>
              <a:gd name="connsiteX215" fmla="*/ 1318687 w 7467600"/>
              <a:gd name="connsiteY215" fmla="*/ 3113840 h 6858000"/>
              <a:gd name="connsiteX216" fmla="*/ 5453702 w 7467600"/>
              <a:gd name="connsiteY216" fmla="*/ 3090882 h 6858000"/>
              <a:gd name="connsiteX217" fmla="*/ 5480135 w 7467600"/>
              <a:gd name="connsiteY217" fmla="*/ 3565802 h 6858000"/>
              <a:gd name="connsiteX218" fmla="*/ 5499023 w 7467600"/>
              <a:gd name="connsiteY218" fmla="*/ 4166310 h 6858000"/>
              <a:gd name="connsiteX219" fmla="*/ 5547022 w 7467600"/>
              <a:gd name="connsiteY219" fmla="*/ 3607838 h 6858000"/>
              <a:gd name="connsiteX220" fmla="*/ 5515964 w 7467600"/>
              <a:gd name="connsiteY220" fmla="*/ 3378541 h 6858000"/>
              <a:gd name="connsiteX221" fmla="*/ 5453702 w 7467600"/>
              <a:gd name="connsiteY221" fmla="*/ 3090882 h 6858000"/>
              <a:gd name="connsiteX222" fmla="*/ 1238695 w 7467600"/>
              <a:gd name="connsiteY222" fmla="*/ 3076820 h 6858000"/>
              <a:gd name="connsiteX223" fmla="*/ 716371 w 7467600"/>
              <a:gd name="connsiteY223" fmla="*/ 3293249 h 6858000"/>
              <a:gd name="connsiteX224" fmla="*/ 579522 w 7467600"/>
              <a:gd name="connsiteY224" fmla="*/ 3371759 h 6858000"/>
              <a:gd name="connsiteX225" fmla="*/ 600288 w 7467600"/>
              <a:gd name="connsiteY225" fmla="*/ 3365555 h 6858000"/>
              <a:gd name="connsiteX226" fmla="*/ 840692 w 7467600"/>
              <a:gd name="connsiteY226" fmla="*/ 3284921 h 6858000"/>
              <a:gd name="connsiteX227" fmla="*/ 979248 w 7467600"/>
              <a:gd name="connsiteY227" fmla="*/ 3221003 h 6858000"/>
              <a:gd name="connsiteX228" fmla="*/ 1053282 w 7467600"/>
              <a:gd name="connsiteY228" fmla="*/ 3185247 h 6858000"/>
              <a:gd name="connsiteX229" fmla="*/ 1320603 w 7467600"/>
              <a:gd name="connsiteY229" fmla="*/ 3081281 h 6858000"/>
              <a:gd name="connsiteX230" fmla="*/ 1238695 w 7467600"/>
              <a:gd name="connsiteY230" fmla="*/ 3076820 h 6858000"/>
              <a:gd name="connsiteX231" fmla="*/ 5425627 w 7467600"/>
              <a:gd name="connsiteY231" fmla="*/ 2954192 h 6858000"/>
              <a:gd name="connsiteX232" fmla="*/ 5470770 w 7467600"/>
              <a:gd name="connsiteY232" fmla="*/ 3005435 h 6858000"/>
              <a:gd name="connsiteX233" fmla="*/ 5519779 w 7467600"/>
              <a:gd name="connsiteY233" fmla="*/ 4359223 h 6858000"/>
              <a:gd name="connsiteX234" fmla="*/ 5520293 w 7467600"/>
              <a:gd name="connsiteY234" fmla="*/ 4360602 h 6858000"/>
              <a:gd name="connsiteX235" fmla="*/ 5767221 w 7467600"/>
              <a:gd name="connsiteY235" fmla="*/ 4665564 h 6858000"/>
              <a:gd name="connsiteX236" fmla="*/ 6937169 w 7467600"/>
              <a:gd name="connsiteY236" fmla="*/ 4815941 h 6858000"/>
              <a:gd name="connsiteX237" fmla="*/ 6953922 w 7467600"/>
              <a:gd name="connsiteY237" fmla="*/ 4890068 h 6858000"/>
              <a:gd name="connsiteX238" fmla="*/ 6071359 w 7467600"/>
              <a:gd name="connsiteY238" fmla="*/ 4770770 h 6858000"/>
              <a:gd name="connsiteX239" fmla="*/ 6038839 w 7467600"/>
              <a:gd name="connsiteY239" fmla="*/ 4764474 h 6858000"/>
              <a:gd name="connsiteX240" fmla="*/ 6038706 w 7467600"/>
              <a:gd name="connsiteY240" fmla="*/ 4763847 h 6858000"/>
              <a:gd name="connsiteX241" fmla="*/ 6037784 w 7467600"/>
              <a:gd name="connsiteY241" fmla="*/ 4764270 h 6858000"/>
              <a:gd name="connsiteX242" fmla="*/ 6038839 w 7467600"/>
              <a:gd name="connsiteY242" fmla="*/ 4764474 h 6858000"/>
              <a:gd name="connsiteX243" fmla="*/ 6040338 w 7467600"/>
              <a:gd name="connsiteY243" fmla="*/ 4771418 h 6858000"/>
              <a:gd name="connsiteX244" fmla="*/ 6024488 w 7467600"/>
              <a:gd name="connsiteY244" fmla="*/ 4809903 h 6858000"/>
              <a:gd name="connsiteX245" fmla="*/ 5599771 w 7467600"/>
              <a:gd name="connsiteY245" fmla="*/ 5509652 h 6858000"/>
              <a:gd name="connsiteX246" fmla="*/ 5548843 w 7467600"/>
              <a:gd name="connsiteY246" fmla="*/ 5563845 h 6858000"/>
              <a:gd name="connsiteX247" fmla="*/ 5940952 w 7467600"/>
              <a:gd name="connsiteY247" fmla="*/ 6250028 h 6858000"/>
              <a:gd name="connsiteX248" fmla="*/ 6043441 w 7467600"/>
              <a:gd name="connsiteY248" fmla="*/ 6665847 h 6858000"/>
              <a:gd name="connsiteX249" fmla="*/ 6093432 w 7467600"/>
              <a:gd name="connsiteY249" fmla="*/ 6858000 h 6858000"/>
              <a:gd name="connsiteX250" fmla="*/ 6034344 w 7467600"/>
              <a:gd name="connsiteY250" fmla="*/ 6858000 h 6858000"/>
              <a:gd name="connsiteX251" fmla="*/ 6026679 w 7467600"/>
              <a:gd name="connsiteY251" fmla="*/ 6836959 h 6858000"/>
              <a:gd name="connsiteX252" fmla="*/ 5800441 w 7467600"/>
              <a:gd name="connsiteY252" fmla="*/ 6335286 h 6858000"/>
              <a:gd name="connsiteX253" fmla="*/ 5526562 w 7467600"/>
              <a:gd name="connsiteY253" fmla="*/ 5705388 h 6858000"/>
              <a:gd name="connsiteX254" fmla="*/ 5519640 w 7467600"/>
              <a:gd name="connsiteY254" fmla="*/ 5683774 h 6858000"/>
              <a:gd name="connsiteX255" fmla="*/ 5844559 w 7467600"/>
              <a:gd name="connsiteY255" fmla="*/ 6553349 h 6858000"/>
              <a:gd name="connsiteX256" fmla="*/ 5975994 w 7467600"/>
              <a:gd name="connsiteY256" fmla="*/ 6858000 h 6858000"/>
              <a:gd name="connsiteX257" fmla="*/ 5898547 w 7467600"/>
              <a:gd name="connsiteY257" fmla="*/ 6858000 h 6858000"/>
              <a:gd name="connsiteX258" fmla="*/ 5682041 w 7467600"/>
              <a:gd name="connsiteY258" fmla="*/ 6355860 h 6858000"/>
              <a:gd name="connsiteX259" fmla="*/ 5461758 w 7467600"/>
              <a:gd name="connsiteY259" fmla="*/ 5820220 h 6858000"/>
              <a:gd name="connsiteX260" fmla="*/ 5237282 w 7467600"/>
              <a:gd name="connsiteY260" fmla="*/ 6579086 h 6858000"/>
              <a:gd name="connsiteX261" fmla="*/ 5115009 w 7467600"/>
              <a:gd name="connsiteY261" fmla="*/ 6858000 h 6858000"/>
              <a:gd name="connsiteX262" fmla="*/ 5028074 w 7467600"/>
              <a:gd name="connsiteY262" fmla="*/ 6858000 h 6858000"/>
              <a:gd name="connsiteX263" fmla="*/ 5079508 w 7467600"/>
              <a:gd name="connsiteY263" fmla="*/ 6749074 h 6858000"/>
              <a:gd name="connsiteX264" fmla="*/ 5371846 w 7467600"/>
              <a:gd name="connsiteY264" fmla="*/ 5924413 h 6858000"/>
              <a:gd name="connsiteX265" fmla="*/ 5270512 w 7467600"/>
              <a:gd name="connsiteY265" fmla="*/ 6138975 h 6858000"/>
              <a:gd name="connsiteX266" fmla="*/ 5062409 w 7467600"/>
              <a:gd name="connsiteY266" fmla="*/ 6653544 h 6858000"/>
              <a:gd name="connsiteX267" fmla="*/ 5036628 w 7467600"/>
              <a:gd name="connsiteY267" fmla="*/ 6754247 h 6858000"/>
              <a:gd name="connsiteX268" fmla="*/ 5009112 w 7467600"/>
              <a:gd name="connsiteY268" fmla="*/ 6858000 h 6858000"/>
              <a:gd name="connsiteX269" fmla="*/ 4976679 w 7467600"/>
              <a:gd name="connsiteY269" fmla="*/ 6858000 h 6858000"/>
              <a:gd name="connsiteX270" fmla="*/ 5006537 w 7467600"/>
              <a:gd name="connsiteY270" fmla="*/ 6747068 h 6858000"/>
              <a:gd name="connsiteX271" fmla="*/ 5032723 w 7467600"/>
              <a:gd name="connsiteY271" fmla="*/ 6644957 h 6858000"/>
              <a:gd name="connsiteX272" fmla="*/ 5242949 w 7467600"/>
              <a:gd name="connsiteY272" fmla="*/ 6125175 h 6858000"/>
              <a:gd name="connsiteX273" fmla="*/ 5286321 w 7467600"/>
              <a:gd name="connsiteY273" fmla="*/ 6033555 h 6858000"/>
              <a:gd name="connsiteX274" fmla="*/ 5008210 w 7467600"/>
              <a:gd name="connsiteY274" fmla="*/ 6649194 h 6858000"/>
              <a:gd name="connsiteX275" fmla="*/ 4986321 w 7467600"/>
              <a:gd name="connsiteY275" fmla="*/ 6765687 h 6858000"/>
              <a:gd name="connsiteX276" fmla="*/ 4973474 w 7467600"/>
              <a:gd name="connsiteY276" fmla="*/ 6858000 h 6858000"/>
              <a:gd name="connsiteX277" fmla="*/ 4907178 w 7467600"/>
              <a:gd name="connsiteY277" fmla="*/ 6858000 h 6858000"/>
              <a:gd name="connsiteX278" fmla="*/ 4910810 w 7467600"/>
              <a:gd name="connsiteY278" fmla="*/ 6829660 h 6858000"/>
              <a:gd name="connsiteX279" fmla="*/ 4987461 w 7467600"/>
              <a:gd name="connsiteY279" fmla="*/ 6432994 h 6858000"/>
              <a:gd name="connsiteX280" fmla="*/ 5179262 w 7467600"/>
              <a:gd name="connsiteY280" fmla="*/ 6035044 h 6858000"/>
              <a:gd name="connsiteX281" fmla="*/ 4689678 w 7467600"/>
              <a:gd name="connsiteY281" fmla="*/ 6440241 h 6858000"/>
              <a:gd name="connsiteX282" fmla="*/ 4477543 w 7467600"/>
              <a:gd name="connsiteY282" fmla="*/ 6674836 h 6858000"/>
              <a:gd name="connsiteX283" fmla="*/ 4329957 w 7467600"/>
              <a:gd name="connsiteY283" fmla="*/ 6858000 h 6858000"/>
              <a:gd name="connsiteX284" fmla="*/ 4218595 w 7467600"/>
              <a:gd name="connsiteY284" fmla="*/ 6858000 h 6858000"/>
              <a:gd name="connsiteX285" fmla="*/ 4368888 w 7467600"/>
              <a:gd name="connsiteY285" fmla="*/ 6668412 h 6858000"/>
              <a:gd name="connsiteX286" fmla="*/ 4563091 w 7467600"/>
              <a:gd name="connsiteY286" fmla="*/ 6442508 h 6858000"/>
              <a:gd name="connsiteX287" fmla="*/ 5387324 w 7467600"/>
              <a:gd name="connsiteY287" fmla="*/ 5705830 h 6858000"/>
              <a:gd name="connsiteX288" fmla="*/ 5073620 w 7467600"/>
              <a:gd name="connsiteY288" fmla="*/ 5955437 h 6858000"/>
              <a:gd name="connsiteX289" fmla="*/ 4689789 w 7467600"/>
              <a:gd name="connsiteY289" fmla="*/ 6268382 h 6858000"/>
              <a:gd name="connsiteX290" fmla="*/ 4418722 w 7467600"/>
              <a:gd name="connsiteY290" fmla="*/ 6570886 h 6858000"/>
              <a:gd name="connsiteX291" fmla="*/ 4214944 w 7467600"/>
              <a:gd name="connsiteY291" fmla="*/ 6858000 h 6858000"/>
              <a:gd name="connsiteX292" fmla="*/ 4177898 w 7467600"/>
              <a:gd name="connsiteY292" fmla="*/ 6858000 h 6858000"/>
              <a:gd name="connsiteX293" fmla="*/ 4391597 w 7467600"/>
              <a:gd name="connsiteY293" fmla="*/ 6556370 h 6858000"/>
              <a:gd name="connsiteX294" fmla="*/ 4668889 w 7467600"/>
              <a:gd name="connsiteY294" fmla="*/ 6246399 h 6858000"/>
              <a:gd name="connsiteX295" fmla="*/ 5055427 w 7467600"/>
              <a:gd name="connsiteY295" fmla="*/ 5931476 h 6858000"/>
              <a:gd name="connsiteX296" fmla="*/ 5371814 w 7467600"/>
              <a:gd name="connsiteY296" fmla="*/ 5678975 h 6858000"/>
              <a:gd name="connsiteX297" fmla="*/ 4987918 w 7467600"/>
              <a:gd name="connsiteY297" fmla="*/ 5838701 h 6858000"/>
              <a:gd name="connsiteX298" fmla="*/ 4317146 w 7467600"/>
              <a:gd name="connsiteY298" fmla="*/ 6587716 h 6858000"/>
              <a:gd name="connsiteX299" fmla="*/ 4171627 w 7467600"/>
              <a:gd name="connsiteY299" fmla="*/ 6858000 h 6858000"/>
              <a:gd name="connsiteX300" fmla="*/ 4081585 w 7467600"/>
              <a:gd name="connsiteY300" fmla="*/ 6858000 h 6858000"/>
              <a:gd name="connsiteX301" fmla="*/ 4238603 w 7467600"/>
              <a:gd name="connsiteY301" fmla="*/ 6559341 h 6858000"/>
              <a:gd name="connsiteX302" fmla="*/ 4778333 w 7467600"/>
              <a:gd name="connsiteY302" fmla="*/ 5873626 h 6858000"/>
              <a:gd name="connsiteX303" fmla="*/ 5414185 w 7467600"/>
              <a:gd name="connsiteY303" fmla="*/ 5573882 h 6858000"/>
              <a:gd name="connsiteX304" fmla="*/ 5959648 w 7467600"/>
              <a:gd name="connsiteY304" fmla="*/ 4760797 h 6858000"/>
              <a:gd name="connsiteX305" fmla="*/ 5355019 w 7467600"/>
              <a:gd name="connsiteY305" fmla="*/ 4734672 h 6858000"/>
              <a:gd name="connsiteX306" fmla="*/ 5083565 w 7467600"/>
              <a:gd name="connsiteY306" fmla="*/ 5179121 h 6858000"/>
              <a:gd name="connsiteX307" fmla="*/ 4713577 w 7467600"/>
              <a:gd name="connsiteY307" fmla="*/ 5616803 h 6858000"/>
              <a:gd name="connsiteX308" fmla="*/ 3989559 w 7467600"/>
              <a:gd name="connsiteY308" fmla="*/ 6145945 h 6858000"/>
              <a:gd name="connsiteX309" fmla="*/ 3939824 w 7467600"/>
              <a:gd name="connsiteY309" fmla="*/ 6066900 h 6858000"/>
              <a:gd name="connsiteX310" fmla="*/ 4584537 w 7467600"/>
              <a:gd name="connsiteY310" fmla="*/ 5324826 h 6858000"/>
              <a:gd name="connsiteX311" fmla="*/ 5037105 w 7467600"/>
              <a:gd name="connsiteY311" fmla="*/ 5088765 h 6858000"/>
              <a:gd name="connsiteX312" fmla="*/ 5039930 w 7467600"/>
              <a:gd name="connsiteY312" fmla="*/ 5089585 h 6858000"/>
              <a:gd name="connsiteX313" fmla="*/ 5263764 w 7467600"/>
              <a:gd name="connsiteY313" fmla="*/ 4735525 h 6858000"/>
              <a:gd name="connsiteX314" fmla="*/ 4086300 w 7467600"/>
              <a:gd name="connsiteY314" fmla="*/ 4884599 h 6858000"/>
              <a:gd name="connsiteX315" fmla="*/ 4085485 w 7467600"/>
              <a:gd name="connsiteY315" fmla="*/ 4899070 h 6858000"/>
              <a:gd name="connsiteX316" fmla="*/ 3871915 w 7467600"/>
              <a:gd name="connsiteY316" fmla="*/ 5253645 h 6858000"/>
              <a:gd name="connsiteX317" fmla="*/ 3799374 w 7467600"/>
              <a:gd name="connsiteY317" fmla="*/ 5466127 h 6858000"/>
              <a:gd name="connsiteX318" fmla="*/ 3498850 w 7467600"/>
              <a:gd name="connsiteY318" fmla="*/ 6661888 h 6858000"/>
              <a:gd name="connsiteX319" fmla="*/ 3399216 w 7467600"/>
              <a:gd name="connsiteY319" fmla="*/ 6858000 h 6858000"/>
              <a:gd name="connsiteX320" fmla="*/ 3303688 w 7467600"/>
              <a:gd name="connsiteY320" fmla="*/ 6858000 h 6858000"/>
              <a:gd name="connsiteX321" fmla="*/ 3391774 w 7467600"/>
              <a:gd name="connsiteY321" fmla="*/ 6697181 h 6858000"/>
              <a:gd name="connsiteX322" fmla="*/ 3735540 w 7467600"/>
              <a:gd name="connsiteY322" fmla="*/ 5546923 h 6858000"/>
              <a:gd name="connsiteX323" fmla="*/ 3729438 w 7467600"/>
              <a:gd name="connsiteY323" fmla="*/ 5569058 h 6858000"/>
              <a:gd name="connsiteX324" fmla="*/ 3707782 w 7467600"/>
              <a:gd name="connsiteY324" fmla="*/ 5644908 h 6858000"/>
              <a:gd name="connsiteX325" fmla="*/ 3583827 w 7467600"/>
              <a:gd name="connsiteY325" fmla="*/ 6039215 h 6858000"/>
              <a:gd name="connsiteX326" fmla="*/ 3547861 w 7467600"/>
              <a:gd name="connsiteY326" fmla="*/ 6129609 h 6858000"/>
              <a:gd name="connsiteX327" fmla="*/ 3490905 w 7467600"/>
              <a:gd name="connsiteY327" fmla="*/ 6277660 h 6858000"/>
              <a:gd name="connsiteX328" fmla="*/ 3455859 w 7467600"/>
              <a:gd name="connsiteY328" fmla="*/ 6391301 h 6858000"/>
              <a:gd name="connsiteX329" fmla="*/ 3429112 w 7467600"/>
              <a:gd name="connsiteY329" fmla="*/ 6479469 h 6858000"/>
              <a:gd name="connsiteX330" fmla="*/ 3304862 w 7467600"/>
              <a:gd name="connsiteY330" fmla="*/ 6796476 h 6858000"/>
              <a:gd name="connsiteX331" fmla="*/ 3276071 w 7467600"/>
              <a:gd name="connsiteY331" fmla="*/ 6858000 h 6858000"/>
              <a:gd name="connsiteX332" fmla="*/ 3240805 w 7467600"/>
              <a:gd name="connsiteY332" fmla="*/ 6858000 h 6858000"/>
              <a:gd name="connsiteX333" fmla="*/ 3275917 w 7467600"/>
              <a:gd name="connsiteY333" fmla="*/ 6783192 h 6858000"/>
              <a:gd name="connsiteX334" fmla="*/ 3399358 w 7467600"/>
              <a:gd name="connsiteY334" fmla="*/ 6469011 h 6858000"/>
              <a:gd name="connsiteX335" fmla="*/ 3425650 w 7467600"/>
              <a:gd name="connsiteY335" fmla="*/ 6381333 h 6858000"/>
              <a:gd name="connsiteX336" fmla="*/ 3460661 w 7467600"/>
              <a:gd name="connsiteY336" fmla="*/ 6266763 h 6858000"/>
              <a:gd name="connsiteX337" fmla="*/ 3518021 w 7467600"/>
              <a:gd name="connsiteY337" fmla="*/ 6117298 h 6858000"/>
              <a:gd name="connsiteX338" fmla="*/ 3554035 w 7467600"/>
              <a:gd name="connsiteY338" fmla="*/ 6027832 h 6858000"/>
              <a:gd name="connsiteX339" fmla="*/ 3677174 w 7467600"/>
              <a:gd name="connsiteY339" fmla="*/ 5636351 h 6858000"/>
              <a:gd name="connsiteX340" fmla="*/ 3698819 w 7467600"/>
              <a:gd name="connsiteY340" fmla="*/ 5560503 h 6858000"/>
              <a:gd name="connsiteX341" fmla="*/ 3702094 w 7467600"/>
              <a:gd name="connsiteY341" fmla="*/ 5549194 h 6858000"/>
              <a:gd name="connsiteX342" fmla="*/ 3398355 w 7467600"/>
              <a:gd name="connsiteY342" fmla="*/ 6094603 h 6858000"/>
              <a:gd name="connsiteX343" fmla="*/ 3193941 w 7467600"/>
              <a:gd name="connsiteY343" fmla="*/ 6798775 h 6858000"/>
              <a:gd name="connsiteX344" fmla="*/ 3184140 w 7467600"/>
              <a:gd name="connsiteY344" fmla="*/ 6858000 h 6858000"/>
              <a:gd name="connsiteX345" fmla="*/ 3099978 w 7467600"/>
              <a:gd name="connsiteY345" fmla="*/ 6858000 h 6858000"/>
              <a:gd name="connsiteX346" fmla="*/ 3101556 w 7467600"/>
              <a:gd name="connsiteY346" fmla="*/ 6843337 h 6858000"/>
              <a:gd name="connsiteX347" fmla="*/ 3370162 w 7467600"/>
              <a:gd name="connsiteY347" fmla="*/ 5785550 h 6858000"/>
              <a:gd name="connsiteX348" fmla="*/ 3746477 w 7467600"/>
              <a:gd name="connsiteY348" fmla="*/ 5377889 h 6858000"/>
              <a:gd name="connsiteX349" fmla="*/ 3863399 w 7467600"/>
              <a:gd name="connsiteY349" fmla="*/ 5087257 h 6858000"/>
              <a:gd name="connsiteX350" fmla="*/ 3968712 w 7467600"/>
              <a:gd name="connsiteY350" fmla="*/ 4913989 h 6858000"/>
              <a:gd name="connsiteX351" fmla="*/ 2792390 w 7467600"/>
              <a:gd name="connsiteY351" fmla="*/ 5382974 h 6858000"/>
              <a:gd name="connsiteX352" fmla="*/ 2714982 w 7467600"/>
              <a:gd name="connsiteY352" fmla="*/ 5427051 h 6858000"/>
              <a:gd name="connsiteX353" fmla="*/ 2813361 w 7467600"/>
              <a:gd name="connsiteY353" fmla="*/ 6023912 h 6858000"/>
              <a:gd name="connsiteX354" fmla="*/ 2688430 w 7467600"/>
              <a:gd name="connsiteY354" fmla="*/ 6801564 h 6858000"/>
              <a:gd name="connsiteX355" fmla="*/ 2629626 w 7467600"/>
              <a:gd name="connsiteY355" fmla="*/ 6763394 h 6858000"/>
              <a:gd name="connsiteX356" fmla="*/ 2565328 w 7467600"/>
              <a:gd name="connsiteY356" fmla="*/ 5516399 h 6858000"/>
              <a:gd name="connsiteX357" fmla="*/ 1922999 w 7467600"/>
              <a:gd name="connsiteY357" fmla="*/ 5980343 h 6858000"/>
              <a:gd name="connsiteX358" fmla="*/ 1950261 w 7467600"/>
              <a:gd name="connsiteY358" fmla="*/ 6405858 h 6858000"/>
              <a:gd name="connsiteX359" fmla="*/ 2365554 w 7467600"/>
              <a:gd name="connsiteY359" fmla="*/ 6759107 h 6858000"/>
              <a:gd name="connsiteX360" fmla="*/ 2424142 w 7467600"/>
              <a:gd name="connsiteY360" fmla="*/ 6858000 h 6858000"/>
              <a:gd name="connsiteX361" fmla="*/ 2395994 w 7467600"/>
              <a:gd name="connsiteY361" fmla="*/ 6858000 h 6858000"/>
              <a:gd name="connsiteX362" fmla="*/ 2392863 w 7467600"/>
              <a:gd name="connsiteY362" fmla="*/ 6852964 h 6858000"/>
              <a:gd name="connsiteX363" fmla="*/ 2017589 w 7467600"/>
              <a:gd name="connsiteY363" fmla="*/ 6493982 h 6858000"/>
              <a:gd name="connsiteX364" fmla="*/ 2147336 w 7467600"/>
              <a:gd name="connsiteY364" fmla="*/ 6594052 h 6858000"/>
              <a:gd name="connsiteX365" fmla="*/ 2207047 w 7467600"/>
              <a:gd name="connsiteY365" fmla="*/ 6654540 h 6858000"/>
              <a:gd name="connsiteX366" fmla="*/ 2299106 w 7467600"/>
              <a:gd name="connsiteY366" fmla="*/ 6778931 h 6858000"/>
              <a:gd name="connsiteX367" fmla="*/ 2314430 w 7467600"/>
              <a:gd name="connsiteY367" fmla="*/ 6801144 h 6858000"/>
              <a:gd name="connsiteX368" fmla="*/ 2352406 w 7467600"/>
              <a:gd name="connsiteY368" fmla="*/ 6858000 h 6858000"/>
              <a:gd name="connsiteX369" fmla="*/ 2314492 w 7467600"/>
              <a:gd name="connsiteY369" fmla="*/ 6858000 h 6858000"/>
              <a:gd name="connsiteX370" fmla="*/ 2288095 w 7467600"/>
              <a:gd name="connsiteY370" fmla="*/ 6818030 h 6858000"/>
              <a:gd name="connsiteX371" fmla="*/ 2272768 w 7467600"/>
              <a:gd name="connsiteY371" fmla="*/ 6795822 h 6858000"/>
              <a:gd name="connsiteX372" fmla="*/ 2182715 w 7467600"/>
              <a:gd name="connsiteY372" fmla="*/ 6675071 h 6858000"/>
              <a:gd name="connsiteX373" fmla="*/ 2032061 w 7467600"/>
              <a:gd name="connsiteY373" fmla="*/ 6541380 h 6858000"/>
              <a:gd name="connsiteX374" fmla="*/ 2257220 w 7467600"/>
              <a:gd name="connsiteY374" fmla="*/ 6826257 h 6858000"/>
              <a:gd name="connsiteX375" fmla="*/ 2281324 w 7467600"/>
              <a:gd name="connsiteY375" fmla="*/ 6858000 h 6858000"/>
              <a:gd name="connsiteX376" fmla="*/ 2242860 w 7467600"/>
              <a:gd name="connsiteY376" fmla="*/ 6858000 h 6858000"/>
              <a:gd name="connsiteX377" fmla="*/ 2232818 w 7467600"/>
              <a:gd name="connsiteY377" fmla="*/ 6844926 h 6858000"/>
              <a:gd name="connsiteX378" fmla="*/ 1990172 w 7467600"/>
              <a:gd name="connsiteY378" fmla="*/ 6542121 h 6858000"/>
              <a:gd name="connsiteX379" fmla="*/ 2124090 w 7467600"/>
              <a:gd name="connsiteY379" fmla="*/ 6761017 h 6858000"/>
              <a:gd name="connsiteX380" fmla="*/ 2200380 w 7467600"/>
              <a:gd name="connsiteY380" fmla="*/ 6858000 h 6858000"/>
              <a:gd name="connsiteX381" fmla="*/ 2147507 w 7467600"/>
              <a:gd name="connsiteY381" fmla="*/ 6858000 h 6858000"/>
              <a:gd name="connsiteX382" fmla="*/ 2070668 w 7467600"/>
              <a:gd name="connsiteY382" fmla="*/ 6761520 h 6858000"/>
              <a:gd name="connsiteX383" fmla="*/ 1975142 w 7467600"/>
              <a:gd name="connsiteY383" fmla="*/ 6585570 h 6858000"/>
              <a:gd name="connsiteX384" fmla="*/ 2050035 w 7467600"/>
              <a:gd name="connsiteY384" fmla="*/ 6813345 h 6858000"/>
              <a:gd name="connsiteX385" fmla="*/ 2063025 w 7467600"/>
              <a:gd name="connsiteY385" fmla="*/ 6858000 h 6858000"/>
              <a:gd name="connsiteX386" fmla="*/ 2021675 w 7467600"/>
              <a:gd name="connsiteY386" fmla="*/ 6858000 h 6858000"/>
              <a:gd name="connsiteX387" fmla="*/ 2019308 w 7467600"/>
              <a:gd name="connsiteY387" fmla="*/ 6847118 h 6858000"/>
              <a:gd name="connsiteX388" fmla="*/ 1938835 w 7467600"/>
              <a:gd name="connsiteY388" fmla="*/ 6551160 h 6858000"/>
              <a:gd name="connsiteX389" fmla="*/ 1953230 w 7467600"/>
              <a:gd name="connsiteY389" fmla="*/ 6759699 h 6858000"/>
              <a:gd name="connsiteX390" fmla="*/ 1956763 w 7467600"/>
              <a:gd name="connsiteY390" fmla="*/ 6778191 h 6858000"/>
              <a:gd name="connsiteX391" fmla="*/ 1967925 w 7467600"/>
              <a:gd name="connsiteY391" fmla="*/ 6858000 h 6858000"/>
              <a:gd name="connsiteX392" fmla="*/ 1936622 w 7467600"/>
              <a:gd name="connsiteY392" fmla="*/ 6858000 h 6858000"/>
              <a:gd name="connsiteX393" fmla="*/ 1926261 w 7467600"/>
              <a:gd name="connsiteY393" fmla="*/ 6784064 h 6858000"/>
              <a:gd name="connsiteX394" fmla="*/ 1922724 w 7467600"/>
              <a:gd name="connsiteY394" fmla="*/ 6765577 h 6858000"/>
              <a:gd name="connsiteX395" fmla="*/ 1904650 w 7467600"/>
              <a:gd name="connsiteY395" fmla="*/ 6639616 h 6858000"/>
              <a:gd name="connsiteX396" fmla="*/ 1885273 w 7467600"/>
              <a:gd name="connsiteY396" fmla="*/ 6858000 h 6858000"/>
              <a:gd name="connsiteX397" fmla="*/ 1854363 w 7467600"/>
              <a:gd name="connsiteY397" fmla="*/ 6858000 h 6858000"/>
              <a:gd name="connsiteX398" fmla="*/ 1880391 w 7467600"/>
              <a:gd name="connsiteY398" fmla="*/ 6603796 h 6858000"/>
              <a:gd name="connsiteX399" fmla="*/ 1818273 w 7467600"/>
              <a:gd name="connsiteY399" fmla="*/ 6715729 h 6858000"/>
              <a:gd name="connsiteX400" fmla="*/ 1794691 w 7467600"/>
              <a:gd name="connsiteY400" fmla="*/ 6843239 h 6858000"/>
              <a:gd name="connsiteX401" fmla="*/ 1794914 w 7467600"/>
              <a:gd name="connsiteY401" fmla="*/ 6858000 h 6858000"/>
              <a:gd name="connsiteX402" fmla="*/ 1746128 w 7467600"/>
              <a:gd name="connsiteY402" fmla="*/ 6858000 h 6858000"/>
              <a:gd name="connsiteX403" fmla="*/ 1753934 w 7467600"/>
              <a:gd name="connsiteY403" fmla="*/ 6724796 h 6858000"/>
              <a:gd name="connsiteX404" fmla="*/ 1792053 w 7467600"/>
              <a:gd name="connsiteY404" fmla="*/ 6572396 h 6858000"/>
              <a:gd name="connsiteX405" fmla="*/ 1862248 w 7467600"/>
              <a:gd name="connsiteY405" fmla="*/ 6266397 h 6858000"/>
              <a:gd name="connsiteX406" fmla="*/ 1862250 w 7467600"/>
              <a:gd name="connsiteY406" fmla="*/ 6033531 h 6858000"/>
              <a:gd name="connsiteX407" fmla="*/ 1211999 w 7467600"/>
              <a:gd name="connsiteY407" fmla="*/ 6683610 h 6858000"/>
              <a:gd name="connsiteX408" fmla="*/ 1213266 w 7467600"/>
              <a:gd name="connsiteY408" fmla="*/ 6691947 h 6858000"/>
              <a:gd name="connsiteX409" fmla="*/ 1203370 w 7467600"/>
              <a:gd name="connsiteY409" fmla="*/ 6850676 h 6858000"/>
              <a:gd name="connsiteX410" fmla="*/ 1203671 w 7467600"/>
              <a:gd name="connsiteY410" fmla="*/ 6858000 h 6858000"/>
              <a:gd name="connsiteX411" fmla="*/ 1143180 w 7467600"/>
              <a:gd name="connsiteY411" fmla="*/ 6858000 h 6858000"/>
              <a:gd name="connsiteX412" fmla="*/ 1142176 w 7467600"/>
              <a:gd name="connsiteY412" fmla="*/ 6766045 h 6858000"/>
              <a:gd name="connsiteX413" fmla="*/ 1067484 w 7467600"/>
              <a:gd name="connsiteY413" fmla="*/ 6858000 h 6858000"/>
              <a:gd name="connsiteX414" fmla="*/ 953928 w 7467600"/>
              <a:gd name="connsiteY414" fmla="*/ 6858000 h 6858000"/>
              <a:gd name="connsiteX415" fmla="*/ 959715 w 7467600"/>
              <a:gd name="connsiteY415" fmla="*/ 6850185 h 6858000"/>
              <a:gd name="connsiteX416" fmla="*/ 1483788 w 7467600"/>
              <a:gd name="connsiteY416" fmla="*/ 6259174 h 6858000"/>
              <a:gd name="connsiteX417" fmla="*/ 1100671 w 7467600"/>
              <a:gd name="connsiteY417" fmla="*/ 6252137 h 6858000"/>
              <a:gd name="connsiteX418" fmla="*/ 1090144 w 7467600"/>
              <a:gd name="connsiteY418" fmla="*/ 6256748 h 6858000"/>
              <a:gd name="connsiteX419" fmla="*/ 1095872 w 7467600"/>
              <a:gd name="connsiteY419" fmla="*/ 6271892 h 6858000"/>
              <a:gd name="connsiteX420" fmla="*/ 262785 w 7467600"/>
              <a:gd name="connsiteY420" fmla="*/ 6845450 h 6858000"/>
              <a:gd name="connsiteX421" fmla="*/ 209968 w 7467600"/>
              <a:gd name="connsiteY421" fmla="*/ 6770713 h 6858000"/>
              <a:gd name="connsiteX422" fmla="*/ 873460 w 7467600"/>
              <a:gd name="connsiteY422" fmla="*/ 6253768 h 6858000"/>
              <a:gd name="connsiteX423" fmla="*/ 192686 w 7467600"/>
              <a:gd name="connsiteY423" fmla="*/ 5849257 h 6858000"/>
              <a:gd name="connsiteX424" fmla="*/ 4696 w 7467600"/>
              <a:gd name="connsiteY424" fmla="*/ 5697668 h 6858000"/>
              <a:gd name="connsiteX425" fmla="*/ 0 w 7467600"/>
              <a:gd name="connsiteY425" fmla="*/ 5689984 h 6858000"/>
              <a:gd name="connsiteX426" fmla="*/ 0 w 7467600"/>
              <a:gd name="connsiteY426" fmla="*/ 5513472 h 6858000"/>
              <a:gd name="connsiteX427" fmla="*/ 174101 w 7467600"/>
              <a:gd name="connsiteY427" fmla="*/ 5620277 h 6858000"/>
              <a:gd name="connsiteX428" fmla="*/ 891800 w 7467600"/>
              <a:gd name="connsiteY428" fmla="*/ 6036935 h 6858000"/>
              <a:gd name="connsiteX429" fmla="*/ 1072219 w 7467600"/>
              <a:gd name="connsiteY429" fmla="*/ 6169443 h 6858000"/>
              <a:gd name="connsiteX430" fmla="*/ 1074117 w 7467600"/>
              <a:gd name="connsiteY430" fmla="*/ 6170301 h 6858000"/>
              <a:gd name="connsiteX431" fmla="*/ 1083114 w 7467600"/>
              <a:gd name="connsiteY431" fmla="*/ 6174131 h 6858000"/>
              <a:gd name="connsiteX432" fmla="*/ 1543010 w 7467600"/>
              <a:gd name="connsiteY432" fmla="*/ 6191140 h 6858000"/>
              <a:gd name="connsiteX433" fmla="*/ 1551080 w 7467600"/>
              <a:gd name="connsiteY433" fmla="*/ 6195006 h 6858000"/>
              <a:gd name="connsiteX434" fmla="*/ 2345443 w 7467600"/>
              <a:gd name="connsiteY434" fmla="*/ 5549882 h 6858000"/>
              <a:gd name="connsiteX435" fmla="*/ 1721499 w 7467600"/>
              <a:gd name="connsiteY435" fmla="*/ 5599969 h 6858000"/>
              <a:gd name="connsiteX436" fmla="*/ 767716 w 7467600"/>
              <a:gd name="connsiteY436" fmla="*/ 5472768 h 6858000"/>
              <a:gd name="connsiteX437" fmla="*/ 722147 w 7467600"/>
              <a:gd name="connsiteY437" fmla="*/ 5393091 h 6858000"/>
              <a:gd name="connsiteX438" fmla="*/ 1485552 w 7467600"/>
              <a:gd name="connsiteY438" fmla="*/ 5313202 h 6858000"/>
              <a:gd name="connsiteX439" fmla="*/ 2143004 w 7467600"/>
              <a:gd name="connsiteY439" fmla="*/ 5402420 h 6858000"/>
              <a:gd name="connsiteX440" fmla="*/ 1933391 w 7467600"/>
              <a:gd name="connsiteY440" fmla="*/ 5156971 h 6858000"/>
              <a:gd name="connsiteX441" fmla="*/ 1827118 w 7467600"/>
              <a:gd name="connsiteY441" fmla="*/ 4968410 h 6858000"/>
              <a:gd name="connsiteX442" fmla="*/ 1837349 w 7467600"/>
              <a:gd name="connsiteY442" fmla="*/ 4956357 h 6858000"/>
              <a:gd name="connsiteX443" fmla="*/ 2162835 w 7467600"/>
              <a:gd name="connsiteY443" fmla="*/ 5187853 h 6858000"/>
              <a:gd name="connsiteX444" fmla="*/ 2257167 w 7467600"/>
              <a:gd name="connsiteY444" fmla="*/ 5462123 h 6858000"/>
              <a:gd name="connsiteX445" fmla="*/ 2261598 w 7467600"/>
              <a:gd name="connsiteY445" fmla="*/ 5467998 h 6858000"/>
              <a:gd name="connsiteX446" fmla="*/ 2437177 w 7467600"/>
              <a:gd name="connsiteY446" fmla="*/ 5479608 h 6858000"/>
              <a:gd name="connsiteX447" fmla="*/ 2445247 w 7467600"/>
              <a:gd name="connsiteY447" fmla="*/ 5483476 h 6858000"/>
              <a:gd name="connsiteX448" fmla="*/ 2743626 w 7467600"/>
              <a:gd name="connsiteY448" fmla="*/ 5304819 h 6858000"/>
              <a:gd name="connsiteX449" fmla="*/ 3048102 w 7467600"/>
              <a:gd name="connsiteY449" fmla="*/ 5150595 h 6858000"/>
              <a:gd name="connsiteX450" fmla="*/ 1799414 w 7467600"/>
              <a:gd name="connsiteY450" fmla="*/ 4694732 h 6858000"/>
              <a:gd name="connsiteX451" fmla="*/ 1771735 w 7467600"/>
              <a:gd name="connsiteY451" fmla="*/ 4619929 h 6858000"/>
              <a:gd name="connsiteX452" fmla="*/ 3104273 w 7467600"/>
              <a:gd name="connsiteY452" fmla="*/ 5076159 h 6858000"/>
              <a:gd name="connsiteX453" fmla="*/ 3113245 w 7467600"/>
              <a:gd name="connsiteY453" fmla="*/ 5090705 h 6858000"/>
              <a:gd name="connsiteX454" fmla="*/ 3126294 w 7467600"/>
              <a:gd name="connsiteY454" fmla="*/ 5114400 h 6858000"/>
              <a:gd name="connsiteX455" fmla="*/ 3937433 w 7467600"/>
              <a:gd name="connsiteY455" fmla="*/ 4830473 h 6858000"/>
              <a:gd name="connsiteX456" fmla="*/ 3590475 w 7467600"/>
              <a:gd name="connsiteY456" fmla="*/ 4597974 h 6858000"/>
              <a:gd name="connsiteX457" fmla="*/ 3100264 w 7467600"/>
              <a:gd name="connsiteY457" fmla="*/ 4579845 h 6858000"/>
              <a:gd name="connsiteX458" fmla="*/ 2183576 w 7467600"/>
              <a:gd name="connsiteY458" fmla="*/ 4227150 h 6858000"/>
              <a:gd name="connsiteX459" fmla="*/ 2151029 w 7467600"/>
              <a:gd name="connsiteY459" fmla="*/ 4146947 h 6858000"/>
              <a:gd name="connsiteX460" fmla="*/ 3563434 w 7467600"/>
              <a:gd name="connsiteY460" fmla="*/ 4469115 h 6858000"/>
              <a:gd name="connsiteX461" fmla="*/ 3177952 w 7467600"/>
              <a:gd name="connsiteY461" fmla="*/ 3657386 h 6858000"/>
              <a:gd name="connsiteX462" fmla="*/ 3189263 w 7467600"/>
              <a:gd name="connsiteY462" fmla="*/ 3625726 h 6858000"/>
              <a:gd name="connsiteX463" fmla="*/ 3560912 w 7467600"/>
              <a:gd name="connsiteY463" fmla="*/ 4079863 h 6858000"/>
              <a:gd name="connsiteX464" fmla="*/ 3626636 w 7467600"/>
              <a:gd name="connsiteY464" fmla="*/ 4512230 h 6858000"/>
              <a:gd name="connsiteX465" fmla="*/ 3653088 w 7467600"/>
              <a:gd name="connsiteY465" fmla="*/ 4521417 h 6858000"/>
              <a:gd name="connsiteX466" fmla="*/ 3988128 w 7467600"/>
              <a:gd name="connsiteY466" fmla="*/ 4817267 h 6858000"/>
              <a:gd name="connsiteX467" fmla="*/ 4830582 w 7467600"/>
              <a:gd name="connsiteY467" fmla="*/ 4676000 h 6858000"/>
              <a:gd name="connsiteX468" fmla="*/ 4830100 w 7467600"/>
              <a:gd name="connsiteY468" fmla="*/ 4675554 h 6858000"/>
              <a:gd name="connsiteX469" fmla="*/ 4036318 w 7467600"/>
              <a:gd name="connsiteY469" fmla="*/ 4147013 h 6858000"/>
              <a:gd name="connsiteX470" fmla="*/ 3432098 w 7467600"/>
              <a:gd name="connsiteY470" fmla="*/ 3537312 h 6858000"/>
              <a:gd name="connsiteX471" fmla="*/ 3446761 w 7467600"/>
              <a:gd name="connsiteY471" fmla="*/ 3461278 h 6858000"/>
              <a:gd name="connsiteX472" fmla="*/ 4419733 w 7467600"/>
              <a:gd name="connsiteY472" fmla="*/ 3963555 h 6858000"/>
              <a:gd name="connsiteX473" fmla="*/ 4781371 w 7467600"/>
              <a:gd name="connsiteY473" fmla="*/ 4458604 h 6858000"/>
              <a:gd name="connsiteX474" fmla="*/ 4780440 w 7467600"/>
              <a:gd name="connsiteY474" fmla="*/ 4470290 h 6858000"/>
              <a:gd name="connsiteX475" fmla="*/ 4898954 w 7467600"/>
              <a:gd name="connsiteY475" fmla="*/ 4662092 h 6858000"/>
              <a:gd name="connsiteX476" fmla="*/ 4900699 w 7467600"/>
              <a:gd name="connsiteY476" fmla="*/ 4670867 h 6858000"/>
              <a:gd name="connsiteX477" fmla="*/ 5714511 w 7467600"/>
              <a:gd name="connsiteY477" fmla="*/ 4663483 h 6858000"/>
              <a:gd name="connsiteX478" fmla="*/ 5464793 w 7467600"/>
              <a:gd name="connsiteY478" fmla="*/ 4393556 h 6858000"/>
              <a:gd name="connsiteX479" fmla="*/ 5461897 w 7467600"/>
              <a:gd name="connsiteY479" fmla="*/ 4390879 h 6858000"/>
              <a:gd name="connsiteX480" fmla="*/ 4294126 w 7467600"/>
              <a:gd name="connsiteY480" fmla="*/ 3303048 h 6858000"/>
              <a:gd name="connsiteX481" fmla="*/ 4305321 w 7467600"/>
              <a:gd name="connsiteY481" fmla="*/ 3256953 h 6858000"/>
              <a:gd name="connsiteX482" fmla="*/ 4949299 w 7467600"/>
              <a:gd name="connsiteY482" fmla="*/ 3766336 h 6858000"/>
              <a:gd name="connsiteX483" fmla="*/ 5291452 w 7467600"/>
              <a:gd name="connsiteY483" fmla="*/ 4076801 h 6858000"/>
              <a:gd name="connsiteX484" fmla="*/ 5434998 w 7467600"/>
              <a:gd name="connsiteY484" fmla="*/ 4254100 h 6858000"/>
              <a:gd name="connsiteX485" fmla="*/ 5351015 w 7467600"/>
              <a:gd name="connsiteY485" fmla="*/ 3760989 h 6858000"/>
              <a:gd name="connsiteX486" fmla="*/ 5413780 w 7467600"/>
              <a:gd name="connsiteY486" fmla="*/ 2966265 h 6858000"/>
              <a:gd name="connsiteX487" fmla="*/ 5425627 w 7467600"/>
              <a:gd name="connsiteY487" fmla="*/ 2954192 h 6858000"/>
              <a:gd name="connsiteX488" fmla="*/ 6604735 w 7467600"/>
              <a:gd name="connsiteY488" fmla="*/ 2041381 h 6858000"/>
              <a:gd name="connsiteX489" fmla="*/ 7204487 w 7467600"/>
              <a:gd name="connsiteY489" fmla="*/ 2742112 h 6858000"/>
              <a:gd name="connsiteX490" fmla="*/ 7131592 w 7467600"/>
              <a:gd name="connsiteY490" fmla="*/ 2672096 h 6858000"/>
              <a:gd name="connsiteX491" fmla="*/ 6996344 w 7467600"/>
              <a:gd name="connsiteY491" fmla="*/ 2518310 h 6858000"/>
              <a:gd name="connsiteX492" fmla="*/ 6735495 w 7467600"/>
              <a:gd name="connsiteY492" fmla="*/ 2196890 h 6858000"/>
              <a:gd name="connsiteX493" fmla="*/ 6721901 w 7467600"/>
              <a:gd name="connsiteY493" fmla="*/ 2179274 h 6858000"/>
              <a:gd name="connsiteX494" fmla="*/ 6604735 w 7467600"/>
              <a:gd name="connsiteY494" fmla="*/ 2041381 h 6858000"/>
              <a:gd name="connsiteX495" fmla="*/ 6591670 w 7467600"/>
              <a:gd name="connsiteY495" fmla="*/ 1988277 h 6858000"/>
              <a:gd name="connsiteX496" fmla="*/ 6747349 w 7467600"/>
              <a:gd name="connsiteY496" fmla="*/ 2160069 h 6858000"/>
              <a:gd name="connsiteX497" fmla="*/ 6760943 w 7467600"/>
              <a:gd name="connsiteY497" fmla="*/ 2177686 h 6858000"/>
              <a:gd name="connsiteX498" fmla="*/ 7021065 w 7467600"/>
              <a:gd name="connsiteY498" fmla="*/ 2498102 h 6858000"/>
              <a:gd name="connsiteX499" fmla="*/ 7155223 w 7467600"/>
              <a:gd name="connsiteY499" fmla="*/ 2650386 h 6858000"/>
              <a:gd name="connsiteX500" fmla="*/ 7203167 w 7467600"/>
              <a:gd name="connsiteY500" fmla="*/ 2697288 h 6858000"/>
              <a:gd name="connsiteX501" fmla="*/ 6937703 w 7467600"/>
              <a:gd name="connsiteY501" fmla="*/ 2321981 h 6858000"/>
              <a:gd name="connsiteX502" fmla="*/ 6591670 w 7467600"/>
              <a:gd name="connsiteY502" fmla="*/ 1988277 h 6858000"/>
              <a:gd name="connsiteX503" fmla="*/ 5798671 w 7467600"/>
              <a:gd name="connsiteY503" fmla="*/ 1981601 h 6858000"/>
              <a:gd name="connsiteX504" fmla="*/ 5754709 w 7467600"/>
              <a:gd name="connsiteY504" fmla="*/ 2071454 h 6858000"/>
              <a:gd name="connsiteX505" fmla="*/ 5763044 w 7467600"/>
              <a:gd name="connsiteY505" fmla="*/ 2842206 h 6858000"/>
              <a:gd name="connsiteX506" fmla="*/ 5764974 w 7467600"/>
              <a:gd name="connsiteY506" fmla="*/ 2799609 h 6858000"/>
              <a:gd name="connsiteX507" fmla="*/ 5767665 w 7467600"/>
              <a:gd name="connsiteY507" fmla="*/ 2666409 h 6858000"/>
              <a:gd name="connsiteX508" fmla="*/ 5763055 w 7467600"/>
              <a:gd name="connsiteY508" fmla="*/ 2579705 h 6858000"/>
              <a:gd name="connsiteX509" fmla="*/ 5758079 w 7467600"/>
              <a:gd name="connsiteY509" fmla="*/ 2492508 h 6858000"/>
              <a:gd name="connsiteX510" fmla="*/ 5779325 w 7467600"/>
              <a:gd name="connsiteY510" fmla="*/ 2197069 h 6858000"/>
              <a:gd name="connsiteX511" fmla="*/ 5798671 w 7467600"/>
              <a:gd name="connsiteY511" fmla="*/ 1981601 h 6858000"/>
              <a:gd name="connsiteX512" fmla="*/ 5829202 w 7467600"/>
              <a:gd name="connsiteY512" fmla="*/ 1971679 h 6858000"/>
              <a:gd name="connsiteX513" fmla="*/ 5809558 w 7467600"/>
              <a:gd name="connsiteY513" fmla="*/ 2198043 h 6858000"/>
              <a:gd name="connsiteX514" fmla="*/ 5788653 w 7467600"/>
              <a:gd name="connsiteY514" fmla="*/ 2489430 h 6858000"/>
              <a:gd name="connsiteX515" fmla="*/ 5793439 w 7467600"/>
              <a:gd name="connsiteY515" fmla="*/ 2575235 h 6858000"/>
              <a:gd name="connsiteX516" fmla="*/ 5796837 w 7467600"/>
              <a:gd name="connsiteY516" fmla="*/ 2637633 h 6858000"/>
              <a:gd name="connsiteX517" fmla="*/ 5818614 w 7467600"/>
              <a:gd name="connsiteY517" fmla="*/ 2473055 h 6858000"/>
              <a:gd name="connsiteX518" fmla="*/ 5829202 w 7467600"/>
              <a:gd name="connsiteY518" fmla="*/ 1971679 h 6858000"/>
              <a:gd name="connsiteX519" fmla="*/ 5911389 w 7467600"/>
              <a:gd name="connsiteY519" fmla="*/ 1898371 h 6858000"/>
              <a:gd name="connsiteX520" fmla="*/ 6237627 w 7467600"/>
              <a:gd name="connsiteY520" fmla="*/ 2231921 h 6858000"/>
              <a:gd name="connsiteX521" fmla="*/ 5911389 w 7467600"/>
              <a:gd name="connsiteY521" fmla="*/ 1898371 h 6858000"/>
              <a:gd name="connsiteX522" fmla="*/ 6944437 w 7467600"/>
              <a:gd name="connsiteY522" fmla="*/ 1575402 h 6858000"/>
              <a:gd name="connsiteX523" fmla="*/ 6304730 w 7467600"/>
              <a:gd name="connsiteY523" fmla="*/ 1766654 h 6858000"/>
              <a:gd name="connsiteX524" fmla="*/ 6944437 w 7467600"/>
              <a:gd name="connsiteY524" fmla="*/ 1575402 h 6858000"/>
              <a:gd name="connsiteX525" fmla="*/ 7019523 w 7467600"/>
              <a:gd name="connsiteY525" fmla="*/ 1519450 h 6858000"/>
              <a:gd name="connsiteX526" fmla="*/ 6298091 w 7467600"/>
              <a:gd name="connsiteY526" fmla="*/ 1737122 h 6858000"/>
              <a:gd name="connsiteX527" fmla="*/ 7019523 w 7467600"/>
              <a:gd name="connsiteY527" fmla="*/ 1519450 h 6858000"/>
              <a:gd name="connsiteX528" fmla="*/ 2399523 w 7467600"/>
              <a:gd name="connsiteY528" fmla="*/ 1428234 h 6858000"/>
              <a:gd name="connsiteX529" fmla="*/ 2224982 w 7467600"/>
              <a:gd name="connsiteY529" fmla="*/ 1826201 h 6858000"/>
              <a:gd name="connsiteX530" fmla="*/ 2096099 w 7467600"/>
              <a:gd name="connsiteY530" fmla="*/ 2345900 h 6858000"/>
              <a:gd name="connsiteX531" fmla="*/ 2283317 w 7467600"/>
              <a:gd name="connsiteY531" fmla="*/ 1796925 h 6858000"/>
              <a:gd name="connsiteX532" fmla="*/ 2399523 w 7467600"/>
              <a:gd name="connsiteY532" fmla="*/ 1428234 h 6858000"/>
              <a:gd name="connsiteX533" fmla="*/ 2448558 w 7467600"/>
              <a:gd name="connsiteY533" fmla="*/ 1373435 h 6858000"/>
              <a:gd name="connsiteX534" fmla="*/ 2312521 w 7467600"/>
              <a:gd name="connsiteY534" fmla="*/ 1806140 h 6858000"/>
              <a:gd name="connsiteX535" fmla="*/ 2127533 w 7467600"/>
              <a:gd name="connsiteY535" fmla="*/ 2348380 h 6858000"/>
              <a:gd name="connsiteX536" fmla="*/ 2358080 w 7467600"/>
              <a:gd name="connsiteY536" fmla="*/ 1866134 h 6858000"/>
              <a:gd name="connsiteX537" fmla="*/ 2407436 w 7467600"/>
              <a:gd name="connsiteY537" fmla="*/ 1651070 h 6858000"/>
              <a:gd name="connsiteX538" fmla="*/ 2448558 w 7467600"/>
              <a:gd name="connsiteY538" fmla="*/ 1373435 h 6858000"/>
              <a:gd name="connsiteX539" fmla="*/ 278707 w 7467600"/>
              <a:gd name="connsiteY539" fmla="*/ 1352270 h 6858000"/>
              <a:gd name="connsiteX540" fmla="*/ 321570 w 7467600"/>
              <a:gd name="connsiteY540" fmla="*/ 1861610 h 6858000"/>
              <a:gd name="connsiteX541" fmla="*/ 294281 w 7467600"/>
              <a:gd name="connsiteY541" fmla="*/ 1440658 h 6858000"/>
              <a:gd name="connsiteX542" fmla="*/ 278707 w 7467600"/>
              <a:gd name="connsiteY542" fmla="*/ 1352270 h 6858000"/>
              <a:gd name="connsiteX543" fmla="*/ 1423821 w 7467600"/>
              <a:gd name="connsiteY543" fmla="*/ 1351958 h 6858000"/>
              <a:gd name="connsiteX544" fmla="*/ 1638521 w 7467600"/>
              <a:gd name="connsiteY544" fmla="*/ 1908470 h 6858000"/>
              <a:gd name="connsiteX545" fmla="*/ 1754199 w 7467600"/>
              <a:gd name="connsiteY545" fmla="*/ 2149284 h 6858000"/>
              <a:gd name="connsiteX546" fmla="*/ 1908359 w 7467600"/>
              <a:gd name="connsiteY546" fmla="*/ 2364988 h 6858000"/>
              <a:gd name="connsiteX547" fmla="*/ 1647661 w 7467600"/>
              <a:gd name="connsiteY547" fmla="*/ 1825945 h 6858000"/>
              <a:gd name="connsiteX548" fmla="*/ 1423821 w 7467600"/>
              <a:gd name="connsiteY548" fmla="*/ 1351958 h 6858000"/>
              <a:gd name="connsiteX549" fmla="*/ 1431890 w 7467600"/>
              <a:gd name="connsiteY549" fmla="*/ 1306475 h 6858000"/>
              <a:gd name="connsiteX550" fmla="*/ 1507597 w 7467600"/>
              <a:gd name="connsiteY550" fmla="*/ 1446132 h 6858000"/>
              <a:gd name="connsiteX551" fmla="*/ 1674586 w 7467600"/>
              <a:gd name="connsiteY551" fmla="*/ 1813832 h 6858000"/>
              <a:gd name="connsiteX552" fmla="*/ 1815950 w 7467600"/>
              <a:gd name="connsiteY552" fmla="*/ 2128564 h 6858000"/>
              <a:gd name="connsiteX553" fmla="*/ 1984242 w 7467600"/>
              <a:gd name="connsiteY553" fmla="*/ 2430829 h 6858000"/>
              <a:gd name="connsiteX554" fmla="*/ 2014023 w 7467600"/>
              <a:gd name="connsiteY554" fmla="*/ 2450995 h 6858000"/>
              <a:gd name="connsiteX555" fmla="*/ 1747337 w 7467600"/>
              <a:gd name="connsiteY555" fmla="*/ 1855264 h 6858000"/>
              <a:gd name="connsiteX556" fmla="*/ 1533749 w 7467600"/>
              <a:gd name="connsiteY556" fmla="*/ 1478656 h 6858000"/>
              <a:gd name="connsiteX557" fmla="*/ 1431890 w 7467600"/>
              <a:gd name="connsiteY557" fmla="*/ 1306475 h 6858000"/>
              <a:gd name="connsiteX558" fmla="*/ 5052692 w 7467600"/>
              <a:gd name="connsiteY558" fmla="*/ 1292994 h 6858000"/>
              <a:gd name="connsiteX559" fmla="*/ 5200661 w 7467600"/>
              <a:gd name="connsiteY559" fmla="*/ 1635186 h 6858000"/>
              <a:gd name="connsiteX560" fmla="*/ 5297138 w 7467600"/>
              <a:gd name="connsiteY560" fmla="*/ 1906351 h 6858000"/>
              <a:gd name="connsiteX561" fmla="*/ 5052692 w 7467600"/>
              <a:gd name="connsiteY561" fmla="*/ 1292994 h 6858000"/>
              <a:gd name="connsiteX562" fmla="*/ 5009948 w 7467600"/>
              <a:gd name="connsiteY562" fmla="*/ 1273619 h 6858000"/>
              <a:gd name="connsiteX563" fmla="*/ 5121777 w 7467600"/>
              <a:gd name="connsiteY563" fmla="*/ 1654213 h 6858000"/>
              <a:gd name="connsiteX564" fmla="*/ 5293545 w 7467600"/>
              <a:gd name="connsiteY564" fmla="*/ 2072247 h 6858000"/>
              <a:gd name="connsiteX565" fmla="*/ 5294042 w 7467600"/>
              <a:gd name="connsiteY565" fmla="*/ 2065019 h 6858000"/>
              <a:gd name="connsiteX566" fmla="*/ 5171936 w 7467600"/>
              <a:gd name="connsiteY566" fmla="*/ 1647613 h 6858000"/>
              <a:gd name="connsiteX567" fmla="*/ 5009948 w 7467600"/>
              <a:gd name="connsiteY567" fmla="*/ 1273619 h 6858000"/>
              <a:gd name="connsiteX568" fmla="*/ 655236 w 7467600"/>
              <a:gd name="connsiteY568" fmla="*/ 1268632 h 6858000"/>
              <a:gd name="connsiteX569" fmla="*/ 839521 w 7467600"/>
              <a:gd name="connsiteY569" fmla="*/ 1685315 h 6858000"/>
              <a:gd name="connsiteX570" fmla="*/ 1109416 w 7467600"/>
              <a:gd name="connsiteY570" fmla="*/ 2061663 h 6858000"/>
              <a:gd name="connsiteX571" fmla="*/ 1298300 w 7467600"/>
              <a:gd name="connsiteY571" fmla="*/ 2247742 h 6858000"/>
              <a:gd name="connsiteX572" fmla="*/ 1125871 w 7467600"/>
              <a:gd name="connsiteY572" fmla="*/ 1989513 h 6858000"/>
              <a:gd name="connsiteX573" fmla="*/ 981574 w 7467600"/>
              <a:gd name="connsiteY573" fmla="*/ 1783157 h 6858000"/>
              <a:gd name="connsiteX574" fmla="*/ 922198 w 7467600"/>
              <a:gd name="connsiteY574" fmla="*/ 1677437 h 6858000"/>
              <a:gd name="connsiteX575" fmla="*/ 869293 w 7467600"/>
              <a:gd name="connsiteY575" fmla="*/ 1583214 h 6858000"/>
              <a:gd name="connsiteX576" fmla="*/ 751431 w 7467600"/>
              <a:gd name="connsiteY576" fmla="*/ 1405731 h 6858000"/>
              <a:gd name="connsiteX577" fmla="*/ 655236 w 7467600"/>
              <a:gd name="connsiteY577" fmla="*/ 1268632 h 6858000"/>
              <a:gd name="connsiteX578" fmla="*/ 6516292 w 7467600"/>
              <a:gd name="connsiteY578" fmla="*/ 1263064 h 6858000"/>
              <a:gd name="connsiteX579" fmla="*/ 5736320 w 7467600"/>
              <a:gd name="connsiteY579" fmla="*/ 1501803 h 6858000"/>
              <a:gd name="connsiteX580" fmla="*/ 6516292 w 7467600"/>
              <a:gd name="connsiteY580" fmla="*/ 1263064 h 6858000"/>
              <a:gd name="connsiteX581" fmla="*/ 291466 w 7467600"/>
              <a:gd name="connsiteY581" fmla="*/ 1250369 h 6858000"/>
              <a:gd name="connsiteX582" fmla="*/ 323180 w 7467600"/>
              <a:gd name="connsiteY582" fmla="*/ 1435283 h 6858000"/>
              <a:gd name="connsiteX583" fmla="*/ 349381 w 7467600"/>
              <a:gd name="connsiteY583" fmla="*/ 1875041 h 6858000"/>
              <a:gd name="connsiteX584" fmla="*/ 374363 w 7467600"/>
              <a:gd name="connsiteY584" fmla="*/ 1506494 h 6858000"/>
              <a:gd name="connsiteX585" fmla="*/ 302168 w 7467600"/>
              <a:gd name="connsiteY585" fmla="*/ 1274495 h 6858000"/>
              <a:gd name="connsiteX586" fmla="*/ 291466 w 7467600"/>
              <a:gd name="connsiteY586" fmla="*/ 1250369 h 6858000"/>
              <a:gd name="connsiteX587" fmla="*/ 678222 w 7467600"/>
              <a:gd name="connsiteY587" fmla="*/ 1248670 h 6858000"/>
              <a:gd name="connsiteX588" fmla="*/ 775536 w 7467600"/>
              <a:gd name="connsiteY588" fmla="*/ 1388015 h 6858000"/>
              <a:gd name="connsiteX589" fmla="*/ 894529 w 7467600"/>
              <a:gd name="connsiteY589" fmla="*/ 1567739 h 6858000"/>
              <a:gd name="connsiteX590" fmla="*/ 948000 w 7467600"/>
              <a:gd name="connsiteY590" fmla="*/ 1663088 h 6858000"/>
              <a:gd name="connsiteX591" fmla="*/ 1006812 w 7467600"/>
              <a:gd name="connsiteY591" fmla="*/ 1767683 h 6858000"/>
              <a:gd name="connsiteX592" fmla="*/ 1149133 w 7467600"/>
              <a:gd name="connsiteY592" fmla="*/ 1971513 h 6858000"/>
              <a:gd name="connsiteX593" fmla="*/ 1333952 w 7467600"/>
              <a:gd name="connsiteY593" fmla="*/ 2251620 h 6858000"/>
              <a:gd name="connsiteX594" fmla="*/ 1337329 w 7467600"/>
              <a:gd name="connsiteY594" fmla="*/ 2258350 h 6858000"/>
              <a:gd name="connsiteX595" fmla="*/ 1014726 w 7467600"/>
              <a:gd name="connsiteY595" fmla="*/ 1615556 h 6858000"/>
              <a:gd name="connsiteX596" fmla="*/ 678222 w 7467600"/>
              <a:gd name="connsiteY596" fmla="*/ 1248670 h 6858000"/>
              <a:gd name="connsiteX597" fmla="*/ 6691602 w 7467600"/>
              <a:gd name="connsiteY597" fmla="*/ 1140573 h 6858000"/>
              <a:gd name="connsiteX598" fmla="*/ 6571100 w 7467600"/>
              <a:gd name="connsiteY598" fmla="*/ 1183662 h 6858000"/>
              <a:gd name="connsiteX599" fmla="*/ 6241687 w 7467600"/>
              <a:gd name="connsiteY599" fmla="*/ 1257600 h 6858000"/>
              <a:gd name="connsiteX600" fmla="*/ 5693009 w 7467600"/>
              <a:gd name="connsiteY600" fmla="*/ 1478256 h 6858000"/>
              <a:gd name="connsiteX601" fmla="*/ 6548420 w 7467600"/>
              <a:gd name="connsiteY601" fmla="*/ 1214599 h 6858000"/>
              <a:gd name="connsiteX602" fmla="*/ 6605473 w 7467600"/>
              <a:gd name="connsiteY602" fmla="*/ 1184686 h 6858000"/>
              <a:gd name="connsiteX603" fmla="*/ 6691602 w 7467600"/>
              <a:gd name="connsiteY603" fmla="*/ 1140573 h 6858000"/>
              <a:gd name="connsiteX604" fmla="*/ 4002475 w 7467600"/>
              <a:gd name="connsiteY604" fmla="*/ 1037802 h 6858000"/>
              <a:gd name="connsiteX605" fmla="*/ 4000324 w 7467600"/>
              <a:gd name="connsiteY605" fmla="*/ 1039362 h 6858000"/>
              <a:gd name="connsiteX606" fmla="*/ 4002862 w 7467600"/>
              <a:gd name="connsiteY606" fmla="*/ 1042866 h 6858000"/>
              <a:gd name="connsiteX607" fmla="*/ 4002475 w 7467600"/>
              <a:gd name="connsiteY607" fmla="*/ 1037802 h 6858000"/>
              <a:gd name="connsiteX608" fmla="*/ 506322 w 7467600"/>
              <a:gd name="connsiteY608" fmla="*/ 1020997 h 6858000"/>
              <a:gd name="connsiteX609" fmla="*/ 533068 w 7467600"/>
              <a:gd name="connsiteY609" fmla="*/ 1029409 h 6858000"/>
              <a:gd name="connsiteX610" fmla="*/ 1232525 w 7467600"/>
              <a:gd name="connsiteY610" fmla="*/ 1804675 h 6858000"/>
              <a:gd name="connsiteX611" fmla="*/ 1388858 w 7467600"/>
              <a:gd name="connsiteY611" fmla="*/ 2368011 h 6858000"/>
              <a:gd name="connsiteX612" fmla="*/ 1384098 w 7467600"/>
              <a:gd name="connsiteY612" fmla="*/ 2378125 h 6858000"/>
              <a:gd name="connsiteX613" fmla="*/ 1425393 w 7467600"/>
              <a:gd name="connsiteY613" fmla="*/ 2589124 h 6858000"/>
              <a:gd name="connsiteX614" fmla="*/ 1424001 w 7467600"/>
              <a:gd name="connsiteY614" fmla="*/ 2597541 h 6858000"/>
              <a:gd name="connsiteX615" fmla="*/ 2152729 w 7467600"/>
              <a:gd name="connsiteY615" fmla="*/ 2864487 h 6858000"/>
              <a:gd name="connsiteX616" fmla="*/ 2020609 w 7467600"/>
              <a:gd name="connsiteY616" fmla="*/ 2539671 h 6858000"/>
              <a:gd name="connsiteX617" fmla="*/ 2018920 w 7467600"/>
              <a:gd name="connsiteY617" fmla="*/ 2536309 h 6858000"/>
              <a:gd name="connsiteX618" fmla="*/ 1342441 w 7467600"/>
              <a:gd name="connsiteY618" fmla="*/ 1173017 h 6858000"/>
              <a:gd name="connsiteX619" fmla="*/ 1367925 w 7467600"/>
              <a:gd name="connsiteY619" fmla="*/ 1135648 h 6858000"/>
              <a:gd name="connsiteX620" fmla="*/ 1771401 w 7467600"/>
              <a:gd name="connsiteY620" fmla="*/ 1806673 h 6858000"/>
              <a:gd name="connsiteX621" fmla="*/ 1972385 w 7467600"/>
              <a:gd name="connsiteY621" fmla="*/ 2198735 h 6858000"/>
              <a:gd name="connsiteX622" fmla="*/ 2040892 w 7467600"/>
              <a:gd name="connsiteY622" fmla="*/ 2405205 h 6858000"/>
              <a:gd name="connsiteX623" fmla="*/ 2131689 w 7467600"/>
              <a:gd name="connsiteY623" fmla="*/ 1936926 h 6858000"/>
              <a:gd name="connsiteX624" fmla="*/ 2454820 w 7467600"/>
              <a:gd name="connsiteY624" fmla="*/ 1248808 h 6858000"/>
              <a:gd name="connsiteX625" fmla="*/ 2492512 w 7467600"/>
              <a:gd name="connsiteY625" fmla="*/ 1302920 h 6858000"/>
              <a:gd name="connsiteX626" fmla="*/ 2081216 w 7467600"/>
              <a:gd name="connsiteY626" fmla="*/ 2527513 h 6858000"/>
              <a:gd name="connsiteX627" fmla="*/ 2081211 w 7467600"/>
              <a:gd name="connsiteY627" fmla="*/ 2528916 h 6858000"/>
              <a:gd name="connsiteX628" fmla="*/ 2199067 w 7467600"/>
              <a:gd name="connsiteY628" fmla="*/ 2884061 h 6858000"/>
              <a:gd name="connsiteX629" fmla="*/ 3192586 w 7467600"/>
              <a:gd name="connsiteY629" fmla="*/ 3411496 h 6858000"/>
              <a:gd name="connsiteX630" fmla="*/ 3182620 w 7467600"/>
              <a:gd name="connsiteY630" fmla="*/ 3483279 h 6858000"/>
              <a:gd name="connsiteX631" fmla="*/ 2435119 w 7467600"/>
              <a:gd name="connsiteY631" fmla="*/ 3080173 h 6858000"/>
              <a:gd name="connsiteX632" fmla="*/ 2410152 w 7467600"/>
              <a:gd name="connsiteY632" fmla="*/ 3063751 h 6858000"/>
              <a:gd name="connsiteX633" fmla="*/ 2408099 w 7467600"/>
              <a:gd name="connsiteY633" fmla="*/ 3064403 h 6858000"/>
              <a:gd name="connsiteX634" fmla="*/ 2407218 w 7467600"/>
              <a:gd name="connsiteY634" fmla="*/ 3070324 h 6858000"/>
              <a:gd name="connsiteX635" fmla="*/ 2380138 w 7467600"/>
              <a:gd name="connsiteY635" fmla="*/ 3099341 h 6858000"/>
              <a:gd name="connsiteX636" fmla="*/ 1765923 w 7467600"/>
              <a:gd name="connsiteY636" fmla="*/ 3581043 h 6858000"/>
              <a:gd name="connsiteX637" fmla="*/ 1702258 w 7467600"/>
              <a:gd name="connsiteY637" fmla="*/ 3612286 h 6858000"/>
              <a:gd name="connsiteX638" fmla="*/ 1538370 w 7467600"/>
              <a:gd name="connsiteY638" fmla="*/ 3811804 h 6858000"/>
              <a:gd name="connsiteX639" fmla="*/ 542867 w 7467600"/>
              <a:gd name="connsiteY639" fmla="*/ 4944092 h 6858000"/>
              <a:gd name="connsiteX640" fmla="*/ 515800 w 7467600"/>
              <a:gd name="connsiteY640" fmla="*/ 4862180 h 6858000"/>
              <a:gd name="connsiteX641" fmla="*/ 909145 w 7467600"/>
              <a:gd name="connsiteY641" fmla="*/ 4199225 h 6858000"/>
              <a:gd name="connsiteX642" fmla="*/ 1214067 w 7467600"/>
              <a:gd name="connsiteY642" fmla="*/ 3908561 h 6858000"/>
              <a:gd name="connsiteX643" fmla="*/ 640967 w 7467600"/>
              <a:gd name="connsiteY643" fmla="*/ 4105601 h 6858000"/>
              <a:gd name="connsiteX644" fmla="*/ 112563 w 7467600"/>
              <a:gd name="connsiteY644" fmla="*/ 4396952 h 6858000"/>
              <a:gd name="connsiteX645" fmla="*/ 0 w 7467600"/>
              <a:gd name="connsiteY645" fmla="*/ 4466006 h 6858000"/>
              <a:gd name="connsiteX646" fmla="*/ 0 w 7467600"/>
              <a:gd name="connsiteY646" fmla="*/ 4233763 h 6858000"/>
              <a:gd name="connsiteX647" fmla="*/ 36881 w 7467600"/>
              <a:gd name="connsiteY647" fmla="*/ 4200118 h 6858000"/>
              <a:gd name="connsiteX648" fmla="*/ 910534 w 7467600"/>
              <a:gd name="connsiteY648" fmla="*/ 3629753 h 6858000"/>
              <a:gd name="connsiteX649" fmla="*/ 1578717 w 7467600"/>
              <a:gd name="connsiteY649" fmla="*/ 3575982 h 6858000"/>
              <a:gd name="connsiteX650" fmla="*/ 2338780 w 7467600"/>
              <a:gd name="connsiteY650" fmla="*/ 3033725 h 6858000"/>
              <a:gd name="connsiteX651" fmla="*/ 1807991 w 7467600"/>
              <a:gd name="connsiteY651" fmla="*/ 2807184 h 6858000"/>
              <a:gd name="connsiteX652" fmla="*/ 1416358 w 7467600"/>
              <a:gd name="connsiteY652" fmla="*/ 3112571 h 6858000"/>
              <a:gd name="connsiteX653" fmla="*/ 939066 w 7467600"/>
              <a:gd name="connsiteY653" fmla="*/ 3378798 h 6858000"/>
              <a:gd name="connsiteX654" fmla="*/ 115099 w 7467600"/>
              <a:gd name="connsiteY654" fmla="*/ 3607650 h 6858000"/>
              <a:gd name="connsiteX655" fmla="*/ 97284 w 7467600"/>
              <a:gd name="connsiteY655" fmla="*/ 3520393 h 6858000"/>
              <a:gd name="connsiteX656" fmla="*/ 922050 w 7467600"/>
              <a:gd name="connsiteY656" fmla="*/ 3074867 h 6858000"/>
              <a:gd name="connsiteX657" fmla="*/ 1405265 w 7467600"/>
              <a:gd name="connsiteY657" fmla="*/ 3016319 h 6858000"/>
              <a:gd name="connsiteX658" fmla="*/ 1407512 w 7467600"/>
              <a:gd name="connsiteY658" fmla="*/ 3018001 h 6858000"/>
              <a:gd name="connsiteX659" fmla="*/ 1726266 w 7467600"/>
              <a:gd name="connsiteY659" fmla="*/ 2777274 h 6858000"/>
              <a:gd name="connsiteX660" fmla="*/ 625390 w 7467600"/>
              <a:gd name="connsiteY660" fmla="*/ 2514541 h 6858000"/>
              <a:gd name="connsiteX661" fmla="*/ 619799 w 7467600"/>
              <a:gd name="connsiteY661" fmla="*/ 2527180 h 6858000"/>
              <a:gd name="connsiteX662" fmla="*/ 310030 w 7467600"/>
              <a:gd name="connsiteY662" fmla="*/ 2771818 h 6858000"/>
              <a:gd name="connsiteX663" fmla="*/ 173877 w 7467600"/>
              <a:gd name="connsiteY663" fmla="*/ 2937056 h 6858000"/>
              <a:gd name="connsiteX664" fmla="*/ 77889 w 7467600"/>
              <a:gd name="connsiteY664" fmla="*/ 3138440 h 6858000"/>
              <a:gd name="connsiteX665" fmla="*/ 0 w 7467600"/>
              <a:gd name="connsiteY665" fmla="*/ 3271395 h 6858000"/>
              <a:gd name="connsiteX666" fmla="*/ 0 w 7467600"/>
              <a:gd name="connsiteY666" fmla="*/ 3153002 h 6858000"/>
              <a:gd name="connsiteX667" fmla="*/ 2386 w 7467600"/>
              <a:gd name="connsiteY667" fmla="*/ 3149203 h 6858000"/>
              <a:gd name="connsiteX668" fmla="*/ 89753 w 7467600"/>
              <a:gd name="connsiteY668" fmla="*/ 2987702 h 6858000"/>
              <a:gd name="connsiteX669" fmla="*/ 76869 w 7467600"/>
              <a:gd name="connsiteY669" fmla="*/ 3005404 h 6858000"/>
              <a:gd name="connsiteX670" fmla="*/ 32049 w 7467600"/>
              <a:gd name="connsiteY670" fmla="*/ 3065814 h 6858000"/>
              <a:gd name="connsiteX671" fmla="*/ 0 w 7467600"/>
              <a:gd name="connsiteY671" fmla="*/ 3108744 h 6858000"/>
              <a:gd name="connsiteX672" fmla="*/ 0 w 7467600"/>
              <a:gd name="connsiteY672" fmla="*/ 3058059 h 6858000"/>
              <a:gd name="connsiteX673" fmla="*/ 7610 w 7467600"/>
              <a:gd name="connsiteY673" fmla="*/ 3047889 h 6858000"/>
              <a:gd name="connsiteX674" fmla="*/ 52419 w 7467600"/>
              <a:gd name="connsiteY674" fmla="*/ 2987479 h 6858000"/>
              <a:gd name="connsiteX675" fmla="*/ 59142 w 7467600"/>
              <a:gd name="connsiteY675" fmla="*/ 2978488 h 6858000"/>
              <a:gd name="connsiteX676" fmla="*/ 0 w 7467600"/>
              <a:gd name="connsiteY676" fmla="*/ 3015334 h 6858000"/>
              <a:gd name="connsiteX677" fmla="*/ 0 w 7467600"/>
              <a:gd name="connsiteY677" fmla="*/ 2914286 h 6858000"/>
              <a:gd name="connsiteX678" fmla="*/ 36383 w 7467600"/>
              <a:gd name="connsiteY678" fmla="*/ 2901128 h 6858000"/>
              <a:gd name="connsiteX679" fmla="*/ 156329 w 7467600"/>
              <a:gd name="connsiteY679" fmla="*/ 2840533 h 6858000"/>
              <a:gd name="connsiteX680" fmla="*/ 358355 w 7467600"/>
              <a:gd name="connsiteY680" fmla="*/ 2620471 h 6858000"/>
              <a:gd name="connsiteX681" fmla="*/ 510577 w 7467600"/>
              <a:gd name="connsiteY681" fmla="*/ 2501244 h 6858000"/>
              <a:gd name="connsiteX682" fmla="*/ 211967 w 7467600"/>
              <a:gd name="connsiteY682" fmla="*/ 2479171 h 6858000"/>
              <a:gd name="connsiteX683" fmla="*/ 0 w 7467600"/>
              <a:gd name="connsiteY683" fmla="*/ 2476398 h 6858000"/>
              <a:gd name="connsiteX684" fmla="*/ 0 w 7467600"/>
              <a:gd name="connsiteY684" fmla="*/ 2389189 h 6858000"/>
              <a:gd name="connsiteX685" fmla="*/ 103062 w 7467600"/>
              <a:gd name="connsiteY685" fmla="*/ 2389518 h 6858000"/>
              <a:gd name="connsiteX686" fmla="*/ 510734 w 7467600"/>
              <a:gd name="connsiteY686" fmla="*/ 2416201 h 6858000"/>
              <a:gd name="connsiteX687" fmla="*/ 279257 w 7467600"/>
              <a:gd name="connsiteY687" fmla="*/ 2092102 h 6858000"/>
              <a:gd name="connsiteX688" fmla="*/ 65265 w 7467600"/>
              <a:gd name="connsiteY688" fmla="*/ 2006049 h 6858000"/>
              <a:gd name="connsiteX689" fmla="*/ 0 w 7467600"/>
              <a:gd name="connsiteY689" fmla="*/ 1982532 h 6858000"/>
              <a:gd name="connsiteX690" fmla="*/ 0 w 7467600"/>
              <a:gd name="connsiteY690" fmla="*/ 1912789 h 6858000"/>
              <a:gd name="connsiteX691" fmla="*/ 97460 w 7467600"/>
              <a:gd name="connsiteY691" fmla="*/ 1953725 h 6858000"/>
              <a:gd name="connsiteX692" fmla="*/ 221272 w 7467600"/>
              <a:gd name="connsiteY692" fmla="*/ 1980766 h 6858000"/>
              <a:gd name="connsiteX693" fmla="*/ 116765 w 7467600"/>
              <a:gd name="connsiteY693" fmla="*/ 1911033 h 6858000"/>
              <a:gd name="connsiteX694" fmla="*/ 16405 w 7467600"/>
              <a:gd name="connsiteY694" fmla="*/ 1803412 h 6858000"/>
              <a:gd name="connsiteX695" fmla="*/ 0 w 7467600"/>
              <a:gd name="connsiteY695" fmla="*/ 1784777 h 6858000"/>
              <a:gd name="connsiteX696" fmla="*/ 0 w 7467600"/>
              <a:gd name="connsiteY696" fmla="*/ 1740082 h 6858000"/>
              <a:gd name="connsiteX697" fmla="*/ 39394 w 7467600"/>
              <a:gd name="connsiteY697" fmla="*/ 1784856 h 6858000"/>
              <a:gd name="connsiteX698" fmla="*/ 135813 w 7467600"/>
              <a:gd name="connsiteY698" fmla="*/ 1888838 h 6858000"/>
              <a:gd name="connsiteX699" fmla="*/ 242575 w 7467600"/>
              <a:gd name="connsiteY699" fmla="*/ 1958841 h 6858000"/>
              <a:gd name="connsiteX700" fmla="*/ 82197 w 7467600"/>
              <a:gd name="connsiteY700" fmla="*/ 1754826 h 6858000"/>
              <a:gd name="connsiteX701" fmla="*/ 0 w 7467600"/>
              <a:gd name="connsiteY701" fmla="*/ 1679650 h 6858000"/>
              <a:gd name="connsiteX702" fmla="*/ 0 w 7467600"/>
              <a:gd name="connsiteY702" fmla="*/ 1602463 h 6858000"/>
              <a:gd name="connsiteX703" fmla="*/ 84689 w 7467600"/>
              <a:gd name="connsiteY703" fmla="*/ 1677442 h 6858000"/>
              <a:gd name="connsiteX704" fmla="*/ 298437 w 7467600"/>
              <a:gd name="connsiteY704" fmla="*/ 1968019 h 6858000"/>
              <a:gd name="connsiteX705" fmla="*/ 227269 w 7467600"/>
              <a:gd name="connsiteY705" fmla="*/ 1114064 h 6858000"/>
              <a:gd name="connsiteX706" fmla="*/ 248003 w 7467600"/>
              <a:gd name="connsiteY706" fmla="*/ 1089613 h 6858000"/>
              <a:gd name="connsiteX707" fmla="*/ 427020 w 7467600"/>
              <a:gd name="connsiteY707" fmla="*/ 1619803 h 6858000"/>
              <a:gd name="connsiteX708" fmla="*/ 340345 w 7467600"/>
              <a:gd name="connsiteY708" fmla="*/ 2027739 h 6858000"/>
              <a:gd name="connsiteX709" fmla="*/ 360865 w 7467600"/>
              <a:gd name="connsiteY709" fmla="*/ 2044827 h 6858000"/>
              <a:gd name="connsiteX710" fmla="*/ 560414 w 7467600"/>
              <a:gd name="connsiteY710" fmla="*/ 2421457 h 6858000"/>
              <a:gd name="connsiteX711" fmla="*/ 1359703 w 7467600"/>
              <a:gd name="connsiteY711" fmla="*/ 2578554 h 6858000"/>
              <a:gd name="connsiteX712" fmla="*/ 1359422 w 7467600"/>
              <a:gd name="connsiteY712" fmla="*/ 2577994 h 6858000"/>
              <a:gd name="connsiteX713" fmla="*/ 828701 w 7467600"/>
              <a:gd name="connsiteY713" fmla="*/ 1839520 h 6858000"/>
              <a:gd name="connsiteX714" fmla="*/ 494427 w 7467600"/>
              <a:gd name="connsiteY714" fmla="*/ 1092333 h 6858000"/>
              <a:gd name="connsiteX715" fmla="*/ 506322 w 7467600"/>
              <a:gd name="connsiteY715" fmla="*/ 1020997 h 6858000"/>
              <a:gd name="connsiteX716" fmla="*/ 4570198 w 7467600"/>
              <a:gd name="connsiteY716" fmla="*/ 978081 h 6858000"/>
              <a:gd name="connsiteX717" fmla="*/ 4523691 w 7467600"/>
              <a:gd name="connsiteY717" fmla="*/ 1127776 h 6858000"/>
              <a:gd name="connsiteX718" fmla="*/ 4509875 w 7467600"/>
              <a:gd name="connsiteY718" fmla="*/ 1167552 h 6858000"/>
              <a:gd name="connsiteX719" fmla="*/ 4478168 w 7467600"/>
              <a:gd name="connsiteY719" fmla="*/ 1260735 h 6858000"/>
              <a:gd name="connsiteX720" fmla="*/ 4409309 w 7467600"/>
              <a:gd name="connsiteY720" fmla="*/ 1666996 h 6858000"/>
              <a:gd name="connsiteX721" fmla="*/ 4370031 w 7467600"/>
              <a:gd name="connsiteY721" fmla="*/ 1955666 h 6858000"/>
              <a:gd name="connsiteX722" fmla="*/ 4570198 w 7467600"/>
              <a:gd name="connsiteY722" fmla="*/ 978081 h 6858000"/>
              <a:gd name="connsiteX723" fmla="*/ 4557898 w 7467600"/>
              <a:gd name="connsiteY723" fmla="*/ 900011 h 6858000"/>
              <a:gd name="connsiteX724" fmla="*/ 4344840 w 7467600"/>
              <a:gd name="connsiteY724" fmla="*/ 1922038 h 6858000"/>
              <a:gd name="connsiteX725" fmla="*/ 4378710 w 7467600"/>
              <a:gd name="connsiteY725" fmla="*/ 1665516 h 6858000"/>
              <a:gd name="connsiteX726" fmla="*/ 4448798 w 7467600"/>
              <a:gd name="connsiteY726" fmla="*/ 1253024 h 6858000"/>
              <a:gd name="connsiteX727" fmla="*/ 4480315 w 7467600"/>
              <a:gd name="connsiteY727" fmla="*/ 1158454 h 6858000"/>
              <a:gd name="connsiteX728" fmla="*/ 4494133 w 7467600"/>
              <a:gd name="connsiteY728" fmla="*/ 1118676 h 6858000"/>
              <a:gd name="connsiteX729" fmla="*/ 4557898 w 7467600"/>
              <a:gd name="connsiteY729" fmla="*/ 900011 h 6858000"/>
              <a:gd name="connsiteX730" fmla="*/ 5870151 w 7467600"/>
              <a:gd name="connsiteY730" fmla="*/ 898890 h 6858000"/>
              <a:gd name="connsiteX731" fmla="*/ 5861335 w 7467600"/>
              <a:gd name="connsiteY731" fmla="*/ 899177 h 6858000"/>
              <a:gd name="connsiteX732" fmla="*/ 5843702 w 7467600"/>
              <a:gd name="connsiteY732" fmla="*/ 899748 h 6858000"/>
              <a:gd name="connsiteX733" fmla="*/ 5651107 w 7467600"/>
              <a:gd name="connsiteY733" fmla="*/ 920306 h 6858000"/>
              <a:gd name="connsiteX734" fmla="*/ 5459407 w 7467600"/>
              <a:gd name="connsiteY734" fmla="*/ 940975 h 6858000"/>
              <a:gd name="connsiteX735" fmla="*/ 5374846 w 7467600"/>
              <a:gd name="connsiteY735" fmla="*/ 941988 h 6858000"/>
              <a:gd name="connsiteX736" fmla="*/ 5256105 w 7467600"/>
              <a:gd name="connsiteY736" fmla="*/ 945632 h 6858000"/>
              <a:gd name="connsiteX737" fmla="*/ 5107071 w 7467600"/>
              <a:gd name="connsiteY737" fmla="*/ 969720 h 6858000"/>
              <a:gd name="connsiteX738" fmla="*/ 4998681 w 7467600"/>
              <a:gd name="connsiteY738" fmla="*/ 988771 h 6858000"/>
              <a:gd name="connsiteX739" fmla="*/ 5870151 w 7467600"/>
              <a:gd name="connsiteY739" fmla="*/ 898890 h 6858000"/>
              <a:gd name="connsiteX740" fmla="*/ 5504425 w 7467600"/>
              <a:gd name="connsiteY740" fmla="*/ 848067 h 6858000"/>
              <a:gd name="connsiteX741" fmla="*/ 4968849 w 7467600"/>
              <a:gd name="connsiteY741" fmla="*/ 962318 h 6858000"/>
              <a:gd name="connsiteX742" fmla="*/ 5104039 w 7467600"/>
              <a:gd name="connsiteY742" fmla="*/ 940634 h 6858000"/>
              <a:gd name="connsiteX743" fmla="*/ 5256311 w 7467600"/>
              <a:gd name="connsiteY743" fmla="*/ 916490 h 6858000"/>
              <a:gd name="connsiteX744" fmla="*/ 5377381 w 7467600"/>
              <a:gd name="connsiteY744" fmla="*/ 912671 h 6858000"/>
              <a:gd name="connsiteX745" fmla="*/ 5460148 w 7467600"/>
              <a:gd name="connsiteY745" fmla="*/ 911442 h 6858000"/>
              <a:gd name="connsiteX746" fmla="*/ 5648971 w 7467600"/>
              <a:gd name="connsiteY746" fmla="*/ 891331 h 6858000"/>
              <a:gd name="connsiteX747" fmla="*/ 5844807 w 7467600"/>
              <a:gd name="connsiteY747" fmla="*/ 870718 h 6858000"/>
              <a:gd name="connsiteX748" fmla="*/ 5862975 w 7467600"/>
              <a:gd name="connsiteY748" fmla="*/ 869756 h 6858000"/>
              <a:gd name="connsiteX749" fmla="*/ 5920887 w 7467600"/>
              <a:gd name="connsiteY749" fmla="*/ 865929 h 6858000"/>
              <a:gd name="connsiteX750" fmla="*/ 5504425 w 7467600"/>
              <a:gd name="connsiteY750" fmla="*/ 848067 h 6858000"/>
              <a:gd name="connsiteX751" fmla="*/ 3607114 w 7467600"/>
              <a:gd name="connsiteY751" fmla="*/ 467441 h 6858000"/>
              <a:gd name="connsiteX752" fmla="*/ 3296242 w 7467600"/>
              <a:gd name="connsiteY752" fmla="*/ 807991 h 6858000"/>
              <a:gd name="connsiteX753" fmla="*/ 3174674 w 7467600"/>
              <a:gd name="connsiteY753" fmla="*/ 919759 h 6858000"/>
              <a:gd name="connsiteX754" fmla="*/ 3042978 w 7467600"/>
              <a:gd name="connsiteY754" fmla="*/ 1054894 h 6858000"/>
              <a:gd name="connsiteX755" fmla="*/ 2968914 w 7467600"/>
              <a:gd name="connsiteY755" fmla="*/ 1133756 h 6858000"/>
              <a:gd name="connsiteX756" fmla="*/ 3103823 w 7467600"/>
              <a:gd name="connsiteY756" fmla="*/ 1026814 h 6858000"/>
              <a:gd name="connsiteX757" fmla="*/ 3607114 w 7467600"/>
              <a:gd name="connsiteY757" fmla="*/ 467441 h 6858000"/>
              <a:gd name="connsiteX758" fmla="*/ 3744487 w 7467600"/>
              <a:gd name="connsiteY758" fmla="*/ 383136 h 6858000"/>
              <a:gd name="connsiteX759" fmla="*/ 3970213 w 7467600"/>
              <a:gd name="connsiteY759" fmla="*/ 995559 h 6858000"/>
              <a:gd name="connsiteX760" fmla="*/ 3744487 w 7467600"/>
              <a:gd name="connsiteY760" fmla="*/ 383136 h 6858000"/>
              <a:gd name="connsiteX761" fmla="*/ 3624562 w 7467600"/>
              <a:gd name="connsiteY761" fmla="*/ 367041 h 6858000"/>
              <a:gd name="connsiteX762" fmla="*/ 3489712 w 7467600"/>
              <a:gd name="connsiteY762" fmla="*/ 485386 h 6858000"/>
              <a:gd name="connsiteX763" fmla="*/ 3182994 w 7467600"/>
              <a:gd name="connsiteY763" fmla="*/ 828265 h 6858000"/>
              <a:gd name="connsiteX764" fmla="*/ 2892114 w 7467600"/>
              <a:gd name="connsiteY764" fmla="*/ 1172635 h 6858000"/>
              <a:gd name="connsiteX765" fmla="*/ 3021459 w 7467600"/>
              <a:gd name="connsiteY765" fmla="*/ 1035385 h 6858000"/>
              <a:gd name="connsiteX766" fmla="*/ 3153873 w 7467600"/>
              <a:gd name="connsiteY766" fmla="*/ 898971 h 6858000"/>
              <a:gd name="connsiteX767" fmla="*/ 3276511 w 7467600"/>
              <a:gd name="connsiteY767" fmla="*/ 786423 h 6858000"/>
              <a:gd name="connsiteX768" fmla="*/ 3584154 w 7467600"/>
              <a:gd name="connsiteY768" fmla="*/ 448218 h 6858000"/>
              <a:gd name="connsiteX769" fmla="*/ 3624562 w 7467600"/>
              <a:gd name="connsiteY769" fmla="*/ 367041 h 6858000"/>
              <a:gd name="connsiteX770" fmla="*/ 3766672 w 7467600"/>
              <a:gd name="connsiteY770" fmla="*/ 359429 h 6858000"/>
              <a:gd name="connsiteX771" fmla="*/ 3996338 w 7467600"/>
              <a:gd name="connsiteY771" fmla="*/ 968237 h 6858000"/>
              <a:gd name="connsiteX772" fmla="*/ 3766672 w 7467600"/>
              <a:gd name="connsiteY772" fmla="*/ 359429 h 6858000"/>
              <a:gd name="connsiteX773" fmla="*/ 5805386 w 7467600"/>
              <a:gd name="connsiteY773" fmla="*/ 239240 h 6858000"/>
              <a:gd name="connsiteX774" fmla="*/ 5736947 w 7467600"/>
              <a:gd name="connsiteY774" fmla="*/ 261367 h 6858000"/>
              <a:gd name="connsiteX775" fmla="*/ 5427012 w 7467600"/>
              <a:gd name="connsiteY775" fmla="*/ 311272 h 6858000"/>
              <a:gd name="connsiteX776" fmla="*/ 5147818 w 7467600"/>
              <a:gd name="connsiteY776" fmla="*/ 322112 h 6858000"/>
              <a:gd name="connsiteX777" fmla="*/ 5060854 w 7467600"/>
              <a:gd name="connsiteY777" fmla="*/ 311882 h 6858000"/>
              <a:gd name="connsiteX778" fmla="*/ 4945989 w 7467600"/>
              <a:gd name="connsiteY778" fmla="*/ 300516 h 6858000"/>
              <a:gd name="connsiteX779" fmla="*/ 5410479 w 7467600"/>
              <a:gd name="connsiteY779" fmla="*/ 348434 h 6858000"/>
              <a:gd name="connsiteX780" fmla="*/ 5805386 w 7467600"/>
              <a:gd name="connsiteY780" fmla="*/ 239240 h 6858000"/>
              <a:gd name="connsiteX781" fmla="*/ 5905192 w 7467600"/>
              <a:gd name="connsiteY781" fmla="*/ 163079 h 6858000"/>
              <a:gd name="connsiteX782" fmla="*/ 5865655 w 7467600"/>
              <a:gd name="connsiteY782" fmla="*/ 171901 h 6858000"/>
              <a:gd name="connsiteX783" fmla="*/ 5259740 w 7467600"/>
              <a:gd name="connsiteY783" fmla="*/ 257013 h 6858000"/>
              <a:gd name="connsiteX784" fmla="*/ 5208466 w 7467600"/>
              <a:gd name="connsiteY784" fmla="*/ 257550 h 6858000"/>
              <a:gd name="connsiteX785" fmla="*/ 4980204 w 7467600"/>
              <a:gd name="connsiteY785" fmla="*/ 271903 h 6858000"/>
              <a:gd name="connsiteX786" fmla="*/ 5068068 w 7467600"/>
              <a:gd name="connsiteY786" fmla="*/ 282244 h 6858000"/>
              <a:gd name="connsiteX787" fmla="*/ 5153231 w 7467600"/>
              <a:gd name="connsiteY787" fmla="*/ 292240 h 6858000"/>
              <a:gd name="connsiteX788" fmla="*/ 5426491 w 7467600"/>
              <a:gd name="connsiteY788" fmla="*/ 281128 h 6858000"/>
              <a:gd name="connsiteX789" fmla="*/ 5731212 w 7467600"/>
              <a:gd name="connsiteY789" fmla="*/ 231951 h 6858000"/>
              <a:gd name="connsiteX790" fmla="*/ 5905192 w 7467600"/>
              <a:gd name="connsiteY790" fmla="*/ 163079 h 6858000"/>
              <a:gd name="connsiteX791" fmla="*/ 5944437 w 7467600"/>
              <a:gd name="connsiteY791" fmla="*/ 113829 h 6858000"/>
              <a:gd name="connsiteX792" fmla="*/ 5825032 w 7467600"/>
              <a:gd name="connsiteY792" fmla="*/ 146405 h 6858000"/>
              <a:gd name="connsiteX793" fmla="*/ 4955599 w 7467600"/>
              <a:gd name="connsiteY793" fmla="*/ 247008 h 6858000"/>
              <a:gd name="connsiteX794" fmla="*/ 5210104 w 7467600"/>
              <a:gd name="connsiteY794" fmla="*/ 228123 h 6858000"/>
              <a:gd name="connsiteX795" fmla="*/ 5261015 w 7467600"/>
              <a:gd name="connsiteY795" fmla="*/ 227087 h 6858000"/>
              <a:gd name="connsiteX796" fmla="*/ 5861181 w 7467600"/>
              <a:gd name="connsiteY796" fmla="*/ 143093 h 6858000"/>
              <a:gd name="connsiteX797" fmla="*/ 5961252 w 7467600"/>
              <a:gd name="connsiteY797" fmla="*/ 114820 h 6858000"/>
              <a:gd name="connsiteX798" fmla="*/ 5944437 w 7467600"/>
              <a:gd name="connsiteY798" fmla="*/ 113829 h 6858000"/>
              <a:gd name="connsiteX799" fmla="*/ 3882765 w 7467600"/>
              <a:gd name="connsiteY799" fmla="*/ 0 h 6858000"/>
              <a:gd name="connsiteX800" fmla="*/ 3995099 w 7467600"/>
              <a:gd name="connsiteY800" fmla="*/ 0 h 6858000"/>
              <a:gd name="connsiteX801" fmla="*/ 4163818 w 7467600"/>
              <a:gd name="connsiteY801" fmla="*/ 234104 h 6858000"/>
              <a:gd name="connsiteX802" fmla="*/ 4172099 w 7467600"/>
              <a:gd name="connsiteY802" fmla="*/ 234207 h 6858000"/>
              <a:gd name="connsiteX803" fmla="*/ 4784282 w 7467600"/>
              <a:gd name="connsiteY803" fmla="*/ 276561 h 6858000"/>
              <a:gd name="connsiteX804" fmla="*/ 4801687 w 7467600"/>
              <a:gd name="connsiteY804" fmla="*/ 267764 h 6858000"/>
              <a:gd name="connsiteX805" fmla="*/ 6082788 w 7467600"/>
              <a:gd name="connsiteY805" fmla="*/ 64119 h 6858000"/>
              <a:gd name="connsiteX806" fmla="*/ 6099442 w 7467600"/>
              <a:gd name="connsiteY806" fmla="*/ 82568 h 6858000"/>
              <a:gd name="connsiteX807" fmla="*/ 4804137 w 7467600"/>
              <a:gd name="connsiteY807" fmla="*/ 320931 h 6858000"/>
              <a:gd name="connsiteX808" fmla="*/ 4227047 w 7467600"/>
              <a:gd name="connsiteY808" fmla="*/ 313415 h 6858000"/>
              <a:gd name="connsiteX809" fmla="*/ 4346041 w 7467600"/>
              <a:gd name="connsiteY809" fmla="*/ 456086 h 6858000"/>
              <a:gd name="connsiteX810" fmla="*/ 4870967 w 7467600"/>
              <a:gd name="connsiteY810" fmla="*/ 963061 h 6858000"/>
              <a:gd name="connsiteX811" fmla="*/ 4889647 w 7467600"/>
              <a:gd name="connsiteY811" fmla="*/ 957147 h 6858000"/>
              <a:gd name="connsiteX812" fmla="*/ 5422504 w 7467600"/>
              <a:gd name="connsiteY812" fmla="*/ 805191 h 6858000"/>
              <a:gd name="connsiteX813" fmla="*/ 6087656 w 7467600"/>
              <a:gd name="connsiteY813" fmla="*/ 826703 h 6858000"/>
              <a:gd name="connsiteX814" fmla="*/ 6058717 w 7467600"/>
              <a:gd name="connsiteY814" fmla="*/ 865992 h 6858000"/>
              <a:gd name="connsiteX815" fmla="*/ 4974153 w 7467600"/>
              <a:gd name="connsiteY815" fmla="*/ 1045456 h 6858000"/>
              <a:gd name="connsiteX816" fmla="*/ 5627835 w 7467600"/>
              <a:gd name="connsiteY816" fmla="*/ 1472077 h 6858000"/>
              <a:gd name="connsiteX817" fmla="*/ 5629817 w 7467600"/>
              <a:gd name="connsiteY817" fmla="*/ 1471412 h 6858000"/>
              <a:gd name="connsiteX818" fmla="*/ 5634124 w 7467600"/>
              <a:gd name="connsiteY818" fmla="*/ 1470572 h 6858000"/>
              <a:gd name="connsiteX819" fmla="*/ 5755832 w 7467600"/>
              <a:gd name="connsiteY819" fmla="*/ 1383886 h 6858000"/>
              <a:gd name="connsiteX820" fmla="*/ 6014186 w 7467600"/>
              <a:gd name="connsiteY820" fmla="*/ 1279799 h 6858000"/>
              <a:gd name="connsiteX821" fmla="*/ 6901619 w 7467600"/>
              <a:gd name="connsiteY821" fmla="*/ 1047874 h 6858000"/>
              <a:gd name="connsiteX822" fmla="*/ 6931566 w 7467600"/>
              <a:gd name="connsiteY822" fmla="*/ 1062034 h 6858000"/>
              <a:gd name="connsiteX823" fmla="*/ 5790982 w 7467600"/>
              <a:gd name="connsiteY823" fmla="*/ 1561380 h 6858000"/>
              <a:gd name="connsiteX824" fmla="*/ 6188971 w 7467600"/>
              <a:gd name="connsiteY824" fmla="*/ 1755168 h 6858000"/>
              <a:gd name="connsiteX825" fmla="*/ 6202446 w 7467600"/>
              <a:gd name="connsiteY825" fmla="*/ 1752268 h 6858000"/>
              <a:gd name="connsiteX826" fmla="*/ 7179560 w 7467600"/>
              <a:gd name="connsiteY826" fmla="*/ 1467551 h 6858000"/>
              <a:gd name="connsiteX827" fmla="*/ 7158730 w 7467600"/>
              <a:gd name="connsiteY827" fmla="*/ 1507835 h 6858000"/>
              <a:gd name="connsiteX828" fmla="*/ 6326959 w 7467600"/>
              <a:gd name="connsiteY828" fmla="*/ 1817686 h 6858000"/>
              <a:gd name="connsiteX829" fmla="*/ 6537433 w 7467600"/>
              <a:gd name="connsiteY829" fmla="*/ 1907790 h 6858000"/>
              <a:gd name="connsiteX830" fmla="*/ 6550221 w 7467600"/>
              <a:gd name="connsiteY830" fmla="*/ 1910729 h 6858000"/>
              <a:gd name="connsiteX831" fmla="*/ 6964438 w 7467600"/>
              <a:gd name="connsiteY831" fmla="*/ 2209505 h 6858000"/>
              <a:gd name="connsiteX832" fmla="*/ 7367862 w 7467600"/>
              <a:gd name="connsiteY832" fmla="*/ 2806833 h 6858000"/>
              <a:gd name="connsiteX833" fmla="*/ 7364329 w 7467600"/>
              <a:gd name="connsiteY833" fmla="*/ 2826907 h 6858000"/>
              <a:gd name="connsiteX834" fmla="*/ 7290545 w 7467600"/>
              <a:gd name="connsiteY834" fmla="*/ 2850663 h 6858000"/>
              <a:gd name="connsiteX835" fmla="*/ 6472036 w 7467600"/>
              <a:gd name="connsiteY835" fmla="*/ 1959003 h 6858000"/>
              <a:gd name="connsiteX836" fmla="*/ 5792897 w 7467600"/>
              <a:gd name="connsiteY836" fmla="*/ 1647747 h 6858000"/>
              <a:gd name="connsiteX837" fmla="*/ 5842751 w 7467600"/>
              <a:gd name="connsiteY837" fmla="*/ 1816112 h 6858000"/>
              <a:gd name="connsiteX838" fmla="*/ 5847424 w 7467600"/>
              <a:gd name="connsiteY838" fmla="*/ 1815776 h 6858000"/>
              <a:gd name="connsiteX839" fmla="*/ 6399821 w 7467600"/>
              <a:gd name="connsiteY839" fmla="*/ 2344799 h 6858000"/>
              <a:gd name="connsiteX840" fmla="*/ 6323232 w 7467600"/>
              <a:gd name="connsiteY840" fmla="*/ 2389634 h 6858000"/>
              <a:gd name="connsiteX841" fmla="*/ 5942958 w 7467600"/>
              <a:gd name="connsiteY841" fmla="*/ 2077708 h 6858000"/>
              <a:gd name="connsiteX842" fmla="*/ 5921559 w 7467600"/>
              <a:gd name="connsiteY842" fmla="*/ 2378596 h 6858000"/>
              <a:gd name="connsiteX843" fmla="*/ 5817651 w 7467600"/>
              <a:gd name="connsiteY843" fmla="*/ 3023919 h 6858000"/>
              <a:gd name="connsiteX844" fmla="*/ 5729634 w 7467600"/>
              <a:gd name="connsiteY844" fmla="*/ 3051849 h 6858000"/>
              <a:gd name="connsiteX845" fmla="*/ 5611018 w 7467600"/>
              <a:gd name="connsiteY845" fmla="*/ 2316769 h 6858000"/>
              <a:gd name="connsiteX846" fmla="*/ 5687608 w 7467600"/>
              <a:gd name="connsiteY846" fmla="*/ 2039972 h 6858000"/>
              <a:gd name="connsiteX847" fmla="*/ 5657554 w 7467600"/>
              <a:gd name="connsiteY847" fmla="*/ 1576445 h 6858000"/>
              <a:gd name="connsiteX848" fmla="*/ 5150475 w 7467600"/>
              <a:gd name="connsiteY848" fmla="*/ 1274012 h 6858000"/>
              <a:gd name="connsiteX849" fmla="*/ 5349142 w 7467600"/>
              <a:gd name="connsiteY849" fmla="*/ 2204405 h 6858000"/>
              <a:gd name="connsiteX850" fmla="*/ 5262214 w 7467600"/>
              <a:gd name="connsiteY850" fmla="*/ 2233836 h 6858000"/>
              <a:gd name="connsiteX851" fmla="*/ 4981539 w 7467600"/>
              <a:gd name="connsiteY851" fmla="*/ 1542201 h 6858000"/>
              <a:gd name="connsiteX852" fmla="*/ 4958461 w 7467600"/>
              <a:gd name="connsiteY852" fmla="*/ 1136957 h 6858000"/>
              <a:gd name="connsiteX853" fmla="*/ 4655015 w 7467600"/>
              <a:gd name="connsiteY853" fmla="*/ 891426 h 6858000"/>
              <a:gd name="connsiteX854" fmla="*/ 4348002 w 7467600"/>
              <a:gd name="connsiteY854" fmla="*/ 2205895 h 6858000"/>
              <a:gd name="connsiteX855" fmla="*/ 4262250 w 7467600"/>
              <a:gd name="connsiteY855" fmla="*/ 2219972 h 6858000"/>
              <a:gd name="connsiteX856" fmla="*/ 4550611 w 7467600"/>
              <a:gd name="connsiteY856" fmla="*/ 817540 h 6858000"/>
              <a:gd name="connsiteX857" fmla="*/ 4564418 w 7467600"/>
              <a:gd name="connsiteY857" fmla="*/ 808293 h 6858000"/>
              <a:gd name="connsiteX858" fmla="*/ 4266388 w 7467600"/>
              <a:gd name="connsiteY858" fmla="*/ 500083 h 6858000"/>
              <a:gd name="connsiteX859" fmla="*/ 4032842 w 7467600"/>
              <a:gd name="connsiteY859" fmla="*/ 211809 h 6858000"/>
              <a:gd name="connsiteX860" fmla="*/ 3882765 w 7467600"/>
              <a:gd name="connsiteY860" fmla="*/ 0 h 6858000"/>
              <a:gd name="connsiteX861" fmla="*/ 3721337 w 7467600"/>
              <a:gd name="connsiteY861" fmla="*/ 0 h 6858000"/>
              <a:gd name="connsiteX862" fmla="*/ 3797544 w 7467600"/>
              <a:gd name="connsiteY862" fmla="*/ 0 h 6858000"/>
              <a:gd name="connsiteX863" fmla="*/ 3775734 w 7467600"/>
              <a:gd name="connsiteY863" fmla="*/ 95131 h 6858000"/>
              <a:gd name="connsiteX864" fmla="*/ 3724807 w 7467600"/>
              <a:gd name="connsiteY864" fmla="*/ 272257 h 6858000"/>
              <a:gd name="connsiteX865" fmla="*/ 3726844 w 7467600"/>
              <a:gd name="connsiteY865" fmla="*/ 282988 h 6858000"/>
              <a:gd name="connsiteX866" fmla="*/ 3742664 w 7467600"/>
              <a:gd name="connsiteY866" fmla="*/ 279918 h 6858000"/>
              <a:gd name="connsiteX867" fmla="*/ 4103910 w 7467600"/>
              <a:gd name="connsiteY867" fmla="*/ 1161917 h 6858000"/>
              <a:gd name="connsiteX868" fmla="*/ 4020269 w 7467600"/>
              <a:gd name="connsiteY868" fmla="*/ 1200406 h 6858000"/>
              <a:gd name="connsiteX869" fmla="*/ 3674882 w 7467600"/>
              <a:gd name="connsiteY869" fmla="*/ 488524 h 6858000"/>
              <a:gd name="connsiteX870" fmla="*/ 3132682 w 7467600"/>
              <a:gd name="connsiteY870" fmla="*/ 1072284 h 6858000"/>
              <a:gd name="connsiteX871" fmla="*/ 2716346 w 7467600"/>
              <a:gd name="connsiteY871" fmla="*/ 1276376 h 6858000"/>
              <a:gd name="connsiteX872" fmla="*/ 2716772 w 7467600"/>
              <a:gd name="connsiteY872" fmla="*/ 1255462 h 6858000"/>
              <a:gd name="connsiteX873" fmla="*/ 3471096 w 7467600"/>
              <a:gd name="connsiteY873" fmla="*/ 437072 h 6858000"/>
              <a:gd name="connsiteX874" fmla="*/ 3639057 w 7467600"/>
              <a:gd name="connsiteY874" fmla="*/ 286334 h 6858000"/>
              <a:gd name="connsiteX875" fmla="*/ 3640309 w 7467600"/>
              <a:gd name="connsiteY875" fmla="*/ 284664 h 6858000"/>
              <a:gd name="connsiteX876" fmla="*/ 3646022 w 7467600"/>
              <a:gd name="connsiteY876" fmla="*/ 276711 h 6858000"/>
              <a:gd name="connsiteX877" fmla="*/ 3707943 w 7467600"/>
              <a:gd name="connsiteY877" fmla="*/ 65958 h 6858000"/>
              <a:gd name="connsiteX878" fmla="*/ 3721337 w 7467600"/>
              <a:gd name="connsiteY878" fmla="*/ 0 h 6858000"/>
              <a:gd name="connsiteX879" fmla="*/ 2867960 w 7467600"/>
              <a:gd name="connsiteY879" fmla="*/ 0 h 6858000"/>
              <a:gd name="connsiteX880" fmla="*/ 2926351 w 7467600"/>
              <a:gd name="connsiteY880" fmla="*/ 0 h 6858000"/>
              <a:gd name="connsiteX881" fmla="*/ 2902823 w 7467600"/>
              <a:gd name="connsiteY881" fmla="*/ 262929 h 6858000"/>
              <a:gd name="connsiteX882" fmla="*/ 2940663 w 7467600"/>
              <a:gd name="connsiteY882" fmla="*/ 140884 h 6858000"/>
              <a:gd name="connsiteX883" fmla="*/ 2947039 w 7467600"/>
              <a:gd name="connsiteY883" fmla="*/ 122524 h 6858000"/>
              <a:gd name="connsiteX884" fmla="*/ 2984316 w 7467600"/>
              <a:gd name="connsiteY884" fmla="*/ 0 h 6858000"/>
              <a:gd name="connsiteX885" fmla="*/ 3016114 w 7467600"/>
              <a:gd name="connsiteY885" fmla="*/ 0 h 6858000"/>
              <a:gd name="connsiteX886" fmla="*/ 2979949 w 7467600"/>
              <a:gd name="connsiteY886" fmla="*/ 119274 h 6858000"/>
              <a:gd name="connsiteX887" fmla="*/ 3023879 w 7467600"/>
              <a:gd name="connsiteY887" fmla="*/ 0 h 6858000"/>
              <a:gd name="connsiteX888" fmla="*/ 3105400 w 7467600"/>
              <a:gd name="connsiteY888" fmla="*/ 0 h 6858000"/>
              <a:gd name="connsiteX889" fmla="*/ 3094669 w 7467600"/>
              <a:gd name="connsiteY889" fmla="*/ 30308 h 6858000"/>
              <a:gd name="connsiteX890" fmla="*/ 2901945 w 7467600"/>
              <a:gd name="connsiteY890" fmla="*/ 466538 h 6858000"/>
              <a:gd name="connsiteX891" fmla="*/ 2815209 w 7467600"/>
              <a:gd name="connsiteY891" fmla="*/ 497361 h 6858000"/>
              <a:gd name="connsiteX892" fmla="*/ 2844845 w 7467600"/>
              <a:gd name="connsiteY892" fmla="*/ 127638 h 6858000"/>
              <a:gd name="connsiteX893" fmla="*/ 2867960 w 7467600"/>
              <a:gd name="connsiteY893" fmla="*/ 0 h 6858000"/>
              <a:gd name="connsiteX894" fmla="*/ 1057230 w 7467600"/>
              <a:gd name="connsiteY894" fmla="*/ 0 h 6858000"/>
              <a:gd name="connsiteX895" fmla="*/ 1111003 w 7467600"/>
              <a:gd name="connsiteY895" fmla="*/ 0 h 6858000"/>
              <a:gd name="connsiteX896" fmla="*/ 1125553 w 7467600"/>
              <a:gd name="connsiteY896" fmla="*/ 52588 h 6858000"/>
              <a:gd name="connsiteX897" fmla="*/ 1304276 w 7467600"/>
              <a:gd name="connsiteY897" fmla="*/ 476275 h 6858000"/>
              <a:gd name="connsiteX898" fmla="*/ 1492066 w 7467600"/>
              <a:gd name="connsiteY898" fmla="*/ 886333 h 6858000"/>
              <a:gd name="connsiteX899" fmla="*/ 1423698 w 7467600"/>
              <a:gd name="connsiteY899" fmla="*/ 710817 h 6858000"/>
              <a:gd name="connsiteX900" fmla="*/ 1357609 w 7467600"/>
              <a:gd name="connsiteY900" fmla="*/ 532892 h 6858000"/>
              <a:gd name="connsiteX901" fmla="*/ 1309550 w 7467600"/>
              <a:gd name="connsiteY901" fmla="*/ 374031 h 6858000"/>
              <a:gd name="connsiteX902" fmla="*/ 1193673 w 7467600"/>
              <a:gd name="connsiteY902" fmla="*/ 49533 h 6858000"/>
              <a:gd name="connsiteX903" fmla="*/ 1164391 w 7467600"/>
              <a:gd name="connsiteY903" fmla="*/ 0 h 6858000"/>
              <a:gd name="connsiteX904" fmla="*/ 1200666 w 7467600"/>
              <a:gd name="connsiteY904" fmla="*/ 0 h 6858000"/>
              <a:gd name="connsiteX905" fmla="*/ 1223408 w 7467600"/>
              <a:gd name="connsiteY905" fmla="*/ 38996 h 6858000"/>
              <a:gd name="connsiteX906" fmla="*/ 1339635 w 7467600"/>
              <a:gd name="connsiteY906" fmla="*/ 365517 h 6858000"/>
              <a:gd name="connsiteX907" fmla="*/ 1387469 w 7467600"/>
              <a:gd name="connsiteY907" fmla="*/ 523079 h 6858000"/>
              <a:gd name="connsiteX908" fmla="*/ 1452685 w 7467600"/>
              <a:gd name="connsiteY908" fmla="*/ 699806 h 6858000"/>
              <a:gd name="connsiteX909" fmla="*/ 1492092 w 7467600"/>
              <a:gd name="connsiteY909" fmla="*/ 800424 h 6858000"/>
              <a:gd name="connsiteX910" fmla="*/ 1455302 w 7467600"/>
              <a:gd name="connsiteY910" fmla="*/ 632913 h 6858000"/>
              <a:gd name="connsiteX911" fmla="*/ 1222336 w 7467600"/>
              <a:gd name="connsiteY911" fmla="*/ 9480 h 6858000"/>
              <a:gd name="connsiteX912" fmla="*/ 1214634 w 7467600"/>
              <a:gd name="connsiteY912" fmla="*/ 0 h 6858000"/>
              <a:gd name="connsiteX913" fmla="*/ 1289827 w 7467600"/>
              <a:gd name="connsiteY913" fmla="*/ 0 h 6858000"/>
              <a:gd name="connsiteX914" fmla="*/ 1321076 w 7467600"/>
              <a:gd name="connsiteY914" fmla="*/ 59722 h 6858000"/>
              <a:gd name="connsiteX915" fmla="*/ 1512579 w 7467600"/>
              <a:gd name="connsiteY915" fmla="*/ 626441 h 6858000"/>
              <a:gd name="connsiteX916" fmla="*/ 1506076 w 7467600"/>
              <a:gd name="connsiteY916" fmla="*/ 1089289 h 6858000"/>
              <a:gd name="connsiteX917" fmla="*/ 1486346 w 7467600"/>
              <a:gd name="connsiteY917" fmla="*/ 1079919 h 6858000"/>
              <a:gd name="connsiteX918" fmla="*/ 1070511 w 7467600"/>
              <a:gd name="connsiteY918" fmla="*/ 48609 h 6858000"/>
              <a:gd name="connsiteX919" fmla="*/ 1057230 w 7467600"/>
              <a:gd name="connsiteY919" fmla="*/ 0 h 6858000"/>
              <a:gd name="connsiteX920" fmla="*/ 43151 w 7467600"/>
              <a:gd name="connsiteY920" fmla="*/ 0 h 6858000"/>
              <a:gd name="connsiteX921" fmla="*/ 95283 w 7467600"/>
              <a:gd name="connsiteY921" fmla="*/ 0 h 6858000"/>
              <a:gd name="connsiteX922" fmla="*/ 300708 w 7467600"/>
              <a:gd name="connsiteY922" fmla="*/ 154571 h 6858000"/>
              <a:gd name="connsiteX923" fmla="*/ 530414 w 7467600"/>
              <a:gd name="connsiteY923" fmla="*/ 354673 h 6858000"/>
              <a:gd name="connsiteX924" fmla="*/ 333785 w 7467600"/>
              <a:gd name="connsiteY924" fmla="*/ 161564 h 6858000"/>
              <a:gd name="connsiteX925" fmla="*/ 147005 w 7467600"/>
              <a:gd name="connsiteY925" fmla="*/ 0 h 6858000"/>
              <a:gd name="connsiteX926" fmla="*/ 272509 w 7467600"/>
              <a:gd name="connsiteY926" fmla="*/ 0 h 6858000"/>
              <a:gd name="connsiteX927" fmla="*/ 326276 w 7467600"/>
              <a:gd name="connsiteY927" fmla="*/ 45847 h 6858000"/>
              <a:gd name="connsiteX928" fmla="*/ 823759 w 7467600"/>
              <a:gd name="connsiteY928" fmla="*/ 574145 h 6858000"/>
              <a:gd name="connsiteX929" fmla="*/ 811254 w 7467600"/>
              <a:gd name="connsiteY929" fmla="*/ 665546 h 6858000"/>
              <a:gd name="connsiteX930" fmla="*/ 154042 w 7467600"/>
              <a:gd name="connsiteY930" fmla="*/ 261522 h 6858000"/>
              <a:gd name="connsiteX931" fmla="*/ 13550 w 7467600"/>
              <a:gd name="connsiteY931" fmla="*/ 158423 h 6858000"/>
              <a:gd name="connsiteX932" fmla="*/ 0 w 7467600"/>
              <a:gd name="connsiteY932" fmla="*/ 146618 h 6858000"/>
              <a:gd name="connsiteX933" fmla="*/ 0 w 7467600"/>
              <a:gd name="connsiteY933" fmla="*/ 59161 h 6858000"/>
              <a:gd name="connsiteX934" fmla="*/ 45427 w 7467600"/>
              <a:gd name="connsiteY934" fmla="*/ 101078 h 6858000"/>
              <a:gd name="connsiteX935" fmla="*/ 630103 w 7467600"/>
              <a:gd name="connsiteY935" fmla="*/ 485885 h 6858000"/>
              <a:gd name="connsiteX936" fmla="*/ 532040 w 7467600"/>
              <a:gd name="connsiteY936" fmla="*/ 399359 h 6858000"/>
              <a:gd name="connsiteX937" fmla="*/ 517618 w 7467600"/>
              <a:gd name="connsiteY937" fmla="*/ 385726 h 6858000"/>
              <a:gd name="connsiteX938" fmla="*/ 285074 w 7467600"/>
              <a:gd name="connsiteY938" fmla="*/ 182755 h 6858000"/>
              <a:gd name="connsiteX939" fmla="*/ 43151 w 7467600"/>
              <a:gd name="connsiteY939" fmla="*/ 0 h 6858000"/>
              <a:gd name="connsiteX0" fmla="*/ 369702 w 7467600"/>
              <a:gd name="connsiteY0" fmla="*/ 6712169 h 6858000"/>
              <a:gd name="connsiteX1" fmla="*/ 366575 w 7467600"/>
              <a:gd name="connsiteY1" fmla="*/ 6715556 h 6858000"/>
              <a:gd name="connsiteX2" fmla="*/ 371637 w 7467600"/>
              <a:gd name="connsiteY2" fmla="*/ 6713954 h 6858000"/>
              <a:gd name="connsiteX3" fmla="*/ 369702 w 7467600"/>
              <a:gd name="connsiteY3" fmla="*/ 6712169 h 6858000"/>
              <a:gd name="connsiteX4" fmla="*/ 7467600 w 7467600"/>
              <a:gd name="connsiteY4" fmla="*/ 6628217 h 6858000"/>
              <a:gd name="connsiteX5" fmla="*/ 7440138 w 7467600"/>
              <a:gd name="connsiteY5" fmla="*/ 6622648 h 6858000"/>
              <a:gd name="connsiteX6" fmla="*/ 7467600 w 7467600"/>
              <a:gd name="connsiteY6" fmla="*/ 6628217 h 6858000"/>
              <a:gd name="connsiteX7" fmla="*/ 1019354 w 7467600"/>
              <a:gd name="connsiteY7" fmla="*/ 6315006 h 6858000"/>
              <a:gd name="connsiteX8" fmla="*/ 441046 w 7467600"/>
              <a:gd name="connsiteY8" fmla="*/ 6691153 h 6858000"/>
              <a:gd name="connsiteX9" fmla="*/ 1019354 w 7467600"/>
              <a:gd name="connsiteY9" fmla="*/ 6315006 h 6858000"/>
              <a:gd name="connsiteX10" fmla="*/ 991680 w 7467600"/>
              <a:gd name="connsiteY10" fmla="*/ 6298413 h 6858000"/>
              <a:gd name="connsiteX11" fmla="*/ 409060 w 7467600"/>
              <a:gd name="connsiteY11" fmla="*/ 6671470 h 6858000"/>
              <a:gd name="connsiteX12" fmla="*/ 991680 w 7467600"/>
              <a:gd name="connsiteY12" fmla="*/ 6298413 h 6858000"/>
              <a:gd name="connsiteX13" fmla="*/ 103333 w 7467600"/>
              <a:gd name="connsiteY13" fmla="*/ 5699602 h 6858000"/>
              <a:gd name="connsiteX14" fmla="*/ 233938 w 7467600"/>
              <a:gd name="connsiteY14" fmla="*/ 5809416 h 6858000"/>
              <a:gd name="connsiteX15" fmla="*/ 883580 w 7467600"/>
              <a:gd name="connsiteY15" fmla="*/ 6180710 h 6858000"/>
              <a:gd name="connsiteX16" fmla="*/ 487337 w 7467600"/>
              <a:gd name="connsiteY16" fmla="*/ 5950182 h 6858000"/>
              <a:gd name="connsiteX17" fmla="*/ 354051 w 7467600"/>
              <a:gd name="connsiteY17" fmla="*/ 5854912 h 6858000"/>
              <a:gd name="connsiteX18" fmla="*/ 195436 w 7467600"/>
              <a:gd name="connsiteY18" fmla="*/ 5755068 h 6858000"/>
              <a:gd name="connsiteX19" fmla="*/ 103333 w 7467600"/>
              <a:gd name="connsiteY19" fmla="*/ 5699602 h 6858000"/>
              <a:gd name="connsiteX20" fmla="*/ 5539432 w 7467600"/>
              <a:gd name="connsiteY20" fmla="*/ 5642928 h 6858000"/>
              <a:gd name="connsiteX21" fmla="*/ 5555462 w 7467600"/>
              <a:gd name="connsiteY21" fmla="*/ 5694454 h 6858000"/>
              <a:gd name="connsiteX22" fmla="*/ 5828270 w 7467600"/>
              <a:gd name="connsiteY22" fmla="*/ 6320663 h 6858000"/>
              <a:gd name="connsiteX23" fmla="*/ 5947416 w 7467600"/>
              <a:gd name="connsiteY23" fmla="*/ 6574846 h 6858000"/>
              <a:gd name="connsiteX24" fmla="*/ 5539432 w 7467600"/>
              <a:gd name="connsiteY24" fmla="*/ 5642928 h 6858000"/>
              <a:gd name="connsiteX25" fmla="*/ 51253 w 7467600"/>
              <a:gd name="connsiteY25" fmla="*/ 5631825 h 6858000"/>
              <a:gd name="connsiteX26" fmla="*/ 211622 w 7467600"/>
              <a:gd name="connsiteY26" fmla="*/ 5728803 h 6858000"/>
              <a:gd name="connsiteX27" fmla="*/ 371652 w 7467600"/>
              <a:gd name="connsiteY27" fmla="*/ 5829062 h 6858000"/>
              <a:gd name="connsiteX28" fmla="*/ 505903 w 7467600"/>
              <a:gd name="connsiteY28" fmla="*/ 5925221 h 6858000"/>
              <a:gd name="connsiteX29" fmla="*/ 899240 w 7467600"/>
              <a:gd name="connsiteY29" fmla="*/ 6153068 h 6858000"/>
              <a:gd name="connsiteX30" fmla="*/ 988114 w 7467600"/>
              <a:gd name="connsiteY30" fmla="*/ 6174204 h 6858000"/>
              <a:gd name="connsiteX31" fmla="*/ 845971 w 7467600"/>
              <a:gd name="connsiteY31" fmla="*/ 6067177 h 6858000"/>
              <a:gd name="connsiteX32" fmla="*/ 448057 w 7467600"/>
              <a:gd name="connsiteY32" fmla="*/ 5841376 h 6858000"/>
              <a:gd name="connsiteX33" fmla="*/ 51253 w 7467600"/>
              <a:gd name="connsiteY33" fmla="*/ 5631825 h 6858000"/>
              <a:gd name="connsiteX34" fmla="*/ 2606687 w 7467600"/>
              <a:gd name="connsiteY34" fmla="*/ 5630718 h 6858000"/>
              <a:gd name="connsiteX35" fmla="*/ 2645658 w 7467600"/>
              <a:gd name="connsiteY35" fmla="*/ 6640259 h 6858000"/>
              <a:gd name="connsiteX36" fmla="*/ 2606687 w 7467600"/>
              <a:gd name="connsiteY36" fmla="*/ 5630718 h 6858000"/>
              <a:gd name="connsiteX37" fmla="*/ 3642057 w 7467600"/>
              <a:gd name="connsiteY37" fmla="*/ 5573487 h 6858000"/>
              <a:gd name="connsiteX38" fmla="*/ 3632981 w 7467600"/>
              <a:gd name="connsiteY38" fmla="*/ 5579437 h 6858000"/>
              <a:gd name="connsiteX39" fmla="*/ 3382436 w 7467600"/>
              <a:gd name="connsiteY39" fmla="*/ 5952726 h 6858000"/>
              <a:gd name="connsiteX40" fmla="*/ 3191929 w 7467600"/>
              <a:gd name="connsiteY40" fmla="*/ 6662669 h 6858000"/>
              <a:gd name="connsiteX41" fmla="*/ 3369898 w 7467600"/>
              <a:gd name="connsiteY41" fmla="*/ 6081771 h 6858000"/>
              <a:gd name="connsiteX42" fmla="*/ 3642057 w 7467600"/>
              <a:gd name="connsiteY42" fmla="*/ 5573487 h 6858000"/>
              <a:gd name="connsiteX43" fmla="*/ 2650666 w 7467600"/>
              <a:gd name="connsiteY43" fmla="*/ 5530686 h 6858000"/>
              <a:gd name="connsiteX44" fmla="*/ 2650249 w 7467600"/>
              <a:gd name="connsiteY44" fmla="*/ 5532101 h 6858000"/>
              <a:gd name="connsiteX45" fmla="*/ 2663808 w 7467600"/>
              <a:gd name="connsiteY45" fmla="*/ 6535215 h 6858000"/>
              <a:gd name="connsiteX46" fmla="*/ 2665418 w 7467600"/>
              <a:gd name="connsiteY46" fmla="*/ 6132756 h 6858000"/>
              <a:gd name="connsiteX47" fmla="*/ 2650666 w 7467600"/>
              <a:gd name="connsiteY47" fmla="*/ 5530686 h 6858000"/>
              <a:gd name="connsiteX48" fmla="*/ 2680277 w 7467600"/>
              <a:gd name="connsiteY48" fmla="*/ 5479204 h 6858000"/>
              <a:gd name="connsiteX49" fmla="*/ 2678972 w 7467600"/>
              <a:gd name="connsiteY49" fmla="*/ 5481582 h 6858000"/>
              <a:gd name="connsiteX50" fmla="*/ 2696666 w 7467600"/>
              <a:gd name="connsiteY50" fmla="*/ 6133836 h 6858000"/>
              <a:gd name="connsiteX51" fmla="*/ 2695769 w 7467600"/>
              <a:gd name="connsiteY51" fmla="*/ 6390955 h 6858000"/>
              <a:gd name="connsiteX52" fmla="*/ 2739893 w 7467600"/>
              <a:gd name="connsiteY52" fmla="*/ 6108357 h 6858000"/>
              <a:gd name="connsiteX53" fmla="*/ 2680277 w 7467600"/>
              <a:gd name="connsiteY53" fmla="*/ 5479204 h 6858000"/>
              <a:gd name="connsiteX54" fmla="*/ 1132195 w 7467600"/>
              <a:gd name="connsiteY54" fmla="*/ 5467980 h 6858000"/>
              <a:gd name="connsiteX55" fmla="*/ 1679056 w 7467600"/>
              <a:gd name="connsiteY55" fmla="*/ 5516907 h 6858000"/>
              <a:gd name="connsiteX56" fmla="*/ 2128648 w 7467600"/>
              <a:gd name="connsiteY56" fmla="*/ 5474249 h 6858000"/>
              <a:gd name="connsiteX57" fmla="*/ 1825619 w 7467600"/>
              <a:gd name="connsiteY57" fmla="*/ 5478447 h 6858000"/>
              <a:gd name="connsiteX58" fmla="*/ 1737798 w 7467600"/>
              <a:gd name="connsiteY58" fmla="*/ 5483353 h 6858000"/>
              <a:gd name="connsiteX59" fmla="*/ 1132195 w 7467600"/>
              <a:gd name="connsiteY59" fmla="*/ 5467980 h 6858000"/>
              <a:gd name="connsiteX60" fmla="*/ 1456157 w 7467600"/>
              <a:gd name="connsiteY60" fmla="*/ 5371404 h 6858000"/>
              <a:gd name="connsiteX61" fmla="*/ 1244432 w 7467600"/>
              <a:gd name="connsiteY61" fmla="*/ 5385601 h 6858000"/>
              <a:gd name="connsiteX62" fmla="*/ 973990 w 7467600"/>
              <a:gd name="connsiteY62" fmla="*/ 5424940 h 6858000"/>
              <a:gd name="connsiteX63" fmla="*/ 1103809 w 7467600"/>
              <a:gd name="connsiteY63" fmla="*/ 5433720 h 6858000"/>
              <a:gd name="connsiteX64" fmla="*/ 1123454 w 7467600"/>
              <a:gd name="connsiteY64" fmla="*/ 5435727 h 6858000"/>
              <a:gd name="connsiteX65" fmla="*/ 1737017 w 7467600"/>
              <a:gd name="connsiteY65" fmla="*/ 5452183 h 6858000"/>
              <a:gd name="connsiteX66" fmla="*/ 1824397 w 7467600"/>
              <a:gd name="connsiteY66" fmla="*/ 5447757 h 6858000"/>
              <a:gd name="connsiteX67" fmla="*/ 2070059 w 7467600"/>
              <a:gd name="connsiteY67" fmla="*/ 5441660 h 6858000"/>
              <a:gd name="connsiteX68" fmla="*/ 1456157 w 7467600"/>
              <a:gd name="connsiteY68" fmla="*/ 5371404 h 6858000"/>
              <a:gd name="connsiteX69" fmla="*/ 4988186 w 7467600"/>
              <a:gd name="connsiteY69" fmla="*/ 5216467 h 6858000"/>
              <a:gd name="connsiteX70" fmla="*/ 4777334 w 7467600"/>
              <a:gd name="connsiteY70" fmla="*/ 5406072 h 6858000"/>
              <a:gd name="connsiteX71" fmla="*/ 4718341 w 7467600"/>
              <a:gd name="connsiteY71" fmla="*/ 5468043 h 6858000"/>
              <a:gd name="connsiteX72" fmla="*/ 4604655 w 7467600"/>
              <a:gd name="connsiteY72" fmla="*/ 5583434 h 6858000"/>
              <a:gd name="connsiteX73" fmla="*/ 4565074 w 7467600"/>
              <a:gd name="connsiteY73" fmla="*/ 5618550 h 6858000"/>
              <a:gd name="connsiteX74" fmla="*/ 4988186 w 7467600"/>
              <a:gd name="connsiteY74" fmla="*/ 5216467 h 6858000"/>
              <a:gd name="connsiteX75" fmla="*/ 4978032 w 7467600"/>
              <a:gd name="connsiteY75" fmla="*/ 5183809 h 6858000"/>
              <a:gd name="connsiteX76" fmla="*/ 4463413 w 7467600"/>
              <a:gd name="connsiteY76" fmla="*/ 5615162 h 6858000"/>
              <a:gd name="connsiteX77" fmla="*/ 4358134 w 7467600"/>
              <a:gd name="connsiteY77" fmla="*/ 5742791 h 6858000"/>
              <a:gd name="connsiteX78" fmla="*/ 4376219 w 7467600"/>
              <a:gd name="connsiteY78" fmla="*/ 5729027 h 6858000"/>
              <a:gd name="connsiteX79" fmla="*/ 4582340 w 7467600"/>
              <a:gd name="connsiteY79" fmla="*/ 5561037 h 6858000"/>
              <a:gd name="connsiteX80" fmla="*/ 4694684 w 7467600"/>
              <a:gd name="connsiteY80" fmla="*/ 5447098 h 6858000"/>
              <a:gd name="connsiteX81" fmla="*/ 4754123 w 7467600"/>
              <a:gd name="connsiteY81" fmla="*/ 5384643 h 6858000"/>
              <a:gd name="connsiteX82" fmla="*/ 4978032 w 7467600"/>
              <a:gd name="connsiteY82" fmla="*/ 5183809 h 6858000"/>
              <a:gd name="connsiteX83" fmla="*/ 1903353 w 7467600"/>
              <a:gd name="connsiteY83" fmla="*/ 5044827 h 6858000"/>
              <a:gd name="connsiteX84" fmla="*/ 1936931 w 7467600"/>
              <a:gd name="connsiteY84" fmla="*/ 5093954 h 6858000"/>
              <a:gd name="connsiteX85" fmla="*/ 2195868 w 7467600"/>
              <a:gd name="connsiteY85" fmla="*/ 5396574 h 6858000"/>
              <a:gd name="connsiteX86" fmla="*/ 2088852 w 7467600"/>
              <a:gd name="connsiteY86" fmla="*/ 5166123 h 6858000"/>
              <a:gd name="connsiteX87" fmla="*/ 1958241 w 7467600"/>
              <a:gd name="connsiteY87" fmla="*/ 5067955 h 6858000"/>
              <a:gd name="connsiteX88" fmla="*/ 1903353 w 7467600"/>
              <a:gd name="connsiteY88" fmla="*/ 5044827 h 6858000"/>
              <a:gd name="connsiteX89" fmla="*/ 1979378 w 7467600"/>
              <a:gd name="connsiteY89" fmla="*/ 4769504 h 6858000"/>
              <a:gd name="connsiteX90" fmla="*/ 2882120 w 7467600"/>
              <a:gd name="connsiteY90" fmla="*/ 5064547 h 6858000"/>
              <a:gd name="connsiteX91" fmla="*/ 2793103 w 7467600"/>
              <a:gd name="connsiteY91" fmla="*/ 5039699 h 6858000"/>
              <a:gd name="connsiteX92" fmla="*/ 2770041 w 7467600"/>
              <a:gd name="connsiteY92" fmla="*/ 5033634 h 6858000"/>
              <a:gd name="connsiteX93" fmla="*/ 1979378 w 7467600"/>
              <a:gd name="connsiteY93" fmla="*/ 4769504 h 6858000"/>
              <a:gd name="connsiteX94" fmla="*/ 1927410 w 7467600"/>
              <a:gd name="connsiteY94" fmla="*/ 4716164 h 6858000"/>
              <a:gd name="connsiteX95" fmla="*/ 1959587 w 7467600"/>
              <a:gd name="connsiteY95" fmla="*/ 4728849 h 6858000"/>
              <a:gd name="connsiteX96" fmla="*/ 2777707 w 7467600"/>
              <a:gd name="connsiteY96" fmla="*/ 5003991 h 6858000"/>
              <a:gd name="connsiteX97" fmla="*/ 2800768 w 7467600"/>
              <a:gd name="connsiteY97" fmla="*/ 5010056 h 6858000"/>
              <a:gd name="connsiteX98" fmla="*/ 2879408 w 7467600"/>
              <a:gd name="connsiteY98" fmla="*/ 5031590 h 6858000"/>
              <a:gd name="connsiteX99" fmla="*/ 2862295 w 7467600"/>
              <a:gd name="connsiteY99" fmla="*/ 5022958 h 6858000"/>
              <a:gd name="connsiteX100" fmla="*/ 2813343 w 7467600"/>
              <a:gd name="connsiteY100" fmla="*/ 4998369 h 6858000"/>
              <a:gd name="connsiteX101" fmla="*/ 2646245 w 7467600"/>
              <a:gd name="connsiteY101" fmla="*/ 4930999 h 6858000"/>
              <a:gd name="connsiteX102" fmla="*/ 1999243 w 7467600"/>
              <a:gd name="connsiteY102" fmla="*/ 4730524 h 6858000"/>
              <a:gd name="connsiteX103" fmla="*/ 1979527 w 7467600"/>
              <a:gd name="connsiteY103" fmla="*/ 4726651 h 6858000"/>
              <a:gd name="connsiteX104" fmla="*/ 1927410 w 7467600"/>
              <a:gd name="connsiteY104" fmla="*/ 4716164 h 6858000"/>
              <a:gd name="connsiteX105" fmla="*/ 1997014 w 7467600"/>
              <a:gd name="connsiteY105" fmla="*/ 4698007 h 6858000"/>
              <a:gd name="connsiteX106" fmla="*/ 2005458 w 7467600"/>
              <a:gd name="connsiteY106" fmla="*/ 4699540 h 6858000"/>
              <a:gd name="connsiteX107" fmla="*/ 2657186 w 7467600"/>
              <a:gd name="connsiteY107" fmla="*/ 4901687 h 6858000"/>
              <a:gd name="connsiteX108" fmla="*/ 2826662 w 7467600"/>
              <a:gd name="connsiteY108" fmla="*/ 4970362 h 6858000"/>
              <a:gd name="connsiteX109" fmla="*/ 2876100 w 7467600"/>
              <a:gd name="connsiteY109" fmla="*/ 4995397 h 6858000"/>
              <a:gd name="connsiteX110" fmla="*/ 3042600 w 7467600"/>
              <a:gd name="connsiteY110" fmla="*/ 5059532 h 6858000"/>
              <a:gd name="connsiteX111" fmla="*/ 1997014 w 7467600"/>
              <a:gd name="connsiteY111" fmla="*/ 4698007 h 6858000"/>
              <a:gd name="connsiteX112" fmla="*/ 2305292 w 7467600"/>
              <a:gd name="connsiteY112" fmla="*/ 4219492 h 6858000"/>
              <a:gd name="connsiteX113" fmla="*/ 3360922 w 7467600"/>
              <a:gd name="connsiteY113" fmla="*/ 4529373 h 6858000"/>
              <a:gd name="connsiteX114" fmla="*/ 3492420 w 7467600"/>
              <a:gd name="connsiteY114" fmla="*/ 4510145 h 6858000"/>
              <a:gd name="connsiteX115" fmla="*/ 3364086 w 7467600"/>
              <a:gd name="connsiteY115" fmla="*/ 4480340 h 6858000"/>
              <a:gd name="connsiteX116" fmla="*/ 3225818 w 7467600"/>
              <a:gd name="connsiteY116" fmla="*/ 4411822 h 6858000"/>
              <a:gd name="connsiteX117" fmla="*/ 3129696 w 7467600"/>
              <a:gd name="connsiteY117" fmla="*/ 4360704 h 6858000"/>
              <a:gd name="connsiteX118" fmla="*/ 2814545 w 7467600"/>
              <a:gd name="connsiteY118" fmla="*/ 4282955 h 6858000"/>
              <a:gd name="connsiteX119" fmla="*/ 2305292 w 7467600"/>
              <a:gd name="connsiteY119" fmla="*/ 4219492 h 6858000"/>
              <a:gd name="connsiteX120" fmla="*/ 2626982 w 7467600"/>
              <a:gd name="connsiteY120" fmla="*/ 4206450 h 6858000"/>
              <a:gd name="connsiteX121" fmla="*/ 2490617 w 7467600"/>
              <a:gd name="connsiteY121" fmla="*/ 4206951 h 6858000"/>
              <a:gd name="connsiteX122" fmla="*/ 2819869 w 7467600"/>
              <a:gd name="connsiteY122" fmla="*/ 4252936 h 6858000"/>
              <a:gd name="connsiteX123" fmla="*/ 3143018 w 7467600"/>
              <a:gd name="connsiteY123" fmla="*/ 4332698 h 6858000"/>
              <a:gd name="connsiteX124" fmla="*/ 3241520 w 7467600"/>
              <a:gd name="connsiteY124" fmla="*/ 4385112 h 6858000"/>
              <a:gd name="connsiteX125" fmla="*/ 3374575 w 7467600"/>
              <a:gd name="connsiteY125" fmla="*/ 4451517 h 6858000"/>
              <a:gd name="connsiteX126" fmla="*/ 3505221 w 7467600"/>
              <a:gd name="connsiteY126" fmla="*/ 4480757 h 6858000"/>
              <a:gd name="connsiteX127" fmla="*/ 2626982 w 7467600"/>
              <a:gd name="connsiteY127" fmla="*/ 4206450 h 6858000"/>
              <a:gd name="connsiteX128" fmla="*/ 1310106 w 7467600"/>
              <a:gd name="connsiteY128" fmla="*/ 3943217 h 6858000"/>
              <a:gd name="connsiteX129" fmla="*/ 854994 w 7467600"/>
              <a:gd name="connsiteY129" fmla="*/ 4399136 h 6858000"/>
              <a:gd name="connsiteX130" fmla="*/ 742462 w 7467600"/>
              <a:gd name="connsiteY130" fmla="*/ 4594648 h 6858000"/>
              <a:gd name="connsiteX131" fmla="*/ 820602 w 7467600"/>
              <a:gd name="connsiteY131" fmla="*/ 4485915 h 6858000"/>
              <a:gd name="connsiteX132" fmla="*/ 878295 w 7467600"/>
              <a:gd name="connsiteY132" fmla="*/ 4403594 h 6858000"/>
              <a:gd name="connsiteX133" fmla="*/ 1240607 w 7467600"/>
              <a:gd name="connsiteY133" fmla="*/ 4010401 h 6858000"/>
              <a:gd name="connsiteX134" fmla="*/ 1310106 w 7467600"/>
              <a:gd name="connsiteY134" fmla="*/ 3943217 h 6858000"/>
              <a:gd name="connsiteX135" fmla="*/ 1423113 w 7467600"/>
              <a:gd name="connsiteY135" fmla="*/ 3874565 h 6858000"/>
              <a:gd name="connsiteX136" fmla="*/ 1260565 w 7467600"/>
              <a:gd name="connsiteY136" fmla="*/ 4031982 h 6858000"/>
              <a:gd name="connsiteX137" fmla="*/ 901900 w 7467600"/>
              <a:gd name="connsiteY137" fmla="*/ 4421236 h 6858000"/>
              <a:gd name="connsiteX138" fmla="*/ 845044 w 7467600"/>
              <a:gd name="connsiteY138" fmla="*/ 4502436 h 6858000"/>
              <a:gd name="connsiteX139" fmla="*/ 685926 w 7467600"/>
              <a:gd name="connsiteY139" fmla="*/ 4703069 h 6858000"/>
              <a:gd name="connsiteX140" fmla="*/ 684248 w 7467600"/>
              <a:gd name="connsiteY140" fmla="*/ 4706721 h 6858000"/>
              <a:gd name="connsiteX141" fmla="*/ 1423113 w 7467600"/>
              <a:gd name="connsiteY141" fmla="*/ 3874565 h 6858000"/>
              <a:gd name="connsiteX142" fmla="*/ 3316479 w 7467600"/>
              <a:gd name="connsiteY142" fmla="*/ 3872136 h 6858000"/>
              <a:gd name="connsiteX143" fmla="*/ 3546806 w 7467600"/>
              <a:gd name="connsiteY143" fmla="*/ 4356139 h 6858000"/>
              <a:gd name="connsiteX144" fmla="*/ 3364433 w 7467600"/>
              <a:gd name="connsiteY144" fmla="*/ 3953121 h 6858000"/>
              <a:gd name="connsiteX145" fmla="*/ 3316479 w 7467600"/>
              <a:gd name="connsiteY145" fmla="*/ 3872136 h 6858000"/>
              <a:gd name="connsiteX146" fmla="*/ 3291335 w 7467600"/>
              <a:gd name="connsiteY146" fmla="*/ 3767420 h 6858000"/>
              <a:gd name="connsiteX147" fmla="*/ 3390805 w 7467600"/>
              <a:gd name="connsiteY147" fmla="*/ 3937163 h 6858000"/>
              <a:gd name="connsiteX148" fmla="*/ 3579062 w 7467600"/>
              <a:gd name="connsiteY148" fmla="*/ 4359040 h 6858000"/>
              <a:gd name="connsiteX149" fmla="*/ 3467355 w 7467600"/>
              <a:gd name="connsiteY149" fmla="*/ 3988130 h 6858000"/>
              <a:gd name="connsiteX150" fmla="*/ 3310753 w 7467600"/>
              <a:gd name="connsiteY150" fmla="*/ 3787140 h 6858000"/>
              <a:gd name="connsiteX151" fmla="*/ 3291335 w 7467600"/>
              <a:gd name="connsiteY151" fmla="*/ 3767420 h 6858000"/>
              <a:gd name="connsiteX152" fmla="*/ 1635889 w 7467600"/>
              <a:gd name="connsiteY152" fmla="*/ 3709494 h 6858000"/>
              <a:gd name="connsiteX153" fmla="*/ 1634800 w 7467600"/>
              <a:gd name="connsiteY153" fmla="*/ 3731111 h 6858000"/>
              <a:gd name="connsiteX154" fmla="*/ 1635889 w 7467600"/>
              <a:gd name="connsiteY154" fmla="*/ 3709494 h 6858000"/>
              <a:gd name="connsiteX155" fmla="*/ 1510397 w 7467600"/>
              <a:gd name="connsiteY155" fmla="*/ 3684705 h 6858000"/>
              <a:gd name="connsiteX156" fmla="*/ 1146550 w 7467600"/>
              <a:gd name="connsiteY156" fmla="*/ 3802012 h 6858000"/>
              <a:gd name="connsiteX157" fmla="*/ 698834 w 7467600"/>
              <a:gd name="connsiteY157" fmla="*/ 3952272 h 6858000"/>
              <a:gd name="connsiteX158" fmla="*/ 34256 w 7467600"/>
              <a:gd name="connsiteY158" fmla="*/ 4347603 h 6858000"/>
              <a:gd name="connsiteX159" fmla="*/ 527241 w 7467600"/>
              <a:gd name="connsiteY159" fmla="*/ 4065078 h 6858000"/>
              <a:gd name="connsiteX160" fmla="*/ 1510397 w 7467600"/>
              <a:gd name="connsiteY160" fmla="*/ 3684705 h 6858000"/>
              <a:gd name="connsiteX161" fmla="*/ 1313114 w 7467600"/>
              <a:gd name="connsiteY161" fmla="*/ 3655216 h 6858000"/>
              <a:gd name="connsiteX162" fmla="*/ 1109304 w 7467600"/>
              <a:gd name="connsiteY162" fmla="*/ 3669030 h 6858000"/>
              <a:gd name="connsiteX163" fmla="*/ 8129 w 7467600"/>
              <a:gd name="connsiteY163" fmla="*/ 4330519 h 6858000"/>
              <a:gd name="connsiteX164" fmla="*/ 687572 w 7467600"/>
              <a:gd name="connsiteY164" fmla="*/ 3925629 h 6858000"/>
              <a:gd name="connsiteX165" fmla="*/ 1138365 w 7467600"/>
              <a:gd name="connsiteY165" fmla="*/ 3774515 h 6858000"/>
              <a:gd name="connsiteX166" fmla="*/ 1505579 w 7467600"/>
              <a:gd name="connsiteY166" fmla="*/ 3655526 h 6858000"/>
              <a:gd name="connsiteX167" fmla="*/ 1313114 w 7467600"/>
              <a:gd name="connsiteY167" fmla="*/ 3655216 h 6858000"/>
              <a:gd name="connsiteX168" fmla="*/ 3655073 w 7467600"/>
              <a:gd name="connsiteY168" fmla="*/ 3650884 h 6858000"/>
              <a:gd name="connsiteX169" fmla="*/ 3989938 w 7467600"/>
              <a:gd name="connsiteY169" fmla="*/ 3991685 h 6858000"/>
              <a:gd name="connsiteX170" fmla="*/ 4393907 w 7467600"/>
              <a:gd name="connsiteY170" fmla="*/ 4261258 h 6858000"/>
              <a:gd name="connsiteX171" fmla="*/ 4648051 w 7467600"/>
              <a:gd name="connsiteY171" fmla="*/ 4374051 h 6858000"/>
              <a:gd name="connsiteX172" fmla="*/ 4383389 w 7467600"/>
              <a:gd name="connsiteY172" fmla="*/ 4184369 h 6858000"/>
              <a:gd name="connsiteX173" fmla="*/ 4165508 w 7467600"/>
              <a:gd name="connsiteY173" fmla="*/ 4035196 h 6858000"/>
              <a:gd name="connsiteX174" fmla="*/ 4068162 w 7467600"/>
              <a:gd name="connsiteY174" fmla="*/ 3953394 h 6858000"/>
              <a:gd name="connsiteX175" fmla="*/ 3981416 w 7467600"/>
              <a:gd name="connsiteY175" fmla="*/ 3880482 h 6858000"/>
              <a:gd name="connsiteX176" fmla="*/ 3800147 w 7467600"/>
              <a:gd name="connsiteY176" fmla="*/ 3749872 h 6858000"/>
              <a:gd name="connsiteX177" fmla="*/ 3655073 w 7467600"/>
              <a:gd name="connsiteY177" fmla="*/ 3650884 h 6858000"/>
              <a:gd name="connsiteX178" fmla="*/ 3670252 w 7467600"/>
              <a:gd name="connsiteY178" fmla="*/ 3622798 h 6858000"/>
              <a:gd name="connsiteX179" fmla="*/ 3817258 w 7467600"/>
              <a:gd name="connsiteY179" fmla="*/ 3723577 h 6858000"/>
              <a:gd name="connsiteX180" fmla="*/ 4000461 w 7467600"/>
              <a:gd name="connsiteY180" fmla="*/ 3855966 h 6858000"/>
              <a:gd name="connsiteX181" fmla="*/ 4088180 w 7467600"/>
              <a:gd name="connsiteY181" fmla="*/ 3929774 h 6858000"/>
              <a:gd name="connsiteX182" fmla="*/ 4184555 w 7467600"/>
              <a:gd name="connsiteY182" fmla="*/ 4010683 h 6858000"/>
              <a:gd name="connsiteX183" fmla="*/ 4399563 w 7467600"/>
              <a:gd name="connsiteY183" fmla="*/ 4158106 h 6858000"/>
              <a:gd name="connsiteX184" fmla="*/ 4684469 w 7467600"/>
              <a:gd name="connsiteY184" fmla="*/ 4364680 h 6858000"/>
              <a:gd name="connsiteX185" fmla="*/ 4690271 w 7467600"/>
              <a:gd name="connsiteY185" fmla="*/ 4370034 h 6858000"/>
              <a:gd name="connsiteX186" fmla="*/ 4136093 w 7467600"/>
              <a:gd name="connsiteY186" fmla="*/ 3858466 h 6858000"/>
              <a:gd name="connsiteX187" fmla="*/ 3670252 w 7467600"/>
              <a:gd name="connsiteY187" fmla="*/ 3622798 h 6858000"/>
              <a:gd name="connsiteX188" fmla="*/ 4440129 w 7467600"/>
              <a:gd name="connsiteY188" fmla="*/ 3448571 h 6858000"/>
              <a:gd name="connsiteX189" fmla="*/ 4856525 w 7467600"/>
              <a:gd name="connsiteY189" fmla="*/ 3915351 h 6858000"/>
              <a:gd name="connsiteX190" fmla="*/ 5059055 w 7467600"/>
              <a:gd name="connsiteY190" fmla="*/ 4108918 h 6858000"/>
              <a:gd name="connsiteX191" fmla="*/ 5290070 w 7467600"/>
              <a:gd name="connsiteY191" fmla="*/ 4263619 h 6858000"/>
              <a:gd name="connsiteX192" fmla="*/ 4834991 w 7467600"/>
              <a:gd name="connsiteY192" fmla="*/ 3830985 h 6858000"/>
              <a:gd name="connsiteX193" fmla="*/ 4440129 w 7467600"/>
              <a:gd name="connsiteY193" fmla="*/ 3448571 h 6858000"/>
              <a:gd name="connsiteX194" fmla="*/ 4441737 w 7467600"/>
              <a:gd name="connsiteY194" fmla="*/ 3399734 h 6858000"/>
              <a:gd name="connsiteX195" fmla="*/ 4431236 w 7467600"/>
              <a:gd name="connsiteY195" fmla="*/ 3400954 h 6858000"/>
              <a:gd name="connsiteX196" fmla="*/ 4557150 w 7467600"/>
              <a:gd name="connsiteY196" fmla="*/ 3510023 h 6858000"/>
              <a:gd name="connsiteX197" fmla="*/ 4856936 w 7467600"/>
              <a:gd name="connsiteY197" fmla="*/ 3809146 h 6858000"/>
              <a:gd name="connsiteX198" fmla="*/ 5111996 w 7467600"/>
              <a:gd name="connsiteY198" fmla="*/ 4065759 h 6858000"/>
              <a:gd name="connsiteX199" fmla="*/ 5388878 w 7467600"/>
              <a:gd name="connsiteY199" fmla="*/ 4300185 h 6858000"/>
              <a:gd name="connsiteX200" fmla="*/ 5425556 w 7467600"/>
              <a:gd name="connsiteY200" fmla="*/ 4308967 h 6858000"/>
              <a:gd name="connsiteX201" fmla="*/ 4943646 w 7467600"/>
              <a:gd name="connsiteY201" fmla="*/ 3822916 h 6858000"/>
              <a:gd name="connsiteX202" fmla="*/ 4594837 w 7467600"/>
              <a:gd name="connsiteY202" fmla="*/ 3532274 h 6858000"/>
              <a:gd name="connsiteX203" fmla="*/ 4441737 w 7467600"/>
              <a:gd name="connsiteY203" fmla="*/ 3399734 h 6858000"/>
              <a:gd name="connsiteX204" fmla="*/ 5425834 w 7467600"/>
              <a:gd name="connsiteY204" fmla="*/ 3162785 h 6858000"/>
              <a:gd name="connsiteX205" fmla="*/ 5401644 w 7467600"/>
              <a:gd name="connsiteY205" fmla="*/ 3617847 h 6858000"/>
              <a:gd name="connsiteX206" fmla="*/ 5467256 w 7467600"/>
              <a:gd name="connsiteY206" fmla="*/ 4175494 h 6858000"/>
              <a:gd name="connsiteX207" fmla="*/ 5448069 w 7467600"/>
              <a:gd name="connsiteY207" fmla="*/ 3567554 h 6858000"/>
              <a:gd name="connsiteX208" fmla="*/ 5425834 w 7467600"/>
              <a:gd name="connsiteY208" fmla="*/ 3162785 h 6858000"/>
              <a:gd name="connsiteX209" fmla="*/ 1318687 w 7467600"/>
              <a:gd name="connsiteY209" fmla="*/ 3113840 h 6858000"/>
              <a:gd name="connsiteX210" fmla="*/ 1066793 w 7467600"/>
              <a:gd name="connsiteY210" fmla="*/ 3212171 h 6858000"/>
              <a:gd name="connsiteX211" fmla="*/ 993319 w 7467600"/>
              <a:gd name="connsiteY211" fmla="*/ 3247648 h 6858000"/>
              <a:gd name="connsiteX212" fmla="*/ 853081 w 7467600"/>
              <a:gd name="connsiteY212" fmla="*/ 3312410 h 6858000"/>
              <a:gd name="connsiteX213" fmla="*/ 805957 w 7467600"/>
              <a:gd name="connsiteY213" fmla="*/ 3330443 h 6858000"/>
              <a:gd name="connsiteX214" fmla="*/ 1318687 w 7467600"/>
              <a:gd name="connsiteY214" fmla="*/ 3113840 h 6858000"/>
              <a:gd name="connsiteX215" fmla="*/ 5453702 w 7467600"/>
              <a:gd name="connsiteY215" fmla="*/ 3090882 h 6858000"/>
              <a:gd name="connsiteX216" fmla="*/ 5480135 w 7467600"/>
              <a:gd name="connsiteY216" fmla="*/ 3565802 h 6858000"/>
              <a:gd name="connsiteX217" fmla="*/ 5499023 w 7467600"/>
              <a:gd name="connsiteY217" fmla="*/ 4166310 h 6858000"/>
              <a:gd name="connsiteX218" fmla="*/ 5547022 w 7467600"/>
              <a:gd name="connsiteY218" fmla="*/ 3607838 h 6858000"/>
              <a:gd name="connsiteX219" fmla="*/ 5515964 w 7467600"/>
              <a:gd name="connsiteY219" fmla="*/ 3378541 h 6858000"/>
              <a:gd name="connsiteX220" fmla="*/ 5453702 w 7467600"/>
              <a:gd name="connsiteY220" fmla="*/ 3090882 h 6858000"/>
              <a:gd name="connsiteX221" fmla="*/ 1238695 w 7467600"/>
              <a:gd name="connsiteY221" fmla="*/ 3076820 h 6858000"/>
              <a:gd name="connsiteX222" fmla="*/ 716371 w 7467600"/>
              <a:gd name="connsiteY222" fmla="*/ 3293249 h 6858000"/>
              <a:gd name="connsiteX223" fmla="*/ 579522 w 7467600"/>
              <a:gd name="connsiteY223" fmla="*/ 3371759 h 6858000"/>
              <a:gd name="connsiteX224" fmla="*/ 600288 w 7467600"/>
              <a:gd name="connsiteY224" fmla="*/ 3365555 h 6858000"/>
              <a:gd name="connsiteX225" fmla="*/ 840692 w 7467600"/>
              <a:gd name="connsiteY225" fmla="*/ 3284921 h 6858000"/>
              <a:gd name="connsiteX226" fmla="*/ 979248 w 7467600"/>
              <a:gd name="connsiteY226" fmla="*/ 3221003 h 6858000"/>
              <a:gd name="connsiteX227" fmla="*/ 1053282 w 7467600"/>
              <a:gd name="connsiteY227" fmla="*/ 3185247 h 6858000"/>
              <a:gd name="connsiteX228" fmla="*/ 1320603 w 7467600"/>
              <a:gd name="connsiteY228" fmla="*/ 3081281 h 6858000"/>
              <a:gd name="connsiteX229" fmla="*/ 1238695 w 7467600"/>
              <a:gd name="connsiteY229" fmla="*/ 3076820 h 6858000"/>
              <a:gd name="connsiteX230" fmla="*/ 5425627 w 7467600"/>
              <a:gd name="connsiteY230" fmla="*/ 2954192 h 6858000"/>
              <a:gd name="connsiteX231" fmla="*/ 5470770 w 7467600"/>
              <a:gd name="connsiteY231" fmla="*/ 3005435 h 6858000"/>
              <a:gd name="connsiteX232" fmla="*/ 5519779 w 7467600"/>
              <a:gd name="connsiteY232" fmla="*/ 4359223 h 6858000"/>
              <a:gd name="connsiteX233" fmla="*/ 5520293 w 7467600"/>
              <a:gd name="connsiteY233" fmla="*/ 4360602 h 6858000"/>
              <a:gd name="connsiteX234" fmla="*/ 5767221 w 7467600"/>
              <a:gd name="connsiteY234" fmla="*/ 4665564 h 6858000"/>
              <a:gd name="connsiteX235" fmla="*/ 6937169 w 7467600"/>
              <a:gd name="connsiteY235" fmla="*/ 4815941 h 6858000"/>
              <a:gd name="connsiteX236" fmla="*/ 6953922 w 7467600"/>
              <a:gd name="connsiteY236" fmla="*/ 4890068 h 6858000"/>
              <a:gd name="connsiteX237" fmla="*/ 6071359 w 7467600"/>
              <a:gd name="connsiteY237" fmla="*/ 4770770 h 6858000"/>
              <a:gd name="connsiteX238" fmla="*/ 6038839 w 7467600"/>
              <a:gd name="connsiteY238" fmla="*/ 4764474 h 6858000"/>
              <a:gd name="connsiteX239" fmla="*/ 6038706 w 7467600"/>
              <a:gd name="connsiteY239" fmla="*/ 4763847 h 6858000"/>
              <a:gd name="connsiteX240" fmla="*/ 6037784 w 7467600"/>
              <a:gd name="connsiteY240" fmla="*/ 4764270 h 6858000"/>
              <a:gd name="connsiteX241" fmla="*/ 6038839 w 7467600"/>
              <a:gd name="connsiteY241" fmla="*/ 4764474 h 6858000"/>
              <a:gd name="connsiteX242" fmla="*/ 6040338 w 7467600"/>
              <a:gd name="connsiteY242" fmla="*/ 4771418 h 6858000"/>
              <a:gd name="connsiteX243" fmla="*/ 6024488 w 7467600"/>
              <a:gd name="connsiteY243" fmla="*/ 4809903 h 6858000"/>
              <a:gd name="connsiteX244" fmla="*/ 5599771 w 7467600"/>
              <a:gd name="connsiteY244" fmla="*/ 5509652 h 6858000"/>
              <a:gd name="connsiteX245" fmla="*/ 5548843 w 7467600"/>
              <a:gd name="connsiteY245" fmla="*/ 5563845 h 6858000"/>
              <a:gd name="connsiteX246" fmla="*/ 5940952 w 7467600"/>
              <a:gd name="connsiteY246" fmla="*/ 6250028 h 6858000"/>
              <a:gd name="connsiteX247" fmla="*/ 6043441 w 7467600"/>
              <a:gd name="connsiteY247" fmla="*/ 6665847 h 6858000"/>
              <a:gd name="connsiteX248" fmla="*/ 6093432 w 7467600"/>
              <a:gd name="connsiteY248" fmla="*/ 6858000 h 6858000"/>
              <a:gd name="connsiteX249" fmla="*/ 6034344 w 7467600"/>
              <a:gd name="connsiteY249" fmla="*/ 6858000 h 6858000"/>
              <a:gd name="connsiteX250" fmla="*/ 6026679 w 7467600"/>
              <a:gd name="connsiteY250" fmla="*/ 6836959 h 6858000"/>
              <a:gd name="connsiteX251" fmla="*/ 5800441 w 7467600"/>
              <a:gd name="connsiteY251" fmla="*/ 6335286 h 6858000"/>
              <a:gd name="connsiteX252" fmla="*/ 5526562 w 7467600"/>
              <a:gd name="connsiteY252" fmla="*/ 5705388 h 6858000"/>
              <a:gd name="connsiteX253" fmla="*/ 5519640 w 7467600"/>
              <a:gd name="connsiteY253" fmla="*/ 5683774 h 6858000"/>
              <a:gd name="connsiteX254" fmla="*/ 5844559 w 7467600"/>
              <a:gd name="connsiteY254" fmla="*/ 6553349 h 6858000"/>
              <a:gd name="connsiteX255" fmla="*/ 5975994 w 7467600"/>
              <a:gd name="connsiteY255" fmla="*/ 6858000 h 6858000"/>
              <a:gd name="connsiteX256" fmla="*/ 5898547 w 7467600"/>
              <a:gd name="connsiteY256" fmla="*/ 6858000 h 6858000"/>
              <a:gd name="connsiteX257" fmla="*/ 5682041 w 7467600"/>
              <a:gd name="connsiteY257" fmla="*/ 6355860 h 6858000"/>
              <a:gd name="connsiteX258" fmla="*/ 5461758 w 7467600"/>
              <a:gd name="connsiteY258" fmla="*/ 5820220 h 6858000"/>
              <a:gd name="connsiteX259" fmla="*/ 5237282 w 7467600"/>
              <a:gd name="connsiteY259" fmla="*/ 6579086 h 6858000"/>
              <a:gd name="connsiteX260" fmla="*/ 5115009 w 7467600"/>
              <a:gd name="connsiteY260" fmla="*/ 6858000 h 6858000"/>
              <a:gd name="connsiteX261" fmla="*/ 5028074 w 7467600"/>
              <a:gd name="connsiteY261" fmla="*/ 6858000 h 6858000"/>
              <a:gd name="connsiteX262" fmla="*/ 5079508 w 7467600"/>
              <a:gd name="connsiteY262" fmla="*/ 6749074 h 6858000"/>
              <a:gd name="connsiteX263" fmla="*/ 5371846 w 7467600"/>
              <a:gd name="connsiteY263" fmla="*/ 5924413 h 6858000"/>
              <a:gd name="connsiteX264" fmla="*/ 5270512 w 7467600"/>
              <a:gd name="connsiteY264" fmla="*/ 6138975 h 6858000"/>
              <a:gd name="connsiteX265" fmla="*/ 5062409 w 7467600"/>
              <a:gd name="connsiteY265" fmla="*/ 6653544 h 6858000"/>
              <a:gd name="connsiteX266" fmla="*/ 5036628 w 7467600"/>
              <a:gd name="connsiteY266" fmla="*/ 6754247 h 6858000"/>
              <a:gd name="connsiteX267" fmla="*/ 5009112 w 7467600"/>
              <a:gd name="connsiteY267" fmla="*/ 6858000 h 6858000"/>
              <a:gd name="connsiteX268" fmla="*/ 4976679 w 7467600"/>
              <a:gd name="connsiteY268" fmla="*/ 6858000 h 6858000"/>
              <a:gd name="connsiteX269" fmla="*/ 5006537 w 7467600"/>
              <a:gd name="connsiteY269" fmla="*/ 6747068 h 6858000"/>
              <a:gd name="connsiteX270" fmla="*/ 5032723 w 7467600"/>
              <a:gd name="connsiteY270" fmla="*/ 6644957 h 6858000"/>
              <a:gd name="connsiteX271" fmla="*/ 5242949 w 7467600"/>
              <a:gd name="connsiteY271" fmla="*/ 6125175 h 6858000"/>
              <a:gd name="connsiteX272" fmla="*/ 5286321 w 7467600"/>
              <a:gd name="connsiteY272" fmla="*/ 6033555 h 6858000"/>
              <a:gd name="connsiteX273" fmla="*/ 5008210 w 7467600"/>
              <a:gd name="connsiteY273" fmla="*/ 6649194 h 6858000"/>
              <a:gd name="connsiteX274" fmla="*/ 4986321 w 7467600"/>
              <a:gd name="connsiteY274" fmla="*/ 6765687 h 6858000"/>
              <a:gd name="connsiteX275" fmla="*/ 4973474 w 7467600"/>
              <a:gd name="connsiteY275" fmla="*/ 6858000 h 6858000"/>
              <a:gd name="connsiteX276" fmla="*/ 4907178 w 7467600"/>
              <a:gd name="connsiteY276" fmla="*/ 6858000 h 6858000"/>
              <a:gd name="connsiteX277" fmla="*/ 4910810 w 7467600"/>
              <a:gd name="connsiteY277" fmla="*/ 6829660 h 6858000"/>
              <a:gd name="connsiteX278" fmla="*/ 4987461 w 7467600"/>
              <a:gd name="connsiteY278" fmla="*/ 6432994 h 6858000"/>
              <a:gd name="connsiteX279" fmla="*/ 5179262 w 7467600"/>
              <a:gd name="connsiteY279" fmla="*/ 6035044 h 6858000"/>
              <a:gd name="connsiteX280" fmla="*/ 4689678 w 7467600"/>
              <a:gd name="connsiteY280" fmla="*/ 6440241 h 6858000"/>
              <a:gd name="connsiteX281" fmla="*/ 4477543 w 7467600"/>
              <a:gd name="connsiteY281" fmla="*/ 6674836 h 6858000"/>
              <a:gd name="connsiteX282" fmla="*/ 4329957 w 7467600"/>
              <a:gd name="connsiteY282" fmla="*/ 6858000 h 6858000"/>
              <a:gd name="connsiteX283" fmla="*/ 4218595 w 7467600"/>
              <a:gd name="connsiteY283" fmla="*/ 6858000 h 6858000"/>
              <a:gd name="connsiteX284" fmla="*/ 4368888 w 7467600"/>
              <a:gd name="connsiteY284" fmla="*/ 6668412 h 6858000"/>
              <a:gd name="connsiteX285" fmla="*/ 4563091 w 7467600"/>
              <a:gd name="connsiteY285" fmla="*/ 6442508 h 6858000"/>
              <a:gd name="connsiteX286" fmla="*/ 5387324 w 7467600"/>
              <a:gd name="connsiteY286" fmla="*/ 5705830 h 6858000"/>
              <a:gd name="connsiteX287" fmla="*/ 5073620 w 7467600"/>
              <a:gd name="connsiteY287" fmla="*/ 5955437 h 6858000"/>
              <a:gd name="connsiteX288" fmla="*/ 4689789 w 7467600"/>
              <a:gd name="connsiteY288" fmla="*/ 6268382 h 6858000"/>
              <a:gd name="connsiteX289" fmla="*/ 4418722 w 7467600"/>
              <a:gd name="connsiteY289" fmla="*/ 6570886 h 6858000"/>
              <a:gd name="connsiteX290" fmla="*/ 4214944 w 7467600"/>
              <a:gd name="connsiteY290" fmla="*/ 6858000 h 6858000"/>
              <a:gd name="connsiteX291" fmla="*/ 4177898 w 7467600"/>
              <a:gd name="connsiteY291" fmla="*/ 6858000 h 6858000"/>
              <a:gd name="connsiteX292" fmla="*/ 4391597 w 7467600"/>
              <a:gd name="connsiteY292" fmla="*/ 6556370 h 6858000"/>
              <a:gd name="connsiteX293" fmla="*/ 4668889 w 7467600"/>
              <a:gd name="connsiteY293" fmla="*/ 6246399 h 6858000"/>
              <a:gd name="connsiteX294" fmla="*/ 5055427 w 7467600"/>
              <a:gd name="connsiteY294" fmla="*/ 5931476 h 6858000"/>
              <a:gd name="connsiteX295" fmla="*/ 5371814 w 7467600"/>
              <a:gd name="connsiteY295" fmla="*/ 5678975 h 6858000"/>
              <a:gd name="connsiteX296" fmla="*/ 4987918 w 7467600"/>
              <a:gd name="connsiteY296" fmla="*/ 5838701 h 6858000"/>
              <a:gd name="connsiteX297" fmla="*/ 4317146 w 7467600"/>
              <a:gd name="connsiteY297" fmla="*/ 6587716 h 6858000"/>
              <a:gd name="connsiteX298" fmla="*/ 4171627 w 7467600"/>
              <a:gd name="connsiteY298" fmla="*/ 6858000 h 6858000"/>
              <a:gd name="connsiteX299" fmla="*/ 4081585 w 7467600"/>
              <a:gd name="connsiteY299" fmla="*/ 6858000 h 6858000"/>
              <a:gd name="connsiteX300" fmla="*/ 4238603 w 7467600"/>
              <a:gd name="connsiteY300" fmla="*/ 6559341 h 6858000"/>
              <a:gd name="connsiteX301" fmla="*/ 4778333 w 7467600"/>
              <a:gd name="connsiteY301" fmla="*/ 5873626 h 6858000"/>
              <a:gd name="connsiteX302" fmla="*/ 5414185 w 7467600"/>
              <a:gd name="connsiteY302" fmla="*/ 5573882 h 6858000"/>
              <a:gd name="connsiteX303" fmla="*/ 5959648 w 7467600"/>
              <a:gd name="connsiteY303" fmla="*/ 4760797 h 6858000"/>
              <a:gd name="connsiteX304" fmla="*/ 5355019 w 7467600"/>
              <a:gd name="connsiteY304" fmla="*/ 4734672 h 6858000"/>
              <a:gd name="connsiteX305" fmla="*/ 5083565 w 7467600"/>
              <a:gd name="connsiteY305" fmla="*/ 5179121 h 6858000"/>
              <a:gd name="connsiteX306" fmla="*/ 4713577 w 7467600"/>
              <a:gd name="connsiteY306" fmla="*/ 5616803 h 6858000"/>
              <a:gd name="connsiteX307" fmla="*/ 3989559 w 7467600"/>
              <a:gd name="connsiteY307" fmla="*/ 6145945 h 6858000"/>
              <a:gd name="connsiteX308" fmla="*/ 3939824 w 7467600"/>
              <a:gd name="connsiteY308" fmla="*/ 6066900 h 6858000"/>
              <a:gd name="connsiteX309" fmla="*/ 4584537 w 7467600"/>
              <a:gd name="connsiteY309" fmla="*/ 5324826 h 6858000"/>
              <a:gd name="connsiteX310" fmla="*/ 5037105 w 7467600"/>
              <a:gd name="connsiteY310" fmla="*/ 5088765 h 6858000"/>
              <a:gd name="connsiteX311" fmla="*/ 5039930 w 7467600"/>
              <a:gd name="connsiteY311" fmla="*/ 5089585 h 6858000"/>
              <a:gd name="connsiteX312" fmla="*/ 5263764 w 7467600"/>
              <a:gd name="connsiteY312" fmla="*/ 4735525 h 6858000"/>
              <a:gd name="connsiteX313" fmla="*/ 4086300 w 7467600"/>
              <a:gd name="connsiteY313" fmla="*/ 4884599 h 6858000"/>
              <a:gd name="connsiteX314" fmla="*/ 4085485 w 7467600"/>
              <a:gd name="connsiteY314" fmla="*/ 4899070 h 6858000"/>
              <a:gd name="connsiteX315" fmla="*/ 3871915 w 7467600"/>
              <a:gd name="connsiteY315" fmla="*/ 5253645 h 6858000"/>
              <a:gd name="connsiteX316" fmla="*/ 3799374 w 7467600"/>
              <a:gd name="connsiteY316" fmla="*/ 5466127 h 6858000"/>
              <a:gd name="connsiteX317" fmla="*/ 3498850 w 7467600"/>
              <a:gd name="connsiteY317" fmla="*/ 6661888 h 6858000"/>
              <a:gd name="connsiteX318" fmla="*/ 3399216 w 7467600"/>
              <a:gd name="connsiteY318" fmla="*/ 6858000 h 6858000"/>
              <a:gd name="connsiteX319" fmla="*/ 3303688 w 7467600"/>
              <a:gd name="connsiteY319" fmla="*/ 6858000 h 6858000"/>
              <a:gd name="connsiteX320" fmla="*/ 3391774 w 7467600"/>
              <a:gd name="connsiteY320" fmla="*/ 6697181 h 6858000"/>
              <a:gd name="connsiteX321" fmla="*/ 3735540 w 7467600"/>
              <a:gd name="connsiteY321" fmla="*/ 5546923 h 6858000"/>
              <a:gd name="connsiteX322" fmla="*/ 3729438 w 7467600"/>
              <a:gd name="connsiteY322" fmla="*/ 5569058 h 6858000"/>
              <a:gd name="connsiteX323" fmla="*/ 3707782 w 7467600"/>
              <a:gd name="connsiteY323" fmla="*/ 5644908 h 6858000"/>
              <a:gd name="connsiteX324" fmla="*/ 3583827 w 7467600"/>
              <a:gd name="connsiteY324" fmla="*/ 6039215 h 6858000"/>
              <a:gd name="connsiteX325" fmla="*/ 3547861 w 7467600"/>
              <a:gd name="connsiteY325" fmla="*/ 6129609 h 6858000"/>
              <a:gd name="connsiteX326" fmla="*/ 3490905 w 7467600"/>
              <a:gd name="connsiteY326" fmla="*/ 6277660 h 6858000"/>
              <a:gd name="connsiteX327" fmla="*/ 3455859 w 7467600"/>
              <a:gd name="connsiteY327" fmla="*/ 6391301 h 6858000"/>
              <a:gd name="connsiteX328" fmla="*/ 3429112 w 7467600"/>
              <a:gd name="connsiteY328" fmla="*/ 6479469 h 6858000"/>
              <a:gd name="connsiteX329" fmla="*/ 3304862 w 7467600"/>
              <a:gd name="connsiteY329" fmla="*/ 6796476 h 6858000"/>
              <a:gd name="connsiteX330" fmla="*/ 3276071 w 7467600"/>
              <a:gd name="connsiteY330" fmla="*/ 6858000 h 6858000"/>
              <a:gd name="connsiteX331" fmla="*/ 3240805 w 7467600"/>
              <a:gd name="connsiteY331" fmla="*/ 6858000 h 6858000"/>
              <a:gd name="connsiteX332" fmla="*/ 3275917 w 7467600"/>
              <a:gd name="connsiteY332" fmla="*/ 6783192 h 6858000"/>
              <a:gd name="connsiteX333" fmla="*/ 3399358 w 7467600"/>
              <a:gd name="connsiteY333" fmla="*/ 6469011 h 6858000"/>
              <a:gd name="connsiteX334" fmla="*/ 3425650 w 7467600"/>
              <a:gd name="connsiteY334" fmla="*/ 6381333 h 6858000"/>
              <a:gd name="connsiteX335" fmla="*/ 3460661 w 7467600"/>
              <a:gd name="connsiteY335" fmla="*/ 6266763 h 6858000"/>
              <a:gd name="connsiteX336" fmla="*/ 3518021 w 7467600"/>
              <a:gd name="connsiteY336" fmla="*/ 6117298 h 6858000"/>
              <a:gd name="connsiteX337" fmla="*/ 3554035 w 7467600"/>
              <a:gd name="connsiteY337" fmla="*/ 6027832 h 6858000"/>
              <a:gd name="connsiteX338" fmla="*/ 3677174 w 7467600"/>
              <a:gd name="connsiteY338" fmla="*/ 5636351 h 6858000"/>
              <a:gd name="connsiteX339" fmla="*/ 3698819 w 7467600"/>
              <a:gd name="connsiteY339" fmla="*/ 5560503 h 6858000"/>
              <a:gd name="connsiteX340" fmla="*/ 3702094 w 7467600"/>
              <a:gd name="connsiteY340" fmla="*/ 5549194 h 6858000"/>
              <a:gd name="connsiteX341" fmla="*/ 3398355 w 7467600"/>
              <a:gd name="connsiteY341" fmla="*/ 6094603 h 6858000"/>
              <a:gd name="connsiteX342" fmla="*/ 3193941 w 7467600"/>
              <a:gd name="connsiteY342" fmla="*/ 6798775 h 6858000"/>
              <a:gd name="connsiteX343" fmla="*/ 3184140 w 7467600"/>
              <a:gd name="connsiteY343" fmla="*/ 6858000 h 6858000"/>
              <a:gd name="connsiteX344" fmla="*/ 3099978 w 7467600"/>
              <a:gd name="connsiteY344" fmla="*/ 6858000 h 6858000"/>
              <a:gd name="connsiteX345" fmla="*/ 3101556 w 7467600"/>
              <a:gd name="connsiteY345" fmla="*/ 6843337 h 6858000"/>
              <a:gd name="connsiteX346" fmla="*/ 3370162 w 7467600"/>
              <a:gd name="connsiteY346" fmla="*/ 5785550 h 6858000"/>
              <a:gd name="connsiteX347" fmla="*/ 3746477 w 7467600"/>
              <a:gd name="connsiteY347" fmla="*/ 5377889 h 6858000"/>
              <a:gd name="connsiteX348" fmla="*/ 3863399 w 7467600"/>
              <a:gd name="connsiteY348" fmla="*/ 5087257 h 6858000"/>
              <a:gd name="connsiteX349" fmla="*/ 3968712 w 7467600"/>
              <a:gd name="connsiteY349" fmla="*/ 4913989 h 6858000"/>
              <a:gd name="connsiteX350" fmla="*/ 2792390 w 7467600"/>
              <a:gd name="connsiteY350" fmla="*/ 5382974 h 6858000"/>
              <a:gd name="connsiteX351" fmla="*/ 2714982 w 7467600"/>
              <a:gd name="connsiteY351" fmla="*/ 5427051 h 6858000"/>
              <a:gd name="connsiteX352" fmla="*/ 2813361 w 7467600"/>
              <a:gd name="connsiteY352" fmla="*/ 6023912 h 6858000"/>
              <a:gd name="connsiteX353" fmla="*/ 2688430 w 7467600"/>
              <a:gd name="connsiteY353" fmla="*/ 6801564 h 6858000"/>
              <a:gd name="connsiteX354" fmla="*/ 2629626 w 7467600"/>
              <a:gd name="connsiteY354" fmla="*/ 6763394 h 6858000"/>
              <a:gd name="connsiteX355" fmla="*/ 2565328 w 7467600"/>
              <a:gd name="connsiteY355" fmla="*/ 5516399 h 6858000"/>
              <a:gd name="connsiteX356" fmla="*/ 1922999 w 7467600"/>
              <a:gd name="connsiteY356" fmla="*/ 5980343 h 6858000"/>
              <a:gd name="connsiteX357" fmla="*/ 1950261 w 7467600"/>
              <a:gd name="connsiteY357" fmla="*/ 6405858 h 6858000"/>
              <a:gd name="connsiteX358" fmla="*/ 2365554 w 7467600"/>
              <a:gd name="connsiteY358" fmla="*/ 6759107 h 6858000"/>
              <a:gd name="connsiteX359" fmla="*/ 2424142 w 7467600"/>
              <a:gd name="connsiteY359" fmla="*/ 6858000 h 6858000"/>
              <a:gd name="connsiteX360" fmla="*/ 2395994 w 7467600"/>
              <a:gd name="connsiteY360" fmla="*/ 6858000 h 6858000"/>
              <a:gd name="connsiteX361" fmla="*/ 2392863 w 7467600"/>
              <a:gd name="connsiteY361" fmla="*/ 6852964 h 6858000"/>
              <a:gd name="connsiteX362" fmla="*/ 2017589 w 7467600"/>
              <a:gd name="connsiteY362" fmla="*/ 6493982 h 6858000"/>
              <a:gd name="connsiteX363" fmla="*/ 2147336 w 7467600"/>
              <a:gd name="connsiteY363" fmla="*/ 6594052 h 6858000"/>
              <a:gd name="connsiteX364" fmla="*/ 2207047 w 7467600"/>
              <a:gd name="connsiteY364" fmla="*/ 6654540 h 6858000"/>
              <a:gd name="connsiteX365" fmla="*/ 2299106 w 7467600"/>
              <a:gd name="connsiteY365" fmla="*/ 6778931 h 6858000"/>
              <a:gd name="connsiteX366" fmla="*/ 2314430 w 7467600"/>
              <a:gd name="connsiteY366" fmla="*/ 6801144 h 6858000"/>
              <a:gd name="connsiteX367" fmla="*/ 2352406 w 7467600"/>
              <a:gd name="connsiteY367" fmla="*/ 6858000 h 6858000"/>
              <a:gd name="connsiteX368" fmla="*/ 2314492 w 7467600"/>
              <a:gd name="connsiteY368" fmla="*/ 6858000 h 6858000"/>
              <a:gd name="connsiteX369" fmla="*/ 2288095 w 7467600"/>
              <a:gd name="connsiteY369" fmla="*/ 6818030 h 6858000"/>
              <a:gd name="connsiteX370" fmla="*/ 2272768 w 7467600"/>
              <a:gd name="connsiteY370" fmla="*/ 6795822 h 6858000"/>
              <a:gd name="connsiteX371" fmla="*/ 2182715 w 7467600"/>
              <a:gd name="connsiteY371" fmla="*/ 6675071 h 6858000"/>
              <a:gd name="connsiteX372" fmla="*/ 2032061 w 7467600"/>
              <a:gd name="connsiteY372" fmla="*/ 6541380 h 6858000"/>
              <a:gd name="connsiteX373" fmla="*/ 2257220 w 7467600"/>
              <a:gd name="connsiteY373" fmla="*/ 6826257 h 6858000"/>
              <a:gd name="connsiteX374" fmla="*/ 2281324 w 7467600"/>
              <a:gd name="connsiteY374" fmla="*/ 6858000 h 6858000"/>
              <a:gd name="connsiteX375" fmla="*/ 2242860 w 7467600"/>
              <a:gd name="connsiteY375" fmla="*/ 6858000 h 6858000"/>
              <a:gd name="connsiteX376" fmla="*/ 2232818 w 7467600"/>
              <a:gd name="connsiteY376" fmla="*/ 6844926 h 6858000"/>
              <a:gd name="connsiteX377" fmla="*/ 1990172 w 7467600"/>
              <a:gd name="connsiteY377" fmla="*/ 6542121 h 6858000"/>
              <a:gd name="connsiteX378" fmla="*/ 2124090 w 7467600"/>
              <a:gd name="connsiteY378" fmla="*/ 6761017 h 6858000"/>
              <a:gd name="connsiteX379" fmla="*/ 2200380 w 7467600"/>
              <a:gd name="connsiteY379" fmla="*/ 6858000 h 6858000"/>
              <a:gd name="connsiteX380" fmla="*/ 2147507 w 7467600"/>
              <a:gd name="connsiteY380" fmla="*/ 6858000 h 6858000"/>
              <a:gd name="connsiteX381" fmla="*/ 2070668 w 7467600"/>
              <a:gd name="connsiteY381" fmla="*/ 6761520 h 6858000"/>
              <a:gd name="connsiteX382" fmla="*/ 1975142 w 7467600"/>
              <a:gd name="connsiteY382" fmla="*/ 6585570 h 6858000"/>
              <a:gd name="connsiteX383" fmla="*/ 2050035 w 7467600"/>
              <a:gd name="connsiteY383" fmla="*/ 6813345 h 6858000"/>
              <a:gd name="connsiteX384" fmla="*/ 2063025 w 7467600"/>
              <a:gd name="connsiteY384" fmla="*/ 6858000 h 6858000"/>
              <a:gd name="connsiteX385" fmla="*/ 2021675 w 7467600"/>
              <a:gd name="connsiteY385" fmla="*/ 6858000 h 6858000"/>
              <a:gd name="connsiteX386" fmla="*/ 2019308 w 7467600"/>
              <a:gd name="connsiteY386" fmla="*/ 6847118 h 6858000"/>
              <a:gd name="connsiteX387" fmla="*/ 1938835 w 7467600"/>
              <a:gd name="connsiteY387" fmla="*/ 6551160 h 6858000"/>
              <a:gd name="connsiteX388" fmla="*/ 1953230 w 7467600"/>
              <a:gd name="connsiteY388" fmla="*/ 6759699 h 6858000"/>
              <a:gd name="connsiteX389" fmla="*/ 1956763 w 7467600"/>
              <a:gd name="connsiteY389" fmla="*/ 6778191 h 6858000"/>
              <a:gd name="connsiteX390" fmla="*/ 1967925 w 7467600"/>
              <a:gd name="connsiteY390" fmla="*/ 6858000 h 6858000"/>
              <a:gd name="connsiteX391" fmla="*/ 1936622 w 7467600"/>
              <a:gd name="connsiteY391" fmla="*/ 6858000 h 6858000"/>
              <a:gd name="connsiteX392" fmla="*/ 1926261 w 7467600"/>
              <a:gd name="connsiteY392" fmla="*/ 6784064 h 6858000"/>
              <a:gd name="connsiteX393" fmla="*/ 1922724 w 7467600"/>
              <a:gd name="connsiteY393" fmla="*/ 6765577 h 6858000"/>
              <a:gd name="connsiteX394" fmla="*/ 1904650 w 7467600"/>
              <a:gd name="connsiteY394" fmla="*/ 6639616 h 6858000"/>
              <a:gd name="connsiteX395" fmla="*/ 1885273 w 7467600"/>
              <a:gd name="connsiteY395" fmla="*/ 6858000 h 6858000"/>
              <a:gd name="connsiteX396" fmla="*/ 1854363 w 7467600"/>
              <a:gd name="connsiteY396" fmla="*/ 6858000 h 6858000"/>
              <a:gd name="connsiteX397" fmla="*/ 1880391 w 7467600"/>
              <a:gd name="connsiteY397" fmla="*/ 6603796 h 6858000"/>
              <a:gd name="connsiteX398" fmla="*/ 1818273 w 7467600"/>
              <a:gd name="connsiteY398" fmla="*/ 6715729 h 6858000"/>
              <a:gd name="connsiteX399" fmla="*/ 1794691 w 7467600"/>
              <a:gd name="connsiteY399" fmla="*/ 6843239 h 6858000"/>
              <a:gd name="connsiteX400" fmla="*/ 1794914 w 7467600"/>
              <a:gd name="connsiteY400" fmla="*/ 6858000 h 6858000"/>
              <a:gd name="connsiteX401" fmla="*/ 1746128 w 7467600"/>
              <a:gd name="connsiteY401" fmla="*/ 6858000 h 6858000"/>
              <a:gd name="connsiteX402" fmla="*/ 1753934 w 7467600"/>
              <a:gd name="connsiteY402" fmla="*/ 6724796 h 6858000"/>
              <a:gd name="connsiteX403" fmla="*/ 1792053 w 7467600"/>
              <a:gd name="connsiteY403" fmla="*/ 6572396 h 6858000"/>
              <a:gd name="connsiteX404" fmla="*/ 1862248 w 7467600"/>
              <a:gd name="connsiteY404" fmla="*/ 6266397 h 6858000"/>
              <a:gd name="connsiteX405" fmla="*/ 1862250 w 7467600"/>
              <a:gd name="connsiteY405" fmla="*/ 6033531 h 6858000"/>
              <a:gd name="connsiteX406" fmla="*/ 1211999 w 7467600"/>
              <a:gd name="connsiteY406" fmla="*/ 6683610 h 6858000"/>
              <a:gd name="connsiteX407" fmla="*/ 1213266 w 7467600"/>
              <a:gd name="connsiteY407" fmla="*/ 6691947 h 6858000"/>
              <a:gd name="connsiteX408" fmla="*/ 1203370 w 7467600"/>
              <a:gd name="connsiteY408" fmla="*/ 6850676 h 6858000"/>
              <a:gd name="connsiteX409" fmla="*/ 1203671 w 7467600"/>
              <a:gd name="connsiteY409" fmla="*/ 6858000 h 6858000"/>
              <a:gd name="connsiteX410" fmla="*/ 1143180 w 7467600"/>
              <a:gd name="connsiteY410" fmla="*/ 6858000 h 6858000"/>
              <a:gd name="connsiteX411" fmla="*/ 1142176 w 7467600"/>
              <a:gd name="connsiteY411" fmla="*/ 6766045 h 6858000"/>
              <a:gd name="connsiteX412" fmla="*/ 1067484 w 7467600"/>
              <a:gd name="connsiteY412" fmla="*/ 6858000 h 6858000"/>
              <a:gd name="connsiteX413" fmla="*/ 953928 w 7467600"/>
              <a:gd name="connsiteY413" fmla="*/ 6858000 h 6858000"/>
              <a:gd name="connsiteX414" fmla="*/ 959715 w 7467600"/>
              <a:gd name="connsiteY414" fmla="*/ 6850185 h 6858000"/>
              <a:gd name="connsiteX415" fmla="*/ 1483788 w 7467600"/>
              <a:gd name="connsiteY415" fmla="*/ 6259174 h 6858000"/>
              <a:gd name="connsiteX416" fmla="*/ 1100671 w 7467600"/>
              <a:gd name="connsiteY416" fmla="*/ 6252137 h 6858000"/>
              <a:gd name="connsiteX417" fmla="*/ 1090144 w 7467600"/>
              <a:gd name="connsiteY417" fmla="*/ 6256748 h 6858000"/>
              <a:gd name="connsiteX418" fmla="*/ 1095872 w 7467600"/>
              <a:gd name="connsiteY418" fmla="*/ 6271892 h 6858000"/>
              <a:gd name="connsiteX419" fmla="*/ 262785 w 7467600"/>
              <a:gd name="connsiteY419" fmla="*/ 6845450 h 6858000"/>
              <a:gd name="connsiteX420" fmla="*/ 209968 w 7467600"/>
              <a:gd name="connsiteY420" fmla="*/ 6770713 h 6858000"/>
              <a:gd name="connsiteX421" fmla="*/ 873460 w 7467600"/>
              <a:gd name="connsiteY421" fmla="*/ 6253768 h 6858000"/>
              <a:gd name="connsiteX422" fmla="*/ 192686 w 7467600"/>
              <a:gd name="connsiteY422" fmla="*/ 5849257 h 6858000"/>
              <a:gd name="connsiteX423" fmla="*/ 4696 w 7467600"/>
              <a:gd name="connsiteY423" fmla="*/ 5697668 h 6858000"/>
              <a:gd name="connsiteX424" fmla="*/ 0 w 7467600"/>
              <a:gd name="connsiteY424" fmla="*/ 5689984 h 6858000"/>
              <a:gd name="connsiteX425" fmla="*/ 0 w 7467600"/>
              <a:gd name="connsiteY425" fmla="*/ 5513472 h 6858000"/>
              <a:gd name="connsiteX426" fmla="*/ 174101 w 7467600"/>
              <a:gd name="connsiteY426" fmla="*/ 5620277 h 6858000"/>
              <a:gd name="connsiteX427" fmla="*/ 891800 w 7467600"/>
              <a:gd name="connsiteY427" fmla="*/ 6036935 h 6858000"/>
              <a:gd name="connsiteX428" fmla="*/ 1072219 w 7467600"/>
              <a:gd name="connsiteY428" fmla="*/ 6169443 h 6858000"/>
              <a:gd name="connsiteX429" fmla="*/ 1074117 w 7467600"/>
              <a:gd name="connsiteY429" fmla="*/ 6170301 h 6858000"/>
              <a:gd name="connsiteX430" fmla="*/ 1083114 w 7467600"/>
              <a:gd name="connsiteY430" fmla="*/ 6174131 h 6858000"/>
              <a:gd name="connsiteX431" fmla="*/ 1543010 w 7467600"/>
              <a:gd name="connsiteY431" fmla="*/ 6191140 h 6858000"/>
              <a:gd name="connsiteX432" fmla="*/ 1551080 w 7467600"/>
              <a:gd name="connsiteY432" fmla="*/ 6195006 h 6858000"/>
              <a:gd name="connsiteX433" fmla="*/ 2345443 w 7467600"/>
              <a:gd name="connsiteY433" fmla="*/ 5549882 h 6858000"/>
              <a:gd name="connsiteX434" fmla="*/ 1721499 w 7467600"/>
              <a:gd name="connsiteY434" fmla="*/ 5599969 h 6858000"/>
              <a:gd name="connsiteX435" fmla="*/ 767716 w 7467600"/>
              <a:gd name="connsiteY435" fmla="*/ 5472768 h 6858000"/>
              <a:gd name="connsiteX436" fmla="*/ 722147 w 7467600"/>
              <a:gd name="connsiteY436" fmla="*/ 5393091 h 6858000"/>
              <a:gd name="connsiteX437" fmla="*/ 1485552 w 7467600"/>
              <a:gd name="connsiteY437" fmla="*/ 5313202 h 6858000"/>
              <a:gd name="connsiteX438" fmla="*/ 2143004 w 7467600"/>
              <a:gd name="connsiteY438" fmla="*/ 5402420 h 6858000"/>
              <a:gd name="connsiteX439" fmla="*/ 1933391 w 7467600"/>
              <a:gd name="connsiteY439" fmla="*/ 5156971 h 6858000"/>
              <a:gd name="connsiteX440" fmla="*/ 1827118 w 7467600"/>
              <a:gd name="connsiteY440" fmla="*/ 4968410 h 6858000"/>
              <a:gd name="connsiteX441" fmla="*/ 1837349 w 7467600"/>
              <a:gd name="connsiteY441" fmla="*/ 4956357 h 6858000"/>
              <a:gd name="connsiteX442" fmla="*/ 2162835 w 7467600"/>
              <a:gd name="connsiteY442" fmla="*/ 5187853 h 6858000"/>
              <a:gd name="connsiteX443" fmla="*/ 2257167 w 7467600"/>
              <a:gd name="connsiteY443" fmla="*/ 5462123 h 6858000"/>
              <a:gd name="connsiteX444" fmla="*/ 2261598 w 7467600"/>
              <a:gd name="connsiteY444" fmla="*/ 5467998 h 6858000"/>
              <a:gd name="connsiteX445" fmla="*/ 2437177 w 7467600"/>
              <a:gd name="connsiteY445" fmla="*/ 5479608 h 6858000"/>
              <a:gd name="connsiteX446" fmla="*/ 2445247 w 7467600"/>
              <a:gd name="connsiteY446" fmla="*/ 5483476 h 6858000"/>
              <a:gd name="connsiteX447" fmla="*/ 2743626 w 7467600"/>
              <a:gd name="connsiteY447" fmla="*/ 5304819 h 6858000"/>
              <a:gd name="connsiteX448" fmla="*/ 3048102 w 7467600"/>
              <a:gd name="connsiteY448" fmla="*/ 5150595 h 6858000"/>
              <a:gd name="connsiteX449" fmla="*/ 1799414 w 7467600"/>
              <a:gd name="connsiteY449" fmla="*/ 4694732 h 6858000"/>
              <a:gd name="connsiteX450" fmla="*/ 1771735 w 7467600"/>
              <a:gd name="connsiteY450" fmla="*/ 4619929 h 6858000"/>
              <a:gd name="connsiteX451" fmla="*/ 3104273 w 7467600"/>
              <a:gd name="connsiteY451" fmla="*/ 5076159 h 6858000"/>
              <a:gd name="connsiteX452" fmla="*/ 3113245 w 7467600"/>
              <a:gd name="connsiteY452" fmla="*/ 5090705 h 6858000"/>
              <a:gd name="connsiteX453" fmla="*/ 3126294 w 7467600"/>
              <a:gd name="connsiteY453" fmla="*/ 5114400 h 6858000"/>
              <a:gd name="connsiteX454" fmla="*/ 3937433 w 7467600"/>
              <a:gd name="connsiteY454" fmla="*/ 4830473 h 6858000"/>
              <a:gd name="connsiteX455" fmla="*/ 3590475 w 7467600"/>
              <a:gd name="connsiteY455" fmla="*/ 4597974 h 6858000"/>
              <a:gd name="connsiteX456" fmla="*/ 3100264 w 7467600"/>
              <a:gd name="connsiteY456" fmla="*/ 4579845 h 6858000"/>
              <a:gd name="connsiteX457" fmla="*/ 2183576 w 7467600"/>
              <a:gd name="connsiteY457" fmla="*/ 4227150 h 6858000"/>
              <a:gd name="connsiteX458" fmla="*/ 2151029 w 7467600"/>
              <a:gd name="connsiteY458" fmla="*/ 4146947 h 6858000"/>
              <a:gd name="connsiteX459" fmla="*/ 3563434 w 7467600"/>
              <a:gd name="connsiteY459" fmla="*/ 4469115 h 6858000"/>
              <a:gd name="connsiteX460" fmla="*/ 3177952 w 7467600"/>
              <a:gd name="connsiteY460" fmla="*/ 3657386 h 6858000"/>
              <a:gd name="connsiteX461" fmla="*/ 3189263 w 7467600"/>
              <a:gd name="connsiteY461" fmla="*/ 3625726 h 6858000"/>
              <a:gd name="connsiteX462" fmla="*/ 3560912 w 7467600"/>
              <a:gd name="connsiteY462" fmla="*/ 4079863 h 6858000"/>
              <a:gd name="connsiteX463" fmla="*/ 3626636 w 7467600"/>
              <a:gd name="connsiteY463" fmla="*/ 4512230 h 6858000"/>
              <a:gd name="connsiteX464" fmla="*/ 3653088 w 7467600"/>
              <a:gd name="connsiteY464" fmla="*/ 4521417 h 6858000"/>
              <a:gd name="connsiteX465" fmla="*/ 3988128 w 7467600"/>
              <a:gd name="connsiteY465" fmla="*/ 4817267 h 6858000"/>
              <a:gd name="connsiteX466" fmla="*/ 4830582 w 7467600"/>
              <a:gd name="connsiteY466" fmla="*/ 4676000 h 6858000"/>
              <a:gd name="connsiteX467" fmla="*/ 4830100 w 7467600"/>
              <a:gd name="connsiteY467" fmla="*/ 4675554 h 6858000"/>
              <a:gd name="connsiteX468" fmla="*/ 4036318 w 7467600"/>
              <a:gd name="connsiteY468" fmla="*/ 4147013 h 6858000"/>
              <a:gd name="connsiteX469" fmla="*/ 3432098 w 7467600"/>
              <a:gd name="connsiteY469" fmla="*/ 3537312 h 6858000"/>
              <a:gd name="connsiteX470" fmla="*/ 3446761 w 7467600"/>
              <a:gd name="connsiteY470" fmla="*/ 3461278 h 6858000"/>
              <a:gd name="connsiteX471" fmla="*/ 4419733 w 7467600"/>
              <a:gd name="connsiteY471" fmla="*/ 3963555 h 6858000"/>
              <a:gd name="connsiteX472" fmla="*/ 4781371 w 7467600"/>
              <a:gd name="connsiteY472" fmla="*/ 4458604 h 6858000"/>
              <a:gd name="connsiteX473" fmla="*/ 4780440 w 7467600"/>
              <a:gd name="connsiteY473" fmla="*/ 4470290 h 6858000"/>
              <a:gd name="connsiteX474" fmla="*/ 4898954 w 7467600"/>
              <a:gd name="connsiteY474" fmla="*/ 4662092 h 6858000"/>
              <a:gd name="connsiteX475" fmla="*/ 4900699 w 7467600"/>
              <a:gd name="connsiteY475" fmla="*/ 4670867 h 6858000"/>
              <a:gd name="connsiteX476" fmla="*/ 5714511 w 7467600"/>
              <a:gd name="connsiteY476" fmla="*/ 4663483 h 6858000"/>
              <a:gd name="connsiteX477" fmla="*/ 5464793 w 7467600"/>
              <a:gd name="connsiteY477" fmla="*/ 4393556 h 6858000"/>
              <a:gd name="connsiteX478" fmla="*/ 5461897 w 7467600"/>
              <a:gd name="connsiteY478" fmla="*/ 4390879 h 6858000"/>
              <a:gd name="connsiteX479" fmla="*/ 4294126 w 7467600"/>
              <a:gd name="connsiteY479" fmla="*/ 3303048 h 6858000"/>
              <a:gd name="connsiteX480" fmla="*/ 4305321 w 7467600"/>
              <a:gd name="connsiteY480" fmla="*/ 3256953 h 6858000"/>
              <a:gd name="connsiteX481" fmla="*/ 4949299 w 7467600"/>
              <a:gd name="connsiteY481" fmla="*/ 3766336 h 6858000"/>
              <a:gd name="connsiteX482" fmla="*/ 5291452 w 7467600"/>
              <a:gd name="connsiteY482" fmla="*/ 4076801 h 6858000"/>
              <a:gd name="connsiteX483" fmla="*/ 5434998 w 7467600"/>
              <a:gd name="connsiteY483" fmla="*/ 4254100 h 6858000"/>
              <a:gd name="connsiteX484" fmla="*/ 5351015 w 7467600"/>
              <a:gd name="connsiteY484" fmla="*/ 3760989 h 6858000"/>
              <a:gd name="connsiteX485" fmla="*/ 5413780 w 7467600"/>
              <a:gd name="connsiteY485" fmla="*/ 2966265 h 6858000"/>
              <a:gd name="connsiteX486" fmla="*/ 5425627 w 7467600"/>
              <a:gd name="connsiteY486" fmla="*/ 2954192 h 6858000"/>
              <a:gd name="connsiteX487" fmla="*/ 6604735 w 7467600"/>
              <a:gd name="connsiteY487" fmla="*/ 2041381 h 6858000"/>
              <a:gd name="connsiteX488" fmla="*/ 7204487 w 7467600"/>
              <a:gd name="connsiteY488" fmla="*/ 2742112 h 6858000"/>
              <a:gd name="connsiteX489" fmla="*/ 7131592 w 7467600"/>
              <a:gd name="connsiteY489" fmla="*/ 2672096 h 6858000"/>
              <a:gd name="connsiteX490" fmla="*/ 6996344 w 7467600"/>
              <a:gd name="connsiteY490" fmla="*/ 2518310 h 6858000"/>
              <a:gd name="connsiteX491" fmla="*/ 6735495 w 7467600"/>
              <a:gd name="connsiteY491" fmla="*/ 2196890 h 6858000"/>
              <a:gd name="connsiteX492" fmla="*/ 6721901 w 7467600"/>
              <a:gd name="connsiteY492" fmla="*/ 2179274 h 6858000"/>
              <a:gd name="connsiteX493" fmla="*/ 6604735 w 7467600"/>
              <a:gd name="connsiteY493" fmla="*/ 2041381 h 6858000"/>
              <a:gd name="connsiteX494" fmla="*/ 6591670 w 7467600"/>
              <a:gd name="connsiteY494" fmla="*/ 1988277 h 6858000"/>
              <a:gd name="connsiteX495" fmla="*/ 6747349 w 7467600"/>
              <a:gd name="connsiteY495" fmla="*/ 2160069 h 6858000"/>
              <a:gd name="connsiteX496" fmla="*/ 6760943 w 7467600"/>
              <a:gd name="connsiteY496" fmla="*/ 2177686 h 6858000"/>
              <a:gd name="connsiteX497" fmla="*/ 7021065 w 7467600"/>
              <a:gd name="connsiteY497" fmla="*/ 2498102 h 6858000"/>
              <a:gd name="connsiteX498" fmla="*/ 7155223 w 7467600"/>
              <a:gd name="connsiteY498" fmla="*/ 2650386 h 6858000"/>
              <a:gd name="connsiteX499" fmla="*/ 7203167 w 7467600"/>
              <a:gd name="connsiteY499" fmla="*/ 2697288 h 6858000"/>
              <a:gd name="connsiteX500" fmla="*/ 6937703 w 7467600"/>
              <a:gd name="connsiteY500" fmla="*/ 2321981 h 6858000"/>
              <a:gd name="connsiteX501" fmla="*/ 6591670 w 7467600"/>
              <a:gd name="connsiteY501" fmla="*/ 1988277 h 6858000"/>
              <a:gd name="connsiteX502" fmla="*/ 5798671 w 7467600"/>
              <a:gd name="connsiteY502" fmla="*/ 1981601 h 6858000"/>
              <a:gd name="connsiteX503" fmla="*/ 5754709 w 7467600"/>
              <a:gd name="connsiteY503" fmla="*/ 2071454 h 6858000"/>
              <a:gd name="connsiteX504" fmla="*/ 5763044 w 7467600"/>
              <a:gd name="connsiteY504" fmla="*/ 2842206 h 6858000"/>
              <a:gd name="connsiteX505" fmla="*/ 5764974 w 7467600"/>
              <a:gd name="connsiteY505" fmla="*/ 2799609 h 6858000"/>
              <a:gd name="connsiteX506" fmla="*/ 5767665 w 7467600"/>
              <a:gd name="connsiteY506" fmla="*/ 2666409 h 6858000"/>
              <a:gd name="connsiteX507" fmla="*/ 5763055 w 7467600"/>
              <a:gd name="connsiteY507" fmla="*/ 2579705 h 6858000"/>
              <a:gd name="connsiteX508" fmla="*/ 5758079 w 7467600"/>
              <a:gd name="connsiteY508" fmla="*/ 2492508 h 6858000"/>
              <a:gd name="connsiteX509" fmla="*/ 5779325 w 7467600"/>
              <a:gd name="connsiteY509" fmla="*/ 2197069 h 6858000"/>
              <a:gd name="connsiteX510" fmla="*/ 5798671 w 7467600"/>
              <a:gd name="connsiteY510" fmla="*/ 1981601 h 6858000"/>
              <a:gd name="connsiteX511" fmla="*/ 5829202 w 7467600"/>
              <a:gd name="connsiteY511" fmla="*/ 1971679 h 6858000"/>
              <a:gd name="connsiteX512" fmla="*/ 5809558 w 7467600"/>
              <a:gd name="connsiteY512" fmla="*/ 2198043 h 6858000"/>
              <a:gd name="connsiteX513" fmla="*/ 5788653 w 7467600"/>
              <a:gd name="connsiteY513" fmla="*/ 2489430 h 6858000"/>
              <a:gd name="connsiteX514" fmla="*/ 5793439 w 7467600"/>
              <a:gd name="connsiteY514" fmla="*/ 2575235 h 6858000"/>
              <a:gd name="connsiteX515" fmla="*/ 5796837 w 7467600"/>
              <a:gd name="connsiteY515" fmla="*/ 2637633 h 6858000"/>
              <a:gd name="connsiteX516" fmla="*/ 5818614 w 7467600"/>
              <a:gd name="connsiteY516" fmla="*/ 2473055 h 6858000"/>
              <a:gd name="connsiteX517" fmla="*/ 5829202 w 7467600"/>
              <a:gd name="connsiteY517" fmla="*/ 1971679 h 6858000"/>
              <a:gd name="connsiteX518" fmla="*/ 5911389 w 7467600"/>
              <a:gd name="connsiteY518" fmla="*/ 1898371 h 6858000"/>
              <a:gd name="connsiteX519" fmla="*/ 6237627 w 7467600"/>
              <a:gd name="connsiteY519" fmla="*/ 2231921 h 6858000"/>
              <a:gd name="connsiteX520" fmla="*/ 5911389 w 7467600"/>
              <a:gd name="connsiteY520" fmla="*/ 1898371 h 6858000"/>
              <a:gd name="connsiteX521" fmla="*/ 6944437 w 7467600"/>
              <a:gd name="connsiteY521" fmla="*/ 1575402 h 6858000"/>
              <a:gd name="connsiteX522" fmla="*/ 6304730 w 7467600"/>
              <a:gd name="connsiteY522" fmla="*/ 1766654 h 6858000"/>
              <a:gd name="connsiteX523" fmla="*/ 6944437 w 7467600"/>
              <a:gd name="connsiteY523" fmla="*/ 1575402 h 6858000"/>
              <a:gd name="connsiteX524" fmla="*/ 7019523 w 7467600"/>
              <a:gd name="connsiteY524" fmla="*/ 1519450 h 6858000"/>
              <a:gd name="connsiteX525" fmla="*/ 6298091 w 7467600"/>
              <a:gd name="connsiteY525" fmla="*/ 1737122 h 6858000"/>
              <a:gd name="connsiteX526" fmla="*/ 7019523 w 7467600"/>
              <a:gd name="connsiteY526" fmla="*/ 1519450 h 6858000"/>
              <a:gd name="connsiteX527" fmla="*/ 2399523 w 7467600"/>
              <a:gd name="connsiteY527" fmla="*/ 1428234 h 6858000"/>
              <a:gd name="connsiteX528" fmla="*/ 2224982 w 7467600"/>
              <a:gd name="connsiteY528" fmla="*/ 1826201 h 6858000"/>
              <a:gd name="connsiteX529" fmla="*/ 2096099 w 7467600"/>
              <a:gd name="connsiteY529" fmla="*/ 2345900 h 6858000"/>
              <a:gd name="connsiteX530" fmla="*/ 2283317 w 7467600"/>
              <a:gd name="connsiteY530" fmla="*/ 1796925 h 6858000"/>
              <a:gd name="connsiteX531" fmla="*/ 2399523 w 7467600"/>
              <a:gd name="connsiteY531" fmla="*/ 1428234 h 6858000"/>
              <a:gd name="connsiteX532" fmla="*/ 2448558 w 7467600"/>
              <a:gd name="connsiteY532" fmla="*/ 1373435 h 6858000"/>
              <a:gd name="connsiteX533" fmla="*/ 2312521 w 7467600"/>
              <a:gd name="connsiteY533" fmla="*/ 1806140 h 6858000"/>
              <a:gd name="connsiteX534" fmla="*/ 2127533 w 7467600"/>
              <a:gd name="connsiteY534" fmla="*/ 2348380 h 6858000"/>
              <a:gd name="connsiteX535" fmla="*/ 2358080 w 7467600"/>
              <a:gd name="connsiteY535" fmla="*/ 1866134 h 6858000"/>
              <a:gd name="connsiteX536" fmla="*/ 2407436 w 7467600"/>
              <a:gd name="connsiteY536" fmla="*/ 1651070 h 6858000"/>
              <a:gd name="connsiteX537" fmla="*/ 2448558 w 7467600"/>
              <a:gd name="connsiteY537" fmla="*/ 1373435 h 6858000"/>
              <a:gd name="connsiteX538" fmla="*/ 278707 w 7467600"/>
              <a:gd name="connsiteY538" fmla="*/ 1352270 h 6858000"/>
              <a:gd name="connsiteX539" fmla="*/ 321570 w 7467600"/>
              <a:gd name="connsiteY539" fmla="*/ 1861610 h 6858000"/>
              <a:gd name="connsiteX540" fmla="*/ 294281 w 7467600"/>
              <a:gd name="connsiteY540" fmla="*/ 1440658 h 6858000"/>
              <a:gd name="connsiteX541" fmla="*/ 278707 w 7467600"/>
              <a:gd name="connsiteY541" fmla="*/ 1352270 h 6858000"/>
              <a:gd name="connsiteX542" fmla="*/ 1423821 w 7467600"/>
              <a:gd name="connsiteY542" fmla="*/ 1351958 h 6858000"/>
              <a:gd name="connsiteX543" fmla="*/ 1638521 w 7467600"/>
              <a:gd name="connsiteY543" fmla="*/ 1908470 h 6858000"/>
              <a:gd name="connsiteX544" fmla="*/ 1754199 w 7467600"/>
              <a:gd name="connsiteY544" fmla="*/ 2149284 h 6858000"/>
              <a:gd name="connsiteX545" fmla="*/ 1908359 w 7467600"/>
              <a:gd name="connsiteY545" fmla="*/ 2364988 h 6858000"/>
              <a:gd name="connsiteX546" fmla="*/ 1647661 w 7467600"/>
              <a:gd name="connsiteY546" fmla="*/ 1825945 h 6858000"/>
              <a:gd name="connsiteX547" fmla="*/ 1423821 w 7467600"/>
              <a:gd name="connsiteY547" fmla="*/ 1351958 h 6858000"/>
              <a:gd name="connsiteX548" fmla="*/ 1431890 w 7467600"/>
              <a:gd name="connsiteY548" fmla="*/ 1306475 h 6858000"/>
              <a:gd name="connsiteX549" fmla="*/ 1507597 w 7467600"/>
              <a:gd name="connsiteY549" fmla="*/ 1446132 h 6858000"/>
              <a:gd name="connsiteX550" fmla="*/ 1674586 w 7467600"/>
              <a:gd name="connsiteY550" fmla="*/ 1813832 h 6858000"/>
              <a:gd name="connsiteX551" fmla="*/ 1815950 w 7467600"/>
              <a:gd name="connsiteY551" fmla="*/ 2128564 h 6858000"/>
              <a:gd name="connsiteX552" fmla="*/ 1984242 w 7467600"/>
              <a:gd name="connsiteY552" fmla="*/ 2430829 h 6858000"/>
              <a:gd name="connsiteX553" fmla="*/ 2014023 w 7467600"/>
              <a:gd name="connsiteY553" fmla="*/ 2450995 h 6858000"/>
              <a:gd name="connsiteX554" fmla="*/ 1747337 w 7467600"/>
              <a:gd name="connsiteY554" fmla="*/ 1855264 h 6858000"/>
              <a:gd name="connsiteX555" fmla="*/ 1533749 w 7467600"/>
              <a:gd name="connsiteY555" fmla="*/ 1478656 h 6858000"/>
              <a:gd name="connsiteX556" fmla="*/ 1431890 w 7467600"/>
              <a:gd name="connsiteY556" fmla="*/ 1306475 h 6858000"/>
              <a:gd name="connsiteX557" fmla="*/ 5052692 w 7467600"/>
              <a:gd name="connsiteY557" fmla="*/ 1292994 h 6858000"/>
              <a:gd name="connsiteX558" fmla="*/ 5200661 w 7467600"/>
              <a:gd name="connsiteY558" fmla="*/ 1635186 h 6858000"/>
              <a:gd name="connsiteX559" fmla="*/ 5297138 w 7467600"/>
              <a:gd name="connsiteY559" fmla="*/ 1906351 h 6858000"/>
              <a:gd name="connsiteX560" fmla="*/ 5052692 w 7467600"/>
              <a:gd name="connsiteY560" fmla="*/ 1292994 h 6858000"/>
              <a:gd name="connsiteX561" fmla="*/ 5009948 w 7467600"/>
              <a:gd name="connsiteY561" fmla="*/ 1273619 h 6858000"/>
              <a:gd name="connsiteX562" fmla="*/ 5121777 w 7467600"/>
              <a:gd name="connsiteY562" fmla="*/ 1654213 h 6858000"/>
              <a:gd name="connsiteX563" fmla="*/ 5293545 w 7467600"/>
              <a:gd name="connsiteY563" fmla="*/ 2072247 h 6858000"/>
              <a:gd name="connsiteX564" fmla="*/ 5294042 w 7467600"/>
              <a:gd name="connsiteY564" fmla="*/ 2065019 h 6858000"/>
              <a:gd name="connsiteX565" fmla="*/ 5171936 w 7467600"/>
              <a:gd name="connsiteY565" fmla="*/ 1647613 h 6858000"/>
              <a:gd name="connsiteX566" fmla="*/ 5009948 w 7467600"/>
              <a:gd name="connsiteY566" fmla="*/ 1273619 h 6858000"/>
              <a:gd name="connsiteX567" fmla="*/ 655236 w 7467600"/>
              <a:gd name="connsiteY567" fmla="*/ 1268632 h 6858000"/>
              <a:gd name="connsiteX568" fmla="*/ 839521 w 7467600"/>
              <a:gd name="connsiteY568" fmla="*/ 1685315 h 6858000"/>
              <a:gd name="connsiteX569" fmla="*/ 1109416 w 7467600"/>
              <a:gd name="connsiteY569" fmla="*/ 2061663 h 6858000"/>
              <a:gd name="connsiteX570" fmla="*/ 1298300 w 7467600"/>
              <a:gd name="connsiteY570" fmla="*/ 2247742 h 6858000"/>
              <a:gd name="connsiteX571" fmla="*/ 1125871 w 7467600"/>
              <a:gd name="connsiteY571" fmla="*/ 1989513 h 6858000"/>
              <a:gd name="connsiteX572" fmla="*/ 981574 w 7467600"/>
              <a:gd name="connsiteY572" fmla="*/ 1783157 h 6858000"/>
              <a:gd name="connsiteX573" fmla="*/ 922198 w 7467600"/>
              <a:gd name="connsiteY573" fmla="*/ 1677437 h 6858000"/>
              <a:gd name="connsiteX574" fmla="*/ 869293 w 7467600"/>
              <a:gd name="connsiteY574" fmla="*/ 1583214 h 6858000"/>
              <a:gd name="connsiteX575" fmla="*/ 751431 w 7467600"/>
              <a:gd name="connsiteY575" fmla="*/ 1405731 h 6858000"/>
              <a:gd name="connsiteX576" fmla="*/ 655236 w 7467600"/>
              <a:gd name="connsiteY576" fmla="*/ 1268632 h 6858000"/>
              <a:gd name="connsiteX577" fmla="*/ 6516292 w 7467600"/>
              <a:gd name="connsiteY577" fmla="*/ 1263064 h 6858000"/>
              <a:gd name="connsiteX578" fmla="*/ 5736320 w 7467600"/>
              <a:gd name="connsiteY578" fmla="*/ 1501803 h 6858000"/>
              <a:gd name="connsiteX579" fmla="*/ 6516292 w 7467600"/>
              <a:gd name="connsiteY579" fmla="*/ 1263064 h 6858000"/>
              <a:gd name="connsiteX580" fmla="*/ 291466 w 7467600"/>
              <a:gd name="connsiteY580" fmla="*/ 1250369 h 6858000"/>
              <a:gd name="connsiteX581" fmla="*/ 323180 w 7467600"/>
              <a:gd name="connsiteY581" fmla="*/ 1435283 h 6858000"/>
              <a:gd name="connsiteX582" fmla="*/ 349381 w 7467600"/>
              <a:gd name="connsiteY582" fmla="*/ 1875041 h 6858000"/>
              <a:gd name="connsiteX583" fmla="*/ 374363 w 7467600"/>
              <a:gd name="connsiteY583" fmla="*/ 1506494 h 6858000"/>
              <a:gd name="connsiteX584" fmla="*/ 302168 w 7467600"/>
              <a:gd name="connsiteY584" fmla="*/ 1274495 h 6858000"/>
              <a:gd name="connsiteX585" fmla="*/ 291466 w 7467600"/>
              <a:gd name="connsiteY585" fmla="*/ 1250369 h 6858000"/>
              <a:gd name="connsiteX586" fmla="*/ 678222 w 7467600"/>
              <a:gd name="connsiteY586" fmla="*/ 1248670 h 6858000"/>
              <a:gd name="connsiteX587" fmla="*/ 775536 w 7467600"/>
              <a:gd name="connsiteY587" fmla="*/ 1388015 h 6858000"/>
              <a:gd name="connsiteX588" fmla="*/ 894529 w 7467600"/>
              <a:gd name="connsiteY588" fmla="*/ 1567739 h 6858000"/>
              <a:gd name="connsiteX589" fmla="*/ 948000 w 7467600"/>
              <a:gd name="connsiteY589" fmla="*/ 1663088 h 6858000"/>
              <a:gd name="connsiteX590" fmla="*/ 1006812 w 7467600"/>
              <a:gd name="connsiteY590" fmla="*/ 1767683 h 6858000"/>
              <a:gd name="connsiteX591" fmla="*/ 1149133 w 7467600"/>
              <a:gd name="connsiteY591" fmla="*/ 1971513 h 6858000"/>
              <a:gd name="connsiteX592" fmla="*/ 1333952 w 7467600"/>
              <a:gd name="connsiteY592" fmla="*/ 2251620 h 6858000"/>
              <a:gd name="connsiteX593" fmla="*/ 1337329 w 7467600"/>
              <a:gd name="connsiteY593" fmla="*/ 2258350 h 6858000"/>
              <a:gd name="connsiteX594" fmla="*/ 1014726 w 7467600"/>
              <a:gd name="connsiteY594" fmla="*/ 1615556 h 6858000"/>
              <a:gd name="connsiteX595" fmla="*/ 678222 w 7467600"/>
              <a:gd name="connsiteY595" fmla="*/ 1248670 h 6858000"/>
              <a:gd name="connsiteX596" fmla="*/ 6691602 w 7467600"/>
              <a:gd name="connsiteY596" fmla="*/ 1140573 h 6858000"/>
              <a:gd name="connsiteX597" fmla="*/ 6571100 w 7467600"/>
              <a:gd name="connsiteY597" fmla="*/ 1183662 h 6858000"/>
              <a:gd name="connsiteX598" fmla="*/ 6241687 w 7467600"/>
              <a:gd name="connsiteY598" fmla="*/ 1257600 h 6858000"/>
              <a:gd name="connsiteX599" fmla="*/ 5693009 w 7467600"/>
              <a:gd name="connsiteY599" fmla="*/ 1478256 h 6858000"/>
              <a:gd name="connsiteX600" fmla="*/ 6548420 w 7467600"/>
              <a:gd name="connsiteY600" fmla="*/ 1214599 h 6858000"/>
              <a:gd name="connsiteX601" fmla="*/ 6605473 w 7467600"/>
              <a:gd name="connsiteY601" fmla="*/ 1184686 h 6858000"/>
              <a:gd name="connsiteX602" fmla="*/ 6691602 w 7467600"/>
              <a:gd name="connsiteY602" fmla="*/ 1140573 h 6858000"/>
              <a:gd name="connsiteX603" fmla="*/ 4002475 w 7467600"/>
              <a:gd name="connsiteY603" fmla="*/ 1037802 h 6858000"/>
              <a:gd name="connsiteX604" fmla="*/ 4000324 w 7467600"/>
              <a:gd name="connsiteY604" fmla="*/ 1039362 h 6858000"/>
              <a:gd name="connsiteX605" fmla="*/ 4002862 w 7467600"/>
              <a:gd name="connsiteY605" fmla="*/ 1042866 h 6858000"/>
              <a:gd name="connsiteX606" fmla="*/ 4002475 w 7467600"/>
              <a:gd name="connsiteY606" fmla="*/ 1037802 h 6858000"/>
              <a:gd name="connsiteX607" fmla="*/ 506322 w 7467600"/>
              <a:gd name="connsiteY607" fmla="*/ 1020997 h 6858000"/>
              <a:gd name="connsiteX608" fmla="*/ 533068 w 7467600"/>
              <a:gd name="connsiteY608" fmla="*/ 1029409 h 6858000"/>
              <a:gd name="connsiteX609" fmla="*/ 1232525 w 7467600"/>
              <a:gd name="connsiteY609" fmla="*/ 1804675 h 6858000"/>
              <a:gd name="connsiteX610" fmla="*/ 1388858 w 7467600"/>
              <a:gd name="connsiteY610" fmla="*/ 2368011 h 6858000"/>
              <a:gd name="connsiteX611" fmla="*/ 1384098 w 7467600"/>
              <a:gd name="connsiteY611" fmla="*/ 2378125 h 6858000"/>
              <a:gd name="connsiteX612" fmla="*/ 1425393 w 7467600"/>
              <a:gd name="connsiteY612" fmla="*/ 2589124 h 6858000"/>
              <a:gd name="connsiteX613" fmla="*/ 1424001 w 7467600"/>
              <a:gd name="connsiteY613" fmla="*/ 2597541 h 6858000"/>
              <a:gd name="connsiteX614" fmla="*/ 2152729 w 7467600"/>
              <a:gd name="connsiteY614" fmla="*/ 2864487 h 6858000"/>
              <a:gd name="connsiteX615" fmla="*/ 2020609 w 7467600"/>
              <a:gd name="connsiteY615" fmla="*/ 2539671 h 6858000"/>
              <a:gd name="connsiteX616" fmla="*/ 2018920 w 7467600"/>
              <a:gd name="connsiteY616" fmla="*/ 2536309 h 6858000"/>
              <a:gd name="connsiteX617" fmla="*/ 1342441 w 7467600"/>
              <a:gd name="connsiteY617" fmla="*/ 1173017 h 6858000"/>
              <a:gd name="connsiteX618" fmla="*/ 1367925 w 7467600"/>
              <a:gd name="connsiteY618" fmla="*/ 1135648 h 6858000"/>
              <a:gd name="connsiteX619" fmla="*/ 1771401 w 7467600"/>
              <a:gd name="connsiteY619" fmla="*/ 1806673 h 6858000"/>
              <a:gd name="connsiteX620" fmla="*/ 1972385 w 7467600"/>
              <a:gd name="connsiteY620" fmla="*/ 2198735 h 6858000"/>
              <a:gd name="connsiteX621" fmla="*/ 2040892 w 7467600"/>
              <a:gd name="connsiteY621" fmla="*/ 2405205 h 6858000"/>
              <a:gd name="connsiteX622" fmla="*/ 2131689 w 7467600"/>
              <a:gd name="connsiteY622" fmla="*/ 1936926 h 6858000"/>
              <a:gd name="connsiteX623" fmla="*/ 2454820 w 7467600"/>
              <a:gd name="connsiteY623" fmla="*/ 1248808 h 6858000"/>
              <a:gd name="connsiteX624" fmla="*/ 2492512 w 7467600"/>
              <a:gd name="connsiteY624" fmla="*/ 1302920 h 6858000"/>
              <a:gd name="connsiteX625" fmla="*/ 2081216 w 7467600"/>
              <a:gd name="connsiteY625" fmla="*/ 2527513 h 6858000"/>
              <a:gd name="connsiteX626" fmla="*/ 2081211 w 7467600"/>
              <a:gd name="connsiteY626" fmla="*/ 2528916 h 6858000"/>
              <a:gd name="connsiteX627" fmla="*/ 2199067 w 7467600"/>
              <a:gd name="connsiteY627" fmla="*/ 2884061 h 6858000"/>
              <a:gd name="connsiteX628" fmla="*/ 3192586 w 7467600"/>
              <a:gd name="connsiteY628" fmla="*/ 3411496 h 6858000"/>
              <a:gd name="connsiteX629" fmla="*/ 3182620 w 7467600"/>
              <a:gd name="connsiteY629" fmla="*/ 3483279 h 6858000"/>
              <a:gd name="connsiteX630" fmla="*/ 2435119 w 7467600"/>
              <a:gd name="connsiteY630" fmla="*/ 3080173 h 6858000"/>
              <a:gd name="connsiteX631" fmla="*/ 2410152 w 7467600"/>
              <a:gd name="connsiteY631" fmla="*/ 3063751 h 6858000"/>
              <a:gd name="connsiteX632" fmla="*/ 2408099 w 7467600"/>
              <a:gd name="connsiteY632" fmla="*/ 3064403 h 6858000"/>
              <a:gd name="connsiteX633" fmla="*/ 2407218 w 7467600"/>
              <a:gd name="connsiteY633" fmla="*/ 3070324 h 6858000"/>
              <a:gd name="connsiteX634" fmla="*/ 2380138 w 7467600"/>
              <a:gd name="connsiteY634" fmla="*/ 3099341 h 6858000"/>
              <a:gd name="connsiteX635" fmla="*/ 1765923 w 7467600"/>
              <a:gd name="connsiteY635" fmla="*/ 3581043 h 6858000"/>
              <a:gd name="connsiteX636" fmla="*/ 1702258 w 7467600"/>
              <a:gd name="connsiteY636" fmla="*/ 3612286 h 6858000"/>
              <a:gd name="connsiteX637" fmla="*/ 1538370 w 7467600"/>
              <a:gd name="connsiteY637" fmla="*/ 3811804 h 6858000"/>
              <a:gd name="connsiteX638" fmla="*/ 542867 w 7467600"/>
              <a:gd name="connsiteY638" fmla="*/ 4944092 h 6858000"/>
              <a:gd name="connsiteX639" fmla="*/ 515800 w 7467600"/>
              <a:gd name="connsiteY639" fmla="*/ 4862180 h 6858000"/>
              <a:gd name="connsiteX640" fmla="*/ 909145 w 7467600"/>
              <a:gd name="connsiteY640" fmla="*/ 4199225 h 6858000"/>
              <a:gd name="connsiteX641" fmla="*/ 1214067 w 7467600"/>
              <a:gd name="connsiteY641" fmla="*/ 3908561 h 6858000"/>
              <a:gd name="connsiteX642" fmla="*/ 640967 w 7467600"/>
              <a:gd name="connsiteY642" fmla="*/ 4105601 h 6858000"/>
              <a:gd name="connsiteX643" fmla="*/ 112563 w 7467600"/>
              <a:gd name="connsiteY643" fmla="*/ 4396952 h 6858000"/>
              <a:gd name="connsiteX644" fmla="*/ 0 w 7467600"/>
              <a:gd name="connsiteY644" fmla="*/ 4466006 h 6858000"/>
              <a:gd name="connsiteX645" fmla="*/ 0 w 7467600"/>
              <a:gd name="connsiteY645" fmla="*/ 4233763 h 6858000"/>
              <a:gd name="connsiteX646" fmla="*/ 36881 w 7467600"/>
              <a:gd name="connsiteY646" fmla="*/ 4200118 h 6858000"/>
              <a:gd name="connsiteX647" fmla="*/ 910534 w 7467600"/>
              <a:gd name="connsiteY647" fmla="*/ 3629753 h 6858000"/>
              <a:gd name="connsiteX648" fmla="*/ 1578717 w 7467600"/>
              <a:gd name="connsiteY648" fmla="*/ 3575982 h 6858000"/>
              <a:gd name="connsiteX649" fmla="*/ 2338780 w 7467600"/>
              <a:gd name="connsiteY649" fmla="*/ 3033725 h 6858000"/>
              <a:gd name="connsiteX650" fmla="*/ 1807991 w 7467600"/>
              <a:gd name="connsiteY650" fmla="*/ 2807184 h 6858000"/>
              <a:gd name="connsiteX651" fmla="*/ 1416358 w 7467600"/>
              <a:gd name="connsiteY651" fmla="*/ 3112571 h 6858000"/>
              <a:gd name="connsiteX652" fmla="*/ 939066 w 7467600"/>
              <a:gd name="connsiteY652" fmla="*/ 3378798 h 6858000"/>
              <a:gd name="connsiteX653" fmla="*/ 115099 w 7467600"/>
              <a:gd name="connsiteY653" fmla="*/ 3607650 h 6858000"/>
              <a:gd name="connsiteX654" fmla="*/ 97284 w 7467600"/>
              <a:gd name="connsiteY654" fmla="*/ 3520393 h 6858000"/>
              <a:gd name="connsiteX655" fmla="*/ 922050 w 7467600"/>
              <a:gd name="connsiteY655" fmla="*/ 3074867 h 6858000"/>
              <a:gd name="connsiteX656" fmla="*/ 1405265 w 7467600"/>
              <a:gd name="connsiteY656" fmla="*/ 3016319 h 6858000"/>
              <a:gd name="connsiteX657" fmla="*/ 1407512 w 7467600"/>
              <a:gd name="connsiteY657" fmla="*/ 3018001 h 6858000"/>
              <a:gd name="connsiteX658" fmla="*/ 1726266 w 7467600"/>
              <a:gd name="connsiteY658" fmla="*/ 2777274 h 6858000"/>
              <a:gd name="connsiteX659" fmla="*/ 625390 w 7467600"/>
              <a:gd name="connsiteY659" fmla="*/ 2514541 h 6858000"/>
              <a:gd name="connsiteX660" fmla="*/ 619799 w 7467600"/>
              <a:gd name="connsiteY660" fmla="*/ 2527180 h 6858000"/>
              <a:gd name="connsiteX661" fmla="*/ 310030 w 7467600"/>
              <a:gd name="connsiteY661" fmla="*/ 2771818 h 6858000"/>
              <a:gd name="connsiteX662" fmla="*/ 173877 w 7467600"/>
              <a:gd name="connsiteY662" fmla="*/ 2937056 h 6858000"/>
              <a:gd name="connsiteX663" fmla="*/ 77889 w 7467600"/>
              <a:gd name="connsiteY663" fmla="*/ 3138440 h 6858000"/>
              <a:gd name="connsiteX664" fmla="*/ 0 w 7467600"/>
              <a:gd name="connsiteY664" fmla="*/ 3271395 h 6858000"/>
              <a:gd name="connsiteX665" fmla="*/ 0 w 7467600"/>
              <a:gd name="connsiteY665" fmla="*/ 3153002 h 6858000"/>
              <a:gd name="connsiteX666" fmla="*/ 2386 w 7467600"/>
              <a:gd name="connsiteY666" fmla="*/ 3149203 h 6858000"/>
              <a:gd name="connsiteX667" fmla="*/ 89753 w 7467600"/>
              <a:gd name="connsiteY667" fmla="*/ 2987702 h 6858000"/>
              <a:gd name="connsiteX668" fmla="*/ 76869 w 7467600"/>
              <a:gd name="connsiteY668" fmla="*/ 3005404 h 6858000"/>
              <a:gd name="connsiteX669" fmla="*/ 32049 w 7467600"/>
              <a:gd name="connsiteY669" fmla="*/ 3065814 h 6858000"/>
              <a:gd name="connsiteX670" fmla="*/ 0 w 7467600"/>
              <a:gd name="connsiteY670" fmla="*/ 3108744 h 6858000"/>
              <a:gd name="connsiteX671" fmla="*/ 0 w 7467600"/>
              <a:gd name="connsiteY671" fmla="*/ 3058059 h 6858000"/>
              <a:gd name="connsiteX672" fmla="*/ 7610 w 7467600"/>
              <a:gd name="connsiteY672" fmla="*/ 3047889 h 6858000"/>
              <a:gd name="connsiteX673" fmla="*/ 52419 w 7467600"/>
              <a:gd name="connsiteY673" fmla="*/ 2987479 h 6858000"/>
              <a:gd name="connsiteX674" fmla="*/ 59142 w 7467600"/>
              <a:gd name="connsiteY674" fmla="*/ 2978488 h 6858000"/>
              <a:gd name="connsiteX675" fmla="*/ 0 w 7467600"/>
              <a:gd name="connsiteY675" fmla="*/ 3015334 h 6858000"/>
              <a:gd name="connsiteX676" fmla="*/ 0 w 7467600"/>
              <a:gd name="connsiteY676" fmla="*/ 2914286 h 6858000"/>
              <a:gd name="connsiteX677" fmla="*/ 36383 w 7467600"/>
              <a:gd name="connsiteY677" fmla="*/ 2901128 h 6858000"/>
              <a:gd name="connsiteX678" fmla="*/ 156329 w 7467600"/>
              <a:gd name="connsiteY678" fmla="*/ 2840533 h 6858000"/>
              <a:gd name="connsiteX679" fmla="*/ 358355 w 7467600"/>
              <a:gd name="connsiteY679" fmla="*/ 2620471 h 6858000"/>
              <a:gd name="connsiteX680" fmla="*/ 510577 w 7467600"/>
              <a:gd name="connsiteY680" fmla="*/ 2501244 h 6858000"/>
              <a:gd name="connsiteX681" fmla="*/ 211967 w 7467600"/>
              <a:gd name="connsiteY681" fmla="*/ 2479171 h 6858000"/>
              <a:gd name="connsiteX682" fmla="*/ 0 w 7467600"/>
              <a:gd name="connsiteY682" fmla="*/ 2476398 h 6858000"/>
              <a:gd name="connsiteX683" fmla="*/ 0 w 7467600"/>
              <a:gd name="connsiteY683" fmla="*/ 2389189 h 6858000"/>
              <a:gd name="connsiteX684" fmla="*/ 103062 w 7467600"/>
              <a:gd name="connsiteY684" fmla="*/ 2389518 h 6858000"/>
              <a:gd name="connsiteX685" fmla="*/ 510734 w 7467600"/>
              <a:gd name="connsiteY685" fmla="*/ 2416201 h 6858000"/>
              <a:gd name="connsiteX686" fmla="*/ 279257 w 7467600"/>
              <a:gd name="connsiteY686" fmla="*/ 2092102 h 6858000"/>
              <a:gd name="connsiteX687" fmla="*/ 65265 w 7467600"/>
              <a:gd name="connsiteY687" fmla="*/ 2006049 h 6858000"/>
              <a:gd name="connsiteX688" fmla="*/ 0 w 7467600"/>
              <a:gd name="connsiteY688" fmla="*/ 1982532 h 6858000"/>
              <a:gd name="connsiteX689" fmla="*/ 0 w 7467600"/>
              <a:gd name="connsiteY689" fmla="*/ 1912789 h 6858000"/>
              <a:gd name="connsiteX690" fmla="*/ 97460 w 7467600"/>
              <a:gd name="connsiteY690" fmla="*/ 1953725 h 6858000"/>
              <a:gd name="connsiteX691" fmla="*/ 221272 w 7467600"/>
              <a:gd name="connsiteY691" fmla="*/ 1980766 h 6858000"/>
              <a:gd name="connsiteX692" fmla="*/ 116765 w 7467600"/>
              <a:gd name="connsiteY692" fmla="*/ 1911033 h 6858000"/>
              <a:gd name="connsiteX693" fmla="*/ 16405 w 7467600"/>
              <a:gd name="connsiteY693" fmla="*/ 1803412 h 6858000"/>
              <a:gd name="connsiteX694" fmla="*/ 0 w 7467600"/>
              <a:gd name="connsiteY694" fmla="*/ 1784777 h 6858000"/>
              <a:gd name="connsiteX695" fmla="*/ 0 w 7467600"/>
              <a:gd name="connsiteY695" fmla="*/ 1740082 h 6858000"/>
              <a:gd name="connsiteX696" fmla="*/ 39394 w 7467600"/>
              <a:gd name="connsiteY696" fmla="*/ 1784856 h 6858000"/>
              <a:gd name="connsiteX697" fmla="*/ 135813 w 7467600"/>
              <a:gd name="connsiteY697" fmla="*/ 1888838 h 6858000"/>
              <a:gd name="connsiteX698" fmla="*/ 242575 w 7467600"/>
              <a:gd name="connsiteY698" fmla="*/ 1958841 h 6858000"/>
              <a:gd name="connsiteX699" fmla="*/ 82197 w 7467600"/>
              <a:gd name="connsiteY699" fmla="*/ 1754826 h 6858000"/>
              <a:gd name="connsiteX700" fmla="*/ 0 w 7467600"/>
              <a:gd name="connsiteY700" fmla="*/ 1679650 h 6858000"/>
              <a:gd name="connsiteX701" fmla="*/ 0 w 7467600"/>
              <a:gd name="connsiteY701" fmla="*/ 1602463 h 6858000"/>
              <a:gd name="connsiteX702" fmla="*/ 84689 w 7467600"/>
              <a:gd name="connsiteY702" fmla="*/ 1677442 h 6858000"/>
              <a:gd name="connsiteX703" fmla="*/ 298437 w 7467600"/>
              <a:gd name="connsiteY703" fmla="*/ 1968019 h 6858000"/>
              <a:gd name="connsiteX704" fmla="*/ 227269 w 7467600"/>
              <a:gd name="connsiteY704" fmla="*/ 1114064 h 6858000"/>
              <a:gd name="connsiteX705" fmla="*/ 248003 w 7467600"/>
              <a:gd name="connsiteY705" fmla="*/ 1089613 h 6858000"/>
              <a:gd name="connsiteX706" fmla="*/ 427020 w 7467600"/>
              <a:gd name="connsiteY706" fmla="*/ 1619803 h 6858000"/>
              <a:gd name="connsiteX707" fmla="*/ 340345 w 7467600"/>
              <a:gd name="connsiteY707" fmla="*/ 2027739 h 6858000"/>
              <a:gd name="connsiteX708" fmla="*/ 360865 w 7467600"/>
              <a:gd name="connsiteY708" fmla="*/ 2044827 h 6858000"/>
              <a:gd name="connsiteX709" fmla="*/ 560414 w 7467600"/>
              <a:gd name="connsiteY709" fmla="*/ 2421457 h 6858000"/>
              <a:gd name="connsiteX710" fmla="*/ 1359703 w 7467600"/>
              <a:gd name="connsiteY710" fmla="*/ 2578554 h 6858000"/>
              <a:gd name="connsiteX711" fmla="*/ 1359422 w 7467600"/>
              <a:gd name="connsiteY711" fmla="*/ 2577994 h 6858000"/>
              <a:gd name="connsiteX712" fmla="*/ 828701 w 7467600"/>
              <a:gd name="connsiteY712" fmla="*/ 1839520 h 6858000"/>
              <a:gd name="connsiteX713" fmla="*/ 494427 w 7467600"/>
              <a:gd name="connsiteY713" fmla="*/ 1092333 h 6858000"/>
              <a:gd name="connsiteX714" fmla="*/ 506322 w 7467600"/>
              <a:gd name="connsiteY714" fmla="*/ 1020997 h 6858000"/>
              <a:gd name="connsiteX715" fmla="*/ 4570198 w 7467600"/>
              <a:gd name="connsiteY715" fmla="*/ 978081 h 6858000"/>
              <a:gd name="connsiteX716" fmla="*/ 4523691 w 7467600"/>
              <a:gd name="connsiteY716" fmla="*/ 1127776 h 6858000"/>
              <a:gd name="connsiteX717" fmla="*/ 4509875 w 7467600"/>
              <a:gd name="connsiteY717" fmla="*/ 1167552 h 6858000"/>
              <a:gd name="connsiteX718" fmla="*/ 4478168 w 7467600"/>
              <a:gd name="connsiteY718" fmla="*/ 1260735 h 6858000"/>
              <a:gd name="connsiteX719" fmla="*/ 4409309 w 7467600"/>
              <a:gd name="connsiteY719" fmla="*/ 1666996 h 6858000"/>
              <a:gd name="connsiteX720" fmla="*/ 4370031 w 7467600"/>
              <a:gd name="connsiteY720" fmla="*/ 1955666 h 6858000"/>
              <a:gd name="connsiteX721" fmla="*/ 4570198 w 7467600"/>
              <a:gd name="connsiteY721" fmla="*/ 978081 h 6858000"/>
              <a:gd name="connsiteX722" fmla="*/ 4557898 w 7467600"/>
              <a:gd name="connsiteY722" fmla="*/ 900011 h 6858000"/>
              <a:gd name="connsiteX723" fmla="*/ 4344840 w 7467600"/>
              <a:gd name="connsiteY723" fmla="*/ 1922038 h 6858000"/>
              <a:gd name="connsiteX724" fmla="*/ 4378710 w 7467600"/>
              <a:gd name="connsiteY724" fmla="*/ 1665516 h 6858000"/>
              <a:gd name="connsiteX725" fmla="*/ 4448798 w 7467600"/>
              <a:gd name="connsiteY725" fmla="*/ 1253024 h 6858000"/>
              <a:gd name="connsiteX726" fmla="*/ 4480315 w 7467600"/>
              <a:gd name="connsiteY726" fmla="*/ 1158454 h 6858000"/>
              <a:gd name="connsiteX727" fmla="*/ 4494133 w 7467600"/>
              <a:gd name="connsiteY727" fmla="*/ 1118676 h 6858000"/>
              <a:gd name="connsiteX728" fmla="*/ 4557898 w 7467600"/>
              <a:gd name="connsiteY728" fmla="*/ 900011 h 6858000"/>
              <a:gd name="connsiteX729" fmla="*/ 5870151 w 7467600"/>
              <a:gd name="connsiteY729" fmla="*/ 898890 h 6858000"/>
              <a:gd name="connsiteX730" fmla="*/ 5861335 w 7467600"/>
              <a:gd name="connsiteY730" fmla="*/ 899177 h 6858000"/>
              <a:gd name="connsiteX731" fmla="*/ 5843702 w 7467600"/>
              <a:gd name="connsiteY731" fmla="*/ 899748 h 6858000"/>
              <a:gd name="connsiteX732" fmla="*/ 5651107 w 7467600"/>
              <a:gd name="connsiteY732" fmla="*/ 920306 h 6858000"/>
              <a:gd name="connsiteX733" fmla="*/ 5459407 w 7467600"/>
              <a:gd name="connsiteY733" fmla="*/ 940975 h 6858000"/>
              <a:gd name="connsiteX734" fmla="*/ 5374846 w 7467600"/>
              <a:gd name="connsiteY734" fmla="*/ 941988 h 6858000"/>
              <a:gd name="connsiteX735" fmla="*/ 5256105 w 7467600"/>
              <a:gd name="connsiteY735" fmla="*/ 945632 h 6858000"/>
              <a:gd name="connsiteX736" fmla="*/ 5107071 w 7467600"/>
              <a:gd name="connsiteY736" fmla="*/ 969720 h 6858000"/>
              <a:gd name="connsiteX737" fmla="*/ 4998681 w 7467600"/>
              <a:gd name="connsiteY737" fmla="*/ 988771 h 6858000"/>
              <a:gd name="connsiteX738" fmla="*/ 5870151 w 7467600"/>
              <a:gd name="connsiteY738" fmla="*/ 898890 h 6858000"/>
              <a:gd name="connsiteX739" fmla="*/ 5504425 w 7467600"/>
              <a:gd name="connsiteY739" fmla="*/ 848067 h 6858000"/>
              <a:gd name="connsiteX740" fmla="*/ 4968849 w 7467600"/>
              <a:gd name="connsiteY740" fmla="*/ 962318 h 6858000"/>
              <a:gd name="connsiteX741" fmla="*/ 5104039 w 7467600"/>
              <a:gd name="connsiteY741" fmla="*/ 940634 h 6858000"/>
              <a:gd name="connsiteX742" fmla="*/ 5256311 w 7467600"/>
              <a:gd name="connsiteY742" fmla="*/ 916490 h 6858000"/>
              <a:gd name="connsiteX743" fmla="*/ 5377381 w 7467600"/>
              <a:gd name="connsiteY743" fmla="*/ 912671 h 6858000"/>
              <a:gd name="connsiteX744" fmla="*/ 5460148 w 7467600"/>
              <a:gd name="connsiteY744" fmla="*/ 911442 h 6858000"/>
              <a:gd name="connsiteX745" fmla="*/ 5648971 w 7467600"/>
              <a:gd name="connsiteY745" fmla="*/ 891331 h 6858000"/>
              <a:gd name="connsiteX746" fmla="*/ 5844807 w 7467600"/>
              <a:gd name="connsiteY746" fmla="*/ 870718 h 6858000"/>
              <a:gd name="connsiteX747" fmla="*/ 5862975 w 7467600"/>
              <a:gd name="connsiteY747" fmla="*/ 869756 h 6858000"/>
              <a:gd name="connsiteX748" fmla="*/ 5920887 w 7467600"/>
              <a:gd name="connsiteY748" fmla="*/ 865929 h 6858000"/>
              <a:gd name="connsiteX749" fmla="*/ 5504425 w 7467600"/>
              <a:gd name="connsiteY749" fmla="*/ 848067 h 6858000"/>
              <a:gd name="connsiteX750" fmla="*/ 3607114 w 7467600"/>
              <a:gd name="connsiteY750" fmla="*/ 467441 h 6858000"/>
              <a:gd name="connsiteX751" fmla="*/ 3296242 w 7467600"/>
              <a:gd name="connsiteY751" fmla="*/ 807991 h 6858000"/>
              <a:gd name="connsiteX752" fmla="*/ 3174674 w 7467600"/>
              <a:gd name="connsiteY752" fmla="*/ 919759 h 6858000"/>
              <a:gd name="connsiteX753" fmla="*/ 3042978 w 7467600"/>
              <a:gd name="connsiteY753" fmla="*/ 1054894 h 6858000"/>
              <a:gd name="connsiteX754" fmla="*/ 2968914 w 7467600"/>
              <a:gd name="connsiteY754" fmla="*/ 1133756 h 6858000"/>
              <a:gd name="connsiteX755" fmla="*/ 3103823 w 7467600"/>
              <a:gd name="connsiteY755" fmla="*/ 1026814 h 6858000"/>
              <a:gd name="connsiteX756" fmla="*/ 3607114 w 7467600"/>
              <a:gd name="connsiteY756" fmla="*/ 467441 h 6858000"/>
              <a:gd name="connsiteX757" fmla="*/ 3744487 w 7467600"/>
              <a:gd name="connsiteY757" fmla="*/ 383136 h 6858000"/>
              <a:gd name="connsiteX758" fmla="*/ 3970213 w 7467600"/>
              <a:gd name="connsiteY758" fmla="*/ 995559 h 6858000"/>
              <a:gd name="connsiteX759" fmla="*/ 3744487 w 7467600"/>
              <a:gd name="connsiteY759" fmla="*/ 383136 h 6858000"/>
              <a:gd name="connsiteX760" fmla="*/ 3624562 w 7467600"/>
              <a:gd name="connsiteY760" fmla="*/ 367041 h 6858000"/>
              <a:gd name="connsiteX761" fmla="*/ 3489712 w 7467600"/>
              <a:gd name="connsiteY761" fmla="*/ 485386 h 6858000"/>
              <a:gd name="connsiteX762" fmla="*/ 3182994 w 7467600"/>
              <a:gd name="connsiteY762" fmla="*/ 828265 h 6858000"/>
              <a:gd name="connsiteX763" fmla="*/ 2892114 w 7467600"/>
              <a:gd name="connsiteY763" fmla="*/ 1172635 h 6858000"/>
              <a:gd name="connsiteX764" fmla="*/ 3021459 w 7467600"/>
              <a:gd name="connsiteY764" fmla="*/ 1035385 h 6858000"/>
              <a:gd name="connsiteX765" fmla="*/ 3153873 w 7467600"/>
              <a:gd name="connsiteY765" fmla="*/ 898971 h 6858000"/>
              <a:gd name="connsiteX766" fmla="*/ 3276511 w 7467600"/>
              <a:gd name="connsiteY766" fmla="*/ 786423 h 6858000"/>
              <a:gd name="connsiteX767" fmla="*/ 3584154 w 7467600"/>
              <a:gd name="connsiteY767" fmla="*/ 448218 h 6858000"/>
              <a:gd name="connsiteX768" fmla="*/ 3624562 w 7467600"/>
              <a:gd name="connsiteY768" fmla="*/ 367041 h 6858000"/>
              <a:gd name="connsiteX769" fmla="*/ 3766672 w 7467600"/>
              <a:gd name="connsiteY769" fmla="*/ 359429 h 6858000"/>
              <a:gd name="connsiteX770" fmla="*/ 3996338 w 7467600"/>
              <a:gd name="connsiteY770" fmla="*/ 968237 h 6858000"/>
              <a:gd name="connsiteX771" fmla="*/ 3766672 w 7467600"/>
              <a:gd name="connsiteY771" fmla="*/ 359429 h 6858000"/>
              <a:gd name="connsiteX772" fmla="*/ 5805386 w 7467600"/>
              <a:gd name="connsiteY772" fmla="*/ 239240 h 6858000"/>
              <a:gd name="connsiteX773" fmla="*/ 5736947 w 7467600"/>
              <a:gd name="connsiteY773" fmla="*/ 261367 h 6858000"/>
              <a:gd name="connsiteX774" fmla="*/ 5427012 w 7467600"/>
              <a:gd name="connsiteY774" fmla="*/ 311272 h 6858000"/>
              <a:gd name="connsiteX775" fmla="*/ 5147818 w 7467600"/>
              <a:gd name="connsiteY775" fmla="*/ 322112 h 6858000"/>
              <a:gd name="connsiteX776" fmla="*/ 5060854 w 7467600"/>
              <a:gd name="connsiteY776" fmla="*/ 311882 h 6858000"/>
              <a:gd name="connsiteX777" fmla="*/ 4945989 w 7467600"/>
              <a:gd name="connsiteY777" fmla="*/ 300516 h 6858000"/>
              <a:gd name="connsiteX778" fmla="*/ 5410479 w 7467600"/>
              <a:gd name="connsiteY778" fmla="*/ 348434 h 6858000"/>
              <a:gd name="connsiteX779" fmla="*/ 5805386 w 7467600"/>
              <a:gd name="connsiteY779" fmla="*/ 239240 h 6858000"/>
              <a:gd name="connsiteX780" fmla="*/ 5905192 w 7467600"/>
              <a:gd name="connsiteY780" fmla="*/ 163079 h 6858000"/>
              <a:gd name="connsiteX781" fmla="*/ 5865655 w 7467600"/>
              <a:gd name="connsiteY781" fmla="*/ 171901 h 6858000"/>
              <a:gd name="connsiteX782" fmla="*/ 5259740 w 7467600"/>
              <a:gd name="connsiteY782" fmla="*/ 257013 h 6858000"/>
              <a:gd name="connsiteX783" fmla="*/ 5208466 w 7467600"/>
              <a:gd name="connsiteY783" fmla="*/ 257550 h 6858000"/>
              <a:gd name="connsiteX784" fmla="*/ 4980204 w 7467600"/>
              <a:gd name="connsiteY784" fmla="*/ 271903 h 6858000"/>
              <a:gd name="connsiteX785" fmla="*/ 5068068 w 7467600"/>
              <a:gd name="connsiteY785" fmla="*/ 282244 h 6858000"/>
              <a:gd name="connsiteX786" fmla="*/ 5153231 w 7467600"/>
              <a:gd name="connsiteY786" fmla="*/ 292240 h 6858000"/>
              <a:gd name="connsiteX787" fmla="*/ 5426491 w 7467600"/>
              <a:gd name="connsiteY787" fmla="*/ 281128 h 6858000"/>
              <a:gd name="connsiteX788" fmla="*/ 5731212 w 7467600"/>
              <a:gd name="connsiteY788" fmla="*/ 231951 h 6858000"/>
              <a:gd name="connsiteX789" fmla="*/ 5905192 w 7467600"/>
              <a:gd name="connsiteY789" fmla="*/ 163079 h 6858000"/>
              <a:gd name="connsiteX790" fmla="*/ 5944437 w 7467600"/>
              <a:gd name="connsiteY790" fmla="*/ 113829 h 6858000"/>
              <a:gd name="connsiteX791" fmla="*/ 5825032 w 7467600"/>
              <a:gd name="connsiteY791" fmla="*/ 146405 h 6858000"/>
              <a:gd name="connsiteX792" fmla="*/ 4955599 w 7467600"/>
              <a:gd name="connsiteY792" fmla="*/ 247008 h 6858000"/>
              <a:gd name="connsiteX793" fmla="*/ 5210104 w 7467600"/>
              <a:gd name="connsiteY793" fmla="*/ 228123 h 6858000"/>
              <a:gd name="connsiteX794" fmla="*/ 5261015 w 7467600"/>
              <a:gd name="connsiteY794" fmla="*/ 227087 h 6858000"/>
              <a:gd name="connsiteX795" fmla="*/ 5861181 w 7467600"/>
              <a:gd name="connsiteY795" fmla="*/ 143093 h 6858000"/>
              <a:gd name="connsiteX796" fmla="*/ 5961252 w 7467600"/>
              <a:gd name="connsiteY796" fmla="*/ 114820 h 6858000"/>
              <a:gd name="connsiteX797" fmla="*/ 5944437 w 7467600"/>
              <a:gd name="connsiteY797" fmla="*/ 113829 h 6858000"/>
              <a:gd name="connsiteX798" fmla="*/ 3882765 w 7467600"/>
              <a:gd name="connsiteY798" fmla="*/ 0 h 6858000"/>
              <a:gd name="connsiteX799" fmla="*/ 3995099 w 7467600"/>
              <a:gd name="connsiteY799" fmla="*/ 0 h 6858000"/>
              <a:gd name="connsiteX800" fmla="*/ 4163818 w 7467600"/>
              <a:gd name="connsiteY800" fmla="*/ 234104 h 6858000"/>
              <a:gd name="connsiteX801" fmla="*/ 4172099 w 7467600"/>
              <a:gd name="connsiteY801" fmla="*/ 234207 h 6858000"/>
              <a:gd name="connsiteX802" fmla="*/ 4784282 w 7467600"/>
              <a:gd name="connsiteY802" fmla="*/ 276561 h 6858000"/>
              <a:gd name="connsiteX803" fmla="*/ 4801687 w 7467600"/>
              <a:gd name="connsiteY803" fmla="*/ 267764 h 6858000"/>
              <a:gd name="connsiteX804" fmla="*/ 6082788 w 7467600"/>
              <a:gd name="connsiteY804" fmla="*/ 64119 h 6858000"/>
              <a:gd name="connsiteX805" fmla="*/ 6099442 w 7467600"/>
              <a:gd name="connsiteY805" fmla="*/ 82568 h 6858000"/>
              <a:gd name="connsiteX806" fmla="*/ 4804137 w 7467600"/>
              <a:gd name="connsiteY806" fmla="*/ 320931 h 6858000"/>
              <a:gd name="connsiteX807" fmla="*/ 4227047 w 7467600"/>
              <a:gd name="connsiteY807" fmla="*/ 313415 h 6858000"/>
              <a:gd name="connsiteX808" fmla="*/ 4346041 w 7467600"/>
              <a:gd name="connsiteY808" fmla="*/ 456086 h 6858000"/>
              <a:gd name="connsiteX809" fmla="*/ 4870967 w 7467600"/>
              <a:gd name="connsiteY809" fmla="*/ 963061 h 6858000"/>
              <a:gd name="connsiteX810" fmla="*/ 4889647 w 7467600"/>
              <a:gd name="connsiteY810" fmla="*/ 957147 h 6858000"/>
              <a:gd name="connsiteX811" fmla="*/ 5422504 w 7467600"/>
              <a:gd name="connsiteY811" fmla="*/ 805191 h 6858000"/>
              <a:gd name="connsiteX812" fmla="*/ 6087656 w 7467600"/>
              <a:gd name="connsiteY812" fmla="*/ 826703 h 6858000"/>
              <a:gd name="connsiteX813" fmla="*/ 6058717 w 7467600"/>
              <a:gd name="connsiteY813" fmla="*/ 865992 h 6858000"/>
              <a:gd name="connsiteX814" fmla="*/ 4974153 w 7467600"/>
              <a:gd name="connsiteY814" fmla="*/ 1045456 h 6858000"/>
              <a:gd name="connsiteX815" fmla="*/ 5627835 w 7467600"/>
              <a:gd name="connsiteY815" fmla="*/ 1472077 h 6858000"/>
              <a:gd name="connsiteX816" fmla="*/ 5629817 w 7467600"/>
              <a:gd name="connsiteY816" fmla="*/ 1471412 h 6858000"/>
              <a:gd name="connsiteX817" fmla="*/ 5634124 w 7467600"/>
              <a:gd name="connsiteY817" fmla="*/ 1470572 h 6858000"/>
              <a:gd name="connsiteX818" fmla="*/ 5755832 w 7467600"/>
              <a:gd name="connsiteY818" fmla="*/ 1383886 h 6858000"/>
              <a:gd name="connsiteX819" fmla="*/ 6014186 w 7467600"/>
              <a:gd name="connsiteY819" fmla="*/ 1279799 h 6858000"/>
              <a:gd name="connsiteX820" fmla="*/ 6901619 w 7467600"/>
              <a:gd name="connsiteY820" fmla="*/ 1047874 h 6858000"/>
              <a:gd name="connsiteX821" fmla="*/ 6931566 w 7467600"/>
              <a:gd name="connsiteY821" fmla="*/ 1062034 h 6858000"/>
              <a:gd name="connsiteX822" fmla="*/ 5790982 w 7467600"/>
              <a:gd name="connsiteY822" fmla="*/ 1561380 h 6858000"/>
              <a:gd name="connsiteX823" fmla="*/ 6188971 w 7467600"/>
              <a:gd name="connsiteY823" fmla="*/ 1755168 h 6858000"/>
              <a:gd name="connsiteX824" fmla="*/ 6202446 w 7467600"/>
              <a:gd name="connsiteY824" fmla="*/ 1752268 h 6858000"/>
              <a:gd name="connsiteX825" fmla="*/ 7179560 w 7467600"/>
              <a:gd name="connsiteY825" fmla="*/ 1467551 h 6858000"/>
              <a:gd name="connsiteX826" fmla="*/ 7158730 w 7467600"/>
              <a:gd name="connsiteY826" fmla="*/ 1507835 h 6858000"/>
              <a:gd name="connsiteX827" fmla="*/ 6326959 w 7467600"/>
              <a:gd name="connsiteY827" fmla="*/ 1817686 h 6858000"/>
              <a:gd name="connsiteX828" fmla="*/ 6537433 w 7467600"/>
              <a:gd name="connsiteY828" fmla="*/ 1907790 h 6858000"/>
              <a:gd name="connsiteX829" fmla="*/ 6550221 w 7467600"/>
              <a:gd name="connsiteY829" fmla="*/ 1910729 h 6858000"/>
              <a:gd name="connsiteX830" fmla="*/ 6964438 w 7467600"/>
              <a:gd name="connsiteY830" fmla="*/ 2209505 h 6858000"/>
              <a:gd name="connsiteX831" fmla="*/ 7367862 w 7467600"/>
              <a:gd name="connsiteY831" fmla="*/ 2806833 h 6858000"/>
              <a:gd name="connsiteX832" fmla="*/ 7364329 w 7467600"/>
              <a:gd name="connsiteY832" fmla="*/ 2826907 h 6858000"/>
              <a:gd name="connsiteX833" fmla="*/ 7290545 w 7467600"/>
              <a:gd name="connsiteY833" fmla="*/ 2850663 h 6858000"/>
              <a:gd name="connsiteX834" fmla="*/ 6472036 w 7467600"/>
              <a:gd name="connsiteY834" fmla="*/ 1959003 h 6858000"/>
              <a:gd name="connsiteX835" fmla="*/ 5792897 w 7467600"/>
              <a:gd name="connsiteY835" fmla="*/ 1647747 h 6858000"/>
              <a:gd name="connsiteX836" fmla="*/ 5842751 w 7467600"/>
              <a:gd name="connsiteY836" fmla="*/ 1816112 h 6858000"/>
              <a:gd name="connsiteX837" fmla="*/ 5847424 w 7467600"/>
              <a:gd name="connsiteY837" fmla="*/ 1815776 h 6858000"/>
              <a:gd name="connsiteX838" fmla="*/ 6399821 w 7467600"/>
              <a:gd name="connsiteY838" fmla="*/ 2344799 h 6858000"/>
              <a:gd name="connsiteX839" fmla="*/ 6323232 w 7467600"/>
              <a:gd name="connsiteY839" fmla="*/ 2389634 h 6858000"/>
              <a:gd name="connsiteX840" fmla="*/ 5942958 w 7467600"/>
              <a:gd name="connsiteY840" fmla="*/ 2077708 h 6858000"/>
              <a:gd name="connsiteX841" fmla="*/ 5921559 w 7467600"/>
              <a:gd name="connsiteY841" fmla="*/ 2378596 h 6858000"/>
              <a:gd name="connsiteX842" fmla="*/ 5817651 w 7467600"/>
              <a:gd name="connsiteY842" fmla="*/ 3023919 h 6858000"/>
              <a:gd name="connsiteX843" fmla="*/ 5729634 w 7467600"/>
              <a:gd name="connsiteY843" fmla="*/ 3051849 h 6858000"/>
              <a:gd name="connsiteX844" fmla="*/ 5611018 w 7467600"/>
              <a:gd name="connsiteY844" fmla="*/ 2316769 h 6858000"/>
              <a:gd name="connsiteX845" fmla="*/ 5687608 w 7467600"/>
              <a:gd name="connsiteY845" fmla="*/ 2039972 h 6858000"/>
              <a:gd name="connsiteX846" fmla="*/ 5657554 w 7467600"/>
              <a:gd name="connsiteY846" fmla="*/ 1576445 h 6858000"/>
              <a:gd name="connsiteX847" fmla="*/ 5150475 w 7467600"/>
              <a:gd name="connsiteY847" fmla="*/ 1274012 h 6858000"/>
              <a:gd name="connsiteX848" fmla="*/ 5349142 w 7467600"/>
              <a:gd name="connsiteY848" fmla="*/ 2204405 h 6858000"/>
              <a:gd name="connsiteX849" fmla="*/ 5262214 w 7467600"/>
              <a:gd name="connsiteY849" fmla="*/ 2233836 h 6858000"/>
              <a:gd name="connsiteX850" fmla="*/ 4981539 w 7467600"/>
              <a:gd name="connsiteY850" fmla="*/ 1542201 h 6858000"/>
              <a:gd name="connsiteX851" fmla="*/ 4958461 w 7467600"/>
              <a:gd name="connsiteY851" fmla="*/ 1136957 h 6858000"/>
              <a:gd name="connsiteX852" fmla="*/ 4655015 w 7467600"/>
              <a:gd name="connsiteY852" fmla="*/ 891426 h 6858000"/>
              <a:gd name="connsiteX853" fmla="*/ 4348002 w 7467600"/>
              <a:gd name="connsiteY853" fmla="*/ 2205895 h 6858000"/>
              <a:gd name="connsiteX854" fmla="*/ 4262250 w 7467600"/>
              <a:gd name="connsiteY854" fmla="*/ 2219972 h 6858000"/>
              <a:gd name="connsiteX855" fmla="*/ 4550611 w 7467600"/>
              <a:gd name="connsiteY855" fmla="*/ 817540 h 6858000"/>
              <a:gd name="connsiteX856" fmla="*/ 4564418 w 7467600"/>
              <a:gd name="connsiteY856" fmla="*/ 808293 h 6858000"/>
              <a:gd name="connsiteX857" fmla="*/ 4266388 w 7467600"/>
              <a:gd name="connsiteY857" fmla="*/ 500083 h 6858000"/>
              <a:gd name="connsiteX858" fmla="*/ 4032842 w 7467600"/>
              <a:gd name="connsiteY858" fmla="*/ 211809 h 6858000"/>
              <a:gd name="connsiteX859" fmla="*/ 3882765 w 7467600"/>
              <a:gd name="connsiteY859" fmla="*/ 0 h 6858000"/>
              <a:gd name="connsiteX860" fmla="*/ 3721337 w 7467600"/>
              <a:gd name="connsiteY860" fmla="*/ 0 h 6858000"/>
              <a:gd name="connsiteX861" fmla="*/ 3797544 w 7467600"/>
              <a:gd name="connsiteY861" fmla="*/ 0 h 6858000"/>
              <a:gd name="connsiteX862" fmla="*/ 3775734 w 7467600"/>
              <a:gd name="connsiteY862" fmla="*/ 95131 h 6858000"/>
              <a:gd name="connsiteX863" fmla="*/ 3724807 w 7467600"/>
              <a:gd name="connsiteY863" fmla="*/ 272257 h 6858000"/>
              <a:gd name="connsiteX864" fmla="*/ 3726844 w 7467600"/>
              <a:gd name="connsiteY864" fmla="*/ 282988 h 6858000"/>
              <a:gd name="connsiteX865" fmla="*/ 3742664 w 7467600"/>
              <a:gd name="connsiteY865" fmla="*/ 279918 h 6858000"/>
              <a:gd name="connsiteX866" fmla="*/ 4103910 w 7467600"/>
              <a:gd name="connsiteY866" fmla="*/ 1161917 h 6858000"/>
              <a:gd name="connsiteX867" fmla="*/ 4020269 w 7467600"/>
              <a:gd name="connsiteY867" fmla="*/ 1200406 h 6858000"/>
              <a:gd name="connsiteX868" fmla="*/ 3674882 w 7467600"/>
              <a:gd name="connsiteY868" fmla="*/ 488524 h 6858000"/>
              <a:gd name="connsiteX869" fmla="*/ 3132682 w 7467600"/>
              <a:gd name="connsiteY869" fmla="*/ 1072284 h 6858000"/>
              <a:gd name="connsiteX870" fmla="*/ 2716346 w 7467600"/>
              <a:gd name="connsiteY870" fmla="*/ 1276376 h 6858000"/>
              <a:gd name="connsiteX871" fmla="*/ 2716772 w 7467600"/>
              <a:gd name="connsiteY871" fmla="*/ 1255462 h 6858000"/>
              <a:gd name="connsiteX872" fmla="*/ 3471096 w 7467600"/>
              <a:gd name="connsiteY872" fmla="*/ 437072 h 6858000"/>
              <a:gd name="connsiteX873" fmla="*/ 3639057 w 7467600"/>
              <a:gd name="connsiteY873" fmla="*/ 286334 h 6858000"/>
              <a:gd name="connsiteX874" fmla="*/ 3640309 w 7467600"/>
              <a:gd name="connsiteY874" fmla="*/ 284664 h 6858000"/>
              <a:gd name="connsiteX875" fmla="*/ 3646022 w 7467600"/>
              <a:gd name="connsiteY875" fmla="*/ 276711 h 6858000"/>
              <a:gd name="connsiteX876" fmla="*/ 3707943 w 7467600"/>
              <a:gd name="connsiteY876" fmla="*/ 65958 h 6858000"/>
              <a:gd name="connsiteX877" fmla="*/ 3721337 w 7467600"/>
              <a:gd name="connsiteY877" fmla="*/ 0 h 6858000"/>
              <a:gd name="connsiteX878" fmla="*/ 2867960 w 7467600"/>
              <a:gd name="connsiteY878" fmla="*/ 0 h 6858000"/>
              <a:gd name="connsiteX879" fmla="*/ 2926351 w 7467600"/>
              <a:gd name="connsiteY879" fmla="*/ 0 h 6858000"/>
              <a:gd name="connsiteX880" fmla="*/ 2902823 w 7467600"/>
              <a:gd name="connsiteY880" fmla="*/ 262929 h 6858000"/>
              <a:gd name="connsiteX881" fmla="*/ 2940663 w 7467600"/>
              <a:gd name="connsiteY881" fmla="*/ 140884 h 6858000"/>
              <a:gd name="connsiteX882" fmla="*/ 2947039 w 7467600"/>
              <a:gd name="connsiteY882" fmla="*/ 122524 h 6858000"/>
              <a:gd name="connsiteX883" fmla="*/ 2984316 w 7467600"/>
              <a:gd name="connsiteY883" fmla="*/ 0 h 6858000"/>
              <a:gd name="connsiteX884" fmla="*/ 3016114 w 7467600"/>
              <a:gd name="connsiteY884" fmla="*/ 0 h 6858000"/>
              <a:gd name="connsiteX885" fmla="*/ 2979949 w 7467600"/>
              <a:gd name="connsiteY885" fmla="*/ 119274 h 6858000"/>
              <a:gd name="connsiteX886" fmla="*/ 3023879 w 7467600"/>
              <a:gd name="connsiteY886" fmla="*/ 0 h 6858000"/>
              <a:gd name="connsiteX887" fmla="*/ 3105400 w 7467600"/>
              <a:gd name="connsiteY887" fmla="*/ 0 h 6858000"/>
              <a:gd name="connsiteX888" fmla="*/ 3094669 w 7467600"/>
              <a:gd name="connsiteY888" fmla="*/ 30308 h 6858000"/>
              <a:gd name="connsiteX889" fmla="*/ 2901945 w 7467600"/>
              <a:gd name="connsiteY889" fmla="*/ 466538 h 6858000"/>
              <a:gd name="connsiteX890" fmla="*/ 2815209 w 7467600"/>
              <a:gd name="connsiteY890" fmla="*/ 497361 h 6858000"/>
              <a:gd name="connsiteX891" fmla="*/ 2844845 w 7467600"/>
              <a:gd name="connsiteY891" fmla="*/ 127638 h 6858000"/>
              <a:gd name="connsiteX892" fmla="*/ 2867960 w 7467600"/>
              <a:gd name="connsiteY892" fmla="*/ 0 h 6858000"/>
              <a:gd name="connsiteX893" fmla="*/ 1057230 w 7467600"/>
              <a:gd name="connsiteY893" fmla="*/ 0 h 6858000"/>
              <a:gd name="connsiteX894" fmla="*/ 1111003 w 7467600"/>
              <a:gd name="connsiteY894" fmla="*/ 0 h 6858000"/>
              <a:gd name="connsiteX895" fmla="*/ 1125553 w 7467600"/>
              <a:gd name="connsiteY895" fmla="*/ 52588 h 6858000"/>
              <a:gd name="connsiteX896" fmla="*/ 1304276 w 7467600"/>
              <a:gd name="connsiteY896" fmla="*/ 476275 h 6858000"/>
              <a:gd name="connsiteX897" fmla="*/ 1492066 w 7467600"/>
              <a:gd name="connsiteY897" fmla="*/ 886333 h 6858000"/>
              <a:gd name="connsiteX898" fmla="*/ 1423698 w 7467600"/>
              <a:gd name="connsiteY898" fmla="*/ 710817 h 6858000"/>
              <a:gd name="connsiteX899" fmla="*/ 1357609 w 7467600"/>
              <a:gd name="connsiteY899" fmla="*/ 532892 h 6858000"/>
              <a:gd name="connsiteX900" fmla="*/ 1309550 w 7467600"/>
              <a:gd name="connsiteY900" fmla="*/ 374031 h 6858000"/>
              <a:gd name="connsiteX901" fmla="*/ 1193673 w 7467600"/>
              <a:gd name="connsiteY901" fmla="*/ 49533 h 6858000"/>
              <a:gd name="connsiteX902" fmla="*/ 1164391 w 7467600"/>
              <a:gd name="connsiteY902" fmla="*/ 0 h 6858000"/>
              <a:gd name="connsiteX903" fmla="*/ 1200666 w 7467600"/>
              <a:gd name="connsiteY903" fmla="*/ 0 h 6858000"/>
              <a:gd name="connsiteX904" fmla="*/ 1223408 w 7467600"/>
              <a:gd name="connsiteY904" fmla="*/ 38996 h 6858000"/>
              <a:gd name="connsiteX905" fmla="*/ 1339635 w 7467600"/>
              <a:gd name="connsiteY905" fmla="*/ 365517 h 6858000"/>
              <a:gd name="connsiteX906" fmla="*/ 1387469 w 7467600"/>
              <a:gd name="connsiteY906" fmla="*/ 523079 h 6858000"/>
              <a:gd name="connsiteX907" fmla="*/ 1452685 w 7467600"/>
              <a:gd name="connsiteY907" fmla="*/ 699806 h 6858000"/>
              <a:gd name="connsiteX908" fmla="*/ 1492092 w 7467600"/>
              <a:gd name="connsiteY908" fmla="*/ 800424 h 6858000"/>
              <a:gd name="connsiteX909" fmla="*/ 1455302 w 7467600"/>
              <a:gd name="connsiteY909" fmla="*/ 632913 h 6858000"/>
              <a:gd name="connsiteX910" fmla="*/ 1222336 w 7467600"/>
              <a:gd name="connsiteY910" fmla="*/ 9480 h 6858000"/>
              <a:gd name="connsiteX911" fmla="*/ 1214634 w 7467600"/>
              <a:gd name="connsiteY911" fmla="*/ 0 h 6858000"/>
              <a:gd name="connsiteX912" fmla="*/ 1289827 w 7467600"/>
              <a:gd name="connsiteY912" fmla="*/ 0 h 6858000"/>
              <a:gd name="connsiteX913" fmla="*/ 1321076 w 7467600"/>
              <a:gd name="connsiteY913" fmla="*/ 59722 h 6858000"/>
              <a:gd name="connsiteX914" fmla="*/ 1512579 w 7467600"/>
              <a:gd name="connsiteY914" fmla="*/ 626441 h 6858000"/>
              <a:gd name="connsiteX915" fmla="*/ 1506076 w 7467600"/>
              <a:gd name="connsiteY915" fmla="*/ 1089289 h 6858000"/>
              <a:gd name="connsiteX916" fmla="*/ 1486346 w 7467600"/>
              <a:gd name="connsiteY916" fmla="*/ 1079919 h 6858000"/>
              <a:gd name="connsiteX917" fmla="*/ 1070511 w 7467600"/>
              <a:gd name="connsiteY917" fmla="*/ 48609 h 6858000"/>
              <a:gd name="connsiteX918" fmla="*/ 1057230 w 7467600"/>
              <a:gd name="connsiteY918" fmla="*/ 0 h 6858000"/>
              <a:gd name="connsiteX919" fmla="*/ 43151 w 7467600"/>
              <a:gd name="connsiteY919" fmla="*/ 0 h 6858000"/>
              <a:gd name="connsiteX920" fmla="*/ 95283 w 7467600"/>
              <a:gd name="connsiteY920" fmla="*/ 0 h 6858000"/>
              <a:gd name="connsiteX921" fmla="*/ 300708 w 7467600"/>
              <a:gd name="connsiteY921" fmla="*/ 154571 h 6858000"/>
              <a:gd name="connsiteX922" fmla="*/ 530414 w 7467600"/>
              <a:gd name="connsiteY922" fmla="*/ 354673 h 6858000"/>
              <a:gd name="connsiteX923" fmla="*/ 333785 w 7467600"/>
              <a:gd name="connsiteY923" fmla="*/ 161564 h 6858000"/>
              <a:gd name="connsiteX924" fmla="*/ 147005 w 7467600"/>
              <a:gd name="connsiteY924" fmla="*/ 0 h 6858000"/>
              <a:gd name="connsiteX925" fmla="*/ 272509 w 7467600"/>
              <a:gd name="connsiteY925" fmla="*/ 0 h 6858000"/>
              <a:gd name="connsiteX926" fmla="*/ 326276 w 7467600"/>
              <a:gd name="connsiteY926" fmla="*/ 45847 h 6858000"/>
              <a:gd name="connsiteX927" fmla="*/ 823759 w 7467600"/>
              <a:gd name="connsiteY927" fmla="*/ 574145 h 6858000"/>
              <a:gd name="connsiteX928" fmla="*/ 811254 w 7467600"/>
              <a:gd name="connsiteY928" fmla="*/ 665546 h 6858000"/>
              <a:gd name="connsiteX929" fmla="*/ 154042 w 7467600"/>
              <a:gd name="connsiteY929" fmla="*/ 261522 h 6858000"/>
              <a:gd name="connsiteX930" fmla="*/ 13550 w 7467600"/>
              <a:gd name="connsiteY930" fmla="*/ 158423 h 6858000"/>
              <a:gd name="connsiteX931" fmla="*/ 0 w 7467600"/>
              <a:gd name="connsiteY931" fmla="*/ 146618 h 6858000"/>
              <a:gd name="connsiteX932" fmla="*/ 0 w 7467600"/>
              <a:gd name="connsiteY932" fmla="*/ 59161 h 6858000"/>
              <a:gd name="connsiteX933" fmla="*/ 45427 w 7467600"/>
              <a:gd name="connsiteY933" fmla="*/ 101078 h 6858000"/>
              <a:gd name="connsiteX934" fmla="*/ 630103 w 7467600"/>
              <a:gd name="connsiteY934" fmla="*/ 485885 h 6858000"/>
              <a:gd name="connsiteX935" fmla="*/ 532040 w 7467600"/>
              <a:gd name="connsiteY935" fmla="*/ 399359 h 6858000"/>
              <a:gd name="connsiteX936" fmla="*/ 517618 w 7467600"/>
              <a:gd name="connsiteY936" fmla="*/ 385726 h 6858000"/>
              <a:gd name="connsiteX937" fmla="*/ 285074 w 7467600"/>
              <a:gd name="connsiteY937" fmla="*/ 182755 h 6858000"/>
              <a:gd name="connsiteX938" fmla="*/ 43151 w 7467600"/>
              <a:gd name="connsiteY938" fmla="*/ 0 h 6858000"/>
              <a:gd name="connsiteX0" fmla="*/ 369702 w 7369701"/>
              <a:gd name="connsiteY0" fmla="*/ 6712169 h 6858000"/>
              <a:gd name="connsiteX1" fmla="*/ 366575 w 7369701"/>
              <a:gd name="connsiteY1" fmla="*/ 6715556 h 6858000"/>
              <a:gd name="connsiteX2" fmla="*/ 371637 w 7369701"/>
              <a:gd name="connsiteY2" fmla="*/ 6713954 h 6858000"/>
              <a:gd name="connsiteX3" fmla="*/ 369702 w 7369701"/>
              <a:gd name="connsiteY3" fmla="*/ 6712169 h 6858000"/>
              <a:gd name="connsiteX4" fmla="*/ 1019354 w 7369701"/>
              <a:gd name="connsiteY4" fmla="*/ 6315006 h 6858000"/>
              <a:gd name="connsiteX5" fmla="*/ 441046 w 7369701"/>
              <a:gd name="connsiteY5" fmla="*/ 6691153 h 6858000"/>
              <a:gd name="connsiteX6" fmla="*/ 1019354 w 7369701"/>
              <a:gd name="connsiteY6" fmla="*/ 6315006 h 6858000"/>
              <a:gd name="connsiteX7" fmla="*/ 991680 w 7369701"/>
              <a:gd name="connsiteY7" fmla="*/ 6298413 h 6858000"/>
              <a:gd name="connsiteX8" fmla="*/ 409060 w 7369701"/>
              <a:gd name="connsiteY8" fmla="*/ 6671470 h 6858000"/>
              <a:gd name="connsiteX9" fmla="*/ 991680 w 7369701"/>
              <a:gd name="connsiteY9" fmla="*/ 6298413 h 6858000"/>
              <a:gd name="connsiteX10" fmla="*/ 103333 w 7369701"/>
              <a:gd name="connsiteY10" fmla="*/ 5699602 h 6858000"/>
              <a:gd name="connsiteX11" fmla="*/ 233938 w 7369701"/>
              <a:gd name="connsiteY11" fmla="*/ 5809416 h 6858000"/>
              <a:gd name="connsiteX12" fmla="*/ 883580 w 7369701"/>
              <a:gd name="connsiteY12" fmla="*/ 6180710 h 6858000"/>
              <a:gd name="connsiteX13" fmla="*/ 487337 w 7369701"/>
              <a:gd name="connsiteY13" fmla="*/ 5950182 h 6858000"/>
              <a:gd name="connsiteX14" fmla="*/ 354051 w 7369701"/>
              <a:gd name="connsiteY14" fmla="*/ 5854912 h 6858000"/>
              <a:gd name="connsiteX15" fmla="*/ 195436 w 7369701"/>
              <a:gd name="connsiteY15" fmla="*/ 5755068 h 6858000"/>
              <a:gd name="connsiteX16" fmla="*/ 103333 w 7369701"/>
              <a:gd name="connsiteY16" fmla="*/ 5699602 h 6858000"/>
              <a:gd name="connsiteX17" fmla="*/ 5539432 w 7369701"/>
              <a:gd name="connsiteY17" fmla="*/ 5642928 h 6858000"/>
              <a:gd name="connsiteX18" fmla="*/ 5555462 w 7369701"/>
              <a:gd name="connsiteY18" fmla="*/ 5694454 h 6858000"/>
              <a:gd name="connsiteX19" fmla="*/ 5828270 w 7369701"/>
              <a:gd name="connsiteY19" fmla="*/ 6320663 h 6858000"/>
              <a:gd name="connsiteX20" fmla="*/ 5947416 w 7369701"/>
              <a:gd name="connsiteY20" fmla="*/ 6574846 h 6858000"/>
              <a:gd name="connsiteX21" fmla="*/ 5539432 w 7369701"/>
              <a:gd name="connsiteY21" fmla="*/ 5642928 h 6858000"/>
              <a:gd name="connsiteX22" fmla="*/ 51253 w 7369701"/>
              <a:gd name="connsiteY22" fmla="*/ 5631825 h 6858000"/>
              <a:gd name="connsiteX23" fmla="*/ 211622 w 7369701"/>
              <a:gd name="connsiteY23" fmla="*/ 5728803 h 6858000"/>
              <a:gd name="connsiteX24" fmla="*/ 371652 w 7369701"/>
              <a:gd name="connsiteY24" fmla="*/ 5829062 h 6858000"/>
              <a:gd name="connsiteX25" fmla="*/ 505903 w 7369701"/>
              <a:gd name="connsiteY25" fmla="*/ 5925221 h 6858000"/>
              <a:gd name="connsiteX26" fmla="*/ 899240 w 7369701"/>
              <a:gd name="connsiteY26" fmla="*/ 6153068 h 6858000"/>
              <a:gd name="connsiteX27" fmla="*/ 988114 w 7369701"/>
              <a:gd name="connsiteY27" fmla="*/ 6174204 h 6858000"/>
              <a:gd name="connsiteX28" fmla="*/ 845971 w 7369701"/>
              <a:gd name="connsiteY28" fmla="*/ 6067177 h 6858000"/>
              <a:gd name="connsiteX29" fmla="*/ 448057 w 7369701"/>
              <a:gd name="connsiteY29" fmla="*/ 5841376 h 6858000"/>
              <a:gd name="connsiteX30" fmla="*/ 51253 w 7369701"/>
              <a:gd name="connsiteY30" fmla="*/ 5631825 h 6858000"/>
              <a:gd name="connsiteX31" fmla="*/ 2606687 w 7369701"/>
              <a:gd name="connsiteY31" fmla="*/ 5630718 h 6858000"/>
              <a:gd name="connsiteX32" fmla="*/ 2645658 w 7369701"/>
              <a:gd name="connsiteY32" fmla="*/ 6640259 h 6858000"/>
              <a:gd name="connsiteX33" fmla="*/ 2606687 w 7369701"/>
              <a:gd name="connsiteY33" fmla="*/ 5630718 h 6858000"/>
              <a:gd name="connsiteX34" fmla="*/ 3642057 w 7369701"/>
              <a:gd name="connsiteY34" fmla="*/ 5573487 h 6858000"/>
              <a:gd name="connsiteX35" fmla="*/ 3632981 w 7369701"/>
              <a:gd name="connsiteY35" fmla="*/ 5579437 h 6858000"/>
              <a:gd name="connsiteX36" fmla="*/ 3382436 w 7369701"/>
              <a:gd name="connsiteY36" fmla="*/ 5952726 h 6858000"/>
              <a:gd name="connsiteX37" fmla="*/ 3191929 w 7369701"/>
              <a:gd name="connsiteY37" fmla="*/ 6662669 h 6858000"/>
              <a:gd name="connsiteX38" fmla="*/ 3369898 w 7369701"/>
              <a:gd name="connsiteY38" fmla="*/ 6081771 h 6858000"/>
              <a:gd name="connsiteX39" fmla="*/ 3642057 w 7369701"/>
              <a:gd name="connsiteY39" fmla="*/ 5573487 h 6858000"/>
              <a:gd name="connsiteX40" fmla="*/ 2650666 w 7369701"/>
              <a:gd name="connsiteY40" fmla="*/ 5530686 h 6858000"/>
              <a:gd name="connsiteX41" fmla="*/ 2650249 w 7369701"/>
              <a:gd name="connsiteY41" fmla="*/ 5532101 h 6858000"/>
              <a:gd name="connsiteX42" fmla="*/ 2663808 w 7369701"/>
              <a:gd name="connsiteY42" fmla="*/ 6535215 h 6858000"/>
              <a:gd name="connsiteX43" fmla="*/ 2665418 w 7369701"/>
              <a:gd name="connsiteY43" fmla="*/ 6132756 h 6858000"/>
              <a:gd name="connsiteX44" fmla="*/ 2650666 w 7369701"/>
              <a:gd name="connsiteY44" fmla="*/ 5530686 h 6858000"/>
              <a:gd name="connsiteX45" fmla="*/ 2680277 w 7369701"/>
              <a:gd name="connsiteY45" fmla="*/ 5479204 h 6858000"/>
              <a:gd name="connsiteX46" fmla="*/ 2678972 w 7369701"/>
              <a:gd name="connsiteY46" fmla="*/ 5481582 h 6858000"/>
              <a:gd name="connsiteX47" fmla="*/ 2696666 w 7369701"/>
              <a:gd name="connsiteY47" fmla="*/ 6133836 h 6858000"/>
              <a:gd name="connsiteX48" fmla="*/ 2695769 w 7369701"/>
              <a:gd name="connsiteY48" fmla="*/ 6390955 h 6858000"/>
              <a:gd name="connsiteX49" fmla="*/ 2739893 w 7369701"/>
              <a:gd name="connsiteY49" fmla="*/ 6108357 h 6858000"/>
              <a:gd name="connsiteX50" fmla="*/ 2680277 w 7369701"/>
              <a:gd name="connsiteY50" fmla="*/ 5479204 h 6858000"/>
              <a:gd name="connsiteX51" fmla="*/ 1132195 w 7369701"/>
              <a:gd name="connsiteY51" fmla="*/ 5467980 h 6858000"/>
              <a:gd name="connsiteX52" fmla="*/ 1679056 w 7369701"/>
              <a:gd name="connsiteY52" fmla="*/ 5516907 h 6858000"/>
              <a:gd name="connsiteX53" fmla="*/ 2128648 w 7369701"/>
              <a:gd name="connsiteY53" fmla="*/ 5474249 h 6858000"/>
              <a:gd name="connsiteX54" fmla="*/ 1825619 w 7369701"/>
              <a:gd name="connsiteY54" fmla="*/ 5478447 h 6858000"/>
              <a:gd name="connsiteX55" fmla="*/ 1737798 w 7369701"/>
              <a:gd name="connsiteY55" fmla="*/ 5483353 h 6858000"/>
              <a:gd name="connsiteX56" fmla="*/ 1132195 w 7369701"/>
              <a:gd name="connsiteY56" fmla="*/ 5467980 h 6858000"/>
              <a:gd name="connsiteX57" fmla="*/ 1456157 w 7369701"/>
              <a:gd name="connsiteY57" fmla="*/ 5371404 h 6858000"/>
              <a:gd name="connsiteX58" fmla="*/ 1244432 w 7369701"/>
              <a:gd name="connsiteY58" fmla="*/ 5385601 h 6858000"/>
              <a:gd name="connsiteX59" fmla="*/ 973990 w 7369701"/>
              <a:gd name="connsiteY59" fmla="*/ 5424940 h 6858000"/>
              <a:gd name="connsiteX60" fmla="*/ 1103809 w 7369701"/>
              <a:gd name="connsiteY60" fmla="*/ 5433720 h 6858000"/>
              <a:gd name="connsiteX61" fmla="*/ 1123454 w 7369701"/>
              <a:gd name="connsiteY61" fmla="*/ 5435727 h 6858000"/>
              <a:gd name="connsiteX62" fmla="*/ 1737017 w 7369701"/>
              <a:gd name="connsiteY62" fmla="*/ 5452183 h 6858000"/>
              <a:gd name="connsiteX63" fmla="*/ 1824397 w 7369701"/>
              <a:gd name="connsiteY63" fmla="*/ 5447757 h 6858000"/>
              <a:gd name="connsiteX64" fmla="*/ 2070059 w 7369701"/>
              <a:gd name="connsiteY64" fmla="*/ 5441660 h 6858000"/>
              <a:gd name="connsiteX65" fmla="*/ 1456157 w 7369701"/>
              <a:gd name="connsiteY65" fmla="*/ 5371404 h 6858000"/>
              <a:gd name="connsiteX66" fmla="*/ 4988186 w 7369701"/>
              <a:gd name="connsiteY66" fmla="*/ 5216467 h 6858000"/>
              <a:gd name="connsiteX67" fmla="*/ 4777334 w 7369701"/>
              <a:gd name="connsiteY67" fmla="*/ 5406072 h 6858000"/>
              <a:gd name="connsiteX68" fmla="*/ 4718341 w 7369701"/>
              <a:gd name="connsiteY68" fmla="*/ 5468043 h 6858000"/>
              <a:gd name="connsiteX69" fmla="*/ 4604655 w 7369701"/>
              <a:gd name="connsiteY69" fmla="*/ 5583434 h 6858000"/>
              <a:gd name="connsiteX70" fmla="*/ 4565074 w 7369701"/>
              <a:gd name="connsiteY70" fmla="*/ 5618550 h 6858000"/>
              <a:gd name="connsiteX71" fmla="*/ 4988186 w 7369701"/>
              <a:gd name="connsiteY71" fmla="*/ 5216467 h 6858000"/>
              <a:gd name="connsiteX72" fmla="*/ 4978032 w 7369701"/>
              <a:gd name="connsiteY72" fmla="*/ 5183809 h 6858000"/>
              <a:gd name="connsiteX73" fmla="*/ 4463413 w 7369701"/>
              <a:gd name="connsiteY73" fmla="*/ 5615162 h 6858000"/>
              <a:gd name="connsiteX74" fmla="*/ 4358134 w 7369701"/>
              <a:gd name="connsiteY74" fmla="*/ 5742791 h 6858000"/>
              <a:gd name="connsiteX75" fmla="*/ 4376219 w 7369701"/>
              <a:gd name="connsiteY75" fmla="*/ 5729027 h 6858000"/>
              <a:gd name="connsiteX76" fmla="*/ 4582340 w 7369701"/>
              <a:gd name="connsiteY76" fmla="*/ 5561037 h 6858000"/>
              <a:gd name="connsiteX77" fmla="*/ 4694684 w 7369701"/>
              <a:gd name="connsiteY77" fmla="*/ 5447098 h 6858000"/>
              <a:gd name="connsiteX78" fmla="*/ 4754123 w 7369701"/>
              <a:gd name="connsiteY78" fmla="*/ 5384643 h 6858000"/>
              <a:gd name="connsiteX79" fmla="*/ 4978032 w 7369701"/>
              <a:gd name="connsiteY79" fmla="*/ 5183809 h 6858000"/>
              <a:gd name="connsiteX80" fmla="*/ 1903353 w 7369701"/>
              <a:gd name="connsiteY80" fmla="*/ 5044827 h 6858000"/>
              <a:gd name="connsiteX81" fmla="*/ 1936931 w 7369701"/>
              <a:gd name="connsiteY81" fmla="*/ 5093954 h 6858000"/>
              <a:gd name="connsiteX82" fmla="*/ 2195868 w 7369701"/>
              <a:gd name="connsiteY82" fmla="*/ 5396574 h 6858000"/>
              <a:gd name="connsiteX83" fmla="*/ 2088852 w 7369701"/>
              <a:gd name="connsiteY83" fmla="*/ 5166123 h 6858000"/>
              <a:gd name="connsiteX84" fmla="*/ 1958241 w 7369701"/>
              <a:gd name="connsiteY84" fmla="*/ 5067955 h 6858000"/>
              <a:gd name="connsiteX85" fmla="*/ 1903353 w 7369701"/>
              <a:gd name="connsiteY85" fmla="*/ 5044827 h 6858000"/>
              <a:gd name="connsiteX86" fmla="*/ 1979378 w 7369701"/>
              <a:gd name="connsiteY86" fmla="*/ 4769504 h 6858000"/>
              <a:gd name="connsiteX87" fmla="*/ 2882120 w 7369701"/>
              <a:gd name="connsiteY87" fmla="*/ 5064547 h 6858000"/>
              <a:gd name="connsiteX88" fmla="*/ 2793103 w 7369701"/>
              <a:gd name="connsiteY88" fmla="*/ 5039699 h 6858000"/>
              <a:gd name="connsiteX89" fmla="*/ 2770041 w 7369701"/>
              <a:gd name="connsiteY89" fmla="*/ 5033634 h 6858000"/>
              <a:gd name="connsiteX90" fmla="*/ 1979378 w 7369701"/>
              <a:gd name="connsiteY90" fmla="*/ 4769504 h 6858000"/>
              <a:gd name="connsiteX91" fmla="*/ 1927410 w 7369701"/>
              <a:gd name="connsiteY91" fmla="*/ 4716164 h 6858000"/>
              <a:gd name="connsiteX92" fmla="*/ 1959587 w 7369701"/>
              <a:gd name="connsiteY92" fmla="*/ 4728849 h 6858000"/>
              <a:gd name="connsiteX93" fmla="*/ 2777707 w 7369701"/>
              <a:gd name="connsiteY93" fmla="*/ 5003991 h 6858000"/>
              <a:gd name="connsiteX94" fmla="*/ 2800768 w 7369701"/>
              <a:gd name="connsiteY94" fmla="*/ 5010056 h 6858000"/>
              <a:gd name="connsiteX95" fmla="*/ 2879408 w 7369701"/>
              <a:gd name="connsiteY95" fmla="*/ 5031590 h 6858000"/>
              <a:gd name="connsiteX96" fmla="*/ 2862295 w 7369701"/>
              <a:gd name="connsiteY96" fmla="*/ 5022958 h 6858000"/>
              <a:gd name="connsiteX97" fmla="*/ 2813343 w 7369701"/>
              <a:gd name="connsiteY97" fmla="*/ 4998369 h 6858000"/>
              <a:gd name="connsiteX98" fmla="*/ 2646245 w 7369701"/>
              <a:gd name="connsiteY98" fmla="*/ 4930999 h 6858000"/>
              <a:gd name="connsiteX99" fmla="*/ 1999243 w 7369701"/>
              <a:gd name="connsiteY99" fmla="*/ 4730524 h 6858000"/>
              <a:gd name="connsiteX100" fmla="*/ 1979527 w 7369701"/>
              <a:gd name="connsiteY100" fmla="*/ 4726651 h 6858000"/>
              <a:gd name="connsiteX101" fmla="*/ 1927410 w 7369701"/>
              <a:gd name="connsiteY101" fmla="*/ 4716164 h 6858000"/>
              <a:gd name="connsiteX102" fmla="*/ 1997014 w 7369701"/>
              <a:gd name="connsiteY102" fmla="*/ 4698007 h 6858000"/>
              <a:gd name="connsiteX103" fmla="*/ 2005458 w 7369701"/>
              <a:gd name="connsiteY103" fmla="*/ 4699540 h 6858000"/>
              <a:gd name="connsiteX104" fmla="*/ 2657186 w 7369701"/>
              <a:gd name="connsiteY104" fmla="*/ 4901687 h 6858000"/>
              <a:gd name="connsiteX105" fmla="*/ 2826662 w 7369701"/>
              <a:gd name="connsiteY105" fmla="*/ 4970362 h 6858000"/>
              <a:gd name="connsiteX106" fmla="*/ 2876100 w 7369701"/>
              <a:gd name="connsiteY106" fmla="*/ 4995397 h 6858000"/>
              <a:gd name="connsiteX107" fmla="*/ 3042600 w 7369701"/>
              <a:gd name="connsiteY107" fmla="*/ 5059532 h 6858000"/>
              <a:gd name="connsiteX108" fmla="*/ 1997014 w 7369701"/>
              <a:gd name="connsiteY108" fmla="*/ 4698007 h 6858000"/>
              <a:gd name="connsiteX109" fmla="*/ 2305292 w 7369701"/>
              <a:gd name="connsiteY109" fmla="*/ 4219492 h 6858000"/>
              <a:gd name="connsiteX110" fmla="*/ 3360922 w 7369701"/>
              <a:gd name="connsiteY110" fmla="*/ 4529373 h 6858000"/>
              <a:gd name="connsiteX111" fmla="*/ 3492420 w 7369701"/>
              <a:gd name="connsiteY111" fmla="*/ 4510145 h 6858000"/>
              <a:gd name="connsiteX112" fmla="*/ 3364086 w 7369701"/>
              <a:gd name="connsiteY112" fmla="*/ 4480340 h 6858000"/>
              <a:gd name="connsiteX113" fmla="*/ 3225818 w 7369701"/>
              <a:gd name="connsiteY113" fmla="*/ 4411822 h 6858000"/>
              <a:gd name="connsiteX114" fmla="*/ 3129696 w 7369701"/>
              <a:gd name="connsiteY114" fmla="*/ 4360704 h 6858000"/>
              <a:gd name="connsiteX115" fmla="*/ 2814545 w 7369701"/>
              <a:gd name="connsiteY115" fmla="*/ 4282955 h 6858000"/>
              <a:gd name="connsiteX116" fmla="*/ 2305292 w 7369701"/>
              <a:gd name="connsiteY116" fmla="*/ 4219492 h 6858000"/>
              <a:gd name="connsiteX117" fmla="*/ 2626982 w 7369701"/>
              <a:gd name="connsiteY117" fmla="*/ 4206450 h 6858000"/>
              <a:gd name="connsiteX118" fmla="*/ 2490617 w 7369701"/>
              <a:gd name="connsiteY118" fmla="*/ 4206951 h 6858000"/>
              <a:gd name="connsiteX119" fmla="*/ 2819869 w 7369701"/>
              <a:gd name="connsiteY119" fmla="*/ 4252936 h 6858000"/>
              <a:gd name="connsiteX120" fmla="*/ 3143018 w 7369701"/>
              <a:gd name="connsiteY120" fmla="*/ 4332698 h 6858000"/>
              <a:gd name="connsiteX121" fmla="*/ 3241520 w 7369701"/>
              <a:gd name="connsiteY121" fmla="*/ 4385112 h 6858000"/>
              <a:gd name="connsiteX122" fmla="*/ 3374575 w 7369701"/>
              <a:gd name="connsiteY122" fmla="*/ 4451517 h 6858000"/>
              <a:gd name="connsiteX123" fmla="*/ 3505221 w 7369701"/>
              <a:gd name="connsiteY123" fmla="*/ 4480757 h 6858000"/>
              <a:gd name="connsiteX124" fmla="*/ 2626982 w 7369701"/>
              <a:gd name="connsiteY124" fmla="*/ 4206450 h 6858000"/>
              <a:gd name="connsiteX125" fmla="*/ 1310106 w 7369701"/>
              <a:gd name="connsiteY125" fmla="*/ 3943217 h 6858000"/>
              <a:gd name="connsiteX126" fmla="*/ 854994 w 7369701"/>
              <a:gd name="connsiteY126" fmla="*/ 4399136 h 6858000"/>
              <a:gd name="connsiteX127" fmla="*/ 742462 w 7369701"/>
              <a:gd name="connsiteY127" fmla="*/ 4594648 h 6858000"/>
              <a:gd name="connsiteX128" fmla="*/ 820602 w 7369701"/>
              <a:gd name="connsiteY128" fmla="*/ 4485915 h 6858000"/>
              <a:gd name="connsiteX129" fmla="*/ 878295 w 7369701"/>
              <a:gd name="connsiteY129" fmla="*/ 4403594 h 6858000"/>
              <a:gd name="connsiteX130" fmla="*/ 1240607 w 7369701"/>
              <a:gd name="connsiteY130" fmla="*/ 4010401 h 6858000"/>
              <a:gd name="connsiteX131" fmla="*/ 1310106 w 7369701"/>
              <a:gd name="connsiteY131" fmla="*/ 3943217 h 6858000"/>
              <a:gd name="connsiteX132" fmla="*/ 1423113 w 7369701"/>
              <a:gd name="connsiteY132" fmla="*/ 3874565 h 6858000"/>
              <a:gd name="connsiteX133" fmla="*/ 1260565 w 7369701"/>
              <a:gd name="connsiteY133" fmla="*/ 4031982 h 6858000"/>
              <a:gd name="connsiteX134" fmla="*/ 901900 w 7369701"/>
              <a:gd name="connsiteY134" fmla="*/ 4421236 h 6858000"/>
              <a:gd name="connsiteX135" fmla="*/ 845044 w 7369701"/>
              <a:gd name="connsiteY135" fmla="*/ 4502436 h 6858000"/>
              <a:gd name="connsiteX136" fmla="*/ 685926 w 7369701"/>
              <a:gd name="connsiteY136" fmla="*/ 4703069 h 6858000"/>
              <a:gd name="connsiteX137" fmla="*/ 684248 w 7369701"/>
              <a:gd name="connsiteY137" fmla="*/ 4706721 h 6858000"/>
              <a:gd name="connsiteX138" fmla="*/ 1423113 w 7369701"/>
              <a:gd name="connsiteY138" fmla="*/ 3874565 h 6858000"/>
              <a:gd name="connsiteX139" fmla="*/ 3316479 w 7369701"/>
              <a:gd name="connsiteY139" fmla="*/ 3872136 h 6858000"/>
              <a:gd name="connsiteX140" fmla="*/ 3546806 w 7369701"/>
              <a:gd name="connsiteY140" fmla="*/ 4356139 h 6858000"/>
              <a:gd name="connsiteX141" fmla="*/ 3364433 w 7369701"/>
              <a:gd name="connsiteY141" fmla="*/ 3953121 h 6858000"/>
              <a:gd name="connsiteX142" fmla="*/ 3316479 w 7369701"/>
              <a:gd name="connsiteY142" fmla="*/ 3872136 h 6858000"/>
              <a:gd name="connsiteX143" fmla="*/ 3291335 w 7369701"/>
              <a:gd name="connsiteY143" fmla="*/ 3767420 h 6858000"/>
              <a:gd name="connsiteX144" fmla="*/ 3390805 w 7369701"/>
              <a:gd name="connsiteY144" fmla="*/ 3937163 h 6858000"/>
              <a:gd name="connsiteX145" fmla="*/ 3579062 w 7369701"/>
              <a:gd name="connsiteY145" fmla="*/ 4359040 h 6858000"/>
              <a:gd name="connsiteX146" fmla="*/ 3467355 w 7369701"/>
              <a:gd name="connsiteY146" fmla="*/ 3988130 h 6858000"/>
              <a:gd name="connsiteX147" fmla="*/ 3310753 w 7369701"/>
              <a:gd name="connsiteY147" fmla="*/ 3787140 h 6858000"/>
              <a:gd name="connsiteX148" fmla="*/ 3291335 w 7369701"/>
              <a:gd name="connsiteY148" fmla="*/ 3767420 h 6858000"/>
              <a:gd name="connsiteX149" fmla="*/ 1635889 w 7369701"/>
              <a:gd name="connsiteY149" fmla="*/ 3709494 h 6858000"/>
              <a:gd name="connsiteX150" fmla="*/ 1634800 w 7369701"/>
              <a:gd name="connsiteY150" fmla="*/ 3731111 h 6858000"/>
              <a:gd name="connsiteX151" fmla="*/ 1635889 w 7369701"/>
              <a:gd name="connsiteY151" fmla="*/ 3709494 h 6858000"/>
              <a:gd name="connsiteX152" fmla="*/ 1510397 w 7369701"/>
              <a:gd name="connsiteY152" fmla="*/ 3684705 h 6858000"/>
              <a:gd name="connsiteX153" fmla="*/ 1146550 w 7369701"/>
              <a:gd name="connsiteY153" fmla="*/ 3802012 h 6858000"/>
              <a:gd name="connsiteX154" fmla="*/ 698834 w 7369701"/>
              <a:gd name="connsiteY154" fmla="*/ 3952272 h 6858000"/>
              <a:gd name="connsiteX155" fmla="*/ 34256 w 7369701"/>
              <a:gd name="connsiteY155" fmla="*/ 4347603 h 6858000"/>
              <a:gd name="connsiteX156" fmla="*/ 527241 w 7369701"/>
              <a:gd name="connsiteY156" fmla="*/ 4065078 h 6858000"/>
              <a:gd name="connsiteX157" fmla="*/ 1510397 w 7369701"/>
              <a:gd name="connsiteY157" fmla="*/ 3684705 h 6858000"/>
              <a:gd name="connsiteX158" fmla="*/ 1313114 w 7369701"/>
              <a:gd name="connsiteY158" fmla="*/ 3655216 h 6858000"/>
              <a:gd name="connsiteX159" fmla="*/ 1109304 w 7369701"/>
              <a:gd name="connsiteY159" fmla="*/ 3669030 h 6858000"/>
              <a:gd name="connsiteX160" fmla="*/ 8129 w 7369701"/>
              <a:gd name="connsiteY160" fmla="*/ 4330519 h 6858000"/>
              <a:gd name="connsiteX161" fmla="*/ 687572 w 7369701"/>
              <a:gd name="connsiteY161" fmla="*/ 3925629 h 6858000"/>
              <a:gd name="connsiteX162" fmla="*/ 1138365 w 7369701"/>
              <a:gd name="connsiteY162" fmla="*/ 3774515 h 6858000"/>
              <a:gd name="connsiteX163" fmla="*/ 1505579 w 7369701"/>
              <a:gd name="connsiteY163" fmla="*/ 3655526 h 6858000"/>
              <a:gd name="connsiteX164" fmla="*/ 1313114 w 7369701"/>
              <a:gd name="connsiteY164" fmla="*/ 3655216 h 6858000"/>
              <a:gd name="connsiteX165" fmla="*/ 3655073 w 7369701"/>
              <a:gd name="connsiteY165" fmla="*/ 3650884 h 6858000"/>
              <a:gd name="connsiteX166" fmla="*/ 3989938 w 7369701"/>
              <a:gd name="connsiteY166" fmla="*/ 3991685 h 6858000"/>
              <a:gd name="connsiteX167" fmla="*/ 4393907 w 7369701"/>
              <a:gd name="connsiteY167" fmla="*/ 4261258 h 6858000"/>
              <a:gd name="connsiteX168" fmla="*/ 4648051 w 7369701"/>
              <a:gd name="connsiteY168" fmla="*/ 4374051 h 6858000"/>
              <a:gd name="connsiteX169" fmla="*/ 4383389 w 7369701"/>
              <a:gd name="connsiteY169" fmla="*/ 4184369 h 6858000"/>
              <a:gd name="connsiteX170" fmla="*/ 4165508 w 7369701"/>
              <a:gd name="connsiteY170" fmla="*/ 4035196 h 6858000"/>
              <a:gd name="connsiteX171" fmla="*/ 4068162 w 7369701"/>
              <a:gd name="connsiteY171" fmla="*/ 3953394 h 6858000"/>
              <a:gd name="connsiteX172" fmla="*/ 3981416 w 7369701"/>
              <a:gd name="connsiteY172" fmla="*/ 3880482 h 6858000"/>
              <a:gd name="connsiteX173" fmla="*/ 3800147 w 7369701"/>
              <a:gd name="connsiteY173" fmla="*/ 3749872 h 6858000"/>
              <a:gd name="connsiteX174" fmla="*/ 3655073 w 7369701"/>
              <a:gd name="connsiteY174" fmla="*/ 3650884 h 6858000"/>
              <a:gd name="connsiteX175" fmla="*/ 3670252 w 7369701"/>
              <a:gd name="connsiteY175" fmla="*/ 3622798 h 6858000"/>
              <a:gd name="connsiteX176" fmla="*/ 3817258 w 7369701"/>
              <a:gd name="connsiteY176" fmla="*/ 3723577 h 6858000"/>
              <a:gd name="connsiteX177" fmla="*/ 4000461 w 7369701"/>
              <a:gd name="connsiteY177" fmla="*/ 3855966 h 6858000"/>
              <a:gd name="connsiteX178" fmla="*/ 4088180 w 7369701"/>
              <a:gd name="connsiteY178" fmla="*/ 3929774 h 6858000"/>
              <a:gd name="connsiteX179" fmla="*/ 4184555 w 7369701"/>
              <a:gd name="connsiteY179" fmla="*/ 4010683 h 6858000"/>
              <a:gd name="connsiteX180" fmla="*/ 4399563 w 7369701"/>
              <a:gd name="connsiteY180" fmla="*/ 4158106 h 6858000"/>
              <a:gd name="connsiteX181" fmla="*/ 4684469 w 7369701"/>
              <a:gd name="connsiteY181" fmla="*/ 4364680 h 6858000"/>
              <a:gd name="connsiteX182" fmla="*/ 4690271 w 7369701"/>
              <a:gd name="connsiteY182" fmla="*/ 4370034 h 6858000"/>
              <a:gd name="connsiteX183" fmla="*/ 4136093 w 7369701"/>
              <a:gd name="connsiteY183" fmla="*/ 3858466 h 6858000"/>
              <a:gd name="connsiteX184" fmla="*/ 3670252 w 7369701"/>
              <a:gd name="connsiteY184" fmla="*/ 3622798 h 6858000"/>
              <a:gd name="connsiteX185" fmla="*/ 4440129 w 7369701"/>
              <a:gd name="connsiteY185" fmla="*/ 3448571 h 6858000"/>
              <a:gd name="connsiteX186" fmla="*/ 4856525 w 7369701"/>
              <a:gd name="connsiteY186" fmla="*/ 3915351 h 6858000"/>
              <a:gd name="connsiteX187" fmla="*/ 5059055 w 7369701"/>
              <a:gd name="connsiteY187" fmla="*/ 4108918 h 6858000"/>
              <a:gd name="connsiteX188" fmla="*/ 5290070 w 7369701"/>
              <a:gd name="connsiteY188" fmla="*/ 4263619 h 6858000"/>
              <a:gd name="connsiteX189" fmla="*/ 4834991 w 7369701"/>
              <a:gd name="connsiteY189" fmla="*/ 3830985 h 6858000"/>
              <a:gd name="connsiteX190" fmla="*/ 4440129 w 7369701"/>
              <a:gd name="connsiteY190" fmla="*/ 3448571 h 6858000"/>
              <a:gd name="connsiteX191" fmla="*/ 4441737 w 7369701"/>
              <a:gd name="connsiteY191" fmla="*/ 3399734 h 6858000"/>
              <a:gd name="connsiteX192" fmla="*/ 4431236 w 7369701"/>
              <a:gd name="connsiteY192" fmla="*/ 3400954 h 6858000"/>
              <a:gd name="connsiteX193" fmla="*/ 4557150 w 7369701"/>
              <a:gd name="connsiteY193" fmla="*/ 3510023 h 6858000"/>
              <a:gd name="connsiteX194" fmla="*/ 4856936 w 7369701"/>
              <a:gd name="connsiteY194" fmla="*/ 3809146 h 6858000"/>
              <a:gd name="connsiteX195" fmla="*/ 5111996 w 7369701"/>
              <a:gd name="connsiteY195" fmla="*/ 4065759 h 6858000"/>
              <a:gd name="connsiteX196" fmla="*/ 5388878 w 7369701"/>
              <a:gd name="connsiteY196" fmla="*/ 4300185 h 6858000"/>
              <a:gd name="connsiteX197" fmla="*/ 5425556 w 7369701"/>
              <a:gd name="connsiteY197" fmla="*/ 4308967 h 6858000"/>
              <a:gd name="connsiteX198" fmla="*/ 4943646 w 7369701"/>
              <a:gd name="connsiteY198" fmla="*/ 3822916 h 6858000"/>
              <a:gd name="connsiteX199" fmla="*/ 4594837 w 7369701"/>
              <a:gd name="connsiteY199" fmla="*/ 3532274 h 6858000"/>
              <a:gd name="connsiteX200" fmla="*/ 4441737 w 7369701"/>
              <a:gd name="connsiteY200" fmla="*/ 3399734 h 6858000"/>
              <a:gd name="connsiteX201" fmla="*/ 5425834 w 7369701"/>
              <a:gd name="connsiteY201" fmla="*/ 3162785 h 6858000"/>
              <a:gd name="connsiteX202" fmla="*/ 5401644 w 7369701"/>
              <a:gd name="connsiteY202" fmla="*/ 3617847 h 6858000"/>
              <a:gd name="connsiteX203" fmla="*/ 5467256 w 7369701"/>
              <a:gd name="connsiteY203" fmla="*/ 4175494 h 6858000"/>
              <a:gd name="connsiteX204" fmla="*/ 5448069 w 7369701"/>
              <a:gd name="connsiteY204" fmla="*/ 3567554 h 6858000"/>
              <a:gd name="connsiteX205" fmla="*/ 5425834 w 7369701"/>
              <a:gd name="connsiteY205" fmla="*/ 3162785 h 6858000"/>
              <a:gd name="connsiteX206" fmla="*/ 1318687 w 7369701"/>
              <a:gd name="connsiteY206" fmla="*/ 3113840 h 6858000"/>
              <a:gd name="connsiteX207" fmla="*/ 1066793 w 7369701"/>
              <a:gd name="connsiteY207" fmla="*/ 3212171 h 6858000"/>
              <a:gd name="connsiteX208" fmla="*/ 993319 w 7369701"/>
              <a:gd name="connsiteY208" fmla="*/ 3247648 h 6858000"/>
              <a:gd name="connsiteX209" fmla="*/ 853081 w 7369701"/>
              <a:gd name="connsiteY209" fmla="*/ 3312410 h 6858000"/>
              <a:gd name="connsiteX210" fmla="*/ 805957 w 7369701"/>
              <a:gd name="connsiteY210" fmla="*/ 3330443 h 6858000"/>
              <a:gd name="connsiteX211" fmla="*/ 1318687 w 7369701"/>
              <a:gd name="connsiteY211" fmla="*/ 3113840 h 6858000"/>
              <a:gd name="connsiteX212" fmla="*/ 5453702 w 7369701"/>
              <a:gd name="connsiteY212" fmla="*/ 3090882 h 6858000"/>
              <a:gd name="connsiteX213" fmla="*/ 5480135 w 7369701"/>
              <a:gd name="connsiteY213" fmla="*/ 3565802 h 6858000"/>
              <a:gd name="connsiteX214" fmla="*/ 5499023 w 7369701"/>
              <a:gd name="connsiteY214" fmla="*/ 4166310 h 6858000"/>
              <a:gd name="connsiteX215" fmla="*/ 5547022 w 7369701"/>
              <a:gd name="connsiteY215" fmla="*/ 3607838 h 6858000"/>
              <a:gd name="connsiteX216" fmla="*/ 5515964 w 7369701"/>
              <a:gd name="connsiteY216" fmla="*/ 3378541 h 6858000"/>
              <a:gd name="connsiteX217" fmla="*/ 5453702 w 7369701"/>
              <a:gd name="connsiteY217" fmla="*/ 3090882 h 6858000"/>
              <a:gd name="connsiteX218" fmla="*/ 1238695 w 7369701"/>
              <a:gd name="connsiteY218" fmla="*/ 3076820 h 6858000"/>
              <a:gd name="connsiteX219" fmla="*/ 716371 w 7369701"/>
              <a:gd name="connsiteY219" fmla="*/ 3293249 h 6858000"/>
              <a:gd name="connsiteX220" fmla="*/ 579522 w 7369701"/>
              <a:gd name="connsiteY220" fmla="*/ 3371759 h 6858000"/>
              <a:gd name="connsiteX221" fmla="*/ 600288 w 7369701"/>
              <a:gd name="connsiteY221" fmla="*/ 3365555 h 6858000"/>
              <a:gd name="connsiteX222" fmla="*/ 840692 w 7369701"/>
              <a:gd name="connsiteY222" fmla="*/ 3284921 h 6858000"/>
              <a:gd name="connsiteX223" fmla="*/ 979248 w 7369701"/>
              <a:gd name="connsiteY223" fmla="*/ 3221003 h 6858000"/>
              <a:gd name="connsiteX224" fmla="*/ 1053282 w 7369701"/>
              <a:gd name="connsiteY224" fmla="*/ 3185247 h 6858000"/>
              <a:gd name="connsiteX225" fmla="*/ 1320603 w 7369701"/>
              <a:gd name="connsiteY225" fmla="*/ 3081281 h 6858000"/>
              <a:gd name="connsiteX226" fmla="*/ 1238695 w 7369701"/>
              <a:gd name="connsiteY226" fmla="*/ 3076820 h 6858000"/>
              <a:gd name="connsiteX227" fmla="*/ 5425627 w 7369701"/>
              <a:gd name="connsiteY227" fmla="*/ 2954192 h 6858000"/>
              <a:gd name="connsiteX228" fmla="*/ 5470770 w 7369701"/>
              <a:gd name="connsiteY228" fmla="*/ 3005435 h 6858000"/>
              <a:gd name="connsiteX229" fmla="*/ 5519779 w 7369701"/>
              <a:gd name="connsiteY229" fmla="*/ 4359223 h 6858000"/>
              <a:gd name="connsiteX230" fmla="*/ 5520293 w 7369701"/>
              <a:gd name="connsiteY230" fmla="*/ 4360602 h 6858000"/>
              <a:gd name="connsiteX231" fmla="*/ 5767221 w 7369701"/>
              <a:gd name="connsiteY231" fmla="*/ 4665564 h 6858000"/>
              <a:gd name="connsiteX232" fmla="*/ 6937169 w 7369701"/>
              <a:gd name="connsiteY232" fmla="*/ 4815941 h 6858000"/>
              <a:gd name="connsiteX233" fmla="*/ 6953922 w 7369701"/>
              <a:gd name="connsiteY233" fmla="*/ 4890068 h 6858000"/>
              <a:gd name="connsiteX234" fmla="*/ 6071359 w 7369701"/>
              <a:gd name="connsiteY234" fmla="*/ 4770770 h 6858000"/>
              <a:gd name="connsiteX235" fmla="*/ 6038839 w 7369701"/>
              <a:gd name="connsiteY235" fmla="*/ 4764474 h 6858000"/>
              <a:gd name="connsiteX236" fmla="*/ 6038706 w 7369701"/>
              <a:gd name="connsiteY236" fmla="*/ 4763847 h 6858000"/>
              <a:gd name="connsiteX237" fmla="*/ 6037784 w 7369701"/>
              <a:gd name="connsiteY237" fmla="*/ 4764270 h 6858000"/>
              <a:gd name="connsiteX238" fmla="*/ 6038839 w 7369701"/>
              <a:gd name="connsiteY238" fmla="*/ 4764474 h 6858000"/>
              <a:gd name="connsiteX239" fmla="*/ 6040338 w 7369701"/>
              <a:gd name="connsiteY239" fmla="*/ 4771418 h 6858000"/>
              <a:gd name="connsiteX240" fmla="*/ 6024488 w 7369701"/>
              <a:gd name="connsiteY240" fmla="*/ 4809903 h 6858000"/>
              <a:gd name="connsiteX241" fmla="*/ 5599771 w 7369701"/>
              <a:gd name="connsiteY241" fmla="*/ 5509652 h 6858000"/>
              <a:gd name="connsiteX242" fmla="*/ 5548843 w 7369701"/>
              <a:gd name="connsiteY242" fmla="*/ 5563845 h 6858000"/>
              <a:gd name="connsiteX243" fmla="*/ 5940952 w 7369701"/>
              <a:gd name="connsiteY243" fmla="*/ 6250028 h 6858000"/>
              <a:gd name="connsiteX244" fmla="*/ 6043441 w 7369701"/>
              <a:gd name="connsiteY244" fmla="*/ 6665847 h 6858000"/>
              <a:gd name="connsiteX245" fmla="*/ 6093432 w 7369701"/>
              <a:gd name="connsiteY245" fmla="*/ 6858000 h 6858000"/>
              <a:gd name="connsiteX246" fmla="*/ 6034344 w 7369701"/>
              <a:gd name="connsiteY246" fmla="*/ 6858000 h 6858000"/>
              <a:gd name="connsiteX247" fmla="*/ 6026679 w 7369701"/>
              <a:gd name="connsiteY247" fmla="*/ 6836959 h 6858000"/>
              <a:gd name="connsiteX248" fmla="*/ 5800441 w 7369701"/>
              <a:gd name="connsiteY248" fmla="*/ 6335286 h 6858000"/>
              <a:gd name="connsiteX249" fmla="*/ 5526562 w 7369701"/>
              <a:gd name="connsiteY249" fmla="*/ 5705388 h 6858000"/>
              <a:gd name="connsiteX250" fmla="*/ 5519640 w 7369701"/>
              <a:gd name="connsiteY250" fmla="*/ 5683774 h 6858000"/>
              <a:gd name="connsiteX251" fmla="*/ 5844559 w 7369701"/>
              <a:gd name="connsiteY251" fmla="*/ 6553349 h 6858000"/>
              <a:gd name="connsiteX252" fmla="*/ 5975994 w 7369701"/>
              <a:gd name="connsiteY252" fmla="*/ 6858000 h 6858000"/>
              <a:gd name="connsiteX253" fmla="*/ 5898547 w 7369701"/>
              <a:gd name="connsiteY253" fmla="*/ 6858000 h 6858000"/>
              <a:gd name="connsiteX254" fmla="*/ 5682041 w 7369701"/>
              <a:gd name="connsiteY254" fmla="*/ 6355860 h 6858000"/>
              <a:gd name="connsiteX255" fmla="*/ 5461758 w 7369701"/>
              <a:gd name="connsiteY255" fmla="*/ 5820220 h 6858000"/>
              <a:gd name="connsiteX256" fmla="*/ 5237282 w 7369701"/>
              <a:gd name="connsiteY256" fmla="*/ 6579086 h 6858000"/>
              <a:gd name="connsiteX257" fmla="*/ 5115009 w 7369701"/>
              <a:gd name="connsiteY257" fmla="*/ 6858000 h 6858000"/>
              <a:gd name="connsiteX258" fmla="*/ 5028074 w 7369701"/>
              <a:gd name="connsiteY258" fmla="*/ 6858000 h 6858000"/>
              <a:gd name="connsiteX259" fmla="*/ 5079508 w 7369701"/>
              <a:gd name="connsiteY259" fmla="*/ 6749074 h 6858000"/>
              <a:gd name="connsiteX260" fmla="*/ 5371846 w 7369701"/>
              <a:gd name="connsiteY260" fmla="*/ 5924413 h 6858000"/>
              <a:gd name="connsiteX261" fmla="*/ 5270512 w 7369701"/>
              <a:gd name="connsiteY261" fmla="*/ 6138975 h 6858000"/>
              <a:gd name="connsiteX262" fmla="*/ 5062409 w 7369701"/>
              <a:gd name="connsiteY262" fmla="*/ 6653544 h 6858000"/>
              <a:gd name="connsiteX263" fmla="*/ 5036628 w 7369701"/>
              <a:gd name="connsiteY263" fmla="*/ 6754247 h 6858000"/>
              <a:gd name="connsiteX264" fmla="*/ 5009112 w 7369701"/>
              <a:gd name="connsiteY264" fmla="*/ 6858000 h 6858000"/>
              <a:gd name="connsiteX265" fmla="*/ 4976679 w 7369701"/>
              <a:gd name="connsiteY265" fmla="*/ 6858000 h 6858000"/>
              <a:gd name="connsiteX266" fmla="*/ 5006537 w 7369701"/>
              <a:gd name="connsiteY266" fmla="*/ 6747068 h 6858000"/>
              <a:gd name="connsiteX267" fmla="*/ 5032723 w 7369701"/>
              <a:gd name="connsiteY267" fmla="*/ 6644957 h 6858000"/>
              <a:gd name="connsiteX268" fmla="*/ 5242949 w 7369701"/>
              <a:gd name="connsiteY268" fmla="*/ 6125175 h 6858000"/>
              <a:gd name="connsiteX269" fmla="*/ 5286321 w 7369701"/>
              <a:gd name="connsiteY269" fmla="*/ 6033555 h 6858000"/>
              <a:gd name="connsiteX270" fmla="*/ 5008210 w 7369701"/>
              <a:gd name="connsiteY270" fmla="*/ 6649194 h 6858000"/>
              <a:gd name="connsiteX271" fmla="*/ 4986321 w 7369701"/>
              <a:gd name="connsiteY271" fmla="*/ 6765687 h 6858000"/>
              <a:gd name="connsiteX272" fmla="*/ 4973474 w 7369701"/>
              <a:gd name="connsiteY272" fmla="*/ 6858000 h 6858000"/>
              <a:gd name="connsiteX273" fmla="*/ 4907178 w 7369701"/>
              <a:gd name="connsiteY273" fmla="*/ 6858000 h 6858000"/>
              <a:gd name="connsiteX274" fmla="*/ 4910810 w 7369701"/>
              <a:gd name="connsiteY274" fmla="*/ 6829660 h 6858000"/>
              <a:gd name="connsiteX275" fmla="*/ 4987461 w 7369701"/>
              <a:gd name="connsiteY275" fmla="*/ 6432994 h 6858000"/>
              <a:gd name="connsiteX276" fmla="*/ 5179262 w 7369701"/>
              <a:gd name="connsiteY276" fmla="*/ 6035044 h 6858000"/>
              <a:gd name="connsiteX277" fmla="*/ 4689678 w 7369701"/>
              <a:gd name="connsiteY277" fmla="*/ 6440241 h 6858000"/>
              <a:gd name="connsiteX278" fmla="*/ 4477543 w 7369701"/>
              <a:gd name="connsiteY278" fmla="*/ 6674836 h 6858000"/>
              <a:gd name="connsiteX279" fmla="*/ 4329957 w 7369701"/>
              <a:gd name="connsiteY279" fmla="*/ 6858000 h 6858000"/>
              <a:gd name="connsiteX280" fmla="*/ 4218595 w 7369701"/>
              <a:gd name="connsiteY280" fmla="*/ 6858000 h 6858000"/>
              <a:gd name="connsiteX281" fmla="*/ 4368888 w 7369701"/>
              <a:gd name="connsiteY281" fmla="*/ 6668412 h 6858000"/>
              <a:gd name="connsiteX282" fmla="*/ 4563091 w 7369701"/>
              <a:gd name="connsiteY282" fmla="*/ 6442508 h 6858000"/>
              <a:gd name="connsiteX283" fmla="*/ 5387324 w 7369701"/>
              <a:gd name="connsiteY283" fmla="*/ 5705830 h 6858000"/>
              <a:gd name="connsiteX284" fmla="*/ 5073620 w 7369701"/>
              <a:gd name="connsiteY284" fmla="*/ 5955437 h 6858000"/>
              <a:gd name="connsiteX285" fmla="*/ 4689789 w 7369701"/>
              <a:gd name="connsiteY285" fmla="*/ 6268382 h 6858000"/>
              <a:gd name="connsiteX286" fmla="*/ 4418722 w 7369701"/>
              <a:gd name="connsiteY286" fmla="*/ 6570886 h 6858000"/>
              <a:gd name="connsiteX287" fmla="*/ 4214944 w 7369701"/>
              <a:gd name="connsiteY287" fmla="*/ 6858000 h 6858000"/>
              <a:gd name="connsiteX288" fmla="*/ 4177898 w 7369701"/>
              <a:gd name="connsiteY288" fmla="*/ 6858000 h 6858000"/>
              <a:gd name="connsiteX289" fmla="*/ 4391597 w 7369701"/>
              <a:gd name="connsiteY289" fmla="*/ 6556370 h 6858000"/>
              <a:gd name="connsiteX290" fmla="*/ 4668889 w 7369701"/>
              <a:gd name="connsiteY290" fmla="*/ 6246399 h 6858000"/>
              <a:gd name="connsiteX291" fmla="*/ 5055427 w 7369701"/>
              <a:gd name="connsiteY291" fmla="*/ 5931476 h 6858000"/>
              <a:gd name="connsiteX292" fmla="*/ 5371814 w 7369701"/>
              <a:gd name="connsiteY292" fmla="*/ 5678975 h 6858000"/>
              <a:gd name="connsiteX293" fmla="*/ 4987918 w 7369701"/>
              <a:gd name="connsiteY293" fmla="*/ 5838701 h 6858000"/>
              <a:gd name="connsiteX294" fmla="*/ 4317146 w 7369701"/>
              <a:gd name="connsiteY294" fmla="*/ 6587716 h 6858000"/>
              <a:gd name="connsiteX295" fmla="*/ 4171627 w 7369701"/>
              <a:gd name="connsiteY295" fmla="*/ 6858000 h 6858000"/>
              <a:gd name="connsiteX296" fmla="*/ 4081585 w 7369701"/>
              <a:gd name="connsiteY296" fmla="*/ 6858000 h 6858000"/>
              <a:gd name="connsiteX297" fmla="*/ 4238603 w 7369701"/>
              <a:gd name="connsiteY297" fmla="*/ 6559341 h 6858000"/>
              <a:gd name="connsiteX298" fmla="*/ 4778333 w 7369701"/>
              <a:gd name="connsiteY298" fmla="*/ 5873626 h 6858000"/>
              <a:gd name="connsiteX299" fmla="*/ 5414185 w 7369701"/>
              <a:gd name="connsiteY299" fmla="*/ 5573882 h 6858000"/>
              <a:gd name="connsiteX300" fmla="*/ 5959648 w 7369701"/>
              <a:gd name="connsiteY300" fmla="*/ 4760797 h 6858000"/>
              <a:gd name="connsiteX301" fmla="*/ 5355019 w 7369701"/>
              <a:gd name="connsiteY301" fmla="*/ 4734672 h 6858000"/>
              <a:gd name="connsiteX302" fmla="*/ 5083565 w 7369701"/>
              <a:gd name="connsiteY302" fmla="*/ 5179121 h 6858000"/>
              <a:gd name="connsiteX303" fmla="*/ 4713577 w 7369701"/>
              <a:gd name="connsiteY303" fmla="*/ 5616803 h 6858000"/>
              <a:gd name="connsiteX304" fmla="*/ 3989559 w 7369701"/>
              <a:gd name="connsiteY304" fmla="*/ 6145945 h 6858000"/>
              <a:gd name="connsiteX305" fmla="*/ 3939824 w 7369701"/>
              <a:gd name="connsiteY305" fmla="*/ 6066900 h 6858000"/>
              <a:gd name="connsiteX306" fmla="*/ 4584537 w 7369701"/>
              <a:gd name="connsiteY306" fmla="*/ 5324826 h 6858000"/>
              <a:gd name="connsiteX307" fmla="*/ 5037105 w 7369701"/>
              <a:gd name="connsiteY307" fmla="*/ 5088765 h 6858000"/>
              <a:gd name="connsiteX308" fmla="*/ 5039930 w 7369701"/>
              <a:gd name="connsiteY308" fmla="*/ 5089585 h 6858000"/>
              <a:gd name="connsiteX309" fmla="*/ 5263764 w 7369701"/>
              <a:gd name="connsiteY309" fmla="*/ 4735525 h 6858000"/>
              <a:gd name="connsiteX310" fmla="*/ 4086300 w 7369701"/>
              <a:gd name="connsiteY310" fmla="*/ 4884599 h 6858000"/>
              <a:gd name="connsiteX311" fmla="*/ 4085485 w 7369701"/>
              <a:gd name="connsiteY311" fmla="*/ 4899070 h 6858000"/>
              <a:gd name="connsiteX312" fmla="*/ 3871915 w 7369701"/>
              <a:gd name="connsiteY312" fmla="*/ 5253645 h 6858000"/>
              <a:gd name="connsiteX313" fmla="*/ 3799374 w 7369701"/>
              <a:gd name="connsiteY313" fmla="*/ 5466127 h 6858000"/>
              <a:gd name="connsiteX314" fmla="*/ 3498850 w 7369701"/>
              <a:gd name="connsiteY314" fmla="*/ 6661888 h 6858000"/>
              <a:gd name="connsiteX315" fmla="*/ 3399216 w 7369701"/>
              <a:gd name="connsiteY315" fmla="*/ 6858000 h 6858000"/>
              <a:gd name="connsiteX316" fmla="*/ 3303688 w 7369701"/>
              <a:gd name="connsiteY316" fmla="*/ 6858000 h 6858000"/>
              <a:gd name="connsiteX317" fmla="*/ 3391774 w 7369701"/>
              <a:gd name="connsiteY317" fmla="*/ 6697181 h 6858000"/>
              <a:gd name="connsiteX318" fmla="*/ 3735540 w 7369701"/>
              <a:gd name="connsiteY318" fmla="*/ 5546923 h 6858000"/>
              <a:gd name="connsiteX319" fmla="*/ 3729438 w 7369701"/>
              <a:gd name="connsiteY319" fmla="*/ 5569058 h 6858000"/>
              <a:gd name="connsiteX320" fmla="*/ 3707782 w 7369701"/>
              <a:gd name="connsiteY320" fmla="*/ 5644908 h 6858000"/>
              <a:gd name="connsiteX321" fmla="*/ 3583827 w 7369701"/>
              <a:gd name="connsiteY321" fmla="*/ 6039215 h 6858000"/>
              <a:gd name="connsiteX322" fmla="*/ 3547861 w 7369701"/>
              <a:gd name="connsiteY322" fmla="*/ 6129609 h 6858000"/>
              <a:gd name="connsiteX323" fmla="*/ 3490905 w 7369701"/>
              <a:gd name="connsiteY323" fmla="*/ 6277660 h 6858000"/>
              <a:gd name="connsiteX324" fmla="*/ 3455859 w 7369701"/>
              <a:gd name="connsiteY324" fmla="*/ 6391301 h 6858000"/>
              <a:gd name="connsiteX325" fmla="*/ 3429112 w 7369701"/>
              <a:gd name="connsiteY325" fmla="*/ 6479469 h 6858000"/>
              <a:gd name="connsiteX326" fmla="*/ 3304862 w 7369701"/>
              <a:gd name="connsiteY326" fmla="*/ 6796476 h 6858000"/>
              <a:gd name="connsiteX327" fmla="*/ 3276071 w 7369701"/>
              <a:gd name="connsiteY327" fmla="*/ 6858000 h 6858000"/>
              <a:gd name="connsiteX328" fmla="*/ 3240805 w 7369701"/>
              <a:gd name="connsiteY328" fmla="*/ 6858000 h 6858000"/>
              <a:gd name="connsiteX329" fmla="*/ 3275917 w 7369701"/>
              <a:gd name="connsiteY329" fmla="*/ 6783192 h 6858000"/>
              <a:gd name="connsiteX330" fmla="*/ 3399358 w 7369701"/>
              <a:gd name="connsiteY330" fmla="*/ 6469011 h 6858000"/>
              <a:gd name="connsiteX331" fmla="*/ 3425650 w 7369701"/>
              <a:gd name="connsiteY331" fmla="*/ 6381333 h 6858000"/>
              <a:gd name="connsiteX332" fmla="*/ 3460661 w 7369701"/>
              <a:gd name="connsiteY332" fmla="*/ 6266763 h 6858000"/>
              <a:gd name="connsiteX333" fmla="*/ 3518021 w 7369701"/>
              <a:gd name="connsiteY333" fmla="*/ 6117298 h 6858000"/>
              <a:gd name="connsiteX334" fmla="*/ 3554035 w 7369701"/>
              <a:gd name="connsiteY334" fmla="*/ 6027832 h 6858000"/>
              <a:gd name="connsiteX335" fmla="*/ 3677174 w 7369701"/>
              <a:gd name="connsiteY335" fmla="*/ 5636351 h 6858000"/>
              <a:gd name="connsiteX336" fmla="*/ 3698819 w 7369701"/>
              <a:gd name="connsiteY336" fmla="*/ 5560503 h 6858000"/>
              <a:gd name="connsiteX337" fmla="*/ 3702094 w 7369701"/>
              <a:gd name="connsiteY337" fmla="*/ 5549194 h 6858000"/>
              <a:gd name="connsiteX338" fmla="*/ 3398355 w 7369701"/>
              <a:gd name="connsiteY338" fmla="*/ 6094603 h 6858000"/>
              <a:gd name="connsiteX339" fmla="*/ 3193941 w 7369701"/>
              <a:gd name="connsiteY339" fmla="*/ 6798775 h 6858000"/>
              <a:gd name="connsiteX340" fmla="*/ 3184140 w 7369701"/>
              <a:gd name="connsiteY340" fmla="*/ 6858000 h 6858000"/>
              <a:gd name="connsiteX341" fmla="*/ 3099978 w 7369701"/>
              <a:gd name="connsiteY341" fmla="*/ 6858000 h 6858000"/>
              <a:gd name="connsiteX342" fmla="*/ 3101556 w 7369701"/>
              <a:gd name="connsiteY342" fmla="*/ 6843337 h 6858000"/>
              <a:gd name="connsiteX343" fmla="*/ 3370162 w 7369701"/>
              <a:gd name="connsiteY343" fmla="*/ 5785550 h 6858000"/>
              <a:gd name="connsiteX344" fmla="*/ 3746477 w 7369701"/>
              <a:gd name="connsiteY344" fmla="*/ 5377889 h 6858000"/>
              <a:gd name="connsiteX345" fmla="*/ 3863399 w 7369701"/>
              <a:gd name="connsiteY345" fmla="*/ 5087257 h 6858000"/>
              <a:gd name="connsiteX346" fmla="*/ 3968712 w 7369701"/>
              <a:gd name="connsiteY346" fmla="*/ 4913989 h 6858000"/>
              <a:gd name="connsiteX347" fmla="*/ 2792390 w 7369701"/>
              <a:gd name="connsiteY347" fmla="*/ 5382974 h 6858000"/>
              <a:gd name="connsiteX348" fmla="*/ 2714982 w 7369701"/>
              <a:gd name="connsiteY348" fmla="*/ 5427051 h 6858000"/>
              <a:gd name="connsiteX349" fmla="*/ 2813361 w 7369701"/>
              <a:gd name="connsiteY349" fmla="*/ 6023912 h 6858000"/>
              <a:gd name="connsiteX350" fmla="*/ 2688430 w 7369701"/>
              <a:gd name="connsiteY350" fmla="*/ 6801564 h 6858000"/>
              <a:gd name="connsiteX351" fmla="*/ 2629626 w 7369701"/>
              <a:gd name="connsiteY351" fmla="*/ 6763394 h 6858000"/>
              <a:gd name="connsiteX352" fmla="*/ 2565328 w 7369701"/>
              <a:gd name="connsiteY352" fmla="*/ 5516399 h 6858000"/>
              <a:gd name="connsiteX353" fmla="*/ 1922999 w 7369701"/>
              <a:gd name="connsiteY353" fmla="*/ 5980343 h 6858000"/>
              <a:gd name="connsiteX354" fmla="*/ 1950261 w 7369701"/>
              <a:gd name="connsiteY354" fmla="*/ 6405858 h 6858000"/>
              <a:gd name="connsiteX355" fmla="*/ 2365554 w 7369701"/>
              <a:gd name="connsiteY355" fmla="*/ 6759107 h 6858000"/>
              <a:gd name="connsiteX356" fmla="*/ 2424142 w 7369701"/>
              <a:gd name="connsiteY356" fmla="*/ 6858000 h 6858000"/>
              <a:gd name="connsiteX357" fmla="*/ 2395994 w 7369701"/>
              <a:gd name="connsiteY357" fmla="*/ 6858000 h 6858000"/>
              <a:gd name="connsiteX358" fmla="*/ 2392863 w 7369701"/>
              <a:gd name="connsiteY358" fmla="*/ 6852964 h 6858000"/>
              <a:gd name="connsiteX359" fmla="*/ 2017589 w 7369701"/>
              <a:gd name="connsiteY359" fmla="*/ 6493982 h 6858000"/>
              <a:gd name="connsiteX360" fmla="*/ 2147336 w 7369701"/>
              <a:gd name="connsiteY360" fmla="*/ 6594052 h 6858000"/>
              <a:gd name="connsiteX361" fmla="*/ 2207047 w 7369701"/>
              <a:gd name="connsiteY361" fmla="*/ 6654540 h 6858000"/>
              <a:gd name="connsiteX362" fmla="*/ 2299106 w 7369701"/>
              <a:gd name="connsiteY362" fmla="*/ 6778931 h 6858000"/>
              <a:gd name="connsiteX363" fmla="*/ 2314430 w 7369701"/>
              <a:gd name="connsiteY363" fmla="*/ 6801144 h 6858000"/>
              <a:gd name="connsiteX364" fmla="*/ 2352406 w 7369701"/>
              <a:gd name="connsiteY364" fmla="*/ 6858000 h 6858000"/>
              <a:gd name="connsiteX365" fmla="*/ 2314492 w 7369701"/>
              <a:gd name="connsiteY365" fmla="*/ 6858000 h 6858000"/>
              <a:gd name="connsiteX366" fmla="*/ 2288095 w 7369701"/>
              <a:gd name="connsiteY366" fmla="*/ 6818030 h 6858000"/>
              <a:gd name="connsiteX367" fmla="*/ 2272768 w 7369701"/>
              <a:gd name="connsiteY367" fmla="*/ 6795822 h 6858000"/>
              <a:gd name="connsiteX368" fmla="*/ 2182715 w 7369701"/>
              <a:gd name="connsiteY368" fmla="*/ 6675071 h 6858000"/>
              <a:gd name="connsiteX369" fmla="*/ 2032061 w 7369701"/>
              <a:gd name="connsiteY369" fmla="*/ 6541380 h 6858000"/>
              <a:gd name="connsiteX370" fmla="*/ 2257220 w 7369701"/>
              <a:gd name="connsiteY370" fmla="*/ 6826257 h 6858000"/>
              <a:gd name="connsiteX371" fmla="*/ 2281324 w 7369701"/>
              <a:gd name="connsiteY371" fmla="*/ 6858000 h 6858000"/>
              <a:gd name="connsiteX372" fmla="*/ 2242860 w 7369701"/>
              <a:gd name="connsiteY372" fmla="*/ 6858000 h 6858000"/>
              <a:gd name="connsiteX373" fmla="*/ 2232818 w 7369701"/>
              <a:gd name="connsiteY373" fmla="*/ 6844926 h 6858000"/>
              <a:gd name="connsiteX374" fmla="*/ 1990172 w 7369701"/>
              <a:gd name="connsiteY374" fmla="*/ 6542121 h 6858000"/>
              <a:gd name="connsiteX375" fmla="*/ 2124090 w 7369701"/>
              <a:gd name="connsiteY375" fmla="*/ 6761017 h 6858000"/>
              <a:gd name="connsiteX376" fmla="*/ 2200380 w 7369701"/>
              <a:gd name="connsiteY376" fmla="*/ 6858000 h 6858000"/>
              <a:gd name="connsiteX377" fmla="*/ 2147507 w 7369701"/>
              <a:gd name="connsiteY377" fmla="*/ 6858000 h 6858000"/>
              <a:gd name="connsiteX378" fmla="*/ 2070668 w 7369701"/>
              <a:gd name="connsiteY378" fmla="*/ 6761520 h 6858000"/>
              <a:gd name="connsiteX379" fmla="*/ 1975142 w 7369701"/>
              <a:gd name="connsiteY379" fmla="*/ 6585570 h 6858000"/>
              <a:gd name="connsiteX380" fmla="*/ 2050035 w 7369701"/>
              <a:gd name="connsiteY380" fmla="*/ 6813345 h 6858000"/>
              <a:gd name="connsiteX381" fmla="*/ 2063025 w 7369701"/>
              <a:gd name="connsiteY381" fmla="*/ 6858000 h 6858000"/>
              <a:gd name="connsiteX382" fmla="*/ 2021675 w 7369701"/>
              <a:gd name="connsiteY382" fmla="*/ 6858000 h 6858000"/>
              <a:gd name="connsiteX383" fmla="*/ 2019308 w 7369701"/>
              <a:gd name="connsiteY383" fmla="*/ 6847118 h 6858000"/>
              <a:gd name="connsiteX384" fmla="*/ 1938835 w 7369701"/>
              <a:gd name="connsiteY384" fmla="*/ 6551160 h 6858000"/>
              <a:gd name="connsiteX385" fmla="*/ 1953230 w 7369701"/>
              <a:gd name="connsiteY385" fmla="*/ 6759699 h 6858000"/>
              <a:gd name="connsiteX386" fmla="*/ 1956763 w 7369701"/>
              <a:gd name="connsiteY386" fmla="*/ 6778191 h 6858000"/>
              <a:gd name="connsiteX387" fmla="*/ 1967925 w 7369701"/>
              <a:gd name="connsiteY387" fmla="*/ 6858000 h 6858000"/>
              <a:gd name="connsiteX388" fmla="*/ 1936622 w 7369701"/>
              <a:gd name="connsiteY388" fmla="*/ 6858000 h 6858000"/>
              <a:gd name="connsiteX389" fmla="*/ 1926261 w 7369701"/>
              <a:gd name="connsiteY389" fmla="*/ 6784064 h 6858000"/>
              <a:gd name="connsiteX390" fmla="*/ 1922724 w 7369701"/>
              <a:gd name="connsiteY390" fmla="*/ 6765577 h 6858000"/>
              <a:gd name="connsiteX391" fmla="*/ 1904650 w 7369701"/>
              <a:gd name="connsiteY391" fmla="*/ 6639616 h 6858000"/>
              <a:gd name="connsiteX392" fmla="*/ 1885273 w 7369701"/>
              <a:gd name="connsiteY392" fmla="*/ 6858000 h 6858000"/>
              <a:gd name="connsiteX393" fmla="*/ 1854363 w 7369701"/>
              <a:gd name="connsiteY393" fmla="*/ 6858000 h 6858000"/>
              <a:gd name="connsiteX394" fmla="*/ 1880391 w 7369701"/>
              <a:gd name="connsiteY394" fmla="*/ 6603796 h 6858000"/>
              <a:gd name="connsiteX395" fmla="*/ 1818273 w 7369701"/>
              <a:gd name="connsiteY395" fmla="*/ 6715729 h 6858000"/>
              <a:gd name="connsiteX396" fmla="*/ 1794691 w 7369701"/>
              <a:gd name="connsiteY396" fmla="*/ 6843239 h 6858000"/>
              <a:gd name="connsiteX397" fmla="*/ 1794914 w 7369701"/>
              <a:gd name="connsiteY397" fmla="*/ 6858000 h 6858000"/>
              <a:gd name="connsiteX398" fmla="*/ 1746128 w 7369701"/>
              <a:gd name="connsiteY398" fmla="*/ 6858000 h 6858000"/>
              <a:gd name="connsiteX399" fmla="*/ 1753934 w 7369701"/>
              <a:gd name="connsiteY399" fmla="*/ 6724796 h 6858000"/>
              <a:gd name="connsiteX400" fmla="*/ 1792053 w 7369701"/>
              <a:gd name="connsiteY400" fmla="*/ 6572396 h 6858000"/>
              <a:gd name="connsiteX401" fmla="*/ 1862248 w 7369701"/>
              <a:gd name="connsiteY401" fmla="*/ 6266397 h 6858000"/>
              <a:gd name="connsiteX402" fmla="*/ 1862250 w 7369701"/>
              <a:gd name="connsiteY402" fmla="*/ 6033531 h 6858000"/>
              <a:gd name="connsiteX403" fmla="*/ 1211999 w 7369701"/>
              <a:gd name="connsiteY403" fmla="*/ 6683610 h 6858000"/>
              <a:gd name="connsiteX404" fmla="*/ 1213266 w 7369701"/>
              <a:gd name="connsiteY404" fmla="*/ 6691947 h 6858000"/>
              <a:gd name="connsiteX405" fmla="*/ 1203370 w 7369701"/>
              <a:gd name="connsiteY405" fmla="*/ 6850676 h 6858000"/>
              <a:gd name="connsiteX406" fmla="*/ 1203671 w 7369701"/>
              <a:gd name="connsiteY406" fmla="*/ 6858000 h 6858000"/>
              <a:gd name="connsiteX407" fmla="*/ 1143180 w 7369701"/>
              <a:gd name="connsiteY407" fmla="*/ 6858000 h 6858000"/>
              <a:gd name="connsiteX408" fmla="*/ 1142176 w 7369701"/>
              <a:gd name="connsiteY408" fmla="*/ 6766045 h 6858000"/>
              <a:gd name="connsiteX409" fmla="*/ 1067484 w 7369701"/>
              <a:gd name="connsiteY409" fmla="*/ 6858000 h 6858000"/>
              <a:gd name="connsiteX410" fmla="*/ 953928 w 7369701"/>
              <a:gd name="connsiteY410" fmla="*/ 6858000 h 6858000"/>
              <a:gd name="connsiteX411" fmla="*/ 959715 w 7369701"/>
              <a:gd name="connsiteY411" fmla="*/ 6850185 h 6858000"/>
              <a:gd name="connsiteX412" fmla="*/ 1483788 w 7369701"/>
              <a:gd name="connsiteY412" fmla="*/ 6259174 h 6858000"/>
              <a:gd name="connsiteX413" fmla="*/ 1100671 w 7369701"/>
              <a:gd name="connsiteY413" fmla="*/ 6252137 h 6858000"/>
              <a:gd name="connsiteX414" fmla="*/ 1090144 w 7369701"/>
              <a:gd name="connsiteY414" fmla="*/ 6256748 h 6858000"/>
              <a:gd name="connsiteX415" fmla="*/ 1095872 w 7369701"/>
              <a:gd name="connsiteY415" fmla="*/ 6271892 h 6858000"/>
              <a:gd name="connsiteX416" fmla="*/ 262785 w 7369701"/>
              <a:gd name="connsiteY416" fmla="*/ 6845450 h 6858000"/>
              <a:gd name="connsiteX417" fmla="*/ 209968 w 7369701"/>
              <a:gd name="connsiteY417" fmla="*/ 6770713 h 6858000"/>
              <a:gd name="connsiteX418" fmla="*/ 873460 w 7369701"/>
              <a:gd name="connsiteY418" fmla="*/ 6253768 h 6858000"/>
              <a:gd name="connsiteX419" fmla="*/ 192686 w 7369701"/>
              <a:gd name="connsiteY419" fmla="*/ 5849257 h 6858000"/>
              <a:gd name="connsiteX420" fmla="*/ 4696 w 7369701"/>
              <a:gd name="connsiteY420" fmla="*/ 5697668 h 6858000"/>
              <a:gd name="connsiteX421" fmla="*/ 0 w 7369701"/>
              <a:gd name="connsiteY421" fmla="*/ 5689984 h 6858000"/>
              <a:gd name="connsiteX422" fmla="*/ 0 w 7369701"/>
              <a:gd name="connsiteY422" fmla="*/ 5513472 h 6858000"/>
              <a:gd name="connsiteX423" fmla="*/ 174101 w 7369701"/>
              <a:gd name="connsiteY423" fmla="*/ 5620277 h 6858000"/>
              <a:gd name="connsiteX424" fmla="*/ 891800 w 7369701"/>
              <a:gd name="connsiteY424" fmla="*/ 6036935 h 6858000"/>
              <a:gd name="connsiteX425" fmla="*/ 1072219 w 7369701"/>
              <a:gd name="connsiteY425" fmla="*/ 6169443 h 6858000"/>
              <a:gd name="connsiteX426" fmla="*/ 1074117 w 7369701"/>
              <a:gd name="connsiteY426" fmla="*/ 6170301 h 6858000"/>
              <a:gd name="connsiteX427" fmla="*/ 1083114 w 7369701"/>
              <a:gd name="connsiteY427" fmla="*/ 6174131 h 6858000"/>
              <a:gd name="connsiteX428" fmla="*/ 1543010 w 7369701"/>
              <a:gd name="connsiteY428" fmla="*/ 6191140 h 6858000"/>
              <a:gd name="connsiteX429" fmla="*/ 1551080 w 7369701"/>
              <a:gd name="connsiteY429" fmla="*/ 6195006 h 6858000"/>
              <a:gd name="connsiteX430" fmla="*/ 2345443 w 7369701"/>
              <a:gd name="connsiteY430" fmla="*/ 5549882 h 6858000"/>
              <a:gd name="connsiteX431" fmla="*/ 1721499 w 7369701"/>
              <a:gd name="connsiteY431" fmla="*/ 5599969 h 6858000"/>
              <a:gd name="connsiteX432" fmla="*/ 767716 w 7369701"/>
              <a:gd name="connsiteY432" fmla="*/ 5472768 h 6858000"/>
              <a:gd name="connsiteX433" fmla="*/ 722147 w 7369701"/>
              <a:gd name="connsiteY433" fmla="*/ 5393091 h 6858000"/>
              <a:gd name="connsiteX434" fmla="*/ 1485552 w 7369701"/>
              <a:gd name="connsiteY434" fmla="*/ 5313202 h 6858000"/>
              <a:gd name="connsiteX435" fmla="*/ 2143004 w 7369701"/>
              <a:gd name="connsiteY435" fmla="*/ 5402420 h 6858000"/>
              <a:gd name="connsiteX436" fmla="*/ 1933391 w 7369701"/>
              <a:gd name="connsiteY436" fmla="*/ 5156971 h 6858000"/>
              <a:gd name="connsiteX437" fmla="*/ 1827118 w 7369701"/>
              <a:gd name="connsiteY437" fmla="*/ 4968410 h 6858000"/>
              <a:gd name="connsiteX438" fmla="*/ 1837349 w 7369701"/>
              <a:gd name="connsiteY438" fmla="*/ 4956357 h 6858000"/>
              <a:gd name="connsiteX439" fmla="*/ 2162835 w 7369701"/>
              <a:gd name="connsiteY439" fmla="*/ 5187853 h 6858000"/>
              <a:gd name="connsiteX440" fmla="*/ 2257167 w 7369701"/>
              <a:gd name="connsiteY440" fmla="*/ 5462123 h 6858000"/>
              <a:gd name="connsiteX441" fmla="*/ 2261598 w 7369701"/>
              <a:gd name="connsiteY441" fmla="*/ 5467998 h 6858000"/>
              <a:gd name="connsiteX442" fmla="*/ 2437177 w 7369701"/>
              <a:gd name="connsiteY442" fmla="*/ 5479608 h 6858000"/>
              <a:gd name="connsiteX443" fmla="*/ 2445247 w 7369701"/>
              <a:gd name="connsiteY443" fmla="*/ 5483476 h 6858000"/>
              <a:gd name="connsiteX444" fmla="*/ 2743626 w 7369701"/>
              <a:gd name="connsiteY444" fmla="*/ 5304819 h 6858000"/>
              <a:gd name="connsiteX445" fmla="*/ 3048102 w 7369701"/>
              <a:gd name="connsiteY445" fmla="*/ 5150595 h 6858000"/>
              <a:gd name="connsiteX446" fmla="*/ 1799414 w 7369701"/>
              <a:gd name="connsiteY446" fmla="*/ 4694732 h 6858000"/>
              <a:gd name="connsiteX447" fmla="*/ 1771735 w 7369701"/>
              <a:gd name="connsiteY447" fmla="*/ 4619929 h 6858000"/>
              <a:gd name="connsiteX448" fmla="*/ 3104273 w 7369701"/>
              <a:gd name="connsiteY448" fmla="*/ 5076159 h 6858000"/>
              <a:gd name="connsiteX449" fmla="*/ 3113245 w 7369701"/>
              <a:gd name="connsiteY449" fmla="*/ 5090705 h 6858000"/>
              <a:gd name="connsiteX450" fmla="*/ 3126294 w 7369701"/>
              <a:gd name="connsiteY450" fmla="*/ 5114400 h 6858000"/>
              <a:gd name="connsiteX451" fmla="*/ 3937433 w 7369701"/>
              <a:gd name="connsiteY451" fmla="*/ 4830473 h 6858000"/>
              <a:gd name="connsiteX452" fmla="*/ 3590475 w 7369701"/>
              <a:gd name="connsiteY452" fmla="*/ 4597974 h 6858000"/>
              <a:gd name="connsiteX453" fmla="*/ 3100264 w 7369701"/>
              <a:gd name="connsiteY453" fmla="*/ 4579845 h 6858000"/>
              <a:gd name="connsiteX454" fmla="*/ 2183576 w 7369701"/>
              <a:gd name="connsiteY454" fmla="*/ 4227150 h 6858000"/>
              <a:gd name="connsiteX455" fmla="*/ 2151029 w 7369701"/>
              <a:gd name="connsiteY455" fmla="*/ 4146947 h 6858000"/>
              <a:gd name="connsiteX456" fmla="*/ 3563434 w 7369701"/>
              <a:gd name="connsiteY456" fmla="*/ 4469115 h 6858000"/>
              <a:gd name="connsiteX457" fmla="*/ 3177952 w 7369701"/>
              <a:gd name="connsiteY457" fmla="*/ 3657386 h 6858000"/>
              <a:gd name="connsiteX458" fmla="*/ 3189263 w 7369701"/>
              <a:gd name="connsiteY458" fmla="*/ 3625726 h 6858000"/>
              <a:gd name="connsiteX459" fmla="*/ 3560912 w 7369701"/>
              <a:gd name="connsiteY459" fmla="*/ 4079863 h 6858000"/>
              <a:gd name="connsiteX460" fmla="*/ 3626636 w 7369701"/>
              <a:gd name="connsiteY460" fmla="*/ 4512230 h 6858000"/>
              <a:gd name="connsiteX461" fmla="*/ 3653088 w 7369701"/>
              <a:gd name="connsiteY461" fmla="*/ 4521417 h 6858000"/>
              <a:gd name="connsiteX462" fmla="*/ 3988128 w 7369701"/>
              <a:gd name="connsiteY462" fmla="*/ 4817267 h 6858000"/>
              <a:gd name="connsiteX463" fmla="*/ 4830582 w 7369701"/>
              <a:gd name="connsiteY463" fmla="*/ 4676000 h 6858000"/>
              <a:gd name="connsiteX464" fmla="*/ 4830100 w 7369701"/>
              <a:gd name="connsiteY464" fmla="*/ 4675554 h 6858000"/>
              <a:gd name="connsiteX465" fmla="*/ 4036318 w 7369701"/>
              <a:gd name="connsiteY465" fmla="*/ 4147013 h 6858000"/>
              <a:gd name="connsiteX466" fmla="*/ 3432098 w 7369701"/>
              <a:gd name="connsiteY466" fmla="*/ 3537312 h 6858000"/>
              <a:gd name="connsiteX467" fmla="*/ 3446761 w 7369701"/>
              <a:gd name="connsiteY467" fmla="*/ 3461278 h 6858000"/>
              <a:gd name="connsiteX468" fmla="*/ 4419733 w 7369701"/>
              <a:gd name="connsiteY468" fmla="*/ 3963555 h 6858000"/>
              <a:gd name="connsiteX469" fmla="*/ 4781371 w 7369701"/>
              <a:gd name="connsiteY469" fmla="*/ 4458604 h 6858000"/>
              <a:gd name="connsiteX470" fmla="*/ 4780440 w 7369701"/>
              <a:gd name="connsiteY470" fmla="*/ 4470290 h 6858000"/>
              <a:gd name="connsiteX471" fmla="*/ 4898954 w 7369701"/>
              <a:gd name="connsiteY471" fmla="*/ 4662092 h 6858000"/>
              <a:gd name="connsiteX472" fmla="*/ 4900699 w 7369701"/>
              <a:gd name="connsiteY472" fmla="*/ 4670867 h 6858000"/>
              <a:gd name="connsiteX473" fmla="*/ 5714511 w 7369701"/>
              <a:gd name="connsiteY473" fmla="*/ 4663483 h 6858000"/>
              <a:gd name="connsiteX474" fmla="*/ 5464793 w 7369701"/>
              <a:gd name="connsiteY474" fmla="*/ 4393556 h 6858000"/>
              <a:gd name="connsiteX475" fmla="*/ 5461897 w 7369701"/>
              <a:gd name="connsiteY475" fmla="*/ 4390879 h 6858000"/>
              <a:gd name="connsiteX476" fmla="*/ 4294126 w 7369701"/>
              <a:gd name="connsiteY476" fmla="*/ 3303048 h 6858000"/>
              <a:gd name="connsiteX477" fmla="*/ 4305321 w 7369701"/>
              <a:gd name="connsiteY477" fmla="*/ 3256953 h 6858000"/>
              <a:gd name="connsiteX478" fmla="*/ 4949299 w 7369701"/>
              <a:gd name="connsiteY478" fmla="*/ 3766336 h 6858000"/>
              <a:gd name="connsiteX479" fmla="*/ 5291452 w 7369701"/>
              <a:gd name="connsiteY479" fmla="*/ 4076801 h 6858000"/>
              <a:gd name="connsiteX480" fmla="*/ 5434998 w 7369701"/>
              <a:gd name="connsiteY480" fmla="*/ 4254100 h 6858000"/>
              <a:gd name="connsiteX481" fmla="*/ 5351015 w 7369701"/>
              <a:gd name="connsiteY481" fmla="*/ 3760989 h 6858000"/>
              <a:gd name="connsiteX482" fmla="*/ 5413780 w 7369701"/>
              <a:gd name="connsiteY482" fmla="*/ 2966265 h 6858000"/>
              <a:gd name="connsiteX483" fmla="*/ 5425627 w 7369701"/>
              <a:gd name="connsiteY483" fmla="*/ 2954192 h 6858000"/>
              <a:gd name="connsiteX484" fmla="*/ 6604735 w 7369701"/>
              <a:gd name="connsiteY484" fmla="*/ 2041381 h 6858000"/>
              <a:gd name="connsiteX485" fmla="*/ 7204487 w 7369701"/>
              <a:gd name="connsiteY485" fmla="*/ 2742112 h 6858000"/>
              <a:gd name="connsiteX486" fmla="*/ 7131592 w 7369701"/>
              <a:gd name="connsiteY486" fmla="*/ 2672096 h 6858000"/>
              <a:gd name="connsiteX487" fmla="*/ 6996344 w 7369701"/>
              <a:gd name="connsiteY487" fmla="*/ 2518310 h 6858000"/>
              <a:gd name="connsiteX488" fmla="*/ 6735495 w 7369701"/>
              <a:gd name="connsiteY488" fmla="*/ 2196890 h 6858000"/>
              <a:gd name="connsiteX489" fmla="*/ 6721901 w 7369701"/>
              <a:gd name="connsiteY489" fmla="*/ 2179274 h 6858000"/>
              <a:gd name="connsiteX490" fmla="*/ 6604735 w 7369701"/>
              <a:gd name="connsiteY490" fmla="*/ 2041381 h 6858000"/>
              <a:gd name="connsiteX491" fmla="*/ 6591670 w 7369701"/>
              <a:gd name="connsiteY491" fmla="*/ 1988277 h 6858000"/>
              <a:gd name="connsiteX492" fmla="*/ 6747349 w 7369701"/>
              <a:gd name="connsiteY492" fmla="*/ 2160069 h 6858000"/>
              <a:gd name="connsiteX493" fmla="*/ 6760943 w 7369701"/>
              <a:gd name="connsiteY493" fmla="*/ 2177686 h 6858000"/>
              <a:gd name="connsiteX494" fmla="*/ 7021065 w 7369701"/>
              <a:gd name="connsiteY494" fmla="*/ 2498102 h 6858000"/>
              <a:gd name="connsiteX495" fmla="*/ 7155223 w 7369701"/>
              <a:gd name="connsiteY495" fmla="*/ 2650386 h 6858000"/>
              <a:gd name="connsiteX496" fmla="*/ 7203167 w 7369701"/>
              <a:gd name="connsiteY496" fmla="*/ 2697288 h 6858000"/>
              <a:gd name="connsiteX497" fmla="*/ 6937703 w 7369701"/>
              <a:gd name="connsiteY497" fmla="*/ 2321981 h 6858000"/>
              <a:gd name="connsiteX498" fmla="*/ 6591670 w 7369701"/>
              <a:gd name="connsiteY498" fmla="*/ 1988277 h 6858000"/>
              <a:gd name="connsiteX499" fmla="*/ 5798671 w 7369701"/>
              <a:gd name="connsiteY499" fmla="*/ 1981601 h 6858000"/>
              <a:gd name="connsiteX500" fmla="*/ 5754709 w 7369701"/>
              <a:gd name="connsiteY500" fmla="*/ 2071454 h 6858000"/>
              <a:gd name="connsiteX501" fmla="*/ 5763044 w 7369701"/>
              <a:gd name="connsiteY501" fmla="*/ 2842206 h 6858000"/>
              <a:gd name="connsiteX502" fmla="*/ 5764974 w 7369701"/>
              <a:gd name="connsiteY502" fmla="*/ 2799609 h 6858000"/>
              <a:gd name="connsiteX503" fmla="*/ 5767665 w 7369701"/>
              <a:gd name="connsiteY503" fmla="*/ 2666409 h 6858000"/>
              <a:gd name="connsiteX504" fmla="*/ 5763055 w 7369701"/>
              <a:gd name="connsiteY504" fmla="*/ 2579705 h 6858000"/>
              <a:gd name="connsiteX505" fmla="*/ 5758079 w 7369701"/>
              <a:gd name="connsiteY505" fmla="*/ 2492508 h 6858000"/>
              <a:gd name="connsiteX506" fmla="*/ 5779325 w 7369701"/>
              <a:gd name="connsiteY506" fmla="*/ 2197069 h 6858000"/>
              <a:gd name="connsiteX507" fmla="*/ 5798671 w 7369701"/>
              <a:gd name="connsiteY507" fmla="*/ 1981601 h 6858000"/>
              <a:gd name="connsiteX508" fmla="*/ 5829202 w 7369701"/>
              <a:gd name="connsiteY508" fmla="*/ 1971679 h 6858000"/>
              <a:gd name="connsiteX509" fmla="*/ 5809558 w 7369701"/>
              <a:gd name="connsiteY509" fmla="*/ 2198043 h 6858000"/>
              <a:gd name="connsiteX510" fmla="*/ 5788653 w 7369701"/>
              <a:gd name="connsiteY510" fmla="*/ 2489430 h 6858000"/>
              <a:gd name="connsiteX511" fmla="*/ 5793439 w 7369701"/>
              <a:gd name="connsiteY511" fmla="*/ 2575235 h 6858000"/>
              <a:gd name="connsiteX512" fmla="*/ 5796837 w 7369701"/>
              <a:gd name="connsiteY512" fmla="*/ 2637633 h 6858000"/>
              <a:gd name="connsiteX513" fmla="*/ 5818614 w 7369701"/>
              <a:gd name="connsiteY513" fmla="*/ 2473055 h 6858000"/>
              <a:gd name="connsiteX514" fmla="*/ 5829202 w 7369701"/>
              <a:gd name="connsiteY514" fmla="*/ 1971679 h 6858000"/>
              <a:gd name="connsiteX515" fmla="*/ 5911389 w 7369701"/>
              <a:gd name="connsiteY515" fmla="*/ 1898371 h 6858000"/>
              <a:gd name="connsiteX516" fmla="*/ 6237627 w 7369701"/>
              <a:gd name="connsiteY516" fmla="*/ 2231921 h 6858000"/>
              <a:gd name="connsiteX517" fmla="*/ 5911389 w 7369701"/>
              <a:gd name="connsiteY517" fmla="*/ 1898371 h 6858000"/>
              <a:gd name="connsiteX518" fmla="*/ 6944437 w 7369701"/>
              <a:gd name="connsiteY518" fmla="*/ 1575402 h 6858000"/>
              <a:gd name="connsiteX519" fmla="*/ 6304730 w 7369701"/>
              <a:gd name="connsiteY519" fmla="*/ 1766654 h 6858000"/>
              <a:gd name="connsiteX520" fmla="*/ 6944437 w 7369701"/>
              <a:gd name="connsiteY520" fmla="*/ 1575402 h 6858000"/>
              <a:gd name="connsiteX521" fmla="*/ 7019523 w 7369701"/>
              <a:gd name="connsiteY521" fmla="*/ 1519450 h 6858000"/>
              <a:gd name="connsiteX522" fmla="*/ 6298091 w 7369701"/>
              <a:gd name="connsiteY522" fmla="*/ 1737122 h 6858000"/>
              <a:gd name="connsiteX523" fmla="*/ 7019523 w 7369701"/>
              <a:gd name="connsiteY523" fmla="*/ 1519450 h 6858000"/>
              <a:gd name="connsiteX524" fmla="*/ 2399523 w 7369701"/>
              <a:gd name="connsiteY524" fmla="*/ 1428234 h 6858000"/>
              <a:gd name="connsiteX525" fmla="*/ 2224982 w 7369701"/>
              <a:gd name="connsiteY525" fmla="*/ 1826201 h 6858000"/>
              <a:gd name="connsiteX526" fmla="*/ 2096099 w 7369701"/>
              <a:gd name="connsiteY526" fmla="*/ 2345900 h 6858000"/>
              <a:gd name="connsiteX527" fmla="*/ 2283317 w 7369701"/>
              <a:gd name="connsiteY527" fmla="*/ 1796925 h 6858000"/>
              <a:gd name="connsiteX528" fmla="*/ 2399523 w 7369701"/>
              <a:gd name="connsiteY528" fmla="*/ 1428234 h 6858000"/>
              <a:gd name="connsiteX529" fmla="*/ 2448558 w 7369701"/>
              <a:gd name="connsiteY529" fmla="*/ 1373435 h 6858000"/>
              <a:gd name="connsiteX530" fmla="*/ 2312521 w 7369701"/>
              <a:gd name="connsiteY530" fmla="*/ 1806140 h 6858000"/>
              <a:gd name="connsiteX531" fmla="*/ 2127533 w 7369701"/>
              <a:gd name="connsiteY531" fmla="*/ 2348380 h 6858000"/>
              <a:gd name="connsiteX532" fmla="*/ 2358080 w 7369701"/>
              <a:gd name="connsiteY532" fmla="*/ 1866134 h 6858000"/>
              <a:gd name="connsiteX533" fmla="*/ 2407436 w 7369701"/>
              <a:gd name="connsiteY533" fmla="*/ 1651070 h 6858000"/>
              <a:gd name="connsiteX534" fmla="*/ 2448558 w 7369701"/>
              <a:gd name="connsiteY534" fmla="*/ 1373435 h 6858000"/>
              <a:gd name="connsiteX535" fmla="*/ 278707 w 7369701"/>
              <a:gd name="connsiteY535" fmla="*/ 1352270 h 6858000"/>
              <a:gd name="connsiteX536" fmla="*/ 321570 w 7369701"/>
              <a:gd name="connsiteY536" fmla="*/ 1861610 h 6858000"/>
              <a:gd name="connsiteX537" fmla="*/ 294281 w 7369701"/>
              <a:gd name="connsiteY537" fmla="*/ 1440658 h 6858000"/>
              <a:gd name="connsiteX538" fmla="*/ 278707 w 7369701"/>
              <a:gd name="connsiteY538" fmla="*/ 1352270 h 6858000"/>
              <a:gd name="connsiteX539" fmla="*/ 1423821 w 7369701"/>
              <a:gd name="connsiteY539" fmla="*/ 1351958 h 6858000"/>
              <a:gd name="connsiteX540" fmla="*/ 1638521 w 7369701"/>
              <a:gd name="connsiteY540" fmla="*/ 1908470 h 6858000"/>
              <a:gd name="connsiteX541" fmla="*/ 1754199 w 7369701"/>
              <a:gd name="connsiteY541" fmla="*/ 2149284 h 6858000"/>
              <a:gd name="connsiteX542" fmla="*/ 1908359 w 7369701"/>
              <a:gd name="connsiteY542" fmla="*/ 2364988 h 6858000"/>
              <a:gd name="connsiteX543" fmla="*/ 1647661 w 7369701"/>
              <a:gd name="connsiteY543" fmla="*/ 1825945 h 6858000"/>
              <a:gd name="connsiteX544" fmla="*/ 1423821 w 7369701"/>
              <a:gd name="connsiteY544" fmla="*/ 1351958 h 6858000"/>
              <a:gd name="connsiteX545" fmla="*/ 1431890 w 7369701"/>
              <a:gd name="connsiteY545" fmla="*/ 1306475 h 6858000"/>
              <a:gd name="connsiteX546" fmla="*/ 1507597 w 7369701"/>
              <a:gd name="connsiteY546" fmla="*/ 1446132 h 6858000"/>
              <a:gd name="connsiteX547" fmla="*/ 1674586 w 7369701"/>
              <a:gd name="connsiteY547" fmla="*/ 1813832 h 6858000"/>
              <a:gd name="connsiteX548" fmla="*/ 1815950 w 7369701"/>
              <a:gd name="connsiteY548" fmla="*/ 2128564 h 6858000"/>
              <a:gd name="connsiteX549" fmla="*/ 1984242 w 7369701"/>
              <a:gd name="connsiteY549" fmla="*/ 2430829 h 6858000"/>
              <a:gd name="connsiteX550" fmla="*/ 2014023 w 7369701"/>
              <a:gd name="connsiteY550" fmla="*/ 2450995 h 6858000"/>
              <a:gd name="connsiteX551" fmla="*/ 1747337 w 7369701"/>
              <a:gd name="connsiteY551" fmla="*/ 1855264 h 6858000"/>
              <a:gd name="connsiteX552" fmla="*/ 1533749 w 7369701"/>
              <a:gd name="connsiteY552" fmla="*/ 1478656 h 6858000"/>
              <a:gd name="connsiteX553" fmla="*/ 1431890 w 7369701"/>
              <a:gd name="connsiteY553" fmla="*/ 1306475 h 6858000"/>
              <a:gd name="connsiteX554" fmla="*/ 5052692 w 7369701"/>
              <a:gd name="connsiteY554" fmla="*/ 1292994 h 6858000"/>
              <a:gd name="connsiteX555" fmla="*/ 5200661 w 7369701"/>
              <a:gd name="connsiteY555" fmla="*/ 1635186 h 6858000"/>
              <a:gd name="connsiteX556" fmla="*/ 5297138 w 7369701"/>
              <a:gd name="connsiteY556" fmla="*/ 1906351 h 6858000"/>
              <a:gd name="connsiteX557" fmla="*/ 5052692 w 7369701"/>
              <a:gd name="connsiteY557" fmla="*/ 1292994 h 6858000"/>
              <a:gd name="connsiteX558" fmla="*/ 5009948 w 7369701"/>
              <a:gd name="connsiteY558" fmla="*/ 1273619 h 6858000"/>
              <a:gd name="connsiteX559" fmla="*/ 5121777 w 7369701"/>
              <a:gd name="connsiteY559" fmla="*/ 1654213 h 6858000"/>
              <a:gd name="connsiteX560" fmla="*/ 5293545 w 7369701"/>
              <a:gd name="connsiteY560" fmla="*/ 2072247 h 6858000"/>
              <a:gd name="connsiteX561" fmla="*/ 5294042 w 7369701"/>
              <a:gd name="connsiteY561" fmla="*/ 2065019 h 6858000"/>
              <a:gd name="connsiteX562" fmla="*/ 5171936 w 7369701"/>
              <a:gd name="connsiteY562" fmla="*/ 1647613 h 6858000"/>
              <a:gd name="connsiteX563" fmla="*/ 5009948 w 7369701"/>
              <a:gd name="connsiteY563" fmla="*/ 1273619 h 6858000"/>
              <a:gd name="connsiteX564" fmla="*/ 655236 w 7369701"/>
              <a:gd name="connsiteY564" fmla="*/ 1268632 h 6858000"/>
              <a:gd name="connsiteX565" fmla="*/ 839521 w 7369701"/>
              <a:gd name="connsiteY565" fmla="*/ 1685315 h 6858000"/>
              <a:gd name="connsiteX566" fmla="*/ 1109416 w 7369701"/>
              <a:gd name="connsiteY566" fmla="*/ 2061663 h 6858000"/>
              <a:gd name="connsiteX567" fmla="*/ 1298300 w 7369701"/>
              <a:gd name="connsiteY567" fmla="*/ 2247742 h 6858000"/>
              <a:gd name="connsiteX568" fmla="*/ 1125871 w 7369701"/>
              <a:gd name="connsiteY568" fmla="*/ 1989513 h 6858000"/>
              <a:gd name="connsiteX569" fmla="*/ 981574 w 7369701"/>
              <a:gd name="connsiteY569" fmla="*/ 1783157 h 6858000"/>
              <a:gd name="connsiteX570" fmla="*/ 922198 w 7369701"/>
              <a:gd name="connsiteY570" fmla="*/ 1677437 h 6858000"/>
              <a:gd name="connsiteX571" fmla="*/ 869293 w 7369701"/>
              <a:gd name="connsiteY571" fmla="*/ 1583214 h 6858000"/>
              <a:gd name="connsiteX572" fmla="*/ 751431 w 7369701"/>
              <a:gd name="connsiteY572" fmla="*/ 1405731 h 6858000"/>
              <a:gd name="connsiteX573" fmla="*/ 655236 w 7369701"/>
              <a:gd name="connsiteY573" fmla="*/ 1268632 h 6858000"/>
              <a:gd name="connsiteX574" fmla="*/ 6516292 w 7369701"/>
              <a:gd name="connsiteY574" fmla="*/ 1263064 h 6858000"/>
              <a:gd name="connsiteX575" fmla="*/ 5736320 w 7369701"/>
              <a:gd name="connsiteY575" fmla="*/ 1501803 h 6858000"/>
              <a:gd name="connsiteX576" fmla="*/ 6516292 w 7369701"/>
              <a:gd name="connsiteY576" fmla="*/ 1263064 h 6858000"/>
              <a:gd name="connsiteX577" fmla="*/ 291466 w 7369701"/>
              <a:gd name="connsiteY577" fmla="*/ 1250369 h 6858000"/>
              <a:gd name="connsiteX578" fmla="*/ 323180 w 7369701"/>
              <a:gd name="connsiteY578" fmla="*/ 1435283 h 6858000"/>
              <a:gd name="connsiteX579" fmla="*/ 349381 w 7369701"/>
              <a:gd name="connsiteY579" fmla="*/ 1875041 h 6858000"/>
              <a:gd name="connsiteX580" fmla="*/ 374363 w 7369701"/>
              <a:gd name="connsiteY580" fmla="*/ 1506494 h 6858000"/>
              <a:gd name="connsiteX581" fmla="*/ 302168 w 7369701"/>
              <a:gd name="connsiteY581" fmla="*/ 1274495 h 6858000"/>
              <a:gd name="connsiteX582" fmla="*/ 291466 w 7369701"/>
              <a:gd name="connsiteY582" fmla="*/ 1250369 h 6858000"/>
              <a:gd name="connsiteX583" fmla="*/ 678222 w 7369701"/>
              <a:gd name="connsiteY583" fmla="*/ 1248670 h 6858000"/>
              <a:gd name="connsiteX584" fmla="*/ 775536 w 7369701"/>
              <a:gd name="connsiteY584" fmla="*/ 1388015 h 6858000"/>
              <a:gd name="connsiteX585" fmla="*/ 894529 w 7369701"/>
              <a:gd name="connsiteY585" fmla="*/ 1567739 h 6858000"/>
              <a:gd name="connsiteX586" fmla="*/ 948000 w 7369701"/>
              <a:gd name="connsiteY586" fmla="*/ 1663088 h 6858000"/>
              <a:gd name="connsiteX587" fmla="*/ 1006812 w 7369701"/>
              <a:gd name="connsiteY587" fmla="*/ 1767683 h 6858000"/>
              <a:gd name="connsiteX588" fmla="*/ 1149133 w 7369701"/>
              <a:gd name="connsiteY588" fmla="*/ 1971513 h 6858000"/>
              <a:gd name="connsiteX589" fmla="*/ 1333952 w 7369701"/>
              <a:gd name="connsiteY589" fmla="*/ 2251620 h 6858000"/>
              <a:gd name="connsiteX590" fmla="*/ 1337329 w 7369701"/>
              <a:gd name="connsiteY590" fmla="*/ 2258350 h 6858000"/>
              <a:gd name="connsiteX591" fmla="*/ 1014726 w 7369701"/>
              <a:gd name="connsiteY591" fmla="*/ 1615556 h 6858000"/>
              <a:gd name="connsiteX592" fmla="*/ 678222 w 7369701"/>
              <a:gd name="connsiteY592" fmla="*/ 1248670 h 6858000"/>
              <a:gd name="connsiteX593" fmla="*/ 6691602 w 7369701"/>
              <a:gd name="connsiteY593" fmla="*/ 1140573 h 6858000"/>
              <a:gd name="connsiteX594" fmla="*/ 6571100 w 7369701"/>
              <a:gd name="connsiteY594" fmla="*/ 1183662 h 6858000"/>
              <a:gd name="connsiteX595" fmla="*/ 6241687 w 7369701"/>
              <a:gd name="connsiteY595" fmla="*/ 1257600 h 6858000"/>
              <a:gd name="connsiteX596" fmla="*/ 5693009 w 7369701"/>
              <a:gd name="connsiteY596" fmla="*/ 1478256 h 6858000"/>
              <a:gd name="connsiteX597" fmla="*/ 6548420 w 7369701"/>
              <a:gd name="connsiteY597" fmla="*/ 1214599 h 6858000"/>
              <a:gd name="connsiteX598" fmla="*/ 6605473 w 7369701"/>
              <a:gd name="connsiteY598" fmla="*/ 1184686 h 6858000"/>
              <a:gd name="connsiteX599" fmla="*/ 6691602 w 7369701"/>
              <a:gd name="connsiteY599" fmla="*/ 1140573 h 6858000"/>
              <a:gd name="connsiteX600" fmla="*/ 4002475 w 7369701"/>
              <a:gd name="connsiteY600" fmla="*/ 1037802 h 6858000"/>
              <a:gd name="connsiteX601" fmla="*/ 4000324 w 7369701"/>
              <a:gd name="connsiteY601" fmla="*/ 1039362 h 6858000"/>
              <a:gd name="connsiteX602" fmla="*/ 4002862 w 7369701"/>
              <a:gd name="connsiteY602" fmla="*/ 1042866 h 6858000"/>
              <a:gd name="connsiteX603" fmla="*/ 4002475 w 7369701"/>
              <a:gd name="connsiteY603" fmla="*/ 1037802 h 6858000"/>
              <a:gd name="connsiteX604" fmla="*/ 506322 w 7369701"/>
              <a:gd name="connsiteY604" fmla="*/ 1020997 h 6858000"/>
              <a:gd name="connsiteX605" fmla="*/ 533068 w 7369701"/>
              <a:gd name="connsiteY605" fmla="*/ 1029409 h 6858000"/>
              <a:gd name="connsiteX606" fmla="*/ 1232525 w 7369701"/>
              <a:gd name="connsiteY606" fmla="*/ 1804675 h 6858000"/>
              <a:gd name="connsiteX607" fmla="*/ 1388858 w 7369701"/>
              <a:gd name="connsiteY607" fmla="*/ 2368011 h 6858000"/>
              <a:gd name="connsiteX608" fmla="*/ 1384098 w 7369701"/>
              <a:gd name="connsiteY608" fmla="*/ 2378125 h 6858000"/>
              <a:gd name="connsiteX609" fmla="*/ 1425393 w 7369701"/>
              <a:gd name="connsiteY609" fmla="*/ 2589124 h 6858000"/>
              <a:gd name="connsiteX610" fmla="*/ 1424001 w 7369701"/>
              <a:gd name="connsiteY610" fmla="*/ 2597541 h 6858000"/>
              <a:gd name="connsiteX611" fmla="*/ 2152729 w 7369701"/>
              <a:gd name="connsiteY611" fmla="*/ 2864487 h 6858000"/>
              <a:gd name="connsiteX612" fmla="*/ 2020609 w 7369701"/>
              <a:gd name="connsiteY612" fmla="*/ 2539671 h 6858000"/>
              <a:gd name="connsiteX613" fmla="*/ 2018920 w 7369701"/>
              <a:gd name="connsiteY613" fmla="*/ 2536309 h 6858000"/>
              <a:gd name="connsiteX614" fmla="*/ 1342441 w 7369701"/>
              <a:gd name="connsiteY614" fmla="*/ 1173017 h 6858000"/>
              <a:gd name="connsiteX615" fmla="*/ 1367925 w 7369701"/>
              <a:gd name="connsiteY615" fmla="*/ 1135648 h 6858000"/>
              <a:gd name="connsiteX616" fmla="*/ 1771401 w 7369701"/>
              <a:gd name="connsiteY616" fmla="*/ 1806673 h 6858000"/>
              <a:gd name="connsiteX617" fmla="*/ 1972385 w 7369701"/>
              <a:gd name="connsiteY617" fmla="*/ 2198735 h 6858000"/>
              <a:gd name="connsiteX618" fmla="*/ 2040892 w 7369701"/>
              <a:gd name="connsiteY618" fmla="*/ 2405205 h 6858000"/>
              <a:gd name="connsiteX619" fmla="*/ 2131689 w 7369701"/>
              <a:gd name="connsiteY619" fmla="*/ 1936926 h 6858000"/>
              <a:gd name="connsiteX620" fmla="*/ 2454820 w 7369701"/>
              <a:gd name="connsiteY620" fmla="*/ 1248808 h 6858000"/>
              <a:gd name="connsiteX621" fmla="*/ 2492512 w 7369701"/>
              <a:gd name="connsiteY621" fmla="*/ 1302920 h 6858000"/>
              <a:gd name="connsiteX622" fmla="*/ 2081216 w 7369701"/>
              <a:gd name="connsiteY622" fmla="*/ 2527513 h 6858000"/>
              <a:gd name="connsiteX623" fmla="*/ 2081211 w 7369701"/>
              <a:gd name="connsiteY623" fmla="*/ 2528916 h 6858000"/>
              <a:gd name="connsiteX624" fmla="*/ 2199067 w 7369701"/>
              <a:gd name="connsiteY624" fmla="*/ 2884061 h 6858000"/>
              <a:gd name="connsiteX625" fmla="*/ 3192586 w 7369701"/>
              <a:gd name="connsiteY625" fmla="*/ 3411496 h 6858000"/>
              <a:gd name="connsiteX626" fmla="*/ 3182620 w 7369701"/>
              <a:gd name="connsiteY626" fmla="*/ 3483279 h 6858000"/>
              <a:gd name="connsiteX627" fmla="*/ 2435119 w 7369701"/>
              <a:gd name="connsiteY627" fmla="*/ 3080173 h 6858000"/>
              <a:gd name="connsiteX628" fmla="*/ 2410152 w 7369701"/>
              <a:gd name="connsiteY628" fmla="*/ 3063751 h 6858000"/>
              <a:gd name="connsiteX629" fmla="*/ 2408099 w 7369701"/>
              <a:gd name="connsiteY629" fmla="*/ 3064403 h 6858000"/>
              <a:gd name="connsiteX630" fmla="*/ 2407218 w 7369701"/>
              <a:gd name="connsiteY630" fmla="*/ 3070324 h 6858000"/>
              <a:gd name="connsiteX631" fmla="*/ 2380138 w 7369701"/>
              <a:gd name="connsiteY631" fmla="*/ 3099341 h 6858000"/>
              <a:gd name="connsiteX632" fmla="*/ 1765923 w 7369701"/>
              <a:gd name="connsiteY632" fmla="*/ 3581043 h 6858000"/>
              <a:gd name="connsiteX633" fmla="*/ 1702258 w 7369701"/>
              <a:gd name="connsiteY633" fmla="*/ 3612286 h 6858000"/>
              <a:gd name="connsiteX634" fmla="*/ 1538370 w 7369701"/>
              <a:gd name="connsiteY634" fmla="*/ 3811804 h 6858000"/>
              <a:gd name="connsiteX635" fmla="*/ 542867 w 7369701"/>
              <a:gd name="connsiteY635" fmla="*/ 4944092 h 6858000"/>
              <a:gd name="connsiteX636" fmla="*/ 515800 w 7369701"/>
              <a:gd name="connsiteY636" fmla="*/ 4862180 h 6858000"/>
              <a:gd name="connsiteX637" fmla="*/ 909145 w 7369701"/>
              <a:gd name="connsiteY637" fmla="*/ 4199225 h 6858000"/>
              <a:gd name="connsiteX638" fmla="*/ 1214067 w 7369701"/>
              <a:gd name="connsiteY638" fmla="*/ 3908561 h 6858000"/>
              <a:gd name="connsiteX639" fmla="*/ 640967 w 7369701"/>
              <a:gd name="connsiteY639" fmla="*/ 4105601 h 6858000"/>
              <a:gd name="connsiteX640" fmla="*/ 112563 w 7369701"/>
              <a:gd name="connsiteY640" fmla="*/ 4396952 h 6858000"/>
              <a:gd name="connsiteX641" fmla="*/ 0 w 7369701"/>
              <a:gd name="connsiteY641" fmla="*/ 4466006 h 6858000"/>
              <a:gd name="connsiteX642" fmla="*/ 0 w 7369701"/>
              <a:gd name="connsiteY642" fmla="*/ 4233763 h 6858000"/>
              <a:gd name="connsiteX643" fmla="*/ 36881 w 7369701"/>
              <a:gd name="connsiteY643" fmla="*/ 4200118 h 6858000"/>
              <a:gd name="connsiteX644" fmla="*/ 910534 w 7369701"/>
              <a:gd name="connsiteY644" fmla="*/ 3629753 h 6858000"/>
              <a:gd name="connsiteX645" fmla="*/ 1578717 w 7369701"/>
              <a:gd name="connsiteY645" fmla="*/ 3575982 h 6858000"/>
              <a:gd name="connsiteX646" fmla="*/ 2338780 w 7369701"/>
              <a:gd name="connsiteY646" fmla="*/ 3033725 h 6858000"/>
              <a:gd name="connsiteX647" fmla="*/ 1807991 w 7369701"/>
              <a:gd name="connsiteY647" fmla="*/ 2807184 h 6858000"/>
              <a:gd name="connsiteX648" fmla="*/ 1416358 w 7369701"/>
              <a:gd name="connsiteY648" fmla="*/ 3112571 h 6858000"/>
              <a:gd name="connsiteX649" fmla="*/ 939066 w 7369701"/>
              <a:gd name="connsiteY649" fmla="*/ 3378798 h 6858000"/>
              <a:gd name="connsiteX650" fmla="*/ 115099 w 7369701"/>
              <a:gd name="connsiteY650" fmla="*/ 3607650 h 6858000"/>
              <a:gd name="connsiteX651" fmla="*/ 97284 w 7369701"/>
              <a:gd name="connsiteY651" fmla="*/ 3520393 h 6858000"/>
              <a:gd name="connsiteX652" fmla="*/ 922050 w 7369701"/>
              <a:gd name="connsiteY652" fmla="*/ 3074867 h 6858000"/>
              <a:gd name="connsiteX653" fmla="*/ 1405265 w 7369701"/>
              <a:gd name="connsiteY653" fmla="*/ 3016319 h 6858000"/>
              <a:gd name="connsiteX654" fmla="*/ 1407512 w 7369701"/>
              <a:gd name="connsiteY654" fmla="*/ 3018001 h 6858000"/>
              <a:gd name="connsiteX655" fmla="*/ 1726266 w 7369701"/>
              <a:gd name="connsiteY655" fmla="*/ 2777274 h 6858000"/>
              <a:gd name="connsiteX656" fmla="*/ 625390 w 7369701"/>
              <a:gd name="connsiteY656" fmla="*/ 2514541 h 6858000"/>
              <a:gd name="connsiteX657" fmla="*/ 619799 w 7369701"/>
              <a:gd name="connsiteY657" fmla="*/ 2527180 h 6858000"/>
              <a:gd name="connsiteX658" fmla="*/ 310030 w 7369701"/>
              <a:gd name="connsiteY658" fmla="*/ 2771818 h 6858000"/>
              <a:gd name="connsiteX659" fmla="*/ 173877 w 7369701"/>
              <a:gd name="connsiteY659" fmla="*/ 2937056 h 6858000"/>
              <a:gd name="connsiteX660" fmla="*/ 77889 w 7369701"/>
              <a:gd name="connsiteY660" fmla="*/ 3138440 h 6858000"/>
              <a:gd name="connsiteX661" fmla="*/ 0 w 7369701"/>
              <a:gd name="connsiteY661" fmla="*/ 3271395 h 6858000"/>
              <a:gd name="connsiteX662" fmla="*/ 0 w 7369701"/>
              <a:gd name="connsiteY662" fmla="*/ 3153002 h 6858000"/>
              <a:gd name="connsiteX663" fmla="*/ 2386 w 7369701"/>
              <a:gd name="connsiteY663" fmla="*/ 3149203 h 6858000"/>
              <a:gd name="connsiteX664" fmla="*/ 89753 w 7369701"/>
              <a:gd name="connsiteY664" fmla="*/ 2987702 h 6858000"/>
              <a:gd name="connsiteX665" fmla="*/ 76869 w 7369701"/>
              <a:gd name="connsiteY665" fmla="*/ 3005404 h 6858000"/>
              <a:gd name="connsiteX666" fmla="*/ 32049 w 7369701"/>
              <a:gd name="connsiteY666" fmla="*/ 3065814 h 6858000"/>
              <a:gd name="connsiteX667" fmla="*/ 0 w 7369701"/>
              <a:gd name="connsiteY667" fmla="*/ 3108744 h 6858000"/>
              <a:gd name="connsiteX668" fmla="*/ 0 w 7369701"/>
              <a:gd name="connsiteY668" fmla="*/ 3058059 h 6858000"/>
              <a:gd name="connsiteX669" fmla="*/ 7610 w 7369701"/>
              <a:gd name="connsiteY669" fmla="*/ 3047889 h 6858000"/>
              <a:gd name="connsiteX670" fmla="*/ 52419 w 7369701"/>
              <a:gd name="connsiteY670" fmla="*/ 2987479 h 6858000"/>
              <a:gd name="connsiteX671" fmla="*/ 59142 w 7369701"/>
              <a:gd name="connsiteY671" fmla="*/ 2978488 h 6858000"/>
              <a:gd name="connsiteX672" fmla="*/ 0 w 7369701"/>
              <a:gd name="connsiteY672" fmla="*/ 3015334 h 6858000"/>
              <a:gd name="connsiteX673" fmla="*/ 0 w 7369701"/>
              <a:gd name="connsiteY673" fmla="*/ 2914286 h 6858000"/>
              <a:gd name="connsiteX674" fmla="*/ 36383 w 7369701"/>
              <a:gd name="connsiteY674" fmla="*/ 2901128 h 6858000"/>
              <a:gd name="connsiteX675" fmla="*/ 156329 w 7369701"/>
              <a:gd name="connsiteY675" fmla="*/ 2840533 h 6858000"/>
              <a:gd name="connsiteX676" fmla="*/ 358355 w 7369701"/>
              <a:gd name="connsiteY676" fmla="*/ 2620471 h 6858000"/>
              <a:gd name="connsiteX677" fmla="*/ 510577 w 7369701"/>
              <a:gd name="connsiteY677" fmla="*/ 2501244 h 6858000"/>
              <a:gd name="connsiteX678" fmla="*/ 211967 w 7369701"/>
              <a:gd name="connsiteY678" fmla="*/ 2479171 h 6858000"/>
              <a:gd name="connsiteX679" fmla="*/ 0 w 7369701"/>
              <a:gd name="connsiteY679" fmla="*/ 2476398 h 6858000"/>
              <a:gd name="connsiteX680" fmla="*/ 0 w 7369701"/>
              <a:gd name="connsiteY680" fmla="*/ 2389189 h 6858000"/>
              <a:gd name="connsiteX681" fmla="*/ 103062 w 7369701"/>
              <a:gd name="connsiteY681" fmla="*/ 2389518 h 6858000"/>
              <a:gd name="connsiteX682" fmla="*/ 510734 w 7369701"/>
              <a:gd name="connsiteY682" fmla="*/ 2416201 h 6858000"/>
              <a:gd name="connsiteX683" fmla="*/ 279257 w 7369701"/>
              <a:gd name="connsiteY683" fmla="*/ 2092102 h 6858000"/>
              <a:gd name="connsiteX684" fmla="*/ 65265 w 7369701"/>
              <a:gd name="connsiteY684" fmla="*/ 2006049 h 6858000"/>
              <a:gd name="connsiteX685" fmla="*/ 0 w 7369701"/>
              <a:gd name="connsiteY685" fmla="*/ 1982532 h 6858000"/>
              <a:gd name="connsiteX686" fmla="*/ 0 w 7369701"/>
              <a:gd name="connsiteY686" fmla="*/ 1912789 h 6858000"/>
              <a:gd name="connsiteX687" fmla="*/ 97460 w 7369701"/>
              <a:gd name="connsiteY687" fmla="*/ 1953725 h 6858000"/>
              <a:gd name="connsiteX688" fmla="*/ 221272 w 7369701"/>
              <a:gd name="connsiteY688" fmla="*/ 1980766 h 6858000"/>
              <a:gd name="connsiteX689" fmla="*/ 116765 w 7369701"/>
              <a:gd name="connsiteY689" fmla="*/ 1911033 h 6858000"/>
              <a:gd name="connsiteX690" fmla="*/ 16405 w 7369701"/>
              <a:gd name="connsiteY690" fmla="*/ 1803412 h 6858000"/>
              <a:gd name="connsiteX691" fmla="*/ 0 w 7369701"/>
              <a:gd name="connsiteY691" fmla="*/ 1784777 h 6858000"/>
              <a:gd name="connsiteX692" fmla="*/ 0 w 7369701"/>
              <a:gd name="connsiteY692" fmla="*/ 1740082 h 6858000"/>
              <a:gd name="connsiteX693" fmla="*/ 39394 w 7369701"/>
              <a:gd name="connsiteY693" fmla="*/ 1784856 h 6858000"/>
              <a:gd name="connsiteX694" fmla="*/ 135813 w 7369701"/>
              <a:gd name="connsiteY694" fmla="*/ 1888838 h 6858000"/>
              <a:gd name="connsiteX695" fmla="*/ 242575 w 7369701"/>
              <a:gd name="connsiteY695" fmla="*/ 1958841 h 6858000"/>
              <a:gd name="connsiteX696" fmla="*/ 82197 w 7369701"/>
              <a:gd name="connsiteY696" fmla="*/ 1754826 h 6858000"/>
              <a:gd name="connsiteX697" fmla="*/ 0 w 7369701"/>
              <a:gd name="connsiteY697" fmla="*/ 1679650 h 6858000"/>
              <a:gd name="connsiteX698" fmla="*/ 0 w 7369701"/>
              <a:gd name="connsiteY698" fmla="*/ 1602463 h 6858000"/>
              <a:gd name="connsiteX699" fmla="*/ 84689 w 7369701"/>
              <a:gd name="connsiteY699" fmla="*/ 1677442 h 6858000"/>
              <a:gd name="connsiteX700" fmla="*/ 298437 w 7369701"/>
              <a:gd name="connsiteY700" fmla="*/ 1968019 h 6858000"/>
              <a:gd name="connsiteX701" fmla="*/ 227269 w 7369701"/>
              <a:gd name="connsiteY701" fmla="*/ 1114064 h 6858000"/>
              <a:gd name="connsiteX702" fmla="*/ 248003 w 7369701"/>
              <a:gd name="connsiteY702" fmla="*/ 1089613 h 6858000"/>
              <a:gd name="connsiteX703" fmla="*/ 427020 w 7369701"/>
              <a:gd name="connsiteY703" fmla="*/ 1619803 h 6858000"/>
              <a:gd name="connsiteX704" fmla="*/ 340345 w 7369701"/>
              <a:gd name="connsiteY704" fmla="*/ 2027739 h 6858000"/>
              <a:gd name="connsiteX705" fmla="*/ 360865 w 7369701"/>
              <a:gd name="connsiteY705" fmla="*/ 2044827 h 6858000"/>
              <a:gd name="connsiteX706" fmla="*/ 560414 w 7369701"/>
              <a:gd name="connsiteY706" fmla="*/ 2421457 h 6858000"/>
              <a:gd name="connsiteX707" fmla="*/ 1359703 w 7369701"/>
              <a:gd name="connsiteY707" fmla="*/ 2578554 h 6858000"/>
              <a:gd name="connsiteX708" fmla="*/ 1359422 w 7369701"/>
              <a:gd name="connsiteY708" fmla="*/ 2577994 h 6858000"/>
              <a:gd name="connsiteX709" fmla="*/ 828701 w 7369701"/>
              <a:gd name="connsiteY709" fmla="*/ 1839520 h 6858000"/>
              <a:gd name="connsiteX710" fmla="*/ 494427 w 7369701"/>
              <a:gd name="connsiteY710" fmla="*/ 1092333 h 6858000"/>
              <a:gd name="connsiteX711" fmla="*/ 506322 w 7369701"/>
              <a:gd name="connsiteY711" fmla="*/ 1020997 h 6858000"/>
              <a:gd name="connsiteX712" fmla="*/ 4570198 w 7369701"/>
              <a:gd name="connsiteY712" fmla="*/ 978081 h 6858000"/>
              <a:gd name="connsiteX713" fmla="*/ 4523691 w 7369701"/>
              <a:gd name="connsiteY713" fmla="*/ 1127776 h 6858000"/>
              <a:gd name="connsiteX714" fmla="*/ 4509875 w 7369701"/>
              <a:gd name="connsiteY714" fmla="*/ 1167552 h 6858000"/>
              <a:gd name="connsiteX715" fmla="*/ 4478168 w 7369701"/>
              <a:gd name="connsiteY715" fmla="*/ 1260735 h 6858000"/>
              <a:gd name="connsiteX716" fmla="*/ 4409309 w 7369701"/>
              <a:gd name="connsiteY716" fmla="*/ 1666996 h 6858000"/>
              <a:gd name="connsiteX717" fmla="*/ 4370031 w 7369701"/>
              <a:gd name="connsiteY717" fmla="*/ 1955666 h 6858000"/>
              <a:gd name="connsiteX718" fmla="*/ 4570198 w 7369701"/>
              <a:gd name="connsiteY718" fmla="*/ 978081 h 6858000"/>
              <a:gd name="connsiteX719" fmla="*/ 4557898 w 7369701"/>
              <a:gd name="connsiteY719" fmla="*/ 900011 h 6858000"/>
              <a:gd name="connsiteX720" fmla="*/ 4344840 w 7369701"/>
              <a:gd name="connsiteY720" fmla="*/ 1922038 h 6858000"/>
              <a:gd name="connsiteX721" fmla="*/ 4378710 w 7369701"/>
              <a:gd name="connsiteY721" fmla="*/ 1665516 h 6858000"/>
              <a:gd name="connsiteX722" fmla="*/ 4448798 w 7369701"/>
              <a:gd name="connsiteY722" fmla="*/ 1253024 h 6858000"/>
              <a:gd name="connsiteX723" fmla="*/ 4480315 w 7369701"/>
              <a:gd name="connsiteY723" fmla="*/ 1158454 h 6858000"/>
              <a:gd name="connsiteX724" fmla="*/ 4494133 w 7369701"/>
              <a:gd name="connsiteY724" fmla="*/ 1118676 h 6858000"/>
              <a:gd name="connsiteX725" fmla="*/ 4557898 w 7369701"/>
              <a:gd name="connsiteY725" fmla="*/ 900011 h 6858000"/>
              <a:gd name="connsiteX726" fmla="*/ 5870151 w 7369701"/>
              <a:gd name="connsiteY726" fmla="*/ 898890 h 6858000"/>
              <a:gd name="connsiteX727" fmla="*/ 5861335 w 7369701"/>
              <a:gd name="connsiteY727" fmla="*/ 899177 h 6858000"/>
              <a:gd name="connsiteX728" fmla="*/ 5843702 w 7369701"/>
              <a:gd name="connsiteY728" fmla="*/ 899748 h 6858000"/>
              <a:gd name="connsiteX729" fmla="*/ 5651107 w 7369701"/>
              <a:gd name="connsiteY729" fmla="*/ 920306 h 6858000"/>
              <a:gd name="connsiteX730" fmla="*/ 5459407 w 7369701"/>
              <a:gd name="connsiteY730" fmla="*/ 940975 h 6858000"/>
              <a:gd name="connsiteX731" fmla="*/ 5374846 w 7369701"/>
              <a:gd name="connsiteY731" fmla="*/ 941988 h 6858000"/>
              <a:gd name="connsiteX732" fmla="*/ 5256105 w 7369701"/>
              <a:gd name="connsiteY732" fmla="*/ 945632 h 6858000"/>
              <a:gd name="connsiteX733" fmla="*/ 5107071 w 7369701"/>
              <a:gd name="connsiteY733" fmla="*/ 969720 h 6858000"/>
              <a:gd name="connsiteX734" fmla="*/ 4998681 w 7369701"/>
              <a:gd name="connsiteY734" fmla="*/ 988771 h 6858000"/>
              <a:gd name="connsiteX735" fmla="*/ 5870151 w 7369701"/>
              <a:gd name="connsiteY735" fmla="*/ 898890 h 6858000"/>
              <a:gd name="connsiteX736" fmla="*/ 5504425 w 7369701"/>
              <a:gd name="connsiteY736" fmla="*/ 848067 h 6858000"/>
              <a:gd name="connsiteX737" fmla="*/ 4968849 w 7369701"/>
              <a:gd name="connsiteY737" fmla="*/ 962318 h 6858000"/>
              <a:gd name="connsiteX738" fmla="*/ 5104039 w 7369701"/>
              <a:gd name="connsiteY738" fmla="*/ 940634 h 6858000"/>
              <a:gd name="connsiteX739" fmla="*/ 5256311 w 7369701"/>
              <a:gd name="connsiteY739" fmla="*/ 916490 h 6858000"/>
              <a:gd name="connsiteX740" fmla="*/ 5377381 w 7369701"/>
              <a:gd name="connsiteY740" fmla="*/ 912671 h 6858000"/>
              <a:gd name="connsiteX741" fmla="*/ 5460148 w 7369701"/>
              <a:gd name="connsiteY741" fmla="*/ 911442 h 6858000"/>
              <a:gd name="connsiteX742" fmla="*/ 5648971 w 7369701"/>
              <a:gd name="connsiteY742" fmla="*/ 891331 h 6858000"/>
              <a:gd name="connsiteX743" fmla="*/ 5844807 w 7369701"/>
              <a:gd name="connsiteY743" fmla="*/ 870718 h 6858000"/>
              <a:gd name="connsiteX744" fmla="*/ 5862975 w 7369701"/>
              <a:gd name="connsiteY744" fmla="*/ 869756 h 6858000"/>
              <a:gd name="connsiteX745" fmla="*/ 5920887 w 7369701"/>
              <a:gd name="connsiteY745" fmla="*/ 865929 h 6858000"/>
              <a:gd name="connsiteX746" fmla="*/ 5504425 w 7369701"/>
              <a:gd name="connsiteY746" fmla="*/ 848067 h 6858000"/>
              <a:gd name="connsiteX747" fmla="*/ 3607114 w 7369701"/>
              <a:gd name="connsiteY747" fmla="*/ 467441 h 6858000"/>
              <a:gd name="connsiteX748" fmla="*/ 3296242 w 7369701"/>
              <a:gd name="connsiteY748" fmla="*/ 807991 h 6858000"/>
              <a:gd name="connsiteX749" fmla="*/ 3174674 w 7369701"/>
              <a:gd name="connsiteY749" fmla="*/ 919759 h 6858000"/>
              <a:gd name="connsiteX750" fmla="*/ 3042978 w 7369701"/>
              <a:gd name="connsiteY750" fmla="*/ 1054894 h 6858000"/>
              <a:gd name="connsiteX751" fmla="*/ 2968914 w 7369701"/>
              <a:gd name="connsiteY751" fmla="*/ 1133756 h 6858000"/>
              <a:gd name="connsiteX752" fmla="*/ 3103823 w 7369701"/>
              <a:gd name="connsiteY752" fmla="*/ 1026814 h 6858000"/>
              <a:gd name="connsiteX753" fmla="*/ 3607114 w 7369701"/>
              <a:gd name="connsiteY753" fmla="*/ 467441 h 6858000"/>
              <a:gd name="connsiteX754" fmla="*/ 3744487 w 7369701"/>
              <a:gd name="connsiteY754" fmla="*/ 383136 h 6858000"/>
              <a:gd name="connsiteX755" fmla="*/ 3970213 w 7369701"/>
              <a:gd name="connsiteY755" fmla="*/ 995559 h 6858000"/>
              <a:gd name="connsiteX756" fmla="*/ 3744487 w 7369701"/>
              <a:gd name="connsiteY756" fmla="*/ 383136 h 6858000"/>
              <a:gd name="connsiteX757" fmla="*/ 3624562 w 7369701"/>
              <a:gd name="connsiteY757" fmla="*/ 367041 h 6858000"/>
              <a:gd name="connsiteX758" fmla="*/ 3489712 w 7369701"/>
              <a:gd name="connsiteY758" fmla="*/ 485386 h 6858000"/>
              <a:gd name="connsiteX759" fmla="*/ 3182994 w 7369701"/>
              <a:gd name="connsiteY759" fmla="*/ 828265 h 6858000"/>
              <a:gd name="connsiteX760" fmla="*/ 2892114 w 7369701"/>
              <a:gd name="connsiteY760" fmla="*/ 1172635 h 6858000"/>
              <a:gd name="connsiteX761" fmla="*/ 3021459 w 7369701"/>
              <a:gd name="connsiteY761" fmla="*/ 1035385 h 6858000"/>
              <a:gd name="connsiteX762" fmla="*/ 3153873 w 7369701"/>
              <a:gd name="connsiteY762" fmla="*/ 898971 h 6858000"/>
              <a:gd name="connsiteX763" fmla="*/ 3276511 w 7369701"/>
              <a:gd name="connsiteY763" fmla="*/ 786423 h 6858000"/>
              <a:gd name="connsiteX764" fmla="*/ 3584154 w 7369701"/>
              <a:gd name="connsiteY764" fmla="*/ 448218 h 6858000"/>
              <a:gd name="connsiteX765" fmla="*/ 3624562 w 7369701"/>
              <a:gd name="connsiteY765" fmla="*/ 367041 h 6858000"/>
              <a:gd name="connsiteX766" fmla="*/ 3766672 w 7369701"/>
              <a:gd name="connsiteY766" fmla="*/ 359429 h 6858000"/>
              <a:gd name="connsiteX767" fmla="*/ 3996338 w 7369701"/>
              <a:gd name="connsiteY767" fmla="*/ 968237 h 6858000"/>
              <a:gd name="connsiteX768" fmla="*/ 3766672 w 7369701"/>
              <a:gd name="connsiteY768" fmla="*/ 359429 h 6858000"/>
              <a:gd name="connsiteX769" fmla="*/ 5805386 w 7369701"/>
              <a:gd name="connsiteY769" fmla="*/ 239240 h 6858000"/>
              <a:gd name="connsiteX770" fmla="*/ 5736947 w 7369701"/>
              <a:gd name="connsiteY770" fmla="*/ 261367 h 6858000"/>
              <a:gd name="connsiteX771" fmla="*/ 5427012 w 7369701"/>
              <a:gd name="connsiteY771" fmla="*/ 311272 h 6858000"/>
              <a:gd name="connsiteX772" fmla="*/ 5147818 w 7369701"/>
              <a:gd name="connsiteY772" fmla="*/ 322112 h 6858000"/>
              <a:gd name="connsiteX773" fmla="*/ 5060854 w 7369701"/>
              <a:gd name="connsiteY773" fmla="*/ 311882 h 6858000"/>
              <a:gd name="connsiteX774" fmla="*/ 4945989 w 7369701"/>
              <a:gd name="connsiteY774" fmla="*/ 300516 h 6858000"/>
              <a:gd name="connsiteX775" fmla="*/ 5410479 w 7369701"/>
              <a:gd name="connsiteY775" fmla="*/ 348434 h 6858000"/>
              <a:gd name="connsiteX776" fmla="*/ 5805386 w 7369701"/>
              <a:gd name="connsiteY776" fmla="*/ 239240 h 6858000"/>
              <a:gd name="connsiteX777" fmla="*/ 5905192 w 7369701"/>
              <a:gd name="connsiteY777" fmla="*/ 163079 h 6858000"/>
              <a:gd name="connsiteX778" fmla="*/ 5865655 w 7369701"/>
              <a:gd name="connsiteY778" fmla="*/ 171901 h 6858000"/>
              <a:gd name="connsiteX779" fmla="*/ 5259740 w 7369701"/>
              <a:gd name="connsiteY779" fmla="*/ 257013 h 6858000"/>
              <a:gd name="connsiteX780" fmla="*/ 5208466 w 7369701"/>
              <a:gd name="connsiteY780" fmla="*/ 257550 h 6858000"/>
              <a:gd name="connsiteX781" fmla="*/ 4980204 w 7369701"/>
              <a:gd name="connsiteY781" fmla="*/ 271903 h 6858000"/>
              <a:gd name="connsiteX782" fmla="*/ 5068068 w 7369701"/>
              <a:gd name="connsiteY782" fmla="*/ 282244 h 6858000"/>
              <a:gd name="connsiteX783" fmla="*/ 5153231 w 7369701"/>
              <a:gd name="connsiteY783" fmla="*/ 292240 h 6858000"/>
              <a:gd name="connsiteX784" fmla="*/ 5426491 w 7369701"/>
              <a:gd name="connsiteY784" fmla="*/ 281128 h 6858000"/>
              <a:gd name="connsiteX785" fmla="*/ 5731212 w 7369701"/>
              <a:gd name="connsiteY785" fmla="*/ 231951 h 6858000"/>
              <a:gd name="connsiteX786" fmla="*/ 5905192 w 7369701"/>
              <a:gd name="connsiteY786" fmla="*/ 163079 h 6858000"/>
              <a:gd name="connsiteX787" fmla="*/ 5944437 w 7369701"/>
              <a:gd name="connsiteY787" fmla="*/ 113829 h 6858000"/>
              <a:gd name="connsiteX788" fmla="*/ 5825032 w 7369701"/>
              <a:gd name="connsiteY788" fmla="*/ 146405 h 6858000"/>
              <a:gd name="connsiteX789" fmla="*/ 4955599 w 7369701"/>
              <a:gd name="connsiteY789" fmla="*/ 247008 h 6858000"/>
              <a:gd name="connsiteX790" fmla="*/ 5210104 w 7369701"/>
              <a:gd name="connsiteY790" fmla="*/ 228123 h 6858000"/>
              <a:gd name="connsiteX791" fmla="*/ 5261015 w 7369701"/>
              <a:gd name="connsiteY791" fmla="*/ 227087 h 6858000"/>
              <a:gd name="connsiteX792" fmla="*/ 5861181 w 7369701"/>
              <a:gd name="connsiteY792" fmla="*/ 143093 h 6858000"/>
              <a:gd name="connsiteX793" fmla="*/ 5961252 w 7369701"/>
              <a:gd name="connsiteY793" fmla="*/ 114820 h 6858000"/>
              <a:gd name="connsiteX794" fmla="*/ 5944437 w 7369701"/>
              <a:gd name="connsiteY794" fmla="*/ 113829 h 6858000"/>
              <a:gd name="connsiteX795" fmla="*/ 3882765 w 7369701"/>
              <a:gd name="connsiteY795" fmla="*/ 0 h 6858000"/>
              <a:gd name="connsiteX796" fmla="*/ 3995099 w 7369701"/>
              <a:gd name="connsiteY796" fmla="*/ 0 h 6858000"/>
              <a:gd name="connsiteX797" fmla="*/ 4163818 w 7369701"/>
              <a:gd name="connsiteY797" fmla="*/ 234104 h 6858000"/>
              <a:gd name="connsiteX798" fmla="*/ 4172099 w 7369701"/>
              <a:gd name="connsiteY798" fmla="*/ 234207 h 6858000"/>
              <a:gd name="connsiteX799" fmla="*/ 4784282 w 7369701"/>
              <a:gd name="connsiteY799" fmla="*/ 276561 h 6858000"/>
              <a:gd name="connsiteX800" fmla="*/ 4801687 w 7369701"/>
              <a:gd name="connsiteY800" fmla="*/ 267764 h 6858000"/>
              <a:gd name="connsiteX801" fmla="*/ 6082788 w 7369701"/>
              <a:gd name="connsiteY801" fmla="*/ 64119 h 6858000"/>
              <a:gd name="connsiteX802" fmla="*/ 6099442 w 7369701"/>
              <a:gd name="connsiteY802" fmla="*/ 82568 h 6858000"/>
              <a:gd name="connsiteX803" fmla="*/ 4804137 w 7369701"/>
              <a:gd name="connsiteY803" fmla="*/ 320931 h 6858000"/>
              <a:gd name="connsiteX804" fmla="*/ 4227047 w 7369701"/>
              <a:gd name="connsiteY804" fmla="*/ 313415 h 6858000"/>
              <a:gd name="connsiteX805" fmla="*/ 4346041 w 7369701"/>
              <a:gd name="connsiteY805" fmla="*/ 456086 h 6858000"/>
              <a:gd name="connsiteX806" fmla="*/ 4870967 w 7369701"/>
              <a:gd name="connsiteY806" fmla="*/ 963061 h 6858000"/>
              <a:gd name="connsiteX807" fmla="*/ 4889647 w 7369701"/>
              <a:gd name="connsiteY807" fmla="*/ 957147 h 6858000"/>
              <a:gd name="connsiteX808" fmla="*/ 5422504 w 7369701"/>
              <a:gd name="connsiteY808" fmla="*/ 805191 h 6858000"/>
              <a:gd name="connsiteX809" fmla="*/ 6087656 w 7369701"/>
              <a:gd name="connsiteY809" fmla="*/ 826703 h 6858000"/>
              <a:gd name="connsiteX810" fmla="*/ 6058717 w 7369701"/>
              <a:gd name="connsiteY810" fmla="*/ 865992 h 6858000"/>
              <a:gd name="connsiteX811" fmla="*/ 4974153 w 7369701"/>
              <a:gd name="connsiteY811" fmla="*/ 1045456 h 6858000"/>
              <a:gd name="connsiteX812" fmla="*/ 5627835 w 7369701"/>
              <a:gd name="connsiteY812" fmla="*/ 1472077 h 6858000"/>
              <a:gd name="connsiteX813" fmla="*/ 5629817 w 7369701"/>
              <a:gd name="connsiteY813" fmla="*/ 1471412 h 6858000"/>
              <a:gd name="connsiteX814" fmla="*/ 5634124 w 7369701"/>
              <a:gd name="connsiteY814" fmla="*/ 1470572 h 6858000"/>
              <a:gd name="connsiteX815" fmla="*/ 5755832 w 7369701"/>
              <a:gd name="connsiteY815" fmla="*/ 1383886 h 6858000"/>
              <a:gd name="connsiteX816" fmla="*/ 6014186 w 7369701"/>
              <a:gd name="connsiteY816" fmla="*/ 1279799 h 6858000"/>
              <a:gd name="connsiteX817" fmla="*/ 6901619 w 7369701"/>
              <a:gd name="connsiteY817" fmla="*/ 1047874 h 6858000"/>
              <a:gd name="connsiteX818" fmla="*/ 6931566 w 7369701"/>
              <a:gd name="connsiteY818" fmla="*/ 1062034 h 6858000"/>
              <a:gd name="connsiteX819" fmla="*/ 5790982 w 7369701"/>
              <a:gd name="connsiteY819" fmla="*/ 1561380 h 6858000"/>
              <a:gd name="connsiteX820" fmla="*/ 6188971 w 7369701"/>
              <a:gd name="connsiteY820" fmla="*/ 1755168 h 6858000"/>
              <a:gd name="connsiteX821" fmla="*/ 6202446 w 7369701"/>
              <a:gd name="connsiteY821" fmla="*/ 1752268 h 6858000"/>
              <a:gd name="connsiteX822" fmla="*/ 7179560 w 7369701"/>
              <a:gd name="connsiteY822" fmla="*/ 1467551 h 6858000"/>
              <a:gd name="connsiteX823" fmla="*/ 7158730 w 7369701"/>
              <a:gd name="connsiteY823" fmla="*/ 1507835 h 6858000"/>
              <a:gd name="connsiteX824" fmla="*/ 6326959 w 7369701"/>
              <a:gd name="connsiteY824" fmla="*/ 1817686 h 6858000"/>
              <a:gd name="connsiteX825" fmla="*/ 6537433 w 7369701"/>
              <a:gd name="connsiteY825" fmla="*/ 1907790 h 6858000"/>
              <a:gd name="connsiteX826" fmla="*/ 6550221 w 7369701"/>
              <a:gd name="connsiteY826" fmla="*/ 1910729 h 6858000"/>
              <a:gd name="connsiteX827" fmla="*/ 6964438 w 7369701"/>
              <a:gd name="connsiteY827" fmla="*/ 2209505 h 6858000"/>
              <a:gd name="connsiteX828" fmla="*/ 7367862 w 7369701"/>
              <a:gd name="connsiteY828" fmla="*/ 2806833 h 6858000"/>
              <a:gd name="connsiteX829" fmla="*/ 7364329 w 7369701"/>
              <a:gd name="connsiteY829" fmla="*/ 2826907 h 6858000"/>
              <a:gd name="connsiteX830" fmla="*/ 7290545 w 7369701"/>
              <a:gd name="connsiteY830" fmla="*/ 2850663 h 6858000"/>
              <a:gd name="connsiteX831" fmla="*/ 6472036 w 7369701"/>
              <a:gd name="connsiteY831" fmla="*/ 1959003 h 6858000"/>
              <a:gd name="connsiteX832" fmla="*/ 5792897 w 7369701"/>
              <a:gd name="connsiteY832" fmla="*/ 1647747 h 6858000"/>
              <a:gd name="connsiteX833" fmla="*/ 5842751 w 7369701"/>
              <a:gd name="connsiteY833" fmla="*/ 1816112 h 6858000"/>
              <a:gd name="connsiteX834" fmla="*/ 5847424 w 7369701"/>
              <a:gd name="connsiteY834" fmla="*/ 1815776 h 6858000"/>
              <a:gd name="connsiteX835" fmla="*/ 6399821 w 7369701"/>
              <a:gd name="connsiteY835" fmla="*/ 2344799 h 6858000"/>
              <a:gd name="connsiteX836" fmla="*/ 6323232 w 7369701"/>
              <a:gd name="connsiteY836" fmla="*/ 2389634 h 6858000"/>
              <a:gd name="connsiteX837" fmla="*/ 5942958 w 7369701"/>
              <a:gd name="connsiteY837" fmla="*/ 2077708 h 6858000"/>
              <a:gd name="connsiteX838" fmla="*/ 5921559 w 7369701"/>
              <a:gd name="connsiteY838" fmla="*/ 2378596 h 6858000"/>
              <a:gd name="connsiteX839" fmla="*/ 5817651 w 7369701"/>
              <a:gd name="connsiteY839" fmla="*/ 3023919 h 6858000"/>
              <a:gd name="connsiteX840" fmla="*/ 5729634 w 7369701"/>
              <a:gd name="connsiteY840" fmla="*/ 3051849 h 6858000"/>
              <a:gd name="connsiteX841" fmla="*/ 5611018 w 7369701"/>
              <a:gd name="connsiteY841" fmla="*/ 2316769 h 6858000"/>
              <a:gd name="connsiteX842" fmla="*/ 5687608 w 7369701"/>
              <a:gd name="connsiteY842" fmla="*/ 2039972 h 6858000"/>
              <a:gd name="connsiteX843" fmla="*/ 5657554 w 7369701"/>
              <a:gd name="connsiteY843" fmla="*/ 1576445 h 6858000"/>
              <a:gd name="connsiteX844" fmla="*/ 5150475 w 7369701"/>
              <a:gd name="connsiteY844" fmla="*/ 1274012 h 6858000"/>
              <a:gd name="connsiteX845" fmla="*/ 5349142 w 7369701"/>
              <a:gd name="connsiteY845" fmla="*/ 2204405 h 6858000"/>
              <a:gd name="connsiteX846" fmla="*/ 5262214 w 7369701"/>
              <a:gd name="connsiteY846" fmla="*/ 2233836 h 6858000"/>
              <a:gd name="connsiteX847" fmla="*/ 4981539 w 7369701"/>
              <a:gd name="connsiteY847" fmla="*/ 1542201 h 6858000"/>
              <a:gd name="connsiteX848" fmla="*/ 4958461 w 7369701"/>
              <a:gd name="connsiteY848" fmla="*/ 1136957 h 6858000"/>
              <a:gd name="connsiteX849" fmla="*/ 4655015 w 7369701"/>
              <a:gd name="connsiteY849" fmla="*/ 891426 h 6858000"/>
              <a:gd name="connsiteX850" fmla="*/ 4348002 w 7369701"/>
              <a:gd name="connsiteY850" fmla="*/ 2205895 h 6858000"/>
              <a:gd name="connsiteX851" fmla="*/ 4262250 w 7369701"/>
              <a:gd name="connsiteY851" fmla="*/ 2219972 h 6858000"/>
              <a:gd name="connsiteX852" fmla="*/ 4550611 w 7369701"/>
              <a:gd name="connsiteY852" fmla="*/ 817540 h 6858000"/>
              <a:gd name="connsiteX853" fmla="*/ 4564418 w 7369701"/>
              <a:gd name="connsiteY853" fmla="*/ 808293 h 6858000"/>
              <a:gd name="connsiteX854" fmla="*/ 4266388 w 7369701"/>
              <a:gd name="connsiteY854" fmla="*/ 500083 h 6858000"/>
              <a:gd name="connsiteX855" fmla="*/ 4032842 w 7369701"/>
              <a:gd name="connsiteY855" fmla="*/ 211809 h 6858000"/>
              <a:gd name="connsiteX856" fmla="*/ 3882765 w 7369701"/>
              <a:gd name="connsiteY856" fmla="*/ 0 h 6858000"/>
              <a:gd name="connsiteX857" fmla="*/ 3721337 w 7369701"/>
              <a:gd name="connsiteY857" fmla="*/ 0 h 6858000"/>
              <a:gd name="connsiteX858" fmla="*/ 3797544 w 7369701"/>
              <a:gd name="connsiteY858" fmla="*/ 0 h 6858000"/>
              <a:gd name="connsiteX859" fmla="*/ 3775734 w 7369701"/>
              <a:gd name="connsiteY859" fmla="*/ 95131 h 6858000"/>
              <a:gd name="connsiteX860" fmla="*/ 3724807 w 7369701"/>
              <a:gd name="connsiteY860" fmla="*/ 272257 h 6858000"/>
              <a:gd name="connsiteX861" fmla="*/ 3726844 w 7369701"/>
              <a:gd name="connsiteY861" fmla="*/ 282988 h 6858000"/>
              <a:gd name="connsiteX862" fmla="*/ 3742664 w 7369701"/>
              <a:gd name="connsiteY862" fmla="*/ 279918 h 6858000"/>
              <a:gd name="connsiteX863" fmla="*/ 4103910 w 7369701"/>
              <a:gd name="connsiteY863" fmla="*/ 1161917 h 6858000"/>
              <a:gd name="connsiteX864" fmla="*/ 4020269 w 7369701"/>
              <a:gd name="connsiteY864" fmla="*/ 1200406 h 6858000"/>
              <a:gd name="connsiteX865" fmla="*/ 3674882 w 7369701"/>
              <a:gd name="connsiteY865" fmla="*/ 488524 h 6858000"/>
              <a:gd name="connsiteX866" fmla="*/ 3132682 w 7369701"/>
              <a:gd name="connsiteY866" fmla="*/ 1072284 h 6858000"/>
              <a:gd name="connsiteX867" fmla="*/ 2716346 w 7369701"/>
              <a:gd name="connsiteY867" fmla="*/ 1276376 h 6858000"/>
              <a:gd name="connsiteX868" fmla="*/ 2716772 w 7369701"/>
              <a:gd name="connsiteY868" fmla="*/ 1255462 h 6858000"/>
              <a:gd name="connsiteX869" fmla="*/ 3471096 w 7369701"/>
              <a:gd name="connsiteY869" fmla="*/ 437072 h 6858000"/>
              <a:gd name="connsiteX870" fmla="*/ 3639057 w 7369701"/>
              <a:gd name="connsiteY870" fmla="*/ 286334 h 6858000"/>
              <a:gd name="connsiteX871" fmla="*/ 3640309 w 7369701"/>
              <a:gd name="connsiteY871" fmla="*/ 284664 h 6858000"/>
              <a:gd name="connsiteX872" fmla="*/ 3646022 w 7369701"/>
              <a:gd name="connsiteY872" fmla="*/ 276711 h 6858000"/>
              <a:gd name="connsiteX873" fmla="*/ 3707943 w 7369701"/>
              <a:gd name="connsiteY873" fmla="*/ 65958 h 6858000"/>
              <a:gd name="connsiteX874" fmla="*/ 3721337 w 7369701"/>
              <a:gd name="connsiteY874" fmla="*/ 0 h 6858000"/>
              <a:gd name="connsiteX875" fmla="*/ 2867960 w 7369701"/>
              <a:gd name="connsiteY875" fmla="*/ 0 h 6858000"/>
              <a:gd name="connsiteX876" fmla="*/ 2926351 w 7369701"/>
              <a:gd name="connsiteY876" fmla="*/ 0 h 6858000"/>
              <a:gd name="connsiteX877" fmla="*/ 2902823 w 7369701"/>
              <a:gd name="connsiteY877" fmla="*/ 262929 h 6858000"/>
              <a:gd name="connsiteX878" fmla="*/ 2940663 w 7369701"/>
              <a:gd name="connsiteY878" fmla="*/ 140884 h 6858000"/>
              <a:gd name="connsiteX879" fmla="*/ 2947039 w 7369701"/>
              <a:gd name="connsiteY879" fmla="*/ 122524 h 6858000"/>
              <a:gd name="connsiteX880" fmla="*/ 2984316 w 7369701"/>
              <a:gd name="connsiteY880" fmla="*/ 0 h 6858000"/>
              <a:gd name="connsiteX881" fmla="*/ 3016114 w 7369701"/>
              <a:gd name="connsiteY881" fmla="*/ 0 h 6858000"/>
              <a:gd name="connsiteX882" fmla="*/ 2979949 w 7369701"/>
              <a:gd name="connsiteY882" fmla="*/ 119274 h 6858000"/>
              <a:gd name="connsiteX883" fmla="*/ 3023879 w 7369701"/>
              <a:gd name="connsiteY883" fmla="*/ 0 h 6858000"/>
              <a:gd name="connsiteX884" fmla="*/ 3105400 w 7369701"/>
              <a:gd name="connsiteY884" fmla="*/ 0 h 6858000"/>
              <a:gd name="connsiteX885" fmla="*/ 3094669 w 7369701"/>
              <a:gd name="connsiteY885" fmla="*/ 30308 h 6858000"/>
              <a:gd name="connsiteX886" fmla="*/ 2901945 w 7369701"/>
              <a:gd name="connsiteY886" fmla="*/ 466538 h 6858000"/>
              <a:gd name="connsiteX887" fmla="*/ 2815209 w 7369701"/>
              <a:gd name="connsiteY887" fmla="*/ 497361 h 6858000"/>
              <a:gd name="connsiteX888" fmla="*/ 2844845 w 7369701"/>
              <a:gd name="connsiteY888" fmla="*/ 127638 h 6858000"/>
              <a:gd name="connsiteX889" fmla="*/ 2867960 w 7369701"/>
              <a:gd name="connsiteY889" fmla="*/ 0 h 6858000"/>
              <a:gd name="connsiteX890" fmla="*/ 1057230 w 7369701"/>
              <a:gd name="connsiteY890" fmla="*/ 0 h 6858000"/>
              <a:gd name="connsiteX891" fmla="*/ 1111003 w 7369701"/>
              <a:gd name="connsiteY891" fmla="*/ 0 h 6858000"/>
              <a:gd name="connsiteX892" fmla="*/ 1125553 w 7369701"/>
              <a:gd name="connsiteY892" fmla="*/ 52588 h 6858000"/>
              <a:gd name="connsiteX893" fmla="*/ 1304276 w 7369701"/>
              <a:gd name="connsiteY893" fmla="*/ 476275 h 6858000"/>
              <a:gd name="connsiteX894" fmla="*/ 1492066 w 7369701"/>
              <a:gd name="connsiteY894" fmla="*/ 886333 h 6858000"/>
              <a:gd name="connsiteX895" fmla="*/ 1423698 w 7369701"/>
              <a:gd name="connsiteY895" fmla="*/ 710817 h 6858000"/>
              <a:gd name="connsiteX896" fmla="*/ 1357609 w 7369701"/>
              <a:gd name="connsiteY896" fmla="*/ 532892 h 6858000"/>
              <a:gd name="connsiteX897" fmla="*/ 1309550 w 7369701"/>
              <a:gd name="connsiteY897" fmla="*/ 374031 h 6858000"/>
              <a:gd name="connsiteX898" fmla="*/ 1193673 w 7369701"/>
              <a:gd name="connsiteY898" fmla="*/ 49533 h 6858000"/>
              <a:gd name="connsiteX899" fmla="*/ 1164391 w 7369701"/>
              <a:gd name="connsiteY899" fmla="*/ 0 h 6858000"/>
              <a:gd name="connsiteX900" fmla="*/ 1200666 w 7369701"/>
              <a:gd name="connsiteY900" fmla="*/ 0 h 6858000"/>
              <a:gd name="connsiteX901" fmla="*/ 1223408 w 7369701"/>
              <a:gd name="connsiteY901" fmla="*/ 38996 h 6858000"/>
              <a:gd name="connsiteX902" fmla="*/ 1339635 w 7369701"/>
              <a:gd name="connsiteY902" fmla="*/ 365517 h 6858000"/>
              <a:gd name="connsiteX903" fmla="*/ 1387469 w 7369701"/>
              <a:gd name="connsiteY903" fmla="*/ 523079 h 6858000"/>
              <a:gd name="connsiteX904" fmla="*/ 1452685 w 7369701"/>
              <a:gd name="connsiteY904" fmla="*/ 699806 h 6858000"/>
              <a:gd name="connsiteX905" fmla="*/ 1492092 w 7369701"/>
              <a:gd name="connsiteY905" fmla="*/ 800424 h 6858000"/>
              <a:gd name="connsiteX906" fmla="*/ 1455302 w 7369701"/>
              <a:gd name="connsiteY906" fmla="*/ 632913 h 6858000"/>
              <a:gd name="connsiteX907" fmla="*/ 1222336 w 7369701"/>
              <a:gd name="connsiteY907" fmla="*/ 9480 h 6858000"/>
              <a:gd name="connsiteX908" fmla="*/ 1214634 w 7369701"/>
              <a:gd name="connsiteY908" fmla="*/ 0 h 6858000"/>
              <a:gd name="connsiteX909" fmla="*/ 1289827 w 7369701"/>
              <a:gd name="connsiteY909" fmla="*/ 0 h 6858000"/>
              <a:gd name="connsiteX910" fmla="*/ 1321076 w 7369701"/>
              <a:gd name="connsiteY910" fmla="*/ 59722 h 6858000"/>
              <a:gd name="connsiteX911" fmla="*/ 1512579 w 7369701"/>
              <a:gd name="connsiteY911" fmla="*/ 626441 h 6858000"/>
              <a:gd name="connsiteX912" fmla="*/ 1506076 w 7369701"/>
              <a:gd name="connsiteY912" fmla="*/ 1089289 h 6858000"/>
              <a:gd name="connsiteX913" fmla="*/ 1486346 w 7369701"/>
              <a:gd name="connsiteY913" fmla="*/ 1079919 h 6858000"/>
              <a:gd name="connsiteX914" fmla="*/ 1070511 w 7369701"/>
              <a:gd name="connsiteY914" fmla="*/ 48609 h 6858000"/>
              <a:gd name="connsiteX915" fmla="*/ 1057230 w 7369701"/>
              <a:gd name="connsiteY915" fmla="*/ 0 h 6858000"/>
              <a:gd name="connsiteX916" fmla="*/ 43151 w 7369701"/>
              <a:gd name="connsiteY916" fmla="*/ 0 h 6858000"/>
              <a:gd name="connsiteX917" fmla="*/ 95283 w 7369701"/>
              <a:gd name="connsiteY917" fmla="*/ 0 h 6858000"/>
              <a:gd name="connsiteX918" fmla="*/ 300708 w 7369701"/>
              <a:gd name="connsiteY918" fmla="*/ 154571 h 6858000"/>
              <a:gd name="connsiteX919" fmla="*/ 530414 w 7369701"/>
              <a:gd name="connsiteY919" fmla="*/ 354673 h 6858000"/>
              <a:gd name="connsiteX920" fmla="*/ 333785 w 7369701"/>
              <a:gd name="connsiteY920" fmla="*/ 161564 h 6858000"/>
              <a:gd name="connsiteX921" fmla="*/ 147005 w 7369701"/>
              <a:gd name="connsiteY921" fmla="*/ 0 h 6858000"/>
              <a:gd name="connsiteX922" fmla="*/ 272509 w 7369701"/>
              <a:gd name="connsiteY922" fmla="*/ 0 h 6858000"/>
              <a:gd name="connsiteX923" fmla="*/ 326276 w 7369701"/>
              <a:gd name="connsiteY923" fmla="*/ 45847 h 6858000"/>
              <a:gd name="connsiteX924" fmla="*/ 823759 w 7369701"/>
              <a:gd name="connsiteY924" fmla="*/ 574145 h 6858000"/>
              <a:gd name="connsiteX925" fmla="*/ 811254 w 7369701"/>
              <a:gd name="connsiteY925" fmla="*/ 665546 h 6858000"/>
              <a:gd name="connsiteX926" fmla="*/ 154042 w 7369701"/>
              <a:gd name="connsiteY926" fmla="*/ 261522 h 6858000"/>
              <a:gd name="connsiteX927" fmla="*/ 13550 w 7369701"/>
              <a:gd name="connsiteY927" fmla="*/ 158423 h 6858000"/>
              <a:gd name="connsiteX928" fmla="*/ 0 w 7369701"/>
              <a:gd name="connsiteY928" fmla="*/ 146618 h 6858000"/>
              <a:gd name="connsiteX929" fmla="*/ 0 w 7369701"/>
              <a:gd name="connsiteY929" fmla="*/ 59161 h 6858000"/>
              <a:gd name="connsiteX930" fmla="*/ 45427 w 7369701"/>
              <a:gd name="connsiteY930" fmla="*/ 101078 h 6858000"/>
              <a:gd name="connsiteX931" fmla="*/ 630103 w 7369701"/>
              <a:gd name="connsiteY931" fmla="*/ 485885 h 6858000"/>
              <a:gd name="connsiteX932" fmla="*/ 532040 w 7369701"/>
              <a:gd name="connsiteY932" fmla="*/ 399359 h 6858000"/>
              <a:gd name="connsiteX933" fmla="*/ 517618 w 7369701"/>
              <a:gd name="connsiteY933" fmla="*/ 385726 h 6858000"/>
              <a:gd name="connsiteX934" fmla="*/ 285074 w 7369701"/>
              <a:gd name="connsiteY934" fmla="*/ 182755 h 6858000"/>
              <a:gd name="connsiteX935" fmla="*/ 43151 w 7369701"/>
              <a:gd name="connsiteY93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</a:cxnLst>
            <a:rect l="l" t="t" r="r" b="b"/>
            <a:pathLst>
              <a:path w="7369701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lnTo>
                  <a:pt x="369702" y="6712169"/>
                </a:ln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lnTo>
                  <a:pt x="103333" y="5699602"/>
                </a:ln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2" y="6488842"/>
                  <a:pt x="5947416" y="6574846"/>
                </a:cubicBezTo>
                <a:cubicBezTo>
                  <a:pt x="5894674" y="6327329"/>
                  <a:pt x="5793018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cubicBezTo>
                  <a:pt x="2664345" y="6401062"/>
                  <a:pt x="2664881" y="6266909"/>
                  <a:pt x="2665418" y="6132756"/>
                </a:cubicBez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lnTo>
                  <a:pt x="1824397" y="5447757"/>
                </a:ln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lnTo>
                  <a:pt x="4376219" y="5729027"/>
                </a:ln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lnTo>
                  <a:pt x="2879408" y="5031590"/>
                </a:ln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lnTo>
                  <a:pt x="1927410" y="4716164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lnTo>
                  <a:pt x="1310106" y="3943217"/>
                </a:ln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lnTo>
                  <a:pt x="3316479" y="3872136"/>
                </a:ln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99925" y="4149276"/>
                  <a:pt x="5291490" y="4229096"/>
                  <a:pt x="5388878" y="4300185"/>
                </a:cubicBezTo>
                <a:cubicBezTo>
                  <a:pt x="5401114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lnTo>
                  <a:pt x="5425834" y="3162785"/>
                </a:ln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lnTo>
                  <a:pt x="993319" y="3247648"/>
                </a:ln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lnTo>
                  <a:pt x="600288" y="3365555"/>
                </a:ln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lnTo>
                  <a:pt x="1053282" y="3185247"/>
                </a:ln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cubicBezTo>
                  <a:pt x="6038795" y="4764265"/>
                  <a:pt x="6038750" y="4764056"/>
                  <a:pt x="6038706" y="4763847"/>
                </a:cubicBezTo>
                <a:lnTo>
                  <a:pt x="6037784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1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7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3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8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4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7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lnTo>
                  <a:pt x="2714982" y="5427051"/>
                </a:ln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cubicBezTo>
                  <a:pt x="1794765" y="6848159"/>
                  <a:pt x="1794840" y="6853080"/>
                  <a:pt x="1794914" y="6858000"/>
                </a:cubicBez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cubicBezTo>
                  <a:pt x="1203470" y="6853117"/>
                  <a:pt x="1203571" y="6855559"/>
                  <a:pt x="1203671" y="6858000"/>
                </a:cubicBezTo>
                <a:lnTo>
                  <a:pt x="1143180" y="6858000"/>
                </a:lnTo>
                <a:cubicBezTo>
                  <a:pt x="1142845" y="6827348"/>
                  <a:pt x="1142511" y="6796697"/>
                  <a:pt x="1142176" y="6766045"/>
                </a:cubicBez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cubicBezTo>
                  <a:pt x="5763687" y="2828007"/>
                  <a:pt x="5764331" y="2813808"/>
                  <a:pt x="5764974" y="2799609"/>
                </a:cubicBez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lnTo>
                  <a:pt x="2399523" y="1428234"/>
                </a:ln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lnTo>
                  <a:pt x="278707" y="1352270"/>
                </a:ln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lnTo>
                  <a:pt x="655236" y="1268632"/>
                </a:ln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lnTo>
                  <a:pt x="6605473" y="1184686"/>
                </a:ln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lnTo>
                  <a:pt x="4000324" y="1039362"/>
                </a:lnTo>
                <a:lnTo>
                  <a:pt x="4002862" y="1042866"/>
                </a:ln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lnTo>
                  <a:pt x="5460148" y="911442"/>
                </a:ln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lnTo>
                  <a:pt x="5208466" y="257550"/>
                </a:ln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lnTo>
                  <a:pt x="5261015" y="227087"/>
                </a:ln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lnTo>
                  <a:pt x="6537433" y="1907790"/>
                </a:ln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lnTo>
                  <a:pt x="3882765" y="0"/>
                </a:ln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lnTo>
                  <a:pt x="3721337" y="0"/>
                </a:ln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lnTo>
                  <a:pt x="2867960" y="0"/>
                </a:ln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lnTo>
                  <a:pt x="1057230" y="0"/>
                </a:ln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lnTo>
                  <a:pt x="43151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9" name="Rectangle 15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990600"/>
            <a:ext cx="11277600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0D9C6F8-A886-479D-5B0B-31F83EBEB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676400"/>
            <a:ext cx="3810000" cy="3505200"/>
          </a:xfrm>
        </p:spPr>
        <p:txBody>
          <a:bodyPr anchor="t">
            <a:normAutofit/>
          </a:bodyPr>
          <a:lstStyle/>
          <a:p>
            <a:br>
              <a:rPr lang="es-MX" sz="4000" dirty="0"/>
            </a:br>
            <a:r>
              <a:rPr lang="es-MX" sz="4000" dirty="0"/>
              <a:t>Al igual que los hombres ser valoradas 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5392FE5D-5E83-0141-FFAC-E2EC5A7D9A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72100" y="1676400"/>
            <a:ext cx="52578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609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613</Words>
  <Application>Microsoft Office PowerPoint</Application>
  <PresentationFormat>Panorámica</PresentationFormat>
  <Paragraphs>33</Paragraphs>
  <Slides>14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3" baseType="lpstr">
      <vt:lpstr>Aptos</vt:lpstr>
      <vt:lpstr>Aptos Display</vt:lpstr>
      <vt:lpstr>Arial</vt:lpstr>
      <vt:lpstr>Calibri</vt:lpstr>
      <vt:lpstr>Georgia</vt:lpstr>
      <vt:lpstr>inherit</vt:lpstr>
      <vt:lpstr>Noveo Sans</vt:lpstr>
      <vt:lpstr>ReithSans</vt:lpstr>
      <vt:lpstr>Tema de Office</vt:lpstr>
      <vt:lpstr> ¿Qué quieren las mujeres este 8 de marzo?  Dra. Thelma García</vt:lpstr>
      <vt:lpstr>La mujer es culpable de la desgracia humana </vt:lpstr>
      <vt:lpstr>Sin embargo, por primera vez en la historia tenemos millones de mujeres educadas en todo el mundo</vt:lpstr>
      <vt:lpstr>Fabiola Gianotti, Italia:  primera mujer en dirigir el principal centro de física de partículas del mundo. Kiran Mazumdar-Shaw, India: es biotecnóloga, fundadora y presidenta de Biocon, una empresa pionera en el campo de la biotecnología.  Gwynne Shotwell, EE.UU.: Es presidenta y jefa de operaciones de SpaceX Margaret Chan, China: Chan fue directora general de la OMS por dos periodos. Christiana Figueres, Costa Rica: entre 2012 y 2016  fue la Secretaria Ejecutiva de la Convención Marco de Naciones Unidas para el Cambio Climático.   </vt:lpstr>
      <vt:lpstr>El uso de anticonceptivos</vt:lpstr>
      <vt:lpstr>Un califa le pregunta a un ladrón condenado a cortarle la mano derecha:</vt:lpstr>
      <vt:lpstr>¿Qué quieren las mujeres? </vt:lpstr>
      <vt:lpstr>Seguridad </vt:lpstr>
      <vt:lpstr> Al igual que los hombres ser valoradas </vt:lpstr>
      <vt:lpstr> Belleza </vt:lpstr>
      <vt:lpstr>Las mujeres cuando se reúnen quieren contar su historia y escuchar la historia de las otras</vt:lpstr>
      <vt:lpstr>¿QUÉ HUBIERA PASADO SI EN VEZ DE TRES REYES MAGOS HUBIESEN SIDO TRES REINAS MAGAS? </vt:lpstr>
      <vt:lpstr>Presentación de PowerPoint</vt:lpstr>
      <vt:lpstr>Y seguro al despedirse hubieran dicho: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Thelma Jovita Garcia</dc:creator>
  <cp:lastModifiedBy>Thelma Jovita Garcia</cp:lastModifiedBy>
  <cp:revision>1</cp:revision>
  <dcterms:created xsi:type="dcterms:W3CDTF">2024-03-08T17:35:16Z</dcterms:created>
  <dcterms:modified xsi:type="dcterms:W3CDTF">2024-03-08T19:47:49Z</dcterms:modified>
</cp:coreProperties>
</file>